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A4EA-886A-4453-864C-545D62EE3538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3B43-8185-4B39-B3D6-1D489D456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A4EA-886A-4453-864C-545D62EE3538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3B43-8185-4B39-B3D6-1D489D456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45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A4EA-886A-4453-864C-545D62EE3538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3B43-8185-4B39-B3D6-1D489D456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4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A4EA-886A-4453-864C-545D62EE3538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3B43-8185-4B39-B3D6-1D489D456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92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A4EA-886A-4453-864C-545D62EE3538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3B43-8185-4B39-B3D6-1D489D456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965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A4EA-886A-4453-864C-545D62EE3538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3B43-8185-4B39-B3D6-1D489D456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5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A4EA-886A-4453-864C-545D62EE3538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3B43-8185-4B39-B3D6-1D489D456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309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A4EA-886A-4453-864C-545D62EE3538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3B43-8185-4B39-B3D6-1D489D456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37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A4EA-886A-4453-864C-545D62EE3538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3B43-8185-4B39-B3D6-1D489D456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92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A4EA-886A-4453-864C-545D62EE3538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3B43-8185-4B39-B3D6-1D489D456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822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A4EA-886A-4453-864C-545D62EE3538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3B43-8185-4B39-B3D6-1D489D456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614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DA4EA-886A-4453-864C-545D62EE3538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F3B43-8185-4B39-B3D6-1D489D456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88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jm1@williams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TGJtH7K-mXs&amp;feature=youtu.be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208" y="483326"/>
            <a:ext cx="11597940" cy="29186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9516" y="3801292"/>
            <a:ext cx="9672899" cy="22484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59516" y="6374674"/>
            <a:ext cx="9672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Email: </a:t>
            </a:r>
            <a:r>
              <a:rPr lang="en-US" dirty="0" smtClean="0">
                <a:hlinkClick r:id="rId4"/>
              </a:rPr>
              <a:t>SJM1@williams.edu</a:t>
            </a:r>
            <a:r>
              <a:rPr lang="en-US" dirty="0" smtClean="0"/>
              <a:t>						</a:t>
            </a:r>
            <a:r>
              <a:rPr lang="en-US" dirty="0"/>
              <a:t> </a:t>
            </a:r>
            <a:r>
              <a:rPr lang="en-US" dirty="0" smtClean="0"/>
              <a:t>               June 15,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510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699" y="1502229"/>
            <a:ext cx="11439061" cy="503668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7699" y="378824"/>
            <a:ext cx="1111649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00" b="1" dirty="0" smtClean="0">
                <a:solidFill>
                  <a:srgbClr val="7030A0"/>
                </a:solidFill>
              </a:rPr>
              <a:t>Snapshot of webpage</a:t>
            </a:r>
            <a:endParaRPr lang="en-US" sz="39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325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7699" y="378824"/>
            <a:ext cx="1111649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00" b="1" dirty="0" smtClean="0">
                <a:solidFill>
                  <a:srgbClr val="7030A0"/>
                </a:solidFill>
              </a:rPr>
              <a:t>Sample video:</a:t>
            </a:r>
            <a:endParaRPr lang="en-US" sz="39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7699" y="1293223"/>
            <a:ext cx="10963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Math 331: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https://www.youtube.com/watch?v=TGJtH7K-mXs&amp;feature=youtu.be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(go to 4:16)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7108" y="1923233"/>
            <a:ext cx="8224293" cy="4622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356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20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 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Steven J. Miller</dc:creator>
  <cp:lastModifiedBy>Steven J. Miller</cp:lastModifiedBy>
  <cp:revision>6</cp:revision>
  <dcterms:created xsi:type="dcterms:W3CDTF">2017-05-24T14:04:04Z</dcterms:created>
  <dcterms:modified xsi:type="dcterms:W3CDTF">2017-05-24T14:26:33Z</dcterms:modified>
</cp:coreProperties>
</file>