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D910-5FC7-43B4-B42D-9673EF5FF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906CC-1986-482C-AEB6-CB9E7142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EA7C7-01C7-4542-AC74-9F0A2A51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15522-D27D-4F4C-AB44-0A47DAC0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AFB82-6F60-41D2-9DEE-443494C5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6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E9B1-CB21-4ED9-A37A-CDB6CB293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0D4F1-09A2-4CB9-A28C-3A756B49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0DA19-E2B1-431C-B132-8B76C3413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45C1-1191-489F-9EC6-1CC9EEB51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9B54D-CFE6-484C-A4C8-1DE9BE63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6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DE9CD-7E42-488F-A321-2A12BD25A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128F2-F060-440C-BE84-AF211BC0D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4B9C8-3435-44B6-A422-019447B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9C4B7-5D2C-4B90-AC29-CBB860D4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9CB76-B7E0-4C2E-9877-A0EBF707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E34C5-A7AB-4231-95F0-400902B6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E73C-7835-4D63-B28B-0B5876A23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F49B-DECD-462A-A2A7-99AF23CB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E71F-0839-4035-BE0D-784275F5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ACAD-2A30-499C-B884-04605BCE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6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F5FE-DA0E-493B-8205-9A145EDE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C4404-78A2-4E24-BFFC-48A5E8149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A3AF4-1FF6-4C30-AB3C-CD1AEC9E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359A-D77F-4778-B228-ED683B4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4D190-788E-45F8-8309-C2C80ABF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0C69-2E4E-4A5C-A975-8A049C88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DDA56-3D48-4463-A960-DDE716CF6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63F17-BF3B-4BAC-8B07-08EFAEC6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E7CD2-CBE8-4DCC-84D8-A13BDBA50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F0EF-92F9-42A7-88CC-84A61CD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227F3-3854-4AE1-B3BB-5C34F186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6625-0B91-4A3D-AE4C-744201D5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38E8B-78AC-44F4-BBD8-543D58146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DE3CC-527E-4D8D-B717-1FE09C6E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3FB9FE-2564-411D-B31C-93376B57D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AE7650-A9B2-4F93-B8A8-221A58E56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B3F5B-C55A-46AA-B8E5-B4374BBB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19AA7-EDC1-4E32-A88D-71A061BC5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DF64F-E669-4741-BDE9-B002571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7875-61E5-4CB0-BA09-4F65E1AD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51BF5-906A-45D9-9C5F-0EF7CB23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56D8F-13DE-4AFF-832A-303810A1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685AB-615A-48F2-856B-CD8E5176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B4364-A8C5-4F54-90E3-B0A198D0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F1E22-E01F-4AC1-BC40-8F6D9FA0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FBAFE-8823-48BA-B33C-A8AE84FD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BE35-76C6-4D54-9860-27625CE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225EA-1738-4704-A1BD-F04E501FF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B2D7D-6578-41FD-8B36-AAE65D8E9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57204-8D7D-445F-9ACC-7C72B460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24715-C554-4CEF-A676-776B116A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ADD9D-E19E-462A-B106-663F621A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4521-F261-40FC-A144-7B4A727D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E54-6D74-44B3-9E86-31A632698D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3F89-7874-4186-90E2-64E0899FF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1D6FB-429F-48F6-903C-71972545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9C748-FB82-41F4-8B1F-51897BD8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60EB0-F3B1-4F26-A98B-E3412ABB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C9425-FE47-4170-8CAE-68B293BA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277B5-DECC-4B9E-985C-2662F2117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6A99-C71B-4C80-8DFE-72844DEBC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5FBB-0844-4B49-9350-1DBBC454E37C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CCFF9-BC61-42C4-B3DF-B60900A2F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19A0A-56D7-4B4E-AC53-C0A026698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62D9-397E-4D54-BBC4-FCD789F05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williams.edu/Mathematics/sjmiller/public_html/377Fa16/index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williams.edu/Mathematics/sjmiller/public_html/377Fa16/index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williams.edu/Mathematics/sjmiller/public_html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4306D-AB33-44EC-9AC7-E50E42CA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873" y="2021189"/>
            <a:ext cx="2715004" cy="4534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61D25A-BFEB-4D68-9C1F-02C874CA9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" y="150322"/>
            <a:ext cx="11895152" cy="2873859"/>
          </a:xfrm>
        </p:spPr>
        <p:txBody>
          <a:bodyPr>
            <a:normAutofit/>
          </a:bodyPr>
          <a:lstStyle/>
          <a:p>
            <a:r>
              <a:rPr lang="en-US" sz="7000" b="1" dirty="0">
                <a:solidFill>
                  <a:srgbClr val="C00000"/>
                </a:solidFill>
              </a:rPr>
              <a:t>Modeling Beyond the Classroom: Linking Students and Industry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A47DD-6B1F-46CF-AB04-033022CD0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699" y="2226462"/>
            <a:ext cx="9144000" cy="463153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Steven J. Miller, Williams College: sjm1@williams.edu</a:t>
            </a:r>
          </a:p>
          <a:p>
            <a:r>
              <a:rPr lang="en-US" dirty="0">
                <a:hlinkClick r:id="rId3"/>
              </a:rPr>
              <a:t>https://web.williams.edu/Mathematics/sjmiller/public_html/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MathFest</a:t>
            </a:r>
            <a:r>
              <a:rPr lang="en-US" dirty="0"/>
              <a:t>: Philadelphia: August 5, 2022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Integrating Math Modeling and Interdisciplinarity into Your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45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3CD99-FA30-432A-B2EC-4C3E1FA21855}"/>
              </a:ext>
            </a:extLst>
          </p:cNvPr>
          <p:cNvSpPr txBox="1"/>
          <p:nvPr/>
        </p:nvSpPr>
        <p:spPr>
          <a:xfrm>
            <a:off x="262393" y="0"/>
            <a:ext cx="10392355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rgbClr val="C00000"/>
                </a:solidFill>
              </a:rPr>
              <a:t>Student Projects: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Medical Industry (minimizing return visits)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Baseball lawsuits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Scheduling (competitions, schools, TAS)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Optimizing (resource allocation, cutting)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Image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B451-61DB-4243-AF09-5D949E5E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4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8FC557-622D-488F-A609-96A35C3E0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0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2FE25-4AA6-487E-8C08-04CC58350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5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1D0A9-7D00-4104-86A4-7180CD412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F775A4-5557-48A0-A0C1-1F0473854891}"/>
              </a:ext>
            </a:extLst>
          </p:cNvPr>
          <p:cNvSpPr txBox="1"/>
          <p:nvPr/>
        </p:nvSpPr>
        <p:spPr>
          <a:xfrm>
            <a:off x="634482" y="72146"/>
            <a:ext cx="107675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rgbClr val="FF0000"/>
                </a:solidFill>
                <a:latin typeface="Algerian" panose="04020705040A02060702" pitchFamily="82" charset="0"/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558BB-6A32-4CD8-B94C-C27A6F42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4808"/>
            <a:ext cx="12192000" cy="54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3ECD0-D9CF-48DF-8348-91CD326CEBEC}"/>
              </a:ext>
            </a:extLst>
          </p:cNvPr>
          <p:cNvSpPr txBox="1"/>
          <p:nvPr/>
        </p:nvSpPr>
        <p:spPr>
          <a:xfrm>
            <a:off x="438538" y="214604"/>
            <a:ext cx="1175346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GOALS: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Describe Operations Research Class: </a:t>
            </a:r>
            <a:r>
              <a:rPr lang="en-US" sz="2500" dirty="0">
                <a:hlinkClick r:id="rId2"/>
              </a:rPr>
              <a:t>https://web.williams.edu/Mathematics/sjmiller/public_html/377Fa16/index.htm</a:t>
            </a:r>
            <a:r>
              <a:rPr lang="en-US" sz="25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Discuss Projects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827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D3ECD0-D9CF-48DF-8348-91CD326CEBEC}"/>
              </a:ext>
            </a:extLst>
          </p:cNvPr>
          <p:cNvSpPr txBox="1"/>
          <p:nvPr/>
        </p:nvSpPr>
        <p:spPr>
          <a:xfrm>
            <a:off x="438538" y="214604"/>
            <a:ext cx="11753461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GOALS: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Describe Operations Research Class: </a:t>
            </a:r>
            <a:r>
              <a:rPr lang="en-US" sz="2500" dirty="0">
                <a:hlinkClick r:id="rId2"/>
              </a:rPr>
              <a:t>https://web.williams.edu/Mathematics/sjmiller/public_html/377Fa16/index.htm</a:t>
            </a:r>
            <a:r>
              <a:rPr lang="en-US" sz="25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Discuss Projects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Most importantly: Teaching in a month, suggestions welcome!</a:t>
            </a:r>
          </a:p>
        </p:txBody>
      </p:sp>
    </p:spTree>
    <p:extLst>
      <p:ext uri="{BB962C8B-B14F-4D97-AF65-F5344CB8AC3E}">
        <p14:creationId xmlns:p14="http://schemas.microsoft.com/office/powerpoint/2010/main" val="296544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EA9882-94E8-4275-B806-3B872ED6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84" y="78387"/>
            <a:ext cx="11286453" cy="6723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95CA54-698E-47E5-A6FF-BF340312F9F9}"/>
              </a:ext>
            </a:extLst>
          </p:cNvPr>
          <p:cNvSpPr/>
          <p:nvPr/>
        </p:nvSpPr>
        <p:spPr>
          <a:xfrm>
            <a:off x="2657919" y="6410281"/>
            <a:ext cx="592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https://web.williams.edu/Mathematics/sjmiller/public_html/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07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B6743-9AAC-419E-99D0-2A76DB68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11047"/>
            <a:ext cx="11339436" cy="6635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AB8D3-3BAC-429B-B5A1-E2B651C3F18F}"/>
              </a:ext>
            </a:extLst>
          </p:cNvPr>
          <p:cNvSpPr txBox="1"/>
          <p:nvPr/>
        </p:nvSpPr>
        <p:spPr>
          <a:xfrm>
            <a:off x="5374433" y="4079424"/>
            <a:ext cx="34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(especially 2004)</a:t>
            </a:r>
          </a:p>
        </p:txBody>
      </p:sp>
    </p:spTree>
    <p:extLst>
      <p:ext uri="{BB962C8B-B14F-4D97-AF65-F5344CB8AC3E}">
        <p14:creationId xmlns:p14="http://schemas.microsoft.com/office/powerpoint/2010/main" val="93195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A4605-D771-4CBB-A0EA-C0F474553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29140-B73B-4A96-83BE-F093C4FA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0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DC8533-B69A-480F-974C-5E50609DA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48"/>
            <a:ext cx="12191999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4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149334-73DB-4682-81CF-017A6143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" y="1076821"/>
            <a:ext cx="3684211" cy="48170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4BF22-A555-4182-B8BB-BADDD922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826" y="964096"/>
            <a:ext cx="3810104" cy="4929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6A2C72-404B-44AA-953E-A48405C0F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269" y="1076821"/>
            <a:ext cx="4573120" cy="47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177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Office Theme</vt:lpstr>
      <vt:lpstr>Modeling Beyond the Classroom: Linking Students and Industry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Miller</dc:creator>
  <cp:lastModifiedBy>Steven Miller</cp:lastModifiedBy>
  <cp:revision>14</cp:revision>
  <dcterms:created xsi:type="dcterms:W3CDTF">2022-05-27T16:55:11Z</dcterms:created>
  <dcterms:modified xsi:type="dcterms:W3CDTF">2022-08-05T12:25:58Z</dcterms:modified>
</cp:coreProperties>
</file>