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6" d="100"/>
          <a:sy n="56" d="100"/>
        </p:scale>
        <p:origin x="142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6CDB4-BA5F-471F-B310-656D7F8FD6CA}"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00C54-ACFC-4A47-993C-8BC7D7C9B339}" type="slidenum">
              <a:rPr lang="en-US" smtClean="0"/>
              <a:t>‹#›</a:t>
            </a:fld>
            <a:endParaRPr lang="en-US"/>
          </a:p>
        </p:txBody>
      </p:sp>
    </p:spTree>
    <p:extLst>
      <p:ext uri="{BB962C8B-B14F-4D97-AF65-F5344CB8AC3E}">
        <p14:creationId xmlns:p14="http://schemas.microsoft.com/office/powerpoint/2010/main" val="115650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62F5-E9C8-492D-BAB8-9925CA952B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0F7A4D-52B8-43CA-87DD-F48752D4F4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25E6B2-7FDE-4D12-8950-C0A79BA11702}"/>
              </a:ext>
            </a:extLst>
          </p:cNvPr>
          <p:cNvSpPr>
            <a:spLocks noGrp="1"/>
          </p:cNvSpPr>
          <p:nvPr>
            <p:ph type="dt" sz="half" idx="10"/>
          </p:nvPr>
        </p:nvSpPr>
        <p:spPr/>
        <p:txBody>
          <a:bodyPr/>
          <a:lstStyle/>
          <a:p>
            <a:fld id="{F1F91B4E-94FE-475A-AC53-FD6D750D9A2D}" type="datetime1">
              <a:rPr lang="en-US" smtClean="0"/>
              <a:t>3/23/2020</a:t>
            </a:fld>
            <a:endParaRPr lang="en-US"/>
          </a:p>
        </p:txBody>
      </p:sp>
      <p:sp>
        <p:nvSpPr>
          <p:cNvPr id="5" name="Footer Placeholder 4">
            <a:extLst>
              <a:ext uri="{FF2B5EF4-FFF2-40B4-BE49-F238E27FC236}">
                <a16:creationId xmlns:a16="http://schemas.microsoft.com/office/drawing/2014/main" id="{61FC4B1F-135C-485E-871B-3379B30B2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9911F-8F0C-4890-8512-4F96BD47EE0C}"/>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2778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3D54B-863D-4A4F-ACC7-A8F01CAC32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E8BBDC-3FD2-4158-8C08-8F451C13112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BBBB1F-BCDB-4529-84BE-C2265CB0ED69}"/>
              </a:ext>
            </a:extLst>
          </p:cNvPr>
          <p:cNvSpPr>
            <a:spLocks noGrp="1"/>
          </p:cNvSpPr>
          <p:nvPr>
            <p:ph type="dt" sz="half" idx="10"/>
          </p:nvPr>
        </p:nvSpPr>
        <p:spPr/>
        <p:txBody>
          <a:bodyPr/>
          <a:lstStyle/>
          <a:p>
            <a:fld id="{1303A682-2171-4E8F-81F2-0EE1F97011F7}" type="datetime1">
              <a:rPr lang="en-US" smtClean="0"/>
              <a:t>3/23/2020</a:t>
            </a:fld>
            <a:endParaRPr lang="en-US"/>
          </a:p>
        </p:txBody>
      </p:sp>
      <p:sp>
        <p:nvSpPr>
          <p:cNvPr id="5" name="Footer Placeholder 4">
            <a:extLst>
              <a:ext uri="{FF2B5EF4-FFF2-40B4-BE49-F238E27FC236}">
                <a16:creationId xmlns:a16="http://schemas.microsoft.com/office/drawing/2014/main" id="{9471525D-51E7-44DE-B1A2-EBCE95AB9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8D71BA-52DE-43EC-B785-1F145EB19750}"/>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98047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9B3015-C24C-4F10-A37E-1DDBC16958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F8B3CE-793A-49DB-AAC6-15067CD2D75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FA942-5085-404A-B400-73E5692A2D5C}"/>
              </a:ext>
            </a:extLst>
          </p:cNvPr>
          <p:cNvSpPr>
            <a:spLocks noGrp="1"/>
          </p:cNvSpPr>
          <p:nvPr>
            <p:ph type="dt" sz="half" idx="10"/>
          </p:nvPr>
        </p:nvSpPr>
        <p:spPr/>
        <p:txBody>
          <a:bodyPr/>
          <a:lstStyle/>
          <a:p>
            <a:fld id="{9DED4D9C-670F-4998-A206-2C384DE8FD44}" type="datetime1">
              <a:rPr lang="en-US" smtClean="0"/>
              <a:t>3/23/2020</a:t>
            </a:fld>
            <a:endParaRPr lang="en-US"/>
          </a:p>
        </p:txBody>
      </p:sp>
      <p:sp>
        <p:nvSpPr>
          <p:cNvPr id="5" name="Footer Placeholder 4">
            <a:extLst>
              <a:ext uri="{FF2B5EF4-FFF2-40B4-BE49-F238E27FC236}">
                <a16:creationId xmlns:a16="http://schemas.microsoft.com/office/drawing/2014/main" id="{9A951EC0-EEFB-4365-91E9-8E8A7B5C5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F3375-F75A-4FFA-9171-9A04AD49AE73}"/>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2100808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31C45-6DA2-464A-9EB9-6A7E89961D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281FF-91B3-4938-B774-C5D52602F3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9EAAC-837A-40F6-8C38-593B5F7B66E2}"/>
              </a:ext>
            </a:extLst>
          </p:cNvPr>
          <p:cNvSpPr>
            <a:spLocks noGrp="1"/>
          </p:cNvSpPr>
          <p:nvPr>
            <p:ph type="dt" sz="half" idx="10"/>
          </p:nvPr>
        </p:nvSpPr>
        <p:spPr/>
        <p:txBody>
          <a:bodyPr/>
          <a:lstStyle/>
          <a:p>
            <a:fld id="{3516F305-B86B-40A8-8A8F-6429350D0D5F}" type="datetime1">
              <a:rPr lang="en-US" smtClean="0"/>
              <a:t>3/23/2020</a:t>
            </a:fld>
            <a:endParaRPr lang="en-US"/>
          </a:p>
        </p:txBody>
      </p:sp>
      <p:sp>
        <p:nvSpPr>
          <p:cNvPr id="5" name="Footer Placeholder 4">
            <a:extLst>
              <a:ext uri="{FF2B5EF4-FFF2-40B4-BE49-F238E27FC236}">
                <a16:creationId xmlns:a16="http://schemas.microsoft.com/office/drawing/2014/main" id="{4D4E8404-8536-4DBA-84E9-C10C3E17B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DDA90-63CB-4210-BCF2-C1F3F3F61952}"/>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2871457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3C247-9738-4D30-A25A-1B7D722DA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DC57F6-6085-4CD4-8ED3-AEEDE87D6E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D67509F-9234-4ADF-9B66-CF3C5D1CF9BF}"/>
              </a:ext>
            </a:extLst>
          </p:cNvPr>
          <p:cNvSpPr>
            <a:spLocks noGrp="1"/>
          </p:cNvSpPr>
          <p:nvPr>
            <p:ph type="dt" sz="half" idx="10"/>
          </p:nvPr>
        </p:nvSpPr>
        <p:spPr/>
        <p:txBody>
          <a:bodyPr/>
          <a:lstStyle/>
          <a:p>
            <a:fld id="{9EFB8A78-6D05-48B5-985B-5D138A6F205D}" type="datetime1">
              <a:rPr lang="en-US" smtClean="0"/>
              <a:t>3/23/2020</a:t>
            </a:fld>
            <a:endParaRPr lang="en-US"/>
          </a:p>
        </p:txBody>
      </p:sp>
      <p:sp>
        <p:nvSpPr>
          <p:cNvPr id="5" name="Footer Placeholder 4">
            <a:extLst>
              <a:ext uri="{FF2B5EF4-FFF2-40B4-BE49-F238E27FC236}">
                <a16:creationId xmlns:a16="http://schemas.microsoft.com/office/drawing/2014/main" id="{99BC34F6-576F-44D2-B755-01972B4BF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FCB58A-AC65-408F-914A-C0BD57B7D8A8}"/>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172272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DA47-F143-4988-8E56-C42AEC1349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5260F-255F-43CB-AEAC-F0E6B1CE9FD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B7663B-3049-44F0-88CB-8E0545D84A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4D448A-F30F-4EDA-B100-8CDD80335C62}"/>
              </a:ext>
            </a:extLst>
          </p:cNvPr>
          <p:cNvSpPr>
            <a:spLocks noGrp="1"/>
          </p:cNvSpPr>
          <p:nvPr>
            <p:ph type="dt" sz="half" idx="10"/>
          </p:nvPr>
        </p:nvSpPr>
        <p:spPr/>
        <p:txBody>
          <a:bodyPr/>
          <a:lstStyle/>
          <a:p>
            <a:fld id="{C8BA62C3-A303-43E4-B966-EE7369603B81}" type="datetime1">
              <a:rPr lang="en-US" smtClean="0"/>
              <a:t>3/23/2020</a:t>
            </a:fld>
            <a:endParaRPr lang="en-US"/>
          </a:p>
        </p:txBody>
      </p:sp>
      <p:sp>
        <p:nvSpPr>
          <p:cNvPr id="6" name="Footer Placeholder 5">
            <a:extLst>
              <a:ext uri="{FF2B5EF4-FFF2-40B4-BE49-F238E27FC236}">
                <a16:creationId xmlns:a16="http://schemas.microsoft.com/office/drawing/2014/main" id="{FCCB587B-D7A9-4F82-BA91-139383BA7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F4D535-4511-488B-AEC2-14D6DEA8AF49}"/>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92606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C984-983D-4208-A365-667C5D5211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85D56D-E891-46D4-B267-2F9EB7892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74BD72-5FC8-4585-83D4-4E573DA74E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DF233-3A05-4FF6-A7C2-AE121151EB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3E2175-1242-400F-AB53-5744ACB3BD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B176A3-5B12-403E-97AF-A154DF7E5088}"/>
              </a:ext>
            </a:extLst>
          </p:cNvPr>
          <p:cNvSpPr>
            <a:spLocks noGrp="1"/>
          </p:cNvSpPr>
          <p:nvPr>
            <p:ph type="dt" sz="half" idx="10"/>
          </p:nvPr>
        </p:nvSpPr>
        <p:spPr/>
        <p:txBody>
          <a:bodyPr/>
          <a:lstStyle/>
          <a:p>
            <a:fld id="{ECADE8AA-5E9E-496E-AD04-864D2D654CC8}" type="datetime1">
              <a:rPr lang="en-US" smtClean="0"/>
              <a:t>3/23/2020</a:t>
            </a:fld>
            <a:endParaRPr lang="en-US"/>
          </a:p>
        </p:txBody>
      </p:sp>
      <p:sp>
        <p:nvSpPr>
          <p:cNvPr id="8" name="Footer Placeholder 7">
            <a:extLst>
              <a:ext uri="{FF2B5EF4-FFF2-40B4-BE49-F238E27FC236}">
                <a16:creationId xmlns:a16="http://schemas.microsoft.com/office/drawing/2014/main" id="{3213DAC4-7C4B-415A-A911-032439025A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31FD7-41A2-4D4A-A0D6-DC2FB5DFB7D8}"/>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24848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EF1D-2AAE-4D17-BE92-190F780C84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A4F4D4-775B-4777-875E-77B3DC9D2DE1}"/>
              </a:ext>
            </a:extLst>
          </p:cNvPr>
          <p:cNvSpPr>
            <a:spLocks noGrp="1"/>
          </p:cNvSpPr>
          <p:nvPr>
            <p:ph type="dt" sz="half" idx="10"/>
          </p:nvPr>
        </p:nvSpPr>
        <p:spPr/>
        <p:txBody>
          <a:bodyPr/>
          <a:lstStyle/>
          <a:p>
            <a:fld id="{AD6AADB4-0F34-4077-B0B2-E59CE83D7241}" type="datetime1">
              <a:rPr lang="en-US" smtClean="0"/>
              <a:t>3/23/2020</a:t>
            </a:fld>
            <a:endParaRPr lang="en-US"/>
          </a:p>
        </p:txBody>
      </p:sp>
      <p:sp>
        <p:nvSpPr>
          <p:cNvPr id="4" name="Footer Placeholder 3">
            <a:extLst>
              <a:ext uri="{FF2B5EF4-FFF2-40B4-BE49-F238E27FC236}">
                <a16:creationId xmlns:a16="http://schemas.microsoft.com/office/drawing/2014/main" id="{0FD7912E-4CA4-48DE-8D85-A2BD4D45EE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D34089-8936-437B-88A7-90DFDE31DFBE}"/>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64453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F6577-E8C1-4B24-9022-3FF736D6C496}"/>
              </a:ext>
            </a:extLst>
          </p:cNvPr>
          <p:cNvSpPr>
            <a:spLocks noGrp="1"/>
          </p:cNvSpPr>
          <p:nvPr>
            <p:ph type="dt" sz="half" idx="10"/>
          </p:nvPr>
        </p:nvSpPr>
        <p:spPr/>
        <p:txBody>
          <a:bodyPr/>
          <a:lstStyle/>
          <a:p>
            <a:fld id="{D66F18CE-CF1D-450C-A484-6503E357A359}" type="datetime1">
              <a:rPr lang="en-US" smtClean="0"/>
              <a:t>3/23/2020</a:t>
            </a:fld>
            <a:endParaRPr lang="en-US"/>
          </a:p>
        </p:txBody>
      </p:sp>
      <p:sp>
        <p:nvSpPr>
          <p:cNvPr id="3" name="Footer Placeholder 2">
            <a:extLst>
              <a:ext uri="{FF2B5EF4-FFF2-40B4-BE49-F238E27FC236}">
                <a16:creationId xmlns:a16="http://schemas.microsoft.com/office/drawing/2014/main" id="{CAB1F4A7-2B11-45BD-91C0-FF16F2BA35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35721A-783F-48CA-BCF8-9FF3391DD5F4}"/>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321432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154D-EC94-43A3-B9A7-474E681CAC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8F52B4-EBF5-461C-8E7A-BC2B5A100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D51C1-66F3-40E4-838B-8C01187D7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5A7E14-1D16-4A15-B608-BC8ACAC300C8}"/>
              </a:ext>
            </a:extLst>
          </p:cNvPr>
          <p:cNvSpPr>
            <a:spLocks noGrp="1"/>
          </p:cNvSpPr>
          <p:nvPr>
            <p:ph type="dt" sz="half" idx="10"/>
          </p:nvPr>
        </p:nvSpPr>
        <p:spPr/>
        <p:txBody>
          <a:bodyPr/>
          <a:lstStyle/>
          <a:p>
            <a:fld id="{F83B41C1-1275-48CA-8579-4CE144322484}" type="datetime1">
              <a:rPr lang="en-US" smtClean="0"/>
              <a:t>3/23/2020</a:t>
            </a:fld>
            <a:endParaRPr lang="en-US"/>
          </a:p>
        </p:txBody>
      </p:sp>
      <p:sp>
        <p:nvSpPr>
          <p:cNvPr id="6" name="Footer Placeholder 5">
            <a:extLst>
              <a:ext uri="{FF2B5EF4-FFF2-40B4-BE49-F238E27FC236}">
                <a16:creationId xmlns:a16="http://schemas.microsoft.com/office/drawing/2014/main" id="{9B65A6BF-3077-49D7-82B4-147E5304C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497AF-0077-4760-8F51-9B8E27E02806}"/>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48746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912A-77EE-4589-AF46-70751FA906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4D0057-0073-4FD1-B307-30C6839121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1846F7-17E2-415A-8E6F-47A0DC3A09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0545C1-E4DF-48D3-8CFC-DC08CEBC7E6F}"/>
              </a:ext>
            </a:extLst>
          </p:cNvPr>
          <p:cNvSpPr>
            <a:spLocks noGrp="1"/>
          </p:cNvSpPr>
          <p:nvPr>
            <p:ph type="dt" sz="half" idx="10"/>
          </p:nvPr>
        </p:nvSpPr>
        <p:spPr/>
        <p:txBody>
          <a:bodyPr/>
          <a:lstStyle/>
          <a:p>
            <a:fld id="{EBD38CDD-163D-4FF7-8C9B-A8EF085DB6FA}" type="datetime1">
              <a:rPr lang="en-US" smtClean="0"/>
              <a:t>3/23/2020</a:t>
            </a:fld>
            <a:endParaRPr lang="en-US"/>
          </a:p>
        </p:txBody>
      </p:sp>
      <p:sp>
        <p:nvSpPr>
          <p:cNvPr id="6" name="Footer Placeholder 5">
            <a:extLst>
              <a:ext uri="{FF2B5EF4-FFF2-40B4-BE49-F238E27FC236}">
                <a16:creationId xmlns:a16="http://schemas.microsoft.com/office/drawing/2014/main" id="{6195F5AE-9E1F-4EC2-BA99-4407ADFDE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356B35-E41F-4AC2-B291-39ABB1A2510E}"/>
              </a:ext>
            </a:extLst>
          </p:cNvPr>
          <p:cNvSpPr>
            <a:spLocks noGrp="1"/>
          </p:cNvSpPr>
          <p:nvPr>
            <p:ph type="sldNum" sz="quarter" idx="12"/>
          </p:nvPr>
        </p:nvSpPr>
        <p:spPr/>
        <p:txBody>
          <a:bodyPr/>
          <a:lstStyle/>
          <a:p>
            <a:fld id="{33BC0487-96BF-4748-97E9-E0AB4B21F4AF}" type="slidenum">
              <a:rPr lang="en-US" smtClean="0"/>
              <a:t>‹#›</a:t>
            </a:fld>
            <a:endParaRPr lang="en-US"/>
          </a:p>
        </p:txBody>
      </p:sp>
    </p:spTree>
    <p:extLst>
      <p:ext uri="{BB962C8B-B14F-4D97-AF65-F5344CB8AC3E}">
        <p14:creationId xmlns:p14="http://schemas.microsoft.com/office/powerpoint/2010/main" val="420107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F49022-4985-4CB1-B0D2-F301F81EE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4C76A8-2B4B-4519-9065-7A167C413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E3C67-4EFD-40B8-95FA-9A20831837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27EDB-DFA8-4586-9EB7-7DCC51173E9F}" type="datetime1">
              <a:rPr lang="en-US" smtClean="0"/>
              <a:t>3/23/2020</a:t>
            </a:fld>
            <a:endParaRPr lang="en-US"/>
          </a:p>
        </p:txBody>
      </p:sp>
      <p:sp>
        <p:nvSpPr>
          <p:cNvPr id="5" name="Footer Placeholder 4">
            <a:extLst>
              <a:ext uri="{FF2B5EF4-FFF2-40B4-BE49-F238E27FC236}">
                <a16:creationId xmlns:a16="http://schemas.microsoft.com/office/drawing/2014/main" id="{536E34C7-253A-46B1-A052-DDD788DAE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BD1C6E-D9F8-4869-9EA3-EE7EC700D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C0487-96BF-4748-97E9-E0AB4B21F4AF}" type="slidenum">
              <a:rPr lang="en-US" smtClean="0"/>
              <a:t>‹#›</a:t>
            </a:fld>
            <a:endParaRPr lang="en-US"/>
          </a:p>
        </p:txBody>
      </p:sp>
    </p:spTree>
    <p:extLst>
      <p:ext uri="{BB962C8B-B14F-4D97-AF65-F5344CB8AC3E}">
        <p14:creationId xmlns:p14="http://schemas.microsoft.com/office/powerpoint/2010/main" val="3645935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Or0uWM9bT5w" TargetMode="External"/><Relationship Id="rId2" Type="http://schemas.openxmlformats.org/officeDocument/2006/relationships/hyperlink" Target="https://en.wikipedia.org/wiki/Conway%27s_Soldiers" TargetMode="Externa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bing.com/images/search?q=image+stop+sign&amp;id=4A94CE4B9330447782FC577406C92FACC074749D&amp;FORM=IQFRBA"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4C3015-324A-4D51-A6E6-A3779B85238B}"/>
              </a:ext>
            </a:extLst>
          </p:cNvPr>
          <p:cNvPicPr>
            <a:picLocks noChangeAspect="1"/>
          </p:cNvPicPr>
          <p:nvPr/>
        </p:nvPicPr>
        <p:blipFill>
          <a:blip r:embed="rId2"/>
          <a:stretch>
            <a:fillRect/>
          </a:stretch>
        </p:blipFill>
        <p:spPr>
          <a:xfrm>
            <a:off x="0" y="37229"/>
            <a:ext cx="12192000" cy="6769865"/>
          </a:xfrm>
          <a:prstGeom prst="rect">
            <a:avLst/>
          </a:prstGeom>
        </p:spPr>
      </p:pic>
      <p:sp>
        <p:nvSpPr>
          <p:cNvPr id="5" name="Slide Number Placeholder 4">
            <a:extLst>
              <a:ext uri="{FF2B5EF4-FFF2-40B4-BE49-F238E27FC236}">
                <a16:creationId xmlns:a16="http://schemas.microsoft.com/office/drawing/2014/main" id="{7FBAA9EE-0537-4EDF-8765-FD92D3E52F06}"/>
              </a:ext>
            </a:extLst>
          </p:cNvPr>
          <p:cNvSpPr>
            <a:spLocks noGrp="1"/>
          </p:cNvSpPr>
          <p:nvPr>
            <p:ph type="sldNum" sz="quarter" idx="12"/>
          </p:nvPr>
        </p:nvSpPr>
        <p:spPr/>
        <p:txBody>
          <a:bodyPr/>
          <a:lstStyle/>
          <a:p>
            <a:fld id="{33BC0487-96BF-4748-97E9-E0AB4B21F4AF}" type="slidenum">
              <a:rPr lang="en-US" smtClean="0"/>
              <a:t>1</a:t>
            </a:fld>
            <a:endParaRPr lang="en-US"/>
          </a:p>
        </p:txBody>
      </p:sp>
    </p:spTree>
    <p:extLst>
      <p:ext uri="{BB962C8B-B14F-4D97-AF65-F5344CB8AC3E}">
        <p14:creationId xmlns:p14="http://schemas.microsoft.com/office/powerpoint/2010/main" val="419250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C403-1FA0-49F3-8089-8D508231AE3D}"/>
              </a:ext>
            </a:extLst>
          </p:cNvPr>
          <p:cNvSpPr>
            <a:spLocks noGrp="1"/>
          </p:cNvSpPr>
          <p:nvPr>
            <p:ph type="title"/>
          </p:nvPr>
        </p:nvSpPr>
        <p:spPr/>
        <p:txBody>
          <a:bodyPr/>
          <a:lstStyle/>
          <a:p>
            <a:r>
              <a:rPr lang="en-US" b="1" dirty="0" err="1">
                <a:solidFill>
                  <a:srgbClr val="FF0000"/>
                </a:solidFill>
              </a:rPr>
              <a:t>Bananagram</a:t>
            </a:r>
            <a:r>
              <a:rPr lang="en-US" b="1" dirty="0">
                <a:solidFill>
                  <a:srgbClr val="FF0000"/>
                </a:solidFill>
              </a:rPr>
              <a:t> Game Solution</a:t>
            </a:r>
          </a:p>
        </p:txBody>
      </p:sp>
      <p:sp>
        <p:nvSpPr>
          <p:cNvPr id="3" name="Content Placeholder 2">
            <a:extLst>
              <a:ext uri="{FF2B5EF4-FFF2-40B4-BE49-F238E27FC236}">
                <a16:creationId xmlns:a16="http://schemas.microsoft.com/office/drawing/2014/main" id="{ED9EEFA4-9824-4843-8F2E-CB7D052886F8}"/>
              </a:ext>
            </a:extLst>
          </p:cNvPr>
          <p:cNvSpPr>
            <a:spLocks noGrp="1"/>
          </p:cNvSpPr>
          <p:nvPr>
            <p:ph idx="1"/>
          </p:nvPr>
        </p:nvSpPr>
        <p:spPr/>
        <p:txBody>
          <a:bodyPr>
            <a:normAutofit lnSpcReduction="10000"/>
          </a:bodyPr>
          <a:lstStyle/>
          <a:p>
            <a:pPr marL="0" indent="0">
              <a:buNone/>
            </a:pPr>
            <a:r>
              <a:rPr lang="en-US" dirty="0"/>
              <a:t>We need to introduce a good mono-variant for this problem.</a:t>
            </a:r>
          </a:p>
          <a:p>
            <a:pPr marL="0" indent="0">
              <a:buNone/>
            </a:pPr>
            <a:r>
              <a:rPr lang="en-US" dirty="0"/>
              <a:t>We start with 144 tiles, place 3, and there are 141 tiles left. </a:t>
            </a:r>
          </a:p>
          <a:p>
            <a:pPr marL="0" indent="0">
              <a:buNone/>
            </a:pPr>
            <a:endParaRPr lang="en-US" dirty="0"/>
          </a:p>
          <a:p>
            <a:pPr marL="0" indent="0">
              <a:buNone/>
            </a:pPr>
            <a:r>
              <a:rPr lang="en-US" dirty="0"/>
              <a:t>Note after the first word there is an ODD number of tiles on the board.</a:t>
            </a:r>
          </a:p>
          <a:p>
            <a:pPr marL="0" indent="0">
              <a:buNone/>
            </a:pPr>
            <a:endParaRPr lang="en-US" dirty="0"/>
          </a:p>
          <a:p>
            <a:pPr marL="0" indent="0">
              <a:buNone/>
            </a:pPr>
            <a:r>
              <a:rPr lang="en-US" dirty="0"/>
              <a:t>After we make our second word there is still an ODD number of tiles on the board.</a:t>
            </a:r>
          </a:p>
          <a:p>
            <a:pPr marL="0" indent="0">
              <a:buNone/>
            </a:pPr>
            <a:endParaRPr lang="en-US" dirty="0"/>
          </a:p>
          <a:p>
            <a:pPr marL="0" indent="0">
              <a:buNone/>
            </a:pPr>
            <a:r>
              <a:rPr lang="en-US" dirty="0"/>
              <a:t>After the third word there is still an ODD number of tiles on the board!</a:t>
            </a:r>
          </a:p>
        </p:txBody>
      </p:sp>
      <p:sp>
        <p:nvSpPr>
          <p:cNvPr id="4" name="Slide Number Placeholder 3">
            <a:extLst>
              <a:ext uri="{FF2B5EF4-FFF2-40B4-BE49-F238E27FC236}">
                <a16:creationId xmlns:a16="http://schemas.microsoft.com/office/drawing/2014/main" id="{29476487-0BEB-4239-A2E8-AD96A9D80897}"/>
              </a:ext>
            </a:extLst>
          </p:cNvPr>
          <p:cNvSpPr>
            <a:spLocks noGrp="1"/>
          </p:cNvSpPr>
          <p:nvPr>
            <p:ph type="sldNum" sz="quarter" idx="12"/>
          </p:nvPr>
        </p:nvSpPr>
        <p:spPr/>
        <p:txBody>
          <a:bodyPr/>
          <a:lstStyle/>
          <a:p>
            <a:fld id="{33BC0487-96BF-4748-97E9-E0AB4B21F4AF}" type="slidenum">
              <a:rPr lang="en-US" smtClean="0"/>
              <a:t>10</a:t>
            </a:fld>
            <a:endParaRPr lang="en-US"/>
          </a:p>
        </p:txBody>
      </p:sp>
    </p:spTree>
    <p:extLst>
      <p:ext uri="{BB962C8B-B14F-4D97-AF65-F5344CB8AC3E}">
        <p14:creationId xmlns:p14="http://schemas.microsoft.com/office/powerpoint/2010/main" val="330708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C403-1FA0-49F3-8089-8D508231AE3D}"/>
              </a:ext>
            </a:extLst>
          </p:cNvPr>
          <p:cNvSpPr>
            <a:spLocks noGrp="1"/>
          </p:cNvSpPr>
          <p:nvPr>
            <p:ph type="title"/>
          </p:nvPr>
        </p:nvSpPr>
        <p:spPr/>
        <p:txBody>
          <a:bodyPr/>
          <a:lstStyle/>
          <a:p>
            <a:r>
              <a:rPr lang="en-US" b="1" dirty="0" err="1">
                <a:solidFill>
                  <a:srgbClr val="FF0000"/>
                </a:solidFill>
              </a:rPr>
              <a:t>Bananagram</a:t>
            </a:r>
            <a:r>
              <a:rPr lang="en-US" b="1" dirty="0">
                <a:solidFill>
                  <a:srgbClr val="FF0000"/>
                </a:solidFill>
              </a:rPr>
              <a:t> Game Solution</a:t>
            </a:r>
          </a:p>
        </p:txBody>
      </p:sp>
      <p:sp>
        <p:nvSpPr>
          <p:cNvPr id="3" name="Content Placeholder 2">
            <a:extLst>
              <a:ext uri="{FF2B5EF4-FFF2-40B4-BE49-F238E27FC236}">
                <a16:creationId xmlns:a16="http://schemas.microsoft.com/office/drawing/2014/main" id="{ED9EEFA4-9824-4843-8F2E-CB7D052886F8}"/>
              </a:ext>
            </a:extLst>
          </p:cNvPr>
          <p:cNvSpPr>
            <a:spLocks noGrp="1"/>
          </p:cNvSpPr>
          <p:nvPr>
            <p:ph idx="1"/>
          </p:nvPr>
        </p:nvSpPr>
        <p:spPr>
          <a:xfrm>
            <a:off x="838200" y="1457135"/>
            <a:ext cx="10515600" cy="5243916"/>
          </a:xfrm>
        </p:spPr>
        <p:txBody>
          <a:bodyPr>
            <a:normAutofit fontScale="92500" lnSpcReduction="10000"/>
          </a:bodyPr>
          <a:lstStyle/>
          <a:p>
            <a:pPr marL="0" indent="0">
              <a:buNone/>
            </a:pPr>
            <a:r>
              <a:rPr lang="en-US" dirty="0"/>
              <a:t>We need to introduce a good mono-variant for this problem.</a:t>
            </a:r>
          </a:p>
          <a:p>
            <a:pPr marL="0" indent="0">
              <a:buNone/>
            </a:pPr>
            <a:r>
              <a:rPr lang="en-US" dirty="0"/>
              <a:t>We start with 144 tiles, place 3, and there are 141 tiles left. </a:t>
            </a:r>
          </a:p>
          <a:p>
            <a:pPr marL="0" indent="0">
              <a:buNone/>
            </a:pPr>
            <a:endParaRPr lang="en-US" dirty="0"/>
          </a:p>
          <a:p>
            <a:pPr marL="0" indent="0">
              <a:buNone/>
            </a:pPr>
            <a:r>
              <a:rPr lang="en-US" dirty="0"/>
              <a:t>Note after the first word there is an ODD number of tiles on the board.</a:t>
            </a:r>
          </a:p>
          <a:p>
            <a:pPr marL="0" indent="0">
              <a:buNone/>
            </a:pPr>
            <a:endParaRPr lang="en-US" dirty="0"/>
          </a:p>
          <a:p>
            <a:pPr marL="0" indent="0">
              <a:buNone/>
            </a:pPr>
            <a:r>
              <a:rPr lang="en-US" dirty="0"/>
              <a:t>After we make our second word there is still an ODD number of tiles on the board.</a:t>
            </a:r>
          </a:p>
          <a:p>
            <a:pPr marL="0" indent="0">
              <a:buNone/>
            </a:pPr>
            <a:endParaRPr lang="en-US" dirty="0"/>
          </a:p>
          <a:p>
            <a:pPr marL="0" indent="0">
              <a:buNone/>
            </a:pPr>
            <a:r>
              <a:rPr lang="en-US" dirty="0"/>
              <a:t>After the third word there is still an ODD number of tiles on the board!</a:t>
            </a:r>
          </a:p>
          <a:p>
            <a:pPr marL="0" indent="0">
              <a:buNone/>
            </a:pPr>
            <a:endParaRPr lang="en-US" dirty="0"/>
          </a:p>
          <a:p>
            <a:pPr marL="0" indent="0">
              <a:buNone/>
            </a:pPr>
            <a:r>
              <a:rPr lang="en-US" dirty="0"/>
              <a:t>There will always be an odd number of tiles – we have found a good invariant! Thus it is impossible to place all the tiles if we always add two.</a:t>
            </a:r>
          </a:p>
        </p:txBody>
      </p:sp>
      <p:sp>
        <p:nvSpPr>
          <p:cNvPr id="4" name="Slide Number Placeholder 3">
            <a:extLst>
              <a:ext uri="{FF2B5EF4-FFF2-40B4-BE49-F238E27FC236}">
                <a16:creationId xmlns:a16="http://schemas.microsoft.com/office/drawing/2014/main" id="{4BC72FB8-1987-4308-B57A-65ECD6012033}"/>
              </a:ext>
            </a:extLst>
          </p:cNvPr>
          <p:cNvSpPr>
            <a:spLocks noGrp="1"/>
          </p:cNvSpPr>
          <p:nvPr>
            <p:ph type="sldNum" sz="quarter" idx="12"/>
          </p:nvPr>
        </p:nvSpPr>
        <p:spPr/>
        <p:txBody>
          <a:bodyPr/>
          <a:lstStyle/>
          <a:p>
            <a:fld id="{33BC0487-96BF-4748-97E9-E0AB4B21F4AF}" type="slidenum">
              <a:rPr lang="en-US" smtClean="0"/>
              <a:t>11</a:t>
            </a:fld>
            <a:endParaRPr lang="en-US"/>
          </a:p>
        </p:txBody>
      </p:sp>
    </p:spTree>
    <p:extLst>
      <p:ext uri="{BB962C8B-B14F-4D97-AF65-F5344CB8AC3E}">
        <p14:creationId xmlns:p14="http://schemas.microsoft.com/office/powerpoint/2010/main" val="246754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1E69-EB78-4AD9-8E4A-79A03047C47F}"/>
              </a:ext>
            </a:extLst>
          </p:cNvPr>
          <p:cNvSpPr>
            <a:spLocks noGrp="1"/>
          </p:cNvSpPr>
          <p:nvPr>
            <p:ph type="title"/>
          </p:nvPr>
        </p:nvSpPr>
        <p:spPr/>
        <p:txBody>
          <a:bodyPr/>
          <a:lstStyle/>
          <a:p>
            <a:r>
              <a:rPr lang="en-US" b="1" dirty="0" err="1">
                <a:solidFill>
                  <a:srgbClr val="FF0000"/>
                </a:solidFill>
              </a:rPr>
              <a:t>Bananagram</a:t>
            </a:r>
            <a:r>
              <a:rPr lang="en-US" b="1" dirty="0">
                <a:solidFill>
                  <a:srgbClr val="FF0000"/>
                </a:solidFill>
              </a:rPr>
              <a:t> Game Modification</a:t>
            </a:r>
          </a:p>
        </p:txBody>
      </p:sp>
      <p:sp>
        <p:nvSpPr>
          <p:cNvPr id="3" name="Content Placeholder 2">
            <a:extLst>
              <a:ext uri="{FF2B5EF4-FFF2-40B4-BE49-F238E27FC236}">
                <a16:creationId xmlns:a16="http://schemas.microsoft.com/office/drawing/2014/main" id="{0A21AB24-75E9-4446-AEEF-233A2FC9C1BF}"/>
              </a:ext>
            </a:extLst>
          </p:cNvPr>
          <p:cNvSpPr>
            <a:spLocks noGrp="1"/>
          </p:cNvSpPr>
          <p:nvPr>
            <p:ph idx="1"/>
          </p:nvPr>
        </p:nvSpPr>
        <p:spPr>
          <a:xfrm>
            <a:off x="838199" y="1433252"/>
            <a:ext cx="10515600" cy="1995748"/>
          </a:xfrm>
        </p:spPr>
        <p:txBody>
          <a:bodyPr/>
          <a:lstStyle/>
          <a:p>
            <a:pPr marL="0" indent="0">
              <a:buNone/>
            </a:pPr>
            <a:r>
              <a:rPr lang="en-US" dirty="0"/>
              <a:t>We can do it if we change how we place tiles. </a:t>
            </a:r>
          </a:p>
          <a:p>
            <a:pPr marL="0" indent="0">
              <a:buNone/>
            </a:pPr>
            <a:r>
              <a:rPr lang="en-US" dirty="0"/>
              <a:t>We must allow other patterns, we must allow for configurations where we place just one tile down to get a word, for example….</a:t>
            </a:r>
          </a:p>
          <a:p>
            <a:pPr marL="0" indent="0">
              <a:buNone/>
            </a:pPr>
            <a:endParaRPr lang="en-US" dirty="0"/>
          </a:p>
        </p:txBody>
      </p:sp>
      <p:pic>
        <p:nvPicPr>
          <p:cNvPr id="4" name="Picture 3">
            <a:extLst>
              <a:ext uri="{FF2B5EF4-FFF2-40B4-BE49-F238E27FC236}">
                <a16:creationId xmlns:a16="http://schemas.microsoft.com/office/drawing/2014/main" id="{0A5759E0-B941-4AC1-9C94-1DF630D02A55}"/>
              </a:ext>
            </a:extLst>
          </p:cNvPr>
          <p:cNvPicPr>
            <a:picLocks noChangeAspect="1"/>
          </p:cNvPicPr>
          <p:nvPr/>
        </p:nvPicPr>
        <p:blipFill>
          <a:blip r:embed="rId2"/>
          <a:stretch>
            <a:fillRect/>
          </a:stretch>
        </p:blipFill>
        <p:spPr>
          <a:xfrm>
            <a:off x="2674961" y="2934269"/>
            <a:ext cx="6673755" cy="3827486"/>
          </a:xfrm>
          <a:prstGeom prst="rect">
            <a:avLst/>
          </a:prstGeom>
        </p:spPr>
      </p:pic>
      <p:sp>
        <p:nvSpPr>
          <p:cNvPr id="5" name="Slide Number Placeholder 4">
            <a:extLst>
              <a:ext uri="{FF2B5EF4-FFF2-40B4-BE49-F238E27FC236}">
                <a16:creationId xmlns:a16="http://schemas.microsoft.com/office/drawing/2014/main" id="{4DF8FEF7-BF90-4392-BFF4-7647F1DD8302}"/>
              </a:ext>
            </a:extLst>
          </p:cNvPr>
          <p:cNvSpPr>
            <a:spLocks noGrp="1"/>
          </p:cNvSpPr>
          <p:nvPr>
            <p:ph type="sldNum" sz="quarter" idx="12"/>
          </p:nvPr>
        </p:nvSpPr>
        <p:spPr/>
        <p:txBody>
          <a:bodyPr/>
          <a:lstStyle/>
          <a:p>
            <a:fld id="{33BC0487-96BF-4748-97E9-E0AB4B21F4AF}" type="slidenum">
              <a:rPr lang="en-US" smtClean="0"/>
              <a:t>12</a:t>
            </a:fld>
            <a:endParaRPr lang="en-US"/>
          </a:p>
        </p:txBody>
      </p:sp>
    </p:spTree>
    <p:extLst>
      <p:ext uri="{BB962C8B-B14F-4D97-AF65-F5344CB8AC3E}">
        <p14:creationId xmlns:p14="http://schemas.microsoft.com/office/powerpoint/2010/main" val="1001574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188F9F-7958-4F59-BCC4-C1675C88B355}"/>
              </a:ext>
            </a:extLst>
          </p:cNvPr>
          <p:cNvPicPr>
            <a:picLocks noChangeAspect="1"/>
          </p:cNvPicPr>
          <p:nvPr/>
        </p:nvPicPr>
        <p:blipFill>
          <a:blip r:embed="rId2"/>
          <a:stretch>
            <a:fillRect/>
          </a:stretch>
        </p:blipFill>
        <p:spPr>
          <a:xfrm>
            <a:off x="0" y="14211"/>
            <a:ext cx="12192000" cy="6825002"/>
          </a:xfrm>
          <a:prstGeom prst="rect">
            <a:avLst/>
          </a:prstGeom>
        </p:spPr>
      </p:pic>
      <p:sp>
        <p:nvSpPr>
          <p:cNvPr id="3" name="Slide Number Placeholder 2">
            <a:extLst>
              <a:ext uri="{FF2B5EF4-FFF2-40B4-BE49-F238E27FC236}">
                <a16:creationId xmlns:a16="http://schemas.microsoft.com/office/drawing/2014/main" id="{1E034493-EBE5-4623-A70B-F6A73C13A766}"/>
              </a:ext>
            </a:extLst>
          </p:cNvPr>
          <p:cNvSpPr>
            <a:spLocks noGrp="1"/>
          </p:cNvSpPr>
          <p:nvPr>
            <p:ph type="sldNum" sz="quarter" idx="12"/>
          </p:nvPr>
        </p:nvSpPr>
        <p:spPr/>
        <p:txBody>
          <a:bodyPr/>
          <a:lstStyle/>
          <a:p>
            <a:fld id="{33BC0487-96BF-4748-97E9-E0AB4B21F4AF}" type="slidenum">
              <a:rPr lang="en-US" smtClean="0"/>
              <a:t>13</a:t>
            </a:fld>
            <a:endParaRPr lang="en-US"/>
          </a:p>
        </p:txBody>
      </p:sp>
    </p:spTree>
    <p:extLst>
      <p:ext uri="{BB962C8B-B14F-4D97-AF65-F5344CB8AC3E}">
        <p14:creationId xmlns:p14="http://schemas.microsoft.com/office/powerpoint/2010/main" val="2919816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0F6C-DE12-495B-A34E-1C9AF866496A}"/>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4C5E6888-A216-48A3-9A22-955E3CDC899C}"/>
              </a:ext>
            </a:extLst>
          </p:cNvPr>
          <p:cNvSpPr>
            <a:spLocks noGrp="1"/>
          </p:cNvSpPr>
          <p:nvPr>
            <p:ph idx="1"/>
          </p:nvPr>
        </p:nvSpPr>
        <p:spPr>
          <a:xfrm>
            <a:off x="838200" y="1825625"/>
            <a:ext cx="4539018" cy="4351338"/>
          </a:xfrm>
        </p:spPr>
        <p:txBody>
          <a:bodyPr/>
          <a:lstStyle/>
          <a:p>
            <a:pPr marL="0" indent="0">
              <a:buNone/>
            </a:pPr>
            <a:r>
              <a:rPr lang="en-US" dirty="0"/>
              <a:t>Consider an 8x8 Chessboard.</a:t>
            </a:r>
          </a:p>
          <a:p>
            <a:pPr marL="0" indent="0">
              <a:buNone/>
            </a:pPr>
            <a:r>
              <a:rPr lang="en-US" dirty="0"/>
              <a:t>You want to place 2x1 tiles on it so that you cover the entire board. Is it possible? </a:t>
            </a:r>
          </a:p>
        </p:txBody>
      </p:sp>
      <p:pic>
        <p:nvPicPr>
          <p:cNvPr id="6" name="Picture 5">
            <a:extLst>
              <a:ext uri="{FF2B5EF4-FFF2-40B4-BE49-F238E27FC236}">
                <a16:creationId xmlns:a16="http://schemas.microsoft.com/office/drawing/2014/main" id="{2394DC10-3154-423A-AF4D-FF502615C7EB}"/>
              </a:ext>
            </a:extLst>
          </p:cNvPr>
          <p:cNvPicPr>
            <a:picLocks noChangeAspect="1"/>
          </p:cNvPicPr>
          <p:nvPr/>
        </p:nvPicPr>
        <p:blipFill>
          <a:blip r:embed="rId2"/>
          <a:stretch>
            <a:fillRect/>
          </a:stretch>
        </p:blipFill>
        <p:spPr>
          <a:xfrm>
            <a:off x="6814784" y="1721395"/>
            <a:ext cx="4152900" cy="4124325"/>
          </a:xfrm>
          <a:prstGeom prst="rect">
            <a:avLst/>
          </a:prstGeom>
        </p:spPr>
      </p:pic>
      <p:pic>
        <p:nvPicPr>
          <p:cNvPr id="7" name="Picture 6">
            <a:extLst>
              <a:ext uri="{FF2B5EF4-FFF2-40B4-BE49-F238E27FC236}">
                <a16:creationId xmlns:a16="http://schemas.microsoft.com/office/drawing/2014/main" id="{05151EB4-AB51-4135-AFFE-097DDD55648E}"/>
              </a:ext>
            </a:extLst>
          </p:cNvPr>
          <p:cNvPicPr>
            <a:picLocks noChangeAspect="1"/>
          </p:cNvPicPr>
          <p:nvPr/>
        </p:nvPicPr>
        <p:blipFill>
          <a:blip r:embed="rId3"/>
          <a:stretch>
            <a:fillRect/>
          </a:stretch>
        </p:blipFill>
        <p:spPr>
          <a:xfrm>
            <a:off x="2047915" y="4001294"/>
            <a:ext cx="1310860" cy="691344"/>
          </a:xfrm>
          <a:prstGeom prst="rect">
            <a:avLst/>
          </a:prstGeom>
        </p:spPr>
      </p:pic>
      <p:pic>
        <p:nvPicPr>
          <p:cNvPr id="8" name="Picture 7">
            <a:extLst>
              <a:ext uri="{FF2B5EF4-FFF2-40B4-BE49-F238E27FC236}">
                <a16:creationId xmlns:a16="http://schemas.microsoft.com/office/drawing/2014/main" id="{C4FA1BA6-9576-4975-899F-EB72818DBFEC}"/>
              </a:ext>
            </a:extLst>
          </p:cNvPr>
          <p:cNvPicPr>
            <a:picLocks noChangeAspect="1"/>
          </p:cNvPicPr>
          <p:nvPr/>
        </p:nvPicPr>
        <p:blipFill>
          <a:blip r:embed="rId4"/>
          <a:stretch>
            <a:fillRect/>
          </a:stretch>
        </p:blipFill>
        <p:spPr>
          <a:xfrm>
            <a:off x="6490934" y="1385888"/>
            <a:ext cx="4800600" cy="4791075"/>
          </a:xfrm>
          <a:prstGeom prst="rect">
            <a:avLst/>
          </a:prstGeom>
        </p:spPr>
      </p:pic>
      <p:sp>
        <p:nvSpPr>
          <p:cNvPr id="9" name="Slide Number Placeholder 8">
            <a:extLst>
              <a:ext uri="{FF2B5EF4-FFF2-40B4-BE49-F238E27FC236}">
                <a16:creationId xmlns:a16="http://schemas.microsoft.com/office/drawing/2014/main" id="{E7027A4A-689C-49BF-8D2A-460CE231A721}"/>
              </a:ext>
            </a:extLst>
          </p:cNvPr>
          <p:cNvSpPr>
            <a:spLocks noGrp="1"/>
          </p:cNvSpPr>
          <p:nvPr>
            <p:ph type="sldNum" sz="quarter" idx="12"/>
          </p:nvPr>
        </p:nvSpPr>
        <p:spPr/>
        <p:txBody>
          <a:bodyPr/>
          <a:lstStyle/>
          <a:p>
            <a:fld id="{33BC0487-96BF-4748-97E9-E0AB4B21F4AF}" type="slidenum">
              <a:rPr lang="en-US" smtClean="0"/>
              <a:t>14</a:t>
            </a:fld>
            <a:endParaRPr lang="en-US"/>
          </a:p>
        </p:txBody>
      </p:sp>
    </p:spTree>
    <p:extLst>
      <p:ext uri="{BB962C8B-B14F-4D97-AF65-F5344CB8AC3E}">
        <p14:creationId xmlns:p14="http://schemas.microsoft.com/office/powerpoint/2010/main" val="985152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0F6C-DE12-495B-A34E-1C9AF866496A}"/>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4C5E6888-A216-48A3-9A22-955E3CDC899C}"/>
              </a:ext>
            </a:extLst>
          </p:cNvPr>
          <p:cNvSpPr>
            <a:spLocks noGrp="1"/>
          </p:cNvSpPr>
          <p:nvPr>
            <p:ph idx="1"/>
          </p:nvPr>
        </p:nvSpPr>
        <p:spPr>
          <a:xfrm>
            <a:off x="838200" y="1825625"/>
            <a:ext cx="4539018" cy="4351338"/>
          </a:xfrm>
        </p:spPr>
        <p:txBody>
          <a:bodyPr/>
          <a:lstStyle/>
          <a:p>
            <a:pPr marL="0" indent="0">
              <a:buNone/>
            </a:pPr>
            <a:r>
              <a:rPr lang="en-US" dirty="0"/>
              <a:t>Consider an 8x8 Chessboard.</a:t>
            </a:r>
          </a:p>
          <a:p>
            <a:pPr marL="0" indent="0">
              <a:buNone/>
            </a:pPr>
            <a:r>
              <a:rPr lang="en-US" dirty="0"/>
              <a:t>You want to place 2x1 tiles on it so that you cover the entire board. Is it possible? </a:t>
            </a:r>
          </a:p>
          <a:p>
            <a:pPr marL="0" indent="0">
              <a:buNone/>
            </a:pPr>
            <a:endParaRPr lang="en-US" dirty="0"/>
          </a:p>
          <a:p>
            <a:pPr marL="0" indent="0">
              <a:buNone/>
            </a:pPr>
            <a:endParaRPr lang="en-US" dirty="0"/>
          </a:p>
          <a:p>
            <a:pPr marL="0" indent="0">
              <a:buNone/>
            </a:pPr>
            <a:r>
              <a:rPr lang="en-US" dirty="0"/>
              <a:t>YES – just do row by row!</a:t>
            </a:r>
          </a:p>
          <a:p>
            <a:pPr marL="0" indent="0">
              <a:buNone/>
            </a:pPr>
            <a:r>
              <a:rPr lang="en-US" dirty="0"/>
              <a:t>OK, need to modify to make it interesting…..</a:t>
            </a:r>
          </a:p>
        </p:txBody>
      </p:sp>
      <p:pic>
        <p:nvPicPr>
          <p:cNvPr id="6" name="Picture 5">
            <a:extLst>
              <a:ext uri="{FF2B5EF4-FFF2-40B4-BE49-F238E27FC236}">
                <a16:creationId xmlns:a16="http://schemas.microsoft.com/office/drawing/2014/main" id="{2394DC10-3154-423A-AF4D-FF502615C7EB}"/>
              </a:ext>
            </a:extLst>
          </p:cNvPr>
          <p:cNvPicPr>
            <a:picLocks noChangeAspect="1"/>
          </p:cNvPicPr>
          <p:nvPr/>
        </p:nvPicPr>
        <p:blipFill>
          <a:blip r:embed="rId2"/>
          <a:stretch>
            <a:fillRect/>
          </a:stretch>
        </p:blipFill>
        <p:spPr>
          <a:xfrm>
            <a:off x="6814784" y="1721395"/>
            <a:ext cx="4152900" cy="4124325"/>
          </a:xfrm>
          <a:prstGeom prst="rect">
            <a:avLst/>
          </a:prstGeom>
        </p:spPr>
      </p:pic>
      <p:pic>
        <p:nvPicPr>
          <p:cNvPr id="7" name="Picture 6">
            <a:extLst>
              <a:ext uri="{FF2B5EF4-FFF2-40B4-BE49-F238E27FC236}">
                <a16:creationId xmlns:a16="http://schemas.microsoft.com/office/drawing/2014/main" id="{05151EB4-AB51-4135-AFFE-097DDD55648E}"/>
              </a:ext>
            </a:extLst>
          </p:cNvPr>
          <p:cNvPicPr>
            <a:picLocks noChangeAspect="1"/>
          </p:cNvPicPr>
          <p:nvPr/>
        </p:nvPicPr>
        <p:blipFill>
          <a:blip r:embed="rId3"/>
          <a:stretch>
            <a:fillRect/>
          </a:stretch>
        </p:blipFill>
        <p:spPr>
          <a:xfrm>
            <a:off x="2047915" y="4001294"/>
            <a:ext cx="1310860" cy="691344"/>
          </a:xfrm>
          <a:prstGeom prst="rect">
            <a:avLst/>
          </a:prstGeom>
        </p:spPr>
      </p:pic>
      <p:pic>
        <p:nvPicPr>
          <p:cNvPr id="4" name="Picture 3">
            <a:extLst>
              <a:ext uri="{FF2B5EF4-FFF2-40B4-BE49-F238E27FC236}">
                <a16:creationId xmlns:a16="http://schemas.microsoft.com/office/drawing/2014/main" id="{E5EF355F-3CF8-4C24-880C-B5821BB295DD}"/>
              </a:ext>
            </a:extLst>
          </p:cNvPr>
          <p:cNvPicPr>
            <a:picLocks noChangeAspect="1"/>
          </p:cNvPicPr>
          <p:nvPr/>
        </p:nvPicPr>
        <p:blipFill>
          <a:blip r:embed="rId4"/>
          <a:stretch>
            <a:fillRect/>
          </a:stretch>
        </p:blipFill>
        <p:spPr>
          <a:xfrm>
            <a:off x="6357014" y="1362004"/>
            <a:ext cx="4800600" cy="4791075"/>
          </a:xfrm>
          <a:prstGeom prst="rect">
            <a:avLst/>
          </a:prstGeom>
        </p:spPr>
      </p:pic>
      <p:sp>
        <p:nvSpPr>
          <p:cNvPr id="5" name="Slide Number Placeholder 4">
            <a:extLst>
              <a:ext uri="{FF2B5EF4-FFF2-40B4-BE49-F238E27FC236}">
                <a16:creationId xmlns:a16="http://schemas.microsoft.com/office/drawing/2014/main" id="{770C86E1-DADE-461B-ADFE-8F6100D4F9E1}"/>
              </a:ext>
            </a:extLst>
          </p:cNvPr>
          <p:cNvSpPr>
            <a:spLocks noGrp="1"/>
          </p:cNvSpPr>
          <p:nvPr>
            <p:ph type="sldNum" sz="quarter" idx="12"/>
          </p:nvPr>
        </p:nvSpPr>
        <p:spPr/>
        <p:txBody>
          <a:bodyPr/>
          <a:lstStyle/>
          <a:p>
            <a:fld id="{33BC0487-96BF-4748-97E9-E0AB4B21F4AF}" type="slidenum">
              <a:rPr lang="en-US" smtClean="0"/>
              <a:t>15</a:t>
            </a:fld>
            <a:endParaRPr lang="en-US"/>
          </a:p>
        </p:txBody>
      </p:sp>
    </p:spTree>
    <p:extLst>
      <p:ext uri="{BB962C8B-B14F-4D97-AF65-F5344CB8AC3E}">
        <p14:creationId xmlns:p14="http://schemas.microsoft.com/office/powerpoint/2010/main" val="387740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0F6C-DE12-495B-A34E-1C9AF866496A}"/>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4C5E6888-A216-48A3-9A22-955E3CDC899C}"/>
              </a:ext>
            </a:extLst>
          </p:cNvPr>
          <p:cNvSpPr>
            <a:spLocks noGrp="1"/>
          </p:cNvSpPr>
          <p:nvPr>
            <p:ph idx="1"/>
          </p:nvPr>
        </p:nvSpPr>
        <p:spPr>
          <a:xfrm>
            <a:off x="838200" y="1825625"/>
            <a:ext cx="4539018" cy="4351338"/>
          </a:xfrm>
        </p:spPr>
        <p:txBody>
          <a:bodyPr>
            <a:normAutofit/>
          </a:bodyPr>
          <a:lstStyle/>
          <a:p>
            <a:pPr marL="0" indent="0">
              <a:buNone/>
            </a:pPr>
            <a:r>
              <a:rPr lang="en-US" dirty="0"/>
              <a:t>Consider an 8x8 Chessboard.</a:t>
            </a:r>
          </a:p>
          <a:p>
            <a:pPr marL="0" indent="0">
              <a:buNone/>
            </a:pPr>
            <a:r>
              <a:rPr lang="en-US" dirty="0"/>
              <a:t>You want to place 2x1 tiles on it so that you cover the entire board; however, now the upper right and bottom left corners are missing. Is it possible? </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05151EB4-AB51-4135-AFFE-097DDD55648E}"/>
              </a:ext>
            </a:extLst>
          </p:cNvPr>
          <p:cNvPicPr>
            <a:picLocks noChangeAspect="1"/>
          </p:cNvPicPr>
          <p:nvPr/>
        </p:nvPicPr>
        <p:blipFill>
          <a:blip r:embed="rId2"/>
          <a:stretch>
            <a:fillRect/>
          </a:stretch>
        </p:blipFill>
        <p:spPr>
          <a:xfrm>
            <a:off x="2286747" y="4970285"/>
            <a:ext cx="1310860" cy="691344"/>
          </a:xfrm>
          <a:prstGeom prst="rect">
            <a:avLst/>
          </a:prstGeom>
        </p:spPr>
      </p:pic>
      <p:pic>
        <p:nvPicPr>
          <p:cNvPr id="5" name="Picture 4">
            <a:extLst>
              <a:ext uri="{FF2B5EF4-FFF2-40B4-BE49-F238E27FC236}">
                <a16:creationId xmlns:a16="http://schemas.microsoft.com/office/drawing/2014/main" id="{2BBF151B-A11D-4C85-B378-DC6AABF7E63F}"/>
              </a:ext>
            </a:extLst>
          </p:cNvPr>
          <p:cNvPicPr>
            <a:picLocks noChangeAspect="1"/>
          </p:cNvPicPr>
          <p:nvPr/>
        </p:nvPicPr>
        <p:blipFill>
          <a:blip r:embed="rId3"/>
          <a:stretch>
            <a:fillRect/>
          </a:stretch>
        </p:blipFill>
        <p:spPr>
          <a:xfrm>
            <a:off x="6300503" y="1027906"/>
            <a:ext cx="4886325" cy="4905375"/>
          </a:xfrm>
          <a:prstGeom prst="rect">
            <a:avLst/>
          </a:prstGeom>
        </p:spPr>
      </p:pic>
      <p:sp>
        <p:nvSpPr>
          <p:cNvPr id="8" name="Slide Number Placeholder 7">
            <a:extLst>
              <a:ext uri="{FF2B5EF4-FFF2-40B4-BE49-F238E27FC236}">
                <a16:creationId xmlns:a16="http://schemas.microsoft.com/office/drawing/2014/main" id="{0EF4A1E0-9282-4D4E-A7F7-F5E17C6707A1}"/>
              </a:ext>
            </a:extLst>
          </p:cNvPr>
          <p:cNvSpPr>
            <a:spLocks noGrp="1"/>
          </p:cNvSpPr>
          <p:nvPr>
            <p:ph type="sldNum" sz="quarter" idx="12"/>
          </p:nvPr>
        </p:nvSpPr>
        <p:spPr/>
        <p:txBody>
          <a:bodyPr/>
          <a:lstStyle/>
          <a:p>
            <a:fld id="{33BC0487-96BF-4748-97E9-E0AB4B21F4AF}" type="slidenum">
              <a:rPr lang="en-US" smtClean="0"/>
              <a:t>16</a:t>
            </a:fld>
            <a:endParaRPr lang="en-US"/>
          </a:p>
        </p:txBody>
      </p:sp>
    </p:spTree>
    <p:extLst>
      <p:ext uri="{BB962C8B-B14F-4D97-AF65-F5344CB8AC3E}">
        <p14:creationId xmlns:p14="http://schemas.microsoft.com/office/powerpoint/2010/main" val="612696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lstStyle/>
          <a:p>
            <a:pPr marL="0" indent="0">
              <a:buNone/>
            </a:pPr>
            <a:r>
              <a:rPr lang="en-US" dirty="0"/>
              <a:t>How would you go about solving this problem?</a:t>
            </a:r>
          </a:p>
          <a:p>
            <a:pPr marL="0" indent="0">
              <a:buNone/>
            </a:pPr>
            <a:endParaRPr lang="en-US" dirty="0"/>
          </a:p>
          <a:p>
            <a:pPr marL="0" indent="0">
              <a:buNone/>
            </a:pPr>
            <a:r>
              <a:rPr lang="en-US" dirty="0"/>
              <a:t>Often if a problem is hard, try to do a simpler one first.</a:t>
            </a:r>
          </a:p>
          <a:p>
            <a:pPr marL="0" indent="0">
              <a:buNone/>
            </a:pPr>
            <a:endParaRPr lang="en-US" dirty="0"/>
          </a:p>
          <a:p>
            <a:pPr marL="0" indent="0">
              <a:buNone/>
            </a:pPr>
            <a:r>
              <a:rPr lang="en-US" dirty="0"/>
              <a:t>What do you think is easier?</a:t>
            </a:r>
          </a:p>
        </p:txBody>
      </p:sp>
      <p:pic>
        <p:nvPicPr>
          <p:cNvPr id="5" name="Picture 4">
            <a:extLst>
              <a:ext uri="{FF2B5EF4-FFF2-40B4-BE49-F238E27FC236}">
                <a16:creationId xmlns:a16="http://schemas.microsoft.com/office/drawing/2014/main" id="{14491C40-1847-4F60-B916-F48D7A02EBBE}"/>
              </a:ext>
            </a:extLst>
          </p:cNvPr>
          <p:cNvPicPr>
            <a:picLocks noChangeAspect="1"/>
          </p:cNvPicPr>
          <p:nvPr/>
        </p:nvPicPr>
        <p:blipFill>
          <a:blip r:embed="rId2"/>
          <a:stretch>
            <a:fillRect/>
          </a:stretch>
        </p:blipFill>
        <p:spPr>
          <a:xfrm>
            <a:off x="6446295" y="1271588"/>
            <a:ext cx="4886325" cy="4905375"/>
          </a:xfrm>
          <a:prstGeom prst="rect">
            <a:avLst/>
          </a:prstGeom>
        </p:spPr>
      </p:pic>
      <p:sp>
        <p:nvSpPr>
          <p:cNvPr id="6" name="Slide Number Placeholder 5">
            <a:extLst>
              <a:ext uri="{FF2B5EF4-FFF2-40B4-BE49-F238E27FC236}">
                <a16:creationId xmlns:a16="http://schemas.microsoft.com/office/drawing/2014/main" id="{9E9CDF91-9147-4879-94D6-51418FAD8EA1}"/>
              </a:ext>
            </a:extLst>
          </p:cNvPr>
          <p:cNvSpPr>
            <a:spLocks noGrp="1"/>
          </p:cNvSpPr>
          <p:nvPr>
            <p:ph type="sldNum" sz="quarter" idx="12"/>
          </p:nvPr>
        </p:nvSpPr>
        <p:spPr/>
        <p:txBody>
          <a:bodyPr/>
          <a:lstStyle/>
          <a:p>
            <a:fld id="{33BC0487-96BF-4748-97E9-E0AB4B21F4AF}" type="slidenum">
              <a:rPr lang="en-US" smtClean="0"/>
              <a:t>17</a:t>
            </a:fld>
            <a:endParaRPr lang="en-US"/>
          </a:p>
        </p:txBody>
      </p:sp>
    </p:spTree>
    <p:extLst>
      <p:ext uri="{BB962C8B-B14F-4D97-AF65-F5344CB8AC3E}">
        <p14:creationId xmlns:p14="http://schemas.microsoft.com/office/powerpoint/2010/main" val="3157576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lstStyle/>
          <a:p>
            <a:pPr marL="0" indent="0">
              <a:buNone/>
            </a:pPr>
            <a:r>
              <a:rPr lang="en-US" dirty="0"/>
              <a:t>How would you go about solving this problem?</a:t>
            </a:r>
          </a:p>
          <a:p>
            <a:pPr marL="0" indent="0">
              <a:buNone/>
            </a:pPr>
            <a:endParaRPr lang="en-US" dirty="0"/>
          </a:p>
          <a:p>
            <a:pPr marL="0" indent="0">
              <a:buNone/>
            </a:pPr>
            <a:r>
              <a:rPr lang="en-US" dirty="0"/>
              <a:t>Often if a problem is hard, try to do a simpler one first.</a:t>
            </a:r>
          </a:p>
          <a:p>
            <a:pPr marL="0" indent="0">
              <a:buNone/>
            </a:pPr>
            <a:endParaRPr lang="en-US" dirty="0"/>
          </a:p>
          <a:p>
            <a:pPr marL="0" indent="0">
              <a:buNone/>
            </a:pPr>
            <a:r>
              <a:rPr lang="en-US" dirty="0"/>
              <a:t>What do you think is easier?</a:t>
            </a:r>
          </a:p>
          <a:p>
            <a:pPr marL="0" indent="0">
              <a:buNone/>
            </a:pPr>
            <a:endParaRPr lang="en-US" dirty="0"/>
          </a:p>
          <a:p>
            <a:pPr marL="0" indent="0">
              <a:buNone/>
            </a:pPr>
            <a:r>
              <a:rPr lang="en-US" b="1" dirty="0">
                <a:solidFill>
                  <a:srgbClr val="FF0000"/>
                </a:solidFill>
              </a:rPr>
              <a:t>Try a 1x1? No, nothing left!</a:t>
            </a:r>
          </a:p>
        </p:txBody>
      </p:sp>
      <p:sp>
        <p:nvSpPr>
          <p:cNvPr id="4" name="Slide Number Placeholder 3">
            <a:extLst>
              <a:ext uri="{FF2B5EF4-FFF2-40B4-BE49-F238E27FC236}">
                <a16:creationId xmlns:a16="http://schemas.microsoft.com/office/drawing/2014/main" id="{888349DF-3A54-4343-928D-4B723F6ACB82}"/>
              </a:ext>
            </a:extLst>
          </p:cNvPr>
          <p:cNvSpPr>
            <a:spLocks noGrp="1"/>
          </p:cNvSpPr>
          <p:nvPr>
            <p:ph type="sldNum" sz="quarter" idx="12"/>
          </p:nvPr>
        </p:nvSpPr>
        <p:spPr/>
        <p:txBody>
          <a:bodyPr/>
          <a:lstStyle/>
          <a:p>
            <a:fld id="{33BC0487-96BF-4748-97E9-E0AB4B21F4AF}" type="slidenum">
              <a:rPr lang="en-US" smtClean="0"/>
              <a:t>18</a:t>
            </a:fld>
            <a:endParaRPr lang="en-US"/>
          </a:p>
        </p:txBody>
      </p:sp>
    </p:spTree>
    <p:extLst>
      <p:ext uri="{BB962C8B-B14F-4D97-AF65-F5344CB8AC3E}">
        <p14:creationId xmlns:p14="http://schemas.microsoft.com/office/powerpoint/2010/main" val="148978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lstStyle/>
          <a:p>
            <a:pPr marL="0" indent="0">
              <a:buNone/>
            </a:pPr>
            <a:r>
              <a:rPr lang="en-US" dirty="0"/>
              <a:t>How would you go about solving this problem?</a:t>
            </a:r>
          </a:p>
          <a:p>
            <a:pPr marL="0" indent="0">
              <a:buNone/>
            </a:pPr>
            <a:endParaRPr lang="en-US" dirty="0"/>
          </a:p>
          <a:p>
            <a:pPr marL="0" indent="0">
              <a:buNone/>
            </a:pPr>
            <a:r>
              <a:rPr lang="en-US" dirty="0"/>
              <a:t>Often if a problem is hard, try to do a simpler one first.</a:t>
            </a:r>
          </a:p>
          <a:p>
            <a:pPr marL="0" indent="0">
              <a:buNone/>
            </a:pPr>
            <a:endParaRPr lang="en-US" dirty="0"/>
          </a:p>
          <a:p>
            <a:pPr marL="0" indent="0">
              <a:buNone/>
            </a:pPr>
            <a:r>
              <a:rPr lang="en-US" dirty="0"/>
              <a:t>What do you think is easier?</a:t>
            </a:r>
          </a:p>
          <a:p>
            <a:pPr marL="0" indent="0">
              <a:buNone/>
            </a:pPr>
            <a:endParaRPr lang="en-US" dirty="0"/>
          </a:p>
          <a:p>
            <a:pPr marL="0" indent="0">
              <a:buNone/>
            </a:pPr>
            <a:r>
              <a:rPr lang="en-US" b="1" dirty="0">
                <a:solidFill>
                  <a:srgbClr val="FF0000"/>
                </a:solidFill>
              </a:rPr>
              <a:t>Try a 2x2 version….  </a:t>
            </a:r>
          </a:p>
        </p:txBody>
      </p:sp>
      <p:pic>
        <p:nvPicPr>
          <p:cNvPr id="4" name="Picture 3">
            <a:extLst>
              <a:ext uri="{FF2B5EF4-FFF2-40B4-BE49-F238E27FC236}">
                <a16:creationId xmlns:a16="http://schemas.microsoft.com/office/drawing/2014/main" id="{BEF119E7-A257-4A6D-A474-C01E70F30D2A}"/>
              </a:ext>
            </a:extLst>
          </p:cNvPr>
          <p:cNvPicPr>
            <a:picLocks noChangeAspect="1"/>
          </p:cNvPicPr>
          <p:nvPr/>
        </p:nvPicPr>
        <p:blipFill>
          <a:blip r:embed="rId2"/>
          <a:stretch>
            <a:fillRect/>
          </a:stretch>
        </p:blipFill>
        <p:spPr>
          <a:xfrm>
            <a:off x="7579483" y="2768506"/>
            <a:ext cx="1809750" cy="1866900"/>
          </a:xfrm>
          <a:prstGeom prst="rect">
            <a:avLst/>
          </a:prstGeom>
        </p:spPr>
      </p:pic>
      <p:sp>
        <p:nvSpPr>
          <p:cNvPr id="6" name="Slide Number Placeholder 5">
            <a:extLst>
              <a:ext uri="{FF2B5EF4-FFF2-40B4-BE49-F238E27FC236}">
                <a16:creationId xmlns:a16="http://schemas.microsoft.com/office/drawing/2014/main" id="{9819E314-3A1D-43C2-B55B-17265975F5D0}"/>
              </a:ext>
            </a:extLst>
          </p:cNvPr>
          <p:cNvSpPr>
            <a:spLocks noGrp="1"/>
          </p:cNvSpPr>
          <p:nvPr>
            <p:ph type="sldNum" sz="quarter" idx="12"/>
          </p:nvPr>
        </p:nvSpPr>
        <p:spPr/>
        <p:txBody>
          <a:bodyPr/>
          <a:lstStyle/>
          <a:p>
            <a:fld id="{33BC0487-96BF-4748-97E9-E0AB4B21F4AF}" type="slidenum">
              <a:rPr lang="en-US" smtClean="0"/>
              <a:t>19</a:t>
            </a:fld>
            <a:endParaRPr lang="en-US"/>
          </a:p>
        </p:txBody>
      </p:sp>
    </p:spTree>
    <p:extLst>
      <p:ext uri="{BB962C8B-B14F-4D97-AF65-F5344CB8AC3E}">
        <p14:creationId xmlns:p14="http://schemas.microsoft.com/office/powerpoint/2010/main" val="185173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02FC4-74D2-443A-BAD9-67278D1E6003}"/>
              </a:ext>
            </a:extLst>
          </p:cNvPr>
          <p:cNvSpPr>
            <a:spLocks noGrp="1"/>
          </p:cNvSpPr>
          <p:nvPr>
            <p:ph type="title"/>
          </p:nvPr>
        </p:nvSpPr>
        <p:spPr/>
        <p:txBody>
          <a:bodyPr/>
          <a:lstStyle/>
          <a:p>
            <a:r>
              <a:rPr lang="en-US" b="1" dirty="0">
                <a:solidFill>
                  <a:srgbClr val="FF0000"/>
                </a:solidFill>
              </a:rPr>
              <a:t>Goals</a:t>
            </a:r>
          </a:p>
        </p:txBody>
      </p:sp>
      <p:sp>
        <p:nvSpPr>
          <p:cNvPr id="3" name="TextBox 2">
            <a:extLst>
              <a:ext uri="{FF2B5EF4-FFF2-40B4-BE49-F238E27FC236}">
                <a16:creationId xmlns:a16="http://schemas.microsoft.com/office/drawing/2014/main" id="{A04DFBA6-B287-4733-B487-75F46B326A9A}"/>
              </a:ext>
            </a:extLst>
          </p:cNvPr>
          <p:cNvSpPr txBox="1"/>
          <p:nvPr/>
        </p:nvSpPr>
        <p:spPr>
          <a:xfrm>
            <a:off x="941696" y="1690688"/>
            <a:ext cx="10276764" cy="3323987"/>
          </a:xfrm>
          <a:prstGeom prst="rect">
            <a:avLst/>
          </a:prstGeom>
          <a:noFill/>
        </p:spPr>
        <p:txBody>
          <a:bodyPr wrap="square" rtlCol="0">
            <a:spAutoFit/>
          </a:bodyPr>
          <a:lstStyle/>
          <a:p>
            <a:r>
              <a:rPr lang="en-US" sz="3000" dirty="0"/>
              <a:t>The goal of this talk is to introduce the wonderful concept of a mono-variant, and show how it can be used to solve a variety of problems.</a:t>
            </a:r>
          </a:p>
          <a:p>
            <a:endParaRPr lang="en-US" sz="3000" dirty="0"/>
          </a:p>
          <a:p>
            <a:r>
              <a:rPr lang="en-US" sz="3000" dirty="0"/>
              <a:t>It is a mix of math and art – it is a wonderful example of a subject where it is not too bad to follow step by step, but one is left with the feeling “</a:t>
            </a:r>
            <a:r>
              <a:rPr lang="en-US" sz="3000" dirty="0">
                <a:solidFill>
                  <a:srgbClr val="0070C0"/>
                </a:solidFill>
              </a:rPr>
              <a:t>how did they think to look at it that way!</a:t>
            </a:r>
            <a:r>
              <a:rPr lang="en-US" sz="3000" dirty="0"/>
              <a:t>”</a:t>
            </a:r>
          </a:p>
        </p:txBody>
      </p:sp>
      <p:sp>
        <p:nvSpPr>
          <p:cNvPr id="4" name="Slide Number Placeholder 3">
            <a:extLst>
              <a:ext uri="{FF2B5EF4-FFF2-40B4-BE49-F238E27FC236}">
                <a16:creationId xmlns:a16="http://schemas.microsoft.com/office/drawing/2014/main" id="{FFE9236B-52BD-4021-81D6-5C3F2153BB19}"/>
              </a:ext>
            </a:extLst>
          </p:cNvPr>
          <p:cNvSpPr>
            <a:spLocks noGrp="1"/>
          </p:cNvSpPr>
          <p:nvPr>
            <p:ph type="sldNum" sz="quarter" idx="12"/>
          </p:nvPr>
        </p:nvSpPr>
        <p:spPr/>
        <p:txBody>
          <a:bodyPr/>
          <a:lstStyle/>
          <a:p>
            <a:fld id="{33BC0487-96BF-4748-97E9-E0AB4B21F4AF}" type="slidenum">
              <a:rPr lang="en-US" smtClean="0"/>
              <a:t>2</a:t>
            </a:fld>
            <a:endParaRPr lang="en-US"/>
          </a:p>
        </p:txBody>
      </p:sp>
    </p:spTree>
    <p:extLst>
      <p:ext uri="{BB962C8B-B14F-4D97-AF65-F5344CB8AC3E}">
        <p14:creationId xmlns:p14="http://schemas.microsoft.com/office/powerpoint/2010/main" val="24422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lstStyle/>
          <a:p>
            <a:pPr marL="0" indent="0">
              <a:buNone/>
            </a:pPr>
            <a:r>
              <a:rPr lang="en-US" dirty="0"/>
              <a:t>How would you go about solving this problem?</a:t>
            </a:r>
          </a:p>
          <a:p>
            <a:pPr marL="0" indent="0">
              <a:buNone/>
            </a:pPr>
            <a:endParaRPr lang="en-US" dirty="0"/>
          </a:p>
          <a:p>
            <a:pPr marL="0" indent="0">
              <a:buNone/>
            </a:pPr>
            <a:r>
              <a:rPr lang="en-US" dirty="0"/>
              <a:t>Often if a problem is hard, try to do a simpler one first.</a:t>
            </a:r>
          </a:p>
          <a:p>
            <a:pPr marL="0" indent="0">
              <a:buNone/>
            </a:pPr>
            <a:endParaRPr lang="en-US" dirty="0"/>
          </a:p>
          <a:p>
            <a:pPr marL="0" indent="0">
              <a:buNone/>
            </a:pPr>
            <a:r>
              <a:rPr lang="en-US" dirty="0"/>
              <a:t>What do you think is easier?</a:t>
            </a:r>
          </a:p>
          <a:p>
            <a:pPr marL="0" indent="0">
              <a:buNone/>
            </a:pPr>
            <a:endParaRPr lang="en-US" dirty="0"/>
          </a:p>
          <a:p>
            <a:pPr marL="0" indent="0">
              <a:buNone/>
            </a:pPr>
            <a:r>
              <a:rPr lang="en-US" b="1" dirty="0">
                <a:solidFill>
                  <a:srgbClr val="FF0000"/>
                </a:solidFill>
              </a:rPr>
              <a:t>Try a 2x2 version….  Impossible!</a:t>
            </a:r>
          </a:p>
        </p:txBody>
      </p:sp>
      <p:pic>
        <p:nvPicPr>
          <p:cNvPr id="4" name="Picture 3">
            <a:extLst>
              <a:ext uri="{FF2B5EF4-FFF2-40B4-BE49-F238E27FC236}">
                <a16:creationId xmlns:a16="http://schemas.microsoft.com/office/drawing/2014/main" id="{BEF119E7-A257-4A6D-A474-C01E70F30D2A}"/>
              </a:ext>
            </a:extLst>
          </p:cNvPr>
          <p:cNvPicPr>
            <a:picLocks noChangeAspect="1"/>
          </p:cNvPicPr>
          <p:nvPr/>
        </p:nvPicPr>
        <p:blipFill>
          <a:blip r:embed="rId2"/>
          <a:stretch>
            <a:fillRect/>
          </a:stretch>
        </p:blipFill>
        <p:spPr>
          <a:xfrm>
            <a:off x="7579483" y="2768506"/>
            <a:ext cx="1809750" cy="1866900"/>
          </a:xfrm>
          <a:prstGeom prst="rect">
            <a:avLst/>
          </a:prstGeom>
        </p:spPr>
      </p:pic>
      <p:sp>
        <p:nvSpPr>
          <p:cNvPr id="5" name="Slide Number Placeholder 4">
            <a:extLst>
              <a:ext uri="{FF2B5EF4-FFF2-40B4-BE49-F238E27FC236}">
                <a16:creationId xmlns:a16="http://schemas.microsoft.com/office/drawing/2014/main" id="{40ABB3BA-B3D2-441D-A1F4-0D0E54602683}"/>
              </a:ext>
            </a:extLst>
          </p:cNvPr>
          <p:cNvSpPr>
            <a:spLocks noGrp="1"/>
          </p:cNvSpPr>
          <p:nvPr>
            <p:ph type="sldNum" sz="quarter" idx="12"/>
          </p:nvPr>
        </p:nvSpPr>
        <p:spPr/>
        <p:txBody>
          <a:bodyPr/>
          <a:lstStyle/>
          <a:p>
            <a:fld id="{33BC0487-96BF-4748-97E9-E0AB4B21F4AF}" type="slidenum">
              <a:rPr lang="en-US" smtClean="0"/>
              <a:t>20</a:t>
            </a:fld>
            <a:endParaRPr lang="en-US"/>
          </a:p>
        </p:txBody>
      </p:sp>
    </p:spTree>
    <p:extLst>
      <p:ext uri="{BB962C8B-B14F-4D97-AF65-F5344CB8AC3E}">
        <p14:creationId xmlns:p14="http://schemas.microsoft.com/office/powerpoint/2010/main" val="2242346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lstStyle/>
          <a:p>
            <a:pPr marL="0" indent="0">
              <a:buNone/>
            </a:pPr>
            <a:r>
              <a:rPr lang="en-US" dirty="0"/>
              <a:t>How would you go about solving this problem?</a:t>
            </a:r>
          </a:p>
          <a:p>
            <a:pPr marL="0" indent="0">
              <a:buNone/>
            </a:pPr>
            <a:endParaRPr lang="en-US" dirty="0"/>
          </a:p>
          <a:p>
            <a:pPr marL="0" indent="0">
              <a:buNone/>
            </a:pPr>
            <a:r>
              <a:rPr lang="en-US" dirty="0"/>
              <a:t>Often if a problem is hard, try to do a simpler one first.</a:t>
            </a:r>
          </a:p>
          <a:p>
            <a:pPr marL="0" indent="0">
              <a:buNone/>
            </a:pPr>
            <a:endParaRPr lang="en-US" dirty="0"/>
          </a:p>
          <a:p>
            <a:pPr marL="0" indent="0">
              <a:buNone/>
            </a:pPr>
            <a:r>
              <a:rPr lang="en-US" dirty="0"/>
              <a:t>What do you think is easier?</a:t>
            </a:r>
          </a:p>
          <a:p>
            <a:pPr marL="0" indent="0">
              <a:buNone/>
            </a:pPr>
            <a:endParaRPr lang="en-US" dirty="0"/>
          </a:p>
          <a:p>
            <a:pPr marL="0" indent="0">
              <a:buNone/>
            </a:pPr>
            <a:r>
              <a:rPr lang="en-US" b="1" dirty="0">
                <a:solidFill>
                  <a:srgbClr val="FF0000"/>
                </a:solidFill>
              </a:rPr>
              <a:t>Try a 3x3 version….  </a:t>
            </a:r>
          </a:p>
        </p:txBody>
      </p:sp>
      <p:pic>
        <p:nvPicPr>
          <p:cNvPr id="5" name="Picture 4">
            <a:extLst>
              <a:ext uri="{FF2B5EF4-FFF2-40B4-BE49-F238E27FC236}">
                <a16:creationId xmlns:a16="http://schemas.microsoft.com/office/drawing/2014/main" id="{3EF494A7-6DB6-4A44-BE35-20A5CD01E7F8}"/>
              </a:ext>
            </a:extLst>
          </p:cNvPr>
          <p:cNvPicPr>
            <a:picLocks noChangeAspect="1"/>
          </p:cNvPicPr>
          <p:nvPr/>
        </p:nvPicPr>
        <p:blipFill>
          <a:blip r:embed="rId2"/>
          <a:stretch>
            <a:fillRect/>
          </a:stretch>
        </p:blipFill>
        <p:spPr>
          <a:xfrm>
            <a:off x="7812987" y="2266950"/>
            <a:ext cx="2352675" cy="2324100"/>
          </a:xfrm>
          <a:prstGeom prst="rect">
            <a:avLst/>
          </a:prstGeom>
        </p:spPr>
      </p:pic>
      <p:sp>
        <p:nvSpPr>
          <p:cNvPr id="6" name="Slide Number Placeholder 5">
            <a:extLst>
              <a:ext uri="{FF2B5EF4-FFF2-40B4-BE49-F238E27FC236}">
                <a16:creationId xmlns:a16="http://schemas.microsoft.com/office/drawing/2014/main" id="{ECCA40B6-4619-433A-B1A3-34A5F9EF04DA}"/>
              </a:ext>
            </a:extLst>
          </p:cNvPr>
          <p:cNvSpPr>
            <a:spLocks noGrp="1"/>
          </p:cNvSpPr>
          <p:nvPr>
            <p:ph type="sldNum" sz="quarter" idx="12"/>
          </p:nvPr>
        </p:nvSpPr>
        <p:spPr/>
        <p:txBody>
          <a:bodyPr/>
          <a:lstStyle/>
          <a:p>
            <a:fld id="{33BC0487-96BF-4748-97E9-E0AB4B21F4AF}" type="slidenum">
              <a:rPr lang="en-US" smtClean="0"/>
              <a:t>21</a:t>
            </a:fld>
            <a:endParaRPr lang="en-US"/>
          </a:p>
        </p:txBody>
      </p:sp>
    </p:spTree>
    <p:extLst>
      <p:ext uri="{BB962C8B-B14F-4D97-AF65-F5344CB8AC3E}">
        <p14:creationId xmlns:p14="http://schemas.microsoft.com/office/powerpoint/2010/main" val="708901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lstStyle/>
          <a:p>
            <a:pPr marL="0" indent="0">
              <a:buNone/>
            </a:pPr>
            <a:r>
              <a:rPr lang="en-US" dirty="0"/>
              <a:t>How would you go about solving this problem?</a:t>
            </a:r>
          </a:p>
          <a:p>
            <a:pPr marL="0" indent="0">
              <a:buNone/>
            </a:pPr>
            <a:endParaRPr lang="en-US" dirty="0"/>
          </a:p>
          <a:p>
            <a:pPr marL="0" indent="0">
              <a:buNone/>
            </a:pPr>
            <a:r>
              <a:rPr lang="en-US" dirty="0"/>
              <a:t>Often if a problem is hard, try to do a simpler one first.</a:t>
            </a:r>
          </a:p>
          <a:p>
            <a:pPr marL="0" indent="0">
              <a:buNone/>
            </a:pPr>
            <a:endParaRPr lang="en-US" dirty="0"/>
          </a:p>
          <a:p>
            <a:pPr marL="0" indent="0">
              <a:buNone/>
            </a:pPr>
            <a:r>
              <a:rPr lang="en-US" dirty="0"/>
              <a:t>What do you think is easier?</a:t>
            </a:r>
          </a:p>
          <a:p>
            <a:pPr marL="0" indent="0">
              <a:buNone/>
            </a:pPr>
            <a:endParaRPr lang="en-US" dirty="0"/>
          </a:p>
          <a:p>
            <a:pPr marL="0" indent="0">
              <a:buNone/>
            </a:pPr>
            <a:r>
              <a:rPr lang="en-US" b="1" dirty="0">
                <a:solidFill>
                  <a:srgbClr val="FF0000"/>
                </a:solidFill>
              </a:rPr>
              <a:t>Try a 3x3 version….  Impossible!</a:t>
            </a:r>
          </a:p>
        </p:txBody>
      </p:sp>
      <p:pic>
        <p:nvPicPr>
          <p:cNvPr id="5" name="Picture 4">
            <a:extLst>
              <a:ext uri="{FF2B5EF4-FFF2-40B4-BE49-F238E27FC236}">
                <a16:creationId xmlns:a16="http://schemas.microsoft.com/office/drawing/2014/main" id="{3EF494A7-6DB6-4A44-BE35-20A5CD01E7F8}"/>
              </a:ext>
            </a:extLst>
          </p:cNvPr>
          <p:cNvPicPr>
            <a:picLocks noChangeAspect="1"/>
          </p:cNvPicPr>
          <p:nvPr/>
        </p:nvPicPr>
        <p:blipFill>
          <a:blip r:embed="rId2"/>
          <a:stretch>
            <a:fillRect/>
          </a:stretch>
        </p:blipFill>
        <p:spPr>
          <a:xfrm>
            <a:off x="7812987" y="1461732"/>
            <a:ext cx="2352675" cy="2324100"/>
          </a:xfrm>
          <a:prstGeom prst="rect">
            <a:avLst/>
          </a:prstGeom>
        </p:spPr>
      </p:pic>
      <p:sp>
        <p:nvSpPr>
          <p:cNvPr id="4" name="TextBox 3">
            <a:extLst>
              <a:ext uri="{FF2B5EF4-FFF2-40B4-BE49-F238E27FC236}">
                <a16:creationId xmlns:a16="http://schemas.microsoft.com/office/drawing/2014/main" id="{092DF154-1BC2-4BA7-8CD9-5DC83E2A0C78}"/>
              </a:ext>
            </a:extLst>
          </p:cNvPr>
          <p:cNvSpPr txBox="1"/>
          <p:nvPr/>
        </p:nvSpPr>
        <p:spPr>
          <a:xfrm>
            <a:off x="6632812" y="3912082"/>
            <a:ext cx="4720988" cy="2308324"/>
          </a:xfrm>
          <a:prstGeom prst="rect">
            <a:avLst/>
          </a:prstGeom>
          <a:noFill/>
        </p:spPr>
        <p:txBody>
          <a:bodyPr wrap="square" rtlCol="0">
            <a:spAutoFit/>
          </a:bodyPr>
          <a:lstStyle/>
          <a:p>
            <a:r>
              <a:rPr lang="en-US" sz="2400" dirty="0"/>
              <a:t>Cannot do as each tile covers up two squares, and thus we always cover up an EVEN number of squares, but on any ODD by ODD board there are an odd number of squares left to cover!</a:t>
            </a:r>
          </a:p>
        </p:txBody>
      </p:sp>
      <p:sp>
        <p:nvSpPr>
          <p:cNvPr id="6" name="Slide Number Placeholder 5">
            <a:extLst>
              <a:ext uri="{FF2B5EF4-FFF2-40B4-BE49-F238E27FC236}">
                <a16:creationId xmlns:a16="http://schemas.microsoft.com/office/drawing/2014/main" id="{9B6962A1-BB0A-45D8-8014-C38A38E0CBC2}"/>
              </a:ext>
            </a:extLst>
          </p:cNvPr>
          <p:cNvSpPr>
            <a:spLocks noGrp="1"/>
          </p:cNvSpPr>
          <p:nvPr>
            <p:ph type="sldNum" sz="quarter" idx="12"/>
          </p:nvPr>
        </p:nvSpPr>
        <p:spPr/>
        <p:txBody>
          <a:bodyPr/>
          <a:lstStyle/>
          <a:p>
            <a:fld id="{33BC0487-96BF-4748-97E9-E0AB4B21F4AF}" type="slidenum">
              <a:rPr lang="en-US" smtClean="0"/>
              <a:t>22</a:t>
            </a:fld>
            <a:endParaRPr lang="en-US"/>
          </a:p>
        </p:txBody>
      </p:sp>
    </p:spTree>
    <p:extLst>
      <p:ext uri="{BB962C8B-B14F-4D97-AF65-F5344CB8AC3E}">
        <p14:creationId xmlns:p14="http://schemas.microsoft.com/office/powerpoint/2010/main" val="221248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lstStyle/>
          <a:p>
            <a:pPr marL="0" indent="0">
              <a:buNone/>
            </a:pPr>
            <a:r>
              <a:rPr lang="en-US" dirty="0"/>
              <a:t>How would you go about solving this problem?</a:t>
            </a:r>
          </a:p>
          <a:p>
            <a:pPr marL="0" indent="0">
              <a:buNone/>
            </a:pPr>
            <a:endParaRPr lang="en-US" dirty="0"/>
          </a:p>
          <a:p>
            <a:pPr marL="0" indent="0">
              <a:buNone/>
            </a:pPr>
            <a:r>
              <a:rPr lang="en-US" dirty="0"/>
              <a:t>Often if a problem is hard, try to do a simpler one first.</a:t>
            </a:r>
          </a:p>
          <a:p>
            <a:pPr marL="0" indent="0">
              <a:buNone/>
            </a:pPr>
            <a:endParaRPr lang="en-US" dirty="0"/>
          </a:p>
          <a:p>
            <a:pPr marL="0" indent="0">
              <a:buNone/>
            </a:pPr>
            <a:r>
              <a:rPr lang="en-US" dirty="0"/>
              <a:t>What do you think is easier?</a:t>
            </a:r>
          </a:p>
          <a:p>
            <a:pPr marL="0" indent="0">
              <a:buNone/>
            </a:pPr>
            <a:endParaRPr lang="en-US" dirty="0"/>
          </a:p>
          <a:p>
            <a:pPr marL="0" indent="0">
              <a:buNone/>
            </a:pPr>
            <a:r>
              <a:rPr lang="en-US" b="1" dirty="0">
                <a:solidFill>
                  <a:srgbClr val="FF0000"/>
                </a:solidFill>
              </a:rPr>
              <a:t>Try a 4x4 version….  </a:t>
            </a:r>
          </a:p>
        </p:txBody>
      </p:sp>
      <p:pic>
        <p:nvPicPr>
          <p:cNvPr id="5" name="Picture 4">
            <a:extLst>
              <a:ext uri="{FF2B5EF4-FFF2-40B4-BE49-F238E27FC236}">
                <a16:creationId xmlns:a16="http://schemas.microsoft.com/office/drawing/2014/main" id="{52BE69CC-FA3F-47A8-999D-EA27007CBA5A}"/>
              </a:ext>
            </a:extLst>
          </p:cNvPr>
          <p:cNvPicPr>
            <a:picLocks noChangeAspect="1"/>
          </p:cNvPicPr>
          <p:nvPr/>
        </p:nvPicPr>
        <p:blipFill>
          <a:blip r:embed="rId2"/>
          <a:stretch>
            <a:fillRect/>
          </a:stretch>
        </p:blipFill>
        <p:spPr>
          <a:xfrm>
            <a:off x="6196506" y="819386"/>
            <a:ext cx="5008306" cy="5076447"/>
          </a:xfrm>
          <a:prstGeom prst="rect">
            <a:avLst/>
          </a:prstGeom>
        </p:spPr>
      </p:pic>
      <p:sp>
        <p:nvSpPr>
          <p:cNvPr id="6" name="Slide Number Placeholder 5">
            <a:extLst>
              <a:ext uri="{FF2B5EF4-FFF2-40B4-BE49-F238E27FC236}">
                <a16:creationId xmlns:a16="http://schemas.microsoft.com/office/drawing/2014/main" id="{054871FB-104E-4FDE-B1BB-F8E449F91A56}"/>
              </a:ext>
            </a:extLst>
          </p:cNvPr>
          <p:cNvSpPr>
            <a:spLocks noGrp="1"/>
          </p:cNvSpPr>
          <p:nvPr>
            <p:ph type="sldNum" sz="quarter" idx="12"/>
          </p:nvPr>
        </p:nvSpPr>
        <p:spPr/>
        <p:txBody>
          <a:bodyPr/>
          <a:lstStyle/>
          <a:p>
            <a:fld id="{33BC0487-96BF-4748-97E9-E0AB4B21F4AF}" type="slidenum">
              <a:rPr lang="en-US" smtClean="0"/>
              <a:t>23</a:t>
            </a:fld>
            <a:endParaRPr lang="en-US"/>
          </a:p>
        </p:txBody>
      </p:sp>
    </p:spTree>
    <p:extLst>
      <p:ext uri="{BB962C8B-B14F-4D97-AF65-F5344CB8AC3E}">
        <p14:creationId xmlns:p14="http://schemas.microsoft.com/office/powerpoint/2010/main" val="1032680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normAutofit fontScale="92500" lnSpcReduction="20000"/>
          </a:bodyPr>
          <a:lstStyle/>
          <a:p>
            <a:pPr marL="0" indent="0">
              <a:buNone/>
            </a:pPr>
            <a:r>
              <a:rPr lang="en-US" dirty="0"/>
              <a:t>How would you go about solving this problem?</a:t>
            </a:r>
          </a:p>
          <a:p>
            <a:pPr marL="0" indent="0">
              <a:buNone/>
            </a:pPr>
            <a:endParaRPr lang="en-US" dirty="0"/>
          </a:p>
          <a:p>
            <a:pPr marL="0" indent="0">
              <a:buNone/>
            </a:pPr>
            <a:r>
              <a:rPr lang="en-US" dirty="0"/>
              <a:t>Often if a problem is hard, try to do a simpler one first.</a:t>
            </a:r>
          </a:p>
          <a:p>
            <a:pPr marL="0" indent="0">
              <a:buNone/>
            </a:pPr>
            <a:endParaRPr lang="en-US" dirty="0"/>
          </a:p>
          <a:p>
            <a:pPr marL="0" indent="0">
              <a:buNone/>
            </a:pPr>
            <a:r>
              <a:rPr lang="en-US" dirty="0"/>
              <a:t>What do you think is easier?</a:t>
            </a:r>
          </a:p>
          <a:p>
            <a:pPr marL="0" indent="0">
              <a:buNone/>
            </a:pPr>
            <a:endParaRPr lang="en-US" dirty="0"/>
          </a:p>
          <a:p>
            <a:pPr marL="0" indent="0">
              <a:buNone/>
            </a:pPr>
            <a:r>
              <a:rPr lang="en-US" b="1" dirty="0">
                <a:solidFill>
                  <a:srgbClr val="FF0000"/>
                </a:solidFill>
              </a:rPr>
              <a:t>Try a 4x4 version….  Impossible!</a:t>
            </a:r>
          </a:p>
          <a:p>
            <a:pPr marL="0" indent="0">
              <a:buNone/>
            </a:pPr>
            <a:r>
              <a:rPr lang="en-US" b="1" dirty="0">
                <a:solidFill>
                  <a:srgbClr val="FF0000"/>
                </a:solidFill>
              </a:rPr>
              <a:t>Though could take awhile to show no approach will work.</a:t>
            </a:r>
          </a:p>
        </p:txBody>
      </p:sp>
      <p:pic>
        <p:nvPicPr>
          <p:cNvPr id="5" name="Picture 4">
            <a:extLst>
              <a:ext uri="{FF2B5EF4-FFF2-40B4-BE49-F238E27FC236}">
                <a16:creationId xmlns:a16="http://schemas.microsoft.com/office/drawing/2014/main" id="{52BE69CC-FA3F-47A8-999D-EA27007CBA5A}"/>
              </a:ext>
            </a:extLst>
          </p:cNvPr>
          <p:cNvPicPr>
            <a:picLocks noChangeAspect="1"/>
          </p:cNvPicPr>
          <p:nvPr/>
        </p:nvPicPr>
        <p:blipFill>
          <a:blip r:embed="rId2"/>
          <a:stretch>
            <a:fillRect/>
          </a:stretch>
        </p:blipFill>
        <p:spPr>
          <a:xfrm>
            <a:off x="6196506" y="819386"/>
            <a:ext cx="5008306" cy="5076447"/>
          </a:xfrm>
          <a:prstGeom prst="rect">
            <a:avLst/>
          </a:prstGeom>
        </p:spPr>
      </p:pic>
      <p:sp>
        <p:nvSpPr>
          <p:cNvPr id="4" name="Slide Number Placeholder 3">
            <a:extLst>
              <a:ext uri="{FF2B5EF4-FFF2-40B4-BE49-F238E27FC236}">
                <a16:creationId xmlns:a16="http://schemas.microsoft.com/office/drawing/2014/main" id="{71F82159-172F-48C5-9038-5AC90C78039B}"/>
              </a:ext>
            </a:extLst>
          </p:cNvPr>
          <p:cNvSpPr>
            <a:spLocks noGrp="1"/>
          </p:cNvSpPr>
          <p:nvPr>
            <p:ph type="sldNum" sz="quarter" idx="12"/>
          </p:nvPr>
        </p:nvSpPr>
        <p:spPr/>
        <p:txBody>
          <a:bodyPr/>
          <a:lstStyle/>
          <a:p>
            <a:fld id="{33BC0487-96BF-4748-97E9-E0AB4B21F4AF}" type="slidenum">
              <a:rPr lang="en-US" smtClean="0"/>
              <a:t>24</a:t>
            </a:fld>
            <a:endParaRPr lang="en-US"/>
          </a:p>
        </p:txBody>
      </p:sp>
    </p:spTree>
    <p:extLst>
      <p:ext uri="{BB962C8B-B14F-4D97-AF65-F5344CB8AC3E}">
        <p14:creationId xmlns:p14="http://schemas.microsoft.com/office/powerpoint/2010/main" val="2261274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normAutofit lnSpcReduction="10000"/>
          </a:bodyPr>
          <a:lstStyle/>
          <a:p>
            <a:pPr marL="0" indent="0">
              <a:buNone/>
            </a:pPr>
            <a:r>
              <a:rPr lang="en-US" dirty="0"/>
              <a:t>How would you go about solving this problem?</a:t>
            </a:r>
          </a:p>
          <a:p>
            <a:pPr marL="0" indent="0">
              <a:buNone/>
            </a:pPr>
            <a:endParaRPr lang="en-US" dirty="0"/>
          </a:p>
          <a:p>
            <a:pPr marL="0" indent="0">
              <a:buNone/>
            </a:pPr>
            <a:r>
              <a:rPr lang="en-US" b="1" dirty="0">
                <a:solidFill>
                  <a:srgbClr val="FF0000"/>
                </a:solidFill>
              </a:rPr>
              <a:t>Try a 4x4 version….  Impossible!</a:t>
            </a:r>
          </a:p>
          <a:p>
            <a:pPr marL="0" indent="0">
              <a:buNone/>
            </a:pPr>
            <a:r>
              <a:rPr lang="en-US" b="1" dirty="0">
                <a:solidFill>
                  <a:srgbClr val="FF0000"/>
                </a:solidFill>
              </a:rPr>
              <a:t>Though could take awhile to show no approach will work.</a:t>
            </a:r>
          </a:p>
          <a:p>
            <a:pPr marL="0" indent="0">
              <a:buNone/>
            </a:pPr>
            <a:endParaRPr lang="en-US" b="1" dirty="0">
              <a:solidFill>
                <a:srgbClr val="FF0000"/>
              </a:solidFill>
            </a:endParaRPr>
          </a:p>
          <a:p>
            <a:pPr marL="0" indent="0">
              <a:buNone/>
            </a:pPr>
            <a:r>
              <a:rPr lang="en-US" b="1" dirty="0">
                <a:solidFill>
                  <a:srgbClr val="FF0000"/>
                </a:solidFill>
              </a:rPr>
              <a:t>By symmetry, can assume first tile is in top row going East-West. Where is next?</a:t>
            </a:r>
          </a:p>
        </p:txBody>
      </p:sp>
      <p:pic>
        <p:nvPicPr>
          <p:cNvPr id="4" name="Picture 3">
            <a:extLst>
              <a:ext uri="{FF2B5EF4-FFF2-40B4-BE49-F238E27FC236}">
                <a16:creationId xmlns:a16="http://schemas.microsoft.com/office/drawing/2014/main" id="{603BA2C0-0FCC-4343-8974-343FD996B5BF}"/>
              </a:ext>
            </a:extLst>
          </p:cNvPr>
          <p:cNvPicPr>
            <a:picLocks noChangeAspect="1"/>
          </p:cNvPicPr>
          <p:nvPr/>
        </p:nvPicPr>
        <p:blipFill>
          <a:blip r:embed="rId2"/>
          <a:stretch>
            <a:fillRect/>
          </a:stretch>
        </p:blipFill>
        <p:spPr>
          <a:xfrm>
            <a:off x="6355312" y="651324"/>
            <a:ext cx="5294664" cy="5525639"/>
          </a:xfrm>
          <a:prstGeom prst="rect">
            <a:avLst/>
          </a:prstGeom>
        </p:spPr>
      </p:pic>
      <p:sp>
        <p:nvSpPr>
          <p:cNvPr id="6" name="Slide Number Placeholder 5">
            <a:extLst>
              <a:ext uri="{FF2B5EF4-FFF2-40B4-BE49-F238E27FC236}">
                <a16:creationId xmlns:a16="http://schemas.microsoft.com/office/drawing/2014/main" id="{DCCC4C21-4020-4138-A6E4-E8B9A73263DD}"/>
              </a:ext>
            </a:extLst>
          </p:cNvPr>
          <p:cNvSpPr>
            <a:spLocks noGrp="1"/>
          </p:cNvSpPr>
          <p:nvPr>
            <p:ph type="sldNum" sz="quarter" idx="12"/>
          </p:nvPr>
        </p:nvSpPr>
        <p:spPr/>
        <p:txBody>
          <a:bodyPr/>
          <a:lstStyle/>
          <a:p>
            <a:fld id="{33BC0487-96BF-4748-97E9-E0AB4B21F4AF}" type="slidenum">
              <a:rPr lang="en-US" smtClean="0"/>
              <a:t>25</a:t>
            </a:fld>
            <a:endParaRPr lang="en-US"/>
          </a:p>
        </p:txBody>
      </p:sp>
    </p:spTree>
    <p:extLst>
      <p:ext uri="{BB962C8B-B14F-4D97-AF65-F5344CB8AC3E}">
        <p14:creationId xmlns:p14="http://schemas.microsoft.com/office/powerpoint/2010/main" val="3416800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normAutofit/>
          </a:bodyPr>
          <a:lstStyle/>
          <a:p>
            <a:pPr marL="0" indent="0">
              <a:buNone/>
            </a:pPr>
            <a:r>
              <a:rPr lang="en-US" b="1" dirty="0">
                <a:solidFill>
                  <a:srgbClr val="FF0000"/>
                </a:solidFill>
              </a:rPr>
              <a:t>By symmetry, can assume first tile is in top row going East-West. Where is next?</a:t>
            </a:r>
          </a:p>
          <a:p>
            <a:pPr marL="0" indent="0">
              <a:buNone/>
            </a:pPr>
            <a:endParaRPr lang="en-US" b="1" dirty="0">
              <a:solidFill>
                <a:srgbClr val="FF0000"/>
              </a:solidFill>
            </a:endParaRPr>
          </a:p>
          <a:p>
            <a:pPr marL="0" indent="0">
              <a:buNone/>
            </a:pPr>
            <a:r>
              <a:rPr lang="en-US" b="1" dirty="0">
                <a:solidFill>
                  <a:srgbClr val="FF0000"/>
                </a:solidFill>
              </a:rPr>
              <a:t>Has to go down from top….</a:t>
            </a:r>
          </a:p>
          <a:p>
            <a:pPr marL="0" indent="0">
              <a:buNone/>
            </a:pPr>
            <a:r>
              <a:rPr lang="en-US" b="1" dirty="0">
                <a:solidFill>
                  <a:srgbClr val="FF0000"/>
                </a:solidFill>
              </a:rPr>
              <a:t>If we do not have one here, we cannot get the third square in the top row. </a:t>
            </a:r>
          </a:p>
          <a:p>
            <a:pPr marL="0" indent="0">
              <a:buNone/>
            </a:pPr>
            <a:r>
              <a:rPr lang="en-US" b="1" dirty="0">
                <a:solidFill>
                  <a:srgbClr val="FF0000"/>
                </a:solidFill>
              </a:rPr>
              <a:t>Where is next?</a:t>
            </a:r>
          </a:p>
        </p:txBody>
      </p:sp>
      <p:pic>
        <p:nvPicPr>
          <p:cNvPr id="5" name="Picture 4">
            <a:extLst>
              <a:ext uri="{FF2B5EF4-FFF2-40B4-BE49-F238E27FC236}">
                <a16:creationId xmlns:a16="http://schemas.microsoft.com/office/drawing/2014/main" id="{FE67179C-DED6-41BF-9A86-0D36E3E8B76C}"/>
              </a:ext>
            </a:extLst>
          </p:cNvPr>
          <p:cNvPicPr>
            <a:picLocks noChangeAspect="1"/>
          </p:cNvPicPr>
          <p:nvPr/>
        </p:nvPicPr>
        <p:blipFill>
          <a:blip r:embed="rId2"/>
          <a:stretch>
            <a:fillRect/>
          </a:stretch>
        </p:blipFill>
        <p:spPr>
          <a:xfrm>
            <a:off x="6095999" y="601497"/>
            <a:ext cx="5736609" cy="5849832"/>
          </a:xfrm>
          <a:prstGeom prst="rect">
            <a:avLst/>
          </a:prstGeom>
        </p:spPr>
      </p:pic>
      <p:sp>
        <p:nvSpPr>
          <p:cNvPr id="6" name="Slide Number Placeholder 5">
            <a:extLst>
              <a:ext uri="{FF2B5EF4-FFF2-40B4-BE49-F238E27FC236}">
                <a16:creationId xmlns:a16="http://schemas.microsoft.com/office/drawing/2014/main" id="{746DB4BD-8FB0-4AD5-AF8F-F9826FE967F4}"/>
              </a:ext>
            </a:extLst>
          </p:cNvPr>
          <p:cNvSpPr>
            <a:spLocks noGrp="1"/>
          </p:cNvSpPr>
          <p:nvPr>
            <p:ph type="sldNum" sz="quarter" idx="12"/>
          </p:nvPr>
        </p:nvSpPr>
        <p:spPr/>
        <p:txBody>
          <a:bodyPr/>
          <a:lstStyle/>
          <a:p>
            <a:fld id="{33BC0487-96BF-4748-97E9-E0AB4B21F4AF}" type="slidenum">
              <a:rPr lang="en-US" smtClean="0"/>
              <a:t>26</a:t>
            </a:fld>
            <a:endParaRPr lang="en-US"/>
          </a:p>
        </p:txBody>
      </p:sp>
    </p:spTree>
    <p:extLst>
      <p:ext uri="{BB962C8B-B14F-4D97-AF65-F5344CB8AC3E}">
        <p14:creationId xmlns:p14="http://schemas.microsoft.com/office/powerpoint/2010/main" val="2977819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normAutofit/>
          </a:bodyPr>
          <a:lstStyle/>
          <a:p>
            <a:pPr marL="0" indent="0">
              <a:buNone/>
            </a:pPr>
            <a:r>
              <a:rPr lang="en-US" b="1" dirty="0">
                <a:solidFill>
                  <a:srgbClr val="FF0000"/>
                </a:solidFill>
              </a:rPr>
              <a:t>By symmetry, can assume first tile is in top row going East-West. Where is next?</a:t>
            </a:r>
          </a:p>
          <a:p>
            <a:pPr marL="0" indent="0">
              <a:buNone/>
            </a:pPr>
            <a:endParaRPr lang="en-US" b="1" dirty="0">
              <a:solidFill>
                <a:srgbClr val="FF0000"/>
              </a:solidFill>
            </a:endParaRPr>
          </a:p>
          <a:p>
            <a:pPr marL="0" indent="0">
              <a:buNone/>
            </a:pPr>
            <a:r>
              <a:rPr lang="en-US" b="1" dirty="0">
                <a:solidFill>
                  <a:srgbClr val="FF0000"/>
                </a:solidFill>
              </a:rPr>
              <a:t>Has to go down from top…. Where is next?</a:t>
            </a:r>
          </a:p>
          <a:p>
            <a:pPr marL="0" indent="0">
              <a:buNone/>
            </a:pPr>
            <a:endParaRPr lang="en-US" b="1" dirty="0">
              <a:solidFill>
                <a:srgbClr val="FF0000"/>
              </a:solidFill>
            </a:endParaRPr>
          </a:p>
          <a:p>
            <a:pPr marL="0" indent="0">
              <a:buNone/>
            </a:pPr>
            <a:r>
              <a:rPr lang="en-US" b="1" dirty="0">
                <a:solidFill>
                  <a:srgbClr val="FF0000"/>
                </a:solidFill>
              </a:rPr>
              <a:t>Has to be in the last column…. Where is next?</a:t>
            </a:r>
          </a:p>
        </p:txBody>
      </p:sp>
      <p:pic>
        <p:nvPicPr>
          <p:cNvPr id="4" name="Picture 3">
            <a:extLst>
              <a:ext uri="{FF2B5EF4-FFF2-40B4-BE49-F238E27FC236}">
                <a16:creationId xmlns:a16="http://schemas.microsoft.com/office/drawing/2014/main" id="{D475679B-71D4-4B3D-89CF-382AE780A287}"/>
              </a:ext>
            </a:extLst>
          </p:cNvPr>
          <p:cNvPicPr>
            <a:picLocks noChangeAspect="1"/>
          </p:cNvPicPr>
          <p:nvPr/>
        </p:nvPicPr>
        <p:blipFill>
          <a:blip r:embed="rId2"/>
          <a:stretch>
            <a:fillRect/>
          </a:stretch>
        </p:blipFill>
        <p:spPr>
          <a:xfrm>
            <a:off x="6096000" y="711957"/>
            <a:ext cx="5682018" cy="5796421"/>
          </a:xfrm>
          <a:prstGeom prst="rect">
            <a:avLst/>
          </a:prstGeom>
        </p:spPr>
      </p:pic>
      <p:sp>
        <p:nvSpPr>
          <p:cNvPr id="6" name="Slide Number Placeholder 5">
            <a:extLst>
              <a:ext uri="{FF2B5EF4-FFF2-40B4-BE49-F238E27FC236}">
                <a16:creationId xmlns:a16="http://schemas.microsoft.com/office/drawing/2014/main" id="{BFCB7D95-08E7-4D05-9830-82F6CF915892}"/>
              </a:ext>
            </a:extLst>
          </p:cNvPr>
          <p:cNvSpPr>
            <a:spLocks noGrp="1"/>
          </p:cNvSpPr>
          <p:nvPr>
            <p:ph type="sldNum" sz="quarter" idx="12"/>
          </p:nvPr>
        </p:nvSpPr>
        <p:spPr/>
        <p:txBody>
          <a:bodyPr/>
          <a:lstStyle/>
          <a:p>
            <a:fld id="{33BC0487-96BF-4748-97E9-E0AB4B21F4AF}" type="slidenum">
              <a:rPr lang="en-US" smtClean="0"/>
              <a:t>27</a:t>
            </a:fld>
            <a:endParaRPr lang="en-US"/>
          </a:p>
        </p:txBody>
      </p:sp>
    </p:spTree>
    <p:extLst>
      <p:ext uri="{BB962C8B-B14F-4D97-AF65-F5344CB8AC3E}">
        <p14:creationId xmlns:p14="http://schemas.microsoft.com/office/powerpoint/2010/main" val="477305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4907507" cy="4351338"/>
          </a:xfrm>
        </p:spPr>
        <p:txBody>
          <a:bodyPr>
            <a:normAutofit fontScale="92500" lnSpcReduction="20000"/>
          </a:bodyPr>
          <a:lstStyle/>
          <a:p>
            <a:pPr marL="0" indent="0">
              <a:buNone/>
            </a:pPr>
            <a:r>
              <a:rPr lang="en-US" b="1" dirty="0">
                <a:solidFill>
                  <a:srgbClr val="FF0000"/>
                </a:solidFill>
              </a:rPr>
              <a:t>By symmetry, can assume first tile is in top row going East-West. Where is next?</a:t>
            </a:r>
          </a:p>
          <a:p>
            <a:pPr marL="0" indent="0">
              <a:buNone/>
            </a:pPr>
            <a:endParaRPr lang="en-US" b="1" dirty="0">
              <a:solidFill>
                <a:srgbClr val="FF0000"/>
              </a:solidFill>
            </a:endParaRPr>
          </a:p>
          <a:p>
            <a:pPr marL="0" indent="0">
              <a:buNone/>
            </a:pPr>
            <a:r>
              <a:rPr lang="en-US" b="1" dirty="0">
                <a:solidFill>
                  <a:srgbClr val="FF0000"/>
                </a:solidFill>
              </a:rPr>
              <a:t>Has to go down from top…. Where is next?</a:t>
            </a:r>
          </a:p>
          <a:p>
            <a:pPr marL="0" indent="0">
              <a:buNone/>
            </a:pPr>
            <a:endParaRPr lang="en-US" b="1" dirty="0">
              <a:solidFill>
                <a:srgbClr val="FF0000"/>
              </a:solidFill>
            </a:endParaRPr>
          </a:p>
          <a:p>
            <a:pPr marL="0" indent="0">
              <a:buNone/>
            </a:pPr>
            <a:r>
              <a:rPr lang="en-US" b="1" dirty="0">
                <a:solidFill>
                  <a:srgbClr val="FF0000"/>
                </a:solidFill>
              </a:rPr>
              <a:t>Has to be in the last column…. Where is next? </a:t>
            </a:r>
          </a:p>
          <a:p>
            <a:pPr marL="0" indent="0">
              <a:buNone/>
            </a:pPr>
            <a:endParaRPr lang="en-US" b="1" dirty="0">
              <a:solidFill>
                <a:srgbClr val="FF0000"/>
              </a:solidFill>
            </a:endParaRPr>
          </a:p>
          <a:p>
            <a:pPr marL="0" indent="0">
              <a:buNone/>
            </a:pPr>
            <a:r>
              <a:rPr lang="en-US" b="1" dirty="0">
                <a:solidFill>
                  <a:srgbClr val="FF0000"/>
                </a:solidFill>
              </a:rPr>
              <a:t>Has to be in the last row…. Where is next?</a:t>
            </a:r>
          </a:p>
        </p:txBody>
      </p:sp>
      <p:pic>
        <p:nvPicPr>
          <p:cNvPr id="5" name="Picture 4">
            <a:extLst>
              <a:ext uri="{FF2B5EF4-FFF2-40B4-BE49-F238E27FC236}">
                <a16:creationId xmlns:a16="http://schemas.microsoft.com/office/drawing/2014/main" id="{91163C3C-01D0-44EA-86E6-B0A4545E75D8}"/>
              </a:ext>
            </a:extLst>
          </p:cNvPr>
          <p:cNvPicPr>
            <a:picLocks noChangeAspect="1"/>
          </p:cNvPicPr>
          <p:nvPr/>
        </p:nvPicPr>
        <p:blipFill>
          <a:blip r:embed="rId2"/>
          <a:stretch>
            <a:fillRect/>
          </a:stretch>
        </p:blipFill>
        <p:spPr>
          <a:xfrm>
            <a:off x="6095999" y="721484"/>
            <a:ext cx="5627427" cy="5741496"/>
          </a:xfrm>
          <a:prstGeom prst="rect">
            <a:avLst/>
          </a:prstGeom>
        </p:spPr>
      </p:pic>
      <p:sp>
        <p:nvSpPr>
          <p:cNvPr id="6" name="Slide Number Placeholder 5">
            <a:extLst>
              <a:ext uri="{FF2B5EF4-FFF2-40B4-BE49-F238E27FC236}">
                <a16:creationId xmlns:a16="http://schemas.microsoft.com/office/drawing/2014/main" id="{AD0206CD-AA02-478C-9599-4E144D980A41}"/>
              </a:ext>
            </a:extLst>
          </p:cNvPr>
          <p:cNvSpPr>
            <a:spLocks noGrp="1"/>
          </p:cNvSpPr>
          <p:nvPr>
            <p:ph type="sldNum" sz="quarter" idx="12"/>
          </p:nvPr>
        </p:nvSpPr>
        <p:spPr/>
        <p:txBody>
          <a:bodyPr/>
          <a:lstStyle/>
          <a:p>
            <a:fld id="{33BC0487-96BF-4748-97E9-E0AB4B21F4AF}" type="slidenum">
              <a:rPr lang="en-US" smtClean="0"/>
              <a:t>28</a:t>
            </a:fld>
            <a:endParaRPr lang="en-US"/>
          </a:p>
        </p:txBody>
      </p:sp>
    </p:spTree>
    <p:extLst>
      <p:ext uri="{BB962C8B-B14F-4D97-AF65-F5344CB8AC3E}">
        <p14:creationId xmlns:p14="http://schemas.microsoft.com/office/powerpoint/2010/main" val="30393181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6012976" cy="4351338"/>
          </a:xfrm>
        </p:spPr>
        <p:txBody>
          <a:bodyPr>
            <a:normAutofit fontScale="85000" lnSpcReduction="20000"/>
          </a:bodyPr>
          <a:lstStyle/>
          <a:p>
            <a:pPr marL="0" indent="0">
              <a:buNone/>
            </a:pPr>
            <a:r>
              <a:rPr lang="en-US" b="1" dirty="0">
                <a:solidFill>
                  <a:srgbClr val="FF0000"/>
                </a:solidFill>
              </a:rPr>
              <a:t>By symmetry, can assume first tile is in top row going East-West. Where is next?</a:t>
            </a:r>
          </a:p>
          <a:p>
            <a:pPr marL="0" indent="0">
              <a:buNone/>
            </a:pPr>
            <a:endParaRPr lang="en-US" b="1" dirty="0">
              <a:solidFill>
                <a:srgbClr val="FF0000"/>
              </a:solidFill>
            </a:endParaRPr>
          </a:p>
          <a:p>
            <a:pPr marL="0" indent="0">
              <a:buNone/>
            </a:pPr>
            <a:r>
              <a:rPr lang="en-US" b="1" dirty="0">
                <a:solidFill>
                  <a:srgbClr val="FF0000"/>
                </a:solidFill>
              </a:rPr>
              <a:t>Has to go down from top…. Where is next?</a:t>
            </a:r>
          </a:p>
          <a:p>
            <a:pPr marL="0" indent="0">
              <a:buNone/>
            </a:pPr>
            <a:endParaRPr lang="en-US" b="1" dirty="0">
              <a:solidFill>
                <a:srgbClr val="FF0000"/>
              </a:solidFill>
            </a:endParaRPr>
          </a:p>
          <a:p>
            <a:pPr marL="0" indent="0">
              <a:buNone/>
            </a:pPr>
            <a:r>
              <a:rPr lang="en-US" b="1" dirty="0">
                <a:solidFill>
                  <a:srgbClr val="FF0000"/>
                </a:solidFill>
              </a:rPr>
              <a:t>Has to be in the last column…. Where is next? </a:t>
            </a:r>
          </a:p>
          <a:p>
            <a:pPr marL="0" indent="0">
              <a:buNone/>
            </a:pPr>
            <a:endParaRPr lang="en-US" b="1" dirty="0">
              <a:solidFill>
                <a:srgbClr val="FF0000"/>
              </a:solidFill>
            </a:endParaRPr>
          </a:p>
          <a:p>
            <a:pPr marL="0" indent="0">
              <a:buNone/>
            </a:pPr>
            <a:r>
              <a:rPr lang="en-US" b="1" dirty="0">
                <a:solidFill>
                  <a:srgbClr val="FF0000"/>
                </a:solidFill>
              </a:rPr>
              <a:t>Has to be in the last row…. Where is next?</a:t>
            </a:r>
          </a:p>
          <a:p>
            <a:pPr marL="0" indent="0">
              <a:buNone/>
            </a:pPr>
            <a:endParaRPr lang="en-US" b="1" dirty="0">
              <a:solidFill>
                <a:srgbClr val="FF0000"/>
              </a:solidFill>
            </a:endParaRPr>
          </a:p>
          <a:p>
            <a:pPr marL="0" indent="0">
              <a:buNone/>
            </a:pPr>
            <a:r>
              <a:rPr lang="en-US" b="1" dirty="0">
                <a:solidFill>
                  <a:srgbClr val="FF0000"/>
                </a:solidFill>
              </a:rPr>
              <a:t>Has to come up from last row, now in trouble.</a:t>
            </a:r>
          </a:p>
          <a:p>
            <a:pPr marL="0" indent="0">
              <a:buNone/>
            </a:pPr>
            <a:r>
              <a:rPr lang="en-US" b="1" dirty="0">
                <a:solidFill>
                  <a:srgbClr val="FF0000"/>
                </a:solidFill>
              </a:rPr>
              <a:t>Cannot get the surrounded white square.</a:t>
            </a:r>
          </a:p>
        </p:txBody>
      </p:sp>
      <p:pic>
        <p:nvPicPr>
          <p:cNvPr id="4" name="Picture 3">
            <a:extLst>
              <a:ext uri="{FF2B5EF4-FFF2-40B4-BE49-F238E27FC236}">
                <a16:creationId xmlns:a16="http://schemas.microsoft.com/office/drawing/2014/main" id="{985330A1-1DF8-4E96-9E89-EF9160CB9C77}"/>
              </a:ext>
            </a:extLst>
          </p:cNvPr>
          <p:cNvPicPr>
            <a:picLocks noChangeAspect="1"/>
          </p:cNvPicPr>
          <p:nvPr/>
        </p:nvPicPr>
        <p:blipFill>
          <a:blip r:embed="rId2"/>
          <a:stretch>
            <a:fillRect/>
          </a:stretch>
        </p:blipFill>
        <p:spPr>
          <a:xfrm>
            <a:off x="6851176" y="890658"/>
            <a:ext cx="4995081" cy="5150637"/>
          </a:xfrm>
          <a:prstGeom prst="rect">
            <a:avLst/>
          </a:prstGeom>
        </p:spPr>
      </p:pic>
      <p:sp>
        <p:nvSpPr>
          <p:cNvPr id="6" name="Slide Number Placeholder 5">
            <a:extLst>
              <a:ext uri="{FF2B5EF4-FFF2-40B4-BE49-F238E27FC236}">
                <a16:creationId xmlns:a16="http://schemas.microsoft.com/office/drawing/2014/main" id="{117BA85F-2C1A-4F5B-8803-B9114C538DF1}"/>
              </a:ext>
            </a:extLst>
          </p:cNvPr>
          <p:cNvSpPr>
            <a:spLocks noGrp="1"/>
          </p:cNvSpPr>
          <p:nvPr>
            <p:ph type="sldNum" sz="quarter" idx="12"/>
          </p:nvPr>
        </p:nvSpPr>
        <p:spPr/>
        <p:txBody>
          <a:bodyPr/>
          <a:lstStyle/>
          <a:p>
            <a:fld id="{33BC0487-96BF-4748-97E9-E0AB4B21F4AF}" type="slidenum">
              <a:rPr lang="en-US" smtClean="0"/>
              <a:t>29</a:t>
            </a:fld>
            <a:endParaRPr lang="en-US"/>
          </a:p>
        </p:txBody>
      </p:sp>
    </p:spTree>
    <p:extLst>
      <p:ext uri="{BB962C8B-B14F-4D97-AF65-F5344CB8AC3E}">
        <p14:creationId xmlns:p14="http://schemas.microsoft.com/office/powerpoint/2010/main" val="370972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EB4-77C1-4998-94CE-AF052CBFFCA8}"/>
              </a:ext>
            </a:extLst>
          </p:cNvPr>
          <p:cNvSpPr>
            <a:spLocks noGrp="1"/>
          </p:cNvSpPr>
          <p:nvPr>
            <p:ph type="title"/>
          </p:nvPr>
        </p:nvSpPr>
        <p:spPr/>
        <p:txBody>
          <a:bodyPr/>
          <a:lstStyle/>
          <a:p>
            <a:r>
              <a:rPr lang="en-US" b="1" dirty="0">
                <a:solidFill>
                  <a:srgbClr val="FF0000"/>
                </a:solidFill>
              </a:rPr>
              <a:t>Invariants</a:t>
            </a:r>
          </a:p>
        </p:txBody>
      </p:sp>
      <p:sp>
        <p:nvSpPr>
          <p:cNvPr id="3" name="Content Placeholder 2">
            <a:extLst>
              <a:ext uri="{FF2B5EF4-FFF2-40B4-BE49-F238E27FC236}">
                <a16:creationId xmlns:a16="http://schemas.microsoft.com/office/drawing/2014/main" id="{75C1450E-8A43-4C63-B8CC-96E470AED7DE}"/>
              </a:ext>
            </a:extLst>
          </p:cNvPr>
          <p:cNvSpPr>
            <a:spLocks noGrp="1"/>
          </p:cNvSpPr>
          <p:nvPr>
            <p:ph idx="1"/>
          </p:nvPr>
        </p:nvSpPr>
        <p:spPr/>
        <p:txBody>
          <a:bodyPr/>
          <a:lstStyle/>
          <a:p>
            <a:pPr marL="0" indent="0">
              <a:buNone/>
            </a:pPr>
            <a:r>
              <a:rPr lang="en-US" dirty="0"/>
              <a:t>A quantity is </a:t>
            </a:r>
            <a:r>
              <a:rPr lang="en-US" dirty="0">
                <a:solidFill>
                  <a:srgbClr val="FF0000"/>
                </a:solidFill>
              </a:rPr>
              <a:t>invariant</a:t>
            </a:r>
            <a:r>
              <a:rPr lang="en-US" dirty="0"/>
              <a:t> if it does not change throughout the process.</a:t>
            </a:r>
          </a:p>
          <a:p>
            <a:pPr marL="0" indent="0">
              <a:buNone/>
            </a:pPr>
            <a:endParaRPr lang="en-US" dirty="0"/>
          </a:p>
          <a:p>
            <a:pPr marL="0" indent="0">
              <a:buNone/>
            </a:pPr>
            <a:r>
              <a:rPr lang="en-US" b="1" dirty="0"/>
              <a:t>Examples: </a:t>
            </a:r>
          </a:p>
          <a:p>
            <a:r>
              <a:rPr lang="en-US" dirty="0"/>
              <a:t>Think of mass and energy in classical physics. </a:t>
            </a:r>
          </a:p>
          <a:p>
            <a:r>
              <a:rPr lang="en-US" dirty="0"/>
              <a:t>If you travel on a straight line from 0 to 10 it doesn’t matter how many </a:t>
            </a:r>
            <a:r>
              <a:rPr lang="en-US" dirty="0">
                <a:solidFill>
                  <a:srgbClr val="FF0000"/>
                </a:solidFill>
              </a:rPr>
              <a:t>stops </a:t>
            </a:r>
            <a:r>
              <a:rPr lang="en-US" dirty="0"/>
              <a:t>you make, the total distance traveled is always 10.</a:t>
            </a:r>
          </a:p>
          <a:p>
            <a:r>
              <a:rPr lang="en-US" dirty="0"/>
              <a:t>If you are given 1 meter and bend it in two places to make a triangle, the area of the triangles can differ but all will have a perimeter of 1. </a:t>
            </a:r>
          </a:p>
        </p:txBody>
      </p:sp>
      <p:sp>
        <p:nvSpPr>
          <p:cNvPr id="4" name="Slide Number Placeholder 3">
            <a:extLst>
              <a:ext uri="{FF2B5EF4-FFF2-40B4-BE49-F238E27FC236}">
                <a16:creationId xmlns:a16="http://schemas.microsoft.com/office/drawing/2014/main" id="{52B74FDB-26CB-4716-A598-F67D895E9BCB}"/>
              </a:ext>
            </a:extLst>
          </p:cNvPr>
          <p:cNvSpPr>
            <a:spLocks noGrp="1"/>
          </p:cNvSpPr>
          <p:nvPr>
            <p:ph type="sldNum" sz="quarter" idx="12"/>
          </p:nvPr>
        </p:nvSpPr>
        <p:spPr/>
        <p:txBody>
          <a:bodyPr/>
          <a:lstStyle/>
          <a:p>
            <a:fld id="{33BC0487-96BF-4748-97E9-E0AB4B21F4AF}" type="slidenum">
              <a:rPr lang="en-US" smtClean="0"/>
              <a:t>3</a:t>
            </a:fld>
            <a:endParaRPr lang="en-US"/>
          </a:p>
        </p:txBody>
      </p:sp>
    </p:spTree>
    <p:extLst>
      <p:ext uri="{BB962C8B-B14F-4D97-AF65-F5344CB8AC3E}">
        <p14:creationId xmlns:p14="http://schemas.microsoft.com/office/powerpoint/2010/main" val="1717716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6012976" cy="4351338"/>
          </a:xfrm>
        </p:spPr>
        <p:txBody>
          <a:bodyPr>
            <a:normAutofit/>
          </a:bodyPr>
          <a:lstStyle/>
          <a:p>
            <a:pPr marL="0" indent="0">
              <a:buNone/>
            </a:pPr>
            <a:r>
              <a:rPr lang="en-US" dirty="0"/>
              <a:t>We need to look at all the other even boards.</a:t>
            </a:r>
          </a:p>
          <a:p>
            <a:pPr marL="0" indent="0">
              <a:buNone/>
            </a:pPr>
            <a:endParaRPr lang="en-US" dirty="0"/>
          </a:p>
          <a:p>
            <a:pPr marL="0" indent="0">
              <a:buNone/>
            </a:pPr>
            <a:r>
              <a:rPr lang="en-US" dirty="0"/>
              <a:t>Is there a better approach?</a:t>
            </a:r>
          </a:p>
          <a:p>
            <a:pPr marL="0" indent="0">
              <a:buNone/>
            </a:pPr>
            <a:endParaRPr lang="en-US" dirty="0"/>
          </a:p>
          <a:p>
            <a:pPr marL="0" indent="0">
              <a:buNone/>
            </a:pPr>
            <a:r>
              <a:rPr lang="en-US" dirty="0"/>
              <a:t>Think about what happens every time you put down a tile. What is covered up?</a:t>
            </a:r>
          </a:p>
        </p:txBody>
      </p:sp>
      <p:pic>
        <p:nvPicPr>
          <p:cNvPr id="5" name="Picture 4">
            <a:extLst>
              <a:ext uri="{FF2B5EF4-FFF2-40B4-BE49-F238E27FC236}">
                <a16:creationId xmlns:a16="http://schemas.microsoft.com/office/drawing/2014/main" id="{5860C445-A5CE-48EF-AA81-6A302D6F3768}"/>
              </a:ext>
            </a:extLst>
          </p:cNvPr>
          <p:cNvPicPr>
            <a:picLocks noChangeAspect="1"/>
          </p:cNvPicPr>
          <p:nvPr/>
        </p:nvPicPr>
        <p:blipFill>
          <a:blip r:embed="rId2"/>
          <a:stretch>
            <a:fillRect/>
          </a:stretch>
        </p:blipFill>
        <p:spPr>
          <a:xfrm>
            <a:off x="6687403" y="981075"/>
            <a:ext cx="4876800" cy="4895850"/>
          </a:xfrm>
          <a:prstGeom prst="rect">
            <a:avLst/>
          </a:prstGeom>
        </p:spPr>
      </p:pic>
      <p:sp>
        <p:nvSpPr>
          <p:cNvPr id="6" name="Slide Number Placeholder 5">
            <a:extLst>
              <a:ext uri="{FF2B5EF4-FFF2-40B4-BE49-F238E27FC236}">
                <a16:creationId xmlns:a16="http://schemas.microsoft.com/office/drawing/2014/main" id="{E73A85BA-C5B4-4F6F-B9DE-37F08F190150}"/>
              </a:ext>
            </a:extLst>
          </p:cNvPr>
          <p:cNvSpPr>
            <a:spLocks noGrp="1"/>
          </p:cNvSpPr>
          <p:nvPr>
            <p:ph type="sldNum" sz="quarter" idx="12"/>
          </p:nvPr>
        </p:nvSpPr>
        <p:spPr/>
        <p:txBody>
          <a:bodyPr/>
          <a:lstStyle/>
          <a:p>
            <a:fld id="{33BC0487-96BF-4748-97E9-E0AB4B21F4AF}" type="slidenum">
              <a:rPr lang="en-US" smtClean="0"/>
              <a:t>30</a:t>
            </a:fld>
            <a:endParaRPr lang="en-US"/>
          </a:p>
        </p:txBody>
      </p:sp>
    </p:spTree>
    <p:extLst>
      <p:ext uri="{BB962C8B-B14F-4D97-AF65-F5344CB8AC3E}">
        <p14:creationId xmlns:p14="http://schemas.microsoft.com/office/powerpoint/2010/main" val="3346608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6012976" cy="4351338"/>
          </a:xfrm>
        </p:spPr>
        <p:txBody>
          <a:bodyPr>
            <a:normAutofit/>
          </a:bodyPr>
          <a:lstStyle/>
          <a:p>
            <a:pPr marL="0" indent="0">
              <a:buNone/>
            </a:pPr>
            <a:r>
              <a:rPr lang="en-US" dirty="0"/>
              <a:t>Think about what happens every time you put down a tile. What is covered up?</a:t>
            </a:r>
          </a:p>
          <a:p>
            <a:pPr marL="0" indent="0">
              <a:buNone/>
            </a:pPr>
            <a:endParaRPr lang="en-US" dirty="0"/>
          </a:p>
          <a:p>
            <a:pPr marL="0" indent="0">
              <a:buNone/>
            </a:pPr>
            <a:r>
              <a:rPr lang="en-US" dirty="0"/>
              <a:t>Every time we put down a tile we cover up ONE white square and ONE black square.  </a:t>
            </a:r>
          </a:p>
          <a:p>
            <a:pPr marL="0" indent="0">
              <a:buNone/>
            </a:pPr>
            <a:endParaRPr lang="en-US" dirty="0"/>
          </a:p>
          <a:p>
            <a:pPr marL="0" indent="0">
              <a:buNone/>
            </a:pPr>
            <a:r>
              <a:rPr lang="en-US" dirty="0"/>
              <a:t>How does this help us?</a:t>
            </a:r>
          </a:p>
        </p:txBody>
      </p:sp>
      <p:pic>
        <p:nvPicPr>
          <p:cNvPr id="5" name="Picture 4">
            <a:extLst>
              <a:ext uri="{FF2B5EF4-FFF2-40B4-BE49-F238E27FC236}">
                <a16:creationId xmlns:a16="http://schemas.microsoft.com/office/drawing/2014/main" id="{5860C445-A5CE-48EF-AA81-6A302D6F3768}"/>
              </a:ext>
            </a:extLst>
          </p:cNvPr>
          <p:cNvPicPr>
            <a:picLocks noChangeAspect="1"/>
          </p:cNvPicPr>
          <p:nvPr/>
        </p:nvPicPr>
        <p:blipFill>
          <a:blip r:embed="rId2"/>
          <a:stretch>
            <a:fillRect/>
          </a:stretch>
        </p:blipFill>
        <p:spPr>
          <a:xfrm>
            <a:off x="6687403" y="981075"/>
            <a:ext cx="4876800" cy="4895850"/>
          </a:xfrm>
          <a:prstGeom prst="rect">
            <a:avLst/>
          </a:prstGeom>
        </p:spPr>
      </p:pic>
      <p:sp>
        <p:nvSpPr>
          <p:cNvPr id="4" name="Slide Number Placeholder 3">
            <a:extLst>
              <a:ext uri="{FF2B5EF4-FFF2-40B4-BE49-F238E27FC236}">
                <a16:creationId xmlns:a16="http://schemas.microsoft.com/office/drawing/2014/main" id="{B147E3AA-6AF7-4E69-8F48-4D5980A3AAB3}"/>
              </a:ext>
            </a:extLst>
          </p:cNvPr>
          <p:cNvSpPr>
            <a:spLocks noGrp="1"/>
          </p:cNvSpPr>
          <p:nvPr>
            <p:ph type="sldNum" sz="quarter" idx="12"/>
          </p:nvPr>
        </p:nvSpPr>
        <p:spPr/>
        <p:txBody>
          <a:bodyPr/>
          <a:lstStyle/>
          <a:p>
            <a:fld id="{33BC0487-96BF-4748-97E9-E0AB4B21F4AF}" type="slidenum">
              <a:rPr lang="en-US" smtClean="0"/>
              <a:t>31</a:t>
            </a:fld>
            <a:endParaRPr lang="en-US"/>
          </a:p>
        </p:txBody>
      </p:sp>
    </p:spTree>
    <p:extLst>
      <p:ext uri="{BB962C8B-B14F-4D97-AF65-F5344CB8AC3E}">
        <p14:creationId xmlns:p14="http://schemas.microsoft.com/office/powerpoint/2010/main" val="4006980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822BC-F1AF-4BBC-AECD-DF8A597B9316}"/>
              </a:ext>
            </a:extLst>
          </p:cNvPr>
          <p:cNvSpPr>
            <a:spLocks noGrp="1"/>
          </p:cNvSpPr>
          <p:nvPr>
            <p:ph type="title"/>
          </p:nvPr>
        </p:nvSpPr>
        <p:spPr/>
        <p:txBody>
          <a:bodyPr/>
          <a:lstStyle/>
          <a:p>
            <a:r>
              <a:rPr lang="en-US" b="1" dirty="0">
                <a:solidFill>
                  <a:srgbClr val="FF0000"/>
                </a:solidFill>
              </a:rPr>
              <a:t>Checkerboard Problem</a:t>
            </a:r>
          </a:p>
        </p:txBody>
      </p:sp>
      <p:sp>
        <p:nvSpPr>
          <p:cNvPr id="3" name="Content Placeholder 2">
            <a:extLst>
              <a:ext uri="{FF2B5EF4-FFF2-40B4-BE49-F238E27FC236}">
                <a16:creationId xmlns:a16="http://schemas.microsoft.com/office/drawing/2014/main" id="{00619A6A-0F68-4409-AB42-8E4ABC25AF94}"/>
              </a:ext>
            </a:extLst>
          </p:cNvPr>
          <p:cNvSpPr>
            <a:spLocks noGrp="1"/>
          </p:cNvSpPr>
          <p:nvPr>
            <p:ph idx="1"/>
          </p:nvPr>
        </p:nvSpPr>
        <p:spPr>
          <a:xfrm>
            <a:off x="838200" y="1825625"/>
            <a:ext cx="6012976" cy="4351338"/>
          </a:xfrm>
        </p:spPr>
        <p:txBody>
          <a:bodyPr>
            <a:normAutofit fontScale="92500"/>
          </a:bodyPr>
          <a:lstStyle/>
          <a:p>
            <a:pPr marL="0" indent="0">
              <a:buNone/>
            </a:pPr>
            <a:r>
              <a:rPr lang="en-US" dirty="0"/>
              <a:t>Think about what happens every time you put down a tile. What is covered up?</a:t>
            </a:r>
          </a:p>
          <a:p>
            <a:pPr marL="0" indent="0">
              <a:buNone/>
            </a:pPr>
            <a:endParaRPr lang="en-US" dirty="0"/>
          </a:p>
          <a:p>
            <a:pPr marL="0" indent="0">
              <a:buNone/>
            </a:pPr>
            <a:r>
              <a:rPr lang="en-US" dirty="0"/>
              <a:t>Every time we put down a tile we cover up ONE white square and ONE black square.  </a:t>
            </a:r>
          </a:p>
          <a:p>
            <a:pPr marL="0" indent="0">
              <a:buNone/>
            </a:pPr>
            <a:endParaRPr lang="en-US" dirty="0"/>
          </a:p>
          <a:p>
            <a:pPr marL="0" indent="0">
              <a:buNone/>
            </a:pPr>
            <a:r>
              <a:rPr lang="en-US" dirty="0"/>
              <a:t>As we removed both white corners, we start with two more black squares than white – it is impossible!</a:t>
            </a:r>
          </a:p>
        </p:txBody>
      </p:sp>
      <p:pic>
        <p:nvPicPr>
          <p:cNvPr id="5" name="Picture 4">
            <a:extLst>
              <a:ext uri="{FF2B5EF4-FFF2-40B4-BE49-F238E27FC236}">
                <a16:creationId xmlns:a16="http://schemas.microsoft.com/office/drawing/2014/main" id="{5860C445-A5CE-48EF-AA81-6A302D6F3768}"/>
              </a:ext>
            </a:extLst>
          </p:cNvPr>
          <p:cNvPicPr>
            <a:picLocks noChangeAspect="1"/>
          </p:cNvPicPr>
          <p:nvPr/>
        </p:nvPicPr>
        <p:blipFill>
          <a:blip r:embed="rId2"/>
          <a:stretch>
            <a:fillRect/>
          </a:stretch>
        </p:blipFill>
        <p:spPr>
          <a:xfrm>
            <a:off x="6687403" y="981075"/>
            <a:ext cx="4876800" cy="4895850"/>
          </a:xfrm>
          <a:prstGeom prst="rect">
            <a:avLst/>
          </a:prstGeom>
        </p:spPr>
      </p:pic>
      <p:sp>
        <p:nvSpPr>
          <p:cNvPr id="4" name="Slide Number Placeholder 3">
            <a:extLst>
              <a:ext uri="{FF2B5EF4-FFF2-40B4-BE49-F238E27FC236}">
                <a16:creationId xmlns:a16="http://schemas.microsoft.com/office/drawing/2014/main" id="{9EC70E20-C7B8-4900-BADA-42FD4006EF2D}"/>
              </a:ext>
            </a:extLst>
          </p:cNvPr>
          <p:cNvSpPr>
            <a:spLocks noGrp="1"/>
          </p:cNvSpPr>
          <p:nvPr>
            <p:ph type="sldNum" sz="quarter" idx="12"/>
          </p:nvPr>
        </p:nvSpPr>
        <p:spPr/>
        <p:txBody>
          <a:bodyPr/>
          <a:lstStyle/>
          <a:p>
            <a:fld id="{33BC0487-96BF-4748-97E9-E0AB4B21F4AF}" type="slidenum">
              <a:rPr lang="en-US" smtClean="0"/>
              <a:t>32</a:t>
            </a:fld>
            <a:endParaRPr lang="en-US"/>
          </a:p>
        </p:txBody>
      </p:sp>
    </p:spTree>
    <p:extLst>
      <p:ext uri="{BB962C8B-B14F-4D97-AF65-F5344CB8AC3E}">
        <p14:creationId xmlns:p14="http://schemas.microsoft.com/office/powerpoint/2010/main" val="3653462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2ABB18-7184-43F2-8AC6-741565F702AB}"/>
              </a:ext>
            </a:extLst>
          </p:cNvPr>
          <p:cNvPicPr>
            <a:picLocks noChangeAspect="1"/>
          </p:cNvPicPr>
          <p:nvPr/>
        </p:nvPicPr>
        <p:blipFill>
          <a:blip r:embed="rId2"/>
          <a:stretch>
            <a:fillRect/>
          </a:stretch>
        </p:blipFill>
        <p:spPr>
          <a:xfrm>
            <a:off x="586854" y="1951629"/>
            <a:ext cx="10890913" cy="3548419"/>
          </a:xfrm>
          <a:prstGeom prst="rect">
            <a:avLst/>
          </a:prstGeom>
        </p:spPr>
      </p:pic>
      <p:sp>
        <p:nvSpPr>
          <p:cNvPr id="3" name="TextBox 2">
            <a:extLst>
              <a:ext uri="{FF2B5EF4-FFF2-40B4-BE49-F238E27FC236}">
                <a16:creationId xmlns:a16="http://schemas.microsoft.com/office/drawing/2014/main" id="{71B4B5A4-7237-4FF6-8978-32A884B16752}"/>
              </a:ext>
            </a:extLst>
          </p:cNvPr>
          <p:cNvSpPr txBox="1"/>
          <p:nvPr/>
        </p:nvSpPr>
        <p:spPr>
          <a:xfrm>
            <a:off x="777922" y="5827594"/>
            <a:ext cx="10467833" cy="369332"/>
          </a:xfrm>
          <a:prstGeom prst="rect">
            <a:avLst/>
          </a:prstGeom>
          <a:noFill/>
        </p:spPr>
        <p:txBody>
          <a:bodyPr wrap="square" rtlCol="0">
            <a:spAutoFit/>
          </a:bodyPr>
          <a:lstStyle/>
          <a:p>
            <a:r>
              <a:rPr lang="en-US" dirty="0"/>
              <a:t>(though perhaps we should change it to people being infected with covid-19, given the present circumstances)</a:t>
            </a:r>
          </a:p>
        </p:txBody>
      </p:sp>
      <p:pic>
        <p:nvPicPr>
          <p:cNvPr id="4" name="Picture 3">
            <a:extLst>
              <a:ext uri="{FF2B5EF4-FFF2-40B4-BE49-F238E27FC236}">
                <a16:creationId xmlns:a16="http://schemas.microsoft.com/office/drawing/2014/main" id="{D40B9504-E73B-42F5-9DC3-F6F5E282632B}"/>
              </a:ext>
            </a:extLst>
          </p:cNvPr>
          <p:cNvPicPr>
            <a:picLocks noChangeAspect="1"/>
          </p:cNvPicPr>
          <p:nvPr/>
        </p:nvPicPr>
        <p:blipFill>
          <a:blip r:embed="rId3"/>
          <a:stretch>
            <a:fillRect/>
          </a:stretch>
        </p:blipFill>
        <p:spPr>
          <a:xfrm>
            <a:off x="629215" y="414027"/>
            <a:ext cx="10818462" cy="4717531"/>
          </a:xfrm>
          <a:prstGeom prst="rect">
            <a:avLst/>
          </a:prstGeom>
        </p:spPr>
      </p:pic>
      <p:sp>
        <p:nvSpPr>
          <p:cNvPr id="5" name="Slide Number Placeholder 4">
            <a:extLst>
              <a:ext uri="{FF2B5EF4-FFF2-40B4-BE49-F238E27FC236}">
                <a16:creationId xmlns:a16="http://schemas.microsoft.com/office/drawing/2014/main" id="{43E86E15-735E-4CEC-B79A-33F63F025AD9}"/>
              </a:ext>
            </a:extLst>
          </p:cNvPr>
          <p:cNvSpPr>
            <a:spLocks noGrp="1"/>
          </p:cNvSpPr>
          <p:nvPr>
            <p:ph type="sldNum" sz="quarter" idx="12"/>
          </p:nvPr>
        </p:nvSpPr>
        <p:spPr/>
        <p:txBody>
          <a:bodyPr/>
          <a:lstStyle/>
          <a:p>
            <a:fld id="{33BC0487-96BF-4748-97E9-E0AB4B21F4AF}" type="slidenum">
              <a:rPr lang="en-US" smtClean="0"/>
              <a:t>33</a:t>
            </a:fld>
            <a:endParaRPr lang="en-US"/>
          </a:p>
        </p:txBody>
      </p:sp>
    </p:spTree>
    <p:extLst>
      <p:ext uri="{BB962C8B-B14F-4D97-AF65-F5344CB8AC3E}">
        <p14:creationId xmlns:p14="http://schemas.microsoft.com/office/powerpoint/2010/main" val="321427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E30BAB-9956-43B1-A9A1-C154E07DFEDD}"/>
              </a:ext>
            </a:extLst>
          </p:cNvPr>
          <p:cNvPicPr>
            <a:picLocks noChangeAspect="1"/>
          </p:cNvPicPr>
          <p:nvPr/>
        </p:nvPicPr>
        <p:blipFill>
          <a:blip r:embed="rId2"/>
          <a:stretch>
            <a:fillRect/>
          </a:stretch>
        </p:blipFill>
        <p:spPr>
          <a:xfrm>
            <a:off x="1778896" y="464563"/>
            <a:ext cx="8634208" cy="5928874"/>
          </a:xfrm>
          <a:prstGeom prst="rect">
            <a:avLst/>
          </a:prstGeom>
        </p:spPr>
      </p:pic>
      <p:sp>
        <p:nvSpPr>
          <p:cNvPr id="3" name="Slide Number Placeholder 2">
            <a:extLst>
              <a:ext uri="{FF2B5EF4-FFF2-40B4-BE49-F238E27FC236}">
                <a16:creationId xmlns:a16="http://schemas.microsoft.com/office/drawing/2014/main" id="{3F948413-9D18-4C7A-AAB4-CFCA06A74BEC}"/>
              </a:ext>
            </a:extLst>
          </p:cNvPr>
          <p:cNvSpPr>
            <a:spLocks noGrp="1"/>
          </p:cNvSpPr>
          <p:nvPr>
            <p:ph type="sldNum" sz="quarter" idx="12"/>
          </p:nvPr>
        </p:nvSpPr>
        <p:spPr/>
        <p:txBody>
          <a:bodyPr/>
          <a:lstStyle/>
          <a:p>
            <a:fld id="{33BC0487-96BF-4748-97E9-E0AB4B21F4AF}" type="slidenum">
              <a:rPr lang="en-US" smtClean="0"/>
              <a:t>34</a:t>
            </a:fld>
            <a:endParaRPr lang="en-US"/>
          </a:p>
        </p:txBody>
      </p:sp>
    </p:spTree>
    <p:extLst>
      <p:ext uri="{BB962C8B-B14F-4D97-AF65-F5344CB8AC3E}">
        <p14:creationId xmlns:p14="http://schemas.microsoft.com/office/powerpoint/2010/main" val="682118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C4D884-4AE3-4642-93C5-40C3DC518FF2}"/>
              </a:ext>
            </a:extLst>
          </p:cNvPr>
          <p:cNvPicPr>
            <a:picLocks noChangeAspect="1"/>
          </p:cNvPicPr>
          <p:nvPr/>
        </p:nvPicPr>
        <p:blipFill>
          <a:blip r:embed="rId2"/>
          <a:stretch>
            <a:fillRect/>
          </a:stretch>
        </p:blipFill>
        <p:spPr>
          <a:xfrm>
            <a:off x="1778896" y="597924"/>
            <a:ext cx="8634208" cy="5662151"/>
          </a:xfrm>
          <a:prstGeom prst="rect">
            <a:avLst/>
          </a:prstGeom>
        </p:spPr>
      </p:pic>
      <p:sp>
        <p:nvSpPr>
          <p:cNvPr id="3" name="Slide Number Placeholder 2">
            <a:extLst>
              <a:ext uri="{FF2B5EF4-FFF2-40B4-BE49-F238E27FC236}">
                <a16:creationId xmlns:a16="http://schemas.microsoft.com/office/drawing/2014/main" id="{C5AD6F85-6FBF-48A6-B091-39FF0B52868A}"/>
              </a:ext>
            </a:extLst>
          </p:cNvPr>
          <p:cNvSpPr>
            <a:spLocks noGrp="1"/>
          </p:cNvSpPr>
          <p:nvPr>
            <p:ph type="sldNum" sz="quarter" idx="12"/>
          </p:nvPr>
        </p:nvSpPr>
        <p:spPr/>
        <p:txBody>
          <a:bodyPr/>
          <a:lstStyle/>
          <a:p>
            <a:fld id="{33BC0487-96BF-4748-97E9-E0AB4B21F4AF}" type="slidenum">
              <a:rPr lang="en-US" smtClean="0"/>
              <a:t>35</a:t>
            </a:fld>
            <a:endParaRPr lang="en-US"/>
          </a:p>
        </p:txBody>
      </p:sp>
    </p:spTree>
    <p:extLst>
      <p:ext uri="{BB962C8B-B14F-4D97-AF65-F5344CB8AC3E}">
        <p14:creationId xmlns:p14="http://schemas.microsoft.com/office/powerpoint/2010/main" val="3764543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930478-C660-40E1-A8AF-1F4C746AB07A}"/>
              </a:ext>
            </a:extLst>
          </p:cNvPr>
          <p:cNvPicPr>
            <a:picLocks noChangeAspect="1"/>
          </p:cNvPicPr>
          <p:nvPr/>
        </p:nvPicPr>
        <p:blipFill>
          <a:blip r:embed="rId2"/>
          <a:stretch>
            <a:fillRect/>
          </a:stretch>
        </p:blipFill>
        <p:spPr>
          <a:xfrm>
            <a:off x="1778896" y="578873"/>
            <a:ext cx="8634208" cy="5700254"/>
          </a:xfrm>
          <a:prstGeom prst="rect">
            <a:avLst/>
          </a:prstGeom>
        </p:spPr>
      </p:pic>
      <p:sp>
        <p:nvSpPr>
          <p:cNvPr id="3" name="Slide Number Placeholder 2">
            <a:extLst>
              <a:ext uri="{FF2B5EF4-FFF2-40B4-BE49-F238E27FC236}">
                <a16:creationId xmlns:a16="http://schemas.microsoft.com/office/drawing/2014/main" id="{4F5DE7C5-29AD-40A0-AD00-43B154114F28}"/>
              </a:ext>
            </a:extLst>
          </p:cNvPr>
          <p:cNvSpPr>
            <a:spLocks noGrp="1"/>
          </p:cNvSpPr>
          <p:nvPr>
            <p:ph type="sldNum" sz="quarter" idx="12"/>
          </p:nvPr>
        </p:nvSpPr>
        <p:spPr/>
        <p:txBody>
          <a:bodyPr/>
          <a:lstStyle/>
          <a:p>
            <a:fld id="{33BC0487-96BF-4748-97E9-E0AB4B21F4AF}" type="slidenum">
              <a:rPr lang="en-US" smtClean="0"/>
              <a:t>36</a:t>
            </a:fld>
            <a:endParaRPr lang="en-US"/>
          </a:p>
        </p:txBody>
      </p:sp>
    </p:spTree>
    <p:extLst>
      <p:ext uri="{BB962C8B-B14F-4D97-AF65-F5344CB8AC3E}">
        <p14:creationId xmlns:p14="http://schemas.microsoft.com/office/powerpoint/2010/main" val="3922601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675320B-88EC-4C88-AB3A-F6F7B081C369}"/>
              </a:ext>
            </a:extLst>
          </p:cNvPr>
          <p:cNvPicPr>
            <a:picLocks noChangeAspect="1"/>
          </p:cNvPicPr>
          <p:nvPr/>
        </p:nvPicPr>
        <p:blipFill>
          <a:blip r:embed="rId2"/>
          <a:stretch>
            <a:fillRect/>
          </a:stretch>
        </p:blipFill>
        <p:spPr>
          <a:xfrm>
            <a:off x="1782706" y="578873"/>
            <a:ext cx="8626588" cy="5700254"/>
          </a:xfrm>
          <a:prstGeom prst="rect">
            <a:avLst/>
          </a:prstGeom>
        </p:spPr>
      </p:pic>
      <p:sp>
        <p:nvSpPr>
          <p:cNvPr id="3" name="Slide Number Placeholder 2">
            <a:extLst>
              <a:ext uri="{FF2B5EF4-FFF2-40B4-BE49-F238E27FC236}">
                <a16:creationId xmlns:a16="http://schemas.microsoft.com/office/drawing/2014/main" id="{BE9410EC-93C4-48D9-9C25-E1263727FC8F}"/>
              </a:ext>
            </a:extLst>
          </p:cNvPr>
          <p:cNvSpPr>
            <a:spLocks noGrp="1"/>
          </p:cNvSpPr>
          <p:nvPr>
            <p:ph type="sldNum" sz="quarter" idx="12"/>
          </p:nvPr>
        </p:nvSpPr>
        <p:spPr/>
        <p:txBody>
          <a:bodyPr/>
          <a:lstStyle/>
          <a:p>
            <a:fld id="{33BC0487-96BF-4748-97E9-E0AB4B21F4AF}" type="slidenum">
              <a:rPr lang="en-US" smtClean="0"/>
              <a:t>37</a:t>
            </a:fld>
            <a:endParaRPr lang="en-US"/>
          </a:p>
        </p:txBody>
      </p:sp>
    </p:spTree>
    <p:extLst>
      <p:ext uri="{BB962C8B-B14F-4D97-AF65-F5344CB8AC3E}">
        <p14:creationId xmlns:p14="http://schemas.microsoft.com/office/powerpoint/2010/main" val="2891974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151FCF-C211-401D-9218-E87B2C4EB1F7}"/>
              </a:ext>
            </a:extLst>
          </p:cNvPr>
          <p:cNvPicPr>
            <a:picLocks noChangeAspect="1"/>
          </p:cNvPicPr>
          <p:nvPr/>
        </p:nvPicPr>
        <p:blipFill>
          <a:blip r:embed="rId2"/>
          <a:stretch>
            <a:fillRect/>
          </a:stretch>
        </p:blipFill>
        <p:spPr>
          <a:xfrm>
            <a:off x="1775085" y="567442"/>
            <a:ext cx="8641829" cy="5723116"/>
          </a:xfrm>
          <a:prstGeom prst="rect">
            <a:avLst/>
          </a:prstGeom>
        </p:spPr>
      </p:pic>
      <p:sp>
        <p:nvSpPr>
          <p:cNvPr id="3" name="Slide Number Placeholder 2">
            <a:extLst>
              <a:ext uri="{FF2B5EF4-FFF2-40B4-BE49-F238E27FC236}">
                <a16:creationId xmlns:a16="http://schemas.microsoft.com/office/drawing/2014/main" id="{53ECD11C-27DD-4CA0-AD19-7B1D97EAB145}"/>
              </a:ext>
            </a:extLst>
          </p:cNvPr>
          <p:cNvSpPr>
            <a:spLocks noGrp="1"/>
          </p:cNvSpPr>
          <p:nvPr>
            <p:ph type="sldNum" sz="quarter" idx="12"/>
          </p:nvPr>
        </p:nvSpPr>
        <p:spPr/>
        <p:txBody>
          <a:bodyPr/>
          <a:lstStyle/>
          <a:p>
            <a:fld id="{33BC0487-96BF-4748-97E9-E0AB4B21F4AF}" type="slidenum">
              <a:rPr lang="en-US" smtClean="0"/>
              <a:t>38</a:t>
            </a:fld>
            <a:endParaRPr lang="en-US"/>
          </a:p>
        </p:txBody>
      </p:sp>
    </p:spTree>
    <p:extLst>
      <p:ext uri="{BB962C8B-B14F-4D97-AF65-F5344CB8AC3E}">
        <p14:creationId xmlns:p14="http://schemas.microsoft.com/office/powerpoint/2010/main" val="3788665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C6429-3356-404D-8F44-CD32500DA71E}"/>
              </a:ext>
            </a:extLst>
          </p:cNvPr>
          <p:cNvPicPr>
            <a:picLocks noChangeAspect="1"/>
          </p:cNvPicPr>
          <p:nvPr/>
        </p:nvPicPr>
        <p:blipFill>
          <a:blip r:embed="rId2"/>
          <a:stretch>
            <a:fillRect/>
          </a:stretch>
        </p:blipFill>
        <p:spPr>
          <a:xfrm>
            <a:off x="1786516" y="548390"/>
            <a:ext cx="8618967" cy="5761219"/>
          </a:xfrm>
          <a:prstGeom prst="rect">
            <a:avLst/>
          </a:prstGeom>
        </p:spPr>
      </p:pic>
      <p:sp>
        <p:nvSpPr>
          <p:cNvPr id="3" name="Slide Number Placeholder 2">
            <a:extLst>
              <a:ext uri="{FF2B5EF4-FFF2-40B4-BE49-F238E27FC236}">
                <a16:creationId xmlns:a16="http://schemas.microsoft.com/office/drawing/2014/main" id="{38F82534-5E95-4D0C-8FEC-89F92823D985}"/>
              </a:ext>
            </a:extLst>
          </p:cNvPr>
          <p:cNvSpPr>
            <a:spLocks noGrp="1"/>
          </p:cNvSpPr>
          <p:nvPr>
            <p:ph type="sldNum" sz="quarter" idx="12"/>
          </p:nvPr>
        </p:nvSpPr>
        <p:spPr/>
        <p:txBody>
          <a:bodyPr/>
          <a:lstStyle/>
          <a:p>
            <a:fld id="{33BC0487-96BF-4748-97E9-E0AB4B21F4AF}" type="slidenum">
              <a:rPr lang="en-US" smtClean="0"/>
              <a:t>39</a:t>
            </a:fld>
            <a:endParaRPr lang="en-US"/>
          </a:p>
        </p:txBody>
      </p:sp>
    </p:spTree>
    <p:extLst>
      <p:ext uri="{BB962C8B-B14F-4D97-AF65-F5344CB8AC3E}">
        <p14:creationId xmlns:p14="http://schemas.microsoft.com/office/powerpoint/2010/main" val="2087698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06B4-CCEC-4FC9-98E3-E42609456EF0}"/>
              </a:ext>
            </a:extLst>
          </p:cNvPr>
          <p:cNvSpPr>
            <a:spLocks noGrp="1"/>
          </p:cNvSpPr>
          <p:nvPr>
            <p:ph type="title"/>
          </p:nvPr>
        </p:nvSpPr>
        <p:spPr/>
        <p:txBody>
          <a:bodyPr/>
          <a:lstStyle/>
          <a:p>
            <a:r>
              <a:rPr lang="en-US" b="1" dirty="0">
                <a:solidFill>
                  <a:srgbClr val="FF0000"/>
                </a:solidFill>
              </a:rPr>
              <a:t>Mono-variants</a:t>
            </a:r>
          </a:p>
        </p:txBody>
      </p:sp>
      <p:sp>
        <p:nvSpPr>
          <p:cNvPr id="3" name="Content Placeholder 2">
            <a:extLst>
              <a:ext uri="{FF2B5EF4-FFF2-40B4-BE49-F238E27FC236}">
                <a16:creationId xmlns:a16="http://schemas.microsoft.com/office/drawing/2014/main" id="{0AC733DD-45E7-4A44-9354-D959AAB08BC3}"/>
              </a:ext>
            </a:extLst>
          </p:cNvPr>
          <p:cNvSpPr>
            <a:spLocks noGrp="1"/>
          </p:cNvSpPr>
          <p:nvPr>
            <p:ph idx="1"/>
          </p:nvPr>
        </p:nvSpPr>
        <p:spPr/>
        <p:txBody>
          <a:bodyPr/>
          <a:lstStyle/>
          <a:p>
            <a:pPr marL="0" indent="0">
              <a:buNone/>
            </a:pPr>
            <a:r>
              <a:rPr lang="en-US" dirty="0"/>
              <a:t>A </a:t>
            </a:r>
            <a:r>
              <a:rPr lang="en-US" dirty="0">
                <a:solidFill>
                  <a:srgbClr val="FF0000"/>
                </a:solidFill>
              </a:rPr>
              <a:t>mono-variant </a:t>
            </a:r>
            <a:r>
              <a:rPr lang="en-US" dirty="0"/>
              <a:t>is a quantity that can change in only one way; it is either non-decreasing (so it can stay the same or increase) or it is non-increasing (so it can stay the same or decrease).</a:t>
            </a:r>
          </a:p>
          <a:p>
            <a:pPr marL="0" indent="0">
              <a:buNone/>
            </a:pPr>
            <a:endParaRPr lang="en-US" dirty="0"/>
          </a:p>
          <a:p>
            <a:pPr marL="0" indent="0">
              <a:buNone/>
            </a:pPr>
            <a:r>
              <a:rPr lang="en-US" b="1" dirty="0"/>
              <a:t>Examples:</a:t>
            </a:r>
          </a:p>
          <a:p>
            <a:r>
              <a:rPr lang="en-US" dirty="0"/>
              <a:t>The number of pieces on the board in a game of chess or checkers.</a:t>
            </a:r>
          </a:p>
          <a:p>
            <a:r>
              <a:rPr lang="en-US" dirty="0"/>
              <a:t>The scores in a sports contest.</a:t>
            </a:r>
          </a:p>
          <a:p>
            <a:r>
              <a:rPr lang="en-US" dirty="0"/>
              <a:t>The distance traveled by a cannonball (unless we have a very strong wind!).</a:t>
            </a:r>
          </a:p>
        </p:txBody>
      </p:sp>
      <p:sp>
        <p:nvSpPr>
          <p:cNvPr id="4" name="Slide Number Placeholder 3">
            <a:extLst>
              <a:ext uri="{FF2B5EF4-FFF2-40B4-BE49-F238E27FC236}">
                <a16:creationId xmlns:a16="http://schemas.microsoft.com/office/drawing/2014/main" id="{7B89A12E-349E-4C88-920A-D6C521F23881}"/>
              </a:ext>
            </a:extLst>
          </p:cNvPr>
          <p:cNvSpPr>
            <a:spLocks noGrp="1"/>
          </p:cNvSpPr>
          <p:nvPr>
            <p:ph type="sldNum" sz="quarter" idx="12"/>
          </p:nvPr>
        </p:nvSpPr>
        <p:spPr/>
        <p:txBody>
          <a:bodyPr/>
          <a:lstStyle/>
          <a:p>
            <a:fld id="{33BC0487-96BF-4748-97E9-E0AB4B21F4AF}" type="slidenum">
              <a:rPr lang="en-US" smtClean="0"/>
              <a:t>4</a:t>
            </a:fld>
            <a:endParaRPr lang="en-US"/>
          </a:p>
        </p:txBody>
      </p:sp>
    </p:spTree>
    <p:extLst>
      <p:ext uri="{BB962C8B-B14F-4D97-AF65-F5344CB8AC3E}">
        <p14:creationId xmlns:p14="http://schemas.microsoft.com/office/powerpoint/2010/main" val="2708524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E485C7-5647-47E0-B8C2-1A23299746EF}"/>
              </a:ext>
            </a:extLst>
          </p:cNvPr>
          <p:cNvPicPr>
            <a:picLocks noChangeAspect="1"/>
          </p:cNvPicPr>
          <p:nvPr/>
        </p:nvPicPr>
        <p:blipFill>
          <a:blip r:embed="rId2"/>
          <a:stretch>
            <a:fillRect/>
          </a:stretch>
        </p:blipFill>
        <p:spPr>
          <a:xfrm>
            <a:off x="1756034" y="556011"/>
            <a:ext cx="8679932" cy="5745978"/>
          </a:xfrm>
          <a:prstGeom prst="rect">
            <a:avLst/>
          </a:prstGeom>
        </p:spPr>
      </p:pic>
      <p:sp>
        <p:nvSpPr>
          <p:cNvPr id="3" name="Slide Number Placeholder 2">
            <a:extLst>
              <a:ext uri="{FF2B5EF4-FFF2-40B4-BE49-F238E27FC236}">
                <a16:creationId xmlns:a16="http://schemas.microsoft.com/office/drawing/2014/main" id="{6FE8C7CF-378A-4AED-A051-30824AA57F00}"/>
              </a:ext>
            </a:extLst>
          </p:cNvPr>
          <p:cNvSpPr>
            <a:spLocks noGrp="1"/>
          </p:cNvSpPr>
          <p:nvPr>
            <p:ph type="sldNum" sz="quarter" idx="12"/>
          </p:nvPr>
        </p:nvSpPr>
        <p:spPr/>
        <p:txBody>
          <a:bodyPr/>
          <a:lstStyle/>
          <a:p>
            <a:fld id="{33BC0487-96BF-4748-97E9-E0AB4B21F4AF}" type="slidenum">
              <a:rPr lang="en-US" smtClean="0"/>
              <a:t>40</a:t>
            </a:fld>
            <a:endParaRPr lang="en-US"/>
          </a:p>
        </p:txBody>
      </p:sp>
    </p:spTree>
    <p:extLst>
      <p:ext uri="{BB962C8B-B14F-4D97-AF65-F5344CB8AC3E}">
        <p14:creationId xmlns:p14="http://schemas.microsoft.com/office/powerpoint/2010/main" val="10367339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3A38E7-EC11-4904-9DCD-DECB7997CBFD}"/>
              </a:ext>
            </a:extLst>
          </p:cNvPr>
          <p:cNvPicPr>
            <a:picLocks noChangeAspect="1"/>
          </p:cNvPicPr>
          <p:nvPr/>
        </p:nvPicPr>
        <p:blipFill>
          <a:blip r:embed="rId2"/>
          <a:stretch>
            <a:fillRect/>
          </a:stretch>
        </p:blipFill>
        <p:spPr>
          <a:xfrm>
            <a:off x="1725551" y="578873"/>
            <a:ext cx="8740897" cy="5700254"/>
          </a:xfrm>
          <a:prstGeom prst="rect">
            <a:avLst/>
          </a:prstGeom>
        </p:spPr>
      </p:pic>
      <p:sp>
        <p:nvSpPr>
          <p:cNvPr id="3" name="Slide Number Placeholder 2">
            <a:extLst>
              <a:ext uri="{FF2B5EF4-FFF2-40B4-BE49-F238E27FC236}">
                <a16:creationId xmlns:a16="http://schemas.microsoft.com/office/drawing/2014/main" id="{1AE0148E-8654-4388-A6B1-2FDD7752BAE0}"/>
              </a:ext>
            </a:extLst>
          </p:cNvPr>
          <p:cNvSpPr>
            <a:spLocks noGrp="1"/>
          </p:cNvSpPr>
          <p:nvPr>
            <p:ph type="sldNum" sz="quarter" idx="12"/>
          </p:nvPr>
        </p:nvSpPr>
        <p:spPr/>
        <p:txBody>
          <a:bodyPr/>
          <a:lstStyle/>
          <a:p>
            <a:fld id="{33BC0487-96BF-4748-97E9-E0AB4B21F4AF}" type="slidenum">
              <a:rPr lang="en-US" smtClean="0"/>
              <a:t>41</a:t>
            </a:fld>
            <a:endParaRPr lang="en-US"/>
          </a:p>
        </p:txBody>
      </p:sp>
    </p:spTree>
    <p:extLst>
      <p:ext uri="{BB962C8B-B14F-4D97-AF65-F5344CB8AC3E}">
        <p14:creationId xmlns:p14="http://schemas.microsoft.com/office/powerpoint/2010/main" val="4286511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6B4967-7833-401A-A77C-1EAED47C7891}"/>
              </a:ext>
            </a:extLst>
          </p:cNvPr>
          <p:cNvPicPr>
            <a:picLocks noChangeAspect="1"/>
          </p:cNvPicPr>
          <p:nvPr/>
        </p:nvPicPr>
        <p:blipFill>
          <a:blip r:embed="rId2"/>
          <a:stretch>
            <a:fillRect/>
          </a:stretch>
        </p:blipFill>
        <p:spPr>
          <a:xfrm>
            <a:off x="1775085" y="559821"/>
            <a:ext cx="8641829" cy="5738357"/>
          </a:xfrm>
          <a:prstGeom prst="rect">
            <a:avLst/>
          </a:prstGeom>
        </p:spPr>
      </p:pic>
      <p:sp>
        <p:nvSpPr>
          <p:cNvPr id="3" name="Slide Number Placeholder 2">
            <a:extLst>
              <a:ext uri="{FF2B5EF4-FFF2-40B4-BE49-F238E27FC236}">
                <a16:creationId xmlns:a16="http://schemas.microsoft.com/office/drawing/2014/main" id="{4E151A0D-A99F-45FA-99CE-0BF9FB40BBBD}"/>
              </a:ext>
            </a:extLst>
          </p:cNvPr>
          <p:cNvSpPr>
            <a:spLocks noGrp="1"/>
          </p:cNvSpPr>
          <p:nvPr>
            <p:ph type="sldNum" sz="quarter" idx="12"/>
          </p:nvPr>
        </p:nvSpPr>
        <p:spPr/>
        <p:txBody>
          <a:bodyPr/>
          <a:lstStyle/>
          <a:p>
            <a:fld id="{33BC0487-96BF-4748-97E9-E0AB4B21F4AF}" type="slidenum">
              <a:rPr lang="en-US" smtClean="0"/>
              <a:t>42</a:t>
            </a:fld>
            <a:endParaRPr lang="en-US"/>
          </a:p>
        </p:txBody>
      </p:sp>
    </p:spTree>
    <p:extLst>
      <p:ext uri="{BB962C8B-B14F-4D97-AF65-F5344CB8AC3E}">
        <p14:creationId xmlns:p14="http://schemas.microsoft.com/office/powerpoint/2010/main" val="1865184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9AC28F-7007-423F-913A-319EA7D7F176}"/>
              </a:ext>
            </a:extLst>
          </p:cNvPr>
          <p:cNvPicPr>
            <a:picLocks noChangeAspect="1"/>
          </p:cNvPicPr>
          <p:nvPr/>
        </p:nvPicPr>
        <p:blipFill>
          <a:blip r:embed="rId2"/>
          <a:stretch>
            <a:fillRect/>
          </a:stretch>
        </p:blipFill>
        <p:spPr>
          <a:xfrm>
            <a:off x="1752223" y="575062"/>
            <a:ext cx="8687553" cy="5707875"/>
          </a:xfrm>
          <a:prstGeom prst="rect">
            <a:avLst/>
          </a:prstGeom>
        </p:spPr>
      </p:pic>
      <p:sp>
        <p:nvSpPr>
          <p:cNvPr id="3" name="Slide Number Placeholder 2">
            <a:extLst>
              <a:ext uri="{FF2B5EF4-FFF2-40B4-BE49-F238E27FC236}">
                <a16:creationId xmlns:a16="http://schemas.microsoft.com/office/drawing/2014/main" id="{76D334DB-ED1A-4B7E-8607-B1F51C2B4535}"/>
              </a:ext>
            </a:extLst>
          </p:cNvPr>
          <p:cNvSpPr>
            <a:spLocks noGrp="1"/>
          </p:cNvSpPr>
          <p:nvPr>
            <p:ph type="sldNum" sz="quarter" idx="12"/>
          </p:nvPr>
        </p:nvSpPr>
        <p:spPr/>
        <p:txBody>
          <a:bodyPr/>
          <a:lstStyle/>
          <a:p>
            <a:fld id="{33BC0487-96BF-4748-97E9-E0AB4B21F4AF}" type="slidenum">
              <a:rPr lang="en-US" smtClean="0"/>
              <a:t>43</a:t>
            </a:fld>
            <a:endParaRPr lang="en-US"/>
          </a:p>
        </p:txBody>
      </p:sp>
    </p:spTree>
    <p:extLst>
      <p:ext uri="{BB962C8B-B14F-4D97-AF65-F5344CB8AC3E}">
        <p14:creationId xmlns:p14="http://schemas.microsoft.com/office/powerpoint/2010/main" val="3557689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263490-2EDE-4897-BC78-54153A40499E}"/>
              </a:ext>
            </a:extLst>
          </p:cNvPr>
          <p:cNvPicPr>
            <a:picLocks noChangeAspect="1"/>
          </p:cNvPicPr>
          <p:nvPr/>
        </p:nvPicPr>
        <p:blipFill>
          <a:blip r:embed="rId2"/>
          <a:stretch>
            <a:fillRect/>
          </a:stretch>
        </p:blipFill>
        <p:spPr>
          <a:xfrm>
            <a:off x="1771275" y="571252"/>
            <a:ext cx="8649450" cy="5715495"/>
          </a:xfrm>
          <a:prstGeom prst="rect">
            <a:avLst/>
          </a:prstGeom>
        </p:spPr>
      </p:pic>
      <p:sp>
        <p:nvSpPr>
          <p:cNvPr id="3" name="Slide Number Placeholder 2">
            <a:extLst>
              <a:ext uri="{FF2B5EF4-FFF2-40B4-BE49-F238E27FC236}">
                <a16:creationId xmlns:a16="http://schemas.microsoft.com/office/drawing/2014/main" id="{049DF021-C059-4201-8494-A93027115E0E}"/>
              </a:ext>
            </a:extLst>
          </p:cNvPr>
          <p:cNvSpPr>
            <a:spLocks noGrp="1"/>
          </p:cNvSpPr>
          <p:nvPr>
            <p:ph type="sldNum" sz="quarter" idx="12"/>
          </p:nvPr>
        </p:nvSpPr>
        <p:spPr/>
        <p:txBody>
          <a:bodyPr/>
          <a:lstStyle/>
          <a:p>
            <a:fld id="{33BC0487-96BF-4748-97E9-E0AB4B21F4AF}" type="slidenum">
              <a:rPr lang="en-US" smtClean="0"/>
              <a:t>44</a:t>
            </a:fld>
            <a:endParaRPr lang="en-US"/>
          </a:p>
        </p:txBody>
      </p:sp>
    </p:spTree>
    <p:extLst>
      <p:ext uri="{BB962C8B-B14F-4D97-AF65-F5344CB8AC3E}">
        <p14:creationId xmlns:p14="http://schemas.microsoft.com/office/powerpoint/2010/main" val="4140792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0A5991-00CF-415F-9FB9-B583B322984B}"/>
              </a:ext>
            </a:extLst>
          </p:cNvPr>
          <p:cNvPicPr>
            <a:picLocks noChangeAspect="1"/>
          </p:cNvPicPr>
          <p:nvPr/>
        </p:nvPicPr>
        <p:blipFill>
          <a:blip r:embed="rId2"/>
          <a:stretch>
            <a:fillRect/>
          </a:stretch>
        </p:blipFill>
        <p:spPr>
          <a:xfrm>
            <a:off x="1771275" y="597924"/>
            <a:ext cx="8649450" cy="5662151"/>
          </a:xfrm>
          <a:prstGeom prst="rect">
            <a:avLst/>
          </a:prstGeom>
        </p:spPr>
      </p:pic>
      <p:sp>
        <p:nvSpPr>
          <p:cNvPr id="3" name="Slide Number Placeholder 2">
            <a:extLst>
              <a:ext uri="{FF2B5EF4-FFF2-40B4-BE49-F238E27FC236}">
                <a16:creationId xmlns:a16="http://schemas.microsoft.com/office/drawing/2014/main" id="{A315D20F-D1CF-4727-91D4-7956C6D14DC6}"/>
              </a:ext>
            </a:extLst>
          </p:cNvPr>
          <p:cNvSpPr>
            <a:spLocks noGrp="1"/>
          </p:cNvSpPr>
          <p:nvPr>
            <p:ph type="sldNum" sz="quarter" idx="12"/>
          </p:nvPr>
        </p:nvSpPr>
        <p:spPr/>
        <p:txBody>
          <a:bodyPr/>
          <a:lstStyle/>
          <a:p>
            <a:fld id="{33BC0487-96BF-4748-97E9-E0AB4B21F4AF}" type="slidenum">
              <a:rPr lang="en-US" smtClean="0"/>
              <a:t>45</a:t>
            </a:fld>
            <a:endParaRPr lang="en-US"/>
          </a:p>
        </p:txBody>
      </p:sp>
    </p:spTree>
    <p:extLst>
      <p:ext uri="{BB962C8B-B14F-4D97-AF65-F5344CB8AC3E}">
        <p14:creationId xmlns:p14="http://schemas.microsoft.com/office/powerpoint/2010/main" val="1462438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A3CCE9-7228-47F6-880B-6B7A5ECAD3C9}"/>
              </a:ext>
            </a:extLst>
          </p:cNvPr>
          <p:cNvPicPr>
            <a:picLocks noChangeAspect="1"/>
          </p:cNvPicPr>
          <p:nvPr/>
        </p:nvPicPr>
        <p:blipFill>
          <a:blip r:embed="rId2"/>
          <a:stretch>
            <a:fillRect/>
          </a:stretch>
        </p:blipFill>
        <p:spPr>
          <a:xfrm>
            <a:off x="1759844" y="590304"/>
            <a:ext cx="8672312" cy="5677392"/>
          </a:xfrm>
          <a:prstGeom prst="rect">
            <a:avLst/>
          </a:prstGeom>
        </p:spPr>
      </p:pic>
      <p:sp>
        <p:nvSpPr>
          <p:cNvPr id="3" name="Slide Number Placeholder 2">
            <a:extLst>
              <a:ext uri="{FF2B5EF4-FFF2-40B4-BE49-F238E27FC236}">
                <a16:creationId xmlns:a16="http://schemas.microsoft.com/office/drawing/2014/main" id="{EF23F4FA-5F90-46DB-BAF6-7C807EAECCB4}"/>
              </a:ext>
            </a:extLst>
          </p:cNvPr>
          <p:cNvSpPr>
            <a:spLocks noGrp="1"/>
          </p:cNvSpPr>
          <p:nvPr>
            <p:ph type="sldNum" sz="quarter" idx="12"/>
          </p:nvPr>
        </p:nvSpPr>
        <p:spPr/>
        <p:txBody>
          <a:bodyPr/>
          <a:lstStyle/>
          <a:p>
            <a:fld id="{33BC0487-96BF-4748-97E9-E0AB4B21F4AF}" type="slidenum">
              <a:rPr lang="en-US" smtClean="0"/>
              <a:t>46</a:t>
            </a:fld>
            <a:endParaRPr lang="en-US"/>
          </a:p>
        </p:txBody>
      </p:sp>
    </p:spTree>
    <p:extLst>
      <p:ext uri="{BB962C8B-B14F-4D97-AF65-F5344CB8AC3E}">
        <p14:creationId xmlns:p14="http://schemas.microsoft.com/office/powerpoint/2010/main" val="1353031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CBBC4-D9E7-40CD-94A0-A323003E40A4}"/>
              </a:ext>
            </a:extLst>
          </p:cNvPr>
          <p:cNvPicPr>
            <a:picLocks noChangeAspect="1"/>
          </p:cNvPicPr>
          <p:nvPr/>
        </p:nvPicPr>
        <p:blipFill>
          <a:blip r:embed="rId2"/>
          <a:stretch>
            <a:fillRect/>
          </a:stretch>
        </p:blipFill>
        <p:spPr>
          <a:xfrm>
            <a:off x="1763654" y="601735"/>
            <a:ext cx="8664691" cy="5654530"/>
          </a:xfrm>
          <a:prstGeom prst="rect">
            <a:avLst/>
          </a:prstGeom>
        </p:spPr>
      </p:pic>
      <p:sp>
        <p:nvSpPr>
          <p:cNvPr id="3" name="Slide Number Placeholder 2">
            <a:extLst>
              <a:ext uri="{FF2B5EF4-FFF2-40B4-BE49-F238E27FC236}">
                <a16:creationId xmlns:a16="http://schemas.microsoft.com/office/drawing/2014/main" id="{F83B8825-16E5-47F8-9EDD-09279E68ACB7}"/>
              </a:ext>
            </a:extLst>
          </p:cNvPr>
          <p:cNvSpPr>
            <a:spLocks noGrp="1"/>
          </p:cNvSpPr>
          <p:nvPr>
            <p:ph type="sldNum" sz="quarter" idx="12"/>
          </p:nvPr>
        </p:nvSpPr>
        <p:spPr/>
        <p:txBody>
          <a:bodyPr/>
          <a:lstStyle/>
          <a:p>
            <a:fld id="{33BC0487-96BF-4748-97E9-E0AB4B21F4AF}" type="slidenum">
              <a:rPr lang="en-US" smtClean="0"/>
              <a:t>47</a:t>
            </a:fld>
            <a:endParaRPr lang="en-US"/>
          </a:p>
        </p:txBody>
      </p:sp>
    </p:spTree>
    <p:extLst>
      <p:ext uri="{BB962C8B-B14F-4D97-AF65-F5344CB8AC3E}">
        <p14:creationId xmlns:p14="http://schemas.microsoft.com/office/powerpoint/2010/main" val="1993653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394C00-0247-4ECB-A28C-0F8A1FFDEDB2}"/>
              </a:ext>
            </a:extLst>
          </p:cNvPr>
          <p:cNvPicPr>
            <a:picLocks noChangeAspect="1"/>
          </p:cNvPicPr>
          <p:nvPr/>
        </p:nvPicPr>
        <p:blipFill>
          <a:blip r:embed="rId2"/>
          <a:stretch>
            <a:fillRect/>
          </a:stretch>
        </p:blipFill>
        <p:spPr>
          <a:xfrm>
            <a:off x="1782706" y="601735"/>
            <a:ext cx="8626588" cy="5654530"/>
          </a:xfrm>
          <a:prstGeom prst="rect">
            <a:avLst/>
          </a:prstGeom>
        </p:spPr>
      </p:pic>
      <p:sp>
        <p:nvSpPr>
          <p:cNvPr id="3" name="Slide Number Placeholder 2">
            <a:extLst>
              <a:ext uri="{FF2B5EF4-FFF2-40B4-BE49-F238E27FC236}">
                <a16:creationId xmlns:a16="http://schemas.microsoft.com/office/drawing/2014/main" id="{B0DFF248-247D-4C82-AAF7-22A00BFE1635}"/>
              </a:ext>
            </a:extLst>
          </p:cNvPr>
          <p:cNvSpPr>
            <a:spLocks noGrp="1"/>
          </p:cNvSpPr>
          <p:nvPr>
            <p:ph type="sldNum" sz="quarter" idx="12"/>
          </p:nvPr>
        </p:nvSpPr>
        <p:spPr/>
        <p:txBody>
          <a:bodyPr/>
          <a:lstStyle/>
          <a:p>
            <a:fld id="{33BC0487-96BF-4748-97E9-E0AB4B21F4AF}" type="slidenum">
              <a:rPr lang="en-US" smtClean="0"/>
              <a:t>48</a:t>
            </a:fld>
            <a:endParaRPr lang="en-US"/>
          </a:p>
        </p:txBody>
      </p:sp>
    </p:spTree>
    <p:extLst>
      <p:ext uri="{BB962C8B-B14F-4D97-AF65-F5344CB8AC3E}">
        <p14:creationId xmlns:p14="http://schemas.microsoft.com/office/powerpoint/2010/main" val="713337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799FF5-5E88-4055-83B0-BA8B01450CF4}"/>
              </a:ext>
            </a:extLst>
          </p:cNvPr>
          <p:cNvPicPr>
            <a:picLocks noChangeAspect="1"/>
          </p:cNvPicPr>
          <p:nvPr/>
        </p:nvPicPr>
        <p:blipFill>
          <a:blip r:embed="rId2"/>
          <a:stretch>
            <a:fillRect/>
          </a:stretch>
        </p:blipFill>
        <p:spPr>
          <a:xfrm>
            <a:off x="1756034" y="609355"/>
            <a:ext cx="8679932" cy="5639289"/>
          </a:xfrm>
          <a:prstGeom prst="rect">
            <a:avLst/>
          </a:prstGeom>
        </p:spPr>
      </p:pic>
      <p:sp>
        <p:nvSpPr>
          <p:cNvPr id="3" name="Slide Number Placeholder 2">
            <a:extLst>
              <a:ext uri="{FF2B5EF4-FFF2-40B4-BE49-F238E27FC236}">
                <a16:creationId xmlns:a16="http://schemas.microsoft.com/office/drawing/2014/main" id="{D8C5F0CA-AFCA-4180-A6DC-E67D5F690134}"/>
              </a:ext>
            </a:extLst>
          </p:cNvPr>
          <p:cNvSpPr>
            <a:spLocks noGrp="1"/>
          </p:cNvSpPr>
          <p:nvPr>
            <p:ph type="sldNum" sz="quarter" idx="12"/>
          </p:nvPr>
        </p:nvSpPr>
        <p:spPr/>
        <p:txBody>
          <a:bodyPr/>
          <a:lstStyle/>
          <a:p>
            <a:fld id="{33BC0487-96BF-4748-97E9-E0AB4B21F4AF}" type="slidenum">
              <a:rPr lang="en-US" smtClean="0"/>
              <a:t>49</a:t>
            </a:fld>
            <a:endParaRPr lang="en-US"/>
          </a:p>
        </p:txBody>
      </p:sp>
    </p:spTree>
    <p:extLst>
      <p:ext uri="{BB962C8B-B14F-4D97-AF65-F5344CB8AC3E}">
        <p14:creationId xmlns:p14="http://schemas.microsoft.com/office/powerpoint/2010/main" val="159068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70819-6B2A-4F15-9CF9-84A6BE276D06}"/>
              </a:ext>
            </a:extLst>
          </p:cNvPr>
          <p:cNvSpPr>
            <a:spLocks noGrp="1"/>
          </p:cNvSpPr>
          <p:nvPr>
            <p:ph type="title"/>
          </p:nvPr>
        </p:nvSpPr>
        <p:spPr/>
        <p:txBody>
          <a:bodyPr/>
          <a:lstStyle/>
          <a:p>
            <a:r>
              <a:rPr lang="en-US" b="1" dirty="0">
                <a:solidFill>
                  <a:srgbClr val="FF0000"/>
                </a:solidFill>
              </a:rPr>
              <a:t>Inspiration</a:t>
            </a:r>
          </a:p>
        </p:txBody>
      </p:sp>
      <p:sp>
        <p:nvSpPr>
          <p:cNvPr id="3" name="Content Placeholder 2">
            <a:extLst>
              <a:ext uri="{FF2B5EF4-FFF2-40B4-BE49-F238E27FC236}">
                <a16:creationId xmlns:a16="http://schemas.microsoft.com/office/drawing/2014/main" id="{77014D6C-4966-461B-8B98-07F8CD03723F}"/>
              </a:ext>
            </a:extLst>
          </p:cNvPr>
          <p:cNvSpPr>
            <a:spLocks noGrp="1"/>
          </p:cNvSpPr>
          <p:nvPr>
            <p:ph idx="1"/>
          </p:nvPr>
        </p:nvSpPr>
        <p:spPr>
          <a:xfrm>
            <a:off x="838200" y="1457135"/>
            <a:ext cx="10515600" cy="1325563"/>
          </a:xfrm>
        </p:spPr>
        <p:txBody>
          <a:bodyPr/>
          <a:lstStyle/>
          <a:p>
            <a:pPr marL="0" indent="0">
              <a:buNone/>
            </a:pPr>
            <a:r>
              <a:rPr lang="en-US" dirty="0"/>
              <a:t>This lecture was inspired by a challenge my son gave himself: use all 144 tiles in a </a:t>
            </a:r>
            <a:r>
              <a:rPr lang="en-US" dirty="0" err="1"/>
              <a:t>bananagram</a:t>
            </a:r>
            <a:r>
              <a:rPr lang="en-US" dirty="0"/>
              <a:t> set and have one connected board, with every word exactly three letters….  A subset is below. Is it possible?</a:t>
            </a:r>
          </a:p>
        </p:txBody>
      </p:sp>
      <p:pic>
        <p:nvPicPr>
          <p:cNvPr id="4" name="Picture 3">
            <a:extLst>
              <a:ext uri="{FF2B5EF4-FFF2-40B4-BE49-F238E27FC236}">
                <a16:creationId xmlns:a16="http://schemas.microsoft.com/office/drawing/2014/main" id="{DCB95DFE-F45D-4F04-9B3F-A6C9ED01EAC0}"/>
              </a:ext>
            </a:extLst>
          </p:cNvPr>
          <p:cNvPicPr>
            <a:picLocks noChangeAspect="1"/>
          </p:cNvPicPr>
          <p:nvPr/>
        </p:nvPicPr>
        <p:blipFill>
          <a:blip r:embed="rId2"/>
          <a:stretch>
            <a:fillRect/>
          </a:stretch>
        </p:blipFill>
        <p:spPr>
          <a:xfrm>
            <a:off x="838200" y="3043451"/>
            <a:ext cx="9916235" cy="3167090"/>
          </a:xfrm>
          <a:prstGeom prst="rect">
            <a:avLst/>
          </a:prstGeom>
        </p:spPr>
      </p:pic>
      <p:sp>
        <p:nvSpPr>
          <p:cNvPr id="5" name="Slide Number Placeholder 4">
            <a:extLst>
              <a:ext uri="{FF2B5EF4-FFF2-40B4-BE49-F238E27FC236}">
                <a16:creationId xmlns:a16="http://schemas.microsoft.com/office/drawing/2014/main" id="{7CADA153-E00D-4B82-849F-27411081F52C}"/>
              </a:ext>
            </a:extLst>
          </p:cNvPr>
          <p:cNvSpPr>
            <a:spLocks noGrp="1"/>
          </p:cNvSpPr>
          <p:nvPr>
            <p:ph type="sldNum" sz="quarter" idx="12"/>
          </p:nvPr>
        </p:nvSpPr>
        <p:spPr/>
        <p:txBody>
          <a:bodyPr/>
          <a:lstStyle/>
          <a:p>
            <a:fld id="{33BC0487-96BF-4748-97E9-E0AB4B21F4AF}" type="slidenum">
              <a:rPr lang="en-US" smtClean="0"/>
              <a:t>5</a:t>
            </a:fld>
            <a:endParaRPr lang="en-US"/>
          </a:p>
        </p:txBody>
      </p:sp>
    </p:spTree>
    <p:extLst>
      <p:ext uri="{BB962C8B-B14F-4D97-AF65-F5344CB8AC3E}">
        <p14:creationId xmlns:p14="http://schemas.microsoft.com/office/powerpoint/2010/main" val="17622801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60B96F-FCA8-4B40-B63E-45844DF5B469}"/>
              </a:ext>
            </a:extLst>
          </p:cNvPr>
          <p:cNvPicPr>
            <a:picLocks noChangeAspect="1"/>
          </p:cNvPicPr>
          <p:nvPr/>
        </p:nvPicPr>
        <p:blipFill>
          <a:blip r:embed="rId2"/>
          <a:stretch>
            <a:fillRect/>
          </a:stretch>
        </p:blipFill>
        <p:spPr>
          <a:xfrm>
            <a:off x="1782706" y="556011"/>
            <a:ext cx="8626588" cy="5745978"/>
          </a:xfrm>
          <a:prstGeom prst="rect">
            <a:avLst/>
          </a:prstGeom>
        </p:spPr>
      </p:pic>
      <p:sp>
        <p:nvSpPr>
          <p:cNvPr id="3" name="Slide Number Placeholder 2">
            <a:extLst>
              <a:ext uri="{FF2B5EF4-FFF2-40B4-BE49-F238E27FC236}">
                <a16:creationId xmlns:a16="http://schemas.microsoft.com/office/drawing/2014/main" id="{02F559E2-6679-40E5-8E83-C02A7C2DFDE0}"/>
              </a:ext>
            </a:extLst>
          </p:cNvPr>
          <p:cNvSpPr>
            <a:spLocks noGrp="1"/>
          </p:cNvSpPr>
          <p:nvPr>
            <p:ph type="sldNum" sz="quarter" idx="12"/>
          </p:nvPr>
        </p:nvSpPr>
        <p:spPr/>
        <p:txBody>
          <a:bodyPr/>
          <a:lstStyle/>
          <a:p>
            <a:fld id="{33BC0487-96BF-4748-97E9-E0AB4B21F4AF}" type="slidenum">
              <a:rPr lang="en-US" smtClean="0"/>
              <a:t>50</a:t>
            </a:fld>
            <a:endParaRPr lang="en-US"/>
          </a:p>
        </p:txBody>
      </p:sp>
    </p:spTree>
    <p:extLst>
      <p:ext uri="{BB962C8B-B14F-4D97-AF65-F5344CB8AC3E}">
        <p14:creationId xmlns:p14="http://schemas.microsoft.com/office/powerpoint/2010/main" val="2608507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7733CF-AC89-40AC-A9CE-7420601581FF}"/>
              </a:ext>
            </a:extLst>
          </p:cNvPr>
          <p:cNvPicPr>
            <a:picLocks noChangeAspect="1"/>
          </p:cNvPicPr>
          <p:nvPr/>
        </p:nvPicPr>
        <p:blipFill>
          <a:blip r:embed="rId2"/>
          <a:stretch>
            <a:fillRect/>
          </a:stretch>
        </p:blipFill>
        <p:spPr>
          <a:xfrm>
            <a:off x="1778896" y="624597"/>
            <a:ext cx="8634208" cy="5608806"/>
          </a:xfrm>
          <a:prstGeom prst="rect">
            <a:avLst/>
          </a:prstGeom>
        </p:spPr>
      </p:pic>
      <p:sp>
        <p:nvSpPr>
          <p:cNvPr id="3" name="Slide Number Placeholder 2">
            <a:extLst>
              <a:ext uri="{FF2B5EF4-FFF2-40B4-BE49-F238E27FC236}">
                <a16:creationId xmlns:a16="http://schemas.microsoft.com/office/drawing/2014/main" id="{0E0C7333-0EBC-43CE-A850-474C7FA928F5}"/>
              </a:ext>
            </a:extLst>
          </p:cNvPr>
          <p:cNvSpPr>
            <a:spLocks noGrp="1"/>
          </p:cNvSpPr>
          <p:nvPr>
            <p:ph type="sldNum" sz="quarter" idx="12"/>
          </p:nvPr>
        </p:nvSpPr>
        <p:spPr/>
        <p:txBody>
          <a:bodyPr/>
          <a:lstStyle/>
          <a:p>
            <a:fld id="{33BC0487-96BF-4748-97E9-E0AB4B21F4AF}" type="slidenum">
              <a:rPr lang="en-US" smtClean="0"/>
              <a:t>51</a:t>
            </a:fld>
            <a:endParaRPr lang="en-US"/>
          </a:p>
        </p:txBody>
      </p:sp>
    </p:spTree>
    <p:extLst>
      <p:ext uri="{BB962C8B-B14F-4D97-AF65-F5344CB8AC3E}">
        <p14:creationId xmlns:p14="http://schemas.microsoft.com/office/powerpoint/2010/main" val="2822933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94E02B-51BE-4FDD-ADED-3156B0F228BC}"/>
              </a:ext>
            </a:extLst>
          </p:cNvPr>
          <p:cNvPicPr>
            <a:picLocks noChangeAspect="1"/>
          </p:cNvPicPr>
          <p:nvPr/>
        </p:nvPicPr>
        <p:blipFill>
          <a:blip r:embed="rId2"/>
          <a:stretch>
            <a:fillRect/>
          </a:stretch>
        </p:blipFill>
        <p:spPr>
          <a:xfrm>
            <a:off x="1775085" y="628407"/>
            <a:ext cx="8641829" cy="5601185"/>
          </a:xfrm>
          <a:prstGeom prst="rect">
            <a:avLst/>
          </a:prstGeom>
        </p:spPr>
      </p:pic>
      <p:sp>
        <p:nvSpPr>
          <p:cNvPr id="3" name="Slide Number Placeholder 2">
            <a:extLst>
              <a:ext uri="{FF2B5EF4-FFF2-40B4-BE49-F238E27FC236}">
                <a16:creationId xmlns:a16="http://schemas.microsoft.com/office/drawing/2014/main" id="{CACFC61F-7441-4983-A4A9-F76F71163DFB}"/>
              </a:ext>
            </a:extLst>
          </p:cNvPr>
          <p:cNvSpPr>
            <a:spLocks noGrp="1"/>
          </p:cNvSpPr>
          <p:nvPr>
            <p:ph type="sldNum" sz="quarter" idx="12"/>
          </p:nvPr>
        </p:nvSpPr>
        <p:spPr/>
        <p:txBody>
          <a:bodyPr/>
          <a:lstStyle/>
          <a:p>
            <a:fld id="{33BC0487-96BF-4748-97E9-E0AB4B21F4AF}" type="slidenum">
              <a:rPr lang="en-US" smtClean="0"/>
              <a:t>52</a:t>
            </a:fld>
            <a:endParaRPr lang="en-US"/>
          </a:p>
        </p:txBody>
      </p:sp>
    </p:spTree>
    <p:extLst>
      <p:ext uri="{BB962C8B-B14F-4D97-AF65-F5344CB8AC3E}">
        <p14:creationId xmlns:p14="http://schemas.microsoft.com/office/powerpoint/2010/main" val="3116063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6AD4B-B155-40AC-AFCD-F39158050871}"/>
              </a:ext>
            </a:extLst>
          </p:cNvPr>
          <p:cNvPicPr>
            <a:picLocks noChangeAspect="1"/>
          </p:cNvPicPr>
          <p:nvPr/>
        </p:nvPicPr>
        <p:blipFill>
          <a:blip r:embed="rId2"/>
          <a:stretch>
            <a:fillRect/>
          </a:stretch>
        </p:blipFill>
        <p:spPr>
          <a:xfrm>
            <a:off x="1767465" y="590304"/>
            <a:ext cx="8657070" cy="5677392"/>
          </a:xfrm>
          <a:prstGeom prst="rect">
            <a:avLst/>
          </a:prstGeom>
        </p:spPr>
      </p:pic>
      <p:sp>
        <p:nvSpPr>
          <p:cNvPr id="3" name="Slide Number Placeholder 2">
            <a:extLst>
              <a:ext uri="{FF2B5EF4-FFF2-40B4-BE49-F238E27FC236}">
                <a16:creationId xmlns:a16="http://schemas.microsoft.com/office/drawing/2014/main" id="{F3E04289-79EA-4BFC-AB6A-D40AC94D4912}"/>
              </a:ext>
            </a:extLst>
          </p:cNvPr>
          <p:cNvSpPr>
            <a:spLocks noGrp="1"/>
          </p:cNvSpPr>
          <p:nvPr>
            <p:ph type="sldNum" sz="quarter" idx="12"/>
          </p:nvPr>
        </p:nvSpPr>
        <p:spPr/>
        <p:txBody>
          <a:bodyPr/>
          <a:lstStyle/>
          <a:p>
            <a:fld id="{33BC0487-96BF-4748-97E9-E0AB4B21F4AF}" type="slidenum">
              <a:rPr lang="en-US" smtClean="0"/>
              <a:t>53</a:t>
            </a:fld>
            <a:endParaRPr lang="en-US"/>
          </a:p>
        </p:txBody>
      </p:sp>
    </p:spTree>
    <p:extLst>
      <p:ext uri="{BB962C8B-B14F-4D97-AF65-F5344CB8AC3E}">
        <p14:creationId xmlns:p14="http://schemas.microsoft.com/office/powerpoint/2010/main" val="12965830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D98959-EDAB-49D7-BA39-6A47C6551F48}"/>
              </a:ext>
            </a:extLst>
          </p:cNvPr>
          <p:cNvPicPr>
            <a:picLocks noChangeAspect="1"/>
          </p:cNvPicPr>
          <p:nvPr/>
        </p:nvPicPr>
        <p:blipFill>
          <a:blip r:embed="rId2"/>
          <a:stretch>
            <a:fillRect/>
          </a:stretch>
        </p:blipFill>
        <p:spPr>
          <a:xfrm>
            <a:off x="1778896" y="597924"/>
            <a:ext cx="8634208" cy="5662151"/>
          </a:xfrm>
          <a:prstGeom prst="rect">
            <a:avLst/>
          </a:prstGeom>
        </p:spPr>
      </p:pic>
      <p:sp>
        <p:nvSpPr>
          <p:cNvPr id="3" name="Slide Number Placeholder 2">
            <a:extLst>
              <a:ext uri="{FF2B5EF4-FFF2-40B4-BE49-F238E27FC236}">
                <a16:creationId xmlns:a16="http://schemas.microsoft.com/office/drawing/2014/main" id="{EFBB5A8E-B2F6-44D0-B67F-42070A4DA863}"/>
              </a:ext>
            </a:extLst>
          </p:cNvPr>
          <p:cNvSpPr>
            <a:spLocks noGrp="1"/>
          </p:cNvSpPr>
          <p:nvPr>
            <p:ph type="sldNum" sz="quarter" idx="12"/>
          </p:nvPr>
        </p:nvSpPr>
        <p:spPr/>
        <p:txBody>
          <a:bodyPr/>
          <a:lstStyle/>
          <a:p>
            <a:fld id="{33BC0487-96BF-4748-97E9-E0AB4B21F4AF}" type="slidenum">
              <a:rPr lang="en-US" smtClean="0"/>
              <a:t>54</a:t>
            </a:fld>
            <a:endParaRPr lang="en-US"/>
          </a:p>
        </p:txBody>
      </p:sp>
    </p:spTree>
    <p:extLst>
      <p:ext uri="{BB962C8B-B14F-4D97-AF65-F5344CB8AC3E}">
        <p14:creationId xmlns:p14="http://schemas.microsoft.com/office/powerpoint/2010/main" val="121358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515236-083B-4C04-B0A0-9780A092359D}"/>
              </a:ext>
            </a:extLst>
          </p:cNvPr>
          <p:cNvPicPr>
            <a:picLocks noChangeAspect="1"/>
          </p:cNvPicPr>
          <p:nvPr/>
        </p:nvPicPr>
        <p:blipFill>
          <a:blip r:embed="rId2"/>
          <a:stretch>
            <a:fillRect/>
          </a:stretch>
        </p:blipFill>
        <p:spPr>
          <a:xfrm>
            <a:off x="1790327" y="578873"/>
            <a:ext cx="8611346" cy="5700254"/>
          </a:xfrm>
          <a:prstGeom prst="rect">
            <a:avLst/>
          </a:prstGeom>
        </p:spPr>
      </p:pic>
      <p:sp>
        <p:nvSpPr>
          <p:cNvPr id="3" name="Slide Number Placeholder 2">
            <a:extLst>
              <a:ext uri="{FF2B5EF4-FFF2-40B4-BE49-F238E27FC236}">
                <a16:creationId xmlns:a16="http://schemas.microsoft.com/office/drawing/2014/main" id="{64998FB8-5307-4C28-9C51-FCE1AE009CD0}"/>
              </a:ext>
            </a:extLst>
          </p:cNvPr>
          <p:cNvSpPr>
            <a:spLocks noGrp="1"/>
          </p:cNvSpPr>
          <p:nvPr>
            <p:ph type="sldNum" sz="quarter" idx="12"/>
          </p:nvPr>
        </p:nvSpPr>
        <p:spPr/>
        <p:txBody>
          <a:bodyPr/>
          <a:lstStyle/>
          <a:p>
            <a:fld id="{33BC0487-96BF-4748-97E9-E0AB4B21F4AF}" type="slidenum">
              <a:rPr lang="en-US" smtClean="0"/>
              <a:t>55</a:t>
            </a:fld>
            <a:endParaRPr lang="en-US"/>
          </a:p>
        </p:txBody>
      </p:sp>
    </p:spTree>
    <p:extLst>
      <p:ext uri="{BB962C8B-B14F-4D97-AF65-F5344CB8AC3E}">
        <p14:creationId xmlns:p14="http://schemas.microsoft.com/office/powerpoint/2010/main" val="27156599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DAE2C2-1AB4-46CA-A0D9-A33FCF33DC70}"/>
              </a:ext>
            </a:extLst>
          </p:cNvPr>
          <p:cNvPicPr>
            <a:picLocks noChangeAspect="1"/>
          </p:cNvPicPr>
          <p:nvPr/>
        </p:nvPicPr>
        <p:blipFill>
          <a:blip r:embed="rId2"/>
          <a:stretch>
            <a:fillRect/>
          </a:stretch>
        </p:blipFill>
        <p:spPr>
          <a:xfrm>
            <a:off x="1778896" y="590304"/>
            <a:ext cx="8634208" cy="5677392"/>
          </a:xfrm>
          <a:prstGeom prst="rect">
            <a:avLst/>
          </a:prstGeom>
        </p:spPr>
      </p:pic>
      <p:sp>
        <p:nvSpPr>
          <p:cNvPr id="3" name="Slide Number Placeholder 2">
            <a:extLst>
              <a:ext uri="{FF2B5EF4-FFF2-40B4-BE49-F238E27FC236}">
                <a16:creationId xmlns:a16="http://schemas.microsoft.com/office/drawing/2014/main" id="{E5597C11-128E-4EE1-A26F-A8F929B1C762}"/>
              </a:ext>
            </a:extLst>
          </p:cNvPr>
          <p:cNvSpPr>
            <a:spLocks noGrp="1"/>
          </p:cNvSpPr>
          <p:nvPr>
            <p:ph type="sldNum" sz="quarter" idx="12"/>
          </p:nvPr>
        </p:nvSpPr>
        <p:spPr/>
        <p:txBody>
          <a:bodyPr/>
          <a:lstStyle/>
          <a:p>
            <a:fld id="{33BC0487-96BF-4748-97E9-E0AB4B21F4AF}" type="slidenum">
              <a:rPr lang="en-US" smtClean="0"/>
              <a:t>56</a:t>
            </a:fld>
            <a:endParaRPr lang="en-US"/>
          </a:p>
        </p:txBody>
      </p:sp>
    </p:spTree>
    <p:extLst>
      <p:ext uri="{BB962C8B-B14F-4D97-AF65-F5344CB8AC3E}">
        <p14:creationId xmlns:p14="http://schemas.microsoft.com/office/powerpoint/2010/main" val="7018742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776C4-27FD-4A6C-9416-63AA088D5741}"/>
              </a:ext>
            </a:extLst>
          </p:cNvPr>
          <p:cNvSpPr txBox="1"/>
          <p:nvPr/>
        </p:nvSpPr>
        <p:spPr>
          <a:xfrm>
            <a:off x="359391" y="245660"/>
            <a:ext cx="11518710" cy="2800767"/>
          </a:xfrm>
          <a:prstGeom prst="rect">
            <a:avLst/>
          </a:prstGeom>
          <a:noFill/>
        </p:spPr>
        <p:txBody>
          <a:bodyPr wrap="square" rtlCol="0">
            <a:spAutoFit/>
          </a:bodyPr>
          <a:lstStyle/>
          <a:p>
            <a:r>
              <a:rPr lang="en-US" sz="2200" dirty="0"/>
              <a:t>This is just the tip of the iceberg for problems using invariants or mono-variants. Another great one is the Conway checkers (or soldiers) problem. See  </a:t>
            </a:r>
            <a:r>
              <a:rPr lang="en-US" sz="2200" dirty="0">
                <a:hlinkClick r:id="rId2"/>
              </a:rPr>
              <a:t>https://en.wikipedia.org/wiki/Conway%27s_Soldiers</a:t>
            </a:r>
            <a:r>
              <a:rPr lang="en-US" sz="2200" dirty="0"/>
              <a:t>  for details, as well as this excellent video: </a:t>
            </a:r>
            <a:r>
              <a:rPr lang="en-US" sz="2200" dirty="0">
                <a:hlinkClick r:id="rId3"/>
              </a:rPr>
              <a:t>https://www.youtube.com/watch?v=Or0uWM9bT5w</a:t>
            </a:r>
            <a:r>
              <a:rPr lang="en-US" sz="2200" dirty="0"/>
              <a:t> .</a:t>
            </a:r>
          </a:p>
          <a:p>
            <a:endParaRPr lang="en-US" sz="2200" dirty="0"/>
          </a:p>
          <a:p>
            <a:r>
              <a:rPr lang="en-US" sz="2200" dirty="0"/>
              <a:t>However, before you go to these sites, look at the statement below, explore, conjecture, and see what you can do!  Note: While there is a mono-variant solution, it is a lot more involved than the ones seen so far.</a:t>
            </a:r>
          </a:p>
        </p:txBody>
      </p:sp>
      <p:pic>
        <p:nvPicPr>
          <p:cNvPr id="4" name="Picture 3">
            <a:extLst>
              <a:ext uri="{FF2B5EF4-FFF2-40B4-BE49-F238E27FC236}">
                <a16:creationId xmlns:a16="http://schemas.microsoft.com/office/drawing/2014/main" id="{807A5A61-BB3C-40CF-BC35-173A06D66853}"/>
              </a:ext>
            </a:extLst>
          </p:cNvPr>
          <p:cNvPicPr>
            <a:picLocks noChangeAspect="1"/>
          </p:cNvPicPr>
          <p:nvPr/>
        </p:nvPicPr>
        <p:blipFill>
          <a:blip r:embed="rId4"/>
          <a:stretch>
            <a:fillRect/>
          </a:stretch>
        </p:blipFill>
        <p:spPr>
          <a:xfrm>
            <a:off x="359391" y="3349975"/>
            <a:ext cx="11418275" cy="3262365"/>
          </a:xfrm>
          <a:prstGeom prst="rect">
            <a:avLst/>
          </a:prstGeom>
        </p:spPr>
      </p:pic>
      <p:sp>
        <p:nvSpPr>
          <p:cNvPr id="5" name="Slide Number Placeholder 4">
            <a:extLst>
              <a:ext uri="{FF2B5EF4-FFF2-40B4-BE49-F238E27FC236}">
                <a16:creationId xmlns:a16="http://schemas.microsoft.com/office/drawing/2014/main" id="{3A83A023-7A98-48A2-B849-AF2730D66DD1}"/>
              </a:ext>
            </a:extLst>
          </p:cNvPr>
          <p:cNvSpPr>
            <a:spLocks noGrp="1"/>
          </p:cNvSpPr>
          <p:nvPr>
            <p:ph type="sldNum" sz="quarter" idx="12"/>
          </p:nvPr>
        </p:nvSpPr>
        <p:spPr/>
        <p:txBody>
          <a:bodyPr/>
          <a:lstStyle/>
          <a:p>
            <a:fld id="{33BC0487-96BF-4748-97E9-E0AB4B21F4AF}" type="slidenum">
              <a:rPr lang="en-US" smtClean="0"/>
              <a:t>57</a:t>
            </a:fld>
            <a:endParaRPr lang="en-US"/>
          </a:p>
        </p:txBody>
      </p:sp>
    </p:spTree>
    <p:extLst>
      <p:ext uri="{BB962C8B-B14F-4D97-AF65-F5344CB8AC3E}">
        <p14:creationId xmlns:p14="http://schemas.microsoft.com/office/powerpoint/2010/main" val="215815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CC99-9C53-4871-8ED8-6644B2D70C68}"/>
              </a:ext>
            </a:extLst>
          </p:cNvPr>
          <p:cNvSpPr>
            <a:spLocks noGrp="1"/>
          </p:cNvSpPr>
          <p:nvPr>
            <p:ph type="title"/>
          </p:nvPr>
        </p:nvSpPr>
        <p:spPr/>
        <p:txBody>
          <a:bodyPr/>
          <a:lstStyle/>
          <a:p>
            <a:r>
              <a:rPr lang="en-US" dirty="0" err="1">
                <a:solidFill>
                  <a:srgbClr val="FF0000"/>
                </a:solidFill>
              </a:rPr>
              <a:t>Bananagram</a:t>
            </a:r>
            <a:r>
              <a:rPr lang="en-US" dirty="0">
                <a:solidFill>
                  <a:srgbClr val="FF0000"/>
                </a:solidFill>
              </a:rPr>
              <a:t> Game</a:t>
            </a:r>
          </a:p>
        </p:txBody>
      </p:sp>
      <p:sp>
        <p:nvSpPr>
          <p:cNvPr id="3" name="Content Placeholder 2">
            <a:extLst>
              <a:ext uri="{FF2B5EF4-FFF2-40B4-BE49-F238E27FC236}">
                <a16:creationId xmlns:a16="http://schemas.microsoft.com/office/drawing/2014/main" id="{819771CC-8CA0-4072-9257-493AE99E44B4}"/>
              </a:ext>
            </a:extLst>
          </p:cNvPr>
          <p:cNvSpPr>
            <a:spLocks noGrp="1"/>
          </p:cNvSpPr>
          <p:nvPr>
            <p:ph idx="1"/>
          </p:nvPr>
        </p:nvSpPr>
        <p:spPr>
          <a:xfrm>
            <a:off x="838200" y="1416192"/>
            <a:ext cx="10515600" cy="1190530"/>
          </a:xfrm>
        </p:spPr>
        <p:txBody>
          <a:bodyPr>
            <a:normAutofit lnSpcReduction="10000"/>
          </a:bodyPr>
          <a:lstStyle/>
          <a:p>
            <a:pPr marL="0" indent="0">
              <a:buNone/>
            </a:pPr>
            <a:r>
              <a:rPr lang="en-US" dirty="0"/>
              <a:t>In the simplest way of trying to do the challenge, one starts with a three letter word, and then constantly adds two tiles at a time to form new three letter words.</a:t>
            </a:r>
          </a:p>
          <a:p>
            <a:pPr marL="0" indent="0">
              <a:buNone/>
            </a:pPr>
            <a:endParaRPr lang="en-US" dirty="0"/>
          </a:p>
        </p:txBody>
      </p:sp>
      <p:pic>
        <p:nvPicPr>
          <p:cNvPr id="5" name="Picture 4">
            <a:extLst>
              <a:ext uri="{FF2B5EF4-FFF2-40B4-BE49-F238E27FC236}">
                <a16:creationId xmlns:a16="http://schemas.microsoft.com/office/drawing/2014/main" id="{EA7A0DCA-FD32-45EE-A33F-CF69CCDCC8E7}"/>
              </a:ext>
            </a:extLst>
          </p:cNvPr>
          <p:cNvPicPr>
            <a:picLocks noChangeAspect="1"/>
          </p:cNvPicPr>
          <p:nvPr/>
        </p:nvPicPr>
        <p:blipFill>
          <a:blip r:embed="rId2"/>
          <a:stretch>
            <a:fillRect/>
          </a:stretch>
        </p:blipFill>
        <p:spPr>
          <a:xfrm>
            <a:off x="838200" y="2971930"/>
            <a:ext cx="1844200" cy="685859"/>
          </a:xfrm>
          <a:prstGeom prst="rect">
            <a:avLst/>
          </a:prstGeom>
        </p:spPr>
      </p:pic>
      <p:pic>
        <p:nvPicPr>
          <p:cNvPr id="8" name="Picture 7">
            <a:extLst>
              <a:ext uri="{FF2B5EF4-FFF2-40B4-BE49-F238E27FC236}">
                <a16:creationId xmlns:a16="http://schemas.microsoft.com/office/drawing/2014/main" id="{6A99EE41-5F6D-4FDA-A63E-B96B27532838}"/>
              </a:ext>
            </a:extLst>
          </p:cNvPr>
          <p:cNvPicPr>
            <a:picLocks noChangeAspect="1"/>
          </p:cNvPicPr>
          <p:nvPr/>
        </p:nvPicPr>
        <p:blipFill>
          <a:blip r:embed="rId3"/>
          <a:stretch>
            <a:fillRect/>
          </a:stretch>
        </p:blipFill>
        <p:spPr>
          <a:xfrm>
            <a:off x="838200" y="4599295"/>
            <a:ext cx="1851820" cy="2061035"/>
          </a:xfrm>
          <a:prstGeom prst="rect">
            <a:avLst/>
          </a:prstGeom>
        </p:spPr>
      </p:pic>
      <p:pic>
        <p:nvPicPr>
          <p:cNvPr id="9" name="Picture 8">
            <a:extLst>
              <a:ext uri="{FF2B5EF4-FFF2-40B4-BE49-F238E27FC236}">
                <a16:creationId xmlns:a16="http://schemas.microsoft.com/office/drawing/2014/main" id="{FCC12176-6449-4654-936C-C97FA92A29A3}"/>
              </a:ext>
            </a:extLst>
          </p:cNvPr>
          <p:cNvPicPr>
            <a:picLocks noChangeAspect="1"/>
          </p:cNvPicPr>
          <p:nvPr/>
        </p:nvPicPr>
        <p:blipFill>
          <a:blip r:embed="rId4"/>
          <a:stretch>
            <a:fillRect/>
          </a:stretch>
        </p:blipFill>
        <p:spPr>
          <a:xfrm>
            <a:off x="3456848" y="2971930"/>
            <a:ext cx="3011698" cy="1627366"/>
          </a:xfrm>
          <a:prstGeom prst="rect">
            <a:avLst/>
          </a:prstGeom>
        </p:spPr>
      </p:pic>
      <p:pic>
        <p:nvPicPr>
          <p:cNvPr id="10" name="Picture 9">
            <a:extLst>
              <a:ext uri="{FF2B5EF4-FFF2-40B4-BE49-F238E27FC236}">
                <a16:creationId xmlns:a16="http://schemas.microsoft.com/office/drawing/2014/main" id="{486F17A1-842E-4A7E-802D-F97A98365AF7}"/>
              </a:ext>
            </a:extLst>
          </p:cNvPr>
          <p:cNvPicPr>
            <a:picLocks noChangeAspect="1"/>
          </p:cNvPicPr>
          <p:nvPr/>
        </p:nvPicPr>
        <p:blipFill>
          <a:blip r:embed="rId5"/>
          <a:stretch>
            <a:fillRect/>
          </a:stretch>
        </p:blipFill>
        <p:spPr>
          <a:xfrm>
            <a:off x="3376297" y="4964504"/>
            <a:ext cx="3086367" cy="1695826"/>
          </a:xfrm>
          <a:prstGeom prst="rect">
            <a:avLst/>
          </a:prstGeom>
        </p:spPr>
      </p:pic>
      <p:pic>
        <p:nvPicPr>
          <p:cNvPr id="11" name="Picture 10">
            <a:extLst>
              <a:ext uri="{FF2B5EF4-FFF2-40B4-BE49-F238E27FC236}">
                <a16:creationId xmlns:a16="http://schemas.microsoft.com/office/drawing/2014/main" id="{1CDD1CF0-0DEA-4A00-A5F3-AE0736E97D1B}"/>
              </a:ext>
            </a:extLst>
          </p:cNvPr>
          <p:cNvPicPr>
            <a:picLocks noChangeAspect="1"/>
          </p:cNvPicPr>
          <p:nvPr/>
        </p:nvPicPr>
        <p:blipFill>
          <a:blip r:embed="rId6"/>
          <a:stretch>
            <a:fillRect/>
          </a:stretch>
        </p:blipFill>
        <p:spPr>
          <a:xfrm>
            <a:off x="7235374" y="2955105"/>
            <a:ext cx="3971925" cy="3705225"/>
          </a:xfrm>
          <a:prstGeom prst="rect">
            <a:avLst/>
          </a:prstGeom>
        </p:spPr>
      </p:pic>
      <p:sp>
        <p:nvSpPr>
          <p:cNvPr id="12" name="Slide Number Placeholder 11">
            <a:extLst>
              <a:ext uri="{FF2B5EF4-FFF2-40B4-BE49-F238E27FC236}">
                <a16:creationId xmlns:a16="http://schemas.microsoft.com/office/drawing/2014/main" id="{F40611BA-0D93-4C0F-8EB2-D36D9211090B}"/>
              </a:ext>
            </a:extLst>
          </p:cNvPr>
          <p:cNvSpPr>
            <a:spLocks noGrp="1"/>
          </p:cNvSpPr>
          <p:nvPr>
            <p:ph type="sldNum" sz="quarter" idx="12"/>
          </p:nvPr>
        </p:nvSpPr>
        <p:spPr/>
        <p:txBody>
          <a:bodyPr/>
          <a:lstStyle/>
          <a:p>
            <a:fld id="{33BC0487-96BF-4748-97E9-E0AB4B21F4AF}" type="slidenum">
              <a:rPr lang="en-US" smtClean="0"/>
              <a:t>6</a:t>
            </a:fld>
            <a:endParaRPr lang="en-US"/>
          </a:p>
        </p:txBody>
      </p:sp>
    </p:spTree>
    <p:extLst>
      <p:ext uri="{BB962C8B-B14F-4D97-AF65-F5344CB8AC3E}">
        <p14:creationId xmlns:p14="http://schemas.microsoft.com/office/powerpoint/2010/main" val="47750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ECD92D0-EAE8-40C0-B662-03402A209128}"/>
              </a:ext>
            </a:extLst>
          </p:cNvPr>
          <p:cNvSpPr>
            <a:spLocks noGrp="1"/>
          </p:cNvSpPr>
          <p:nvPr>
            <p:ph type="subTitle" idx="1"/>
          </p:nvPr>
        </p:nvSpPr>
        <p:spPr>
          <a:xfrm>
            <a:off x="582304" y="326574"/>
            <a:ext cx="11100179" cy="5692087"/>
          </a:xfrm>
        </p:spPr>
        <p:txBody>
          <a:bodyPr>
            <a:normAutofit/>
          </a:bodyPr>
          <a:lstStyle/>
          <a:p>
            <a:pPr algn="l"/>
            <a:r>
              <a:rPr lang="en-US" sz="2800" dirty="0"/>
              <a:t>Will it be possible to win, adding two tiles at a time?</a:t>
            </a:r>
          </a:p>
          <a:p>
            <a:pPr algn="l"/>
            <a:endParaRPr lang="en-US" sz="2800" dirty="0"/>
          </a:p>
          <a:p>
            <a:pPr algn="l"/>
            <a:r>
              <a:rPr lang="en-US" sz="2800" dirty="0"/>
              <a:t>Remember we start with 144 tiles, and initially place a three letter word.</a:t>
            </a:r>
          </a:p>
        </p:txBody>
      </p:sp>
      <p:pic>
        <p:nvPicPr>
          <p:cNvPr id="1026" name="Picture 2" descr="Image result for Image Stop Sign">
            <a:hlinkClick r:id="rId2"/>
            <a:extLst>
              <a:ext uri="{FF2B5EF4-FFF2-40B4-BE49-F238E27FC236}">
                <a16:creationId xmlns:a16="http://schemas.microsoft.com/office/drawing/2014/main" id="{4ED744C2-3D54-42EC-8182-984F10F34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80" y="3225847"/>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age Stop Sign">
            <a:hlinkClick r:id="rId2"/>
            <a:extLst>
              <a:ext uri="{FF2B5EF4-FFF2-40B4-BE49-F238E27FC236}">
                <a16:creationId xmlns:a16="http://schemas.microsoft.com/office/drawing/2014/main" id="{2675E50C-00FD-420F-8F1E-BEA2E2F90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298" y="3172617"/>
            <a:ext cx="1962150" cy="1962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01D76F-D117-47FE-A5A0-6ACD6ACDAF40}"/>
              </a:ext>
            </a:extLst>
          </p:cNvPr>
          <p:cNvSpPr txBox="1"/>
          <p:nvPr/>
        </p:nvSpPr>
        <p:spPr>
          <a:xfrm>
            <a:off x="3166281" y="3562066"/>
            <a:ext cx="5540991" cy="954107"/>
          </a:xfrm>
          <a:prstGeom prst="rect">
            <a:avLst/>
          </a:prstGeom>
          <a:noFill/>
        </p:spPr>
        <p:txBody>
          <a:bodyPr wrap="square" rtlCol="0">
            <a:spAutoFit/>
          </a:bodyPr>
          <a:lstStyle/>
          <a:p>
            <a:pPr algn="ctr"/>
            <a:r>
              <a:rPr lang="en-US" sz="2800" b="1" dirty="0">
                <a:solidFill>
                  <a:srgbClr val="FF0000"/>
                </a:solidFill>
              </a:rPr>
              <a:t>SPEND A MOMENT AND SEE IF YOU CAN ANSWER THIS!</a:t>
            </a:r>
          </a:p>
        </p:txBody>
      </p:sp>
      <p:sp>
        <p:nvSpPr>
          <p:cNvPr id="5" name="Slide Number Placeholder 4">
            <a:extLst>
              <a:ext uri="{FF2B5EF4-FFF2-40B4-BE49-F238E27FC236}">
                <a16:creationId xmlns:a16="http://schemas.microsoft.com/office/drawing/2014/main" id="{664CBFDB-E1DF-4BBE-BC60-8A019291C3D0}"/>
              </a:ext>
            </a:extLst>
          </p:cNvPr>
          <p:cNvSpPr>
            <a:spLocks noGrp="1"/>
          </p:cNvSpPr>
          <p:nvPr>
            <p:ph type="sldNum" sz="quarter" idx="12"/>
          </p:nvPr>
        </p:nvSpPr>
        <p:spPr/>
        <p:txBody>
          <a:bodyPr/>
          <a:lstStyle/>
          <a:p>
            <a:fld id="{33BC0487-96BF-4748-97E9-E0AB4B21F4AF}" type="slidenum">
              <a:rPr lang="en-US" smtClean="0"/>
              <a:t>7</a:t>
            </a:fld>
            <a:endParaRPr lang="en-US"/>
          </a:p>
        </p:txBody>
      </p:sp>
    </p:spTree>
    <p:extLst>
      <p:ext uri="{BB962C8B-B14F-4D97-AF65-F5344CB8AC3E}">
        <p14:creationId xmlns:p14="http://schemas.microsoft.com/office/powerpoint/2010/main" val="125829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C403-1FA0-49F3-8089-8D508231AE3D}"/>
              </a:ext>
            </a:extLst>
          </p:cNvPr>
          <p:cNvSpPr>
            <a:spLocks noGrp="1"/>
          </p:cNvSpPr>
          <p:nvPr>
            <p:ph type="title"/>
          </p:nvPr>
        </p:nvSpPr>
        <p:spPr/>
        <p:txBody>
          <a:bodyPr/>
          <a:lstStyle/>
          <a:p>
            <a:r>
              <a:rPr lang="en-US" b="1" dirty="0" err="1">
                <a:solidFill>
                  <a:srgbClr val="FF0000"/>
                </a:solidFill>
              </a:rPr>
              <a:t>Bananagram</a:t>
            </a:r>
            <a:r>
              <a:rPr lang="en-US" b="1" dirty="0">
                <a:solidFill>
                  <a:srgbClr val="FF0000"/>
                </a:solidFill>
              </a:rPr>
              <a:t> Game Solution</a:t>
            </a:r>
          </a:p>
        </p:txBody>
      </p:sp>
      <p:sp>
        <p:nvSpPr>
          <p:cNvPr id="3" name="Content Placeholder 2">
            <a:extLst>
              <a:ext uri="{FF2B5EF4-FFF2-40B4-BE49-F238E27FC236}">
                <a16:creationId xmlns:a16="http://schemas.microsoft.com/office/drawing/2014/main" id="{ED9EEFA4-9824-4843-8F2E-CB7D052886F8}"/>
              </a:ext>
            </a:extLst>
          </p:cNvPr>
          <p:cNvSpPr>
            <a:spLocks noGrp="1"/>
          </p:cNvSpPr>
          <p:nvPr>
            <p:ph idx="1"/>
          </p:nvPr>
        </p:nvSpPr>
        <p:spPr/>
        <p:txBody>
          <a:bodyPr>
            <a:normAutofit/>
          </a:bodyPr>
          <a:lstStyle/>
          <a:p>
            <a:pPr marL="0" indent="0">
              <a:buNone/>
            </a:pPr>
            <a:r>
              <a:rPr lang="en-US" dirty="0"/>
              <a:t>We need to introduce a good mono-variant for this problem.</a:t>
            </a:r>
          </a:p>
          <a:p>
            <a:pPr marL="0" indent="0">
              <a:buNone/>
            </a:pPr>
            <a:r>
              <a:rPr lang="en-US" dirty="0"/>
              <a:t>We start with 144 tiles, place 3, and there are 141 tiles left. </a:t>
            </a:r>
          </a:p>
          <a:p>
            <a:pPr marL="0" indent="0">
              <a:buNone/>
            </a:pPr>
            <a:endParaRPr lang="en-US" dirty="0"/>
          </a:p>
          <a:p>
            <a:pPr marL="0" indent="0">
              <a:buNone/>
            </a:pPr>
            <a:r>
              <a:rPr lang="en-US" dirty="0"/>
              <a:t>Note after the first word there is an ODD number of tiles on the board.</a:t>
            </a:r>
          </a:p>
          <a:p>
            <a:pPr marL="0" indent="0">
              <a:buNone/>
            </a:pPr>
            <a:endParaRPr lang="en-US" dirty="0"/>
          </a:p>
          <a:p>
            <a:pPr marL="0" indent="0">
              <a:buNone/>
            </a:pPr>
            <a:r>
              <a:rPr lang="en-US" dirty="0"/>
              <a:t>What happens after we add our next word, which costs us two tiles?</a:t>
            </a:r>
          </a:p>
        </p:txBody>
      </p:sp>
      <p:sp>
        <p:nvSpPr>
          <p:cNvPr id="4" name="Slide Number Placeholder 3">
            <a:extLst>
              <a:ext uri="{FF2B5EF4-FFF2-40B4-BE49-F238E27FC236}">
                <a16:creationId xmlns:a16="http://schemas.microsoft.com/office/drawing/2014/main" id="{A9A3B15F-5D39-468B-AE23-2A7CA6DE67DE}"/>
              </a:ext>
            </a:extLst>
          </p:cNvPr>
          <p:cNvSpPr>
            <a:spLocks noGrp="1"/>
          </p:cNvSpPr>
          <p:nvPr>
            <p:ph type="sldNum" sz="quarter" idx="12"/>
          </p:nvPr>
        </p:nvSpPr>
        <p:spPr/>
        <p:txBody>
          <a:bodyPr/>
          <a:lstStyle/>
          <a:p>
            <a:fld id="{33BC0487-96BF-4748-97E9-E0AB4B21F4AF}" type="slidenum">
              <a:rPr lang="en-US" smtClean="0"/>
              <a:t>8</a:t>
            </a:fld>
            <a:endParaRPr lang="en-US"/>
          </a:p>
        </p:txBody>
      </p:sp>
    </p:spTree>
    <p:extLst>
      <p:ext uri="{BB962C8B-B14F-4D97-AF65-F5344CB8AC3E}">
        <p14:creationId xmlns:p14="http://schemas.microsoft.com/office/powerpoint/2010/main" val="67347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C403-1FA0-49F3-8089-8D508231AE3D}"/>
              </a:ext>
            </a:extLst>
          </p:cNvPr>
          <p:cNvSpPr>
            <a:spLocks noGrp="1"/>
          </p:cNvSpPr>
          <p:nvPr>
            <p:ph type="title"/>
          </p:nvPr>
        </p:nvSpPr>
        <p:spPr/>
        <p:txBody>
          <a:bodyPr/>
          <a:lstStyle/>
          <a:p>
            <a:r>
              <a:rPr lang="en-US" b="1" dirty="0" err="1">
                <a:solidFill>
                  <a:srgbClr val="FF0000"/>
                </a:solidFill>
              </a:rPr>
              <a:t>Bananagram</a:t>
            </a:r>
            <a:r>
              <a:rPr lang="en-US" b="1" dirty="0">
                <a:solidFill>
                  <a:srgbClr val="FF0000"/>
                </a:solidFill>
              </a:rPr>
              <a:t> Game Solution</a:t>
            </a:r>
          </a:p>
        </p:txBody>
      </p:sp>
      <p:sp>
        <p:nvSpPr>
          <p:cNvPr id="3" name="Content Placeholder 2">
            <a:extLst>
              <a:ext uri="{FF2B5EF4-FFF2-40B4-BE49-F238E27FC236}">
                <a16:creationId xmlns:a16="http://schemas.microsoft.com/office/drawing/2014/main" id="{ED9EEFA4-9824-4843-8F2E-CB7D052886F8}"/>
              </a:ext>
            </a:extLst>
          </p:cNvPr>
          <p:cNvSpPr>
            <a:spLocks noGrp="1"/>
          </p:cNvSpPr>
          <p:nvPr>
            <p:ph idx="1"/>
          </p:nvPr>
        </p:nvSpPr>
        <p:spPr/>
        <p:txBody>
          <a:bodyPr>
            <a:normAutofit lnSpcReduction="10000"/>
          </a:bodyPr>
          <a:lstStyle/>
          <a:p>
            <a:pPr marL="0" indent="0">
              <a:buNone/>
            </a:pPr>
            <a:r>
              <a:rPr lang="en-US" dirty="0"/>
              <a:t>We need to introduce a good mono-variant for this problem.</a:t>
            </a:r>
          </a:p>
          <a:p>
            <a:pPr marL="0" indent="0">
              <a:buNone/>
            </a:pPr>
            <a:r>
              <a:rPr lang="en-US" dirty="0"/>
              <a:t>We start with 144 tiles, place 3, and there are 141 tiles left. </a:t>
            </a:r>
          </a:p>
          <a:p>
            <a:pPr marL="0" indent="0">
              <a:buNone/>
            </a:pPr>
            <a:endParaRPr lang="en-US" dirty="0"/>
          </a:p>
          <a:p>
            <a:pPr marL="0" indent="0">
              <a:buNone/>
            </a:pPr>
            <a:r>
              <a:rPr lang="en-US" dirty="0"/>
              <a:t>Note after the first word there is an ODD number of tiles on the board.</a:t>
            </a:r>
          </a:p>
          <a:p>
            <a:pPr marL="0" indent="0">
              <a:buNone/>
            </a:pPr>
            <a:endParaRPr lang="en-US" dirty="0"/>
          </a:p>
          <a:p>
            <a:pPr marL="0" indent="0">
              <a:buNone/>
            </a:pPr>
            <a:r>
              <a:rPr lang="en-US" dirty="0"/>
              <a:t>After we make our second word there is still an ODD number of tiles on the board.</a:t>
            </a:r>
          </a:p>
          <a:p>
            <a:pPr marL="0" indent="0">
              <a:buNone/>
            </a:pPr>
            <a:endParaRPr lang="en-US" dirty="0"/>
          </a:p>
          <a:p>
            <a:pPr marL="0" indent="0">
              <a:buNone/>
            </a:pPr>
            <a:r>
              <a:rPr lang="en-US" dirty="0"/>
              <a:t>What happens after we add the third word, which costs us two tiles?</a:t>
            </a:r>
          </a:p>
        </p:txBody>
      </p:sp>
      <p:sp>
        <p:nvSpPr>
          <p:cNvPr id="4" name="Slide Number Placeholder 3">
            <a:extLst>
              <a:ext uri="{FF2B5EF4-FFF2-40B4-BE49-F238E27FC236}">
                <a16:creationId xmlns:a16="http://schemas.microsoft.com/office/drawing/2014/main" id="{1C6901A6-538A-4E65-9AD8-D4D79CD60CD8}"/>
              </a:ext>
            </a:extLst>
          </p:cNvPr>
          <p:cNvSpPr>
            <a:spLocks noGrp="1"/>
          </p:cNvSpPr>
          <p:nvPr>
            <p:ph type="sldNum" sz="quarter" idx="12"/>
          </p:nvPr>
        </p:nvSpPr>
        <p:spPr/>
        <p:txBody>
          <a:bodyPr/>
          <a:lstStyle/>
          <a:p>
            <a:fld id="{33BC0487-96BF-4748-97E9-E0AB4B21F4AF}" type="slidenum">
              <a:rPr lang="en-US" smtClean="0"/>
              <a:t>9</a:t>
            </a:fld>
            <a:endParaRPr lang="en-US"/>
          </a:p>
        </p:txBody>
      </p:sp>
    </p:spTree>
    <p:extLst>
      <p:ext uri="{BB962C8B-B14F-4D97-AF65-F5344CB8AC3E}">
        <p14:creationId xmlns:p14="http://schemas.microsoft.com/office/powerpoint/2010/main" val="1514242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1808</Words>
  <Application>Microsoft Office PowerPoint</Application>
  <PresentationFormat>Widescreen</PresentationFormat>
  <Paragraphs>259</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PowerPoint Presentation</vt:lpstr>
      <vt:lpstr>Goals</vt:lpstr>
      <vt:lpstr>Invariants</vt:lpstr>
      <vt:lpstr>Mono-variants</vt:lpstr>
      <vt:lpstr>Inspiration</vt:lpstr>
      <vt:lpstr>Bananagram Game</vt:lpstr>
      <vt:lpstr>PowerPoint Presentation</vt:lpstr>
      <vt:lpstr>Bananagram Game Solution</vt:lpstr>
      <vt:lpstr>Bananagram Game Solution</vt:lpstr>
      <vt:lpstr>Bananagram Game Solution</vt:lpstr>
      <vt:lpstr>Bananagram Game Solution</vt:lpstr>
      <vt:lpstr>Bananagram Game Modification</vt:lpstr>
      <vt:lpstr>PowerPoint Presentation</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Checkerboard Problem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Miller</dc:creator>
  <cp:lastModifiedBy>Steven Miller</cp:lastModifiedBy>
  <cp:revision>16</cp:revision>
  <dcterms:created xsi:type="dcterms:W3CDTF">2020-03-23T16:54:22Z</dcterms:created>
  <dcterms:modified xsi:type="dcterms:W3CDTF">2020-03-23T18:28:27Z</dcterms:modified>
</cp:coreProperties>
</file>