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</p:sldMasterIdLst>
  <p:notesMasterIdLst>
    <p:notesMasterId r:id="rId15"/>
  </p:notesMasterIdLst>
  <p:sldIdLst>
    <p:sldId id="437" r:id="rId3"/>
    <p:sldId id="438" r:id="rId4"/>
    <p:sldId id="440" r:id="rId5"/>
    <p:sldId id="367" r:id="rId6"/>
    <p:sldId id="393" r:id="rId7"/>
    <p:sldId id="445" r:id="rId8"/>
    <p:sldId id="433" r:id="rId9"/>
    <p:sldId id="379" r:id="rId10"/>
    <p:sldId id="383" r:id="rId11"/>
    <p:sldId id="441" r:id="rId12"/>
    <p:sldId id="448" r:id="rId13"/>
    <p:sldId id="43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ie Swif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62" autoAdjust="0"/>
  </p:normalViewPr>
  <p:slideViewPr>
    <p:cSldViewPr>
      <p:cViewPr>
        <p:scale>
          <a:sx n="100" d="100"/>
          <a:sy n="100" d="100"/>
        </p:scale>
        <p:origin x="-776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8D973-7535-4845-BA24-18E93C8DA3A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78DC648-EFFE-49E9-BD1E-F5105BA57EC3}">
      <dgm:prSet phldrT="[Text]" custT="1"/>
      <dgm:spPr/>
      <dgm:t>
        <a:bodyPr/>
        <a:lstStyle/>
        <a:p>
          <a:r>
            <a:rPr lang="en-US" sz="2000" dirty="0" smtClean="0"/>
            <a:t>Partners </a:t>
          </a:r>
          <a:endParaRPr lang="en-US" sz="2000" dirty="0"/>
        </a:p>
      </dgm:t>
    </dgm:pt>
    <dgm:pt modelId="{53312019-E108-4A08-B5AE-4884118BCE03}" type="parTrans" cxnId="{3DB11DAD-C1B8-49C4-B93B-8CA18704B1DC}">
      <dgm:prSet/>
      <dgm:spPr/>
      <dgm:t>
        <a:bodyPr/>
        <a:lstStyle/>
        <a:p>
          <a:endParaRPr lang="en-US"/>
        </a:p>
      </dgm:t>
    </dgm:pt>
    <dgm:pt modelId="{C74CFCB5-0A0F-48F8-834B-A6806FEA025C}" type="sibTrans" cxnId="{3DB11DAD-C1B8-49C4-B93B-8CA18704B1DC}">
      <dgm:prSet/>
      <dgm:spPr/>
      <dgm:t>
        <a:bodyPr/>
        <a:lstStyle/>
        <a:p>
          <a:endParaRPr lang="en-US"/>
        </a:p>
      </dgm:t>
    </dgm:pt>
    <dgm:pt modelId="{7076F9E2-046A-48DF-B439-17214CCB3158}">
      <dgm:prSet phldrT="[Text]" custT="1"/>
      <dgm:spPr/>
      <dgm:t>
        <a:bodyPr/>
        <a:lstStyle/>
        <a:p>
          <a:r>
            <a:rPr lang="en-US" sz="1400" b="0" dirty="0" smtClean="0"/>
            <a:t>Northern Berkshire Community Coalition</a:t>
          </a:r>
          <a:endParaRPr lang="en-US" sz="1400" b="0" dirty="0"/>
        </a:p>
      </dgm:t>
    </dgm:pt>
    <dgm:pt modelId="{CD9B926D-D401-4417-8419-BEDEEC79EA40}" type="parTrans" cxnId="{C86416B5-4F71-49E3-B32C-88D64A3F1C35}">
      <dgm:prSet/>
      <dgm:spPr/>
      <dgm:t>
        <a:bodyPr/>
        <a:lstStyle/>
        <a:p>
          <a:endParaRPr lang="en-US"/>
        </a:p>
      </dgm:t>
    </dgm:pt>
    <dgm:pt modelId="{C8B8AEA4-E053-4D4E-92A4-66B0764A2A6B}" type="sibTrans" cxnId="{C86416B5-4F71-49E3-B32C-88D64A3F1C35}">
      <dgm:prSet/>
      <dgm:spPr/>
      <dgm:t>
        <a:bodyPr/>
        <a:lstStyle/>
        <a:p>
          <a:endParaRPr lang="en-US"/>
        </a:p>
      </dgm:t>
    </dgm:pt>
    <dgm:pt modelId="{4E78D9B2-FBFE-4B3B-8794-FCB5785563EA}">
      <dgm:prSet phldrT="[Text]" custT="1"/>
      <dgm:spPr/>
      <dgm:t>
        <a:bodyPr/>
        <a:lstStyle/>
        <a:p>
          <a:r>
            <a:rPr lang="en-US" sz="1400" dirty="0" smtClean="0"/>
            <a:t>Berkshire County Boards of Health Association</a:t>
          </a:r>
          <a:endParaRPr lang="en-US" sz="1400" dirty="0"/>
        </a:p>
      </dgm:t>
    </dgm:pt>
    <dgm:pt modelId="{91E1DBB7-A856-4696-AAF1-353A27FC462C}" type="parTrans" cxnId="{3DB7FFBE-F257-4A54-8EC8-05C6A5019991}">
      <dgm:prSet/>
      <dgm:spPr/>
      <dgm:t>
        <a:bodyPr/>
        <a:lstStyle/>
        <a:p>
          <a:endParaRPr lang="en-US"/>
        </a:p>
      </dgm:t>
    </dgm:pt>
    <dgm:pt modelId="{074FCC41-14FE-4C6A-B3E0-D9DE76A9A98F}" type="sibTrans" cxnId="{3DB7FFBE-F257-4A54-8EC8-05C6A5019991}">
      <dgm:prSet/>
      <dgm:spPr/>
      <dgm:t>
        <a:bodyPr/>
        <a:lstStyle/>
        <a:p>
          <a:endParaRPr lang="en-US"/>
        </a:p>
      </dgm:t>
    </dgm:pt>
    <dgm:pt modelId="{A4611CFE-3949-4E3A-AB54-F2600F10C659}">
      <dgm:prSet phldrT="[Text]" custT="1"/>
      <dgm:spPr/>
      <dgm:t>
        <a:bodyPr/>
        <a:lstStyle/>
        <a:p>
          <a:r>
            <a:rPr lang="en-US" sz="1400" dirty="0" smtClean="0"/>
            <a:t>BRPC/ Berkshire Public Health Alliance</a:t>
          </a:r>
          <a:endParaRPr lang="en-US" sz="1400" dirty="0"/>
        </a:p>
      </dgm:t>
    </dgm:pt>
    <dgm:pt modelId="{36C66C53-DEC2-4467-B5F9-147568EEE1B9}" type="parTrans" cxnId="{708EE52C-1E74-440B-ABA4-445462CABC7B}">
      <dgm:prSet/>
      <dgm:spPr/>
      <dgm:t>
        <a:bodyPr/>
        <a:lstStyle/>
        <a:p>
          <a:endParaRPr lang="en-US"/>
        </a:p>
      </dgm:t>
    </dgm:pt>
    <dgm:pt modelId="{6928A794-2E18-4821-B3CA-E4F1BB5C7FF0}" type="sibTrans" cxnId="{708EE52C-1E74-440B-ABA4-445462CABC7B}">
      <dgm:prSet/>
      <dgm:spPr/>
      <dgm:t>
        <a:bodyPr/>
        <a:lstStyle/>
        <a:p>
          <a:endParaRPr lang="en-US"/>
        </a:p>
      </dgm:t>
    </dgm:pt>
    <dgm:pt modelId="{C740D772-DC92-4C36-9C01-B3C967844181}">
      <dgm:prSet phldrT="[Text]" custT="1"/>
      <dgm:spPr/>
      <dgm:t>
        <a:bodyPr/>
        <a:lstStyle/>
        <a:p>
          <a:r>
            <a:rPr lang="en-US" sz="1400" dirty="0" smtClean="0"/>
            <a:t>Fairview Hospital</a:t>
          </a:r>
          <a:endParaRPr lang="en-US" sz="1400" dirty="0"/>
        </a:p>
      </dgm:t>
    </dgm:pt>
    <dgm:pt modelId="{F5A2AD51-B2ED-4CD1-B7B3-173AA781B5DD}" type="parTrans" cxnId="{28876624-5ED7-4032-A760-208C8E5B5A52}">
      <dgm:prSet/>
      <dgm:spPr/>
      <dgm:t>
        <a:bodyPr/>
        <a:lstStyle/>
        <a:p>
          <a:endParaRPr lang="en-US"/>
        </a:p>
      </dgm:t>
    </dgm:pt>
    <dgm:pt modelId="{7EB3F24F-849D-4979-9FD7-2C55F878859E}" type="sibTrans" cxnId="{28876624-5ED7-4032-A760-208C8E5B5A52}">
      <dgm:prSet/>
      <dgm:spPr/>
      <dgm:t>
        <a:bodyPr/>
        <a:lstStyle/>
        <a:p>
          <a:endParaRPr lang="en-US"/>
        </a:p>
      </dgm:t>
    </dgm:pt>
    <dgm:pt modelId="{1AB2C94B-9B40-4263-9C31-96F78CAFFF95}">
      <dgm:prSet phldrT="[Text]" custT="1"/>
      <dgm:spPr/>
      <dgm:t>
        <a:bodyPr/>
        <a:lstStyle/>
        <a:p>
          <a:r>
            <a:rPr lang="en-US" sz="1400" b="0" dirty="0" smtClean="0"/>
            <a:t>Tri-Town Health Dept</a:t>
          </a:r>
          <a:r>
            <a:rPr lang="en-US" sz="1400" dirty="0" smtClean="0"/>
            <a:t>.</a:t>
          </a:r>
          <a:endParaRPr lang="en-US" sz="1400" dirty="0"/>
        </a:p>
      </dgm:t>
    </dgm:pt>
    <dgm:pt modelId="{31585990-DF95-4B23-8FF0-C036B7587975}" type="parTrans" cxnId="{E14E33E0-A229-4678-B0CC-3B99D11304BE}">
      <dgm:prSet/>
      <dgm:spPr/>
      <dgm:t>
        <a:bodyPr/>
        <a:lstStyle/>
        <a:p>
          <a:endParaRPr lang="en-US"/>
        </a:p>
      </dgm:t>
    </dgm:pt>
    <dgm:pt modelId="{94065AD2-DEB9-4FEE-A37B-2DBB95D88747}" type="sibTrans" cxnId="{E14E33E0-A229-4678-B0CC-3B99D11304BE}">
      <dgm:prSet/>
      <dgm:spPr/>
      <dgm:t>
        <a:bodyPr/>
        <a:lstStyle/>
        <a:p>
          <a:endParaRPr lang="en-US"/>
        </a:p>
      </dgm:t>
    </dgm:pt>
    <dgm:pt modelId="{953F2646-F47E-443F-84BD-32EBC354F8AB}">
      <dgm:prSet phldrT="[Text]" custT="1"/>
      <dgm:spPr/>
      <dgm:t>
        <a:bodyPr/>
        <a:lstStyle/>
        <a:p>
          <a:r>
            <a:rPr lang="en-US" sz="1400" b="0" dirty="0" smtClean="0"/>
            <a:t>Berkshire Medical Center</a:t>
          </a:r>
        </a:p>
        <a:p>
          <a:r>
            <a:rPr lang="en-US" sz="1400" b="0" dirty="0" smtClean="0"/>
            <a:t>(</a:t>
          </a:r>
          <a:r>
            <a:rPr lang="en-US" sz="1400" b="0" dirty="0" err="1" smtClean="0"/>
            <a:t>Coord</a:t>
          </a:r>
          <a:r>
            <a:rPr lang="en-US" sz="1400" b="0" dirty="0" smtClean="0"/>
            <a:t>. Partner)</a:t>
          </a:r>
          <a:endParaRPr lang="en-US" sz="1400" b="0" dirty="0"/>
        </a:p>
      </dgm:t>
    </dgm:pt>
    <dgm:pt modelId="{794444DC-42C1-49BB-B42D-10EA3B5E76EB}" type="sibTrans" cxnId="{5D2EAACD-602F-4F5C-A827-CA1B64FE02E3}">
      <dgm:prSet/>
      <dgm:spPr/>
      <dgm:t>
        <a:bodyPr/>
        <a:lstStyle/>
        <a:p>
          <a:endParaRPr lang="en-US"/>
        </a:p>
      </dgm:t>
    </dgm:pt>
    <dgm:pt modelId="{04DDFAA7-195F-4406-8D91-480F9C693D71}" type="parTrans" cxnId="{5D2EAACD-602F-4F5C-A827-CA1B64FE02E3}">
      <dgm:prSet/>
      <dgm:spPr/>
      <dgm:t>
        <a:bodyPr/>
        <a:lstStyle/>
        <a:p>
          <a:endParaRPr lang="en-US"/>
        </a:p>
      </dgm:t>
    </dgm:pt>
    <dgm:pt modelId="{B4D68475-C082-41C9-8C60-35D424EA82AA}">
      <dgm:prSet phldrT="[Text]" custT="1"/>
      <dgm:spPr/>
      <dgm:t>
        <a:bodyPr/>
        <a:lstStyle/>
        <a:p>
          <a:r>
            <a:rPr lang="en-US" sz="1400" dirty="0" smtClean="0"/>
            <a:t>YMCA (Pittsfield/ N.A.)</a:t>
          </a:r>
          <a:endParaRPr lang="en-US" sz="1400" dirty="0"/>
        </a:p>
      </dgm:t>
    </dgm:pt>
    <dgm:pt modelId="{ED1F71AF-B577-42EE-982C-21552243EE77}" type="parTrans" cxnId="{75654CAE-857A-4134-B60B-6FA88C440BF3}">
      <dgm:prSet/>
      <dgm:spPr/>
      <dgm:t>
        <a:bodyPr/>
        <a:lstStyle/>
        <a:p>
          <a:endParaRPr lang="en-US"/>
        </a:p>
      </dgm:t>
    </dgm:pt>
    <dgm:pt modelId="{2BC9FE6E-3125-4344-9EE6-CCBD14409B63}" type="sibTrans" cxnId="{75654CAE-857A-4134-B60B-6FA88C440BF3}">
      <dgm:prSet/>
      <dgm:spPr/>
      <dgm:t>
        <a:bodyPr/>
        <a:lstStyle/>
        <a:p>
          <a:endParaRPr lang="en-US"/>
        </a:p>
      </dgm:t>
    </dgm:pt>
    <dgm:pt modelId="{B000F220-C44E-4CDE-9D37-ECFFCDBEE66A}">
      <dgm:prSet phldrT="[Text]" custT="1"/>
      <dgm:spPr/>
      <dgm:t>
        <a:bodyPr/>
        <a:lstStyle/>
        <a:p>
          <a:r>
            <a:rPr lang="en-US" sz="1400" dirty="0" smtClean="0"/>
            <a:t>Community Health Programs (central)</a:t>
          </a:r>
          <a:endParaRPr lang="en-US" sz="1400" dirty="0"/>
        </a:p>
      </dgm:t>
    </dgm:pt>
    <dgm:pt modelId="{97BE6B43-086C-49AE-9103-2B1D34584A05}" type="parTrans" cxnId="{EC41C67E-D26B-42BD-BB8C-610F8B104F96}">
      <dgm:prSet/>
      <dgm:spPr/>
      <dgm:t>
        <a:bodyPr/>
        <a:lstStyle/>
        <a:p>
          <a:endParaRPr lang="en-US"/>
        </a:p>
      </dgm:t>
    </dgm:pt>
    <dgm:pt modelId="{FAE6B33B-87E5-4C08-9324-46AAFFBD5DCC}" type="sibTrans" cxnId="{EC41C67E-D26B-42BD-BB8C-610F8B104F96}">
      <dgm:prSet/>
      <dgm:spPr/>
      <dgm:t>
        <a:bodyPr/>
        <a:lstStyle/>
        <a:p>
          <a:endParaRPr lang="en-US"/>
        </a:p>
      </dgm:t>
    </dgm:pt>
    <dgm:pt modelId="{8EB26884-5FC9-45D5-96AA-C8CC02B46321}">
      <dgm:prSet phldrT="[Text]" custT="1"/>
      <dgm:spPr/>
      <dgm:t>
        <a:bodyPr/>
        <a:lstStyle/>
        <a:p>
          <a:r>
            <a:rPr lang="en-US" sz="1400" dirty="0" smtClean="0"/>
            <a:t>Volunteers in Medicine</a:t>
          </a:r>
          <a:endParaRPr lang="en-US" sz="1400" dirty="0"/>
        </a:p>
      </dgm:t>
    </dgm:pt>
    <dgm:pt modelId="{3F71CF31-8A5E-4896-8FD2-3B10FCCA4118}" type="parTrans" cxnId="{BCF7447B-F2F9-4A3D-9491-1B6BEE3349F7}">
      <dgm:prSet/>
      <dgm:spPr/>
      <dgm:t>
        <a:bodyPr/>
        <a:lstStyle/>
        <a:p>
          <a:endParaRPr lang="en-US"/>
        </a:p>
      </dgm:t>
    </dgm:pt>
    <dgm:pt modelId="{27DF6E40-CC63-4814-8CA1-83837F25D18D}" type="sibTrans" cxnId="{BCF7447B-F2F9-4A3D-9491-1B6BEE3349F7}">
      <dgm:prSet/>
      <dgm:spPr/>
      <dgm:t>
        <a:bodyPr/>
        <a:lstStyle/>
        <a:p>
          <a:endParaRPr lang="en-US"/>
        </a:p>
      </dgm:t>
    </dgm:pt>
    <dgm:pt modelId="{B3B32AF2-8D98-4220-856A-7CFA8AC8BAD5}">
      <dgm:prSet phldrT="[Text]" custT="1"/>
      <dgm:spPr/>
      <dgm:t>
        <a:bodyPr/>
        <a:lstStyle/>
        <a:p>
          <a:r>
            <a:rPr lang="en-US" sz="1400" dirty="0" smtClean="0"/>
            <a:t>Berkshire South</a:t>
          </a:r>
          <a:endParaRPr lang="en-US" sz="1400" dirty="0"/>
        </a:p>
      </dgm:t>
    </dgm:pt>
    <dgm:pt modelId="{38426290-2880-4BA7-8CC5-4996888D8157}" type="parTrans" cxnId="{45B2C41D-499D-4B2A-8199-AB3519EFDD0E}">
      <dgm:prSet/>
      <dgm:spPr/>
      <dgm:t>
        <a:bodyPr/>
        <a:lstStyle/>
        <a:p>
          <a:endParaRPr lang="en-US"/>
        </a:p>
      </dgm:t>
    </dgm:pt>
    <dgm:pt modelId="{DBC820A1-E4BD-4723-B0C1-F88093BCDFFB}" type="sibTrans" cxnId="{45B2C41D-499D-4B2A-8199-AB3519EFDD0E}">
      <dgm:prSet/>
      <dgm:spPr/>
      <dgm:t>
        <a:bodyPr/>
        <a:lstStyle/>
        <a:p>
          <a:endParaRPr lang="en-US"/>
        </a:p>
      </dgm:t>
    </dgm:pt>
    <dgm:pt modelId="{2B7C223D-3BFB-43A3-9DF1-B99F4E04ACDA}" type="pres">
      <dgm:prSet presAssocID="{EFE8D973-7535-4845-BA24-18E93C8DA3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0522C0-0D02-4D6F-BC98-03DA3E70FFB0}" type="pres">
      <dgm:prSet presAssocID="{278DC648-EFFE-49E9-BD1E-F5105BA57EC3}" presName="centerShape" presStyleLbl="node0" presStyleIdx="0" presStyleCnt="1" custScaleX="163896" custScaleY="159757" custLinFactNeighborX="-652" custLinFactNeighborY="-547"/>
      <dgm:spPr/>
      <dgm:t>
        <a:bodyPr/>
        <a:lstStyle/>
        <a:p>
          <a:endParaRPr lang="en-US"/>
        </a:p>
      </dgm:t>
    </dgm:pt>
    <dgm:pt modelId="{4F4C6A72-EAFF-4486-93FB-2982CA4553C2}" type="pres">
      <dgm:prSet presAssocID="{04DDFAA7-195F-4406-8D91-480F9C693D71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F2EA4151-D303-4CAD-9ED4-4BB36E1262BE}" type="pres">
      <dgm:prSet presAssocID="{04DDFAA7-195F-4406-8D91-480F9C693D71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ACD5C4DD-B389-430D-980E-4D31566CBEAB}" type="pres">
      <dgm:prSet presAssocID="{953F2646-F47E-443F-84BD-32EBC354F8AB}" presName="node" presStyleLbl="node1" presStyleIdx="0" presStyleCnt="10" custScaleX="121593" custScaleY="112629" custRadScaleRad="100878" custRadScaleInc="1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780EA-E10D-4003-8A4A-93840D61AE2A}" type="pres">
      <dgm:prSet presAssocID="{CD9B926D-D401-4417-8419-BEDEEC79EA40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1A1CBF6B-892D-4B63-9912-995FFDA26037}" type="pres">
      <dgm:prSet presAssocID="{CD9B926D-D401-4417-8419-BEDEEC79EA40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DF6BC1B6-2735-4A29-893F-68BA4D30D14C}" type="pres">
      <dgm:prSet presAssocID="{7076F9E2-046A-48DF-B439-17214CCB3158}" presName="node" presStyleLbl="node1" presStyleIdx="1" presStyleCnt="10" custScaleX="119180" custScaleY="114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A6DBC-A25A-4B8C-A975-70D418475BEB}" type="pres">
      <dgm:prSet presAssocID="{91E1DBB7-A856-4696-AAF1-353A27FC462C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A9A57064-2910-478D-986F-B7FBF75ECF4C}" type="pres">
      <dgm:prSet presAssocID="{91E1DBB7-A856-4696-AAF1-353A27FC462C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8C7EC154-8ACE-41F8-B52D-213B9968C904}" type="pres">
      <dgm:prSet presAssocID="{4E78D9B2-FBFE-4B3B-8794-FCB5785563EA}" presName="node" presStyleLbl="node1" presStyleIdx="2" presStyleCnt="10" custScaleX="125088" custScaleY="125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F1AC2-5D41-4829-B132-B074EA5A2A6E}" type="pres">
      <dgm:prSet presAssocID="{36C66C53-DEC2-4467-B5F9-147568EEE1B9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AA21DCB5-D1B7-4830-B9D4-BC70E65A3A87}" type="pres">
      <dgm:prSet presAssocID="{36C66C53-DEC2-4467-B5F9-147568EEE1B9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C2AC520E-EDE0-4A9E-BD69-7FBC63823E91}" type="pres">
      <dgm:prSet presAssocID="{A4611CFE-3949-4E3A-AB54-F2600F10C659}" presName="node" presStyleLbl="node1" presStyleIdx="3" presStyleCnt="10" custScaleX="123916" custScaleY="121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CECF7-D4B5-4D9E-8E72-50586FE48F30}" type="pres">
      <dgm:prSet presAssocID="{F5A2AD51-B2ED-4CD1-B7B3-173AA781B5DD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3048E293-2C1B-407E-AC3B-DB6C57A4E972}" type="pres">
      <dgm:prSet presAssocID="{F5A2AD51-B2ED-4CD1-B7B3-173AA781B5DD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E60EE75B-5690-40FC-81C2-1E7DB40B6D52}" type="pres">
      <dgm:prSet presAssocID="{C740D772-DC92-4C36-9C01-B3C967844181}" presName="node" presStyleLbl="node1" presStyleIdx="4" presStyleCnt="10" custScaleX="119180" custScaleY="117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36346-B901-49F4-95C7-35B65E13A863}" type="pres">
      <dgm:prSet presAssocID="{31585990-DF95-4B23-8FF0-C036B7587975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A0D775E8-4B74-49C5-ABE9-87C531FD3EF2}" type="pres">
      <dgm:prSet presAssocID="{31585990-DF95-4B23-8FF0-C036B7587975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E3CB22DE-45FE-45F4-B3BA-F410715E677F}" type="pres">
      <dgm:prSet presAssocID="{1AB2C94B-9B40-4263-9C31-96F78CAFFF95}" presName="node" presStyleLbl="node1" presStyleIdx="5" presStyleCnt="10" custScaleX="111936" custScaleY="106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B978A-38FE-40B9-90F0-1004112A16E2}" type="pres">
      <dgm:prSet presAssocID="{ED1F71AF-B577-42EE-982C-21552243EE77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A5ACB2F5-C12C-414A-AF53-EF48F7A321DF}" type="pres">
      <dgm:prSet presAssocID="{ED1F71AF-B577-42EE-982C-21552243EE77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C3ECA20A-7CFB-4C90-BF3B-BBA1B68393E4}" type="pres">
      <dgm:prSet presAssocID="{B4D68475-C082-41C9-8C60-35D424EA82AA}" presName="node" presStyleLbl="node1" presStyleIdx="6" presStyleCnt="10" custScaleX="114280" custScaleY="102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05D2A-6894-41CE-8B46-C86CB4FB074F}" type="pres">
      <dgm:prSet presAssocID="{97BE6B43-086C-49AE-9103-2B1D34584A05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489B79D4-65C8-40D7-B970-70508D9DCC6C}" type="pres">
      <dgm:prSet presAssocID="{97BE6B43-086C-49AE-9103-2B1D34584A05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108091DB-D948-4600-81E7-90962835A063}" type="pres">
      <dgm:prSet presAssocID="{B000F220-C44E-4CDE-9D37-ECFFCDBEE66A}" presName="node" presStyleLbl="node1" presStyleIdx="7" presStyleCnt="10" custScaleX="119461" custScaleY="112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C84FC-8C22-4DD0-B421-C3683A1597A8}" type="pres">
      <dgm:prSet presAssocID="{3F71CF31-8A5E-4896-8FD2-3B10FCCA4118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E273BA0B-9A65-4D39-98A5-168300A10AA2}" type="pres">
      <dgm:prSet presAssocID="{3F71CF31-8A5E-4896-8FD2-3B10FCCA4118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E2433360-E381-468F-BA94-5E4C35CAE52E}" type="pres">
      <dgm:prSet presAssocID="{8EB26884-5FC9-45D5-96AA-C8CC02B46321}" presName="node" presStyleLbl="node1" presStyleIdx="8" presStyleCnt="10" custScaleX="119007" custScaleY="124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BD792-2599-4AB9-B58A-58A9E0FD875F}" type="pres">
      <dgm:prSet presAssocID="{38426290-2880-4BA7-8CC5-4996888D8157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8EA581DA-756D-427C-83D8-84528EF04AC9}" type="pres">
      <dgm:prSet presAssocID="{38426290-2880-4BA7-8CC5-4996888D8157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9471781B-BF8F-4784-98A6-2213AA7F3BD5}" type="pres">
      <dgm:prSet presAssocID="{B3B32AF2-8D98-4220-856A-7CFA8AC8BAD5}" presName="node" presStyleLbl="node1" presStyleIdx="9" presStyleCnt="10" custScaleX="110047" custScaleY="107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74BB5-5BA7-5C40-BF87-B321936DE56B}" type="presOf" srcId="{C740D772-DC92-4C36-9C01-B3C967844181}" destId="{E60EE75B-5690-40FC-81C2-1E7DB40B6D52}" srcOrd="0" destOrd="0" presId="urn:microsoft.com/office/officeart/2005/8/layout/radial5"/>
    <dgm:cxn modelId="{12EAB2AA-FB16-0F43-AAB9-C3BE97E5A105}" type="presOf" srcId="{1AB2C94B-9B40-4263-9C31-96F78CAFFF95}" destId="{E3CB22DE-45FE-45F4-B3BA-F410715E677F}" srcOrd="0" destOrd="0" presId="urn:microsoft.com/office/officeart/2005/8/layout/radial5"/>
    <dgm:cxn modelId="{68024941-2F48-2241-AF71-56FB4E0B3A37}" type="presOf" srcId="{36C66C53-DEC2-4467-B5F9-147568EEE1B9}" destId="{AA21DCB5-D1B7-4830-B9D4-BC70E65A3A87}" srcOrd="1" destOrd="0" presId="urn:microsoft.com/office/officeart/2005/8/layout/radial5"/>
    <dgm:cxn modelId="{C86416B5-4F71-49E3-B32C-88D64A3F1C35}" srcId="{278DC648-EFFE-49E9-BD1E-F5105BA57EC3}" destId="{7076F9E2-046A-48DF-B439-17214CCB3158}" srcOrd="1" destOrd="0" parTransId="{CD9B926D-D401-4417-8419-BEDEEC79EA40}" sibTransId="{C8B8AEA4-E053-4D4E-92A4-66B0764A2A6B}"/>
    <dgm:cxn modelId="{62B0A5C9-F6FC-5C4A-93AD-5EBAA6549E27}" type="presOf" srcId="{B4D68475-C082-41C9-8C60-35D424EA82AA}" destId="{C3ECA20A-7CFB-4C90-BF3B-BBA1B68393E4}" srcOrd="0" destOrd="0" presId="urn:microsoft.com/office/officeart/2005/8/layout/radial5"/>
    <dgm:cxn modelId="{EDC661EF-2BA0-F441-A9AA-A8DF8DD167C4}" type="presOf" srcId="{3F71CF31-8A5E-4896-8FD2-3B10FCCA4118}" destId="{124C84FC-8C22-4DD0-B421-C3683A1597A8}" srcOrd="0" destOrd="0" presId="urn:microsoft.com/office/officeart/2005/8/layout/radial5"/>
    <dgm:cxn modelId="{3DB7FFBE-F257-4A54-8EC8-05C6A5019991}" srcId="{278DC648-EFFE-49E9-BD1E-F5105BA57EC3}" destId="{4E78D9B2-FBFE-4B3B-8794-FCB5785563EA}" srcOrd="2" destOrd="0" parTransId="{91E1DBB7-A856-4696-AAF1-353A27FC462C}" sibTransId="{074FCC41-14FE-4C6A-B3E0-D9DE76A9A98F}"/>
    <dgm:cxn modelId="{0BCFB8EA-2093-9748-BDF4-3ED4C75D5199}" type="presOf" srcId="{3F71CF31-8A5E-4896-8FD2-3B10FCCA4118}" destId="{E273BA0B-9A65-4D39-98A5-168300A10AA2}" srcOrd="1" destOrd="0" presId="urn:microsoft.com/office/officeart/2005/8/layout/radial5"/>
    <dgm:cxn modelId="{3DB11DAD-C1B8-49C4-B93B-8CA18704B1DC}" srcId="{EFE8D973-7535-4845-BA24-18E93C8DA3A8}" destId="{278DC648-EFFE-49E9-BD1E-F5105BA57EC3}" srcOrd="0" destOrd="0" parTransId="{53312019-E108-4A08-B5AE-4884118BCE03}" sibTransId="{C74CFCB5-0A0F-48F8-834B-A6806FEA025C}"/>
    <dgm:cxn modelId="{6163C5CD-E560-7F4E-B5F6-1846C4E6B67D}" type="presOf" srcId="{F5A2AD51-B2ED-4CD1-B7B3-173AA781B5DD}" destId="{3048E293-2C1B-407E-AC3B-DB6C57A4E972}" srcOrd="1" destOrd="0" presId="urn:microsoft.com/office/officeart/2005/8/layout/radial5"/>
    <dgm:cxn modelId="{5D2EAACD-602F-4F5C-A827-CA1B64FE02E3}" srcId="{278DC648-EFFE-49E9-BD1E-F5105BA57EC3}" destId="{953F2646-F47E-443F-84BD-32EBC354F8AB}" srcOrd="0" destOrd="0" parTransId="{04DDFAA7-195F-4406-8D91-480F9C693D71}" sibTransId="{794444DC-42C1-49BB-B42D-10EA3B5E76EB}"/>
    <dgm:cxn modelId="{49FF3DFF-133F-564A-B54F-3DC314D29E46}" type="presOf" srcId="{31585990-DF95-4B23-8FF0-C036B7587975}" destId="{A0D775E8-4B74-49C5-ABE9-87C531FD3EF2}" srcOrd="1" destOrd="0" presId="urn:microsoft.com/office/officeart/2005/8/layout/radial5"/>
    <dgm:cxn modelId="{CD3191DB-D1AD-7E4D-8C87-06BE936902BC}" type="presOf" srcId="{ED1F71AF-B577-42EE-982C-21552243EE77}" destId="{104B978A-38FE-40B9-90F0-1004112A16E2}" srcOrd="0" destOrd="0" presId="urn:microsoft.com/office/officeart/2005/8/layout/radial5"/>
    <dgm:cxn modelId="{9371ADB6-F55D-2043-8329-7651EE255C2B}" type="presOf" srcId="{B3B32AF2-8D98-4220-856A-7CFA8AC8BAD5}" destId="{9471781B-BF8F-4784-98A6-2213AA7F3BD5}" srcOrd="0" destOrd="0" presId="urn:microsoft.com/office/officeart/2005/8/layout/radial5"/>
    <dgm:cxn modelId="{75654CAE-857A-4134-B60B-6FA88C440BF3}" srcId="{278DC648-EFFE-49E9-BD1E-F5105BA57EC3}" destId="{B4D68475-C082-41C9-8C60-35D424EA82AA}" srcOrd="6" destOrd="0" parTransId="{ED1F71AF-B577-42EE-982C-21552243EE77}" sibTransId="{2BC9FE6E-3125-4344-9EE6-CCBD14409B63}"/>
    <dgm:cxn modelId="{5CF2BE52-CABD-594E-88EF-7AF893A0C760}" type="presOf" srcId="{B000F220-C44E-4CDE-9D37-ECFFCDBEE66A}" destId="{108091DB-D948-4600-81E7-90962835A063}" srcOrd="0" destOrd="0" presId="urn:microsoft.com/office/officeart/2005/8/layout/radial5"/>
    <dgm:cxn modelId="{BCF7447B-F2F9-4A3D-9491-1B6BEE3349F7}" srcId="{278DC648-EFFE-49E9-BD1E-F5105BA57EC3}" destId="{8EB26884-5FC9-45D5-96AA-C8CC02B46321}" srcOrd="8" destOrd="0" parTransId="{3F71CF31-8A5E-4896-8FD2-3B10FCCA4118}" sibTransId="{27DF6E40-CC63-4814-8CA1-83837F25D18D}"/>
    <dgm:cxn modelId="{95E07329-1D94-6C4C-BE2F-D342DFE0A942}" type="presOf" srcId="{91E1DBB7-A856-4696-AAF1-353A27FC462C}" destId="{A9A57064-2910-478D-986F-B7FBF75ECF4C}" srcOrd="1" destOrd="0" presId="urn:microsoft.com/office/officeart/2005/8/layout/radial5"/>
    <dgm:cxn modelId="{D6425428-0555-324D-82D3-B4DF44A09761}" type="presOf" srcId="{04DDFAA7-195F-4406-8D91-480F9C693D71}" destId="{4F4C6A72-EAFF-4486-93FB-2982CA4553C2}" srcOrd="0" destOrd="0" presId="urn:microsoft.com/office/officeart/2005/8/layout/radial5"/>
    <dgm:cxn modelId="{C7DBB6A9-B099-5340-9F68-B6C4DAF7C2E8}" type="presOf" srcId="{278DC648-EFFE-49E9-BD1E-F5105BA57EC3}" destId="{650522C0-0D02-4D6F-BC98-03DA3E70FFB0}" srcOrd="0" destOrd="0" presId="urn:microsoft.com/office/officeart/2005/8/layout/radial5"/>
    <dgm:cxn modelId="{8A197BA0-593F-FD45-944E-53439F067069}" type="presOf" srcId="{7076F9E2-046A-48DF-B439-17214CCB3158}" destId="{DF6BC1B6-2735-4A29-893F-68BA4D30D14C}" srcOrd="0" destOrd="0" presId="urn:microsoft.com/office/officeart/2005/8/layout/radial5"/>
    <dgm:cxn modelId="{D9AA85A1-F511-B44C-8BB7-2F647549DE38}" type="presOf" srcId="{04DDFAA7-195F-4406-8D91-480F9C693D71}" destId="{F2EA4151-D303-4CAD-9ED4-4BB36E1262BE}" srcOrd="1" destOrd="0" presId="urn:microsoft.com/office/officeart/2005/8/layout/radial5"/>
    <dgm:cxn modelId="{EC41C67E-D26B-42BD-BB8C-610F8B104F96}" srcId="{278DC648-EFFE-49E9-BD1E-F5105BA57EC3}" destId="{B000F220-C44E-4CDE-9D37-ECFFCDBEE66A}" srcOrd="7" destOrd="0" parTransId="{97BE6B43-086C-49AE-9103-2B1D34584A05}" sibTransId="{FAE6B33B-87E5-4C08-9324-46AAFFBD5DCC}"/>
    <dgm:cxn modelId="{24DCAD4C-3827-E74A-A73C-D41EB242B464}" type="presOf" srcId="{CD9B926D-D401-4417-8419-BEDEEC79EA40}" destId="{646780EA-E10D-4003-8A4A-93840D61AE2A}" srcOrd="0" destOrd="0" presId="urn:microsoft.com/office/officeart/2005/8/layout/radial5"/>
    <dgm:cxn modelId="{582477EC-E9AA-074F-BE84-7C1E6F11BA5F}" type="presOf" srcId="{38426290-2880-4BA7-8CC5-4996888D8157}" destId="{8EA581DA-756D-427C-83D8-84528EF04AC9}" srcOrd="1" destOrd="0" presId="urn:microsoft.com/office/officeart/2005/8/layout/radial5"/>
    <dgm:cxn modelId="{4C1BFCEE-3549-B446-9FFB-766BF8AA0673}" type="presOf" srcId="{97BE6B43-086C-49AE-9103-2B1D34584A05}" destId="{94205D2A-6894-41CE-8B46-C86CB4FB074F}" srcOrd="0" destOrd="0" presId="urn:microsoft.com/office/officeart/2005/8/layout/radial5"/>
    <dgm:cxn modelId="{8B53C9CE-6606-9C4D-A61F-BB3AA385C110}" type="presOf" srcId="{38426290-2880-4BA7-8CC5-4996888D8157}" destId="{2B1BD792-2599-4AB9-B58A-58A9E0FD875F}" srcOrd="0" destOrd="0" presId="urn:microsoft.com/office/officeart/2005/8/layout/radial5"/>
    <dgm:cxn modelId="{E14E33E0-A229-4678-B0CC-3B99D11304BE}" srcId="{278DC648-EFFE-49E9-BD1E-F5105BA57EC3}" destId="{1AB2C94B-9B40-4263-9C31-96F78CAFFF95}" srcOrd="5" destOrd="0" parTransId="{31585990-DF95-4B23-8FF0-C036B7587975}" sibTransId="{94065AD2-DEB9-4FEE-A37B-2DBB95D88747}"/>
    <dgm:cxn modelId="{45B2C41D-499D-4B2A-8199-AB3519EFDD0E}" srcId="{278DC648-EFFE-49E9-BD1E-F5105BA57EC3}" destId="{B3B32AF2-8D98-4220-856A-7CFA8AC8BAD5}" srcOrd="9" destOrd="0" parTransId="{38426290-2880-4BA7-8CC5-4996888D8157}" sibTransId="{DBC820A1-E4BD-4723-B0C1-F88093BCDFFB}"/>
    <dgm:cxn modelId="{708EE52C-1E74-440B-ABA4-445462CABC7B}" srcId="{278DC648-EFFE-49E9-BD1E-F5105BA57EC3}" destId="{A4611CFE-3949-4E3A-AB54-F2600F10C659}" srcOrd="3" destOrd="0" parTransId="{36C66C53-DEC2-4467-B5F9-147568EEE1B9}" sibTransId="{6928A794-2E18-4821-B3CA-E4F1BB5C7FF0}"/>
    <dgm:cxn modelId="{11491F35-5CFC-F947-ADF8-308612B069A1}" type="presOf" srcId="{31585990-DF95-4B23-8FF0-C036B7587975}" destId="{1E936346-B901-49F4-95C7-35B65E13A863}" srcOrd="0" destOrd="0" presId="urn:microsoft.com/office/officeart/2005/8/layout/radial5"/>
    <dgm:cxn modelId="{7D3FD7B2-7F8A-CA46-9BCC-0DAB44A89513}" type="presOf" srcId="{4E78D9B2-FBFE-4B3B-8794-FCB5785563EA}" destId="{8C7EC154-8ACE-41F8-B52D-213B9968C904}" srcOrd="0" destOrd="0" presId="urn:microsoft.com/office/officeart/2005/8/layout/radial5"/>
    <dgm:cxn modelId="{C19CD368-ACFB-7F4A-81E3-A72EF8615F8A}" type="presOf" srcId="{EFE8D973-7535-4845-BA24-18E93C8DA3A8}" destId="{2B7C223D-3BFB-43A3-9DF1-B99F4E04ACDA}" srcOrd="0" destOrd="0" presId="urn:microsoft.com/office/officeart/2005/8/layout/radial5"/>
    <dgm:cxn modelId="{78895CE1-098D-AD46-9804-0F267E4DB9F8}" type="presOf" srcId="{F5A2AD51-B2ED-4CD1-B7B3-173AA781B5DD}" destId="{2D7CECF7-D4B5-4D9E-8E72-50586FE48F30}" srcOrd="0" destOrd="0" presId="urn:microsoft.com/office/officeart/2005/8/layout/radial5"/>
    <dgm:cxn modelId="{6E0B955A-DFA8-2547-82C5-107E11B05C94}" type="presOf" srcId="{ED1F71AF-B577-42EE-982C-21552243EE77}" destId="{A5ACB2F5-C12C-414A-AF53-EF48F7A321DF}" srcOrd="1" destOrd="0" presId="urn:microsoft.com/office/officeart/2005/8/layout/radial5"/>
    <dgm:cxn modelId="{FB35C49A-B606-EC45-BE35-58E2959EC163}" type="presOf" srcId="{36C66C53-DEC2-4467-B5F9-147568EEE1B9}" destId="{DD5F1AC2-5D41-4829-B132-B074EA5A2A6E}" srcOrd="0" destOrd="0" presId="urn:microsoft.com/office/officeart/2005/8/layout/radial5"/>
    <dgm:cxn modelId="{28876624-5ED7-4032-A760-208C8E5B5A52}" srcId="{278DC648-EFFE-49E9-BD1E-F5105BA57EC3}" destId="{C740D772-DC92-4C36-9C01-B3C967844181}" srcOrd="4" destOrd="0" parTransId="{F5A2AD51-B2ED-4CD1-B7B3-173AA781B5DD}" sibTransId="{7EB3F24F-849D-4979-9FD7-2C55F878859E}"/>
    <dgm:cxn modelId="{F0485F27-0393-6947-8634-46FB43897846}" type="presOf" srcId="{97BE6B43-086C-49AE-9103-2B1D34584A05}" destId="{489B79D4-65C8-40D7-B970-70508D9DCC6C}" srcOrd="1" destOrd="0" presId="urn:microsoft.com/office/officeart/2005/8/layout/radial5"/>
    <dgm:cxn modelId="{D11B2A6F-24B6-134E-A86B-BA794967E2D9}" type="presOf" srcId="{CD9B926D-D401-4417-8419-BEDEEC79EA40}" destId="{1A1CBF6B-892D-4B63-9912-995FFDA26037}" srcOrd="1" destOrd="0" presId="urn:microsoft.com/office/officeart/2005/8/layout/radial5"/>
    <dgm:cxn modelId="{BD651229-8D3C-7E46-8B81-7F2B8D686CB3}" type="presOf" srcId="{953F2646-F47E-443F-84BD-32EBC354F8AB}" destId="{ACD5C4DD-B389-430D-980E-4D31566CBEAB}" srcOrd="0" destOrd="0" presId="urn:microsoft.com/office/officeart/2005/8/layout/radial5"/>
    <dgm:cxn modelId="{DD941762-7941-EE45-98F2-F0F38300C49A}" type="presOf" srcId="{8EB26884-5FC9-45D5-96AA-C8CC02B46321}" destId="{E2433360-E381-468F-BA94-5E4C35CAE52E}" srcOrd="0" destOrd="0" presId="urn:microsoft.com/office/officeart/2005/8/layout/radial5"/>
    <dgm:cxn modelId="{B8A639B3-EE1D-964A-9A11-5E7A2A6633E6}" type="presOf" srcId="{A4611CFE-3949-4E3A-AB54-F2600F10C659}" destId="{C2AC520E-EDE0-4A9E-BD69-7FBC63823E91}" srcOrd="0" destOrd="0" presId="urn:microsoft.com/office/officeart/2005/8/layout/radial5"/>
    <dgm:cxn modelId="{C1DB4279-1B23-4742-A472-A1029CB3914A}" type="presOf" srcId="{91E1DBB7-A856-4696-AAF1-353A27FC462C}" destId="{E7BA6DBC-A25A-4B8C-A975-70D418475BEB}" srcOrd="0" destOrd="0" presId="urn:microsoft.com/office/officeart/2005/8/layout/radial5"/>
    <dgm:cxn modelId="{3B136541-84A9-7441-9B8E-38F6F2811F5D}" type="presParOf" srcId="{2B7C223D-3BFB-43A3-9DF1-B99F4E04ACDA}" destId="{650522C0-0D02-4D6F-BC98-03DA3E70FFB0}" srcOrd="0" destOrd="0" presId="urn:microsoft.com/office/officeart/2005/8/layout/radial5"/>
    <dgm:cxn modelId="{A1013F84-B757-B445-A8DF-F4E436F63EF4}" type="presParOf" srcId="{2B7C223D-3BFB-43A3-9DF1-B99F4E04ACDA}" destId="{4F4C6A72-EAFF-4486-93FB-2982CA4553C2}" srcOrd="1" destOrd="0" presId="urn:microsoft.com/office/officeart/2005/8/layout/radial5"/>
    <dgm:cxn modelId="{EFC5181B-5101-3448-9D81-5247D2E1B0C0}" type="presParOf" srcId="{4F4C6A72-EAFF-4486-93FB-2982CA4553C2}" destId="{F2EA4151-D303-4CAD-9ED4-4BB36E1262BE}" srcOrd="0" destOrd="0" presId="urn:microsoft.com/office/officeart/2005/8/layout/radial5"/>
    <dgm:cxn modelId="{E92970F4-34CA-AC4A-9DB5-106E87BB3CA2}" type="presParOf" srcId="{2B7C223D-3BFB-43A3-9DF1-B99F4E04ACDA}" destId="{ACD5C4DD-B389-430D-980E-4D31566CBEAB}" srcOrd="2" destOrd="0" presId="urn:microsoft.com/office/officeart/2005/8/layout/radial5"/>
    <dgm:cxn modelId="{C6A94DFD-03E9-A940-84DF-A7D7E3837E4A}" type="presParOf" srcId="{2B7C223D-3BFB-43A3-9DF1-B99F4E04ACDA}" destId="{646780EA-E10D-4003-8A4A-93840D61AE2A}" srcOrd="3" destOrd="0" presId="urn:microsoft.com/office/officeart/2005/8/layout/radial5"/>
    <dgm:cxn modelId="{F7F41A64-193F-2A44-B6E1-B4A2F3D5CBBA}" type="presParOf" srcId="{646780EA-E10D-4003-8A4A-93840D61AE2A}" destId="{1A1CBF6B-892D-4B63-9912-995FFDA26037}" srcOrd="0" destOrd="0" presId="urn:microsoft.com/office/officeart/2005/8/layout/radial5"/>
    <dgm:cxn modelId="{6FF72C43-67E9-F240-88BA-A3290776795A}" type="presParOf" srcId="{2B7C223D-3BFB-43A3-9DF1-B99F4E04ACDA}" destId="{DF6BC1B6-2735-4A29-893F-68BA4D30D14C}" srcOrd="4" destOrd="0" presId="urn:microsoft.com/office/officeart/2005/8/layout/radial5"/>
    <dgm:cxn modelId="{2A5B2906-338D-1646-8F34-50900810BD00}" type="presParOf" srcId="{2B7C223D-3BFB-43A3-9DF1-B99F4E04ACDA}" destId="{E7BA6DBC-A25A-4B8C-A975-70D418475BEB}" srcOrd="5" destOrd="0" presId="urn:microsoft.com/office/officeart/2005/8/layout/radial5"/>
    <dgm:cxn modelId="{33C34C9E-4820-AB4A-B9EC-23BEA0349D37}" type="presParOf" srcId="{E7BA6DBC-A25A-4B8C-A975-70D418475BEB}" destId="{A9A57064-2910-478D-986F-B7FBF75ECF4C}" srcOrd="0" destOrd="0" presId="urn:microsoft.com/office/officeart/2005/8/layout/radial5"/>
    <dgm:cxn modelId="{03622772-B125-8945-A641-A6E1EC3CFBF0}" type="presParOf" srcId="{2B7C223D-3BFB-43A3-9DF1-B99F4E04ACDA}" destId="{8C7EC154-8ACE-41F8-B52D-213B9968C904}" srcOrd="6" destOrd="0" presId="urn:microsoft.com/office/officeart/2005/8/layout/radial5"/>
    <dgm:cxn modelId="{B9BEC4D3-207D-CF48-86E1-DC0394D41852}" type="presParOf" srcId="{2B7C223D-3BFB-43A3-9DF1-B99F4E04ACDA}" destId="{DD5F1AC2-5D41-4829-B132-B074EA5A2A6E}" srcOrd="7" destOrd="0" presId="urn:microsoft.com/office/officeart/2005/8/layout/radial5"/>
    <dgm:cxn modelId="{3A3C8FB3-1881-5C4B-840D-82A8F4F75E0C}" type="presParOf" srcId="{DD5F1AC2-5D41-4829-B132-B074EA5A2A6E}" destId="{AA21DCB5-D1B7-4830-B9D4-BC70E65A3A87}" srcOrd="0" destOrd="0" presId="urn:microsoft.com/office/officeart/2005/8/layout/radial5"/>
    <dgm:cxn modelId="{7B30D7E4-7A4D-3D4F-80BE-7D4CCA07B573}" type="presParOf" srcId="{2B7C223D-3BFB-43A3-9DF1-B99F4E04ACDA}" destId="{C2AC520E-EDE0-4A9E-BD69-7FBC63823E91}" srcOrd="8" destOrd="0" presId="urn:microsoft.com/office/officeart/2005/8/layout/radial5"/>
    <dgm:cxn modelId="{47286515-B023-F645-8C83-92F5BA586D09}" type="presParOf" srcId="{2B7C223D-3BFB-43A3-9DF1-B99F4E04ACDA}" destId="{2D7CECF7-D4B5-4D9E-8E72-50586FE48F30}" srcOrd="9" destOrd="0" presId="urn:microsoft.com/office/officeart/2005/8/layout/radial5"/>
    <dgm:cxn modelId="{265EBBD2-3F59-DD48-91F0-73A4566313C0}" type="presParOf" srcId="{2D7CECF7-D4B5-4D9E-8E72-50586FE48F30}" destId="{3048E293-2C1B-407E-AC3B-DB6C57A4E972}" srcOrd="0" destOrd="0" presId="urn:microsoft.com/office/officeart/2005/8/layout/radial5"/>
    <dgm:cxn modelId="{9C0D2B73-638C-2E41-9785-FB999379F4B2}" type="presParOf" srcId="{2B7C223D-3BFB-43A3-9DF1-B99F4E04ACDA}" destId="{E60EE75B-5690-40FC-81C2-1E7DB40B6D52}" srcOrd="10" destOrd="0" presId="urn:microsoft.com/office/officeart/2005/8/layout/radial5"/>
    <dgm:cxn modelId="{D57E1D53-9608-2548-9765-27B259C14929}" type="presParOf" srcId="{2B7C223D-3BFB-43A3-9DF1-B99F4E04ACDA}" destId="{1E936346-B901-49F4-95C7-35B65E13A863}" srcOrd="11" destOrd="0" presId="urn:microsoft.com/office/officeart/2005/8/layout/radial5"/>
    <dgm:cxn modelId="{39193540-3822-634F-A7FC-658FAE778C4A}" type="presParOf" srcId="{1E936346-B901-49F4-95C7-35B65E13A863}" destId="{A0D775E8-4B74-49C5-ABE9-87C531FD3EF2}" srcOrd="0" destOrd="0" presId="urn:microsoft.com/office/officeart/2005/8/layout/radial5"/>
    <dgm:cxn modelId="{28E6EDF8-519C-034D-B567-2A9550C6EAB9}" type="presParOf" srcId="{2B7C223D-3BFB-43A3-9DF1-B99F4E04ACDA}" destId="{E3CB22DE-45FE-45F4-B3BA-F410715E677F}" srcOrd="12" destOrd="0" presId="urn:microsoft.com/office/officeart/2005/8/layout/radial5"/>
    <dgm:cxn modelId="{9BC042B2-352B-2E4D-A6A7-E09A7FC74E73}" type="presParOf" srcId="{2B7C223D-3BFB-43A3-9DF1-B99F4E04ACDA}" destId="{104B978A-38FE-40B9-90F0-1004112A16E2}" srcOrd="13" destOrd="0" presId="urn:microsoft.com/office/officeart/2005/8/layout/radial5"/>
    <dgm:cxn modelId="{A2B67569-6CF5-B44D-B561-4802C26215A4}" type="presParOf" srcId="{104B978A-38FE-40B9-90F0-1004112A16E2}" destId="{A5ACB2F5-C12C-414A-AF53-EF48F7A321DF}" srcOrd="0" destOrd="0" presId="urn:microsoft.com/office/officeart/2005/8/layout/radial5"/>
    <dgm:cxn modelId="{79105B73-4204-FD40-8403-22D6079BD2EC}" type="presParOf" srcId="{2B7C223D-3BFB-43A3-9DF1-B99F4E04ACDA}" destId="{C3ECA20A-7CFB-4C90-BF3B-BBA1B68393E4}" srcOrd="14" destOrd="0" presId="urn:microsoft.com/office/officeart/2005/8/layout/radial5"/>
    <dgm:cxn modelId="{4E57ACE4-658F-124C-9D92-77DB6900CE0B}" type="presParOf" srcId="{2B7C223D-3BFB-43A3-9DF1-B99F4E04ACDA}" destId="{94205D2A-6894-41CE-8B46-C86CB4FB074F}" srcOrd="15" destOrd="0" presId="urn:microsoft.com/office/officeart/2005/8/layout/radial5"/>
    <dgm:cxn modelId="{CA7CEF38-6923-F54C-B553-8D3AF056D3B4}" type="presParOf" srcId="{94205D2A-6894-41CE-8B46-C86CB4FB074F}" destId="{489B79D4-65C8-40D7-B970-70508D9DCC6C}" srcOrd="0" destOrd="0" presId="urn:microsoft.com/office/officeart/2005/8/layout/radial5"/>
    <dgm:cxn modelId="{A6E5766C-B9BA-6D4C-A685-86F95BF0D62B}" type="presParOf" srcId="{2B7C223D-3BFB-43A3-9DF1-B99F4E04ACDA}" destId="{108091DB-D948-4600-81E7-90962835A063}" srcOrd="16" destOrd="0" presId="urn:microsoft.com/office/officeart/2005/8/layout/radial5"/>
    <dgm:cxn modelId="{3B076F36-5874-C944-91F6-FD96B9B49ABC}" type="presParOf" srcId="{2B7C223D-3BFB-43A3-9DF1-B99F4E04ACDA}" destId="{124C84FC-8C22-4DD0-B421-C3683A1597A8}" srcOrd="17" destOrd="0" presId="urn:microsoft.com/office/officeart/2005/8/layout/radial5"/>
    <dgm:cxn modelId="{E4E8E83F-4427-7443-BEDD-A4883D79B846}" type="presParOf" srcId="{124C84FC-8C22-4DD0-B421-C3683A1597A8}" destId="{E273BA0B-9A65-4D39-98A5-168300A10AA2}" srcOrd="0" destOrd="0" presId="urn:microsoft.com/office/officeart/2005/8/layout/radial5"/>
    <dgm:cxn modelId="{1703DDB6-2CC8-2643-B746-DF00283D5E7F}" type="presParOf" srcId="{2B7C223D-3BFB-43A3-9DF1-B99F4E04ACDA}" destId="{E2433360-E381-468F-BA94-5E4C35CAE52E}" srcOrd="18" destOrd="0" presId="urn:microsoft.com/office/officeart/2005/8/layout/radial5"/>
    <dgm:cxn modelId="{131B19C6-E1DE-E94E-B448-74C17D9ECB8F}" type="presParOf" srcId="{2B7C223D-3BFB-43A3-9DF1-B99F4E04ACDA}" destId="{2B1BD792-2599-4AB9-B58A-58A9E0FD875F}" srcOrd="19" destOrd="0" presId="urn:microsoft.com/office/officeart/2005/8/layout/radial5"/>
    <dgm:cxn modelId="{9ACFA241-A37D-7048-A47D-F4DCD818A5EC}" type="presParOf" srcId="{2B1BD792-2599-4AB9-B58A-58A9E0FD875F}" destId="{8EA581DA-756D-427C-83D8-84528EF04AC9}" srcOrd="0" destOrd="0" presId="urn:microsoft.com/office/officeart/2005/8/layout/radial5"/>
    <dgm:cxn modelId="{59FB0042-C819-2B49-BCDA-AF85D687C46F}" type="presParOf" srcId="{2B7C223D-3BFB-43A3-9DF1-B99F4E04ACDA}" destId="{9471781B-BF8F-4784-98A6-2213AA7F3BD5}" srcOrd="2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522C0-0D02-4D6F-BC98-03DA3E70FFB0}">
      <dsp:nvSpPr>
        <dsp:cNvPr id="0" name=""/>
        <dsp:cNvSpPr/>
      </dsp:nvSpPr>
      <dsp:spPr>
        <a:xfrm>
          <a:off x="3647854" y="2491633"/>
          <a:ext cx="1667247" cy="16251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Partners </a:t>
          </a:r>
          <a:endParaRPr lang="en-US" sz="2000" kern="1200" dirty="0"/>
        </a:p>
      </dsp:txBody>
      <dsp:txXfrm>
        <a:off x="3892017" y="2729630"/>
        <a:ext cx="1178921" cy="1149149"/>
      </dsp:txXfrm>
    </dsp:sp>
    <dsp:sp modelId="{4F4C6A72-EAFF-4486-93FB-2982CA4553C2}">
      <dsp:nvSpPr>
        <dsp:cNvPr id="0" name=""/>
        <dsp:cNvSpPr/>
      </dsp:nvSpPr>
      <dsp:spPr>
        <a:xfrm rot="16265694">
          <a:off x="4213853" y="1686763"/>
          <a:ext cx="586826" cy="53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292748" y="1874423"/>
        <a:ext cx="425962" cy="321729"/>
      </dsp:txXfrm>
    </dsp:sp>
    <dsp:sp modelId="{ACD5C4DD-B389-430D-980E-4D31566CBEAB}">
      <dsp:nvSpPr>
        <dsp:cNvPr id="0" name=""/>
        <dsp:cNvSpPr/>
      </dsp:nvSpPr>
      <dsp:spPr>
        <a:xfrm>
          <a:off x="3764681" y="-36152"/>
          <a:ext cx="1534117" cy="14210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Berkshire Medical Center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(</a:t>
          </a:r>
          <a:r>
            <a:rPr lang="en-US" sz="1400" b="0" kern="1200" dirty="0" err="1" smtClean="0"/>
            <a:t>Coord</a:t>
          </a:r>
          <a:r>
            <a:rPr lang="en-US" sz="1400" b="0" kern="1200" dirty="0" smtClean="0"/>
            <a:t>. Partner)</a:t>
          </a:r>
          <a:endParaRPr lang="en-US" sz="1400" b="0" kern="1200" dirty="0"/>
        </a:p>
      </dsp:txBody>
      <dsp:txXfrm>
        <a:off x="3989347" y="171952"/>
        <a:ext cx="1084785" cy="1004812"/>
      </dsp:txXfrm>
    </dsp:sp>
    <dsp:sp modelId="{646780EA-E10D-4003-8A4A-93840D61AE2A}">
      <dsp:nvSpPr>
        <dsp:cNvPr id="0" name=""/>
        <dsp:cNvSpPr/>
      </dsp:nvSpPr>
      <dsp:spPr>
        <a:xfrm rot="18418436">
          <a:off x="5004193" y="1952615"/>
          <a:ext cx="585951" cy="53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036249" y="2124116"/>
        <a:ext cx="425087" cy="321729"/>
      </dsp:txXfrm>
    </dsp:sp>
    <dsp:sp modelId="{DF6BC1B6-2735-4A29-893F-68BA4D30D14C}">
      <dsp:nvSpPr>
        <dsp:cNvPr id="0" name=""/>
        <dsp:cNvSpPr/>
      </dsp:nvSpPr>
      <dsp:spPr>
        <a:xfrm>
          <a:off x="5327198" y="462839"/>
          <a:ext cx="1503673" cy="1438658"/>
        </a:xfrm>
        <a:prstGeom prst="ellipse">
          <a:avLst/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Northern Berkshire Community Coalition</a:t>
          </a:r>
          <a:endParaRPr lang="en-US" sz="1400" b="0" kern="1200" dirty="0"/>
        </a:p>
      </dsp:txBody>
      <dsp:txXfrm>
        <a:off x="5547406" y="673526"/>
        <a:ext cx="1063257" cy="1017284"/>
      </dsp:txXfrm>
    </dsp:sp>
    <dsp:sp modelId="{E7BA6DBC-A25A-4B8C-A975-70D418475BEB}">
      <dsp:nvSpPr>
        <dsp:cNvPr id="0" name=""/>
        <dsp:cNvSpPr/>
      </dsp:nvSpPr>
      <dsp:spPr>
        <a:xfrm rot="20569174">
          <a:off x="5486818" y="2638227"/>
          <a:ext cx="563055" cy="53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90407" y="2769228"/>
        <a:ext cx="402191" cy="321729"/>
      </dsp:txXfrm>
    </dsp:sp>
    <dsp:sp modelId="{8C7EC154-8ACE-41F8-B52D-213B9968C904}">
      <dsp:nvSpPr>
        <dsp:cNvPr id="0" name=""/>
        <dsp:cNvSpPr/>
      </dsp:nvSpPr>
      <dsp:spPr>
        <a:xfrm>
          <a:off x="6255843" y="1722530"/>
          <a:ext cx="1578213" cy="1578213"/>
        </a:xfrm>
        <a:prstGeom prst="ellipse">
          <a:avLst/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Berkshire County Boards of Health Association</a:t>
          </a:r>
          <a:endParaRPr lang="en-US" sz="1400" kern="1200" dirty="0"/>
        </a:p>
      </dsp:txBody>
      <dsp:txXfrm>
        <a:off x="6486967" y="1953654"/>
        <a:ext cx="1115965" cy="1115965"/>
      </dsp:txXfrm>
    </dsp:sp>
    <dsp:sp modelId="{DD5F1AC2-5D41-4829-B132-B074EA5A2A6E}">
      <dsp:nvSpPr>
        <dsp:cNvPr id="0" name=""/>
        <dsp:cNvSpPr/>
      </dsp:nvSpPr>
      <dsp:spPr>
        <a:xfrm rot="1101575">
          <a:off x="5483362" y="3464391"/>
          <a:ext cx="577304" cy="53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87456" y="3546300"/>
        <a:ext cx="416440" cy="321729"/>
      </dsp:txXfrm>
    </dsp:sp>
    <dsp:sp modelId="{C2AC520E-EDE0-4A9E-BD69-7FBC63823E91}">
      <dsp:nvSpPr>
        <dsp:cNvPr id="0" name=""/>
        <dsp:cNvSpPr/>
      </dsp:nvSpPr>
      <dsp:spPr>
        <a:xfrm>
          <a:off x="6263236" y="3387727"/>
          <a:ext cx="1563426" cy="1534445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BRPC/ Berkshire Public Health Alliance</a:t>
          </a:r>
          <a:endParaRPr lang="en-US" sz="1400" kern="1200" dirty="0"/>
        </a:p>
      </dsp:txBody>
      <dsp:txXfrm>
        <a:off x="6492194" y="3612441"/>
        <a:ext cx="1105510" cy="1085017"/>
      </dsp:txXfrm>
    </dsp:sp>
    <dsp:sp modelId="{2D7CECF7-D4B5-4D9E-8E72-50586FE48F30}">
      <dsp:nvSpPr>
        <dsp:cNvPr id="0" name=""/>
        <dsp:cNvSpPr/>
      </dsp:nvSpPr>
      <dsp:spPr>
        <a:xfrm rot="3226069">
          <a:off x="4990670" y="4142931"/>
          <a:ext cx="603686" cy="53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984343"/>
            <a:satOff val="11955"/>
            <a:lumOff val="9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023562" y="4185295"/>
        <a:ext cx="442822" cy="321729"/>
      </dsp:txXfrm>
    </dsp:sp>
    <dsp:sp modelId="{E60EE75B-5690-40FC-81C2-1E7DB40B6D52}">
      <dsp:nvSpPr>
        <dsp:cNvPr id="0" name=""/>
        <dsp:cNvSpPr/>
      </dsp:nvSpPr>
      <dsp:spPr>
        <a:xfrm>
          <a:off x="5327198" y="4744378"/>
          <a:ext cx="1503673" cy="1480080"/>
        </a:xfrm>
        <a:prstGeom prst="ellipse">
          <a:avLst/>
        </a:prstGeom>
        <a:solidFill>
          <a:schemeClr val="accent4">
            <a:hueOff val="-1984343"/>
            <a:satOff val="11955"/>
            <a:lumOff val="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Fairview Hospital</a:t>
          </a:r>
          <a:endParaRPr lang="en-US" sz="1400" kern="1200" dirty="0"/>
        </a:p>
      </dsp:txBody>
      <dsp:txXfrm>
        <a:off x="5547406" y="4961131"/>
        <a:ext cx="1063257" cy="1046574"/>
      </dsp:txXfrm>
    </dsp:sp>
    <dsp:sp modelId="{1E936346-B901-49F4-95C7-35B65E13A863}">
      <dsp:nvSpPr>
        <dsp:cNvPr id="0" name=""/>
        <dsp:cNvSpPr/>
      </dsp:nvSpPr>
      <dsp:spPr>
        <a:xfrm rot="5355659">
          <a:off x="4180858" y="4431694"/>
          <a:ext cx="637243" cy="53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480429"/>
            <a:satOff val="14944"/>
            <a:lumOff val="11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260253" y="4458512"/>
        <a:ext cx="476379" cy="321729"/>
      </dsp:txXfrm>
    </dsp:sp>
    <dsp:sp modelId="{E3CB22DE-45FE-45F4-B3BA-F410715E677F}">
      <dsp:nvSpPr>
        <dsp:cNvPr id="0" name=""/>
        <dsp:cNvSpPr/>
      </dsp:nvSpPr>
      <dsp:spPr>
        <a:xfrm>
          <a:off x="3810012" y="5318908"/>
          <a:ext cx="1412277" cy="1346644"/>
        </a:xfrm>
        <a:prstGeom prst="ellipse">
          <a:avLst/>
        </a:prstGeom>
        <a:solidFill>
          <a:schemeClr val="accent4">
            <a:hueOff val="-2480429"/>
            <a:satOff val="14944"/>
            <a:lumOff val="1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Tri-Town Health Dept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>
        <a:off x="4016835" y="5516119"/>
        <a:ext cx="998631" cy="952222"/>
      </dsp:txXfrm>
    </dsp:sp>
    <dsp:sp modelId="{104B978A-38FE-40B9-90F0-1004112A16E2}">
      <dsp:nvSpPr>
        <dsp:cNvPr id="0" name=""/>
        <dsp:cNvSpPr/>
      </dsp:nvSpPr>
      <dsp:spPr>
        <a:xfrm rot="7501702">
          <a:off x="3373027" y="4173452"/>
          <a:ext cx="622454" cy="53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499626" y="4214832"/>
        <a:ext cx="461590" cy="321729"/>
      </dsp:txXfrm>
    </dsp:sp>
    <dsp:sp modelId="{C3ECA20A-7CFB-4C90-BF3B-BBA1B68393E4}">
      <dsp:nvSpPr>
        <dsp:cNvPr id="0" name=""/>
        <dsp:cNvSpPr/>
      </dsp:nvSpPr>
      <dsp:spPr>
        <a:xfrm>
          <a:off x="2232342" y="4837541"/>
          <a:ext cx="1441851" cy="1293754"/>
        </a:xfrm>
        <a:prstGeom prst="ellipse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YMCA (Pittsfield/ N.A.)</a:t>
          </a:r>
          <a:endParaRPr lang="en-US" sz="1400" kern="1200" dirty="0"/>
        </a:p>
      </dsp:txBody>
      <dsp:txXfrm>
        <a:off x="2443496" y="5027007"/>
        <a:ext cx="1019543" cy="914822"/>
      </dsp:txXfrm>
    </dsp:sp>
    <dsp:sp modelId="{94205D2A-6894-41CE-8B46-C86CB4FB074F}">
      <dsp:nvSpPr>
        <dsp:cNvPr id="0" name=""/>
        <dsp:cNvSpPr/>
      </dsp:nvSpPr>
      <dsp:spPr>
        <a:xfrm rot="9669931">
          <a:off x="2930590" y="3469717"/>
          <a:ext cx="559294" cy="53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472600"/>
            <a:satOff val="20921"/>
            <a:lumOff val="16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087147" y="3550994"/>
        <a:ext cx="398430" cy="321729"/>
      </dsp:txXfrm>
    </dsp:sp>
    <dsp:sp modelId="{108091DB-D948-4600-81E7-90962835A063}">
      <dsp:nvSpPr>
        <dsp:cNvPr id="0" name=""/>
        <dsp:cNvSpPr/>
      </dsp:nvSpPr>
      <dsp:spPr>
        <a:xfrm>
          <a:off x="1233742" y="3445619"/>
          <a:ext cx="1507218" cy="1418661"/>
        </a:xfrm>
        <a:prstGeom prst="ellipse">
          <a:avLst/>
        </a:prstGeom>
        <a:solidFill>
          <a:schemeClr val="accent4">
            <a:hueOff val="-3472600"/>
            <a:satOff val="20921"/>
            <a:lumOff val="1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Community Health Programs (central)</a:t>
          </a:r>
          <a:endParaRPr lang="en-US" sz="1400" kern="1200" dirty="0"/>
        </a:p>
      </dsp:txBody>
      <dsp:txXfrm>
        <a:off x="1454469" y="3653377"/>
        <a:ext cx="1065764" cy="1003145"/>
      </dsp:txXfrm>
    </dsp:sp>
    <dsp:sp modelId="{124C84FC-8C22-4DD0-B421-C3683A1597A8}">
      <dsp:nvSpPr>
        <dsp:cNvPr id="0" name=""/>
        <dsp:cNvSpPr/>
      </dsp:nvSpPr>
      <dsp:spPr>
        <a:xfrm rot="11857733">
          <a:off x="2938680" y="2632710"/>
          <a:ext cx="546766" cy="53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968686"/>
            <a:satOff val="23910"/>
            <a:lumOff val="19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095767" y="2764312"/>
        <a:ext cx="385902" cy="321729"/>
      </dsp:txXfrm>
    </dsp:sp>
    <dsp:sp modelId="{E2433360-E381-468F-BA94-5E4C35CAE52E}">
      <dsp:nvSpPr>
        <dsp:cNvPr id="0" name=""/>
        <dsp:cNvSpPr/>
      </dsp:nvSpPr>
      <dsp:spPr>
        <a:xfrm>
          <a:off x="1236606" y="1725823"/>
          <a:ext cx="1501490" cy="1571627"/>
        </a:xfrm>
        <a:prstGeom prst="ellipse">
          <a:avLst/>
        </a:prstGeom>
        <a:solidFill>
          <a:schemeClr val="accent4">
            <a:hueOff val="-3968686"/>
            <a:satOff val="23910"/>
            <a:lumOff val="19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Volunteers in Medicine</a:t>
          </a:r>
          <a:endParaRPr lang="en-US" sz="1400" kern="1200" dirty="0"/>
        </a:p>
      </dsp:txBody>
      <dsp:txXfrm>
        <a:off x="1456494" y="1955982"/>
        <a:ext cx="1061714" cy="1111309"/>
      </dsp:txXfrm>
    </dsp:sp>
    <dsp:sp modelId="{2B1BD792-2599-4AB9-B58A-58A9E0FD875F}">
      <dsp:nvSpPr>
        <dsp:cNvPr id="0" name=""/>
        <dsp:cNvSpPr/>
      </dsp:nvSpPr>
      <dsp:spPr>
        <a:xfrm rot="14054399">
          <a:off x="3392229" y="1933072"/>
          <a:ext cx="589784" cy="536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519665" y="2105583"/>
        <a:ext cx="428920" cy="321729"/>
      </dsp:txXfrm>
    </dsp:sp>
    <dsp:sp modelId="{9471781B-BF8F-4784-98A6-2213AA7F3BD5}">
      <dsp:nvSpPr>
        <dsp:cNvPr id="0" name=""/>
        <dsp:cNvSpPr/>
      </dsp:nvSpPr>
      <dsp:spPr>
        <a:xfrm>
          <a:off x="2259045" y="505276"/>
          <a:ext cx="1388444" cy="1353785"/>
        </a:xfrm>
        <a:prstGeom prst="ellips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Berkshire South</a:t>
          </a:r>
          <a:endParaRPr lang="en-US" sz="1400" kern="1200" dirty="0"/>
        </a:p>
      </dsp:txBody>
      <dsp:txXfrm>
        <a:off x="2462378" y="703533"/>
        <a:ext cx="981778" cy="957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B9B904-3191-42EF-820B-10F95BE4C614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F1231C-3A41-4C3F-BFD4-DEA24AAE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fld id="{71E6EE7E-8668-B44D-A7E0-E1B53D3D11EB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7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8D195-E217-47D5-B6CF-AB989BA80E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4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1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1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75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6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16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75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1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00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63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7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5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4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CC761-2D1B-4F60-8F9C-B12BEA2F12DE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7A36B-E4A3-4471-85DA-8AB48AEEBF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54800" y="5742781"/>
            <a:ext cx="2489200" cy="11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2703B42-C9CB-4431-9588-4571DBBFC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3CAF2CB-1AE6-4C2A-9D32-09A9281A69FC}" type="datetimeFigureOut">
              <a:rPr lang="en-US" smtClean="0">
                <a:solidFill>
                  <a:srgbClr val="DEF5FA"/>
                </a:solidFill>
              </a:rPr>
              <a:pPr/>
              <a:t>10/14/16</a:t>
            </a:fld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1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381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Population Health in The Berkshires</a:t>
            </a:r>
            <a:endParaRPr lang="en-US" sz="28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4102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October 21, </a:t>
            </a:r>
            <a:r>
              <a:rPr lang="en-US" dirty="0" smtClean="0">
                <a:latin typeface="Times New Roman"/>
                <a:cs typeface="Times New Roman"/>
              </a:rPr>
              <a:t>2016</a:t>
            </a:r>
          </a:p>
          <a:p>
            <a:pPr algn="ctr"/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Mark Pettus </a:t>
            </a:r>
            <a:r>
              <a:rPr lang="en-US" dirty="0" smtClean="0">
                <a:latin typeface="Times New Roman"/>
                <a:cs typeface="Times New Roman"/>
              </a:rPr>
              <a:t>MD and Gray </a:t>
            </a:r>
            <a:r>
              <a:rPr lang="en-US" dirty="0" err="1" smtClean="0">
                <a:latin typeface="Times New Roman"/>
                <a:cs typeface="Times New Roman"/>
              </a:rPr>
              <a:t>Ellrodt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Berkshire </a:t>
            </a:r>
            <a:r>
              <a:rPr lang="en-US" dirty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ealth Systems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1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endeeViewerImage00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125"/>
            <a:ext cx="9144000" cy="49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8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endeeViewerImage00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225"/>
            <a:ext cx="9144000" cy="49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2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4495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Thank You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1142999"/>
            <a:ext cx="4800601" cy="31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4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p-healt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2037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9718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 </a:t>
            </a:r>
            <a:r>
              <a:rPr lang="en-US" sz="2400" dirty="0">
                <a:latin typeface="Times New Roman"/>
                <a:cs typeface="Times New Roman"/>
              </a:rPr>
              <a:t>The term “population health” has been used to describe both a clinical perspective focused on delivering care to groups enrolled in a health system and a broader perspective that focuses on the health of all people in a given geographic area and emphasizes </a:t>
            </a:r>
            <a:r>
              <a:rPr lang="en-US" sz="2400" dirty="0" err="1">
                <a:latin typeface="Times New Roman"/>
                <a:cs typeface="Times New Roman"/>
              </a:rPr>
              <a:t>multisector</a:t>
            </a:r>
            <a:r>
              <a:rPr lang="en-US" sz="2400" dirty="0">
                <a:latin typeface="Times New Roman"/>
                <a:cs typeface="Times New Roman"/>
              </a:rPr>
              <a:t> approaches and incorporation of nonclinical interventions to address social determinants of health.</a:t>
            </a: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715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N </a:t>
            </a:r>
            <a:r>
              <a:rPr lang="en-US" i="1" dirty="0" err="1">
                <a:solidFill>
                  <a:srgbClr val="000000"/>
                </a:solidFill>
              </a:rPr>
              <a:t>Engl</a:t>
            </a:r>
            <a:r>
              <a:rPr lang="en-US" i="1" dirty="0">
                <a:solidFill>
                  <a:srgbClr val="000000"/>
                </a:solidFill>
              </a:rPr>
              <a:t> J Med 2015; 372:109-</a:t>
            </a:r>
            <a:r>
              <a:rPr lang="en-US" i="1" dirty="0" smtClean="0">
                <a:solidFill>
                  <a:srgbClr val="000000"/>
                </a:solidFill>
              </a:rPr>
              <a:t>111</a:t>
            </a:r>
            <a:r>
              <a:rPr lang="en-US" i="1" u="sng" dirty="0">
                <a:solidFill>
                  <a:srgbClr val="000000"/>
                </a:solidFill>
              </a:rPr>
              <a:t> </a:t>
            </a:r>
            <a:r>
              <a:rPr lang="en-US" i="1" u="sng" dirty="0" smtClean="0">
                <a:solidFill>
                  <a:srgbClr val="000000"/>
                </a:solidFill>
              </a:rPr>
              <a:t>January 8, 2015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249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5"/>
          <p:cNvSpPr txBox="1">
            <a:spLocks noChangeArrowheads="1"/>
          </p:cNvSpPr>
          <p:nvPr/>
        </p:nvSpPr>
        <p:spPr bwMode="auto">
          <a:xfrm>
            <a:off x="1905000" y="-20638"/>
            <a:ext cx="52705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6000" i="1">
                <a:latin typeface="Constantia" charset="0"/>
              </a:rPr>
              <a:t>Quadruple </a:t>
            </a:r>
            <a:r>
              <a:rPr lang="en-US" sz="6000">
                <a:latin typeface="Constantia" charset="0"/>
              </a:rPr>
              <a:t>Aim</a:t>
            </a:r>
          </a:p>
        </p:txBody>
      </p:sp>
      <p:sp>
        <p:nvSpPr>
          <p:cNvPr id="62466" name="Rectangle 7"/>
          <p:cNvSpPr>
            <a:spLocks noChangeArrowheads="1"/>
          </p:cNvSpPr>
          <p:nvPr/>
        </p:nvSpPr>
        <p:spPr bwMode="auto">
          <a:xfrm>
            <a:off x="3748088" y="5638800"/>
            <a:ext cx="226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ook Antiqua" charset="0"/>
              </a:rPr>
              <a:t>Care of the Provider</a:t>
            </a:r>
          </a:p>
        </p:txBody>
      </p:sp>
      <p:sp>
        <p:nvSpPr>
          <p:cNvPr id="9" name="Diamond 8"/>
          <p:cNvSpPr/>
          <p:nvPr/>
        </p:nvSpPr>
        <p:spPr>
          <a:xfrm>
            <a:off x="3124200" y="2165350"/>
            <a:ext cx="3514725" cy="3397250"/>
          </a:xfrm>
          <a:prstGeom prst="diamon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>
            <a:stCxn id="9" idx="1"/>
          </p:cNvCxnSpPr>
          <p:nvPr/>
        </p:nvCxnSpPr>
        <p:spPr>
          <a:xfrm flipV="1">
            <a:off x="3124200" y="3825875"/>
            <a:ext cx="390525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05350" y="3711575"/>
            <a:ext cx="350838" cy="3190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>
            <a:stCxn id="9" idx="1"/>
            <a:endCxn id="14" idx="2"/>
          </p:cNvCxnSpPr>
          <p:nvPr/>
        </p:nvCxnSpPr>
        <p:spPr>
          <a:xfrm>
            <a:off x="3124200" y="3863975"/>
            <a:ext cx="158115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0"/>
            <a:endCxn id="14" idx="0"/>
          </p:cNvCxnSpPr>
          <p:nvPr/>
        </p:nvCxnSpPr>
        <p:spPr>
          <a:xfrm>
            <a:off x="4881563" y="2165350"/>
            <a:ext cx="0" cy="1546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14" idx="6"/>
          </p:cNvCxnSpPr>
          <p:nvPr/>
        </p:nvCxnSpPr>
        <p:spPr>
          <a:xfrm flipH="1">
            <a:off x="5056188" y="3863975"/>
            <a:ext cx="1582737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2"/>
            <a:endCxn id="14" idx="4"/>
          </p:cNvCxnSpPr>
          <p:nvPr/>
        </p:nvCxnSpPr>
        <p:spPr>
          <a:xfrm flipV="1">
            <a:off x="4881563" y="4030663"/>
            <a:ext cx="0" cy="1531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4" name="TextBox 59"/>
          <p:cNvSpPr txBox="1">
            <a:spLocks noChangeArrowheads="1"/>
          </p:cNvSpPr>
          <p:nvPr/>
        </p:nvSpPr>
        <p:spPr bwMode="auto">
          <a:xfrm>
            <a:off x="3514725" y="1611313"/>
            <a:ext cx="275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2000">
                <a:latin typeface="Book Antiqua" charset="0"/>
              </a:rPr>
              <a:t>Health of a Population</a:t>
            </a:r>
          </a:p>
        </p:txBody>
      </p:sp>
      <p:sp>
        <p:nvSpPr>
          <p:cNvPr id="62475" name="TextBox 60"/>
          <p:cNvSpPr txBox="1">
            <a:spLocks noChangeArrowheads="1"/>
          </p:cNvSpPr>
          <p:nvPr/>
        </p:nvSpPr>
        <p:spPr bwMode="auto">
          <a:xfrm>
            <a:off x="6781800" y="3711575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2000">
                <a:latin typeface="Book Antiqua" charset="0"/>
              </a:rPr>
              <a:t>Per Capita Cost</a:t>
            </a:r>
          </a:p>
        </p:txBody>
      </p:sp>
      <p:sp>
        <p:nvSpPr>
          <p:cNvPr id="62476" name="TextBox 61"/>
          <p:cNvSpPr txBox="1">
            <a:spLocks noChangeArrowheads="1"/>
          </p:cNvSpPr>
          <p:nvPr/>
        </p:nvSpPr>
        <p:spPr bwMode="auto">
          <a:xfrm>
            <a:off x="762000" y="3668713"/>
            <a:ext cx="232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2000">
                <a:latin typeface="Book Antiqua" charset="0"/>
              </a:rPr>
              <a:t>Experience of Care</a:t>
            </a:r>
          </a:p>
        </p:txBody>
      </p:sp>
      <p:sp>
        <p:nvSpPr>
          <p:cNvPr id="62477" name="Rectangle 3"/>
          <p:cNvSpPr>
            <a:spLocks noChangeArrowheads="1"/>
          </p:cNvSpPr>
          <p:nvPr/>
        </p:nvSpPr>
        <p:spPr bwMode="auto">
          <a:xfrm>
            <a:off x="1371600" y="6192838"/>
            <a:ext cx="7013575" cy="593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9675" rIns="0" bIns="0" anchor="ctr">
            <a:spAutoFit/>
          </a:bodyPr>
          <a:lstStyle/>
          <a:p>
            <a:r>
              <a:rPr lang="en-US" sz="900">
                <a:solidFill>
                  <a:srgbClr val="222222"/>
                </a:solidFill>
              </a:rPr>
              <a:t>Adapted from:</a:t>
            </a:r>
          </a:p>
          <a:p>
            <a:r>
              <a:rPr lang="en-US" sz="900">
                <a:solidFill>
                  <a:srgbClr val="222222"/>
                </a:solidFill>
              </a:rPr>
              <a:t> Berwick DM, Nolan TW, Whittington J.  The Triple Aim: care, health, and cost. Health Aff (Millwood). 2008;27(3):759–769.</a:t>
            </a:r>
          </a:p>
          <a:p>
            <a:r>
              <a:rPr lang="de-DE" sz="900"/>
              <a:t>Bodenheimer T, Sinsky C.</a:t>
            </a:r>
            <a:r>
              <a:rPr lang="en-US" sz="900"/>
              <a:t> From Triple to Quadruple Aim: Care of the Patient Requires Care of the Provider. Ann Fam Med, November/December 2014 vol. 12 no. 6 573-576.</a:t>
            </a:r>
            <a:endParaRPr lang="en-US" sz="900">
              <a:solidFill>
                <a:srgbClr val="22222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505200" y="5486400"/>
            <a:ext cx="2667000" cy="762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4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886200" cy="762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Health Outcomes</a:t>
            </a:r>
          </a:p>
        </p:txBody>
      </p:sp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333" r="5528" b="2191"/>
          <a:stretch>
            <a:fillRect/>
          </a:stretch>
        </p:blipFill>
        <p:spPr bwMode="auto">
          <a:xfrm>
            <a:off x="0" y="1670050"/>
            <a:ext cx="9067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2" r="1430" b="78000"/>
          <a:stretch>
            <a:fillRect/>
          </a:stretch>
        </p:blipFill>
        <p:spPr bwMode="auto">
          <a:xfrm>
            <a:off x="0" y="4763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09600" y="5105400"/>
            <a:ext cx="121920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0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County Health Rankings Model of Population Health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10571" r="14928" b="3143"/>
          <a:stretch>
            <a:fillRect/>
          </a:stretch>
        </p:blipFill>
        <p:spPr bwMode="auto">
          <a:xfrm>
            <a:off x="2057400" y="1447800"/>
            <a:ext cx="4463949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4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endeeViewerImage000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25"/>
            <a:ext cx="9144000" cy="49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9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nip Single Corner Rectangle 45"/>
          <p:cNvSpPr/>
          <p:nvPr/>
        </p:nvSpPr>
        <p:spPr>
          <a:xfrm flipV="1">
            <a:off x="876300" y="2162175"/>
            <a:ext cx="7581900" cy="3986213"/>
          </a:xfrm>
          <a:custGeom>
            <a:avLst/>
            <a:gdLst>
              <a:gd name="connsiteX0" fmla="*/ 0 w 7579740"/>
              <a:gd name="connsiteY0" fmla="*/ 0 h 3905767"/>
              <a:gd name="connsiteX1" fmla="*/ 6928766 w 7579740"/>
              <a:gd name="connsiteY1" fmla="*/ 0 h 3905767"/>
              <a:gd name="connsiteX2" fmla="*/ 7579740 w 7579740"/>
              <a:gd name="connsiteY2" fmla="*/ 650974 h 3905767"/>
              <a:gd name="connsiteX3" fmla="*/ 7579740 w 7579740"/>
              <a:gd name="connsiteY3" fmla="*/ 3905767 h 3905767"/>
              <a:gd name="connsiteX4" fmla="*/ 0 w 7579740"/>
              <a:gd name="connsiteY4" fmla="*/ 3905767 h 3905767"/>
              <a:gd name="connsiteX5" fmla="*/ 0 w 7579740"/>
              <a:gd name="connsiteY5" fmla="*/ 0 h 3905767"/>
              <a:gd name="connsiteX0" fmla="*/ 4844142 w 7579740"/>
              <a:gd name="connsiteY0" fmla="*/ 2982686 h 3905767"/>
              <a:gd name="connsiteX1" fmla="*/ 6928766 w 7579740"/>
              <a:gd name="connsiteY1" fmla="*/ 0 h 3905767"/>
              <a:gd name="connsiteX2" fmla="*/ 7579740 w 7579740"/>
              <a:gd name="connsiteY2" fmla="*/ 650974 h 3905767"/>
              <a:gd name="connsiteX3" fmla="*/ 7579740 w 7579740"/>
              <a:gd name="connsiteY3" fmla="*/ 3905767 h 3905767"/>
              <a:gd name="connsiteX4" fmla="*/ 0 w 7579740"/>
              <a:gd name="connsiteY4" fmla="*/ 3905767 h 3905767"/>
              <a:gd name="connsiteX5" fmla="*/ 4844142 w 7579740"/>
              <a:gd name="connsiteY5" fmla="*/ 2982686 h 3905767"/>
              <a:gd name="connsiteX0" fmla="*/ 4844142 w 7579740"/>
              <a:gd name="connsiteY0" fmla="*/ 2982686 h 3905767"/>
              <a:gd name="connsiteX1" fmla="*/ 6928766 w 7579740"/>
              <a:gd name="connsiteY1" fmla="*/ 0 h 3905767"/>
              <a:gd name="connsiteX2" fmla="*/ 7579740 w 7579740"/>
              <a:gd name="connsiteY2" fmla="*/ 650974 h 3905767"/>
              <a:gd name="connsiteX3" fmla="*/ 7579740 w 7579740"/>
              <a:gd name="connsiteY3" fmla="*/ 3905767 h 3905767"/>
              <a:gd name="connsiteX4" fmla="*/ 0 w 7579740"/>
              <a:gd name="connsiteY4" fmla="*/ 3905767 h 3905767"/>
              <a:gd name="connsiteX5" fmla="*/ 4844142 w 7579740"/>
              <a:gd name="connsiteY5" fmla="*/ 2982686 h 3905767"/>
              <a:gd name="connsiteX0" fmla="*/ 4931228 w 7666826"/>
              <a:gd name="connsiteY0" fmla="*/ 2982686 h 4047281"/>
              <a:gd name="connsiteX1" fmla="*/ 7015852 w 7666826"/>
              <a:gd name="connsiteY1" fmla="*/ 0 h 4047281"/>
              <a:gd name="connsiteX2" fmla="*/ 7666826 w 7666826"/>
              <a:gd name="connsiteY2" fmla="*/ 650974 h 4047281"/>
              <a:gd name="connsiteX3" fmla="*/ 7666826 w 7666826"/>
              <a:gd name="connsiteY3" fmla="*/ 3905767 h 4047281"/>
              <a:gd name="connsiteX4" fmla="*/ 0 w 7666826"/>
              <a:gd name="connsiteY4" fmla="*/ 4047281 h 4047281"/>
              <a:gd name="connsiteX5" fmla="*/ 4931228 w 7666826"/>
              <a:gd name="connsiteY5" fmla="*/ 2982686 h 4047281"/>
              <a:gd name="connsiteX0" fmla="*/ 4931228 w 7666826"/>
              <a:gd name="connsiteY0" fmla="*/ 2862943 h 3927538"/>
              <a:gd name="connsiteX1" fmla="*/ 6613080 w 7666826"/>
              <a:gd name="connsiteY1" fmla="*/ 0 h 3927538"/>
              <a:gd name="connsiteX2" fmla="*/ 7666826 w 7666826"/>
              <a:gd name="connsiteY2" fmla="*/ 531231 h 3927538"/>
              <a:gd name="connsiteX3" fmla="*/ 7666826 w 7666826"/>
              <a:gd name="connsiteY3" fmla="*/ 3786024 h 3927538"/>
              <a:gd name="connsiteX4" fmla="*/ 0 w 7666826"/>
              <a:gd name="connsiteY4" fmla="*/ 3927538 h 3927538"/>
              <a:gd name="connsiteX5" fmla="*/ 4931228 w 7666826"/>
              <a:gd name="connsiteY5" fmla="*/ 2862943 h 3927538"/>
              <a:gd name="connsiteX0" fmla="*/ 4931228 w 7666826"/>
              <a:gd name="connsiteY0" fmla="*/ 2862943 h 3927538"/>
              <a:gd name="connsiteX1" fmla="*/ 6613080 w 7666826"/>
              <a:gd name="connsiteY1" fmla="*/ 0 h 3927538"/>
              <a:gd name="connsiteX2" fmla="*/ 7666826 w 7666826"/>
              <a:gd name="connsiteY2" fmla="*/ 531231 h 3927538"/>
              <a:gd name="connsiteX3" fmla="*/ 7666826 w 7666826"/>
              <a:gd name="connsiteY3" fmla="*/ 3786024 h 3927538"/>
              <a:gd name="connsiteX4" fmla="*/ 0 w 7666826"/>
              <a:gd name="connsiteY4" fmla="*/ 3927538 h 3927538"/>
              <a:gd name="connsiteX5" fmla="*/ 4931228 w 7666826"/>
              <a:gd name="connsiteY5" fmla="*/ 2862943 h 3927538"/>
              <a:gd name="connsiteX0" fmla="*/ 5290456 w 7666826"/>
              <a:gd name="connsiteY0" fmla="*/ 2612572 h 3927538"/>
              <a:gd name="connsiteX1" fmla="*/ 6613080 w 7666826"/>
              <a:gd name="connsiteY1" fmla="*/ 0 h 3927538"/>
              <a:gd name="connsiteX2" fmla="*/ 7666826 w 7666826"/>
              <a:gd name="connsiteY2" fmla="*/ 531231 h 3927538"/>
              <a:gd name="connsiteX3" fmla="*/ 7666826 w 7666826"/>
              <a:gd name="connsiteY3" fmla="*/ 3786024 h 3927538"/>
              <a:gd name="connsiteX4" fmla="*/ 0 w 7666826"/>
              <a:gd name="connsiteY4" fmla="*/ 3927538 h 3927538"/>
              <a:gd name="connsiteX5" fmla="*/ 5290456 w 7666826"/>
              <a:gd name="connsiteY5" fmla="*/ 2612572 h 3927538"/>
              <a:gd name="connsiteX0" fmla="*/ 5290456 w 7666826"/>
              <a:gd name="connsiteY0" fmla="*/ 2612572 h 3927538"/>
              <a:gd name="connsiteX1" fmla="*/ 6613080 w 7666826"/>
              <a:gd name="connsiteY1" fmla="*/ 0 h 3927538"/>
              <a:gd name="connsiteX2" fmla="*/ 7666826 w 7666826"/>
              <a:gd name="connsiteY2" fmla="*/ 531231 h 3927538"/>
              <a:gd name="connsiteX3" fmla="*/ 7666826 w 7666826"/>
              <a:gd name="connsiteY3" fmla="*/ 3786024 h 3927538"/>
              <a:gd name="connsiteX4" fmla="*/ 0 w 7666826"/>
              <a:gd name="connsiteY4" fmla="*/ 3927538 h 3927538"/>
              <a:gd name="connsiteX5" fmla="*/ 5290456 w 7666826"/>
              <a:gd name="connsiteY5" fmla="*/ 2612572 h 3927538"/>
              <a:gd name="connsiteX0" fmla="*/ 5290456 w 7666826"/>
              <a:gd name="connsiteY0" fmla="*/ 2612572 h 3927538"/>
              <a:gd name="connsiteX1" fmla="*/ 6613080 w 7666826"/>
              <a:gd name="connsiteY1" fmla="*/ 0 h 3927538"/>
              <a:gd name="connsiteX2" fmla="*/ 7666826 w 7666826"/>
              <a:gd name="connsiteY2" fmla="*/ 531231 h 3927538"/>
              <a:gd name="connsiteX3" fmla="*/ 7666826 w 7666826"/>
              <a:gd name="connsiteY3" fmla="*/ 3786024 h 3927538"/>
              <a:gd name="connsiteX4" fmla="*/ 0 w 7666826"/>
              <a:gd name="connsiteY4" fmla="*/ 3927538 h 3927538"/>
              <a:gd name="connsiteX5" fmla="*/ 5290456 w 7666826"/>
              <a:gd name="connsiteY5" fmla="*/ 2612572 h 3927538"/>
              <a:gd name="connsiteX0" fmla="*/ 5290456 w 7666826"/>
              <a:gd name="connsiteY0" fmla="*/ 2579915 h 3927538"/>
              <a:gd name="connsiteX1" fmla="*/ 6613080 w 7666826"/>
              <a:gd name="connsiteY1" fmla="*/ 0 h 3927538"/>
              <a:gd name="connsiteX2" fmla="*/ 7666826 w 7666826"/>
              <a:gd name="connsiteY2" fmla="*/ 531231 h 3927538"/>
              <a:gd name="connsiteX3" fmla="*/ 7666826 w 7666826"/>
              <a:gd name="connsiteY3" fmla="*/ 3786024 h 3927538"/>
              <a:gd name="connsiteX4" fmla="*/ 0 w 7666826"/>
              <a:gd name="connsiteY4" fmla="*/ 3927538 h 3927538"/>
              <a:gd name="connsiteX5" fmla="*/ 5290456 w 7666826"/>
              <a:gd name="connsiteY5" fmla="*/ 2579915 h 3927538"/>
              <a:gd name="connsiteX0" fmla="*/ 5290456 w 7666826"/>
              <a:gd name="connsiteY0" fmla="*/ 2579915 h 3927538"/>
              <a:gd name="connsiteX1" fmla="*/ 6613080 w 7666826"/>
              <a:gd name="connsiteY1" fmla="*/ 0 h 3927538"/>
              <a:gd name="connsiteX2" fmla="*/ 7666826 w 7666826"/>
              <a:gd name="connsiteY2" fmla="*/ 531231 h 3927538"/>
              <a:gd name="connsiteX3" fmla="*/ 7187854 w 7666826"/>
              <a:gd name="connsiteY3" fmla="*/ 3786024 h 3927538"/>
              <a:gd name="connsiteX4" fmla="*/ 0 w 7666826"/>
              <a:gd name="connsiteY4" fmla="*/ 3927538 h 3927538"/>
              <a:gd name="connsiteX5" fmla="*/ 5290456 w 7666826"/>
              <a:gd name="connsiteY5" fmla="*/ 2579915 h 3927538"/>
              <a:gd name="connsiteX0" fmla="*/ 5290456 w 7470883"/>
              <a:gd name="connsiteY0" fmla="*/ 2579915 h 3927538"/>
              <a:gd name="connsiteX1" fmla="*/ 6613080 w 7470883"/>
              <a:gd name="connsiteY1" fmla="*/ 0 h 3927538"/>
              <a:gd name="connsiteX2" fmla="*/ 7470883 w 7470883"/>
              <a:gd name="connsiteY2" fmla="*/ 52259 h 3927538"/>
              <a:gd name="connsiteX3" fmla="*/ 7187854 w 7470883"/>
              <a:gd name="connsiteY3" fmla="*/ 3786024 h 3927538"/>
              <a:gd name="connsiteX4" fmla="*/ 0 w 7470883"/>
              <a:gd name="connsiteY4" fmla="*/ 3927538 h 3927538"/>
              <a:gd name="connsiteX5" fmla="*/ 5290456 w 7470883"/>
              <a:gd name="connsiteY5" fmla="*/ 2579915 h 3927538"/>
              <a:gd name="connsiteX0" fmla="*/ 5290456 w 7470883"/>
              <a:gd name="connsiteY0" fmla="*/ 2579915 h 3927538"/>
              <a:gd name="connsiteX1" fmla="*/ 6613080 w 7470883"/>
              <a:gd name="connsiteY1" fmla="*/ 0 h 3927538"/>
              <a:gd name="connsiteX2" fmla="*/ 7470883 w 7470883"/>
              <a:gd name="connsiteY2" fmla="*/ 52259 h 3927538"/>
              <a:gd name="connsiteX3" fmla="*/ 7187854 w 7470883"/>
              <a:gd name="connsiteY3" fmla="*/ 3786024 h 3927538"/>
              <a:gd name="connsiteX4" fmla="*/ 0 w 7470883"/>
              <a:gd name="connsiteY4" fmla="*/ 3927538 h 3927538"/>
              <a:gd name="connsiteX5" fmla="*/ 5290456 w 7470883"/>
              <a:gd name="connsiteY5" fmla="*/ 2579915 h 3927538"/>
              <a:gd name="connsiteX0" fmla="*/ 5290456 w 7470883"/>
              <a:gd name="connsiteY0" fmla="*/ 2579915 h 3927538"/>
              <a:gd name="connsiteX1" fmla="*/ 6613080 w 7470883"/>
              <a:gd name="connsiteY1" fmla="*/ 0 h 3927538"/>
              <a:gd name="connsiteX2" fmla="*/ 7470883 w 7470883"/>
              <a:gd name="connsiteY2" fmla="*/ 52259 h 3927538"/>
              <a:gd name="connsiteX3" fmla="*/ 7024568 w 7470883"/>
              <a:gd name="connsiteY3" fmla="*/ 3622738 h 3927538"/>
              <a:gd name="connsiteX4" fmla="*/ 0 w 7470883"/>
              <a:gd name="connsiteY4" fmla="*/ 3927538 h 3927538"/>
              <a:gd name="connsiteX5" fmla="*/ 5290456 w 7470883"/>
              <a:gd name="connsiteY5" fmla="*/ 2579915 h 3927538"/>
              <a:gd name="connsiteX0" fmla="*/ 5290456 w 7745766"/>
              <a:gd name="connsiteY0" fmla="*/ 2579915 h 4084746"/>
              <a:gd name="connsiteX1" fmla="*/ 6613080 w 7745766"/>
              <a:gd name="connsiteY1" fmla="*/ 0 h 4084746"/>
              <a:gd name="connsiteX2" fmla="*/ 7470883 w 7745766"/>
              <a:gd name="connsiteY2" fmla="*/ 52259 h 4084746"/>
              <a:gd name="connsiteX3" fmla="*/ 7024568 w 7745766"/>
              <a:gd name="connsiteY3" fmla="*/ 3622738 h 4084746"/>
              <a:gd name="connsiteX4" fmla="*/ 0 w 7745766"/>
              <a:gd name="connsiteY4" fmla="*/ 3927538 h 4084746"/>
              <a:gd name="connsiteX5" fmla="*/ 5290456 w 7745766"/>
              <a:gd name="connsiteY5" fmla="*/ 2579915 h 4084746"/>
              <a:gd name="connsiteX0" fmla="*/ 5290456 w 7479290"/>
              <a:gd name="connsiteY0" fmla="*/ 2579915 h 4168971"/>
              <a:gd name="connsiteX1" fmla="*/ 6613080 w 7479290"/>
              <a:gd name="connsiteY1" fmla="*/ 0 h 4168971"/>
              <a:gd name="connsiteX2" fmla="*/ 7470883 w 7479290"/>
              <a:gd name="connsiteY2" fmla="*/ 52259 h 4168971"/>
              <a:gd name="connsiteX3" fmla="*/ 7024568 w 7479290"/>
              <a:gd name="connsiteY3" fmla="*/ 3622738 h 4168971"/>
              <a:gd name="connsiteX4" fmla="*/ 0 w 7479290"/>
              <a:gd name="connsiteY4" fmla="*/ 3927538 h 4168971"/>
              <a:gd name="connsiteX5" fmla="*/ 5290456 w 7479290"/>
              <a:gd name="connsiteY5" fmla="*/ 2579915 h 4168971"/>
              <a:gd name="connsiteX0" fmla="*/ 5290456 w 7487082"/>
              <a:gd name="connsiteY0" fmla="*/ 2579915 h 4157558"/>
              <a:gd name="connsiteX1" fmla="*/ 6613080 w 7487082"/>
              <a:gd name="connsiteY1" fmla="*/ 0 h 4157558"/>
              <a:gd name="connsiteX2" fmla="*/ 7470883 w 7487082"/>
              <a:gd name="connsiteY2" fmla="*/ 52259 h 4157558"/>
              <a:gd name="connsiteX3" fmla="*/ 7231397 w 7487082"/>
              <a:gd name="connsiteY3" fmla="*/ 3600966 h 4157558"/>
              <a:gd name="connsiteX4" fmla="*/ 0 w 7487082"/>
              <a:gd name="connsiteY4" fmla="*/ 3927538 h 4157558"/>
              <a:gd name="connsiteX5" fmla="*/ 5290456 w 7487082"/>
              <a:gd name="connsiteY5" fmla="*/ 2579915 h 4157558"/>
              <a:gd name="connsiteX0" fmla="*/ 5290456 w 7483134"/>
              <a:gd name="connsiteY0" fmla="*/ 2579915 h 4093811"/>
              <a:gd name="connsiteX1" fmla="*/ 6613080 w 7483134"/>
              <a:gd name="connsiteY1" fmla="*/ 0 h 4093811"/>
              <a:gd name="connsiteX2" fmla="*/ 7470883 w 7483134"/>
              <a:gd name="connsiteY2" fmla="*/ 52259 h 4093811"/>
              <a:gd name="connsiteX3" fmla="*/ 7231397 w 7483134"/>
              <a:gd name="connsiteY3" fmla="*/ 3600966 h 4093811"/>
              <a:gd name="connsiteX4" fmla="*/ 0 w 7483134"/>
              <a:gd name="connsiteY4" fmla="*/ 3927538 h 4093811"/>
              <a:gd name="connsiteX5" fmla="*/ 5290456 w 7483134"/>
              <a:gd name="connsiteY5" fmla="*/ 2579915 h 4093811"/>
              <a:gd name="connsiteX0" fmla="*/ 5290456 w 7484674"/>
              <a:gd name="connsiteY0" fmla="*/ 2579915 h 4071054"/>
              <a:gd name="connsiteX1" fmla="*/ 6613080 w 7484674"/>
              <a:gd name="connsiteY1" fmla="*/ 0 h 4071054"/>
              <a:gd name="connsiteX2" fmla="*/ 7470883 w 7484674"/>
              <a:gd name="connsiteY2" fmla="*/ 52259 h 4071054"/>
              <a:gd name="connsiteX3" fmla="*/ 7264054 w 7484674"/>
              <a:gd name="connsiteY3" fmla="*/ 3546537 h 4071054"/>
              <a:gd name="connsiteX4" fmla="*/ 0 w 7484674"/>
              <a:gd name="connsiteY4" fmla="*/ 3927538 h 4071054"/>
              <a:gd name="connsiteX5" fmla="*/ 5290456 w 7484674"/>
              <a:gd name="connsiteY5" fmla="*/ 2579915 h 4071054"/>
              <a:gd name="connsiteX0" fmla="*/ 5290456 w 7484674"/>
              <a:gd name="connsiteY0" fmla="*/ 2579915 h 3927538"/>
              <a:gd name="connsiteX1" fmla="*/ 6613080 w 7484674"/>
              <a:gd name="connsiteY1" fmla="*/ 0 h 3927538"/>
              <a:gd name="connsiteX2" fmla="*/ 7470883 w 7484674"/>
              <a:gd name="connsiteY2" fmla="*/ 52259 h 3927538"/>
              <a:gd name="connsiteX3" fmla="*/ 7264054 w 7484674"/>
              <a:gd name="connsiteY3" fmla="*/ 3546537 h 3927538"/>
              <a:gd name="connsiteX4" fmla="*/ 0 w 7484674"/>
              <a:gd name="connsiteY4" fmla="*/ 3927538 h 3927538"/>
              <a:gd name="connsiteX5" fmla="*/ 5290456 w 7484674"/>
              <a:gd name="connsiteY5" fmla="*/ 2579915 h 3927538"/>
              <a:gd name="connsiteX0" fmla="*/ 5290456 w 7484674"/>
              <a:gd name="connsiteY0" fmla="*/ 2579915 h 3927538"/>
              <a:gd name="connsiteX1" fmla="*/ 6613080 w 7484674"/>
              <a:gd name="connsiteY1" fmla="*/ 0 h 3927538"/>
              <a:gd name="connsiteX2" fmla="*/ 7470883 w 7484674"/>
              <a:gd name="connsiteY2" fmla="*/ 52259 h 3927538"/>
              <a:gd name="connsiteX3" fmla="*/ 7264054 w 7484674"/>
              <a:gd name="connsiteY3" fmla="*/ 3546537 h 3927538"/>
              <a:gd name="connsiteX4" fmla="*/ 0 w 7484674"/>
              <a:gd name="connsiteY4" fmla="*/ 3927538 h 3927538"/>
              <a:gd name="connsiteX5" fmla="*/ 5290456 w 7484674"/>
              <a:gd name="connsiteY5" fmla="*/ 2579915 h 3927538"/>
              <a:gd name="connsiteX0" fmla="*/ 5290456 w 7484674"/>
              <a:gd name="connsiteY0" fmla="*/ 2579915 h 3927538"/>
              <a:gd name="connsiteX1" fmla="*/ 6613080 w 7484674"/>
              <a:gd name="connsiteY1" fmla="*/ 0 h 3927538"/>
              <a:gd name="connsiteX2" fmla="*/ 7470883 w 7484674"/>
              <a:gd name="connsiteY2" fmla="*/ 52259 h 3927538"/>
              <a:gd name="connsiteX3" fmla="*/ 7264054 w 7484674"/>
              <a:gd name="connsiteY3" fmla="*/ 3546537 h 3927538"/>
              <a:gd name="connsiteX4" fmla="*/ 0 w 7484674"/>
              <a:gd name="connsiteY4" fmla="*/ 3927538 h 3927538"/>
              <a:gd name="connsiteX5" fmla="*/ 5290456 w 7484674"/>
              <a:gd name="connsiteY5" fmla="*/ 2579915 h 3927538"/>
              <a:gd name="connsiteX0" fmla="*/ 5290456 w 7484674"/>
              <a:gd name="connsiteY0" fmla="*/ 2579915 h 3927538"/>
              <a:gd name="connsiteX1" fmla="*/ 6613080 w 7484674"/>
              <a:gd name="connsiteY1" fmla="*/ 0 h 3927538"/>
              <a:gd name="connsiteX2" fmla="*/ 7470883 w 7484674"/>
              <a:gd name="connsiteY2" fmla="*/ 52259 h 3927538"/>
              <a:gd name="connsiteX3" fmla="*/ 7264054 w 7484674"/>
              <a:gd name="connsiteY3" fmla="*/ 3546537 h 3927538"/>
              <a:gd name="connsiteX4" fmla="*/ 0 w 7484674"/>
              <a:gd name="connsiteY4" fmla="*/ 3927538 h 3927538"/>
              <a:gd name="connsiteX5" fmla="*/ 5290456 w 7484674"/>
              <a:gd name="connsiteY5" fmla="*/ 2579915 h 3927538"/>
              <a:gd name="connsiteX0" fmla="*/ 5290456 w 7484674"/>
              <a:gd name="connsiteY0" fmla="*/ 2579915 h 3927538"/>
              <a:gd name="connsiteX1" fmla="*/ 6613080 w 7484674"/>
              <a:gd name="connsiteY1" fmla="*/ 0 h 3927538"/>
              <a:gd name="connsiteX2" fmla="*/ 7470883 w 7484674"/>
              <a:gd name="connsiteY2" fmla="*/ 52259 h 3927538"/>
              <a:gd name="connsiteX3" fmla="*/ 7264054 w 7484674"/>
              <a:gd name="connsiteY3" fmla="*/ 3546537 h 3927538"/>
              <a:gd name="connsiteX4" fmla="*/ 0 w 7484674"/>
              <a:gd name="connsiteY4" fmla="*/ 3927538 h 3927538"/>
              <a:gd name="connsiteX5" fmla="*/ 5290456 w 7484674"/>
              <a:gd name="connsiteY5" fmla="*/ 2579915 h 3927538"/>
              <a:gd name="connsiteX0" fmla="*/ 5279570 w 7484674"/>
              <a:gd name="connsiteY0" fmla="*/ 2525486 h 3927538"/>
              <a:gd name="connsiteX1" fmla="*/ 6613080 w 7484674"/>
              <a:gd name="connsiteY1" fmla="*/ 0 h 3927538"/>
              <a:gd name="connsiteX2" fmla="*/ 7470883 w 7484674"/>
              <a:gd name="connsiteY2" fmla="*/ 52259 h 3927538"/>
              <a:gd name="connsiteX3" fmla="*/ 7264054 w 7484674"/>
              <a:gd name="connsiteY3" fmla="*/ 3546537 h 3927538"/>
              <a:gd name="connsiteX4" fmla="*/ 0 w 7484674"/>
              <a:gd name="connsiteY4" fmla="*/ 3927538 h 3927538"/>
              <a:gd name="connsiteX5" fmla="*/ 5279570 w 7484674"/>
              <a:gd name="connsiteY5" fmla="*/ 2525486 h 3927538"/>
              <a:gd name="connsiteX0" fmla="*/ 4622345 w 7484674"/>
              <a:gd name="connsiteY0" fmla="*/ 2439761 h 3927538"/>
              <a:gd name="connsiteX1" fmla="*/ 6613080 w 7484674"/>
              <a:gd name="connsiteY1" fmla="*/ 0 h 3927538"/>
              <a:gd name="connsiteX2" fmla="*/ 7470883 w 7484674"/>
              <a:gd name="connsiteY2" fmla="*/ 52259 h 3927538"/>
              <a:gd name="connsiteX3" fmla="*/ 7264054 w 7484674"/>
              <a:gd name="connsiteY3" fmla="*/ 3546537 h 3927538"/>
              <a:gd name="connsiteX4" fmla="*/ 0 w 7484674"/>
              <a:gd name="connsiteY4" fmla="*/ 3927538 h 3927538"/>
              <a:gd name="connsiteX5" fmla="*/ 4622345 w 7484674"/>
              <a:gd name="connsiteY5" fmla="*/ 2439761 h 3927538"/>
              <a:gd name="connsiteX0" fmla="*/ 4622345 w 7484674"/>
              <a:gd name="connsiteY0" fmla="*/ 2420711 h 3908488"/>
              <a:gd name="connsiteX1" fmla="*/ 5736780 w 7484674"/>
              <a:gd name="connsiteY1" fmla="*/ 0 h 3908488"/>
              <a:gd name="connsiteX2" fmla="*/ 7470883 w 7484674"/>
              <a:gd name="connsiteY2" fmla="*/ 33209 h 3908488"/>
              <a:gd name="connsiteX3" fmla="*/ 7264054 w 7484674"/>
              <a:gd name="connsiteY3" fmla="*/ 3527487 h 3908488"/>
              <a:gd name="connsiteX4" fmla="*/ 0 w 7484674"/>
              <a:gd name="connsiteY4" fmla="*/ 3908488 h 3908488"/>
              <a:gd name="connsiteX5" fmla="*/ 4622345 w 7484674"/>
              <a:gd name="connsiteY5" fmla="*/ 2420711 h 3908488"/>
              <a:gd name="connsiteX0" fmla="*/ 4622345 w 7484674"/>
              <a:gd name="connsiteY0" fmla="*/ 2420711 h 3908488"/>
              <a:gd name="connsiteX1" fmla="*/ 5736780 w 7484674"/>
              <a:gd name="connsiteY1" fmla="*/ 0 h 3908488"/>
              <a:gd name="connsiteX2" fmla="*/ 7470883 w 7484674"/>
              <a:gd name="connsiteY2" fmla="*/ 33209 h 3908488"/>
              <a:gd name="connsiteX3" fmla="*/ 7264054 w 7484674"/>
              <a:gd name="connsiteY3" fmla="*/ 3527487 h 3908488"/>
              <a:gd name="connsiteX4" fmla="*/ 0 w 7484674"/>
              <a:gd name="connsiteY4" fmla="*/ 3908488 h 3908488"/>
              <a:gd name="connsiteX5" fmla="*/ 4622345 w 7484674"/>
              <a:gd name="connsiteY5" fmla="*/ 2420711 h 3908488"/>
              <a:gd name="connsiteX0" fmla="*/ 4622345 w 7484674"/>
              <a:gd name="connsiteY0" fmla="*/ 2420711 h 3908488"/>
              <a:gd name="connsiteX1" fmla="*/ 5736780 w 7484674"/>
              <a:gd name="connsiteY1" fmla="*/ 0 h 3908488"/>
              <a:gd name="connsiteX2" fmla="*/ 7470883 w 7484674"/>
              <a:gd name="connsiteY2" fmla="*/ 33209 h 3908488"/>
              <a:gd name="connsiteX3" fmla="*/ 7264054 w 7484674"/>
              <a:gd name="connsiteY3" fmla="*/ 3527487 h 3908488"/>
              <a:gd name="connsiteX4" fmla="*/ 0 w 7484674"/>
              <a:gd name="connsiteY4" fmla="*/ 3908488 h 3908488"/>
              <a:gd name="connsiteX5" fmla="*/ 4622345 w 7484674"/>
              <a:gd name="connsiteY5" fmla="*/ 2420711 h 3908488"/>
              <a:gd name="connsiteX0" fmla="*/ 4622345 w 7484674"/>
              <a:gd name="connsiteY0" fmla="*/ 2420711 h 3908488"/>
              <a:gd name="connsiteX1" fmla="*/ 5736780 w 7484674"/>
              <a:gd name="connsiteY1" fmla="*/ 0 h 3908488"/>
              <a:gd name="connsiteX2" fmla="*/ 7470883 w 7484674"/>
              <a:gd name="connsiteY2" fmla="*/ 33209 h 3908488"/>
              <a:gd name="connsiteX3" fmla="*/ 7264054 w 7484674"/>
              <a:gd name="connsiteY3" fmla="*/ 3527487 h 3908488"/>
              <a:gd name="connsiteX4" fmla="*/ 0 w 7484674"/>
              <a:gd name="connsiteY4" fmla="*/ 3908488 h 3908488"/>
              <a:gd name="connsiteX5" fmla="*/ 4622345 w 7484674"/>
              <a:gd name="connsiteY5" fmla="*/ 2420711 h 3908488"/>
              <a:gd name="connsiteX0" fmla="*/ 4622345 w 7484674"/>
              <a:gd name="connsiteY0" fmla="*/ 2420711 h 3908488"/>
              <a:gd name="connsiteX1" fmla="*/ 5736780 w 7484674"/>
              <a:gd name="connsiteY1" fmla="*/ 0 h 3908488"/>
              <a:gd name="connsiteX2" fmla="*/ 7470883 w 7484674"/>
              <a:gd name="connsiteY2" fmla="*/ 33209 h 3908488"/>
              <a:gd name="connsiteX3" fmla="*/ 7264054 w 7484674"/>
              <a:gd name="connsiteY3" fmla="*/ 3527487 h 3908488"/>
              <a:gd name="connsiteX4" fmla="*/ 0 w 7484674"/>
              <a:gd name="connsiteY4" fmla="*/ 3908488 h 3908488"/>
              <a:gd name="connsiteX5" fmla="*/ 4622345 w 7484674"/>
              <a:gd name="connsiteY5" fmla="*/ 2420711 h 3908488"/>
              <a:gd name="connsiteX0" fmla="*/ 4622345 w 7483785"/>
              <a:gd name="connsiteY0" fmla="*/ 2420711 h 3908488"/>
              <a:gd name="connsiteX1" fmla="*/ 5736780 w 7483785"/>
              <a:gd name="connsiteY1" fmla="*/ 0 h 3908488"/>
              <a:gd name="connsiteX2" fmla="*/ 7470883 w 7483785"/>
              <a:gd name="connsiteY2" fmla="*/ 33209 h 3908488"/>
              <a:gd name="connsiteX3" fmla="*/ 7264054 w 7483785"/>
              <a:gd name="connsiteY3" fmla="*/ 3527487 h 3908488"/>
              <a:gd name="connsiteX4" fmla="*/ 0 w 7483785"/>
              <a:gd name="connsiteY4" fmla="*/ 3908488 h 3908488"/>
              <a:gd name="connsiteX5" fmla="*/ 4622345 w 7483785"/>
              <a:gd name="connsiteY5" fmla="*/ 2420711 h 3908488"/>
              <a:gd name="connsiteX0" fmla="*/ 4622345 w 7483785"/>
              <a:gd name="connsiteY0" fmla="*/ 2420711 h 3908488"/>
              <a:gd name="connsiteX1" fmla="*/ 5736780 w 7483785"/>
              <a:gd name="connsiteY1" fmla="*/ 0 h 3908488"/>
              <a:gd name="connsiteX2" fmla="*/ 7470883 w 7483785"/>
              <a:gd name="connsiteY2" fmla="*/ 33209 h 3908488"/>
              <a:gd name="connsiteX3" fmla="*/ 7264054 w 7483785"/>
              <a:gd name="connsiteY3" fmla="*/ 3527487 h 3908488"/>
              <a:gd name="connsiteX4" fmla="*/ 0 w 7483785"/>
              <a:gd name="connsiteY4" fmla="*/ 3908488 h 3908488"/>
              <a:gd name="connsiteX5" fmla="*/ 4622345 w 7483785"/>
              <a:gd name="connsiteY5" fmla="*/ 2420711 h 3908488"/>
              <a:gd name="connsiteX0" fmla="*/ 4594129 w 7483785"/>
              <a:gd name="connsiteY0" fmla="*/ 2420712 h 3908488"/>
              <a:gd name="connsiteX1" fmla="*/ 5736780 w 7483785"/>
              <a:gd name="connsiteY1" fmla="*/ 0 h 3908488"/>
              <a:gd name="connsiteX2" fmla="*/ 7470883 w 7483785"/>
              <a:gd name="connsiteY2" fmla="*/ 33209 h 3908488"/>
              <a:gd name="connsiteX3" fmla="*/ 7264054 w 7483785"/>
              <a:gd name="connsiteY3" fmla="*/ 3527487 h 3908488"/>
              <a:gd name="connsiteX4" fmla="*/ 0 w 7483785"/>
              <a:gd name="connsiteY4" fmla="*/ 3908488 h 3908488"/>
              <a:gd name="connsiteX5" fmla="*/ 4594129 w 7483785"/>
              <a:gd name="connsiteY5" fmla="*/ 2420712 h 3908488"/>
              <a:gd name="connsiteX0" fmla="*/ 4594129 w 7483785"/>
              <a:gd name="connsiteY0" fmla="*/ 2420712 h 3908488"/>
              <a:gd name="connsiteX1" fmla="*/ 5736780 w 7483785"/>
              <a:gd name="connsiteY1" fmla="*/ 0 h 3908488"/>
              <a:gd name="connsiteX2" fmla="*/ 7470883 w 7483785"/>
              <a:gd name="connsiteY2" fmla="*/ 33209 h 3908488"/>
              <a:gd name="connsiteX3" fmla="*/ 7264054 w 7483785"/>
              <a:gd name="connsiteY3" fmla="*/ 3527487 h 3908488"/>
              <a:gd name="connsiteX4" fmla="*/ 0 w 7483785"/>
              <a:gd name="connsiteY4" fmla="*/ 3908488 h 3908488"/>
              <a:gd name="connsiteX5" fmla="*/ 4594129 w 7483785"/>
              <a:gd name="connsiteY5" fmla="*/ 2420712 h 3908488"/>
              <a:gd name="connsiteX0" fmla="*/ 4659969 w 7483785"/>
              <a:gd name="connsiteY0" fmla="*/ 2327308 h 3908488"/>
              <a:gd name="connsiteX1" fmla="*/ 5736780 w 7483785"/>
              <a:gd name="connsiteY1" fmla="*/ 0 h 3908488"/>
              <a:gd name="connsiteX2" fmla="*/ 7470883 w 7483785"/>
              <a:gd name="connsiteY2" fmla="*/ 33209 h 3908488"/>
              <a:gd name="connsiteX3" fmla="*/ 7264054 w 7483785"/>
              <a:gd name="connsiteY3" fmla="*/ 3527487 h 3908488"/>
              <a:gd name="connsiteX4" fmla="*/ 0 w 7483785"/>
              <a:gd name="connsiteY4" fmla="*/ 3908488 h 3908488"/>
              <a:gd name="connsiteX5" fmla="*/ 4659969 w 7483785"/>
              <a:gd name="connsiteY5" fmla="*/ 2327308 h 3908488"/>
              <a:gd name="connsiteX0" fmla="*/ 4659969 w 7483785"/>
              <a:gd name="connsiteY0" fmla="*/ 2327308 h 3908488"/>
              <a:gd name="connsiteX1" fmla="*/ 5736780 w 7483785"/>
              <a:gd name="connsiteY1" fmla="*/ 0 h 3908488"/>
              <a:gd name="connsiteX2" fmla="*/ 7470883 w 7483785"/>
              <a:gd name="connsiteY2" fmla="*/ 33209 h 3908488"/>
              <a:gd name="connsiteX3" fmla="*/ 7264054 w 7483785"/>
              <a:gd name="connsiteY3" fmla="*/ 3527487 h 3908488"/>
              <a:gd name="connsiteX4" fmla="*/ 0 w 7483785"/>
              <a:gd name="connsiteY4" fmla="*/ 3908488 h 3908488"/>
              <a:gd name="connsiteX5" fmla="*/ 4659969 w 7483785"/>
              <a:gd name="connsiteY5" fmla="*/ 2327308 h 3908488"/>
              <a:gd name="connsiteX0" fmla="*/ 4678781 w 7483785"/>
              <a:gd name="connsiteY0" fmla="*/ 2289947 h 3908488"/>
              <a:gd name="connsiteX1" fmla="*/ 5736780 w 7483785"/>
              <a:gd name="connsiteY1" fmla="*/ 0 h 3908488"/>
              <a:gd name="connsiteX2" fmla="*/ 7470883 w 7483785"/>
              <a:gd name="connsiteY2" fmla="*/ 33209 h 3908488"/>
              <a:gd name="connsiteX3" fmla="*/ 7264054 w 7483785"/>
              <a:gd name="connsiteY3" fmla="*/ 3527487 h 3908488"/>
              <a:gd name="connsiteX4" fmla="*/ 0 w 7483785"/>
              <a:gd name="connsiteY4" fmla="*/ 3908488 h 3908488"/>
              <a:gd name="connsiteX5" fmla="*/ 4678781 w 7483785"/>
              <a:gd name="connsiteY5" fmla="*/ 2289947 h 3908488"/>
              <a:gd name="connsiteX0" fmla="*/ 4678781 w 7483785"/>
              <a:gd name="connsiteY0" fmla="*/ 2289947 h 3908488"/>
              <a:gd name="connsiteX1" fmla="*/ 5736780 w 7483785"/>
              <a:gd name="connsiteY1" fmla="*/ 0 h 3908488"/>
              <a:gd name="connsiteX2" fmla="*/ 7470883 w 7483785"/>
              <a:gd name="connsiteY2" fmla="*/ 33209 h 3908488"/>
              <a:gd name="connsiteX3" fmla="*/ 7264054 w 7483785"/>
              <a:gd name="connsiteY3" fmla="*/ 3527487 h 3908488"/>
              <a:gd name="connsiteX4" fmla="*/ 0 w 7483785"/>
              <a:gd name="connsiteY4" fmla="*/ 3908488 h 3908488"/>
              <a:gd name="connsiteX5" fmla="*/ 4678781 w 7483785"/>
              <a:gd name="connsiteY5" fmla="*/ 2289947 h 3908488"/>
              <a:gd name="connsiteX0" fmla="*/ 4678781 w 7484674"/>
              <a:gd name="connsiteY0" fmla="*/ 2289947 h 3908488"/>
              <a:gd name="connsiteX1" fmla="*/ 5736780 w 7484674"/>
              <a:gd name="connsiteY1" fmla="*/ 0 h 3908488"/>
              <a:gd name="connsiteX2" fmla="*/ 7470883 w 7484674"/>
              <a:gd name="connsiteY2" fmla="*/ 33209 h 3908488"/>
              <a:gd name="connsiteX3" fmla="*/ 7264054 w 7484674"/>
              <a:gd name="connsiteY3" fmla="*/ 3527487 h 3908488"/>
              <a:gd name="connsiteX4" fmla="*/ 0 w 7484674"/>
              <a:gd name="connsiteY4" fmla="*/ 3908488 h 3908488"/>
              <a:gd name="connsiteX5" fmla="*/ 4678781 w 7484674"/>
              <a:gd name="connsiteY5" fmla="*/ 2289947 h 3908488"/>
              <a:gd name="connsiteX0" fmla="*/ 4678781 w 7483380"/>
              <a:gd name="connsiteY0" fmla="*/ 2289947 h 3908488"/>
              <a:gd name="connsiteX1" fmla="*/ 5736780 w 7483380"/>
              <a:gd name="connsiteY1" fmla="*/ 0 h 3908488"/>
              <a:gd name="connsiteX2" fmla="*/ 7470883 w 7483380"/>
              <a:gd name="connsiteY2" fmla="*/ 33209 h 3908488"/>
              <a:gd name="connsiteX3" fmla="*/ 7264054 w 7483380"/>
              <a:gd name="connsiteY3" fmla="*/ 3527487 h 3908488"/>
              <a:gd name="connsiteX4" fmla="*/ 0 w 7483380"/>
              <a:gd name="connsiteY4" fmla="*/ 3908488 h 3908488"/>
              <a:gd name="connsiteX5" fmla="*/ 4678781 w 7483380"/>
              <a:gd name="connsiteY5" fmla="*/ 2289947 h 3908488"/>
              <a:gd name="connsiteX0" fmla="*/ 4678781 w 7485277"/>
              <a:gd name="connsiteY0" fmla="*/ 2289947 h 3908488"/>
              <a:gd name="connsiteX1" fmla="*/ 5736780 w 7485277"/>
              <a:gd name="connsiteY1" fmla="*/ 0 h 3908488"/>
              <a:gd name="connsiteX2" fmla="*/ 7470883 w 7485277"/>
              <a:gd name="connsiteY2" fmla="*/ 33209 h 3908488"/>
              <a:gd name="connsiteX3" fmla="*/ 7301677 w 7485277"/>
              <a:gd name="connsiteY3" fmla="*/ 3536828 h 3908488"/>
              <a:gd name="connsiteX4" fmla="*/ 0 w 7485277"/>
              <a:gd name="connsiteY4" fmla="*/ 3908488 h 3908488"/>
              <a:gd name="connsiteX5" fmla="*/ 4678781 w 7485277"/>
              <a:gd name="connsiteY5" fmla="*/ 2289947 h 3908488"/>
              <a:gd name="connsiteX0" fmla="*/ 4678781 w 7482701"/>
              <a:gd name="connsiteY0" fmla="*/ 2289947 h 3908488"/>
              <a:gd name="connsiteX1" fmla="*/ 5736780 w 7482701"/>
              <a:gd name="connsiteY1" fmla="*/ 0 h 3908488"/>
              <a:gd name="connsiteX2" fmla="*/ 7470883 w 7482701"/>
              <a:gd name="connsiteY2" fmla="*/ 33209 h 3908488"/>
              <a:gd name="connsiteX3" fmla="*/ 7301677 w 7482701"/>
              <a:gd name="connsiteY3" fmla="*/ 3536828 h 3908488"/>
              <a:gd name="connsiteX4" fmla="*/ 0 w 7482701"/>
              <a:gd name="connsiteY4" fmla="*/ 3908488 h 3908488"/>
              <a:gd name="connsiteX5" fmla="*/ 4678781 w 7482701"/>
              <a:gd name="connsiteY5" fmla="*/ 2289947 h 3908488"/>
              <a:gd name="connsiteX0" fmla="*/ 4678781 w 7483870"/>
              <a:gd name="connsiteY0" fmla="*/ 2289947 h 3908488"/>
              <a:gd name="connsiteX1" fmla="*/ 5736780 w 7483870"/>
              <a:gd name="connsiteY1" fmla="*/ 0 h 3908488"/>
              <a:gd name="connsiteX2" fmla="*/ 7470883 w 7483870"/>
              <a:gd name="connsiteY2" fmla="*/ 33209 h 3908488"/>
              <a:gd name="connsiteX3" fmla="*/ 7301677 w 7483870"/>
              <a:gd name="connsiteY3" fmla="*/ 3536828 h 3908488"/>
              <a:gd name="connsiteX4" fmla="*/ 0 w 7483870"/>
              <a:gd name="connsiteY4" fmla="*/ 3908488 h 3908488"/>
              <a:gd name="connsiteX5" fmla="*/ 4678781 w 7483870"/>
              <a:gd name="connsiteY5" fmla="*/ 2289947 h 3908488"/>
              <a:gd name="connsiteX0" fmla="*/ 4678781 w 7481344"/>
              <a:gd name="connsiteY0" fmla="*/ 2289947 h 3908488"/>
              <a:gd name="connsiteX1" fmla="*/ 5736780 w 7481344"/>
              <a:gd name="connsiteY1" fmla="*/ 0 h 3908488"/>
              <a:gd name="connsiteX2" fmla="*/ 7470883 w 7481344"/>
              <a:gd name="connsiteY2" fmla="*/ 33209 h 3908488"/>
              <a:gd name="connsiteX3" fmla="*/ 7235838 w 7481344"/>
              <a:gd name="connsiteY3" fmla="*/ 3592872 h 3908488"/>
              <a:gd name="connsiteX4" fmla="*/ 0 w 7481344"/>
              <a:gd name="connsiteY4" fmla="*/ 3908488 h 3908488"/>
              <a:gd name="connsiteX5" fmla="*/ 4678781 w 7481344"/>
              <a:gd name="connsiteY5" fmla="*/ 2289947 h 3908488"/>
              <a:gd name="connsiteX0" fmla="*/ 4678781 w 7486133"/>
              <a:gd name="connsiteY0" fmla="*/ 2289947 h 3908488"/>
              <a:gd name="connsiteX1" fmla="*/ 5736780 w 7486133"/>
              <a:gd name="connsiteY1" fmla="*/ 0 h 3908488"/>
              <a:gd name="connsiteX2" fmla="*/ 7470883 w 7486133"/>
              <a:gd name="connsiteY2" fmla="*/ 33209 h 3908488"/>
              <a:gd name="connsiteX3" fmla="*/ 7235838 w 7486133"/>
              <a:gd name="connsiteY3" fmla="*/ 3592872 h 3908488"/>
              <a:gd name="connsiteX4" fmla="*/ 0 w 7486133"/>
              <a:gd name="connsiteY4" fmla="*/ 3908488 h 3908488"/>
              <a:gd name="connsiteX5" fmla="*/ 4678781 w 7486133"/>
              <a:gd name="connsiteY5" fmla="*/ 2289947 h 39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133" h="3908488">
                <a:moveTo>
                  <a:pt x="4678781" y="2289947"/>
                </a:moveTo>
                <a:cubicBezTo>
                  <a:pt x="5090315" y="1357948"/>
                  <a:pt x="5433936" y="453571"/>
                  <a:pt x="5736780" y="0"/>
                </a:cubicBezTo>
                <a:lnTo>
                  <a:pt x="7470883" y="33209"/>
                </a:lnTo>
                <a:cubicBezTo>
                  <a:pt x="7539464" y="636999"/>
                  <a:pt x="7361761" y="3013989"/>
                  <a:pt x="7235838" y="3592872"/>
                </a:cubicBezTo>
                <a:cubicBezTo>
                  <a:pt x="7109915" y="4171755"/>
                  <a:pt x="4784819" y="3690406"/>
                  <a:pt x="0" y="3908488"/>
                </a:cubicBezTo>
                <a:cubicBezTo>
                  <a:pt x="2888436" y="3370581"/>
                  <a:pt x="4267247" y="3221946"/>
                  <a:pt x="4678781" y="2289947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6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14400" y="2057400"/>
            <a:ext cx="0" cy="403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14400" y="6083300"/>
            <a:ext cx="7620000" cy="1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2332858"/>
            <a:ext cx="492443" cy="364198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</a:rPr>
              <a:t>Quality of Life / Health Reserve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3810000" y="6019800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Time in Years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7100" y="1204913"/>
            <a:ext cx="1874838" cy="623887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rgbClr val="161616"/>
                </a:solidFill>
              </a:rPr>
              <a:t>E.g. Wellness at Work, Canyon Ranch Institute/ Berkshire Health Systems, PCMH</a:t>
            </a:r>
            <a:r>
              <a:rPr lang="en-US" sz="1050" b="1" baseline="30000" dirty="0">
                <a:solidFill>
                  <a:srgbClr val="161616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500" y="1204913"/>
            <a:ext cx="1884363" cy="623887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</a:rPr>
              <a:t>E.g. Prevention Wellness Trust Fund, PCMH</a:t>
            </a:r>
            <a:r>
              <a:rPr lang="en-US" sz="1200" b="1" baseline="30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54575" y="1195388"/>
            <a:ext cx="1828800" cy="6238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E.g. CHART</a:t>
            </a:r>
            <a:r>
              <a:rPr lang="en-US" sz="1600" baseline="30000" dirty="0">
                <a:solidFill>
                  <a:prstClr val="black"/>
                </a:solidFill>
              </a:rPr>
              <a:t>2 </a:t>
            </a:r>
            <a:r>
              <a:rPr lang="en-US" sz="1600" b="1" dirty="0">
                <a:solidFill>
                  <a:prstClr val="black"/>
                </a:solidFill>
              </a:rPr>
              <a:t>, PCMH</a:t>
            </a:r>
            <a:r>
              <a:rPr lang="en-US" sz="1600" b="1" baseline="30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70688" y="1195388"/>
            <a:ext cx="1687512" cy="623887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</a:rPr>
              <a:t>E.g. Compression of Morbidity, Palliative Care, Hospice</a:t>
            </a:r>
          </a:p>
        </p:txBody>
      </p:sp>
      <p:sp>
        <p:nvSpPr>
          <p:cNvPr id="56" name="Freeform 55"/>
          <p:cNvSpPr/>
          <p:nvPr/>
        </p:nvSpPr>
        <p:spPr>
          <a:xfrm flipV="1">
            <a:off x="877888" y="2173288"/>
            <a:ext cx="7580312" cy="3905250"/>
          </a:xfrm>
          <a:custGeom>
            <a:avLst/>
            <a:gdLst>
              <a:gd name="connsiteX0" fmla="*/ 0 w 2143760"/>
              <a:gd name="connsiteY0" fmla="*/ 183323 h 183323"/>
              <a:gd name="connsiteX1" fmla="*/ 1026160 w 2143760"/>
              <a:gd name="connsiteY1" fmla="*/ 173163 h 183323"/>
              <a:gd name="connsiteX2" fmla="*/ 1168400 w 2143760"/>
              <a:gd name="connsiteY2" fmla="*/ 152843 h 183323"/>
              <a:gd name="connsiteX3" fmla="*/ 1381760 w 2143760"/>
              <a:gd name="connsiteY3" fmla="*/ 112203 h 183323"/>
              <a:gd name="connsiteX4" fmla="*/ 1442720 w 2143760"/>
              <a:gd name="connsiteY4" fmla="*/ 102043 h 183323"/>
              <a:gd name="connsiteX5" fmla="*/ 1564640 w 2143760"/>
              <a:gd name="connsiteY5" fmla="*/ 71563 h 183323"/>
              <a:gd name="connsiteX6" fmla="*/ 1818640 w 2143760"/>
              <a:gd name="connsiteY6" fmla="*/ 41083 h 183323"/>
              <a:gd name="connsiteX7" fmla="*/ 1910080 w 2143760"/>
              <a:gd name="connsiteY7" fmla="*/ 10603 h 183323"/>
              <a:gd name="connsiteX8" fmla="*/ 2143760 w 2143760"/>
              <a:gd name="connsiteY8" fmla="*/ 443 h 183323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1564640 w 2143760"/>
              <a:gd name="connsiteY5" fmla="*/ 71120 h 182880"/>
              <a:gd name="connsiteX6" fmla="*/ 1818640 w 2143760"/>
              <a:gd name="connsiteY6" fmla="*/ 40640 h 182880"/>
              <a:gd name="connsiteX7" fmla="*/ 2143760 w 2143760"/>
              <a:gd name="connsiteY7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1564640 w 2143760"/>
              <a:gd name="connsiteY5" fmla="*/ 71120 h 182880"/>
              <a:gd name="connsiteX6" fmla="*/ 2143760 w 2143760"/>
              <a:gd name="connsiteY6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2143760 w 2143760"/>
              <a:gd name="connsiteY5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2143760 w 2143760"/>
              <a:gd name="connsiteY4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381760 w 2143760"/>
              <a:gd name="connsiteY2" fmla="*/ 111760 h 182880"/>
              <a:gd name="connsiteX3" fmla="*/ 2143760 w 2143760"/>
              <a:gd name="connsiteY3" fmla="*/ 0 h 182880"/>
              <a:gd name="connsiteX0" fmla="*/ 0 w 2143760"/>
              <a:gd name="connsiteY0" fmla="*/ 182880 h 188488"/>
              <a:gd name="connsiteX1" fmla="*/ 1026160 w 2143760"/>
              <a:gd name="connsiteY1" fmla="*/ 172720 h 188488"/>
              <a:gd name="connsiteX2" fmla="*/ 2143760 w 2143760"/>
              <a:gd name="connsiteY2" fmla="*/ 0 h 188488"/>
              <a:gd name="connsiteX0" fmla="*/ 0 w 3667760"/>
              <a:gd name="connsiteY0" fmla="*/ 172720 h 184794"/>
              <a:gd name="connsiteX1" fmla="*/ 2550160 w 3667760"/>
              <a:gd name="connsiteY1" fmla="*/ 172720 h 184794"/>
              <a:gd name="connsiteX2" fmla="*/ 3667760 w 3667760"/>
              <a:gd name="connsiteY2" fmla="*/ 0 h 184794"/>
              <a:gd name="connsiteX0" fmla="*/ 0 w 3667760"/>
              <a:gd name="connsiteY0" fmla="*/ 172720 h 172720"/>
              <a:gd name="connsiteX1" fmla="*/ 2052320 w 3667760"/>
              <a:gd name="connsiteY1" fmla="*/ 101600 h 172720"/>
              <a:gd name="connsiteX2" fmla="*/ 3667760 w 3667760"/>
              <a:gd name="connsiteY2" fmla="*/ 0 h 172720"/>
              <a:gd name="connsiteX0" fmla="*/ 0 w 3657600"/>
              <a:gd name="connsiteY0" fmla="*/ 71214 h 71214"/>
              <a:gd name="connsiteX1" fmla="*/ 2052320 w 3657600"/>
              <a:gd name="connsiteY1" fmla="*/ 94 h 71214"/>
              <a:gd name="connsiteX2" fmla="*/ 3657600 w 3657600"/>
              <a:gd name="connsiteY2" fmla="*/ 50894 h 71214"/>
              <a:gd name="connsiteX0" fmla="*/ 0 w 3853543"/>
              <a:gd name="connsiteY0" fmla="*/ 76086 h 244431"/>
              <a:gd name="connsiteX1" fmla="*/ 2052320 w 3853543"/>
              <a:gd name="connsiteY1" fmla="*/ 4966 h 244431"/>
              <a:gd name="connsiteX2" fmla="*/ 3853543 w 3853543"/>
              <a:gd name="connsiteY2" fmla="*/ 240824 h 244431"/>
              <a:gd name="connsiteX0" fmla="*/ 0 w 3777343"/>
              <a:gd name="connsiteY0" fmla="*/ 76086 h 244431"/>
              <a:gd name="connsiteX1" fmla="*/ 1976120 w 3777343"/>
              <a:gd name="connsiteY1" fmla="*/ 4966 h 244431"/>
              <a:gd name="connsiteX2" fmla="*/ 3777343 w 3777343"/>
              <a:gd name="connsiteY2" fmla="*/ 240824 h 244431"/>
              <a:gd name="connsiteX0" fmla="*/ 0 w 3777343"/>
              <a:gd name="connsiteY0" fmla="*/ 204063 h 371231"/>
              <a:gd name="connsiteX1" fmla="*/ 1682206 w 3777343"/>
              <a:gd name="connsiteY1" fmla="*/ 2314 h 371231"/>
              <a:gd name="connsiteX2" fmla="*/ 3777343 w 3777343"/>
              <a:gd name="connsiteY2" fmla="*/ 368801 h 371231"/>
              <a:gd name="connsiteX0" fmla="*/ 0 w 3777343"/>
              <a:gd name="connsiteY0" fmla="*/ 86540 h 254745"/>
              <a:gd name="connsiteX1" fmla="*/ 1889035 w 3777343"/>
              <a:gd name="connsiteY1" fmla="*/ 4534 h 254745"/>
              <a:gd name="connsiteX2" fmla="*/ 3777343 w 3777343"/>
              <a:gd name="connsiteY2" fmla="*/ 251278 h 254745"/>
              <a:gd name="connsiteX0" fmla="*/ 0 w 3777343"/>
              <a:gd name="connsiteY0" fmla="*/ 139592 h 307234"/>
              <a:gd name="connsiteX1" fmla="*/ 1987006 w 3777343"/>
              <a:gd name="connsiteY1" fmla="*/ 3158 h 307234"/>
              <a:gd name="connsiteX2" fmla="*/ 3777343 w 3777343"/>
              <a:gd name="connsiteY2" fmla="*/ 304330 h 307234"/>
              <a:gd name="connsiteX0" fmla="*/ 0 w 3777343"/>
              <a:gd name="connsiteY0" fmla="*/ 137715 h 240609"/>
              <a:gd name="connsiteX1" fmla="*/ 1987006 w 3777343"/>
              <a:gd name="connsiteY1" fmla="*/ 1281 h 240609"/>
              <a:gd name="connsiteX2" fmla="*/ 3777343 w 3777343"/>
              <a:gd name="connsiteY2" fmla="*/ 237139 h 240609"/>
              <a:gd name="connsiteX0" fmla="*/ 0 w 3363686"/>
              <a:gd name="connsiteY0" fmla="*/ 205376 h 205376"/>
              <a:gd name="connsiteX1" fmla="*/ 1987006 w 3363686"/>
              <a:gd name="connsiteY1" fmla="*/ 68942 h 205376"/>
              <a:gd name="connsiteX2" fmla="*/ 3363686 w 3363686"/>
              <a:gd name="connsiteY2" fmla="*/ 0 h 205376"/>
              <a:gd name="connsiteX0" fmla="*/ 0 w 3363686"/>
              <a:gd name="connsiteY0" fmla="*/ 231561 h 231561"/>
              <a:gd name="connsiteX1" fmla="*/ 1801949 w 3363686"/>
              <a:gd name="connsiteY1" fmla="*/ 8042 h 231561"/>
              <a:gd name="connsiteX2" fmla="*/ 3363686 w 3363686"/>
              <a:gd name="connsiteY2" fmla="*/ 26185 h 231561"/>
              <a:gd name="connsiteX0" fmla="*/ 0 w 3429000"/>
              <a:gd name="connsiteY0" fmla="*/ 225621 h 225621"/>
              <a:gd name="connsiteX1" fmla="*/ 1801949 w 3429000"/>
              <a:gd name="connsiteY1" fmla="*/ 2102 h 225621"/>
              <a:gd name="connsiteX2" fmla="*/ 3429000 w 3429000"/>
              <a:gd name="connsiteY2" fmla="*/ 96445 h 225621"/>
              <a:gd name="connsiteX0" fmla="*/ 0 w 3429000"/>
              <a:gd name="connsiteY0" fmla="*/ 224657 h 224657"/>
              <a:gd name="connsiteX1" fmla="*/ 1801949 w 3429000"/>
              <a:gd name="connsiteY1" fmla="*/ 1138 h 224657"/>
              <a:gd name="connsiteX2" fmla="*/ 3429000 w 3429000"/>
              <a:gd name="connsiteY2" fmla="*/ 95481 h 224657"/>
              <a:gd name="connsiteX0" fmla="*/ 0 w 3429000"/>
              <a:gd name="connsiteY0" fmla="*/ 223746 h 223746"/>
              <a:gd name="connsiteX1" fmla="*/ 1801949 w 3429000"/>
              <a:gd name="connsiteY1" fmla="*/ 227 h 223746"/>
              <a:gd name="connsiteX2" fmla="*/ 3429000 w 3429000"/>
              <a:gd name="connsiteY2" fmla="*/ 94570 h 223746"/>
              <a:gd name="connsiteX0" fmla="*/ 0 w 3429000"/>
              <a:gd name="connsiteY0" fmla="*/ 223746 h 223746"/>
              <a:gd name="connsiteX1" fmla="*/ 1801949 w 3429000"/>
              <a:gd name="connsiteY1" fmla="*/ 227 h 223746"/>
              <a:gd name="connsiteX2" fmla="*/ 3429000 w 3429000"/>
              <a:gd name="connsiteY2" fmla="*/ 94570 h 223746"/>
              <a:gd name="connsiteX0" fmla="*/ 0 w 3429000"/>
              <a:gd name="connsiteY0" fmla="*/ 223764 h 223764"/>
              <a:gd name="connsiteX1" fmla="*/ 1801949 w 3429000"/>
              <a:gd name="connsiteY1" fmla="*/ 245 h 223764"/>
              <a:gd name="connsiteX2" fmla="*/ 3429000 w 3429000"/>
              <a:gd name="connsiteY2" fmla="*/ 94588 h 223764"/>
              <a:gd name="connsiteX0" fmla="*/ 0 w 4231640"/>
              <a:gd name="connsiteY0" fmla="*/ 224792 h 350047"/>
              <a:gd name="connsiteX1" fmla="*/ 1801949 w 4231640"/>
              <a:gd name="connsiteY1" fmla="*/ 1273 h 350047"/>
              <a:gd name="connsiteX2" fmla="*/ 4231640 w 4231640"/>
              <a:gd name="connsiteY2" fmla="*/ 349616 h 350047"/>
              <a:gd name="connsiteX0" fmla="*/ 0 w 4363720"/>
              <a:gd name="connsiteY0" fmla="*/ 214892 h 350309"/>
              <a:gd name="connsiteX1" fmla="*/ 1934029 w 4363720"/>
              <a:gd name="connsiteY1" fmla="*/ 1533 h 350309"/>
              <a:gd name="connsiteX2" fmla="*/ 4363720 w 4363720"/>
              <a:gd name="connsiteY2" fmla="*/ 349876 h 350309"/>
              <a:gd name="connsiteX0" fmla="*/ 0 w 4363720"/>
              <a:gd name="connsiteY0" fmla="*/ 216086 h 351503"/>
              <a:gd name="connsiteX1" fmla="*/ 1934029 w 4363720"/>
              <a:gd name="connsiteY1" fmla="*/ 2727 h 351503"/>
              <a:gd name="connsiteX2" fmla="*/ 4363720 w 4363720"/>
              <a:gd name="connsiteY2" fmla="*/ 351070 h 351503"/>
              <a:gd name="connsiteX0" fmla="*/ 0 w 4295140"/>
              <a:gd name="connsiteY0" fmla="*/ 213366 h 219436"/>
              <a:gd name="connsiteX1" fmla="*/ 1934029 w 4295140"/>
              <a:gd name="connsiteY1" fmla="*/ 7 h 219436"/>
              <a:gd name="connsiteX2" fmla="*/ 4295140 w 4295140"/>
              <a:gd name="connsiteY2" fmla="*/ 218810 h 219436"/>
              <a:gd name="connsiteX0" fmla="*/ 0 w 4372850"/>
              <a:gd name="connsiteY0" fmla="*/ 2615652 h 2615651"/>
              <a:gd name="connsiteX1" fmla="*/ 1934029 w 4372850"/>
              <a:gd name="connsiteY1" fmla="*/ 2402293 h 2615651"/>
              <a:gd name="connsiteX2" fmla="*/ 4372850 w 4372850"/>
              <a:gd name="connsiteY2" fmla="*/ 0 h 2615651"/>
              <a:gd name="connsiteX0" fmla="*/ 0 w 4372850"/>
              <a:gd name="connsiteY0" fmla="*/ 2615652 h 2615651"/>
              <a:gd name="connsiteX1" fmla="*/ 1934029 w 4372850"/>
              <a:gd name="connsiteY1" fmla="*/ 2402293 h 2615651"/>
              <a:gd name="connsiteX2" fmla="*/ 4372850 w 4372850"/>
              <a:gd name="connsiteY2" fmla="*/ 0 h 2615651"/>
              <a:gd name="connsiteX0" fmla="*/ 0 w 4466102"/>
              <a:gd name="connsiteY0" fmla="*/ 18464155 h 18464154"/>
              <a:gd name="connsiteX1" fmla="*/ 1934029 w 4466102"/>
              <a:gd name="connsiteY1" fmla="*/ 18250796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1461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1461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65919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62877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62877 w 4466102"/>
              <a:gd name="connsiteY1" fmla="*/ 18189839 h 18464154"/>
              <a:gd name="connsiteX2" fmla="*/ 4466102 w 4466102"/>
              <a:gd name="connsiteY2" fmla="*/ 0 h 1846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102" h="18464154">
                <a:moveTo>
                  <a:pt x="0" y="18464155"/>
                </a:moveTo>
                <a:cubicBezTo>
                  <a:pt x="179493" y="18349008"/>
                  <a:pt x="3147020" y="18188932"/>
                  <a:pt x="3862877" y="18189839"/>
                </a:cubicBezTo>
                <a:cubicBezTo>
                  <a:pt x="4578734" y="18190746"/>
                  <a:pt x="4255595" y="17133864"/>
                  <a:pt x="4466102" y="0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962025" y="2173288"/>
            <a:ext cx="5676900" cy="3924300"/>
          </a:xfrm>
          <a:custGeom>
            <a:avLst/>
            <a:gdLst>
              <a:gd name="connsiteX0" fmla="*/ 0 w 7369628"/>
              <a:gd name="connsiteY0" fmla="*/ 0 h 3363685"/>
              <a:gd name="connsiteX1" fmla="*/ 141514 w 7369628"/>
              <a:gd name="connsiteY1" fmla="*/ 43542 h 3363685"/>
              <a:gd name="connsiteX2" fmla="*/ 228600 w 7369628"/>
              <a:gd name="connsiteY2" fmla="*/ 54428 h 3363685"/>
              <a:gd name="connsiteX3" fmla="*/ 391885 w 7369628"/>
              <a:gd name="connsiteY3" fmla="*/ 76200 h 3363685"/>
              <a:gd name="connsiteX4" fmla="*/ 424543 w 7369628"/>
              <a:gd name="connsiteY4" fmla="*/ 87085 h 3363685"/>
              <a:gd name="connsiteX5" fmla="*/ 587828 w 7369628"/>
              <a:gd name="connsiteY5" fmla="*/ 108857 h 3363685"/>
              <a:gd name="connsiteX6" fmla="*/ 685800 w 7369628"/>
              <a:gd name="connsiteY6" fmla="*/ 130628 h 3363685"/>
              <a:gd name="connsiteX7" fmla="*/ 751114 w 7369628"/>
              <a:gd name="connsiteY7" fmla="*/ 141514 h 3363685"/>
              <a:gd name="connsiteX8" fmla="*/ 794657 w 7369628"/>
              <a:gd name="connsiteY8" fmla="*/ 152400 h 3363685"/>
              <a:gd name="connsiteX9" fmla="*/ 881743 w 7369628"/>
              <a:gd name="connsiteY9" fmla="*/ 163285 h 3363685"/>
              <a:gd name="connsiteX10" fmla="*/ 1153885 w 7369628"/>
              <a:gd name="connsiteY10" fmla="*/ 206828 h 3363685"/>
              <a:gd name="connsiteX11" fmla="*/ 1219200 w 7369628"/>
              <a:gd name="connsiteY11" fmla="*/ 217714 h 3363685"/>
              <a:gd name="connsiteX12" fmla="*/ 1426028 w 7369628"/>
              <a:gd name="connsiteY12" fmla="*/ 239485 h 3363685"/>
              <a:gd name="connsiteX13" fmla="*/ 1469571 w 7369628"/>
              <a:gd name="connsiteY13" fmla="*/ 250371 h 3363685"/>
              <a:gd name="connsiteX14" fmla="*/ 1676400 w 7369628"/>
              <a:gd name="connsiteY14" fmla="*/ 293914 h 3363685"/>
              <a:gd name="connsiteX15" fmla="*/ 1785257 w 7369628"/>
              <a:gd name="connsiteY15" fmla="*/ 315685 h 3363685"/>
              <a:gd name="connsiteX16" fmla="*/ 1839685 w 7369628"/>
              <a:gd name="connsiteY16" fmla="*/ 326571 h 3363685"/>
              <a:gd name="connsiteX17" fmla="*/ 1883228 w 7369628"/>
              <a:gd name="connsiteY17" fmla="*/ 337457 h 3363685"/>
              <a:gd name="connsiteX18" fmla="*/ 2046514 w 7369628"/>
              <a:gd name="connsiteY18" fmla="*/ 359228 h 3363685"/>
              <a:gd name="connsiteX19" fmla="*/ 2231571 w 7369628"/>
              <a:gd name="connsiteY19" fmla="*/ 391885 h 3363685"/>
              <a:gd name="connsiteX20" fmla="*/ 2405743 w 7369628"/>
              <a:gd name="connsiteY20" fmla="*/ 413657 h 3363685"/>
              <a:gd name="connsiteX21" fmla="*/ 2514600 w 7369628"/>
              <a:gd name="connsiteY21" fmla="*/ 435428 h 3363685"/>
              <a:gd name="connsiteX22" fmla="*/ 2601685 w 7369628"/>
              <a:gd name="connsiteY22" fmla="*/ 457200 h 3363685"/>
              <a:gd name="connsiteX23" fmla="*/ 2754085 w 7369628"/>
              <a:gd name="connsiteY23" fmla="*/ 478971 h 3363685"/>
              <a:gd name="connsiteX24" fmla="*/ 2939143 w 7369628"/>
              <a:gd name="connsiteY24" fmla="*/ 500742 h 3363685"/>
              <a:gd name="connsiteX25" fmla="*/ 3124200 w 7369628"/>
              <a:gd name="connsiteY25" fmla="*/ 555171 h 3363685"/>
              <a:gd name="connsiteX26" fmla="*/ 3265714 w 7369628"/>
              <a:gd name="connsiteY26" fmla="*/ 576942 h 3363685"/>
              <a:gd name="connsiteX27" fmla="*/ 3385457 w 7369628"/>
              <a:gd name="connsiteY27" fmla="*/ 598714 h 3363685"/>
              <a:gd name="connsiteX28" fmla="*/ 3461657 w 7369628"/>
              <a:gd name="connsiteY28" fmla="*/ 609600 h 3363685"/>
              <a:gd name="connsiteX29" fmla="*/ 3548743 w 7369628"/>
              <a:gd name="connsiteY29" fmla="*/ 620485 h 3363685"/>
              <a:gd name="connsiteX30" fmla="*/ 3679371 w 7369628"/>
              <a:gd name="connsiteY30" fmla="*/ 653142 h 3363685"/>
              <a:gd name="connsiteX31" fmla="*/ 3755571 w 7369628"/>
              <a:gd name="connsiteY31" fmla="*/ 685800 h 3363685"/>
              <a:gd name="connsiteX32" fmla="*/ 3788228 w 7369628"/>
              <a:gd name="connsiteY32" fmla="*/ 696685 h 3363685"/>
              <a:gd name="connsiteX33" fmla="*/ 3853543 w 7369628"/>
              <a:gd name="connsiteY33" fmla="*/ 729342 h 3363685"/>
              <a:gd name="connsiteX34" fmla="*/ 3940628 w 7369628"/>
              <a:gd name="connsiteY34" fmla="*/ 751114 h 3363685"/>
              <a:gd name="connsiteX35" fmla="*/ 3995057 w 7369628"/>
              <a:gd name="connsiteY35" fmla="*/ 783771 h 3363685"/>
              <a:gd name="connsiteX36" fmla="*/ 4082143 w 7369628"/>
              <a:gd name="connsiteY36" fmla="*/ 816428 h 3363685"/>
              <a:gd name="connsiteX37" fmla="*/ 4212771 w 7369628"/>
              <a:gd name="connsiteY37" fmla="*/ 870857 h 3363685"/>
              <a:gd name="connsiteX38" fmla="*/ 4299857 w 7369628"/>
              <a:gd name="connsiteY38" fmla="*/ 903514 h 3363685"/>
              <a:gd name="connsiteX39" fmla="*/ 4343400 w 7369628"/>
              <a:gd name="connsiteY39" fmla="*/ 936171 h 3363685"/>
              <a:gd name="connsiteX40" fmla="*/ 4397828 w 7369628"/>
              <a:gd name="connsiteY40" fmla="*/ 968828 h 3363685"/>
              <a:gd name="connsiteX41" fmla="*/ 4441371 w 7369628"/>
              <a:gd name="connsiteY41" fmla="*/ 990600 h 3363685"/>
              <a:gd name="connsiteX42" fmla="*/ 4517571 w 7369628"/>
              <a:gd name="connsiteY42" fmla="*/ 1045028 h 3363685"/>
              <a:gd name="connsiteX43" fmla="*/ 4582885 w 7369628"/>
              <a:gd name="connsiteY43" fmla="*/ 1088571 h 3363685"/>
              <a:gd name="connsiteX44" fmla="*/ 4659085 w 7369628"/>
              <a:gd name="connsiteY44" fmla="*/ 1143000 h 3363685"/>
              <a:gd name="connsiteX45" fmla="*/ 4789714 w 7369628"/>
              <a:gd name="connsiteY45" fmla="*/ 1197428 h 3363685"/>
              <a:gd name="connsiteX46" fmla="*/ 4887685 w 7369628"/>
              <a:gd name="connsiteY46" fmla="*/ 1284514 h 3363685"/>
              <a:gd name="connsiteX47" fmla="*/ 4942114 w 7369628"/>
              <a:gd name="connsiteY47" fmla="*/ 1317171 h 3363685"/>
              <a:gd name="connsiteX48" fmla="*/ 4974771 w 7369628"/>
              <a:gd name="connsiteY48" fmla="*/ 1338942 h 3363685"/>
              <a:gd name="connsiteX49" fmla="*/ 5040085 w 7369628"/>
              <a:gd name="connsiteY49" fmla="*/ 1393371 h 3363685"/>
              <a:gd name="connsiteX50" fmla="*/ 5105400 w 7369628"/>
              <a:gd name="connsiteY50" fmla="*/ 1447800 h 3363685"/>
              <a:gd name="connsiteX51" fmla="*/ 5170714 w 7369628"/>
              <a:gd name="connsiteY51" fmla="*/ 1491342 h 3363685"/>
              <a:gd name="connsiteX52" fmla="*/ 5268685 w 7369628"/>
              <a:gd name="connsiteY52" fmla="*/ 1567542 h 3363685"/>
              <a:gd name="connsiteX53" fmla="*/ 5301343 w 7369628"/>
              <a:gd name="connsiteY53" fmla="*/ 1600200 h 3363685"/>
              <a:gd name="connsiteX54" fmla="*/ 5355771 w 7369628"/>
              <a:gd name="connsiteY54" fmla="*/ 1632857 h 3363685"/>
              <a:gd name="connsiteX55" fmla="*/ 5377543 w 7369628"/>
              <a:gd name="connsiteY55" fmla="*/ 1654628 h 3363685"/>
              <a:gd name="connsiteX56" fmla="*/ 5399314 w 7369628"/>
              <a:gd name="connsiteY56" fmla="*/ 1687285 h 3363685"/>
              <a:gd name="connsiteX57" fmla="*/ 5486400 w 7369628"/>
              <a:gd name="connsiteY57" fmla="*/ 1730828 h 3363685"/>
              <a:gd name="connsiteX58" fmla="*/ 5551714 w 7369628"/>
              <a:gd name="connsiteY58" fmla="*/ 1807028 h 3363685"/>
              <a:gd name="connsiteX59" fmla="*/ 5584371 w 7369628"/>
              <a:gd name="connsiteY59" fmla="*/ 1817914 h 3363685"/>
              <a:gd name="connsiteX60" fmla="*/ 5638800 w 7369628"/>
              <a:gd name="connsiteY60" fmla="*/ 1850571 h 3363685"/>
              <a:gd name="connsiteX61" fmla="*/ 5704114 w 7369628"/>
              <a:gd name="connsiteY61" fmla="*/ 1905000 h 3363685"/>
              <a:gd name="connsiteX62" fmla="*/ 5791200 w 7369628"/>
              <a:gd name="connsiteY62" fmla="*/ 1959428 h 3363685"/>
              <a:gd name="connsiteX63" fmla="*/ 5834743 w 7369628"/>
              <a:gd name="connsiteY63" fmla="*/ 2002971 h 3363685"/>
              <a:gd name="connsiteX64" fmla="*/ 5889171 w 7369628"/>
              <a:gd name="connsiteY64" fmla="*/ 2035628 h 3363685"/>
              <a:gd name="connsiteX65" fmla="*/ 5932714 w 7369628"/>
              <a:gd name="connsiteY65" fmla="*/ 2079171 h 3363685"/>
              <a:gd name="connsiteX66" fmla="*/ 6063343 w 7369628"/>
              <a:gd name="connsiteY66" fmla="*/ 2188028 h 3363685"/>
              <a:gd name="connsiteX67" fmla="*/ 6215743 w 7369628"/>
              <a:gd name="connsiteY67" fmla="*/ 2286000 h 3363685"/>
              <a:gd name="connsiteX68" fmla="*/ 6248400 w 7369628"/>
              <a:gd name="connsiteY68" fmla="*/ 2307771 h 3363685"/>
              <a:gd name="connsiteX69" fmla="*/ 6291943 w 7369628"/>
              <a:gd name="connsiteY69" fmla="*/ 2362200 h 3363685"/>
              <a:gd name="connsiteX70" fmla="*/ 6487885 w 7369628"/>
              <a:gd name="connsiteY70" fmla="*/ 2492828 h 3363685"/>
              <a:gd name="connsiteX71" fmla="*/ 6509657 w 7369628"/>
              <a:gd name="connsiteY71" fmla="*/ 2514600 h 3363685"/>
              <a:gd name="connsiteX72" fmla="*/ 6553200 w 7369628"/>
              <a:gd name="connsiteY72" fmla="*/ 2547257 h 3363685"/>
              <a:gd name="connsiteX73" fmla="*/ 6618514 w 7369628"/>
              <a:gd name="connsiteY73" fmla="*/ 2601685 h 3363685"/>
              <a:gd name="connsiteX74" fmla="*/ 6694714 w 7369628"/>
              <a:gd name="connsiteY74" fmla="*/ 2645228 h 3363685"/>
              <a:gd name="connsiteX75" fmla="*/ 6716485 w 7369628"/>
              <a:gd name="connsiteY75" fmla="*/ 2667000 h 3363685"/>
              <a:gd name="connsiteX76" fmla="*/ 6760028 w 7369628"/>
              <a:gd name="connsiteY76" fmla="*/ 2699657 h 3363685"/>
              <a:gd name="connsiteX77" fmla="*/ 6847114 w 7369628"/>
              <a:gd name="connsiteY77" fmla="*/ 2797628 h 3363685"/>
              <a:gd name="connsiteX78" fmla="*/ 6901543 w 7369628"/>
              <a:gd name="connsiteY78" fmla="*/ 2830285 h 3363685"/>
              <a:gd name="connsiteX79" fmla="*/ 6988628 w 7369628"/>
              <a:gd name="connsiteY79" fmla="*/ 2917371 h 3363685"/>
              <a:gd name="connsiteX80" fmla="*/ 7043057 w 7369628"/>
              <a:gd name="connsiteY80" fmla="*/ 2982685 h 3363685"/>
              <a:gd name="connsiteX81" fmla="*/ 7064828 w 7369628"/>
              <a:gd name="connsiteY81" fmla="*/ 3004457 h 3363685"/>
              <a:gd name="connsiteX82" fmla="*/ 7097485 w 7369628"/>
              <a:gd name="connsiteY82" fmla="*/ 3058885 h 3363685"/>
              <a:gd name="connsiteX83" fmla="*/ 7162800 w 7369628"/>
              <a:gd name="connsiteY83" fmla="*/ 3124200 h 3363685"/>
              <a:gd name="connsiteX84" fmla="*/ 7228114 w 7369628"/>
              <a:gd name="connsiteY84" fmla="*/ 3189514 h 3363685"/>
              <a:gd name="connsiteX85" fmla="*/ 7315200 w 7369628"/>
              <a:gd name="connsiteY85" fmla="*/ 3309257 h 3363685"/>
              <a:gd name="connsiteX86" fmla="*/ 7347857 w 7369628"/>
              <a:gd name="connsiteY86" fmla="*/ 3341914 h 3363685"/>
              <a:gd name="connsiteX87" fmla="*/ 7369628 w 7369628"/>
              <a:gd name="connsiteY87" fmla="*/ 3363685 h 3363685"/>
              <a:gd name="connsiteX0" fmla="*/ 0 w 7534220"/>
              <a:gd name="connsiteY0" fmla="*/ 0 h 3418549"/>
              <a:gd name="connsiteX1" fmla="*/ 306106 w 7534220"/>
              <a:gd name="connsiteY1" fmla="*/ 98406 h 3418549"/>
              <a:gd name="connsiteX2" fmla="*/ 393192 w 7534220"/>
              <a:gd name="connsiteY2" fmla="*/ 109292 h 3418549"/>
              <a:gd name="connsiteX3" fmla="*/ 556477 w 7534220"/>
              <a:gd name="connsiteY3" fmla="*/ 131064 h 3418549"/>
              <a:gd name="connsiteX4" fmla="*/ 589135 w 7534220"/>
              <a:gd name="connsiteY4" fmla="*/ 141949 h 3418549"/>
              <a:gd name="connsiteX5" fmla="*/ 752420 w 7534220"/>
              <a:gd name="connsiteY5" fmla="*/ 163721 h 3418549"/>
              <a:gd name="connsiteX6" fmla="*/ 850392 w 7534220"/>
              <a:gd name="connsiteY6" fmla="*/ 185492 h 3418549"/>
              <a:gd name="connsiteX7" fmla="*/ 915706 w 7534220"/>
              <a:gd name="connsiteY7" fmla="*/ 196378 h 3418549"/>
              <a:gd name="connsiteX8" fmla="*/ 959249 w 7534220"/>
              <a:gd name="connsiteY8" fmla="*/ 207264 h 3418549"/>
              <a:gd name="connsiteX9" fmla="*/ 1046335 w 7534220"/>
              <a:gd name="connsiteY9" fmla="*/ 218149 h 3418549"/>
              <a:gd name="connsiteX10" fmla="*/ 1318477 w 7534220"/>
              <a:gd name="connsiteY10" fmla="*/ 261692 h 3418549"/>
              <a:gd name="connsiteX11" fmla="*/ 1383792 w 7534220"/>
              <a:gd name="connsiteY11" fmla="*/ 272578 h 3418549"/>
              <a:gd name="connsiteX12" fmla="*/ 1590620 w 7534220"/>
              <a:gd name="connsiteY12" fmla="*/ 294349 h 3418549"/>
              <a:gd name="connsiteX13" fmla="*/ 1634163 w 7534220"/>
              <a:gd name="connsiteY13" fmla="*/ 305235 h 3418549"/>
              <a:gd name="connsiteX14" fmla="*/ 1840992 w 7534220"/>
              <a:gd name="connsiteY14" fmla="*/ 348778 h 3418549"/>
              <a:gd name="connsiteX15" fmla="*/ 1949849 w 7534220"/>
              <a:gd name="connsiteY15" fmla="*/ 370549 h 3418549"/>
              <a:gd name="connsiteX16" fmla="*/ 2004277 w 7534220"/>
              <a:gd name="connsiteY16" fmla="*/ 381435 h 3418549"/>
              <a:gd name="connsiteX17" fmla="*/ 2047820 w 7534220"/>
              <a:gd name="connsiteY17" fmla="*/ 392321 h 3418549"/>
              <a:gd name="connsiteX18" fmla="*/ 2211106 w 7534220"/>
              <a:gd name="connsiteY18" fmla="*/ 414092 h 3418549"/>
              <a:gd name="connsiteX19" fmla="*/ 2396163 w 7534220"/>
              <a:gd name="connsiteY19" fmla="*/ 446749 h 3418549"/>
              <a:gd name="connsiteX20" fmla="*/ 2570335 w 7534220"/>
              <a:gd name="connsiteY20" fmla="*/ 468521 h 3418549"/>
              <a:gd name="connsiteX21" fmla="*/ 2679192 w 7534220"/>
              <a:gd name="connsiteY21" fmla="*/ 490292 h 3418549"/>
              <a:gd name="connsiteX22" fmla="*/ 2766277 w 7534220"/>
              <a:gd name="connsiteY22" fmla="*/ 512064 h 3418549"/>
              <a:gd name="connsiteX23" fmla="*/ 2918677 w 7534220"/>
              <a:gd name="connsiteY23" fmla="*/ 533835 h 3418549"/>
              <a:gd name="connsiteX24" fmla="*/ 3103735 w 7534220"/>
              <a:gd name="connsiteY24" fmla="*/ 555606 h 3418549"/>
              <a:gd name="connsiteX25" fmla="*/ 3288792 w 7534220"/>
              <a:gd name="connsiteY25" fmla="*/ 610035 h 3418549"/>
              <a:gd name="connsiteX26" fmla="*/ 3430306 w 7534220"/>
              <a:gd name="connsiteY26" fmla="*/ 631806 h 3418549"/>
              <a:gd name="connsiteX27" fmla="*/ 3550049 w 7534220"/>
              <a:gd name="connsiteY27" fmla="*/ 653578 h 3418549"/>
              <a:gd name="connsiteX28" fmla="*/ 3626249 w 7534220"/>
              <a:gd name="connsiteY28" fmla="*/ 664464 h 3418549"/>
              <a:gd name="connsiteX29" fmla="*/ 3713335 w 7534220"/>
              <a:gd name="connsiteY29" fmla="*/ 675349 h 3418549"/>
              <a:gd name="connsiteX30" fmla="*/ 3843963 w 7534220"/>
              <a:gd name="connsiteY30" fmla="*/ 708006 h 3418549"/>
              <a:gd name="connsiteX31" fmla="*/ 3920163 w 7534220"/>
              <a:gd name="connsiteY31" fmla="*/ 740664 h 3418549"/>
              <a:gd name="connsiteX32" fmla="*/ 3952820 w 7534220"/>
              <a:gd name="connsiteY32" fmla="*/ 751549 h 3418549"/>
              <a:gd name="connsiteX33" fmla="*/ 4018135 w 7534220"/>
              <a:gd name="connsiteY33" fmla="*/ 784206 h 3418549"/>
              <a:gd name="connsiteX34" fmla="*/ 4105220 w 7534220"/>
              <a:gd name="connsiteY34" fmla="*/ 805978 h 3418549"/>
              <a:gd name="connsiteX35" fmla="*/ 4159649 w 7534220"/>
              <a:gd name="connsiteY35" fmla="*/ 838635 h 3418549"/>
              <a:gd name="connsiteX36" fmla="*/ 4246735 w 7534220"/>
              <a:gd name="connsiteY36" fmla="*/ 871292 h 3418549"/>
              <a:gd name="connsiteX37" fmla="*/ 4377363 w 7534220"/>
              <a:gd name="connsiteY37" fmla="*/ 925721 h 3418549"/>
              <a:gd name="connsiteX38" fmla="*/ 4464449 w 7534220"/>
              <a:gd name="connsiteY38" fmla="*/ 958378 h 3418549"/>
              <a:gd name="connsiteX39" fmla="*/ 4507992 w 7534220"/>
              <a:gd name="connsiteY39" fmla="*/ 991035 h 3418549"/>
              <a:gd name="connsiteX40" fmla="*/ 4562420 w 7534220"/>
              <a:gd name="connsiteY40" fmla="*/ 1023692 h 3418549"/>
              <a:gd name="connsiteX41" fmla="*/ 4605963 w 7534220"/>
              <a:gd name="connsiteY41" fmla="*/ 1045464 h 3418549"/>
              <a:gd name="connsiteX42" fmla="*/ 4682163 w 7534220"/>
              <a:gd name="connsiteY42" fmla="*/ 1099892 h 3418549"/>
              <a:gd name="connsiteX43" fmla="*/ 4747477 w 7534220"/>
              <a:gd name="connsiteY43" fmla="*/ 1143435 h 3418549"/>
              <a:gd name="connsiteX44" fmla="*/ 4823677 w 7534220"/>
              <a:gd name="connsiteY44" fmla="*/ 1197864 h 3418549"/>
              <a:gd name="connsiteX45" fmla="*/ 4954306 w 7534220"/>
              <a:gd name="connsiteY45" fmla="*/ 1252292 h 3418549"/>
              <a:gd name="connsiteX46" fmla="*/ 5052277 w 7534220"/>
              <a:gd name="connsiteY46" fmla="*/ 1339378 h 3418549"/>
              <a:gd name="connsiteX47" fmla="*/ 5106706 w 7534220"/>
              <a:gd name="connsiteY47" fmla="*/ 1372035 h 3418549"/>
              <a:gd name="connsiteX48" fmla="*/ 5139363 w 7534220"/>
              <a:gd name="connsiteY48" fmla="*/ 1393806 h 3418549"/>
              <a:gd name="connsiteX49" fmla="*/ 5204677 w 7534220"/>
              <a:gd name="connsiteY49" fmla="*/ 1448235 h 3418549"/>
              <a:gd name="connsiteX50" fmla="*/ 5269992 w 7534220"/>
              <a:gd name="connsiteY50" fmla="*/ 1502664 h 3418549"/>
              <a:gd name="connsiteX51" fmla="*/ 5335306 w 7534220"/>
              <a:gd name="connsiteY51" fmla="*/ 1546206 h 3418549"/>
              <a:gd name="connsiteX52" fmla="*/ 5433277 w 7534220"/>
              <a:gd name="connsiteY52" fmla="*/ 1622406 h 3418549"/>
              <a:gd name="connsiteX53" fmla="*/ 5465935 w 7534220"/>
              <a:gd name="connsiteY53" fmla="*/ 1655064 h 3418549"/>
              <a:gd name="connsiteX54" fmla="*/ 5520363 w 7534220"/>
              <a:gd name="connsiteY54" fmla="*/ 1687721 h 3418549"/>
              <a:gd name="connsiteX55" fmla="*/ 5542135 w 7534220"/>
              <a:gd name="connsiteY55" fmla="*/ 1709492 h 3418549"/>
              <a:gd name="connsiteX56" fmla="*/ 5563906 w 7534220"/>
              <a:gd name="connsiteY56" fmla="*/ 1742149 h 3418549"/>
              <a:gd name="connsiteX57" fmla="*/ 5650992 w 7534220"/>
              <a:gd name="connsiteY57" fmla="*/ 1785692 h 3418549"/>
              <a:gd name="connsiteX58" fmla="*/ 5716306 w 7534220"/>
              <a:gd name="connsiteY58" fmla="*/ 1861892 h 3418549"/>
              <a:gd name="connsiteX59" fmla="*/ 5748963 w 7534220"/>
              <a:gd name="connsiteY59" fmla="*/ 1872778 h 3418549"/>
              <a:gd name="connsiteX60" fmla="*/ 5803392 w 7534220"/>
              <a:gd name="connsiteY60" fmla="*/ 1905435 h 3418549"/>
              <a:gd name="connsiteX61" fmla="*/ 5868706 w 7534220"/>
              <a:gd name="connsiteY61" fmla="*/ 1959864 h 3418549"/>
              <a:gd name="connsiteX62" fmla="*/ 5955792 w 7534220"/>
              <a:gd name="connsiteY62" fmla="*/ 2014292 h 3418549"/>
              <a:gd name="connsiteX63" fmla="*/ 5999335 w 7534220"/>
              <a:gd name="connsiteY63" fmla="*/ 2057835 h 3418549"/>
              <a:gd name="connsiteX64" fmla="*/ 6053763 w 7534220"/>
              <a:gd name="connsiteY64" fmla="*/ 2090492 h 3418549"/>
              <a:gd name="connsiteX65" fmla="*/ 6097306 w 7534220"/>
              <a:gd name="connsiteY65" fmla="*/ 2134035 h 3418549"/>
              <a:gd name="connsiteX66" fmla="*/ 6227935 w 7534220"/>
              <a:gd name="connsiteY66" fmla="*/ 2242892 h 3418549"/>
              <a:gd name="connsiteX67" fmla="*/ 6380335 w 7534220"/>
              <a:gd name="connsiteY67" fmla="*/ 2340864 h 3418549"/>
              <a:gd name="connsiteX68" fmla="*/ 6412992 w 7534220"/>
              <a:gd name="connsiteY68" fmla="*/ 2362635 h 3418549"/>
              <a:gd name="connsiteX69" fmla="*/ 6456535 w 7534220"/>
              <a:gd name="connsiteY69" fmla="*/ 2417064 h 3418549"/>
              <a:gd name="connsiteX70" fmla="*/ 6652477 w 7534220"/>
              <a:gd name="connsiteY70" fmla="*/ 2547692 h 3418549"/>
              <a:gd name="connsiteX71" fmla="*/ 6674249 w 7534220"/>
              <a:gd name="connsiteY71" fmla="*/ 2569464 h 3418549"/>
              <a:gd name="connsiteX72" fmla="*/ 6717792 w 7534220"/>
              <a:gd name="connsiteY72" fmla="*/ 2602121 h 3418549"/>
              <a:gd name="connsiteX73" fmla="*/ 6783106 w 7534220"/>
              <a:gd name="connsiteY73" fmla="*/ 2656549 h 3418549"/>
              <a:gd name="connsiteX74" fmla="*/ 6859306 w 7534220"/>
              <a:gd name="connsiteY74" fmla="*/ 2700092 h 3418549"/>
              <a:gd name="connsiteX75" fmla="*/ 6881077 w 7534220"/>
              <a:gd name="connsiteY75" fmla="*/ 2721864 h 3418549"/>
              <a:gd name="connsiteX76" fmla="*/ 6924620 w 7534220"/>
              <a:gd name="connsiteY76" fmla="*/ 2754521 h 3418549"/>
              <a:gd name="connsiteX77" fmla="*/ 7011706 w 7534220"/>
              <a:gd name="connsiteY77" fmla="*/ 2852492 h 3418549"/>
              <a:gd name="connsiteX78" fmla="*/ 7066135 w 7534220"/>
              <a:gd name="connsiteY78" fmla="*/ 2885149 h 3418549"/>
              <a:gd name="connsiteX79" fmla="*/ 7153220 w 7534220"/>
              <a:gd name="connsiteY79" fmla="*/ 2972235 h 3418549"/>
              <a:gd name="connsiteX80" fmla="*/ 7207649 w 7534220"/>
              <a:gd name="connsiteY80" fmla="*/ 3037549 h 3418549"/>
              <a:gd name="connsiteX81" fmla="*/ 7229420 w 7534220"/>
              <a:gd name="connsiteY81" fmla="*/ 3059321 h 3418549"/>
              <a:gd name="connsiteX82" fmla="*/ 7262077 w 7534220"/>
              <a:gd name="connsiteY82" fmla="*/ 3113749 h 3418549"/>
              <a:gd name="connsiteX83" fmla="*/ 7327392 w 7534220"/>
              <a:gd name="connsiteY83" fmla="*/ 3179064 h 3418549"/>
              <a:gd name="connsiteX84" fmla="*/ 7392706 w 7534220"/>
              <a:gd name="connsiteY84" fmla="*/ 3244378 h 3418549"/>
              <a:gd name="connsiteX85" fmla="*/ 7479792 w 7534220"/>
              <a:gd name="connsiteY85" fmla="*/ 3364121 h 3418549"/>
              <a:gd name="connsiteX86" fmla="*/ 7512449 w 7534220"/>
              <a:gd name="connsiteY86" fmla="*/ 3396778 h 3418549"/>
              <a:gd name="connsiteX87" fmla="*/ 7534220 w 7534220"/>
              <a:gd name="connsiteY87" fmla="*/ 3418549 h 3418549"/>
              <a:gd name="connsiteX0" fmla="*/ 0 w 7534220"/>
              <a:gd name="connsiteY0" fmla="*/ 0 h 3418549"/>
              <a:gd name="connsiteX1" fmla="*/ 306106 w 7534220"/>
              <a:gd name="connsiteY1" fmla="*/ 98406 h 3418549"/>
              <a:gd name="connsiteX2" fmla="*/ 393192 w 7534220"/>
              <a:gd name="connsiteY2" fmla="*/ 109292 h 3418549"/>
              <a:gd name="connsiteX3" fmla="*/ 556477 w 7534220"/>
              <a:gd name="connsiteY3" fmla="*/ 131064 h 3418549"/>
              <a:gd name="connsiteX4" fmla="*/ 589135 w 7534220"/>
              <a:gd name="connsiteY4" fmla="*/ 141949 h 3418549"/>
              <a:gd name="connsiteX5" fmla="*/ 752420 w 7534220"/>
              <a:gd name="connsiteY5" fmla="*/ 163721 h 3418549"/>
              <a:gd name="connsiteX6" fmla="*/ 850392 w 7534220"/>
              <a:gd name="connsiteY6" fmla="*/ 185492 h 3418549"/>
              <a:gd name="connsiteX7" fmla="*/ 915706 w 7534220"/>
              <a:gd name="connsiteY7" fmla="*/ 196378 h 3418549"/>
              <a:gd name="connsiteX8" fmla="*/ 959249 w 7534220"/>
              <a:gd name="connsiteY8" fmla="*/ 207264 h 3418549"/>
              <a:gd name="connsiteX9" fmla="*/ 1046335 w 7534220"/>
              <a:gd name="connsiteY9" fmla="*/ 218149 h 3418549"/>
              <a:gd name="connsiteX10" fmla="*/ 1318477 w 7534220"/>
              <a:gd name="connsiteY10" fmla="*/ 261692 h 3418549"/>
              <a:gd name="connsiteX11" fmla="*/ 1383792 w 7534220"/>
              <a:gd name="connsiteY11" fmla="*/ 272578 h 3418549"/>
              <a:gd name="connsiteX12" fmla="*/ 1590620 w 7534220"/>
              <a:gd name="connsiteY12" fmla="*/ 294349 h 3418549"/>
              <a:gd name="connsiteX13" fmla="*/ 1634163 w 7534220"/>
              <a:gd name="connsiteY13" fmla="*/ 305235 h 3418549"/>
              <a:gd name="connsiteX14" fmla="*/ 1840992 w 7534220"/>
              <a:gd name="connsiteY14" fmla="*/ 348778 h 3418549"/>
              <a:gd name="connsiteX15" fmla="*/ 1949849 w 7534220"/>
              <a:gd name="connsiteY15" fmla="*/ 370549 h 3418549"/>
              <a:gd name="connsiteX16" fmla="*/ 2004277 w 7534220"/>
              <a:gd name="connsiteY16" fmla="*/ 381435 h 3418549"/>
              <a:gd name="connsiteX17" fmla="*/ 2047820 w 7534220"/>
              <a:gd name="connsiteY17" fmla="*/ 392321 h 3418549"/>
              <a:gd name="connsiteX18" fmla="*/ 2211106 w 7534220"/>
              <a:gd name="connsiteY18" fmla="*/ 414092 h 3418549"/>
              <a:gd name="connsiteX19" fmla="*/ 2396163 w 7534220"/>
              <a:gd name="connsiteY19" fmla="*/ 446749 h 3418549"/>
              <a:gd name="connsiteX20" fmla="*/ 2570335 w 7534220"/>
              <a:gd name="connsiteY20" fmla="*/ 468521 h 3418549"/>
              <a:gd name="connsiteX21" fmla="*/ 2679192 w 7534220"/>
              <a:gd name="connsiteY21" fmla="*/ 490292 h 3418549"/>
              <a:gd name="connsiteX22" fmla="*/ 2766277 w 7534220"/>
              <a:gd name="connsiteY22" fmla="*/ 512064 h 3418549"/>
              <a:gd name="connsiteX23" fmla="*/ 2918677 w 7534220"/>
              <a:gd name="connsiteY23" fmla="*/ 533835 h 3418549"/>
              <a:gd name="connsiteX24" fmla="*/ 3103735 w 7534220"/>
              <a:gd name="connsiteY24" fmla="*/ 555606 h 3418549"/>
              <a:gd name="connsiteX25" fmla="*/ 3288792 w 7534220"/>
              <a:gd name="connsiteY25" fmla="*/ 610035 h 3418549"/>
              <a:gd name="connsiteX26" fmla="*/ 3430306 w 7534220"/>
              <a:gd name="connsiteY26" fmla="*/ 631806 h 3418549"/>
              <a:gd name="connsiteX27" fmla="*/ 3550049 w 7534220"/>
              <a:gd name="connsiteY27" fmla="*/ 653578 h 3418549"/>
              <a:gd name="connsiteX28" fmla="*/ 3626249 w 7534220"/>
              <a:gd name="connsiteY28" fmla="*/ 664464 h 3418549"/>
              <a:gd name="connsiteX29" fmla="*/ 3713335 w 7534220"/>
              <a:gd name="connsiteY29" fmla="*/ 675349 h 3418549"/>
              <a:gd name="connsiteX30" fmla="*/ 3843963 w 7534220"/>
              <a:gd name="connsiteY30" fmla="*/ 708006 h 3418549"/>
              <a:gd name="connsiteX31" fmla="*/ 3920163 w 7534220"/>
              <a:gd name="connsiteY31" fmla="*/ 740664 h 3418549"/>
              <a:gd name="connsiteX32" fmla="*/ 3952820 w 7534220"/>
              <a:gd name="connsiteY32" fmla="*/ 751549 h 3418549"/>
              <a:gd name="connsiteX33" fmla="*/ 4018135 w 7534220"/>
              <a:gd name="connsiteY33" fmla="*/ 784206 h 3418549"/>
              <a:gd name="connsiteX34" fmla="*/ 4105220 w 7534220"/>
              <a:gd name="connsiteY34" fmla="*/ 805978 h 3418549"/>
              <a:gd name="connsiteX35" fmla="*/ 4159649 w 7534220"/>
              <a:gd name="connsiteY35" fmla="*/ 838635 h 3418549"/>
              <a:gd name="connsiteX36" fmla="*/ 4246735 w 7534220"/>
              <a:gd name="connsiteY36" fmla="*/ 871292 h 3418549"/>
              <a:gd name="connsiteX37" fmla="*/ 4377363 w 7534220"/>
              <a:gd name="connsiteY37" fmla="*/ 925721 h 3418549"/>
              <a:gd name="connsiteX38" fmla="*/ 4464449 w 7534220"/>
              <a:gd name="connsiteY38" fmla="*/ 958378 h 3418549"/>
              <a:gd name="connsiteX39" fmla="*/ 4507992 w 7534220"/>
              <a:gd name="connsiteY39" fmla="*/ 991035 h 3418549"/>
              <a:gd name="connsiteX40" fmla="*/ 4562420 w 7534220"/>
              <a:gd name="connsiteY40" fmla="*/ 1023692 h 3418549"/>
              <a:gd name="connsiteX41" fmla="*/ 4605963 w 7534220"/>
              <a:gd name="connsiteY41" fmla="*/ 1045464 h 3418549"/>
              <a:gd name="connsiteX42" fmla="*/ 4682163 w 7534220"/>
              <a:gd name="connsiteY42" fmla="*/ 1099892 h 3418549"/>
              <a:gd name="connsiteX43" fmla="*/ 4747477 w 7534220"/>
              <a:gd name="connsiteY43" fmla="*/ 1143435 h 3418549"/>
              <a:gd name="connsiteX44" fmla="*/ 4823677 w 7534220"/>
              <a:gd name="connsiteY44" fmla="*/ 1197864 h 3418549"/>
              <a:gd name="connsiteX45" fmla="*/ 4954306 w 7534220"/>
              <a:gd name="connsiteY45" fmla="*/ 1252292 h 3418549"/>
              <a:gd name="connsiteX46" fmla="*/ 5052277 w 7534220"/>
              <a:gd name="connsiteY46" fmla="*/ 1339378 h 3418549"/>
              <a:gd name="connsiteX47" fmla="*/ 5106706 w 7534220"/>
              <a:gd name="connsiteY47" fmla="*/ 1372035 h 3418549"/>
              <a:gd name="connsiteX48" fmla="*/ 5139363 w 7534220"/>
              <a:gd name="connsiteY48" fmla="*/ 1393806 h 3418549"/>
              <a:gd name="connsiteX49" fmla="*/ 5204677 w 7534220"/>
              <a:gd name="connsiteY49" fmla="*/ 1448235 h 3418549"/>
              <a:gd name="connsiteX50" fmla="*/ 5269992 w 7534220"/>
              <a:gd name="connsiteY50" fmla="*/ 1502664 h 3418549"/>
              <a:gd name="connsiteX51" fmla="*/ 5335306 w 7534220"/>
              <a:gd name="connsiteY51" fmla="*/ 1546206 h 3418549"/>
              <a:gd name="connsiteX52" fmla="*/ 5433277 w 7534220"/>
              <a:gd name="connsiteY52" fmla="*/ 1622406 h 3418549"/>
              <a:gd name="connsiteX53" fmla="*/ 5465935 w 7534220"/>
              <a:gd name="connsiteY53" fmla="*/ 1655064 h 3418549"/>
              <a:gd name="connsiteX54" fmla="*/ 5520363 w 7534220"/>
              <a:gd name="connsiteY54" fmla="*/ 1687721 h 3418549"/>
              <a:gd name="connsiteX55" fmla="*/ 5542135 w 7534220"/>
              <a:gd name="connsiteY55" fmla="*/ 1709492 h 3418549"/>
              <a:gd name="connsiteX56" fmla="*/ 5563906 w 7534220"/>
              <a:gd name="connsiteY56" fmla="*/ 1742149 h 3418549"/>
              <a:gd name="connsiteX57" fmla="*/ 5650992 w 7534220"/>
              <a:gd name="connsiteY57" fmla="*/ 1785692 h 3418549"/>
              <a:gd name="connsiteX58" fmla="*/ 5716306 w 7534220"/>
              <a:gd name="connsiteY58" fmla="*/ 1861892 h 3418549"/>
              <a:gd name="connsiteX59" fmla="*/ 5748963 w 7534220"/>
              <a:gd name="connsiteY59" fmla="*/ 1872778 h 3418549"/>
              <a:gd name="connsiteX60" fmla="*/ 5803392 w 7534220"/>
              <a:gd name="connsiteY60" fmla="*/ 1905435 h 3418549"/>
              <a:gd name="connsiteX61" fmla="*/ 5868706 w 7534220"/>
              <a:gd name="connsiteY61" fmla="*/ 1959864 h 3418549"/>
              <a:gd name="connsiteX62" fmla="*/ 5955792 w 7534220"/>
              <a:gd name="connsiteY62" fmla="*/ 2014292 h 3418549"/>
              <a:gd name="connsiteX63" fmla="*/ 5999335 w 7534220"/>
              <a:gd name="connsiteY63" fmla="*/ 2057835 h 3418549"/>
              <a:gd name="connsiteX64" fmla="*/ 6053763 w 7534220"/>
              <a:gd name="connsiteY64" fmla="*/ 2090492 h 3418549"/>
              <a:gd name="connsiteX65" fmla="*/ 6097306 w 7534220"/>
              <a:gd name="connsiteY65" fmla="*/ 2134035 h 3418549"/>
              <a:gd name="connsiteX66" fmla="*/ 6227935 w 7534220"/>
              <a:gd name="connsiteY66" fmla="*/ 2242892 h 3418549"/>
              <a:gd name="connsiteX67" fmla="*/ 6380335 w 7534220"/>
              <a:gd name="connsiteY67" fmla="*/ 2340864 h 3418549"/>
              <a:gd name="connsiteX68" fmla="*/ 6412992 w 7534220"/>
              <a:gd name="connsiteY68" fmla="*/ 2362635 h 3418549"/>
              <a:gd name="connsiteX69" fmla="*/ 6456535 w 7534220"/>
              <a:gd name="connsiteY69" fmla="*/ 2417064 h 3418549"/>
              <a:gd name="connsiteX70" fmla="*/ 6652477 w 7534220"/>
              <a:gd name="connsiteY70" fmla="*/ 2547692 h 3418549"/>
              <a:gd name="connsiteX71" fmla="*/ 6674249 w 7534220"/>
              <a:gd name="connsiteY71" fmla="*/ 2569464 h 3418549"/>
              <a:gd name="connsiteX72" fmla="*/ 6717792 w 7534220"/>
              <a:gd name="connsiteY72" fmla="*/ 2602121 h 3418549"/>
              <a:gd name="connsiteX73" fmla="*/ 6783106 w 7534220"/>
              <a:gd name="connsiteY73" fmla="*/ 2656549 h 3418549"/>
              <a:gd name="connsiteX74" fmla="*/ 6859306 w 7534220"/>
              <a:gd name="connsiteY74" fmla="*/ 2700092 h 3418549"/>
              <a:gd name="connsiteX75" fmla="*/ 6881077 w 7534220"/>
              <a:gd name="connsiteY75" fmla="*/ 2721864 h 3418549"/>
              <a:gd name="connsiteX76" fmla="*/ 6924620 w 7534220"/>
              <a:gd name="connsiteY76" fmla="*/ 2754521 h 3418549"/>
              <a:gd name="connsiteX77" fmla="*/ 7011706 w 7534220"/>
              <a:gd name="connsiteY77" fmla="*/ 2852492 h 3418549"/>
              <a:gd name="connsiteX78" fmla="*/ 7066135 w 7534220"/>
              <a:gd name="connsiteY78" fmla="*/ 2885149 h 3418549"/>
              <a:gd name="connsiteX79" fmla="*/ 7153220 w 7534220"/>
              <a:gd name="connsiteY79" fmla="*/ 2972235 h 3418549"/>
              <a:gd name="connsiteX80" fmla="*/ 7207649 w 7534220"/>
              <a:gd name="connsiteY80" fmla="*/ 3037549 h 3418549"/>
              <a:gd name="connsiteX81" fmla="*/ 7229420 w 7534220"/>
              <a:gd name="connsiteY81" fmla="*/ 3059321 h 3418549"/>
              <a:gd name="connsiteX82" fmla="*/ 7262077 w 7534220"/>
              <a:gd name="connsiteY82" fmla="*/ 3113749 h 3418549"/>
              <a:gd name="connsiteX83" fmla="*/ 7327392 w 7534220"/>
              <a:gd name="connsiteY83" fmla="*/ 3179064 h 3418549"/>
              <a:gd name="connsiteX84" fmla="*/ 7392706 w 7534220"/>
              <a:gd name="connsiteY84" fmla="*/ 3244378 h 3418549"/>
              <a:gd name="connsiteX85" fmla="*/ 7479792 w 7534220"/>
              <a:gd name="connsiteY85" fmla="*/ 3364121 h 3418549"/>
              <a:gd name="connsiteX86" fmla="*/ 7512449 w 7534220"/>
              <a:gd name="connsiteY86" fmla="*/ 3396778 h 3418549"/>
              <a:gd name="connsiteX87" fmla="*/ 7534220 w 7534220"/>
              <a:gd name="connsiteY87" fmla="*/ 3418549 h 3418549"/>
              <a:gd name="connsiteX0" fmla="*/ 0 w 7534220"/>
              <a:gd name="connsiteY0" fmla="*/ 0 h 3418549"/>
              <a:gd name="connsiteX1" fmla="*/ 306106 w 7534220"/>
              <a:gd name="connsiteY1" fmla="*/ 98406 h 3418549"/>
              <a:gd name="connsiteX2" fmla="*/ 393192 w 7534220"/>
              <a:gd name="connsiteY2" fmla="*/ 109292 h 3418549"/>
              <a:gd name="connsiteX3" fmla="*/ 556477 w 7534220"/>
              <a:gd name="connsiteY3" fmla="*/ 131064 h 3418549"/>
              <a:gd name="connsiteX4" fmla="*/ 589135 w 7534220"/>
              <a:gd name="connsiteY4" fmla="*/ 141949 h 3418549"/>
              <a:gd name="connsiteX5" fmla="*/ 752420 w 7534220"/>
              <a:gd name="connsiteY5" fmla="*/ 163721 h 3418549"/>
              <a:gd name="connsiteX6" fmla="*/ 850392 w 7534220"/>
              <a:gd name="connsiteY6" fmla="*/ 185492 h 3418549"/>
              <a:gd name="connsiteX7" fmla="*/ 915706 w 7534220"/>
              <a:gd name="connsiteY7" fmla="*/ 196378 h 3418549"/>
              <a:gd name="connsiteX8" fmla="*/ 959249 w 7534220"/>
              <a:gd name="connsiteY8" fmla="*/ 207264 h 3418549"/>
              <a:gd name="connsiteX9" fmla="*/ 1046335 w 7534220"/>
              <a:gd name="connsiteY9" fmla="*/ 218149 h 3418549"/>
              <a:gd name="connsiteX10" fmla="*/ 1383792 w 7534220"/>
              <a:gd name="connsiteY10" fmla="*/ 272578 h 3418549"/>
              <a:gd name="connsiteX11" fmla="*/ 1590620 w 7534220"/>
              <a:gd name="connsiteY11" fmla="*/ 294349 h 3418549"/>
              <a:gd name="connsiteX12" fmla="*/ 1634163 w 7534220"/>
              <a:gd name="connsiteY12" fmla="*/ 305235 h 3418549"/>
              <a:gd name="connsiteX13" fmla="*/ 1840992 w 7534220"/>
              <a:gd name="connsiteY13" fmla="*/ 348778 h 3418549"/>
              <a:gd name="connsiteX14" fmla="*/ 1949849 w 7534220"/>
              <a:gd name="connsiteY14" fmla="*/ 370549 h 3418549"/>
              <a:gd name="connsiteX15" fmla="*/ 2004277 w 7534220"/>
              <a:gd name="connsiteY15" fmla="*/ 381435 h 3418549"/>
              <a:gd name="connsiteX16" fmla="*/ 2047820 w 7534220"/>
              <a:gd name="connsiteY16" fmla="*/ 392321 h 3418549"/>
              <a:gd name="connsiteX17" fmla="*/ 2211106 w 7534220"/>
              <a:gd name="connsiteY17" fmla="*/ 414092 h 3418549"/>
              <a:gd name="connsiteX18" fmla="*/ 2396163 w 7534220"/>
              <a:gd name="connsiteY18" fmla="*/ 446749 h 3418549"/>
              <a:gd name="connsiteX19" fmla="*/ 2570335 w 7534220"/>
              <a:gd name="connsiteY19" fmla="*/ 468521 h 3418549"/>
              <a:gd name="connsiteX20" fmla="*/ 2679192 w 7534220"/>
              <a:gd name="connsiteY20" fmla="*/ 490292 h 3418549"/>
              <a:gd name="connsiteX21" fmla="*/ 2766277 w 7534220"/>
              <a:gd name="connsiteY21" fmla="*/ 512064 h 3418549"/>
              <a:gd name="connsiteX22" fmla="*/ 2918677 w 7534220"/>
              <a:gd name="connsiteY22" fmla="*/ 533835 h 3418549"/>
              <a:gd name="connsiteX23" fmla="*/ 3103735 w 7534220"/>
              <a:gd name="connsiteY23" fmla="*/ 555606 h 3418549"/>
              <a:gd name="connsiteX24" fmla="*/ 3288792 w 7534220"/>
              <a:gd name="connsiteY24" fmla="*/ 610035 h 3418549"/>
              <a:gd name="connsiteX25" fmla="*/ 3430306 w 7534220"/>
              <a:gd name="connsiteY25" fmla="*/ 631806 h 3418549"/>
              <a:gd name="connsiteX26" fmla="*/ 3550049 w 7534220"/>
              <a:gd name="connsiteY26" fmla="*/ 653578 h 3418549"/>
              <a:gd name="connsiteX27" fmla="*/ 3626249 w 7534220"/>
              <a:gd name="connsiteY27" fmla="*/ 664464 h 3418549"/>
              <a:gd name="connsiteX28" fmla="*/ 3713335 w 7534220"/>
              <a:gd name="connsiteY28" fmla="*/ 675349 h 3418549"/>
              <a:gd name="connsiteX29" fmla="*/ 3843963 w 7534220"/>
              <a:gd name="connsiteY29" fmla="*/ 708006 h 3418549"/>
              <a:gd name="connsiteX30" fmla="*/ 3920163 w 7534220"/>
              <a:gd name="connsiteY30" fmla="*/ 740664 h 3418549"/>
              <a:gd name="connsiteX31" fmla="*/ 3952820 w 7534220"/>
              <a:gd name="connsiteY31" fmla="*/ 751549 h 3418549"/>
              <a:gd name="connsiteX32" fmla="*/ 4018135 w 7534220"/>
              <a:gd name="connsiteY32" fmla="*/ 784206 h 3418549"/>
              <a:gd name="connsiteX33" fmla="*/ 4105220 w 7534220"/>
              <a:gd name="connsiteY33" fmla="*/ 805978 h 3418549"/>
              <a:gd name="connsiteX34" fmla="*/ 4159649 w 7534220"/>
              <a:gd name="connsiteY34" fmla="*/ 838635 h 3418549"/>
              <a:gd name="connsiteX35" fmla="*/ 4246735 w 7534220"/>
              <a:gd name="connsiteY35" fmla="*/ 871292 h 3418549"/>
              <a:gd name="connsiteX36" fmla="*/ 4377363 w 7534220"/>
              <a:gd name="connsiteY36" fmla="*/ 925721 h 3418549"/>
              <a:gd name="connsiteX37" fmla="*/ 4464449 w 7534220"/>
              <a:gd name="connsiteY37" fmla="*/ 958378 h 3418549"/>
              <a:gd name="connsiteX38" fmla="*/ 4507992 w 7534220"/>
              <a:gd name="connsiteY38" fmla="*/ 991035 h 3418549"/>
              <a:gd name="connsiteX39" fmla="*/ 4562420 w 7534220"/>
              <a:gd name="connsiteY39" fmla="*/ 1023692 h 3418549"/>
              <a:gd name="connsiteX40" fmla="*/ 4605963 w 7534220"/>
              <a:gd name="connsiteY40" fmla="*/ 1045464 h 3418549"/>
              <a:gd name="connsiteX41" fmla="*/ 4682163 w 7534220"/>
              <a:gd name="connsiteY41" fmla="*/ 1099892 h 3418549"/>
              <a:gd name="connsiteX42" fmla="*/ 4747477 w 7534220"/>
              <a:gd name="connsiteY42" fmla="*/ 1143435 h 3418549"/>
              <a:gd name="connsiteX43" fmla="*/ 4823677 w 7534220"/>
              <a:gd name="connsiteY43" fmla="*/ 1197864 h 3418549"/>
              <a:gd name="connsiteX44" fmla="*/ 4954306 w 7534220"/>
              <a:gd name="connsiteY44" fmla="*/ 1252292 h 3418549"/>
              <a:gd name="connsiteX45" fmla="*/ 5052277 w 7534220"/>
              <a:gd name="connsiteY45" fmla="*/ 1339378 h 3418549"/>
              <a:gd name="connsiteX46" fmla="*/ 5106706 w 7534220"/>
              <a:gd name="connsiteY46" fmla="*/ 1372035 h 3418549"/>
              <a:gd name="connsiteX47" fmla="*/ 5139363 w 7534220"/>
              <a:gd name="connsiteY47" fmla="*/ 1393806 h 3418549"/>
              <a:gd name="connsiteX48" fmla="*/ 5204677 w 7534220"/>
              <a:gd name="connsiteY48" fmla="*/ 1448235 h 3418549"/>
              <a:gd name="connsiteX49" fmla="*/ 5269992 w 7534220"/>
              <a:gd name="connsiteY49" fmla="*/ 1502664 h 3418549"/>
              <a:gd name="connsiteX50" fmla="*/ 5335306 w 7534220"/>
              <a:gd name="connsiteY50" fmla="*/ 1546206 h 3418549"/>
              <a:gd name="connsiteX51" fmla="*/ 5433277 w 7534220"/>
              <a:gd name="connsiteY51" fmla="*/ 1622406 h 3418549"/>
              <a:gd name="connsiteX52" fmla="*/ 5465935 w 7534220"/>
              <a:gd name="connsiteY52" fmla="*/ 1655064 h 3418549"/>
              <a:gd name="connsiteX53" fmla="*/ 5520363 w 7534220"/>
              <a:gd name="connsiteY53" fmla="*/ 1687721 h 3418549"/>
              <a:gd name="connsiteX54" fmla="*/ 5542135 w 7534220"/>
              <a:gd name="connsiteY54" fmla="*/ 1709492 h 3418549"/>
              <a:gd name="connsiteX55" fmla="*/ 5563906 w 7534220"/>
              <a:gd name="connsiteY55" fmla="*/ 1742149 h 3418549"/>
              <a:gd name="connsiteX56" fmla="*/ 5650992 w 7534220"/>
              <a:gd name="connsiteY56" fmla="*/ 1785692 h 3418549"/>
              <a:gd name="connsiteX57" fmla="*/ 5716306 w 7534220"/>
              <a:gd name="connsiteY57" fmla="*/ 1861892 h 3418549"/>
              <a:gd name="connsiteX58" fmla="*/ 5748963 w 7534220"/>
              <a:gd name="connsiteY58" fmla="*/ 1872778 h 3418549"/>
              <a:gd name="connsiteX59" fmla="*/ 5803392 w 7534220"/>
              <a:gd name="connsiteY59" fmla="*/ 1905435 h 3418549"/>
              <a:gd name="connsiteX60" fmla="*/ 5868706 w 7534220"/>
              <a:gd name="connsiteY60" fmla="*/ 1959864 h 3418549"/>
              <a:gd name="connsiteX61" fmla="*/ 5955792 w 7534220"/>
              <a:gd name="connsiteY61" fmla="*/ 2014292 h 3418549"/>
              <a:gd name="connsiteX62" fmla="*/ 5999335 w 7534220"/>
              <a:gd name="connsiteY62" fmla="*/ 2057835 h 3418549"/>
              <a:gd name="connsiteX63" fmla="*/ 6053763 w 7534220"/>
              <a:gd name="connsiteY63" fmla="*/ 2090492 h 3418549"/>
              <a:gd name="connsiteX64" fmla="*/ 6097306 w 7534220"/>
              <a:gd name="connsiteY64" fmla="*/ 2134035 h 3418549"/>
              <a:gd name="connsiteX65" fmla="*/ 6227935 w 7534220"/>
              <a:gd name="connsiteY65" fmla="*/ 2242892 h 3418549"/>
              <a:gd name="connsiteX66" fmla="*/ 6380335 w 7534220"/>
              <a:gd name="connsiteY66" fmla="*/ 2340864 h 3418549"/>
              <a:gd name="connsiteX67" fmla="*/ 6412992 w 7534220"/>
              <a:gd name="connsiteY67" fmla="*/ 2362635 h 3418549"/>
              <a:gd name="connsiteX68" fmla="*/ 6456535 w 7534220"/>
              <a:gd name="connsiteY68" fmla="*/ 2417064 h 3418549"/>
              <a:gd name="connsiteX69" fmla="*/ 6652477 w 7534220"/>
              <a:gd name="connsiteY69" fmla="*/ 2547692 h 3418549"/>
              <a:gd name="connsiteX70" fmla="*/ 6674249 w 7534220"/>
              <a:gd name="connsiteY70" fmla="*/ 2569464 h 3418549"/>
              <a:gd name="connsiteX71" fmla="*/ 6717792 w 7534220"/>
              <a:gd name="connsiteY71" fmla="*/ 2602121 h 3418549"/>
              <a:gd name="connsiteX72" fmla="*/ 6783106 w 7534220"/>
              <a:gd name="connsiteY72" fmla="*/ 2656549 h 3418549"/>
              <a:gd name="connsiteX73" fmla="*/ 6859306 w 7534220"/>
              <a:gd name="connsiteY73" fmla="*/ 2700092 h 3418549"/>
              <a:gd name="connsiteX74" fmla="*/ 6881077 w 7534220"/>
              <a:gd name="connsiteY74" fmla="*/ 2721864 h 3418549"/>
              <a:gd name="connsiteX75" fmla="*/ 6924620 w 7534220"/>
              <a:gd name="connsiteY75" fmla="*/ 2754521 h 3418549"/>
              <a:gd name="connsiteX76" fmla="*/ 7011706 w 7534220"/>
              <a:gd name="connsiteY76" fmla="*/ 2852492 h 3418549"/>
              <a:gd name="connsiteX77" fmla="*/ 7066135 w 7534220"/>
              <a:gd name="connsiteY77" fmla="*/ 2885149 h 3418549"/>
              <a:gd name="connsiteX78" fmla="*/ 7153220 w 7534220"/>
              <a:gd name="connsiteY78" fmla="*/ 2972235 h 3418549"/>
              <a:gd name="connsiteX79" fmla="*/ 7207649 w 7534220"/>
              <a:gd name="connsiteY79" fmla="*/ 3037549 h 3418549"/>
              <a:gd name="connsiteX80" fmla="*/ 7229420 w 7534220"/>
              <a:gd name="connsiteY80" fmla="*/ 3059321 h 3418549"/>
              <a:gd name="connsiteX81" fmla="*/ 7262077 w 7534220"/>
              <a:gd name="connsiteY81" fmla="*/ 3113749 h 3418549"/>
              <a:gd name="connsiteX82" fmla="*/ 7327392 w 7534220"/>
              <a:gd name="connsiteY82" fmla="*/ 3179064 h 3418549"/>
              <a:gd name="connsiteX83" fmla="*/ 7392706 w 7534220"/>
              <a:gd name="connsiteY83" fmla="*/ 3244378 h 3418549"/>
              <a:gd name="connsiteX84" fmla="*/ 7479792 w 7534220"/>
              <a:gd name="connsiteY84" fmla="*/ 3364121 h 3418549"/>
              <a:gd name="connsiteX85" fmla="*/ 7512449 w 7534220"/>
              <a:gd name="connsiteY85" fmla="*/ 3396778 h 3418549"/>
              <a:gd name="connsiteX86" fmla="*/ 7534220 w 7534220"/>
              <a:gd name="connsiteY86" fmla="*/ 3418549 h 3418549"/>
              <a:gd name="connsiteX0" fmla="*/ 0 w 7534220"/>
              <a:gd name="connsiteY0" fmla="*/ 0 h 3418549"/>
              <a:gd name="connsiteX1" fmla="*/ 306106 w 7534220"/>
              <a:gd name="connsiteY1" fmla="*/ 98406 h 3418549"/>
              <a:gd name="connsiteX2" fmla="*/ 393192 w 7534220"/>
              <a:gd name="connsiteY2" fmla="*/ 109292 h 3418549"/>
              <a:gd name="connsiteX3" fmla="*/ 556477 w 7534220"/>
              <a:gd name="connsiteY3" fmla="*/ 131064 h 3418549"/>
              <a:gd name="connsiteX4" fmla="*/ 589135 w 7534220"/>
              <a:gd name="connsiteY4" fmla="*/ 141949 h 3418549"/>
              <a:gd name="connsiteX5" fmla="*/ 752420 w 7534220"/>
              <a:gd name="connsiteY5" fmla="*/ 163721 h 3418549"/>
              <a:gd name="connsiteX6" fmla="*/ 850392 w 7534220"/>
              <a:gd name="connsiteY6" fmla="*/ 185492 h 3418549"/>
              <a:gd name="connsiteX7" fmla="*/ 915706 w 7534220"/>
              <a:gd name="connsiteY7" fmla="*/ 196378 h 3418549"/>
              <a:gd name="connsiteX8" fmla="*/ 959249 w 7534220"/>
              <a:gd name="connsiteY8" fmla="*/ 207264 h 3418549"/>
              <a:gd name="connsiteX9" fmla="*/ 1383792 w 7534220"/>
              <a:gd name="connsiteY9" fmla="*/ 272578 h 3418549"/>
              <a:gd name="connsiteX10" fmla="*/ 1590620 w 7534220"/>
              <a:gd name="connsiteY10" fmla="*/ 294349 h 3418549"/>
              <a:gd name="connsiteX11" fmla="*/ 1634163 w 7534220"/>
              <a:gd name="connsiteY11" fmla="*/ 305235 h 3418549"/>
              <a:gd name="connsiteX12" fmla="*/ 1840992 w 7534220"/>
              <a:gd name="connsiteY12" fmla="*/ 348778 h 3418549"/>
              <a:gd name="connsiteX13" fmla="*/ 1949849 w 7534220"/>
              <a:gd name="connsiteY13" fmla="*/ 370549 h 3418549"/>
              <a:gd name="connsiteX14" fmla="*/ 2004277 w 7534220"/>
              <a:gd name="connsiteY14" fmla="*/ 381435 h 3418549"/>
              <a:gd name="connsiteX15" fmla="*/ 2047820 w 7534220"/>
              <a:gd name="connsiteY15" fmla="*/ 392321 h 3418549"/>
              <a:gd name="connsiteX16" fmla="*/ 2211106 w 7534220"/>
              <a:gd name="connsiteY16" fmla="*/ 414092 h 3418549"/>
              <a:gd name="connsiteX17" fmla="*/ 2396163 w 7534220"/>
              <a:gd name="connsiteY17" fmla="*/ 446749 h 3418549"/>
              <a:gd name="connsiteX18" fmla="*/ 2570335 w 7534220"/>
              <a:gd name="connsiteY18" fmla="*/ 468521 h 3418549"/>
              <a:gd name="connsiteX19" fmla="*/ 2679192 w 7534220"/>
              <a:gd name="connsiteY19" fmla="*/ 490292 h 3418549"/>
              <a:gd name="connsiteX20" fmla="*/ 2766277 w 7534220"/>
              <a:gd name="connsiteY20" fmla="*/ 512064 h 3418549"/>
              <a:gd name="connsiteX21" fmla="*/ 2918677 w 7534220"/>
              <a:gd name="connsiteY21" fmla="*/ 533835 h 3418549"/>
              <a:gd name="connsiteX22" fmla="*/ 3103735 w 7534220"/>
              <a:gd name="connsiteY22" fmla="*/ 555606 h 3418549"/>
              <a:gd name="connsiteX23" fmla="*/ 3288792 w 7534220"/>
              <a:gd name="connsiteY23" fmla="*/ 610035 h 3418549"/>
              <a:gd name="connsiteX24" fmla="*/ 3430306 w 7534220"/>
              <a:gd name="connsiteY24" fmla="*/ 631806 h 3418549"/>
              <a:gd name="connsiteX25" fmla="*/ 3550049 w 7534220"/>
              <a:gd name="connsiteY25" fmla="*/ 653578 h 3418549"/>
              <a:gd name="connsiteX26" fmla="*/ 3626249 w 7534220"/>
              <a:gd name="connsiteY26" fmla="*/ 664464 h 3418549"/>
              <a:gd name="connsiteX27" fmla="*/ 3713335 w 7534220"/>
              <a:gd name="connsiteY27" fmla="*/ 675349 h 3418549"/>
              <a:gd name="connsiteX28" fmla="*/ 3843963 w 7534220"/>
              <a:gd name="connsiteY28" fmla="*/ 708006 h 3418549"/>
              <a:gd name="connsiteX29" fmla="*/ 3920163 w 7534220"/>
              <a:gd name="connsiteY29" fmla="*/ 740664 h 3418549"/>
              <a:gd name="connsiteX30" fmla="*/ 3952820 w 7534220"/>
              <a:gd name="connsiteY30" fmla="*/ 751549 h 3418549"/>
              <a:gd name="connsiteX31" fmla="*/ 4018135 w 7534220"/>
              <a:gd name="connsiteY31" fmla="*/ 784206 h 3418549"/>
              <a:gd name="connsiteX32" fmla="*/ 4105220 w 7534220"/>
              <a:gd name="connsiteY32" fmla="*/ 805978 h 3418549"/>
              <a:gd name="connsiteX33" fmla="*/ 4159649 w 7534220"/>
              <a:gd name="connsiteY33" fmla="*/ 838635 h 3418549"/>
              <a:gd name="connsiteX34" fmla="*/ 4246735 w 7534220"/>
              <a:gd name="connsiteY34" fmla="*/ 871292 h 3418549"/>
              <a:gd name="connsiteX35" fmla="*/ 4377363 w 7534220"/>
              <a:gd name="connsiteY35" fmla="*/ 925721 h 3418549"/>
              <a:gd name="connsiteX36" fmla="*/ 4464449 w 7534220"/>
              <a:gd name="connsiteY36" fmla="*/ 958378 h 3418549"/>
              <a:gd name="connsiteX37" fmla="*/ 4507992 w 7534220"/>
              <a:gd name="connsiteY37" fmla="*/ 991035 h 3418549"/>
              <a:gd name="connsiteX38" fmla="*/ 4562420 w 7534220"/>
              <a:gd name="connsiteY38" fmla="*/ 1023692 h 3418549"/>
              <a:gd name="connsiteX39" fmla="*/ 4605963 w 7534220"/>
              <a:gd name="connsiteY39" fmla="*/ 1045464 h 3418549"/>
              <a:gd name="connsiteX40" fmla="*/ 4682163 w 7534220"/>
              <a:gd name="connsiteY40" fmla="*/ 1099892 h 3418549"/>
              <a:gd name="connsiteX41" fmla="*/ 4747477 w 7534220"/>
              <a:gd name="connsiteY41" fmla="*/ 1143435 h 3418549"/>
              <a:gd name="connsiteX42" fmla="*/ 4823677 w 7534220"/>
              <a:gd name="connsiteY42" fmla="*/ 1197864 h 3418549"/>
              <a:gd name="connsiteX43" fmla="*/ 4954306 w 7534220"/>
              <a:gd name="connsiteY43" fmla="*/ 1252292 h 3418549"/>
              <a:gd name="connsiteX44" fmla="*/ 5052277 w 7534220"/>
              <a:gd name="connsiteY44" fmla="*/ 1339378 h 3418549"/>
              <a:gd name="connsiteX45" fmla="*/ 5106706 w 7534220"/>
              <a:gd name="connsiteY45" fmla="*/ 1372035 h 3418549"/>
              <a:gd name="connsiteX46" fmla="*/ 5139363 w 7534220"/>
              <a:gd name="connsiteY46" fmla="*/ 1393806 h 3418549"/>
              <a:gd name="connsiteX47" fmla="*/ 5204677 w 7534220"/>
              <a:gd name="connsiteY47" fmla="*/ 1448235 h 3418549"/>
              <a:gd name="connsiteX48" fmla="*/ 5269992 w 7534220"/>
              <a:gd name="connsiteY48" fmla="*/ 1502664 h 3418549"/>
              <a:gd name="connsiteX49" fmla="*/ 5335306 w 7534220"/>
              <a:gd name="connsiteY49" fmla="*/ 1546206 h 3418549"/>
              <a:gd name="connsiteX50" fmla="*/ 5433277 w 7534220"/>
              <a:gd name="connsiteY50" fmla="*/ 1622406 h 3418549"/>
              <a:gd name="connsiteX51" fmla="*/ 5465935 w 7534220"/>
              <a:gd name="connsiteY51" fmla="*/ 1655064 h 3418549"/>
              <a:gd name="connsiteX52" fmla="*/ 5520363 w 7534220"/>
              <a:gd name="connsiteY52" fmla="*/ 1687721 h 3418549"/>
              <a:gd name="connsiteX53" fmla="*/ 5542135 w 7534220"/>
              <a:gd name="connsiteY53" fmla="*/ 1709492 h 3418549"/>
              <a:gd name="connsiteX54" fmla="*/ 5563906 w 7534220"/>
              <a:gd name="connsiteY54" fmla="*/ 1742149 h 3418549"/>
              <a:gd name="connsiteX55" fmla="*/ 5650992 w 7534220"/>
              <a:gd name="connsiteY55" fmla="*/ 1785692 h 3418549"/>
              <a:gd name="connsiteX56" fmla="*/ 5716306 w 7534220"/>
              <a:gd name="connsiteY56" fmla="*/ 1861892 h 3418549"/>
              <a:gd name="connsiteX57" fmla="*/ 5748963 w 7534220"/>
              <a:gd name="connsiteY57" fmla="*/ 1872778 h 3418549"/>
              <a:gd name="connsiteX58" fmla="*/ 5803392 w 7534220"/>
              <a:gd name="connsiteY58" fmla="*/ 1905435 h 3418549"/>
              <a:gd name="connsiteX59" fmla="*/ 5868706 w 7534220"/>
              <a:gd name="connsiteY59" fmla="*/ 1959864 h 3418549"/>
              <a:gd name="connsiteX60" fmla="*/ 5955792 w 7534220"/>
              <a:gd name="connsiteY60" fmla="*/ 2014292 h 3418549"/>
              <a:gd name="connsiteX61" fmla="*/ 5999335 w 7534220"/>
              <a:gd name="connsiteY61" fmla="*/ 2057835 h 3418549"/>
              <a:gd name="connsiteX62" fmla="*/ 6053763 w 7534220"/>
              <a:gd name="connsiteY62" fmla="*/ 2090492 h 3418549"/>
              <a:gd name="connsiteX63" fmla="*/ 6097306 w 7534220"/>
              <a:gd name="connsiteY63" fmla="*/ 2134035 h 3418549"/>
              <a:gd name="connsiteX64" fmla="*/ 6227935 w 7534220"/>
              <a:gd name="connsiteY64" fmla="*/ 2242892 h 3418549"/>
              <a:gd name="connsiteX65" fmla="*/ 6380335 w 7534220"/>
              <a:gd name="connsiteY65" fmla="*/ 2340864 h 3418549"/>
              <a:gd name="connsiteX66" fmla="*/ 6412992 w 7534220"/>
              <a:gd name="connsiteY66" fmla="*/ 2362635 h 3418549"/>
              <a:gd name="connsiteX67" fmla="*/ 6456535 w 7534220"/>
              <a:gd name="connsiteY67" fmla="*/ 2417064 h 3418549"/>
              <a:gd name="connsiteX68" fmla="*/ 6652477 w 7534220"/>
              <a:gd name="connsiteY68" fmla="*/ 2547692 h 3418549"/>
              <a:gd name="connsiteX69" fmla="*/ 6674249 w 7534220"/>
              <a:gd name="connsiteY69" fmla="*/ 2569464 h 3418549"/>
              <a:gd name="connsiteX70" fmla="*/ 6717792 w 7534220"/>
              <a:gd name="connsiteY70" fmla="*/ 2602121 h 3418549"/>
              <a:gd name="connsiteX71" fmla="*/ 6783106 w 7534220"/>
              <a:gd name="connsiteY71" fmla="*/ 2656549 h 3418549"/>
              <a:gd name="connsiteX72" fmla="*/ 6859306 w 7534220"/>
              <a:gd name="connsiteY72" fmla="*/ 2700092 h 3418549"/>
              <a:gd name="connsiteX73" fmla="*/ 6881077 w 7534220"/>
              <a:gd name="connsiteY73" fmla="*/ 2721864 h 3418549"/>
              <a:gd name="connsiteX74" fmla="*/ 6924620 w 7534220"/>
              <a:gd name="connsiteY74" fmla="*/ 2754521 h 3418549"/>
              <a:gd name="connsiteX75" fmla="*/ 7011706 w 7534220"/>
              <a:gd name="connsiteY75" fmla="*/ 2852492 h 3418549"/>
              <a:gd name="connsiteX76" fmla="*/ 7066135 w 7534220"/>
              <a:gd name="connsiteY76" fmla="*/ 2885149 h 3418549"/>
              <a:gd name="connsiteX77" fmla="*/ 7153220 w 7534220"/>
              <a:gd name="connsiteY77" fmla="*/ 2972235 h 3418549"/>
              <a:gd name="connsiteX78" fmla="*/ 7207649 w 7534220"/>
              <a:gd name="connsiteY78" fmla="*/ 3037549 h 3418549"/>
              <a:gd name="connsiteX79" fmla="*/ 7229420 w 7534220"/>
              <a:gd name="connsiteY79" fmla="*/ 3059321 h 3418549"/>
              <a:gd name="connsiteX80" fmla="*/ 7262077 w 7534220"/>
              <a:gd name="connsiteY80" fmla="*/ 3113749 h 3418549"/>
              <a:gd name="connsiteX81" fmla="*/ 7327392 w 7534220"/>
              <a:gd name="connsiteY81" fmla="*/ 3179064 h 3418549"/>
              <a:gd name="connsiteX82" fmla="*/ 7392706 w 7534220"/>
              <a:gd name="connsiteY82" fmla="*/ 3244378 h 3418549"/>
              <a:gd name="connsiteX83" fmla="*/ 7479792 w 7534220"/>
              <a:gd name="connsiteY83" fmla="*/ 3364121 h 3418549"/>
              <a:gd name="connsiteX84" fmla="*/ 7512449 w 7534220"/>
              <a:gd name="connsiteY84" fmla="*/ 3396778 h 3418549"/>
              <a:gd name="connsiteX85" fmla="*/ 7534220 w 7534220"/>
              <a:gd name="connsiteY85" fmla="*/ 3418549 h 3418549"/>
              <a:gd name="connsiteX0" fmla="*/ 0 w 7534220"/>
              <a:gd name="connsiteY0" fmla="*/ 0 h 3418549"/>
              <a:gd name="connsiteX1" fmla="*/ 306106 w 7534220"/>
              <a:gd name="connsiteY1" fmla="*/ 98406 h 3418549"/>
              <a:gd name="connsiteX2" fmla="*/ 393192 w 7534220"/>
              <a:gd name="connsiteY2" fmla="*/ 109292 h 3418549"/>
              <a:gd name="connsiteX3" fmla="*/ 556477 w 7534220"/>
              <a:gd name="connsiteY3" fmla="*/ 131064 h 3418549"/>
              <a:gd name="connsiteX4" fmla="*/ 589135 w 7534220"/>
              <a:gd name="connsiteY4" fmla="*/ 141949 h 3418549"/>
              <a:gd name="connsiteX5" fmla="*/ 752420 w 7534220"/>
              <a:gd name="connsiteY5" fmla="*/ 163721 h 3418549"/>
              <a:gd name="connsiteX6" fmla="*/ 850392 w 7534220"/>
              <a:gd name="connsiteY6" fmla="*/ 185492 h 3418549"/>
              <a:gd name="connsiteX7" fmla="*/ 915706 w 7534220"/>
              <a:gd name="connsiteY7" fmla="*/ 196378 h 3418549"/>
              <a:gd name="connsiteX8" fmla="*/ 1383792 w 7534220"/>
              <a:gd name="connsiteY8" fmla="*/ 272578 h 3418549"/>
              <a:gd name="connsiteX9" fmla="*/ 1590620 w 7534220"/>
              <a:gd name="connsiteY9" fmla="*/ 294349 h 3418549"/>
              <a:gd name="connsiteX10" fmla="*/ 1634163 w 7534220"/>
              <a:gd name="connsiteY10" fmla="*/ 305235 h 3418549"/>
              <a:gd name="connsiteX11" fmla="*/ 1840992 w 7534220"/>
              <a:gd name="connsiteY11" fmla="*/ 348778 h 3418549"/>
              <a:gd name="connsiteX12" fmla="*/ 1949849 w 7534220"/>
              <a:gd name="connsiteY12" fmla="*/ 370549 h 3418549"/>
              <a:gd name="connsiteX13" fmla="*/ 2004277 w 7534220"/>
              <a:gd name="connsiteY13" fmla="*/ 381435 h 3418549"/>
              <a:gd name="connsiteX14" fmla="*/ 2047820 w 7534220"/>
              <a:gd name="connsiteY14" fmla="*/ 392321 h 3418549"/>
              <a:gd name="connsiteX15" fmla="*/ 2211106 w 7534220"/>
              <a:gd name="connsiteY15" fmla="*/ 414092 h 3418549"/>
              <a:gd name="connsiteX16" fmla="*/ 2396163 w 7534220"/>
              <a:gd name="connsiteY16" fmla="*/ 446749 h 3418549"/>
              <a:gd name="connsiteX17" fmla="*/ 2570335 w 7534220"/>
              <a:gd name="connsiteY17" fmla="*/ 468521 h 3418549"/>
              <a:gd name="connsiteX18" fmla="*/ 2679192 w 7534220"/>
              <a:gd name="connsiteY18" fmla="*/ 490292 h 3418549"/>
              <a:gd name="connsiteX19" fmla="*/ 2766277 w 7534220"/>
              <a:gd name="connsiteY19" fmla="*/ 512064 h 3418549"/>
              <a:gd name="connsiteX20" fmla="*/ 2918677 w 7534220"/>
              <a:gd name="connsiteY20" fmla="*/ 533835 h 3418549"/>
              <a:gd name="connsiteX21" fmla="*/ 3103735 w 7534220"/>
              <a:gd name="connsiteY21" fmla="*/ 555606 h 3418549"/>
              <a:gd name="connsiteX22" fmla="*/ 3288792 w 7534220"/>
              <a:gd name="connsiteY22" fmla="*/ 610035 h 3418549"/>
              <a:gd name="connsiteX23" fmla="*/ 3430306 w 7534220"/>
              <a:gd name="connsiteY23" fmla="*/ 631806 h 3418549"/>
              <a:gd name="connsiteX24" fmla="*/ 3550049 w 7534220"/>
              <a:gd name="connsiteY24" fmla="*/ 653578 h 3418549"/>
              <a:gd name="connsiteX25" fmla="*/ 3626249 w 7534220"/>
              <a:gd name="connsiteY25" fmla="*/ 664464 h 3418549"/>
              <a:gd name="connsiteX26" fmla="*/ 3713335 w 7534220"/>
              <a:gd name="connsiteY26" fmla="*/ 675349 h 3418549"/>
              <a:gd name="connsiteX27" fmla="*/ 3843963 w 7534220"/>
              <a:gd name="connsiteY27" fmla="*/ 708006 h 3418549"/>
              <a:gd name="connsiteX28" fmla="*/ 3920163 w 7534220"/>
              <a:gd name="connsiteY28" fmla="*/ 740664 h 3418549"/>
              <a:gd name="connsiteX29" fmla="*/ 3952820 w 7534220"/>
              <a:gd name="connsiteY29" fmla="*/ 751549 h 3418549"/>
              <a:gd name="connsiteX30" fmla="*/ 4018135 w 7534220"/>
              <a:gd name="connsiteY30" fmla="*/ 784206 h 3418549"/>
              <a:gd name="connsiteX31" fmla="*/ 4105220 w 7534220"/>
              <a:gd name="connsiteY31" fmla="*/ 805978 h 3418549"/>
              <a:gd name="connsiteX32" fmla="*/ 4159649 w 7534220"/>
              <a:gd name="connsiteY32" fmla="*/ 838635 h 3418549"/>
              <a:gd name="connsiteX33" fmla="*/ 4246735 w 7534220"/>
              <a:gd name="connsiteY33" fmla="*/ 871292 h 3418549"/>
              <a:gd name="connsiteX34" fmla="*/ 4377363 w 7534220"/>
              <a:gd name="connsiteY34" fmla="*/ 925721 h 3418549"/>
              <a:gd name="connsiteX35" fmla="*/ 4464449 w 7534220"/>
              <a:gd name="connsiteY35" fmla="*/ 958378 h 3418549"/>
              <a:gd name="connsiteX36" fmla="*/ 4507992 w 7534220"/>
              <a:gd name="connsiteY36" fmla="*/ 991035 h 3418549"/>
              <a:gd name="connsiteX37" fmla="*/ 4562420 w 7534220"/>
              <a:gd name="connsiteY37" fmla="*/ 1023692 h 3418549"/>
              <a:gd name="connsiteX38" fmla="*/ 4605963 w 7534220"/>
              <a:gd name="connsiteY38" fmla="*/ 1045464 h 3418549"/>
              <a:gd name="connsiteX39" fmla="*/ 4682163 w 7534220"/>
              <a:gd name="connsiteY39" fmla="*/ 1099892 h 3418549"/>
              <a:gd name="connsiteX40" fmla="*/ 4747477 w 7534220"/>
              <a:gd name="connsiteY40" fmla="*/ 1143435 h 3418549"/>
              <a:gd name="connsiteX41" fmla="*/ 4823677 w 7534220"/>
              <a:gd name="connsiteY41" fmla="*/ 1197864 h 3418549"/>
              <a:gd name="connsiteX42" fmla="*/ 4954306 w 7534220"/>
              <a:gd name="connsiteY42" fmla="*/ 1252292 h 3418549"/>
              <a:gd name="connsiteX43" fmla="*/ 5052277 w 7534220"/>
              <a:gd name="connsiteY43" fmla="*/ 1339378 h 3418549"/>
              <a:gd name="connsiteX44" fmla="*/ 5106706 w 7534220"/>
              <a:gd name="connsiteY44" fmla="*/ 1372035 h 3418549"/>
              <a:gd name="connsiteX45" fmla="*/ 5139363 w 7534220"/>
              <a:gd name="connsiteY45" fmla="*/ 1393806 h 3418549"/>
              <a:gd name="connsiteX46" fmla="*/ 5204677 w 7534220"/>
              <a:gd name="connsiteY46" fmla="*/ 1448235 h 3418549"/>
              <a:gd name="connsiteX47" fmla="*/ 5269992 w 7534220"/>
              <a:gd name="connsiteY47" fmla="*/ 1502664 h 3418549"/>
              <a:gd name="connsiteX48" fmla="*/ 5335306 w 7534220"/>
              <a:gd name="connsiteY48" fmla="*/ 1546206 h 3418549"/>
              <a:gd name="connsiteX49" fmla="*/ 5433277 w 7534220"/>
              <a:gd name="connsiteY49" fmla="*/ 1622406 h 3418549"/>
              <a:gd name="connsiteX50" fmla="*/ 5465935 w 7534220"/>
              <a:gd name="connsiteY50" fmla="*/ 1655064 h 3418549"/>
              <a:gd name="connsiteX51" fmla="*/ 5520363 w 7534220"/>
              <a:gd name="connsiteY51" fmla="*/ 1687721 h 3418549"/>
              <a:gd name="connsiteX52" fmla="*/ 5542135 w 7534220"/>
              <a:gd name="connsiteY52" fmla="*/ 1709492 h 3418549"/>
              <a:gd name="connsiteX53" fmla="*/ 5563906 w 7534220"/>
              <a:gd name="connsiteY53" fmla="*/ 1742149 h 3418549"/>
              <a:gd name="connsiteX54" fmla="*/ 5650992 w 7534220"/>
              <a:gd name="connsiteY54" fmla="*/ 1785692 h 3418549"/>
              <a:gd name="connsiteX55" fmla="*/ 5716306 w 7534220"/>
              <a:gd name="connsiteY55" fmla="*/ 1861892 h 3418549"/>
              <a:gd name="connsiteX56" fmla="*/ 5748963 w 7534220"/>
              <a:gd name="connsiteY56" fmla="*/ 1872778 h 3418549"/>
              <a:gd name="connsiteX57" fmla="*/ 5803392 w 7534220"/>
              <a:gd name="connsiteY57" fmla="*/ 1905435 h 3418549"/>
              <a:gd name="connsiteX58" fmla="*/ 5868706 w 7534220"/>
              <a:gd name="connsiteY58" fmla="*/ 1959864 h 3418549"/>
              <a:gd name="connsiteX59" fmla="*/ 5955792 w 7534220"/>
              <a:gd name="connsiteY59" fmla="*/ 2014292 h 3418549"/>
              <a:gd name="connsiteX60" fmla="*/ 5999335 w 7534220"/>
              <a:gd name="connsiteY60" fmla="*/ 2057835 h 3418549"/>
              <a:gd name="connsiteX61" fmla="*/ 6053763 w 7534220"/>
              <a:gd name="connsiteY61" fmla="*/ 2090492 h 3418549"/>
              <a:gd name="connsiteX62" fmla="*/ 6097306 w 7534220"/>
              <a:gd name="connsiteY62" fmla="*/ 2134035 h 3418549"/>
              <a:gd name="connsiteX63" fmla="*/ 6227935 w 7534220"/>
              <a:gd name="connsiteY63" fmla="*/ 2242892 h 3418549"/>
              <a:gd name="connsiteX64" fmla="*/ 6380335 w 7534220"/>
              <a:gd name="connsiteY64" fmla="*/ 2340864 h 3418549"/>
              <a:gd name="connsiteX65" fmla="*/ 6412992 w 7534220"/>
              <a:gd name="connsiteY65" fmla="*/ 2362635 h 3418549"/>
              <a:gd name="connsiteX66" fmla="*/ 6456535 w 7534220"/>
              <a:gd name="connsiteY66" fmla="*/ 2417064 h 3418549"/>
              <a:gd name="connsiteX67" fmla="*/ 6652477 w 7534220"/>
              <a:gd name="connsiteY67" fmla="*/ 2547692 h 3418549"/>
              <a:gd name="connsiteX68" fmla="*/ 6674249 w 7534220"/>
              <a:gd name="connsiteY68" fmla="*/ 2569464 h 3418549"/>
              <a:gd name="connsiteX69" fmla="*/ 6717792 w 7534220"/>
              <a:gd name="connsiteY69" fmla="*/ 2602121 h 3418549"/>
              <a:gd name="connsiteX70" fmla="*/ 6783106 w 7534220"/>
              <a:gd name="connsiteY70" fmla="*/ 2656549 h 3418549"/>
              <a:gd name="connsiteX71" fmla="*/ 6859306 w 7534220"/>
              <a:gd name="connsiteY71" fmla="*/ 2700092 h 3418549"/>
              <a:gd name="connsiteX72" fmla="*/ 6881077 w 7534220"/>
              <a:gd name="connsiteY72" fmla="*/ 2721864 h 3418549"/>
              <a:gd name="connsiteX73" fmla="*/ 6924620 w 7534220"/>
              <a:gd name="connsiteY73" fmla="*/ 2754521 h 3418549"/>
              <a:gd name="connsiteX74" fmla="*/ 7011706 w 7534220"/>
              <a:gd name="connsiteY74" fmla="*/ 2852492 h 3418549"/>
              <a:gd name="connsiteX75" fmla="*/ 7066135 w 7534220"/>
              <a:gd name="connsiteY75" fmla="*/ 2885149 h 3418549"/>
              <a:gd name="connsiteX76" fmla="*/ 7153220 w 7534220"/>
              <a:gd name="connsiteY76" fmla="*/ 2972235 h 3418549"/>
              <a:gd name="connsiteX77" fmla="*/ 7207649 w 7534220"/>
              <a:gd name="connsiteY77" fmla="*/ 3037549 h 3418549"/>
              <a:gd name="connsiteX78" fmla="*/ 7229420 w 7534220"/>
              <a:gd name="connsiteY78" fmla="*/ 3059321 h 3418549"/>
              <a:gd name="connsiteX79" fmla="*/ 7262077 w 7534220"/>
              <a:gd name="connsiteY79" fmla="*/ 3113749 h 3418549"/>
              <a:gd name="connsiteX80" fmla="*/ 7327392 w 7534220"/>
              <a:gd name="connsiteY80" fmla="*/ 3179064 h 3418549"/>
              <a:gd name="connsiteX81" fmla="*/ 7392706 w 7534220"/>
              <a:gd name="connsiteY81" fmla="*/ 3244378 h 3418549"/>
              <a:gd name="connsiteX82" fmla="*/ 7479792 w 7534220"/>
              <a:gd name="connsiteY82" fmla="*/ 3364121 h 3418549"/>
              <a:gd name="connsiteX83" fmla="*/ 7512449 w 7534220"/>
              <a:gd name="connsiteY83" fmla="*/ 3396778 h 3418549"/>
              <a:gd name="connsiteX84" fmla="*/ 7534220 w 7534220"/>
              <a:gd name="connsiteY84" fmla="*/ 3418549 h 3418549"/>
              <a:gd name="connsiteX0" fmla="*/ 0 w 7534220"/>
              <a:gd name="connsiteY0" fmla="*/ 0 h 3418549"/>
              <a:gd name="connsiteX1" fmla="*/ 306106 w 7534220"/>
              <a:gd name="connsiteY1" fmla="*/ 98406 h 3418549"/>
              <a:gd name="connsiteX2" fmla="*/ 393192 w 7534220"/>
              <a:gd name="connsiteY2" fmla="*/ 109292 h 3418549"/>
              <a:gd name="connsiteX3" fmla="*/ 556477 w 7534220"/>
              <a:gd name="connsiteY3" fmla="*/ 131064 h 3418549"/>
              <a:gd name="connsiteX4" fmla="*/ 589135 w 7534220"/>
              <a:gd name="connsiteY4" fmla="*/ 141949 h 3418549"/>
              <a:gd name="connsiteX5" fmla="*/ 752420 w 7534220"/>
              <a:gd name="connsiteY5" fmla="*/ 163721 h 3418549"/>
              <a:gd name="connsiteX6" fmla="*/ 915706 w 7534220"/>
              <a:gd name="connsiteY6" fmla="*/ 196378 h 3418549"/>
              <a:gd name="connsiteX7" fmla="*/ 1383792 w 7534220"/>
              <a:gd name="connsiteY7" fmla="*/ 272578 h 3418549"/>
              <a:gd name="connsiteX8" fmla="*/ 1590620 w 7534220"/>
              <a:gd name="connsiteY8" fmla="*/ 294349 h 3418549"/>
              <a:gd name="connsiteX9" fmla="*/ 1634163 w 7534220"/>
              <a:gd name="connsiteY9" fmla="*/ 305235 h 3418549"/>
              <a:gd name="connsiteX10" fmla="*/ 1840992 w 7534220"/>
              <a:gd name="connsiteY10" fmla="*/ 348778 h 3418549"/>
              <a:gd name="connsiteX11" fmla="*/ 1949849 w 7534220"/>
              <a:gd name="connsiteY11" fmla="*/ 370549 h 3418549"/>
              <a:gd name="connsiteX12" fmla="*/ 2004277 w 7534220"/>
              <a:gd name="connsiteY12" fmla="*/ 381435 h 3418549"/>
              <a:gd name="connsiteX13" fmla="*/ 2047820 w 7534220"/>
              <a:gd name="connsiteY13" fmla="*/ 392321 h 3418549"/>
              <a:gd name="connsiteX14" fmla="*/ 2211106 w 7534220"/>
              <a:gd name="connsiteY14" fmla="*/ 414092 h 3418549"/>
              <a:gd name="connsiteX15" fmla="*/ 2396163 w 7534220"/>
              <a:gd name="connsiteY15" fmla="*/ 446749 h 3418549"/>
              <a:gd name="connsiteX16" fmla="*/ 2570335 w 7534220"/>
              <a:gd name="connsiteY16" fmla="*/ 468521 h 3418549"/>
              <a:gd name="connsiteX17" fmla="*/ 2679192 w 7534220"/>
              <a:gd name="connsiteY17" fmla="*/ 490292 h 3418549"/>
              <a:gd name="connsiteX18" fmla="*/ 2766277 w 7534220"/>
              <a:gd name="connsiteY18" fmla="*/ 512064 h 3418549"/>
              <a:gd name="connsiteX19" fmla="*/ 2918677 w 7534220"/>
              <a:gd name="connsiteY19" fmla="*/ 533835 h 3418549"/>
              <a:gd name="connsiteX20" fmla="*/ 3103735 w 7534220"/>
              <a:gd name="connsiteY20" fmla="*/ 555606 h 3418549"/>
              <a:gd name="connsiteX21" fmla="*/ 3288792 w 7534220"/>
              <a:gd name="connsiteY21" fmla="*/ 610035 h 3418549"/>
              <a:gd name="connsiteX22" fmla="*/ 3430306 w 7534220"/>
              <a:gd name="connsiteY22" fmla="*/ 631806 h 3418549"/>
              <a:gd name="connsiteX23" fmla="*/ 3550049 w 7534220"/>
              <a:gd name="connsiteY23" fmla="*/ 653578 h 3418549"/>
              <a:gd name="connsiteX24" fmla="*/ 3626249 w 7534220"/>
              <a:gd name="connsiteY24" fmla="*/ 664464 h 3418549"/>
              <a:gd name="connsiteX25" fmla="*/ 3713335 w 7534220"/>
              <a:gd name="connsiteY25" fmla="*/ 675349 h 3418549"/>
              <a:gd name="connsiteX26" fmla="*/ 3843963 w 7534220"/>
              <a:gd name="connsiteY26" fmla="*/ 708006 h 3418549"/>
              <a:gd name="connsiteX27" fmla="*/ 3920163 w 7534220"/>
              <a:gd name="connsiteY27" fmla="*/ 740664 h 3418549"/>
              <a:gd name="connsiteX28" fmla="*/ 3952820 w 7534220"/>
              <a:gd name="connsiteY28" fmla="*/ 751549 h 3418549"/>
              <a:gd name="connsiteX29" fmla="*/ 4018135 w 7534220"/>
              <a:gd name="connsiteY29" fmla="*/ 784206 h 3418549"/>
              <a:gd name="connsiteX30" fmla="*/ 4105220 w 7534220"/>
              <a:gd name="connsiteY30" fmla="*/ 805978 h 3418549"/>
              <a:gd name="connsiteX31" fmla="*/ 4159649 w 7534220"/>
              <a:gd name="connsiteY31" fmla="*/ 838635 h 3418549"/>
              <a:gd name="connsiteX32" fmla="*/ 4246735 w 7534220"/>
              <a:gd name="connsiteY32" fmla="*/ 871292 h 3418549"/>
              <a:gd name="connsiteX33" fmla="*/ 4377363 w 7534220"/>
              <a:gd name="connsiteY33" fmla="*/ 925721 h 3418549"/>
              <a:gd name="connsiteX34" fmla="*/ 4464449 w 7534220"/>
              <a:gd name="connsiteY34" fmla="*/ 958378 h 3418549"/>
              <a:gd name="connsiteX35" fmla="*/ 4507992 w 7534220"/>
              <a:gd name="connsiteY35" fmla="*/ 991035 h 3418549"/>
              <a:gd name="connsiteX36" fmla="*/ 4562420 w 7534220"/>
              <a:gd name="connsiteY36" fmla="*/ 1023692 h 3418549"/>
              <a:gd name="connsiteX37" fmla="*/ 4605963 w 7534220"/>
              <a:gd name="connsiteY37" fmla="*/ 1045464 h 3418549"/>
              <a:gd name="connsiteX38" fmla="*/ 4682163 w 7534220"/>
              <a:gd name="connsiteY38" fmla="*/ 1099892 h 3418549"/>
              <a:gd name="connsiteX39" fmla="*/ 4747477 w 7534220"/>
              <a:gd name="connsiteY39" fmla="*/ 1143435 h 3418549"/>
              <a:gd name="connsiteX40" fmla="*/ 4823677 w 7534220"/>
              <a:gd name="connsiteY40" fmla="*/ 1197864 h 3418549"/>
              <a:gd name="connsiteX41" fmla="*/ 4954306 w 7534220"/>
              <a:gd name="connsiteY41" fmla="*/ 1252292 h 3418549"/>
              <a:gd name="connsiteX42" fmla="*/ 5052277 w 7534220"/>
              <a:gd name="connsiteY42" fmla="*/ 1339378 h 3418549"/>
              <a:gd name="connsiteX43" fmla="*/ 5106706 w 7534220"/>
              <a:gd name="connsiteY43" fmla="*/ 1372035 h 3418549"/>
              <a:gd name="connsiteX44" fmla="*/ 5139363 w 7534220"/>
              <a:gd name="connsiteY44" fmla="*/ 1393806 h 3418549"/>
              <a:gd name="connsiteX45" fmla="*/ 5204677 w 7534220"/>
              <a:gd name="connsiteY45" fmla="*/ 1448235 h 3418549"/>
              <a:gd name="connsiteX46" fmla="*/ 5269992 w 7534220"/>
              <a:gd name="connsiteY46" fmla="*/ 1502664 h 3418549"/>
              <a:gd name="connsiteX47" fmla="*/ 5335306 w 7534220"/>
              <a:gd name="connsiteY47" fmla="*/ 1546206 h 3418549"/>
              <a:gd name="connsiteX48" fmla="*/ 5433277 w 7534220"/>
              <a:gd name="connsiteY48" fmla="*/ 1622406 h 3418549"/>
              <a:gd name="connsiteX49" fmla="*/ 5465935 w 7534220"/>
              <a:gd name="connsiteY49" fmla="*/ 1655064 h 3418549"/>
              <a:gd name="connsiteX50" fmla="*/ 5520363 w 7534220"/>
              <a:gd name="connsiteY50" fmla="*/ 1687721 h 3418549"/>
              <a:gd name="connsiteX51" fmla="*/ 5542135 w 7534220"/>
              <a:gd name="connsiteY51" fmla="*/ 1709492 h 3418549"/>
              <a:gd name="connsiteX52" fmla="*/ 5563906 w 7534220"/>
              <a:gd name="connsiteY52" fmla="*/ 1742149 h 3418549"/>
              <a:gd name="connsiteX53" fmla="*/ 5650992 w 7534220"/>
              <a:gd name="connsiteY53" fmla="*/ 1785692 h 3418549"/>
              <a:gd name="connsiteX54" fmla="*/ 5716306 w 7534220"/>
              <a:gd name="connsiteY54" fmla="*/ 1861892 h 3418549"/>
              <a:gd name="connsiteX55" fmla="*/ 5748963 w 7534220"/>
              <a:gd name="connsiteY55" fmla="*/ 1872778 h 3418549"/>
              <a:gd name="connsiteX56" fmla="*/ 5803392 w 7534220"/>
              <a:gd name="connsiteY56" fmla="*/ 1905435 h 3418549"/>
              <a:gd name="connsiteX57" fmla="*/ 5868706 w 7534220"/>
              <a:gd name="connsiteY57" fmla="*/ 1959864 h 3418549"/>
              <a:gd name="connsiteX58" fmla="*/ 5955792 w 7534220"/>
              <a:gd name="connsiteY58" fmla="*/ 2014292 h 3418549"/>
              <a:gd name="connsiteX59" fmla="*/ 5999335 w 7534220"/>
              <a:gd name="connsiteY59" fmla="*/ 2057835 h 3418549"/>
              <a:gd name="connsiteX60" fmla="*/ 6053763 w 7534220"/>
              <a:gd name="connsiteY60" fmla="*/ 2090492 h 3418549"/>
              <a:gd name="connsiteX61" fmla="*/ 6097306 w 7534220"/>
              <a:gd name="connsiteY61" fmla="*/ 2134035 h 3418549"/>
              <a:gd name="connsiteX62" fmla="*/ 6227935 w 7534220"/>
              <a:gd name="connsiteY62" fmla="*/ 2242892 h 3418549"/>
              <a:gd name="connsiteX63" fmla="*/ 6380335 w 7534220"/>
              <a:gd name="connsiteY63" fmla="*/ 2340864 h 3418549"/>
              <a:gd name="connsiteX64" fmla="*/ 6412992 w 7534220"/>
              <a:gd name="connsiteY64" fmla="*/ 2362635 h 3418549"/>
              <a:gd name="connsiteX65" fmla="*/ 6456535 w 7534220"/>
              <a:gd name="connsiteY65" fmla="*/ 2417064 h 3418549"/>
              <a:gd name="connsiteX66" fmla="*/ 6652477 w 7534220"/>
              <a:gd name="connsiteY66" fmla="*/ 2547692 h 3418549"/>
              <a:gd name="connsiteX67" fmla="*/ 6674249 w 7534220"/>
              <a:gd name="connsiteY67" fmla="*/ 2569464 h 3418549"/>
              <a:gd name="connsiteX68" fmla="*/ 6717792 w 7534220"/>
              <a:gd name="connsiteY68" fmla="*/ 2602121 h 3418549"/>
              <a:gd name="connsiteX69" fmla="*/ 6783106 w 7534220"/>
              <a:gd name="connsiteY69" fmla="*/ 2656549 h 3418549"/>
              <a:gd name="connsiteX70" fmla="*/ 6859306 w 7534220"/>
              <a:gd name="connsiteY70" fmla="*/ 2700092 h 3418549"/>
              <a:gd name="connsiteX71" fmla="*/ 6881077 w 7534220"/>
              <a:gd name="connsiteY71" fmla="*/ 2721864 h 3418549"/>
              <a:gd name="connsiteX72" fmla="*/ 6924620 w 7534220"/>
              <a:gd name="connsiteY72" fmla="*/ 2754521 h 3418549"/>
              <a:gd name="connsiteX73" fmla="*/ 7011706 w 7534220"/>
              <a:gd name="connsiteY73" fmla="*/ 2852492 h 3418549"/>
              <a:gd name="connsiteX74" fmla="*/ 7066135 w 7534220"/>
              <a:gd name="connsiteY74" fmla="*/ 2885149 h 3418549"/>
              <a:gd name="connsiteX75" fmla="*/ 7153220 w 7534220"/>
              <a:gd name="connsiteY75" fmla="*/ 2972235 h 3418549"/>
              <a:gd name="connsiteX76" fmla="*/ 7207649 w 7534220"/>
              <a:gd name="connsiteY76" fmla="*/ 3037549 h 3418549"/>
              <a:gd name="connsiteX77" fmla="*/ 7229420 w 7534220"/>
              <a:gd name="connsiteY77" fmla="*/ 3059321 h 3418549"/>
              <a:gd name="connsiteX78" fmla="*/ 7262077 w 7534220"/>
              <a:gd name="connsiteY78" fmla="*/ 3113749 h 3418549"/>
              <a:gd name="connsiteX79" fmla="*/ 7327392 w 7534220"/>
              <a:gd name="connsiteY79" fmla="*/ 3179064 h 3418549"/>
              <a:gd name="connsiteX80" fmla="*/ 7392706 w 7534220"/>
              <a:gd name="connsiteY80" fmla="*/ 3244378 h 3418549"/>
              <a:gd name="connsiteX81" fmla="*/ 7479792 w 7534220"/>
              <a:gd name="connsiteY81" fmla="*/ 3364121 h 3418549"/>
              <a:gd name="connsiteX82" fmla="*/ 7512449 w 7534220"/>
              <a:gd name="connsiteY82" fmla="*/ 3396778 h 3418549"/>
              <a:gd name="connsiteX83" fmla="*/ 7534220 w 7534220"/>
              <a:gd name="connsiteY83" fmla="*/ 3418549 h 3418549"/>
              <a:gd name="connsiteX0" fmla="*/ 0 w 7534220"/>
              <a:gd name="connsiteY0" fmla="*/ 0 h 3418549"/>
              <a:gd name="connsiteX1" fmla="*/ 306106 w 7534220"/>
              <a:gd name="connsiteY1" fmla="*/ 98406 h 3418549"/>
              <a:gd name="connsiteX2" fmla="*/ 393192 w 7534220"/>
              <a:gd name="connsiteY2" fmla="*/ 109292 h 3418549"/>
              <a:gd name="connsiteX3" fmla="*/ 556477 w 7534220"/>
              <a:gd name="connsiteY3" fmla="*/ 131064 h 3418549"/>
              <a:gd name="connsiteX4" fmla="*/ 589135 w 7534220"/>
              <a:gd name="connsiteY4" fmla="*/ 141949 h 3418549"/>
              <a:gd name="connsiteX5" fmla="*/ 915706 w 7534220"/>
              <a:gd name="connsiteY5" fmla="*/ 196378 h 3418549"/>
              <a:gd name="connsiteX6" fmla="*/ 1383792 w 7534220"/>
              <a:gd name="connsiteY6" fmla="*/ 272578 h 3418549"/>
              <a:gd name="connsiteX7" fmla="*/ 1590620 w 7534220"/>
              <a:gd name="connsiteY7" fmla="*/ 294349 h 3418549"/>
              <a:gd name="connsiteX8" fmla="*/ 1634163 w 7534220"/>
              <a:gd name="connsiteY8" fmla="*/ 305235 h 3418549"/>
              <a:gd name="connsiteX9" fmla="*/ 1840992 w 7534220"/>
              <a:gd name="connsiteY9" fmla="*/ 348778 h 3418549"/>
              <a:gd name="connsiteX10" fmla="*/ 1949849 w 7534220"/>
              <a:gd name="connsiteY10" fmla="*/ 370549 h 3418549"/>
              <a:gd name="connsiteX11" fmla="*/ 2004277 w 7534220"/>
              <a:gd name="connsiteY11" fmla="*/ 381435 h 3418549"/>
              <a:gd name="connsiteX12" fmla="*/ 2047820 w 7534220"/>
              <a:gd name="connsiteY12" fmla="*/ 392321 h 3418549"/>
              <a:gd name="connsiteX13" fmla="*/ 2211106 w 7534220"/>
              <a:gd name="connsiteY13" fmla="*/ 414092 h 3418549"/>
              <a:gd name="connsiteX14" fmla="*/ 2396163 w 7534220"/>
              <a:gd name="connsiteY14" fmla="*/ 446749 h 3418549"/>
              <a:gd name="connsiteX15" fmla="*/ 2570335 w 7534220"/>
              <a:gd name="connsiteY15" fmla="*/ 468521 h 3418549"/>
              <a:gd name="connsiteX16" fmla="*/ 2679192 w 7534220"/>
              <a:gd name="connsiteY16" fmla="*/ 490292 h 3418549"/>
              <a:gd name="connsiteX17" fmla="*/ 2766277 w 7534220"/>
              <a:gd name="connsiteY17" fmla="*/ 512064 h 3418549"/>
              <a:gd name="connsiteX18" fmla="*/ 2918677 w 7534220"/>
              <a:gd name="connsiteY18" fmla="*/ 533835 h 3418549"/>
              <a:gd name="connsiteX19" fmla="*/ 3103735 w 7534220"/>
              <a:gd name="connsiteY19" fmla="*/ 555606 h 3418549"/>
              <a:gd name="connsiteX20" fmla="*/ 3288792 w 7534220"/>
              <a:gd name="connsiteY20" fmla="*/ 610035 h 3418549"/>
              <a:gd name="connsiteX21" fmla="*/ 3430306 w 7534220"/>
              <a:gd name="connsiteY21" fmla="*/ 631806 h 3418549"/>
              <a:gd name="connsiteX22" fmla="*/ 3550049 w 7534220"/>
              <a:gd name="connsiteY22" fmla="*/ 653578 h 3418549"/>
              <a:gd name="connsiteX23" fmla="*/ 3626249 w 7534220"/>
              <a:gd name="connsiteY23" fmla="*/ 664464 h 3418549"/>
              <a:gd name="connsiteX24" fmla="*/ 3713335 w 7534220"/>
              <a:gd name="connsiteY24" fmla="*/ 675349 h 3418549"/>
              <a:gd name="connsiteX25" fmla="*/ 3843963 w 7534220"/>
              <a:gd name="connsiteY25" fmla="*/ 708006 h 3418549"/>
              <a:gd name="connsiteX26" fmla="*/ 3920163 w 7534220"/>
              <a:gd name="connsiteY26" fmla="*/ 740664 h 3418549"/>
              <a:gd name="connsiteX27" fmla="*/ 3952820 w 7534220"/>
              <a:gd name="connsiteY27" fmla="*/ 751549 h 3418549"/>
              <a:gd name="connsiteX28" fmla="*/ 4018135 w 7534220"/>
              <a:gd name="connsiteY28" fmla="*/ 784206 h 3418549"/>
              <a:gd name="connsiteX29" fmla="*/ 4105220 w 7534220"/>
              <a:gd name="connsiteY29" fmla="*/ 805978 h 3418549"/>
              <a:gd name="connsiteX30" fmla="*/ 4159649 w 7534220"/>
              <a:gd name="connsiteY30" fmla="*/ 838635 h 3418549"/>
              <a:gd name="connsiteX31" fmla="*/ 4246735 w 7534220"/>
              <a:gd name="connsiteY31" fmla="*/ 871292 h 3418549"/>
              <a:gd name="connsiteX32" fmla="*/ 4377363 w 7534220"/>
              <a:gd name="connsiteY32" fmla="*/ 925721 h 3418549"/>
              <a:gd name="connsiteX33" fmla="*/ 4464449 w 7534220"/>
              <a:gd name="connsiteY33" fmla="*/ 958378 h 3418549"/>
              <a:gd name="connsiteX34" fmla="*/ 4507992 w 7534220"/>
              <a:gd name="connsiteY34" fmla="*/ 991035 h 3418549"/>
              <a:gd name="connsiteX35" fmla="*/ 4562420 w 7534220"/>
              <a:gd name="connsiteY35" fmla="*/ 1023692 h 3418549"/>
              <a:gd name="connsiteX36" fmla="*/ 4605963 w 7534220"/>
              <a:gd name="connsiteY36" fmla="*/ 1045464 h 3418549"/>
              <a:gd name="connsiteX37" fmla="*/ 4682163 w 7534220"/>
              <a:gd name="connsiteY37" fmla="*/ 1099892 h 3418549"/>
              <a:gd name="connsiteX38" fmla="*/ 4747477 w 7534220"/>
              <a:gd name="connsiteY38" fmla="*/ 1143435 h 3418549"/>
              <a:gd name="connsiteX39" fmla="*/ 4823677 w 7534220"/>
              <a:gd name="connsiteY39" fmla="*/ 1197864 h 3418549"/>
              <a:gd name="connsiteX40" fmla="*/ 4954306 w 7534220"/>
              <a:gd name="connsiteY40" fmla="*/ 1252292 h 3418549"/>
              <a:gd name="connsiteX41" fmla="*/ 5052277 w 7534220"/>
              <a:gd name="connsiteY41" fmla="*/ 1339378 h 3418549"/>
              <a:gd name="connsiteX42" fmla="*/ 5106706 w 7534220"/>
              <a:gd name="connsiteY42" fmla="*/ 1372035 h 3418549"/>
              <a:gd name="connsiteX43" fmla="*/ 5139363 w 7534220"/>
              <a:gd name="connsiteY43" fmla="*/ 1393806 h 3418549"/>
              <a:gd name="connsiteX44" fmla="*/ 5204677 w 7534220"/>
              <a:gd name="connsiteY44" fmla="*/ 1448235 h 3418549"/>
              <a:gd name="connsiteX45" fmla="*/ 5269992 w 7534220"/>
              <a:gd name="connsiteY45" fmla="*/ 1502664 h 3418549"/>
              <a:gd name="connsiteX46" fmla="*/ 5335306 w 7534220"/>
              <a:gd name="connsiteY46" fmla="*/ 1546206 h 3418549"/>
              <a:gd name="connsiteX47" fmla="*/ 5433277 w 7534220"/>
              <a:gd name="connsiteY47" fmla="*/ 1622406 h 3418549"/>
              <a:gd name="connsiteX48" fmla="*/ 5465935 w 7534220"/>
              <a:gd name="connsiteY48" fmla="*/ 1655064 h 3418549"/>
              <a:gd name="connsiteX49" fmla="*/ 5520363 w 7534220"/>
              <a:gd name="connsiteY49" fmla="*/ 1687721 h 3418549"/>
              <a:gd name="connsiteX50" fmla="*/ 5542135 w 7534220"/>
              <a:gd name="connsiteY50" fmla="*/ 1709492 h 3418549"/>
              <a:gd name="connsiteX51" fmla="*/ 5563906 w 7534220"/>
              <a:gd name="connsiteY51" fmla="*/ 1742149 h 3418549"/>
              <a:gd name="connsiteX52" fmla="*/ 5650992 w 7534220"/>
              <a:gd name="connsiteY52" fmla="*/ 1785692 h 3418549"/>
              <a:gd name="connsiteX53" fmla="*/ 5716306 w 7534220"/>
              <a:gd name="connsiteY53" fmla="*/ 1861892 h 3418549"/>
              <a:gd name="connsiteX54" fmla="*/ 5748963 w 7534220"/>
              <a:gd name="connsiteY54" fmla="*/ 1872778 h 3418549"/>
              <a:gd name="connsiteX55" fmla="*/ 5803392 w 7534220"/>
              <a:gd name="connsiteY55" fmla="*/ 1905435 h 3418549"/>
              <a:gd name="connsiteX56" fmla="*/ 5868706 w 7534220"/>
              <a:gd name="connsiteY56" fmla="*/ 1959864 h 3418549"/>
              <a:gd name="connsiteX57" fmla="*/ 5955792 w 7534220"/>
              <a:gd name="connsiteY57" fmla="*/ 2014292 h 3418549"/>
              <a:gd name="connsiteX58" fmla="*/ 5999335 w 7534220"/>
              <a:gd name="connsiteY58" fmla="*/ 2057835 h 3418549"/>
              <a:gd name="connsiteX59" fmla="*/ 6053763 w 7534220"/>
              <a:gd name="connsiteY59" fmla="*/ 2090492 h 3418549"/>
              <a:gd name="connsiteX60" fmla="*/ 6097306 w 7534220"/>
              <a:gd name="connsiteY60" fmla="*/ 2134035 h 3418549"/>
              <a:gd name="connsiteX61" fmla="*/ 6227935 w 7534220"/>
              <a:gd name="connsiteY61" fmla="*/ 2242892 h 3418549"/>
              <a:gd name="connsiteX62" fmla="*/ 6380335 w 7534220"/>
              <a:gd name="connsiteY62" fmla="*/ 2340864 h 3418549"/>
              <a:gd name="connsiteX63" fmla="*/ 6412992 w 7534220"/>
              <a:gd name="connsiteY63" fmla="*/ 2362635 h 3418549"/>
              <a:gd name="connsiteX64" fmla="*/ 6456535 w 7534220"/>
              <a:gd name="connsiteY64" fmla="*/ 2417064 h 3418549"/>
              <a:gd name="connsiteX65" fmla="*/ 6652477 w 7534220"/>
              <a:gd name="connsiteY65" fmla="*/ 2547692 h 3418549"/>
              <a:gd name="connsiteX66" fmla="*/ 6674249 w 7534220"/>
              <a:gd name="connsiteY66" fmla="*/ 2569464 h 3418549"/>
              <a:gd name="connsiteX67" fmla="*/ 6717792 w 7534220"/>
              <a:gd name="connsiteY67" fmla="*/ 2602121 h 3418549"/>
              <a:gd name="connsiteX68" fmla="*/ 6783106 w 7534220"/>
              <a:gd name="connsiteY68" fmla="*/ 2656549 h 3418549"/>
              <a:gd name="connsiteX69" fmla="*/ 6859306 w 7534220"/>
              <a:gd name="connsiteY69" fmla="*/ 2700092 h 3418549"/>
              <a:gd name="connsiteX70" fmla="*/ 6881077 w 7534220"/>
              <a:gd name="connsiteY70" fmla="*/ 2721864 h 3418549"/>
              <a:gd name="connsiteX71" fmla="*/ 6924620 w 7534220"/>
              <a:gd name="connsiteY71" fmla="*/ 2754521 h 3418549"/>
              <a:gd name="connsiteX72" fmla="*/ 7011706 w 7534220"/>
              <a:gd name="connsiteY72" fmla="*/ 2852492 h 3418549"/>
              <a:gd name="connsiteX73" fmla="*/ 7066135 w 7534220"/>
              <a:gd name="connsiteY73" fmla="*/ 2885149 h 3418549"/>
              <a:gd name="connsiteX74" fmla="*/ 7153220 w 7534220"/>
              <a:gd name="connsiteY74" fmla="*/ 2972235 h 3418549"/>
              <a:gd name="connsiteX75" fmla="*/ 7207649 w 7534220"/>
              <a:gd name="connsiteY75" fmla="*/ 3037549 h 3418549"/>
              <a:gd name="connsiteX76" fmla="*/ 7229420 w 7534220"/>
              <a:gd name="connsiteY76" fmla="*/ 3059321 h 3418549"/>
              <a:gd name="connsiteX77" fmla="*/ 7262077 w 7534220"/>
              <a:gd name="connsiteY77" fmla="*/ 3113749 h 3418549"/>
              <a:gd name="connsiteX78" fmla="*/ 7327392 w 7534220"/>
              <a:gd name="connsiteY78" fmla="*/ 3179064 h 3418549"/>
              <a:gd name="connsiteX79" fmla="*/ 7392706 w 7534220"/>
              <a:gd name="connsiteY79" fmla="*/ 3244378 h 3418549"/>
              <a:gd name="connsiteX80" fmla="*/ 7479792 w 7534220"/>
              <a:gd name="connsiteY80" fmla="*/ 3364121 h 3418549"/>
              <a:gd name="connsiteX81" fmla="*/ 7512449 w 7534220"/>
              <a:gd name="connsiteY81" fmla="*/ 3396778 h 3418549"/>
              <a:gd name="connsiteX82" fmla="*/ 7534220 w 7534220"/>
              <a:gd name="connsiteY82" fmla="*/ 3418549 h 3418549"/>
              <a:gd name="connsiteX0" fmla="*/ 0 w 7534220"/>
              <a:gd name="connsiteY0" fmla="*/ 0 h 3418549"/>
              <a:gd name="connsiteX1" fmla="*/ 306106 w 7534220"/>
              <a:gd name="connsiteY1" fmla="*/ 98406 h 3418549"/>
              <a:gd name="connsiteX2" fmla="*/ 393192 w 7534220"/>
              <a:gd name="connsiteY2" fmla="*/ 109292 h 3418549"/>
              <a:gd name="connsiteX3" fmla="*/ 556477 w 7534220"/>
              <a:gd name="connsiteY3" fmla="*/ 131064 h 3418549"/>
              <a:gd name="connsiteX4" fmla="*/ 915706 w 7534220"/>
              <a:gd name="connsiteY4" fmla="*/ 196378 h 3418549"/>
              <a:gd name="connsiteX5" fmla="*/ 1383792 w 7534220"/>
              <a:gd name="connsiteY5" fmla="*/ 272578 h 3418549"/>
              <a:gd name="connsiteX6" fmla="*/ 1590620 w 7534220"/>
              <a:gd name="connsiteY6" fmla="*/ 294349 h 3418549"/>
              <a:gd name="connsiteX7" fmla="*/ 1634163 w 7534220"/>
              <a:gd name="connsiteY7" fmla="*/ 305235 h 3418549"/>
              <a:gd name="connsiteX8" fmla="*/ 1840992 w 7534220"/>
              <a:gd name="connsiteY8" fmla="*/ 348778 h 3418549"/>
              <a:gd name="connsiteX9" fmla="*/ 1949849 w 7534220"/>
              <a:gd name="connsiteY9" fmla="*/ 370549 h 3418549"/>
              <a:gd name="connsiteX10" fmla="*/ 2004277 w 7534220"/>
              <a:gd name="connsiteY10" fmla="*/ 381435 h 3418549"/>
              <a:gd name="connsiteX11" fmla="*/ 2047820 w 7534220"/>
              <a:gd name="connsiteY11" fmla="*/ 392321 h 3418549"/>
              <a:gd name="connsiteX12" fmla="*/ 2211106 w 7534220"/>
              <a:gd name="connsiteY12" fmla="*/ 414092 h 3418549"/>
              <a:gd name="connsiteX13" fmla="*/ 2396163 w 7534220"/>
              <a:gd name="connsiteY13" fmla="*/ 446749 h 3418549"/>
              <a:gd name="connsiteX14" fmla="*/ 2570335 w 7534220"/>
              <a:gd name="connsiteY14" fmla="*/ 468521 h 3418549"/>
              <a:gd name="connsiteX15" fmla="*/ 2679192 w 7534220"/>
              <a:gd name="connsiteY15" fmla="*/ 490292 h 3418549"/>
              <a:gd name="connsiteX16" fmla="*/ 2766277 w 7534220"/>
              <a:gd name="connsiteY16" fmla="*/ 512064 h 3418549"/>
              <a:gd name="connsiteX17" fmla="*/ 2918677 w 7534220"/>
              <a:gd name="connsiteY17" fmla="*/ 533835 h 3418549"/>
              <a:gd name="connsiteX18" fmla="*/ 3103735 w 7534220"/>
              <a:gd name="connsiteY18" fmla="*/ 555606 h 3418549"/>
              <a:gd name="connsiteX19" fmla="*/ 3288792 w 7534220"/>
              <a:gd name="connsiteY19" fmla="*/ 610035 h 3418549"/>
              <a:gd name="connsiteX20" fmla="*/ 3430306 w 7534220"/>
              <a:gd name="connsiteY20" fmla="*/ 631806 h 3418549"/>
              <a:gd name="connsiteX21" fmla="*/ 3550049 w 7534220"/>
              <a:gd name="connsiteY21" fmla="*/ 653578 h 3418549"/>
              <a:gd name="connsiteX22" fmla="*/ 3626249 w 7534220"/>
              <a:gd name="connsiteY22" fmla="*/ 664464 h 3418549"/>
              <a:gd name="connsiteX23" fmla="*/ 3713335 w 7534220"/>
              <a:gd name="connsiteY23" fmla="*/ 675349 h 3418549"/>
              <a:gd name="connsiteX24" fmla="*/ 3843963 w 7534220"/>
              <a:gd name="connsiteY24" fmla="*/ 708006 h 3418549"/>
              <a:gd name="connsiteX25" fmla="*/ 3920163 w 7534220"/>
              <a:gd name="connsiteY25" fmla="*/ 740664 h 3418549"/>
              <a:gd name="connsiteX26" fmla="*/ 3952820 w 7534220"/>
              <a:gd name="connsiteY26" fmla="*/ 751549 h 3418549"/>
              <a:gd name="connsiteX27" fmla="*/ 4018135 w 7534220"/>
              <a:gd name="connsiteY27" fmla="*/ 784206 h 3418549"/>
              <a:gd name="connsiteX28" fmla="*/ 4105220 w 7534220"/>
              <a:gd name="connsiteY28" fmla="*/ 805978 h 3418549"/>
              <a:gd name="connsiteX29" fmla="*/ 4159649 w 7534220"/>
              <a:gd name="connsiteY29" fmla="*/ 838635 h 3418549"/>
              <a:gd name="connsiteX30" fmla="*/ 4246735 w 7534220"/>
              <a:gd name="connsiteY30" fmla="*/ 871292 h 3418549"/>
              <a:gd name="connsiteX31" fmla="*/ 4377363 w 7534220"/>
              <a:gd name="connsiteY31" fmla="*/ 925721 h 3418549"/>
              <a:gd name="connsiteX32" fmla="*/ 4464449 w 7534220"/>
              <a:gd name="connsiteY32" fmla="*/ 958378 h 3418549"/>
              <a:gd name="connsiteX33" fmla="*/ 4507992 w 7534220"/>
              <a:gd name="connsiteY33" fmla="*/ 991035 h 3418549"/>
              <a:gd name="connsiteX34" fmla="*/ 4562420 w 7534220"/>
              <a:gd name="connsiteY34" fmla="*/ 1023692 h 3418549"/>
              <a:gd name="connsiteX35" fmla="*/ 4605963 w 7534220"/>
              <a:gd name="connsiteY35" fmla="*/ 1045464 h 3418549"/>
              <a:gd name="connsiteX36" fmla="*/ 4682163 w 7534220"/>
              <a:gd name="connsiteY36" fmla="*/ 1099892 h 3418549"/>
              <a:gd name="connsiteX37" fmla="*/ 4747477 w 7534220"/>
              <a:gd name="connsiteY37" fmla="*/ 1143435 h 3418549"/>
              <a:gd name="connsiteX38" fmla="*/ 4823677 w 7534220"/>
              <a:gd name="connsiteY38" fmla="*/ 1197864 h 3418549"/>
              <a:gd name="connsiteX39" fmla="*/ 4954306 w 7534220"/>
              <a:gd name="connsiteY39" fmla="*/ 1252292 h 3418549"/>
              <a:gd name="connsiteX40" fmla="*/ 5052277 w 7534220"/>
              <a:gd name="connsiteY40" fmla="*/ 1339378 h 3418549"/>
              <a:gd name="connsiteX41" fmla="*/ 5106706 w 7534220"/>
              <a:gd name="connsiteY41" fmla="*/ 1372035 h 3418549"/>
              <a:gd name="connsiteX42" fmla="*/ 5139363 w 7534220"/>
              <a:gd name="connsiteY42" fmla="*/ 1393806 h 3418549"/>
              <a:gd name="connsiteX43" fmla="*/ 5204677 w 7534220"/>
              <a:gd name="connsiteY43" fmla="*/ 1448235 h 3418549"/>
              <a:gd name="connsiteX44" fmla="*/ 5269992 w 7534220"/>
              <a:gd name="connsiteY44" fmla="*/ 1502664 h 3418549"/>
              <a:gd name="connsiteX45" fmla="*/ 5335306 w 7534220"/>
              <a:gd name="connsiteY45" fmla="*/ 1546206 h 3418549"/>
              <a:gd name="connsiteX46" fmla="*/ 5433277 w 7534220"/>
              <a:gd name="connsiteY46" fmla="*/ 1622406 h 3418549"/>
              <a:gd name="connsiteX47" fmla="*/ 5465935 w 7534220"/>
              <a:gd name="connsiteY47" fmla="*/ 1655064 h 3418549"/>
              <a:gd name="connsiteX48" fmla="*/ 5520363 w 7534220"/>
              <a:gd name="connsiteY48" fmla="*/ 1687721 h 3418549"/>
              <a:gd name="connsiteX49" fmla="*/ 5542135 w 7534220"/>
              <a:gd name="connsiteY49" fmla="*/ 1709492 h 3418549"/>
              <a:gd name="connsiteX50" fmla="*/ 5563906 w 7534220"/>
              <a:gd name="connsiteY50" fmla="*/ 1742149 h 3418549"/>
              <a:gd name="connsiteX51" fmla="*/ 5650992 w 7534220"/>
              <a:gd name="connsiteY51" fmla="*/ 1785692 h 3418549"/>
              <a:gd name="connsiteX52" fmla="*/ 5716306 w 7534220"/>
              <a:gd name="connsiteY52" fmla="*/ 1861892 h 3418549"/>
              <a:gd name="connsiteX53" fmla="*/ 5748963 w 7534220"/>
              <a:gd name="connsiteY53" fmla="*/ 1872778 h 3418549"/>
              <a:gd name="connsiteX54" fmla="*/ 5803392 w 7534220"/>
              <a:gd name="connsiteY54" fmla="*/ 1905435 h 3418549"/>
              <a:gd name="connsiteX55" fmla="*/ 5868706 w 7534220"/>
              <a:gd name="connsiteY55" fmla="*/ 1959864 h 3418549"/>
              <a:gd name="connsiteX56" fmla="*/ 5955792 w 7534220"/>
              <a:gd name="connsiteY56" fmla="*/ 2014292 h 3418549"/>
              <a:gd name="connsiteX57" fmla="*/ 5999335 w 7534220"/>
              <a:gd name="connsiteY57" fmla="*/ 2057835 h 3418549"/>
              <a:gd name="connsiteX58" fmla="*/ 6053763 w 7534220"/>
              <a:gd name="connsiteY58" fmla="*/ 2090492 h 3418549"/>
              <a:gd name="connsiteX59" fmla="*/ 6097306 w 7534220"/>
              <a:gd name="connsiteY59" fmla="*/ 2134035 h 3418549"/>
              <a:gd name="connsiteX60" fmla="*/ 6227935 w 7534220"/>
              <a:gd name="connsiteY60" fmla="*/ 2242892 h 3418549"/>
              <a:gd name="connsiteX61" fmla="*/ 6380335 w 7534220"/>
              <a:gd name="connsiteY61" fmla="*/ 2340864 h 3418549"/>
              <a:gd name="connsiteX62" fmla="*/ 6412992 w 7534220"/>
              <a:gd name="connsiteY62" fmla="*/ 2362635 h 3418549"/>
              <a:gd name="connsiteX63" fmla="*/ 6456535 w 7534220"/>
              <a:gd name="connsiteY63" fmla="*/ 2417064 h 3418549"/>
              <a:gd name="connsiteX64" fmla="*/ 6652477 w 7534220"/>
              <a:gd name="connsiteY64" fmla="*/ 2547692 h 3418549"/>
              <a:gd name="connsiteX65" fmla="*/ 6674249 w 7534220"/>
              <a:gd name="connsiteY65" fmla="*/ 2569464 h 3418549"/>
              <a:gd name="connsiteX66" fmla="*/ 6717792 w 7534220"/>
              <a:gd name="connsiteY66" fmla="*/ 2602121 h 3418549"/>
              <a:gd name="connsiteX67" fmla="*/ 6783106 w 7534220"/>
              <a:gd name="connsiteY67" fmla="*/ 2656549 h 3418549"/>
              <a:gd name="connsiteX68" fmla="*/ 6859306 w 7534220"/>
              <a:gd name="connsiteY68" fmla="*/ 2700092 h 3418549"/>
              <a:gd name="connsiteX69" fmla="*/ 6881077 w 7534220"/>
              <a:gd name="connsiteY69" fmla="*/ 2721864 h 3418549"/>
              <a:gd name="connsiteX70" fmla="*/ 6924620 w 7534220"/>
              <a:gd name="connsiteY70" fmla="*/ 2754521 h 3418549"/>
              <a:gd name="connsiteX71" fmla="*/ 7011706 w 7534220"/>
              <a:gd name="connsiteY71" fmla="*/ 2852492 h 3418549"/>
              <a:gd name="connsiteX72" fmla="*/ 7066135 w 7534220"/>
              <a:gd name="connsiteY72" fmla="*/ 2885149 h 3418549"/>
              <a:gd name="connsiteX73" fmla="*/ 7153220 w 7534220"/>
              <a:gd name="connsiteY73" fmla="*/ 2972235 h 3418549"/>
              <a:gd name="connsiteX74" fmla="*/ 7207649 w 7534220"/>
              <a:gd name="connsiteY74" fmla="*/ 3037549 h 3418549"/>
              <a:gd name="connsiteX75" fmla="*/ 7229420 w 7534220"/>
              <a:gd name="connsiteY75" fmla="*/ 3059321 h 3418549"/>
              <a:gd name="connsiteX76" fmla="*/ 7262077 w 7534220"/>
              <a:gd name="connsiteY76" fmla="*/ 3113749 h 3418549"/>
              <a:gd name="connsiteX77" fmla="*/ 7327392 w 7534220"/>
              <a:gd name="connsiteY77" fmla="*/ 3179064 h 3418549"/>
              <a:gd name="connsiteX78" fmla="*/ 7392706 w 7534220"/>
              <a:gd name="connsiteY78" fmla="*/ 3244378 h 3418549"/>
              <a:gd name="connsiteX79" fmla="*/ 7479792 w 7534220"/>
              <a:gd name="connsiteY79" fmla="*/ 3364121 h 3418549"/>
              <a:gd name="connsiteX80" fmla="*/ 7512449 w 7534220"/>
              <a:gd name="connsiteY80" fmla="*/ 3396778 h 3418549"/>
              <a:gd name="connsiteX81" fmla="*/ 7534220 w 7534220"/>
              <a:gd name="connsiteY81" fmla="*/ 3418549 h 3418549"/>
              <a:gd name="connsiteX0" fmla="*/ 0 w 7534220"/>
              <a:gd name="connsiteY0" fmla="*/ 0 h 3418549"/>
              <a:gd name="connsiteX1" fmla="*/ 306106 w 7534220"/>
              <a:gd name="connsiteY1" fmla="*/ 98406 h 3418549"/>
              <a:gd name="connsiteX2" fmla="*/ 556477 w 7534220"/>
              <a:gd name="connsiteY2" fmla="*/ 131064 h 3418549"/>
              <a:gd name="connsiteX3" fmla="*/ 915706 w 7534220"/>
              <a:gd name="connsiteY3" fmla="*/ 196378 h 3418549"/>
              <a:gd name="connsiteX4" fmla="*/ 1383792 w 7534220"/>
              <a:gd name="connsiteY4" fmla="*/ 272578 h 3418549"/>
              <a:gd name="connsiteX5" fmla="*/ 1590620 w 7534220"/>
              <a:gd name="connsiteY5" fmla="*/ 294349 h 3418549"/>
              <a:gd name="connsiteX6" fmla="*/ 1634163 w 7534220"/>
              <a:gd name="connsiteY6" fmla="*/ 305235 h 3418549"/>
              <a:gd name="connsiteX7" fmla="*/ 1840992 w 7534220"/>
              <a:gd name="connsiteY7" fmla="*/ 348778 h 3418549"/>
              <a:gd name="connsiteX8" fmla="*/ 1949849 w 7534220"/>
              <a:gd name="connsiteY8" fmla="*/ 370549 h 3418549"/>
              <a:gd name="connsiteX9" fmla="*/ 2004277 w 7534220"/>
              <a:gd name="connsiteY9" fmla="*/ 381435 h 3418549"/>
              <a:gd name="connsiteX10" fmla="*/ 2047820 w 7534220"/>
              <a:gd name="connsiteY10" fmla="*/ 392321 h 3418549"/>
              <a:gd name="connsiteX11" fmla="*/ 2211106 w 7534220"/>
              <a:gd name="connsiteY11" fmla="*/ 414092 h 3418549"/>
              <a:gd name="connsiteX12" fmla="*/ 2396163 w 7534220"/>
              <a:gd name="connsiteY12" fmla="*/ 446749 h 3418549"/>
              <a:gd name="connsiteX13" fmla="*/ 2570335 w 7534220"/>
              <a:gd name="connsiteY13" fmla="*/ 468521 h 3418549"/>
              <a:gd name="connsiteX14" fmla="*/ 2679192 w 7534220"/>
              <a:gd name="connsiteY14" fmla="*/ 490292 h 3418549"/>
              <a:gd name="connsiteX15" fmla="*/ 2766277 w 7534220"/>
              <a:gd name="connsiteY15" fmla="*/ 512064 h 3418549"/>
              <a:gd name="connsiteX16" fmla="*/ 2918677 w 7534220"/>
              <a:gd name="connsiteY16" fmla="*/ 533835 h 3418549"/>
              <a:gd name="connsiteX17" fmla="*/ 3103735 w 7534220"/>
              <a:gd name="connsiteY17" fmla="*/ 555606 h 3418549"/>
              <a:gd name="connsiteX18" fmla="*/ 3288792 w 7534220"/>
              <a:gd name="connsiteY18" fmla="*/ 610035 h 3418549"/>
              <a:gd name="connsiteX19" fmla="*/ 3430306 w 7534220"/>
              <a:gd name="connsiteY19" fmla="*/ 631806 h 3418549"/>
              <a:gd name="connsiteX20" fmla="*/ 3550049 w 7534220"/>
              <a:gd name="connsiteY20" fmla="*/ 653578 h 3418549"/>
              <a:gd name="connsiteX21" fmla="*/ 3626249 w 7534220"/>
              <a:gd name="connsiteY21" fmla="*/ 664464 h 3418549"/>
              <a:gd name="connsiteX22" fmla="*/ 3713335 w 7534220"/>
              <a:gd name="connsiteY22" fmla="*/ 675349 h 3418549"/>
              <a:gd name="connsiteX23" fmla="*/ 3843963 w 7534220"/>
              <a:gd name="connsiteY23" fmla="*/ 708006 h 3418549"/>
              <a:gd name="connsiteX24" fmla="*/ 3920163 w 7534220"/>
              <a:gd name="connsiteY24" fmla="*/ 740664 h 3418549"/>
              <a:gd name="connsiteX25" fmla="*/ 3952820 w 7534220"/>
              <a:gd name="connsiteY25" fmla="*/ 751549 h 3418549"/>
              <a:gd name="connsiteX26" fmla="*/ 4018135 w 7534220"/>
              <a:gd name="connsiteY26" fmla="*/ 784206 h 3418549"/>
              <a:gd name="connsiteX27" fmla="*/ 4105220 w 7534220"/>
              <a:gd name="connsiteY27" fmla="*/ 805978 h 3418549"/>
              <a:gd name="connsiteX28" fmla="*/ 4159649 w 7534220"/>
              <a:gd name="connsiteY28" fmla="*/ 838635 h 3418549"/>
              <a:gd name="connsiteX29" fmla="*/ 4246735 w 7534220"/>
              <a:gd name="connsiteY29" fmla="*/ 871292 h 3418549"/>
              <a:gd name="connsiteX30" fmla="*/ 4377363 w 7534220"/>
              <a:gd name="connsiteY30" fmla="*/ 925721 h 3418549"/>
              <a:gd name="connsiteX31" fmla="*/ 4464449 w 7534220"/>
              <a:gd name="connsiteY31" fmla="*/ 958378 h 3418549"/>
              <a:gd name="connsiteX32" fmla="*/ 4507992 w 7534220"/>
              <a:gd name="connsiteY32" fmla="*/ 991035 h 3418549"/>
              <a:gd name="connsiteX33" fmla="*/ 4562420 w 7534220"/>
              <a:gd name="connsiteY33" fmla="*/ 1023692 h 3418549"/>
              <a:gd name="connsiteX34" fmla="*/ 4605963 w 7534220"/>
              <a:gd name="connsiteY34" fmla="*/ 1045464 h 3418549"/>
              <a:gd name="connsiteX35" fmla="*/ 4682163 w 7534220"/>
              <a:gd name="connsiteY35" fmla="*/ 1099892 h 3418549"/>
              <a:gd name="connsiteX36" fmla="*/ 4747477 w 7534220"/>
              <a:gd name="connsiteY36" fmla="*/ 1143435 h 3418549"/>
              <a:gd name="connsiteX37" fmla="*/ 4823677 w 7534220"/>
              <a:gd name="connsiteY37" fmla="*/ 1197864 h 3418549"/>
              <a:gd name="connsiteX38" fmla="*/ 4954306 w 7534220"/>
              <a:gd name="connsiteY38" fmla="*/ 1252292 h 3418549"/>
              <a:gd name="connsiteX39" fmla="*/ 5052277 w 7534220"/>
              <a:gd name="connsiteY39" fmla="*/ 1339378 h 3418549"/>
              <a:gd name="connsiteX40" fmla="*/ 5106706 w 7534220"/>
              <a:gd name="connsiteY40" fmla="*/ 1372035 h 3418549"/>
              <a:gd name="connsiteX41" fmla="*/ 5139363 w 7534220"/>
              <a:gd name="connsiteY41" fmla="*/ 1393806 h 3418549"/>
              <a:gd name="connsiteX42" fmla="*/ 5204677 w 7534220"/>
              <a:gd name="connsiteY42" fmla="*/ 1448235 h 3418549"/>
              <a:gd name="connsiteX43" fmla="*/ 5269992 w 7534220"/>
              <a:gd name="connsiteY43" fmla="*/ 1502664 h 3418549"/>
              <a:gd name="connsiteX44" fmla="*/ 5335306 w 7534220"/>
              <a:gd name="connsiteY44" fmla="*/ 1546206 h 3418549"/>
              <a:gd name="connsiteX45" fmla="*/ 5433277 w 7534220"/>
              <a:gd name="connsiteY45" fmla="*/ 1622406 h 3418549"/>
              <a:gd name="connsiteX46" fmla="*/ 5465935 w 7534220"/>
              <a:gd name="connsiteY46" fmla="*/ 1655064 h 3418549"/>
              <a:gd name="connsiteX47" fmla="*/ 5520363 w 7534220"/>
              <a:gd name="connsiteY47" fmla="*/ 1687721 h 3418549"/>
              <a:gd name="connsiteX48" fmla="*/ 5542135 w 7534220"/>
              <a:gd name="connsiteY48" fmla="*/ 1709492 h 3418549"/>
              <a:gd name="connsiteX49" fmla="*/ 5563906 w 7534220"/>
              <a:gd name="connsiteY49" fmla="*/ 1742149 h 3418549"/>
              <a:gd name="connsiteX50" fmla="*/ 5650992 w 7534220"/>
              <a:gd name="connsiteY50" fmla="*/ 1785692 h 3418549"/>
              <a:gd name="connsiteX51" fmla="*/ 5716306 w 7534220"/>
              <a:gd name="connsiteY51" fmla="*/ 1861892 h 3418549"/>
              <a:gd name="connsiteX52" fmla="*/ 5748963 w 7534220"/>
              <a:gd name="connsiteY52" fmla="*/ 1872778 h 3418549"/>
              <a:gd name="connsiteX53" fmla="*/ 5803392 w 7534220"/>
              <a:gd name="connsiteY53" fmla="*/ 1905435 h 3418549"/>
              <a:gd name="connsiteX54" fmla="*/ 5868706 w 7534220"/>
              <a:gd name="connsiteY54" fmla="*/ 1959864 h 3418549"/>
              <a:gd name="connsiteX55" fmla="*/ 5955792 w 7534220"/>
              <a:gd name="connsiteY55" fmla="*/ 2014292 h 3418549"/>
              <a:gd name="connsiteX56" fmla="*/ 5999335 w 7534220"/>
              <a:gd name="connsiteY56" fmla="*/ 2057835 h 3418549"/>
              <a:gd name="connsiteX57" fmla="*/ 6053763 w 7534220"/>
              <a:gd name="connsiteY57" fmla="*/ 2090492 h 3418549"/>
              <a:gd name="connsiteX58" fmla="*/ 6097306 w 7534220"/>
              <a:gd name="connsiteY58" fmla="*/ 2134035 h 3418549"/>
              <a:gd name="connsiteX59" fmla="*/ 6227935 w 7534220"/>
              <a:gd name="connsiteY59" fmla="*/ 2242892 h 3418549"/>
              <a:gd name="connsiteX60" fmla="*/ 6380335 w 7534220"/>
              <a:gd name="connsiteY60" fmla="*/ 2340864 h 3418549"/>
              <a:gd name="connsiteX61" fmla="*/ 6412992 w 7534220"/>
              <a:gd name="connsiteY61" fmla="*/ 2362635 h 3418549"/>
              <a:gd name="connsiteX62" fmla="*/ 6456535 w 7534220"/>
              <a:gd name="connsiteY62" fmla="*/ 2417064 h 3418549"/>
              <a:gd name="connsiteX63" fmla="*/ 6652477 w 7534220"/>
              <a:gd name="connsiteY63" fmla="*/ 2547692 h 3418549"/>
              <a:gd name="connsiteX64" fmla="*/ 6674249 w 7534220"/>
              <a:gd name="connsiteY64" fmla="*/ 2569464 h 3418549"/>
              <a:gd name="connsiteX65" fmla="*/ 6717792 w 7534220"/>
              <a:gd name="connsiteY65" fmla="*/ 2602121 h 3418549"/>
              <a:gd name="connsiteX66" fmla="*/ 6783106 w 7534220"/>
              <a:gd name="connsiteY66" fmla="*/ 2656549 h 3418549"/>
              <a:gd name="connsiteX67" fmla="*/ 6859306 w 7534220"/>
              <a:gd name="connsiteY67" fmla="*/ 2700092 h 3418549"/>
              <a:gd name="connsiteX68" fmla="*/ 6881077 w 7534220"/>
              <a:gd name="connsiteY68" fmla="*/ 2721864 h 3418549"/>
              <a:gd name="connsiteX69" fmla="*/ 6924620 w 7534220"/>
              <a:gd name="connsiteY69" fmla="*/ 2754521 h 3418549"/>
              <a:gd name="connsiteX70" fmla="*/ 7011706 w 7534220"/>
              <a:gd name="connsiteY70" fmla="*/ 2852492 h 3418549"/>
              <a:gd name="connsiteX71" fmla="*/ 7066135 w 7534220"/>
              <a:gd name="connsiteY71" fmla="*/ 2885149 h 3418549"/>
              <a:gd name="connsiteX72" fmla="*/ 7153220 w 7534220"/>
              <a:gd name="connsiteY72" fmla="*/ 2972235 h 3418549"/>
              <a:gd name="connsiteX73" fmla="*/ 7207649 w 7534220"/>
              <a:gd name="connsiteY73" fmla="*/ 3037549 h 3418549"/>
              <a:gd name="connsiteX74" fmla="*/ 7229420 w 7534220"/>
              <a:gd name="connsiteY74" fmla="*/ 3059321 h 3418549"/>
              <a:gd name="connsiteX75" fmla="*/ 7262077 w 7534220"/>
              <a:gd name="connsiteY75" fmla="*/ 3113749 h 3418549"/>
              <a:gd name="connsiteX76" fmla="*/ 7327392 w 7534220"/>
              <a:gd name="connsiteY76" fmla="*/ 3179064 h 3418549"/>
              <a:gd name="connsiteX77" fmla="*/ 7392706 w 7534220"/>
              <a:gd name="connsiteY77" fmla="*/ 3244378 h 3418549"/>
              <a:gd name="connsiteX78" fmla="*/ 7479792 w 7534220"/>
              <a:gd name="connsiteY78" fmla="*/ 3364121 h 3418549"/>
              <a:gd name="connsiteX79" fmla="*/ 7512449 w 7534220"/>
              <a:gd name="connsiteY79" fmla="*/ 3396778 h 3418549"/>
              <a:gd name="connsiteX80" fmla="*/ 7534220 w 7534220"/>
              <a:gd name="connsiteY80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590620 w 7534220"/>
              <a:gd name="connsiteY4" fmla="*/ 294349 h 3418549"/>
              <a:gd name="connsiteX5" fmla="*/ 1634163 w 7534220"/>
              <a:gd name="connsiteY5" fmla="*/ 305235 h 3418549"/>
              <a:gd name="connsiteX6" fmla="*/ 1840992 w 7534220"/>
              <a:gd name="connsiteY6" fmla="*/ 348778 h 3418549"/>
              <a:gd name="connsiteX7" fmla="*/ 1949849 w 7534220"/>
              <a:gd name="connsiteY7" fmla="*/ 370549 h 3418549"/>
              <a:gd name="connsiteX8" fmla="*/ 2004277 w 7534220"/>
              <a:gd name="connsiteY8" fmla="*/ 381435 h 3418549"/>
              <a:gd name="connsiteX9" fmla="*/ 2047820 w 7534220"/>
              <a:gd name="connsiteY9" fmla="*/ 392321 h 3418549"/>
              <a:gd name="connsiteX10" fmla="*/ 2211106 w 7534220"/>
              <a:gd name="connsiteY10" fmla="*/ 414092 h 3418549"/>
              <a:gd name="connsiteX11" fmla="*/ 2396163 w 7534220"/>
              <a:gd name="connsiteY11" fmla="*/ 446749 h 3418549"/>
              <a:gd name="connsiteX12" fmla="*/ 2570335 w 7534220"/>
              <a:gd name="connsiteY12" fmla="*/ 468521 h 3418549"/>
              <a:gd name="connsiteX13" fmla="*/ 2679192 w 7534220"/>
              <a:gd name="connsiteY13" fmla="*/ 490292 h 3418549"/>
              <a:gd name="connsiteX14" fmla="*/ 2766277 w 7534220"/>
              <a:gd name="connsiteY14" fmla="*/ 512064 h 3418549"/>
              <a:gd name="connsiteX15" fmla="*/ 2918677 w 7534220"/>
              <a:gd name="connsiteY15" fmla="*/ 533835 h 3418549"/>
              <a:gd name="connsiteX16" fmla="*/ 3103735 w 7534220"/>
              <a:gd name="connsiteY16" fmla="*/ 555606 h 3418549"/>
              <a:gd name="connsiteX17" fmla="*/ 3288792 w 7534220"/>
              <a:gd name="connsiteY17" fmla="*/ 610035 h 3418549"/>
              <a:gd name="connsiteX18" fmla="*/ 3430306 w 7534220"/>
              <a:gd name="connsiteY18" fmla="*/ 631806 h 3418549"/>
              <a:gd name="connsiteX19" fmla="*/ 3550049 w 7534220"/>
              <a:gd name="connsiteY19" fmla="*/ 653578 h 3418549"/>
              <a:gd name="connsiteX20" fmla="*/ 3626249 w 7534220"/>
              <a:gd name="connsiteY20" fmla="*/ 664464 h 3418549"/>
              <a:gd name="connsiteX21" fmla="*/ 3713335 w 7534220"/>
              <a:gd name="connsiteY21" fmla="*/ 675349 h 3418549"/>
              <a:gd name="connsiteX22" fmla="*/ 3843963 w 7534220"/>
              <a:gd name="connsiteY22" fmla="*/ 708006 h 3418549"/>
              <a:gd name="connsiteX23" fmla="*/ 3920163 w 7534220"/>
              <a:gd name="connsiteY23" fmla="*/ 740664 h 3418549"/>
              <a:gd name="connsiteX24" fmla="*/ 3952820 w 7534220"/>
              <a:gd name="connsiteY24" fmla="*/ 751549 h 3418549"/>
              <a:gd name="connsiteX25" fmla="*/ 4018135 w 7534220"/>
              <a:gd name="connsiteY25" fmla="*/ 784206 h 3418549"/>
              <a:gd name="connsiteX26" fmla="*/ 4105220 w 7534220"/>
              <a:gd name="connsiteY26" fmla="*/ 805978 h 3418549"/>
              <a:gd name="connsiteX27" fmla="*/ 4159649 w 7534220"/>
              <a:gd name="connsiteY27" fmla="*/ 838635 h 3418549"/>
              <a:gd name="connsiteX28" fmla="*/ 4246735 w 7534220"/>
              <a:gd name="connsiteY28" fmla="*/ 871292 h 3418549"/>
              <a:gd name="connsiteX29" fmla="*/ 4377363 w 7534220"/>
              <a:gd name="connsiteY29" fmla="*/ 925721 h 3418549"/>
              <a:gd name="connsiteX30" fmla="*/ 4464449 w 7534220"/>
              <a:gd name="connsiteY30" fmla="*/ 958378 h 3418549"/>
              <a:gd name="connsiteX31" fmla="*/ 4507992 w 7534220"/>
              <a:gd name="connsiteY31" fmla="*/ 991035 h 3418549"/>
              <a:gd name="connsiteX32" fmla="*/ 4562420 w 7534220"/>
              <a:gd name="connsiteY32" fmla="*/ 1023692 h 3418549"/>
              <a:gd name="connsiteX33" fmla="*/ 4605963 w 7534220"/>
              <a:gd name="connsiteY33" fmla="*/ 1045464 h 3418549"/>
              <a:gd name="connsiteX34" fmla="*/ 4682163 w 7534220"/>
              <a:gd name="connsiteY34" fmla="*/ 1099892 h 3418549"/>
              <a:gd name="connsiteX35" fmla="*/ 4747477 w 7534220"/>
              <a:gd name="connsiteY35" fmla="*/ 1143435 h 3418549"/>
              <a:gd name="connsiteX36" fmla="*/ 4823677 w 7534220"/>
              <a:gd name="connsiteY36" fmla="*/ 1197864 h 3418549"/>
              <a:gd name="connsiteX37" fmla="*/ 4954306 w 7534220"/>
              <a:gd name="connsiteY37" fmla="*/ 1252292 h 3418549"/>
              <a:gd name="connsiteX38" fmla="*/ 5052277 w 7534220"/>
              <a:gd name="connsiteY38" fmla="*/ 1339378 h 3418549"/>
              <a:gd name="connsiteX39" fmla="*/ 5106706 w 7534220"/>
              <a:gd name="connsiteY39" fmla="*/ 1372035 h 3418549"/>
              <a:gd name="connsiteX40" fmla="*/ 5139363 w 7534220"/>
              <a:gd name="connsiteY40" fmla="*/ 1393806 h 3418549"/>
              <a:gd name="connsiteX41" fmla="*/ 5204677 w 7534220"/>
              <a:gd name="connsiteY41" fmla="*/ 1448235 h 3418549"/>
              <a:gd name="connsiteX42" fmla="*/ 5269992 w 7534220"/>
              <a:gd name="connsiteY42" fmla="*/ 1502664 h 3418549"/>
              <a:gd name="connsiteX43" fmla="*/ 5335306 w 7534220"/>
              <a:gd name="connsiteY43" fmla="*/ 1546206 h 3418549"/>
              <a:gd name="connsiteX44" fmla="*/ 5433277 w 7534220"/>
              <a:gd name="connsiteY44" fmla="*/ 1622406 h 3418549"/>
              <a:gd name="connsiteX45" fmla="*/ 5465935 w 7534220"/>
              <a:gd name="connsiteY45" fmla="*/ 1655064 h 3418549"/>
              <a:gd name="connsiteX46" fmla="*/ 5520363 w 7534220"/>
              <a:gd name="connsiteY46" fmla="*/ 1687721 h 3418549"/>
              <a:gd name="connsiteX47" fmla="*/ 5542135 w 7534220"/>
              <a:gd name="connsiteY47" fmla="*/ 1709492 h 3418549"/>
              <a:gd name="connsiteX48" fmla="*/ 5563906 w 7534220"/>
              <a:gd name="connsiteY48" fmla="*/ 1742149 h 3418549"/>
              <a:gd name="connsiteX49" fmla="*/ 5650992 w 7534220"/>
              <a:gd name="connsiteY49" fmla="*/ 1785692 h 3418549"/>
              <a:gd name="connsiteX50" fmla="*/ 5716306 w 7534220"/>
              <a:gd name="connsiteY50" fmla="*/ 1861892 h 3418549"/>
              <a:gd name="connsiteX51" fmla="*/ 5748963 w 7534220"/>
              <a:gd name="connsiteY51" fmla="*/ 1872778 h 3418549"/>
              <a:gd name="connsiteX52" fmla="*/ 5803392 w 7534220"/>
              <a:gd name="connsiteY52" fmla="*/ 1905435 h 3418549"/>
              <a:gd name="connsiteX53" fmla="*/ 5868706 w 7534220"/>
              <a:gd name="connsiteY53" fmla="*/ 1959864 h 3418549"/>
              <a:gd name="connsiteX54" fmla="*/ 5955792 w 7534220"/>
              <a:gd name="connsiteY54" fmla="*/ 2014292 h 3418549"/>
              <a:gd name="connsiteX55" fmla="*/ 5999335 w 7534220"/>
              <a:gd name="connsiteY55" fmla="*/ 2057835 h 3418549"/>
              <a:gd name="connsiteX56" fmla="*/ 6053763 w 7534220"/>
              <a:gd name="connsiteY56" fmla="*/ 2090492 h 3418549"/>
              <a:gd name="connsiteX57" fmla="*/ 6097306 w 7534220"/>
              <a:gd name="connsiteY57" fmla="*/ 2134035 h 3418549"/>
              <a:gd name="connsiteX58" fmla="*/ 6227935 w 7534220"/>
              <a:gd name="connsiteY58" fmla="*/ 2242892 h 3418549"/>
              <a:gd name="connsiteX59" fmla="*/ 6380335 w 7534220"/>
              <a:gd name="connsiteY59" fmla="*/ 2340864 h 3418549"/>
              <a:gd name="connsiteX60" fmla="*/ 6412992 w 7534220"/>
              <a:gd name="connsiteY60" fmla="*/ 2362635 h 3418549"/>
              <a:gd name="connsiteX61" fmla="*/ 6456535 w 7534220"/>
              <a:gd name="connsiteY61" fmla="*/ 2417064 h 3418549"/>
              <a:gd name="connsiteX62" fmla="*/ 6652477 w 7534220"/>
              <a:gd name="connsiteY62" fmla="*/ 2547692 h 3418549"/>
              <a:gd name="connsiteX63" fmla="*/ 6674249 w 7534220"/>
              <a:gd name="connsiteY63" fmla="*/ 2569464 h 3418549"/>
              <a:gd name="connsiteX64" fmla="*/ 6717792 w 7534220"/>
              <a:gd name="connsiteY64" fmla="*/ 2602121 h 3418549"/>
              <a:gd name="connsiteX65" fmla="*/ 6783106 w 7534220"/>
              <a:gd name="connsiteY65" fmla="*/ 2656549 h 3418549"/>
              <a:gd name="connsiteX66" fmla="*/ 6859306 w 7534220"/>
              <a:gd name="connsiteY66" fmla="*/ 2700092 h 3418549"/>
              <a:gd name="connsiteX67" fmla="*/ 6881077 w 7534220"/>
              <a:gd name="connsiteY67" fmla="*/ 2721864 h 3418549"/>
              <a:gd name="connsiteX68" fmla="*/ 6924620 w 7534220"/>
              <a:gd name="connsiteY68" fmla="*/ 2754521 h 3418549"/>
              <a:gd name="connsiteX69" fmla="*/ 7011706 w 7534220"/>
              <a:gd name="connsiteY69" fmla="*/ 2852492 h 3418549"/>
              <a:gd name="connsiteX70" fmla="*/ 7066135 w 7534220"/>
              <a:gd name="connsiteY70" fmla="*/ 2885149 h 3418549"/>
              <a:gd name="connsiteX71" fmla="*/ 7153220 w 7534220"/>
              <a:gd name="connsiteY71" fmla="*/ 2972235 h 3418549"/>
              <a:gd name="connsiteX72" fmla="*/ 7207649 w 7534220"/>
              <a:gd name="connsiteY72" fmla="*/ 3037549 h 3418549"/>
              <a:gd name="connsiteX73" fmla="*/ 7229420 w 7534220"/>
              <a:gd name="connsiteY73" fmla="*/ 3059321 h 3418549"/>
              <a:gd name="connsiteX74" fmla="*/ 7262077 w 7534220"/>
              <a:gd name="connsiteY74" fmla="*/ 3113749 h 3418549"/>
              <a:gd name="connsiteX75" fmla="*/ 7327392 w 7534220"/>
              <a:gd name="connsiteY75" fmla="*/ 3179064 h 3418549"/>
              <a:gd name="connsiteX76" fmla="*/ 7392706 w 7534220"/>
              <a:gd name="connsiteY76" fmla="*/ 3244378 h 3418549"/>
              <a:gd name="connsiteX77" fmla="*/ 7479792 w 7534220"/>
              <a:gd name="connsiteY77" fmla="*/ 3364121 h 3418549"/>
              <a:gd name="connsiteX78" fmla="*/ 7512449 w 7534220"/>
              <a:gd name="connsiteY78" fmla="*/ 3396778 h 3418549"/>
              <a:gd name="connsiteX79" fmla="*/ 7534220 w 7534220"/>
              <a:gd name="connsiteY79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590620 w 7534220"/>
              <a:gd name="connsiteY4" fmla="*/ 294349 h 3418549"/>
              <a:gd name="connsiteX5" fmla="*/ 1634163 w 7534220"/>
              <a:gd name="connsiteY5" fmla="*/ 305235 h 3418549"/>
              <a:gd name="connsiteX6" fmla="*/ 1949849 w 7534220"/>
              <a:gd name="connsiteY6" fmla="*/ 370549 h 3418549"/>
              <a:gd name="connsiteX7" fmla="*/ 2004277 w 7534220"/>
              <a:gd name="connsiteY7" fmla="*/ 381435 h 3418549"/>
              <a:gd name="connsiteX8" fmla="*/ 2047820 w 7534220"/>
              <a:gd name="connsiteY8" fmla="*/ 392321 h 3418549"/>
              <a:gd name="connsiteX9" fmla="*/ 2211106 w 7534220"/>
              <a:gd name="connsiteY9" fmla="*/ 414092 h 3418549"/>
              <a:gd name="connsiteX10" fmla="*/ 2396163 w 7534220"/>
              <a:gd name="connsiteY10" fmla="*/ 446749 h 3418549"/>
              <a:gd name="connsiteX11" fmla="*/ 2570335 w 7534220"/>
              <a:gd name="connsiteY11" fmla="*/ 468521 h 3418549"/>
              <a:gd name="connsiteX12" fmla="*/ 2679192 w 7534220"/>
              <a:gd name="connsiteY12" fmla="*/ 490292 h 3418549"/>
              <a:gd name="connsiteX13" fmla="*/ 2766277 w 7534220"/>
              <a:gd name="connsiteY13" fmla="*/ 512064 h 3418549"/>
              <a:gd name="connsiteX14" fmla="*/ 2918677 w 7534220"/>
              <a:gd name="connsiteY14" fmla="*/ 533835 h 3418549"/>
              <a:gd name="connsiteX15" fmla="*/ 3103735 w 7534220"/>
              <a:gd name="connsiteY15" fmla="*/ 555606 h 3418549"/>
              <a:gd name="connsiteX16" fmla="*/ 3288792 w 7534220"/>
              <a:gd name="connsiteY16" fmla="*/ 610035 h 3418549"/>
              <a:gd name="connsiteX17" fmla="*/ 3430306 w 7534220"/>
              <a:gd name="connsiteY17" fmla="*/ 631806 h 3418549"/>
              <a:gd name="connsiteX18" fmla="*/ 3550049 w 7534220"/>
              <a:gd name="connsiteY18" fmla="*/ 653578 h 3418549"/>
              <a:gd name="connsiteX19" fmla="*/ 3626249 w 7534220"/>
              <a:gd name="connsiteY19" fmla="*/ 664464 h 3418549"/>
              <a:gd name="connsiteX20" fmla="*/ 3713335 w 7534220"/>
              <a:gd name="connsiteY20" fmla="*/ 675349 h 3418549"/>
              <a:gd name="connsiteX21" fmla="*/ 3843963 w 7534220"/>
              <a:gd name="connsiteY21" fmla="*/ 708006 h 3418549"/>
              <a:gd name="connsiteX22" fmla="*/ 3920163 w 7534220"/>
              <a:gd name="connsiteY22" fmla="*/ 740664 h 3418549"/>
              <a:gd name="connsiteX23" fmla="*/ 3952820 w 7534220"/>
              <a:gd name="connsiteY23" fmla="*/ 751549 h 3418549"/>
              <a:gd name="connsiteX24" fmla="*/ 4018135 w 7534220"/>
              <a:gd name="connsiteY24" fmla="*/ 784206 h 3418549"/>
              <a:gd name="connsiteX25" fmla="*/ 4105220 w 7534220"/>
              <a:gd name="connsiteY25" fmla="*/ 805978 h 3418549"/>
              <a:gd name="connsiteX26" fmla="*/ 4159649 w 7534220"/>
              <a:gd name="connsiteY26" fmla="*/ 838635 h 3418549"/>
              <a:gd name="connsiteX27" fmla="*/ 4246735 w 7534220"/>
              <a:gd name="connsiteY27" fmla="*/ 871292 h 3418549"/>
              <a:gd name="connsiteX28" fmla="*/ 4377363 w 7534220"/>
              <a:gd name="connsiteY28" fmla="*/ 925721 h 3418549"/>
              <a:gd name="connsiteX29" fmla="*/ 4464449 w 7534220"/>
              <a:gd name="connsiteY29" fmla="*/ 958378 h 3418549"/>
              <a:gd name="connsiteX30" fmla="*/ 4507992 w 7534220"/>
              <a:gd name="connsiteY30" fmla="*/ 991035 h 3418549"/>
              <a:gd name="connsiteX31" fmla="*/ 4562420 w 7534220"/>
              <a:gd name="connsiteY31" fmla="*/ 1023692 h 3418549"/>
              <a:gd name="connsiteX32" fmla="*/ 4605963 w 7534220"/>
              <a:gd name="connsiteY32" fmla="*/ 1045464 h 3418549"/>
              <a:gd name="connsiteX33" fmla="*/ 4682163 w 7534220"/>
              <a:gd name="connsiteY33" fmla="*/ 1099892 h 3418549"/>
              <a:gd name="connsiteX34" fmla="*/ 4747477 w 7534220"/>
              <a:gd name="connsiteY34" fmla="*/ 1143435 h 3418549"/>
              <a:gd name="connsiteX35" fmla="*/ 4823677 w 7534220"/>
              <a:gd name="connsiteY35" fmla="*/ 1197864 h 3418549"/>
              <a:gd name="connsiteX36" fmla="*/ 4954306 w 7534220"/>
              <a:gd name="connsiteY36" fmla="*/ 1252292 h 3418549"/>
              <a:gd name="connsiteX37" fmla="*/ 5052277 w 7534220"/>
              <a:gd name="connsiteY37" fmla="*/ 1339378 h 3418549"/>
              <a:gd name="connsiteX38" fmla="*/ 5106706 w 7534220"/>
              <a:gd name="connsiteY38" fmla="*/ 1372035 h 3418549"/>
              <a:gd name="connsiteX39" fmla="*/ 5139363 w 7534220"/>
              <a:gd name="connsiteY39" fmla="*/ 1393806 h 3418549"/>
              <a:gd name="connsiteX40" fmla="*/ 5204677 w 7534220"/>
              <a:gd name="connsiteY40" fmla="*/ 1448235 h 3418549"/>
              <a:gd name="connsiteX41" fmla="*/ 5269992 w 7534220"/>
              <a:gd name="connsiteY41" fmla="*/ 1502664 h 3418549"/>
              <a:gd name="connsiteX42" fmla="*/ 5335306 w 7534220"/>
              <a:gd name="connsiteY42" fmla="*/ 1546206 h 3418549"/>
              <a:gd name="connsiteX43" fmla="*/ 5433277 w 7534220"/>
              <a:gd name="connsiteY43" fmla="*/ 1622406 h 3418549"/>
              <a:gd name="connsiteX44" fmla="*/ 5465935 w 7534220"/>
              <a:gd name="connsiteY44" fmla="*/ 1655064 h 3418549"/>
              <a:gd name="connsiteX45" fmla="*/ 5520363 w 7534220"/>
              <a:gd name="connsiteY45" fmla="*/ 1687721 h 3418549"/>
              <a:gd name="connsiteX46" fmla="*/ 5542135 w 7534220"/>
              <a:gd name="connsiteY46" fmla="*/ 1709492 h 3418549"/>
              <a:gd name="connsiteX47" fmla="*/ 5563906 w 7534220"/>
              <a:gd name="connsiteY47" fmla="*/ 1742149 h 3418549"/>
              <a:gd name="connsiteX48" fmla="*/ 5650992 w 7534220"/>
              <a:gd name="connsiteY48" fmla="*/ 1785692 h 3418549"/>
              <a:gd name="connsiteX49" fmla="*/ 5716306 w 7534220"/>
              <a:gd name="connsiteY49" fmla="*/ 1861892 h 3418549"/>
              <a:gd name="connsiteX50" fmla="*/ 5748963 w 7534220"/>
              <a:gd name="connsiteY50" fmla="*/ 1872778 h 3418549"/>
              <a:gd name="connsiteX51" fmla="*/ 5803392 w 7534220"/>
              <a:gd name="connsiteY51" fmla="*/ 1905435 h 3418549"/>
              <a:gd name="connsiteX52" fmla="*/ 5868706 w 7534220"/>
              <a:gd name="connsiteY52" fmla="*/ 1959864 h 3418549"/>
              <a:gd name="connsiteX53" fmla="*/ 5955792 w 7534220"/>
              <a:gd name="connsiteY53" fmla="*/ 2014292 h 3418549"/>
              <a:gd name="connsiteX54" fmla="*/ 5999335 w 7534220"/>
              <a:gd name="connsiteY54" fmla="*/ 2057835 h 3418549"/>
              <a:gd name="connsiteX55" fmla="*/ 6053763 w 7534220"/>
              <a:gd name="connsiteY55" fmla="*/ 2090492 h 3418549"/>
              <a:gd name="connsiteX56" fmla="*/ 6097306 w 7534220"/>
              <a:gd name="connsiteY56" fmla="*/ 2134035 h 3418549"/>
              <a:gd name="connsiteX57" fmla="*/ 6227935 w 7534220"/>
              <a:gd name="connsiteY57" fmla="*/ 2242892 h 3418549"/>
              <a:gd name="connsiteX58" fmla="*/ 6380335 w 7534220"/>
              <a:gd name="connsiteY58" fmla="*/ 2340864 h 3418549"/>
              <a:gd name="connsiteX59" fmla="*/ 6412992 w 7534220"/>
              <a:gd name="connsiteY59" fmla="*/ 2362635 h 3418549"/>
              <a:gd name="connsiteX60" fmla="*/ 6456535 w 7534220"/>
              <a:gd name="connsiteY60" fmla="*/ 2417064 h 3418549"/>
              <a:gd name="connsiteX61" fmla="*/ 6652477 w 7534220"/>
              <a:gd name="connsiteY61" fmla="*/ 2547692 h 3418549"/>
              <a:gd name="connsiteX62" fmla="*/ 6674249 w 7534220"/>
              <a:gd name="connsiteY62" fmla="*/ 2569464 h 3418549"/>
              <a:gd name="connsiteX63" fmla="*/ 6717792 w 7534220"/>
              <a:gd name="connsiteY63" fmla="*/ 2602121 h 3418549"/>
              <a:gd name="connsiteX64" fmla="*/ 6783106 w 7534220"/>
              <a:gd name="connsiteY64" fmla="*/ 2656549 h 3418549"/>
              <a:gd name="connsiteX65" fmla="*/ 6859306 w 7534220"/>
              <a:gd name="connsiteY65" fmla="*/ 2700092 h 3418549"/>
              <a:gd name="connsiteX66" fmla="*/ 6881077 w 7534220"/>
              <a:gd name="connsiteY66" fmla="*/ 2721864 h 3418549"/>
              <a:gd name="connsiteX67" fmla="*/ 6924620 w 7534220"/>
              <a:gd name="connsiteY67" fmla="*/ 2754521 h 3418549"/>
              <a:gd name="connsiteX68" fmla="*/ 7011706 w 7534220"/>
              <a:gd name="connsiteY68" fmla="*/ 2852492 h 3418549"/>
              <a:gd name="connsiteX69" fmla="*/ 7066135 w 7534220"/>
              <a:gd name="connsiteY69" fmla="*/ 2885149 h 3418549"/>
              <a:gd name="connsiteX70" fmla="*/ 7153220 w 7534220"/>
              <a:gd name="connsiteY70" fmla="*/ 2972235 h 3418549"/>
              <a:gd name="connsiteX71" fmla="*/ 7207649 w 7534220"/>
              <a:gd name="connsiteY71" fmla="*/ 3037549 h 3418549"/>
              <a:gd name="connsiteX72" fmla="*/ 7229420 w 7534220"/>
              <a:gd name="connsiteY72" fmla="*/ 3059321 h 3418549"/>
              <a:gd name="connsiteX73" fmla="*/ 7262077 w 7534220"/>
              <a:gd name="connsiteY73" fmla="*/ 3113749 h 3418549"/>
              <a:gd name="connsiteX74" fmla="*/ 7327392 w 7534220"/>
              <a:gd name="connsiteY74" fmla="*/ 3179064 h 3418549"/>
              <a:gd name="connsiteX75" fmla="*/ 7392706 w 7534220"/>
              <a:gd name="connsiteY75" fmla="*/ 3244378 h 3418549"/>
              <a:gd name="connsiteX76" fmla="*/ 7479792 w 7534220"/>
              <a:gd name="connsiteY76" fmla="*/ 3364121 h 3418549"/>
              <a:gd name="connsiteX77" fmla="*/ 7512449 w 7534220"/>
              <a:gd name="connsiteY77" fmla="*/ 3396778 h 3418549"/>
              <a:gd name="connsiteX78" fmla="*/ 7534220 w 7534220"/>
              <a:gd name="connsiteY78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634163 w 7534220"/>
              <a:gd name="connsiteY4" fmla="*/ 305235 h 3418549"/>
              <a:gd name="connsiteX5" fmla="*/ 1949849 w 7534220"/>
              <a:gd name="connsiteY5" fmla="*/ 370549 h 3418549"/>
              <a:gd name="connsiteX6" fmla="*/ 2004277 w 7534220"/>
              <a:gd name="connsiteY6" fmla="*/ 381435 h 3418549"/>
              <a:gd name="connsiteX7" fmla="*/ 2047820 w 7534220"/>
              <a:gd name="connsiteY7" fmla="*/ 392321 h 3418549"/>
              <a:gd name="connsiteX8" fmla="*/ 2211106 w 7534220"/>
              <a:gd name="connsiteY8" fmla="*/ 414092 h 3418549"/>
              <a:gd name="connsiteX9" fmla="*/ 2396163 w 7534220"/>
              <a:gd name="connsiteY9" fmla="*/ 446749 h 3418549"/>
              <a:gd name="connsiteX10" fmla="*/ 2570335 w 7534220"/>
              <a:gd name="connsiteY10" fmla="*/ 468521 h 3418549"/>
              <a:gd name="connsiteX11" fmla="*/ 2679192 w 7534220"/>
              <a:gd name="connsiteY11" fmla="*/ 490292 h 3418549"/>
              <a:gd name="connsiteX12" fmla="*/ 2766277 w 7534220"/>
              <a:gd name="connsiteY12" fmla="*/ 512064 h 3418549"/>
              <a:gd name="connsiteX13" fmla="*/ 2918677 w 7534220"/>
              <a:gd name="connsiteY13" fmla="*/ 533835 h 3418549"/>
              <a:gd name="connsiteX14" fmla="*/ 3103735 w 7534220"/>
              <a:gd name="connsiteY14" fmla="*/ 555606 h 3418549"/>
              <a:gd name="connsiteX15" fmla="*/ 3288792 w 7534220"/>
              <a:gd name="connsiteY15" fmla="*/ 610035 h 3418549"/>
              <a:gd name="connsiteX16" fmla="*/ 3430306 w 7534220"/>
              <a:gd name="connsiteY16" fmla="*/ 631806 h 3418549"/>
              <a:gd name="connsiteX17" fmla="*/ 3550049 w 7534220"/>
              <a:gd name="connsiteY17" fmla="*/ 653578 h 3418549"/>
              <a:gd name="connsiteX18" fmla="*/ 3626249 w 7534220"/>
              <a:gd name="connsiteY18" fmla="*/ 664464 h 3418549"/>
              <a:gd name="connsiteX19" fmla="*/ 3713335 w 7534220"/>
              <a:gd name="connsiteY19" fmla="*/ 675349 h 3418549"/>
              <a:gd name="connsiteX20" fmla="*/ 3843963 w 7534220"/>
              <a:gd name="connsiteY20" fmla="*/ 708006 h 3418549"/>
              <a:gd name="connsiteX21" fmla="*/ 3920163 w 7534220"/>
              <a:gd name="connsiteY21" fmla="*/ 740664 h 3418549"/>
              <a:gd name="connsiteX22" fmla="*/ 3952820 w 7534220"/>
              <a:gd name="connsiteY22" fmla="*/ 751549 h 3418549"/>
              <a:gd name="connsiteX23" fmla="*/ 4018135 w 7534220"/>
              <a:gd name="connsiteY23" fmla="*/ 784206 h 3418549"/>
              <a:gd name="connsiteX24" fmla="*/ 4105220 w 7534220"/>
              <a:gd name="connsiteY24" fmla="*/ 805978 h 3418549"/>
              <a:gd name="connsiteX25" fmla="*/ 4159649 w 7534220"/>
              <a:gd name="connsiteY25" fmla="*/ 838635 h 3418549"/>
              <a:gd name="connsiteX26" fmla="*/ 4246735 w 7534220"/>
              <a:gd name="connsiteY26" fmla="*/ 871292 h 3418549"/>
              <a:gd name="connsiteX27" fmla="*/ 4377363 w 7534220"/>
              <a:gd name="connsiteY27" fmla="*/ 925721 h 3418549"/>
              <a:gd name="connsiteX28" fmla="*/ 4464449 w 7534220"/>
              <a:gd name="connsiteY28" fmla="*/ 958378 h 3418549"/>
              <a:gd name="connsiteX29" fmla="*/ 4507992 w 7534220"/>
              <a:gd name="connsiteY29" fmla="*/ 991035 h 3418549"/>
              <a:gd name="connsiteX30" fmla="*/ 4562420 w 7534220"/>
              <a:gd name="connsiteY30" fmla="*/ 1023692 h 3418549"/>
              <a:gd name="connsiteX31" fmla="*/ 4605963 w 7534220"/>
              <a:gd name="connsiteY31" fmla="*/ 1045464 h 3418549"/>
              <a:gd name="connsiteX32" fmla="*/ 4682163 w 7534220"/>
              <a:gd name="connsiteY32" fmla="*/ 1099892 h 3418549"/>
              <a:gd name="connsiteX33" fmla="*/ 4747477 w 7534220"/>
              <a:gd name="connsiteY33" fmla="*/ 1143435 h 3418549"/>
              <a:gd name="connsiteX34" fmla="*/ 4823677 w 7534220"/>
              <a:gd name="connsiteY34" fmla="*/ 1197864 h 3418549"/>
              <a:gd name="connsiteX35" fmla="*/ 4954306 w 7534220"/>
              <a:gd name="connsiteY35" fmla="*/ 1252292 h 3418549"/>
              <a:gd name="connsiteX36" fmla="*/ 5052277 w 7534220"/>
              <a:gd name="connsiteY36" fmla="*/ 1339378 h 3418549"/>
              <a:gd name="connsiteX37" fmla="*/ 5106706 w 7534220"/>
              <a:gd name="connsiteY37" fmla="*/ 1372035 h 3418549"/>
              <a:gd name="connsiteX38" fmla="*/ 5139363 w 7534220"/>
              <a:gd name="connsiteY38" fmla="*/ 1393806 h 3418549"/>
              <a:gd name="connsiteX39" fmla="*/ 5204677 w 7534220"/>
              <a:gd name="connsiteY39" fmla="*/ 1448235 h 3418549"/>
              <a:gd name="connsiteX40" fmla="*/ 5269992 w 7534220"/>
              <a:gd name="connsiteY40" fmla="*/ 1502664 h 3418549"/>
              <a:gd name="connsiteX41" fmla="*/ 5335306 w 7534220"/>
              <a:gd name="connsiteY41" fmla="*/ 1546206 h 3418549"/>
              <a:gd name="connsiteX42" fmla="*/ 5433277 w 7534220"/>
              <a:gd name="connsiteY42" fmla="*/ 1622406 h 3418549"/>
              <a:gd name="connsiteX43" fmla="*/ 5465935 w 7534220"/>
              <a:gd name="connsiteY43" fmla="*/ 1655064 h 3418549"/>
              <a:gd name="connsiteX44" fmla="*/ 5520363 w 7534220"/>
              <a:gd name="connsiteY44" fmla="*/ 1687721 h 3418549"/>
              <a:gd name="connsiteX45" fmla="*/ 5542135 w 7534220"/>
              <a:gd name="connsiteY45" fmla="*/ 1709492 h 3418549"/>
              <a:gd name="connsiteX46" fmla="*/ 5563906 w 7534220"/>
              <a:gd name="connsiteY46" fmla="*/ 1742149 h 3418549"/>
              <a:gd name="connsiteX47" fmla="*/ 5650992 w 7534220"/>
              <a:gd name="connsiteY47" fmla="*/ 1785692 h 3418549"/>
              <a:gd name="connsiteX48" fmla="*/ 5716306 w 7534220"/>
              <a:gd name="connsiteY48" fmla="*/ 1861892 h 3418549"/>
              <a:gd name="connsiteX49" fmla="*/ 5748963 w 7534220"/>
              <a:gd name="connsiteY49" fmla="*/ 1872778 h 3418549"/>
              <a:gd name="connsiteX50" fmla="*/ 5803392 w 7534220"/>
              <a:gd name="connsiteY50" fmla="*/ 1905435 h 3418549"/>
              <a:gd name="connsiteX51" fmla="*/ 5868706 w 7534220"/>
              <a:gd name="connsiteY51" fmla="*/ 1959864 h 3418549"/>
              <a:gd name="connsiteX52" fmla="*/ 5955792 w 7534220"/>
              <a:gd name="connsiteY52" fmla="*/ 2014292 h 3418549"/>
              <a:gd name="connsiteX53" fmla="*/ 5999335 w 7534220"/>
              <a:gd name="connsiteY53" fmla="*/ 2057835 h 3418549"/>
              <a:gd name="connsiteX54" fmla="*/ 6053763 w 7534220"/>
              <a:gd name="connsiteY54" fmla="*/ 2090492 h 3418549"/>
              <a:gd name="connsiteX55" fmla="*/ 6097306 w 7534220"/>
              <a:gd name="connsiteY55" fmla="*/ 2134035 h 3418549"/>
              <a:gd name="connsiteX56" fmla="*/ 6227935 w 7534220"/>
              <a:gd name="connsiteY56" fmla="*/ 2242892 h 3418549"/>
              <a:gd name="connsiteX57" fmla="*/ 6380335 w 7534220"/>
              <a:gd name="connsiteY57" fmla="*/ 2340864 h 3418549"/>
              <a:gd name="connsiteX58" fmla="*/ 6412992 w 7534220"/>
              <a:gd name="connsiteY58" fmla="*/ 2362635 h 3418549"/>
              <a:gd name="connsiteX59" fmla="*/ 6456535 w 7534220"/>
              <a:gd name="connsiteY59" fmla="*/ 2417064 h 3418549"/>
              <a:gd name="connsiteX60" fmla="*/ 6652477 w 7534220"/>
              <a:gd name="connsiteY60" fmla="*/ 2547692 h 3418549"/>
              <a:gd name="connsiteX61" fmla="*/ 6674249 w 7534220"/>
              <a:gd name="connsiteY61" fmla="*/ 2569464 h 3418549"/>
              <a:gd name="connsiteX62" fmla="*/ 6717792 w 7534220"/>
              <a:gd name="connsiteY62" fmla="*/ 2602121 h 3418549"/>
              <a:gd name="connsiteX63" fmla="*/ 6783106 w 7534220"/>
              <a:gd name="connsiteY63" fmla="*/ 2656549 h 3418549"/>
              <a:gd name="connsiteX64" fmla="*/ 6859306 w 7534220"/>
              <a:gd name="connsiteY64" fmla="*/ 2700092 h 3418549"/>
              <a:gd name="connsiteX65" fmla="*/ 6881077 w 7534220"/>
              <a:gd name="connsiteY65" fmla="*/ 2721864 h 3418549"/>
              <a:gd name="connsiteX66" fmla="*/ 6924620 w 7534220"/>
              <a:gd name="connsiteY66" fmla="*/ 2754521 h 3418549"/>
              <a:gd name="connsiteX67" fmla="*/ 7011706 w 7534220"/>
              <a:gd name="connsiteY67" fmla="*/ 2852492 h 3418549"/>
              <a:gd name="connsiteX68" fmla="*/ 7066135 w 7534220"/>
              <a:gd name="connsiteY68" fmla="*/ 2885149 h 3418549"/>
              <a:gd name="connsiteX69" fmla="*/ 7153220 w 7534220"/>
              <a:gd name="connsiteY69" fmla="*/ 2972235 h 3418549"/>
              <a:gd name="connsiteX70" fmla="*/ 7207649 w 7534220"/>
              <a:gd name="connsiteY70" fmla="*/ 3037549 h 3418549"/>
              <a:gd name="connsiteX71" fmla="*/ 7229420 w 7534220"/>
              <a:gd name="connsiteY71" fmla="*/ 3059321 h 3418549"/>
              <a:gd name="connsiteX72" fmla="*/ 7262077 w 7534220"/>
              <a:gd name="connsiteY72" fmla="*/ 3113749 h 3418549"/>
              <a:gd name="connsiteX73" fmla="*/ 7327392 w 7534220"/>
              <a:gd name="connsiteY73" fmla="*/ 3179064 h 3418549"/>
              <a:gd name="connsiteX74" fmla="*/ 7392706 w 7534220"/>
              <a:gd name="connsiteY74" fmla="*/ 3244378 h 3418549"/>
              <a:gd name="connsiteX75" fmla="*/ 7479792 w 7534220"/>
              <a:gd name="connsiteY75" fmla="*/ 3364121 h 3418549"/>
              <a:gd name="connsiteX76" fmla="*/ 7512449 w 7534220"/>
              <a:gd name="connsiteY76" fmla="*/ 3396778 h 3418549"/>
              <a:gd name="connsiteX77" fmla="*/ 7534220 w 7534220"/>
              <a:gd name="connsiteY77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04277 w 7534220"/>
              <a:gd name="connsiteY5" fmla="*/ 381435 h 3418549"/>
              <a:gd name="connsiteX6" fmla="*/ 2047820 w 7534220"/>
              <a:gd name="connsiteY6" fmla="*/ 392321 h 3418549"/>
              <a:gd name="connsiteX7" fmla="*/ 2211106 w 7534220"/>
              <a:gd name="connsiteY7" fmla="*/ 414092 h 3418549"/>
              <a:gd name="connsiteX8" fmla="*/ 2396163 w 7534220"/>
              <a:gd name="connsiteY8" fmla="*/ 446749 h 3418549"/>
              <a:gd name="connsiteX9" fmla="*/ 2570335 w 7534220"/>
              <a:gd name="connsiteY9" fmla="*/ 468521 h 3418549"/>
              <a:gd name="connsiteX10" fmla="*/ 2679192 w 7534220"/>
              <a:gd name="connsiteY10" fmla="*/ 490292 h 3418549"/>
              <a:gd name="connsiteX11" fmla="*/ 2766277 w 7534220"/>
              <a:gd name="connsiteY11" fmla="*/ 512064 h 3418549"/>
              <a:gd name="connsiteX12" fmla="*/ 2918677 w 7534220"/>
              <a:gd name="connsiteY12" fmla="*/ 533835 h 3418549"/>
              <a:gd name="connsiteX13" fmla="*/ 3103735 w 7534220"/>
              <a:gd name="connsiteY13" fmla="*/ 555606 h 3418549"/>
              <a:gd name="connsiteX14" fmla="*/ 3288792 w 7534220"/>
              <a:gd name="connsiteY14" fmla="*/ 610035 h 3418549"/>
              <a:gd name="connsiteX15" fmla="*/ 3430306 w 7534220"/>
              <a:gd name="connsiteY15" fmla="*/ 631806 h 3418549"/>
              <a:gd name="connsiteX16" fmla="*/ 3550049 w 7534220"/>
              <a:gd name="connsiteY16" fmla="*/ 653578 h 3418549"/>
              <a:gd name="connsiteX17" fmla="*/ 3626249 w 7534220"/>
              <a:gd name="connsiteY17" fmla="*/ 664464 h 3418549"/>
              <a:gd name="connsiteX18" fmla="*/ 3713335 w 7534220"/>
              <a:gd name="connsiteY18" fmla="*/ 675349 h 3418549"/>
              <a:gd name="connsiteX19" fmla="*/ 3843963 w 7534220"/>
              <a:gd name="connsiteY19" fmla="*/ 708006 h 3418549"/>
              <a:gd name="connsiteX20" fmla="*/ 3920163 w 7534220"/>
              <a:gd name="connsiteY20" fmla="*/ 740664 h 3418549"/>
              <a:gd name="connsiteX21" fmla="*/ 3952820 w 7534220"/>
              <a:gd name="connsiteY21" fmla="*/ 751549 h 3418549"/>
              <a:gd name="connsiteX22" fmla="*/ 4018135 w 7534220"/>
              <a:gd name="connsiteY22" fmla="*/ 784206 h 3418549"/>
              <a:gd name="connsiteX23" fmla="*/ 4105220 w 7534220"/>
              <a:gd name="connsiteY23" fmla="*/ 805978 h 3418549"/>
              <a:gd name="connsiteX24" fmla="*/ 4159649 w 7534220"/>
              <a:gd name="connsiteY24" fmla="*/ 838635 h 3418549"/>
              <a:gd name="connsiteX25" fmla="*/ 4246735 w 7534220"/>
              <a:gd name="connsiteY25" fmla="*/ 871292 h 3418549"/>
              <a:gd name="connsiteX26" fmla="*/ 4377363 w 7534220"/>
              <a:gd name="connsiteY26" fmla="*/ 925721 h 3418549"/>
              <a:gd name="connsiteX27" fmla="*/ 4464449 w 7534220"/>
              <a:gd name="connsiteY27" fmla="*/ 958378 h 3418549"/>
              <a:gd name="connsiteX28" fmla="*/ 4507992 w 7534220"/>
              <a:gd name="connsiteY28" fmla="*/ 991035 h 3418549"/>
              <a:gd name="connsiteX29" fmla="*/ 4562420 w 7534220"/>
              <a:gd name="connsiteY29" fmla="*/ 1023692 h 3418549"/>
              <a:gd name="connsiteX30" fmla="*/ 4605963 w 7534220"/>
              <a:gd name="connsiteY30" fmla="*/ 1045464 h 3418549"/>
              <a:gd name="connsiteX31" fmla="*/ 4682163 w 7534220"/>
              <a:gd name="connsiteY31" fmla="*/ 1099892 h 3418549"/>
              <a:gd name="connsiteX32" fmla="*/ 4747477 w 7534220"/>
              <a:gd name="connsiteY32" fmla="*/ 1143435 h 3418549"/>
              <a:gd name="connsiteX33" fmla="*/ 4823677 w 7534220"/>
              <a:gd name="connsiteY33" fmla="*/ 1197864 h 3418549"/>
              <a:gd name="connsiteX34" fmla="*/ 4954306 w 7534220"/>
              <a:gd name="connsiteY34" fmla="*/ 1252292 h 3418549"/>
              <a:gd name="connsiteX35" fmla="*/ 5052277 w 7534220"/>
              <a:gd name="connsiteY35" fmla="*/ 1339378 h 3418549"/>
              <a:gd name="connsiteX36" fmla="*/ 5106706 w 7534220"/>
              <a:gd name="connsiteY36" fmla="*/ 1372035 h 3418549"/>
              <a:gd name="connsiteX37" fmla="*/ 5139363 w 7534220"/>
              <a:gd name="connsiteY37" fmla="*/ 1393806 h 3418549"/>
              <a:gd name="connsiteX38" fmla="*/ 5204677 w 7534220"/>
              <a:gd name="connsiteY38" fmla="*/ 1448235 h 3418549"/>
              <a:gd name="connsiteX39" fmla="*/ 5269992 w 7534220"/>
              <a:gd name="connsiteY39" fmla="*/ 1502664 h 3418549"/>
              <a:gd name="connsiteX40" fmla="*/ 5335306 w 7534220"/>
              <a:gd name="connsiteY40" fmla="*/ 1546206 h 3418549"/>
              <a:gd name="connsiteX41" fmla="*/ 5433277 w 7534220"/>
              <a:gd name="connsiteY41" fmla="*/ 1622406 h 3418549"/>
              <a:gd name="connsiteX42" fmla="*/ 5465935 w 7534220"/>
              <a:gd name="connsiteY42" fmla="*/ 1655064 h 3418549"/>
              <a:gd name="connsiteX43" fmla="*/ 5520363 w 7534220"/>
              <a:gd name="connsiteY43" fmla="*/ 1687721 h 3418549"/>
              <a:gd name="connsiteX44" fmla="*/ 5542135 w 7534220"/>
              <a:gd name="connsiteY44" fmla="*/ 1709492 h 3418549"/>
              <a:gd name="connsiteX45" fmla="*/ 5563906 w 7534220"/>
              <a:gd name="connsiteY45" fmla="*/ 1742149 h 3418549"/>
              <a:gd name="connsiteX46" fmla="*/ 5650992 w 7534220"/>
              <a:gd name="connsiteY46" fmla="*/ 1785692 h 3418549"/>
              <a:gd name="connsiteX47" fmla="*/ 5716306 w 7534220"/>
              <a:gd name="connsiteY47" fmla="*/ 1861892 h 3418549"/>
              <a:gd name="connsiteX48" fmla="*/ 5748963 w 7534220"/>
              <a:gd name="connsiteY48" fmla="*/ 1872778 h 3418549"/>
              <a:gd name="connsiteX49" fmla="*/ 5803392 w 7534220"/>
              <a:gd name="connsiteY49" fmla="*/ 1905435 h 3418549"/>
              <a:gd name="connsiteX50" fmla="*/ 5868706 w 7534220"/>
              <a:gd name="connsiteY50" fmla="*/ 1959864 h 3418549"/>
              <a:gd name="connsiteX51" fmla="*/ 5955792 w 7534220"/>
              <a:gd name="connsiteY51" fmla="*/ 2014292 h 3418549"/>
              <a:gd name="connsiteX52" fmla="*/ 5999335 w 7534220"/>
              <a:gd name="connsiteY52" fmla="*/ 2057835 h 3418549"/>
              <a:gd name="connsiteX53" fmla="*/ 6053763 w 7534220"/>
              <a:gd name="connsiteY53" fmla="*/ 2090492 h 3418549"/>
              <a:gd name="connsiteX54" fmla="*/ 6097306 w 7534220"/>
              <a:gd name="connsiteY54" fmla="*/ 2134035 h 3418549"/>
              <a:gd name="connsiteX55" fmla="*/ 6227935 w 7534220"/>
              <a:gd name="connsiteY55" fmla="*/ 2242892 h 3418549"/>
              <a:gd name="connsiteX56" fmla="*/ 6380335 w 7534220"/>
              <a:gd name="connsiteY56" fmla="*/ 2340864 h 3418549"/>
              <a:gd name="connsiteX57" fmla="*/ 6412992 w 7534220"/>
              <a:gd name="connsiteY57" fmla="*/ 2362635 h 3418549"/>
              <a:gd name="connsiteX58" fmla="*/ 6456535 w 7534220"/>
              <a:gd name="connsiteY58" fmla="*/ 2417064 h 3418549"/>
              <a:gd name="connsiteX59" fmla="*/ 6652477 w 7534220"/>
              <a:gd name="connsiteY59" fmla="*/ 2547692 h 3418549"/>
              <a:gd name="connsiteX60" fmla="*/ 6674249 w 7534220"/>
              <a:gd name="connsiteY60" fmla="*/ 2569464 h 3418549"/>
              <a:gd name="connsiteX61" fmla="*/ 6717792 w 7534220"/>
              <a:gd name="connsiteY61" fmla="*/ 2602121 h 3418549"/>
              <a:gd name="connsiteX62" fmla="*/ 6783106 w 7534220"/>
              <a:gd name="connsiteY62" fmla="*/ 2656549 h 3418549"/>
              <a:gd name="connsiteX63" fmla="*/ 6859306 w 7534220"/>
              <a:gd name="connsiteY63" fmla="*/ 2700092 h 3418549"/>
              <a:gd name="connsiteX64" fmla="*/ 6881077 w 7534220"/>
              <a:gd name="connsiteY64" fmla="*/ 2721864 h 3418549"/>
              <a:gd name="connsiteX65" fmla="*/ 6924620 w 7534220"/>
              <a:gd name="connsiteY65" fmla="*/ 2754521 h 3418549"/>
              <a:gd name="connsiteX66" fmla="*/ 7011706 w 7534220"/>
              <a:gd name="connsiteY66" fmla="*/ 2852492 h 3418549"/>
              <a:gd name="connsiteX67" fmla="*/ 7066135 w 7534220"/>
              <a:gd name="connsiteY67" fmla="*/ 2885149 h 3418549"/>
              <a:gd name="connsiteX68" fmla="*/ 7153220 w 7534220"/>
              <a:gd name="connsiteY68" fmla="*/ 2972235 h 3418549"/>
              <a:gd name="connsiteX69" fmla="*/ 7207649 w 7534220"/>
              <a:gd name="connsiteY69" fmla="*/ 3037549 h 3418549"/>
              <a:gd name="connsiteX70" fmla="*/ 7229420 w 7534220"/>
              <a:gd name="connsiteY70" fmla="*/ 3059321 h 3418549"/>
              <a:gd name="connsiteX71" fmla="*/ 7262077 w 7534220"/>
              <a:gd name="connsiteY71" fmla="*/ 3113749 h 3418549"/>
              <a:gd name="connsiteX72" fmla="*/ 7327392 w 7534220"/>
              <a:gd name="connsiteY72" fmla="*/ 3179064 h 3418549"/>
              <a:gd name="connsiteX73" fmla="*/ 7392706 w 7534220"/>
              <a:gd name="connsiteY73" fmla="*/ 3244378 h 3418549"/>
              <a:gd name="connsiteX74" fmla="*/ 7479792 w 7534220"/>
              <a:gd name="connsiteY74" fmla="*/ 3364121 h 3418549"/>
              <a:gd name="connsiteX75" fmla="*/ 7512449 w 7534220"/>
              <a:gd name="connsiteY75" fmla="*/ 3396778 h 3418549"/>
              <a:gd name="connsiteX76" fmla="*/ 7534220 w 7534220"/>
              <a:gd name="connsiteY76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396163 w 7534220"/>
              <a:gd name="connsiteY7" fmla="*/ 446749 h 3418549"/>
              <a:gd name="connsiteX8" fmla="*/ 2570335 w 7534220"/>
              <a:gd name="connsiteY8" fmla="*/ 468521 h 3418549"/>
              <a:gd name="connsiteX9" fmla="*/ 2679192 w 7534220"/>
              <a:gd name="connsiteY9" fmla="*/ 490292 h 3418549"/>
              <a:gd name="connsiteX10" fmla="*/ 2766277 w 7534220"/>
              <a:gd name="connsiteY10" fmla="*/ 512064 h 3418549"/>
              <a:gd name="connsiteX11" fmla="*/ 2918677 w 7534220"/>
              <a:gd name="connsiteY11" fmla="*/ 533835 h 3418549"/>
              <a:gd name="connsiteX12" fmla="*/ 3103735 w 7534220"/>
              <a:gd name="connsiteY12" fmla="*/ 555606 h 3418549"/>
              <a:gd name="connsiteX13" fmla="*/ 3288792 w 7534220"/>
              <a:gd name="connsiteY13" fmla="*/ 610035 h 3418549"/>
              <a:gd name="connsiteX14" fmla="*/ 3430306 w 7534220"/>
              <a:gd name="connsiteY14" fmla="*/ 631806 h 3418549"/>
              <a:gd name="connsiteX15" fmla="*/ 3550049 w 7534220"/>
              <a:gd name="connsiteY15" fmla="*/ 653578 h 3418549"/>
              <a:gd name="connsiteX16" fmla="*/ 3626249 w 7534220"/>
              <a:gd name="connsiteY16" fmla="*/ 664464 h 3418549"/>
              <a:gd name="connsiteX17" fmla="*/ 3713335 w 7534220"/>
              <a:gd name="connsiteY17" fmla="*/ 675349 h 3418549"/>
              <a:gd name="connsiteX18" fmla="*/ 3843963 w 7534220"/>
              <a:gd name="connsiteY18" fmla="*/ 708006 h 3418549"/>
              <a:gd name="connsiteX19" fmla="*/ 3920163 w 7534220"/>
              <a:gd name="connsiteY19" fmla="*/ 740664 h 3418549"/>
              <a:gd name="connsiteX20" fmla="*/ 3952820 w 7534220"/>
              <a:gd name="connsiteY20" fmla="*/ 751549 h 3418549"/>
              <a:gd name="connsiteX21" fmla="*/ 4018135 w 7534220"/>
              <a:gd name="connsiteY21" fmla="*/ 784206 h 3418549"/>
              <a:gd name="connsiteX22" fmla="*/ 4105220 w 7534220"/>
              <a:gd name="connsiteY22" fmla="*/ 805978 h 3418549"/>
              <a:gd name="connsiteX23" fmla="*/ 4159649 w 7534220"/>
              <a:gd name="connsiteY23" fmla="*/ 838635 h 3418549"/>
              <a:gd name="connsiteX24" fmla="*/ 4246735 w 7534220"/>
              <a:gd name="connsiteY24" fmla="*/ 871292 h 3418549"/>
              <a:gd name="connsiteX25" fmla="*/ 4377363 w 7534220"/>
              <a:gd name="connsiteY25" fmla="*/ 925721 h 3418549"/>
              <a:gd name="connsiteX26" fmla="*/ 4464449 w 7534220"/>
              <a:gd name="connsiteY26" fmla="*/ 958378 h 3418549"/>
              <a:gd name="connsiteX27" fmla="*/ 4507992 w 7534220"/>
              <a:gd name="connsiteY27" fmla="*/ 991035 h 3418549"/>
              <a:gd name="connsiteX28" fmla="*/ 4562420 w 7534220"/>
              <a:gd name="connsiteY28" fmla="*/ 1023692 h 3418549"/>
              <a:gd name="connsiteX29" fmla="*/ 4605963 w 7534220"/>
              <a:gd name="connsiteY29" fmla="*/ 1045464 h 3418549"/>
              <a:gd name="connsiteX30" fmla="*/ 4682163 w 7534220"/>
              <a:gd name="connsiteY30" fmla="*/ 1099892 h 3418549"/>
              <a:gd name="connsiteX31" fmla="*/ 4747477 w 7534220"/>
              <a:gd name="connsiteY31" fmla="*/ 1143435 h 3418549"/>
              <a:gd name="connsiteX32" fmla="*/ 4823677 w 7534220"/>
              <a:gd name="connsiteY32" fmla="*/ 1197864 h 3418549"/>
              <a:gd name="connsiteX33" fmla="*/ 4954306 w 7534220"/>
              <a:gd name="connsiteY33" fmla="*/ 1252292 h 3418549"/>
              <a:gd name="connsiteX34" fmla="*/ 5052277 w 7534220"/>
              <a:gd name="connsiteY34" fmla="*/ 1339378 h 3418549"/>
              <a:gd name="connsiteX35" fmla="*/ 5106706 w 7534220"/>
              <a:gd name="connsiteY35" fmla="*/ 1372035 h 3418549"/>
              <a:gd name="connsiteX36" fmla="*/ 5139363 w 7534220"/>
              <a:gd name="connsiteY36" fmla="*/ 1393806 h 3418549"/>
              <a:gd name="connsiteX37" fmla="*/ 5204677 w 7534220"/>
              <a:gd name="connsiteY37" fmla="*/ 1448235 h 3418549"/>
              <a:gd name="connsiteX38" fmla="*/ 5269992 w 7534220"/>
              <a:gd name="connsiteY38" fmla="*/ 1502664 h 3418549"/>
              <a:gd name="connsiteX39" fmla="*/ 5335306 w 7534220"/>
              <a:gd name="connsiteY39" fmla="*/ 1546206 h 3418549"/>
              <a:gd name="connsiteX40" fmla="*/ 5433277 w 7534220"/>
              <a:gd name="connsiteY40" fmla="*/ 1622406 h 3418549"/>
              <a:gd name="connsiteX41" fmla="*/ 5465935 w 7534220"/>
              <a:gd name="connsiteY41" fmla="*/ 1655064 h 3418549"/>
              <a:gd name="connsiteX42" fmla="*/ 5520363 w 7534220"/>
              <a:gd name="connsiteY42" fmla="*/ 1687721 h 3418549"/>
              <a:gd name="connsiteX43" fmla="*/ 5542135 w 7534220"/>
              <a:gd name="connsiteY43" fmla="*/ 1709492 h 3418549"/>
              <a:gd name="connsiteX44" fmla="*/ 5563906 w 7534220"/>
              <a:gd name="connsiteY44" fmla="*/ 1742149 h 3418549"/>
              <a:gd name="connsiteX45" fmla="*/ 5650992 w 7534220"/>
              <a:gd name="connsiteY45" fmla="*/ 1785692 h 3418549"/>
              <a:gd name="connsiteX46" fmla="*/ 5716306 w 7534220"/>
              <a:gd name="connsiteY46" fmla="*/ 1861892 h 3418549"/>
              <a:gd name="connsiteX47" fmla="*/ 5748963 w 7534220"/>
              <a:gd name="connsiteY47" fmla="*/ 1872778 h 3418549"/>
              <a:gd name="connsiteX48" fmla="*/ 5803392 w 7534220"/>
              <a:gd name="connsiteY48" fmla="*/ 1905435 h 3418549"/>
              <a:gd name="connsiteX49" fmla="*/ 5868706 w 7534220"/>
              <a:gd name="connsiteY49" fmla="*/ 1959864 h 3418549"/>
              <a:gd name="connsiteX50" fmla="*/ 5955792 w 7534220"/>
              <a:gd name="connsiteY50" fmla="*/ 2014292 h 3418549"/>
              <a:gd name="connsiteX51" fmla="*/ 5999335 w 7534220"/>
              <a:gd name="connsiteY51" fmla="*/ 2057835 h 3418549"/>
              <a:gd name="connsiteX52" fmla="*/ 6053763 w 7534220"/>
              <a:gd name="connsiteY52" fmla="*/ 2090492 h 3418549"/>
              <a:gd name="connsiteX53" fmla="*/ 6097306 w 7534220"/>
              <a:gd name="connsiteY53" fmla="*/ 2134035 h 3418549"/>
              <a:gd name="connsiteX54" fmla="*/ 6227935 w 7534220"/>
              <a:gd name="connsiteY54" fmla="*/ 2242892 h 3418549"/>
              <a:gd name="connsiteX55" fmla="*/ 6380335 w 7534220"/>
              <a:gd name="connsiteY55" fmla="*/ 2340864 h 3418549"/>
              <a:gd name="connsiteX56" fmla="*/ 6412992 w 7534220"/>
              <a:gd name="connsiteY56" fmla="*/ 2362635 h 3418549"/>
              <a:gd name="connsiteX57" fmla="*/ 6456535 w 7534220"/>
              <a:gd name="connsiteY57" fmla="*/ 2417064 h 3418549"/>
              <a:gd name="connsiteX58" fmla="*/ 6652477 w 7534220"/>
              <a:gd name="connsiteY58" fmla="*/ 2547692 h 3418549"/>
              <a:gd name="connsiteX59" fmla="*/ 6674249 w 7534220"/>
              <a:gd name="connsiteY59" fmla="*/ 2569464 h 3418549"/>
              <a:gd name="connsiteX60" fmla="*/ 6717792 w 7534220"/>
              <a:gd name="connsiteY60" fmla="*/ 2602121 h 3418549"/>
              <a:gd name="connsiteX61" fmla="*/ 6783106 w 7534220"/>
              <a:gd name="connsiteY61" fmla="*/ 2656549 h 3418549"/>
              <a:gd name="connsiteX62" fmla="*/ 6859306 w 7534220"/>
              <a:gd name="connsiteY62" fmla="*/ 2700092 h 3418549"/>
              <a:gd name="connsiteX63" fmla="*/ 6881077 w 7534220"/>
              <a:gd name="connsiteY63" fmla="*/ 2721864 h 3418549"/>
              <a:gd name="connsiteX64" fmla="*/ 6924620 w 7534220"/>
              <a:gd name="connsiteY64" fmla="*/ 2754521 h 3418549"/>
              <a:gd name="connsiteX65" fmla="*/ 7011706 w 7534220"/>
              <a:gd name="connsiteY65" fmla="*/ 2852492 h 3418549"/>
              <a:gd name="connsiteX66" fmla="*/ 7066135 w 7534220"/>
              <a:gd name="connsiteY66" fmla="*/ 2885149 h 3418549"/>
              <a:gd name="connsiteX67" fmla="*/ 7153220 w 7534220"/>
              <a:gd name="connsiteY67" fmla="*/ 2972235 h 3418549"/>
              <a:gd name="connsiteX68" fmla="*/ 7207649 w 7534220"/>
              <a:gd name="connsiteY68" fmla="*/ 3037549 h 3418549"/>
              <a:gd name="connsiteX69" fmla="*/ 7229420 w 7534220"/>
              <a:gd name="connsiteY69" fmla="*/ 3059321 h 3418549"/>
              <a:gd name="connsiteX70" fmla="*/ 7262077 w 7534220"/>
              <a:gd name="connsiteY70" fmla="*/ 3113749 h 3418549"/>
              <a:gd name="connsiteX71" fmla="*/ 7327392 w 7534220"/>
              <a:gd name="connsiteY71" fmla="*/ 3179064 h 3418549"/>
              <a:gd name="connsiteX72" fmla="*/ 7392706 w 7534220"/>
              <a:gd name="connsiteY72" fmla="*/ 3244378 h 3418549"/>
              <a:gd name="connsiteX73" fmla="*/ 7479792 w 7534220"/>
              <a:gd name="connsiteY73" fmla="*/ 3364121 h 3418549"/>
              <a:gd name="connsiteX74" fmla="*/ 7512449 w 7534220"/>
              <a:gd name="connsiteY74" fmla="*/ 3396778 h 3418549"/>
              <a:gd name="connsiteX75" fmla="*/ 7534220 w 7534220"/>
              <a:gd name="connsiteY75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679192 w 7534220"/>
              <a:gd name="connsiteY8" fmla="*/ 490292 h 3418549"/>
              <a:gd name="connsiteX9" fmla="*/ 2766277 w 7534220"/>
              <a:gd name="connsiteY9" fmla="*/ 512064 h 3418549"/>
              <a:gd name="connsiteX10" fmla="*/ 2918677 w 7534220"/>
              <a:gd name="connsiteY10" fmla="*/ 533835 h 3418549"/>
              <a:gd name="connsiteX11" fmla="*/ 3103735 w 7534220"/>
              <a:gd name="connsiteY11" fmla="*/ 555606 h 3418549"/>
              <a:gd name="connsiteX12" fmla="*/ 3288792 w 7534220"/>
              <a:gd name="connsiteY12" fmla="*/ 610035 h 3418549"/>
              <a:gd name="connsiteX13" fmla="*/ 3430306 w 7534220"/>
              <a:gd name="connsiteY13" fmla="*/ 631806 h 3418549"/>
              <a:gd name="connsiteX14" fmla="*/ 3550049 w 7534220"/>
              <a:gd name="connsiteY14" fmla="*/ 653578 h 3418549"/>
              <a:gd name="connsiteX15" fmla="*/ 3626249 w 7534220"/>
              <a:gd name="connsiteY15" fmla="*/ 664464 h 3418549"/>
              <a:gd name="connsiteX16" fmla="*/ 3713335 w 7534220"/>
              <a:gd name="connsiteY16" fmla="*/ 675349 h 3418549"/>
              <a:gd name="connsiteX17" fmla="*/ 3843963 w 7534220"/>
              <a:gd name="connsiteY17" fmla="*/ 708006 h 3418549"/>
              <a:gd name="connsiteX18" fmla="*/ 3920163 w 7534220"/>
              <a:gd name="connsiteY18" fmla="*/ 740664 h 3418549"/>
              <a:gd name="connsiteX19" fmla="*/ 3952820 w 7534220"/>
              <a:gd name="connsiteY19" fmla="*/ 751549 h 3418549"/>
              <a:gd name="connsiteX20" fmla="*/ 4018135 w 7534220"/>
              <a:gd name="connsiteY20" fmla="*/ 784206 h 3418549"/>
              <a:gd name="connsiteX21" fmla="*/ 4105220 w 7534220"/>
              <a:gd name="connsiteY21" fmla="*/ 805978 h 3418549"/>
              <a:gd name="connsiteX22" fmla="*/ 4159649 w 7534220"/>
              <a:gd name="connsiteY22" fmla="*/ 838635 h 3418549"/>
              <a:gd name="connsiteX23" fmla="*/ 4246735 w 7534220"/>
              <a:gd name="connsiteY23" fmla="*/ 871292 h 3418549"/>
              <a:gd name="connsiteX24" fmla="*/ 4377363 w 7534220"/>
              <a:gd name="connsiteY24" fmla="*/ 925721 h 3418549"/>
              <a:gd name="connsiteX25" fmla="*/ 4464449 w 7534220"/>
              <a:gd name="connsiteY25" fmla="*/ 958378 h 3418549"/>
              <a:gd name="connsiteX26" fmla="*/ 4507992 w 7534220"/>
              <a:gd name="connsiteY26" fmla="*/ 991035 h 3418549"/>
              <a:gd name="connsiteX27" fmla="*/ 4562420 w 7534220"/>
              <a:gd name="connsiteY27" fmla="*/ 1023692 h 3418549"/>
              <a:gd name="connsiteX28" fmla="*/ 4605963 w 7534220"/>
              <a:gd name="connsiteY28" fmla="*/ 1045464 h 3418549"/>
              <a:gd name="connsiteX29" fmla="*/ 4682163 w 7534220"/>
              <a:gd name="connsiteY29" fmla="*/ 1099892 h 3418549"/>
              <a:gd name="connsiteX30" fmla="*/ 4747477 w 7534220"/>
              <a:gd name="connsiteY30" fmla="*/ 1143435 h 3418549"/>
              <a:gd name="connsiteX31" fmla="*/ 4823677 w 7534220"/>
              <a:gd name="connsiteY31" fmla="*/ 1197864 h 3418549"/>
              <a:gd name="connsiteX32" fmla="*/ 4954306 w 7534220"/>
              <a:gd name="connsiteY32" fmla="*/ 1252292 h 3418549"/>
              <a:gd name="connsiteX33" fmla="*/ 5052277 w 7534220"/>
              <a:gd name="connsiteY33" fmla="*/ 1339378 h 3418549"/>
              <a:gd name="connsiteX34" fmla="*/ 5106706 w 7534220"/>
              <a:gd name="connsiteY34" fmla="*/ 1372035 h 3418549"/>
              <a:gd name="connsiteX35" fmla="*/ 5139363 w 7534220"/>
              <a:gd name="connsiteY35" fmla="*/ 1393806 h 3418549"/>
              <a:gd name="connsiteX36" fmla="*/ 5204677 w 7534220"/>
              <a:gd name="connsiteY36" fmla="*/ 1448235 h 3418549"/>
              <a:gd name="connsiteX37" fmla="*/ 5269992 w 7534220"/>
              <a:gd name="connsiteY37" fmla="*/ 1502664 h 3418549"/>
              <a:gd name="connsiteX38" fmla="*/ 5335306 w 7534220"/>
              <a:gd name="connsiteY38" fmla="*/ 1546206 h 3418549"/>
              <a:gd name="connsiteX39" fmla="*/ 5433277 w 7534220"/>
              <a:gd name="connsiteY39" fmla="*/ 1622406 h 3418549"/>
              <a:gd name="connsiteX40" fmla="*/ 5465935 w 7534220"/>
              <a:gd name="connsiteY40" fmla="*/ 1655064 h 3418549"/>
              <a:gd name="connsiteX41" fmla="*/ 5520363 w 7534220"/>
              <a:gd name="connsiteY41" fmla="*/ 1687721 h 3418549"/>
              <a:gd name="connsiteX42" fmla="*/ 5542135 w 7534220"/>
              <a:gd name="connsiteY42" fmla="*/ 1709492 h 3418549"/>
              <a:gd name="connsiteX43" fmla="*/ 5563906 w 7534220"/>
              <a:gd name="connsiteY43" fmla="*/ 1742149 h 3418549"/>
              <a:gd name="connsiteX44" fmla="*/ 5650992 w 7534220"/>
              <a:gd name="connsiteY44" fmla="*/ 1785692 h 3418549"/>
              <a:gd name="connsiteX45" fmla="*/ 5716306 w 7534220"/>
              <a:gd name="connsiteY45" fmla="*/ 1861892 h 3418549"/>
              <a:gd name="connsiteX46" fmla="*/ 5748963 w 7534220"/>
              <a:gd name="connsiteY46" fmla="*/ 1872778 h 3418549"/>
              <a:gd name="connsiteX47" fmla="*/ 5803392 w 7534220"/>
              <a:gd name="connsiteY47" fmla="*/ 1905435 h 3418549"/>
              <a:gd name="connsiteX48" fmla="*/ 5868706 w 7534220"/>
              <a:gd name="connsiteY48" fmla="*/ 1959864 h 3418549"/>
              <a:gd name="connsiteX49" fmla="*/ 5955792 w 7534220"/>
              <a:gd name="connsiteY49" fmla="*/ 2014292 h 3418549"/>
              <a:gd name="connsiteX50" fmla="*/ 5999335 w 7534220"/>
              <a:gd name="connsiteY50" fmla="*/ 2057835 h 3418549"/>
              <a:gd name="connsiteX51" fmla="*/ 6053763 w 7534220"/>
              <a:gd name="connsiteY51" fmla="*/ 2090492 h 3418549"/>
              <a:gd name="connsiteX52" fmla="*/ 6097306 w 7534220"/>
              <a:gd name="connsiteY52" fmla="*/ 2134035 h 3418549"/>
              <a:gd name="connsiteX53" fmla="*/ 6227935 w 7534220"/>
              <a:gd name="connsiteY53" fmla="*/ 2242892 h 3418549"/>
              <a:gd name="connsiteX54" fmla="*/ 6380335 w 7534220"/>
              <a:gd name="connsiteY54" fmla="*/ 2340864 h 3418549"/>
              <a:gd name="connsiteX55" fmla="*/ 6412992 w 7534220"/>
              <a:gd name="connsiteY55" fmla="*/ 2362635 h 3418549"/>
              <a:gd name="connsiteX56" fmla="*/ 6456535 w 7534220"/>
              <a:gd name="connsiteY56" fmla="*/ 2417064 h 3418549"/>
              <a:gd name="connsiteX57" fmla="*/ 6652477 w 7534220"/>
              <a:gd name="connsiteY57" fmla="*/ 2547692 h 3418549"/>
              <a:gd name="connsiteX58" fmla="*/ 6674249 w 7534220"/>
              <a:gd name="connsiteY58" fmla="*/ 2569464 h 3418549"/>
              <a:gd name="connsiteX59" fmla="*/ 6717792 w 7534220"/>
              <a:gd name="connsiteY59" fmla="*/ 2602121 h 3418549"/>
              <a:gd name="connsiteX60" fmla="*/ 6783106 w 7534220"/>
              <a:gd name="connsiteY60" fmla="*/ 2656549 h 3418549"/>
              <a:gd name="connsiteX61" fmla="*/ 6859306 w 7534220"/>
              <a:gd name="connsiteY61" fmla="*/ 2700092 h 3418549"/>
              <a:gd name="connsiteX62" fmla="*/ 6881077 w 7534220"/>
              <a:gd name="connsiteY62" fmla="*/ 2721864 h 3418549"/>
              <a:gd name="connsiteX63" fmla="*/ 6924620 w 7534220"/>
              <a:gd name="connsiteY63" fmla="*/ 2754521 h 3418549"/>
              <a:gd name="connsiteX64" fmla="*/ 7011706 w 7534220"/>
              <a:gd name="connsiteY64" fmla="*/ 2852492 h 3418549"/>
              <a:gd name="connsiteX65" fmla="*/ 7066135 w 7534220"/>
              <a:gd name="connsiteY65" fmla="*/ 2885149 h 3418549"/>
              <a:gd name="connsiteX66" fmla="*/ 7153220 w 7534220"/>
              <a:gd name="connsiteY66" fmla="*/ 2972235 h 3418549"/>
              <a:gd name="connsiteX67" fmla="*/ 7207649 w 7534220"/>
              <a:gd name="connsiteY67" fmla="*/ 3037549 h 3418549"/>
              <a:gd name="connsiteX68" fmla="*/ 7229420 w 7534220"/>
              <a:gd name="connsiteY68" fmla="*/ 3059321 h 3418549"/>
              <a:gd name="connsiteX69" fmla="*/ 7262077 w 7534220"/>
              <a:gd name="connsiteY69" fmla="*/ 3113749 h 3418549"/>
              <a:gd name="connsiteX70" fmla="*/ 7327392 w 7534220"/>
              <a:gd name="connsiteY70" fmla="*/ 3179064 h 3418549"/>
              <a:gd name="connsiteX71" fmla="*/ 7392706 w 7534220"/>
              <a:gd name="connsiteY71" fmla="*/ 3244378 h 3418549"/>
              <a:gd name="connsiteX72" fmla="*/ 7479792 w 7534220"/>
              <a:gd name="connsiteY72" fmla="*/ 3364121 h 3418549"/>
              <a:gd name="connsiteX73" fmla="*/ 7512449 w 7534220"/>
              <a:gd name="connsiteY73" fmla="*/ 3396778 h 3418549"/>
              <a:gd name="connsiteX74" fmla="*/ 7534220 w 7534220"/>
              <a:gd name="connsiteY74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766277 w 7534220"/>
              <a:gd name="connsiteY8" fmla="*/ 512064 h 3418549"/>
              <a:gd name="connsiteX9" fmla="*/ 2918677 w 7534220"/>
              <a:gd name="connsiteY9" fmla="*/ 533835 h 3418549"/>
              <a:gd name="connsiteX10" fmla="*/ 3103735 w 7534220"/>
              <a:gd name="connsiteY10" fmla="*/ 555606 h 3418549"/>
              <a:gd name="connsiteX11" fmla="*/ 3288792 w 7534220"/>
              <a:gd name="connsiteY11" fmla="*/ 610035 h 3418549"/>
              <a:gd name="connsiteX12" fmla="*/ 3430306 w 7534220"/>
              <a:gd name="connsiteY12" fmla="*/ 631806 h 3418549"/>
              <a:gd name="connsiteX13" fmla="*/ 3550049 w 7534220"/>
              <a:gd name="connsiteY13" fmla="*/ 653578 h 3418549"/>
              <a:gd name="connsiteX14" fmla="*/ 3626249 w 7534220"/>
              <a:gd name="connsiteY14" fmla="*/ 664464 h 3418549"/>
              <a:gd name="connsiteX15" fmla="*/ 3713335 w 7534220"/>
              <a:gd name="connsiteY15" fmla="*/ 675349 h 3418549"/>
              <a:gd name="connsiteX16" fmla="*/ 3843963 w 7534220"/>
              <a:gd name="connsiteY16" fmla="*/ 708006 h 3418549"/>
              <a:gd name="connsiteX17" fmla="*/ 3920163 w 7534220"/>
              <a:gd name="connsiteY17" fmla="*/ 740664 h 3418549"/>
              <a:gd name="connsiteX18" fmla="*/ 3952820 w 7534220"/>
              <a:gd name="connsiteY18" fmla="*/ 751549 h 3418549"/>
              <a:gd name="connsiteX19" fmla="*/ 4018135 w 7534220"/>
              <a:gd name="connsiteY19" fmla="*/ 784206 h 3418549"/>
              <a:gd name="connsiteX20" fmla="*/ 4105220 w 7534220"/>
              <a:gd name="connsiteY20" fmla="*/ 805978 h 3418549"/>
              <a:gd name="connsiteX21" fmla="*/ 4159649 w 7534220"/>
              <a:gd name="connsiteY21" fmla="*/ 838635 h 3418549"/>
              <a:gd name="connsiteX22" fmla="*/ 4246735 w 7534220"/>
              <a:gd name="connsiteY22" fmla="*/ 871292 h 3418549"/>
              <a:gd name="connsiteX23" fmla="*/ 4377363 w 7534220"/>
              <a:gd name="connsiteY23" fmla="*/ 925721 h 3418549"/>
              <a:gd name="connsiteX24" fmla="*/ 4464449 w 7534220"/>
              <a:gd name="connsiteY24" fmla="*/ 958378 h 3418549"/>
              <a:gd name="connsiteX25" fmla="*/ 4507992 w 7534220"/>
              <a:gd name="connsiteY25" fmla="*/ 991035 h 3418549"/>
              <a:gd name="connsiteX26" fmla="*/ 4562420 w 7534220"/>
              <a:gd name="connsiteY26" fmla="*/ 1023692 h 3418549"/>
              <a:gd name="connsiteX27" fmla="*/ 4605963 w 7534220"/>
              <a:gd name="connsiteY27" fmla="*/ 1045464 h 3418549"/>
              <a:gd name="connsiteX28" fmla="*/ 4682163 w 7534220"/>
              <a:gd name="connsiteY28" fmla="*/ 1099892 h 3418549"/>
              <a:gd name="connsiteX29" fmla="*/ 4747477 w 7534220"/>
              <a:gd name="connsiteY29" fmla="*/ 1143435 h 3418549"/>
              <a:gd name="connsiteX30" fmla="*/ 4823677 w 7534220"/>
              <a:gd name="connsiteY30" fmla="*/ 1197864 h 3418549"/>
              <a:gd name="connsiteX31" fmla="*/ 4954306 w 7534220"/>
              <a:gd name="connsiteY31" fmla="*/ 1252292 h 3418549"/>
              <a:gd name="connsiteX32" fmla="*/ 5052277 w 7534220"/>
              <a:gd name="connsiteY32" fmla="*/ 1339378 h 3418549"/>
              <a:gd name="connsiteX33" fmla="*/ 5106706 w 7534220"/>
              <a:gd name="connsiteY33" fmla="*/ 1372035 h 3418549"/>
              <a:gd name="connsiteX34" fmla="*/ 5139363 w 7534220"/>
              <a:gd name="connsiteY34" fmla="*/ 1393806 h 3418549"/>
              <a:gd name="connsiteX35" fmla="*/ 5204677 w 7534220"/>
              <a:gd name="connsiteY35" fmla="*/ 1448235 h 3418549"/>
              <a:gd name="connsiteX36" fmla="*/ 5269992 w 7534220"/>
              <a:gd name="connsiteY36" fmla="*/ 1502664 h 3418549"/>
              <a:gd name="connsiteX37" fmla="*/ 5335306 w 7534220"/>
              <a:gd name="connsiteY37" fmla="*/ 1546206 h 3418549"/>
              <a:gd name="connsiteX38" fmla="*/ 5433277 w 7534220"/>
              <a:gd name="connsiteY38" fmla="*/ 1622406 h 3418549"/>
              <a:gd name="connsiteX39" fmla="*/ 5465935 w 7534220"/>
              <a:gd name="connsiteY39" fmla="*/ 1655064 h 3418549"/>
              <a:gd name="connsiteX40" fmla="*/ 5520363 w 7534220"/>
              <a:gd name="connsiteY40" fmla="*/ 1687721 h 3418549"/>
              <a:gd name="connsiteX41" fmla="*/ 5542135 w 7534220"/>
              <a:gd name="connsiteY41" fmla="*/ 1709492 h 3418549"/>
              <a:gd name="connsiteX42" fmla="*/ 5563906 w 7534220"/>
              <a:gd name="connsiteY42" fmla="*/ 1742149 h 3418549"/>
              <a:gd name="connsiteX43" fmla="*/ 5650992 w 7534220"/>
              <a:gd name="connsiteY43" fmla="*/ 1785692 h 3418549"/>
              <a:gd name="connsiteX44" fmla="*/ 5716306 w 7534220"/>
              <a:gd name="connsiteY44" fmla="*/ 1861892 h 3418549"/>
              <a:gd name="connsiteX45" fmla="*/ 5748963 w 7534220"/>
              <a:gd name="connsiteY45" fmla="*/ 1872778 h 3418549"/>
              <a:gd name="connsiteX46" fmla="*/ 5803392 w 7534220"/>
              <a:gd name="connsiteY46" fmla="*/ 1905435 h 3418549"/>
              <a:gd name="connsiteX47" fmla="*/ 5868706 w 7534220"/>
              <a:gd name="connsiteY47" fmla="*/ 1959864 h 3418549"/>
              <a:gd name="connsiteX48" fmla="*/ 5955792 w 7534220"/>
              <a:gd name="connsiteY48" fmla="*/ 2014292 h 3418549"/>
              <a:gd name="connsiteX49" fmla="*/ 5999335 w 7534220"/>
              <a:gd name="connsiteY49" fmla="*/ 2057835 h 3418549"/>
              <a:gd name="connsiteX50" fmla="*/ 6053763 w 7534220"/>
              <a:gd name="connsiteY50" fmla="*/ 2090492 h 3418549"/>
              <a:gd name="connsiteX51" fmla="*/ 6097306 w 7534220"/>
              <a:gd name="connsiteY51" fmla="*/ 2134035 h 3418549"/>
              <a:gd name="connsiteX52" fmla="*/ 6227935 w 7534220"/>
              <a:gd name="connsiteY52" fmla="*/ 2242892 h 3418549"/>
              <a:gd name="connsiteX53" fmla="*/ 6380335 w 7534220"/>
              <a:gd name="connsiteY53" fmla="*/ 2340864 h 3418549"/>
              <a:gd name="connsiteX54" fmla="*/ 6412992 w 7534220"/>
              <a:gd name="connsiteY54" fmla="*/ 2362635 h 3418549"/>
              <a:gd name="connsiteX55" fmla="*/ 6456535 w 7534220"/>
              <a:gd name="connsiteY55" fmla="*/ 2417064 h 3418549"/>
              <a:gd name="connsiteX56" fmla="*/ 6652477 w 7534220"/>
              <a:gd name="connsiteY56" fmla="*/ 2547692 h 3418549"/>
              <a:gd name="connsiteX57" fmla="*/ 6674249 w 7534220"/>
              <a:gd name="connsiteY57" fmla="*/ 2569464 h 3418549"/>
              <a:gd name="connsiteX58" fmla="*/ 6717792 w 7534220"/>
              <a:gd name="connsiteY58" fmla="*/ 2602121 h 3418549"/>
              <a:gd name="connsiteX59" fmla="*/ 6783106 w 7534220"/>
              <a:gd name="connsiteY59" fmla="*/ 2656549 h 3418549"/>
              <a:gd name="connsiteX60" fmla="*/ 6859306 w 7534220"/>
              <a:gd name="connsiteY60" fmla="*/ 2700092 h 3418549"/>
              <a:gd name="connsiteX61" fmla="*/ 6881077 w 7534220"/>
              <a:gd name="connsiteY61" fmla="*/ 2721864 h 3418549"/>
              <a:gd name="connsiteX62" fmla="*/ 6924620 w 7534220"/>
              <a:gd name="connsiteY62" fmla="*/ 2754521 h 3418549"/>
              <a:gd name="connsiteX63" fmla="*/ 7011706 w 7534220"/>
              <a:gd name="connsiteY63" fmla="*/ 2852492 h 3418549"/>
              <a:gd name="connsiteX64" fmla="*/ 7066135 w 7534220"/>
              <a:gd name="connsiteY64" fmla="*/ 2885149 h 3418549"/>
              <a:gd name="connsiteX65" fmla="*/ 7153220 w 7534220"/>
              <a:gd name="connsiteY65" fmla="*/ 2972235 h 3418549"/>
              <a:gd name="connsiteX66" fmla="*/ 7207649 w 7534220"/>
              <a:gd name="connsiteY66" fmla="*/ 3037549 h 3418549"/>
              <a:gd name="connsiteX67" fmla="*/ 7229420 w 7534220"/>
              <a:gd name="connsiteY67" fmla="*/ 3059321 h 3418549"/>
              <a:gd name="connsiteX68" fmla="*/ 7262077 w 7534220"/>
              <a:gd name="connsiteY68" fmla="*/ 3113749 h 3418549"/>
              <a:gd name="connsiteX69" fmla="*/ 7327392 w 7534220"/>
              <a:gd name="connsiteY69" fmla="*/ 3179064 h 3418549"/>
              <a:gd name="connsiteX70" fmla="*/ 7392706 w 7534220"/>
              <a:gd name="connsiteY70" fmla="*/ 3244378 h 3418549"/>
              <a:gd name="connsiteX71" fmla="*/ 7479792 w 7534220"/>
              <a:gd name="connsiteY71" fmla="*/ 3364121 h 3418549"/>
              <a:gd name="connsiteX72" fmla="*/ 7512449 w 7534220"/>
              <a:gd name="connsiteY72" fmla="*/ 3396778 h 3418549"/>
              <a:gd name="connsiteX73" fmla="*/ 7534220 w 7534220"/>
              <a:gd name="connsiteY73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918677 w 7534220"/>
              <a:gd name="connsiteY8" fmla="*/ 533835 h 3418549"/>
              <a:gd name="connsiteX9" fmla="*/ 3103735 w 7534220"/>
              <a:gd name="connsiteY9" fmla="*/ 555606 h 3418549"/>
              <a:gd name="connsiteX10" fmla="*/ 3288792 w 7534220"/>
              <a:gd name="connsiteY10" fmla="*/ 610035 h 3418549"/>
              <a:gd name="connsiteX11" fmla="*/ 3430306 w 7534220"/>
              <a:gd name="connsiteY11" fmla="*/ 631806 h 3418549"/>
              <a:gd name="connsiteX12" fmla="*/ 3550049 w 7534220"/>
              <a:gd name="connsiteY12" fmla="*/ 653578 h 3418549"/>
              <a:gd name="connsiteX13" fmla="*/ 3626249 w 7534220"/>
              <a:gd name="connsiteY13" fmla="*/ 664464 h 3418549"/>
              <a:gd name="connsiteX14" fmla="*/ 3713335 w 7534220"/>
              <a:gd name="connsiteY14" fmla="*/ 675349 h 3418549"/>
              <a:gd name="connsiteX15" fmla="*/ 3843963 w 7534220"/>
              <a:gd name="connsiteY15" fmla="*/ 708006 h 3418549"/>
              <a:gd name="connsiteX16" fmla="*/ 3920163 w 7534220"/>
              <a:gd name="connsiteY16" fmla="*/ 740664 h 3418549"/>
              <a:gd name="connsiteX17" fmla="*/ 3952820 w 7534220"/>
              <a:gd name="connsiteY17" fmla="*/ 751549 h 3418549"/>
              <a:gd name="connsiteX18" fmla="*/ 4018135 w 7534220"/>
              <a:gd name="connsiteY18" fmla="*/ 784206 h 3418549"/>
              <a:gd name="connsiteX19" fmla="*/ 4105220 w 7534220"/>
              <a:gd name="connsiteY19" fmla="*/ 805978 h 3418549"/>
              <a:gd name="connsiteX20" fmla="*/ 4159649 w 7534220"/>
              <a:gd name="connsiteY20" fmla="*/ 838635 h 3418549"/>
              <a:gd name="connsiteX21" fmla="*/ 4246735 w 7534220"/>
              <a:gd name="connsiteY21" fmla="*/ 871292 h 3418549"/>
              <a:gd name="connsiteX22" fmla="*/ 4377363 w 7534220"/>
              <a:gd name="connsiteY22" fmla="*/ 925721 h 3418549"/>
              <a:gd name="connsiteX23" fmla="*/ 4464449 w 7534220"/>
              <a:gd name="connsiteY23" fmla="*/ 958378 h 3418549"/>
              <a:gd name="connsiteX24" fmla="*/ 4507992 w 7534220"/>
              <a:gd name="connsiteY24" fmla="*/ 991035 h 3418549"/>
              <a:gd name="connsiteX25" fmla="*/ 4562420 w 7534220"/>
              <a:gd name="connsiteY25" fmla="*/ 1023692 h 3418549"/>
              <a:gd name="connsiteX26" fmla="*/ 4605963 w 7534220"/>
              <a:gd name="connsiteY26" fmla="*/ 1045464 h 3418549"/>
              <a:gd name="connsiteX27" fmla="*/ 4682163 w 7534220"/>
              <a:gd name="connsiteY27" fmla="*/ 1099892 h 3418549"/>
              <a:gd name="connsiteX28" fmla="*/ 4747477 w 7534220"/>
              <a:gd name="connsiteY28" fmla="*/ 1143435 h 3418549"/>
              <a:gd name="connsiteX29" fmla="*/ 4823677 w 7534220"/>
              <a:gd name="connsiteY29" fmla="*/ 1197864 h 3418549"/>
              <a:gd name="connsiteX30" fmla="*/ 4954306 w 7534220"/>
              <a:gd name="connsiteY30" fmla="*/ 1252292 h 3418549"/>
              <a:gd name="connsiteX31" fmla="*/ 5052277 w 7534220"/>
              <a:gd name="connsiteY31" fmla="*/ 1339378 h 3418549"/>
              <a:gd name="connsiteX32" fmla="*/ 5106706 w 7534220"/>
              <a:gd name="connsiteY32" fmla="*/ 1372035 h 3418549"/>
              <a:gd name="connsiteX33" fmla="*/ 5139363 w 7534220"/>
              <a:gd name="connsiteY33" fmla="*/ 1393806 h 3418549"/>
              <a:gd name="connsiteX34" fmla="*/ 5204677 w 7534220"/>
              <a:gd name="connsiteY34" fmla="*/ 1448235 h 3418549"/>
              <a:gd name="connsiteX35" fmla="*/ 5269992 w 7534220"/>
              <a:gd name="connsiteY35" fmla="*/ 1502664 h 3418549"/>
              <a:gd name="connsiteX36" fmla="*/ 5335306 w 7534220"/>
              <a:gd name="connsiteY36" fmla="*/ 1546206 h 3418549"/>
              <a:gd name="connsiteX37" fmla="*/ 5433277 w 7534220"/>
              <a:gd name="connsiteY37" fmla="*/ 1622406 h 3418549"/>
              <a:gd name="connsiteX38" fmla="*/ 5465935 w 7534220"/>
              <a:gd name="connsiteY38" fmla="*/ 1655064 h 3418549"/>
              <a:gd name="connsiteX39" fmla="*/ 5520363 w 7534220"/>
              <a:gd name="connsiteY39" fmla="*/ 1687721 h 3418549"/>
              <a:gd name="connsiteX40" fmla="*/ 5542135 w 7534220"/>
              <a:gd name="connsiteY40" fmla="*/ 1709492 h 3418549"/>
              <a:gd name="connsiteX41" fmla="*/ 5563906 w 7534220"/>
              <a:gd name="connsiteY41" fmla="*/ 1742149 h 3418549"/>
              <a:gd name="connsiteX42" fmla="*/ 5650992 w 7534220"/>
              <a:gd name="connsiteY42" fmla="*/ 1785692 h 3418549"/>
              <a:gd name="connsiteX43" fmla="*/ 5716306 w 7534220"/>
              <a:gd name="connsiteY43" fmla="*/ 1861892 h 3418549"/>
              <a:gd name="connsiteX44" fmla="*/ 5748963 w 7534220"/>
              <a:gd name="connsiteY44" fmla="*/ 1872778 h 3418549"/>
              <a:gd name="connsiteX45" fmla="*/ 5803392 w 7534220"/>
              <a:gd name="connsiteY45" fmla="*/ 1905435 h 3418549"/>
              <a:gd name="connsiteX46" fmla="*/ 5868706 w 7534220"/>
              <a:gd name="connsiteY46" fmla="*/ 1959864 h 3418549"/>
              <a:gd name="connsiteX47" fmla="*/ 5955792 w 7534220"/>
              <a:gd name="connsiteY47" fmla="*/ 2014292 h 3418549"/>
              <a:gd name="connsiteX48" fmla="*/ 5999335 w 7534220"/>
              <a:gd name="connsiteY48" fmla="*/ 2057835 h 3418549"/>
              <a:gd name="connsiteX49" fmla="*/ 6053763 w 7534220"/>
              <a:gd name="connsiteY49" fmla="*/ 2090492 h 3418549"/>
              <a:gd name="connsiteX50" fmla="*/ 6097306 w 7534220"/>
              <a:gd name="connsiteY50" fmla="*/ 2134035 h 3418549"/>
              <a:gd name="connsiteX51" fmla="*/ 6227935 w 7534220"/>
              <a:gd name="connsiteY51" fmla="*/ 2242892 h 3418549"/>
              <a:gd name="connsiteX52" fmla="*/ 6380335 w 7534220"/>
              <a:gd name="connsiteY52" fmla="*/ 2340864 h 3418549"/>
              <a:gd name="connsiteX53" fmla="*/ 6412992 w 7534220"/>
              <a:gd name="connsiteY53" fmla="*/ 2362635 h 3418549"/>
              <a:gd name="connsiteX54" fmla="*/ 6456535 w 7534220"/>
              <a:gd name="connsiteY54" fmla="*/ 2417064 h 3418549"/>
              <a:gd name="connsiteX55" fmla="*/ 6652477 w 7534220"/>
              <a:gd name="connsiteY55" fmla="*/ 2547692 h 3418549"/>
              <a:gd name="connsiteX56" fmla="*/ 6674249 w 7534220"/>
              <a:gd name="connsiteY56" fmla="*/ 2569464 h 3418549"/>
              <a:gd name="connsiteX57" fmla="*/ 6717792 w 7534220"/>
              <a:gd name="connsiteY57" fmla="*/ 2602121 h 3418549"/>
              <a:gd name="connsiteX58" fmla="*/ 6783106 w 7534220"/>
              <a:gd name="connsiteY58" fmla="*/ 2656549 h 3418549"/>
              <a:gd name="connsiteX59" fmla="*/ 6859306 w 7534220"/>
              <a:gd name="connsiteY59" fmla="*/ 2700092 h 3418549"/>
              <a:gd name="connsiteX60" fmla="*/ 6881077 w 7534220"/>
              <a:gd name="connsiteY60" fmla="*/ 2721864 h 3418549"/>
              <a:gd name="connsiteX61" fmla="*/ 6924620 w 7534220"/>
              <a:gd name="connsiteY61" fmla="*/ 2754521 h 3418549"/>
              <a:gd name="connsiteX62" fmla="*/ 7011706 w 7534220"/>
              <a:gd name="connsiteY62" fmla="*/ 2852492 h 3418549"/>
              <a:gd name="connsiteX63" fmla="*/ 7066135 w 7534220"/>
              <a:gd name="connsiteY63" fmla="*/ 2885149 h 3418549"/>
              <a:gd name="connsiteX64" fmla="*/ 7153220 w 7534220"/>
              <a:gd name="connsiteY64" fmla="*/ 2972235 h 3418549"/>
              <a:gd name="connsiteX65" fmla="*/ 7207649 w 7534220"/>
              <a:gd name="connsiteY65" fmla="*/ 3037549 h 3418549"/>
              <a:gd name="connsiteX66" fmla="*/ 7229420 w 7534220"/>
              <a:gd name="connsiteY66" fmla="*/ 3059321 h 3418549"/>
              <a:gd name="connsiteX67" fmla="*/ 7262077 w 7534220"/>
              <a:gd name="connsiteY67" fmla="*/ 3113749 h 3418549"/>
              <a:gd name="connsiteX68" fmla="*/ 7327392 w 7534220"/>
              <a:gd name="connsiteY68" fmla="*/ 3179064 h 3418549"/>
              <a:gd name="connsiteX69" fmla="*/ 7392706 w 7534220"/>
              <a:gd name="connsiteY69" fmla="*/ 3244378 h 3418549"/>
              <a:gd name="connsiteX70" fmla="*/ 7479792 w 7534220"/>
              <a:gd name="connsiteY70" fmla="*/ 3364121 h 3418549"/>
              <a:gd name="connsiteX71" fmla="*/ 7512449 w 7534220"/>
              <a:gd name="connsiteY71" fmla="*/ 3396778 h 3418549"/>
              <a:gd name="connsiteX72" fmla="*/ 7534220 w 7534220"/>
              <a:gd name="connsiteY72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918677 w 7534220"/>
              <a:gd name="connsiteY8" fmla="*/ 533835 h 3418549"/>
              <a:gd name="connsiteX9" fmla="*/ 3288792 w 7534220"/>
              <a:gd name="connsiteY9" fmla="*/ 610035 h 3418549"/>
              <a:gd name="connsiteX10" fmla="*/ 3430306 w 7534220"/>
              <a:gd name="connsiteY10" fmla="*/ 631806 h 3418549"/>
              <a:gd name="connsiteX11" fmla="*/ 3550049 w 7534220"/>
              <a:gd name="connsiteY11" fmla="*/ 653578 h 3418549"/>
              <a:gd name="connsiteX12" fmla="*/ 3626249 w 7534220"/>
              <a:gd name="connsiteY12" fmla="*/ 664464 h 3418549"/>
              <a:gd name="connsiteX13" fmla="*/ 3713335 w 7534220"/>
              <a:gd name="connsiteY13" fmla="*/ 675349 h 3418549"/>
              <a:gd name="connsiteX14" fmla="*/ 3843963 w 7534220"/>
              <a:gd name="connsiteY14" fmla="*/ 708006 h 3418549"/>
              <a:gd name="connsiteX15" fmla="*/ 3920163 w 7534220"/>
              <a:gd name="connsiteY15" fmla="*/ 740664 h 3418549"/>
              <a:gd name="connsiteX16" fmla="*/ 3952820 w 7534220"/>
              <a:gd name="connsiteY16" fmla="*/ 751549 h 3418549"/>
              <a:gd name="connsiteX17" fmla="*/ 4018135 w 7534220"/>
              <a:gd name="connsiteY17" fmla="*/ 784206 h 3418549"/>
              <a:gd name="connsiteX18" fmla="*/ 4105220 w 7534220"/>
              <a:gd name="connsiteY18" fmla="*/ 805978 h 3418549"/>
              <a:gd name="connsiteX19" fmla="*/ 4159649 w 7534220"/>
              <a:gd name="connsiteY19" fmla="*/ 838635 h 3418549"/>
              <a:gd name="connsiteX20" fmla="*/ 4246735 w 7534220"/>
              <a:gd name="connsiteY20" fmla="*/ 871292 h 3418549"/>
              <a:gd name="connsiteX21" fmla="*/ 4377363 w 7534220"/>
              <a:gd name="connsiteY21" fmla="*/ 925721 h 3418549"/>
              <a:gd name="connsiteX22" fmla="*/ 4464449 w 7534220"/>
              <a:gd name="connsiteY22" fmla="*/ 958378 h 3418549"/>
              <a:gd name="connsiteX23" fmla="*/ 4507992 w 7534220"/>
              <a:gd name="connsiteY23" fmla="*/ 991035 h 3418549"/>
              <a:gd name="connsiteX24" fmla="*/ 4562420 w 7534220"/>
              <a:gd name="connsiteY24" fmla="*/ 1023692 h 3418549"/>
              <a:gd name="connsiteX25" fmla="*/ 4605963 w 7534220"/>
              <a:gd name="connsiteY25" fmla="*/ 1045464 h 3418549"/>
              <a:gd name="connsiteX26" fmla="*/ 4682163 w 7534220"/>
              <a:gd name="connsiteY26" fmla="*/ 1099892 h 3418549"/>
              <a:gd name="connsiteX27" fmla="*/ 4747477 w 7534220"/>
              <a:gd name="connsiteY27" fmla="*/ 1143435 h 3418549"/>
              <a:gd name="connsiteX28" fmla="*/ 4823677 w 7534220"/>
              <a:gd name="connsiteY28" fmla="*/ 1197864 h 3418549"/>
              <a:gd name="connsiteX29" fmla="*/ 4954306 w 7534220"/>
              <a:gd name="connsiteY29" fmla="*/ 1252292 h 3418549"/>
              <a:gd name="connsiteX30" fmla="*/ 5052277 w 7534220"/>
              <a:gd name="connsiteY30" fmla="*/ 1339378 h 3418549"/>
              <a:gd name="connsiteX31" fmla="*/ 5106706 w 7534220"/>
              <a:gd name="connsiteY31" fmla="*/ 1372035 h 3418549"/>
              <a:gd name="connsiteX32" fmla="*/ 5139363 w 7534220"/>
              <a:gd name="connsiteY32" fmla="*/ 1393806 h 3418549"/>
              <a:gd name="connsiteX33" fmla="*/ 5204677 w 7534220"/>
              <a:gd name="connsiteY33" fmla="*/ 1448235 h 3418549"/>
              <a:gd name="connsiteX34" fmla="*/ 5269992 w 7534220"/>
              <a:gd name="connsiteY34" fmla="*/ 1502664 h 3418549"/>
              <a:gd name="connsiteX35" fmla="*/ 5335306 w 7534220"/>
              <a:gd name="connsiteY35" fmla="*/ 1546206 h 3418549"/>
              <a:gd name="connsiteX36" fmla="*/ 5433277 w 7534220"/>
              <a:gd name="connsiteY36" fmla="*/ 1622406 h 3418549"/>
              <a:gd name="connsiteX37" fmla="*/ 5465935 w 7534220"/>
              <a:gd name="connsiteY37" fmla="*/ 1655064 h 3418549"/>
              <a:gd name="connsiteX38" fmla="*/ 5520363 w 7534220"/>
              <a:gd name="connsiteY38" fmla="*/ 1687721 h 3418549"/>
              <a:gd name="connsiteX39" fmla="*/ 5542135 w 7534220"/>
              <a:gd name="connsiteY39" fmla="*/ 1709492 h 3418549"/>
              <a:gd name="connsiteX40" fmla="*/ 5563906 w 7534220"/>
              <a:gd name="connsiteY40" fmla="*/ 1742149 h 3418549"/>
              <a:gd name="connsiteX41" fmla="*/ 5650992 w 7534220"/>
              <a:gd name="connsiteY41" fmla="*/ 1785692 h 3418549"/>
              <a:gd name="connsiteX42" fmla="*/ 5716306 w 7534220"/>
              <a:gd name="connsiteY42" fmla="*/ 1861892 h 3418549"/>
              <a:gd name="connsiteX43" fmla="*/ 5748963 w 7534220"/>
              <a:gd name="connsiteY43" fmla="*/ 1872778 h 3418549"/>
              <a:gd name="connsiteX44" fmla="*/ 5803392 w 7534220"/>
              <a:gd name="connsiteY44" fmla="*/ 1905435 h 3418549"/>
              <a:gd name="connsiteX45" fmla="*/ 5868706 w 7534220"/>
              <a:gd name="connsiteY45" fmla="*/ 1959864 h 3418549"/>
              <a:gd name="connsiteX46" fmla="*/ 5955792 w 7534220"/>
              <a:gd name="connsiteY46" fmla="*/ 2014292 h 3418549"/>
              <a:gd name="connsiteX47" fmla="*/ 5999335 w 7534220"/>
              <a:gd name="connsiteY47" fmla="*/ 2057835 h 3418549"/>
              <a:gd name="connsiteX48" fmla="*/ 6053763 w 7534220"/>
              <a:gd name="connsiteY48" fmla="*/ 2090492 h 3418549"/>
              <a:gd name="connsiteX49" fmla="*/ 6097306 w 7534220"/>
              <a:gd name="connsiteY49" fmla="*/ 2134035 h 3418549"/>
              <a:gd name="connsiteX50" fmla="*/ 6227935 w 7534220"/>
              <a:gd name="connsiteY50" fmla="*/ 2242892 h 3418549"/>
              <a:gd name="connsiteX51" fmla="*/ 6380335 w 7534220"/>
              <a:gd name="connsiteY51" fmla="*/ 2340864 h 3418549"/>
              <a:gd name="connsiteX52" fmla="*/ 6412992 w 7534220"/>
              <a:gd name="connsiteY52" fmla="*/ 2362635 h 3418549"/>
              <a:gd name="connsiteX53" fmla="*/ 6456535 w 7534220"/>
              <a:gd name="connsiteY53" fmla="*/ 2417064 h 3418549"/>
              <a:gd name="connsiteX54" fmla="*/ 6652477 w 7534220"/>
              <a:gd name="connsiteY54" fmla="*/ 2547692 h 3418549"/>
              <a:gd name="connsiteX55" fmla="*/ 6674249 w 7534220"/>
              <a:gd name="connsiteY55" fmla="*/ 2569464 h 3418549"/>
              <a:gd name="connsiteX56" fmla="*/ 6717792 w 7534220"/>
              <a:gd name="connsiteY56" fmla="*/ 2602121 h 3418549"/>
              <a:gd name="connsiteX57" fmla="*/ 6783106 w 7534220"/>
              <a:gd name="connsiteY57" fmla="*/ 2656549 h 3418549"/>
              <a:gd name="connsiteX58" fmla="*/ 6859306 w 7534220"/>
              <a:gd name="connsiteY58" fmla="*/ 2700092 h 3418549"/>
              <a:gd name="connsiteX59" fmla="*/ 6881077 w 7534220"/>
              <a:gd name="connsiteY59" fmla="*/ 2721864 h 3418549"/>
              <a:gd name="connsiteX60" fmla="*/ 6924620 w 7534220"/>
              <a:gd name="connsiteY60" fmla="*/ 2754521 h 3418549"/>
              <a:gd name="connsiteX61" fmla="*/ 7011706 w 7534220"/>
              <a:gd name="connsiteY61" fmla="*/ 2852492 h 3418549"/>
              <a:gd name="connsiteX62" fmla="*/ 7066135 w 7534220"/>
              <a:gd name="connsiteY62" fmla="*/ 2885149 h 3418549"/>
              <a:gd name="connsiteX63" fmla="*/ 7153220 w 7534220"/>
              <a:gd name="connsiteY63" fmla="*/ 2972235 h 3418549"/>
              <a:gd name="connsiteX64" fmla="*/ 7207649 w 7534220"/>
              <a:gd name="connsiteY64" fmla="*/ 3037549 h 3418549"/>
              <a:gd name="connsiteX65" fmla="*/ 7229420 w 7534220"/>
              <a:gd name="connsiteY65" fmla="*/ 3059321 h 3418549"/>
              <a:gd name="connsiteX66" fmla="*/ 7262077 w 7534220"/>
              <a:gd name="connsiteY66" fmla="*/ 3113749 h 3418549"/>
              <a:gd name="connsiteX67" fmla="*/ 7327392 w 7534220"/>
              <a:gd name="connsiteY67" fmla="*/ 3179064 h 3418549"/>
              <a:gd name="connsiteX68" fmla="*/ 7392706 w 7534220"/>
              <a:gd name="connsiteY68" fmla="*/ 3244378 h 3418549"/>
              <a:gd name="connsiteX69" fmla="*/ 7479792 w 7534220"/>
              <a:gd name="connsiteY69" fmla="*/ 3364121 h 3418549"/>
              <a:gd name="connsiteX70" fmla="*/ 7512449 w 7534220"/>
              <a:gd name="connsiteY70" fmla="*/ 3396778 h 3418549"/>
              <a:gd name="connsiteX71" fmla="*/ 7534220 w 7534220"/>
              <a:gd name="connsiteY71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918677 w 7534220"/>
              <a:gd name="connsiteY8" fmla="*/ 533835 h 3418549"/>
              <a:gd name="connsiteX9" fmla="*/ 3288792 w 7534220"/>
              <a:gd name="connsiteY9" fmla="*/ 610035 h 3418549"/>
              <a:gd name="connsiteX10" fmla="*/ 3550049 w 7534220"/>
              <a:gd name="connsiteY10" fmla="*/ 653578 h 3418549"/>
              <a:gd name="connsiteX11" fmla="*/ 3626249 w 7534220"/>
              <a:gd name="connsiteY11" fmla="*/ 664464 h 3418549"/>
              <a:gd name="connsiteX12" fmla="*/ 3713335 w 7534220"/>
              <a:gd name="connsiteY12" fmla="*/ 675349 h 3418549"/>
              <a:gd name="connsiteX13" fmla="*/ 3843963 w 7534220"/>
              <a:gd name="connsiteY13" fmla="*/ 708006 h 3418549"/>
              <a:gd name="connsiteX14" fmla="*/ 3920163 w 7534220"/>
              <a:gd name="connsiteY14" fmla="*/ 740664 h 3418549"/>
              <a:gd name="connsiteX15" fmla="*/ 3952820 w 7534220"/>
              <a:gd name="connsiteY15" fmla="*/ 751549 h 3418549"/>
              <a:gd name="connsiteX16" fmla="*/ 4018135 w 7534220"/>
              <a:gd name="connsiteY16" fmla="*/ 784206 h 3418549"/>
              <a:gd name="connsiteX17" fmla="*/ 4105220 w 7534220"/>
              <a:gd name="connsiteY17" fmla="*/ 805978 h 3418549"/>
              <a:gd name="connsiteX18" fmla="*/ 4159649 w 7534220"/>
              <a:gd name="connsiteY18" fmla="*/ 838635 h 3418549"/>
              <a:gd name="connsiteX19" fmla="*/ 4246735 w 7534220"/>
              <a:gd name="connsiteY19" fmla="*/ 871292 h 3418549"/>
              <a:gd name="connsiteX20" fmla="*/ 4377363 w 7534220"/>
              <a:gd name="connsiteY20" fmla="*/ 925721 h 3418549"/>
              <a:gd name="connsiteX21" fmla="*/ 4464449 w 7534220"/>
              <a:gd name="connsiteY21" fmla="*/ 958378 h 3418549"/>
              <a:gd name="connsiteX22" fmla="*/ 4507992 w 7534220"/>
              <a:gd name="connsiteY22" fmla="*/ 991035 h 3418549"/>
              <a:gd name="connsiteX23" fmla="*/ 4562420 w 7534220"/>
              <a:gd name="connsiteY23" fmla="*/ 1023692 h 3418549"/>
              <a:gd name="connsiteX24" fmla="*/ 4605963 w 7534220"/>
              <a:gd name="connsiteY24" fmla="*/ 1045464 h 3418549"/>
              <a:gd name="connsiteX25" fmla="*/ 4682163 w 7534220"/>
              <a:gd name="connsiteY25" fmla="*/ 1099892 h 3418549"/>
              <a:gd name="connsiteX26" fmla="*/ 4747477 w 7534220"/>
              <a:gd name="connsiteY26" fmla="*/ 1143435 h 3418549"/>
              <a:gd name="connsiteX27" fmla="*/ 4823677 w 7534220"/>
              <a:gd name="connsiteY27" fmla="*/ 1197864 h 3418549"/>
              <a:gd name="connsiteX28" fmla="*/ 4954306 w 7534220"/>
              <a:gd name="connsiteY28" fmla="*/ 1252292 h 3418549"/>
              <a:gd name="connsiteX29" fmla="*/ 5052277 w 7534220"/>
              <a:gd name="connsiteY29" fmla="*/ 1339378 h 3418549"/>
              <a:gd name="connsiteX30" fmla="*/ 5106706 w 7534220"/>
              <a:gd name="connsiteY30" fmla="*/ 1372035 h 3418549"/>
              <a:gd name="connsiteX31" fmla="*/ 5139363 w 7534220"/>
              <a:gd name="connsiteY31" fmla="*/ 1393806 h 3418549"/>
              <a:gd name="connsiteX32" fmla="*/ 5204677 w 7534220"/>
              <a:gd name="connsiteY32" fmla="*/ 1448235 h 3418549"/>
              <a:gd name="connsiteX33" fmla="*/ 5269992 w 7534220"/>
              <a:gd name="connsiteY33" fmla="*/ 1502664 h 3418549"/>
              <a:gd name="connsiteX34" fmla="*/ 5335306 w 7534220"/>
              <a:gd name="connsiteY34" fmla="*/ 1546206 h 3418549"/>
              <a:gd name="connsiteX35" fmla="*/ 5433277 w 7534220"/>
              <a:gd name="connsiteY35" fmla="*/ 1622406 h 3418549"/>
              <a:gd name="connsiteX36" fmla="*/ 5465935 w 7534220"/>
              <a:gd name="connsiteY36" fmla="*/ 1655064 h 3418549"/>
              <a:gd name="connsiteX37" fmla="*/ 5520363 w 7534220"/>
              <a:gd name="connsiteY37" fmla="*/ 1687721 h 3418549"/>
              <a:gd name="connsiteX38" fmla="*/ 5542135 w 7534220"/>
              <a:gd name="connsiteY38" fmla="*/ 1709492 h 3418549"/>
              <a:gd name="connsiteX39" fmla="*/ 5563906 w 7534220"/>
              <a:gd name="connsiteY39" fmla="*/ 1742149 h 3418549"/>
              <a:gd name="connsiteX40" fmla="*/ 5650992 w 7534220"/>
              <a:gd name="connsiteY40" fmla="*/ 1785692 h 3418549"/>
              <a:gd name="connsiteX41" fmla="*/ 5716306 w 7534220"/>
              <a:gd name="connsiteY41" fmla="*/ 1861892 h 3418549"/>
              <a:gd name="connsiteX42" fmla="*/ 5748963 w 7534220"/>
              <a:gd name="connsiteY42" fmla="*/ 1872778 h 3418549"/>
              <a:gd name="connsiteX43" fmla="*/ 5803392 w 7534220"/>
              <a:gd name="connsiteY43" fmla="*/ 1905435 h 3418549"/>
              <a:gd name="connsiteX44" fmla="*/ 5868706 w 7534220"/>
              <a:gd name="connsiteY44" fmla="*/ 1959864 h 3418549"/>
              <a:gd name="connsiteX45" fmla="*/ 5955792 w 7534220"/>
              <a:gd name="connsiteY45" fmla="*/ 2014292 h 3418549"/>
              <a:gd name="connsiteX46" fmla="*/ 5999335 w 7534220"/>
              <a:gd name="connsiteY46" fmla="*/ 2057835 h 3418549"/>
              <a:gd name="connsiteX47" fmla="*/ 6053763 w 7534220"/>
              <a:gd name="connsiteY47" fmla="*/ 2090492 h 3418549"/>
              <a:gd name="connsiteX48" fmla="*/ 6097306 w 7534220"/>
              <a:gd name="connsiteY48" fmla="*/ 2134035 h 3418549"/>
              <a:gd name="connsiteX49" fmla="*/ 6227935 w 7534220"/>
              <a:gd name="connsiteY49" fmla="*/ 2242892 h 3418549"/>
              <a:gd name="connsiteX50" fmla="*/ 6380335 w 7534220"/>
              <a:gd name="connsiteY50" fmla="*/ 2340864 h 3418549"/>
              <a:gd name="connsiteX51" fmla="*/ 6412992 w 7534220"/>
              <a:gd name="connsiteY51" fmla="*/ 2362635 h 3418549"/>
              <a:gd name="connsiteX52" fmla="*/ 6456535 w 7534220"/>
              <a:gd name="connsiteY52" fmla="*/ 2417064 h 3418549"/>
              <a:gd name="connsiteX53" fmla="*/ 6652477 w 7534220"/>
              <a:gd name="connsiteY53" fmla="*/ 2547692 h 3418549"/>
              <a:gd name="connsiteX54" fmla="*/ 6674249 w 7534220"/>
              <a:gd name="connsiteY54" fmla="*/ 2569464 h 3418549"/>
              <a:gd name="connsiteX55" fmla="*/ 6717792 w 7534220"/>
              <a:gd name="connsiteY55" fmla="*/ 2602121 h 3418549"/>
              <a:gd name="connsiteX56" fmla="*/ 6783106 w 7534220"/>
              <a:gd name="connsiteY56" fmla="*/ 2656549 h 3418549"/>
              <a:gd name="connsiteX57" fmla="*/ 6859306 w 7534220"/>
              <a:gd name="connsiteY57" fmla="*/ 2700092 h 3418549"/>
              <a:gd name="connsiteX58" fmla="*/ 6881077 w 7534220"/>
              <a:gd name="connsiteY58" fmla="*/ 2721864 h 3418549"/>
              <a:gd name="connsiteX59" fmla="*/ 6924620 w 7534220"/>
              <a:gd name="connsiteY59" fmla="*/ 2754521 h 3418549"/>
              <a:gd name="connsiteX60" fmla="*/ 7011706 w 7534220"/>
              <a:gd name="connsiteY60" fmla="*/ 2852492 h 3418549"/>
              <a:gd name="connsiteX61" fmla="*/ 7066135 w 7534220"/>
              <a:gd name="connsiteY61" fmla="*/ 2885149 h 3418549"/>
              <a:gd name="connsiteX62" fmla="*/ 7153220 w 7534220"/>
              <a:gd name="connsiteY62" fmla="*/ 2972235 h 3418549"/>
              <a:gd name="connsiteX63" fmla="*/ 7207649 w 7534220"/>
              <a:gd name="connsiteY63" fmla="*/ 3037549 h 3418549"/>
              <a:gd name="connsiteX64" fmla="*/ 7229420 w 7534220"/>
              <a:gd name="connsiteY64" fmla="*/ 3059321 h 3418549"/>
              <a:gd name="connsiteX65" fmla="*/ 7262077 w 7534220"/>
              <a:gd name="connsiteY65" fmla="*/ 3113749 h 3418549"/>
              <a:gd name="connsiteX66" fmla="*/ 7327392 w 7534220"/>
              <a:gd name="connsiteY66" fmla="*/ 3179064 h 3418549"/>
              <a:gd name="connsiteX67" fmla="*/ 7392706 w 7534220"/>
              <a:gd name="connsiteY67" fmla="*/ 3244378 h 3418549"/>
              <a:gd name="connsiteX68" fmla="*/ 7479792 w 7534220"/>
              <a:gd name="connsiteY68" fmla="*/ 3364121 h 3418549"/>
              <a:gd name="connsiteX69" fmla="*/ 7512449 w 7534220"/>
              <a:gd name="connsiteY69" fmla="*/ 3396778 h 3418549"/>
              <a:gd name="connsiteX70" fmla="*/ 7534220 w 7534220"/>
              <a:gd name="connsiteY70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918677 w 7534220"/>
              <a:gd name="connsiteY8" fmla="*/ 533835 h 3418549"/>
              <a:gd name="connsiteX9" fmla="*/ 3288792 w 7534220"/>
              <a:gd name="connsiteY9" fmla="*/ 610035 h 3418549"/>
              <a:gd name="connsiteX10" fmla="*/ 3550049 w 7534220"/>
              <a:gd name="connsiteY10" fmla="*/ 653578 h 3418549"/>
              <a:gd name="connsiteX11" fmla="*/ 3713335 w 7534220"/>
              <a:gd name="connsiteY11" fmla="*/ 675349 h 3418549"/>
              <a:gd name="connsiteX12" fmla="*/ 3843963 w 7534220"/>
              <a:gd name="connsiteY12" fmla="*/ 708006 h 3418549"/>
              <a:gd name="connsiteX13" fmla="*/ 3920163 w 7534220"/>
              <a:gd name="connsiteY13" fmla="*/ 740664 h 3418549"/>
              <a:gd name="connsiteX14" fmla="*/ 3952820 w 7534220"/>
              <a:gd name="connsiteY14" fmla="*/ 751549 h 3418549"/>
              <a:gd name="connsiteX15" fmla="*/ 4018135 w 7534220"/>
              <a:gd name="connsiteY15" fmla="*/ 784206 h 3418549"/>
              <a:gd name="connsiteX16" fmla="*/ 4105220 w 7534220"/>
              <a:gd name="connsiteY16" fmla="*/ 805978 h 3418549"/>
              <a:gd name="connsiteX17" fmla="*/ 4159649 w 7534220"/>
              <a:gd name="connsiteY17" fmla="*/ 838635 h 3418549"/>
              <a:gd name="connsiteX18" fmla="*/ 4246735 w 7534220"/>
              <a:gd name="connsiteY18" fmla="*/ 871292 h 3418549"/>
              <a:gd name="connsiteX19" fmla="*/ 4377363 w 7534220"/>
              <a:gd name="connsiteY19" fmla="*/ 925721 h 3418549"/>
              <a:gd name="connsiteX20" fmla="*/ 4464449 w 7534220"/>
              <a:gd name="connsiteY20" fmla="*/ 958378 h 3418549"/>
              <a:gd name="connsiteX21" fmla="*/ 4507992 w 7534220"/>
              <a:gd name="connsiteY21" fmla="*/ 991035 h 3418549"/>
              <a:gd name="connsiteX22" fmla="*/ 4562420 w 7534220"/>
              <a:gd name="connsiteY22" fmla="*/ 1023692 h 3418549"/>
              <a:gd name="connsiteX23" fmla="*/ 4605963 w 7534220"/>
              <a:gd name="connsiteY23" fmla="*/ 1045464 h 3418549"/>
              <a:gd name="connsiteX24" fmla="*/ 4682163 w 7534220"/>
              <a:gd name="connsiteY24" fmla="*/ 1099892 h 3418549"/>
              <a:gd name="connsiteX25" fmla="*/ 4747477 w 7534220"/>
              <a:gd name="connsiteY25" fmla="*/ 1143435 h 3418549"/>
              <a:gd name="connsiteX26" fmla="*/ 4823677 w 7534220"/>
              <a:gd name="connsiteY26" fmla="*/ 1197864 h 3418549"/>
              <a:gd name="connsiteX27" fmla="*/ 4954306 w 7534220"/>
              <a:gd name="connsiteY27" fmla="*/ 1252292 h 3418549"/>
              <a:gd name="connsiteX28" fmla="*/ 5052277 w 7534220"/>
              <a:gd name="connsiteY28" fmla="*/ 1339378 h 3418549"/>
              <a:gd name="connsiteX29" fmla="*/ 5106706 w 7534220"/>
              <a:gd name="connsiteY29" fmla="*/ 1372035 h 3418549"/>
              <a:gd name="connsiteX30" fmla="*/ 5139363 w 7534220"/>
              <a:gd name="connsiteY30" fmla="*/ 1393806 h 3418549"/>
              <a:gd name="connsiteX31" fmla="*/ 5204677 w 7534220"/>
              <a:gd name="connsiteY31" fmla="*/ 1448235 h 3418549"/>
              <a:gd name="connsiteX32" fmla="*/ 5269992 w 7534220"/>
              <a:gd name="connsiteY32" fmla="*/ 1502664 h 3418549"/>
              <a:gd name="connsiteX33" fmla="*/ 5335306 w 7534220"/>
              <a:gd name="connsiteY33" fmla="*/ 1546206 h 3418549"/>
              <a:gd name="connsiteX34" fmla="*/ 5433277 w 7534220"/>
              <a:gd name="connsiteY34" fmla="*/ 1622406 h 3418549"/>
              <a:gd name="connsiteX35" fmla="*/ 5465935 w 7534220"/>
              <a:gd name="connsiteY35" fmla="*/ 1655064 h 3418549"/>
              <a:gd name="connsiteX36" fmla="*/ 5520363 w 7534220"/>
              <a:gd name="connsiteY36" fmla="*/ 1687721 h 3418549"/>
              <a:gd name="connsiteX37" fmla="*/ 5542135 w 7534220"/>
              <a:gd name="connsiteY37" fmla="*/ 1709492 h 3418549"/>
              <a:gd name="connsiteX38" fmla="*/ 5563906 w 7534220"/>
              <a:gd name="connsiteY38" fmla="*/ 1742149 h 3418549"/>
              <a:gd name="connsiteX39" fmla="*/ 5650992 w 7534220"/>
              <a:gd name="connsiteY39" fmla="*/ 1785692 h 3418549"/>
              <a:gd name="connsiteX40" fmla="*/ 5716306 w 7534220"/>
              <a:gd name="connsiteY40" fmla="*/ 1861892 h 3418549"/>
              <a:gd name="connsiteX41" fmla="*/ 5748963 w 7534220"/>
              <a:gd name="connsiteY41" fmla="*/ 1872778 h 3418549"/>
              <a:gd name="connsiteX42" fmla="*/ 5803392 w 7534220"/>
              <a:gd name="connsiteY42" fmla="*/ 1905435 h 3418549"/>
              <a:gd name="connsiteX43" fmla="*/ 5868706 w 7534220"/>
              <a:gd name="connsiteY43" fmla="*/ 1959864 h 3418549"/>
              <a:gd name="connsiteX44" fmla="*/ 5955792 w 7534220"/>
              <a:gd name="connsiteY44" fmla="*/ 2014292 h 3418549"/>
              <a:gd name="connsiteX45" fmla="*/ 5999335 w 7534220"/>
              <a:gd name="connsiteY45" fmla="*/ 2057835 h 3418549"/>
              <a:gd name="connsiteX46" fmla="*/ 6053763 w 7534220"/>
              <a:gd name="connsiteY46" fmla="*/ 2090492 h 3418549"/>
              <a:gd name="connsiteX47" fmla="*/ 6097306 w 7534220"/>
              <a:gd name="connsiteY47" fmla="*/ 2134035 h 3418549"/>
              <a:gd name="connsiteX48" fmla="*/ 6227935 w 7534220"/>
              <a:gd name="connsiteY48" fmla="*/ 2242892 h 3418549"/>
              <a:gd name="connsiteX49" fmla="*/ 6380335 w 7534220"/>
              <a:gd name="connsiteY49" fmla="*/ 2340864 h 3418549"/>
              <a:gd name="connsiteX50" fmla="*/ 6412992 w 7534220"/>
              <a:gd name="connsiteY50" fmla="*/ 2362635 h 3418549"/>
              <a:gd name="connsiteX51" fmla="*/ 6456535 w 7534220"/>
              <a:gd name="connsiteY51" fmla="*/ 2417064 h 3418549"/>
              <a:gd name="connsiteX52" fmla="*/ 6652477 w 7534220"/>
              <a:gd name="connsiteY52" fmla="*/ 2547692 h 3418549"/>
              <a:gd name="connsiteX53" fmla="*/ 6674249 w 7534220"/>
              <a:gd name="connsiteY53" fmla="*/ 2569464 h 3418549"/>
              <a:gd name="connsiteX54" fmla="*/ 6717792 w 7534220"/>
              <a:gd name="connsiteY54" fmla="*/ 2602121 h 3418549"/>
              <a:gd name="connsiteX55" fmla="*/ 6783106 w 7534220"/>
              <a:gd name="connsiteY55" fmla="*/ 2656549 h 3418549"/>
              <a:gd name="connsiteX56" fmla="*/ 6859306 w 7534220"/>
              <a:gd name="connsiteY56" fmla="*/ 2700092 h 3418549"/>
              <a:gd name="connsiteX57" fmla="*/ 6881077 w 7534220"/>
              <a:gd name="connsiteY57" fmla="*/ 2721864 h 3418549"/>
              <a:gd name="connsiteX58" fmla="*/ 6924620 w 7534220"/>
              <a:gd name="connsiteY58" fmla="*/ 2754521 h 3418549"/>
              <a:gd name="connsiteX59" fmla="*/ 7011706 w 7534220"/>
              <a:gd name="connsiteY59" fmla="*/ 2852492 h 3418549"/>
              <a:gd name="connsiteX60" fmla="*/ 7066135 w 7534220"/>
              <a:gd name="connsiteY60" fmla="*/ 2885149 h 3418549"/>
              <a:gd name="connsiteX61" fmla="*/ 7153220 w 7534220"/>
              <a:gd name="connsiteY61" fmla="*/ 2972235 h 3418549"/>
              <a:gd name="connsiteX62" fmla="*/ 7207649 w 7534220"/>
              <a:gd name="connsiteY62" fmla="*/ 3037549 h 3418549"/>
              <a:gd name="connsiteX63" fmla="*/ 7229420 w 7534220"/>
              <a:gd name="connsiteY63" fmla="*/ 3059321 h 3418549"/>
              <a:gd name="connsiteX64" fmla="*/ 7262077 w 7534220"/>
              <a:gd name="connsiteY64" fmla="*/ 3113749 h 3418549"/>
              <a:gd name="connsiteX65" fmla="*/ 7327392 w 7534220"/>
              <a:gd name="connsiteY65" fmla="*/ 3179064 h 3418549"/>
              <a:gd name="connsiteX66" fmla="*/ 7392706 w 7534220"/>
              <a:gd name="connsiteY66" fmla="*/ 3244378 h 3418549"/>
              <a:gd name="connsiteX67" fmla="*/ 7479792 w 7534220"/>
              <a:gd name="connsiteY67" fmla="*/ 3364121 h 3418549"/>
              <a:gd name="connsiteX68" fmla="*/ 7512449 w 7534220"/>
              <a:gd name="connsiteY68" fmla="*/ 3396778 h 3418549"/>
              <a:gd name="connsiteX69" fmla="*/ 7534220 w 7534220"/>
              <a:gd name="connsiteY69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918677 w 7534220"/>
              <a:gd name="connsiteY8" fmla="*/ 533835 h 3418549"/>
              <a:gd name="connsiteX9" fmla="*/ 3288792 w 7534220"/>
              <a:gd name="connsiteY9" fmla="*/ 610035 h 3418549"/>
              <a:gd name="connsiteX10" fmla="*/ 3550049 w 7534220"/>
              <a:gd name="connsiteY10" fmla="*/ 653578 h 3418549"/>
              <a:gd name="connsiteX11" fmla="*/ 3713335 w 7534220"/>
              <a:gd name="connsiteY11" fmla="*/ 675349 h 3418549"/>
              <a:gd name="connsiteX12" fmla="*/ 3920163 w 7534220"/>
              <a:gd name="connsiteY12" fmla="*/ 740664 h 3418549"/>
              <a:gd name="connsiteX13" fmla="*/ 3952820 w 7534220"/>
              <a:gd name="connsiteY13" fmla="*/ 751549 h 3418549"/>
              <a:gd name="connsiteX14" fmla="*/ 4018135 w 7534220"/>
              <a:gd name="connsiteY14" fmla="*/ 784206 h 3418549"/>
              <a:gd name="connsiteX15" fmla="*/ 4105220 w 7534220"/>
              <a:gd name="connsiteY15" fmla="*/ 805978 h 3418549"/>
              <a:gd name="connsiteX16" fmla="*/ 4159649 w 7534220"/>
              <a:gd name="connsiteY16" fmla="*/ 838635 h 3418549"/>
              <a:gd name="connsiteX17" fmla="*/ 4246735 w 7534220"/>
              <a:gd name="connsiteY17" fmla="*/ 871292 h 3418549"/>
              <a:gd name="connsiteX18" fmla="*/ 4377363 w 7534220"/>
              <a:gd name="connsiteY18" fmla="*/ 925721 h 3418549"/>
              <a:gd name="connsiteX19" fmla="*/ 4464449 w 7534220"/>
              <a:gd name="connsiteY19" fmla="*/ 958378 h 3418549"/>
              <a:gd name="connsiteX20" fmla="*/ 4507992 w 7534220"/>
              <a:gd name="connsiteY20" fmla="*/ 991035 h 3418549"/>
              <a:gd name="connsiteX21" fmla="*/ 4562420 w 7534220"/>
              <a:gd name="connsiteY21" fmla="*/ 1023692 h 3418549"/>
              <a:gd name="connsiteX22" fmla="*/ 4605963 w 7534220"/>
              <a:gd name="connsiteY22" fmla="*/ 1045464 h 3418549"/>
              <a:gd name="connsiteX23" fmla="*/ 4682163 w 7534220"/>
              <a:gd name="connsiteY23" fmla="*/ 1099892 h 3418549"/>
              <a:gd name="connsiteX24" fmla="*/ 4747477 w 7534220"/>
              <a:gd name="connsiteY24" fmla="*/ 1143435 h 3418549"/>
              <a:gd name="connsiteX25" fmla="*/ 4823677 w 7534220"/>
              <a:gd name="connsiteY25" fmla="*/ 1197864 h 3418549"/>
              <a:gd name="connsiteX26" fmla="*/ 4954306 w 7534220"/>
              <a:gd name="connsiteY26" fmla="*/ 1252292 h 3418549"/>
              <a:gd name="connsiteX27" fmla="*/ 5052277 w 7534220"/>
              <a:gd name="connsiteY27" fmla="*/ 1339378 h 3418549"/>
              <a:gd name="connsiteX28" fmla="*/ 5106706 w 7534220"/>
              <a:gd name="connsiteY28" fmla="*/ 1372035 h 3418549"/>
              <a:gd name="connsiteX29" fmla="*/ 5139363 w 7534220"/>
              <a:gd name="connsiteY29" fmla="*/ 1393806 h 3418549"/>
              <a:gd name="connsiteX30" fmla="*/ 5204677 w 7534220"/>
              <a:gd name="connsiteY30" fmla="*/ 1448235 h 3418549"/>
              <a:gd name="connsiteX31" fmla="*/ 5269992 w 7534220"/>
              <a:gd name="connsiteY31" fmla="*/ 1502664 h 3418549"/>
              <a:gd name="connsiteX32" fmla="*/ 5335306 w 7534220"/>
              <a:gd name="connsiteY32" fmla="*/ 1546206 h 3418549"/>
              <a:gd name="connsiteX33" fmla="*/ 5433277 w 7534220"/>
              <a:gd name="connsiteY33" fmla="*/ 1622406 h 3418549"/>
              <a:gd name="connsiteX34" fmla="*/ 5465935 w 7534220"/>
              <a:gd name="connsiteY34" fmla="*/ 1655064 h 3418549"/>
              <a:gd name="connsiteX35" fmla="*/ 5520363 w 7534220"/>
              <a:gd name="connsiteY35" fmla="*/ 1687721 h 3418549"/>
              <a:gd name="connsiteX36" fmla="*/ 5542135 w 7534220"/>
              <a:gd name="connsiteY36" fmla="*/ 1709492 h 3418549"/>
              <a:gd name="connsiteX37" fmla="*/ 5563906 w 7534220"/>
              <a:gd name="connsiteY37" fmla="*/ 1742149 h 3418549"/>
              <a:gd name="connsiteX38" fmla="*/ 5650992 w 7534220"/>
              <a:gd name="connsiteY38" fmla="*/ 1785692 h 3418549"/>
              <a:gd name="connsiteX39" fmla="*/ 5716306 w 7534220"/>
              <a:gd name="connsiteY39" fmla="*/ 1861892 h 3418549"/>
              <a:gd name="connsiteX40" fmla="*/ 5748963 w 7534220"/>
              <a:gd name="connsiteY40" fmla="*/ 1872778 h 3418549"/>
              <a:gd name="connsiteX41" fmla="*/ 5803392 w 7534220"/>
              <a:gd name="connsiteY41" fmla="*/ 1905435 h 3418549"/>
              <a:gd name="connsiteX42" fmla="*/ 5868706 w 7534220"/>
              <a:gd name="connsiteY42" fmla="*/ 1959864 h 3418549"/>
              <a:gd name="connsiteX43" fmla="*/ 5955792 w 7534220"/>
              <a:gd name="connsiteY43" fmla="*/ 2014292 h 3418549"/>
              <a:gd name="connsiteX44" fmla="*/ 5999335 w 7534220"/>
              <a:gd name="connsiteY44" fmla="*/ 2057835 h 3418549"/>
              <a:gd name="connsiteX45" fmla="*/ 6053763 w 7534220"/>
              <a:gd name="connsiteY45" fmla="*/ 2090492 h 3418549"/>
              <a:gd name="connsiteX46" fmla="*/ 6097306 w 7534220"/>
              <a:gd name="connsiteY46" fmla="*/ 2134035 h 3418549"/>
              <a:gd name="connsiteX47" fmla="*/ 6227935 w 7534220"/>
              <a:gd name="connsiteY47" fmla="*/ 2242892 h 3418549"/>
              <a:gd name="connsiteX48" fmla="*/ 6380335 w 7534220"/>
              <a:gd name="connsiteY48" fmla="*/ 2340864 h 3418549"/>
              <a:gd name="connsiteX49" fmla="*/ 6412992 w 7534220"/>
              <a:gd name="connsiteY49" fmla="*/ 2362635 h 3418549"/>
              <a:gd name="connsiteX50" fmla="*/ 6456535 w 7534220"/>
              <a:gd name="connsiteY50" fmla="*/ 2417064 h 3418549"/>
              <a:gd name="connsiteX51" fmla="*/ 6652477 w 7534220"/>
              <a:gd name="connsiteY51" fmla="*/ 2547692 h 3418549"/>
              <a:gd name="connsiteX52" fmla="*/ 6674249 w 7534220"/>
              <a:gd name="connsiteY52" fmla="*/ 2569464 h 3418549"/>
              <a:gd name="connsiteX53" fmla="*/ 6717792 w 7534220"/>
              <a:gd name="connsiteY53" fmla="*/ 2602121 h 3418549"/>
              <a:gd name="connsiteX54" fmla="*/ 6783106 w 7534220"/>
              <a:gd name="connsiteY54" fmla="*/ 2656549 h 3418549"/>
              <a:gd name="connsiteX55" fmla="*/ 6859306 w 7534220"/>
              <a:gd name="connsiteY55" fmla="*/ 2700092 h 3418549"/>
              <a:gd name="connsiteX56" fmla="*/ 6881077 w 7534220"/>
              <a:gd name="connsiteY56" fmla="*/ 2721864 h 3418549"/>
              <a:gd name="connsiteX57" fmla="*/ 6924620 w 7534220"/>
              <a:gd name="connsiteY57" fmla="*/ 2754521 h 3418549"/>
              <a:gd name="connsiteX58" fmla="*/ 7011706 w 7534220"/>
              <a:gd name="connsiteY58" fmla="*/ 2852492 h 3418549"/>
              <a:gd name="connsiteX59" fmla="*/ 7066135 w 7534220"/>
              <a:gd name="connsiteY59" fmla="*/ 2885149 h 3418549"/>
              <a:gd name="connsiteX60" fmla="*/ 7153220 w 7534220"/>
              <a:gd name="connsiteY60" fmla="*/ 2972235 h 3418549"/>
              <a:gd name="connsiteX61" fmla="*/ 7207649 w 7534220"/>
              <a:gd name="connsiteY61" fmla="*/ 3037549 h 3418549"/>
              <a:gd name="connsiteX62" fmla="*/ 7229420 w 7534220"/>
              <a:gd name="connsiteY62" fmla="*/ 3059321 h 3418549"/>
              <a:gd name="connsiteX63" fmla="*/ 7262077 w 7534220"/>
              <a:gd name="connsiteY63" fmla="*/ 3113749 h 3418549"/>
              <a:gd name="connsiteX64" fmla="*/ 7327392 w 7534220"/>
              <a:gd name="connsiteY64" fmla="*/ 3179064 h 3418549"/>
              <a:gd name="connsiteX65" fmla="*/ 7392706 w 7534220"/>
              <a:gd name="connsiteY65" fmla="*/ 3244378 h 3418549"/>
              <a:gd name="connsiteX66" fmla="*/ 7479792 w 7534220"/>
              <a:gd name="connsiteY66" fmla="*/ 3364121 h 3418549"/>
              <a:gd name="connsiteX67" fmla="*/ 7512449 w 7534220"/>
              <a:gd name="connsiteY67" fmla="*/ 3396778 h 3418549"/>
              <a:gd name="connsiteX68" fmla="*/ 7534220 w 7534220"/>
              <a:gd name="connsiteY68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918677 w 7534220"/>
              <a:gd name="connsiteY8" fmla="*/ 533835 h 3418549"/>
              <a:gd name="connsiteX9" fmla="*/ 3288792 w 7534220"/>
              <a:gd name="connsiteY9" fmla="*/ 610035 h 3418549"/>
              <a:gd name="connsiteX10" fmla="*/ 3550049 w 7534220"/>
              <a:gd name="connsiteY10" fmla="*/ 653578 h 3418549"/>
              <a:gd name="connsiteX11" fmla="*/ 3713335 w 7534220"/>
              <a:gd name="connsiteY11" fmla="*/ 675349 h 3418549"/>
              <a:gd name="connsiteX12" fmla="*/ 3920163 w 7534220"/>
              <a:gd name="connsiteY12" fmla="*/ 740664 h 3418549"/>
              <a:gd name="connsiteX13" fmla="*/ 3952820 w 7534220"/>
              <a:gd name="connsiteY13" fmla="*/ 751549 h 3418549"/>
              <a:gd name="connsiteX14" fmla="*/ 4105220 w 7534220"/>
              <a:gd name="connsiteY14" fmla="*/ 805978 h 3418549"/>
              <a:gd name="connsiteX15" fmla="*/ 4159649 w 7534220"/>
              <a:gd name="connsiteY15" fmla="*/ 838635 h 3418549"/>
              <a:gd name="connsiteX16" fmla="*/ 4246735 w 7534220"/>
              <a:gd name="connsiteY16" fmla="*/ 871292 h 3418549"/>
              <a:gd name="connsiteX17" fmla="*/ 4377363 w 7534220"/>
              <a:gd name="connsiteY17" fmla="*/ 925721 h 3418549"/>
              <a:gd name="connsiteX18" fmla="*/ 4464449 w 7534220"/>
              <a:gd name="connsiteY18" fmla="*/ 958378 h 3418549"/>
              <a:gd name="connsiteX19" fmla="*/ 4507992 w 7534220"/>
              <a:gd name="connsiteY19" fmla="*/ 991035 h 3418549"/>
              <a:gd name="connsiteX20" fmla="*/ 4562420 w 7534220"/>
              <a:gd name="connsiteY20" fmla="*/ 1023692 h 3418549"/>
              <a:gd name="connsiteX21" fmla="*/ 4605963 w 7534220"/>
              <a:gd name="connsiteY21" fmla="*/ 1045464 h 3418549"/>
              <a:gd name="connsiteX22" fmla="*/ 4682163 w 7534220"/>
              <a:gd name="connsiteY22" fmla="*/ 1099892 h 3418549"/>
              <a:gd name="connsiteX23" fmla="*/ 4747477 w 7534220"/>
              <a:gd name="connsiteY23" fmla="*/ 1143435 h 3418549"/>
              <a:gd name="connsiteX24" fmla="*/ 4823677 w 7534220"/>
              <a:gd name="connsiteY24" fmla="*/ 1197864 h 3418549"/>
              <a:gd name="connsiteX25" fmla="*/ 4954306 w 7534220"/>
              <a:gd name="connsiteY25" fmla="*/ 1252292 h 3418549"/>
              <a:gd name="connsiteX26" fmla="*/ 5052277 w 7534220"/>
              <a:gd name="connsiteY26" fmla="*/ 1339378 h 3418549"/>
              <a:gd name="connsiteX27" fmla="*/ 5106706 w 7534220"/>
              <a:gd name="connsiteY27" fmla="*/ 1372035 h 3418549"/>
              <a:gd name="connsiteX28" fmla="*/ 5139363 w 7534220"/>
              <a:gd name="connsiteY28" fmla="*/ 1393806 h 3418549"/>
              <a:gd name="connsiteX29" fmla="*/ 5204677 w 7534220"/>
              <a:gd name="connsiteY29" fmla="*/ 1448235 h 3418549"/>
              <a:gd name="connsiteX30" fmla="*/ 5269992 w 7534220"/>
              <a:gd name="connsiteY30" fmla="*/ 1502664 h 3418549"/>
              <a:gd name="connsiteX31" fmla="*/ 5335306 w 7534220"/>
              <a:gd name="connsiteY31" fmla="*/ 1546206 h 3418549"/>
              <a:gd name="connsiteX32" fmla="*/ 5433277 w 7534220"/>
              <a:gd name="connsiteY32" fmla="*/ 1622406 h 3418549"/>
              <a:gd name="connsiteX33" fmla="*/ 5465935 w 7534220"/>
              <a:gd name="connsiteY33" fmla="*/ 1655064 h 3418549"/>
              <a:gd name="connsiteX34" fmla="*/ 5520363 w 7534220"/>
              <a:gd name="connsiteY34" fmla="*/ 1687721 h 3418549"/>
              <a:gd name="connsiteX35" fmla="*/ 5542135 w 7534220"/>
              <a:gd name="connsiteY35" fmla="*/ 1709492 h 3418549"/>
              <a:gd name="connsiteX36" fmla="*/ 5563906 w 7534220"/>
              <a:gd name="connsiteY36" fmla="*/ 1742149 h 3418549"/>
              <a:gd name="connsiteX37" fmla="*/ 5650992 w 7534220"/>
              <a:gd name="connsiteY37" fmla="*/ 1785692 h 3418549"/>
              <a:gd name="connsiteX38" fmla="*/ 5716306 w 7534220"/>
              <a:gd name="connsiteY38" fmla="*/ 1861892 h 3418549"/>
              <a:gd name="connsiteX39" fmla="*/ 5748963 w 7534220"/>
              <a:gd name="connsiteY39" fmla="*/ 1872778 h 3418549"/>
              <a:gd name="connsiteX40" fmla="*/ 5803392 w 7534220"/>
              <a:gd name="connsiteY40" fmla="*/ 1905435 h 3418549"/>
              <a:gd name="connsiteX41" fmla="*/ 5868706 w 7534220"/>
              <a:gd name="connsiteY41" fmla="*/ 1959864 h 3418549"/>
              <a:gd name="connsiteX42" fmla="*/ 5955792 w 7534220"/>
              <a:gd name="connsiteY42" fmla="*/ 2014292 h 3418549"/>
              <a:gd name="connsiteX43" fmla="*/ 5999335 w 7534220"/>
              <a:gd name="connsiteY43" fmla="*/ 2057835 h 3418549"/>
              <a:gd name="connsiteX44" fmla="*/ 6053763 w 7534220"/>
              <a:gd name="connsiteY44" fmla="*/ 2090492 h 3418549"/>
              <a:gd name="connsiteX45" fmla="*/ 6097306 w 7534220"/>
              <a:gd name="connsiteY45" fmla="*/ 2134035 h 3418549"/>
              <a:gd name="connsiteX46" fmla="*/ 6227935 w 7534220"/>
              <a:gd name="connsiteY46" fmla="*/ 2242892 h 3418549"/>
              <a:gd name="connsiteX47" fmla="*/ 6380335 w 7534220"/>
              <a:gd name="connsiteY47" fmla="*/ 2340864 h 3418549"/>
              <a:gd name="connsiteX48" fmla="*/ 6412992 w 7534220"/>
              <a:gd name="connsiteY48" fmla="*/ 2362635 h 3418549"/>
              <a:gd name="connsiteX49" fmla="*/ 6456535 w 7534220"/>
              <a:gd name="connsiteY49" fmla="*/ 2417064 h 3418549"/>
              <a:gd name="connsiteX50" fmla="*/ 6652477 w 7534220"/>
              <a:gd name="connsiteY50" fmla="*/ 2547692 h 3418549"/>
              <a:gd name="connsiteX51" fmla="*/ 6674249 w 7534220"/>
              <a:gd name="connsiteY51" fmla="*/ 2569464 h 3418549"/>
              <a:gd name="connsiteX52" fmla="*/ 6717792 w 7534220"/>
              <a:gd name="connsiteY52" fmla="*/ 2602121 h 3418549"/>
              <a:gd name="connsiteX53" fmla="*/ 6783106 w 7534220"/>
              <a:gd name="connsiteY53" fmla="*/ 2656549 h 3418549"/>
              <a:gd name="connsiteX54" fmla="*/ 6859306 w 7534220"/>
              <a:gd name="connsiteY54" fmla="*/ 2700092 h 3418549"/>
              <a:gd name="connsiteX55" fmla="*/ 6881077 w 7534220"/>
              <a:gd name="connsiteY55" fmla="*/ 2721864 h 3418549"/>
              <a:gd name="connsiteX56" fmla="*/ 6924620 w 7534220"/>
              <a:gd name="connsiteY56" fmla="*/ 2754521 h 3418549"/>
              <a:gd name="connsiteX57" fmla="*/ 7011706 w 7534220"/>
              <a:gd name="connsiteY57" fmla="*/ 2852492 h 3418549"/>
              <a:gd name="connsiteX58" fmla="*/ 7066135 w 7534220"/>
              <a:gd name="connsiteY58" fmla="*/ 2885149 h 3418549"/>
              <a:gd name="connsiteX59" fmla="*/ 7153220 w 7534220"/>
              <a:gd name="connsiteY59" fmla="*/ 2972235 h 3418549"/>
              <a:gd name="connsiteX60" fmla="*/ 7207649 w 7534220"/>
              <a:gd name="connsiteY60" fmla="*/ 3037549 h 3418549"/>
              <a:gd name="connsiteX61" fmla="*/ 7229420 w 7534220"/>
              <a:gd name="connsiteY61" fmla="*/ 3059321 h 3418549"/>
              <a:gd name="connsiteX62" fmla="*/ 7262077 w 7534220"/>
              <a:gd name="connsiteY62" fmla="*/ 3113749 h 3418549"/>
              <a:gd name="connsiteX63" fmla="*/ 7327392 w 7534220"/>
              <a:gd name="connsiteY63" fmla="*/ 3179064 h 3418549"/>
              <a:gd name="connsiteX64" fmla="*/ 7392706 w 7534220"/>
              <a:gd name="connsiteY64" fmla="*/ 3244378 h 3418549"/>
              <a:gd name="connsiteX65" fmla="*/ 7479792 w 7534220"/>
              <a:gd name="connsiteY65" fmla="*/ 3364121 h 3418549"/>
              <a:gd name="connsiteX66" fmla="*/ 7512449 w 7534220"/>
              <a:gd name="connsiteY66" fmla="*/ 3396778 h 3418549"/>
              <a:gd name="connsiteX67" fmla="*/ 7534220 w 7534220"/>
              <a:gd name="connsiteY67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918677 w 7534220"/>
              <a:gd name="connsiteY8" fmla="*/ 533835 h 3418549"/>
              <a:gd name="connsiteX9" fmla="*/ 3288792 w 7534220"/>
              <a:gd name="connsiteY9" fmla="*/ 610035 h 3418549"/>
              <a:gd name="connsiteX10" fmla="*/ 3550049 w 7534220"/>
              <a:gd name="connsiteY10" fmla="*/ 653578 h 3418549"/>
              <a:gd name="connsiteX11" fmla="*/ 3713335 w 7534220"/>
              <a:gd name="connsiteY11" fmla="*/ 675349 h 3418549"/>
              <a:gd name="connsiteX12" fmla="*/ 3920163 w 7534220"/>
              <a:gd name="connsiteY12" fmla="*/ 740664 h 3418549"/>
              <a:gd name="connsiteX13" fmla="*/ 4105220 w 7534220"/>
              <a:gd name="connsiteY13" fmla="*/ 805978 h 3418549"/>
              <a:gd name="connsiteX14" fmla="*/ 4159649 w 7534220"/>
              <a:gd name="connsiteY14" fmla="*/ 838635 h 3418549"/>
              <a:gd name="connsiteX15" fmla="*/ 4246735 w 7534220"/>
              <a:gd name="connsiteY15" fmla="*/ 871292 h 3418549"/>
              <a:gd name="connsiteX16" fmla="*/ 4377363 w 7534220"/>
              <a:gd name="connsiteY16" fmla="*/ 925721 h 3418549"/>
              <a:gd name="connsiteX17" fmla="*/ 4464449 w 7534220"/>
              <a:gd name="connsiteY17" fmla="*/ 958378 h 3418549"/>
              <a:gd name="connsiteX18" fmla="*/ 4507992 w 7534220"/>
              <a:gd name="connsiteY18" fmla="*/ 991035 h 3418549"/>
              <a:gd name="connsiteX19" fmla="*/ 4562420 w 7534220"/>
              <a:gd name="connsiteY19" fmla="*/ 1023692 h 3418549"/>
              <a:gd name="connsiteX20" fmla="*/ 4605963 w 7534220"/>
              <a:gd name="connsiteY20" fmla="*/ 1045464 h 3418549"/>
              <a:gd name="connsiteX21" fmla="*/ 4682163 w 7534220"/>
              <a:gd name="connsiteY21" fmla="*/ 1099892 h 3418549"/>
              <a:gd name="connsiteX22" fmla="*/ 4747477 w 7534220"/>
              <a:gd name="connsiteY22" fmla="*/ 1143435 h 3418549"/>
              <a:gd name="connsiteX23" fmla="*/ 4823677 w 7534220"/>
              <a:gd name="connsiteY23" fmla="*/ 1197864 h 3418549"/>
              <a:gd name="connsiteX24" fmla="*/ 4954306 w 7534220"/>
              <a:gd name="connsiteY24" fmla="*/ 1252292 h 3418549"/>
              <a:gd name="connsiteX25" fmla="*/ 5052277 w 7534220"/>
              <a:gd name="connsiteY25" fmla="*/ 1339378 h 3418549"/>
              <a:gd name="connsiteX26" fmla="*/ 5106706 w 7534220"/>
              <a:gd name="connsiteY26" fmla="*/ 1372035 h 3418549"/>
              <a:gd name="connsiteX27" fmla="*/ 5139363 w 7534220"/>
              <a:gd name="connsiteY27" fmla="*/ 1393806 h 3418549"/>
              <a:gd name="connsiteX28" fmla="*/ 5204677 w 7534220"/>
              <a:gd name="connsiteY28" fmla="*/ 1448235 h 3418549"/>
              <a:gd name="connsiteX29" fmla="*/ 5269992 w 7534220"/>
              <a:gd name="connsiteY29" fmla="*/ 1502664 h 3418549"/>
              <a:gd name="connsiteX30" fmla="*/ 5335306 w 7534220"/>
              <a:gd name="connsiteY30" fmla="*/ 1546206 h 3418549"/>
              <a:gd name="connsiteX31" fmla="*/ 5433277 w 7534220"/>
              <a:gd name="connsiteY31" fmla="*/ 1622406 h 3418549"/>
              <a:gd name="connsiteX32" fmla="*/ 5465935 w 7534220"/>
              <a:gd name="connsiteY32" fmla="*/ 1655064 h 3418549"/>
              <a:gd name="connsiteX33" fmla="*/ 5520363 w 7534220"/>
              <a:gd name="connsiteY33" fmla="*/ 1687721 h 3418549"/>
              <a:gd name="connsiteX34" fmla="*/ 5542135 w 7534220"/>
              <a:gd name="connsiteY34" fmla="*/ 1709492 h 3418549"/>
              <a:gd name="connsiteX35" fmla="*/ 5563906 w 7534220"/>
              <a:gd name="connsiteY35" fmla="*/ 1742149 h 3418549"/>
              <a:gd name="connsiteX36" fmla="*/ 5650992 w 7534220"/>
              <a:gd name="connsiteY36" fmla="*/ 1785692 h 3418549"/>
              <a:gd name="connsiteX37" fmla="*/ 5716306 w 7534220"/>
              <a:gd name="connsiteY37" fmla="*/ 1861892 h 3418549"/>
              <a:gd name="connsiteX38" fmla="*/ 5748963 w 7534220"/>
              <a:gd name="connsiteY38" fmla="*/ 1872778 h 3418549"/>
              <a:gd name="connsiteX39" fmla="*/ 5803392 w 7534220"/>
              <a:gd name="connsiteY39" fmla="*/ 1905435 h 3418549"/>
              <a:gd name="connsiteX40" fmla="*/ 5868706 w 7534220"/>
              <a:gd name="connsiteY40" fmla="*/ 1959864 h 3418549"/>
              <a:gd name="connsiteX41" fmla="*/ 5955792 w 7534220"/>
              <a:gd name="connsiteY41" fmla="*/ 2014292 h 3418549"/>
              <a:gd name="connsiteX42" fmla="*/ 5999335 w 7534220"/>
              <a:gd name="connsiteY42" fmla="*/ 2057835 h 3418549"/>
              <a:gd name="connsiteX43" fmla="*/ 6053763 w 7534220"/>
              <a:gd name="connsiteY43" fmla="*/ 2090492 h 3418549"/>
              <a:gd name="connsiteX44" fmla="*/ 6097306 w 7534220"/>
              <a:gd name="connsiteY44" fmla="*/ 2134035 h 3418549"/>
              <a:gd name="connsiteX45" fmla="*/ 6227935 w 7534220"/>
              <a:gd name="connsiteY45" fmla="*/ 2242892 h 3418549"/>
              <a:gd name="connsiteX46" fmla="*/ 6380335 w 7534220"/>
              <a:gd name="connsiteY46" fmla="*/ 2340864 h 3418549"/>
              <a:gd name="connsiteX47" fmla="*/ 6412992 w 7534220"/>
              <a:gd name="connsiteY47" fmla="*/ 2362635 h 3418549"/>
              <a:gd name="connsiteX48" fmla="*/ 6456535 w 7534220"/>
              <a:gd name="connsiteY48" fmla="*/ 2417064 h 3418549"/>
              <a:gd name="connsiteX49" fmla="*/ 6652477 w 7534220"/>
              <a:gd name="connsiteY49" fmla="*/ 2547692 h 3418549"/>
              <a:gd name="connsiteX50" fmla="*/ 6674249 w 7534220"/>
              <a:gd name="connsiteY50" fmla="*/ 2569464 h 3418549"/>
              <a:gd name="connsiteX51" fmla="*/ 6717792 w 7534220"/>
              <a:gd name="connsiteY51" fmla="*/ 2602121 h 3418549"/>
              <a:gd name="connsiteX52" fmla="*/ 6783106 w 7534220"/>
              <a:gd name="connsiteY52" fmla="*/ 2656549 h 3418549"/>
              <a:gd name="connsiteX53" fmla="*/ 6859306 w 7534220"/>
              <a:gd name="connsiteY53" fmla="*/ 2700092 h 3418549"/>
              <a:gd name="connsiteX54" fmla="*/ 6881077 w 7534220"/>
              <a:gd name="connsiteY54" fmla="*/ 2721864 h 3418549"/>
              <a:gd name="connsiteX55" fmla="*/ 6924620 w 7534220"/>
              <a:gd name="connsiteY55" fmla="*/ 2754521 h 3418549"/>
              <a:gd name="connsiteX56" fmla="*/ 7011706 w 7534220"/>
              <a:gd name="connsiteY56" fmla="*/ 2852492 h 3418549"/>
              <a:gd name="connsiteX57" fmla="*/ 7066135 w 7534220"/>
              <a:gd name="connsiteY57" fmla="*/ 2885149 h 3418549"/>
              <a:gd name="connsiteX58" fmla="*/ 7153220 w 7534220"/>
              <a:gd name="connsiteY58" fmla="*/ 2972235 h 3418549"/>
              <a:gd name="connsiteX59" fmla="*/ 7207649 w 7534220"/>
              <a:gd name="connsiteY59" fmla="*/ 3037549 h 3418549"/>
              <a:gd name="connsiteX60" fmla="*/ 7229420 w 7534220"/>
              <a:gd name="connsiteY60" fmla="*/ 3059321 h 3418549"/>
              <a:gd name="connsiteX61" fmla="*/ 7262077 w 7534220"/>
              <a:gd name="connsiteY61" fmla="*/ 3113749 h 3418549"/>
              <a:gd name="connsiteX62" fmla="*/ 7327392 w 7534220"/>
              <a:gd name="connsiteY62" fmla="*/ 3179064 h 3418549"/>
              <a:gd name="connsiteX63" fmla="*/ 7392706 w 7534220"/>
              <a:gd name="connsiteY63" fmla="*/ 3244378 h 3418549"/>
              <a:gd name="connsiteX64" fmla="*/ 7479792 w 7534220"/>
              <a:gd name="connsiteY64" fmla="*/ 3364121 h 3418549"/>
              <a:gd name="connsiteX65" fmla="*/ 7512449 w 7534220"/>
              <a:gd name="connsiteY65" fmla="*/ 3396778 h 3418549"/>
              <a:gd name="connsiteX66" fmla="*/ 7534220 w 7534220"/>
              <a:gd name="connsiteY66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918677 w 7534220"/>
              <a:gd name="connsiteY8" fmla="*/ 533835 h 3418549"/>
              <a:gd name="connsiteX9" fmla="*/ 3288792 w 7534220"/>
              <a:gd name="connsiteY9" fmla="*/ 610035 h 3418549"/>
              <a:gd name="connsiteX10" fmla="*/ 3550049 w 7534220"/>
              <a:gd name="connsiteY10" fmla="*/ 653578 h 3418549"/>
              <a:gd name="connsiteX11" fmla="*/ 3713335 w 7534220"/>
              <a:gd name="connsiteY11" fmla="*/ 675349 h 3418549"/>
              <a:gd name="connsiteX12" fmla="*/ 3920163 w 7534220"/>
              <a:gd name="connsiteY12" fmla="*/ 740664 h 3418549"/>
              <a:gd name="connsiteX13" fmla="*/ 4105220 w 7534220"/>
              <a:gd name="connsiteY13" fmla="*/ 805978 h 3418549"/>
              <a:gd name="connsiteX14" fmla="*/ 4159649 w 7534220"/>
              <a:gd name="connsiteY14" fmla="*/ 838635 h 3418549"/>
              <a:gd name="connsiteX15" fmla="*/ 4377363 w 7534220"/>
              <a:gd name="connsiteY15" fmla="*/ 925721 h 3418549"/>
              <a:gd name="connsiteX16" fmla="*/ 4464449 w 7534220"/>
              <a:gd name="connsiteY16" fmla="*/ 958378 h 3418549"/>
              <a:gd name="connsiteX17" fmla="*/ 4507992 w 7534220"/>
              <a:gd name="connsiteY17" fmla="*/ 991035 h 3418549"/>
              <a:gd name="connsiteX18" fmla="*/ 4562420 w 7534220"/>
              <a:gd name="connsiteY18" fmla="*/ 1023692 h 3418549"/>
              <a:gd name="connsiteX19" fmla="*/ 4605963 w 7534220"/>
              <a:gd name="connsiteY19" fmla="*/ 1045464 h 3418549"/>
              <a:gd name="connsiteX20" fmla="*/ 4682163 w 7534220"/>
              <a:gd name="connsiteY20" fmla="*/ 1099892 h 3418549"/>
              <a:gd name="connsiteX21" fmla="*/ 4747477 w 7534220"/>
              <a:gd name="connsiteY21" fmla="*/ 1143435 h 3418549"/>
              <a:gd name="connsiteX22" fmla="*/ 4823677 w 7534220"/>
              <a:gd name="connsiteY22" fmla="*/ 1197864 h 3418549"/>
              <a:gd name="connsiteX23" fmla="*/ 4954306 w 7534220"/>
              <a:gd name="connsiteY23" fmla="*/ 1252292 h 3418549"/>
              <a:gd name="connsiteX24" fmla="*/ 5052277 w 7534220"/>
              <a:gd name="connsiteY24" fmla="*/ 1339378 h 3418549"/>
              <a:gd name="connsiteX25" fmla="*/ 5106706 w 7534220"/>
              <a:gd name="connsiteY25" fmla="*/ 1372035 h 3418549"/>
              <a:gd name="connsiteX26" fmla="*/ 5139363 w 7534220"/>
              <a:gd name="connsiteY26" fmla="*/ 1393806 h 3418549"/>
              <a:gd name="connsiteX27" fmla="*/ 5204677 w 7534220"/>
              <a:gd name="connsiteY27" fmla="*/ 1448235 h 3418549"/>
              <a:gd name="connsiteX28" fmla="*/ 5269992 w 7534220"/>
              <a:gd name="connsiteY28" fmla="*/ 1502664 h 3418549"/>
              <a:gd name="connsiteX29" fmla="*/ 5335306 w 7534220"/>
              <a:gd name="connsiteY29" fmla="*/ 1546206 h 3418549"/>
              <a:gd name="connsiteX30" fmla="*/ 5433277 w 7534220"/>
              <a:gd name="connsiteY30" fmla="*/ 1622406 h 3418549"/>
              <a:gd name="connsiteX31" fmla="*/ 5465935 w 7534220"/>
              <a:gd name="connsiteY31" fmla="*/ 1655064 h 3418549"/>
              <a:gd name="connsiteX32" fmla="*/ 5520363 w 7534220"/>
              <a:gd name="connsiteY32" fmla="*/ 1687721 h 3418549"/>
              <a:gd name="connsiteX33" fmla="*/ 5542135 w 7534220"/>
              <a:gd name="connsiteY33" fmla="*/ 1709492 h 3418549"/>
              <a:gd name="connsiteX34" fmla="*/ 5563906 w 7534220"/>
              <a:gd name="connsiteY34" fmla="*/ 1742149 h 3418549"/>
              <a:gd name="connsiteX35" fmla="*/ 5650992 w 7534220"/>
              <a:gd name="connsiteY35" fmla="*/ 1785692 h 3418549"/>
              <a:gd name="connsiteX36" fmla="*/ 5716306 w 7534220"/>
              <a:gd name="connsiteY36" fmla="*/ 1861892 h 3418549"/>
              <a:gd name="connsiteX37" fmla="*/ 5748963 w 7534220"/>
              <a:gd name="connsiteY37" fmla="*/ 1872778 h 3418549"/>
              <a:gd name="connsiteX38" fmla="*/ 5803392 w 7534220"/>
              <a:gd name="connsiteY38" fmla="*/ 1905435 h 3418549"/>
              <a:gd name="connsiteX39" fmla="*/ 5868706 w 7534220"/>
              <a:gd name="connsiteY39" fmla="*/ 1959864 h 3418549"/>
              <a:gd name="connsiteX40" fmla="*/ 5955792 w 7534220"/>
              <a:gd name="connsiteY40" fmla="*/ 2014292 h 3418549"/>
              <a:gd name="connsiteX41" fmla="*/ 5999335 w 7534220"/>
              <a:gd name="connsiteY41" fmla="*/ 2057835 h 3418549"/>
              <a:gd name="connsiteX42" fmla="*/ 6053763 w 7534220"/>
              <a:gd name="connsiteY42" fmla="*/ 2090492 h 3418549"/>
              <a:gd name="connsiteX43" fmla="*/ 6097306 w 7534220"/>
              <a:gd name="connsiteY43" fmla="*/ 2134035 h 3418549"/>
              <a:gd name="connsiteX44" fmla="*/ 6227935 w 7534220"/>
              <a:gd name="connsiteY44" fmla="*/ 2242892 h 3418549"/>
              <a:gd name="connsiteX45" fmla="*/ 6380335 w 7534220"/>
              <a:gd name="connsiteY45" fmla="*/ 2340864 h 3418549"/>
              <a:gd name="connsiteX46" fmla="*/ 6412992 w 7534220"/>
              <a:gd name="connsiteY46" fmla="*/ 2362635 h 3418549"/>
              <a:gd name="connsiteX47" fmla="*/ 6456535 w 7534220"/>
              <a:gd name="connsiteY47" fmla="*/ 2417064 h 3418549"/>
              <a:gd name="connsiteX48" fmla="*/ 6652477 w 7534220"/>
              <a:gd name="connsiteY48" fmla="*/ 2547692 h 3418549"/>
              <a:gd name="connsiteX49" fmla="*/ 6674249 w 7534220"/>
              <a:gd name="connsiteY49" fmla="*/ 2569464 h 3418549"/>
              <a:gd name="connsiteX50" fmla="*/ 6717792 w 7534220"/>
              <a:gd name="connsiteY50" fmla="*/ 2602121 h 3418549"/>
              <a:gd name="connsiteX51" fmla="*/ 6783106 w 7534220"/>
              <a:gd name="connsiteY51" fmla="*/ 2656549 h 3418549"/>
              <a:gd name="connsiteX52" fmla="*/ 6859306 w 7534220"/>
              <a:gd name="connsiteY52" fmla="*/ 2700092 h 3418549"/>
              <a:gd name="connsiteX53" fmla="*/ 6881077 w 7534220"/>
              <a:gd name="connsiteY53" fmla="*/ 2721864 h 3418549"/>
              <a:gd name="connsiteX54" fmla="*/ 6924620 w 7534220"/>
              <a:gd name="connsiteY54" fmla="*/ 2754521 h 3418549"/>
              <a:gd name="connsiteX55" fmla="*/ 7011706 w 7534220"/>
              <a:gd name="connsiteY55" fmla="*/ 2852492 h 3418549"/>
              <a:gd name="connsiteX56" fmla="*/ 7066135 w 7534220"/>
              <a:gd name="connsiteY56" fmla="*/ 2885149 h 3418549"/>
              <a:gd name="connsiteX57" fmla="*/ 7153220 w 7534220"/>
              <a:gd name="connsiteY57" fmla="*/ 2972235 h 3418549"/>
              <a:gd name="connsiteX58" fmla="*/ 7207649 w 7534220"/>
              <a:gd name="connsiteY58" fmla="*/ 3037549 h 3418549"/>
              <a:gd name="connsiteX59" fmla="*/ 7229420 w 7534220"/>
              <a:gd name="connsiteY59" fmla="*/ 3059321 h 3418549"/>
              <a:gd name="connsiteX60" fmla="*/ 7262077 w 7534220"/>
              <a:gd name="connsiteY60" fmla="*/ 3113749 h 3418549"/>
              <a:gd name="connsiteX61" fmla="*/ 7327392 w 7534220"/>
              <a:gd name="connsiteY61" fmla="*/ 3179064 h 3418549"/>
              <a:gd name="connsiteX62" fmla="*/ 7392706 w 7534220"/>
              <a:gd name="connsiteY62" fmla="*/ 3244378 h 3418549"/>
              <a:gd name="connsiteX63" fmla="*/ 7479792 w 7534220"/>
              <a:gd name="connsiteY63" fmla="*/ 3364121 h 3418549"/>
              <a:gd name="connsiteX64" fmla="*/ 7512449 w 7534220"/>
              <a:gd name="connsiteY64" fmla="*/ 3396778 h 3418549"/>
              <a:gd name="connsiteX65" fmla="*/ 7534220 w 7534220"/>
              <a:gd name="connsiteY65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918677 w 7534220"/>
              <a:gd name="connsiteY8" fmla="*/ 533835 h 3418549"/>
              <a:gd name="connsiteX9" fmla="*/ 3288792 w 7534220"/>
              <a:gd name="connsiteY9" fmla="*/ 610035 h 3418549"/>
              <a:gd name="connsiteX10" fmla="*/ 3550049 w 7534220"/>
              <a:gd name="connsiteY10" fmla="*/ 653578 h 3418549"/>
              <a:gd name="connsiteX11" fmla="*/ 3713335 w 7534220"/>
              <a:gd name="connsiteY11" fmla="*/ 675349 h 3418549"/>
              <a:gd name="connsiteX12" fmla="*/ 3920163 w 7534220"/>
              <a:gd name="connsiteY12" fmla="*/ 740664 h 3418549"/>
              <a:gd name="connsiteX13" fmla="*/ 4159649 w 7534220"/>
              <a:gd name="connsiteY13" fmla="*/ 838635 h 3418549"/>
              <a:gd name="connsiteX14" fmla="*/ 4377363 w 7534220"/>
              <a:gd name="connsiteY14" fmla="*/ 925721 h 3418549"/>
              <a:gd name="connsiteX15" fmla="*/ 4464449 w 7534220"/>
              <a:gd name="connsiteY15" fmla="*/ 958378 h 3418549"/>
              <a:gd name="connsiteX16" fmla="*/ 4507992 w 7534220"/>
              <a:gd name="connsiteY16" fmla="*/ 991035 h 3418549"/>
              <a:gd name="connsiteX17" fmla="*/ 4562420 w 7534220"/>
              <a:gd name="connsiteY17" fmla="*/ 1023692 h 3418549"/>
              <a:gd name="connsiteX18" fmla="*/ 4605963 w 7534220"/>
              <a:gd name="connsiteY18" fmla="*/ 1045464 h 3418549"/>
              <a:gd name="connsiteX19" fmla="*/ 4682163 w 7534220"/>
              <a:gd name="connsiteY19" fmla="*/ 1099892 h 3418549"/>
              <a:gd name="connsiteX20" fmla="*/ 4747477 w 7534220"/>
              <a:gd name="connsiteY20" fmla="*/ 1143435 h 3418549"/>
              <a:gd name="connsiteX21" fmla="*/ 4823677 w 7534220"/>
              <a:gd name="connsiteY21" fmla="*/ 1197864 h 3418549"/>
              <a:gd name="connsiteX22" fmla="*/ 4954306 w 7534220"/>
              <a:gd name="connsiteY22" fmla="*/ 1252292 h 3418549"/>
              <a:gd name="connsiteX23" fmla="*/ 5052277 w 7534220"/>
              <a:gd name="connsiteY23" fmla="*/ 1339378 h 3418549"/>
              <a:gd name="connsiteX24" fmla="*/ 5106706 w 7534220"/>
              <a:gd name="connsiteY24" fmla="*/ 1372035 h 3418549"/>
              <a:gd name="connsiteX25" fmla="*/ 5139363 w 7534220"/>
              <a:gd name="connsiteY25" fmla="*/ 1393806 h 3418549"/>
              <a:gd name="connsiteX26" fmla="*/ 5204677 w 7534220"/>
              <a:gd name="connsiteY26" fmla="*/ 1448235 h 3418549"/>
              <a:gd name="connsiteX27" fmla="*/ 5269992 w 7534220"/>
              <a:gd name="connsiteY27" fmla="*/ 1502664 h 3418549"/>
              <a:gd name="connsiteX28" fmla="*/ 5335306 w 7534220"/>
              <a:gd name="connsiteY28" fmla="*/ 1546206 h 3418549"/>
              <a:gd name="connsiteX29" fmla="*/ 5433277 w 7534220"/>
              <a:gd name="connsiteY29" fmla="*/ 1622406 h 3418549"/>
              <a:gd name="connsiteX30" fmla="*/ 5465935 w 7534220"/>
              <a:gd name="connsiteY30" fmla="*/ 1655064 h 3418549"/>
              <a:gd name="connsiteX31" fmla="*/ 5520363 w 7534220"/>
              <a:gd name="connsiteY31" fmla="*/ 1687721 h 3418549"/>
              <a:gd name="connsiteX32" fmla="*/ 5542135 w 7534220"/>
              <a:gd name="connsiteY32" fmla="*/ 1709492 h 3418549"/>
              <a:gd name="connsiteX33" fmla="*/ 5563906 w 7534220"/>
              <a:gd name="connsiteY33" fmla="*/ 1742149 h 3418549"/>
              <a:gd name="connsiteX34" fmla="*/ 5650992 w 7534220"/>
              <a:gd name="connsiteY34" fmla="*/ 1785692 h 3418549"/>
              <a:gd name="connsiteX35" fmla="*/ 5716306 w 7534220"/>
              <a:gd name="connsiteY35" fmla="*/ 1861892 h 3418549"/>
              <a:gd name="connsiteX36" fmla="*/ 5748963 w 7534220"/>
              <a:gd name="connsiteY36" fmla="*/ 1872778 h 3418549"/>
              <a:gd name="connsiteX37" fmla="*/ 5803392 w 7534220"/>
              <a:gd name="connsiteY37" fmla="*/ 1905435 h 3418549"/>
              <a:gd name="connsiteX38" fmla="*/ 5868706 w 7534220"/>
              <a:gd name="connsiteY38" fmla="*/ 1959864 h 3418549"/>
              <a:gd name="connsiteX39" fmla="*/ 5955792 w 7534220"/>
              <a:gd name="connsiteY39" fmla="*/ 2014292 h 3418549"/>
              <a:gd name="connsiteX40" fmla="*/ 5999335 w 7534220"/>
              <a:gd name="connsiteY40" fmla="*/ 2057835 h 3418549"/>
              <a:gd name="connsiteX41" fmla="*/ 6053763 w 7534220"/>
              <a:gd name="connsiteY41" fmla="*/ 2090492 h 3418549"/>
              <a:gd name="connsiteX42" fmla="*/ 6097306 w 7534220"/>
              <a:gd name="connsiteY42" fmla="*/ 2134035 h 3418549"/>
              <a:gd name="connsiteX43" fmla="*/ 6227935 w 7534220"/>
              <a:gd name="connsiteY43" fmla="*/ 2242892 h 3418549"/>
              <a:gd name="connsiteX44" fmla="*/ 6380335 w 7534220"/>
              <a:gd name="connsiteY44" fmla="*/ 2340864 h 3418549"/>
              <a:gd name="connsiteX45" fmla="*/ 6412992 w 7534220"/>
              <a:gd name="connsiteY45" fmla="*/ 2362635 h 3418549"/>
              <a:gd name="connsiteX46" fmla="*/ 6456535 w 7534220"/>
              <a:gd name="connsiteY46" fmla="*/ 2417064 h 3418549"/>
              <a:gd name="connsiteX47" fmla="*/ 6652477 w 7534220"/>
              <a:gd name="connsiteY47" fmla="*/ 2547692 h 3418549"/>
              <a:gd name="connsiteX48" fmla="*/ 6674249 w 7534220"/>
              <a:gd name="connsiteY48" fmla="*/ 2569464 h 3418549"/>
              <a:gd name="connsiteX49" fmla="*/ 6717792 w 7534220"/>
              <a:gd name="connsiteY49" fmla="*/ 2602121 h 3418549"/>
              <a:gd name="connsiteX50" fmla="*/ 6783106 w 7534220"/>
              <a:gd name="connsiteY50" fmla="*/ 2656549 h 3418549"/>
              <a:gd name="connsiteX51" fmla="*/ 6859306 w 7534220"/>
              <a:gd name="connsiteY51" fmla="*/ 2700092 h 3418549"/>
              <a:gd name="connsiteX52" fmla="*/ 6881077 w 7534220"/>
              <a:gd name="connsiteY52" fmla="*/ 2721864 h 3418549"/>
              <a:gd name="connsiteX53" fmla="*/ 6924620 w 7534220"/>
              <a:gd name="connsiteY53" fmla="*/ 2754521 h 3418549"/>
              <a:gd name="connsiteX54" fmla="*/ 7011706 w 7534220"/>
              <a:gd name="connsiteY54" fmla="*/ 2852492 h 3418549"/>
              <a:gd name="connsiteX55" fmla="*/ 7066135 w 7534220"/>
              <a:gd name="connsiteY55" fmla="*/ 2885149 h 3418549"/>
              <a:gd name="connsiteX56" fmla="*/ 7153220 w 7534220"/>
              <a:gd name="connsiteY56" fmla="*/ 2972235 h 3418549"/>
              <a:gd name="connsiteX57" fmla="*/ 7207649 w 7534220"/>
              <a:gd name="connsiteY57" fmla="*/ 3037549 h 3418549"/>
              <a:gd name="connsiteX58" fmla="*/ 7229420 w 7534220"/>
              <a:gd name="connsiteY58" fmla="*/ 3059321 h 3418549"/>
              <a:gd name="connsiteX59" fmla="*/ 7262077 w 7534220"/>
              <a:gd name="connsiteY59" fmla="*/ 3113749 h 3418549"/>
              <a:gd name="connsiteX60" fmla="*/ 7327392 w 7534220"/>
              <a:gd name="connsiteY60" fmla="*/ 3179064 h 3418549"/>
              <a:gd name="connsiteX61" fmla="*/ 7392706 w 7534220"/>
              <a:gd name="connsiteY61" fmla="*/ 3244378 h 3418549"/>
              <a:gd name="connsiteX62" fmla="*/ 7479792 w 7534220"/>
              <a:gd name="connsiteY62" fmla="*/ 3364121 h 3418549"/>
              <a:gd name="connsiteX63" fmla="*/ 7512449 w 7534220"/>
              <a:gd name="connsiteY63" fmla="*/ 3396778 h 3418549"/>
              <a:gd name="connsiteX64" fmla="*/ 7534220 w 7534220"/>
              <a:gd name="connsiteY64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570335 w 7534220"/>
              <a:gd name="connsiteY7" fmla="*/ 468521 h 3418549"/>
              <a:gd name="connsiteX8" fmla="*/ 2918677 w 7534220"/>
              <a:gd name="connsiteY8" fmla="*/ 533835 h 3418549"/>
              <a:gd name="connsiteX9" fmla="*/ 3288792 w 7534220"/>
              <a:gd name="connsiteY9" fmla="*/ 610035 h 3418549"/>
              <a:gd name="connsiteX10" fmla="*/ 3550049 w 7534220"/>
              <a:gd name="connsiteY10" fmla="*/ 653578 h 3418549"/>
              <a:gd name="connsiteX11" fmla="*/ 3713335 w 7534220"/>
              <a:gd name="connsiteY11" fmla="*/ 675349 h 3418549"/>
              <a:gd name="connsiteX12" fmla="*/ 4159649 w 7534220"/>
              <a:gd name="connsiteY12" fmla="*/ 838635 h 3418549"/>
              <a:gd name="connsiteX13" fmla="*/ 4377363 w 7534220"/>
              <a:gd name="connsiteY13" fmla="*/ 925721 h 3418549"/>
              <a:gd name="connsiteX14" fmla="*/ 4464449 w 7534220"/>
              <a:gd name="connsiteY14" fmla="*/ 958378 h 3418549"/>
              <a:gd name="connsiteX15" fmla="*/ 4507992 w 7534220"/>
              <a:gd name="connsiteY15" fmla="*/ 991035 h 3418549"/>
              <a:gd name="connsiteX16" fmla="*/ 4562420 w 7534220"/>
              <a:gd name="connsiteY16" fmla="*/ 1023692 h 3418549"/>
              <a:gd name="connsiteX17" fmla="*/ 4605963 w 7534220"/>
              <a:gd name="connsiteY17" fmla="*/ 1045464 h 3418549"/>
              <a:gd name="connsiteX18" fmla="*/ 4682163 w 7534220"/>
              <a:gd name="connsiteY18" fmla="*/ 1099892 h 3418549"/>
              <a:gd name="connsiteX19" fmla="*/ 4747477 w 7534220"/>
              <a:gd name="connsiteY19" fmla="*/ 1143435 h 3418549"/>
              <a:gd name="connsiteX20" fmla="*/ 4823677 w 7534220"/>
              <a:gd name="connsiteY20" fmla="*/ 1197864 h 3418549"/>
              <a:gd name="connsiteX21" fmla="*/ 4954306 w 7534220"/>
              <a:gd name="connsiteY21" fmla="*/ 1252292 h 3418549"/>
              <a:gd name="connsiteX22" fmla="*/ 5052277 w 7534220"/>
              <a:gd name="connsiteY22" fmla="*/ 1339378 h 3418549"/>
              <a:gd name="connsiteX23" fmla="*/ 5106706 w 7534220"/>
              <a:gd name="connsiteY23" fmla="*/ 1372035 h 3418549"/>
              <a:gd name="connsiteX24" fmla="*/ 5139363 w 7534220"/>
              <a:gd name="connsiteY24" fmla="*/ 1393806 h 3418549"/>
              <a:gd name="connsiteX25" fmla="*/ 5204677 w 7534220"/>
              <a:gd name="connsiteY25" fmla="*/ 1448235 h 3418549"/>
              <a:gd name="connsiteX26" fmla="*/ 5269992 w 7534220"/>
              <a:gd name="connsiteY26" fmla="*/ 1502664 h 3418549"/>
              <a:gd name="connsiteX27" fmla="*/ 5335306 w 7534220"/>
              <a:gd name="connsiteY27" fmla="*/ 1546206 h 3418549"/>
              <a:gd name="connsiteX28" fmla="*/ 5433277 w 7534220"/>
              <a:gd name="connsiteY28" fmla="*/ 1622406 h 3418549"/>
              <a:gd name="connsiteX29" fmla="*/ 5465935 w 7534220"/>
              <a:gd name="connsiteY29" fmla="*/ 1655064 h 3418549"/>
              <a:gd name="connsiteX30" fmla="*/ 5520363 w 7534220"/>
              <a:gd name="connsiteY30" fmla="*/ 1687721 h 3418549"/>
              <a:gd name="connsiteX31" fmla="*/ 5542135 w 7534220"/>
              <a:gd name="connsiteY31" fmla="*/ 1709492 h 3418549"/>
              <a:gd name="connsiteX32" fmla="*/ 5563906 w 7534220"/>
              <a:gd name="connsiteY32" fmla="*/ 1742149 h 3418549"/>
              <a:gd name="connsiteX33" fmla="*/ 5650992 w 7534220"/>
              <a:gd name="connsiteY33" fmla="*/ 1785692 h 3418549"/>
              <a:gd name="connsiteX34" fmla="*/ 5716306 w 7534220"/>
              <a:gd name="connsiteY34" fmla="*/ 1861892 h 3418549"/>
              <a:gd name="connsiteX35" fmla="*/ 5748963 w 7534220"/>
              <a:gd name="connsiteY35" fmla="*/ 1872778 h 3418549"/>
              <a:gd name="connsiteX36" fmla="*/ 5803392 w 7534220"/>
              <a:gd name="connsiteY36" fmla="*/ 1905435 h 3418549"/>
              <a:gd name="connsiteX37" fmla="*/ 5868706 w 7534220"/>
              <a:gd name="connsiteY37" fmla="*/ 1959864 h 3418549"/>
              <a:gd name="connsiteX38" fmla="*/ 5955792 w 7534220"/>
              <a:gd name="connsiteY38" fmla="*/ 2014292 h 3418549"/>
              <a:gd name="connsiteX39" fmla="*/ 5999335 w 7534220"/>
              <a:gd name="connsiteY39" fmla="*/ 2057835 h 3418549"/>
              <a:gd name="connsiteX40" fmla="*/ 6053763 w 7534220"/>
              <a:gd name="connsiteY40" fmla="*/ 2090492 h 3418549"/>
              <a:gd name="connsiteX41" fmla="*/ 6097306 w 7534220"/>
              <a:gd name="connsiteY41" fmla="*/ 2134035 h 3418549"/>
              <a:gd name="connsiteX42" fmla="*/ 6227935 w 7534220"/>
              <a:gd name="connsiteY42" fmla="*/ 2242892 h 3418549"/>
              <a:gd name="connsiteX43" fmla="*/ 6380335 w 7534220"/>
              <a:gd name="connsiteY43" fmla="*/ 2340864 h 3418549"/>
              <a:gd name="connsiteX44" fmla="*/ 6412992 w 7534220"/>
              <a:gd name="connsiteY44" fmla="*/ 2362635 h 3418549"/>
              <a:gd name="connsiteX45" fmla="*/ 6456535 w 7534220"/>
              <a:gd name="connsiteY45" fmla="*/ 2417064 h 3418549"/>
              <a:gd name="connsiteX46" fmla="*/ 6652477 w 7534220"/>
              <a:gd name="connsiteY46" fmla="*/ 2547692 h 3418549"/>
              <a:gd name="connsiteX47" fmla="*/ 6674249 w 7534220"/>
              <a:gd name="connsiteY47" fmla="*/ 2569464 h 3418549"/>
              <a:gd name="connsiteX48" fmla="*/ 6717792 w 7534220"/>
              <a:gd name="connsiteY48" fmla="*/ 2602121 h 3418549"/>
              <a:gd name="connsiteX49" fmla="*/ 6783106 w 7534220"/>
              <a:gd name="connsiteY49" fmla="*/ 2656549 h 3418549"/>
              <a:gd name="connsiteX50" fmla="*/ 6859306 w 7534220"/>
              <a:gd name="connsiteY50" fmla="*/ 2700092 h 3418549"/>
              <a:gd name="connsiteX51" fmla="*/ 6881077 w 7534220"/>
              <a:gd name="connsiteY51" fmla="*/ 2721864 h 3418549"/>
              <a:gd name="connsiteX52" fmla="*/ 6924620 w 7534220"/>
              <a:gd name="connsiteY52" fmla="*/ 2754521 h 3418549"/>
              <a:gd name="connsiteX53" fmla="*/ 7011706 w 7534220"/>
              <a:gd name="connsiteY53" fmla="*/ 2852492 h 3418549"/>
              <a:gd name="connsiteX54" fmla="*/ 7066135 w 7534220"/>
              <a:gd name="connsiteY54" fmla="*/ 2885149 h 3418549"/>
              <a:gd name="connsiteX55" fmla="*/ 7153220 w 7534220"/>
              <a:gd name="connsiteY55" fmla="*/ 2972235 h 3418549"/>
              <a:gd name="connsiteX56" fmla="*/ 7207649 w 7534220"/>
              <a:gd name="connsiteY56" fmla="*/ 3037549 h 3418549"/>
              <a:gd name="connsiteX57" fmla="*/ 7229420 w 7534220"/>
              <a:gd name="connsiteY57" fmla="*/ 3059321 h 3418549"/>
              <a:gd name="connsiteX58" fmla="*/ 7262077 w 7534220"/>
              <a:gd name="connsiteY58" fmla="*/ 3113749 h 3418549"/>
              <a:gd name="connsiteX59" fmla="*/ 7327392 w 7534220"/>
              <a:gd name="connsiteY59" fmla="*/ 3179064 h 3418549"/>
              <a:gd name="connsiteX60" fmla="*/ 7392706 w 7534220"/>
              <a:gd name="connsiteY60" fmla="*/ 3244378 h 3418549"/>
              <a:gd name="connsiteX61" fmla="*/ 7479792 w 7534220"/>
              <a:gd name="connsiteY61" fmla="*/ 3364121 h 3418549"/>
              <a:gd name="connsiteX62" fmla="*/ 7512449 w 7534220"/>
              <a:gd name="connsiteY62" fmla="*/ 3396778 h 3418549"/>
              <a:gd name="connsiteX63" fmla="*/ 7534220 w 7534220"/>
              <a:gd name="connsiteY63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1949849 w 7534220"/>
              <a:gd name="connsiteY4" fmla="*/ 370549 h 3418549"/>
              <a:gd name="connsiteX5" fmla="*/ 2047820 w 7534220"/>
              <a:gd name="connsiteY5" fmla="*/ 392321 h 3418549"/>
              <a:gd name="connsiteX6" fmla="*/ 2211106 w 7534220"/>
              <a:gd name="connsiteY6" fmla="*/ 414092 h 3418549"/>
              <a:gd name="connsiteX7" fmla="*/ 2918677 w 7534220"/>
              <a:gd name="connsiteY7" fmla="*/ 533835 h 3418549"/>
              <a:gd name="connsiteX8" fmla="*/ 3288792 w 7534220"/>
              <a:gd name="connsiteY8" fmla="*/ 610035 h 3418549"/>
              <a:gd name="connsiteX9" fmla="*/ 3550049 w 7534220"/>
              <a:gd name="connsiteY9" fmla="*/ 653578 h 3418549"/>
              <a:gd name="connsiteX10" fmla="*/ 3713335 w 7534220"/>
              <a:gd name="connsiteY10" fmla="*/ 675349 h 3418549"/>
              <a:gd name="connsiteX11" fmla="*/ 4159649 w 7534220"/>
              <a:gd name="connsiteY11" fmla="*/ 838635 h 3418549"/>
              <a:gd name="connsiteX12" fmla="*/ 4377363 w 7534220"/>
              <a:gd name="connsiteY12" fmla="*/ 925721 h 3418549"/>
              <a:gd name="connsiteX13" fmla="*/ 4464449 w 7534220"/>
              <a:gd name="connsiteY13" fmla="*/ 958378 h 3418549"/>
              <a:gd name="connsiteX14" fmla="*/ 4507992 w 7534220"/>
              <a:gd name="connsiteY14" fmla="*/ 991035 h 3418549"/>
              <a:gd name="connsiteX15" fmla="*/ 4562420 w 7534220"/>
              <a:gd name="connsiteY15" fmla="*/ 1023692 h 3418549"/>
              <a:gd name="connsiteX16" fmla="*/ 4605963 w 7534220"/>
              <a:gd name="connsiteY16" fmla="*/ 1045464 h 3418549"/>
              <a:gd name="connsiteX17" fmla="*/ 4682163 w 7534220"/>
              <a:gd name="connsiteY17" fmla="*/ 1099892 h 3418549"/>
              <a:gd name="connsiteX18" fmla="*/ 4747477 w 7534220"/>
              <a:gd name="connsiteY18" fmla="*/ 1143435 h 3418549"/>
              <a:gd name="connsiteX19" fmla="*/ 4823677 w 7534220"/>
              <a:gd name="connsiteY19" fmla="*/ 1197864 h 3418549"/>
              <a:gd name="connsiteX20" fmla="*/ 4954306 w 7534220"/>
              <a:gd name="connsiteY20" fmla="*/ 1252292 h 3418549"/>
              <a:gd name="connsiteX21" fmla="*/ 5052277 w 7534220"/>
              <a:gd name="connsiteY21" fmla="*/ 1339378 h 3418549"/>
              <a:gd name="connsiteX22" fmla="*/ 5106706 w 7534220"/>
              <a:gd name="connsiteY22" fmla="*/ 1372035 h 3418549"/>
              <a:gd name="connsiteX23" fmla="*/ 5139363 w 7534220"/>
              <a:gd name="connsiteY23" fmla="*/ 1393806 h 3418549"/>
              <a:gd name="connsiteX24" fmla="*/ 5204677 w 7534220"/>
              <a:gd name="connsiteY24" fmla="*/ 1448235 h 3418549"/>
              <a:gd name="connsiteX25" fmla="*/ 5269992 w 7534220"/>
              <a:gd name="connsiteY25" fmla="*/ 1502664 h 3418549"/>
              <a:gd name="connsiteX26" fmla="*/ 5335306 w 7534220"/>
              <a:gd name="connsiteY26" fmla="*/ 1546206 h 3418549"/>
              <a:gd name="connsiteX27" fmla="*/ 5433277 w 7534220"/>
              <a:gd name="connsiteY27" fmla="*/ 1622406 h 3418549"/>
              <a:gd name="connsiteX28" fmla="*/ 5465935 w 7534220"/>
              <a:gd name="connsiteY28" fmla="*/ 1655064 h 3418549"/>
              <a:gd name="connsiteX29" fmla="*/ 5520363 w 7534220"/>
              <a:gd name="connsiteY29" fmla="*/ 1687721 h 3418549"/>
              <a:gd name="connsiteX30" fmla="*/ 5542135 w 7534220"/>
              <a:gd name="connsiteY30" fmla="*/ 1709492 h 3418549"/>
              <a:gd name="connsiteX31" fmla="*/ 5563906 w 7534220"/>
              <a:gd name="connsiteY31" fmla="*/ 1742149 h 3418549"/>
              <a:gd name="connsiteX32" fmla="*/ 5650992 w 7534220"/>
              <a:gd name="connsiteY32" fmla="*/ 1785692 h 3418549"/>
              <a:gd name="connsiteX33" fmla="*/ 5716306 w 7534220"/>
              <a:gd name="connsiteY33" fmla="*/ 1861892 h 3418549"/>
              <a:gd name="connsiteX34" fmla="*/ 5748963 w 7534220"/>
              <a:gd name="connsiteY34" fmla="*/ 1872778 h 3418549"/>
              <a:gd name="connsiteX35" fmla="*/ 5803392 w 7534220"/>
              <a:gd name="connsiteY35" fmla="*/ 1905435 h 3418549"/>
              <a:gd name="connsiteX36" fmla="*/ 5868706 w 7534220"/>
              <a:gd name="connsiteY36" fmla="*/ 1959864 h 3418549"/>
              <a:gd name="connsiteX37" fmla="*/ 5955792 w 7534220"/>
              <a:gd name="connsiteY37" fmla="*/ 2014292 h 3418549"/>
              <a:gd name="connsiteX38" fmla="*/ 5999335 w 7534220"/>
              <a:gd name="connsiteY38" fmla="*/ 2057835 h 3418549"/>
              <a:gd name="connsiteX39" fmla="*/ 6053763 w 7534220"/>
              <a:gd name="connsiteY39" fmla="*/ 2090492 h 3418549"/>
              <a:gd name="connsiteX40" fmla="*/ 6097306 w 7534220"/>
              <a:gd name="connsiteY40" fmla="*/ 2134035 h 3418549"/>
              <a:gd name="connsiteX41" fmla="*/ 6227935 w 7534220"/>
              <a:gd name="connsiteY41" fmla="*/ 2242892 h 3418549"/>
              <a:gd name="connsiteX42" fmla="*/ 6380335 w 7534220"/>
              <a:gd name="connsiteY42" fmla="*/ 2340864 h 3418549"/>
              <a:gd name="connsiteX43" fmla="*/ 6412992 w 7534220"/>
              <a:gd name="connsiteY43" fmla="*/ 2362635 h 3418549"/>
              <a:gd name="connsiteX44" fmla="*/ 6456535 w 7534220"/>
              <a:gd name="connsiteY44" fmla="*/ 2417064 h 3418549"/>
              <a:gd name="connsiteX45" fmla="*/ 6652477 w 7534220"/>
              <a:gd name="connsiteY45" fmla="*/ 2547692 h 3418549"/>
              <a:gd name="connsiteX46" fmla="*/ 6674249 w 7534220"/>
              <a:gd name="connsiteY46" fmla="*/ 2569464 h 3418549"/>
              <a:gd name="connsiteX47" fmla="*/ 6717792 w 7534220"/>
              <a:gd name="connsiteY47" fmla="*/ 2602121 h 3418549"/>
              <a:gd name="connsiteX48" fmla="*/ 6783106 w 7534220"/>
              <a:gd name="connsiteY48" fmla="*/ 2656549 h 3418549"/>
              <a:gd name="connsiteX49" fmla="*/ 6859306 w 7534220"/>
              <a:gd name="connsiteY49" fmla="*/ 2700092 h 3418549"/>
              <a:gd name="connsiteX50" fmla="*/ 6881077 w 7534220"/>
              <a:gd name="connsiteY50" fmla="*/ 2721864 h 3418549"/>
              <a:gd name="connsiteX51" fmla="*/ 6924620 w 7534220"/>
              <a:gd name="connsiteY51" fmla="*/ 2754521 h 3418549"/>
              <a:gd name="connsiteX52" fmla="*/ 7011706 w 7534220"/>
              <a:gd name="connsiteY52" fmla="*/ 2852492 h 3418549"/>
              <a:gd name="connsiteX53" fmla="*/ 7066135 w 7534220"/>
              <a:gd name="connsiteY53" fmla="*/ 2885149 h 3418549"/>
              <a:gd name="connsiteX54" fmla="*/ 7153220 w 7534220"/>
              <a:gd name="connsiteY54" fmla="*/ 2972235 h 3418549"/>
              <a:gd name="connsiteX55" fmla="*/ 7207649 w 7534220"/>
              <a:gd name="connsiteY55" fmla="*/ 3037549 h 3418549"/>
              <a:gd name="connsiteX56" fmla="*/ 7229420 w 7534220"/>
              <a:gd name="connsiteY56" fmla="*/ 3059321 h 3418549"/>
              <a:gd name="connsiteX57" fmla="*/ 7262077 w 7534220"/>
              <a:gd name="connsiteY57" fmla="*/ 3113749 h 3418549"/>
              <a:gd name="connsiteX58" fmla="*/ 7327392 w 7534220"/>
              <a:gd name="connsiteY58" fmla="*/ 3179064 h 3418549"/>
              <a:gd name="connsiteX59" fmla="*/ 7392706 w 7534220"/>
              <a:gd name="connsiteY59" fmla="*/ 3244378 h 3418549"/>
              <a:gd name="connsiteX60" fmla="*/ 7479792 w 7534220"/>
              <a:gd name="connsiteY60" fmla="*/ 3364121 h 3418549"/>
              <a:gd name="connsiteX61" fmla="*/ 7512449 w 7534220"/>
              <a:gd name="connsiteY61" fmla="*/ 3396778 h 3418549"/>
              <a:gd name="connsiteX62" fmla="*/ 7534220 w 7534220"/>
              <a:gd name="connsiteY62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2047820 w 7534220"/>
              <a:gd name="connsiteY4" fmla="*/ 392321 h 3418549"/>
              <a:gd name="connsiteX5" fmla="*/ 2211106 w 7534220"/>
              <a:gd name="connsiteY5" fmla="*/ 414092 h 3418549"/>
              <a:gd name="connsiteX6" fmla="*/ 2918677 w 7534220"/>
              <a:gd name="connsiteY6" fmla="*/ 533835 h 3418549"/>
              <a:gd name="connsiteX7" fmla="*/ 3288792 w 7534220"/>
              <a:gd name="connsiteY7" fmla="*/ 610035 h 3418549"/>
              <a:gd name="connsiteX8" fmla="*/ 3550049 w 7534220"/>
              <a:gd name="connsiteY8" fmla="*/ 653578 h 3418549"/>
              <a:gd name="connsiteX9" fmla="*/ 3713335 w 7534220"/>
              <a:gd name="connsiteY9" fmla="*/ 675349 h 3418549"/>
              <a:gd name="connsiteX10" fmla="*/ 4159649 w 7534220"/>
              <a:gd name="connsiteY10" fmla="*/ 838635 h 3418549"/>
              <a:gd name="connsiteX11" fmla="*/ 4377363 w 7534220"/>
              <a:gd name="connsiteY11" fmla="*/ 925721 h 3418549"/>
              <a:gd name="connsiteX12" fmla="*/ 4464449 w 7534220"/>
              <a:gd name="connsiteY12" fmla="*/ 958378 h 3418549"/>
              <a:gd name="connsiteX13" fmla="*/ 4507992 w 7534220"/>
              <a:gd name="connsiteY13" fmla="*/ 991035 h 3418549"/>
              <a:gd name="connsiteX14" fmla="*/ 4562420 w 7534220"/>
              <a:gd name="connsiteY14" fmla="*/ 1023692 h 3418549"/>
              <a:gd name="connsiteX15" fmla="*/ 4605963 w 7534220"/>
              <a:gd name="connsiteY15" fmla="*/ 1045464 h 3418549"/>
              <a:gd name="connsiteX16" fmla="*/ 4682163 w 7534220"/>
              <a:gd name="connsiteY16" fmla="*/ 1099892 h 3418549"/>
              <a:gd name="connsiteX17" fmla="*/ 4747477 w 7534220"/>
              <a:gd name="connsiteY17" fmla="*/ 1143435 h 3418549"/>
              <a:gd name="connsiteX18" fmla="*/ 4823677 w 7534220"/>
              <a:gd name="connsiteY18" fmla="*/ 1197864 h 3418549"/>
              <a:gd name="connsiteX19" fmla="*/ 4954306 w 7534220"/>
              <a:gd name="connsiteY19" fmla="*/ 1252292 h 3418549"/>
              <a:gd name="connsiteX20" fmla="*/ 5052277 w 7534220"/>
              <a:gd name="connsiteY20" fmla="*/ 1339378 h 3418549"/>
              <a:gd name="connsiteX21" fmla="*/ 5106706 w 7534220"/>
              <a:gd name="connsiteY21" fmla="*/ 1372035 h 3418549"/>
              <a:gd name="connsiteX22" fmla="*/ 5139363 w 7534220"/>
              <a:gd name="connsiteY22" fmla="*/ 1393806 h 3418549"/>
              <a:gd name="connsiteX23" fmla="*/ 5204677 w 7534220"/>
              <a:gd name="connsiteY23" fmla="*/ 1448235 h 3418549"/>
              <a:gd name="connsiteX24" fmla="*/ 5269992 w 7534220"/>
              <a:gd name="connsiteY24" fmla="*/ 1502664 h 3418549"/>
              <a:gd name="connsiteX25" fmla="*/ 5335306 w 7534220"/>
              <a:gd name="connsiteY25" fmla="*/ 1546206 h 3418549"/>
              <a:gd name="connsiteX26" fmla="*/ 5433277 w 7534220"/>
              <a:gd name="connsiteY26" fmla="*/ 1622406 h 3418549"/>
              <a:gd name="connsiteX27" fmla="*/ 5465935 w 7534220"/>
              <a:gd name="connsiteY27" fmla="*/ 1655064 h 3418549"/>
              <a:gd name="connsiteX28" fmla="*/ 5520363 w 7534220"/>
              <a:gd name="connsiteY28" fmla="*/ 1687721 h 3418549"/>
              <a:gd name="connsiteX29" fmla="*/ 5542135 w 7534220"/>
              <a:gd name="connsiteY29" fmla="*/ 1709492 h 3418549"/>
              <a:gd name="connsiteX30" fmla="*/ 5563906 w 7534220"/>
              <a:gd name="connsiteY30" fmla="*/ 1742149 h 3418549"/>
              <a:gd name="connsiteX31" fmla="*/ 5650992 w 7534220"/>
              <a:gd name="connsiteY31" fmla="*/ 1785692 h 3418549"/>
              <a:gd name="connsiteX32" fmla="*/ 5716306 w 7534220"/>
              <a:gd name="connsiteY32" fmla="*/ 1861892 h 3418549"/>
              <a:gd name="connsiteX33" fmla="*/ 5748963 w 7534220"/>
              <a:gd name="connsiteY33" fmla="*/ 1872778 h 3418549"/>
              <a:gd name="connsiteX34" fmla="*/ 5803392 w 7534220"/>
              <a:gd name="connsiteY34" fmla="*/ 1905435 h 3418549"/>
              <a:gd name="connsiteX35" fmla="*/ 5868706 w 7534220"/>
              <a:gd name="connsiteY35" fmla="*/ 1959864 h 3418549"/>
              <a:gd name="connsiteX36" fmla="*/ 5955792 w 7534220"/>
              <a:gd name="connsiteY36" fmla="*/ 2014292 h 3418549"/>
              <a:gd name="connsiteX37" fmla="*/ 5999335 w 7534220"/>
              <a:gd name="connsiteY37" fmla="*/ 2057835 h 3418549"/>
              <a:gd name="connsiteX38" fmla="*/ 6053763 w 7534220"/>
              <a:gd name="connsiteY38" fmla="*/ 2090492 h 3418549"/>
              <a:gd name="connsiteX39" fmla="*/ 6097306 w 7534220"/>
              <a:gd name="connsiteY39" fmla="*/ 2134035 h 3418549"/>
              <a:gd name="connsiteX40" fmla="*/ 6227935 w 7534220"/>
              <a:gd name="connsiteY40" fmla="*/ 2242892 h 3418549"/>
              <a:gd name="connsiteX41" fmla="*/ 6380335 w 7534220"/>
              <a:gd name="connsiteY41" fmla="*/ 2340864 h 3418549"/>
              <a:gd name="connsiteX42" fmla="*/ 6412992 w 7534220"/>
              <a:gd name="connsiteY42" fmla="*/ 2362635 h 3418549"/>
              <a:gd name="connsiteX43" fmla="*/ 6456535 w 7534220"/>
              <a:gd name="connsiteY43" fmla="*/ 2417064 h 3418549"/>
              <a:gd name="connsiteX44" fmla="*/ 6652477 w 7534220"/>
              <a:gd name="connsiteY44" fmla="*/ 2547692 h 3418549"/>
              <a:gd name="connsiteX45" fmla="*/ 6674249 w 7534220"/>
              <a:gd name="connsiteY45" fmla="*/ 2569464 h 3418549"/>
              <a:gd name="connsiteX46" fmla="*/ 6717792 w 7534220"/>
              <a:gd name="connsiteY46" fmla="*/ 2602121 h 3418549"/>
              <a:gd name="connsiteX47" fmla="*/ 6783106 w 7534220"/>
              <a:gd name="connsiteY47" fmla="*/ 2656549 h 3418549"/>
              <a:gd name="connsiteX48" fmla="*/ 6859306 w 7534220"/>
              <a:gd name="connsiteY48" fmla="*/ 2700092 h 3418549"/>
              <a:gd name="connsiteX49" fmla="*/ 6881077 w 7534220"/>
              <a:gd name="connsiteY49" fmla="*/ 2721864 h 3418549"/>
              <a:gd name="connsiteX50" fmla="*/ 6924620 w 7534220"/>
              <a:gd name="connsiteY50" fmla="*/ 2754521 h 3418549"/>
              <a:gd name="connsiteX51" fmla="*/ 7011706 w 7534220"/>
              <a:gd name="connsiteY51" fmla="*/ 2852492 h 3418549"/>
              <a:gd name="connsiteX52" fmla="*/ 7066135 w 7534220"/>
              <a:gd name="connsiteY52" fmla="*/ 2885149 h 3418549"/>
              <a:gd name="connsiteX53" fmla="*/ 7153220 w 7534220"/>
              <a:gd name="connsiteY53" fmla="*/ 2972235 h 3418549"/>
              <a:gd name="connsiteX54" fmla="*/ 7207649 w 7534220"/>
              <a:gd name="connsiteY54" fmla="*/ 3037549 h 3418549"/>
              <a:gd name="connsiteX55" fmla="*/ 7229420 w 7534220"/>
              <a:gd name="connsiteY55" fmla="*/ 3059321 h 3418549"/>
              <a:gd name="connsiteX56" fmla="*/ 7262077 w 7534220"/>
              <a:gd name="connsiteY56" fmla="*/ 3113749 h 3418549"/>
              <a:gd name="connsiteX57" fmla="*/ 7327392 w 7534220"/>
              <a:gd name="connsiteY57" fmla="*/ 3179064 h 3418549"/>
              <a:gd name="connsiteX58" fmla="*/ 7392706 w 7534220"/>
              <a:gd name="connsiteY58" fmla="*/ 3244378 h 3418549"/>
              <a:gd name="connsiteX59" fmla="*/ 7479792 w 7534220"/>
              <a:gd name="connsiteY59" fmla="*/ 3364121 h 3418549"/>
              <a:gd name="connsiteX60" fmla="*/ 7512449 w 7534220"/>
              <a:gd name="connsiteY60" fmla="*/ 3396778 h 3418549"/>
              <a:gd name="connsiteX61" fmla="*/ 7534220 w 7534220"/>
              <a:gd name="connsiteY61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2047820 w 7534220"/>
              <a:gd name="connsiteY4" fmla="*/ 392321 h 3418549"/>
              <a:gd name="connsiteX5" fmla="*/ 2918677 w 7534220"/>
              <a:gd name="connsiteY5" fmla="*/ 533835 h 3418549"/>
              <a:gd name="connsiteX6" fmla="*/ 3288792 w 7534220"/>
              <a:gd name="connsiteY6" fmla="*/ 610035 h 3418549"/>
              <a:gd name="connsiteX7" fmla="*/ 3550049 w 7534220"/>
              <a:gd name="connsiteY7" fmla="*/ 653578 h 3418549"/>
              <a:gd name="connsiteX8" fmla="*/ 3713335 w 7534220"/>
              <a:gd name="connsiteY8" fmla="*/ 675349 h 3418549"/>
              <a:gd name="connsiteX9" fmla="*/ 4159649 w 7534220"/>
              <a:gd name="connsiteY9" fmla="*/ 838635 h 3418549"/>
              <a:gd name="connsiteX10" fmla="*/ 4377363 w 7534220"/>
              <a:gd name="connsiteY10" fmla="*/ 925721 h 3418549"/>
              <a:gd name="connsiteX11" fmla="*/ 4464449 w 7534220"/>
              <a:gd name="connsiteY11" fmla="*/ 958378 h 3418549"/>
              <a:gd name="connsiteX12" fmla="*/ 4507992 w 7534220"/>
              <a:gd name="connsiteY12" fmla="*/ 991035 h 3418549"/>
              <a:gd name="connsiteX13" fmla="*/ 4562420 w 7534220"/>
              <a:gd name="connsiteY13" fmla="*/ 1023692 h 3418549"/>
              <a:gd name="connsiteX14" fmla="*/ 4605963 w 7534220"/>
              <a:gd name="connsiteY14" fmla="*/ 1045464 h 3418549"/>
              <a:gd name="connsiteX15" fmla="*/ 4682163 w 7534220"/>
              <a:gd name="connsiteY15" fmla="*/ 1099892 h 3418549"/>
              <a:gd name="connsiteX16" fmla="*/ 4747477 w 7534220"/>
              <a:gd name="connsiteY16" fmla="*/ 1143435 h 3418549"/>
              <a:gd name="connsiteX17" fmla="*/ 4823677 w 7534220"/>
              <a:gd name="connsiteY17" fmla="*/ 1197864 h 3418549"/>
              <a:gd name="connsiteX18" fmla="*/ 4954306 w 7534220"/>
              <a:gd name="connsiteY18" fmla="*/ 1252292 h 3418549"/>
              <a:gd name="connsiteX19" fmla="*/ 5052277 w 7534220"/>
              <a:gd name="connsiteY19" fmla="*/ 1339378 h 3418549"/>
              <a:gd name="connsiteX20" fmla="*/ 5106706 w 7534220"/>
              <a:gd name="connsiteY20" fmla="*/ 1372035 h 3418549"/>
              <a:gd name="connsiteX21" fmla="*/ 5139363 w 7534220"/>
              <a:gd name="connsiteY21" fmla="*/ 1393806 h 3418549"/>
              <a:gd name="connsiteX22" fmla="*/ 5204677 w 7534220"/>
              <a:gd name="connsiteY22" fmla="*/ 1448235 h 3418549"/>
              <a:gd name="connsiteX23" fmla="*/ 5269992 w 7534220"/>
              <a:gd name="connsiteY23" fmla="*/ 1502664 h 3418549"/>
              <a:gd name="connsiteX24" fmla="*/ 5335306 w 7534220"/>
              <a:gd name="connsiteY24" fmla="*/ 1546206 h 3418549"/>
              <a:gd name="connsiteX25" fmla="*/ 5433277 w 7534220"/>
              <a:gd name="connsiteY25" fmla="*/ 1622406 h 3418549"/>
              <a:gd name="connsiteX26" fmla="*/ 5465935 w 7534220"/>
              <a:gd name="connsiteY26" fmla="*/ 1655064 h 3418549"/>
              <a:gd name="connsiteX27" fmla="*/ 5520363 w 7534220"/>
              <a:gd name="connsiteY27" fmla="*/ 1687721 h 3418549"/>
              <a:gd name="connsiteX28" fmla="*/ 5542135 w 7534220"/>
              <a:gd name="connsiteY28" fmla="*/ 1709492 h 3418549"/>
              <a:gd name="connsiteX29" fmla="*/ 5563906 w 7534220"/>
              <a:gd name="connsiteY29" fmla="*/ 1742149 h 3418549"/>
              <a:gd name="connsiteX30" fmla="*/ 5650992 w 7534220"/>
              <a:gd name="connsiteY30" fmla="*/ 1785692 h 3418549"/>
              <a:gd name="connsiteX31" fmla="*/ 5716306 w 7534220"/>
              <a:gd name="connsiteY31" fmla="*/ 1861892 h 3418549"/>
              <a:gd name="connsiteX32" fmla="*/ 5748963 w 7534220"/>
              <a:gd name="connsiteY32" fmla="*/ 1872778 h 3418549"/>
              <a:gd name="connsiteX33" fmla="*/ 5803392 w 7534220"/>
              <a:gd name="connsiteY33" fmla="*/ 1905435 h 3418549"/>
              <a:gd name="connsiteX34" fmla="*/ 5868706 w 7534220"/>
              <a:gd name="connsiteY34" fmla="*/ 1959864 h 3418549"/>
              <a:gd name="connsiteX35" fmla="*/ 5955792 w 7534220"/>
              <a:gd name="connsiteY35" fmla="*/ 2014292 h 3418549"/>
              <a:gd name="connsiteX36" fmla="*/ 5999335 w 7534220"/>
              <a:gd name="connsiteY36" fmla="*/ 2057835 h 3418549"/>
              <a:gd name="connsiteX37" fmla="*/ 6053763 w 7534220"/>
              <a:gd name="connsiteY37" fmla="*/ 2090492 h 3418549"/>
              <a:gd name="connsiteX38" fmla="*/ 6097306 w 7534220"/>
              <a:gd name="connsiteY38" fmla="*/ 2134035 h 3418549"/>
              <a:gd name="connsiteX39" fmla="*/ 6227935 w 7534220"/>
              <a:gd name="connsiteY39" fmla="*/ 2242892 h 3418549"/>
              <a:gd name="connsiteX40" fmla="*/ 6380335 w 7534220"/>
              <a:gd name="connsiteY40" fmla="*/ 2340864 h 3418549"/>
              <a:gd name="connsiteX41" fmla="*/ 6412992 w 7534220"/>
              <a:gd name="connsiteY41" fmla="*/ 2362635 h 3418549"/>
              <a:gd name="connsiteX42" fmla="*/ 6456535 w 7534220"/>
              <a:gd name="connsiteY42" fmla="*/ 2417064 h 3418549"/>
              <a:gd name="connsiteX43" fmla="*/ 6652477 w 7534220"/>
              <a:gd name="connsiteY43" fmla="*/ 2547692 h 3418549"/>
              <a:gd name="connsiteX44" fmla="*/ 6674249 w 7534220"/>
              <a:gd name="connsiteY44" fmla="*/ 2569464 h 3418549"/>
              <a:gd name="connsiteX45" fmla="*/ 6717792 w 7534220"/>
              <a:gd name="connsiteY45" fmla="*/ 2602121 h 3418549"/>
              <a:gd name="connsiteX46" fmla="*/ 6783106 w 7534220"/>
              <a:gd name="connsiteY46" fmla="*/ 2656549 h 3418549"/>
              <a:gd name="connsiteX47" fmla="*/ 6859306 w 7534220"/>
              <a:gd name="connsiteY47" fmla="*/ 2700092 h 3418549"/>
              <a:gd name="connsiteX48" fmla="*/ 6881077 w 7534220"/>
              <a:gd name="connsiteY48" fmla="*/ 2721864 h 3418549"/>
              <a:gd name="connsiteX49" fmla="*/ 6924620 w 7534220"/>
              <a:gd name="connsiteY49" fmla="*/ 2754521 h 3418549"/>
              <a:gd name="connsiteX50" fmla="*/ 7011706 w 7534220"/>
              <a:gd name="connsiteY50" fmla="*/ 2852492 h 3418549"/>
              <a:gd name="connsiteX51" fmla="*/ 7066135 w 7534220"/>
              <a:gd name="connsiteY51" fmla="*/ 2885149 h 3418549"/>
              <a:gd name="connsiteX52" fmla="*/ 7153220 w 7534220"/>
              <a:gd name="connsiteY52" fmla="*/ 2972235 h 3418549"/>
              <a:gd name="connsiteX53" fmla="*/ 7207649 w 7534220"/>
              <a:gd name="connsiteY53" fmla="*/ 3037549 h 3418549"/>
              <a:gd name="connsiteX54" fmla="*/ 7229420 w 7534220"/>
              <a:gd name="connsiteY54" fmla="*/ 3059321 h 3418549"/>
              <a:gd name="connsiteX55" fmla="*/ 7262077 w 7534220"/>
              <a:gd name="connsiteY55" fmla="*/ 3113749 h 3418549"/>
              <a:gd name="connsiteX56" fmla="*/ 7327392 w 7534220"/>
              <a:gd name="connsiteY56" fmla="*/ 3179064 h 3418549"/>
              <a:gd name="connsiteX57" fmla="*/ 7392706 w 7534220"/>
              <a:gd name="connsiteY57" fmla="*/ 3244378 h 3418549"/>
              <a:gd name="connsiteX58" fmla="*/ 7479792 w 7534220"/>
              <a:gd name="connsiteY58" fmla="*/ 3364121 h 3418549"/>
              <a:gd name="connsiteX59" fmla="*/ 7512449 w 7534220"/>
              <a:gd name="connsiteY59" fmla="*/ 3396778 h 3418549"/>
              <a:gd name="connsiteX60" fmla="*/ 7534220 w 7534220"/>
              <a:gd name="connsiteY60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1383792 w 7534220"/>
              <a:gd name="connsiteY3" fmla="*/ 272578 h 3418549"/>
              <a:gd name="connsiteX4" fmla="*/ 2918677 w 7534220"/>
              <a:gd name="connsiteY4" fmla="*/ 533835 h 3418549"/>
              <a:gd name="connsiteX5" fmla="*/ 3288792 w 7534220"/>
              <a:gd name="connsiteY5" fmla="*/ 610035 h 3418549"/>
              <a:gd name="connsiteX6" fmla="*/ 3550049 w 7534220"/>
              <a:gd name="connsiteY6" fmla="*/ 653578 h 3418549"/>
              <a:gd name="connsiteX7" fmla="*/ 3713335 w 7534220"/>
              <a:gd name="connsiteY7" fmla="*/ 675349 h 3418549"/>
              <a:gd name="connsiteX8" fmla="*/ 4159649 w 7534220"/>
              <a:gd name="connsiteY8" fmla="*/ 838635 h 3418549"/>
              <a:gd name="connsiteX9" fmla="*/ 4377363 w 7534220"/>
              <a:gd name="connsiteY9" fmla="*/ 925721 h 3418549"/>
              <a:gd name="connsiteX10" fmla="*/ 4464449 w 7534220"/>
              <a:gd name="connsiteY10" fmla="*/ 958378 h 3418549"/>
              <a:gd name="connsiteX11" fmla="*/ 4507992 w 7534220"/>
              <a:gd name="connsiteY11" fmla="*/ 991035 h 3418549"/>
              <a:gd name="connsiteX12" fmla="*/ 4562420 w 7534220"/>
              <a:gd name="connsiteY12" fmla="*/ 1023692 h 3418549"/>
              <a:gd name="connsiteX13" fmla="*/ 4605963 w 7534220"/>
              <a:gd name="connsiteY13" fmla="*/ 1045464 h 3418549"/>
              <a:gd name="connsiteX14" fmla="*/ 4682163 w 7534220"/>
              <a:gd name="connsiteY14" fmla="*/ 1099892 h 3418549"/>
              <a:gd name="connsiteX15" fmla="*/ 4747477 w 7534220"/>
              <a:gd name="connsiteY15" fmla="*/ 1143435 h 3418549"/>
              <a:gd name="connsiteX16" fmla="*/ 4823677 w 7534220"/>
              <a:gd name="connsiteY16" fmla="*/ 1197864 h 3418549"/>
              <a:gd name="connsiteX17" fmla="*/ 4954306 w 7534220"/>
              <a:gd name="connsiteY17" fmla="*/ 1252292 h 3418549"/>
              <a:gd name="connsiteX18" fmla="*/ 5052277 w 7534220"/>
              <a:gd name="connsiteY18" fmla="*/ 1339378 h 3418549"/>
              <a:gd name="connsiteX19" fmla="*/ 5106706 w 7534220"/>
              <a:gd name="connsiteY19" fmla="*/ 1372035 h 3418549"/>
              <a:gd name="connsiteX20" fmla="*/ 5139363 w 7534220"/>
              <a:gd name="connsiteY20" fmla="*/ 1393806 h 3418549"/>
              <a:gd name="connsiteX21" fmla="*/ 5204677 w 7534220"/>
              <a:gd name="connsiteY21" fmla="*/ 1448235 h 3418549"/>
              <a:gd name="connsiteX22" fmla="*/ 5269992 w 7534220"/>
              <a:gd name="connsiteY22" fmla="*/ 1502664 h 3418549"/>
              <a:gd name="connsiteX23" fmla="*/ 5335306 w 7534220"/>
              <a:gd name="connsiteY23" fmla="*/ 1546206 h 3418549"/>
              <a:gd name="connsiteX24" fmla="*/ 5433277 w 7534220"/>
              <a:gd name="connsiteY24" fmla="*/ 1622406 h 3418549"/>
              <a:gd name="connsiteX25" fmla="*/ 5465935 w 7534220"/>
              <a:gd name="connsiteY25" fmla="*/ 1655064 h 3418549"/>
              <a:gd name="connsiteX26" fmla="*/ 5520363 w 7534220"/>
              <a:gd name="connsiteY26" fmla="*/ 1687721 h 3418549"/>
              <a:gd name="connsiteX27" fmla="*/ 5542135 w 7534220"/>
              <a:gd name="connsiteY27" fmla="*/ 1709492 h 3418549"/>
              <a:gd name="connsiteX28" fmla="*/ 5563906 w 7534220"/>
              <a:gd name="connsiteY28" fmla="*/ 1742149 h 3418549"/>
              <a:gd name="connsiteX29" fmla="*/ 5650992 w 7534220"/>
              <a:gd name="connsiteY29" fmla="*/ 1785692 h 3418549"/>
              <a:gd name="connsiteX30" fmla="*/ 5716306 w 7534220"/>
              <a:gd name="connsiteY30" fmla="*/ 1861892 h 3418549"/>
              <a:gd name="connsiteX31" fmla="*/ 5748963 w 7534220"/>
              <a:gd name="connsiteY31" fmla="*/ 1872778 h 3418549"/>
              <a:gd name="connsiteX32" fmla="*/ 5803392 w 7534220"/>
              <a:gd name="connsiteY32" fmla="*/ 1905435 h 3418549"/>
              <a:gd name="connsiteX33" fmla="*/ 5868706 w 7534220"/>
              <a:gd name="connsiteY33" fmla="*/ 1959864 h 3418549"/>
              <a:gd name="connsiteX34" fmla="*/ 5955792 w 7534220"/>
              <a:gd name="connsiteY34" fmla="*/ 2014292 h 3418549"/>
              <a:gd name="connsiteX35" fmla="*/ 5999335 w 7534220"/>
              <a:gd name="connsiteY35" fmla="*/ 2057835 h 3418549"/>
              <a:gd name="connsiteX36" fmla="*/ 6053763 w 7534220"/>
              <a:gd name="connsiteY36" fmla="*/ 2090492 h 3418549"/>
              <a:gd name="connsiteX37" fmla="*/ 6097306 w 7534220"/>
              <a:gd name="connsiteY37" fmla="*/ 2134035 h 3418549"/>
              <a:gd name="connsiteX38" fmla="*/ 6227935 w 7534220"/>
              <a:gd name="connsiteY38" fmla="*/ 2242892 h 3418549"/>
              <a:gd name="connsiteX39" fmla="*/ 6380335 w 7534220"/>
              <a:gd name="connsiteY39" fmla="*/ 2340864 h 3418549"/>
              <a:gd name="connsiteX40" fmla="*/ 6412992 w 7534220"/>
              <a:gd name="connsiteY40" fmla="*/ 2362635 h 3418549"/>
              <a:gd name="connsiteX41" fmla="*/ 6456535 w 7534220"/>
              <a:gd name="connsiteY41" fmla="*/ 2417064 h 3418549"/>
              <a:gd name="connsiteX42" fmla="*/ 6652477 w 7534220"/>
              <a:gd name="connsiteY42" fmla="*/ 2547692 h 3418549"/>
              <a:gd name="connsiteX43" fmla="*/ 6674249 w 7534220"/>
              <a:gd name="connsiteY43" fmla="*/ 2569464 h 3418549"/>
              <a:gd name="connsiteX44" fmla="*/ 6717792 w 7534220"/>
              <a:gd name="connsiteY44" fmla="*/ 2602121 h 3418549"/>
              <a:gd name="connsiteX45" fmla="*/ 6783106 w 7534220"/>
              <a:gd name="connsiteY45" fmla="*/ 2656549 h 3418549"/>
              <a:gd name="connsiteX46" fmla="*/ 6859306 w 7534220"/>
              <a:gd name="connsiteY46" fmla="*/ 2700092 h 3418549"/>
              <a:gd name="connsiteX47" fmla="*/ 6881077 w 7534220"/>
              <a:gd name="connsiteY47" fmla="*/ 2721864 h 3418549"/>
              <a:gd name="connsiteX48" fmla="*/ 6924620 w 7534220"/>
              <a:gd name="connsiteY48" fmla="*/ 2754521 h 3418549"/>
              <a:gd name="connsiteX49" fmla="*/ 7011706 w 7534220"/>
              <a:gd name="connsiteY49" fmla="*/ 2852492 h 3418549"/>
              <a:gd name="connsiteX50" fmla="*/ 7066135 w 7534220"/>
              <a:gd name="connsiteY50" fmla="*/ 2885149 h 3418549"/>
              <a:gd name="connsiteX51" fmla="*/ 7153220 w 7534220"/>
              <a:gd name="connsiteY51" fmla="*/ 2972235 h 3418549"/>
              <a:gd name="connsiteX52" fmla="*/ 7207649 w 7534220"/>
              <a:gd name="connsiteY52" fmla="*/ 3037549 h 3418549"/>
              <a:gd name="connsiteX53" fmla="*/ 7229420 w 7534220"/>
              <a:gd name="connsiteY53" fmla="*/ 3059321 h 3418549"/>
              <a:gd name="connsiteX54" fmla="*/ 7262077 w 7534220"/>
              <a:gd name="connsiteY54" fmla="*/ 3113749 h 3418549"/>
              <a:gd name="connsiteX55" fmla="*/ 7327392 w 7534220"/>
              <a:gd name="connsiteY55" fmla="*/ 3179064 h 3418549"/>
              <a:gd name="connsiteX56" fmla="*/ 7392706 w 7534220"/>
              <a:gd name="connsiteY56" fmla="*/ 3244378 h 3418549"/>
              <a:gd name="connsiteX57" fmla="*/ 7479792 w 7534220"/>
              <a:gd name="connsiteY57" fmla="*/ 3364121 h 3418549"/>
              <a:gd name="connsiteX58" fmla="*/ 7512449 w 7534220"/>
              <a:gd name="connsiteY58" fmla="*/ 3396778 h 3418549"/>
              <a:gd name="connsiteX59" fmla="*/ 7534220 w 7534220"/>
              <a:gd name="connsiteY59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915706 w 7534220"/>
              <a:gd name="connsiteY2" fmla="*/ 196378 h 3418549"/>
              <a:gd name="connsiteX3" fmla="*/ 2918677 w 7534220"/>
              <a:gd name="connsiteY3" fmla="*/ 533835 h 3418549"/>
              <a:gd name="connsiteX4" fmla="*/ 3288792 w 7534220"/>
              <a:gd name="connsiteY4" fmla="*/ 610035 h 3418549"/>
              <a:gd name="connsiteX5" fmla="*/ 3550049 w 7534220"/>
              <a:gd name="connsiteY5" fmla="*/ 653578 h 3418549"/>
              <a:gd name="connsiteX6" fmla="*/ 3713335 w 7534220"/>
              <a:gd name="connsiteY6" fmla="*/ 675349 h 3418549"/>
              <a:gd name="connsiteX7" fmla="*/ 4159649 w 7534220"/>
              <a:gd name="connsiteY7" fmla="*/ 838635 h 3418549"/>
              <a:gd name="connsiteX8" fmla="*/ 4377363 w 7534220"/>
              <a:gd name="connsiteY8" fmla="*/ 925721 h 3418549"/>
              <a:gd name="connsiteX9" fmla="*/ 4464449 w 7534220"/>
              <a:gd name="connsiteY9" fmla="*/ 958378 h 3418549"/>
              <a:gd name="connsiteX10" fmla="*/ 4507992 w 7534220"/>
              <a:gd name="connsiteY10" fmla="*/ 991035 h 3418549"/>
              <a:gd name="connsiteX11" fmla="*/ 4562420 w 7534220"/>
              <a:gd name="connsiteY11" fmla="*/ 1023692 h 3418549"/>
              <a:gd name="connsiteX12" fmla="*/ 4605963 w 7534220"/>
              <a:gd name="connsiteY12" fmla="*/ 1045464 h 3418549"/>
              <a:gd name="connsiteX13" fmla="*/ 4682163 w 7534220"/>
              <a:gd name="connsiteY13" fmla="*/ 1099892 h 3418549"/>
              <a:gd name="connsiteX14" fmla="*/ 4747477 w 7534220"/>
              <a:gd name="connsiteY14" fmla="*/ 1143435 h 3418549"/>
              <a:gd name="connsiteX15" fmla="*/ 4823677 w 7534220"/>
              <a:gd name="connsiteY15" fmla="*/ 1197864 h 3418549"/>
              <a:gd name="connsiteX16" fmla="*/ 4954306 w 7534220"/>
              <a:gd name="connsiteY16" fmla="*/ 1252292 h 3418549"/>
              <a:gd name="connsiteX17" fmla="*/ 5052277 w 7534220"/>
              <a:gd name="connsiteY17" fmla="*/ 1339378 h 3418549"/>
              <a:gd name="connsiteX18" fmla="*/ 5106706 w 7534220"/>
              <a:gd name="connsiteY18" fmla="*/ 1372035 h 3418549"/>
              <a:gd name="connsiteX19" fmla="*/ 5139363 w 7534220"/>
              <a:gd name="connsiteY19" fmla="*/ 1393806 h 3418549"/>
              <a:gd name="connsiteX20" fmla="*/ 5204677 w 7534220"/>
              <a:gd name="connsiteY20" fmla="*/ 1448235 h 3418549"/>
              <a:gd name="connsiteX21" fmla="*/ 5269992 w 7534220"/>
              <a:gd name="connsiteY21" fmla="*/ 1502664 h 3418549"/>
              <a:gd name="connsiteX22" fmla="*/ 5335306 w 7534220"/>
              <a:gd name="connsiteY22" fmla="*/ 1546206 h 3418549"/>
              <a:gd name="connsiteX23" fmla="*/ 5433277 w 7534220"/>
              <a:gd name="connsiteY23" fmla="*/ 1622406 h 3418549"/>
              <a:gd name="connsiteX24" fmla="*/ 5465935 w 7534220"/>
              <a:gd name="connsiteY24" fmla="*/ 1655064 h 3418549"/>
              <a:gd name="connsiteX25" fmla="*/ 5520363 w 7534220"/>
              <a:gd name="connsiteY25" fmla="*/ 1687721 h 3418549"/>
              <a:gd name="connsiteX26" fmla="*/ 5542135 w 7534220"/>
              <a:gd name="connsiteY26" fmla="*/ 1709492 h 3418549"/>
              <a:gd name="connsiteX27" fmla="*/ 5563906 w 7534220"/>
              <a:gd name="connsiteY27" fmla="*/ 1742149 h 3418549"/>
              <a:gd name="connsiteX28" fmla="*/ 5650992 w 7534220"/>
              <a:gd name="connsiteY28" fmla="*/ 1785692 h 3418549"/>
              <a:gd name="connsiteX29" fmla="*/ 5716306 w 7534220"/>
              <a:gd name="connsiteY29" fmla="*/ 1861892 h 3418549"/>
              <a:gd name="connsiteX30" fmla="*/ 5748963 w 7534220"/>
              <a:gd name="connsiteY30" fmla="*/ 1872778 h 3418549"/>
              <a:gd name="connsiteX31" fmla="*/ 5803392 w 7534220"/>
              <a:gd name="connsiteY31" fmla="*/ 1905435 h 3418549"/>
              <a:gd name="connsiteX32" fmla="*/ 5868706 w 7534220"/>
              <a:gd name="connsiteY32" fmla="*/ 1959864 h 3418549"/>
              <a:gd name="connsiteX33" fmla="*/ 5955792 w 7534220"/>
              <a:gd name="connsiteY33" fmla="*/ 2014292 h 3418549"/>
              <a:gd name="connsiteX34" fmla="*/ 5999335 w 7534220"/>
              <a:gd name="connsiteY34" fmla="*/ 2057835 h 3418549"/>
              <a:gd name="connsiteX35" fmla="*/ 6053763 w 7534220"/>
              <a:gd name="connsiteY35" fmla="*/ 2090492 h 3418549"/>
              <a:gd name="connsiteX36" fmla="*/ 6097306 w 7534220"/>
              <a:gd name="connsiteY36" fmla="*/ 2134035 h 3418549"/>
              <a:gd name="connsiteX37" fmla="*/ 6227935 w 7534220"/>
              <a:gd name="connsiteY37" fmla="*/ 2242892 h 3418549"/>
              <a:gd name="connsiteX38" fmla="*/ 6380335 w 7534220"/>
              <a:gd name="connsiteY38" fmla="*/ 2340864 h 3418549"/>
              <a:gd name="connsiteX39" fmla="*/ 6412992 w 7534220"/>
              <a:gd name="connsiteY39" fmla="*/ 2362635 h 3418549"/>
              <a:gd name="connsiteX40" fmla="*/ 6456535 w 7534220"/>
              <a:gd name="connsiteY40" fmla="*/ 2417064 h 3418549"/>
              <a:gd name="connsiteX41" fmla="*/ 6652477 w 7534220"/>
              <a:gd name="connsiteY41" fmla="*/ 2547692 h 3418549"/>
              <a:gd name="connsiteX42" fmla="*/ 6674249 w 7534220"/>
              <a:gd name="connsiteY42" fmla="*/ 2569464 h 3418549"/>
              <a:gd name="connsiteX43" fmla="*/ 6717792 w 7534220"/>
              <a:gd name="connsiteY43" fmla="*/ 2602121 h 3418549"/>
              <a:gd name="connsiteX44" fmla="*/ 6783106 w 7534220"/>
              <a:gd name="connsiteY44" fmla="*/ 2656549 h 3418549"/>
              <a:gd name="connsiteX45" fmla="*/ 6859306 w 7534220"/>
              <a:gd name="connsiteY45" fmla="*/ 2700092 h 3418549"/>
              <a:gd name="connsiteX46" fmla="*/ 6881077 w 7534220"/>
              <a:gd name="connsiteY46" fmla="*/ 2721864 h 3418549"/>
              <a:gd name="connsiteX47" fmla="*/ 6924620 w 7534220"/>
              <a:gd name="connsiteY47" fmla="*/ 2754521 h 3418549"/>
              <a:gd name="connsiteX48" fmla="*/ 7011706 w 7534220"/>
              <a:gd name="connsiteY48" fmla="*/ 2852492 h 3418549"/>
              <a:gd name="connsiteX49" fmla="*/ 7066135 w 7534220"/>
              <a:gd name="connsiteY49" fmla="*/ 2885149 h 3418549"/>
              <a:gd name="connsiteX50" fmla="*/ 7153220 w 7534220"/>
              <a:gd name="connsiteY50" fmla="*/ 2972235 h 3418549"/>
              <a:gd name="connsiteX51" fmla="*/ 7207649 w 7534220"/>
              <a:gd name="connsiteY51" fmla="*/ 3037549 h 3418549"/>
              <a:gd name="connsiteX52" fmla="*/ 7229420 w 7534220"/>
              <a:gd name="connsiteY52" fmla="*/ 3059321 h 3418549"/>
              <a:gd name="connsiteX53" fmla="*/ 7262077 w 7534220"/>
              <a:gd name="connsiteY53" fmla="*/ 3113749 h 3418549"/>
              <a:gd name="connsiteX54" fmla="*/ 7327392 w 7534220"/>
              <a:gd name="connsiteY54" fmla="*/ 3179064 h 3418549"/>
              <a:gd name="connsiteX55" fmla="*/ 7392706 w 7534220"/>
              <a:gd name="connsiteY55" fmla="*/ 3244378 h 3418549"/>
              <a:gd name="connsiteX56" fmla="*/ 7479792 w 7534220"/>
              <a:gd name="connsiteY56" fmla="*/ 3364121 h 3418549"/>
              <a:gd name="connsiteX57" fmla="*/ 7512449 w 7534220"/>
              <a:gd name="connsiteY57" fmla="*/ 3396778 h 3418549"/>
              <a:gd name="connsiteX58" fmla="*/ 7534220 w 7534220"/>
              <a:gd name="connsiteY58" fmla="*/ 3418549 h 3418549"/>
              <a:gd name="connsiteX0" fmla="*/ 0 w 7534220"/>
              <a:gd name="connsiteY0" fmla="*/ 0 h 3418549"/>
              <a:gd name="connsiteX1" fmla="*/ 556477 w 7534220"/>
              <a:gd name="connsiteY1" fmla="*/ 131064 h 3418549"/>
              <a:gd name="connsiteX2" fmla="*/ 2918677 w 7534220"/>
              <a:gd name="connsiteY2" fmla="*/ 533835 h 3418549"/>
              <a:gd name="connsiteX3" fmla="*/ 3288792 w 7534220"/>
              <a:gd name="connsiteY3" fmla="*/ 610035 h 3418549"/>
              <a:gd name="connsiteX4" fmla="*/ 3550049 w 7534220"/>
              <a:gd name="connsiteY4" fmla="*/ 653578 h 3418549"/>
              <a:gd name="connsiteX5" fmla="*/ 3713335 w 7534220"/>
              <a:gd name="connsiteY5" fmla="*/ 675349 h 3418549"/>
              <a:gd name="connsiteX6" fmla="*/ 4159649 w 7534220"/>
              <a:gd name="connsiteY6" fmla="*/ 838635 h 3418549"/>
              <a:gd name="connsiteX7" fmla="*/ 4377363 w 7534220"/>
              <a:gd name="connsiteY7" fmla="*/ 925721 h 3418549"/>
              <a:gd name="connsiteX8" fmla="*/ 4464449 w 7534220"/>
              <a:gd name="connsiteY8" fmla="*/ 958378 h 3418549"/>
              <a:gd name="connsiteX9" fmla="*/ 4507992 w 7534220"/>
              <a:gd name="connsiteY9" fmla="*/ 991035 h 3418549"/>
              <a:gd name="connsiteX10" fmla="*/ 4562420 w 7534220"/>
              <a:gd name="connsiteY10" fmla="*/ 1023692 h 3418549"/>
              <a:gd name="connsiteX11" fmla="*/ 4605963 w 7534220"/>
              <a:gd name="connsiteY11" fmla="*/ 1045464 h 3418549"/>
              <a:gd name="connsiteX12" fmla="*/ 4682163 w 7534220"/>
              <a:gd name="connsiteY12" fmla="*/ 1099892 h 3418549"/>
              <a:gd name="connsiteX13" fmla="*/ 4747477 w 7534220"/>
              <a:gd name="connsiteY13" fmla="*/ 1143435 h 3418549"/>
              <a:gd name="connsiteX14" fmla="*/ 4823677 w 7534220"/>
              <a:gd name="connsiteY14" fmla="*/ 1197864 h 3418549"/>
              <a:gd name="connsiteX15" fmla="*/ 4954306 w 7534220"/>
              <a:gd name="connsiteY15" fmla="*/ 1252292 h 3418549"/>
              <a:gd name="connsiteX16" fmla="*/ 5052277 w 7534220"/>
              <a:gd name="connsiteY16" fmla="*/ 1339378 h 3418549"/>
              <a:gd name="connsiteX17" fmla="*/ 5106706 w 7534220"/>
              <a:gd name="connsiteY17" fmla="*/ 1372035 h 3418549"/>
              <a:gd name="connsiteX18" fmla="*/ 5139363 w 7534220"/>
              <a:gd name="connsiteY18" fmla="*/ 1393806 h 3418549"/>
              <a:gd name="connsiteX19" fmla="*/ 5204677 w 7534220"/>
              <a:gd name="connsiteY19" fmla="*/ 1448235 h 3418549"/>
              <a:gd name="connsiteX20" fmla="*/ 5269992 w 7534220"/>
              <a:gd name="connsiteY20" fmla="*/ 1502664 h 3418549"/>
              <a:gd name="connsiteX21" fmla="*/ 5335306 w 7534220"/>
              <a:gd name="connsiteY21" fmla="*/ 1546206 h 3418549"/>
              <a:gd name="connsiteX22" fmla="*/ 5433277 w 7534220"/>
              <a:gd name="connsiteY22" fmla="*/ 1622406 h 3418549"/>
              <a:gd name="connsiteX23" fmla="*/ 5465935 w 7534220"/>
              <a:gd name="connsiteY23" fmla="*/ 1655064 h 3418549"/>
              <a:gd name="connsiteX24" fmla="*/ 5520363 w 7534220"/>
              <a:gd name="connsiteY24" fmla="*/ 1687721 h 3418549"/>
              <a:gd name="connsiteX25" fmla="*/ 5542135 w 7534220"/>
              <a:gd name="connsiteY25" fmla="*/ 1709492 h 3418549"/>
              <a:gd name="connsiteX26" fmla="*/ 5563906 w 7534220"/>
              <a:gd name="connsiteY26" fmla="*/ 1742149 h 3418549"/>
              <a:gd name="connsiteX27" fmla="*/ 5650992 w 7534220"/>
              <a:gd name="connsiteY27" fmla="*/ 1785692 h 3418549"/>
              <a:gd name="connsiteX28" fmla="*/ 5716306 w 7534220"/>
              <a:gd name="connsiteY28" fmla="*/ 1861892 h 3418549"/>
              <a:gd name="connsiteX29" fmla="*/ 5748963 w 7534220"/>
              <a:gd name="connsiteY29" fmla="*/ 1872778 h 3418549"/>
              <a:gd name="connsiteX30" fmla="*/ 5803392 w 7534220"/>
              <a:gd name="connsiteY30" fmla="*/ 1905435 h 3418549"/>
              <a:gd name="connsiteX31" fmla="*/ 5868706 w 7534220"/>
              <a:gd name="connsiteY31" fmla="*/ 1959864 h 3418549"/>
              <a:gd name="connsiteX32" fmla="*/ 5955792 w 7534220"/>
              <a:gd name="connsiteY32" fmla="*/ 2014292 h 3418549"/>
              <a:gd name="connsiteX33" fmla="*/ 5999335 w 7534220"/>
              <a:gd name="connsiteY33" fmla="*/ 2057835 h 3418549"/>
              <a:gd name="connsiteX34" fmla="*/ 6053763 w 7534220"/>
              <a:gd name="connsiteY34" fmla="*/ 2090492 h 3418549"/>
              <a:gd name="connsiteX35" fmla="*/ 6097306 w 7534220"/>
              <a:gd name="connsiteY35" fmla="*/ 2134035 h 3418549"/>
              <a:gd name="connsiteX36" fmla="*/ 6227935 w 7534220"/>
              <a:gd name="connsiteY36" fmla="*/ 2242892 h 3418549"/>
              <a:gd name="connsiteX37" fmla="*/ 6380335 w 7534220"/>
              <a:gd name="connsiteY37" fmla="*/ 2340864 h 3418549"/>
              <a:gd name="connsiteX38" fmla="*/ 6412992 w 7534220"/>
              <a:gd name="connsiteY38" fmla="*/ 2362635 h 3418549"/>
              <a:gd name="connsiteX39" fmla="*/ 6456535 w 7534220"/>
              <a:gd name="connsiteY39" fmla="*/ 2417064 h 3418549"/>
              <a:gd name="connsiteX40" fmla="*/ 6652477 w 7534220"/>
              <a:gd name="connsiteY40" fmla="*/ 2547692 h 3418549"/>
              <a:gd name="connsiteX41" fmla="*/ 6674249 w 7534220"/>
              <a:gd name="connsiteY41" fmla="*/ 2569464 h 3418549"/>
              <a:gd name="connsiteX42" fmla="*/ 6717792 w 7534220"/>
              <a:gd name="connsiteY42" fmla="*/ 2602121 h 3418549"/>
              <a:gd name="connsiteX43" fmla="*/ 6783106 w 7534220"/>
              <a:gd name="connsiteY43" fmla="*/ 2656549 h 3418549"/>
              <a:gd name="connsiteX44" fmla="*/ 6859306 w 7534220"/>
              <a:gd name="connsiteY44" fmla="*/ 2700092 h 3418549"/>
              <a:gd name="connsiteX45" fmla="*/ 6881077 w 7534220"/>
              <a:gd name="connsiteY45" fmla="*/ 2721864 h 3418549"/>
              <a:gd name="connsiteX46" fmla="*/ 6924620 w 7534220"/>
              <a:gd name="connsiteY46" fmla="*/ 2754521 h 3418549"/>
              <a:gd name="connsiteX47" fmla="*/ 7011706 w 7534220"/>
              <a:gd name="connsiteY47" fmla="*/ 2852492 h 3418549"/>
              <a:gd name="connsiteX48" fmla="*/ 7066135 w 7534220"/>
              <a:gd name="connsiteY48" fmla="*/ 2885149 h 3418549"/>
              <a:gd name="connsiteX49" fmla="*/ 7153220 w 7534220"/>
              <a:gd name="connsiteY49" fmla="*/ 2972235 h 3418549"/>
              <a:gd name="connsiteX50" fmla="*/ 7207649 w 7534220"/>
              <a:gd name="connsiteY50" fmla="*/ 3037549 h 3418549"/>
              <a:gd name="connsiteX51" fmla="*/ 7229420 w 7534220"/>
              <a:gd name="connsiteY51" fmla="*/ 3059321 h 3418549"/>
              <a:gd name="connsiteX52" fmla="*/ 7262077 w 7534220"/>
              <a:gd name="connsiteY52" fmla="*/ 3113749 h 3418549"/>
              <a:gd name="connsiteX53" fmla="*/ 7327392 w 7534220"/>
              <a:gd name="connsiteY53" fmla="*/ 3179064 h 3418549"/>
              <a:gd name="connsiteX54" fmla="*/ 7392706 w 7534220"/>
              <a:gd name="connsiteY54" fmla="*/ 3244378 h 3418549"/>
              <a:gd name="connsiteX55" fmla="*/ 7479792 w 7534220"/>
              <a:gd name="connsiteY55" fmla="*/ 3364121 h 3418549"/>
              <a:gd name="connsiteX56" fmla="*/ 7512449 w 7534220"/>
              <a:gd name="connsiteY56" fmla="*/ 3396778 h 3418549"/>
              <a:gd name="connsiteX57" fmla="*/ 7534220 w 7534220"/>
              <a:gd name="connsiteY57" fmla="*/ 3418549 h 3418549"/>
              <a:gd name="connsiteX0" fmla="*/ 0 w 7534220"/>
              <a:gd name="connsiteY0" fmla="*/ 0 h 3418549"/>
              <a:gd name="connsiteX1" fmla="*/ 2918677 w 7534220"/>
              <a:gd name="connsiteY1" fmla="*/ 533835 h 3418549"/>
              <a:gd name="connsiteX2" fmla="*/ 3288792 w 7534220"/>
              <a:gd name="connsiteY2" fmla="*/ 610035 h 3418549"/>
              <a:gd name="connsiteX3" fmla="*/ 3550049 w 7534220"/>
              <a:gd name="connsiteY3" fmla="*/ 653578 h 3418549"/>
              <a:gd name="connsiteX4" fmla="*/ 3713335 w 7534220"/>
              <a:gd name="connsiteY4" fmla="*/ 675349 h 3418549"/>
              <a:gd name="connsiteX5" fmla="*/ 4159649 w 7534220"/>
              <a:gd name="connsiteY5" fmla="*/ 838635 h 3418549"/>
              <a:gd name="connsiteX6" fmla="*/ 4377363 w 7534220"/>
              <a:gd name="connsiteY6" fmla="*/ 925721 h 3418549"/>
              <a:gd name="connsiteX7" fmla="*/ 4464449 w 7534220"/>
              <a:gd name="connsiteY7" fmla="*/ 958378 h 3418549"/>
              <a:gd name="connsiteX8" fmla="*/ 4507992 w 7534220"/>
              <a:gd name="connsiteY8" fmla="*/ 991035 h 3418549"/>
              <a:gd name="connsiteX9" fmla="*/ 4562420 w 7534220"/>
              <a:gd name="connsiteY9" fmla="*/ 1023692 h 3418549"/>
              <a:gd name="connsiteX10" fmla="*/ 4605963 w 7534220"/>
              <a:gd name="connsiteY10" fmla="*/ 1045464 h 3418549"/>
              <a:gd name="connsiteX11" fmla="*/ 4682163 w 7534220"/>
              <a:gd name="connsiteY11" fmla="*/ 1099892 h 3418549"/>
              <a:gd name="connsiteX12" fmla="*/ 4747477 w 7534220"/>
              <a:gd name="connsiteY12" fmla="*/ 1143435 h 3418549"/>
              <a:gd name="connsiteX13" fmla="*/ 4823677 w 7534220"/>
              <a:gd name="connsiteY13" fmla="*/ 1197864 h 3418549"/>
              <a:gd name="connsiteX14" fmla="*/ 4954306 w 7534220"/>
              <a:gd name="connsiteY14" fmla="*/ 1252292 h 3418549"/>
              <a:gd name="connsiteX15" fmla="*/ 5052277 w 7534220"/>
              <a:gd name="connsiteY15" fmla="*/ 1339378 h 3418549"/>
              <a:gd name="connsiteX16" fmla="*/ 5106706 w 7534220"/>
              <a:gd name="connsiteY16" fmla="*/ 1372035 h 3418549"/>
              <a:gd name="connsiteX17" fmla="*/ 5139363 w 7534220"/>
              <a:gd name="connsiteY17" fmla="*/ 1393806 h 3418549"/>
              <a:gd name="connsiteX18" fmla="*/ 5204677 w 7534220"/>
              <a:gd name="connsiteY18" fmla="*/ 1448235 h 3418549"/>
              <a:gd name="connsiteX19" fmla="*/ 5269992 w 7534220"/>
              <a:gd name="connsiteY19" fmla="*/ 1502664 h 3418549"/>
              <a:gd name="connsiteX20" fmla="*/ 5335306 w 7534220"/>
              <a:gd name="connsiteY20" fmla="*/ 1546206 h 3418549"/>
              <a:gd name="connsiteX21" fmla="*/ 5433277 w 7534220"/>
              <a:gd name="connsiteY21" fmla="*/ 1622406 h 3418549"/>
              <a:gd name="connsiteX22" fmla="*/ 5465935 w 7534220"/>
              <a:gd name="connsiteY22" fmla="*/ 1655064 h 3418549"/>
              <a:gd name="connsiteX23" fmla="*/ 5520363 w 7534220"/>
              <a:gd name="connsiteY23" fmla="*/ 1687721 h 3418549"/>
              <a:gd name="connsiteX24" fmla="*/ 5542135 w 7534220"/>
              <a:gd name="connsiteY24" fmla="*/ 1709492 h 3418549"/>
              <a:gd name="connsiteX25" fmla="*/ 5563906 w 7534220"/>
              <a:gd name="connsiteY25" fmla="*/ 1742149 h 3418549"/>
              <a:gd name="connsiteX26" fmla="*/ 5650992 w 7534220"/>
              <a:gd name="connsiteY26" fmla="*/ 1785692 h 3418549"/>
              <a:gd name="connsiteX27" fmla="*/ 5716306 w 7534220"/>
              <a:gd name="connsiteY27" fmla="*/ 1861892 h 3418549"/>
              <a:gd name="connsiteX28" fmla="*/ 5748963 w 7534220"/>
              <a:gd name="connsiteY28" fmla="*/ 1872778 h 3418549"/>
              <a:gd name="connsiteX29" fmla="*/ 5803392 w 7534220"/>
              <a:gd name="connsiteY29" fmla="*/ 1905435 h 3418549"/>
              <a:gd name="connsiteX30" fmla="*/ 5868706 w 7534220"/>
              <a:gd name="connsiteY30" fmla="*/ 1959864 h 3418549"/>
              <a:gd name="connsiteX31" fmla="*/ 5955792 w 7534220"/>
              <a:gd name="connsiteY31" fmla="*/ 2014292 h 3418549"/>
              <a:gd name="connsiteX32" fmla="*/ 5999335 w 7534220"/>
              <a:gd name="connsiteY32" fmla="*/ 2057835 h 3418549"/>
              <a:gd name="connsiteX33" fmla="*/ 6053763 w 7534220"/>
              <a:gd name="connsiteY33" fmla="*/ 2090492 h 3418549"/>
              <a:gd name="connsiteX34" fmla="*/ 6097306 w 7534220"/>
              <a:gd name="connsiteY34" fmla="*/ 2134035 h 3418549"/>
              <a:gd name="connsiteX35" fmla="*/ 6227935 w 7534220"/>
              <a:gd name="connsiteY35" fmla="*/ 2242892 h 3418549"/>
              <a:gd name="connsiteX36" fmla="*/ 6380335 w 7534220"/>
              <a:gd name="connsiteY36" fmla="*/ 2340864 h 3418549"/>
              <a:gd name="connsiteX37" fmla="*/ 6412992 w 7534220"/>
              <a:gd name="connsiteY37" fmla="*/ 2362635 h 3418549"/>
              <a:gd name="connsiteX38" fmla="*/ 6456535 w 7534220"/>
              <a:gd name="connsiteY38" fmla="*/ 2417064 h 3418549"/>
              <a:gd name="connsiteX39" fmla="*/ 6652477 w 7534220"/>
              <a:gd name="connsiteY39" fmla="*/ 2547692 h 3418549"/>
              <a:gd name="connsiteX40" fmla="*/ 6674249 w 7534220"/>
              <a:gd name="connsiteY40" fmla="*/ 2569464 h 3418549"/>
              <a:gd name="connsiteX41" fmla="*/ 6717792 w 7534220"/>
              <a:gd name="connsiteY41" fmla="*/ 2602121 h 3418549"/>
              <a:gd name="connsiteX42" fmla="*/ 6783106 w 7534220"/>
              <a:gd name="connsiteY42" fmla="*/ 2656549 h 3418549"/>
              <a:gd name="connsiteX43" fmla="*/ 6859306 w 7534220"/>
              <a:gd name="connsiteY43" fmla="*/ 2700092 h 3418549"/>
              <a:gd name="connsiteX44" fmla="*/ 6881077 w 7534220"/>
              <a:gd name="connsiteY44" fmla="*/ 2721864 h 3418549"/>
              <a:gd name="connsiteX45" fmla="*/ 6924620 w 7534220"/>
              <a:gd name="connsiteY45" fmla="*/ 2754521 h 3418549"/>
              <a:gd name="connsiteX46" fmla="*/ 7011706 w 7534220"/>
              <a:gd name="connsiteY46" fmla="*/ 2852492 h 3418549"/>
              <a:gd name="connsiteX47" fmla="*/ 7066135 w 7534220"/>
              <a:gd name="connsiteY47" fmla="*/ 2885149 h 3418549"/>
              <a:gd name="connsiteX48" fmla="*/ 7153220 w 7534220"/>
              <a:gd name="connsiteY48" fmla="*/ 2972235 h 3418549"/>
              <a:gd name="connsiteX49" fmla="*/ 7207649 w 7534220"/>
              <a:gd name="connsiteY49" fmla="*/ 3037549 h 3418549"/>
              <a:gd name="connsiteX50" fmla="*/ 7229420 w 7534220"/>
              <a:gd name="connsiteY50" fmla="*/ 3059321 h 3418549"/>
              <a:gd name="connsiteX51" fmla="*/ 7262077 w 7534220"/>
              <a:gd name="connsiteY51" fmla="*/ 3113749 h 3418549"/>
              <a:gd name="connsiteX52" fmla="*/ 7327392 w 7534220"/>
              <a:gd name="connsiteY52" fmla="*/ 3179064 h 3418549"/>
              <a:gd name="connsiteX53" fmla="*/ 7392706 w 7534220"/>
              <a:gd name="connsiteY53" fmla="*/ 3244378 h 3418549"/>
              <a:gd name="connsiteX54" fmla="*/ 7479792 w 7534220"/>
              <a:gd name="connsiteY54" fmla="*/ 3364121 h 3418549"/>
              <a:gd name="connsiteX55" fmla="*/ 7512449 w 7534220"/>
              <a:gd name="connsiteY55" fmla="*/ 3396778 h 3418549"/>
              <a:gd name="connsiteX56" fmla="*/ 7534220 w 7534220"/>
              <a:gd name="connsiteY56" fmla="*/ 3418549 h 3418549"/>
              <a:gd name="connsiteX0" fmla="*/ 0 w 7534220"/>
              <a:gd name="connsiteY0" fmla="*/ 0 h 3418549"/>
              <a:gd name="connsiteX1" fmla="*/ 2918677 w 7534220"/>
              <a:gd name="connsiteY1" fmla="*/ 533835 h 3418549"/>
              <a:gd name="connsiteX2" fmla="*/ 3288792 w 7534220"/>
              <a:gd name="connsiteY2" fmla="*/ 610035 h 3418549"/>
              <a:gd name="connsiteX3" fmla="*/ 3713335 w 7534220"/>
              <a:gd name="connsiteY3" fmla="*/ 675349 h 3418549"/>
              <a:gd name="connsiteX4" fmla="*/ 4159649 w 7534220"/>
              <a:gd name="connsiteY4" fmla="*/ 838635 h 3418549"/>
              <a:gd name="connsiteX5" fmla="*/ 4377363 w 7534220"/>
              <a:gd name="connsiteY5" fmla="*/ 925721 h 3418549"/>
              <a:gd name="connsiteX6" fmla="*/ 4464449 w 7534220"/>
              <a:gd name="connsiteY6" fmla="*/ 958378 h 3418549"/>
              <a:gd name="connsiteX7" fmla="*/ 4507992 w 7534220"/>
              <a:gd name="connsiteY7" fmla="*/ 991035 h 3418549"/>
              <a:gd name="connsiteX8" fmla="*/ 4562420 w 7534220"/>
              <a:gd name="connsiteY8" fmla="*/ 1023692 h 3418549"/>
              <a:gd name="connsiteX9" fmla="*/ 4605963 w 7534220"/>
              <a:gd name="connsiteY9" fmla="*/ 1045464 h 3418549"/>
              <a:gd name="connsiteX10" fmla="*/ 4682163 w 7534220"/>
              <a:gd name="connsiteY10" fmla="*/ 1099892 h 3418549"/>
              <a:gd name="connsiteX11" fmla="*/ 4747477 w 7534220"/>
              <a:gd name="connsiteY11" fmla="*/ 1143435 h 3418549"/>
              <a:gd name="connsiteX12" fmla="*/ 4823677 w 7534220"/>
              <a:gd name="connsiteY12" fmla="*/ 1197864 h 3418549"/>
              <a:gd name="connsiteX13" fmla="*/ 4954306 w 7534220"/>
              <a:gd name="connsiteY13" fmla="*/ 1252292 h 3418549"/>
              <a:gd name="connsiteX14" fmla="*/ 5052277 w 7534220"/>
              <a:gd name="connsiteY14" fmla="*/ 1339378 h 3418549"/>
              <a:gd name="connsiteX15" fmla="*/ 5106706 w 7534220"/>
              <a:gd name="connsiteY15" fmla="*/ 1372035 h 3418549"/>
              <a:gd name="connsiteX16" fmla="*/ 5139363 w 7534220"/>
              <a:gd name="connsiteY16" fmla="*/ 1393806 h 3418549"/>
              <a:gd name="connsiteX17" fmla="*/ 5204677 w 7534220"/>
              <a:gd name="connsiteY17" fmla="*/ 1448235 h 3418549"/>
              <a:gd name="connsiteX18" fmla="*/ 5269992 w 7534220"/>
              <a:gd name="connsiteY18" fmla="*/ 1502664 h 3418549"/>
              <a:gd name="connsiteX19" fmla="*/ 5335306 w 7534220"/>
              <a:gd name="connsiteY19" fmla="*/ 1546206 h 3418549"/>
              <a:gd name="connsiteX20" fmla="*/ 5433277 w 7534220"/>
              <a:gd name="connsiteY20" fmla="*/ 1622406 h 3418549"/>
              <a:gd name="connsiteX21" fmla="*/ 5465935 w 7534220"/>
              <a:gd name="connsiteY21" fmla="*/ 1655064 h 3418549"/>
              <a:gd name="connsiteX22" fmla="*/ 5520363 w 7534220"/>
              <a:gd name="connsiteY22" fmla="*/ 1687721 h 3418549"/>
              <a:gd name="connsiteX23" fmla="*/ 5542135 w 7534220"/>
              <a:gd name="connsiteY23" fmla="*/ 1709492 h 3418549"/>
              <a:gd name="connsiteX24" fmla="*/ 5563906 w 7534220"/>
              <a:gd name="connsiteY24" fmla="*/ 1742149 h 3418549"/>
              <a:gd name="connsiteX25" fmla="*/ 5650992 w 7534220"/>
              <a:gd name="connsiteY25" fmla="*/ 1785692 h 3418549"/>
              <a:gd name="connsiteX26" fmla="*/ 5716306 w 7534220"/>
              <a:gd name="connsiteY26" fmla="*/ 1861892 h 3418549"/>
              <a:gd name="connsiteX27" fmla="*/ 5748963 w 7534220"/>
              <a:gd name="connsiteY27" fmla="*/ 1872778 h 3418549"/>
              <a:gd name="connsiteX28" fmla="*/ 5803392 w 7534220"/>
              <a:gd name="connsiteY28" fmla="*/ 1905435 h 3418549"/>
              <a:gd name="connsiteX29" fmla="*/ 5868706 w 7534220"/>
              <a:gd name="connsiteY29" fmla="*/ 1959864 h 3418549"/>
              <a:gd name="connsiteX30" fmla="*/ 5955792 w 7534220"/>
              <a:gd name="connsiteY30" fmla="*/ 2014292 h 3418549"/>
              <a:gd name="connsiteX31" fmla="*/ 5999335 w 7534220"/>
              <a:gd name="connsiteY31" fmla="*/ 2057835 h 3418549"/>
              <a:gd name="connsiteX32" fmla="*/ 6053763 w 7534220"/>
              <a:gd name="connsiteY32" fmla="*/ 2090492 h 3418549"/>
              <a:gd name="connsiteX33" fmla="*/ 6097306 w 7534220"/>
              <a:gd name="connsiteY33" fmla="*/ 2134035 h 3418549"/>
              <a:gd name="connsiteX34" fmla="*/ 6227935 w 7534220"/>
              <a:gd name="connsiteY34" fmla="*/ 2242892 h 3418549"/>
              <a:gd name="connsiteX35" fmla="*/ 6380335 w 7534220"/>
              <a:gd name="connsiteY35" fmla="*/ 2340864 h 3418549"/>
              <a:gd name="connsiteX36" fmla="*/ 6412992 w 7534220"/>
              <a:gd name="connsiteY36" fmla="*/ 2362635 h 3418549"/>
              <a:gd name="connsiteX37" fmla="*/ 6456535 w 7534220"/>
              <a:gd name="connsiteY37" fmla="*/ 2417064 h 3418549"/>
              <a:gd name="connsiteX38" fmla="*/ 6652477 w 7534220"/>
              <a:gd name="connsiteY38" fmla="*/ 2547692 h 3418549"/>
              <a:gd name="connsiteX39" fmla="*/ 6674249 w 7534220"/>
              <a:gd name="connsiteY39" fmla="*/ 2569464 h 3418549"/>
              <a:gd name="connsiteX40" fmla="*/ 6717792 w 7534220"/>
              <a:gd name="connsiteY40" fmla="*/ 2602121 h 3418549"/>
              <a:gd name="connsiteX41" fmla="*/ 6783106 w 7534220"/>
              <a:gd name="connsiteY41" fmla="*/ 2656549 h 3418549"/>
              <a:gd name="connsiteX42" fmla="*/ 6859306 w 7534220"/>
              <a:gd name="connsiteY42" fmla="*/ 2700092 h 3418549"/>
              <a:gd name="connsiteX43" fmla="*/ 6881077 w 7534220"/>
              <a:gd name="connsiteY43" fmla="*/ 2721864 h 3418549"/>
              <a:gd name="connsiteX44" fmla="*/ 6924620 w 7534220"/>
              <a:gd name="connsiteY44" fmla="*/ 2754521 h 3418549"/>
              <a:gd name="connsiteX45" fmla="*/ 7011706 w 7534220"/>
              <a:gd name="connsiteY45" fmla="*/ 2852492 h 3418549"/>
              <a:gd name="connsiteX46" fmla="*/ 7066135 w 7534220"/>
              <a:gd name="connsiteY46" fmla="*/ 2885149 h 3418549"/>
              <a:gd name="connsiteX47" fmla="*/ 7153220 w 7534220"/>
              <a:gd name="connsiteY47" fmla="*/ 2972235 h 3418549"/>
              <a:gd name="connsiteX48" fmla="*/ 7207649 w 7534220"/>
              <a:gd name="connsiteY48" fmla="*/ 3037549 h 3418549"/>
              <a:gd name="connsiteX49" fmla="*/ 7229420 w 7534220"/>
              <a:gd name="connsiteY49" fmla="*/ 3059321 h 3418549"/>
              <a:gd name="connsiteX50" fmla="*/ 7262077 w 7534220"/>
              <a:gd name="connsiteY50" fmla="*/ 3113749 h 3418549"/>
              <a:gd name="connsiteX51" fmla="*/ 7327392 w 7534220"/>
              <a:gd name="connsiteY51" fmla="*/ 3179064 h 3418549"/>
              <a:gd name="connsiteX52" fmla="*/ 7392706 w 7534220"/>
              <a:gd name="connsiteY52" fmla="*/ 3244378 h 3418549"/>
              <a:gd name="connsiteX53" fmla="*/ 7479792 w 7534220"/>
              <a:gd name="connsiteY53" fmla="*/ 3364121 h 3418549"/>
              <a:gd name="connsiteX54" fmla="*/ 7512449 w 7534220"/>
              <a:gd name="connsiteY54" fmla="*/ 3396778 h 3418549"/>
              <a:gd name="connsiteX55" fmla="*/ 7534220 w 7534220"/>
              <a:gd name="connsiteY55" fmla="*/ 3418549 h 3418549"/>
              <a:gd name="connsiteX0" fmla="*/ 0 w 7534220"/>
              <a:gd name="connsiteY0" fmla="*/ 0 h 3418549"/>
              <a:gd name="connsiteX1" fmla="*/ 2918677 w 7534220"/>
              <a:gd name="connsiteY1" fmla="*/ 533835 h 3418549"/>
              <a:gd name="connsiteX2" fmla="*/ 3713335 w 7534220"/>
              <a:gd name="connsiteY2" fmla="*/ 675349 h 3418549"/>
              <a:gd name="connsiteX3" fmla="*/ 4159649 w 7534220"/>
              <a:gd name="connsiteY3" fmla="*/ 838635 h 3418549"/>
              <a:gd name="connsiteX4" fmla="*/ 4377363 w 7534220"/>
              <a:gd name="connsiteY4" fmla="*/ 925721 h 3418549"/>
              <a:gd name="connsiteX5" fmla="*/ 4464449 w 7534220"/>
              <a:gd name="connsiteY5" fmla="*/ 958378 h 3418549"/>
              <a:gd name="connsiteX6" fmla="*/ 4507992 w 7534220"/>
              <a:gd name="connsiteY6" fmla="*/ 991035 h 3418549"/>
              <a:gd name="connsiteX7" fmla="*/ 4562420 w 7534220"/>
              <a:gd name="connsiteY7" fmla="*/ 1023692 h 3418549"/>
              <a:gd name="connsiteX8" fmla="*/ 4605963 w 7534220"/>
              <a:gd name="connsiteY8" fmla="*/ 1045464 h 3418549"/>
              <a:gd name="connsiteX9" fmla="*/ 4682163 w 7534220"/>
              <a:gd name="connsiteY9" fmla="*/ 1099892 h 3418549"/>
              <a:gd name="connsiteX10" fmla="*/ 4747477 w 7534220"/>
              <a:gd name="connsiteY10" fmla="*/ 1143435 h 3418549"/>
              <a:gd name="connsiteX11" fmla="*/ 4823677 w 7534220"/>
              <a:gd name="connsiteY11" fmla="*/ 1197864 h 3418549"/>
              <a:gd name="connsiteX12" fmla="*/ 4954306 w 7534220"/>
              <a:gd name="connsiteY12" fmla="*/ 1252292 h 3418549"/>
              <a:gd name="connsiteX13" fmla="*/ 5052277 w 7534220"/>
              <a:gd name="connsiteY13" fmla="*/ 1339378 h 3418549"/>
              <a:gd name="connsiteX14" fmla="*/ 5106706 w 7534220"/>
              <a:gd name="connsiteY14" fmla="*/ 1372035 h 3418549"/>
              <a:gd name="connsiteX15" fmla="*/ 5139363 w 7534220"/>
              <a:gd name="connsiteY15" fmla="*/ 1393806 h 3418549"/>
              <a:gd name="connsiteX16" fmla="*/ 5204677 w 7534220"/>
              <a:gd name="connsiteY16" fmla="*/ 1448235 h 3418549"/>
              <a:gd name="connsiteX17" fmla="*/ 5269992 w 7534220"/>
              <a:gd name="connsiteY17" fmla="*/ 1502664 h 3418549"/>
              <a:gd name="connsiteX18" fmla="*/ 5335306 w 7534220"/>
              <a:gd name="connsiteY18" fmla="*/ 1546206 h 3418549"/>
              <a:gd name="connsiteX19" fmla="*/ 5433277 w 7534220"/>
              <a:gd name="connsiteY19" fmla="*/ 1622406 h 3418549"/>
              <a:gd name="connsiteX20" fmla="*/ 5465935 w 7534220"/>
              <a:gd name="connsiteY20" fmla="*/ 1655064 h 3418549"/>
              <a:gd name="connsiteX21" fmla="*/ 5520363 w 7534220"/>
              <a:gd name="connsiteY21" fmla="*/ 1687721 h 3418549"/>
              <a:gd name="connsiteX22" fmla="*/ 5542135 w 7534220"/>
              <a:gd name="connsiteY22" fmla="*/ 1709492 h 3418549"/>
              <a:gd name="connsiteX23" fmla="*/ 5563906 w 7534220"/>
              <a:gd name="connsiteY23" fmla="*/ 1742149 h 3418549"/>
              <a:gd name="connsiteX24" fmla="*/ 5650992 w 7534220"/>
              <a:gd name="connsiteY24" fmla="*/ 1785692 h 3418549"/>
              <a:gd name="connsiteX25" fmla="*/ 5716306 w 7534220"/>
              <a:gd name="connsiteY25" fmla="*/ 1861892 h 3418549"/>
              <a:gd name="connsiteX26" fmla="*/ 5748963 w 7534220"/>
              <a:gd name="connsiteY26" fmla="*/ 1872778 h 3418549"/>
              <a:gd name="connsiteX27" fmla="*/ 5803392 w 7534220"/>
              <a:gd name="connsiteY27" fmla="*/ 1905435 h 3418549"/>
              <a:gd name="connsiteX28" fmla="*/ 5868706 w 7534220"/>
              <a:gd name="connsiteY28" fmla="*/ 1959864 h 3418549"/>
              <a:gd name="connsiteX29" fmla="*/ 5955792 w 7534220"/>
              <a:gd name="connsiteY29" fmla="*/ 2014292 h 3418549"/>
              <a:gd name="connsiteX30" fmla="*/ 5999335 w 7534220"/>
              <a:gd name="connsiteY30" fmla="*/ 2057835 h 3418549"/>
              <a:gd name="connsiteX31" fmla="*/ 6053763 w 7534220"/>
              <a:gd name="connsiteY31" fmla="*/ 2090492 h 3418549"/>
              <a:gd name="connsiteX32" fmla="*/ 6097306 w 7534220"/>
              <a:gd name="connsiteY32" fmla="*/ 2134035 h 3418549"/>
              <a:gd name="connsiteX33" fmla="*/ 6227935 w 7534220"/>
              <a:gd name="connsiteY33" fmla="*/ 2242892 h 3418549"/>
              <a:gd name="connsiteX34" fmla="*/ 6380335 w 7534220"/>
              <a:gd name="connsiteY34" fmla="*/ 2340864 h 3418549"/>
              <a:gd name="connsiteX35" fmla="*/ 6412992 w 7534220"/>
              <a:gd name="connsiteY35" fmla="*/ 2362635 h 3418549"/>
              <a:gd name="connsiteX36" fmla="*/ 6456535 w 7534220"/>
              <a:gd name="connsiteY36" fmla="*/ 2417064 h 3418549"/>
              <a:gd name="connsiteX37" fmla="*/ 6652477 w 7534220"/>
              <a:gd name="connsiteY37" fmla="*/ 2547692 h 3418549"/>
              <a:gd name="connsiteX38" fmla="*/ 6674249 w 7534220"/>
              <a:gd name="connsiteY38" fmla="*/ 2569464 h 3418549"/>
              <a:gd name="connsiteX39" fmla="*/ 6717792 w 7534220"/>
              <a:gd name="connsiteY39" fmla="*/ 2602121 h 3418549"/>
              <a:gd name="connsiteX40" fmla="*/ 6783106 w 7534220"/>
              <a:gd name="connsiteY40" fmla="*/ 2656549 h 3418549"/>
              <a:gd name="connsiteX41" fmla="*/ 6859306 w 7534220"/>
              <a:gd name="connsiteY41" fmla="*/ 2700092 h 3418549"/>
              <a:gd name="connsiteX42" fmla="*/ 6881077 w 7534220"/>
              <a:gd name="connsiteY42" fmla="*/ 2721864 h 3418549"/>
              <a:gd name="connsiteX43" fmla="*/ 6924620 w 7534220"/>
              <a:gd name="connsiteY43" fmla="*/ 2754521 h 3418549"/>
              <a:gd name="connsiteX44" fmla="*/ 7011706 w 7534220"/>
              <a:gd name="connsiteY44" fmla="*/ 2852492 h 3418549"/>
              <a:gd name="connsiteX45" fmla="*/ 7066135 w 7534220"/>
              <a:gd name="connsiteY45" fmla="*/ 2885149 h 3418549"/>
              <a:gd name="connsiteX46" fmla="*/ 7153220 w 7534220"/>
              <a:gd name="connsiteY46" fmla="*/ 2972235 h 3418549"/>
              <a:gd name="connsiteX47" fmla="*/ 7207649 w 7534220"/>
              <a:gd name="connsiteY47" fmla="*/ 3037549 h 3418549"/>
              <a:gd name="connsiteX48" fmla="*/ 7229420 w 7534220"/>
              <a:gd name="connsiteY48" fmla="*/ 3059321 h 3418549"/>
              <a:gd name="connsiteX49" fmla="*/ 7262077 w 7534220"/>
              <a:gd name="connsiteY49" fmla="*/ 3113749 h 3418549"/>
              <a:gd name="connsiteX50" fmla="*/ 7327392 w 7534220"/>
              <a:gd name="connsiteY50" fmla="*/ 3179064 h 3418549"/>
              <a:gd name="connsiteX51" fmla="*/ 7392706 w 7534220"/>
              <a:gd name="connsiteY51" fmla="*/ 3244378 h 3418549"/>
              <a:gd name="connsiteX52" fmla="*/ 7479792 w 7534220"/>
              <a:gd name="connsiteY52" fmla="*/ 3364121 h 3418549"/>
              <a:gd name="connsiteX53" fmla="*/ 7512449 w 7534220"/>
              <a:gd name="connsiteY53" fmla="*/ 3396778 h 3418549"/>
              <a:gd name="connsiteX54" fmla="*/ 7534220 w 7534220"/>
              <a:gd name="connsiteY54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159649 w 7534220"/>
              <a:gd name="connsiteY3" fmla="*/ 838635 h 3418549"/>
              <a:gd name="connsiteX4" fmla="*/ 4377363 w 7534220"/>
              <a:gd name="connsiteY4" fmla="*/ 925721 h 3418549"/>
              <a:gd name="connsiteX5" fmla="*/ 4464449 w 7534220"/>
              <a:gd name="connsiteY5" fmla="*/ 958378 h 3418549"/>
              <a:gd name="connsiteX6" fmla="*/ 4507992 w 7534220"/>
              <a:gd name="connsiteY6" fmla="*/ 991035 h 3418549"/>
              <a:gd name="connsiteX7" fmla="*/ 4562420 w 7534220"/>
              <a:gd name="connsiteY7" fmla="*/ 1023692 h 3418549"/>
              <a:gd name="connsiteX8" fmla="*/ 4605963 w 7534220"/>
              <a:gd name="connsiteY8" fmla="*/ 1045464 h 3418549"/>
              <a:gd name="connsiteX9" fmla="*/ 4682163 w 7534220"/>
              <a:gd name="connsiteY9" fmla="*/ 1099892 h 3418549"/>
              <a:gd name="connsiteX10" fmla="*/ 4747477 w 7534220"/>
              <a:gd name="connsiteY10" fmla="*/ 1143435 h 3418549"/>
              <a:gd name="connsiteX11" fmla="*/ 4823677 w 7534220"/>
              <a:gd name="connsiteY11" fmla="*/ 1197864 h 3418549"/>
              <a:gd name="connsiteX12" fmla="*/ 4954306 w 7534220"/>
              <a:gd name="connsiteY12" fmla="*/ 1252292 h 3418549"/>
              <a:gd name="connsiteX13" fmla="*/ 5052277 w 7534220"/>
              <a:gd name="connsiteY13" fmla="*/ 1339378 h 3418549"/>
              <a:gd name="connsiteX14" fmla="*/ 5106706 w 7534220"/>
              <a:gd name="connsiteY14" fmla="*/ 1372035 h 3418549"/>
              <a:gd name="connsiteX15" fmla="*/ 5139363 w 7534220"/>
              <a:gd name="connsiteY15" fmla="*/ 1393806 h 3418549"/>
              <a:gd name="connsiteX16" fmla="*/ 5204677 w 7534220"/>
              <a:gd name="connsiteY16" fmla="*/ 1448235 h 3418549"/>
              <a:gd name="connsiteX17" fmla="*/ 5269992 w 7534220"/>
              <a:gd name="connsiteY17" fmla="*/ 1502664 h 3418549"/>
              <a:gd name="connsiteX18" fmla="*/ 5335306 w 7534220"/>
              <a:gd name="connsiteY18" fmla="*/ 1546206 h 3418549"/>
              <a:gd name="connsiteX19" fmla="*/ 5433277 w 7534220"/>
              <a:gd name="connsiteY19" fmla="*/ 1622406 h 3418549"/>
              <a:gd name="connsiteX20" fmla="*/ 5465935 w 7534220"/>
              <a:gd name="connsiteY20" fmla="*/ 1655064 h 3418549"/>
              <a:gd name="connsiteX21" fmla="*/ 5520363 w 7534220"/>
              <a:gd name="connsiteY21" fmla="*/ 1687721 h 3418549"/>
              <a:gd name="connsiteX22" fmla="*/ 5542135 w 7534220"/>
              <a:gd name="connsiteY22" fmla="*/ 1709492 h 3418549"/>
              <a:gd name="connsiteX23" fmla="*/ 5563906 w 7534220"/>
              <a:gd name="connsiteY23" fmla="*/ 1742149 h 3418549"/>
              <a:gd name="connsiteX24" fmla="*/ 5650992 w 7534220"/>
              <a:gd name="connsiteY24" fmla="*/ 1785692 h 3418549"/>
              <a:gd name="connsiteX25" fmla="*/ 5716306 w 7534220"/>
              <a:gd name="connsiteY25" fmla="*/ 1861892 h 3418549"/>
              <a:gd name="connsiteX26" fmla="*/ 5748963 w 7534220"/>
              <a:gd name="connsiteY26" fmla="*/ 1872778 h 3418549"/>
              <a:gd name="connsiteX27" fmla="*/ 5803392 w 7534220"/>
              <a:gd name="connsiteY27" fmla="*/ 1905435 h 3418549"/>
              <a:gd name="connsiteX28" fmla="*/ 5868706 w 7534220"/>
              <a:gd name="connsiteY28" fmla="*/ 1959864 h 3418549"/>
              <a:gd name="connsiteX29" fmla="*/ 5955792 w 7534220"/>
              <a:gd name="connsiteY29" fmla="*/ 2014292 h 3418549"/>
              <a:gd name="connsiteX30" fmla="*/ 5999335 w 7534220"/>
              <a:gd name="connsiteY30" fmla="*/ 2057835 h 3418549"/>
              <a:gd name="connsiteX31" fmla="*/ 6053763 w 7534220"/>
              <a:gd name="connsiteY31" fmla="*/ 2090492 h 3418549"/>
              <a:gd name="connsiteX32" fmla="*/ 6097306 w 7534220"/>
              <a:gd name="connsiteY32" fmla="*/ 2134035 h 3418549"/>
              <a:gd name="connsiteX33" fmla="*/ 6227935 w 7534220"/>
              <a:gd name="connsiteY33" fmla="*/ 2242892 h 3418549"/>
              <a:gd name="connsiteX34" fmla="*/ 6380335 w 7534220"/>
              <a:gd name="connsiteY34" fmla="*/ 2340864 h 3418549"/>
              <a:gd name="connsiteX35" fmla="*/ 6412992 w 7534220"/>
              <a:gd name="connsiteY35" fmla="*/ 2362635 h 3418549"/>
              <a:gd name="connsiteX36" fmla="*/ 6456535 w 7534220"/>
              <a:gd name="connsiteY36" fmla="*/ 2417064 h 3418549"/>
              <a:gd name="connsiteX37" fmla="*/ 6652477 w 7534220"/>
              <a:gd name="connsiteY37" fmla="*/ 2547692 h 3418549"/>
              <a:gd name="connsiteX38" fmla="*/ 6674249 w 7534220"/>
              <a:gd name="connsiteY38" fmla="*/ 2569464 h 3418549"/>
              <a:gd name="connsiteX39" fmla="*/ 6717792 w 7534220"/>
              <a:gd name="connsiteY39" fmla="*/ 2602121 h 3418549"/>
              <a:gd name="connsiteX40" fmla="*/ 6783106 w 7534220"/>
              <a:gd name="connsiteY40" fmla="*/ 2656549 h 3418549"/>
              <a:gd name="connsiteX41" fmla="*/ 6859306 w 7534220"/>
              <a:gd name="connsiteY41" fmla="*/ 2700092 h 3418549"/>
              <a:gd name="connsiteX42" fmla="*/ 6881077 w 7534220"/>
              <a:gd name="connsiteY42" fmla="*/ 2721864 h 3418549"/>
              <a:gd name="connsiteX43" fmla="*/ 6924620 w 7534220"/>
              <a:gd name="connsiteY43" fmla="*/ 2754521 h 3418549"/>
              <a:gd name="connsiteX44" fmla="*/ 7011706 w 7534220"/>
              <a:gd name="connsiteY44" fmla="*/ 2852492 h 3418549"/>
              <a:gd name="connsiteX45" fmla="*/ 7066135 w 7534220"/>
              <a:gd name="connsiteY45" fmla="*/ 2885149 h 3418549"/>
              <a:gd name="connsiteX46" fmla="*/ 7153220 w 7534220"/>
              <a:gd name="connsiteY46" fmla="*/ 2972235 h 3418549"/>
              <a:gd name="connsiteX47" fmla="*/ 7207649 w 7534220"/>
              <a:gd name="connsiteY47" fmla="*/ 3037549 h 3418549"/>
              <a:gd name="connsiteX48" fmla="*/ 7229420 w 7534220"/>
              <a:gd name="connsiteY48" fmla="*/ 3059321 h 3418549"/>
              <a:gd name="connsiteX49" fmla="*/ 7262077 w 7534220"/>
              <a:gd name="connsiteY49" fmla="*/ 3113749 h 3418549"/>
              <a:gd name="connsiteX50" fmla="*/ 7327392 w 7534220"/>
              <a:gd name="connsiteY50" fmla="*/ 3179064 h 3418549"/>
              <a:gd name="connsiteX51" fmla="*/ 7392706 w 7534220"/>
              <a:gd name="connsiteY51" fmla="*/ 3244378 h 3418549"/>
              <a:gd name="connsiteX52" fmla="*/ 7479792 w 7534220"/>
              <a:gd name="connsiteY52" fmla="*/ 3364121 h 3418549"/>
              <a:gd name="connsiteX53" fmla="*/ 7512449 w 7534220"/>
              <a:gd name="connsiteY53" fmla="*/ 3396778 h 3418549"/>
              <a:gd name="connsiteX54" fmla="*/ 7534220 w 7534220"/>
              <a:gd name="connsiteY54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159649 w 7534220"/>
              <a:gd name="connsiteY3" fmla="*/ 838635 h 3418549"/>
              <a:gd name="connsiteX4" fmla="*/ 4377363 w 7534220"/>
              <a:gd name="connsiteY4" fmla="*/ 925721 h 3418549"/>
              <a:gd name="connsiteX5" fmla="*/ 4507992 w 7534220"/>
              <a:gd name="connsiteY5" fmla="*/ 991035 h 3418549"/>
              <a:gd name="connsiteX6" fmla="*/ 4562420 w 7534220"/>
              <a:gd name="connsiteY6" fmla="*/ 1023692 h 3418549"/>
              <a:gd name="connsiteX7" fmla="*/ 4605963 w 7534220"/>
              <a:gd name="connsiteY7" fmla="*/ 1045464 h 3418549"/>
              <a:gd name="connsiteX8" fmla="*/ 4682163 w 7534220"/>
              <a:gd name="connsiteY8" fmla="*/ 1099892 h 3418549"/>
              <a:gd name="connsiteX9" fmla="*/ 4747477 w 7534220"/>
              <a:gd name="connsiteY9" fmla="*/ 1143435 h 3418549"/>
              <a:gd name="connsiteX10" fmla="*/ 4823677 w 7534220"/>
              <a:gd name="connsiteY10" fmla="*/ 1197864 h 3418549"/>
              <a:gd name="connsiteX11" fmla="*/ 4954306 w 7534220"/>
              <a:gd name="connsiteY11" fmla="*/ 1252292 h 3418549"/>
              <a:gd name="connsiteX12" fmla="*/ 5052277 w 7534220"/>
              <a:gd name="connsiteY12" fmla="*/ 1339378 h 3418549"/>
              <a:gd name="connsiteX13" fmla="*/ 5106706 w 7534220"/>
              <a:gd name="connsiteY13" fmla="*/ 1372035 h 3418549"/>
              <a:gd name="connsiteX14" fmla="*/ 5139363 w 7534220"/>
              <a:gd name="connsiteY14" fmla="*/ 1393806 h 3418549"/>
              <a:gd name="connsiteX15" fmla="*/ 5204677 w 7534220"/>
              <a:gd name="connsiteY15" fmla="*/ 1448235 h 3418549"/>
              <a:gd name="connsiteX16" fmla="*/ 5269992 w 7534220"/>
              <a:gd name="connsiteY16" fmla="*/ 1502664 h 3418549"/>
              <a:gd name="connsiteX17" fmla="*/ 5335306 w 7534220"/>
              <a:gd name="connsiteY17" fmla="*/ 1546206 h 3418549"/>
              <a:gd name="connsiteX18" fmla="*/ 5433277 w 7534220"/>
              <a:gd name="connsiteY18" fmla="*/ 1622406 h 3418549"/>
              <a:gd name="connsiteX19" fmla="*/ 5465935 w 7534220"/>
              <a:gd name="connsiteY19" fmla="*/ 1655064 h 3418549"/>
              <a:gd name="connsiteX20" fmla="*/ 5520363 w 7534220"/>
              <a:gd name="connsiteY20" fmla="*/ 1687721 h 3418549"/>
              <a:gd name="connsiteX21" fmla="*/ 5542135 w 7534220"/>
              <a:gd name="connsiteY21" fmla="*/ 1709492 h 3418549"/>
              <a:gd name="connsiteX22" fmla="*/ 5563906 w 7534220"/>
              <a:gd name="connsiteY22" fmla="*/ 1742149 h 3418549"/>
              <a:gd name="connsiteX23" fmla="*/ 5650992 w 7534220"/>
              <a:gd name="connsiteY23" fmla="*/ 1785692 h 3418549"/>
              <a:gd name="connsiteX24" fmla="*/ 5716306 w 7534220"/>
              <a:gd name="connsiteY24" fmla="*/ 1861892 h 3418549"/>
              <a:gd name="connsiteX25" fmla="*/ 5748963 w 7534220"/>
              <a:gd name="connsiteY25" fmla="*/ 1872778 h 3418549"/>
              <a:gd name="connsiteX26" fmla="*/ 5803392 w 7534220"/>
              <a:gd name="connsiteY26" fmla="*/ 1905435 h 3418549"/>
              <a:gd name="connsiteX27" fmla="*/ 5868706 w 7534220"/>
              <a:gd name="connsiteY27" fmla="*/ 1959864 h 3418549"/>
              <a:gd name="connsiteX28" fmla="*/ 5955792 w 7534220"/>
              <a:gd name="connsiteY28" fmla="*/ 2014292 h 3418549"/>
              <a:gd name="connsiteX29" fmla="*/ 5999335 w 7534220"/>
              <a:gd name="connsiteY29" fmla="*/ 2057835 h 3418549"/>
              <a:gd name="connsiteX30" fmla="*/ 6053763 w 7534220"/>
              <a:gd name="connsiteY30" fmla="*/ 2090492 h 3418549"/>
              <a:gd name="connsiteX31" fmla="*/ 6097306 w 7534220"/>
              <a:gd name="connsiteY31" fmla="*/ 2134035 h 3418549"/>
              <a:gd name="connsiteX32" fmla="*/ 6227935 w 7534220"/>
              <a:gd name="connsiteY32" fmla="*/ 2242892 h 3418549"/>
              <a:gd name="connsiteX33" fmla="*/ 6380335 w 7534220"/>
              <a:gd name="connsiteY33" fmla="*/ 2340864 h 3418549"/>
              <a:gd name="connsiteX34" fmla="*/ 6412992 w 7534220"/>
              <a:gd name="connsiteY34" fmla="*/ 2362635 h 3418549"/>
              <a:gd name="connsiteX35" fmla="*/ 6456535 w 7534220"/>
              <a:gd name="connsiteY35" fmla="*/ 2417064 h 3418549"/>
              <a:gd name="connsiteX36" fmla="*/ 6652477 w 7534220"/>
              <a:gd name="connsiteY36" fmla="*/ 2547692 h 3418549"/>
              <a:gd name="connsiteX37" fmla="*/ 6674249 w 7534220"/>
              <a:gd name="connsiteY37" fmla="*/ 2569464 h 3418549"/>
              <a:gd name="connsiteX38" fmla="*/ 6717792 w 7534220"/>
              <a:gd name="connsiteY38" fmla="*/ 2602121 h 3418549"/>
              <a:gd name="connsiteX39" fmla="*/ 6783106 w 7534220"/>
              <a:gd name="connsiteY39" fmla="*/ 2656549 h 3418549"/>
              <a:gd name="connsiteX40" fmla="*/ 6859306 w 7534220"/>
              <a:gd name="connsiteY40" fmla="*/ 2700092 h 3418549"/>
              <a:gd name="connsiteX41" fmla="*/ 6881077 w 7534220"/>
              <a:gd name="connsiteY41" fmla="*/ 2721864 h 3418549"/>
              <a:gd name="connsiteX42" fmla="*/ 6924620 w 7534220"/>
              <a:gd name="connsiteY42" fmla="*/ 2754521 h 3418549"/>
              <a:gd name="connsiteX43" fmla="*/ 7011706 w 7534220"/>
              <a:gd name="connsiteY43" fmla="*/ 2852492 h 3418549"/>
              <a:gd name="connsiteX44" fmla="*/ 7066135 w 7534220"/>
              <a:gd name="connsiteY44" fmla="*/ 2885149 h 3418549"/>
              <a:gd name="connsiteX45" fmla="*/ 7153220 w 7534220"/>
              <a:gd name="connsiteY45" fmla="*/ 2972235 h 3418549"/>
              <a:gd name="connsiteX46" fmla="*/ 7207649 w 7534220"/>
              <a:gd name="connsiteY46" fmla="*/ 3037549 h 3418549"/>
              <a:gd name="connsiteX47" fmla="*/ 7229420 w 7534220"/>
              <a:gd name="connsiteY47" fmla="*/ 3059321 h 3418549"/>
              <a:gd name="connsiteX48" fmla="*/ 7262077 w 7534220"/>
              <a:gd name="connsiteY48" fmla="*/ 3113749 h 3418549"/>
              <a:gd name="connsiteX49" fmla="*/ 7327392 w 7534220"/>
              <a:gd name="connsiteY49" fmla="*/ 3179064 h 3418549"/>
              <a:gd name="connsiteX50" fmla="*/ 7392706 w 7534220"/>
              <a:gd name="connsiteY50" fmla="*/ 3244378 h 3418549"/>
              <a:gd name="connsiteX51" fmla="*/ 7479792 w 7534220"/>
              <a:gd name="connsiteY51" fmla="*/ 3364121 h 3418549"/>
              <a:gd name="connsiteX52" fmla="*/ 7512449 w 7534220"/>
              <a:gd name="connsiteY52" fmla="*/ 3396778 h 3418549"/>
              <a:gd name="connsiteX53" fmla="*/ 7534220 w 7534220"/>
              <a:gd name="connsiteY53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159649 w 7534220"/>
              <a:gd name="connsiteY3" fmla="*/ 838635 h 3418549"/>
              <a:gd name="connsiteX4" fmla="*/ 4377363 w 7534220"/>
              <a:gd name="connsiteY4" fmla="*/ 925721 h 3418549"/>
              <a:gd name="connsiteX5" fmla="*/ 4507992 w 7534220"/>
              <a:gd name="connsiteY5" fmla="*/ 991035 h 3418549"/>
              <a:gd name="connsiteX6" fmla="*/ 4562420 w 7534220"/>
              <a:gd name="connsiteY6" fmla="*/ 1023692 h 3418549"/>
              <a:gd name="connsiteX7" fmla="*/ 4605963 w 7534220"/>
              <a:gd name="connsiteY7" fmla="*/ 1045464 h 3418549"/>
              <a:gd name="connsiteX8" fmla="*/ 4682163 w 7534220"/>
              <a:gd name="connsiteY8" fmla="*/ 1099892 h 3418549"/>
              <a:gd name="connsiteX9" fmla="*/ 4664746 w 7534220"/>
              <a:gd name="connsiteY9" fmla="*/ 1094667 h 3418549"/>
              <a:gd name="connsiteX10" fmla="*/ 4747477 w 7534220"/>
              <a:gd name="connsiteY10" fmla="*/ 1143435 h 3418549"/>
              <a:gd name="connsiteX11" fmla="*/ 4823677 w 7534220"/>
              <a:gd name="connsiteY11" fmla="*/ 1197864 h 3418549"/>
              <a:gd name="connsiteX12" fmla="*/ 4954306 w 7534220"/>
              <a:gd name="connsiteY12" fmla="*/ 1252292 h 3418549"/>
              <a:gd name="connsiteX13" fmla="*/ 5052277 w 7534220"/>
              <a:gd name="connsiteY13" fmla="*/ 1339378 h 3418549"/>
              <a:gd name="connsiteX14" fmla="*/ 5106706 w 7534220"/>
              <a:gd name="connsiteY14" fmla="*/ 1372035 h 3418549"/>
              <a:gd name="connsiteX15" fmla="*/ 5139363 w 7534220"/>
              <a:gd name="connsiteY15" fmla="*/ 1393806 h 3418549"/>
              <a:gd name="connsiteX16" fmla="*/ 5204677 w 7534220"/>
              <a:gd name="connsiteY16" fmla="*/ 1448235 h 3418549"/>
              <a:gd name="connsiteX17" fmla="*/ 5269992 w 7534220"/>
              <a:gd name="connsiteY17" fmla="*/ 1502664 h 3418549"/>
              <a:gd name="connsiteX18" fmla="*/ 5335306 w 7534220"/>
              <a:gd name="connsiteY18" fmla="*/ 1546206 h 3418549"/>
              <a:gd name="connsiteX19" fmla="*/ 5433277 w 7534220"/>
              <a:gd name="connsiteY19" fmla="*/ 1622406 h 3418549"/>
              <a:gd name="connsiteX20" fmla="*/ 5465935 w 7534220"/>
              <a:gd name="connsiteY20" fmla="*/ 1655064 h 3418549"/>
              <a:gd name="connsiteX21" fmla="*/ 5520363 w 7534220"/>
              <a:gd name="connsiteY21" fmla="*/ 1687721 h 3418549"/>
              <a:gd name="connsiteX22" fmla="*/ 5542135 w 7534220"/>
              <a:gd name="connsiteY22" fmla="*/ 1709492 h 3418549"/>
              <a:gd name="connsiteX23" fmla="*/ 5563906 w 7534220"/>
              <a:gd name="connsiteY23" fmla="*/ 1742149 h 3418549"/>
              <a:gd name="connsiteX24" fmla="*/ 5650992 w 7534220"/>
              <a:gd name="connsiteY24" fmla="*/ 1785692 h 3418549"/>
              <a:gd name="connsiteX25" fmla="*/ 5716306 w 7534220"/>
              <a:gd name="connsiteY25" fmla="*/ 1861892 h 3418549"/>
              <a:gd name="connsiteX26" fmla="*/ 5748963 w 7534220"/>
              <a:gd name="connsiteY26" fmla="*/ 1872778 h 3418549"/>
              <a:gd name="connsiteX27" fmla="*/ 5803392 w 7534220"/>
              <a:gd name="connsiteY27" fmla="*/ 1905435 h 3418549"/>
              <a:gd name="connsiteX28" fmla="*/ 5868706 w 7534220"/>
              <a:gd name="connsiteY28" fmla="*/ 1959864 h 3418549"/>
              <a:gd name="connsiteX29" fmla="*/ 5955792 w 7534220"/>
              <a:gd name="connsiteY29" fmla="*/ 2014292 h 3418549"/>
              <a:gd name="connsiteX30" fmla="*/ 5999335 w 7534220"/>
              <a:gd name="connsiteY30" fmla="*/ 2057835 h 3418549"/>
              <a:gd name="connsiteX31" fmla="*/ 6053763 w 7534220"/>
              <a:gd name="connsiteY31" fmla="*/ 2090492 h 3418549"/>
              <a:gd name="connsiteX32" fmla="*/ 6097306 w 7534220"/>
              <a:gd name="connsiteY32" fmla="*/ 2134035 h 3418549"/>
              <a:gd name="connsiteX33" fmla="*/ 6227935 w 7534220"/>
              <a:gd name="connsiteY33" fmla="*/ 2242892 h 3418549"/>
              <a:gd name="connsiteX34" fmla="*/ 6380335 w 7534220"/>
              <a:gd name="connsiteY34" fmla="*/ 2340864 h 3418549"/>
              <a:gd name="connsiteX35" fmla="*/ 6412992 w 7534220"/>
              <a:gd name="connsiteY35" fmla="*/ 2362635 h 3418549"/>
              <a:gd name="connsiteX36" fmla="*/ 6456535 w 7534220"/>
              <a:gd name="connsiteY36" fmla="*/ 2417064 h 3418549"/>
              <a:gd name="connsiteX37" fmla="*/ 6652477 w 7534220"/>
              <a:gd name="connsiteY37" fmla="*/ 2547692 h 3418549"/>
              <a:gd name="connsiteX38" fmla="*/ 6674249 w 7534220"/>
              <a:gd name="connsiteY38" fmla="*/ 2569464 h 3418549"/>
              <a:gd name="connsiteX39" fmla="*/ 6717792 w 7534220"/>
              <a:gd name="connsiteY39" fmla="*/ 2602121 h 3418549"/>
              <a:gd name="connsiteX40" fmla="*/ 6783106 w 7534220"/>
              <a:gd name="connsiteY40" fmla="*/ 2656549 h 3418549"/>
              <a:gd name="connsiteX41" fmla="*/ 6859306 w 7534220"/>
              <a:gd name="connsiteY41" fmla="*/ 2700092 h 3418549"/>
              <a:gd name="connsiteX42" fmla="*/ 6881077 w 7534220"/>
              <a:gd name="connsiteY42" fmla="*/ 2721864 h 3418549"/>
              <a:gd name="connsiteX43" fmla="*/ 6924620 w 7534220"/>
              <a:gd name="connsiteY43" fmla="*/ 2754521 h 3418549"/>
              <a:gd name="connsiteX44" fmla="*/ 7011706 w 7534220"/>
              <a:gd name="connsiteY44" fmla="*/ 2852492 h 3418549"/>
              <a:gd name="connsiteX45" fmla="*/ 7066135 w 7534220"/>
              <a:gd name="connsiteY45" fmla="*/ 2885149 h 3418549"/>
              <a:gd name="connsiteX46" fmla="*/ 7153220 w 7534220"/>
              <a:gd name="connsiteY46" fmla="*/ 2972235 h 3418549"/>
              <a:gd name="connsiteX47" fmla="*/ 7207649 w 7534220"/>
              <a:gd name="connsiteY47" fmla="*/ 3037549 h 3418549"/>
              <a:gd name="connsiteX48" fmla="*/ 7229420 w 7534220"/>
              <a:gd name="connsiteY48" fmla="*/ 3059321 h 3418549"/>
              <a:gd name="connsiteX49" fmla="*/ 7262077 w 7534220"/>
              <a:gd name="connsiteY49" fmla="*/ 3113749 h 3418549"/>
              <a:gd name="connsiteX50" fmla="*/ 7327392 w 7534220"/>
              <a:gd name="connsiteY50" fmla="*/ 3179064 h 3418549"/>
              <a:gd name="connsiteX51" fmla="*/ 7392706 w 7534220"/>
              <a:gd name="connsiteY51" fmla="*/ 3244378 h 3418549"/>
              <a:gd name="connsiteX52" fmla="*/ 7479792 w 7534220"/>
              <a:gd name="connsiteY52" fmla="*/ 3364121 h 3418549"/>
              <a:gd name="connsiteX53" fmla="*/ 7512449 w 7534220"/>
              <a:gd name="connsiteY53" fmla="*/ 3396778 h 3418549"/>
              <a:gd name="connsiteX54" fmla="*/ 7534220 w 7534220"/>
              <a:gd name="connsiteY54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159649 w 7534220"/>
              <a:gd name="connsiteY3" fmla="*/ 838635 h 3418549"/>
              <a:gd name="connsiteX4" fmla="*/ 4377363 w 7534220"/>
              <a:gd name="connsiteY4" fmla="*/ 925721 h 3418549"/>
              <a:gd name="connsiteX5" fmla="*/ 4507992 w 7534220"/>
              <a:gd name="connsiteY5" fmla="*/ 991035 h 3418549"/>
              <a:gd name="connsiteX6" fmla="*/ 4562420 w 7534220"/>
              <a:gd name="connsiteY6" fmla="*/ 1023692 h 3418549"/>
              <a:gd name="connsiteX7" fmla="*/ 4605963 w 7534220"/>
              <a:gd name="connsiteY7" fmla="*/ 1045464 h 3418549"/>
              <a:gd name="connsiteX8" fmla="*/ 4682163 w 7534220"/>
              <a:gd name="connsiteY8" fmla="*/ 1099892 h 3418549"/>
              <a:gd name="connsiteX9" fmla="*/ 4747477 w 7534220"/>
              <a:gd name="connsiteY9" fmla="*/ 1143435 h 3418549"/>
              <a:gd name="connsiteX10" fmla="*/ 4823677 w 7534220"/>
              <a:gd name="connsiteY10" fmla="*/ 1197864 h 3418549"/>
              <a:gd name="connsiteX11" fmla="*/ 4954306 w 7534220"/>
              <a:gd name="connsiteY11" fmla="*/ 1252292 h 3418549"/>
              <a:gd name="connsiteX12" fmla="*/ 5052277 w 7534220"/>
              <a:gd name="connsiteY12" fmla="*/ 1339378 h 3418549"/>
              <a:gd name="connsiteX13" fmla="*/ 5106706 w 7534220"/>
              <a:gd name="connsiteY13" fmla="*/ 1372035 h 3418549"/>
              <a:gd name="connsiteX14" fmla="*/ 5139363 w 7534220"/>
              <a:gd name="connsiteY14" fmla="*/ 1393806 h 3418549"/>
              <a:gd name="connsiteX15" fmla="*/ 5204677 w 7534220"/>
              <a:gd name="connsiteY15" fmla="*/ 1448235 h 3418549"/>
              <a:gd name="connsiteX16" fmla="*/ 5269992 w 7534220"/>
              <a:gd name="connsiteY16" fmla="*/ 1502664 h 3418549"/>
              <a:gd name="connsiteX17" fmla="*/ 5335306 w 7534220"/>
              <a:gd name="connsiteY17" fmla="*/ 1546206 h 3418549"/>
              <a:gd name="connsiteX18" fmla="*/ 5433277 w 7534220"/>
              <a:gd name="connsiteY18" fmla="*/ 1622406 h 3418549"/>
              <a:gd name="connsiteX19" fmla="*/ 5465935 w 7534220"/>
              <a:gd name="connsiteY19" fmla="*/ 1655064 h 3418549"/>
              <a:gd name="connsiteX20" fmla="*/ 5520363 w 7534220"/>
              <a:gd name="connsiteY20" fmla="*/ 1687721 h 3418549"/>
              <a:gd name="connsiteX21" fmla="*/ 5542135 w 7534220"/>
              <a:gd name="connsiteY21" fmla="*/ 1709492 h 3418549"/>
              <a:gd name="connsiteX22" fmla="*/ 5563906 w 7534220"/>
              <a:gd name="connsiteY22" fmla="*/ 1742149 h 3418549"/>
              <a:gd name="connsiteX23" fmla="*/ 5650992 w 7534220"/>
              <a:gd name="connsiteY23" fmla="*/ 1785692 h 3418549"/>
              <a:gd name="connsiteX24" fmla="*/ 5716306 w 7534220"/>
              <a:gd name="connsiteY24" fmla="*/ 1861892 h 3418549"/>
              <a:gd name="connsiteX25" fmla="*/ 5748963 w 7534220"/>
              <a:gd name="connsiteY25" fmla="*/ 1872778 h 3418549"/>
              <a:gd name="connsiteX26" fmla="*/ 5803392 w 7534220"/>
              <a:gd name="connsiteY26" fmla="*/ 1905435 h 3418549"/>
              <a:gd name="connsiteX27" fmla="*/ 5868706 w 7534220"/>
              <a:gd name="connsiteY27" fmla="*/ 1959864 h 3418549"/>
              <a:gd name="connsiteX28" fmla="*/ 5955792 w 7534220"/>
              <a:gd name="connsiteY28" fmla="*/ 2014292 h 3418549"/>
              <a:gd name="connsiteX29" fmla="*/ 5999335 w 7534220"/>
              <a:gd name="connsiteY29" fmla="*/ 2057835 h 3418549"/>
              <a:gd name="connsiteX30" fmla="*/ 6053763 w 7534220"/>
              <a:gd name="connsiteY30" fmla="*/ 2090492 h 3418549"/>
              <a:gd name="connsiteX31" fmla="*/ 6097306 w 7534220"/>
              <a:gd name="connsiteY31" fmla="*/ 2134035 h 3418549"/>
              <a:gd name="connsiteX32" fmla="*/ 6227935 w 7534220"/>
              <a:gd name="connsiteY32" fmla="*/ 2242892 h 3418549"/>
              <a:gd name="connsiteX33" fmla="*/ 6380335 w 7534220"/>
              <a:gd name="connsiteY33" fmla="*/ 2340864 h 3418549"/>
              <a:gd name="connsiteX34" fmla="*/ 6412992 w 7534220"/>
              <a:gd name="connsiteY34" fmla="*/ 2362635 h 3418549"/>
              <a:gd name="connsiteX35" fmla="*/ 6456535 w 7534220"/>
              <a:gd name="connsiteY35" fmla="*/ 2417064 h 3418549"/>
              <a:gd name="connsiteX36" fmla="*/ 6652477 w 7534220"/>
              <a:gd name="connsiteY36" fmla="*/ 2547692 h 3418549"/>
              <a:gd name="connsiteX37" fmla="*/ 6674249 w 7534220"/>
              <a:gd name="connsiteY37" fmla="*/ 2569464 h 3418549"/>
              <a:gd name="connsiteX38" fmla="*/ 6717792 w 7534220"/>
              <a:gd name="connsiteY38" fmla="*/ 2602121 h 3418549"/>
              <a:gd name="connsiteX39" fmla="*/ 6783106 w 7534220"/>
              <a:gd name="connsiteY39" fmla="*/ 2656549 h 3418549"/>
              <a:gd name="connsiteX40" fmla="*/ 6859306 w 7534220"/>
              <a:gd name="connsiteY40" fmla="*/ 2700092 h 3418549"/>
              <a:gd name="connsiteX41" fmla="*/ 6881077 w 7534220"/>
              <a:gd name="connsiteY41" fmla="*/ 2721864 h 3418549"/>
              <a:gd name="connsiteX42" fmla="*/ 6924620 w 7534220"/>
              <a:gd name="connsiteY42" fmla="*/ 2754521 h 3418549"/>
              <a:gd name="connsiteX43" fmla="*/ 7011706 w 7534220"/>
              <a:gd name="connsiteY43" fmla="*/ 2852492 h 3418549"/>
              <a:gd name="connsiteX44" fmla="*/ 7066135 w 7534220"/>
              <a:gd name="connsiteY44" fmla="*/ 2885149 h 3418549"/>
              <a:gd name="connsiteX45" fmla="*/ 7153220 w 7534220"/>
              <a:gd name="connsiteY45" fmla="*/ 2972235 h 3418549"/>
              <a:gd name="connsiteX46" fmla="*/ 7207649 w 7534220"/>
              <a:gd name="connsiteY46" fmla="*/ 3037549 h 3418549"/>
              <a:gd name="connsiteX47" fmla="*/ 7229420 w 7534220"/>
              <a:gd name="connsiteY47" fmla="*/ 3059321 h 3418549"/>
              <a:gd name="connsiteX48" fmla="*/ 7262077 w 7534220"/>
              <a:gd name="connsiteY48" fmla="*/ 3113749 h 3418549"/>
              <a:gd name="connsiteX49" fmla="*/ 7327392 w 7534220"/>
              <a:gd name="connsiteY49" fmla="*/ 3179064 h 3418549"/>
              <a:gd name="connsiteX50" fmla="*/ 7392706 w 7534220"/>
              <a:gd name="connsiteY50" fmla="*/ 3244378 h 3418549"/>
              <a:gd name="connsiteX51" fmla="*/ 7479792 w 7534220"/>
              <a:gd name="connsiteY51" fmla="*/ 3364121 h 3418549"/>
              <a:gd name="connsiteX52" fmla="*/ 7512449 w 7534220"/>
              <a:gd name="connsiteY52" fmla="*/ 3396778 h 3418549"/>
              <a:gd name="connsiteX53" fmla="*/ 7534220 w 7534220"/>
              <a:gd name="connsiteY53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159649 w 7534220"/>
              <a:gd name="connsiteY3" fmla="*/ 838635 h 3418549"/>
              <a:gd name="connsiteX4" fmla="*/ 4377363 w 7534220"/>
              <a:gd name="connsiteY4" fmla="*/ 925721 h 3418549"/>
              <a:gd name="connsiteX5" fmla="*/ 4507992 w 7534220"/>
              <a:gd name="connsiteY5" fmla="*/ 991035 h 3418549"/>
              <a:gd name="connsiteX6" fmla="*/ 4562420 w 7534220"/>
              <a:gd name="connsiteY6" fmla="*/ 1023692 h 3418549"/>
              <a:gd name="connsiteX7" fmla="*/ 4605963 w 7534220"/>
              <a:gd name="connsiteY7" fmla="*/ 1045464 h 3418549"/>
              <a:gd name="connsiteX8" fmla="*/ 4747477 w 7534220"/>
              <a:gd name="connsiteY8" fmla="*/ 1143435 h 3418549"/>
              <a:gd name="connsiteX9" fmla="*/ 4823677 w 7534220"/>
              <a:gd name="connsiteY9" fmla="*/ 1197864 h 3418549"/>
              <a:gd name="connsiteX10" fmla="*/ 4954306 w 7534220"/>
              <a:gd name="connsiteY10" fmla="*/ 1252292 h 3418549"/>
              <a:gd name="connsiteX11" fmla="*/ 5052277 w 7534220"/>
              <a:gd name="connsiteY11" fmla="*/ 1339378 h 3418549"/>
              <a:gd name="connsiteX12" fmla="*/ 5106706 w 7534220"/>
              <a:gd name="connsiteY12" fmla="*/ 1372035 h 3418549"/>
              <a:gd name="connsiteX13" fmla="*/ 5139363 w 7534220"/>
              <a:gd name="connsiteY13" fmla="*/ 1393806 h 3418549"/>
              <a:gd name="connsiteX14" fmla="*/ 5204677 w 7534220"/>
              <a:gd name="connsiteY14" fmla="*/ 1448235 h 3418549"/>
              <a:gd name="connsiteX15" fmla="*/ 5269992 w 7534220"/>
              <a:gd name="connsiteY15" fmla="*/ 1502664 h 3418549"/>
              <a:gd name="connsiteX16" fmla="*/ 5335306 w 7534220"/>
              <a:gd name="connsiteY16" fmla="*/ 1546206 h 3418549"/>
              <a:gd name="connsiteX17" fmla="*/ 5433277 w 7534220"/>
              <a:gd name="connsiteY17" fmla="*/ 1622406 h 3418549"/>
              <a:gd name="connsiteX18" fmla="*/ 5465935 w 7534220"/>
              <a:gd name="connsiteY18" fmla="*/ 1655064 h 3418549"/>
              <a:gd name="connsiteX19" fmla="*/ 5520363 w 7534220"/>
              <a:gd name="connsiteY19" fmla="*/ 1687721 h 3418549"/>
              <a:gd name="connsiteX20" fmla="*/ 5542135 w 7534220"/>
              <a:gd name="connsiteY20" fmla="*/ 1709492 h 3418549"/>
              <a:gd name="connsiteX21" fmla="*/ 5563906 w 7534220"/>
              <a:gd name="connsiteY21" fmla="*/ 1742149 h 3418549"/>
              <a:gd name="connsiteX22" fmla="*/ 5650992 w 7534220"/>
              <a:gd name="connsiteY22" fmla="*/ 1785692 h 3418549"/>
              <a:gd name="connsiteX23" fmla="*/ 5716306 w 7534220"/>
              <a:gd name="connsiteY23" fmla="*/ 1861892 h 3418549"/>
              <a:gd name="connsiteX24" fmla="*/ 5748963 w 7534220"/>
              <a:gd name="connsiteY24" fmla="*/ 1872778 h 3418549"/>
              <a:gd name="connsiteX25" fmla="*/ 5803392 w 7534220"/>
              <a:gd name="connsiteY25" fmla="*/ 1905435 h 3418549"/>
              <a:gd name="connsiteX26" fmla="*/ 5868706 w 7534220"/>
              <a:gd name="connsiteY26" fmla="*/ 1959864 h 3418549"/>
              <a:gd name="connsiteX27" fmla="*/ 5955792 w 7534220"/>
              <a:gd name="connsiteY27" fmla="*/ 2014292 h 3418549"/>
              <a:gd name="connsiteX28" fmla="*/ 5999335 w 7534220"/>
              <a:gd name="connsiteY28" fmla="*/ 2057835 h 3418549"/>
              <a:gd name="connsiteX29" fmla="*/ 6053763 w 7534220"/>
              <a:gd name="connsiteY29" fmla="*/ 2090492 h 3418549"/>
              <a:gd name="connsiteX30" fmla="*/ 6097306 w 7534220"/>
              <a:gd name="connsiteY30" fmla="*/ 2134035 h 3418549"/>
              <a:gd name="connsiteX31" fmla="*/ 6227935 w 7534220"/>
              <a:gd name="connsiteY31" fmla="*/ 2242892 h 3418549"/>
              <a:gd name="connsiteX32" fmla="*/ 6380335 w 7534220"/>
              <a:gd name="connsiteY32" fmla="*/ 2340864 h 3418549"/>
              <a:gd name="connsiteX33" fmla="*/ 6412992 w 7534220"/>
              <a:gd name="connsiteY33" fmla="*/ 2362635 h 3418549"/>
              <a:gd name="connsiteX34" fmla="*/ 6456535 w 7534220"/>
              <a:gd name="connsiteY34" fmla="*/ 2417064 h 3418549"/>
              <a:gd name="connsiteX35" fmla="*/ 6652477 w 7534220"/>
              <a:gd name="connsiteY35" fmla="*/ 2547692 h 3418549"/>
              <a:gd name="connsiteX36" fmla="*/ 6674249 w 7534220"/>
              <a:gd name="connsiteY36" fmla="*/ 2569464 h 3418549"/>
              <a:gd name="connsiteX37" fmla="*/ 6717792 w 7534220"/>
              <a:gd name="connsiteY37" fmla="*/ 2602121 h 3418549"/>
              <a:gd name="connsiteX38" fmla="*/ 6783106 w 7534220"/>
              <a:gd name="connsiteY38" fmla="*/ 2656549 h 3418549"/>
              <a:gd name="connsiteX39" fmla="*/ 6859306 w 7534220"/>
              <a:gd name="connsiteY39" fmla="*/ 2700092 h 3418549"/>
              <a:gd name="connsiteX40" fmla="*/ 6881077 w 7534220"/>
              <a:gd name="connsiteY40" fmla="*/ 2721864 h 3418549"/>
              <a:gd name="connsiteX41" fmla="*/ 6924620 w 7534220"/>
              <a:gd name="connsiteY41" fmla="*/ 2754521 h 3418549"/>
              <a:gd name="connsiteX42" fmla="*/ 7011706 w 7534220"/>
              <a:gd name="connsiteY42" fmla="*/ 2852492 h 3418549"/>
              <a:gd name="connsiteX43" fmla="*/ 7066135 w 7534220"/>
              <a:gd name="connsiteY43" fmla="*/ 2885149 h 3418549"/>
              <a:gd name="connsiteX44" fmla="*/ 7153220 w 7534220"/>
              <a:gd name="connsiteY44" fmla="*/ 2972235 h 3418549"/>
              <a:gd name="connsiteX45" fmla="*/ 7207649 w 7534220"/>
              <a:gd name="connsiteY45" fmla="*/ 3037549 h 3418549"/>
              <a:gd name="connsiteX46" fmla="*/ 7229420 w 7534220"/>
              <a:gd name="connsiteY46" fmla="*/ 3059321 h 3418549"/>
              <a:gd name="connsiteX47" fmla="*/ 7262077 w 7534220"/>
              <a:gd name="connsiteY47" fmla="*/ 3113749 h 3418549"/>
              <a:gd name="connsiteX48" fmla="*/ 7327392 w 7534220"/>
              <a:gd name="connsiteY48" fmla="*/ 3179064 h 3418549"/>
              <a:gd name="connsiteX49" fmla="*/ 7392706 w 7534220"/>
              <a:gd name="connsiteY49" fmla="*/ 3244378 h 3418549"/>
              <a:gd name="connsiteX50" fmla="*/ 7479792 w 7534220"/>
              <a:gd name="connsiteY50" fmla="*/ 3364121 h 3418549"/>
              <a:gd name="connsiteX51" fmla="*/ 7512449 w 7534220"/>
              <a:gd name="connsiteY51" fmla="*/ 3396778 h 3418549"/>
              <a:gd name="connsiteX52" fmla="*/ 7534220 w 7534220"/>
              <a:gd name="connsiteY52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159649 w 7534220"/>
              <a:gd name="connsiteY3" fmla="*/ 838635 h 3418549"/>
              <a:gd name="connsiteX4" fmla="*/ 4377363 w 7534220"/>
              <a:gd name="connsiteY4" fmla="*/ 925721 h 3418549"/>
              <a:gd name="connsiteX5" fmla="*/ 4507992 w 7534220"/>
              <a:gd name="connsiteY5" fmla="*/ 991035 h 3418549"/>
              <a:gd name="connsiteX6" fmla="*/ 4562420 w 7534220"/>
              <a:gd name="connsiteY6" fmla="*/ 1023692 h 3418549"/>
              <a:gd name="connsiteX7" fmla="*/ 4747477 w 7534220"/>
              <a:gd name="connsiteY7" fmla="*/ 1143435 h 3418549"/>
              <a:gd name="connsiteX8" fmla="*/ 4823677 w 7534220"/>
              <a:gd name="connsiteY8" fmla="*/ 1197864 h 3418549"/>
              <a:gd name="connsiteX9" fmla="*/ 4954306 w 7534220"/>
              <a:gd name="connsiteY9" fmla="*/ 1252292 h 3418549"/>
              <a:gd name="connsiteX10" fmla="*/ 5052277 w 7534220"/>
              <a:gd name="connsiteY10" fmla="*/ 1339378 h 3418549"/>
              <a:gd name="connsiteX11" fmla="*/ 5106706 w 7534220"/>
              <a:gd name="connsiteY11" fmla="*/ 1372035 h 3418549"/>
              <a:gd name="connsiteX12" fmla="*/ 5139363 w 7534220"/>
              <a:gd name="connsiteY12" fmla="*/ 1393806 h 3418549"/>
              <a:gd name="connsiteX13" fmla="*/ 5204677 w 7534220"/>
              <a:gd name="connsiteY13" fmla="*/ 1448235 h 3418549"/>
              <a:gd name="connsiteX14" fmla="*/ 5269992 w 7534220"/>
              <a:gd name="connsiteY14" fmla="*/ 1502664 h 3418549"/>
              <a:gd name="connsiteX15" fmla="*/ 5335306 w 7534220"/>
              <a:gd name="connsiteY15" fmla="*/ 1546206 h 3418549"/>
              <a:gd name="connsiteX16" fmla="*/ 5433277 w 7534220"/>
              <a:gd name="connsiteY16" fmla="*/ 1622406 h 3418549"/>
              <a:gd name="connsiteX17" fmla="*/ 5465935 w 7534220"/>
              <a:gd name="connsiteY17" fmla="*/ 1655064 h 3418549"/>
              <a:gd name="connsiteX18" fmla="*/ 5520363 w 7534220"/>
              <a:gd name="connsiteY18" fmla="*/ 1687721 h 3418549"/>
              <a:gd name="connsiteX19" fmla="*/ 5542135 w 7534220"/>
              <a:gd name="connsiteY19" fmla="*/ 1709492 h 3418549"/>
              <a:gd name="connsiteX20" fmla="*/ 5563906 w 7534220"/>
              <a:gd name="connsiteY20" fmla="*/ 1742149 h 3418549"/>
              <a:gd name="connsiteX21" fmla="*/ 5650992 w 7534220"/>
              <a:gd name="connsiteY21" fmla="*/ 1785692 h 3418549"/>
              <a:gd name="connsiteX22" fmla="*/ 5716306 w 7534220"/>
              <a:gd name="connsiteY22" fmla="*/ 1861892 h 3418549"/>
              <a:gd name="connsiteX23" fmla="*/ 5748963 w 7534220"/>
              <a:gd name="connsiteY23" fmla="*/ 1872778 h 3418549"/>
              <a:gd name="connsiteX24" fmla="*/ 5803392 w 7534220"/>
              <a:gd name="connsiteY24" fmla="*/ 1905435 h 3418549"/>
              <a:gd name="connsiteX25" fmla="*/ 5868706 w 7534220"/>
              <a:gd name="connsiteY25" fmla="*/ 1959864 h 3418549"/>
              <a:gd name="connsiteX26" fmla="*/ 5955792 w 7534220"/>
              <a:gd name="connsiteY26" fmla="*/ 2014292 h 3418549"/>
              <a:gd name="connsiteX27" fmla="*/ 5999335 w 7534220"/>
              <a:gd name="connsiteY27" fmla="*/ 2057835 h 3418549"/>
              <a:gd name="connsiteX28" fmla="*/ 6053763 w 7534220"/>
              <a:gd name="connsiteY28" fmla="*/ 2090492 h 3418549"/>
              <a:gd name="connsiteX29" fmla="*/ 6097306 w 7534220"/>
              <a:gd name="connsiteY29" fmla="*/ 2134035 h 3418549"/>
              <a:gd name="connsiteX30" fmla="*/ 6227935 w 7534220"/>
              <a:gd name="connsiteY30" fmla="*/ 2242892 h 3418549"/>
              <a:gd name="connsiteX31" fmla="*/ 6380335 w 7534220"/>
              <a:gd name="connsiteY31" fmla="*/ 2340864 h 3418549"/>
              <a:gd name="connsiteX32" fmla="*/ 6412992 w 7534220"/>
              <a:gd name="connsiteY32" fmla="*/ 2362635 h 3418549"/>
              <a:gd name="connsiteX33" fmla="*/ 6456535 w 7534220"/>
              <a:gd name="connsiteY33" fmla="*/ 2417064 h 3418549"/>
              <a:gd name="connsiteX34" fmla="*/ 6652477 w 7534220"/>
              <a:gd name="connsiteY34" fmla="*/ 2547692 h 3418549"/>
              <a:gd name="connsiteX35" fmla="*/ 6674249 w 7534220"/>
              <a:gd name="connsiteY35" fmla="*/ 2569464 h 3418549"/>
              <a:gd name="connsiteX36" fmla="*/ 6717792 w 7534220"/>
              <a:gd name="connsiteY36" fmla="*/ 2602121 h 3418549"/>
              <a:gd name="connsiteX37" fmla="*/ 6783106 w 7534220"/>
              <a:gd name="connsiteY37" fmla="*/ 2656549 h 3418549"/>
              <a:gd name="connsiteX38" fmla="*/ 6859306 w 7534220"/>
              <a:gd name="connsiteY38" fmla="*/ 2700092 h 3418549"/>
              <a:gd name="connsiteX39" fmla="*/ 6881077 w 7534220"/>
              <a:gd name="connsiteY39" fmla="*/ 2721864 h 3418549"/>
              <a:gd name="connsiteX40" fmla="*/ 6924620 w 7534220"/>
              <a:gd name="connsiteY40" fmla="*/ 2754521 h 3418549"/>
              <a:gd name="connsiteX41" fmla="*/ 7011706 w 7534220"/>
              <a:gd name="connsiteY41" fmla="*/ 2852492 h 3418549"/>
              <a:gd name="connsiteX42" fmla="*/ 7066135 w 7534220"/>
              <a:gd name="connsiteY42" fmla="*/ 2885149 h 3418549"/>
              <a:gd name="connsiteX43" fmla="*/ 7153220 w 7534220"/>
              <a:gd name="connsiteY43" fmla="*/ 2972235 h 3418549"/>
              <a:gd name="connsiteX44" fmla="*/ 7207649 w 7534220"/>
              <a:gd name="connsiteY44" fmla="*/ 3037549 h 3418549"/>
              <a:gd name="connsiteX45" fmla="*/ 7229420 w 7534220"/>
              <a:gd name="connsiteY45" fmla="*/ 3059321 h 3418549"/>
              <a:gd name="connsiteX46" fmla="*/ 7262077 w 7534220"/>
              <a:gd name="connsiteY46" fmla="*/ 3113749 h 3418549"/>
              <a:gd name="connsiteX47" fmla="*/ 7327392 w 7534220"/>
              <a:gd name="connsiteY47" fmla="*/ 3179064 h 3418549"/>
              <a:gd name="connsiteX48" fmla="*/ 7392706 w 7534220"/>
              <a:gd name="connsiteY48" fmla="*/ 3244378 h 3418549"/>
              <a:gd name="connsiteX49" fmla="*/ 7479792 w 7534220"/>
              <a:gd name="connsiteY49" fmla="*/ 3364121 h 3418549"/>
              <a:gd name="connsiteX50" fmla="*/ 7512449 w 7534220"/>
              <a:gd name="connsiteY50" fmla="*/ 3396778 h 3418549"/>
              <a:gd name="connsiteX51" fmla="*/ 7534220 w 7534220"/>
              <a:gd name="connsiteY51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159649 w 7534220"/>
              <a:gd name="connsiteY3" fmla="*/ 838635 h 3418549"/>
              <a:gd name="connsiteX4" fmla="*/ 4377363 w 7534220"/>
              <a:gd name="connsiteY4" fmla="*/ 925721 h 3418549"/>
              <a:gd name="connsiteX5" fmla="*/ 4562420 w 7534220"/>
              <a:gd name="connsiteY5" fmla="*/ 1023692 h 3418549"/>
              <a:gd name="connsiteX6" fmla="*/ 4747477 w 7534220"/>
              <a:gd name="connsiteY6" fmla="*/ 1143435 h 3418549"/>
              <a:gd name="connsiteX7" fmla="*/ 4823677 w 7534220"/>
              <a:gd name="connsiteY7" fmla="*/ 1197864 h 3418549"/>
              <a:gd name="connsiteX8" fmla="*/ 4954306 w 7534220"/>
              <a:gd name="connsiteY8" fmla="*/ 1252292 h 3418549"/>
              <a:gd name="connsiteX9" fmla="*/ 5052277 w 7534220"/>
              <a:gd name="connsiteY9" fmla="*/ 1339378 h 3418549"/>
              <a:gd name="connsiteX10" fmla="*/ 5106706 w 7534220"/>
              <a:gd name="connsiteY10" fmla="*/ 1372035 h 3418549"/>
              <a:gd name="connsiteX11" fmla="*/ 5139363 w 7534220"/>
              <a:gd name="connsiteY11" fmla="*/ 1393806 h 3418549"/>
              <a:gd name="connsiteX12" fmla="*/ 5204677 w 7534220"/>
              <a:gd name="connsiteY12" fmla="*/ 1448235 h 3418549"/>
              <a:gd name="connsiteX13" fmla="*/ 5269992 w 7534220"/>
              <a:gd name="connsiteY13" fmla="*/ 1502664 h 3418549"/>
              <a:gd name="connsiteX14" fmla="*/ 5335306 w 7534220"/>
              <a:gd name="connsiteY14" fmla="*/ 1546206 h 3418549"/>
              <a:gd name="connsiteX15" fmla="*/ 5433277 w 7534220"/>
              <a:gd name="connsiteY15" fmla="*/ 1622406 h 3418549"/>
              <a:gd name="connsiteX16" fmla="*/ 5465935 w 7534220"/>
              <a:gd name="connsiteY16" fmla="*/ 1655064 h 3418549"/>
              <a:gd name="connsiteX17" fmla="*/ 5520363 w 7534220"/>
              <a:gd name="connsiteY17" fmla="*/ 1687721 h 3418549"/>
              <a:gd name="connsiteX18" fmla="*/ 5542135 w 7534220"/>
              <a:gd name="connsiteY18" fmla="*/ 1709492 h 3418549"/>
              <a:gd name="connsiteX19" fmla="*/ 5563906 w 7534220"/>
              <a:gd name="connsiteY19" fmla="*/ 1742149 h 3418549"/>
              <a:gd name="connsiteX20" fmla="*/ 5650992 w 7534220"/>
              <a:gd name="connsiteY20" fmla="*/ 1785692 h 3418549"/>
              <a:gd name="connsiteX21" fmla="*/ 5716306 w 7534220"/>
              <a:gd name="connsiteY21" fmla="*/ 1861892 h 3418549"/>
              <a:gd name="connsiteX22" fmla="*/ 5748963 w 7534220"/>
              <a:gd name="connsiteY22" fmla="*/ 1872778 h 3418549"/>
              <a:gd name="connsiteX23" fmla="*/ 5803392 w 7534220"/>
              <a:gd name="connsiteY23" fmla="*/ 1905435 h 3418549"/>
              <a:gd name="connsiteX24" fmla="*/ 5868706 w 7534220"/>
              <a:gd name="connsiteY24" fmla="*/ 1959864 h 3418549"/>
              <a:gd name="connsiteX25" fmla="*/ 5955792 w 7534220"/>
              <a:gd name="connsiteY25" fmla="*/ 2014292 h 3418549"/>
              <a:gd name="connsiteX26" fmla="*/ 5999335 w 7534220"/>
              <a:gd name="connsiteY26" fmla="*/ 2057835 h 3418549"/>
              <a:gd name="connsiteX27" fmla="*/ 6053763 w 7534220"/>
              <a:gd name="connsiteY27" fmla="*/ 2090492 h 3418549"/>
              <a:gd name="connsiteX28" fmla="*/ 6097306 w 7534220"/>
              <a:gd name="connsiteY28" fmla="*/ 2134035 h 3418549"/>
              <a:gd name="connsiteX29" fmla="*/ 6227935 w 7534220"/>
              <a:gd name="connsiteY29" fmla="*/ 2242892 h 3418549"/>
              <a:gd name="connsiteX30" fmla="*/ 6380335 w 7534220"/>
              <a:gd name="connsiteY30" fmla="*/ 2340864 h 3418549"/>
              <a:gd name="connsiteX31" fmla="*/ 6412992 w 7534220"/>
              <a:gd name="connsiteY31" fmla="*/ 2362635 h 3418549"/>
              <a:gd name="connsiteX32" fmla="*/ 6456535 w 7534220"/>
              <a:gd name="connsiteY32" fmla="*/ 2417064 h 3418549"/>
              <a:gd name="connsiteX33" fmla="*/ 6652477 w 7534220"/>
              <a:gd name="connsiteY33" fmla="*/ 2547692 h 3418549"/>
              <a:gd name="connsiteX34" fmla="*/ 6674249 w 7534220"/>
              <a:gd name="connsiteY34" fmla="*/ 2569464 h 3418549"/>
              <a:gd name="connsiteX35" fmla="*/ 6717792 w 7534220"/>
              <a:gd name="connsiteY35" fmla="*/ 2602121 h 3418549"/>
              <a:gd name="connsiteX36" fmla="*/ 6783106 w 7534220"/>
              <a:gd name="connsiteY36" fmla="*/ 2656549 h 3418549"/>
              <a:gd name="connsiteX37" fmla="*/ 6859306 w 7534220"/>
              <a:gd name="connsiteY37" fmla="*/ 2700092 h 3418549"/>
              <a:gd name="connsiteX38" fmla="*/ 6881077 w 7534220"/>
              <a:gd name="connsiteY38" fmla="*/ 2721864 h 3418549"/>
              <a:gd name="connsiteX39" fmla="*/ 6924620 w 7534220"/>
              <a:gd name="connsiteY39" fmla="*/ 2754521 h 3418549"/>
              <a:gd name="connsiteX40" fmla="*/ 7011706 w 7534220"/>
              <a:gd name="connsiteY40" fmla="*/ 2852492 h 3418549"/>
              <a:gd name="connsiteX41" fmla="*/ 7066135 w 7534220"/>
              <a:gd name="connsiteY41" fmla="*/ 2885149 h 3418549"/>
              <a:gd name="connsiteX42" fmla="*/ 7153220 w 7534220"/>
              <a:gd name="connsiteY42" fmla="*/ 2972235 h 3418549"/>
              <a:gd name="connsiteX43" fmla="*/ 7207649 w 7534220"/>
              <a:gd name="connsiteY43" fmla="*/ 3037549 h 3418549"/>
              <a:gd name="connsiteX44" fmla="*/ 7229420 w 7534220"/>
              <a:gd name="connsiteY44" fmla="*/ 3059321 h 3418549"/>
              <a:gd name="connsiteX45" fmla="*/ 7262077 w 7534220"/>
              <a:gd name="connsiteY45" fmla="*/ 3113749 h 3418549"/>
              <a:gd name="connsiteX46" fmla="*/ 7327392 w 7534220"/>
              <a:gd name="connsiteY46" fmla="*/ 3179064 h 3418549"/>
              <a:gd name="connsiteX47" fmla="*/ 7392706 w 7534220"/>
              <a:gd name="connsiteY47" fmla="*/ 3244378 h 3418549"/>
              <a:gd name="connsiteX48" fmla="*/ 7479792 w 7534220"/>
              <a:gd name="connsiteY48" fmla="*/ 3364121 h 3418549"/>
              <a:gd name="connsiteX49" fmla="*/ 7512449 w 7534220"/>
              <a:gd name="connsiteY49" fmla="*/ 3396778 h 3418549"/>
              <a:gd name="connsiteX50" fmla="*/ 7534220 w 7534220"/>
              <a:gd name="connsiteY50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377363 w 7534220"/>
              <a:gd name="connsiteY3" fmla="*/ 925721 h 3418549"/>
              <a:gd name="connsiteX4" fmla="*/ 4562420 w 7534220"/>
              <a:gd name="connsiteY4" fmla="*/ 1023692 h 3418549"/>
              <a:gd name="connsiteX5" fmla="*/ 4747477 w 7534220"/>
              <a:gd name="connsiteY5" fmla="*/ 1143435 h 3418549"/>
              <a:gd name="connsiteX6" fmla="*/ 4823677 w 7534220"/>
              <a:gd name="connsiteY6" fmla="*/ 1197864 h 3418549"/>
              <a:gd name="connsiteX7" fmla="*/ 4954306 w 7534220"/>
              <a:gd name="connsiteY7" fmla="*/ 1252292 h 3418549"/>
              <a:gd name="connsiteX8" fmla="*/ 5052277 w 7534220"/>
              <a:gd name="connsiteY8" fmla="*/ 1339378 h 3418549"/>
              <a:gd name="connsiteX9" fmla="*/ 5106706 w 7534220"/>
              <a:gd name="connsiteY9" fmla="*/ 1372035 h 3418549"/>
              <a:gd name="connsiteX10" fmla="*/ 5139363 w 7534220"/>
              <a:gd name="connsiteY10" fmla="*/ 1393806 h 3418549"/>
              <a:gd name="connsiteX11" fmla="*/ 5204677 w 7534220"/>
              <a:gd name="connsiteY11" fmla="*/ 1448235 h 3418549"/>
              <a:gd name="connsiteX12" fmla="*/ 5269992 w 7534220"/>
              <a:gd name="connsiteY12" fmla="*/ 1502664 h 3418549"/>
              <a:gd name="connsiteX13" fmla="*/ 5335306 w 7534220"/>
              <a:gd name="connsiteY13" fmla="*/ 1546206 h 3418549"/>
              <a:gd name="connsiteX14" fmla="*/ 5433277 w 7534220"/>
              <a:gd name="connsiteY14" fmla="*/ 1622406 h 3418549"/>
              <a:gd name="connsiteX15" fmla="*/ 5465935 w 7534220"/>
              <a:gd name="connsiteY15" fmla="*/ 1655064 h 3418549"/>
              <a:gd name="connsiteX16" fmla="*/ 5520363 w 7534220"/>
              <a:gd name="connsiteY16" fmla="*/ 1687721 h 3418549"/>
              <a:gd name="connsiteX17" fmla="*/ 5542135 w 7534220"/>
              <a:gd name="connsiteY17" fmla="*/ 1709492 h 3418549"/>
              <a:gd name="connsiteX18" fmla="*/ 5563906 w 7534220"/>
              <a:gd name="connsiteY18" fmla="*/ 1742149 h 3418549"/>
              <a:gd name="connsiteX19" fmla="*/ 5650992 w 7534220"/>
              <a:gd name="connsiteY19" fmla="*/ 1785692 h 3418549"/>
              <a:gd name="connsiteX20" fmla="*/ 5716306 w 7534220"/>
              <a:gd name="connsiteY20" fmla="*/ 1861892 h 3418549"/>
              <a:gd name="connsiteX21" fmla="*/ 5748963 w 7534220"/>
              <a:gd name="connsiteY21" fmla="*/ 1872778 h 3418549"/>
              <a:gd name="connsiteX22" fmla="*/ 5803392 w 7534220"/>
              <a:gd name="connsiteY22" fmla="*/ 1905435 h 3418549"/>
              <a:gd name="connsiteX23" fmla="*/ 5868706 w 7534220"/>
              <a:gd name="connsiteY23" fmla="*/ 1959864 h 3418549"/>
              <a:gd name="connsiteX24" fmla="*/ 5955792 w 7534220"/>
              <a:gd name="connsiteY24" fmla="*/ 2014292 h 3418549"/>
              <a:gd name="connsiteX25" fmla="*/ 5999335 w 7534220"/>
              <a:gd name="connsiteY25" fmla="*/ 2057835 h 3418549"/>
              <a:gd name="connsiteX26" fmla="*/ 6053763 w 7534220"/>
              <a:gd name="connsiteY26" fmla="*/ 2090492 h 3418549"/>
              <a:gd name="connsiteX27" fmla="*/ 6097306 w 7534220"/>
              <a:gd name="connsiteY27" fmla="*/ 2134035 h 3418549"/>
              <a:gd name="connsiteX28" fmla="*/ 6227935 w 7534220"/>
              <a:gd name="connsiteY28" fmla="*/ 2242892 h 3418549"/>
              <a:gd name="connsiteX29" fmla="*/ 6380335 w 7534220"/>
              <a:gd name="connsiteY29" fmla="*/ 2340864 h 3418549"/>
              <a:gd name="connsiteX30" fmla="*/ 6412992 w 7534220"/>
              <a:gd name="connsiteY30" fmla="*/ 2362635 h 3418549"/>
              <a:gd name="connsiteX31" fmla="*/ 6456535 w 7534220"/>
              <a:gd name="connsiteY31" fmla="*/ 2417064 h 3418549"/>
              <a:gd name="connsiteX32" fmla="*/ 6652477 w 7534220"/>
              <a:gd name="connsiteY32" fmla="*/ 2547692 h 3418549"/>
              <a:gd name="connsiteX33" fmla="*/ 6674249 w 7534220"/>
              <a:gd name="connsiteY33" fmla="*/ 2569464 h 3418549"/>
              <a:gd name="connsiteX34" fmla="*/ 6717792 w 7534220"/>
              <a:gd name="connsiteY34" fmla="*/ 2602121 h 3418549"/>
              <a:gd name="connsiteX35" fmla="*/ 6783106 w 7534220"/>
              <a:gd name="connsiteY35" fmla="*/ 2656549 h 3418549"/>
              <a:gd name="connsiteX36" fmla="*/ 6859306 w 7534220"/>
              <a:gd name="connsiteY36" fmla="*/ 2700092 h 3418549"/>
              <a:gd name="connsiteX37" fmla="*/ 6881077 w 7534220"/>
              <a:gd name="connsiteY37" fmla="*/ 2721864 h 3418549"/>
              <a:gd name="connsiteX38" fmla="*/ 6924620 w 7534220"/>
              <a:gd name="connsiteY38" fmla="*/ 2754521 h 3418549"/>
              <a:gd name="connsiteX39" fmla="*/ 7011706 w 7534220"/>
              <a:gd name="connsiteY39" fmla="*/ 2852492 h 3418549"/>
              <a:gd name="connsiteX40" fmla="*/ 7066135 w 7534220"/>
              <a:gd name="connsiteY40" fmla="*/ 2885149 h 3418549"/>
              <a:gd name="connsiteX41" fmla="*/ 7153220 w 7534220"/>
              <a:gd name="connsiteY41" fmla="*/ 2972235 h 3418549"/>
              <a:gd name="connsiteX42" fmla="*/ 7207649 w 7534220"/>
              <a:gd name="connsiteY42" fmla="*/ 3037549 h 3418549"/>
              <a:gd name="connsiteX43" fmla="*/ 7229420 w 7534220"/>
              <a:gd name="connsiteY43" fmla="*/ 3059321 h 3418549"/>
              <a:gd name="connsiteX44" fmla="*/ 7262077 w 7534220"/>
              <a:gd name="connsiteY44" fmla="*/ 3113749 h 3418549"/>
              <a:gd name="connsiteX45" fmla="*/ 7327392 w 7534220"/>
              <a:gd name="connsiteY45" fmla="*/ 3179064 h 3418549"/>
              <a:gd name="connsiteX46" fmla="*/ 7392706 w 7534220"/>
              <a:gd name="connsiteY46" fmla="*/ 3244378 h 3418549"/>
              <a:gd name="connsiteX47" fmla="*/ 7479792 w 7534220"/>
              <a:gd name="connsiteY47" fmla="*/ 3364121 h 3418549"/>
              <a:gd name="connsiteX48" fmla="*/ 7512449 w 7534220"/>
              <a:gd name="connsiteY48" fmla="*/ 3396778 h 3418549"/>
              <a:gd name="connsiteX49" fmla="*/ 7534220 w 7534220"/>
              <a:gd name="connsiteY49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747477 w 7534220"/>
              <a:gd name="connsiteY4" fmla="*/ 1143435 h 3418549"/>
              <a:gd name="connsiteX5" fmla="*/ 4823677 w 7534220"/>
              <a:gd name="connsiteY5" fmla="*/ 1197864 h 3418549"/>
              <a:gd name="connsiteX6" fmla="*/ 4954306 w 7534220"/>
              <a:gd name="connsiteY6" fmla="*/ 1252292 h 3418549"/>
              <a:gd name="connsiteX7" fmla="*/ 5052277 w 7534220"/>
              <a:gd name="connsiteY7" fmla="*/ 1339378 h 3418549"/>
              <a:gd name="connsiteX8" fmla="*/ 5106706 w 7534220"/>
              <a:gd name="connsiteY8" fmla="*/ 1372035 h 3418549"/>
              <a:gd name="connsiteX9" fmla="*/ 5139363 w 7534220"/>
              <a:gd name="connsiteY9" fmla="*/ 1393806 h 3418549"/>
              <a:gd name="connsiteX10" fmla="*/ 5204677 w 7534220"/>
              <a:gd name="connsiteY10" fmla="*/ 1448235 h 3418549"/>
              <a:gd name="connsiteX11" fmla="*/ 5269992 w 7534220"/>
              <a:gd name="connsiteY11" fmla="*/ 1502664 h 3418549"/>
              <a:gd name="connsiteX12" fmla="*/ 5335306 w 7534220"/>
              <a:gd name="connsiteY12" fmla="*/ 1546206 h 3418549"/>
              <a:gd name="connsiteX13" fmla="*/ 5433277 w 7534220"/>
              <a:gd name="connsiteY13" fmla="*/ 1622406 h 3418549"/>
              <a:gd name="connsiteX14" fmla="*/ 5465935 w 7534220"/>
              <a:gd name="connsiteY14" fmla="*/ 1655064 h 3418549"/>
              <a:gd name="connsiteX15" fmla="*/ 5520363 w 7534220"/>
              <a:gd name="connsiteY15" fmla="*/ 1687721 h 3418549"/>
              <a:gd name="connsiteX16" fmla="*/ 5542135 w 7534220"/>
              <a:gd name="connsiteY16" fmla="*/ 1709492 h 3418549"/>
              <a:gd name="connsiteX17" fmla="*/ 5563906 w 7534220"/>
              <a:gd name="connsiteY17" fmla="*/ 1742149 h 3418549"/>
              <a:gd name="connsiteX18" fmla="*/ 5650992 w 7534220"/>
              <a:gd name="connsiteY18" fmla="*/ 1785692 h 3418549"/>
              <a:gd name="connsiteX19" fmla="*/ 5716306 w 7534220"/>
              <a:gd name="connsiteY19" fmla="*/ 1861892 h 3418549"/>
              <a:gd name="connsiteX20" fmla="*/ 5748963 w 7534220"/>
              <a:gd name="connsiteY20" fmla="*/ 1872778 h 3418549"/>
              <a:gd name="connsiteX21" fmla="*/ 5803392 w 7534220"/>
              <a:gd name="connsiteY21" fmla="*/ 1905435 h 3418549"/>
              <a:gd name="connsiteX22" fmla="*/ 5868706 w 7534220"/>
              <a:gd name="connsiteY22" fmla="*/ 1959864 h 3418549"/>
              <a:gd name="connsiteX23" fmla="*/ 5955792 w 7534220"/>
              <a:gd name="connsiteY23" fmla="*/ 2014292 h 3418549"/>
              <a:gd name="connsiteX24" fmla="*/ 5999335 w 7534220"/>
              <a:gd name="connsiteY24" fmla="*/ 2057835 h 3418549"/>
              <a:gd name="connsiteX25" fmla="*/ 6053763 w 7534220"/>
              <a:gd name="connsiteY25" fmla="*/ 2090492 h 3418549"/>
              <a:gd name="connsiteX26" fmla="*/ 6097306 w 7534220"/>
              <a:gd name="connsiteY26" fmla="*/ 2134035 h 3418549"/>
              <a:gd name="connsiteX27" fmla="*/ 6227935 w 7534220"/>
              <a:gd name="connsiteY27" fmla="*/ 2242892 h 3418549"/>
              <a:gd name="connsiteX28" fmla="*/ 6380335 w 7534220"/>
              <a:gd name="connsiteY28" fmla="*/ 2340864 h 3418549"/>
              <a:gd name="connsiteX29" fmla="*/ 6412992 w 7534220"/>
              <a:gd name="connsiteY29" fmla="*/ 2362635 h 3418549"/>
              <a:gd name="connsiteX30" fmla="*/ 6456535 w 7534220"/>
              <a:gd name="connsiteY30" fmla="*/ 2417064 h 3418549"/>
              <a:gd name="connsiteX31" fmla="*/ 6652477 w 7534220"/>
              <a:gd name="connsiteY31" fmla="*/ 2547692 h 3418549"/>
              <a:gd name="connsiteX32" fmla="*/ 6674249 w 7534220"/>
              <a:gd name="connsiteY32" fmla="*/ 2569464 h 3418549"/>
              <a:gd name="connsiteX33" fmla="*/ 6717792 w 7534220"/>
              <a:gd name="connsiteY33" fmla="*/ 2602121 h 3418549"/>
              <a:gd name="connsiteX34" fmla="*/ 6783106 w 7534220"/>
              <a:gd name="connsiteY34" fmla="*/ 2656549 h 3418549"/>
              <a:gd name="connsiteX35" fmla="*/ 6859306 w 7534220"/>
              <a:gd name="connsiteY35" fmla="*/ 2700092 h 3418549"/>
              <a:gd name="connsiteX36" fmla="*/ 6881077 w 7534220"/>
              <a:gd name="connsiteY36" fmla="*/ 2721864 h 3418549"/>
              <a:gd name="connsiteX37" fmla="*/ 6924620 w 7534220"/>
              <a:gd name="connsiteY37" fmla="*/ 2754521 h 3418549"/>
              <a:gd name="connsiteX38" fmla="*/ 7011706 w 7534220"/>
              <a:gd name="connsiteY38" fmla="*/ 2852492 h 3418549"/>
              <a:gd name="connsiteX39" fmla="*/ 7066135 w 7534220"/>
              <a:gd name="connsiteY39" fmla="*/ 2885149 h 3418549"/>
              <a:gd name="connsiteX40" fmla="*/ 7153220 w 7534220"/>
              <a:gd name="connsiteY40" fmla="*/ 2972235 h 3418549"/>
              <a:gd name="connsiteX41" fmla="*/ 7207649 w 7534220"/>
              <a:gd name="connsiteY41" fmla="*/ 3037549 h 3418549"/>
              <a:gd name="connsiteX42" fmla="*/ 7229420 w 7534220"/>
              <a:gd name="connsiteY42" fmla="*/ 3059321 h 3418549"/>
              <a:gd name="connsiteX43" fmla="*/ 7262077 w 7534220"/>
              <a:gd name="connsiteY43" fmla="*/ 3113749 h 3418549"/>
              <a:gd name="connsiteX44" fmla="*/ 7327392 w 7534220"/>
              <a:gd name="connsiteY44" fmla="*/ 3179064 h 3418549"/>
              <a:gd name="connsiteX45" fmla="*/ 7392706 w 7534220"/>
              <a:gd name="connsiteY45" fmla="*/ 3244378 h 3418549"/>
              <a:gd name="connsiteX46" fmla="*/ 7479792 w 7534220"/>
              <a:gd name="connsiteY46" fmla="*/ 3364121 h 3418549"/>
              <a:gd name="connsiteX47" fmla="*/ 7512449 w 7534220"/>
              <a:gd name="connsiteY47" fmla="*/ 3396778 h 3418549"/>
              <a:gd name="connsiteX48" fmla="*/ 7534220 w 7534220"/>
              <a:gd name="connsiteY48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823677 w 7534220"/>
              <a:gd name="connsiteY4" fmla="*/ 1197864 h 3418549"/>
              <a:gd name="connsiteX5" fmla="*/ 4954306 w 7534220"/>
              <a:gd name="connsiteY5" fmla="*/ 1252292 h 3418549"/>
              <a:gd name="connsiteX6" fmla="*/ 5052277 w 7534220"/>
              <a:gd name="connsiteY6" fmla="*/ 1339378 h 3418549"/>
              <a:gd name="connsiteX7" fmla="*/ 5106706 w 7534220"/>
              <a:gd name="connsiteY7" fmla="*/ 1372035 h 3418549"/>
              <a:gd name="connsiteX8" fmla="*/ 5139363 w 7534220"/>
              <a:gd name="connsiteY8" fmla="*/ 1393806 h 3418549"/>
              <a:gd name="connsiteX9" fmla="*/ 5204677 w 7534220"/>
              <a:gd name="connsiteY9" fmla="*/ 1448235 h 3418549"/>
              <a:gd name="connsiteX10" fmla="*/ 5269992 w 7534220"/>
              <a:gd name="connsiteY10" fmla="*/ 1502664 h 3418549"/>
              <a:gd name="connsiteX11" fmla="*/ 5335306 w 7534220"/>
              <a:gd name="connsiteY11" fmla="*/ 1546206 h 3418549"/>
              <a:gd name="connsiteX12" fmla="*/ 5433277 w 7534220"/>
              <a:gd name="connsiteY12" fmla="*/ 1622406 h 3418549"/>
              <a:gd name="connsiteX13" fmla="*/ 5465935 w 7534220"/>
              <a:gd name="connsiteY13" fmla="*/ 1655064 h 3418549"/>
              <a:gd name="connsiteX14" fmla="*/ 5520363 w 7534220"/>
              <a:gd name="connsiteY14" fmla="*/ 1687721 h 3418549"/>
              <a:gd name="connsiteX15" fmla="*/ 5542135 w 7534220"/>
              <a:gd name="connsiteY15" fmla="*/ 1709492 h 3418549"/>
              <a:gd name="connsiteX16" fmla="*/ 5563906 w 7534220"/>
              <a:gd name="connsiteY16" fmla="*/ 1742149 h 3418549"/>
              <a:gd name="connsiteX17" fmla="*/ 5650992 w 7534220"/>
              <a:gd name="connsiteY17" fmla="*/ 1785692 h 3418549"/>
              <a:gd name="connsiteX18" fmla="*/ 5716306 w 7534220"/>
              <a:gd name="connsiteY18" fmla="*/ 1861892 h 3418549"/>
              <a:gd name="connsiteX19" fmla="*/ 5748963 w 7534220"/>
              <a:gd name="connsiteY19" fmla="*/ 1872778 h 3418549"/>
              <a:gd name="connsiteX20" fmla="*/ 5803392 w 7534220"/>
              <a:gd name="connsiteY20" fmla="*/ 1905435 h 3418549"/>
              <a:gd name="connsiteX21" fmla="*/ 5868706 w 7534220"/>
              <a:gd name="connsiteY21" fmla="*/ 1959864 h 3418549"/>
              <a:gd name="connsiteX22" fmla="*/ 5955792 w 7534220"/>
              <a:gd name="connsiteY22" fmla="*/ 2014292 h 3418549"/>
              <a:gd name="connsiteX23" fmla="*/ 5999335 w 7534220"/>
              <a:gd name="connsiteY23" fmla="*/ 2057835 h 3418549"/>
              <a:gd name="connsiteX24" fmla="*/ 6053763 w 7534220"/>
              <a:gd name="connsiteY24" fmla="*/ 2090492 h 3418549"/>
              <a:gd name="connsiteX25" fmla="*/ 6097306 w 7534220"/>
              <a:gd name="connsiteY25" fmla="*/ 2134035 h 3418549"/>
              <a:gd name="connsiteX26" fmla="*/ 6227935 w 7534220"/>
              <a:gd name="connsiteY26" fmla="*/ 2242892 h 3418549"/>
              <a:gd name="connsiteX27" fmla="*/ 6380335 w 7534220"/>
              <a:gd name="connsiteY27" fmla="*/ 2340864 h 3418549"/>
              <a:gd name="connsiteX28" fmla="*/ 6412992 w 7534220"/>
              <a:gd name="connsiteY28" fmla="*/ 2362635 h 3418549"/>
              <a:gd name="connsiteX29" fmla="*/ 6456535 w 7534220"/>
              <a:gd name="connsiteY29" fmla="*/ 2417064 h 3418549"/>
              <a:gd name="connsiteX30" fmla="*/ 6652477 w 7534220"/>
              <a:gd name="connsiteY30" fmla="*/ 2547692 h 3418549"/>
              <a:gd name="connsiteX31" fmla="*/ 6674249 w 7534220"/>
              <a:gd name="connsiteY31" fmla="*/ 2569464 h 3418549"/>
              <a:gd name="connsiteX32" fmla="*/ 6717792 w 7534220"/>
              <a:gd name="connsiteY32" fmla="*/ 2602121 h 3418549"/>
              <a:gd name="connsiteX33" fmla="*/ 6783106 w 7534220"/>
              <a:gd name="connsiteY33" fmla="*/ 2656549 h 3418549"/>
              <a:gd name="connsiteX34" fmla="*/ 6859306 w 7534220"/>
              <a:gd name="connsiteY34" fmla="*/ 2700092 h 3418549"/>
              <a:gd name="connsiteX35" fmla="*/ 6881077 w 7534220"/>
              <a:gd name="connsiteY35" fmla="*/ 2721864 h 3418549"/>
              <a:gd name="connsiteX36" fmla="*/ 6924620 w 7534220"/>
              <a:gd name="connsiteY36" fmla="*/ 2754521 h 3418549"/>
              <a:gd name="connsiteX37" fmla="*/ 7011706 w 7534220"/>
              <a:gd name="connsiteY37" fmla="*/ 2852492 h 3418549"/>
              <a:gd name="connsiteX38" fmla="*/ 7066135 w 7534220"/>
              <a:gd name="connsiteY38" fmla="*/ 2885149 h 3418549"/>
              <a:gd name="connsiteX39" fmla="*/ 7153220 w 7534220"/>
              <a:gd name="connsiteY39" fmla="*/ 2972235 h 3418549"/>
              <a:gd name="connsiteX40" fmla="*/ 7207649 w 7534220"/>
              <a:gd name="connsiteY40" fmla="*/ 3037549 h 3418549"/>
              <a:gd name="connsiteX41" fmla="*/ 7229420 w 7534220"/>
              <a:gd name="connsiteY41" fmla="*/ 3059321 h 3418549"/>
              <a:gd name="connsiteX42" fmla="*/ 7262077 w 7534220"/>
              <a:gd name="connsiteY42" fmla="*/ 3113749 h 3418549"/>
              <a:gd name="connsiteX43" fmla="*/ 7327392 w 7534220"/>
              <a:gd name="connsiteY43" fmla="*/ 3179064 h 3418549"/>
              <a:gd name="connsiteX44" fmla="*/ 7392706 w 7534220"/>
              <a:gd name="connsiteY44" fmla="*/ 3244378 h 3418549"/>
              <a:gd name="connsiteX45" fmla="*/ 7479792 w 7534220"/>
              <a:gd name="connsiteY45" fmla="*/ 3364121 h 3418549"/>
              <a:gd name="connsiteX46" fmla="*/ 7512449 w 7534220"/>
              <a:gd name="connsiteY46" fmla="*/ 3396778 h 3418549"/>
              <a:gd name="connsiteX47" fmla="*/ 7534220 w 7534220"/>
              <a:gd name="connsiteY47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052277 w 7534220"/>
              <a:gd name="connsiteY5" fmla="*/ 1339378 h 3418549"/>
              <a:gd name="connsiteX6" fmla="*/ 5106706 w 7534220"/>
              <a:gd name="connsiteY6" fmla="*/ 1372035 h 3418549"/>
              <a:gd name="connsiteX7" fmla="*/ 5139363 w 7534220"/>
              <a:gd name="connsiteY7" fmla="*/ 1393806 h 3418549"/>
              <a:gd name="connsiteX8" fmla="*/ 5204677 w 7534220"/>
              <a:gd name="connsiteY8" fmla="*/ 1448235 h 3418549"/>
              <a:gd name="connsiteX9" fmla="*/ 5269992 w 7534220"/>
              <a:gd name="connsiteY9" fmla="*/ 1502664 h 3418549"/>
              <a:gd name="connsiteX10" fmla="*/ 5335306 w 7534220"/>
              <a:gd name="connsiteY10" fmla="*/ 1546206 h 3418549"/>
              <a:gd name="connsiteX11" fmla="*/ 5433277 w 7534220"/>
              <a:gd name="connsiteY11" fmla="*/ 1622406 h 3418549"/>
              <a:gd name="connsiteX12" fmla="*/ 5465935 w 7534220"/>
              <a:gd name="connsiteY12" fmla="*/ 1655064 h 3418549"/>
              <a:gd name="connsiteX13" fmla="*/ 5520363 w 7534220"/>
              <a:gd name="connsiteY13" fmla="*/ 1687721 h 3418549"/>
              <a:gd name="connsiteX14" fmla="*/ 5542135 w 7534220"/>
              <a:gd name="connsiteY14" fmla="*/ 1709492 h 3418549"/>
              <a:gd name="connsiteX15" fmla="*/ 5563906 w 7534220"/>
              <a:gd name="connsiteY15" fmla="*/ 1742149 h 3418549"/>
              <a:gd name="connsiteX16" fmla="*/ 5650992 w 7534220"/>
              <a:gd name="connsiteY16" fmla="*/ 1785692 h 3418549"/>
              <a:gd name="connsiteX17" fmla="*/ 5716306 w 7534220"/>
              <a:gd name="connsiteY17" fmla="*/ 1861892 h 3418549"/>
              <a:gd name="connsiteX18" fmla="*/ 5748963 w 7534220"/>
              <a:gd name="connsiteY18" fmla="*/ 1872778 h 3418549"/>
              <a:gd name="connsiteX19" fmla="*/ 5803392 w 7534220"/>
              <a:gd name="connsiteY19" fmla="*/ 1905435 h 3418549"/>
              <a:gd name="connsiteX20" fmla="*/ 5868706 w 7534220"/>
              <a:gd name="connsiteY20" fmla="*/ 1959864 h 3418549"/>
              <a:gd name="connsiteX21" fmla="*/ 5955792 w 7534220"/>
              <a:gd name="connsiteY21" fmla="*/ 2014292 h 3418549"/>
              <a:gd name="connsiteX22" fmla="*/ 5999335 w 7534220"/>
              <a:gd name="connsiteY22" fmla="*/ 2057835 h 3418549"/>
              <a:gd name="connsiteX23" fmla="*/ 6053763 w 7534220"/>
              <a:gd name="connsiteY23" fmla="*/ 2090492 h 3418549"/>
              <a:gd name="connsiteX24" fmla="*/ 6097306 w 7534220"/>
              <a:gd name="connsiteY24" fmla="*/ 2134035 h 3418549"/>
              <a:gd name="connsiteX25" fmla="*/ 6227935 w 7534220"/>
              <a:gd name="connsiteY25" fmla="*/ 2242892 h 3418549"/>
              <a:gd name="connsiteX26" fmla="*/ 6380335 w 7534220"/>
              <a:gd name="connsiteY26" fmla="*/ 2340864 h 3418549"/>
              <a:gd name="connsiteX27" fmla="*/ 6412992 w 7534220"/>
              <a:gd name="connsiteY27" fmla="*/ 2362635 h 3418549"/>
              <a:gd name="connsiteX28" fmla="*/ 6456535 w 7534220"/>
              <a:gd name="connsiteY28" fmla="*/ 2417064 h 3418549"/>
              <a:gd name="connsiteX29" fmla="*/ 6652477 w 7534220"/>
              <a:gd name="connsiteY29" fmla="*/ 2547692 h 3418549"/>
              <a:gd name="connsiteX30" fmla="*/ 6674249 w 7534220"/>
              <a:gd name="connsiteY30" fmla="*/ 2569464 h 3418549"/>
              <a:gd name="connsiteX31" fmla="*/ 6717792 w 7534220"/>
              <a:gd name="connsiteY31" fmla="*/ 2602121 h 3418549"/>
              <a:gd name="connsiteX32" fmla="*/ 6783106 w 7534220"/>
              <a:gd name="connsiteY32" fmla="*/ 2656549 h 3418549"/>
              <a:gd name="connsiteX33" fmla="*/ 6859306 w 7534220"/>
              <a:gd name="connsiteY33" fmla="*/ 2700092 h 3418549"/>
              <a:gd name="connsiteX34" fmla="*/ 6881077 w 7534220"/>
              <a:gd name="connsiteY34" fmla="*/ 2721864 h 3418549"/>
              <a:gd name="connsiteX35" fmla="*/ 6924620 w 7534220"/>
              <a:gd name="connsiteY35" fmla="*/ 2754521 h 3418549"/>
              <a:gd name="connsiteX36" fmla="*/ 7011706 w 7534220"/>
              <a:gd name="connsiteY36" fmla="*/ 2852492 h 3418549"/>
              <a:gd name="connsiteX37" fmla="*/ 7066135 w 7534220"/>
              <a:gd name="connsiteY37" fmla="*/ 2885149 h 3418549"/>
              <a:gd name="connsiteX38" fmla="*/ 7153220 w 7534220"/>
              <a:gd name="connsiteY38" fmla="*/ 2972235 h 3418549"/>
              <a:gd name="connsiteX39" fmla="*/ 7207649 w 7534220"/>
              <a:gd name="connsiteY39" fmla="*/ 3037549 h 3418549"/>
              <a:gd name="connsiteX40" fmla="*/ 7229420 w 7534220"/>
              <a:gd name="connsiteY40" fmla="*/ 3059321 h 3418549"/>
              <a:gd name="connsiteX41" fmla="*/ 7262077 w 7534220"/>
              <a:gd name="connsiteY41" fmla="*/ 3113749 h 3418549"/>
              <a:gd name="connsiteX42" fmla="*/ 7327392 w 7534220"/>
              <a:gd name="connsiteY42" fmla="*/ 3179064 h 3418549"/>
              <a:gd name="connsiteX43" fmla="*/ 7392706 w 7534220"/>
              <a:gd name="connsiteY43" fmla="*/ 3244378 h 3418549"/>
              <a:gd name="connsiteX44" fmla="*/ 7479792 w 7534220"/>
              <a:gd name="connsiteY44" fmla="*/ 3364121 h 3418549"/>
              <a:gd name="connsiteX45" fmla="*/ 7512449 w 7534220"/>
              <a:gd name="connsiteY45" fmla="*/ 3396778 h 3418549"/>
              <a:gd name="connsiteX46" fmla="*/ 7534220 w 7534220"/>
              <a:gd name="connsiteY46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106706 w 7534220"/>
              <a:gd name="connsiteY5" fmla="*/ 1372035 h 3418549"/>
              <a:gd name="connsiteX6" fmla="*/ 5139363 w 7534220"/>
              <a:gd name="connsiteY6" fmla="*/ 1393806 h 3418549"/>
              <a:gd name="connsiteX7" fmla="*/ 5204677 w 7534220"/>
              <a:gd name="connsiteY7" fmla="*/ 1448235 h 3418549"/>
              <a:gd name="connsiteX8" fmla="*/ 5269992 w 7534220"/>
              <a:gd name="connsiteY8" fmla="*/ 1502664 h 3418549"/>
              <a:gd name="connsiteX9" fmla="*/ 5335306 w 7534220"/>
              <a:gd name="connsiteY9" fmla="*/ 1546206 h 3418549"/>
              <a:gd name="connsiteX10" fmla="*/ 5433277 w 7534220"/>
              <a:gd name="connsiteY10" fmla="*/ 1622406 h 3418549"/>
              <a:gd name="connsiteX11" fmla="*/ 5465935 w 7534220"/>
              <a:gd name="connsiteY11" fmla="*/ 1655064 h 3418549"/>
              <a:gd name="connsiteX12" fmla="*/ 5520363 w 7534220"/>
              <a:gd name="connsiteY12" fmla="*/ 1687721 h 3418549"/>
              <a:gd name="connsiteX13" fmla="*/ 5542135 w 7534220"/>
              <a:gd name="connsiteY13" fmla="*/ 1709492 h 3418549"/>
              <a:gd name="connsiteX14" fmla="*/ 5563906 w 7534220"/>
              <a:gd name="connsiteY14" fmla="*/ 1742149 h 3418549"/>
              <a:gd name="connsiteX15" fmla="*/ 5650992 w 7534220"/>
              <a:gd name="connsiteY15" fmla="*/ 1785692 h 3418549"/>
              <a:gd name="connsiteX16" fmla="*/ 5716306 w 7534220"/>
              <a:gd name="connsiteY16" fmla="*/ 1861892 h 3418549"/>
              <a:gd name="connsiteX17" fmla="*/ 5748963 w 7534220"/>
              <a:gd name="connsiteY17" fmla="*/ 1872778 h 3418549"/>
              <a:gd name="connsiteX18" fmla="*/ 5803392 w 7534220"/>
              <a:gd name="connsiteY18" fmla="*/ 1905435 h 3418549"/>
              <a:gd name="connsiteX19" fmla="*/ 5868706 w 7534220"/>
              <a:gd name="connsiteY19" fmla="*/ 1959864 h 3418549"/>
              <a:gd name="connsiteX20" fmla="*/ 5955792 w 7534220"/>
              <a:gd name="connsiteY20" fmla="*/ 2014292 h 3418549"/>
              <a:gd name="connsiteX21" fmla="*/ 5999335 w 7534220"/>
              <a:gd name="connsiteY21" fmla="*/ 2057835 h 3418549"/>
              <a:gd name="connsiteX22" fmla="*/ 6053763 w 7534220"/>
              <a:gd name="connsiteY22" fmla="*/ 2090492 h 3418549"/>
              <a:gd name="connsiteX23" fmla="*/ 6097306 w 7534220"/>
              <a:gd name="connsiteY23" fmla="*/ 2134035 h 3418549"/>
              <a:gd name="connsiteX24" fmla="*/ 6227935 w 7534220"/>
              <a:gd name="connsiteY24" fmla="*/ 2242892 h 3418549"/>
              <a:gd name="connsiteX25" fmla="*/ 6380335 w 7534220"/>
              <a:gd name="connsiteY25" fmla="*/ 2340864 h 3418549"/>
              <a:gd name="connsiteX26" fmla="*/ 6412992 w 7534220"/>
              <a:gd name="connsiteY26" fmla="*/ 2362635 h 3418549"/>
              <a:gd name="connsiteX27" fmla="*/ 6456535 w 7534220"/>
              <a:gd name="connsiteY27" fmla="*/ 2417064 h 3418549"/>
              <a:gd name="connsiteX28" fmla="*/ 6652477 w 7534220"/>
              <a:gd name="connsiteY28" fmla="*/ 2547692 h 3418549"/>
              <a:gd name="connsiteX29" fmla="*/ 6674249 w 7534220"/>
              <a:gd name="connsiteY29" fmla="*/ 2569464 h 3418549"/>
              <a:gd name="connsiteX30" fmla="*/ 6717792 w 7534220"/>
              <a:gd name="connsiteY30" fmla="*/ 2602121 h 3418549"/>
              <a:gd name="connsiteX31" fmla="*/ 6783106 w 7534220"/>
              <a:gd name="connsiteY31" fmla="*/ 2656549 h 3418549"/>
              <a:gd name="connsiteX32" fmla="*/ 6859306 w 7534220"/>
              <a:gd name="connsiteY32" fmla="*/ 2700092 h 3418549"/>
              <a:gd name="connsiteX33" fmla="*/ 6881077 w 7534220"/>
              <a:gd name="connsiteY33" fmla="*/ 2721864 h 3418549"/>
              <a:gd name="connsiteX34" fmla="*/ 6924620 w 7534220"/>
              <a:gd name="connsiteY34" fmla="*/ 2754521 h 3418549"/>
              <a:gd name="connsiteX35" fmla="*/ 7011706 w 7534220"/>
              <a:gd name="connsiteY35" fmla="*/ 2852492 h 3418549"/>
              <a:gd name="connsiteX36" fmla="*/ 7066135 w 7534220"/>
              <a:gd name="connsiteY36" fmla="*/ 2885149 h 3418549"/>
              <a:gd name="connsiteX37" fmla="*/ 7153220 w 7534220"/>
              <a:gd name="connsiteY37" fmla="*/ 2972235 h 3418549"/>
              <a:gd name="connsiteX38" fmla="*/ 7207649 w 7534220"/>
              <a:gd name="connsiteY38" fmla="*/ 3037549 h 3418549"/>
              <a:gd name="connsiteX39" fmla="*/ 7229420 w 7534220"/>
              <a:gd name="connsiteY39" fmla="*/ 3059321 h 3418549"/>
              <a:gd name="connsiteX40" fmla="*/ 7262077 w 7534220"/>
              <a:gd name="connsiteY40" fmla="*/ 3113749 h 3418549"/>
              <a:gd name="connsiteX41" fmla="*/ 7327392 w 7534220"/>
              <a:gd name="connsiteY41" fmla="*/ 3179064 h 3418549"/>
              <a:gd name="connsiteX42" fmla="*/ 7392706 w 7534220"/>
              <a:gd name="connsiteY42" fmla="*/ 3244378 h 3418549"/>
              <a:gd name="connsiteX43" fmla="*/ 7479792 w 7534220"/>
              <a:gd name="connsiteY43" fmla="*/ 3364121 h 3418549"/>
              <a:gd name="connsiteX44" fmla="*/ 7512449 w 7534220"/>
              <a:gd name="connsiteY44" fmla="*/ 3396778 h 3418549"/>
              <a:gd name="connsiteX45" fmla="*/ 7534220 w 7534220"/>
              <a:gd name="connsiteY45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106706 w 7534220"/>
              <a:gd name="connsiteY5" fmla="*/ 1372035 h 3418549"/>
              <a:gd name="connsiteX6" fmla="*/ 5204677 w 7534220"/>
              <a:gd name="connsiteY6" fmla="*/ 1448235 h 3418549"/>
              <a:gd name="connsiteX7" fmla="*/ 5269992 w 7534220"/>
              <a:gd name="connsiteY7" fmla="*/ 1502664 h 3418549"/>
              <a:gd name="connsiteX8" fmla="*/ 5335306 w 7534220"/>
              <a:gd name="connsiteY8" fmla="*/ 1546206 h 3418549"/>
              <a:gd name="connsiteX9" fmla="*/ 5433277 w 7534220"/>
              <a:gd name="connsiteY9" fmla="*/ 1622406 h 3418549"/>
              <a:gd name="connsiteX10" fmla="*/ 5465935 w 7534220"/>
              <a:gd name="connsiteY10" fmla="*/ 1655064 h 3418549"/>
              <a:gd name="connsiteX11" fmla="*/ 5520363 w 7534220"/>
              <a:gd name="connsiteY11" fmla="*/ 1687721 h 3418549"/>
              <a:gd name="connsiteX12" fmla="*/ 5542135 w 7534220"/>
              <a:gd name="connsiteY12" fmla="*/ 1709492 h 3418549"/>
              <a:gd name="connsiteX13" fmla="*/ 5563906 w 7534220"/>
              <a:gd name="connsiteY13" fmla="*/ 1742149 h 3418549"/>
              <a:gd name="connsiteX14" fmla="*/ 5650992 w 7534220"/>
              <a:gd name="connsiteY14" fmla="*/ 1785692 h 3418549"/>
              <a:gd name="connsiteX15" fmla="*/ 5716306 w 7534220"/>
              <a:gd name="connsiteY15" fmla="*/ 1861892 h 3418549"/>
              <a:gd name="connsiteX16" fmla="*/ 5748963 w 7534220"/>
              <a:gd name="connsiteY16" fmla="*/ 1872778 h 3418549"/>
              <a:gd name="connsiteX17" fmla="*/ 5803392 w 7534220"/>
              <a:gd name="connsiteY17" fmla="*/ 1905435 h 3418549"/>
              <a:gd name="connsiteX18" fmla="*/ 5868706 w 7534220"/>
              <a:gd name="connsiteY18" fmla="*/ 1959864 h 3418549"/>
              <a:gd name="connsiteX19" fmla="*/ 5955792 w 7534220"/>
              <a:gd name="connsiteY19" fmla="*/ 2014292 h 3418549"/>
              <a:gd name="connsiteX20" fmla="*/ 5999335 w 7534220"/>
              <a:gd name="connsiteY20" fmla="*/ 2057835 h 3418549"/>
              <a:gd name="connsiteX21" fmla="*/ 6053763 w 7534220"/>
              <a:gd name="connsiteY21" fmla="*/ 2090492 h 3418549"/>
              <a:gd name="connsiteX22" fmla="*/ 6097306 w 7534220"/>
              <a:gd name="connsiteY22" fmla="*/ 2134035 h 3418549"/>
              <a:gd name="connsiteX23" fmla="*/ 6227935 w 7534220"/>
              <a:gd name="connsiteY23" fmla="*/ 2242892 h 3418549"/>
              <a:gd name="connsiteX24" fmla="*/ 6380335 w 7534220"/>
              <a:gd name="connsiteY24" fmla="*/ 2340864 h 3418549"/>
              <a:gd name="connsiteX25" fmla="*/ 6412992 w 7534220"/>
              <a:gd name="connsiteY25" fmla="*/ 2362635 h 3418549"/>
              <a:gd name="connsiteX26" fmla="*/ 6456535 w 7534220"/>
              <a:gd name="connsiteY26" fmla="*/ 2417064 h 3418549"/>
              <a:gd name="connsiteX27" fmla="*/ 6652477 w 7534220"/>
              <a:gd name="connsiteY27" fmla="*/ 2547692 h 3418549"/>
              <a:gd name="connsiteX28" fmla="*/ 6674249 w 7534220"/>
              <a:gd name="connsiteY28" fmla="*/ 2569464 h 3418549"/>
              <a:gd name="connsiteX29" fmla="*/ 6717792 w 7534220"/>
              <a:gd name="connsiteY29" fmla="*/ 2602121 h 3418549"/>
              <a:gd name="connsiteX30" fmla="*/ 6783106 w 7534220"/>
              <a:gd name="connsiteY30" fmla="*/ 2656549 h 3418549"/>
              <a:gd name="connsiteX31" fmla="*/ 6859306 w 7534220"/>
              <a:gd name="connsiteY31" fmla="*/ 2700092 h 3418549"/>
              <a:gd name="connsiteX32" fmla="*/ 6881077 w 7534220"/>
              <a:gd name="connsiteY32" fmla="*/ 2721864 h 3418549"/>
              <a:gd name="connsiteX33" fmla="*/ 6924620 w 7534220"/>
              <a:gd name="connsiteY33" fmla="*/ 2754521 h 3418549"/>
              <a:gd name="connsiteX34" fmla="*/ 7011706 w 7534220"/>
              <a:gd name="connsiteY34" fmla="*/ 2852492 h 3418549"/>
              <a:gd name="connsiteX35" fmla="*/ 7066135 w 7534220"/>
              <a:gd name="connsiteY35" fmla="*/ 2885149 h 3418549"/>
              <a:gd name="connsiteX36" fmla="*/ 7153220 w 7534220"/>
              <a:gd name="connsiteY36" fmla="*/ 2972235 h 3418549"/>
              <a:gd name="connsiteX37" fmla="*/ 7207649 w 7534220"/>
              <a:gd name="connsiteY37" fmla="*/ 3037549 h 3418549"/>
              <a:gd name="connsiteX38" fmla="*/ 7229420 w 7534220"/>
              <a:gd name="connsiteY38" fmla="*/ 3059321 h 3418549"/>
              <a:gd name="connsiteX39" fmla="*/ 7262077 w 7534220"/>
              <a:gd name="connsiteY39" fmla="*/ 3113749 h 3418549"/>
              <a:gd name="connsiteX40" fmla="*/ 7327392 w 7534220"/>
              <a:gd name="connsiteY40" fmla="*/ 3179064 h 3418549"/>
              <a:gd name="connsiteX41" fmla="*/ 7392706 w 7534220"/>
              <a:gd name="connsiteY41" fmla="*/ 3244378 h 3418549"/>
              <a:gd name="connsiteX42" fmla="*/ 7479792 w 7534220"/>
              <a:gd name="connsiteY42" fmla="*/ 3364121 h 3418549"/>
              <a:gd name="connsiteX43" fmla="*/ 7512449 w 7534220"/>
              <a:gd name="connsiteY43" fmla="*/ 3396778 h 3418549"/>
              <a:gd name="connsiteX44" fmla="*/ 7534220 w 7534220"/>
              <a:gd name="connsiteY44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04677 w 7534220"/>
              <a:gd name="connsiteY5" fmla="*/ 1448235 h 3418549"/>
              <a:gd name="connsiteX6" fmla="*/ 5269992 w 7534220"/>
              <a:gd name="connsiteY6" fmla="*/ 1502664 h 3418549"/>
              <a:gd name="connsiteX7" fmla="*/ 5335306 w 7534220"/>
              <a:gd name="connsiteY7" fmla="*/ 1546206 h 3418549"/>
              <a:gd name="connsiteX8" fmla="*/ 5433277 w 7534220"/>
              <a:gd name="connsiteY8" fmla="*/ 1622406 h 3418549"/>
              <a:gd name="connsiteX9" fmla="*/ 5465935 w 7534220"/>
              <a:gd name="connsiteY9" fmla="*/ 1655064 h 3418549"/>
              <a:gd name="connsiteX10" fmla="*/ 5520363 w 7534220"/>
              <a:gd name="connsiteY10" fmla="*/ 1687721 h 3418549"/>
              <a:gd name="connsiteX11" fmla="*/ 5542135 w 7534220"/>
              <a:gd name="connsiteY11" fmla="*/ 1709492 h 3418549"/>
              <a:gd name="connsiteX12" fmla="*/ 5563906 w 7534220"/>
              <a:gd name="connsiteY12" fmla="*/ 1742149 h 3418549"/>
              <a:gd name="connsiteX13" fmla="*/ 5650992 w 7534220"/>
              <a:gd name="connsiteY13" fmla="*/ 1785692 h 3418549"/>
              <a:gd name="connsiteX14" fmla="*/ 5716306 w 7534220"/>
              <a:gd name="connsiteY14" fmla="*/ 1861892 h 3418549"/>
              <a:gd name="connsiteX15" fmla="*/ 5748963 w 7534220"/>
              <a:gd name="connsiteY15" fmla="*/ 1872778 h 3418549"/>
              <a:gd name="connsiteX16" fmla="*/ 5803392 w 7534220"/>
              <a:gd name="connsiteY16" fmla="*/ 1905435 h 3418549"/>
              <a:gd name="connsiteX17" fmla="*/ 5868706 w 7534220"/>
              <a:gd name="connsiteY17" fmla="*/ 1959864 h 3418549"/>
              <a:gd name="connsiteX18" fmla="*/ 5955792 w 7534220"/>
              <a:gd name="connsiteY18" fmla="*/ 2014292 h 3418549"/>
              <a:gd name="connsiteX19" fmla="*/ 5999335 w 7534220"/>
              <a:gd name="connsiteY19" fmla="*/ 2057835 h 3418549"/>
              <a:gd name="connsiteX20" fmla="*/ 6053763 w 7534220"/>
              <a:gd name="connsiteY20" fmla="*/ 2090492 h 3418549"/>
              <a:gd name="connsiteX21" fmla="*/ 6097306 w 7534220"/>
              <a:gd name="connsiteY21" fmla="*/ 2134035 h 3418549"/>
              <a:gd name="connsiteX22" fmla="*/ 6227935 w 7534220"/>
              <a:gd name="connsiteY22" fmla="*/ 2242892 h 3418549"/>
              <a:gd name="connsiteX23" fmla="*/ 6380335 w 7534220"/>
              <a:gd name="connsiteY23" fmla="*/ 2340864 h 3418549"/>
              <a:gd name="connsiteX24" fmla="*/ 6412992 w 7534220"/>
              <a:gd name="connsiteY24" fmla="*/ 2362635 h 3418549"/>
              <a:gd name="connsiteX25" fmla="*/ 6456535 w 7534220"/>
              <a:gd name="connsiteY25" fmla="*/ 2417064 h 3418549"/>
              <a:gd name="connsiteX26" fmla="*/ 6652477 w 7534220"/>
              <a:gd name="connsiteY26" fmla="*/ 2547692 h 3418549"/>
              <a:gd name="connsiteX27" fmla="*/ 6674249 w 7534220"/>
              <a:gd name="connsiteY27" fmla="*/ 2569464 h 3418549"/>
              <a:gd name="connsiteX28" fmla="*/ 6717792 w 7534220"/>
              <a:gd name="connsiteY28" fmla="*/ 2602121 h 3418549"/>
              <a:gd name="connsiteX29" fmla="*/ 6783106 w 7534220"/>
              <a:gd name="connsiteY29" fmla="*/ 2656549 h 3418549"/>
              <a:gd name="connsiteX30" fmla="*/ 6859306 w 7534220"/>
              <a:gd name="connsiteY30" fmla="*/ 2700092 h 3418549"/>
              <a:gd name="connsiteX31" fmla="*/ 6881077 w 7534220"/>
              <a:gd name="connsiteY31" fmla="*/ 2721864 h 3418549"/>
              <a:gd name="connsiteX32" fmla="*/ 6924620 w 7534220"/>
              <a:gd name="connsiteY32" fmla="*/ 2754521 h 3418549"/>
              <a:gd name="connsiteX33" fmla="*/ 7011706 w 7534220"/>
              <a:gd name="connsiteY33" fmla="*/ 2852492 h 3418549"/>
              <a:gd name="connsiteX34" fmla="*/ 7066135 w 7534220"/>
              <a:gd name="connsiteY34" fmla="*/ 2885149 h 3418549"/>
              <a:gd name="connsiteX35" fmla="*/ 7153220 w 7534220"/>
              <a:gd name="connsiteY35" fmla="*/ 2972235 h 3418549"/>
              <a:gd name="connsiteX36" fmla="*/ 7207649 w 7534220"/>
              <a:gd name="connsiteY36" fmla="*/ 3037549 h 3418549"/>
              <a:gd name="connsiteX37" fmla="*/ 7229420 w 7534220"/>
              <a:gd name="connsiteY37" fmla="*/ 3059321 h 3418549"/>
              <a:gd name="connsiteX38" fmla="*/ 7262077 w 7534220"/>
              <a:gd name="connsiteY38" fmla="*/ 3113749 h 3418549"/>
              <a:gd name="connsiteX39" fmla="*/ 7327392 w 7534220"/>
              <a:gd name="connsiteY39" fmla="*/ 3179064 h 3418549"/>
              <a:gd name="connsiteX40" fmla="*/ 7392706 w 7534220"/>
              <a:gd name="connsiteY40" fmla="*/ 3244378 h 3418549"/>
              <a:gd name="connsiteX41" fmla="*/ 7479792 w 7534220"/>
              <a:gd name="connsiteY41" fmla="*/ 3364121 h 3418549"/>
              <a:gd name="connsiteX42" fmla="*/ 7512449 w 7534220"/>
              <a:gd name="connsiteY42" fmla="*/ 3396778 h 3418549"/>
              <a:gd name="connsiteX43" fmla="*/ 7534220 w 7534220"/>
              <a:gd name="connsiteY43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335306 w 7534220"/>
              <a:gd name="connsiteY6" fmla="*/ 1546206 h 3418549"/>
              <a:gd name="connsiteX7" fmla="*/ 5433277 w 7534220"/>
              <a:gd name="connsiteY7" fmla="*/ 1622406 h 3418549"/>
              <a:gd name="connsiteX8" fmla="*/ 5465935 w 7534220"/>
              <a:gd name="connsiteY8" fmla="*/ 1655064 h 3418549"/>
              <a:gd name="connsiteX9" fmla="*/ 5520363 w 7534220"/>
              <a:gd name="connsiteY9" fmla="*/ 1687721 h 3418549"/>
              <a:gd name="connsiteX10" fmla="*/ 5542135 w 7534220"/>
              <a:gd name="connsiteY10" fmla="*/ 1709492 h 3418549"/>
              <a:gd name="connsiteX11" fmla="*/ 5563906 w 7534220"/>
              <a:gd name="connsiteY11" fmla="*/ 1742149 h 3418549"/>
              <a:gd name="connsiteX12" fmla="*/ 5650992 w 7534220"/>
              <a:gd name="connsiteY12" fmla="*/ 1785692 h 3418549"/>
              <a:gd name="connsiteX13" fmla="*/ 5716306 w 7534220"/>
              <a:gd name="connsiteY13" fmla="*/ 1861892 h 3418549"/>
              <a:gd name="connsiteX14" fmla="*/ 5748963 w 7534220"/>
              <a:gd name="connsiteY14" fmla="*/ 1872778 h 3418549"/>
              <a:gd name="connsiteX15" fmla="*/ 5803392 w 7534220"/>
              <a:gd name="connsiteY15" fmla="*/ 1905435 h 3418549"/>
              <a:gd name="connsiteX16" fmla="*/ 5868706 w 7534220"/>
              <a:gd name="connsiteY16" fmla="*/ 1959864 h 3418549"/>
              <a:gd name="connsiteX17" fmla="*/ 5955792 w 7534220"/>
              <a:gd name="connsiteY17" fmla="*/ 2014292 h 3418549"/>
              <a:gd name="connsiteX18" fmla="*/ 5999335 w 7534220"/>
              <a:gd name="connsiteY18" fmla="*/ 2057835 h 3418549"/>
              <a:gd name="connsiteX19" fmla="*/ 6053763 w 7534220"/>
              <a:gd name="connsiteY19" fmla="*/ 2090492 h 3418549"/>
              <a:gd name="connsiteX20" fmla="*/ 6097306 w 7534220"/>
              <a:gd name="connsiteY20" fmla="*/ 2134035 h 3418549"/>
              <a:gd name="connsiteX21" fmla="*/ 6227935 w 7534220"/>
              <a:gd name="connsiteY21" fmla="*/ 2242892 h 3418549"/>
              <a:gd name="connsiteX22" fmla="*/ 6380335 w 7534220"/>
              <a:gd name="connsiteY22" fmla="*/ 2340864 h 3418549"/>
              <a:gd name="connsiteX23" fmla="*/ 6412992 w 7534220"/>
              <a:gd name="connsiteY23" fmla="*/ 2362635 h 3418549"/>
              <a:gd name="connsiteX24" fmla="*/ 6456535 w 7534220"/>
              <a:gd name="connsiteY24" fmla="*/ 2417064 h 3418549"/>
              <a:gd name="connsiteX25" fmla="*/ 6652477 w 7534220"/>
              <a:gd name="connsiteY25" fmla="*/ 2547692 h 3418549"/>
              <a:gd name="connsiteX26" fmla="*/ 6674249 w 7534220"/>
              <a:gd name="connsiteY26" fmla="*/ 2569464 h 3418549"/>
              <a:gd name="connsiteX27" fmla="*/ 6717792 w 7534220"/>
              <a:gd name="connsiteY27" fmla="*/ 2602121 h 3418549"/>
              <a:gd name="connsiteX28" fmla="*/ 6783106 w 7534220"/>
              <a:gd name="connsiteY28" fmla="*/ 2656549 h 3418549"/>
              <a:gd name="connsiteX29" fmla="*/ 6859306 w 7534220"/>
              <a:gd name="connsiteY29" fmla="*/ 2700092 h 3418549"/>
              <a:gd name="connsiteX30" fmla="*/ 6881077 w 7534220"/>
              <a:gd name="connsiteY30" fmla="*/ 2721864 h 3418549"/>
              <a:gd name="connsiteX31" fmla="*/ 6924620 w 7534220"/>
              <a:gd name="connsiteY31" fmla="*/ 2754521 h 3418549"/>
              <a:gd name="connsiteX32" fmla="*/ 7011706 w 7534220"/>
              <a:gd name="connsiteY32" fmla="*/ 2852492 h 3418549"/>
              <a:gd name="connsiteX33" fmla="*/ 7066135 w 7534220"/>
              <a:gd name="connsiteY33" fmla="*/ 2885149 h 3418549"/>
              <a:gd name="connsiteX34" fmla="*/ 7153220 w 7534220"/>
              <a:gd name="connsiteY34" fmla="*/ 2972235 h 3418549"/>
              <a:gd name="connsiteX35" fmla="*/ 7207649 w 7534220"/>
              <a:gd name="connsiteY35" fmla="*/ 3037549 h 3418549"/>
              <a:gd name="connsiteX36" fmla="*/ 7229420 w 7534220"/>
              <a:gd name="connsiteY36" fmla="*/ 3059321 h 3418549"/>
              <a:gd name="connsiteX37" fmla="*/ 7262077 w 7534220"/>
              <a:gd name="connsiteY37" fmla="*/ 3113749 h 3418549"/>
              <a:gd name="connsiteX38" fmla="*/ 7327392 w 7534220"/>
              <a:gd name="connsiteY38" fmla="*/ 3179064 h 3418549"/>
              <a:gd name="connsiteX39" fmla="*/ 7392706 w 7534220"/>
              <a:gd name="connsiteY39" fmla="*/ 3244378 h 3418549"/>
              <a:gd name="connsiteX40" fmla="*/ 7479792 w 7534220"/>
              <a:gd name="connsiteY40" fmla="*/ 3364121 h 3418549"/>
              <a:gd name="connsiteX41" fmla="*/ 7512449 w 7534220"/>
              <a:gd name="connsiteY41" fmla="*/ 3396778 h 3418549"/>
              <a:gd name="connsiteX42" fmla="*/ 7534220 w 7534220"/>
              <a:gd name="connsiteY42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433277 w 7534220"/>
              <a:gd name="connsiteY6" fmla="*/ 1622406 h 3418549"/>
              <a:gd name="connsiteX7" fmla="*/ 5465935 w 7534220"/>
              <a:gd name="connsiteY7" fmla="*/ 1655064 h 3418549"/>
              <a:gd name="connsiteX8" fmla="*/ 5520363 w 7534220"/>
              <a:gd name="connsiteY8" fmla="*/ 1687721 h 3418549"/>
              <a:gd name="connsiteX9" fmla="*/ 5542135 w 7534220"/>
              <a:gd name="connsiteY9" fmla="*/ 1709492 h 3418549"/>
              <a:gd name="connsiteX10" fmla="*/ 5563906 w 7534220"/>
              <a:gd name="connsiteY10" fmla="*/ 1742149 h 3418549"/>
              <a:gd name="connsiteX11" fmla="*/ 5650992 w 7534220"/>
              <a:gd name="connsiteY11" fmla="*/ 1785692 h 3418549"/>
              <a:gd name="connsiteX12" fmla="*/ 5716306 w 7534220"/>
              <a:gd name="connsiteY12" fmla="*/ 1861892 h 3418549"/>
              <a:gd name="connsiteX13" fmla="*/ 5748963 w 7534220"/>
              <a:gd name="connsiteY13" fmla="*/ 1872778 h 3418549"/>
              <a:gd name="connsiteX14" fmla="*/ 5803392 w 7534220"/>
              <a:gd name="connsiteY14" fmla="*/ 1905435 h 3418549"/>
              <a:gd name="connsiteX15" fmla="*/ 5868706 w 7534220"/>
              <a:gd name="connsiteY15" fmla="*/ 1959864 h 3418549"/>
              <a:gd name="connsiteX16" fmla="*/ 5955792 w 7534220"/>
              <a:gd name="connsiteY16" fmla="*/ 2014292 h 3418549"/>
              <a:gd name="connsiteX17" fmla="*/ 5999335 w 7534220"/>
              <a:gd name="connsiteY17" fmla="*/ 2057835 h 3418549"/>
              <a:gd name="connsiteX18" fmla="*/ 6053763 w 7534220"/>
              <a:gd name="connsiteY18" fmla="*/ 2090492 h 3418549"/>
              <a:gd name="connsiteX19" fmla="*/ 6097306 w 7534220"/>
              <a:gd name="connsiteY19" fmla="*/ 2134035 h 3418549"/>
              <a:gd name="connsiteX20" fmla="*/ 6227935 w 7534220"/>
              <a:gd name="connsiteY20" fmla="*/ 2242892 h 3418549"/>
              <a:gd name="connsiteX21" fmla="*/ 6380335 w 7534220"/>
              <a:gd name="connsiteY21" fmla="*/ 2340864 h 3418549"/>
              <a:gd name="connsiteX22" fmla="*/ 6412992 w 7534220"/>
              <a:gd name="connsiteY22" fmla="*/ 2362635 h 3418549"/>
              <a:gd name="connsiteX23" fmla="*/ 6456535 w 7534220"/>
              <a:gd name="connsiteY23" fmla="*/ 2417064 h 3418549"/>
              <a:gd name="connsiteX24" fmla="*/ 6652477 w 7534220"/>
              <a:gd name="connsiteY24" fmla="*/ 2547692 h 3418549"/>
              <a:gd name="connsiteX25" fmla="*/ 6674249 w 7534220"/>
              <a:gd name="connsiteY25" fmla="*/ 2569464 h 3418549"/>
              <a:gd name="connsiteX26" fmla="*/ 6717792 w 7534220"/>
              <a:gd name="connsiteY26" fmla="*/ 2602121 h 3418549"/>
              <a:gd name="connsiteX27" fmla="*/ 6783106 w 7534220"/>
              <a:gd name="connsiteY27" fmla="*/ 2656549 h 3418549"/>
              <a:gd name="connsiteX28" fmla="*/ 6859306 w 7534220"/>
              <a:gd name="connsiteY28" fmla="*/ 2700092 h 3418549"/>
              <a:gd name="connsiteX29" fmla="*/ 6881077 w 7534220"/>
              <a:gd name="connsiteY29" fmla="*/ 2721864 h 3418549"/>
              <a:gd name="connsiteX30" fmla="*/ 6924620 w 7534220"/>
              <a:gd name="connsiteY30" fmla="*/ 2754521 h 3418549"/>
              <a:gd name="connsiteX31" fmla="*/ 7011706 w 7534220"/>
              <a:gd name="connsiteY31" fmla="*/ 2852492 h 3418549"/>
              <a:gd name="connsiteX32" fmla="*/ 7066135 w 7534220"/>
              <a:gd name="connsiteY32" fmla="*/ 2885149 h 3418549"/>
              <a:gd name="connsiteX33" fmla="*/ 7153220 w 7534220"/>
              <a:gd name="connsiteY33" fmla="*/ 2972235 h 3418549"/>
              <a:gd name="connsiteX34" fmla="*/ 7207649 w 7534220"/>
              <a:gd name="connsiteY34" fmla="*/ 3037549 h 3418549"/>
              <a:gd name="connsiteX35" fmla="*/ 7229420 w 7534220"/>
              <a:gd name="connsiteY35" fmla="*/ 3059321 h 3418549"/>
              <a:gd name="connsiteX36" fmla="*/ 7262077 w 7534220"/>
              <a:gd name="connsiteY36" fmla="*/ 3113749 h 3418549"/>
              <a:gd name="connsiteX37" fmla="*/ 7327392 w 7534220"/>
              <a:gd name="connsiteY37" fmla="*/ 3179064 h 3418549"/>
              <a:gd name="connsiteX38" fmla="*/ 7392706 w 7534220"/>
              <a:gd name="connsiteY38" fmla="*/ 3244378 h 3418549"/>
              <a:gd name="connsiteX39" fmla="*/ 7479792 w 7534220"/>
              <a:gd name="connsiteY39" fmla="*/ 3364121 h 3418549"/>
              <a:gd name="connsiteX40" fmla="*/ 7512449 w 7534220"/>
              <a:gd name="connsiteY40" fmla="*/ 3396778 h 3418549"/>
              <a:gd name="connsiteX41" fmla="*/ 7534220 w 7534220"/>
              <a:gd name="connsiteY41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465935 w 7534220"/>
              <a:gd name="connsiteY6" fmla="*/ 1655064 h 3418549"/>
              <a:gd name="connsiteX7" fmla="*/ 5520363 w 7534220"/>
              <a:gd name="connsiteY7" fmla="*/ 1687721 h 3418549"/>
              <a:gd name="connsiteX8" fmla="*/ 5542135 w 7534220"/>
              <a:gd name="connsiteY8" fmla="*/ 1709492 h 3418549"/>
              <a:gd name="connsiteX9" fmla="*/ 5563906 w 7534220"/>
              <a:gd name="connsiteY9" fmla="*/ 1742149 h 3418549"/>
              <a:gd name="connsiteX10" fmla="*/ 5650992 w 7534220"/>
              <a:gd name="connsiteY10" fmla="*/ 1785692 h 3418549"/>
              <a:gd name="connsiteX11" fmla="*/ 5716306 w 7534220"/>
              <a:gd name="connsiteY11" fmla="*/ 1861892 h 3418549"/>
              <a:gd name="connsiteX12" fmla="*/ 5748963 w 7534220"/>
              <a:gd name="connsiteY12" fmla="*/ 1872778 h 3418549"/>
              <a:gd name="connsiteX13" fmla="*/ 5803392 w 7534220"/>
              <a:gd name="connsiteY13" fmla="*/ 1905435 h 3418549"/>
              <a:gd name="connsiteX14" fmla="*/ 5868706 w 7534220"/>
              <a:gd name="connsiteY14" fmla="*/ 1959864 h 3418549"/>
              <a:gd name="connsiteX15" fmla="*/ 5955792 w 7534220"/>
              <a:gd name="connsiteY15" fmla="*/ 2014292 h 3418549"/>
              <a:gd name="connsiteX16" fmla="*/ 5999335 w 7534220"/>
              <a:gd name="connsiteY16" fmla="*/ 2057835 h 3418549"/>
              <a:gd name="connsiteX17" fmla="*/ 6053763 w 7534220"/>
              <a:gd name="connsiteY17" fmla="*/ 2090492 h 3418549"/>
              <a:gd name="connsiteX18" fmla="*/ 6097306 w 7534220"/>
              <a:gd name="connsiteY18" fmla="*/ 2134035 h 3418549"/>
              <a:gd name="connsiteX19" fmla="*/ 6227935 w 7534220"/>
              <a:gd name="connsiteY19" fmla="*/ 2242892 h 3418549"/>
              <a:gd name="connsiteX20" fmla="*/ 6380335 w 7534220"/>
              <a:gd name="connsiteY20" fmla="*/ 2340864 h 3418549"/>
              <a:gd name="connsiteX21" fmla="*/ 6412992 w 7534220"/>
              <a:gd name="connsiteY21" fmla="*/ 2362635 h 3418549"/>
              <a:gd name="connsiteX22" fmla="*/ 6456535 w 7534220"/>
              <a:gd name="connsiteY22" fmla="*/ 2417064 h 3418549"/>
              <a:gd name="connsiteX23" fmla="*/ 6652477 w 7534220"/>
              <a:gd name="connsiteY23" fmla="*/ 2547692 h 3418549"/>
              <a:gd name="connsiteX24" fmla="*/ 6674249 w 7534220"/>
              <a:gd name="connsiteY24" fmla="*/ 2569464 h 3418549"/>
              <a:gd name="connsiteX25" fmla="*/ 6717792 w 7534220"/>
              <a:gd name="connsiteY25" fmla="*/ 2602121 h 3418549"/>
              <a:gd name="connsiteX26" fmla="*/ 6783106 w 7534220"/>
              <a:gd name="connsiteY26" fmla="*/ 2656549 h 3418549"/>
              <a:gd name="connsiteX27" fmla="*/ 6859306 w 7534220"/>
              <a:gd name="connsiteY27" fmla="*/ 2700092 h 3418549"/>
              <a:gd name="connsiteX28" fmla="*/ 6881077 w 7534220"/>
              <a:gd name="connsiteY28" fmla="*/ 2721864 h 3418549"/>
              <a:gd name="connsiteX29" fmla="*/ 6924620 w 7534220"/>
              <a:gd name="connsiteY29" fmla="*/ 2754521 h 3418549"/>
              <a:gd name="connsiteX30" fmla="*/ 7011706 w 7534220"/>
              <a:gd name="connsiteY30" fmla="*/ 2852492 h 3418549"/>
              <a:gd name="connsiteX31" fmla="*/ 7066135 w 7534220"/>
              <a:gd name="connsiteY31" fmla="*/ 2885149 h 3418549"/>
              <a:gd name="connsiteX32" fmla="*/ 7153220 w 7534220"/>
              <a:gd name="connsiteY32" fmla="*/ 2972235 h 3418549"/>
              <a:gd name="connsiteX33" fmla="*/ 7207649 w 7534220"/>
              <a:gd name="connsiteY33" fmla="*/ 3037549 h 3418549"/>
              <a:gd name="connsiteX34" fmla="*/ 7229420 w 7534220"/>
              <a:gd name="connsiteY34" fmla="*/ 3059321 h 3418549"/>
              <a:gd name="connsiteX35" fmla="*/ 7262077 w 7534220"/>
              <a:gd name="connsiteY35" fmla="*/ 3113749 h 3418549"/>
              <a:gd name="connsiteX36" fmla="*/ 7327392 w 7534220"/>
              <a:gd name="connsiteY36" fmla="*/ 3179064 h 3418549"/>
              <a:gd name="connsiteX37" fmla="*/ 7392706 w 7534220"/>
              <a:gd name="connsiteY37" fmla="*/ 3244378 h 3418549"/>
              <a:gd name="connsiteX38" fmla="*/ 7479792 w 7534220"/>
              <a:gd name="connsiteY38" fmla="*/ 3364121 h 3418549"/>
              <a:gd name="connsiteX39" fmla="*/ 7512449 w 7534220"/>
              <a:gd name="connsiteY39" fmla="*/ 3396778 h 3418549"/>
              <a:gd name="connsiteX40" fmla="*/ 7534220 w 7534220"/>
              <a:gd name="connsiteY40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465935 w 7534220"/>
              <a:gd name="connsiteY6" fmla="*/ 1655064 h 3418549"/>
              <a:gd name="connsiteX7" fmla="*/ 5520363 w 7534220"/>
              <a:gd name="connsiteY7" fmla="*/ 1687721 h 3418549"/>
              <a:gd name="connsiteX8" fmla="*/ 5563906 w 7534220"/>
              <a:gd name="connsiteY8" fmla="*/ 1742149 h 3418549"/>
              <a:gd name="connsiteX9" fmla="*/ 5650992 w 7534220"/>
              <a:gd name="connsiteY9" fmla="*/ 1785692 h 3418549"/>
              <a:gd name="connsiteX10" fmla="*/ 5716306 w 7534220"/>
              <a:gd name="connsiteY10" fmla="*/ 1861892 h 3418549"/>
              <a:gd name="connsiteX11" fmla="*/ 5748963 w 7534220"/>
              <a:gd name="connsiteY11" fmla="*/ 1872778 h 3418549"/>
              <a:gd name="connsiteX12" fmla="*/ 5803392 w 7534220"/>
              <a:gd name="connsiteY12" fmla="*/ 1905435 h 3418549"/>
              <a:gd name="connsiteX13" fmla="*/ 5868706 w 7534220"/>
              <a:gd name="connsiteY13" fmla="*/ 1959864 h 3418549"/>
              <a:gd name="connsiteX14" fmla="*/ 5955792 w 7534220"/>
              <a:gd name="connsiteY14" fmla="*/ 2014292 h 3418549"/>
              <a:gd name="connsiteX15" fmla="*/ 5999335 w 7534220"/>
              <a:gd name="connsiteY15" fmla="*/ 2057835 h 3418549"/>
              <a:gd name="connsiteX16" fmla="*/ 6053763 w 7534220"/>
              <a:gd name="connsiteY16" fmla="*/ 2090492 h 3418549"/>
              <a:gd name="connsiteX17" fmla="*/ 6097306 w 7534220"/>
              <a:gd name="connsiteY17" fmla="*/ 2134035 h 3418549"/>
              <a:gd name="connsiteX18" fmla="*/ 6227935 w 7534220"/>
              <a:gd name="connsiteY18" fmla="*/ 2242892 h 3418549"/>
              <a:gd name="connsiteX19" fmla="*/ 6380335 w 7534220"/>
              <a:gd name="connsiteY19" fmla="*/ 2340864 h 3418549"/>
              <a:gd name="connsiteX20" fmla="*/ 6412992 w 7534220"/>
              <a:gd name="connsiteY20" fmla="*/ 2362635 h 3418549"/>
              <a:gd name="connsiteX21" fmla="*/ 6456535 w 7534220"/>
              <a:gd name="connsiteY21" fmla="*/ 2417064 h 3418549"/>
              <a:gd name="connsiteX22" fmla="*/ 6652477 w 7534220"/>
              <a:gd name="connsiteY22" fmla="*/ 2547692 h 3418549"/>
              <a:gd name="connsiteX23" fmla="*/ 6674249 w 7534220"/>
              <a:gd name="connsiteY23" fmla="*/ 2569464 h 3418549"/>
              <a:gd name="connsiteX24" fmla="*/ 6717792 w 7534220"/>
              <a:gd name="connsiteY24" fmla="*/ 2602121 h 3418549"/>
              <a:gd name="connsiteX25" fmla="*/ 6783106 w 7534220"/>
              <a:gd name="connsiteY25" fmla="*/ 2656549 h 3418549"/>
              <a:gd name="connsiteX26" fmla="*/ 6859306 w 7534220"/>
              <a:gd name="connsiteY26" fmla="*/ 2700092 h 3418549"/>
              <a:gd name="connsiteX27" fmla="*/ 6881077 w 7534220"/>
              <a:gd name="connsiteY27" fmla="*/ 2721864 h 3418549"/>
              <a:gd name="connsiteX28" fmla="*/ 6924620 w 7534220"/>
              <a:gd name="connsiteY28" fmla="*/ 2754521 h 3418549"/>
              <a:gd name="connsiteX29" fmla="*/ 7011706 w 7534220"/>
              <a:gd name="connsiteY29" fmla="*/ 2852492 h 3418549"/>
              <a:gd name="connsiteX30" fmla="*/ 7066135 w 7534220"/>
              <a:gd name="connsiteY30" fmla="*/ 2885149 h 3418549"/>
              <a:gd name="connsiteX31" fmla="*/ 7153220 w 7534220"/>
              <a:gd name="connsiteY31" fmla="*/ 2972235 h 3418549"/>
              <a:gd name="connsiteX32" fmla="*/ 7207649 w 7534220"/>
              <a:gd name="connsiteY32" fmla="*/ 3037549 h 3418549"/>
              <a:gd name="connsiteX33" fmla="*/ 7229420 w 7534220"/>
              <a:gd name="connsiteY33" fmla="*/ 3059321 h 3418549"/>
              <a:gd name="connsiteX34" fmla="*/ 7262077 w 7534220"/>
              <a:gd name="connsiteY34" fmla="*/ 3113749 h 3418549"/>
              <a:gd name="connsiteX35" fmla="*/ 7327392 w 7534220"/>
              <a:gd name="connsiteY35" fmla="*/ 3179064 h 3418549"/>
              <a:gd name="connsiteX36" fmla="*/ 7392706 w 7534220"/>
              <a:gd name="connsiteY36" fmla="*/ 3244378 h 3418549"/>
              <a:gd name="connsiteX37" fmla="*/ 7479792 w 7534220"/>
              <a:gd name="connsiteY37" fmla="*/ 3364121 h 3418549"/>
              <a:gd name="connsiteX38" fmla="*/ 7512449 w 7534220"/>
              <a:gd name="connsiteY38" fmla="*/ 3396778 h 3418549"/>
              <a:gd name="connsiteX39" fmla="*/ 7534220 w 7534220"/>
              <a:gd name="connsiteY39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465935 w 7534220"/>
              <a:gd name="connsiteY6" fmla="*/ 1655064 h 3418549"/>
              <a:gd name="connsiteX7" fmla="*/ 5563906 w 7534220"/>
              <a:gd name="connsiteY7" fmla="*/ 1742149 h 3418549"/>
              <a:gd name="connsiteX8" fmla="*/ 5650992 w 7534220"/>
              <a:gd name="connsiteY8" fmla="*/ 1785692 h 3418549"/>
              <a:gd name="connsiteX9" fmla="*/ 5716306 w 7534220"/>
              <a:gd name="connsiteY9" fmla="*/ 1861892 h 3418549"/>
              <a:gd name="connsiteX10" fmla="*/ 5748963 w 7534220"/>
              <a:gd name="connsiteY10" fmla="*/ 1872778 h 3418549"/>
              <a:gd name="connsiteX11" fmla="*/ 5803392 w 7534220"/>
              <a:gd name="connsiteY11" fmla="*/ 1905435 h 3418549"/>
              <a:gd name="connsiteX12" fmla="*/ 5868706 w 7534220"/>
              <a:gd name="connsiteY12" fmla="*/ 1959864 h 3418549"/>
              <a:gd name="connsiteX13" fmla="*/ 5955792 w 7534220"/>
              <a:gd name="connsiteY13" fmla="*/ 2014292 h 3418549"/>
              <a:gd name="connsiteX14" fmla="*/ 5999335 w 7534220"/>
              <a:gd name="connsiteY14" fmla="*/ 2057835 h 3418549"/>
              <a:gd name="connsiteX15" fmla="*/ 6053763 w 7534220"/>
              <a:gd name="connsiteY15" fmla="*/ 2090492 h 3418549"/>
              <a:gd name="connsiteX16" fmla="*/ 6097306 w 7534220"/>
              <a:gd name="connsiteY16" fmla="*/ 2134035 h 3418549"/>
              <a:gd name="connsiteX17" fmla="*/ 6227935 w 7534220"/>
              <a:gd name="connsiteY17" fmla="*/ 2242892 h 3418549"/>
              <a:gd name="connsiteX18" fmla="*/ 6380335 w 7534220"/>
              <a:gd name="connsiteY18" fmla="*/ 2340864 h 3418549"/>
              <a:gd name="connsiteX19" fmla="*/ 6412992 w 7534220"/>
              <a:gd name="connsiteY19" fmla="*/ 2362635 h 3418549"/>
              <a:gd name="connsiteX20" fmla="*/ 6456535 w 7534220"/>
              <a:gd name="connsiteY20" fmla="*/ 2417064 h 3418549"/>
              <a:gd name="connsiteX21" fmla="*/ 6652477 w 7534220"/>
              <a:gd name="connsiteY21" fmla="*/ 2547692 h 3418549"/>
              <a:gd name="connsiteX22" fmla="*/ 6674249 w 7534220"/>
              <a:gd name="connsiteY22" fmla="*/ 2569464 h 3418549"/>
              <a:gd name="connsiteX23" fmla="*/ 6717792 w 7534220"/>
              <a:gd name="connsiteY23" fmla="*/ 2602121 h 3418549"/>
              <a:gd name="connsiteX24" fmla="*/ 6783106 w 7534220"/>
              <a:gd name="connsiteY24" fmla="*/ 2656549 h 3418549"/>
              <a:gd name="connsiteX25" fmla="*/ 6859306 w 7534220"/>
              <a:gd name="connsiteY25" fmla="*/ 2700092 h 3418549"/>
              <a:gd name="connsiteX26" fmla="*/ 6881077 w 7534220"/>
              <a:gd name="connsiteY26" fmla="*/ 2721864 h 3418549"/>
              <a:gd name="connsiteX27" fmla="*/ 6924620 w 7534220"/>
              <a:gd name="connsiteY27" fmla="*/ 2754521 h 3418549"/>
              <a:gd name="connsiteX28" fmla="*/ 7011706 w 7534220"/>
              <a:gd name="connsiteY28" fmla="*/ 2852492 h 3418549"/>
              <a:gd name="connsiteX29" fmla="*/ 7066135 w 7534220"/>
              <a:gd name="connsiteY29" fmla="*/ 2885149 h 3418549"/>
              <a:gd name="connsiteX30" fmla="*/ 7153220 w 7534220"/>
              <a:gd name="connsiteY30" fmla="*/ 2972235 h 3418549"/>
              <a:gd name="connsiteX31" fmla="*/ 7207649 w 7534220"/>
              <a:gd name="connsiteY31" fmla="*/ 3037549 h 3418549"/>
              <a:gd name="connsiteX32" fmla="*/ 7229420 w 7534220"/>
              <a:gd name="connsiteY32" fmla="*/ 3059321 h 3418549"/>
              <a:gd name="connsiteX33" fmla="*/ 7262077 w 7534220"/>
              <a:gd name="connsiteY33" fmla="*/ 3113749 h 3418549"/>
              <a:gd name="connsiteX34" fmla="*/ 7327392 w 7534220"/>
              <a:gd name="connsiteY34" fmla="*/ 3179064 h 3418549"/>
              <a:gd name="connsiteX35" fmla="*/ 7392706 w 7534220"/>
              <a:gd name="connsiteY35" fmla="*/ 3244378 h 3418549"/>
              <a:gd name="connsiteX36" fmla="*/ 7479792 w 7534220"/>
              <a:gd name="connsiteY36" fmla="*/ 3364121 h 3418549"/>
              <a:gd name="connsiteX37" fmla="*/ 7512449 w 7534220"/>
              <a:gd name="connsiteY37" fmla="*/ 3396778 h 3418549"/>
              <a:gd name="connsiteX38" fmla="*/ 7534220 w 7534220"/>
              <a:gd name="connsiteY38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465935 w 7534220"/>
              <a:gd name="connsiteY6" fmla="*/ 1655064 h 3418549"/>
              <a:gd name="connsiteX7" fmla="*/ 5563906 w 7534220"/>
              <a:gd name="connsiteY7" fmla="*/ 1742149 h 3418549"/>
              <a:gd name="connsiteX8" fmla="*/ 5650992 w 7534220"/>
              <a:gd name="connsiteY8" fmla="*/ 1785692 h 3418549"/>
              <a:gd name="connsiteX9" fmla="*/ 5716306 w 7534220"/>
              <a:gd name="connsiteY9" fmla="*/ 1861892 h 3418549"/>
              <a:gd name="connsiteX10" fmla="*/ 5748963 w 7534220"/>
              <a:gd name="connsiteY10" fmla="*/ 1872778 h 3418549"/>
              <a:gd name="connsiteX11" fmla="*/ 5803392 w 7534220"/>
              <a:gd name="connsiteY11" fmla="*/ 1905435 h 3418549"/>
              <a:gd name="connsiteX12" fmla="*/ 5868706 w 7534220"/>
              <a:gd name="connsiteY12" fmla="*/ 1959864 h 3418549"/>
              <a:gd name="connsiteX13" fmla="*/ 5955792 w 7534220"/>
              <a:gd name="connsiteY13" fmla="*/ 2014292 h 3418549"/>
              <a:gd name="connsiteX14" fmla="*/ 5999335 w 7534220"/>
              <a:gd name="connsiteY14" fmla="*/ 2057835 h 3418549"/>
              <a:gd name="connsiteX15" fmla="*/ 6053763 w 7534220"/>
              <a:gd name="connsiteY15" fmla="*/ 2090492 h 3418549"/>
              <a:gd name="connsiteX16" fmla="*/ 6097306 w 7534220"/>
              <a:gd name="connsiteY16" fmla="*/ 2134035 h 3418549"/>
              <a:gd name="connsiteX17" fmla="*/ 6227935 w 7534220"/>
              <a:gd name="connsiteY17" fmla="*/ 2242892 h 3418549"/>
              <a:gd name="connsiteX18" fmla="*/ 6380335 w 7534220"/>
              <a:gd name="connsiteY18" fmla="*/ 2340864 h 3418549"/>
              <a:gd name="connsiteX19" fmla="*/ 6412992 w 7534220"/>
              <a:gd name="connsiteY19" fmla="*/ 2362635 h 3418549"/>
              <a:gd name="connsiteX20" fmla="*/ 6456535 w 7534220"/>
              <a:gd name="connsiteY20" fmla="*/ 2417064 h 3418549"/>
              <a:gd name="connsiteX21" fmla="*/ 6652477 w 7534220"/>
              <a:gd name="connsiteY21" fmla="*/ 2547692 h 3418549"/>
              <a:gd name="connsiteX22" fmla="*/ 6674249 w 7534220"/>
              <a:gd name="connsiteY22" fmla="*/ 2569464 h 3418549"/>
              <a:gd name="connsiteX23" fmla="*/ 6717792 w 7534220"/>
              <a:gd name="connsiteY23" fmla="*/ 2602121 h 3418549"/>
              <a:gd name="connsiteX24" fmla="*/ 6859306 w 7534220"/>
              <a:gd name="connsiteY24" fmla="*/ 2700092 h 3418549"/>
              <a:gd name="connsiteX25" fmla="*/ 6881077 w 7534220"/>
              <a:gd name="connsiteY25" fmla="*/ 2721864 h 3418549"/>
              <a:gd name="connsiteX26" fmla="*/ 6924620 w 7534220"/>
              <a:gd name="connsiteY26" fmla="*/ 2754521 h 3418549"/>
              <a:gd name="connsiteX27" fmla="*/ 7011706 w 7534220"/>
              <a:gd name="connsiteY27" fmla="*/ 2852492 h 3418549"/>
              <a:gd name="connsiteX28" fmla="*/ 7066135 w 7534220"/>
              <a:gd name="connsiteY28" fmla="*/ 2885149 h 3418549"/>
              <a:gd name="connsiteX29" fmla="*/ 7153220 w 7534220"/>
              <a:gd name="connsiteY29" fmla="*/ 2972235 h 3418549"/>
              <a:gd name="connsiteX30" fmla="*/ 7207649 w 7534220"/>
              <a:gd name="connsiteY30" fmla="*/ 3037549 h 3418549"/>
              <a:gd name="connsiteX31" fmla="*/ 7229420 w 7534220"/>
              <a:gd name="connsiteY31" fmla="*/ 3059321 h 3418549"/>
              <a:gd name="connsiteX32" fmla="*/ 7262077 w 7534220"/>
              <a:gd name="connsiteY32" fmla="*/ 3113749 h 3418549"/>
              <a:gd name="connsiteX33" fmla="*/ 7327392 w 7534220"/>
              <a:gd name="connsiteY33" fmla="*/ 3179064 h 3418549"/>
              <a:gd name="connsiteX34" fmla="*/ 7392706 w 7534220"/>
              <a:gd name="connsiteY34" fmla="*/ 3244378 h 3418549"/>
              <a:gd name="connsiteX35" fmla="*/ 7479792 w 7534220"/>
              <a:gd name="connsiteY35" fmla="*/ 3364121 h 3418549"/>
              <a:gd name="connsiteX36" fmla="*/ 7512449 w 7534220"/>
              <a:gd name="connsiteY36" fmla="*/ 3396778 h 3418549"/>
              <a:gd name="connsiteX37" fmla="*/ 7534220 w 7534220"/>
              <a:gd name="connsiteY37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465935 w 7534220"/>
              <a:gd name="connsiteY6" fmla="*/ 1655064 h 3418549"/>
              <a:gd name="connsiteX7" fmla="*/ 5563906 w 7534220"/>
              <a:gd name="connsiteY7" fmla="*/ 1742149 h 3418549"/>
              <a:gd name="connsiteX8" fmla="*/ 5650992 w 7534220"/>
              <a:gd name="connsiteY8" fmla="*/ 1785692 h 3418549"/>
              <a:gd name="connsiteX9" fmla="*/ 5716306 w 7534220"/>
              <a:gd name="connsiteY9" fmla="*/ 1861892 h 3418549"/>
              <a:gd name="connsiteX10" fmla="*/ 5748963 w 7534220"/>
              <a:gd name="connsiteY10" fmla="*/ 1872778 h 3418549"/>
              <a:gd name="connsiteX11" fmla="*/ 5803392 w 7534220"/>
              <a:gd name="connsiteY11" fmla="*/ 1905435 h 3418549"/>
              <a:gd name="connsiteX12" fmla="*/ 5868706 w 7534220"/>
              <a:gd name="connsiteY12" fmla="*/ 1959864 h 3418549"/>
              <a:gd name="connsiteX13" fmla="*/ 5955792 w 7534220"/>
              <a:gd name="connsiteY13" fmla="*/ 2014292 h 3418549"/>
              <a:gd name="connsiteX14" fmla="*/ 5999335 w 7534220"/>
              <a:gd name="connsiteY14" fmla="*/ 2057835 h 3418549"/>
              <a:gd name="connsiteX15" fmla="*/ 6053763 w 7534220"/>
              <a:gd name="connsiteY15" fmla="*/ 2090492 h 3418549"/>
              <a:gd name="connsiteX16" fmla="*/ 6097306 w 7534220"/>
              <a:gd name="connsiteY16" fmla="*/ 2134035 h 3418549"/>
              <a:gd name="connsiteX17" fmla="*/ 6227935 w 7534220"/>
              <a:gd name="connsiteY17" fmla="*/ 2242892 h 3418549"/>
              <a:gd name="connsiteX18" fmla="*/ 6380335 w 7534220"/>
              <a:gd name="connsiteY18" fmla="*/ 2340864 h 3418549"/>
              <a:gd name="connsiteX19" fmla="*/ 6412992 w 7534220"/>
              <a:gd name="connsiteY19" fmla="*/ 2362635 h 3418549"/>
              <a:gd name="connsiteX20" fmla="*/ 6456535 w 7534220"/>
              <a:gd name="connsiteY20" fmla="*/ 2417064 h 3418549"/>
              <a:gd name="connsiteX21" fmla="*/ 6652477 w 7534220"/>
              <a:gd name="connsiteY21" fmla="*/ 2547692 h 3418549"/>
              <a:gd name="connsiteX22" fmla="*/ 6674249 w 7534220"/>
              <a:gd name="connsiteY22" fmla="*/ 2569464 h 3418549"/>
              <a:gd name="connsiteX23" fmla="*/ 6717792 w 7534220"/>
              <a:gd name="connsiteY23" fmla="*/ 2602121 h 3418549"/>
              <a:gd name="connsiteX24" fmla="*/ 6859306 w 7534220"/>
              <a:gd name="connsiteY24" fmla="*/ 2700092 h 3418549"/>
              <a:gd name="connsiteX25" fmla="*/ 6924620 w 7534220"/>
              <a:gd name="connsiteY25" fmla="*/ 2754521 h 3418549"/>
              <a:gd name="connsiteX26" fmla="*/ 7011706 w 7534220"/>
              <a:gd name="connsiteY26" fmla="*/ 2852492 h 3418549"/>
              <a:gd name="connsiteX27" fmla="*/ 7066135 w 7534220"/>
              <a:gd name="connsiteY27" fmla="*/ 2885149 h 3418549"/>
              <a:gd name="connsiteX28" fmla="*/ 7153220 w 7534220"/>
              <a:gd name="connsiteY28" fmla="*/ 2972235 h 3418549"/>
              <a:gd name="connsiteX29" fmla="*/ 7207649 w 7534220"/>
              <a:gd name="connsiteY29" fmla="*/ 3037549 h 3418549"/>
              <a:gd name="connsiteX30" fmla="*/ 7229420 w 7534220"/>
              <a:gd name="connsiteY30" fmla="*/ 3059321 h 3418549"/>
              <a:gd name="connsiteX31" fmla="*/ 7262077 w 7534220"/>
              <a:gd name="connsiteY31" fmla="*/ 3113749 h 3418549"/>
              <a:gd name="connsiteX32" fmla="*/ 7327392 w 7534220"/>
              <a:gd name="connsiteY32" fmla="*/ 3179064 h 3418549"/>
              <a:gd name="connsiteX33" fmla="*/ 7392706 w 7534220"/>
              <a:gd name="connsiteY33" fmla="*/ 3244378 h 3418549"/>
              <a:gd name="connsiteX34" fmla="*/ 7479792 w 7534220"/>
              <a:gd name="connsiteY34" fmla="*/ 3364121 h 3418549"/>
              <a:gd name="connsiteX35" fmla="*/ 7512449 w 7534220"/>
              <a:gd name="connsiteY35" fmla="*/ 3396778 h 3418549"/>
              <a:gd name="connsiteX36" fmla="*/ 7534220 w 7534220"/>
              <a:gd name="connsiteY36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465935 w 7534220"/>
              <a:gd name="connsiteY6" fmla="*/ 1655064 h 3418549"/>
              <a:gd name="connsiteX7" fmla="*/ 5563906 w 7534220"/>
              <a:gd name="connsiteY7" fmla="*/ 1742149 h 3418549"/>
              <a:gd name="connsiteX8" fmla="*/ 5650992 w 7534220"/>
              <a:gd name="connsiteY8" fmla="*/ 1785692 h 3418549"/>
              <a:gd name="connsiteX9" fmla="*/ 5716306 w 7534220"/>
              <a:gd name="connsiteY9" fmla="*/ 1861892 h 3418549"/>
              <a:gd name="connsiteX10" fmla="*/ 5748963 w 7534220"/>
              <a:gd name="connsiteY10" fmla="*/ 1872778 h 3418549"/>
              <a:gd name="connsiteX11" fmla="*/ 5803392 w 7534220"/>
              <a:gd name="connsiteY11" fmla="*/ 1905435 h 3418549"/>
              <a:gd name="connsiteX12" fmla="*/ 5868706 w 7534220"/>
              <a:gd name="connsiteY12" fmla="*/ 1959864 h 3418549"/>
              <a:gd name="connsiteX13" fmla="*/ 5955792 w 7534220"/>
              <a:gd name="connsiteY13" fmla="*/ 2014292 h 3418549"/>
              <a:gd name="connsiteX14" fmla="*/ 6053763 w 7534220"/>
              <a:gd name="connsiteY14" fmla="*/ 2090492 h 3418549"/>
              <a:gd name="connsiteX15" fmla="*/ 6097306 w 7534220"/>
              <a:gd name="connsiteY15" fmla="*/ 2134035 h 3418549"/>
              <a:gd name="connsiteX16" fmla="*/ 6227935 w 7534220"/>
              <a:gd name="connsiteY16" fmla="*/ 2242892 h 3418549"/>
              <a:gd name="connsiteX17" fmla="*/ 6380335 w 7534220"/>
              <a:gd name="connsiteY17" fmla="*/ 2340864 h 3418549"/>
              <a:gd name="connsiteX18" fmla="*/ 6412992 w 7534220"/>
              <a:gd name="connsiteY18" fmla="*/ 2362635 h 3418549"/>
              <a:gd name="connsiteX19" fmla="*/ 6456535 w 7534220"/>
              <a:gd name="connsiteY19" fmla="*/ 2417064 h 3418549"/>
              <a:gd name="connsiteX20" fmla="*/ 6652477 w 7534220"/>
              <a:gd name="connsiteY20" fmla="*/ 2547692 h 3418549"/>
              <a:gd name="connsiteX21" fmla="*/ 6674249 w 7534220"/>
              <a:gd name="connsiteY21" fmla="*/ 2569464 h 3418549"/>
              <a:gd name="connsiteX22" fmla="*/ 6717792 w 7534220"/>
              <a:gd name="connsiteY22" fmla="*/ 2602121 h 3418549"/>
              <a:gd name="connsiteX23" fmla="*/ 6859306 w 7534220"/>
              <a:gd name="connsiteY23" fmla="*/ 2700092 h 3418549"/>
              <a:gd name="connsiteX24" fmla="*/ 6924620 w 7534220"/>
              <a:gd name="connsiteY24" fmla="*/ 2754521 h 3418549"/>
              <a:gd name="connsiteX25" fmla="*/ 7011706 w 7534220"/>
              <a:gd name="connsiteY25" fmla="*/ 2852492 h 3418549"/>
              <a:gd name="connsiteX26" fmla="*/ 7066135 w 7534220"/>
              <a:gd name="connsiteY26" fmla="*/ 2885149 h 3418549"/>
              <a:gd name="connsiteX27" fmla="*/ 7153220 w 7534220"/>
              <a:gd name="connsiteY27" fmla="*/ 2972235 h 3418549"/>
              <a:gd name="connsiteX28" fmla="*/ 7207649 w 7534220"/>
              <a:gd name="connsiteY28" fmla="*/ 3037549 h 3418549"/>
              <a:gd name="connsiteX29" fmla="*/ 7229420 w 7534220"/>
              <a:gd name="connsiteY29" fmla="*/ 3059321 h 3418549"/>
              <a:gd name="connsiteX30" fmla="*/ 7262077 w 7534220"/>
              <a:gd name="connsiteY30" fmla="*/ 3113749 h 3418549"/>
              <a:gd name="connsiteX31" fmla="*/ 7327392 w 7534220"/>
              <a:gd name="connsiteY31" fmla="*/ 3179064 h 3418549"/>
              <a:gd name="connsiteX32" fmla="*/ 7392706 w 7534220"/>
              <a:gd name="connsiteY32" fmla="*/ 3244378 h 3418549"/>
              <a:gd name="connsiteX33" fmla="*/ 7479792 w 7534220"/>
              <a:gd name="connsiteY33" fmla="*/ 3364121 h 3418549"/>
              <a:gd name="connsiteX34" fmla="*/ 7512449 w 7534220"/>
              <a:gd name="connsiteY34" fmla="*/ 3396778 h 3418549"/>
              <a:gd name="connsiteX35" fmla="*/ 7534220 w 7534220"/>
              <a:gd name="connsiteY35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465935 w 7534220"/>
              <a:gd name="connsiteY6" fmla="*/ 1655064 h 3418549"/>
              <a:gd name="connsiteX7" fmla="*/ 5563906 w 7534220"/>
              <a:gd name="connsiteY7" fmla="*/ 1742149 h 3418549"/>
              <a:gd name="connsiteX8" fmla="*/ 5650992 w 7534220"/>
              <a:gd name="connsiteY8" fmla="*/ 1785692 h 3418549"/>
              <a:gd name="connsiteX9" fmla="*/ 5716306 w 7534220"/>
              <a:gd name="connsiteY9" fmla="*/ 1861892 h 3418549"/>
              <a:gd name="connsiteX10" fmla="*/ 5803392 w 7534220"/>
              <a:gd name="connsiteY10" fmla="*/ 1905435 h 3418549"/>
              <a:gd name="connsiteX11" fmla="*/ 5868706 w 7534220"/>
              <a:gd name="connsiteY11" fmla="*/ 1959864 h 3418549"/>
              <a:gd name="connsiteX12" fmla="*/ 5955792 w 7534220"/>
              <a:gd name="connsiteY12" fmla="*/ 2014292 h 3418549"/>
              <a:gd name="connsiteX13" fmla="*/ 6053763 w 7534220"/>
              <a:gd name="connsiteY13" fmla="*/ 2090492 h 3418549"/>
              <a:gd name="connsiteX14" fmla="*/ 6097306 w 7534220"/>
              <a:gd name="connsiteY14" fmla="*/ 2134035 h 3418549"/>
              <a:gd name="connsiteX15" fmla="*/ 6227935 w 7534220"/>
              <a:gd name="connsiteY15" fmla="*/ 2242892 h 3418549"/>
              <a:gd name="connsiteX16" fmla="*/ 6380335 w 7534220"/>
              <a:gd name="connsiteY16" fmla="*/ 2340864 h 3418549"/>
              <a:gd name="connsiteX17" fmla="*/ 6412992 w 7534220"/>
              <a:gd name="connsiteY17" fmla="*/ 2362635 h 3418549"/>
              <a:gd name="connsiteX18" fmla="*/ 6456535 w 7534220"/>
              <a:gd name="connsiteY18" fmla="*/ 2417064 h 3418549"/>
              <a:gd name="connsiteX19" fmla="*/ 6652477 w 7534220"/>
              <a:gd name="connsiteY19" fmla="*/ 2547692 h 3418549"/>
              <a:gd name="connsiteX20" fmla="*/ 6674249 w 7534220"/>
              <a:gd name="connsiteY20" fmla="*/ 2569464 h 3418549"/>
              <a:gd name="connsiteX21" fmla="*/ 6717792 w 7534220"/>
              <a:gd name="connsiteY21" fmla="*/ 2602121 h 3418549"/>
              <a:gd name="connsiteX22" fmla="*/ 6859306 w 7534220"/>
              <a:gd name="connsiteY22" fmla="*/ 2700092 h 3418549"/>
              <a:gd name="connsiteX23" fmla="*/ 6924620 w 7534220"/>
              <a:gd name="connsiteY23" fmla="*/ 2754521 h 3418549"/>
              <a:gd name="connsiteX24" fmla="*/ 7011706 w 7534220"/>
              <a:gd name="connsiteY24" fmla="*/ 2852492 h 3418549"/>
              <a:gd name="connsiteX25" fmla="*/ 7066135 w 7534220"/>
              <a:gd name="connsiteY25" fmla="*/ 2885149 h 3418549"/>
              <a:gd name="connsiteX26" fmla="*/ 7153220 w 7534220"/>
              <a:gd name="connsiteY26" fmla="*/ 2972235 h 3418549"/>
              <a:gd name="connsiteX27" fmla="*/ 7207649 w 7534220"/>
              <a:gd name="connsiteY27" fmla="*/ 3037549 h 3418549"/>
              <a:gd name="connsiteX28" fmla="*/ 7229420 w 7534220"/>
              <a:gd name="connsiteY28" fmla="*/ 3059321 h 3418549"/>
              <a:gd name="connsiteX29" fmla="*/ 7262077 w 7534220"/>
              <a:gd name="connsiteY29" fmla="*/ 3113749 h 3418549"/>
              <a:gd name="connsiteX30" fmla="*/ 7327392 w 7534220"/>
              <a:gd name="connsiteY30" fmla="*/ 3179064 h 3418549"/>
              <a:gd name="connsiteX31" fmla="*/ 7392706 w 7534220"/>
              <a:gd name="connsiteY31" fmla="*/ 3244378 h 3418549"/>
              <a:gd name="connsiteX32" fmla="*/ 7479792 w 7534220"/>
              <a:gd name="connsiteY32" fmla="*/ 3364121 h 3418549"/>
              <a:gd name="connsiteX33" fmla="*/ 7512449 w 7534220"/>
              <a:gd name="connsiteY33" fmla="*/ 3396778 h 3418549"/>
              <a:gd name="connsiteX34" fmla="*/ 7534220 w 7534220"/>
              <a:gd name="connsiteY34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465935 w 7534220"/>
              <a:gd name="connsiteY6" fmla="*/ 1655064 h 3418549"/>
              <a:gd name="connsiteX7" fmla="*/ 5563906 w 7534220"/>
              <a:gd name="connsiteY7" fmla="*/ 1742149 h 3418549"/>
              <a:gd name="connsiteX8" fmla="*/ 5716306 w 7534220"/>
              <a:gd name="connsiteY8" fmla="*/ 1861892 h 3418549"/>
              <a:gd name="connsiteX9" fmla="*/ 5803392 w 7534220"/>
              <a:gd name="connsiteY9" fmla="*/ 1905435 h 3418549"/>
              <a:gd name="connsiteX10" fmla="*/ 5868706 w 7534220"/>
              <a:gd name="connsiteY10" fmla="*/ 1959864 h 3418549"/>
              <a:gd name="connsiteX11" fmla="*/ 5955792 w 7534220"/>
              <a:gd name="connsiteY11" fmla="*/ 2014292 h 3418549"/>
              <a:gd name="connsiteX12" fmla="*/ 6053763 w 7534220"/>
              <a:gd name="connsiteY12" fmla="*/ 2090492 h 3418549"/>
              <a:gd name="connsiteX13" fmla="*/ 6097306 w 7534220"/>
              <a:gd name="connsiteY13" fmla="*/ 2134035 h 3418549"/>
              <a:gd name="connsiteX14" fmla="*/ 6227935 w 7534220"/>
              <a:gd name="connsiteY14" fmla="*/ 2242892 h 3418549"/>
              <a:gd name="connsiteX15" fmla="*/ 6380335 w 7534220"/>
              <a:gd name="connsiteY15" fmla="*/ 2340864 h 3418549"/>
              <a:gd name="connsiteX16" fmla="*/ 6412992 w 7534220"/>
              <a:gd name="connsiteY16" fmla="*/ 2362635 h 3418549"/>
              <a:gd name="connsiteX17" fmla="*/ 6456535 w 7534220"/>
              <a:gd name="connsiteY17" fmla="*/ 2417064 h 3418549"/>
              <a:gd name="connsiteX18" fmla="*/ 6652477 w 7534220"/>
              <a:gd name="connsiteY18" fmla="*/ 2547692 h 3418549"/>
              <a:gd name="connsiteX19" fmla="*/ 6674249 w 7534220"/>
              <a:gd name="connsiteY19" fmla="*/ 2569464 h 3418549"/>
              <a:gd name="connsiteX20" fmla="*/ 6717792 w 7534220"/>
              <a:gd name="connsiteY20" fmla="*/ 2602121 h 3418549"/>
              <a:gd name="connsiteX21" fmla="*/ 6859306 w 7534220"/>
              <a:gd name="connsiteY21" fmla="*/ 2700092 h 3418549"/>
              <a:gd name="connsiteX22" fmla="*/ 6924620 w 7534220"/>
              <a:gd name="connsiteY22" fmla="*/ 2754521 h 3418549"/>
              <a:gd name="connsiteX23" fmla="*/ 7011706 w 7534220"/>
              <a:gd name="connsiteY23" fmla="*/ 2852492 h 3418549"/>
              <a:gd name="connsiteX24" fmla="*/ 7066135 w 7534220"/>
              <a:gd name="connsiteY24" fmla="*/ 2885149 h 3418549"/>
              <a:gd name="connsiteX25" fmla="*/ 7153220 w 7534220"/>
              <a:gd name="connsiteY25" fmla="*/ 2972235 h 3418549"/>
              <a:gd name="connsiteX26" fmla="*/ 7207649 w 7534220"/>
              <a:gd name="connsiteY26" fmla="*/ 3037549 h 3418549"/>
              <a:gd name="connsiteX27" fmla="*/ 7229420 w 7534220"/>
              <a:gd name="connsiteY27" fmla="*/ 3059321 h 3418549"/>
              <a:gd name="connsiteX28" fmla="*/ 7262077 w 7534220"/>
              <a:gd name="connsiteY28" fmla="*/ 3113749 h 3418549"/>
              <a:gd name="connsiteX29" fmla="*/ 7327392 w 7534220"/>
              <a:gd name="connsiteY29" fmla="*/ 3179064 h 3418549"/>
              <a:gd name="connsiteX30" fmla="*/ 7392706 w 7534220"/>
              <a:gd name="connsiteY30" fmla="*/ 3244378 h 3418549"/>
              <a:gd name="connsiteX31" fmla="*/ 7479792 w 7534220"/>
              <a:gd name="connsiteY31" fmla="*/ 3364121 h 3418549"/>
              <a:gd name="connsiteX32" fmla="*/ 7512449 w 7534220"/>
              <a:gd name="connsiteY32" fmla="*/ 3396778 h 3418549"/>
              <a:gd name="connsiteX33" fmla="*/ 7534220 w 7534220"/>
              <a:gd name="connsiteY33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465935 w 7534220"/>
              <a:gd name="connsiteY6" fmla="*/ 1655064 h 3418549"/>
              <a:gd name="connsiteX7" fmla="*/ 5716306 w 7534220"/>
              <a:gd name="connsiteY7" fmla="*/ 1861892 h 3418549"/>
              <a:gd name="connsiteX8" fmla="*/ 5803392 w 7534220"/>
              <a:gd name="connsiteY8" fmla="*/ 1905435 h 3418549"/>
              <a:gd name="connsiteX9" fmla="*/ 5868706 w 7534220"/>
              <a:gd name="connsiteY9" fmla="*/ 1959864 h 3418549"/>
              <a:gd name="connsiteX10" fmla="*/ 5955792 w 7534220"/>
              <a:gd name="connsiteY10" fmla="*/ 2014292 h 3418549"/>
              <a:gd name="connsiteX11" fmla="*/ 6053763 w 7534220"/>
              <a:gd name="connsiteY11" fmla="*/ 2090492 h 3418549"/>
              <a:gd name="connsiteX12" fmla="*/ 6097306 w 7534220"/>
              <a:gd name="connsiteY12" fmla="*/ 2134035 h 3418549"/>
              <a:gd name="connsiteX13" fmla="*/ 6227935 w 7534220"/>
              <a:gd name="connsiteY13" fmla="*/ 2242892 h 3418549"/>
              <a:gd name="connsiteX14" fmla="*/ 6380335 w 7534220"/>
              <a:gd name="connsiteY14" fmla="*/ 2340864 h 3418549"/>
              <a:gd name="connsiteX15" fmla="*/ 6412992 w 7534220"/>
              <a:gd name="connsiteY15" fmla="*/ 2362635 h 3418549"/>
              <a:gd name="connsiteX16" fmla="*/ 6456535 w 7534220"/>
              <a:gd name="connsiteY16" fmla="*/ 2417064 h 3418549"/>
              <a:gd name="connsiteX17" fmla="*/ 6652477 w 7534220"/>
              <a:gd name="connsiteY17" fmla="*/ 2547692 h 3418549"/>
              <a:gd name="connsiteX18" fmla="*/ 6674249 w 7534220"/>
              <a:gd name="connsiteY18" fmla="*/ 2569464 h 3418549"/>
              <a:gd name="connsiteX19" fmla="*/ 6717792 w 7534220"/>
              <a:gd name="connsiteY19" fmla="*/ 2602121 h 3418549"/>
              <a:gd name="connsiteX20" fmla="*/ 6859306 w 7534220"/>
              <a:gd name="connsiteY20" fmla="*/ 2700092 h 3418549"/>
              <a:gd name="connsiteX21" fmla="*/ 6924620 w 7534220"/>
              <a:gd name="connsiteY21" fmla="*/ 2754521 h 3418549"/>
              <a:gd name="connsiteX22" fmla="*/ 7011706 w 7534220"/>
              <a:gd name="connsiteY22" fmla="*/ 2852492 h 3418549"/>
              <a:gd name="connsiteX23" fmla="*/ 7066135 w 7534220"/>
              <a:gd name="connsiteY23" fmla="*/ 2885149 h 3418549"/>
              <a:gd name="connsiteX24" fmla="*/ 7153220 w 7534220"/>
              <a:gd name="connsiteY24" fmla="*/ 2972235 h 3418549"/>
              <a:gd name="connsiteX25" fmla="*/ 7207649 w 7534220"/>
              <a:gd name="connsiteY25" fmla="*/ 3037549 h 3418549"/>
              <a:gd name="connsiteX26" fmla="*/ 7229420 w 7534220"/>
              <a:gd name="connsiteY26" fmla="*/ 3059321 h 3418549"/>
              <a:gd name="connsiteX27" fmla="*/ 7262077 w 7534220"/>
              <a:gd name="connsiteY27" fmla="*/ 3113749 h 3418549"/>
              <a:gd name="connsiteX28" fmla="*/ 7327392 w 7534220"/>
              <a:gd name="connsiteY28" fmla="*/ 3179064 h 3418549"/>
              <a:gd name="connsiteX29" fmla="*/ 7392706 w 7534220"/>
              <a:gd name="connsiteY29" fmla="*/ 3244378 h 3418549"/>
              <a:gd name="connsiteX30" fmla="*/ 7479792 w 7534220"/>
              <a:gd name="connsiteY30" fmla="*/ 3364121 h 3418549"/>
              <a:gd name="connsiteX31" fmla="*/ 7512449 w 7534220"/>
              <a:gd name="connsiteY31" fmla="*/ 3396778 h 3418549"/>
              <a:gd name="connsiteX32" fmla="*/ 7534220 w 7534220"/>
              <a:gd name="connsiteY32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269992 w 7534220"/>
              <a:gd name="connsiteY5" fmla="*/ 1502664 h 3418549"/>
              <a:gd name="connsiteX6" fmla="*/ 5716306 w 7534220"/>
              <a:gd name="connsiteY6" fmla="*/ 1861892 h 3418549"/>
              <a:gd name="connsiteX7" fmla="*/ 5803392 w 7534220"/>
              <a:gd name="connsiteY7" fmla="*/ 1905435 h 3418549"/>
              <a:gd name="connsiteX8" fmla="*/ 5868706 w 7534220"/>
              <a:gd name="connsiteY8" fmla="*/ 1959864 h 3418549"/>
              <a:gd name="connsiteX9" fmla="*/ 5955792 w 7534220"/>
              <a:gd name="connsiteY9" fmla="*/ 2014292 h 3418549"/>
              <a:gd name="connsiteX10" fmla="*/ 6053763 w 7534220"/>
              <a:gd name="connsiteY10" fmla="*/ 2090492 h 3418549"/>
              <a:gd name="connsiteX11" fmla="*/ 6097306 w 7534220"/>
              <a:gd name="connsiteY11" fmla="*/ 2134035 h 3418549"/>
              <a:gd name="connsiteX12" fmla="*/ 6227935 w 7534220"/>
              <a:gd name="connsiteY12" fmla="*/ 2242892 h 3418549"/>
              <a:gd name="connsiteX13" fmla="*/ 6380335 w 7534220"/>
              <a:gd name="connsiteY13" fmla="*/ 2340864 h 3418549"/>
              <a:gd name="connsiteX14" fmla="*/ 6412992 w 7534220"/>
              <a:gd name="connsiteY14" fmla="*/ 2362635 h 3418549"/>
              <a:gd name="connsiteX15" fmla="*/ 6456535 w 7534220"/>
              <a:gd name="connsiteY15" fmla="*/ 2417064 h 3418549"/>
              <a:gd name="connsiteX16" fmla="*/ 6652477 w 7534220"/>
              <a:gd name="connsiteY16" fmla="*/ 2547692 h 3418549"/>
              <a:gd name="connsiteX17" fmla="*/ 6674249 w 7534220"/>
              <a:gd name="connsiteY17" fmla="*/ 2569464 h 3418549"/>
              <a:gd name="connsiteX18" fmla="*/ 6717792 w 7534220"/>
              <a:gd name="connsiteY18" fmla="*/ 2602121 h 3418549"/>
              <a:gd name="connsiteX19" fmla="*/ 6859306 w 7534220"/>
              <a:gd name="connsiteY19" fmla="*/ 2700092 h 3418549"/>
              <a:gd name="connsiteX20" fmla="*/ 6924620 w 7534220"/>
              <a:gd name="connsiteY20" fmla="*/ 2754521 h 3418549"/>
              <a:gd name="connsiteX21" fmla="*/ 7011706 w 7534220"/>
              <a:gd name="connsiteY21" fmla="*/ 2852492 h 3418549"/>
              <a:gd name="connsiteX22" fmla="*/ 7066135 w 7534220"/>
              <a:gd name="connsiteY22" fmla="*/ 2885149 h 3418549"/>
              <a:gd name="connsiteX23" fmla="*/ 7153220 w 7534220"/>
              <a:gd name="connsiteY23" fmla="*/ 2972235 h 3418549"/>
              <a:gd name="connsiteX24" fmla="*/ 7207649 w 7534220"/>
              <a:gd name="connsiteY24" fmla="*/ 3037549 h 3418549"/>
              <a:gd name="connsiteX25" fmla="*/ 7229420 w 7534220"/>
              <a:gd name="connsiteY25" fmla="*/ 3059321 h 3418549"/>
              <a:gd name="connsiteX26" fmla="*/ 7262077 w 7534220"/>
              <a:gd name="connsiteY26" fmla="*/ 3113749 h 3418549"/>
              <a:gd name="connsiteX27" fmla="*/ 7327392 w 7534220"/>
              <a:gd name="connsiteY27" fmla="*/ 3179064 h 3418549"/>
              <a:gd name="connsiteX28" fmla="*/ 7392706 w 7534220"/>
              <a:gd name="connsiteY28" fmla="*/ 3244378 h 3418549"/>
              <a:gd name="connsiteX29" fmla="*/ 7479792 w 7534220"/>
              <a:gd name="connsiteY29" fmla="*/ 3364121 h 3418549"/>
              <a:gd name="connsiteX30" fmla="*/ 7512449 w 7534220"/>
              <a:gd name="connsiteY30" fmla="*/ 3396778 h 3418549"/>
              <a:gd name="connsiteX31" fmla="*/ 7534220 w 7534220"/>
              <a:gd name="connsiteY31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562420 w 7534220"/>
              <a:gd name="connsiteY3" fmla="*/ 1023692 h 3418549"/>
              <a:gd name="connsiteX4" fmla="*/ 4954306 w 7534220"/>
              <a:gd name="connsiteY4" fmla="*/ 1252292 h 3418549"/>
              <a:gd name="connsiteX5" fmla="*/ 5716306 w 7534220"/>
              <a:gd name="connsiteY5" fmla="*/ 1861892 h 3418549"/>
              <a:gd name="connsiteX6" fmla="*/ 5803392 w 7534220"/>
              <a:gd name="connsiteY6" fmla="*/ 1905435 h 3418549"/>
              <a:gd name="connsiteX7" fmla="*/ 5868706 w 7534220"/>
              <a:gd name="connsiteY7" fmla="*/ 1959864 h 3418549"/>
              <a:gd name="connsiteX8" fmla="*/ 5955792 w 7534220"/>
              <a:gd name="connsiteY8" fmla="*/ 2014292 h 3418549"/>
              <a:gd name="connsiteX9" fmla="*/ 6053763 w 7534220"/>
              <a:gd name="connsiteY9" fmla="*/ 2090492 h 3418549"/>
              <a:gd name="connsiteX10" fmla="*/ 6097306 w 7534220"/>
              <a:gd name="connsiteY10" fmla="*/ 2134035 h 3418549"/>
              <a:gd name="connsiteX11" fmla="*/ 6227935 w 7534220"/>
              <a:gd name="connsiteY11" fmla="*/ 2242892 h 3418549"/>
              <a:gd name="connsiteX12" fmla="*/ 6380335 w 7534220"/>
              <a:gd name="connsiteY12" fmla="*/ 2340864 h 3418549"/>
              <a:gd name="connsiteX13" fmla="*/ 6412992 w 7534220"/>
              <a:gd name="connsiteY13" fmla="*/ 2362635 h 3418549"/>
              <a:gd name="connsiteX14" fmla="*/ 6456535 w 7534220"/>
              <a:gd name="connsiteY14" fmla="*/ 2417064 h 3418549"/>
              <a:gd name="connsiteX15" fmla="*/ 6652477 w 7534220"/>
              <a:gd name="connsiteY15" fmla="*/ 2547692 h 3418549"/>
              <a:gd name="connsiteX16" fmla="*/ 6674249 w 7534220"/>
              <a:gd name="connsiteY16" fmla="*/ 2569464 h 3418549"/>
              <a:gd name="connsiteX17" fmla="*/ 6717792 w 7534220"/>
              <a:gd name="connsiteY17" fmla="*/ 2602121 h 3418549"/>
              <a:gd name="connsiteX18" fmla="*/ 6859306 w 7534220"/>
              <a:gd name="connsiteY18" fmla="*/ 2700092 h 3418549"/>
              <a:gd name="connsiteX19" fmla="*/ 6924620 w 7534220"/>
              <a:gd name="connsiteY19" fmla="*/ 2754521 h 3418549"/>
              <a:gd name="connsiteX20" fmla="*/ 7011706 w 7534220"/>
              <a:gd name="connsiteY20" fmla="*/ 2852492 h 3418549"/>
              <a:gd name="connsiteX21" fmla="*/ 7066135 w 7534220"/>
              <a:gd name="connsiteY21" fmla="*/ 2885149 h 3418549"/>
              <a:gd name="connsiteX22" fmla="*/ 7153220 w 7534220"/>
              <a:gd name="connsiteY22" fmla="*/ 2972235 h 3418549"/>
              <a:gd name="connsiteX23" fmla="*/ 7207649 w 7534220"/>
              <a:gd name="connsiteY23" fmla="*/ 3037549 h 3418549"/>
              <a:gd name="connsiteX24" fmla="*/ 7229420 w 7534220"/>
              <a:gd name="connsiteY24" fmla="*/ 3059321 h 3418549"/>
              <a:gd name="connsiteX25" fmla="*/ 7262077 w 7534220"/>
              <a:gd name="connsiteY25" fmla="*/ 3113749 h 3418549"/>
              <a:gd name="connsiteX26" fmla="*/ 7327392 w 7534220"/>
              <a:gd name="connsiteY26" fmla="*/ 3179064 h 3418549"/>
              <a:gd name="connsiteX27" fmla="*/ 7392706 w 7534220"/>
              <a:gd name="connsiteY27" fmla="*/ 3244378 h 3418549"/>
              <a:gd name="connsiteX28" fmla="*/ 7479792 w 7534220"/>
              <a:gd name="connsiteY28" fmla="*/ 3364121 h 3418549"/>
              <a:gd name="connsiteX29" fmla="*/ 7512449 w 7534220"/>
              <a:gd name="connsiteY29" fmla="*/ 3396778 h 3418549"/>
              <a:gd name="connsiteX30" fmla="*/ 7534220 w 7534220"/>
              <a:gd name="connsiteY30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5716306 w 7534220"/>
              <a:gd name="connsiteY4" fmla="*/ 1861892 h 3418549"/>
              <a:gd name="connsiteX5" fmla="*/ 5803392 w 7534220"/>
              <a:gd name="connsiteY5" fmla="*/ 1905435 h 3418549"/>
              <a:gd name="connsiteX6" fmla="*/ 5868706 w 7534220"/>
              <a:gd name="connsiteY6" fmla="*/ 1959864 h 3418549"/>
              <a:gd name="connsiteX7" fmla="*/ 5955792 w 7534220"/>
              <a:gd name="connsiteY7" fmla="*/ 2014292 h 3418549"/>
              <a:gd name="connsiteX8" fmla="*/ 6053763 w 7534220"/>
              <a:gd name="connsiteY8" fmla="*/ 2090492 h 3418549"/>
              <a:gd name="connsiteX9" fmla="*/ 6097306 w 7534220"/>
              <a:gd name="connsiteY9" fmla="*/ 2134035 h 3418549"/>
              <a:gd name="connsiteX10" fmla="*/ 6227935 w 7534220"/>
              <a:gd name="connsiteY10" fmla="*/ 2242892 h 3418549"/>
              <a:gd name="connsiteX11" fmla="*/ 6380335 w 7534220"/>
              <a:gd name="connsiteY11" fmla="*/ 2340864 h 3418549"/>
              <a:gd name="connsiteX12" fmla="*/ 6412992 w 7534220"/>
              <a:gd name="connsiteY12" fmla="*/ 2362635 h 3418549"/>
              <a:gd name="connsiteX13" fmla="*/ 6456535 w 7534220"/>
              <a:gd name="connsiteY13" fmla="*/ 2417064 h 3418549"/>
              <a:gd name="connsiteX14" fmla="*/ 6652477 w 7534220"/>
              <a:gd name="connsiteY14" fmla="*/ 2547692 h 3418549"/>
              <a:gd name="connsiteX15" fmla="*/ 6674249 w 7534220"/>
              <a:gd name="connsiteY15" fmla="*/ 2569464 h 3418549"/>
              <a:gd name="connsiteX16" fmla="*/ 6717792 w 7534220"/>
              <a:gd name="connsiteY16" fmla="*/ 2602121 h 3418549"/>
              <a:gd name="connsiteX17" fmla="*/ 6859306 w 7534220"/>
              <a:gd name="connsiteY17" fmla="*/ 2700092 h 3418549"/>
              <a:gd name="connsiteX18" fmla="*/ 6924620 w 7534220"/>
              <a:gd name="connsiteY18" fmla="*/ 2754521 h 3418549"/>
              <a:gd name="connsiteX19" fmla="*/ 7011706 w 7534220"/>
              <a:gd name="connsiteY19" fmla="*/ 2852492 h 3418549"/>
              <a:gd name="connsiteX20" fmla="*/ 7066135 w 7534220"/>
              <a:gd name="connsiteY20" fmla="*/ 2885149 h 3418549"/>
              <a:gd name="connsiteX21" fmla="*/ 7153220 w 7534220"/>
              <a:gd name="connsiteY21" fmla="*/ 2972235 h 3418549"/>
              <a:gd name="connsiteX22" fmla="*/ 7207649 w 7534220"/>
              <a:gd name="connsiteY22" fmla="*/ 3037549 h 3418549"/>
              <a:gd name="connsiteX23" fmla="*/ 7229420 w 7534220"/>
              <a:gd name="connsiteY23" fmla="*/ 3059321 h 3418549"/>
              <a:gd name="connsiteX24" fmla="*/ 7262077 w 7534220"/>
              <a:gd name="connsiteY24" fmla="*/ 3113749 h 3418549"/>
              <a:gd name="connsiteX25" fmla="*/ 7327392 w 7534220"/>
              <a:gd name="connsiteY25" fmla="*/ 3179064 h 3418549"/>
              <a:gd name="connsiteX26" fmla="*/ 7392706 w 7534220"/>
              <a:gd name="connsiteY26" fmla="*/ 3244378 h 3418549"/>
              <a:gd name="connsiteX27" fmla="*/ 7479792 w 7534220"/>
              <a:gd name="connsiteY27" fmla="*/ 3364121 h 3418549"/>
              <a:gd name="connsiteX28" fmla="*/ 7512449 w 7534220"/>
              <a:gd name="connsiteY28" fmla="*/ 3396778 h 3418549"/>
              <a:gd name="connsiteX29" fmla="*/ 7534220 w 7534220"/>
              <a:gd name="connsiteY29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5803392 w 7534220"/>
              <a:gd name="connsiteY4" fmla="*/ 1905435 h 3418549"/>
              <a:gd name="connsiteX5" fmla="*/ 5868706 w 7534220"/>
              <a:gd name="connsiteY5" fmla="*/ 1959864 h 3418549"/>
              <a:gd name="connsiteX6" fmla="*/ 5955792 w 7534220"/>
              <a:gd name="connsiteY6" fmla="*/ 2014292 h 3418549"/>
              <a:gd name="connsiteX7" fmla="*/ 6053763 w 7534220"/>
              <a:gd name="connsiteY7" fmla="*/ 2090492 h 3418549"/>
              <a:gd name="connsiteX8" fmla="*/ 6097306 w 7534220"/>
              <a:gd name="connsiteY8" fmla="*/ 2134035 h 3418549"/>
              <a:gd name="connsiteX9" fmla="*/ 6227935 w 7534220"/>
              <a:gd name="connsiteY9" fmla="*/ 2242892 h 3418549"/>
              <a:gd name="connsiteX10" fmla="*/ 6380335 w 7534220"/>
              <a:gd name="connsiteY10" fmla="*/ 2340864 h 3418549"/>
              <a:gd name="connsiteX11" fmla="*/ 6412992 w 7534220"/>
              <a:gd name="connsiteY11" fmla="*/ 2362635 h 3418549"/>
              <a:gd name="connsiteX12" fmla="*/ 6456535 w 7534220"/>
              <a:gd name="connsiteY12" fmla="*/ 2417064 h 3418549"/>
              <a:gd name="connsiteX13" fmla="*/ 6652477 w 7534220"/>
              <a:gd name="connsiteY13" fmla="*/ 2547692 h 3418549"/>
              <a:gd name="connsiteX14" fmla="*/ 6674249 w 7534220"/>
              <a:gd name="connsiteY14" fmla="*/ 2569464 h 3418549"/>
              <a:gd name="connsiteX15" fmla="*/ 6717792 w 7534220"/>
              <a:gd name="connsiteY15" fmla="*/ 2602121 h 3418549"/>
              <a:gd name="connsiteX16" fmla="*/ 6859306 w 7534220"/>
              <a:gd name="connsiteY16" fmla="*/ 2700092 h 3418549"/>
              <a:gd name="connsiteX17" fmla="*/ 6924620 w 7534220"/>
              <a:gd name="connsiteY17" fmla="*/ 2754521 h 3418549"/>
              <a:gd name="connsiteX18" fmla="*/ 7011706 w 7534220"/>
              <a:gd name="connsiteY18" fmla="*/ 2852492 h 3418549"/>
              <a:gd name="connsiteX19" fmla="*/ 7066135 w 7534220"/>
              <a:gd name="connsiteY19" fmla="*/ 2885149 h 3418549"/>
              <a:gd name="connsiteX20" fmla="*/ 7153220 w 7534220"/>
              <a:gd name="connsiteY20" fmla="*/ 2972235 h 3418549"/>
              <a:gd name="connsiteX21" fmla="*/ 7207649 w 7534220"/>
              <a:gd name="connsiteY21" fmla="*/ 3037549 h 3418549"/>
              <a:gd name="connsiteX22" fmla="*/ 7229420 w 7534220"/>
              <a:gd name="connsiteY22" fmla="*/ 3059321 h 3418549"/>
              <a:gd name="connsiteX23" fmla="*/ 7262077 w 7534220"/>
              <a:gd name="connsiteY23" fmla="*/ 3113749 h 3418549"/>
              <a:gd name="connsiteX24" fmla="*/ 7327392 w 7534220"/>
              <a:gd name="connsiteY24" fmla="*/ 3179064 h 3418549"/>
              <a:gd name="connsiteX25" fmla="*/ 7392706 w 7534220"/>
              <a:gd name="connsiteY25" fmla="*/ 3244378 h 3418549"/>
              <a:gd name="connsiteX26" fmla="*/ 7479792 w 7534220"/>
              <a:gd name="connsiteY26" fmla="*/ 3364121 h 3418549"/>
              <a:gd name="connsiteX27" fmla="*/ 7512449 w 7534220"/>
              <a:gd name="connsiteY27" fmla="*/ 3396778 h 3418549"/>
              <a:gd name="connsiteX28" fmla="*/ 7534220 w 7534220"/>
              <a:gd name="connsiteY28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5803392 w 7534220"/>
              <a:gd name="connsiteY4" fmla="*/ 1905435 h 3418549"/>
              <a:gd name="connsiteX5" fmla="*/ 5868706 w 7534220"/>
              <a:gd name="connsiteY5" fmla="*/ 1959864 h 3418549"/>
              <a:gd name="connsiteX6" fmla="*/ 6053763 w 7534220"/>
              <a:gd name="connsiteY6" fmla="*/ 2090492 h 3418549"/>
              <a:gd name="connsiteX7" fmla="*/ 6097306 w 7534220"/>
              <a:gd name="connsiteY7" fmla="*/ 2134035 h 3418549"/>
              <a:gd name="connsiteX8" fmla="*/ 6227935 w 7534220"/>
              <a:gd name="connsiteY8" fmla="*/ 2242892 h 3418549"/>
              <a:gd name="connsiteX9" fmla="*/ 6380335 w 7534220"/>
              <a:gd name="connsiteY9" fmla="*/ 2340864 h 3418549"/>
              <a:gd name="connsiteX10" fmla="*/ 6412992 w 7534220"/>
              <a:gd name="connsiteY10" fmla="*/ 2362635 h 3418549"/>
              <a:gd name="connsiteX11" fmla="*/ 6456535 w 7534220"/>
              <a:gd name="connsiteY11" fmla="*/ 2417064 h 3418549"/>
              <a:gd name="connsiteX12" fmla="*/ 6652477 w 7534220"/>
              <a:gd name="connsiteY12" fmla="*/ 2547692 h 3418549"/>
              <a:gd name="connsiteX13" fmla="*/ 6674249 w 7534220"/>
              <a:gd name="connsiteY13" fmla="*/ 2569464 h 3418549"/>
              <a:gd name="connsiteX14" fmla="*/ 6717792 w 7534220"/>
              <a:gd name="connsiteY14" fmla="*/ 2602121 h 3418549"/>
              <a:gd name="connsiteX15" fmla="*/ 6859306 w 7534220"/>
              <a:gd name="connsiteY15" fmla="*/ 2700092 h 3418549"/>
              <a:gd name="connsiteX16" fmla="*/ 6924620 w 7534220"/>
              <a:gd name="connsiteY16" fmla="*/ 2754521 h 3418549"/>
              <a:gd name="connsiteX17" fmla="*/ 7011706 w 7534220"/>
              <a:gd name="connsiteY17" fmla="*/ 2852492 h 3418549"/>
              <a:gd name="connsiteX18" fmla="*/ 7066135 w 7534220"/>
              <a:gd name="connsiteY18" fmla="*/ 2885149 h 3418549"/>
              <a:gd name="connsiteX19" fmla="*/ 7153220 w 7534220"/>
              <a:gd name="connsiteY19" fmla="*/ 2972235 h 3418549"/>
              <a:gd name="connsiteX20" fmla="*/ 7207649 w 7534220"/>
              <a:gd name="connsiteY20" fmla="*/ 3037549 h 3418549"/>
              <a:gd name="connsiteX21" fmla="*/ 7229420 w 7534220"/>
              <a:gd name="connsiteY21" fmla="*/ 3059321 h 3418549"/>
              <a:gd name="connsiteX22" fmla="*/ 7262077 w 7534220"/>
              <a:gd name="connsiteY22" fmla="*/ 3113749 h 3418549"/>
              <a:gd name="connsiteX23" fmla="*/ 7327392 w 7534220"/>
              <a:gd name="connsiteY23" fmla="*/ 3179064 h 3418549"/>
              <a:gd name="connsiteX24" fmla="*/ 7392706 w 7534220"/>
              <a:gd name="connsiteY24" fmla="*/ 3244378 h 3418549"/>
              <a:gd name="connsiteX25" fmla="*/ 7479792 w 7534220"/>
              <a:gd name="connsiteY25" fmla="*/ 3364121 h 3418549"/>
              <a:gd name="connsiteX26" fmla="*/ 7512449 w 7534220"/>
              <a:gd name="connsiteY26" fmla="*/ 3396778 h 3418549"/>
              <a:gd name="connsiteX27" fmla="*/ 7534220 w 7534220"/>
              <a:gd name="connsiteY27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5868706 w 7534220"/>
              <a:gd name="connsiteY4" fmla="*/ 1959864 h 3418549"/>
              <a:gd name="connsiteX5" fmla="*/ 6053763 w 7534220"/>
              <a:gd name="connsiteY5" fmla="*/ 2090492 h 3418549"/>
              <a:gd name="connsiteX6" fmla="*/ 6097306 w 7534220"/>
              <a:gd name="connsiteY6" fmla="*/ 2134035 h 3418549"/>
              <a:gd name="connsiteX7" fmla="*/ 6227935 w 7534220"/>
              <a:gd name="connsiteY7" fmla="*/ 2242892 h 3418549"/>
              <a:gd name="connsiteX8" fmla="*/ 6380335 w 7534220"/>
              <a:gd name="connsiteY8" fmla="*/ 2340864 h 3418549"/>
              <a:gd name="connsiteX9" fmla="*/ 6412992 w 7534220"/>
              <a:gd name="connsiteY9" fmla="*/ 2362635 h 3418549"/>
              <a:gd name="connsiteX10" fmla="*/ 6456535 w 7534220"/>
              <a:gd name="connsiteY10" fmla="*/ 2417064 h 3418549"/>
              <a:gd name="connsiteX11" fmla="*/ 6652477 w 7534220"/>
              <a:gd name="connsiteY11" fmla="*/ 2547692 h 3418549"/>
              <a:gd name="connsiteX12" fmla="*/ 6674249 w 7534220"/>
              <a:gd name="connsiteY12" fmla="*/ 2569464 h 3418549"/>
              <a:gd name="connsiteX13" fmla="*/ 6717792 w 7534220"/>
              <a:gd name="connsiteY13" fmla="*/ 2602121 h 3418549"/>
              <a:gd name="connsiteX14" fmla="*/ 6859306 w 7534220"/>
              <a:gd name="connsiteY14" fmla="*/ 2700092 h 3418549"/>
              <a:gd name="connsiteX15" fmla="*/ 6924620 w 7534220"/>
              <a:gd name="connsiteY15" fmla="*/ 2754521 h 3418549"/>
              <a:gd name="connsiteX16" fmla="*/ 7011706 w 7534220"/>
              <a:gd name="connsiteY16" fmla="*/ 2852492 h 3418549"/>
              <a:gd name="connsiteX17" fmla="*/ 7066135 w 7534220"/>
              <a:gd name="connsiteY17" fmla="*/ 2885149 h 3418549"/>
              <a:gd name="connsiteX18" fmla="*/ 7153220 w 7534220"/>
              <a:gd name="connsiteY18" fmla="*/ 2972235 h 3418549"/>
              <a:gd name="connsiteX19" fmla="*/ 7207649 w 7534220"/>
              <a:gd name="connsiteY19" fmla="*/ 3037549 h 3418549"/>
              <a:gd name="connsiteX20" fmla="*/ 7229420 w 7534220"/>
              <a:gd name="connsiteY20" fmla="*/ 3059321 h 3418549"/>
              <a:gd name="connsiteX21" fmla="*/ 7262077 w 7534220"/>
              <a:gd name="connsiteY21" fmla="*/ 3113749 h 3418549"/>
              <a:gd name="connsiteX22" fmla="*/ 7327392 w 7534220"/>
              <a:gd name="connsiteY22" fmla="*/ 3179064 h 3418549"/>
              <a:gd name="connsiteX23" fmla="*/ 7392706 w 7534220"/>
              <a:gd name="connsiteY23" fmla="*/ 3244378 h 3418549"/>
              <a:gd name="connsiteX24" fmla="*/ 7479792 w 7534220"/>
              <a:gd name="connsiteY24" fmla="*/ 3364121 h 3418549"/>
              <a:gd name="connsiteX25" fmla="*/ 7512449 w 7534220"/>
              <a:gd name="connsiteY25" fmla="*/ 3396778 h 3418549"/>
              <a:gd name="connsiteX26" fmla="*/ 7534220 w 7534220"/>
              <a:gd name="connsiteY26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6053763 w 7534220"/>
              <a:gd name="connsiteY4" fmla="*/ 2090492 h 3418549"/>
              <a:gd name="connsiteX5" fmla="*/ 6097306 w 7534220"/>
              <a:gd name="connsiteY5" fmla="*/ 2134035 h 3418549"/>
              <a:gd name="connsiteX6" fmla="*/ 6227935 w 7534220"/>
              <a:gd name="connsiteY6" fmla="*/ 2242892 h 3418549"/>
              <a:gd name="connsiteX7" fmla="*/ 6380335 w 7534220"/>
              <a:gd name="connsiteY7" fmla="*/ 2340864 h 3418549"/>
              <a:gd name="connsiteX8" fmla="*/ 6412992 w 7534220"/>
              <a:gd name="connsiteY8" fmla="*/ 2362635 h 3418549"/>
              <a:gd name="connsiteX9" fmla="*/ 6456535 w 7534220"/>
              <a:gd name="connsiteY9" fmla="*/ 2417064 h 3418549"/>
              <a:gd name="connsiteX10" fmla="*/ 6652477 w 7534220"/>
              <a:gd name="connsiteY10" fmla="*/ 2547692 h 3418549"/>
              <a:gd name="connsiteX11" fmla="*/ 6674249 w 7534220"/>
              <a:gd name="connsiteY11" fmla="*/ 2569464 h 3418549"/>
              <a:gd name="connsiteX12" fmla="*/ 6717792 w 7534220"/>
              <a:gd name="connsiteY12" fmla="*/ 2602121 h 3418549"/>
              <a:gd name="connsiteX13" fmla="*/ 6859306 w 7534220"/>
              <a:gd name="connsiteY13" fmla="*/ 2700092 h 3418549"/>
              <a:gd name="connsiteX14" fmla="*/ 6924620 w 7534220"/>
              <a:gd name="connsiteY14" fmla="*/ 2754521 h 3418549"/>
              <a:gd name="connsiteX15" fmla="*/ 7011706 w 7534220"/>
              <a:gd name="connsiteY15" fmla="*/ 2852492 h 3418549"/>
              <a:gd name="connsiteX16" fmla="*/ 7066135 w 7534220"/>
              <a:gd name="connsiteY16" fmla="*/ 2885149 h 3418549"/>
              <a:gd name="connsiteX17" fmla="*/ 7153220 w 7534220"/>
              <a:gd name="connsiteY17" fmla="*/ 2972235 h 3418549"/>
              <a:gd name="connsiteX18" fmla="*/ 7207649 w 7534220"/>
              <a:gd name="connsiteY18" fmla="*/ 3037549 h 3418549"/>
              <a:gd name="connsiteX19" fmla="*/ 7229420 w 7534220"/>
              <a:gd name="connsiteY19" fmla="*/ 3059321 h 3418549"/>
              <a:gd name="connsiteX20" fmla="*/ 7262077 w 7534220"/>
              <a:gd name="connsiteY20" fmla="*/ 3113749 h 3418549"/>
              <a:gd name="connsiteX21" fmla="*/ 7327392 w 7534220"/>
              <a:gd name="connsiteY21" fmla="*/ 3179064 h 3418549"/>
              <a:gd name="connsiteX22" fmla="*/ 7392706 w 7534220"/>
              <a:gd name="connsiteY22" fmla="*/ 3244378 h 3418549"/>
              <a:gd name="connsiteX23" fmla="*/ 7479792 w 7534220"/>
              <a:gd name="connsiteY23" fmla="*/ 3364121 h 3418549"/>
              <a:gd name="connsiteX24" fmla="*/ 7512449 w 7534220"/>
              <a:gd name="connsiteY24" fmla="*/ 3396778 h 3418549"/>
              <a:gd name="connsiteX25" fmla="*/ 7534220 w 7534220"/>
              <a:gd name="connsiteY25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6053763 w 7534220"/>
              <a:gd name="connsiteY4" fmla="*/ 2090492 h 3418549"/>
              <a:gd name="connsiteX5" fmla="*/ 6227935 w 7534220"/>
              <a:gd name="connsiteY5" fmla="*/ 2242892 h 3418549"/>
              <a:gd name="connsiteX6" fmla="*/ 6380335 w 7534220"/>
              <a:gd name="connsiteY6" fmla="*/ 2340864 h 3418549"/>
              <a:gd name="connsiteX7" fmla="*/ 6412992 w 7534220"/>
              <a:gd name="connsiteY7" fmla="*/ 2362635 h 3418549"/>
              <a:gd name="connsiteX8" fmla="*/ 6456535 w 7534220"/>
              <a:gd name="connsiteY8" fmla="*/ 2417064 h 3418549"/>
              <a:gd name="connsiteX9" fmla="*/ 6652477 w 7534220"/>
              <a:gd name="connsiteY9" fmla="*/ 2547692 h 3418549"/>
              <a:gd name="connsiteX10" fmla="*/ 6674249 w 7534220"/>
              <a:gd name="connsiteY10" fmla="*/ 2569464 h 3418549"/>
              <a:gd name="connsiteX11" fmla="*/ 6717792 w 7534220"/>
              <a:gd name="connsiteY11" fmla="*/ 2602121 h 3418549"/>
              <a:gd name="connsiteX12" fmla="*/ 6859306 w 7534220"/>
              <a:gd name="connsiteY12" fmla="*/ 2700092 h 3418549"/>
              <a:gd name="connsiteX13" fmla="*/ 6924620 w 7534220"/>
              <a:gd name="connsiteY13" fmla="*/ 2754521 h 3418549"/>
              <a:gd name="connsiteX14" fmla="*/ 7011706 w 7534220"/>
              <a:gd name="connsiteY14" fmla="*/ 2852492 h 3418549"/>
              <a:gd name="connsiteX15" fmla="*/ 7066135 w 7534220"/>
              <a:gd name="connsiteY15" fmla="*/ 2885149 h 3418549"/>
              <a:gd name="connsiteX16" fmla="*/ 7153220 w 7534220"/>
              <a:gd name="connsiteY16" fmla="*/ 2972235 h 3418549"/>
              <a:gd name="connsiteX17" fmla="*/ 7207649 w 7534220"/>
              <a:gd name="connsiteY17" fmla="*/ 3037549 h 3418549"/>
              <a:gd name="connsiteX18" fmla="*/ 7229420 w 7534220"/>
              <a:gd name="connsiteY18" fmla="*/ 3059321 h 3418549"/>
              <a:gd name="connsiteX19" fmla="*/ 7262077 w 7534220"/>
              <a:gd name="connsiteY19" fmla="*/ 3113749 h 3418549"/>
              <a:gd name="connsiteX20" fmla="*/ 7327392 w 7534220"/>
              <a:gd name="connsiteY20" fmla="*/ 3179064 h 3418549"/>
              <a:gd name="connsiteX21" fmla="*/ 7392706 w 7534220"/>
              <a:gd name="connsiteY21" fmla="*/ 3244378 h 3418549"/>
              <a:gd name="connsiteX22" fmla="*/ 7479792 w 7534220"/>
              <a:gd name="connsiteY22" fmla="*/ 3364121 h 3418549"/>
              <a:gd name="connsiteX23" fmla="*/ 7512449 w 7534220"/>
              <a:gd name="connsiteY23" fmla="*/ 3396778 h 3418549"/>
              <a:gd name="connsiteX24" fmla="*/ 7534220 w 7534220"/>
              <a:gd name="connsiteY24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6227935 w 7534220"/>
              <a:gd name="connsiteY4" fmla="*/ 2242892 h 3418549"/>
              <a:gd name="connsiteX5" fmla="*/ 6380335 w 7534220"/>
              <a:gd name="connsiteY5" fmla="*/ 2340864 h 3418549"/>
              <a:gd name="connsiteX6" fmla="*/ 6412992 w 7534220"/>
              <a:gd name="connsiteY6" fmla="*/ 2362635 h 3418549"/>
              <a:gd name="connsiteX7" fmla="*/ 6456535 w 7534220"/>
              <a:gd name="connsiteY7" fmla="*/ 2417064 h 3418549"/>
              <a:gd name="connsiteX8" fmla="*/ 6652477 w 7534220"/>
              <a:gd name="connsiteY8" fmla="*/ 2547692 h 3418549"/>
              <a:gd name="connsiteX9" fmla="*/ 6674249 w 7534220"/>
              <a:gd name="connsiteY9" fmla="*/ 2569464 h 3418549"/>
              <a:gd name="connsiteX10" fmla="*/ 6717792 w 7534220"/>
              <a:gd name="connsiteY10" fmla="*/ 2602121 h 3418549"/>
              <a:gd name="connsiteX11" fmla="*/ 6859306 w 7534220"/>
              <a:gd name="connsiteY11" fmla="*/ 2700092 h 3418549"/>
              <a:gd name="connsiteX12" fmla="*/ 6924620 w 7534220"/>
              <a:gd name="connsiteY12" fmla="*/ 2754521 h 3418549"/>
              <a:gd name="connsiteX13" fmla="*/ 7011706 w 7534220"/>
              <a:gd name="connsiteY13" fmla="*/ 2852492 h 3418549"/>
              <a:gd name="connsiteX14" fmla="*/ 7066135 w 7534220"/>
              <a:gd name="connsiteY14" fmla="*/ 2885149 h 3418549"/>
              <a:gd name="connsiteX15" fmla="*/ 7153220 w 7534220"/>
              <a:gd name="connsiteY15" fmla="*/ 2972235 h 3418549"/>
              <a:gd name="connsiteX16" fmla="*/ 7207649 w 7534220"/>
              <a:gd name="connsiteY16" fmla="*/ 3037549 h 3418549"/>
              <a:gd name="connsiteX17" fmla="*/ 7229420 w 7534220"/>
              <a:gd name="connsiteY17" fmla="*/ 3059321 h 3418549"/>
              <a:gd name="connsiteX18" fmla="*/ 7262077 w 7534220"/>
              <a:gd name="connsiteY18" fmla="*/ 3113749 h 3418549"/>
              <a:gd name="connsiteX19" fmla="*/ 7327392 w 7534220"/>
              <a:gd name="connsiteY19" fmla="*/ 3179064 h 3418549"/>
              <a:gd name="connsiteX20" fmla="*/ 7392706 w 7534220"/>
              <a:gd name="connsiteY20" fmla="*/ 3244378 h 3418549"/>
              <a:gd name="connsiteX21" fmla="*/ 7479792 w 7534220"/>
              <a:gd name="connsiteY21" fmla="*/ 3364121 h 3418549"/>
              <a:gd name="connsiteX22" fmla="*/ 7512449 w 7534220"/>
              <a:gd name="connsiteY22" fmla="*/ 3396778 h 3418549"/>
              <a:gd name="connsiteX23" fmla="*/ 7534220 w 7534220"/>
              <a:gd name="connsiteY23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6380335 w 7534220"/>
              <a:gd name="connsiteY4" fmla="*/ 2340864 h 3418549"/>
              <a:gd name="connsiteX5" fmla="*/ 6412992 w 7534220"/>
              <a:gd name="connsiteY5" fmla="*/ 2362635 h 3418549"/>
              <a:gd name="connsiteX6" fmla="*/ 6456535 w 7534220"/>
              <a:gd name="connsiteY6" fmla="*/ 2417064 h 3418549"/>
              <a:gd name="connsiteX7" fmla="*/ 6652477 w 7534220"/>
              <a:gd name="connsiteY7" fmla="*/ 2547692 h 3418549"/>
              <a:gd name="connsiteX8" fmla="*/ 6674249 w 7534220"/>
              <a:gd name="connsiteY8" fmla="*/ 2569464 h 3418549"/>
              <a:gd name="connsiteX9" fmla="*/ 6717792 w 7534220"/>
              <a:gd name="connsiteY9" fmla="*/ 2602121 h 3418549"/>
              <a:gd name="connsiteX10" fmla="*/ 6859306 w 7534220"/>
              <a:gd name="connsiteY10" fmla="*/ 2700092 h 3418549"/>
              <a:gd name="connsiteX11" fmla="*/ 6924620 w 7534220"/>
              <a:gd name="connsiteY11" fmla="*/ 2754521 h 3418549"/>
              <a:gd name="connsiteX12" fmla="*/ 7011706 w 7534220"/>
              <a:gd name="connsiteY12" fmla="*/ 2852492 h 3418549"/>
              <a:gd name="connsiteX13" fmla="*/ 7066135 w 7534220"/>
              <a:gd name="connsiteY13" fmla="*/ 2885149 h 3418549"/>
              <a:gd name="connsiteX14" fmla="*/ 7153220 w 7534220"/>
              <a:gd name="connsiteY14" fmla="*/ 2972235 h 3418549"/>
              <a:gd name="connsiteX15" fmla="*/ 7207649 w 7534220"/>
              <a:gd name="connsiteY15" fmla="*/ 3037549 h 3418549"/>
              <a:gd name="connsiteX16" fmla="*/ 7229420 w 7534220"/>
              <a:gd name="connsiteY16" fmla="*/ 3059321 h 3418549"/>
              <a:gd name="connsiteX17" fmla="*/ 7262077 w 7534220"/>
              <a:gd name="connsiteY17" fmla="*/ 3113749 h 3418549"/>
              <a:gd name="connsiteX18" fmla="*/ 7327392 w 7534220"/>
              <a:gd name="connsiteY18" fmla="*/ 3179064 h 3418549"/>
              <a:gd name="connsiteX19" fmla="*/ 7392706 w 7534220"/>
              <a:gd name="connsiteY19" fmla="*/ 3244378 h 3418549"/>
              <a:gd name="connsiteX20" fmla="*/ 7479792 w 7534220"/>
              <a:gd name="connsiteY20" fmla="*/ 3364121 h 3418549"/>
              <a:gd name="connsiteX21" fmla="*/ 7512449 w 7534220"/>
              <a:gd name="connsiteY21" fmla="*/ 3396778 h 3418549"/>
              <a:gd name="connsiteX22" fmla="*/ 7534220 w 7534220"/>
              <a:gd name="connsiteY22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6380335 w 7534220"/>
              <a:gd name="connsiteY4" fmla="*/ 2340864 h 3418549"/>
              <a:gd name="connsiteX5" fmla="*/ 6456535 w 7534220"/>
              <a:gd name="connsiteY5" fmla="*/ 2417064 h 3418549"/>
              <a:gd name="connsiteX6" fmla="*/ 6652477 w 7534220"/>
              <a:gd name="connsiteY6" fmla="*/ 2547692 h 3418549"/>
              <a:gd name="connsiteX7" fmla="*/ 6674249 w 7534220"/>
              <a:gd name="connsiteY7" fmla="*/ 2569464 h 3418549"/>
              <a:gd name="connsiteX8" fmla="*/ 6717792 w 7534220"/>
              <a:gd name="connsiteY8" fmla="*/ 2602121 h 3418549"/>
              <a:gd name="connsiteX9" fmla="*/ 6859306 w 7534220"/>
              <a:gd name="connsiteY9" fmla="*/ 2700092 h 3418549"/>
              <a:gd name="connsiteX10" fmla="*/ 6924620 w 7534220"/>
              <a:gd name="connsiteY10" fmla="*/ 2754521 h 3418549"/>
              <a:gd name="connsiteX11" fmla="*/ 7011706 w 7534220"/>
              <a:gd name="connsiteY11" fmla="*/ 2852492 h 3418549"/>
              <a:gd name="connsiteX12" fmla="*/ 7066135 w 7534220"/>
              <a:gd name="connsiteY12" fmla="*/ 2885149 h 3418549"/>
              <a:gd name="connsiteX13" fmla="*/ 7153220 w 7534220"/>
              <a:gd name="connsiteY13" fmla="*/ 2972235 h 3418549"/>
              <a:gd name="connsiteX14" fmla="*/ 7207649 w 7534220"/>
              <a:gd name="connsiteY14" fmla="*/ 3037549 h 3418549"/>
              <a:gd name="connsiteX15" fmla="*/ 7229420 w 7534220"/>
              <a:gd name="connsiteY15" fmla="*/ 3059321 h 3418549"/>
              <a:gd name="connsiteX16" fmla="*/ 7262077 w 7534220"/>
              <a:gd name="connsiteY16" fmla="*/ 3113749 h 3418549"/>
              <a:gd name="connsiteX17" fmla="*/ 7327392 w 7534220"/>
              <a:gd name="connsiteY17" fmla="*/ 3179064 h 3418549"/>
              <a:gd name="connsiteX18" fmla="*/ 7392706 w 7534220"/>
              <a:gd name="connsiteY18" fmla="*/ 3244378 h 3418549"/>
              <a:gd name="connsiteX19" fmla="*/ 7479792 w 7534220"/>
              <a:gd name="connsiteY19" fmla="*/ 3364121 h 3418549"/>
              <a:gd name="connsiteX20" fmla="*/ 7512449 w 7534220"/>
              <a:gd name="connsiteY20" fmla="*/ 3396778 h 3418549"/>
              <a:gd name="connsiteX21" fmla="*/ 7534220 w 7534220"/>
              <a:gd name="connsiteY21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6380335 w 7534220"/>
              <a:gd name="connsiteY4" fmla="*/ 2340864 h 3418549"/>
              <a:gd name="connsiteX5" fmla="*/ 6652477 w 7534220"/>
              <a:gd name="connsiteY5" fmla="*/ 2547692 h 3418549"/>
              <a:gd name="connsiteX6" fmla="*/ 6674249 w 7534220"/>
              <a:gd name="connsiteY6" fmla="*/ 2569464 h 3418549"/>
              <a:gd name="connsiteX7" fmla="*/ 6717792 w 7534220"/>
              <a:gd name="connsiteY7" fmla="*/ 2602121 h 3418549"/>
              <a:gd name="connsiteX8" fmla="*/ 6859306 w 7534220"/>
              <a:gd name="connsiteY8" fmla="*/ 2700092 h 3418549"/>
              <a:gd name="connsiteX9" fmla="*/ 6924620 w 7534220"/>
              <a:gd name="connsiteY9" fmla="*/ 2754521 h 3418549"/>
              <a:gd name="connsiteX10" fmla="*/ 7011706 w 7534220"/>
              <a:gd name="connsiteY10" fmla="*/ 2852492 h 3418549"/>
              <a:gd name="connsiteX11" fmla="*/ 7066135 w 7534220"/>
              <a:gd name="connsiteY11" fmla="*/ 2885149 h 3418549"/>
              <a:gd name="connsiteX12" fmla="*/ 7153220 w 7534220"/>
              <a:gd name="connsiteY12" fmla="*/ 2972235 h 3418549"/>
              <a:gd name="connsiteX13" fmla="*/ 7207649 w 7534220"/>
              <a:gd name="connsiteY13" fmla="*/ 3037549 h 3418549"/>
              <a:gd name="connsiteX14" fmla="*/ 7229420 w 7534220"/>
              <a:gd name="connsiteY14" fmla="*/ 3059321 h 3418549"/>
              <a:gd name="connsiteX15" fmla="*/ 7262077 w 7534220"/>
              <a:gd name="connsiteY15" fmla="*/ 3113749 h 3418549"/>
              <a:gd name="connsiteX16" fmla="*/ 7327392 w 7534220"/>
              <a:gd name="connsiteY16" fmla="*/ 3179064 h 3418549"/>
              <a:gd name="connsiteX17" fmla="*/ 7392706 w 7534220"/>
              <a:gd name="connsiteY17" fmla="*/ 3244378 h 3418549"/>
              <a:gd name="connsiteX18" fmla="*/ 7479792 w 7534220"/>
              <a:gd name="connsiteY18" fmla="*/ 3364121 h 3418549"/>
              <a:gd name="connsiteX19" fmla="*/ 7512449 w 7534220"/>
              <a:gd name="connsiteY19" fmla="*/ 3396778 h 3418549"/>
              <a:gd name="connsiteX20" fmla="*/ 7534220 w 7534220"/>
              <a:gd name="connsiteY20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6652477 w 7534220"/>
              <a:gd name="connsiteY4" fmla="*/ 2547692 h 3418549"/>
              <a:gd name="connsiteX5" fmla="*/ 6674249 w 7534220"/>
              <a:gd name="connsiteY5" fmla="*/ 2569464 h 3418549"/>
              <a:gd name="connsiteX6" fmla="*/ 6717792 w 7534220"/>
              <a:gd name="connsiteY6" fmla="*/ 2602121 h 3418549"/>
              <a:gd name="connsiteX7" fmla="*/ 6859306 w 7534220"/>
              <a:gd name="connsiteY7" fmla="*/ 2700092 h 3418549"/>
              <a:gd name="connsiteX8" fmla="*/ 6924620 w 7534220"/>
              <a:gd name="connsiteY8" fmla="*/ 2754521 h 3418549"/>
              <a:gd name="connsiteX9" fmla="*/ 7011706 w 7534220"/>
              <a:gd name="connsiteY9" fmla="*/ 2852492 h 3418549"/>
              <a:gd name="connsiteX10" fmla="*/ 7066135 w 7534220"/>
              <a:gd name="connsiteY10" fmla="*/ 2885149 h 3418549"/>
              <a:gd name="connsiteX11" fmla="*/ 7153220 w 7534220"/>
              <a:gd name="connsiteY11" fmla="*/ 2972235 h 3418549"/>
              <a:gd name="connsiteX12" fmla="*/ 7207649 w 7534220"/>
              <a:gd name="connsiteY12" fmla="*/ 3037549 h 3418549"/>
              <a:gd name="connsiteX13" fmla="*/ 7229420 w 7534220"/>
              <a:gd name="connsiteY13" fmla="*/ 3059321 h 3418549"/>
              <a:gd name="connsiteX14" fmla="*/ 7262077 w 7534220"/>
              <a:gd name="connsiteY14" fmla="*/ 3113749 h 3418549"/>
              <a:gd name="connsiteX15" fmla="*/ 7327392 w 7534220"/>
              <a:gd name="connsiteY15" fmla="*/ 3179064 h 3418549"/>
              <a:gd name="connsiteX16" fmla="*/ 7392706 w 7534220"/>
              <a:gd name="connsiteY16" fmla="*/ 3244378 h 3418549"/>
              <a:gd name="connsiteX17" fmla="*/ 7479792 w 7534220"/>
              <a:gd name="connsiteY17" fmla="*/ 3364121 h 3418549"/>
              <a:gd name="connsiteX18" fmla="*/ 7512449 w 7534220"/>
              <a:gd name="connsiteY18" fmla="*/ 3396778 h 3418549"/>
              <a:gd name="connsiteX19" fmla="*/ 7534220 w 7534220"/>
              <a:gd name="connsiteY19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6652477 w 7534220"/>
              <a:gd name="connsiteY4" fmla="*/ 2547692 h 3418549"/>
              <a:gd name="connsiteX5" fmla="*/ 6674249 w 7534220"/>
              <a:gd name="connsiteY5" fmla="*/ 2569464 h 3418549"/>
              <a:gd name="connsiteX6" fmla="*/ 6859306 w 7534220"/>
              <a:gd name="connsiteY6" fmla="*/ 2700092 h 3418549"/>
              <a:gd name="connsiteX7" fmla="*/ 6924620 w 7534220"/>
              <a:gd name="connsiteY7" fmla="*/ 2754521 h 3418549"/>
              <a:gd name="connsiteX8" fmla="*/ 7011706 w 7534220"/>
              <a:gd name="connsiteY8" fmla="*/ 2852492 h 3418549"/>
              <a:gd name="connsiteX9" fmla="*/ 7066135 w 7534220"/>
              <a:gd name="connsiteY9" fmla="*/ 2885149 h 3418549"/>
              <a:gd name="connsiteX10" fmla="*/ 7153220 w 7534220"/>
              <a:gd name="connsiteY10" fmla="*/ 2972235 h 3418549"/>
              <a:gd name="connsiteX11" fmla="*/ 7207649 w 7534220"/>
              <a:gd name="connsiteY11" fmla="*/ 3037549 h 3418549"/>
              <a:gd name="connsiteX12" fmla="*/ 7229420 w 7534220"/>
              <a:gd name="connsiteY12" fmla="*/ 3059321 h 3418549"/>
              <a:gd name="connsiteX13" fmla="*/ 7262077 w 7534220"/>
              <a:gd name="connsiteY13" fmla="*/ 3113749 h 3418549"/>
              <a:gd name="connsiteX14" fmla="*/ 7327392 w 7534220"/>
              <a:gd name="connsiteY14" fmla="*/ 3179064 h 3418549"/>
              <a:gd name="connsiteX15" fmla="*/ 7392706 w 7534220"/>
              <a:gd name="connsiteY15" fmla="*/ 3244378 h 3418549"/>
              <a:gd name="connsiteX16" fmla="*/ 7479792 w 7534220"/>
              <a:gd name="connsiteY16" fmla="*/ 3364121 h 3418549"/>
              <a:gd name="connsiteX17" fmla="*/ 7512449 w 7534220"/>
              <a:gd name="connsiteY17" fmla="*/ 3396778 h 3418549"/>
              <a:gd name="connsiteX18" fmla="*/ 7534220 w 7534220"/>
              <a:gd name="connsiteY18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6652477 w 7534220"/>
              <a:gd name="connsiteY4" fmla="*/ 2547692 h 3418549"/>
              <a:gd name="connsiteX5" fmla="*/ 6859306 w 7534220"/>
              <a:gd name="connsiteY5" fmla="*/ 2700092 h 3418549"/>
              <a:gd name="connsiteX6" fmla="*/ 6924620 w 7534220"/>
              <a:gd name="connsiteY6" fmla="*/ 2754521 h 3418549"/>
              <a:gd name="connsiteX7" fmla="*/ 7011706 w 7534220"/>
              <a:gd name="connsiteY7" fmla="*/ 2852492 h 3418549"/>
              <a:gd name="connsiteX8" fmla="*/ 7066135 w 7534220"/>
              <a:gd name="connsiteY8" fmla="*/ 2885149 h 3418549"/>
              <a:gd name="connsiteX9" fmla="*/ 7153220 w 7534220"/>
              <a:gd name="connsiteY9" fmla="*/ 2972235 h 3418549"/>
              <a:gd name="connsiteX10" fmla="*/ 7207649 w 7534220"/>
              <a:gd name="connsiteY10" fmla="*/ 3037549 h 3418549"/>
              <a:gd name="connsiteX11" fmla="*/ 7229420 w 7534220"/>
              <a:gd name="connsiteY11" fmla="*/ 3059321 h 3418549"/>
              <a:gd name="connsiteX12" fmla="*/ 7262077 w 7534220"/>
              <a:gd name="connsiteY12" fmla="*/ 3113749 h 3418549"/>
              <a:gd name="connsiteX13" fmla="*/ 7327392 w 7534220"/>
              <a:gd name="connsiteY13" fmla="*/ 3179064 h 3418549"/>
              <a:gd name="connsiteX14" fmla="*/ 7392706 w 7534220"/>
              <a:gd name="connsiteY14" fmla="*/ 3244378 h 3418549"/>
              <a:gd name="connsiteX15" fmla="*/ 7479792 w 7534220"/>
              <a:gd name="connsiteY15" fmla="*/ 3364121 h 3418549"/>
              <a:gd name="connsiteX16" fmla="*/ 7512449 w 7534220"/>
              <a:gd name="connsiteY16" fmla="*/ 3396778 h 3418549"/>
              <a:gd name="connsiteX17" fmla="*/ 7534220 w 7534220"/>
              <a:gd name="connsiteY17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6859306 w 7534220"/>
              <a:gd name="connsiteY4" fmla="*/ 2700092 h 3418549"/>
              <a:gd name="connsiteX5" fmla="*/ 6924620 w 7534220"/>
              <a:gd name="connsiteY5" fmla="*/ 2754521 h 3418549"/>
              <a:gd name="connsiteX6" fmla="*/ 7011706 w 7534220"/>
              <a:gd name="connsiteY6" fmla="*/ 2852492 h 3418549"/>
              <a:gd name="connsiteX7" fmla="*/ 7066135 w 7534220"/>
              <a:gd name="connsiteY7" fmla="*/ 2885149 h 3418549"/>
              <a:gd name="connsiteX8" fmla="*/ 7153220 w 7534220"/>
              <a:gd name="connsiteY8" fmla="*/ 2972235 h 3418549"/>
              <a:gd name="connsiteX9" fmla="*/ 7207649 w 7534220"/>
              <a:gd name="connsiteY9" fmla="*/ 3037549 h 3418549"/>
              <a:gd name="connsiteX10" fmla="*/ 7229420 w 7534220"/>
              <a:gd name="connsiteY10" fmla="*/ 3059321 h 3418549"/>
              <a:gd name="connsiteX11" fmla="*/ 7262077 w 7534220"/>
              <a:gd name="connsiteY11" fmla="*/ 3113749 h 3418549"/>
              <a:gd name="connsiteX12" fmla="*/ 7327392 w 7534220"/>
              <a:gd name="connsiteY12" fmla="*/ 3179064 h 3418549"/>
              <a:gd name="connsiteX13" fmla="*/ 7392706 w 7534220"/>
              <a:gd name="connsiteY13" fmla="*/ 3244378 h 3418549"/>
              <a:gd name="connsiteX14" fmla="*/ 7479792 w 7534220"/>
              <a:gd name="connsiteY14" fmla="*/ 3364121 h 3418549"/>
              <a:gd name="connsiteX15" fmla="*/ 7512449 w 7534220"/>
              <a:gd name="connsiteY15" fmla="*/ 3396778 h 3418549"/>
              <a:gd name="connsiteX16" fmla="*/ 7534220 w 7534220"/>
              <a:gd name="connsiteY16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6859306 w 7534220"/>
              <a:gd name="connsiteY4" fmla="*/ 2700092 h 3418549"/>
              <a:gd name="connsiteX5" fmla="*/ 7011706 w 7534220"/>
              <a:gd name="connsiteY5" fmla="*/ 2852492 h 3418549"/>
              <a:gd name="connsiteX6" fmla="*/ 7066135 w 7534220"/>
              <a:gd name="connsiteY6" fmla="*/ 2885149 h 3418549"/>
              <a:gd name="connsiteX7" fmla="*/ 7153220 w 7534220"/>
              <a:gd name="connsiteY7" fmla="*/ 2972235 h 3418549"/>
              <a:gd name="connsiteX8" fmla="*/ 7207649 w 7534220"/>
              <a:gd name="connsiteY8" fmla="*/ 3037549 h 3418549"/>
              <a:gd name="connsiteX9" fmla="*/ 7229420 w 7534220"/>
              <a:gd name="connsiteY9" fmla="*/ 3059321 h 3418549"/>
              <a:gd name="connsiteX10" fmla="*/ 7262077 w 7534220"/>
              <a:gd name="connsiteY10" fmla="*/ 3113749 h 3418549"/>
              <a:gd name="connsiteX11" fmla="*/ 7327392 w 7534220"/>
              <a:gd name="connsiteY11" fmla="*/ 3179064 h 3418549"/>
              <a:gd name="connsiteX12" fmla="*/ 7392706 w 7534220"/>
              <a:gd name="connsiteY12" fmla="*/ 3244378 h 3418549"/>
              <a:gd name="connsiteX13" fmla="*/ 7479792 w 7534220"/>
              <a:gd name="connsiteY13" fmla="*/ 3364121 h 3418549"/>
              <a:gd name="connsiteX14" fmla="*/ 7512449 w 7534220"/>
              <a:gd name="connsiteY14" fmla="*/ 3396778 h 3418549"/>
              <a:gd name="connsiteX15" fmla="*/ 7534220 w 7534220"/>
              <a:gd name="connsiteY15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7011706 w 7534220"/>
              <a:gd name="connsiteY4" fmla="*/ 2852492 h 3418549"/>
              <a:gd name="connsiteX5" fmla="*/ 7066135 w 7534220"/>
              <a:gd name="connsiteY5" fmla="*/ 2885149 h 3418549"/>
              <a:gd name="connsiteX6" fmla="*/ 7153220 w 7534220"/>
              <a:gd name="connsiteY6" fmla="*/ 2972235 h 3418549"/>
              <a:gd name="connsiteX7" fmla="*/ 7207649 w 7534220"/>
              <a:gd name="connsiteY7" fmla="*/ 3037549 h 3418549"/>
              <a:gd name="connsiteX8" fmla="*/ 7229420 w 7534220"/>
              <a:gd name="connsiteY8" fmla="*/ 3059321 h 3418549"/>
              <a:gd name="connsiteX9" fmla="*/ 7262077 w 7534220"/>
              <a:gd name="connsiteY9" fmla="*/ 3113749 h 3418549"/>
              <a:gd name="connsiteX10" fmla="*/ 7327392 w 7534220"/>
              <a:gd name="connsiteY10" fmla="*/ 3179064 h 3418549"/>
              <a:gd name="connsiteX11" fmla="*/ 7392706 w 7534220"/>
              <a:gd name="connsiteY11" fmla="*/ 3244378 h 3418549"/>
              <a:gd name="connsiteX12" fmla="*/ 7479792 w 7534220"/>
              <a:gd name="connsiteY12" fmla="*/ 3364121 h 3418549"/>
              <a:gd name="connsiteX13" fmla="*/ 7512449 w 7534220"/>
              <a:gd name="connsiteY13" fmla="*/ 3396778 h 3418549"/>
              <a:gd name="connsiteX14" fmla="*/ 7534220 w 7534220"/>
              <a:gd name="connsiteY14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7011706 w 7534220"/>
              <a:gd name="connsiteY4" fmla="*/ 2852492 h 3418549"/>
              <a:gd name="connsiteX5" fmla="*/ 7153220 w 7534220"/>
              <a:gd name="connsiteY5" fmla="*/ 2972235 h 3418549"/>
              <a:gd name="connsiteX6" fmla="*/ 7207649 w 7534220"/>
              <a:gd name="connsiteY6" fmla="*/ 3037549 h 3418549"/>
              <a:gd name="connsiteX7" fmla="*/ 7229420 w 7534220"/>
              <a:gd name="connsiteY7" fmla="*/ 3059321 h 3418549"/>
              <a:gd name="connsiteX8" fmla="*/ 7262077 w 7534220"/>
              <a:gd name="connsiteY8" fmla="*/ 3113749 h 3418549"/>
              <a:gd name="connsiteX9" fmla="*/ 7327392 w 7534220"/>
              <a:gd name="connsiteY9" fmla="*/ 3179064 h 3418549"/>
              <a:gd name="connsiteX10" fmla="*/ 7392706 w 7534220"/>
              <a:gd name="connsiteY10" fmla="*/ 3244378 h 3418549"/>
              <a:gd name="connsiteX11" fmla="*/ 7479792 w 7534220"/>
              <a:gd name="connsiteY11" fmla="*/ 3364121 h 3418549"/>
              <a:gd name="connsiteX12" fmla="*/ 7512449 w 7534220"/>
              <a:gd name="connsiteY12" fmla="*/ 3396778 h 3418549"/>
              <a:gd name="connsiteX13" fmla="*/ 7534220 w 7534220"/>
              <a:gd name="connsiteY13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7153220 w 7534220"/>
              <a:gd name="connsiteY4" fmla="*/ 2972235 h 3418549"/>
              <a:gd name="connsiteX5" fmla="*/ 7207649 w 7534220"/>
              <a:gd name="connsiteY5" fmla="*/ 3037549 h 3418549"/>
              <a:gd name="connsiteX6" fmla="*/ 7229420 w 7534220"/>
              <a:gd name="connsiteY6" fmla="*/ 3059321 h 3418549"/>
              <a:gd name="connsiteX7" fmla="*/ 7262077 w 7534220"/>
              <a:gd name="connsiteY7" fmla="*/ 3113749 h 3418549"/>
              <a:gd name="connsiteX8" fmla="*/ 7327392 w 7534220"/>
              <a:gd name="connsiteY8" fmla="*/ 3179064 h 3418549"/>
              <a:gd name="connsiteX9" fmla="*/ 7392706 w 7534220"/>
              <a:gd name="connsiteY9" fmla="*/ 3244378 h 3418549"/>
              <a:gd name="connsiteX10" fmla="*/ 7479792 w 7534220"/>
              <a:gd name="connsiteY10" fmla="*/ 3364121 h 3418549"/>
              <a:gd name="connsiteX11" fmla="*/ 7512449 w 7534220"/>
              <a:gd name="connsiteY11" fmla="*/ 3396778 h 3418549"/>
              <a:gd name="connsiteX12" fmla="*/ 7534220 w 7534220"/>
              <a:gd name="connsiteY12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7153220 w 7534220"/>
              <a:gd name="connsiteY4" fmla="*/ 2972235 h 3418549"/>
              <a:gd name="connsiteX5" fmla="*/ 7207649 w 7534220"/>
              <a:gd name="connsiteY5" fmla="*/ 3037549 h 3418549"/>
              <a:gd name="connsiteX6" fmla="*/ 7262077 w 7534220"/>
              <a:gd name="connsiteY6" fmla="*/ 3113749 h 3418549"/>
              <a:gd name="connsiteX7" fmla="*/ 7327392 w 7534220"/>
              <a:gd name="connsiteY7" fmla="*/ 3179064 h 3418549"/>
              <a:gd name="connsiteX8" fmla="*/ 7392706 w 7534220"/>
              <a:gd name="connsiteY8" fmla="*/ 3244378 h 3418549"/>
              <a:gd name="connsiteX9" fmla="*/ 7479792 w 7534220"/>
              <a:gd name="connsiteY9" fmla="*/ 3364121 h 3418549"/>
              <a:gd name="connsiteX10" fmla="*/ 7512449 w 7534220"/>
              <a:gd name="connsiteY10" fmla="*/ 3396778 h 3418549"/>
              <a:gd name="connsiteX11" fmla="*/ 7534220 w 7534220"/>
              <a:gd name="connsiteY11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7153220 w 7534220"/>
              <a:gd name="connsiteY4" fmla="*/ 2972235 h 3418549"/>
              <a:gd name="connsiteX5" fmla="*/ 7207649 w 7534220"/>
              <a:gd name="connsiteY5" fmla="*/ 3037549 h 3418549"/>
              <a:gd name="connsiteX6" fmla="*/ 7262077 w 7534220"/>
              <a:gd name="connsiteY6" fmla="*/ 3113749 h 3418549"/>
              <a:gd name="connsiteX7" fmla="*/ 7392706 w 7534220"/>
              <a:gd name="connsiteY7" fmla="*/ 3244378 h 3418549"/>
              <a:gd name="connsiteX8" fmla="*/ 7479792 w 7534220"/>
              <a:gd name="connsiteY8" fmla="*/ 3364121 h 3418549"/>
              <a:gd name="connsiteX9" fmla="*/ 7512449 w 7534220"/>
              <a:gd name="connsiteY9" fmla="*/ 3396778 h 3418549"/>
              <a:gd name="connsiteX10" fmla="*/ 7534220 w 7534220"/>
              <a:gd name="connsiteY10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7153220 w 7534220"/>
              <a:gd name="connsiteY4" fmla="*/ 2972235 h 3418549"/>
              <a:gd name="connsiteX5" fmla="*/ 7262077 w 7534220"/>
              <a:gd name="connsiteY5" fmla="*/ 3113749 h 3418549"/>
              <a:gd name="connsiteX6" fmla="*/ 7392706 w 7534220"/>
              <a:gd name="connsiteY6" fmla="*/ 3244378 h 3418549"/>
              <a:gd name="connsiteX7" fmla="*/ 7479792 w 7534220"/>
              <a:gd name="connsiteY7" fmla="*/ 3364121 h 3418549"/>
              <a:gd name="connsiteX8" fmla="*/ 7512449 w 7534220"/>
              <a:gd name="connsiteY8" fmla="*/ 3396778 h 3418549"/>
              <a:gd name="connsiteX9" fmla="*/ 7534220 w 7534220"/>
              <a:gd name="connsiteY9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7262077 w 7534220"/>
              <a:gd name="connsiteY4" fmla="*/ 3113749 h 3418549"/>
              <a:gd name="connsiteX5" fmla="*/ 7392706 w 7534220"/>
              <a:gd name="connsiteY5" fmla="*/ 3244378 h 3418549"/>
              <a:gd name="connsiteX6" fmla="*/ 7479792 w 7534220"/>
              <a:gd name="connsiteY6" fmla="*/ 3364121 h 3418549"/>
              <a:gd name="connsiteX7" fmla="*/ 7512449 w 7534220"/>
              <a:gd name="connsiteY7" fmla="*/ 3396778 h 3418549"/>
              <a:gd name="connsiteX8" fmla="*/ 7534220 w 7534220"/>
              <a:gd name="connsiteY8" fmla="*/ 3418549 h 3418549"/>
              <a:gd name="connsiteX0" fmla="*/ 0 w 7589519"/>
              <a:gd name="connsiteY0" fmla="*/ 0 h 3418549"/>
              <a:gd name="connsiteX1" fmla="*/ 2449285 w 7589519"/>
              <a:gd name="connsiteY1" fmla="*/ 393627 h 3418549"/>
              <a:gd name="connsiteX2" fmla="*/ 3713335 w 7589519"/>
              <a:gd name="connsiteY2" fmla="*/ 675349 h 3418549"/>
              <a:gd name="connsiteX3" fmla="*/ 4954306 w 7589519"/>
              <a:gd name="connsiteY3" fmla="*/ 1252292 h 3418549"/>
              <a:gd name="connsiteX4" fmla="*/ 7392706 w 7589519"/>
              <a:gd name="connsiteY4" fmla="*/ 3244378 h 3418549"/>
              <a:gd name="connsiteX5" fmla="*/ 7479792 w 7589519"/>
              <a:gd name="connsiteY5" fmla="*/ 3364121 h 3418549"/>
              <a:gd name="connsiteX6" fmla="*/ 7512449 w 7589519"/>
              <a:gd name="connsiteY6" fmla="*/ 3396778 h 3418549"/>
              <a:gd name="connsiteX7" fmla="*/ 7534220 w 7589519"/>
              <a:gd name="connsiteY7" fmla="*/ 3418549 h 3418549"/>
              <a:gd name="connsiteX0" fmla="*/ 0 w 7675548"/>
              <a:gd name="connsiteY0" fmla="*/ 0 h 3529279"/>
              <a:gd name="connsiteX1" fmla="*/ 2449285 w 7675548"/>
              <a:gd name="connsiteY1" fmla="*/ 393627 h 3529279"/>
              <a:gd name="connsiteX2" fmla="*/ 3713335 w 7675548"/>
              <a:gd name="connsiteY2" fmla="*/ 675349 h 3529279"/>
              <a:gd name="connsiteX3" fmla="*/ 4954306 w 7675548"/>
              <a:gd name="connsiteY3" fmla="*/ 1252292 h 3529279"/>
              <a:gd name="connsiteX4" fmla="*/ 7479792 w 7675548"/>
              <a:gd name="connsiteY4" fmla="*/ 3364121 h 3529279"/>
              <a:gd name="connsiteX5" fmla="*/ 7512449 w 7675548"/>
              <a:gd name="connsiteY5" fmla="*/ 3396778 h 3529279"/>
              <a:gd name="connsiteX6" fmla="*/ 7534220 w 7675548"/>
              <a:gd name="connsiteY6" fmla="*/ 3418549 h 3529279"/>
              <a:gd name="connsiteX0" fmla="*/ 0 w 7707679"/>
              <a:gd name="connsiteY0" fmla="*/ 0 h 3561386"/>
              <a:gd name="connsiteX1" fmla="*/ 2449285 w 7707679"/>
              <a:gd name="connsiteY1" fmla="*/ 393627 h 3561386"/>
              <a:gd name="connsiteX2" fmla="*/ 3713335 w 7707679"/>
              <a:gd name="connsiteY2" fmla="*/ 675349 h 3561386"/>
              <a:gd name="connsiteX3" fmla="*/ 4954306 w 7707679"/>
              <a:gd name="connsiteY3" fmla="*/ 1252292 h 3561386"/>
              <a:gd name="connsiteX4" fmla="*/ 7512449 w 7707679"/>
              <a:gd name="connsiteY4" fmla="*/ 3396778 h 3561386"/>
              <a:gd name="connsiteX5" fmla="*/ 7534220 w 7707679"/>
              <a:gd name="connsiteY5" fmla="*/ 3418549 h 3561386"/>
              <a:gd name="connsiteX0" fmla="*/ 0 w 7707679"/>
              <a:gd name="connsiteY0" fmla="*/ 0 h 3561386"/>
              <a:gd name="connsiteX1" fmla="*/ 2449285 w 7707679"/>
              <a:gd name="connsiteY1" fmla="*/ 393627 h 3561386"/>
              <a:gd name="connsiteX2" fmla="*/ 3713335 w 7707679"/>
              <a:gd name="connsiteY2" fmla="*/ 675349 h 3561386"/>
              <a:gd name="connsiteX3" fmla="*/ 4954306 w 7707679"/>
              <a:gd name="connsiteY3" fmla="*/ 1252292 h 3561386"/>
              <a:gd name="connsiteX4" fmla="*/ 7512449 w 7707679"/>
              <a:gd name="connsiteY4" fmla="*/ 3396778 h 3561386"/>
              <a:gd name="connsiteX5" fmla="*/ 7534220 w 7707679"/>
              <a:gd name="connsiteY5" fmla="*/ 3418549 h 3561386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3713335 w 7534220"/>
              <a:gd name="connsiteY2" fmla="*/ 675349 h 3418549"/>
              <a:gd name="connsiteX3" fmla="*/ 4954306 w 7534220"/>
              <a:gd name="connsiteY3" fmla="*/ 1252292 h 3418549"/>
              <a:gd name="connsiteX4" fmla="*/ 7534220 w 7534220"/>
              <a:gd name="connsiteY4" fmla="*/ 3418549 h 3418549"/>
              <a:gd name="connsiteX0" fmla="*/ 0 w 7534220"/>
              <a:gd name="connsiteY0" fmla="*/ 0 h 3418549"/>
              <a:gd name="connsiteX1" fmla="*/ 2449285 w 7534220"/>
              <a:gd name="connsiteY1" fmla="*/ 393627 h 3418549"/>
              <a:gd name="connsiteX2" fmla="*/ 4135899 w 7534220"/>
              <a:gd name="connsiteY2" fmla="*/ 744622 h 3418549"/>
              <a:gd name="connsiteX3" fmla="*/ 4954306 w 7534220"/>
              <a:gd name="connsiteY3" fmla="*/ 1252292 h 3418549"/>
              <a:gd name="connsiteX4" fmla="*/ 7534220 w 7534220"/>
              <a:gd name="connsiteY4" fmla="*/ 3418549 h 3418549"/>
              <a:gd name="connsiteX0" fmla="*/ 0 w 7534220"/>
              <a:gd name="connsiteY0" fmla="*/ 0 h 3418549"/>
              <a:gd name="connsiteX1" fmla="*/ 2165267 w 7534220"/>
              <a:gd name="connsiteY1" fmla="*/ 317427 h 3418549"/>
              <a:gd name="connsiteX2" fmla="*/ 4135899 w 7534220"/>
              <a:gd name="connsiteY2" fmla="*/ 744622 h 3418549"/>
              <a:gd name="connsiteX3" fmla="*/ 4954306 w 7534220"/>
              <a:gd name="connsiteY3" fmla="*/ 1252292 h 3418549"/>
              <a:gd name="connsiteX4" fmla="*/ 7534220 w 7534220"/>
              <a:gd name="connsiteY4" fmla="*/ 3418549 h 3418549"/>
              <a:gd name="connsiteX0" fmla="*/ 0 w 7534220"/>
              <a:gd name="connsiteY0" fmla="*/ 0 h 3418549"/>
              <a:gd name="connsiteX1" fmla="*/ 2165267 w 7534220"/>
              <a:gd name="connsiteY1" fmla="*/ 317427 h 3418549"/>
              <a:gd name="connsiteX2" fmla="*/ 4135899 w 7534220"/>
              <a:gd name="connsiteY2" fmla="*/ 744622 h 3418549"/>
              <a:gd name="connsiteX3" fmla="*/ 5979542 w 7534220"/>
              <a:gd name="connsiteY3" fmla="*/ 2090492 h 3418549"/>
              <a:gd name="connsiteX4" fmla="*/ 7534220 w 7534220"/>
              <a:gd name="connsiteY4" fmla="*/ 3418549 h 3418549"/>
              <a:gd name="connsiteX0" fmla="*/ 0 w 7534220"/>
              <a:gd name="connsiteY0" fmla="*/ 0 h 3418549"/>
              <a:gd name="connsiteX1" fmla="*/ 2165267 w 7534220"/>
              <a:gd name="connsiteY1" fmla="*/ 317427 h 3418549"/>
              <a:gd name="connsiteX2" fmla="*/ 4814772 w 7534220"/>
              <a:gd name="connsiteY2" fmla="*/ 869313 h 3418549"/>
              <a:gd name="connsiteX3" fmla="*/ 5979542 w 7534220"/>
              <a:gd name="connsiteY3" fmla="*/ 2090492 h 3418549"/>
              <a:gd name="connsiteX4" fmla="*/ 7534220 w 7534220"/>
              <a:gd name="connsiteY4" fmla="*/ 3418549 h 3418549"/>
              <a:gd name="connsiteX0" fmla="*/ 0 w 7534220"/>
              <a:gd name="connsiteY0" fmla="*/ 0 h 3418549"/>
              <a:gd name="connsiteX1" fmla="*/ 2456212 w 7534220"/>
              <a:gd name="connsiteY1" fmla="*/ 282790 h 3418549"/>
              <a:gd name="connsiteX2" fmla="*/ 4814772 w 7534220"/>
              <a:gd name="connsiteY2" fmla="*/ 869313 h 3418549"/>
              <a:gd name="connsiteX3" fmla="*/ 5979542 w 7534220"/>
              <a:gd name="connsiteY3" fmla="*/ 2090492 h 3418549"/>
              <a:gd name="connsiteX4" fmla="*/ 7534220 w 7534220"/>
              <a:gd name="connsiteY4" fmla="*/ 3418549 h 3418549"/>
              <a:gd name="connsiteX0" fmla="*/ 0 w 7492657"/>
              <a:gd name="connsiteY0" fmla="*/ 0 h 3584804"/>
              <a:gd name="connsiteX1" fmla="*/ 2414649 w 7492657"/>
              <a:gd name="connsiteY1" fmla="*/ 449045 h 3584804"/>
              <a:gd name="connsiteX2" fmla="*/ 4773209 w 7492657"/>
              <a:gd name="connsiteY2" fmla="*/ 1035568 h 3584804"/>
              <a:gd name="connsiteX3" fmla="*/ 5937979 w 7492657"/>
              <a:gd name="connsiteY3" fmla="*/ 2256747 h 3584804"/>
              <a:gd name="connsiteX4" fmla="*/ 7492657 w 7492657"/>
              <a:gd name="connsiteY4" fmla="*/ 3584804 h 3584804"/>
              <a:gd name="connsiteX0" fmla="*/ 0 w 7492657"/>
              <a:gd name="connsiteY0" fmla="*/ 0 h 3584804"/>
              <a:gd name="connsiteX1" fmla="*/ 2414649 w 7492657"/>
              <a:gd name="connsiteY1" fmla="*/ 449045 h 3584804"/>
              <a:gd name="connsiteX2" fmla="*/ 4773209 w 7492657"/>
              <a:gd name="connsiteY2" fmla="*/ 1035568 h 3584804"/>
              <a:gd name="connsiteX3" fmla="*/ 5937979 w 7492657"/>
              <a:gd name="connsiteY3" fmla="*/ 2256747 h 3584804"/>
              <a:gd name="connsiteX4" fmla="*/ 7492657 w 7492657"/>
              <a:gd name="connsiteY4" fmla="*/ 3584804 h 3584804"/>
              <a:gd name="connsiteX0" fmla="*/ 0 w 7492657"/>
              <a:gd name="connsiteY0" fmla="*/ 0 h 3584804"/>
              <a:gd name="connsiteX1" fmla="*/ 2414649 w 7492657"/>
              <a:gd name="connsiteY1" fmla="*/ 449045 h 3584804"/>
              <a:gd name="connsiteX2" fmla="*/ 4773209 w 7492657"/>
              <a:gd name="connsiteY2" fmla="*/ 1035568 h 3584804"/>
              <a:gd name="connsiteX3" fmla="*/ 7492657 w 7492657"/>
              <a:gd name="connsiteY3" fmla="*/ 3584804 h 3584804"/>
              <a:gd name="connsiteX0" fmla="*/ 0 w 7492657"/>
              <a:gd name="connsiteY0" fmla="*/ 0 h 3584804"/>
              <a:gd name="connsiteX1" fmla="*/ 2414649 w 7492657"/>
              <a:gd name="connsiteY1" fmla="*/ 449045 h 3584804"/>
              <a:gd name="connsiteX2" fmla="*/ 4773209 w 7492657"/>
              <a:gd name="connsiteY2" fmla="*/ 1035568 h 3584804"/>
              <a:gd name="connsiteX3" fmla="*/ 7492657 w 7492657"/>
              <a:gd name="connsiteY3" fmla="*/ 3584804 h 3584804"/>
              <a:gd name="connsiteX0" fmla="*/ 0 w 7492657"/>
              <a:gd name="connsiteY0" fmla="*/ 0 h 3584804"/>
              <a:gd name="connsiteX1" fmla="*/ 2414649 w 7492657"/>
              <a:gd name="connsiteY1" fmla="*/ 449045 h 3584804"/>
              <a:gd name="connsiteX2" fmla="*/ 4773209 w 7492657"/>
              <a:gd name="connsiteY2" fmla="*/ 1035568 h 3584804"/>
              <a:gd name="connsiteX3" fmla="*/ 7492657 w 7492657"/>
              <a:gd name="connsiteY3" fmla="*/ 3584804 h 3584804"/>
              <a:gd name="connsiteX0" fmla="*/ 0 w 7492657"/>
              <a:gd name="connsiteY0" fmla="*/ 0 h 3584804"/>
              <a:gd name="connsiteX1" fmla="*/ 2400794 w 7492657"/>
              <a:gd name="connsiteY1" fmla="*/ 324355 h 3584804"/>
              <a:gd name="connsiteX2" fmla="*/ 4773209 w 7492657"/>
              <a:gd name="connsiteY2" fmla="*/ 1035568 h 3584804"/>
              <a:gd name="connsiteX3" fmla="*/ 7492657 w 7492657"/>
              <a:gd name="connsiteY3" fmla="*/ 3584804 h 3584804"/>
              <a:gd name="connsiteX0" fmla="*/ 0 w 7492657"/>
              <a:gd name="connsiteY0" fmla="*/ 0 h 3584804"/>
              <a:gd name="connsiteX1" fmla="*/ 2407722 w 7492657"/>
              <a:gd name="connsiteY1" fmla="*/ 241228 h 3584804"/>
              <a:gd name="connsiteX2" fmla="*/ 4773209 w 7492657"/>
              <a:gd name="connsiteY2" fmla="*/ 1035568 h 3584804"/>
              <a:gd name="connsiteX3" fmla="*/ 7492657 w 7492657"/>
              <a:gd name="connsiteY3" fmla="*/ 3584804 h 3584804"/>
              <a:gd name="connsiteX0" fmla="*/ 0 w 7492657"/>
              <a:gd name="connsiteY0" fmla="*/ 0 h 3584804"/>
              <a:gd name="connsiteX1" fmla="*/ 2407722 w 7492657"/>
              <a:gd name="connsiteY1" fmla="*/ 241228 h 3584804"/>
              <a:gd name="connsiteX2" fmla="*/ 4773209 w 7492657"/>
              <a:gd name="connsiteY2" fmla="*/ 1035568 h 3584804"/>
              <a:gd name="connsiteX3" fmla="*/ 6021106 w 7492657"/>
              <a:gd name="connsiteY3" fmla="*/ 2286435 h 3584804"/>
              <a:gd name="connsiteX4" fmla="*/ 7492657 w 7492657"/>
              <a:gd name="connsiteY4" fmla="*/ 3584804 h 3584804"/>
              <a:gd name="connsiteX0" fmla="*/ 0 w 7492657"/>
              <a:gd name="connsiteY0" fmla="*/ 0 h 3584804"/>
              <a:gd name="connsiteX1" fmla="*/ 2407722 w 7492657"/>
              <a:gd name="connsiteY1" fmla="*/ 241228 h 3584804"/>
              <a:gd name="connsiteX2" fmla="*/ 4773209 w 7492657"/>
              <a:gd name="connsiteY2" fmla="*/ 1035568 h 3584804"/>
              <a:gd name="connsiteX3" fmla="*/ 6021106 w 7492657"/>
              <a:gd name="connsiteY3" fmla="*/ 2286435 h 3584804"/>
              <a:gd name="connsiteX4" fmla="*/ 7492657 w 7492657"/>
              <a:gd name="connsiteY4" fmla="*/ 3584804 h 3584804"/>
              <a:gd name="connsiteX0" fmla="*/ 0 w 7492657"/>
              <a:gd name="connsiteY0" fmla="*/ 0 h 3584804"/>
              <a:gd name="connsiteX1" fmla="*/ 2407722 w 7492657"/>
              <a:gd name="connsiteY1" fmla="*/ 241228 h 3584804"/>
              <a:gd name="connsiteX2" fmla="*/ 4773209 w 7492657"/>
              <a:gd name="connsiteY2" fmla="*/ 1035568 h 3584804"/>
              <a:gd name="connsiteX3" fmla="*/ 7492657 w 7492657"/>
              <a:gd name="connsiteY3" fmla="*/ 3584804 h 3584804"/>
              <a:gd name="connsiteX0" fmla="*/ 0 w 7492657"/>
              <a:gd name="connsiteY0" fmla="*/ 0 h 3584804"/>
              <a:gd name="connsiteX1" fmla="*/ 2407722 w 7492657"/>
              <a:gd name="connsiteY1" fmla="*/ 241228 h 3584804"/>
              <a:gd name="connsiteX2" fmla="*/ 4773209 w 7492657"/>
              <a:gd name="connsiteY2" fmla="*/ 1035568 h 3584804"/>
              <a:gd name="connsiteX3" fmla="*/ 7492657 w 7492657"/>
              <a:gd name="connsiteY3" fmla="*/ 3584804 h 3584804"/>
              <a:gd name="connsiteX0" fmla="*/ 0 w 7492657"/>
              <a:gd name="connsiteY0" fmla="*/ 0 h 3584804"/>
              <a:gd name="connsiteX1" fmla="*/ 2407722 w 7492657"/>
              <a:gd name="connsiteY1" fmla="*/ 241228 h 3584804"/>
              <a:gd name="connsiteX2" fmla="*/ 4773209 w 7492657"/>
              <a:gd name="connsiteY2" fmla="*/ 1035568 h 3584804"/>
              <a:gd name="connsiteX3" fmla="*/ 7492657 w 7492657"/>
              <a:gd name="connsiteY3" fmla="*/ 3584804 h 3584804"/>
              <a:gd name="connsiteX0" fmla="*/ 0 w 7222493"/>
              <a:gd name="connsiteY0" fmla="*/ 0 h 3612514"/>
              <a:gd name="connsiteX1" fmla="*/ 2407722 w 7222493"/>
              <a:gd name="connsiteY1" fmla="*/ 241228 h 3612514"/>
              <a:gd name="connsiteX2" fmla="*/ 4773209 w 7222493"/>
              <a:gd name="connsiteY2" fmla="*/ 1035568 h 3612514"/>
              <a:gd name="connsiteX3" fmla="*/ 7222493 w 7222493"/>
              <a:gd name="connsiteY3" fmla="*/ 3612514 h 3612514"/>
              <a:gd name="connsiteX0" fmla="*/ 0 w 7277911"/>
              <a:gd name="connsiteY0" fmla="*/ 0 h 3640223"/>
              <a:gd name="connsiteX1" fmla="*/ 2407722 w 7277911"/>
              <a:gd name="connsiteY1" fmla="*/ 241228 h 3640223"/>
              <a:gd name="connsiteX2" fmla="*/ 4773209 w 7277911"/>
              <a:gd name="connsiteY2" fmla="*/ 1035568 h 3640223"/>
              <a:gd name="connsiteX3" fmla="*/ 7277911 w 7277911"/>
              <a:gd name="connsiteY3" fmla="*/ 3640223 h 3640223"/>
              <a:gd name="connsiteX0" fmla="*/ 0 w 7201711"/>
              <a:gd name="connsiteY0" fmla="*/ 0 h 3654077"/>
              <a:gd name="connsiteX1" fmla="*/ 2407722 w 7201711"/>
              <a:gd name="connsiteY1" fmla="*/ 241228 h 3654077"/>
              <a:gd name="connsiteX2" fmla="*/ 4773209 w 7201711"/>
              <a:gd name="connsiteY2" fmla="*/ 1035568 h 3654077"/>
              <a:gd name="connsiteX3" fmla="*/ 7201711 w 7201711"/>
              <a:gd name="connsiteY3" fmla="*/ 3654077 h 3654077"/>
              <a:gd name="connsiteX0" fmla="*/ 0 w 7444166"/>
              <a:gd name="connsiteY0" fmla="*/ 0 h 3647150"/>
              <a:gd name="connsiteX1" fmla="*/ 2407722 w 7444166"/>
              <a:gd name="connsiteY1" fmla="*/ 241228 h 3647150"/>
              <a:gd name="connsiteX2" fmla="*/ 4773209 w 7444166"/>
              <a:gd name="connsiteY2" fmla="*/ 1035568 h 3647150"/>
              <a:gd name="connsiteX3" fmla="*/ 7444166 w 7444166"/>
              <a:gd name="connsiteY3" fmla="*/ 3647150 h 3647150"/>
              <a:gd name="connsiteX0" fmla="*/ 0 w 7444166"/>
              <a:gd name="connsiteY0" fmla="*/ 0 h 3647150"/>
              <a:gd name="connsiteX1" fmla="*/ 2407722 w 7444166"/>
              <a:gd name="connsiteY1" fmla="*/ 241228 h 3647150"/>
              <a:gd name="connsiteX2" fmla="*/ 4800918 w 7444166"/>
              <a:gd name="connsiteY2" fmla="*/ 903950 h 3647150"/>
              <a:gd name="connsiteX3" fmla="*/ 7444166 w 7444166"/>
              <a:gd name="connsiteY3" fmla="*/ 3647150 h 3647150"/>
              <a:gd name="connsiteX0" fmla="*/ 0 w 7444166"/>
              <a:gd name="connsiteY0" fmla="*/ 0 h 3647150"/>
              <a:gd name="connsiteX1" fmla="*/ 2407722 w 7444166"/>
              <a:gd name="connsiteY1" fmla="*/ 241228 h 3647150"/>
              <a:gd name="connsiteX2" fmla="*/ 4800918 w 7444166"/>
              <a:gd name="connsiteY2" fmla="*/ 903950 h 3647150"/>
              <a:gd name="connsiteX3" fmla="*/ 7444166 w 7444166"/>
              <a:gd name="connsiteY3" fmla="*/ 3647150 h 3647150"/>
              <a:gd name="connsiteX0" fmla="*/ 0 w 7444166"/>
              <a:gd name="connsiteY0" fmla="*/ 0 h 3647150"/>
              <a:gd name="connsiteX1" fmla="*/ 4800918 w 7444166"/>
              <a:gd name="connsiteY1" fmla="*/ 903950 h 3647150"/>
              <a:gd name="connsiteX2" fmla="*/ 7444166 w 7444166"/>
              <a:gd name="connsiteY2" fmla="*/ 3647150 h 3647150"/>
              <a:gd name="connsiteX0" fmla="*/ 0 w 7444166"/>
              <a:gd name="connsiteY0" fmla="*/ 0 h 3647150"/>
              <a:gd name="connsiteX1" fmla="*/ 4641591 w 7444166"/>
              <a:gd name="connsiteY1" fmla="*/ 813895 h 3647150"/>
              <a:gd name="connsiteX2" fmla="*/ 7444166 w 7444166"/>
              <a:gd name="connsiteY2" fmla="*/ 3647150 h 3647150"/>
              <a:gd name="connsiteX0" fmla="*/ 0 w 7444166"/>
              <a:gd name="connsiteY0" fmla="*/ 0 h 3647150"/>
              <a:gd name="connsiteX1" fmla="*/ 4025064 w 7444166"/>
              <a:gd name="connsiteY1" fmla="*/ 647640 h 3647150"/>
              <a:gd name="connsiteX2" fmla="*/ 7444166 w 7444166"/>
              <a:gd name="connsiteY2" fmla="*/ 3647150 h 3647150"/>
              <a:gd name="connsiteX0" fmla="*/ 0 w 7444166"/>
              <a:gd name="connsiteY0" fmla="*/ 0 h 3647150"/>
              <a:gd name="connsiteX1" fmla="*/ 4232883 w 7444166"/>
              <a:gd name="connsiteY1" fmla="*/ 661495 h 3647150"/>
              <a:gd name="connsiteX2" fmla="*/ 7444166 w 7444166"/>
              <a:gd name="connsiteY2" fmla="*/ 3647150 h 3647150"/>
              <a:gd name="connsiteX0" fmla="*/ 0 w 7444166"/>
              <a:gd name="connsiteY0" fmla="*/ 0 h 3647150"/>
              <a:gd name="connsiteX1" fmla="*/ 4495745 w 7444166"/>
              <a:gd name="connsiteY1" fmla="*/ 650609 h 3647150"/>
              <a:gd name="connsiteX2" fmla="*/ 7444166 w 7444166"/>
              <a:gd name="connsiteY2" fmla="*/ 3647150 h 3647150"/>
              <a:gd name="connsiteX0" fmla="*/ 0 w 7444166"/>
              <a:gd name="connsiteY0" fmla="*/ 0 h 3647150"/>
              <a:gd name="connsiteX1" fmla="*/ 5190679 w 7444166"/>
              <a:gd name="connsiteY1" fmla="*/ 911710 h 3647150"/>
              <a:gd name="connsiteX2" fmla="*/ 7444166 w 7444166"/>
              <a:gd name="connsiteY2" fmla="*/ 3647150 h 3647150"/>
              <a:gd name="connsiteX0" fmla="*/ 0 w 7444166"/>
              <a:gd name="connsiteY0" fmla="*/ 0 h 3647150"/>
              <a:gd name="connsiteX1" fmla="*/ 5190679 w 7444166"/>
              <a:gd name="connsiteY1" fmla="*/ 911710 h 3647150"/>
              <a:gd name="connsiteX2" fmla="*/ 7444166 w 7444166"/>
              <a:gd name="connsiteY2" fmla="*/ 3647150 h 3647150"/>
              <a:gd name="connsiteX0" fmla="*/ 0 w 7532881"/>
              <a:gd name="connsiteY0" fmla="*/ 0 h 3647150"/>
              <a:gd name="connsiteX1" fmla="*/ 5190679 w 7532881"/>
              <a:gd name="connsiteY1" fmla="*/ 911710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190679 w 7532881"/>
              <a:gd name="connsiteY1" fmla="*/ 911710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412467 w 7532881"/>
              <a:gd name="connsiteY1" fmla="*/ 1065997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412467 w 7532881"/>
              <a:gd name="connsiteY1" fmla="*/ 1065997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412467 w 7532881"/>
              <a:gd name="connsiteY1" fmla="*/ 1065997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412467 w 7532881"/>
              <a:gd name="connsiteY1" fmla="*/ 1065997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412467 w 7532881"/>
              <a:gd name="connsiteY1" fmla="*/ 1065997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412467 w 7532881"/>
              <a:gd name="connsiteY1" fmla="*/ 1065997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412467 w 7532881"/>
              <a:gd name="connsiteY1" fmla="*/ 1065997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412467 w 7532881"/>
              <a:gd name="connsiteY1" fmla="*/ 1065997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412467 w 7532881"/>
              <a:gd name="connsiteY1" fmla="*/ 1138944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412467 w 7532881"/>
              <a:gd name="connsiteY1" fmla="*/ 1138944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766048 w 7532881"/>
              <a:gd name="connsiteY1" fmla="*/ 1211890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3721082 w 7532881"/>
              <a:gd name="connsiteY1" fmla="*/ 429009 h 3647150"/>
              <a:gd name="connsiteX2" fmla="*/ 5766048 w 7532881"/>
              <a:gd name="connsiteY2" fmla="*/ 1211890 h 3647150"/>
              <a:gd name="connsiteX3" fmla="*/ 7532881 w 7532881"/>
              <a:gd name="connsiteY3" fmla="*/ 3647150 h 3647150"/>
              <a:gd name="connsiteX0" fmla="*/ 0 w 7532881"/>
              <a:gd name="connsiteY0" fmla="*/ 0 h 3647150"/>
              <a:gd name="connsiteX1" fmla="*/ 3809477 w 7532881"/>
              <a:gd name="connsiteY1" fmla="*/ 460272 h 3647150"/>
              <a:gd name="connsiteX2" fmla="*/ 5766048 w 7532881"/>
              <a:gd name="connsiteY2" fmla="*/ 1211890 h 3647150"/>
              <a:gd name="connsiteX3" fmla="*/ 7532881 w 7532881"/>
              <a:gd name="connsiteY3" fmla="*/ 3647150 h 3647150"/>
              <a:gd name="connsiteX0" fmla="*/ 0 w 7532881"/>
              <a:gd name="connsiteY0" fmla="*/ 0 h 3647150"/>
              <a:gd name="connsiteX1" fmla="*/ 3809477 w 7532881"/>
              <a:gd name="connsiteY1" fmla="*/ 460272 h 3647150"/>
              <a:gd name="connsiteX2" fmla="*/ 5766048 w 7532881"/>
              <a:gd name="connsiteY2" fmla="*/ 1211890 h 3647150"/>
              <a:gd name="connsiteX3" fmla="*/ 7532881 w 7532881"/>
              <a:gd name="connsiteY3" fmla="*/ 3647150 h 3647150"/>
              <a:gd name="connsiteX0" fmla="*/ 0 w 7532881"/>
              <a:gd name="connsiteY0" fmla="*/ 0 h 3647150"/>
              <a:gd name="connsiteX1" fmla="*/ 3809477 w 7532881"/>
              <a:gd name="connsiteY1" fmla="*/ 460272 h 3647150"/>
              <a:gd name="connsiteX2" fmla="*/ 6220651 w 7532881"/>
              <a:gd name="connsiteY2" fmla="*/ 1211890 h 3647150"/>
              <a:gd name="connsiteX3" fmla="*/ 7532881 w 7532881"/>
              <a:gd name="connsiteY3" fmla="*/ 3647150 h 3647150"/>
              <a:gd name="connsiteX0" fmla="*/ 0 w 7532881"/>
              <a:gd name="connsiteY0" fmla="*/ 0 h 3647150"/>
              <a:gd name="connsiteX1" fmla="*/ 3809477 w 7532881"/>
              <a:gd name="connsiteY1" fmla="*/ 460272 h 3647150"/>
              <a:gd name="connsiteX2" fmla="*/ 6220651 w 7532881"/>
              <a:gd name="connsiteY2" fmla="*/ 1211890 h 3647150"/>
              <a:gd name="connsiteX3" fmla="*/ 7532881 w 7532881"/>
              <a:gd name="connsiteY3" fmla="*/ 3647150 h 3647150"/>
              <a:gd name="connsiteX0" fmla="*/ 0 w 7532881"/>
              <a:gd name="connsiteY0" fmla="*/ 0 h 3647150"/>
              <a:gd name="connsiteX1" fmla="*/ 3809477 w 7532881"/>
              <a:gd name="connsiteY1" fmla="*/ 460272 h 3647150"/>
              <a:gd name="connsiteX2" fmla="*/ 6220651 w 7532881"/>
              <a:gd name="connsiteY2" fmla="*/ 1211890 h 3647150"/>
              <a:gd name="connsiteX3" fmla="*/ 7532881 w 7532881"/>
              <a:gd name="connsiteY3" fmla="*/ 3647150 h 3647150"/>
              <a:gd name="connsiteX0" fmla="*/ 0 w 7532881"/>
              <a:gd name="connsiteY0" fmla="*/ 0 h 3647150"/>
              <a:gd name="connsiteX1" fmla="*/ 3809477 w 7532881"/>
              <a:gd name="connsiteY1" fmla="*/ 460272 h 3647150"/>
              <a:gd name="connsiteX2" fmla="*/ 6220651 w 7532881"/>
              <a:gd name="connsiteY2" fmla="*/ 1211890 h 3647150"/>
              <a:gd name="connsiteX3" fmla="*/ 7532881 w 7532881"/>
              <a:gd name="connsiteY3" fmla="*/ 3647150 h 3647150"/>
              <a:gd name="connsiteX0" fmla="*/ 0 w 7532881"/>
              <a:gd name="connsiteY0" fmla="*/ 0 h 3647150"/>
              <a:gd name="connsiteX1" fmla="*/ 3809477 w 7532881"/>
              <a:gd name="connsiteY1" fmla="*/ 460272 h 3647150"/>
              <a:gd name="connsiteX2" fmla="*/ 6220651 w 7532881"/>
              <a:gd name="connsiteY2" fmla="*/ 1211890 h 3647150"/>
              <a:gd name="connsiteX3" fmla="*/ 7532881 w 7532881"/>
              <a:gd name="connsiteY3" fmla="*/ 3647150 h 3647150"/>
              <a:gd name="connsiteX0" fmla="*/ 0 w 7532881"/>
              <a:gd name="connsiteY0" fmla="*/ 0 h 3647150"/>
              <a:gd name="connsiteX1" fmla="*/ 6220651 w 7532881"/>
              <a:gd name="connsiteY1" fmla="*/ 1211890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6195396 w 7532881"/>
              <a:gd name="connsiteY1" fmla="*/ 1013894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879700 w 7532881"/>
              <a:gd name="connsiteY1" fmla="*/ 909686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841818 w 7532881"/>
              <a:gd name="connsiteY1" fmla="*/ 1034737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841818 w 7532881"/>
              <a:gd name="connsiteY1" fmla="*/ 1034737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6005981 w 7532881"/>
              <a:gd name="connsiteY1" fmla="*/ 1138946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835725 w 7532881"/>
              <a:gd name="connsiteY1" fmla="*/ 1089099 h 3647150"/>
              <a:gd name="connsiteX2" fmla="*/ 7532881 w 7532881"/>
              <a:gd name="connsiteY2" fmla="*/ 3647150 h 3647150"/>
              <a:gd name="connsiteX0" fmla="*/ 0 w 7532881"/>
              <a:gd name="connsiteY0" fmla="*/ 0 h 3647150"/>
              <a:gd name="connsiteX1" fmla="*/ 5835725 w 7532881"/>
              <a:gd name="connsiteY1" fmla="*/ 1089099 h 3647150"/>
              <a:gd name="connsiteX2" fmla="*/ 7532881 w 7532881"/>
              <a:gd name="connsiteY2" fmla="*/ 3647150 h 3647150"/>
              <a:gd name="connsiteX0" fmla="*/ 0 w 6780167"/>
              <a:gd name="connsiteY0" fmla="*/ 0 h 3412160"/>
              <a:gd name="connsiteX1" fmla="*/ 5835725 w 6780167"/>
              <a:gd name="connsiteY1" fmla="*/ 1089099 h 3412160"/>
              <a:gd name="connsiteX2" fmla="*/ 6780167 w 6780167"/>
              <a:gd name="connsiteY2" fmla="*/ 3412160 h 3412160"/>
              <a:gd name="connsiteX0" fmla="*/ 0 w 6780167"/>
              <a:gd name="connsiteY0" fmla="*/ 0 h 3412160"/>
              <a:gd name="connsiteX1" fmla="*/ 5835725 w 6780167"/>
              <a:gd name="connsiteY1" fmla="*/ 1089099 h 3412160"/>
              <a:gd name="connsiteX2" fmla="*/ 6780167 w 6780167"/>
              <a:gd name="connsiteY2" fmla="*/ 3412160 h 3412160"/>
              <a:gd name="connsiteX0" fmla="*/ 0 w 7380546"/>
              <a:gd name="connsiteY0" fmla="*/ 0 h 3625788"/>
              <a:gd name="connsiteX1" fmla="*/ 5835725 w 7380546"/>
              <a:gd name="connsiteY1" fmla="*/ 1089099 h 3625788"/>
              <a:gd name="connsiteX2" fmla="*/ 7380546 w 7380546"/>
              <a:gd name="connsiteY2" fmla="*/ 3625788 h 3625788"/>
              <a:gd name="connsiteX0" fmla="*/ 0 w 7380546"/>
              <a:gd name="connsiteY0" fmla="*/ 0 h 3625788"/>
              <a:gd name="connsiteX1" fmla="*/ 5835725 w 7380546"/>
              <a:gd name="connsiteY1" fmla="*/ 1089099 h 3625788"/>
              <a:gd name="connsiteX2" fmla="*/ 7380546 w 7380546"/>
              <a:gd name="connsiteY2" fmla="*/ 3625788 h 3625788"/>
              <a:gd name="connsiteX0" fmla="*/ 0 w 7541842"/>
              <a:gd name="connsiteY0" fmla="*/ 0 h 3668514"/>
              <a:gd name="connsiteX1" fmla="*/ 5835725 w 7541842"/>
              <a:gd name="connsiteY1" fmla="*/ 1089099 h 3668514"/>
              <a:gd name="connsiteX2" fmla="*/ 7541842 w 7541842"/>
              <a:gd name="connsiteY2" fmla="*/ 3668514 h 3668514"/>
              <a:gd name="connsiteX0" fmla="*/ 0 w 7541842"/>
              <a:gd name="connsiteY0" fmla="*/ 0 h 3668514"/>
              <a:gd name="connsiteX1" fmla="*/ 5835725 w 7541842"/>
              <a:gd name="connsiteY1" fmla="*/ 1089099 h 3668514"/>
              <a:gd name="connsiteX2" fmla="*/ 7541842 w 7541842"/>
              <a:gd name="connsiteY2" fmla="*/ 3668514 h 3668514"/>
              <a:gd name="connsiteX0" fmla="*/ 0 w 7541842"/>
              <a:gd name="connsiteY0" fmla="*/ 0 h 3668514"/>
              <a:gd name="connsiteX1" fmla="*/ 5656508 w 7541842"/>
              <a:gd name="connsiteY1" fmla="*/ 1067737 h 3668514"/>
              <a:gd name="connsiteX2" fmla="*/ 7541842 w 7541842"/>
              <a:gd name="connsiteY2" fmla="*/ 3668514 h 3668514"/>
              <a:gd name="connsiteX0" fmla="*/ 0 w 7541842"/>
              <a:gd name="connsiteY0" fmla="*/ 0 h 3668514"/>
              <a:gd name="connsiteX1" fmla="*/ 5656508 w 7541842"/>
              <a:gd name="connsiteY1" fmla="*/ 1067737 h 3668514"/>
              <a:gd name="connsiteX2" fmla="*/ 7541842 w 7541842"/>
              <a:gd name="connsiteY2" fmla="*/ 3668514 h 3668514"/>
              <a:gd name="connsiteX0" fmla="*/ 0 w 7541842"/>
              <a:gd name="connsiteY0" fmla="*/ 0 h 3668514"/>
              <a:gd name="connsiteX1" fmla="*/ 5369760 w 7541842"/>
              <a:gd name="connsiteY1" fmla="*/ 932439 h 3668514"/>
              <a:gd name="connsiteX2" fmla="*/ 7541842 w 7541842"/>
              <a:gd name="connsiteY2" fmla="*/ 3668514 h 3668514"/>
              <a:gd name="connsiteX0" fmla="*/ 0 w 7541842"/>
              <a:gd name="connsiteY0" fmla="*/ 0 h 3668514"/>
              <a:gd name="connsiteX1" fmla="*/ 5369760 w 7541842"/>
              <a:gd name="connsiteY1" fmla="*/ 932439 h 3668514"/>
              <a:gd name="connsiteX2" fmla="*/ 7541842 w 7541842"/>
              <a:gd name="connsiteY2" fmla="*/ 3668514 h 366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1842" h="3668514">
                <a:moveTo>
                  <a:pt x="0" y="0"/>
                </a:moveTo>
                <a:cubicBezTo>
                  <a:pt x="853994" y="137848"/>
                  <a:pt x="4130707" y="413593"/>
                  <a:pt x="5369760" y="932439"/>
                </a:cubicBezTo>
                <a:cubicBezTo>
                  <a:pt x="6608813" y="1451285"/>
                  <a:pt x="6270743" y="2061508"/>
                  <a:pt x="7541842" y="3668514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0800000">
            <a:off x="5637213" y="2590800"/>
            <a:ext cx="458787" cy="1295400"/>
          </a:xfrm>
          <a:prstGeom prst="downArrow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0800000">
            <a:off x="3695700" y="2362200"/>
            <a:ext cx="228600" cy="296863"/>
          </a:xfrm>
          <a:prstGeom prst="down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0"/>
            <a:ext cx="22881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B9222A"/>
                </a:solidFill>
                <a:latin typeface="+mj-lt"/>
              </a:rPr>
              <a:t>Creating Health - </a:t>
            </a:r>
            <a:r>
              <a:rPr lang="en-US" dirty="0" smtClean="0">
                <a:solidFill>
                  <a:srgbClr val="B9222A"/>
                </a:solidFill>
                <a:latin typeface="+mj-lt"/>
              </a:rPr>
              <a:t>2016</a:t>
            </a:r>
            <a:endParaRPr lang="en-US" dirty="0">
              <a:solidFill>
                <a:srgbClr val="B9222A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7100" y="531813"/>
            <a:ext cx="1874838" cy="623887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Creating Health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57500" y="531813"/>
            <a:ext cx="1884363" cy="623887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Primary Prevention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54575" y="522288"/>
            <a:ext cx="1828800" cy="6238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Disease Management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70688" y="522288"/>
            <a:ext cx="1687512" cy="623887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End of Life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42225" y="201930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</a:rPr>
              <a:t>Ideal</a:t>
            </a:r>
          </a:p>
        </p:txBody>
      </p:sp>
      <p:sp>
        <p:nvSpPr>
          <p:cNvPr id="33" name="Freeform 32"/>
          <p:cNvSpPr/>
          <p:nvPr/>
        </p:nvSpPr>
        <p:spPr>
          <a:xfrm flipV="1">
            <a:off x="4572000" y="2552700"/>
            <a:ext cx="3352800" cy="3532188"/>
          </a:xfrm>
          <a:custGeom>
            <a:avLst/>
            <a:gdLst>
              <a:gd name="connsiteX0" fmla="*/ 0 w 2143760"/>
              <a:gd name="connsiteY0" fmla="*/ 183323 h 183323"/>
              <a:gd name="connsiteX1" fmla="*/ 1026160 w 2143760"/>
              <a:gd name="connsiteY1" fmla="*/ 173163 h 183323"/>
              <a:gd name="connsiteX2" fmla="*/ 1168400 w 2143760"/>
              <a:gd name="connsiteY2" fmla="*/ 152843 h 183323"/>
              <a:gd name="connsiteX3" fmla="*/ 1381760 w 2143760"/>
              <a:gd name="connsiteY3" fmla="*/ 112203 h 183323"/>
              <a:gd name="connsiteX4" fmla="*/ 1442720 w 2143760"/>
              <a:gd name="connsiteY4" fmla="*/ 102043 h 183323"/>
              <a:gd name="connsiteX5" fmla="*/ 1564640 w 2143760"/>
              <a:gd name="connsiteY5" fmla="*/ 71563 h 183323"/>
              <a:gd name="connsiteX6" fmla="*/ 1818640 w 2143760"/>
              <a:gd name="connsiteY6" fmla="*/ 41083 h 183323"/>
              <a:gd name="connsiteX7" fmla="*/ 1910080 w 2143760"/>
              <a:gd name="connsiteY7" fmla="*/ 10603 h 183323"/>
              <a:gd name="connsiteX8" fmla="*/ 2143760 w 2143760"/>
              <a:gd name="connsiteY8" fmla="*/ 443 h 183323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1564640 w 2143760"/>
              <a:gd name="connsiteY5" fmla="*/ 71120 h 182880"/>
              <a:gd name="connsiteX6" fmla="*/ 1818640 w 2143760"/>
              <a:gd name="connsiteY6" fmla="*/ 40640 h 182880"/>
              <a:gd name="connsiteX7" fmla="*/ 2143760 w 2143760"/>
              <a:gd name="connsiteY7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1564640 w 2143760"/>
              <a:gd name="connsiteY5" fmla="*/ 71120 h 182880"/>
              <a:gd name="connsiteX6" fmla="*/ 2143760 w 2143760"/>
              <a:gd name="connsiteY6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2143760 w 2143760"/>
              <a:gd name="connsiteY5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2143760 w 2143760"/>
              <a:gd name="connsiteY4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381760 w 2143760"/>
              <a:gd name="connsiteY2" fmla="*/ 111760 h 182880"/>
              <a:gd name="connsiteX3" fmla="*/ 2143760 w 2143760"/>
              <a:gd name="connsiteY3" fmla="*/ 0 h 182880"/>
              <a:gd name="connsiteX0" fmla="*/ 0 w 2143760"/>
              <a:gd name="connsiteY0" fmla="*/ 182880 h 188488"/>
              <a:gd name="connsiteX1" fmla="*/ 1026160 w 2143760"/>
              <a:gd name="connsiteY1" fmla="*/ 172720 h 188488"/>
              <a:gd name="connsiteX2" fmla="*/ 2143760 w 2143760"/>
              <a:gd name="connsiteY2" fmla="*/ 0 h 188488"/>
              <a:gd name="connsiteX0" fmla="*/ 0 w 3667760"/>
              <a:gd name="connsiteY0" fmla="*/ 172720 h 184794"/>
              <a:gd name="connsiteX1" fmla="*/ 2550160 w 3667760"/>
              <a:gd name="connsiteY1" fmla="*/ 172720 h 184794"/>
              <a:gd name="connsiteX2" fmla="*/ 3667760 w 3667760"/>
              <a:gd name="connsiteY2" fmla="*/ 0 h 184794"/>
              <a:gd name="connsiteX0" fmla="*/ 0 w 3667760"/>
              <a:gd name="connsiteY0" fmla="*/ 172720 h 172720"/>
              <a:gd name="connsiteX1" fmla="*/ 2052320 w 3667760"/>
              <a:gd name="connsiteY1" fmla="*/ 101600 h 172720"/>
              <a:gd name="connsiteX2" fmla="*/ 3667760 w 3667760"/>
              <a:gd name="connsiteY2" fmla="*/ 0 h 172720"/>
              <a:gd name="connsiteX0" fmla="*/ 0 w 3657600"/>
              <a:gd name="connsiteY0" fmla="*/ 71214 h 71214"/>
              <a:gd name="connsiteX1" fmla="*/ 2052320 w 3657600"/>
              <a:gd name="connsiteY1" fmla="*/ 94 h 71214"/>
              <a:gd name="connsiteX2" fmla="*/ 3657600 w 3657600"/>
              <a:gd name="connsiteY2" fmla="*/ 50894 h 71214"/>
              <a:gd name="connsiteX0" fmla="*/ 0 w 3853543"/>
              <a:gd name="connsiteY0" fmla="*/ 76086 h 244431"/>
              <a:gd name="connsiteX1" fmla="*/ 2052320 w 3853543"/>
              <a:gd name="connsiteY1" fmla="*/ 4966 h 244431"/>
              <a:gd name="connsiteX2" fmla="*/ 3853543 w 3853543"/>
              <a:gd name="connsiteY2" fmla="*/ 240824 h 244431"/>
              <a:gd name="connsiteX0" fmla="*/ 0 w 3777343"/>
              <a:gd name="connsiteY0" fmla="*/ 76086 h 244431"/>
              <a:gd name="connsiteX1" fmla="*/ 1976120 w 3777343"/>
              <a:gd name="connsiteY1" fmla="*/ 4966 h 244431"/>
              <a:gd name="connsiteX2" fmla="*/ 3777343 w 3777343"/>
              <a:gd name="connsiteY2" fmla="*/ 240824 h 244431"/>
              <a:gd name="connsiteX0" fmla="*/ 0 w 3777343"/>
              <a:gd name="connsiteY0" fmla="*/ 204063 h 371231"/>
              <a:gd name="connsiteX1" fmla="*/ 1682206 w 3777343"/>
              <a:gd name="connsiteY1" fmla="*/ 2314 h 371231"/>
              <a:gd name="connsiteX2" fmla="*/ 3777343 w 3777343"/>
              <a:gd name="connsiteY2" fmla="*/ 368801 h 371231"/>
              <a:gd name="connsiteX0" fmla="*/ 0 w 3777343"/>
              <a:gd name="connsiteY0" fmla="*/ 86540 h 254745"/>
              <a:gd name="connsiteX1" fmla="*/ 1889035 w 3777343"/>
              <a:gd name="connsiteY1" fmla="*/ 4534 h 254745"/>
              <a:gd name="connsiteX2" fmla="*/ 3777343 w 3777343"/>
              <a:gd name="connsiteY2" fmla="*/ 251278 h 254745"/>
              <a:gd name="connsiteX0" fmla="*/ 0 w 3777343"/>
              <a:gd name="connsiteY0" fmla="*/ 139592 h 307234"/>
              <a:gd name="connsiteX1" fmla="*/ 1987006 w 3777343"/>
              <a:gd name="connsiteY1" fmla="*/ 3158 h 307234"/>
              <a:gd name="connsiteX2" fmla="*/ 3777343 w 3777343"/>
              <a:gd name="connsiteY2" fmla="*/ 304330 h 307234"/>
              <a:gd name="connsiteX0" fmla="*/ 0 w 3777343"/>
              <a:gd name="connsiteY0" fmla="*/ 137715 h 240609"/>
              <a:gd name="connsiteX1" fmla="*/ 1987006 w 3777343"/>
              <a:gd name="connsiteY1" fmla="*/ 1281 h 240609"/>
              <a:gd name="connsiteX2" fmla="*/ 3777343 w 3777343"/>
              <a:gd name="connsiteY2" fmla="*/ 237139 h 240609"/>
              <a:gd name="connsiteX0" fmla="*/ 0 w 3363686"/>
              <a:gd name="connsiteY0" fmla="*/ 205376 h 205376"/>
              <a:gd name="connsiteX1" fmla="*/ 1987006 w 3363686"/>
              <a:gd name="connsiteY1" fmla="*/ 68942 h 205376"/>
              <a:gd name="connsiteX2" fmla="*/ 3363686 w 3363686"/>
              <a:gd name="connsiteY2" fmla="*/ 0 h 205376"/>
              <a:gd name="connsiteX0" fmla="*/ 0 w 3363686"/>
              <a:gd name="connsiteY0" fmla="*/ 231561 h 231561"/>
              <a:gd name="connsiteX1" fmla="*/ 1801949 w 3363686"/>
              <a:gd name="connsiteY1" fmla="*/ 8042 h 231561"/>
              <a:gd name="connsiteX2" fmla="*/ 3363686 w 3363686"/>
              <a:gd name="connsiteY2" fmla="*/ 26185 h 231561"/>
              <a:gd name="connsiteX0" fmla="*/ 0 w 3429000"/>
              <a:gd name="connsiteY0" fmla="*/ 225621 h 225621"/>
              <a:gd name="connsiteX1" fmla="*/ 1801949 w 3429000"/>
              <a:gd name="connsiteY1" fmla="*/ 2102 h 225621"/>
              <a:gd name="connsiteX2" fmla="*/ 3429000 w 3429000"/>
              <a:gd name="connsiteY2" fmla="*/ 96445 h 225621"/>
              <a:gd name="connsiteX0" fmla="*/ 0 w 3429000"/>
              <a:gd name="connsiteY0" fmla="*/ 224657 h 224657"/>
              <a:gd name="connsiteX1" fmla="*/ 1801949 w 3429000"/>
              <a:gd name="connsiteY1" fmla="*/ 1138 h 224657"/>
              <a:gd name="connsiteX2" fmla="*/ 3429000 w 3429000"/>
              <a:gd name="connsiteY2" fmla="*/ 95481 h 224657"/>
              <a:gd name="connsiteX0" fmla="*/ 0 w 3429000"/>
              <a:gd name="connsiteY0" fmla="*/ 223746 h 223746"/>
              <a:gd name="connsiteX1" fmla="*/ 1801949 w 3429000"/>
              <a:gd name="connsiteY1" fmla="*/ 227 h 223746"/>
              <a:gd name="connsiteX2" fmla="*/ 3429000 w 3429000"/>
              <a:gd name="connsiteY2" fmla="*/ 94570 h 223746"/>
              <a:gd name="connsiteX0" fmla="*/ 0 w 3429000"/>
              <a:gd name="connsiteY0" fmla="*/ 223746 h 223746"/>
              <a:gd name="connsiteX1" fmla="*/ 1801949 w 3429000"/>
              <a:gd name="connsiteY1" fmla="*/ 227 h 223746"/>
              <a:gd name="connsiteX2" fmla="*/ 3429000 w 3429000"/>
              <a:gd name="connsiteY2" fmla="*/ 94570 h 223746"/>
              <a:gd name="connsiteX0" fmla="*/ 0 w 3429000"/>
              <a:gd name="connsiteY0" fmla="*/ 223764 h 223764"/>
              <a:gd name="connsiteX1" fmla="*/ 1801949 w 3429000"/>
              <a:gd name="connsiteY1" fmla="*/ 245 h 223764"/>
              <a:gd name="connsiteX2" fmla="*/ 3429000 w 3429000"/>
              <a:gd name="connsiteY2" fmla="*/ 94588 h 223764"/>
              <a:gd name="connsiteX0" fmla="*/ 0 w 4231640"/>
              <a:gd name="connsiteY0" fmla="*/ 224792 h 350047"/>
              <a:gd name="connsiteX1" fmla="*/ 1801949 w 4231640"/>
              <a:gd name="connsiteY1" fmla="*/ 1273 h 350047"/>
              <a:gd name="connsiteX2" fmla="*/ 4231640 w 4231640"/>
              <a:gd name="connsiteY2" fmla="*/ 349616 h 350047"/>
              <a:gd name="connsiteX0" fmla="*/ 0 w 4363720"/>
              <a:gd name="connsiteY0" fmla="*/ 214892 h 350309"/>
              <a:gd name="connsiteX1" fmla="*/ 1934029 w 4363720"/>
              <a:gd name="connsiteY1" fmla="*/ 1533 h 350309"/>
              <a:gd name="connsiteX2" fmla="*/ 4363720 w 4363720"/>
              <a:gd name="connsiteY2" fmla="*/ 349876 h 350309"/>
              <a:gd name="connsiteX0" fmla="*/ 0 w 4363720"/>
              <a:gd name="connsiteY0" fmla="*/ 216086 h 351503"/>
              <a:gd name="connsiteX1" fmla="*/ 1934029 w 4363720"/>
              <a:gd name="connsiteY1" fmla="*/ 2727 h 351503"/>
              <a:gd name="connsiteX2" fmla="*/ 4363720 w 4363720"/>
              <a:gd name="connsiteY2" fmla="*/ 351070 h 351503"/>
              <a:gd name="connsiteX0" fmla="*/ 0 w 4295140"/>
              <a:gd name="connsiteY0" fmla="*/ 213366 h 219436"/>
              <a:gd name="connsiteX1" fmla="*/ 1934029 w 4295140"/>
              <a:gd name="connsiteY1" fmla="*/ 7 h 219436"/>
              <a:gd name="connsiteX2" fmla="*/ 4295140 w 4295140"/>
              <a:gd name="connsiteY2" fmla="*/ 218810 h 219436"/>
              <a:gd name="connsiteX0" fmla="*/ 0 w 4372850"/>
              <a:gd name="connsiteY0" fmla="*/ 2615652 h 2615651"/>
              <a:gd name="connsiteX1" fmla="*/ 1934029 w 4372850"/>
              <a:gd name="connsiteY1" fmla="*/ 2402293 h 2615651"/>
              <a:gd name="connsiteX2" fmla="*/ 4372850 w 4372850"/>
              <a:gd name="connsiteY2" fmla="*/ 0 h 2615651"/>
              <a:gd name="connsiteX0" fmla="*/ 0 w 4372850"/>
              <a:gd name="connsiteY0" fmla="*/ 2615652 h 2615651"/>
              <a:gd name="connsiteX1" fmla="*/ 1934029 w 4372850"/>
              <a:gd name="connsiteY1" fmla="*/ 2402293 h 2615651"/>
              <a:gd name="connsiteX2" fmla="*/ 4372850 w 4372850"/>
              <a:gd name="connsiteY2" fmla="*/ 0 h 2615651"/>
              <a:gd name="connsiteX0" fmla="*/ 0 w 4466102"/>
              <a:gd name="connsiteY0" fmla="*/ 18464155 h 18464154"/>
              <a:gd name="connsiteX1" fmla="*/ 1934029 w 4466102"/>
              <a:gd name="connsiteY1" fmla="*/ 18250796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1461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1461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65919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309957 w 4466102"/>
              <a:gd name="connsiteY1" fmla="*/ 18372497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121908 w 4466102"/>
              <a:gd name="connsiteY1" fmla="*/ 18433387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121908 w 4466102"/>
              <a:gd name="connsiteY1" fmla="*/ 18433387 h 18464154"/>
              <a:gd name="connsiteX2" fmla="*/ 4466102 w 4466102"/>
              <a:gd name="connsiteY2" fmla="*/ 0 h 18464154"/>
              <a:gd name="connsiteX0" fmla="*/ 0 w 4492966"/>
              <a:gd name="connsiteY0" fmla="*/ 18464155 h 18464154"/>
              <a:gd name="connsiteX1" fmla="*/ 3121908 w 4492966"/>
              <a:gd name="connsiteY1" fmla="*/ 18433387 h 18464154"/>
              <a:gd name="connsiteX2" fmla="*/ 4492966 w 4492966"/>
              <a:gd name="connsiteY2" fmla="*/ 0 h 18464154"/>
              <a:gd name="connsiteX0" fmla="*/ 0 w 4492966"/>
              <a:gd name="connsiteY0" fmla="*/ 18464155 h 18464154"/>
              <a:gd name="connsiteX1" fmla="*/ 3121908 w 4492966"/>
              <a:gd name="connsiteY1" fmla="*/ 18433387 h 18464154"/>
              <a:gd name="connsiteX2" fmla="*/ 4492966 w 4492966"/>
              <a:gd name="connsiteY2" fmla="*/ 0 h 18464154"/>
              <a:gd name="connsiteX0" fmla="*/ 0 w 3630178"/>
              <a:gd name="connsiteY0" fmla="*/ 16966376 h 18433387"/>
              <a:gd name="connsiteX1" fmla="*/ 2259120 w 3630178"/>
              <a:gd name="connsiteY1" fmla="*/ 18433387 h 18433387"/>
              <a:gd name="connsiteX2" fmla="*/ 3630178 w 3630178"/>
              <a:gd name="connsiteY2" fmla="*/ 0 h 18433387"/>
              <a:gd name="connsiteX0" fmla="*/ 0 w 3630178"/>
              <a:gd name="connsiteY0" fmla="*/ 16966376 h 17934126"/>
              <a:gd name="connsiteX1" fmla="*/ 1267832 w 3630178"/>
              <a:gd name="connsiteY1" fmla="*/ 17934126 h 17934126"/>
              <a:gd name="connsiteX2" fmla="*/ 3630178 w 3630178"/>
              <a:gd name="connsiteY2" fmla="*/ 0 h 17934126"/>
              <a:gd name="connsiteX0" fmla="*/ 0 w 3630178"/>
              <a:gd name="connsiteY0" fmla="*/ 16966376 h 17953252"/>
              <a:gd name="connsiteX1" fmla="*/ 1267832 w 3630178"/>
              <a:gd name="connsiteY1" fmla="*/ 17934126 h 17953252"/>
              <a:gd name="connsiteX2" fmla="*/ 3630178 w 3630178"/>
              <a:gd name="connsiteY2" fmla="*/ 0 h 17953252"/>
              <a:gd name="connsiteX0" fmla="*/ 29666 w 3659844"/>
              <a:gd name="connsiteY0" fmla="*/ 16966376 h 17953252"/>
              <a:gd name="connsiteX1" fmla="*/ 1297498 w 3659844"/>
              <a:gd name="connsiteY1" fmla="*/ 17934126 h 17953252"/>
              <a:gd name="connsiteX2" fmla="*/ 3659844 w 3659844"/>
              <a:gd name="connsiteY2" fmla="*/ 0 h 17953252"/>
              <a:gd name="connsiteX0" fmla="*/ 0 w 4049975"/>
              <a:gd name="connsiteY0" fmla="*/ 16799956 h 18922716"/>
              <a:gd name="connsiteX1" fmla="*/ 1687629 w 4049975"/>
              <a:gd name="connsiteY1" fmla="*/ 17934126 h 18922716"/>
              <a:gd name="connsiteX2" fmla="*/ 4049975 w 4049975"/>
              <a:gd name="connsiteY2" fmla="*/ 0 h 18922716"/>
              <a:gd name="connsiteX0" fmla="*/ 0 w 4049975"/>
              <a:gd name="connsiteY0" fmla="*/ 16799956 h 19098899"/>
              <a:gd name="connsiteX1" fmla="*/ 1687629 w 4049975"/>
              <a:gd name="connsiteY1" fmla="*/ 17934126 h 19098899"/>
              <a:gd name="connsiteX2" fmla="*/ 4049975 w 4049975"/>
              <a:gd name="connsiteY2" fmla="*/ 0 h 19098899"/>
              <a:gd name="connsiteX0" fmla="*/ 0 w 4049975"/>
              <a:gd name="connsiteY0" fmla="*/ 16799956 h 18122981"/>
              <a:gd name="connsiteX1" fmla="*/ 2194884 w 4049975"/>
              <a:gd name="connsiteY1" fmla="*/ 16561158 h 18122981"/>
              <a:gd name="connsiteX2" fmla="*/ 4049975 w 4049975"/>
              <a:gd name="connsiteY2" fmla="*/ 0 h 18122981"/>
              <a:gd name="connsiteX0" fmla="*/ 0 w 4049975"/>
              <a:gd name="connsiteY0" fmla="*/ 16799956 h 17386620"/>
              <a:gd name="connsiteX1" fmla="*/ 2194884 w 4049975"/>
              <a:gd name="connsiteY1" fmla="*/ 16561158 h 17386620"/>
              <a:gd name="connsiteX2" fmla="*/ 4049975 w 4049975"/>
              <a:gd name="connsiteY2" fmla="*/ 0 h 17386620"/>
              <a:gd name="connsiteX0" fmla="*/ 0 w 3875060"/>
              <a:gd name="connsiteY0" fmla="*/ 16841561 h 18167540"/>
              <a:gd name="connsiteX1" fmla="*/ 2194884 w 3875060"/>
              <a:gd name="connsiteY1" fmla="*/ 16602763 h 18167540"/>
              <a:gd name="connsiteX2" fmla="*/ 3875060 w 3875060"/>
              <a:gd name="connsiteY2" fmla="*/ 0 h 18167540"/>
              <a:gd name="connsiteX0" fmla="*/ 0 w 3875060"/>
              <a:gd name="connsiteY0" fmla="*/ 16841561 h 17276226"/>
              <a:gd name="connsiteX1" fmla="*/ 2194884 w 3875060"/>
              <a:gd name="connsiteY1" fmla="*/ 16602763 h 17276226"/>
              <a:gd name="connsiteX2" fmla="*/ 3875060 w 3875060"/>
              <a:gd name="connsiteY2" fmla="*/ 0 h 17276226"/>
              <a:gd name="connsiteX0" fmla="*/ 0 w 3875060"/>
              <a:gd name="connsiteY0" fmla="*/ 16841561 h 18598303"/>
              <a:gd name="connsiteX1" fmla="*/ 1026648 w 3875060"/>
              <a:gd name="connsiteY1" fmla="*/ 18325097 h 18598303"/>
              <a:gd name="connsiteX2" fmla="*/ 2194884 w 3875060"/>
              <a:gd name="connsiteY2" fmla="*/ 16602763 h 18598303"/>
              <a:gd name="connsiteX3" fmla="*/ 3875060 w 3875060"/>
              <a:gd name="connsiteY3" fmla="*/ 0 h 18598303"/>
              <a:gd name="connsiteX0" fmla="*/ 0 w 3875060"/>
              <a:gd name="connsiteY0" fmla="*/ 16841561 h 18598308"/>
              <a:gd name="connsiteX1" fmla="*/ 1026648 w 3875060"/>
              <a:gd name="connsiteY1" fmla="*/ 18325097 h 18598308"/>
              <a:gd name="connsiteX2" fmla="*/ 2194884 w 3875060"/>
              <a:gd name="connsiteY2" fmla="*/ 16602764 h 18598308"/>
              <a:gd name="connsiteX3" fmla="*/ 3875060 w 3875060"/>
              <a:gd name="connsiteY3" fmla="*/ 0 h 18598308"/>
              <a:gd name="connsiteX0" fmla="*/ 0 w 3875060"/>
              <a:gd name="connsiteY0" fmla="*/ 16841561 h 18598308"/>
              <a:gd name="connsiteX1" fmla="*/ 1026648 w 3875060"/>
              <a:gd name="connsiteY1" fmla="*/ 18325097 h 18598308"/>
              <a:gd name="connsiteX2" fmla="*/ 2194884 w 3875060"/>
              <a:gd name="connsiteY2" fmla="*/ 16602764 h 18598308"/>
              <a:gd name="connsiteX3" fmla="*/ 3875060 w 3875060"/>
              <a:gd name="connsiteY3" fmla="*/ 0 h 18598308"/>
              <a:gd name="connsiteX0" fmla="*/ 0 w 3875060"/>
              <a:gd name="connsiteY0" fmla="*/ 16841561 h 18336618"/>
              <a:gd name="connsiteX1" fmla="*/ 1026648 w 3875060"/>
              <a:gd name="connsiteY1" fmla="*/ 18325097 h 18336618"/>
              <a:gd name="connsiteX2" fmla="*/ 2528118 w 3875060"/>
              <a:gd name="connsiteY2" fmla="*/ 15754408 h 18336618"/>
              <a:gd name="connsiteX3" fmla="*/ 3875060 w 3875060"/>
              <a:gd name="connsiteY3" fmla="*/ 0 h 18336618"/>
              <a:gd name="connsiteX0" fmla="*/ 0 w 3875060"/>
              <a:gd name="connsiteY0" fmla="*/ 16841561 h 18325882"/>
              <a:gd name="connsiteX1" fmla="*/ 1026648 w 3875060"/>
              <a:gd name="connsiteY1" fmla="*/ 18325097 h 18325882"/>
              <a:gd name="connsiteX2" fmla="*/ 2528118 w 3875060"/>
              <a:gd name="connsiteY2" fmla="*/ 15754408 h 18325882"/>
              <a:gd name="connsiteX3" fmla="*/ 3875060 w 3875060"/>
              <a:gd name="connsiteY3" fmla="*/ 0 h 18325882"/>
              <a:gd name="connsiteX0" fmla="*/ 0 w 3875060"/>
              <a:gd name="connsiteY0" fmla="*/ 16841561 h 18451211"/>
              <a:gd name="connsiteX1" fmla="*/ 1026648 w 3875060"/>
              <a:gd name="connsiteY1" fmla="*/ 18325097 h 18451211"/>
              <a:gd name="connsiteX2" fmla="*/ 2509605 w 3875060"/>
              <a:gd name="connsiteY2" fmla="*/ 17976292 h 18451211"/>
              <a:gd name="connsiteX3" fmla="*/ 3875060 w 3875060"/>
              <a:gd name="connsiteY3" fmla="*/ 0 h 18451211"/>
              <a:gd name="connsiteX0" fmla="*/ 0 w 3875060"/>
              <a:gd name="connsiteY0" fmla="*/ 16841561 h 19334790"/>
              <a:gd name="connsiteX1" fmla="*/ 1008135 w 3875060"/>
              <a:gd name="connsiteY1" fmla="*/ 18082710 h 19334790"/>
              <a:gd name="connsiteX2" fmla="*/ 2509605 w 3875060"/>
              <a:gd name="connsiteY2" fmla="*/ 17976292 h 19334790"/>
              <a:gd name="connsiteX3" fmla="*/ 3875060 w 3875060"/>
              <a:gd name="connsiteY3" fmla="*/ 0 h 19334790"/>
              <a:gd name="connsiteX0" fmla="*/ 0 w 3875060"/>
              <a:gd name="connsiteY0" fmla="*/ 16841561 h 18756946"/>
              <a:gd name="connsiteX1" fmla="*/ 1008135 w 3875060"/>
              <a:gd name="connsiteY1" fmla="*/ 18082710 h 18756946"/>
              <a:gd name="connsiteX2" fmla="*/ 2648452 w 3875060"/>
              <a:gd name="connsiteY2" fmla="*/ 17127936 h 18756946"/>
              <a:gd name="connsiteX3" fmla="*/ 3875060 w 3875060"/>
              <a:gd name="connsiteY3" fmla="*/ 0 h 18756946"/>
              <a:gd name="connsiteX0" fmla="*/ 0 w 3875060"/>
              <a:gd name="connsiteY0" fmla="*/ 16841561 h 18756946"/>
              <a:gd name="connsiteX1" fmla="*/ 1008135 w 3875060"/>
              <a:gd name="connsiteY1" fmla="*/ 18082710 h 18756946"/>
              <a:gd name="connsiteX2" fmla="*/ 2648452 w 3875060"/>
              <a:gd name="connsiteY2" fmla="*/ 17127936 h 18756946"/>
              <a:gd name="connsiteX3" fmla="*/ 3875060 w 3875060"/>
              <a:gd name="connsiteY3" fmla="*/ 0 h 18756946"/>
              <a:gd name="connsiteX0" fmla="*/ 0 w 3875060"/>
              <a:gd name="connsiteY0" fmla="*/ 16841561 h 18756946"/>
              <a:gd name="connsiteX1" fmla="*/ 1008135 w 3875060"/>
              <a:gd name="connsiteY1" fmla="*/ 18082710 h 18756946"/>
              <a:gd name="connsiteX2" fmla="*/ 2648452 w 3875060"/>
              <a:gd name="connsiteY2" fmla="*/ 17127936 h 18756946"/>
              <a:gd name="connsiteX3" fmla="*/ 3875060 w 3875060"/>
              <a:gd name="connsiteY3" fmla="*/ 0 h 18756946"/>
              <a:gd name="connsiteX0" fmla="*/ 0 w 3875060"/>
              <a:gd name="connsiteY0" fmla="*/ 16841561 h 18756946"/>
              <a:gd name="connsiteX1" fmla="*/ 1008135 w 3875060"/>
              <a:gd name="connsiteY1" fmla="*/ 18082710 h 18756946"/>
              <a:gd name="connsiteX2" fmla="*/ 2648452 w 3875060"/>
              <a:gd name="connsiteY2" fmla="*/ 17127936 h 18756946"/>
              <a:gd name="connsiteX3" fmla="*/ 3875060 w 3875060"/>
              <a:gd name="connsiteY3" fmla="*/ 0 h 18756946"/>
              <a:gd name="connsiteX0" fmla="*/ 0 w 3875060"/>
              <a:gd name="connsiteY0" fmla="*/ 16841561 h 18820284"/>
              <a:gd name="connsiteX1" fmla="*/ 1008135 w 3875060"/>
              <a:gd name="connsiteY1" fmla="*/ 18082710 h 18820284"/>
              <a:gd name="connsiteX2" fmla="*/ 2648452 w 3875060"/>
              <a:gd name="connsiteY2" fmla="*/ 17127936 h 18820284"/>
              <a:gd name="connsiteX3" fmla="*/ 3875060 w 3875060"/>
              <a:gd name="connsiteY3" fmla="*/ 0 h 18820284"/>
              <a:gd name="connsiteX0" fmla="*/ 0 w 3875060"/>
              <a:gd name="connsiteY0" fmla="*/ 16841561 h 18846399"/>
              <a:gd name="connsiteX1" fmla="*/ 1008135 w 3875060"/>
              <a:gd name="connsiteY1" fmla="*/ 18082710 h 18846399"/>
              <a:gd name="connsiteX2" fmla="*/ 2648452 w 3875060"/>
              <a:gd name="connsiteY2" fmla="*/ 17127936 h 18846399"/>
              <a:gd name="connsiteX3" fmla="*/ 3875060 w 3875060"/>
              <a:gd name="connsiteY3" fmla="*/ 0 h 18846399"/>
              <a:gd name="connsiteX0" fmla="*/ 0 w 3875060"/>
              <a:gd name="connsiteY0" fmla="*/ 16841561 h 19079350"/>
              <a:gd name="connsiteX1" fmla="*/ 1008135 w 3875060"/>
              <a:gd name="connsiteY1" fmla="*/ 18082710 h 19079350"/>
              <a:gd name="connsiteX2" fmla="*/ 3875060 w 3875060"/>
              <a:gd name="connsiteY2" fmla="*/ 0 h 19079350"/>
              <a:gd name="connsiteX0" fmla="*/ 0 w 3875060"/>
              <a:gd name="connsiteY0" fmla="*/ 16841561 h 18231270"/>
              <a:gd name="connsiteX1" fmla="*/ 1008135 w 3875060"/>
              <a:gd name="connsiteY1" fmla="*/ 18082710 h 18231270"/>
              <a:gd name="connsiteX2" fmla="*/ 3016795 w 3875060"/>
              <a:gd name="connsiteY2" fmla="*/ 12750188 h 18231270"/>
              <a:gd name="connsiteX3" fmla="*/ 3875060 w 3875060"/>
              <a:gd name="connsiteY3" fmla="*/ 0 h 18231270"/>
              <a:gd name="connsiteX0" fmla="*/ 0 w 3875060"/>
              <a:gd name="connsiteY0" fmla="*/ 16841561 h 18536529"/>
              <a:gd name="connsiteX1" fmla="*/ 1489473 w 3875060"/>
              <a:gd name="connsiteY1" fmla="*/ 18405893 h 18536529"/>
              <a:gd name="connsiteX2" fmla="*/ 3016795 w 3875060"/>
              <a:gd name="connsiteY2" fmla="*/ 12750188 h 18536529"/>
              <a:gd name="connsiteX3" fmla="*/ 3875060 w 3875060"/>
              <a:gd name="connsiteY3" fmla="*/ 0 h 18536529"/>
              <a:gd name="connsiteX0" fmla="*/ 0 w 3875060"/>
              <a:gd name="connsiteY0" fmla="*/ 16841561 h 18495993"/>
              <a:gd name="connsiteX1" fmla="*/ 1489473 w 3875060"/>
              <a:gd name="connsiteY1" fmla="*/ 18405893 h 18495993"/>
              <a:gd name="connsiteX2" fmla="*/ 3016795 w 3875060"/>
              <a:gd name="connsiteY2" fmla="*/ 13598544 h 18495993"/>
              <a:gd name="connsiteX3" fmla="*/ 3875060 w 3875060"/>
              <a:gd name="connsiteY3" fmla="*/ 0 h 18495993"/>
              <a:gd name="connsiteX0" fmla="*/ 0 w 3875060"/>
              <a:gd name="connsiteY0" fmla="*/ 16841561 h 18495993"/>
              <a:gd name="connsiteX1" fmla="*/ 1489473 w 3875060"/>
              <a:gd name="connsiteY1" fmla="*/ 18405893 h 18495993"/>
              <a:gd name="connsiteX2" fmla="*/ 3016795 w 3875060"/>
              <a:gd name="connsiteY2" fmla="*/ 13598544 h 18495993"/>
              <a:gd name="connsiteX3" fmla="*/ 3875060 w 3875060"/>
              <a:gd name="connsiteY3" fmla="*/ 0 h 18495993"/>
              <a:gd name="connsiteX0" fmla="*/ 0 w 3930599"/>
              <a:gd name="connsiteY0" fmla="*/ 16841561 h 18495993"/>
              <a:gd name="connsiteX1" fmla="*/ 1489473 w 3930599"/>
              <a:gd name="connsiteY1" fmla="*/ 18405893 h 18495993"/>
              <a:gd name="connsiteX2" fmla="*/ 3016795 w 3930599"/>
              <a:gd name="connsiteY2" fmla="*/ 13598544 h 18495993"/>
              <a:gd name="connsiteX3" fmla="*/ 3930599 w 3930599"/>
              <a:gd name="connsiteY3" fmla="*/ 0 h 18495993"/>
              <a:gd name="connsiteX0" fmla="*/ 0 w 3930599"/>
              <a:gd name="connsiteY0" fmla="*/ 16841561 h 18495993"/>
              <a:gd name="connsiteX1" fmla="*/ 1489473 w 3930599"/>
              <a:gd name="connsiteY1" fmla="*/ 18405893 h 18495993"/>
              <a:gd name="connsiteX2" fmla="*/ 3016795 w 3930599"/>
              <a:gd name="connsiteY2" fmla="*/ 13598544 h 18495993"/>
              <a:gd name="connsiteX3" fmla="*/ 3930599 w 3930599"/>
              <a:gd name="connsiteY3" fmla="*/ 0 h 18495993"/>
              <a:gd name="connsiteX0" fmla="*/ 0 w 3930599"/>
              <a:gd name="connsiteY0" fmla="*/ 16841561 h 18465069"/>
              <a:gd name="connsiteX1" fmla="*/ 1489473 w 3930599"/>
              <a:gd name="connsiteY1" fmla="*/ 18405893 h 18465069"/>
              <a:gd name="connsiteX2" fmla="*/ 3016795 w 3930599"/>
              <a:gd name="connsiteY2" fmla="*/ 13598544 h 18465069"/>
              <a:gd name="connsiteX3" fmla="*/ 3930599 w 3930599"/>
              <a:gd name="connsiteY3" fmla="*/ 0 h 18465069"/>
              <a:gd name="connsiteX0" fmla="*/ 0 w 3930599"/>
              <a:gd name="connsiteY0" fmla="*/ 16841561 h 18780766"/>
              <a:gd name="connsiteX1" fmla="*/ 1526499 w 3930599"/>
              <a:gd name="connsiteY1" fmla="*/ 18729076 h 18780766"/>
              <a:gd name="connsiteX2" fmla="*/ 3016795 w 3930599"/>
              <a:gd name="connsiteY2" fmla="*/ 13598544 h 18780766"/>
              <a:gd name="connsiteX3" fmla="*/ 3930599 w 3930599"/>
              <a:gd name="connsiteY3" fmla="*/ 0 h 18780766"/>
              <a:gd name="connsiteX0" fmla="*/ 0 w 3930599"/>
              <a:gd name="connsiteY0" fmla="*/ 16841561 h 18780766"/>
              <a:gd name="connsiteX1" fmla="*/ 1526499 w 3930599"/>
              <a:gd name="connsiteY1" fmla="*/ 18729076 h 18780766"/>
              <a:gd name="connsiteX2" fmla="*/ 2933487 w 3930599"/>
              <a:gd name="connsiteY2" fmla="*/ 14325706 h 18780766"/>
              <a:gd name="connsiteX3" fmla="*/ 3930599 w 3930599"/>
              <a:gd name="connsiteY3" fmla="*/ 0 h 18780766"/>
              <a:gd name="connsiteX0" fmla="*/ 0 w 3930599"/>
              <a:gd name="connsiteY0" fmla="*/ 16841561 h 18766431"/>
              <a:gd name="connsiteX1" fmla="*/ 1526499 w 3930599"/>
              <a:gd name="connsiteY1" fmla="*/ 18729076 h 18766431"/>
              <a:gd name="connsiteX2" fmla="*/ 3139339 w 3930599"/>
              <a:gd name="connsiteY2" fmla="*/ 14753605 h 18766431"/>
              <a:gd name="connsiteX3" fmla="*/ 3930599 w 3930599"/>
              <a:gd name="connsiteY3" fmla="*/ 0 h 18766431"/>
              <a:gd name="connsiteX0" fmla="*/ 0 w 3930599"/>
              <a:gd name="connsiteY0" fmla="*/ 16841561 h 18689867"/>
              <a:gd name="connsiteX1" fmla="*/ 1979373 w 3930599"/>
              <a:gd name="connsiteY1" fmla="*/ 18651278 h 18689867"/>
              <a:gd name="connsiteX2" fmla="*/ 3139339 w 3930599"/>
              <a:gd name="connsiteY2" fmla="*/ 14753605 h 18689867"/>
              <a:gd name="connsiteX3" fmla="*/ 3930599 w 3930599"/>
              <a:gd name="connsiteY3" fmla="*/ 0 h 18689867"/>
              <a:gd name="connsiteX0" fmla="*/ 0 w 3930599"/>
              <a:gd name="connsiteY0" fmla="*/ 16841561 h 18678064"/>
              <a:gd name="connsiteX1" fmla="*/ 1979373 w 3930599"/>
              <a:gd name="connsiteY1" fmla="*/ 18651278 h 18678064"/>
              <a:gd name="connsiteX2" fmla="*/ 2974658 w 3930599"/>
              <a:gd name="connsiteY2" fmla="*/ 15142603 h 18678064"/>
              <a:gd name="connsiteX3" fmla="*/ 3930599 w 3930599"/>
              <a:gd name="connsiteY3" fmla="*/ 0 h 18678064"/>
              <a:gd name="connsiteX0" fmla="*/ 0 w 3930599"/>
              <a:gd name="connsiteY0" fmla="*/ 16841561 h 18671805"/>
              <a:gd name="connsiteX1" fmla="*/ 1979373 w 3930599"/>
              <a:gd name="connsiteY1" fmla="*/ 18651278 h 18671805"/>
              <a:gd name="connsiteX2" fmla="*/ 3155808 w 3930599"/>
              <a:gd name="connsiteY2" fmla="*/ 15376001 h 18671805"/>
              <a:gd name="connsiteX3" fmla="*/ 3930599 w 3930599"/>
              <a:gd name="connsiteY3" fmla="*/ 0 h 18671805"/>
              <a:gd name="connsiteX0" fmla="*/ 0 w 3930599"/>
              <a:gd name="connsiteY0" fmla="*/ 16841561 h 18556264"/>
              <a:gd name="connsiteX1" fmla="*/ 1987607 w 3930599"/>
              <a:gd name="connsiteY1" fmla="*/ 18534579 h 18556264"/>
              <a:gd name="connsiteX2" fmla="*/ 3155808 w 3930599"/>
              <a:gd name="connsiteY2" fmla="*/ 15376001 h 18556264"/>
              <a:gd name="connsiteX3" fmla="*/ 3930599 w 3930599"/>
              <a:gd name="connsiteY3" fmla="*/ 0 h 18556264"/>
              <a:gd name="connsiteX0" fmla="*/ 0 w 3881195"/>
              <a:gd name="connsiteY0" fmla="*/ 16491460 h 18545773"/>
              <a:gd name="connsiteX1" fmla="*/ 1938203 w 3881195"/>
              <a:gd name="connsiteY1" fmla="*/ 18534579 h 18545773"/>
              <a:gd name="connsiteX2" fmla="*/ 3106404 w 3881195"/>
              <a:gd name="connsiteY2" fmla="*/ 15376001 h 18545773"/>
              <a:gd name="connsiteX3" fmla="*/ 3881195 w 3881195"/>
              <a:gd name="connsiteY3" fmla="*/ 0 h 18545773"/>
              <a:gd name="connsiteX0" fmla="*/ 0 w 3881195"/>
              <a:gd name="connsiteY0" fmla="*/ 16491460 h 18547008"/>
              <a:gd name="connsiteX1" fmla="*/ 1938203 w 3881195"/>
              <a:gd name="connsiteY1" fmla="*/ 18534579 h 18547008"/>
              <a:gd name="connsiteX2" fmla="*/ 3106404 w 3881195"/>
              <a:gd name="connsiteY2" fmla="*/ 15376001 h 18547008"/>
              <a:gd name="connsiteX3" fmla="*/ 3881195 w 3881195"/>
              <a:gd name="connsiteY3" fmla="*/ 0 h 18547008"/>
              <a:gd name="connsiteX0" fmla="*/ 0 w 3881195"/>
              <a:gd name="connsiteY0" fmla="*/ 16491460 h 18547820"/>
              <a:gd name="connsiteX1" fmla="*/ 1938203 w 3881195"/>
              <a:gd name="connsiteY1" fmla="*/ 18534579 h 18547820"/>
              <a:gd name="connsiteX2" fmla="*/ 3164042 w 3881195"/>
              <a:gd name="connsiteY2" fmla="*/ 15337100 h 18547820"/>
              <a:gd name="connsiteX3" fmla="*/ 3881195 w 3881195"/>
              <a:gd name="connsiteY3" fmla="*/ 0 h 18547820"/>
              <a:gd name="connsiteX0" fmla="*/ 0 w 3881195"/>
              <a:gd name="connsiteY0" fmla="*/ 16491460 h 18470531"/>
              <a:gd name="connsiteX1" fmla="*/ 1864096 w 3881195"/>
              <a:gd name="connsiteY1" fmla="*/ 18456783 h 18470531"/>
              <a:gd name="connsiteX2" fmla="*/ 3164042 w 3881195"/>
              <a:gd name="connsiteY2" fmla="*/ 15337100 h 18470531"/>
              <a:gd name="connsiteX3" fmla="*/ 3881195 w 3881195"/>
              <a:gd name="connsiteY3" fmla="*/ 0 h 18470531"/>
              <a:gd name="connsiteX0" fmla="*/ 0 w 3881195"/>
              <a:gd name="connsiteY0" fmla="*/ 16491460 h 18625150"/>
              <a:gd name="connsiteX1" fmla="*/ 1864096 w 3881195"/>
              <a:gd name="connsiteY1" fmla="*/ 18612383 h 18625150"/>
              <a:gd name="connsiteX2" fmla="*/ 3164042 w 3881195"/>
              <a:gd name="connsiteY2" fmla="*/ 15337100 h 18625150"/>
              <a:gd name="connsiteX3" fmla="*/ 3881195 w 3881195"/>
              <a:gd name="connsiteY3" fmla="*/ 0 h 18625150"/>
              <a:gd name="connsiteX0" fmla="*/ 0 w 3757684"/>
              <a:gd name="connsiteY0" fmla="*/ 16219161 h 18619223"/>
              <a:gd name="connsiteX1" fmla="*/ 1740585 w 3757684"/>
              <a:gd name="connsiteY1" fmla="*/ 18612383 h 18619223"/>
              <a:gd name="connsiteX2" fmla="*/ 3040531 w 3757684"/>
              <a:gd name="connsiteY2" fmla="*/ 15337100 h 18619223"/>
              <a:gd name="connsiteX3" fmla="*/ 3757684 w 3757684"/>
              <a:gd name="connsiteY3" fmla="*/ 0 h 18619223"/>
              <a:gd name="connsiteX0" fmla="*/ 0 w 3831791"/>
              <a:gd name="connsiteY0" fmla="*/ 16413660 h 18623210"/>
              <a:gd name="connsiteX1" fmla="*/ 1814692 w 3831791"/>
              <a:gd name="connsiteY1" fmla="*/ 18612383 h 18623210"/>
              <a:gd name="connsiteX2" fmla="*/ 3114638 w 3831791"/>
              <a:gd name="connsiteY2" fmla="*/ 15337100 h 18623210"/>
              <a:gd name="connsiteX3" fmla="*/ 3831791 w 3831791"/>
              <a:gd name="connsiteY3" fmla="*/ 0 h 18623210"/>
              <a:gd name="connsiteX0" fmla="*/ 0 w 3831791"/>
              <a:gd name="connsiteY0" fmla="*/ 16413660 h 18624226"/>
              <a:gd name="connsiteX1" fmla="*/ 1814692 w 3831791"/>
              <a:gd name="connsiteY1" fmla="*/ 18612383 h 18624226"/>
              <a:gd name="connsiteX2" fmla="*/ 3114638 w 3831791"/>
              <a:gd name="connsiteY2" fmla="*/ 15337100 h 18624226"/>
              <a:gd name="connsiteX3" fmla="*/ 3831791 w 3831791"/>
              <a:gd name="connsiteY3" fmla="*/ 0 h 18624226"/>
              <a:gd name="connsiteX0" fmla="*/ 0 w 3831791"/>
              <a:gd name="connsiteY0" fmla="*/ 16413660 h 18624231"/>
              <a:gd name="connsiteX1" fmla="*/ 1180669 w 3831791"/>
              <a:gd name="connsiteY1" fmla="*/ 18612388 h 18624231"/>
              <a:gd name="connsiteX2" fmla="*/ 3114638 w 3831791"/>
              <a:gd name="connsiteY2" fmla="*/ 15337100 h 18624231"/>
              <a:gd name="connsiteX3" fmla="*/ 3831791 w 3831791"/>
              <a:gd name="connsiteY3" fmla="*/ 0 h 18624231"/>
              <a:gd name="connsiteX0" fmla="*/ 0 w 3831791"/>
              <a:gd name="connsiteY0" fmla="*/ 16413660 h 18615093"/>
              <a:gd name="connsiteX1" fmla="*/ 1180669 w 3831791"/>
              <a:gd name="connsiteY1" fmla="*/ 18612388 h 18615093"/>
              <a:gd name="connsiteX2" fmla="*/ 2974659 w 3831791"/>
              <a:gd name="connsiteY2" fmla="*/ 15920598 h 18615093"/>
              <a:gd name="connsiteX3" fmla="*/ 3831791 w 3831791"/>
              <a:gd name="connsiteY3" fmla="*/ 0 h 1861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1791" h="18615093">
                <a:moveTo>
                  <a:pt x="0" y="16413660"/>
                </a:moveTo>
                <a:cubicBezTo>
                  <a:pt x="342444" y="16880095"/>
                  <a:pt x="684893" y="18694565"/>
                  <a:pt x="1180669" y="18612388"/>
                </a:cubicBezTo>
                <a:cubicBezTo>
                  <a:pt x="1676446" y="18530211"/>
                  <a:pt x="2496838" y="18934383"/>
                  <a:pt x="2974659" y="15920598"/>
                </a:cubicBezTo>
                <a:cubicBezTo>
                  <a:pt x="3452480" y="12906813"/>
                  <a:pt x="3415681" y="2064433"/>
                  <a:pt x="3831791" y="0"/>
                </a:cubicBez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491163" y="5300663"/>
            <a:ext cx="6810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</a:rPr>
              <a:t>MET Call</a:t>
            </a:r>
          </a:p>
        </p:txBody>
      </p:sp>
      <p:sp>
        <p:nvSpPr>
          <p:cNvPr id="35" name="Freeform 34"/>
          <p:cNvSpPr/>
          <p:nvPr/>
        </p:nvSpPr>
        <p:spPr>
          <a:xfrm flipV="1">
            <a:off x="6270625" y="5257800"/>
            <a:ext cx="587375" cy="787400"/>
          </a:xfrm>
          <a:custGeom>
            <a:avLst/>
            <a:gdLst>
              <a:gd name="connsiteX0" fmla="*/ 0 w 2143760"/>
              <a:gd name="connsiteY0" fmla="*/ 183323 h 183323"/>
              <a:gd name="connsiteX1" fmla="*/ 1026160 w 2143760"/>
              <a:gd name="connsiteY1" fmla="*/ 173163 h 183323"/>
              <a:gd name="connsiteX2" fmla="*/ 1168400 w 2143760"/>
              <a:gd name="connsiteY2" fmla="*/ 152843 h 183323"/>
              <a:gd name="connsiteX3" fmla="*/ 1381760 w 2143760"/>
              <a:gd name="connsiteY3" fmla="*/ 112203 h 183323"/>
              <a:gd name="connsiteX4" fmla="*/ 1442720 w 2143760"/>
              <a:gd name="connsiteY4" fmla="*/ 102043 h 183323"/>
              <a:gd name="connsiteX5" fmla="*/ 1564640 w 2143760"/>
              <a:gd name="connsiteY5" fmla="*/ 71563 h 183323"/>
              <a:gd name="connsiteX6" fmla="*/ 1818640 w 2143760"/>
              <a:gd name="connsiteY6" fmla="*/ 41083 h 183323"/>
              <a:gd name="connsiteX7" fmla="*/ 1910080 w 2143760"/>
              <a:gd name="connsiteY7" fmla="*/ 10603 h 183323"/>
              <a:gd name="connsiteX8" fmla="*/ 2143760 w 2143760"/>
              <a:gd name="connsiteY8" fmla="*/ 443 h 183323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1564640 w 2143760"/>
              <a:gd name="connsiteY5" fmla="*/ 71120 h 182880"/>
              <a:gd name="connsiteX6" fmla="*/ 1818640 w 2143760"/>
              <a:gd name="connsiteY6" fmla="*/ 40640 h 182880"/>
              <a:gd name="connsiteX7" fmla="*/ 2143760 w 2143760"/>
              <a:gd name="connsiteY7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1564640 w 2143760"/>
              <a:gd name="connsiteY5" fmla="*/ 71120 h 182880"/>
              <a:gd name="connsiteX6" fmla="*/ 2143760 w 2143760"/>
              <a:gd name="connsiteY6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2143760 w 2143760"/>
              <a:gd name="connsiteY5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2143760 w 2143760"/>
              <a:gd name="connsiteY4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381760 w 2143760"/>
              <a:gd name="connsiteY2" fmla="*/ 111760 h 182880"/>
              <a:gd name="connsiteX3" fmla="*/ 2143760 w 2143760"/>
              <a:gd name="connsiteY3" fmla="*/ 0 h 182880"/>
              <a:gd name="connsiteX0" fmla="*/ 0 w 2143760"/>
              <a:gd name="connsiteY0" fmla="*/ 182880 h 188488"/>
              <a:gd name="connsiteX1" fmla="*/ 1026160 w 2143760"/>
              <a:gd name="connsiteY1" fmla="*/ 172720 h 188488"/>
              <a:gd name="connsiteX2" fmla="*/ 2143760 w 2143760"/>
              <a:gd name="connsiteY2" fmla="*/ 0 h 188488"/>
              <a:gd name="connsiteX0" fmla="*/ 0 w 3667760"/>
              <a:gd name="connsiteY0" fmla="*/ 172720 h 184794"/>
              <a:gd name="connsiteX1" fmla="*/ 2550160 w 3667760"/>
              <a:gd name="connsiteY1" fmla="*/ 172720 h 184794"/>
              <a:gd name="connsiteX2" fmla="*/ 3667760 w 3667760"/>
              <a:gd name="connsiteY2" fmla="*/ 0 h 184794"/>
              <a:gd name="connsiteX0" fmla="*/ 0 w 3667760"/>
              <a:gd name="connsiteY0" fmla="*/ 172720 h 172720"/>
              <a:gd name="connsiteX1" fmla="*/ 2052320 w 3667760"/>
              <a:gd name="connsiteY1" fmla="*/ 101600 h 172720"/>
              <a:gd name="connsiteX2" fmla="*/ 3667760 w 3667760"/>
              <a:gd name="connsiteY2" fmla="*/ 0 h 172720"/>
              <a:gd name="connsiteX0" fmla="*/ 0 w 3657600"/>
              <a:gd name="connsiteY0" fmla="*/ 71214 h 71214"/>
              <a:gd name="connsiteX1" fmla="*/ 2052320 w 3657600"/>
              <a:gd name="connsiteY1" fmla="*/ 94 h 71214"/>
              <a:gd name="connsiteX2" fmla="*/ 3657600 w 3657600"/>
              <a:gd name="connsiteY2" fmla="*/ 50894 h 71214"/>
              <a:gd name="connsiteX0" fmla="*/ 0 w 3853543"/>
              <a:gd name="connsiteY0" fmla="*/ 76086 h 244431"/>
              <a:gd name="connsiteX1" fmla="*/ 2052320 w 3853543"/>
              <a:gd name="connsiteY1" fmla="*/ 4966 h 244431"/>
              <a:gd name="connsiteX2" fmla="*/ 3853543 w 3853543"/>
              <a:gd name="connsiteY2" fmla="*/ 240824 h 244431"/>
              <a:gd name="connsiteX0" fmla="*/ 0 w 3777343"/>
              <a:gd name="connsiteY0" fmla="*/ 76086 h 244431"/>
              <a:gd name="connsiteX1" fmla="*/ 1976120 w 3777343"/>
              <a:gd name="connsiteY1" fmla="*/ 4966 h 244431"/>
              <a:gd name="connsiteX2" fmla="*/ 3777343 w 3777343"/>
              <a:gd name="connsiteY2" fmla="*/ 240824 h 244431"/>
              <a:gd name="connsiteX0" fmla="*/ 0 w 3777343"/>
              <a:gd name="connsiteY0" fmla="*/ 204063 h 371231"/>
              <a:gd name="connsiteX1" fmla="*/ 1682206 w 3777343"/>
              <a:gd name="connsiteY1" fmla="*/ 2314 h 371231"/>
              <a:gd name="connsiteX2" fmla="*/ 3777343 w 3777343"/>
              <a:gd name="connsiteY2" fmla="*/ 368801 h 371231"/>
              <a:gd name="connsiteX0" fmla="*/ 0 w 3777343"/>
              <a:gd name="connsiteY0" fmla="*/ 86540 h 254745"/>
              <a:gd name="connsiteX1" fmla="*/ 1889035 w 3777343"/>
              <a:gd name="connsiteY1" fmla="*/ 4534 h 254745"/>
              <a:gd name="connsiteX2" fmla="*/ 3777343 w 3777343"/>
              <a:gd name="connsiteY2" fmla="*/ 251278 h 254745"/>
              <a:gd name="connsiteX0" fmla="*/ 0 w 3777343"/>
              <a:gd name="connsiteY0" fmla="*/ 139592 h 307234"/>
              <a:gd name="connsiteX1" fmla="*/ 1987006 w 3777343"/>
              <a:gd name="connsiteY1" fmla="*/ 3158 h 307234"/>
              <a:gd name="connsiteX2" fmla="*/ 3777343 w 3777343"/>
              <a:gd name="connsiteY2" fmla="*/ 304330 h 307234"/>
              <a:gd name="connsiteX0" fmla="*/ 0 w 3777343"/>
              <a:gd name="connsiteY0" fmla="*/ 137715 h 240609"/>
              <a:gd name="connsiteX1" fmla="*/ 1987006 w 3777343"/>
              <a:gd name="connsiteY1" fmla="*/ 1281 h 240609"/>
              <a:gd name="connsiteX2" fmla="*/ 3777343 w 3777343"/>
              <a:gd name="connsiteY2" fmla="*/ 237139 h 240609"/>
              <a:gd name="connsiteX0" fmla="*/ 0 w 3363686"/>
              <a:gd name="connsiteY0" fmla="*/ 205376 h 205376"/>
              <a:gd name="connsiteX1" fmla="*/ 1987006 w 3363686"/>
              <a:gd name="connsiteY1" fmla="*/ 68942 h 205376"/>
              <a:gd name="connsiteX2" fmla="*/ 3363686 w 3363686"/>
              <a:gd name="connsiteY2" fmla="*/ 0 h 205376"/>
              <a:gd name="connsiteX0" fmla="*/ 0 w 3363686"/>
              <a:gd name="connsiteY0" fmla="*/ 231561 h 231561"/>
              <a:gd name="connsiteX1" fmla="*/ 1801949 w 3363686"/>
              <a:gd name="connsiteY1" fmla="*/ 8042 h 231561"/>
              <a:gd name="connsiteX2" fmla="*/ 3363686 w 3363686"/>
              <a:gd name="connsiteY2" fmla="*/ 26185 h 231561"/>
              <a:gd name="connsiteX0" fmla="*/ 0 w 3429000"/>
              <a:gd name="connsiteY0" fmla="*/ 225621 h 225621"/>
              <a:gd name="connsiteX1" fmla="*/ 1801949 w 3429000"/>
              <a:gd name="connsiteY1" fmla="*/ 2102 h 225621"/>
              <a:gd name="connsiteX2" fmla="*/ 3429000 w 3429000"/>
              <a:gd name="connsiteY2" fmla="*/ 96445 h 225621"/>
              <a:gd name="connsiteX0" fmla="*/ 0 w 3429000"/>
              <a:gd name="connsiteY0" fmla="*/ 224657 h 224657"/>
              <a:gd name="connsiteX1" fmla="*/ 1801949 w 3429000"/>
              <a:gd name="connsiteY1" fmla="*/ 1138 h 224657"/>
              <a:gd name="connsiteX2" fmla="*/ 3429000 w 3429000"/>
              <a:gd name="connsiteY2" fmla="*/ 95481 h 224657"/>
              <a:gd name="connsiteX0" fmla="*/ 0 w 3429000"/>
              <a:gd name="connsiteY0" fmla="*/ 223746 h 223746"/>
              <a:gd name="connsiteX1" fmla="*/ 1801949 w 3429000"/>
              <a:gd name="connsiteY1" fmla="*/ 227 h 223746"/>
              <a:gd name="connsiteX2" fmla="*/ 3429000 w 3429000"/>
              <a:gd name="connsiteY2" fmla="*/ 94570 h 223746"/>
              <a:gd name="connsiteX0" fmla="*/ 0 w 3429000"/>
              <a:gd name="connsiteY0" fmla="*/ 223746 h 223746"/>
              <a:gd name="connsiteX1" fmla="*/ 1801949 w 3429000"/>
              <a:gd name="connsiteY1" fmla="*/ 227 h 223746"/>
              <a:gd name="connsiteX2" fmla="*/ 3429000 w 3429000"/>
              <a:gd name="connsiteY2" fmla="*/ 94570 h 223746"/>
              <a:gd name="connsiteX0" fmla="*/ 0 w 3429000"/>
              <a:gd name="connsiteY0" fmla="*/ 223764 h 223764"/>
              <a:gd name="connsiteX1" fmla="*/ 1801949 w 3429000"/>
              <a:gd name="connsiteY1" fmla="*/ 245 h 223764"/>
              <a:gd name="connsiteX2" fmla="*/ 3429000 w 3429000"/>
              <a:gd name="connsiteY2" fmla="*/ 94588 h 223764"/>
              <a:gd name="connsiteX0" fmla="*/ 0 w 4231640"/>
              <a:gd name="connsiteY0" fmla="*/ 224792 h 350047"/>
              <a:gd name="connsiteX1" fmla="*/ 1801949 w 4231640"/>
              <a:gd name="connsiteY1" fmla="*/ 1273 h 350047"/>
              <a:gd name="connsiteX2" fmla="*/ 4231640 w 4231640"/>
              <a:gd name="connsiteY2" fmla="*/ 349616 h 350047"/>
              <a:gd name="connsiteX0" fmla="*/ 0 w 4363720"/>
              <a:gd name="connsiteY0" fmla="*/ 214892 h 350309"/>
              <a:gd name="connsiteX1" fmla="*/ 1934029 w 4363720"/>
              <a:gd name="connsiteY1" fmla="*/ 1533 h 350309"/>
              <a:gd name="connsiteX2" fmla="*/ 4363720 w 4363720"/>
              <a:gd name="connsiteY2" fmla="*/ 349876 h 350309"/>
              <a:gd name="connsiteX0" fmla="*/ 0 w 4363720"/>
              <a:gd name="connsiteY0" fmla="*/ 216086 h 351503"/>
              <a:gd name="connsiteX1" fmla="*/ 1934029 w 4363720"/>
              <a:gd name="connsiteY1" fmla="*/ 2727 h 351503"/>
              <a:gd name="connsiteX2" fmla="*/ 4363720 w 4363720"/>
              <a:gd name="connsiteY2" fmla="*/ 351070 h 351503"/>
              <a:gd name="connsiteX0" fmla="*/ 0 w 4295140"/>
              <a:gd name="connsiteY0" fmla="*/ 213366 h 219436"/>
              <a:gd name="connsiteX1" fmla="*/ 1934029 w 4295140"/>
              <a:gd name="connsiteY1" fmla="*/ 7 h 219436"/>
              <a:gd name="connsiteX2" fmla="*/ 4295140 w 4295140"/>
              <a:gd name="connsiteY2" fmla="*/ 218810 h 219436"/>
              <a:gd name="connsiteX0" fmla="*/ 0 w 4372850"/>
              <a:gd name="connsiteY0" fmla="*/ 2615652 h 2615651"/>
              <a:gd name="connsiteX1" fmla="*/ 1934029 w 4372850"/>
              <a:gd name="connsiteY1" fmla="*/ 2402293 h 2615651"/>
              <a:gd name="connsiteX2" fmla="*/ 4372850 w 4372850"/>
              <a:gd name="connsiteY2" fmla="*/ 0 h 2615651"/>
              <a:gd name="connsiteX0" fmla="*/ 0 w 4372850"/>
              <a:gd name="connsiteY0" fmla="*/ 2615652 h 2615651"/>
              <a:gd name="connsiteX1" fmla="*/ 1934029 w 4372850"/>
              <a:gd name="connsiteY1" fmla="*/ 2402293 h 2615651"/>
              <a:gd name="connsiteX2" fmla="*/ 4372850 w 4372850"/>
              <a:gd name="connsiteY2" fmla="*/ 0 h 2615651"/>
              <a:gd name="connsiteX0" fmla="*/ 0 w 4466102"/>
              <a:gd name="connsiteY0" fmla="*/ 18464155 h 18464154"/>
              <a:gd name="connsiteX1" fmla="*/ 1934029 w 4466102"/>
              <a:gd name="connsiteY1" fmla="*/ 18250796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1461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1461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65919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309957 w 4466102"/>
              <a:gd name="connsiteY1" fmla="*/ 18372497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121908 w 4466102"/>
              <a:gd name="connsiteY1" fmla="*/ 18433387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121908 w 4466102"/>
              <a:gd name="connsiteY1" fmla="*/ 18433387 h 18464154"/>
              <a:gd name="connsiteX2" fmla="*/ 4466102 w 4466102"/>
              <a:gd name="connsiteY2" fmla="*/ 0 h 18464154"/>
              <a:gd name="connsiteX0" fmla="*/ 0 w 4492966"/>
              <a:gd name="connsiteY0" fmla="*/ 18464155 h 18464154"/>
              <a:gd name="connsiteX1" fmla="*/ 3121908 w 4492966"/>
              <a:gd name="connsiteY1" fmla="*/ 18433387 h 18464154"/>
              <a:gd name="connsiteX2" fmla="*/ 4492966 w 4492966"/>
              <a:gd name="connsiteY2" fmla="*/ 0 h 18464154"/>
              <a:gd name="connsiteX0" fmla="*/ 0 w 4492966"/>
              <a:gd name="connsiteY0" fmla="*/ 18464155 h 18464154"/>
              <a:gd name="connsiteX1" fmla="*/ 3121908 w 4492966"/>
              <a:gd name="connsiteY1" fmla="*/ 18433387 h 18464154"/>
              <a:gd name="connsiteX2" fmla="*/ 4492966 w 4492966"/>
              <a:gd name="connsiteY2" fmla="*/ 0 h 18464154"/>
              <a:gd name="connsiteX0" fmla="*/ 0 w 4492966"/>
              <a:gd name="connsiteY0" fmla="*/ 18464155 h 21585802"/>
              <a:gd name="connsiteX1" fmla="*/ 2591548 w 4492966"/>
              <a:gd name="connsiteY1" fmla="*/ 21585802 h 21585802"/>
              <a:gd name="connsiteX2" fmla="*/ 4492966 w 4492966"/>
              <a:gd name="connsiteY2" fmla="*/ 0 h 21585802"/>
              <a:gd name="connsiteX0" fmla="*/ 0 w 4947557"/>
              <a:gd name="connsiteY0" fmla="*/ 18464155 h 21585802"/>
              <a:gd name="connsiteX1" fmla="*/ 2591548 w 4947557"/>
              <a:gd name="connsiteY1" fmla="*/ 21585802 h 21585802"/>
              <a:gd name="connsiteX2" fmla="*/ 4947557 w 4947557"/>
              <a:gd name="connsiteY2" fmla="*/ 0 h 21585802"/>
              <a:gd name="connsiteX0" fmla="*/ 0 w 5477913"/>
              <a:gd name="connsiteY0" fmla="*/ 18464155 h 21585802"/>
              <a:gd name="connsiteX1" fmla="*/ 2591548 w 5477913"/>
              <a:gd name="connsiteY1" fmla="*/ 21585802 h 21585802"/>
              <a:gd name="connsiteX2" fmla="*/ 5477913 w 5477913"/>
              <a:gd name="connsiteY2" fmla="*/ 0 h 21585802"/>
              <a:gd name="connsiteX0" fmla="*/ 0 w 5477913"/>
              <a:gd name="connsiteY0" fmla="*/ 18464155 h 21585802"/>
              <a:gd name="connsiteX1" fmla="*/ 2591548 w 5477913"/>
              <a:gd name="connsiteY1" fmla="*/ 21585802 h 21585802"/>
              <a:gd name="connsiteX2" fmla="*/ 5477913 w 5477913"/>
              <a:gd name="connsiteY2" fmla="*/ 0 h 21585802"/>
              <a:gd name="connsiteX0" fmla="*/ 0 w 6235565"/>
              <a:gd name="connsiteY0" fmla="*/ 18464155 h 21585802"/>
              <a:gd name="connsiteX1" fmla="*/ 2591548 w 6235565"/>
              <a:gd name="connsiteY1" fmla="*/ 21585802 h 21585802"/>
              <a:gd name="connsiteX2" fmla="*/ 6235565 w 6235565"/>
              <a:gd name="connsiteY2" fmla="*/ 0 h 21585802"/>
              <a:gd name="connsiteX0" fmla="*/ 0 w 6235565"/>
              <a:gd name="connsiteY0" fmla="*/ 18464155 h 21585802"/>
              <a:gd name="connsiteX1" fmla="*/ 2591548 w 6235565"/>
              <a:gd name="connsiteY1" fmla="*/ 21585802 h 21585802"/>
              <a:gd name="connsiteX2" fmla="*/ 6235565 w 6235565"/>
              <a:gd name="connsiteY2" fmla="*/ 0 h 21585802"/>
              <a:gd name="connsiteX0" fmla="*/ 0 w 6235565"/>
              <a:gd name="connsiteY0" fmla="*/ 18464155 h 21585802"/>
              <a:gd name="connsiteX1" fmla="*/ 2591548 w 6235565"/>
              <a:gd name="connsiteY1" fmla="*/ 21585802 h 21585802"/>
              <a:gd name="connsiteX2" fmla="*/ 6235565 w 6235565"/>
              <a:gd name="connsiteY2" fmla="*/ 0 h 21585802"/>
              <a:gd name="connsiteX0" fmla="*/ 0 w 6462861"/>
              <a:gd name="connsiteY0" fmla="*/ 18253995 h 21375642"/>
              <a:gd name="connsiteX1" fmla="*/ 2591548 w 6462861"/>
              <a:gd name="connsiteY1" fmla="*/ 21375642 h 21375642"/>
              <a:gd name="connsiteX2" fmla="*/ 6462861 w 6462861"/>
              <a:gd name="connsiteY2" fmla="*/ 0 h 21375642"/>
              <a:gd name="connsiteX0" fmla="*/ 0 w 6462861"/>
              <a:gd name="connsiteY0" fmla="*/ 18253995 h 21386453"/>
              <a:gd name="connsiteX1" fmla="*/ 2591548 w 6462861"/>
              <a:gd name="connsiteY1" fmla="*/ 21375642 h 21386453"/>
              <a:gd name="connsiteX2" fmla="*/ 6462861 w 6462861"/>
              <a:gd name="connsiteY2" fmla="*/ 0 h 21386453"/>
              <a:gd name="connsiteX0" fmla="*/ 0 w 6462861"/>
              <a:gd name="connsiteY0" fmla="*/ 18253995 h 21386453"/>
              <a:gd name="connsiteX1" fmla="*/ 2591548 w 6462861"/>
              <a:gd name="connsiteY1" fmla="*/ 21375642 h 21386453"/>
              <a:gd name="connsiteX2" fmla="*/ 6462861 w 6462861"/>
              <a:gd name="connsiteY2" fmla="*/ 0 h 21386453"/>
              <a:gd name="connsiteX0" fmla="*/ 0 w 6462861"/>
              <a:gd name="connsiteY0" fmla="*/ 18253995 h 21176486"/>
              <a:gd name="connsiteX1" fmla="*/ 2288487 w 6462861"/>
              <a:gd name="connsiteY1" fmla="*/ 21165482 h 21176486"/>
              <a:gd name="connsiteX2" fmla="*/ 6462861 w 6462861"/>
              <a:gd name="connsiteY2" fmla="*/ 0 h 21176486"/>
              <a:gd name="connsiteX0" fmla="*/ 0 w 6462861"/>
              <a:gd name="connsiteY0" fmla="*/ 18253995 h 19089724"/>
              <a:gd name="connsiteX1" fmla="*/ 2288487 w 6462861"/>
              <a:gd name="connsiteY1" fmla="*/ 19063882 h 19089724"/>
              <a:gd name="connsiteX2" fmla="*/ 6462861 w 6462861"/>
              <a:gd name="connsiteY2" fmla="*/ 0 h 190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2861" h="19089724">
                <a:moveTo>
                  <a:pt x="0" y="18253995"/>
                </a:moveTo>
                <a:cubicBezTo>
                  <a:pt x="179493" y="18138848"/>
                  <a:pt x="663452" y="19273131"/>
                  <a:pt x="2288487" y="19063882"/>
                </a:cubicBezTo>
                <a:cubicBezTo>
                  <a:pt x="3913531" y="19485112"/>
                  <a:pt x="3826063" y="9839845"/>
                  <a:pt x="6462861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 flipV="1">
            <a:off x="6000750" y="4267200"/>
            <a:ext cx="1233488" cy="1824038"/>
          </a:xfrm>
          <a:custGeom>
            <a:avLst/>
            <a:gdLst>
              <a:gd name="connsiteX0" fmla="*/ 0 w 2143760"/>
              <a:gd name="connsiteY0" fmla="*/ 183323 h 183323"/>
              <a:gd name="connsiteX1" fmla="*/ 1026160 w 2143760"/>
              <a:gd name="connsiteY1" fmla="*/ 173163 h 183323"/>
              <a:gd name="connsiteX2" fmla="*/ 1168400 w 2143760"/>
              <a:gd name="connsiteY2" fmla="*/ 152843 h 183323"/>
              <a:gd name="connsiteX3" fmla="*/ 1381760 w 2143760"/>
              <a:gd name="connsiteY3" fmla="*/ 112203 h 183323"/>
              <a:gd name="connsiteX4" fmla="*/ 1442720 w 2143760"/>
              <a:gd name="connsiteY4" fmla="*/ 102043 h 183323"/>
              <a:gd name="connsiteX5" fmla="*/ 1564640 w 2143760"/>
              <a:gd name="connsiteY5" fmla="*/ 71563 h 183323"/>
              <a:gd name="connsiteX6" fmla="*/ 1818640 w 2143760"/>
              <a:gd name="connsiteY6" fmla="*/ 41083 h 183323"/>
              <a:gd name="connsiteX7" fmla="*/ 1910080 w 2143760"/>
              <a:gd name="connsiteY7" fmla="*/ 10603 h 183323"/>
              <a:gd name="connsiteX8" fmla="*/ 2143760 w 2143760"/>
              <a:gd name="connsiteY8" fmla="*/ 443 h 183323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1564640 w 2143760"/>
              <a:gd name="connsiteY5" fmla="*/ 71120 h 182880"/>
              <a:gd name="connsiteX6" fmla="*/ 1818640 w 2143760"/>
              <a:gd name="connsiteY6" fmla="*/ 40640 h 182880"/>
              <a:gd name="connsiteX7" fmla="*/ 2143760 w 2143760"/>
              <a:gd name="connsiteY7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1564640 w 2143760"/>
              <a:gd name="connsiteY5" fmla="*/ 71120 h 182880"/>
              <a:gd name="connsiteX6" fmla="*/ 2143760 w 2143760"/>
              <a:gd name="connsiteY6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2143760 w 2143760"/>
              <a:gd name="connsiteY5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2143760 w 2143760"/>
              <a:gd name="connsiteY4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381760 w 2143760"/>
              <a:gd name="connsiteY2" fmla="*/ 111760 h 182880"/>
              <a:gd name="connsiteX3" fmla="*/ 2143760 w 2143760"/>
              <a:gd name="connsiteY3" fmla="*/ 0 h 182880"/>
              <a:gd name="connsiteX0" fmla="*/ 0 w 2143760"/>
              <a:gd name="connsiteY0" fmla="*/ 182880 h 188488"/>
              <a:gd name="connsiteX1" fmla="*/ 1026160 w 2143760"/>
              <a:gd name="connsiteY1" fmla="*/ 172720 h 188488"/>
              <a:gd name="connsiteX2" fmla="*/ 2143760 w 2143760"/>
              <a:gd name="connsiteY2" fmla="*/ 0 h 188488"/>
              <a:gd name="connsiteX0" fmla="*/ 0 w 3667760"/>
              <a:gd name="connsiteY0" fmla="*/ 172720 h 184794"/>
              <a:gd name="connsiteX1" fmla="*/ 2550160 w 3667760"/>
              <a:gd name="connsiteY1" fmla="*/ 172720 h 184794"/>
              <a:gd name="connsiteX2" fmla="*/ 3667760 w 3667760"/>
              <a:gd name="connsiteY2" fmla="*/ 0 h 184794"/>
              <a:gd name="connsiteX0" fmla="*/ 0 w 3667760"/>
              <a:gd name="connsiteY0" fmla="*/ 172720 h 172720"/>
              <a:gd name="connsiteX1" fmla="*/ 2052320 w 3667760"/>
              <a:gd name="connsiteY1" fmla="*/ 101600 h 172720"/>
              <a:gd name="connsiteX2" fmla="*/ 3667760 w 3667760"/>
              <a:gd name="connsiteY2" fmla="*/ 0 h 172720"/>
              <a:gd name="connsiteX0" fmla="*/ 0 w 3657600"/>
              <a:gd name="connsiteY0" fmla="*/ 71214 h 71214"/>
              <a:gd name="connsiteX1" fmla="*/ 2052320 w 3657600"/>
              <a:gd name="connsiteY1" fmla="*/ 94 h 71214"/>
              <a:gd name="connsiteX2" fmla="*/ 3657600 w 3657600"/>
              <a:gd name="connsiteY2" fmla="*/ 50894 h 71214"/>
              <a:gd name="connsiteX0" fmla="*/ 0 w 3853543"/>
              <a:gd name="connsiteY0" fmla="*/ 76086 h 244431"/>
              <a:gd name="connsiteX1" fmla="*/ 2052320 w 3853543"/>
              <a:gd name="connsiteY1" fmla="*/ 4966 h 244431"/>
              <a:gd name="connsiteX2" fmla="*/ 3853543 w 3853543"/>
              <a:gd name="connsiteY2" fmla="*/ 240824 h 244431"/>
              <a:gd name="connsiteX0" fmla="*/ 0 w 3777343"/>
              <a:gd name="connsiteY0" fmla="*/ 76086 h 244431"/>
              <a:gd name="connsiteX1" fmla="*/ 1976120 w 3777343"/>
              <a:gd name="connsiteY1" fmla="*/ 4966 h 244431"/>
              <a:gd name="connsiteX2" fmla="*/ 3777343 w 3777343"/>
              <a:gd name="connsiteY2" fmla="*/ 240824 h 244431"/>
              <a:gd name="connsiteX0" fmla="*/ 0 w 3777343"/>
              <a:gd name="connsiteY0" fmla="*/ 204063 h 371231"/>
              <a:gd name="connsiteX1" fmla="*/ 1682206 w 3777343"/>
              <a:gd name="connsiteY1" fmla="*/ 2314 h 371231"/>
              <a:gd name="connsiteX2" fmla="*/ 3777343 w 3777343"/>
              <a:gd name="connsiteY2" fmla="*/ 368801 h 371231"/>
              <a:gd name="connsiteX0" fmla="*/ 0 w 3777343"/>
              <a:gd name="connsiteY0" fmla="*/ 86540 h 254745"/>
              <a:gd name="connsiteX1" fmla="*/ 1889035 w 3777343"/>
              <a:gd name="connsiteY1" fmla="*/ 4534 h 254745"/>
              <a:gd name="connsiteX2" fmla="*/ 3777343 w 3777343"/>
              <a:gd name="connsiteY2" fmla="*/ 251278 h 254745"/>
              <a:gd name="connsiteX0" fmla="*/ 0 w 3777343"/>
              <a:gd name="connsiteY0" fmla="*/ 139592 h 307234"/>
              <a:gd name="connsiteX1" fmla="*/ 1987006 w 3777343"/>
              <a:gd name="connsiteY1" fmla="*/ 3158 h 307234"/>
              <a:gd name="connsiteX2" fmla="*/ 3777343 w 3777343"/>
              <a:gd name="connsiteY2" fmla="*/ 304330 h 307234"/>
              <a:gd name="connsiteX0" fmla="*/ 0 w 3777343"/>
              <a:gd name="connsiteY0" fmla="*/ 137715 h 240609"/>
              <a:gd name="connsiteX1" fmla="*/ 1987006 w 3777343"/>
              <a:gd name="connsiteY1" fmla="*/ 1281 h 240609"/>
              <a:gd name="connsiteX2" fmla="*/ 3777343 w 3777343"/>
              <a:gd name="connsiteY2" fmla="*/ 237139 h 240609"/>
              <a:gd name="connsiteX0" fmla="*/ 0 w 3363686"/>
              <a:gd name="connsiteY0" fmla="*/ 205376 h 205376"/>
              <a:gd name="connsiteX1" fmla="*/ 1987006 w 3363686"/>
              <a:gd name="connsiteY1" fmla="*/ 68942 h 205376"/>
              <a:gd name="connsiteX2" fmla="*/ 3363686 w 3363686"/>
              <a:gd name="connsiteY2" fmla="*/ 0 h 205376"/>
              <a:gd name="connsiteX0" fmla="*/ 0 w 3363686"/>
              <a:gd name="connsiteY0" fmla="*/ 231561 h 231561"/>
              <a:gd name="connsiteX1" fmla="*/ 1801949 w 3363686"/>
              <a:gd name="connsiteY1" fmla="*/ 8042 h 231561"/>
              <a:gd name="connsiteX2" fmla="*/ 3363686 w 3363686"/>
              <a:gd name="connsiteY2" fmla="*/ 26185 h 231561"/>
              <a:gd name="connsiteX0" fmla="*/ 0 w 3429000"/>
              <a:gd name="connsiteY0" fmla="*/ 225621 h 225621"/>
              <a:gd name="connsiteX1" fmla="*/ 1801949 w 3429000"/>
              <a:gd name="connsiteY1" fmla="*/ 2102 h 225621"/>
              <a:gd name="connsiteX2" fmla="*/ 3429000 w 3429000"/>
              <a:gd name="connsiteY2" fmla="*/ 96445 h 225621"/>
              <a:gd name="connsiteX0" fmla="*/ 0 w 3429000"/>
              <a:gd name="connsiteY0" fmla="*/ 224657 h 224657"/>
              <a:gd name="connsiteX1" fmla="*/ 1801949 w 3429000"/>
              <a:gd name="connsiteY1" fmla="*/ 1138 h 224657"/>
              <a:gd name="connsiteX2" fmla="*/ 3429000 w 3429000"/>
              <a:gd name="connsiteY2" fmla="*/ 95481 h 224657"/>
              <a:gd name="connsiteX0" fmla="*/ 0 w 3429000"/>
              <a:gd name="connsiteY0" fmla="*/ 223746 h 223746"/>
              <a:gd name="connsiteX1" fmla="*/ 1801949 w 3429000"/>
              <a:gd name="connsiteY1" fmla="*/ 227 h 223746"/>
              <a:gd name="connsiteX2" fmla="*/ 3429000 w 3429000"/>
              <a:gd name="connsiteY2" fmla="*/ 94570 h 223746"/>
              <a:gd name="connsiteX0" fmla="*/ 0 w 3429000"/>
              <a:gd name="connsiteY0" fmla="*/ 223746 h 223746"/>
              <a:gd name="connsiteX1" fmla="*/ 1801949 w 3429000"/>
              <a:gd name="connsiteY1" fmla="*/ 227 h 223746"/>
              <a:gd name="connsiteX2" fmla="*/ 3429000 w 3429000"/>
              <a:gd name="connsiteY2" fmla="*/ 94570 h 223746"/>
              <a:gd name="connsiteX0" fmla="*/ 0 w 3429000"/>
              <a:gd name="connsiteY0" fmla="*/ 223764 h 223764"/>
              <a:gd name="connsiteX1" fmla="*/ 1801949 w 3429000"/>
              <a:gd name="connsiteY1" fmla="*/ 245 h 223764"/>
              <a:gd name="connsiteX2" fmla="*/ 3429000 w 3429000"/>
              <a:gd name="connsiteY2" fmla="*/ 94588 h 223764"/>
              <a:gd name="connsiteX0" fmla="*/ 0 w 4231640"/>
              <a:gd name="connsiteY0" fmla="*/ 224792 h 350047"/>
              <a:gd name="connsiteX1" fmla="*/ 1801949 w 4231640"/>
              <a:gd name="connsiteY1" fmla="*/ 1273 h 350047"/>
              <a:gd name="connsiteX2" fmla="*/ 4231640 w 4231640"/>
              <a:gd name="connsiteY2" fmla="*/ 349616 h 350047"/>
              <a:gd name="connsiteX0" fmla="*/ 0 w 4363720"/>
              <a:gd name="connsiteY0" fmla="*/ 214892 h 350309"/>
              <a:gd name="connsiteX1" fmla="*/ 1934029 w 4363720"/>
              <a:gd name="connsiteY1" fmla="*/ 1533 h 350309"/>
              <a:gd name="connsiteX2" fmla="*/ 4363720 w 4363720"/>
              <a:gd name="connsiteY2" fmla="*/ 349876 h 350309"/>
              <a:gd name="connsiteX0" fmla="*/ 0 w 4363720"/>
              <a:gd name="connsiteY0" fmla="*/ 216086 h 351503"/>
              <a:gd name="connsiteX1" fmla="*/ 1934029 w 4363720"/>
              <a:gd name="connsiteY1" fmla="*/ 2727 h 351503"/>
              <a:gd name="connsiteX2" fmla="*/ 4363720 w 4363720"/>
              <a:gd name="connsiteY2" fmla="*/ 351070 h 351503"/>
              <a:gd name="connsiteX0" fmla="*/ 0 w 4295140"/>
              <a:gd name="connsiteY0" fmla="*/ 213366 h 219436"/>
              <a:gd name="connsiteX1" fmla="*/ 1934029 w 4295140"/>
              <a:gd name="connsiteY1" fmla="*/ 7 h 219436"/>
              <a:gd name="connsiteX2" fmla="*/ 4295140 w 4295140"/>
              <a:gd name="connsiteY2" fmla="*/ 218810 h 219436"/>
              <a:gd name="connsiteX0" fmla="*/ 0 w 4372850"/>
              <a:gd name="connsiteY0" fmla="*/ 2615652 h 2615651"/>
              <a:gd name="connsiteX1" fmla="*/ 1934029 w 4372850"/>
              <a:gd name="connsiteY1" fmla="*/ 2402293 h 2615651"/>
              <a:gd name="connsiteX2" fmla="*/ 4372850 w 4372850"/>
              <a:gd name="connsiteY2" fmla="*/ 0 h 2615651"/>
              <a:gd name="connsiteX0" fmla="*/ 0 w 4372850"/>
              <a:gd name="connsiteY0" fmla="*/ 2615652 h 2615651"/>
              <a:gd name="connsiteX1" fmla="*/ 1934029 w 4372850"/>
              <a:gd name="connsiteY1" fmla="*/ 2402293 h 2615651"/>
              <a:gd name="connsiteX2" fmla="*/ 4372850 w 4372850"/>
              <a:gd name="connsiteY2" fmla="*/ 0 h 2615651"/>
              <a:gd name="connsiteX0" fmla="*/ 0 w 4466102"/>
              <a:gd name="connsiteY0" fmla="*/ 18464155 h 18464154"/>
              <a:gd name="connsiteX1" fmla="*/ 1934029 w 4466102"/>
              <a:gd name="connsiteY1" fmla="*/ 18250796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1461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1461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65919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309957 w 4466102"/>
              <a:gd name="connsiteY1" fmla="*/ 18372497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121908 w 4466102"/>
              <a:gd name="connsiteY1" fmla="*/ 18433387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121908 w 4466102"/>
              <a:gd name="connsiteY1" fmla="*/ 18433387 h 18464154"/>
              <a:gd name="connsiteX2" fmla="*/ 4466102 w 4466102"/>
              <a:gd name="connsiteY2" fmla="*/ 0 h 18464154"/>
              <a:gd name="connsiteX0" fmla="*/ 0 w 4492966"/>
              <a:gd name="connsiteY0" fmla="*/ 18464155 h 18464154"/>
              <a:gd name="connsiteX1" fmla="*/ 3121908 w 4492966"/>
              <a:gd name="connsiteY1" fmla="*/ 18433387 h 18464154"/>
              <a:gd name="connsiteX2" fmla="*/ 4492966 w 4492966"/>
              <a:gd name="connsiteY2" fmla="*/ 0 h 18464154"/>
              <a:gd name="connsiteX0" fmla="*/ 0 w 4492966"/>
              <a:gd name="connsiteY0" fmla="*/ 18464155 h 18464154"/>
              <a:gd name="connsiteX1" fmla="*/ 3121908 w 4492966"/>
              <a:gd name="connsiteY1" fmla="*/ 18433387 h 18464154"/>
              <a:gd name="connsiteX2" fmla="*/ 4492966 w 4492966"/>
              <a:gd name="connsiteY2" fmla="*/ 0 h 18464154"/>
              <a:gd name="connsiteX0" fmla="*/ 0 w 4492966"/>
              <a:gd name="connsiteY0" fmla="*/ 18464155 h 18464154"/>
              <a:gd name="connsiteX1" fmla="*/ 3121908 w 4492966"/>
              <a:gd name="connsiteY1" fmla="*/ 18433387 h 18464154"/>
              <a:gd name="connsiteX2" fmla="*/ 4492966 w 4492966"/>
              <a:gd name="connsiteY2" fmla="*/ 0 h 18464154"/>
              <a:gd name="connsiteX0" fmla="*/ 0 w 4492966"/>
              <a:gd name="connsiteY0" fmla="*/ 18464155 h 18716948"/>
              <a:gd name="connsiteX1" fmla="*/ 3121908 w 4492966"/>
              <a:gd name="connsiteY1" fmla="*/ 18433387 h 18716948"/>
              <a:gd name="connsiteX2" fmla="*/ 4492966 w 4492966"/>
              <a:gd name="connsiteY2" fmla="*/ 0 h 18716948"/>
              <a:gd name="connsiteX0" fmla="*/ 0 w 4492966"/>
              <a:gd name="connsiteY0" fmla="*/ 18464155 h 18464154"/>
              <a:gd name="connsiteX1" fmla="*/ 3121911 w 4492966"/>
              <a:gd name="connsiteY1" fmla="*/ 17079333 h 18464154"/>
              <a:gd name="connsiteX2" fmla="*/ 4492966 w 4492966"/>
              <a:gd name="connsiteY2" fmla="*/ 0 h 18464154"/>
              <a:gd name="connsiteX0" fmla="*/ 0 w 4492966"/>
              <a:gd name="connsiteY0" fmla="*/ 18464155 h 18464154"/>
              <a:gd name="connsiteX1" fmla="*/ 3121911 w 4492966"/>
              <a:gd name="connsiteY1" fmla="*/ 17079333 h 18464154"/>
              <a:gd name="connsiteX2" fmla="*/ 4492966 w 4492966"/>
              <a:gd name="connsiteY2" fmla="*/ 0 h 18464154"/>
              <a:gd name="connsiteX0" fmla="*/ 0 w 4492966"/>
              <a:gd name="connsiteY0" fmla="*/ 18464155 h 18464154"/>
              <a:gd name="connsiteX1" fmla="*/ 3289695 w 4492966"/>
              <a:gd name="connsiteY1" fmla="*/ 15860678 h 18464154"/>
              <a:gd name="connsiteX2" fmla="*/ 4492966 w 4492966"/>
              <a:gd name="connsiteY2" fmla="*/ 0 h 18464154"/>
              <a:gd name="connsiteX0" fmla="*/ 0 w 4492966"/>
              <a:gd name="connsiteY0" fmla="*/ 18464155 h 18464154"/>
              <a:gd name="connsiteX1" fmla="*/ 3289695 w 4492966"/>
              <a:gd name="connsiteY1" fmla="*/ 15860678 h 18464154"/>
              <a:gd name="connsiteX2" fmla="*/ 4492966 w 4492966"/>
              <a:gd name="connsiteY2" fmla="*/ 0 h 18464154"/>
              <a:gd name="connsiteX0" fmla="*/ 0 w 4492966"/>
              <a:gd name="connsiteY0" fmla="*/ 18464155 h 18464154"/>
              <a:gd name="connsiteX1" fmla="*/ 3289695 w 4492966"/>
              <a:gd name="connsiteY1" fmla="*/ 15860678 h 18464154"/>
              <a:gd name="connsiteX2" fmla="*/ 4492966 w 4492966"/>
              <a:gd name="connsiteY2" fmla="*/ 0 h 18464154"/>
              <a:gd name="connsiteX0" fmla="*/ 0 w 4900442"/>
              <a:gd name="connsiteY0" fmla="*/ 18396452 h 18396451"/>
              <a:gd name="connsiteX1" fmla="*/ 3289695 w 4900442"/>
              <a:gd name="connsiteY1" fmla="*/ 15792975 h 18396451"/>
              <a:gd name="connsiteX2" fmla="*/ 4900442 w 4900442"/>
              <a:gd name="connsiteY2" fmla="*/ 0 h 18396451"/>
              <a:gd name="connsiteX0" fmla="*/ 0 w 4900442"/>
              <a:gd name="connsiteY0" fmla="*/ 18396452 h 18422111"/>
              <a:gd name="connsiteX1" fmla="*/ 3505418 w 4900442"/>
              <a:gd name="connsiteY1" fmla="*/ 16063787 h 18422111"/>
              <a:gd name="connsiteX2" fmla="*/ 4900442 w 4900442"/>
              <a:gd name="connsiteY2" fmla="*/ 0 h 18422111"/>
              <a:gd name="connsiteX0" fmla="*/ 0 w 4900442"/>
              <a:gd name="connsiteY0" fmla="*/ 18396452 h 18396451"/>
              <a:gd name="connsiteX1" fmla="*/ 3505418 w 4900442"/>
              <a:gd name="connsiteY1" fmla="*/ 16063787 h 18396451"/>
              <a:gd name="connsiteX2" fmla="*/ 4900442 w 4900442"/>
              <a:gd name="connsiteY2" fmla="*/ 0 h 18396451"/>
              <a:gd name="connsiteX0" fmla="*/ 0 w 4972349"/>
              <a:gd name="connsiteY0" fmla="*/ 18396452 h 18422111"/>
              <a:gd name="connsiteX1" fmla="*/ 3505418 w 4972349"/>
              <a:gd name="connsiteY1" fmla="*/ 16063787 h 18422111"/>
              <a:gd name="connsiteX2" fmla="*/ 4972349 w 4972349"/>
              <a:gd name="connsiteY2" fmla="*/ 0 h 18422111"/>
              <a:gd name="connsiteX0" fmla="*/ 0 w 4972349"/>
              <a:gd name="connsiteY0" fmla="*/ 18396452 h 18396451"/>
              <a:gd name="connsiteX1" fmla="*/ 3912893 w 4972349"/>
              <a:gd name="connsiteY1" fmla="*/ 15792975 h 18396451"/>
              <a:gd name="connsiteX2" fmla="*/ 4972349 w 4972349"/>
              <a:gd name="connsiteY2" fmla="*/ 0 h 18396451"/>
              <a:gd name="connsiteX0" fmla="*/ 0 w 5559990"/>
              <a:gd name="connsiteY0" fmla="*/ 18261046 h 18261045"/>
              <a:gd name="connsiteX1" fmla="*/ 3912893 w 5559990"/>
              <a:gd name="connsiteY1" fmla="*/ 15657569 h 18261045"/>
              <a:gd name="connsiteX2" fmla="*/ 5559990 w 5559990"/>
              <a:gd name="connsiteY2" fmla="*/ 0 h 18261045"/>
              <a:gd name="connsiteX0" fmla="*/ 0 w 5559990"/>
              <a:gd name="connsiteY0" fmla="*/ 18261046 h 18261045"/>
              <a:gd name="connsiteX1" fmla="*/ 3912893 w 5559990"/>
              <a:gd name="connsiteY1" fmla="*/ 15657569 h 18261045"/>
              <a:gd name="connsiteX2" fmla="*/ 5559990 w 5559990"/>
              <a:gd name="connsiteY2" fmla="*/ 0 h 18261045"/>
              <a:gd name="connsiteX0" fmla="*/ 0 w 5559990"/>
              <a:gd name="connsiteY0" fmla="*/ 18261046 h 18261045"/>
              <a:gd name="connsiteX1" fmla="*/ 3867689 w 5559990"/>
              <a:gd name="connsiteY1" fmla="*/ 15386757 h 18261045"/>
              <a:gd name="connsiteX2" fmla="*/ 5559990 w 5559990"/>
              <a:gd name="connsiteY2" fmla="*/ 0 h 18261045"/>
              <a:gd name="connsiteX0" fmla="*/ 0 w 5559990"/>
              <a:gd name="connsiteY0" fmla="*/ 18261046 h 20645614"/>
              <a:gd name="connsiteX1" fmla="*/ 3325251 w 5559990"/>
              <a:gd name="connsiteY1" fmla="*/ 19584347 h 20645614"/>
              <a:gd name="connsiteX2" fmla="*/ 5559990 w 5559990"/>
              <a:gd name="connsiteY2" fmla="*/ 0 h 20645614"/>
              <a:gd name="connsiteX0" fmla="*/ 0 w 5559990"/>
              <a:gd name="connsiteY0" fmla="*/ 18261046 h 22181834"/>
              <a:gd name="connsiteX1" fmla="*/ 3099235 w 5559990"/>
              <a:gd name="connsiteY1" fmla="*/ 21344626 h 22181834"/>
              <a:gd name="connsiteX2" fmla="*/ 5559990 w 5559990"/>
              <a:gd name="connsiteY2" fmla="*/ 0 h 22181834"/>
              <a:gd name="connsiteX0" fmla="*/ 0 w 5559990"/>
              <a:gd name="connsiteY0" fmla="*/ 18261046 h 22181834"/>
              <a:gd name="connsiteX1" fmla="*/ 3099235 w 5559990"/>
              <a:gd name="connsiteY1" fmla="*/ 21344626 h 22181834"/>
              <a:gd name="connsiteX2" fmla="*/ 5559990 w 5559990"/>
              <a:gd name="connsiteY2" fmla="*/ 0 h 22181834"/>
              <a:gd name="connsiteX0" fmla="*/ 0 w 5740803"/>
              <a:gd name="connsiteY0" fmla="*/ 17990234 h 21893874"/>
              <a:gd name="connsiteX1" fmla="*/ 3099235 w 5740803"/>
              <a:gd name="connsiteY1" fmla="*/ 21073814 h 21893874"/>
              <a:gd name="connsiteX2" fmla="*/ 5740803 w 5740803"/>
              <a:gd name="connsiteY2" fmla="*/ 0 h 21893874"/>
              <a:gd name="connsiteX0" fmla="*/ 0 w 5740803"/>
              <a:gd name="connsiteY0" fmla="*/ 17990234 h 21893874"/>
              <a:gd name="connsiteX1" fmla="*/ 3099235 w 5740803"/>
              <a:gd name="connsiteY1" fmla="*/ 21073814 h 21893874"/>
              <a:gd name="connsiteX2" fmla="*/ 5740803 w 5740803"/>
              <a:gd name="connsiteY2" fmla="*/ 0 h 2189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0803" h="21893874">
                <a:moveTo>
                  <a:pt x="0" y="17990234"/>
                </a:moveTo>
                <a:cubicBezTo>
                  <a:pt x="179493" y="17875087"/>
                  <a:pt x="2142435" y="24072186"/>
                  <a:pt x="3099235" y="21073814"/>
                </a:cubicBezTo>
                <a:cubicBezTo>
                  <a:pt x="4056035" y="18075442"/>
                  <a:pt x="3477150" y="12460456"/>
                  <a:pt x="5740803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953000" y="4495800"/>
            <a:ext cx="1035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</a:rPr>
              <a:t>Hospitalization</a:t>
            </a:r>
          </a:p>
        </p:txBody>
      </p:sp>
      <p:sp>
        <p:nvSpPr>
          <p:cNvPr id="17433" name="Rectangle 9"/>
          <p:cNvSpPr>
            <a:spLocks noChangeArrowheads="1"/>
          </p:cNvSpPr>
          <p:nvPr/>
        </p:nvSpPr>
        <p:spPr bwMode="auto">
          <a:xfrm>
            <a:off x="8501063" y="5575300"/>
            <a:ext cx="4111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End </a:t>
            </a:r>
          </a:p>
          <a:p>
            <a:pPr algn="ctr"/>
            <a:r>
              <a:rPr lang="en-US" sz="1000">
                <a:solidFill>
                  <a:srgbClr val="000000"/>
                </a:solidFill>
              </a:rPr>
              <a:t>of </a:t>
            </a:r>
          </a:p>
          <a:p>
            <a:pPr algn="ctr"/>
            <a:r>
              <a:rPr lang="en-US" sz="1000">
                <a:solidFill>
                  <a:srgbClr val="000000"/>
                </a:solidFill>
              </a:rPr>
              <a:t>Life</a:t>
            </a:r>
          </a:p>
        </p:txBody>
      </p:sp>
      <p:sp>
        <p:nvSpPr>
          <p:cNvPr id="41" name="Freeform 40"/>
          <p:cNvSpPr/>
          <p:nvPr/>
        </p:nvSpPr>
        <p:spPr>
          <a:xfrm flipV="1">
            <a:off x="3124200" y="2301875"/>
            <a:ext cx="4953000" cy="3783013"/>
          </a:xfrm>
          <a:custGeom>
            <a:avLst/>
            <a:gdLst>
              <a:gd name="connsiteX0" fmla="*/ 0 w 2143760"/>
              <a:gd name="connsiteY0" fmla="*/ 183323 h 183323"/>
              <a:gd name="connsiteX1" fmla="*/ 1026160 w 2143760"/>
              <a:gd name="connsiteY1" fmla="*/ 173163 h 183323"/>
              <a:gd name="connsiteX2" fmla="*/ 1168400 w 2143760"/>
              <a:gd name="connsiteY2" fmla="*/ 152843 h 183323"/>
              <a:gd name="connsiteX3" fmla="*/ 1381760 w 2143760"/>
              <a:gd name="connsiteY3" fmla="*/ 112203 h 183323"/>
              <a:gd name="connsiteX4" fmla="*/ 1442720 w 2143760"/>
              <a:gd name="connsiteY4" fmla="*/ 102043 h 183323"/>
              <a:gd name="connsiteX5" fmla="*/ 1564640 w 2143760"/>
              <a:gd name="connsiteY5" fmla="*/ 71563 h 183323"/>
              <a:gd name="connsiteX6" fmla="*/ 1818640 w 2143760"/>
              <a:gd name="connsiteY6" fmla="*/ 41083 h 183323"/>
              <a:gd name="connsiteX7" fmla="*/ 1910080 w 2143760"/>
              <a:gd name="connsiteY7" fmla="*/ 10603 h 183323"/>
              <a:gd name="connsiteX8" fmla="*/ 2143760 w 2143760"/>
              <a:gd name="connsiteY8" fmla="*/ 443 h 183323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1564640 w 2143760"/>
              <a:gd name="connsiteY5" fmla="*/ 71120 h 182880"/>
              <a:gd name="connsiteX6" fmla="*/ 1818640 w 2143760"/>
              <a:gd name="connsiteY6" fmla="*/ 40640 h 182880"/>
              <a:gd name="connsiteX7" fmla="*/ 2143760 w 2143760"/>
              <a:gd name="connsiteY7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1564640 w 2143760"/>
              <a:gd name="connsiteY5" fmla="*/ 71120 h 182880"/>
              <a:gd name="connsiteX6" fmla="*/ 2143760 w 2143760"/>
              <a:gd name="connsiteY6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1442720 w 2143760"/>
              <a:gd name="connsiteY4" fmla="*/ 101600 h 182880"/>
              <a:gd name="connsiteX5" fmla="*/ 2143760 w 2143760"/>
              <a:gd name="connsiteY5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168400 w 2143760"/>
              <a:gd name="connsiteY2" fmla="*/ 152400 h 182880"/>
              <a:gd name="connsiteX3" fmla="*/ 1381760 w 2143760"/>
              <a:gd name="connsiteY3" fmla="*/ 111760 h 182880"/>
              <a:gd name="connsiteX4" fmla="*/ 2143760 w 2143760"/>
              <a:gd name="connsiteY4" fmla="*/ 0 h 182880"/>
              <a:gd name="connsiteX0" fmla="*/ 0 w 2143760"/>
              <a:gd name="connsiteY0" fmla="*/ 182880 h 182880"/>
              <a:gd name="connsiteX1" fmla="*/ 1026160 w 2143760"/>
              <a:gd name="connsiteY1" fmla="*/ 172720 h 182880"/>
              <a:gd name="connsiteX2" fmla="*/ 1381760 w 2143760"/>
              <a:gd name="connsiteY2" fmla="*/ 111760 h 182880"/>
              <a:gd name="connsiteX3" fmla="*/ 2143760 w 2143760"/>
              <a:gd name="connsiteY3" fmla="*/ 0 h 182880"/>
              <a:gd name="connsiteX0" fmla="*/ 0 w 2143760"/>
              <a:gd name="connsiteY0" fmla="*/ 182880 h 188488"/>
              <a:gd name="connsiteX1" fmla="*/ 1026160 w 2143760"/>
              <a:gd name="connsiteY1" fmla="*/ 172720 h 188488"/>
              <a:gd name="connsiteX2" fmla="*/ 2143760 w 2143760"/>
              <a:gd name="connsiteY2" fmla="*/ 0 h 188488"/>
              <a:gd name="connsiteX0" fmla="*/ 0 w 3667760"/>
              <a:gd name="connsiteY0" fmla="*/ 172720 h 184794"/>
              <a:gd name="connsiteX1" fmla="*/ 2550160 w 3667760"/>
              <a:gd name="connsiteY1" fmla="*/ 172720 h 184794"/>
              <a:gd name="connsiteX2" fmla="*/ 3667760 w 3667760"/>
              <a:gd name="connsiteY2" fmla="*/ 0 h 184794"/>
              <a:gd name="connsiteX0" fmla="*/ 0 w 3667760"/>
              <a:gd name="connsiteY0" fmla="*/ 172720 h 172720"/>
              <a:gd name="connsiteX1" fmla="*/ 2052320 w 3667760"/>
              <a:gd name="connsiteY1" fmla="*/ 101600 h 172720"/>
              <a:gd name="connsiteX2" fmla="*/ 3667760 w 3667760"/>
              <a:gd name="connsiteY2" fmla="*/ 0 h 172720"/>
              <a:gd name="connsiteX0" fmla="*/ 0 w 3657600"/>
              <a:gd name="connsiteY0" fmla="*/ 71214 h 71214"/>
              <a:gd name="connsiteX1" fmla="*/ 2052320 w 3657600"/>
              <a:gd name="connsiteY1" fmla="*/ 94 h 71214"/>
              <a:gd name="connsiteX2" fmla="*/ 3657600 w 3657600"/>
              <a:gd name="connsiteY2" fmla="*/ 50894 h 71214"/>
              <a:gd name="connsiteX0" fmla="*/ 0 w 3853543"/>
              <a:gd name="connsiteY0" fmla="*/ 76086 h 244431"/>
              <a:gd name="connsiteX1" fmla="*/ 2052320 w 3853543"/>
              <a:gd name="connsiteY1" fmla="*/ 4966 h 244431"/>
              <a:gd name="connsiteX2" fmla="*/ 3853543 w 3853543"/>
              <a:gd name="connsiteY2" fmla="*/ 240824 h 244431"/>
              <a:gd name="connsiteX0" fmla="*/ 0 w 3777343"/>
              <a:gd name="connsiteY0" fmla="*/ 76086 h 244431"/>
              <a:gd name="connsiteX1" fmla="*/ 1976120 w 3777343"/>
              <a:gd name="connsiteY1" fmla="*/ 4966 h 244431"/>
              <a:gd name="connsiteX2" fmla="*/ 3777343 w 3777343"/>
              <a:gd name="connsiteY2" fmla="*/ 240824 h 244431"/>
              <a:gd name="connsiteX0" fmla="*/ 0 w 3777343"/>
              <a:gd name="connsiteY0" fmla="*/ 204063 h 371231"/>
              <a:gd name="connsiteX1" fmla="*/ 1682206 w 3777343"/>
              <a:gd name="connsiteY1" fmla="*/ 2314 h 371231"/>
              <a:gd name="connsiteX2" fmla="*/ 3777343 w 3777343"/>
              <a:gd name="connsiteY2" fmla="*/ 368801 h 371231"/>
              <a:gd name="connsiteX0" fmla="*/ 0 w 3777343"/>
              <a:gd name="connsiteY0" fmla="*/ 86540 h 254745"/>
              <a:gd name="connsiteX1" fmla="*/ 1889035 w 3777343"/>
              <a:gd name="connsiteY1" fmla="*/ 4534 h 254745"/>
              <a:gd name="connsiteX2" fmla="*/ 3777343 w 3777343"/>
              <a:gd name="connsiteY2" fmla="*/ 251278 h 254745"/>
              <a:gd name="connsiteX0" fmla="*/ 0 w 3777343"/>
              <a:gd name="connsiteY0" fmla="*/ 139592 h 307234"/>
              <a:gd name="connsiteX1" fmla="*/ 1987006 w 3777343"/>
              <a:gd name="connsiteY1" fmla="*/ 3158 h 307234"/>
              <a:gd name="connsiteX2" fmla="*/ 3777343 w 3777343"/>
              <a:gd name="connsiteY2" fmla="*/ 304330 h 307234"/>
              <a:gd name="connsiteX0" fmla="*/ 0 w 3777343"/>
              <a:gd name="connsiteY0" fmla="*/ 137715 h 240609"/>
              <a:gd name="connsiteX1" fmla="*/ 1987006 w 3777343"/>
              <a:gd name="connsiteY1" fmla="*/ 1281 h 240609"/>
              <a:gd name="connsiteX2" fmla="*/ 3777343 w 3777343"/>
              <a:gd name="connsiteY2" fmla="*/ 237139 h 240609"/>
              <a:gd name="connsiteX0" fmla="*/ 0 w 3363686"/>
              <a:gd name="connsiteY0" fmla="*/ 205376 h 205376"/>
              <a:gd name="connsiteX1" fmla="*/ 1987006 w 3363686"/>
              <a:gd name="connsiteY1" fmla="*/ 68942 h 205376"/>
              <a:gd name="connsiteX2" fmla="*/ 3363686 w 3363686"/>
              <a:gd name="connsiteY2" fmla="*/ 0 h 205376"/>
              <a:gd name="connsiteX0" fmla="*/ 0 w 3363686"/>
              <a:gd name="connsiteY0" fmla="*/ 231561 h 231561"/>
              <a:gd name="connsiteX1" fmla="*/ 1801949 w 3363686"/>
              <a:gd name="connsiteY1" fmla="*/ 8042 h 231561"/>
              <a:gd name="connsiteX2" fmla="*/ 3363686 w 3363686"/>
              <a:gd name="connsiteY2" fmla="*/ 26185 h 231561"/>
              <a:gd name="connsiteX0" fmla="*/ 0 w 3429000"/>
              <a:gd name="connsiteY0" fmla="*/ 225621 h 225621"/>
              <a:gd name="connsiteX1" fmla="*/ 1801949 w 3429000"/>
              <a:gd name="connsiteY1" fmla="*/ 2102 h 225621"/>
              <a:gd name="connsiteX2" fmla="*/ 3429000 w 3429000"/>
              <a:gd name="connsiteY2" fmla="*/ 96445 h 225621"/>
              <a:gd name="connsiteX0" fmla="*/ 0 w 3429000"/>
              <a:gd name="connsiteY0" fmla="*/ 224657 h 224657"/>
              <a:gd name="connsiteX1" fmla="*/ 1801949 w 3429000"/>
              <a:gd name="connsiteY1" fmla="*/ 1138 h 224657"/>
              <a:gd name="connsiteX2" fmla="*/ 3429000 w 3429000"/>
              <a:gd name="connsiteY2" fmla="*/ 95481 h 224657"/>
              <a:gd name="connsiteX0" fmla="*/ 0 w 3429000"/>
              <a:gd name="connsiteY0" fmla="*/ 223746 h 223746"/>
              <a:gd name="connsiteX1" fmla="*/ 1801949 w 3429000"/>
              <a:gd name="connsiteY1" fmla="*/ 227 h 223746"/>
              <a:gd name="connsiteX2" fmla="*/ 3429000 w 3429000"/>
              <a:gd name="connsiteY2" fmla="*/ 94570 h 223746"/>
              <a:gd name="connsiteX0" fmla="*/ 0 w 3429000"/>
              <a:gd name="connsiteY0" fmla="*/ 223746 h 223746"/>
              <a:gd name="connsiteX1" fmla="*/ 1801949 w 3429000"/>
              <a:gd name="connsiteY1" fmla="*/ 227 h 223746"/>
              <a:gd name="connsiteX2" fmla="*/ 3429000 w 3429000"/>
              <a:gd name="connsiteY2" fmla="*/ 94570 h 223746"/>
              <a:gd name="connsiteX0" fmla="*/ 0 w 3429000"/>
              <a:gd name="connsiteY0" fmla="*/ 223764 h 223764"/>
              <a:gd name="connsiteX1" fmla="*/ 1801949 w 3429000"/>
              <a:gd name="connsiteY1" fmla="*/ 245 h 223764"/>
              <a:gd name="connsiteX2" fmla="*/ 3429000 w 3429000"/>
              <a:gd name="connsiteY2" fmla="*/ 94588 h 223764"/>
              <a:gd name="connsiteX0" fmla="*/ 0 w 4231640"/>
              <a:gd name="connsiteY0" fmla="*/ 224792 h 350047"/>
              <a:gd name="connsiteX1" fmla="*/ 1801949 w 4231640"/>
              <a:gd name="connsiteY1" fmla="*/ 1273 h 350047"/>
              <a:gd name="connsiteX2" fmla="*/ 4231640 w 4231640"/>
              <a:gd name="connsiteY2" fmla="*/ 349616 h 350047"/>
              <a:gd name="connsiteX0" fmla="*/ 0 w 4363720"/>
              <a:gd name="connsiteY0" fmla="*/ 214892 h 350309"/>
              <a:gd name="connsiteX1" fmla="*/ 1934029 w 4363720"/>
              <a:gd name="connsiteY1" fmla="*/ 1533 h 350309"/>
              <a:gd name="connsiteX2" fmla="*/ 4363720 w 4363720"/>
              <a:gd name="connsiteY2" fmla="*/ 349876 h 350309"/>
              <a:gd name="connsiteX0" fmla="*/ 0 w 4363720"/>
              <a:gd name="connsiteY0" fmla="*/ 216086 h 351503"/>
              <a:gd name="connsiteX1" fmla="*/ 1934029 w 4363720"/>
              <a:gd name="connsiteY1" fmla="*/ 2727 h 351503"/>
              <a:gd name="connsiteX2" fmla="*/ 4363720 w 4363720"/>
              <a:gd name="connsiteY2" fmla="*/ 351070 h 351503"/>
              <a:gd name="connsiteX0" fmla="*/ 0 w 4295140"/>
              <a:gd name="connsiteY0" fmla="*/ 213366 h 219436"/>
              <a:gd name="connsiteX1" fmla="*/ 1934029 w 4295140"/>
              <a:gd name="connsiteY1" fmla="*/ 7 h 219436"/>
              <a:gd name="connsiteX2" fmla="*/ 4295140 w 4295140"/>
              <a:gd name="connsiteY2" fmla="*/ 218810 h 219436"/>
              <a:gd name="connsiteX0" fmla="*/ 0 w 4372850"/>
              <a:gd name="connsiteY0" fmla="*/ 2615652 h 2615651"/>
              <a:gd name="connsiteX1" fmla="*/ 1934029 w 4372850"/>
              <a:gd name="connsiteY1" fmla="*/ 2402293 h 2615651"/>
              <a:gd name="connsiteX2" fmla="*/ 4372850 w 4372850"/>
              <a:gd name="connsiteY2" fmla="*/ 0 h 2615651"/>
              <a:gd name="connsiteX0" fmla="*/ 0 w 4372850"/>
              <a:gd name="connsiteY0" fmla="*/ 2615652 h 2615651"/>
              <a:gd name="connsiteX1" fmla="*/ 1934029 w 4372850"/>
              <a:gd name="connsiteY1" fmla="*/ 2402293 h 2615651"/>
              <a:gd name="connsiteX2" fmla="*/ 4372850 w 4372850"/>
              <a:gd name="connsiteY2" fmla="*/ 0 h 2615651"/>
              <a:gd name="connsiteX0" fmla="*/ 0 w 4466102"/>
              <a:gd name="connsiteY0" fmla="*/ 18464155 h 18464154"/>
              <a:gd name="connsiteX1" fmla="*/ 1934029 w 4466102"/>
              <a:gd name="connsiteY1" fmla="*/ 18250796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1461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1461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659192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62877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8464154"/>
              <a:gd name="connsiteX1" fmla="*/ 3862877 w 4466102"/>
              <a:gd name="connsiteY1" fmla="*/ 18189839 h 18464154"/>
              <a:gd name="connsiteX2" fmla="*/ 4466102 w 4466102"/>
              <a:gd name="connsiteY2" fmla="*/ 0 h 18464154"/>
              <a:gd name="connsiteX0" fmla="*/ 0 w 4466102"/>
              <a:gd name="connsiteY0" fmla="*/ 18464155 h 19287043"/>
              <a:gd name="connsiteX1" fmla="*/ 3771737 w 4466102"/>
              <a:gd name="connsiteY1" fmla="*/ 19287043 h 19287043"/>
              <a:gd name="connsiteX2" fmla="*/ 4466102 w 4466102"/>
              <a:gd name="connsiteY2" fmla="*/ 0 h 19287043"/>
              <a:gd name="connsiteX0" fmla="*/ 0 w 4466102"/>
              <a:gd name="connsiteY0" fmla="*/ 18464155 h 19459524"/>
              <a:gd name="connsiteX1" fmla="*/ 3771737 w 4466102"/>
              <a:gd name="connsiteY1" fmla="*/ 19287043 h 19459524"/>
              <a:gd name="connsiteX2" fmla="*/ 4466102 w 4466102"/>
              <a:gd name="connsiteY2" fmla="*/ 0 h 19459524"/>
              <a:gd name="connsiteX0" fmla="*/ 0 w 4466102"/>
              <a:gd name="connsiteY0" fmla="*/ 18464155 h 19493136"/>
              <a:gd name="connsiteX1" fmla="*/ 3802117 w 4466102"/>
              <a:gd name="connsiteY1" fmla="*/ 19323617 h 19493136"/>
              <a:gd name="connsiteX2" fmla="*/ 4466102 w 4466102"/>
              <a:gd name="connsiteY2" fmla="*/ 0 h 19493136"/>
              <a:gd name="connsiteX0" fmla="*/ 0 w 4466102"/>
              <a:gd name="connsiteY0" fmla="*/ 18464155 h 19493136"/>
              <a:gd name="connsiteX1" fmla="*/ 3802117 w 4466102"/>
              <a:gd name="connsiteY1" fmla="*/ 19323617 h 19493136"/>
              <a:gd name="connsiteX2" fmla="*/ 4466102 w 4466102"/>
              <a:gd name="connsiteY2" fmla="*/ 0 h 19493136"/>
              <a:gd name="connsiteX0" fmla="*/ 0 w 4466102"/>
              <a:gd name="connsiteY0" fmla="*/ 18464155 h 19560653"/>
              <a:gd name="connsiteX1" fmla="*/ 3856801 w 4466102"/>
              <a:gd name="connsiteY1" fmla="*/ 19396763 h 19560653"/>
              <a:gd name="connsiteX2" fmla="*/ 4466102 w 4466102"/>
              <a:gd name="connsiteY2" fmla="*/ 0 h 19560653"/>
              <a:gd name="connsiteX0" fmla="*/ 0 w 4466102"/>
              <a:gd name="connsiteY0" fmla="*/ 18464155 h 18850432"/>
              <a:gd name="connsiteX1" fmla="*/ 3754719 w 4466102"/>
              <a:gd name="connsiteY1" fmla="*/ 18592147 h 18850432"/>
              <a:gd name="connsiteX2" fmla="*/ 4466102 w 4466102"/>
              <a:gd name="connsiteY2" fmla="*/ 0 h 18850432"/>
              <a:gd name="connsiteX0" fmla="*/ 0 w 4466102"/>
              <a:gd name="connsiteY0" fmla="*/ 18464155 h 19194971"/>
              <a:gd name="connsiteX1" fmla="*/ 3773860 w 4466102"/>
              <a:gd name="connsiteY1" fmla="*/ 18994456 h 19194971"/>
              <a:gd name="connsiteX2" fmla="*/ 4466102 w 4466102"/>
              <a:gd name="connsiteY2" fmla="*/ 0 h 19194971"/>
              <a:gd name="connsiteX0" fmla="*/ 0 w 4466102"/>
              <a:gd name="connsiteY0" fmla="*/ 18464155 h 19227551"/>
              <a:gd name="connsiteX1" fmla="*/ 3314490 w 4466102"/>
              <a:gd name="connsiteY1" fmla="*/ 19031029 h 19227551"/>
              <a:gd name="connsiteX2" fmla="*/ 4466102 w 4466102"/>
              <a:gd name="connsiteY2" fmla="*/ 0 h 19227551"/>
              <a:gd name="connsiteX0" fmla="*/ 0 w 4281078"/>
              <a:gd name="connsiteY0" fmla="*/ 18354439 h 19216473"/>
              <a:gd name="connsiteX1" fmla="*/ 3129466 w 4281078"/>
              <a:gd name="connsiteY1" fmla="*/ 19031029 h 19216473"/>
              <a:gd name="connsiteX2" fmla="*/ 4281078 w 4281078"/>
              <a:gd name="connsiteY2" fmla="*/ 0 h 19216473"/>
              <a:gd name="connsiteX0" fmla="*/ 0 w 4281078"/>
              <a:gd name="connsiteY0" fmla="*/ 18354439 h 19216473"/>
              <a:gd name="connsiteX1" fmla="*/ 3129466 w 4281078"/>
              <a:gd name="connsiteY1" fmla="*/ 19031029 h 19216473"/>
              <a:gd name="connsiteX2" fmla="*/ 4281078 w 4281078"/>
              <a:gd name="connsiteY2" fmla="*/ 0 h 19216473"/>
              <a:gd name="connsiteX0" fmla="*/ 0 w 4281078"/>
              <a:gd name="connsiteY0" fmla="*/ 18354439 h 19525994"/>
              <a:gd name="connsiteX1" fmla="*/ 3129466 w 4281078"/>
              <a:gd name="connsiteY1" fmla="*/ 19031029 h 19525994"/>
              <a:gd name="connsiteX2" fmla="*/ 4281078 w 4281078"/>
              <a:gd name="connsiteY2" fmla="*/ 0 h 19525994"/>
              <a:gd name="connsiteX0" fmla="*/ 0 w 4281078"/>
              <a:gd name="connsiteY0" fmla="*/ 18354439 h 19342383"/>
              <a:gd name="connsiteX1" fmla="*/ 3416573 w 4281078"/>
              <a:gd name="connsiteY1" fmla="*/ 18811587 h 19342383"/>
              <a:gd name="connsiteX2" fmla="*/ 4281078 w 4281078"/>
              <a:gd name="connsiteY2" fmla="*/ 0 h 19342383"/>
              <a:gd name="connsiteX0" fmla="*/ 0 w 4281078"/>
              <a:gd name="connsiteY0" fmla="*/ 18354439 h 19077825"/>
              <a:gd name="connsiteX1" fmla="*/ 3269829 w 4281078"/>
              <a:gd name="connsiteY1" fmla="*/ 18482427 h 19077825"/>
              <a:gd name="connsiteX2" fmla="*/ 4281078 w 4281078"/>
              <a:gd name="connsiteY2" fmla="*/ 0 h 19077825"/>
              <a:gd name="connsiteX0" fmla="*/ 0 w 4281078"/>
              <a:gd name="connsiteY0" fmla="*/ 18354439 h 18932702"/>
              <a:gd name="connsiteX1" fmla="*/ 3269829 w 4281078"/>
              <a:gd name="connsiteY1" fmla="*/ 18482427 h 18932702"/>
              <a:gd name="connsiteX2" fmla="*/ 4281078 w 4281078"/>
              <a:gd name="connsiteY2" fmla="*/ 0 h 18932702"/>
              <a:gd name="connsiteX0" fmla="*/ 0 w 4281078"/>
              <a:gd name="connsiteY0" fmla="*/ 18354439 h 19110319"/>
              <a:gd name="connsiteX1" fmla="*/ 3161367 w 4281078"/>
              <a:gd name="connsiteY1" fmla="*/ 18701867 h 19110319"/>
              <a:gd name="connsiteX2" fmla="*/ 4281078 w 4281078"/>
              <a:gd name="connsiteY2" fmla="*/ 0 h 19110319"/>
              <a:gd name="connsiteX0" fmla="*/ 0 w 4281078"/>
              <a:gd name="connsiteY0" fmla="*/ 18354439 h 18925323"/>
              <a:gd name="connsiteX1" fmla="*/ 3431240 w 4281078"/>
              <a:gd name="connsiteY1" fmla="*/ 18473071 h 18925323"/>
              <a:gd name="connsiteX2" fmla="*/ 4281078 w 4281078"/>
              <a:gd name="connsiteY2" fmla="*/ 0 h 18925323"/>
              <a:gd name="connsiteX0" fmla="*/ 0 w 4281078"/>
              <a:gd name="connsiteY0" fmla="*/ 18354439 h 19248293"/>
              <a:gd name="connsiteX1" fmla="*/ 3431240 w 4281078"/>
              <a:gd name="connsiteY1" fmla="*/ 18473071 h 19248293"/>
              <a:gd name="connsiteX2" fmla="*/ 4281078 w 4281078"/>
              <a:gd name="connsiteY2" fmla="*/ 0 h 19248293"/>
              <a:gd name="connsiteX0" fmla="*/ 0 w 4272316"/>
              <a:gd name="connsiteY0" fmla="*/ 18082061 h 19960401"/>
              <a:gd name="connsiteX1" fmla="*/ 3422478 w 4272316"/>
              <a:gd name="connsiteY1" fmla="*/ 18473071 h 19960401"/>
              <a:gd name="connsiteX2" fmla="*/ 4272316 w 4272316"/>
              <a:gd name="connsiteY2" fmla="*/ 0 h 19960401"/>
              <a:gd name="connsiteX0" fmla="*/ 0 w 4272316"/>
              <a:gd name="connsiteY0" fmla="*/ 18082061 h 19290595"/>
              <a:gd name="connsiteX1" fmla="*/ 3422478 w 4272316"/>
              <a:gd name="connsiteY1" fmla="*/ 18473071 h 19290595"/>
              <a:gd name="connsiteX2" fmla="*/ 4272316 w 4272316"/>
              <a:gd name="connsiteY2" fmla="*/ 0 h 19290595"/>
              <a:gd name="connsiteX0" fmla="*/ 0 w 4272316"/>
              <a:gd name="connsiteY0" fmla="*/ 18082061 h 19196293"/>
              <a:gd name="connsiteX1" fmla="*/ 3422478 w 4272316"/>
              <a:gd name="connsiteY1" fmla="*/ 18473071 h 19196293"/>
              <a:gd name="connsiteX2" fmla="*/ 4272316 w 4272316"/>
              <a:gd name="connsiteY2" fmla="*/ 0 h 19196293"/>
              <a:gd name="connsiteX0" fmla="*/ 0 w 4272316"/>
              <a:gd name="connsiteY0" fmla="*/ 18082061 h 18920639"/>
              <a:gd name="connsiteX1" fmla="*/ 3422478 w 4272316"/>
              <a:gd name="connsiteY1" fmla="*/ 18473071 h 18920639"/>
              <a:gd name="connsiteX2" fmla="*/ 4272316 w 4272316"/>
              <a:gd name="connsiteY2" fmla="*/ 0 h 18920639"/>
              <a:gd name="connsiteX0" fmla="*/ 0 w 4272316"/>
              <a:gd name="connsiteY0" fmla="*/ 18082061 h 19055416"/>
              <a:gd name="connsiteX1" fmla="*/ 3580197 w 4272316"/>
              <a:gd name="connsiteY1" fmla="*/ 18690975 h 19055416"/>
              <a:gd name="connsiteX2" fmla="*/ 4272316 w 4272316"/>
              <a:gd name="connsiteY2" fmla="*/ 0 h 19055416"/>
              <a:gd name="connsiteX0" fmla="*/ 55565 w 4327881"/>
              <a:gd name="connsiteY0" fmla="*/ 18082061 h 20212931"/>
              <a:gd name="connsiteX1" fmla="*/ 353476 w 4327881"/>
              <a:gd name="connsiteY1" fmla="*/ 19012073 h 20212931"/>
              <a:gd name="connsiteX2" fmla="*/ 3635762 w 4327881"/>
              <a:gd name="connsiteY2" fmla="*/ 18690975 h 20212931"/>
              <a:gd name="connsiteX3" fmla="*/ 4327881 w 4327881"/>
              <a:gd name="connsiteY3" fmla="*/ 0 h 20212931"/>
              <a:gd name="connsiteX0" fmla="*/ 55565 w 4327881"/>
              <a:gd name="connsiteY0" fmla="*/ 18082061 h 19086833"/>
              <a:gd name="connsiteX1" fmla="*/ 353476 w 4327881"/>
              <a:gd name="connsiteY1" fmla="*/ 19012073 h 19086833"/>
              <a:gd name="connsiteX2" fmla="*/ 3635762 w 4327881"/>
              <a:gd name="connsiteY2" fmla="*/ 18690975 h 19086833"/>
              <a:gd name="connsiteX3" fmla="*/ 4327881 w 4327881"/>
              <a:gd name="connsiteY3" fmla="*/ 0 h 19086833"/>
              <a:gd name="connsiteX0" fmla="*/ 55565 w 4327881"/>
              <a:gd name="connsiteY0" fmla="*/ 18082061 h 19191094"/>
              <a:gd name="connsiteX1" fmla="*/ 353476 w 4327881"/>
              <a:gd name="connsiteY1" fmla="*/ 19012073 h 19191094"/>
              <a:gd name="connsiteX2" fmla="*/ 3381661 w 4327881"/>
              <a:gd name="connsiteY2" fmla="*/ 18908879 h 19191094"/>
              <a:gd name="connsiteX3" fmla="*/ 4327881 w 4327881"/>
              <a:gd name="connsiteY3" fmla="*/ 0 h 19191094"/>
              <a:gd name="connsiteX0" fmla="*/ 65068 w 4337384"/>
              <a:gd name="connsiteY0" fmla="*/ 18082061 h 19191094"/>
              <a:gd name="connsiteX1" fmla="*/ 362979 w 4337384"/>
              <a:gd name="connsiteY1" fmla="*/ 19012073 h 19191094"/>
              <a:gd name="connsiteX2" fmla="*/ 3391164 w 4337384"/>
              <a:gd name="connsiteY2" fmla="*/ 18908879 h 19191094"/>
              <a:gd name="connsiteX3" fmla="*/ 4337384 w 4337384"/>
              <a:gd name="connsiteY3" fmla="*/ 0 h 19191094"/>
              <a:gd name="connsiteX0" fmla="*/ 65068 w 4337384"/>
              <a:gd name="connsiteY0" fmla="*/ 18082061 h 19191094"/>
              <a:gd name="connsiteX1" fmla="*/ 362979 w 4337384"/>
              <a:gd name="connsiteY1" fmla="*/ 19012073 h 19191094"/>
              <a:gd name="connsiteX2" fmla="*/ 3391164 w 4337384"/>
              <a:gd name="connsiteY2" fmla="*/ 18908879 h 19191094"/>
              <a:gd name="connsiteX3" fmla="*/ 4337384 w 4337384"/>
              <a:gd name="connsiteY3" fmla="*/ 0 h 19191094"/>
              <a:gd name="connsiteX0" fmla="*/ 65068 w 4337384"/>
              <a:gd name="connsiteY0" fmla="*/ 18082061 h 19191094"/>
              <a:gd name="connsiteX1" fmla="*/ 362979 w 4337384"/>
              <a:gd name="connsiteY1" fmla="*/ 19012073 h 19191094"/>
              <a:gd name="connsiteX2" fmla="*/ 3391164 w 4337384"/>
              <a:gd name="connsiteY2" fmla="*/ 18908879 h 19191094"/>
              <a:gd name="connsiteX3" fmla="*/ 4337384 w 4337384"/>
              <a:gd name="connsiteY3" fmla="*/ 0 h 19191094"/>
              <a:gd name="connsiteX0" fmla="*/ 153803 w 4277163"/>
              <a:gd name="connsiteY0" fmla="*/ 17373877 h 19191094"/>
              <a:gd name="connsiteX1" fmla="*/ 302758 w 4277163"/>
              <a:gd name="connsiteY1" fmla="*/ 19012073 h 19191094"/>
              <a:gd name="connsiteX2" fmla="*/ 3330943 w 4277163"/>
              <a:gd name="connsiteY2" fmla="*/ 18908879 h 19191094"/>
              <a:gd name="connsiteX3" fmla="*/ 4277163 w 4277163"/>
              <a:gd name="connsiteY3" fmla="*/ 0 h 19191094"/>
              <a:gd name="connsiteX0" fmla="*/ 51913 w 4350516"/>
              <a:gd name="connsiteY0" fmla="*/ 15848552 h 19191094"/>
              <a:gd name="connsiteX1" fmla="*/ 376111 w 4350516"/>
              <a:gd name="connsiteY1" fmla="*/ 19012073 h 19191094"/>
              <a:gd name="connsiteX2" fmla="*/ 3404296 w 4350516"/>
              <a:gd name="connsiteY2" fmla="*/ 18908879 h 19191094"/>
              <a:gd name="connsiteX3" fmla="*/ 4350516 w 4350516"/>
              <a:gd name="connsiteY3" fmla="*/ 0 h 19191094"/>
              <a:gd name="connsiteX0" fmla="*/ 0 w 4692898"/>
              <a:gd name="connsiteY0" fmla="*/ 15576176 h 19191094"/>
              <a:gd name="connsiteX1" fmla="*/ 718493 w 4692898"/>
              <a:gd name="connsiteY1" fmla="*/ 19012073 h 19191094"/>
              <a:gd name="connsiteX2" fmla="*/ 3746678 w 4692898"/>
              <a:gd name="connsiteY2" fmla="*/ 18908879 h 19191094"/>
              <a:gd name="connsiteX3" fmla="*/ 4692898 w 4692898"/>
              <a:gd name="connsiteY3" fmla="*/ 0 h 19191094"/>
              <a:gd name="connsiteX0" fmla="*/ 0 w 4692898"/>
              <a:gd name="connsiteY0" fmla="*/ 15576176 h 19191094"/>
              <a:gd name="connsiteX1" fmla="*/ 718493 w 4692898"/>
              <a:gd name="connsiteY1" fmla="*/ 19012073 h 19191094"/>
              <a:gd name="connsiteX2" fmla="*/ 3746678 w 4692898"/>
              <a:gd name="connsiteY2" fmla="*/ 18908879 h 19191094"/>
              <a:gd name="connsiteX3" fmla="*/ 4692898 w 4692898"/>
              <a:gd name="connsiteY3" fmla="*/ 0 h 19191094"/>
              <a:gd name="connsiteX0" fmla="*/ 0 w 4555183"/>
              <a:gd name="connsiteY0" fmla="*/ 17918639 h 19191094"/>
              <a:gd name="connsiteX1" fmla="*/ 580778 w 4555183"/>
              <a:gd name="connsiteY1" fmla="*/ 19012073 h 19191094"/>
              <a:gd name="connsiteX2" fmla="*/ 3608963 w 4555183"/>
              <a:gd name="connsiteY2" fmla="*/ 18908879 h 19191094"/>
              <a:gd name="connsiteX3" fmla="*/ 4555183 w 4555183"/>
              <a:gd name="connsiteY3" fmla="*/ 0 h 19191094"/>
              <a:gd name="connsiteX0" fmla="*/ 0 w 4555183"/>
              <a:gd name="connsiteY0" fmla="*/ 17918639 h 19191094"/>
              <a:gd name="connsiteX1" fmla="*/ 580778 w 4555183"/>
              <a:gd name="connsiteY1" fmla="*/ 19012073 h 19191094"/>
              <a:gd name="connsiteX2" fmla="*/ 3608963 w 4555183"/>
              <a:gd name="connsiteY2" fmla="*/ 18908879 h 19191094"/>
              <a:gd name="connsiteX3" fmla="*/ 4555183 w 4555183"/>
              <a:gd name="connsiteY3" fmla="*/ 0 h 19191094"/>
              <a:gd name="connsiteX0" fmla="*/ 0 w 4585222"/>
              <a:gd name="connsiteY0" fmla="*/ 17839401 h 19111856"/>
              <a:gd name="connsiteX1" fmla="*/ 580778 w 4585222"/>
              <a:gd name="connsiteY1" fmla="*/ 18932835 h 19111856"/>
              <a:gd name="connsiteX2" fmla="*/ 3608963 w 4585222"/>
              <a:gd name="connsiteY2" fmla="*/ 18829641 h 19111856"/>
              <a:gd name="connsiteX3" fmla="*/ 4585222 w 4585222"/>
              <a:gd name="connsiteY3" fmla="*/ 0 h 19111856"/>
              <a:gd name="connsiteX0" fmla="*/ 0 w 4585222"/>
              <a:gd name="connsiteY0" fmla="*/ 17839401 h 19111856"/>
              <a:gd name="connsiteX1" fmla="*/ 580778 w 4585222"/>
              <a:gd name="connsiteY1" fmla="*/ 18932835 h 19111856"/>
              <a:gd name="connsiteX2" fmla="*/ 3608963 w 4585222"/>
              <a:gd name="connsiteY2" fmla="*/ 18829641 h 19111856"/>
              <a:gd name="connsiteX3" fmla="*/ 4585222 w 4585222"/>
              <a:gd name="connsiteY3" fmla="*/ 0 h 19111856"/>
              <a:gd name="connsiteX0" fmla="*/ 0 w 4585222"/>
              <a:gd name="connsiteY0" fmla="*/ 17839401 h 19111856"/>
              <a:gd name="connsiteX1" fmla="*/ 580778 w 4585222"/>
              <a:gd name="connsiteY1" fmla="*/ 18932835 h 19111856"/>
              <a:gd name="connsiteX2" fmla="*/ 3608963 w 4585222"/>
              <a:gd name="connsiteY2" fmla="*/ 18829641 h 19111856"/>
              <a:gd name="connsiteX3" fmla="*/ 4585222 w 4585222"/>
              <a:gd name="connsiteY3" fmla="*/ 0 h 19111856"/>
              <a:gd name="connsiteX0" fmla="*/ 0 w 4585222"/>
              <a:gd name="connsiteY0" fmla="*/ 17839401 h 19111856"/>
              <a:gd name="connsiteX1" fmla="*/ 580778 w 4585222"/>
              <a:gd name="connsiteY1" fmla="*/ 18932835 h 19111856"/>
              <a:gd name="connsiteX2" fmla="*/ 3608963 w 4585222"/>
              <a:gd name="connsiteY2" fmla="*/ 18829641 h 19111856"/>
              <a:gd name="connsiteX3" fmla="*/ 4585222 w 4585222"/>
              <a:gd name="connsiteY3" fmla="*/ 0 h 19111856"/>
              <a:gd name="connsiteX0" fmla="*/ 0 w 4585222"/>
              <a:gd name="connsiteY0" fmla="*/ 17839401 h 19111856"/>
              <a:gd name="connsiteX1" fmla="*/ 580778 w 4585222"/>
              <a:gd name="connsiteY1" fmla="*/ 18932835 h 19111856"/>
              <a:gd name="connsiteX2" fmla="*/ 3608963 w 4585222"/>
              <a:gd name="connsiteY2" fmla="*/ 18829641 h 19111856"/>
              <a:gd name="connsiteX3" fmla="*/ 4585222 w 4585222"/>
              <a:gd name="connsiteY3" fmla="*/ 0 h 19111856"/>
              <a:gd name="connsiteX0" fmla="*/ 0 w 4619015"/>
              <a:gd name="connsiteY0" fmla="*/ 17839401 h 19111856"/>
              <a:gd name="connsiteX1" fmla="*/ 580778 w 4619015"/>
              <a:gd name="connsiteY1" fmla="*/ 18932835 h 19111856"/>
              <a:gd name="connsiteX2" fmla="*/ 3608963 w 4619015"/>
              <a:gd name="connsiteY2" fmla="*/ 18829641 h 19111856"/>
              <a:gd name="connsiteX3" fmla="*/ 4619015 w 4619015"/>
              <a:gd name="connsiteY3" fmla="*/ 0 h 19111856"/>
              <a:gd name="connsiteX0" fmla="*/ 0 w 4577712"/>
              <a:gd name="connsiteY0" fmla="*/ 17146072 h 18418527"/>
              <a:gd name="connsiteX1" fmla="*/ 580778 w 4577712"/>
              <a:gd name="connsiteY1" fmla="*/ 18239506 h 18418527"/>
              <a:gd name="connsiteX2" fmla="*/ 3608963 w 4577712"/>
              <a:gd name="connsiteY2" fmla="*/ 18136312 h 18418527"/>
              <a:gd name="connsiteX3" fmla="*/ 4577712 w 4577712"/>
              <a:gd name="connsiteY3" fmla="*/ 0 h 18418527"/>
              <a:gd name="connsiteX0" fmla="*/ 0 w 4502616"/>
              <a:gd name="connsiteY0" fmla="*/ 17898829 h 19171284"/>
              <a:gd name="connsiteX1" fmla="*/ 580778 w 4502616"/>
              <a:gd name="connsiteY1" fmla="*/ 18992263 h 19171284"/>
              <a:gd name="connsiteX2" fmla="*/ 3608963 w 4502616"/>
              <a:gd name="connsiteY2" fmla="*/ 18889069 h 19171284"/>
              <a:gd name="connsiteX3" fmla="*/ 4502616 w 4502616"/>
              <a:gd name="connsiteY3" fmla="*/ 0 h 19171284"/>
              <a:gd name="connsiteX0" fmla="*/ 0 w 4502616"/>
              <a:gd name="connsiteY0" fmla="*/ 17898829 h 19084247"/>
              <a:gd name="connsiteX1" fmla="*/ 580778 w 4502616"/>
              <a:gd name="connsiteY1" fmla="*/ 18992263 h 19084247"/>
              <a:gd name="connsiteX2" fmla="*/ 3608963 w 4502616"/>
              <a:gd name="connsiteY2" fmla="*/ 18889069 h 19084247"/>
              <a:gd name="connsiteX3" fmla="*/ 4230431 w 4502616"/>
              <a:gd name="connsiteY3" fmla="*/ 15827671 h 19084247"/>
              <a:gd name="connsiteX4" fmla="*/ 4502616 w 4502616"/>
              <a:gd name="connsiteY4" fmla="*/ 0 h 19084247"/>
              <a:gd name="connsiteX0" fmla="*/ 0 w 4502616"/>
              <a:gd name="connsiteY0" fmla="*/ 17898829 h 19085791"/>
              <a:gd name="connsiteX1" fmla="*/ 580778 w 4502616"/>
              <a:gd name="connsiteY1" fmla="*/ 18992263 h 19085791"/>
              <a:gd name="connsiteX2" fmla="*/ 3548886 w 4502616"/>
              <a:gd name="connsiteY2" fmla="*/ 18836245 h 19085791"/>
              <a:gd name="connsiteX3" fmla="*/ 4230431 w 4502616"/>
              <a:gd name="connsiteY3" fmla="*/ 15827671 h 19085791"/>
              <a:gd name="connsiteX4" fmla="*/ 4502616 w 4502616"/>
              <a:gd name="connsiteY4" fmla="*/ 0 h 19085791"/>
              <a:gd name="connsiteX0" fmla="*/ 0 w 4502616"/>
              <a:gd name="connsiteY0" fmla="*/ 17898829 h 19085791"/>
              <a:gd name="connsiteX1" fmla="*/ 580778 w 4502616"/>
              <a:gd name="connsiteY1" fmla="*/ 18992263 h 19085791"/>
              <a:gd name="connsiteX2" fmla="*/ 3548886 w 4502616"/>
              <a:gd name="connsiteY2" fmla="*/ 18836245 h 19085791"/>
              <a:gd name="connsiteX3" fmla="*/ 4230431 w 4502616"/>
              <a:gd name="connsiteY3" fmla="*/ 15827671 h 19085791"/>
              <a:gd name="connsiteX4" fmla="*/ 4502616 w 4502616"/>
              <a:gd name="connsiteY4" fmla="*/ 0 h 19085791"/>
              <a:gd name="connsiteX0" fmla="*/ 0 w 4502616"/>
              <a:gd name="connsiteY0" fmla="*/ 17898829 h 19085791"/>
              <a:gd name="connsiteX1" fmla="*/ 580778 w 4502616"/>
              <a:gd name="connsiteY1" fmla="*/ 18992263 h 19085791"/>
              <a:gd name="connsiteX2" fmla="*/ 3548886 w 4502616"/>
              <a:gd name="connsiteY2" fmla="*/ 18836245 h 19085791"/>
              <a:gd name="connsiteX3" fmla="*/ 4230431 w 4502616"/>
              <a:gd name="connsiteY3" fmla="*/ 15827671 h 19085791"/>
              <a:gd name="connsiteX4" fmla="*/ 4502616 w 4502616"/>
              <a:gd name="connsiteY4" fmla="*/ 0 h 19085791"/>
              <a:gd name="connsiteX0" fmla="*/ 0 w 4502616"/>
              <a:gd name="connsiteY0" fmla="*/ 17898829 h 19054548"/>
              <a:gd name="connsiteX1" fmla="*/ 580778 w 4502616"/>
              <a:gd name="connsiteY1" fmla="*/ 18992263 h 19054548"/>
              <a:gd name="connsiteX2" fmla="*/ 3548886 w 4502616"/>
              <a:gd name="connsiteY2" fmla="*/ 18836245 h 19054548"/>
              <a:gd name="connsiteX3" fmla="*/ 4230431 w 4502616"/>
              <a:gd name="connsiteY3" fmla="*/ 15827671 h 19054548"/>
              <a:gd name="connsiteX4" fmla="*/ 4502616 w 4502616"/>
              <a:gd name="connsiteY4" fmla="*/ 0 h 19054548"/>
              <a:gd name="connsiteX0" fmla="*/ 0 w 4502616"/>
              <a:gd name="connsiteY0" fmla="*/ 17898829 h 19054548"/>
              <a:gd name="connsiteX1" fmla="*/ 580778 w 4502616"/>
              <a:gd name="connsiteY1" fmla="*/ 18992263 h 19054548"/>
              <a:gd name="connsiteX2" fmla="*/ 3548886 w 4502616"/>
              <a:gd name="connsiteY2" fmla="*/ 18836245 h 19054548"/>
              <a:gd name="connsiteX3" fmla="*/ 4230431 w 4502616"/>
              <a:gd name="connsiteY3" fmla="*/ 15827671 h 19054548"/>
              <a:gd name="connsiteX4" fmla="*/ 4502616 w 4502616"/>
              <a:gd name="connsiteY4" fmla="*/ 0 h 19054548"/>
              <a:gd name="connsiteX0" fmla="*/ 0 w 4517635"/>
              <a:gd name="connsiteY0" fmla="*/ 17859210 h 19014929"/>
              <a:gd name="connsiteX1" fmla="*/ 580778 w 4517635"/>
              <a:gd name="connsiteY1" fmla="*/ 18952644 h 19014929"/>
              <a:gd name="connsiteX2" fmla="*/ 3548886 w 4517635"/>
              <a:gd name="connsiteY2" fmla="*/ 18796626 h 19014929"/>
              <a:gd name="connsiteX3" fmla="*/ 4230431 w 4517635"/>
              <a:gd name="connsiteY3" fmla="*/ 15788052 h 19014929"/>
              <a:gd name="connsiteX4" fmla="*/ 4517635 w 4517635"/>
              <a:gd name="connsiteY4" fmla="*/ 0 h 19014929"/>
              <a:gd name="connsiteX0" fmla="*/ 0 w 4517635"/>
              <a:gd name="connsiteY0" fmla="*/ 17859210 h 19014929"/>
              <a:gd name="connsiteX1" fmla="*/ 580778 w 4517635"/>
              <a:gd name="connsiteY1" fmla="*/ 18952644 h 19014929"/>
              <a:gd name="connsiteX2" fmla="*/ 3548886 w 4517635"/>
              <a:gd name="connsiteY2" fmla="*/ 18796626 h 19014929"/>
              <a:gd name="connsiteX3" fmla="*/ 4230431 w 4517635"/>
              <a:gd name="connsiteY3" fmla="*/ 15788052 h 19014929"/>
              <a:gd name="connsiteX4" fmla="*/ 4517635 w 4517635"/>
              <a:gd name="connsiteY4" fmla="*/ 0 h 19014929"/>
              <a:gd name="connsiteX0" fmla="*/ 0 w 4517635"/>
              <a:gd name="connsiteY0" fmla="*/ 17859210 h 19007016"/>
              <a:gd name="connsiteX1" fmla="*/ 580778 w 4517635"/>
              <a:gd name="connsiteY1" fmla="*/ 18952644 h 19007016"/>
              <a:gd name="connsiteX2" fmla="*/ 3392686 w 4517635"/>
              <a:gd name="connsiteY2" fmla="*/ 18764930 h 19007016"/>
              <a:gd name="connsiteX3" fmla="*/ 4230431 w 4517635"/>
              <a:gd name="connsiteY3" fmla="*/ 15788052 h 19007016"/>
              <a:gd name="connsiteX4" fmla="*/ 4517635 w 4517635"/>
              <a:gd name="connsiteY4" fmla="*/ 0 h 19007016"/>
              <a:gd name="connsiteX0" fmla="*/ 0 w 4517635"/>
              <a:gd name="connsiteY0" fmla="*/ 17859210 h 19007016"/>
              <a:gd name="connsiteX1" fmla="*/ 580778 w 4517635"/>
              <a:gd name="connsiteY1" fmla="*/ 18952644 h 19007016"/>
              <a:gd name="connsiteX2" fmla="*/ 3392686 w 4517635"/>
              <a:gd name="connsiteY2" fmla="*/ 18764930 h 19007016"/>
              <a:gd name="connsiteX3" fmla="*/ 4164347 w 4517635"/>
              <a:gd name="connsiteY3" fmla="*/ 15914832 h 19007016"/>
              <a:gd name="connsiteX4" fmla="*/ 4517635 w 4517635"/>
              <a:gd name="connsiteY4" fmla="*/ 0 h 19007016"/>
              <a:gd name="connsiteX0" fmla="*/ 0 w 4517635"/>
              <a:gd name="connsiteY0" fmla="*/ 17859210 h 19007016"/>
              <a:gd name="connsiteX1" fmla="*/ 580778 w 4517635"/>
              <a:gd name="connsiteY1" fmla="*/ 18952644 h 19007016"/>
              <a:gd name="connsiteX2" fmla="*/ 3392686 w 4517635"/>
              <a:gd name="connsiteY2" fmla="*/ 18764930 h 19007016"/>
              <a:gd name="connsiteX3" fmla="*/ 4164347 w 4517635"/>
              <a:gd name="connsiteY3" fmla="*/ 15914832 h 19007016"/>
              <a:gd name="connsiteX4" fmla="*/ 4517635 w 4517635"/>
              <a:gd name="connsiteY4" fmla="*/ 0 h 1900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7635" h="19007016">
                <a:moveTo>
                  <a:pt x="0" y="17859210"/>
                </a:moveTo>
                <a:cubicBezTo>
                  <a:pt x="198631" y="19067414"/>
                  <a:pt x="15330" y="18801691"/>
                  <a:pt x="580778" y="18952644"/>
                </a:cubicBezTo>
                <a:cubicBezTo>
                  <a:pt x="1146226" y="19103597"/>
                  <a:pt x="2771478" y="18907183"/>
                  <a:pt x="3392686" y="18764930"/>
                </a:cubicBezTo>
                <a:cubicBezTo>
                  <a:pt x="3734786" y="18589666"/>
                  <a:pt x="4015405" y="19063010"/>
                  <a:pt x="4164347" y="15914832"/>
                </a:cubicBezTo>
                <a:cubicBezTo>
                  <a:pt x="4313289" y="12766654"/>
                  <a:pt x="4398093" y="713351"/>
                  <a:pt x="4517635" y="0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 rot="10800000">
            <a:off x="6096000" y="4419600"/>
            <a:ext cx="646113" cy="479425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321175" y="3214688"/>
            <a:ext cx="1066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</a:rPr>
              <a:t>Disease management</a:t>
            </a:r>
          </a:p>
        </p:txBody>
      </p:sp>
      <p:sp>
        <p:nvSpPr>
          <p:cNvPr id="17437" name="TextBox 14"/>
          <p:cNvSpPr txBox="1">
            <a:spLocks noChangeArrowheads="1"/>
          </p:cNvSpPr>
          <p:nvPr/>
        </p:nvSpPr>
        <p:spPr bwMode="auto">
          <a:xfrm>
            <a:off x="1828800" y="3886200"/>
            <a:ext cx="2233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Life’s Slippery Slope</a:t>
            </a:r>
          </a:p>
        </p:txBody>
      </p:sp>
      <p:sp>
        <p:nvSpPr>
          <p:cNvPr id="17438" name="TextBox 15"/>
          <p:cNvSpPr txBox="1">
            <a:spLocks noChangeArrowheads="1"/>
          </p:cNvSpPr>
          <p:nvPr/>
        </p:nvSpPr>
        <p:spPr bwMode="auto">
          <a:xfrm>
            <a:off x="1382713" y="4191000"/>
            <a:ext cx="318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0000"/>
                </a:solidFill>
              </a:rPr>
              <a:t>Population Health</a:t>
            </a:r>
          </a:p>
        </p:txBody>
      </p:sp>
      <p:sp>
        <p:nvSpPr>
          <p:cNvPr id="17439" name="TextBox 20"/>
          <p:cNvSpPr txBox="1">
            <a:spLocks noChangeArrowheads="1"/>
          </p:cNvSpPr>
          <p:nvPr/>
        </p:nvSpPr>
        <p:spPr bwMode="auto">
          <a:xfrm>
            <a:off x="6340475" y="3186113"/>
            <a:ext cx="105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QALYs</a:t>
            </a:r>
            <a:r>
              <a:rPr lang="en-US" b="1" baseline="30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386138" y="2828925"/>
            <a:ext cx="1009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</a:rPr>
              <a:t>Primary prevention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506538" y="2387600"/>
            <a:ext cx="1008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</a:rPr>
              <a:t>Primordial prevention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1798638" y="2195513"/>
            <a:ext cx="133350" cy="114300"/>
          </a:xfrm>
          <a:prstGeom prst="downArrow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811338" y="2438400"/>
            <a:ext cx="1008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kzidenz-Grotesk BQ Light" charset="0"/>
                <a:ea typeface="ＭＳ Ｐゴシック" charset="0"/>
              </a:defRPr>
            </a:lvl9pPr>
          </a:lstStyle>
          <a:p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7444" name="Rectangle 1"/>
          <p:cNvSpPr>
            <a:spLocks noChangeArrowheads="1"/>
          </p:cNvSpPr>
          <p:nvPr/>
        </p:nvSpPr>
        <p:spPr bwMode="auto">
          <a:xfrm>
            <a:off x="152400" y="6257925"/>
            <a:ext cx="5372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1 PCMH=Patient Centered Medical Home</a:t>
            </a:r>
          </a:p>
          <a:p>
            <a:r>
              <a:rPr lang="en-US" sz="1100">
                <a:solidFill>
                  <a:srgbClr val="000000"/>
                </a:solidFill>
              </a:rPr>
              <a:t>2 CHART=Community Hospital Acceleration, Revitalization, &amp; Transformation</a:t>
            </a:r>
          </a:p>
          <a:p>
            <a:r>
              <a:rPr lang="en-US" sz="1100">
                <a:solidFill>
                  <a:srgbClr val="000000"/>
                </a:solidFill>
              </a:rPr>
              <a:t>3  QALY=Quality-Adjusted Life Year</a:t>
            </a:r>
          </a:p>
        </p:txBody>
      </p:sp>
    </p:spTree>
    <p:extLst>
      <p:ext uri="{BB962C8B-B14F-4D97-AF65-F5344CB8AC3E}">
        <p14:creationId xmlns:p14="http://schemas.microsoft.com/office/powerpoint/2010/main" val="305076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9" grpId="0" animBg="1"/>
      <p:bldP spid="18" grpId="0" animBg="1"/>
      <p:bldP spid="7" grpId="0"/>
      <p:bldP spid="34" grpId="0"/>
      <p:bldP spid="38" grpId="0"/>
      <p:bldP spid="42" grpId="0" animBg="1"/>
      <p:bldP spid="43" grpId="0"/>
      <p:bldP spid="48" grpId="0"/>
      <p:bldP spid="36" grpId="0"/>
      <p:bldP spid="39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9824292"/>
              </p:ext>
            </p:extLst>
          </p:nvPr>
        </p:nvGraphicFramePr>
        <p:xfrm>
          <a:off x="76200" y="228600"/>
          <a:ext cx="9067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5-Point Star 1"/>
          <p:cNvSpPr/>
          <p:nvPr/>
        </p:nvSpPr>
        <p:spPr>
          <a:xfrm>
            <a:off x="1685306" y="2971800"/>
            <a:ext cx="1524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837706" y="4648200"/>
            <a:ext cx="1524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766951" y="5878286"/>
            <a:ext cx="1524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614551" y="1606139"/>
            <a:ext cx="1524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2057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Clinical-Community Integration!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23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86200"/>
            <a:ext cx="907026" cy="843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648200"/>
            <a:ext cx="838201" cy="779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0" y="3200400"/>
            <a:ext cx="838198" cy="77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15000" y="4191001"/>
            <a:ext cx="760828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762001" cy="708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838201" cy="779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62600" y="1828800"/>
            <a:ext cx="901289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14800" y="1524000"/>
            <a:ext cx="901289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581400"/>
            <a:ext cx="1676400" cy="1115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1524001" cy="1143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15000" y="20574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SUD</a:t>
            </a:r>
          </a:p>
          <a:p>
            <a:r>
              <a:rPr lang="en-US" sz="1000" dirty="0" smtClean="0"/>
              <a:t>Day Treatment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24600" y="35052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 CHF</a:t>
            </a:r>
            <a:endParaRPr lang="en-US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5715000" y="4572000"/>
            <a:ext cx="87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Nutrition</a:t>
            </a:r>
          </a:p>
          <a:p>
            <a:r>
              <a:rPr lang="en-US" sz="900" dirty="0" smtClean="0"/>
              <a:t> Counseling</a:t>
            </a:r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4267200" y="1828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Adult NP 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3124200" y="1981200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Diabetic</a:t>
            </a:r>
          </a:p>
          <a:p>
            <a:r>
              <a:rPr lang="en-US" sz="900" dirty="0" smtClean="0"/>
              <a:t> Support</a:t>
            </a:r>
            <a:endParaRPr lang="en-US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2590800" y="3048000"/>
            <a:ext cx="69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Smoke</a:t>
            </a:r>
          </a:p>
          <a:p>
            <a:r>
              <a:rPr lang="en-US" sz="900" dirty="0" smtClean="0"/>
              <a:t>Cessation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2667000" y="4191000"/>
            <a:ext cx="914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Behavioral </a:t>
            </a:r>
          </a:p>
          <a:p>
            <a:r>
              <a:rPr lang="en-US" sz="900" dirty="0" smtClean="0"/>
              <a:t>Health Support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3657600" y="6248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Times New Roman"/>
                <a:cs typeface="Times New Roman"/>
              </a:rPr>
              <a:t>Care Navigation Team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</a:t>
            </a:r>
          </a:p>
          <a:p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971800" y="2133600"/>
            <a:ext cx="3309452" cy="2819400"/>
          </a:xfrm>
          <a:prstGeom prst="ellipse">
            <a:avLst/>
          </a:prstGeom>
          <a:noFill/>
          <a:ln>
            <a:prstDash val="dash"/>
          </a:ln>
          <a:effectLst>
            <a:outerShdw blurRad="152400" dist="927100" dir="5580000" sx="112000" sy="112000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514600"/>
            <a:ext cx="2139716" cy="19807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5486400"/>
            <a:ext cx="3429000" cy="7620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267200" y="502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Community</a:t>
            </a:r>
          </a:p>
          <a:p>
            <a:r>
              <a:rPr lang="en-US" sz="900" dirty="0" smtClean="0"/>
              <a:t> support</a:t>
            </a:r>
            <a:endParaRPr lang="en-US" sz="900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33400"/>
            <a:ext cx="755650" cy="755650"/>
          </a:xfrm>
          <a:prstGeom prst="rect">
            <a:avLst/>
          </a:prstGeom>
        </p:spPr>
      </p:pic>
      <p:pic>
        <p:nvPicPr>
          <p:cNvPr id="7" name="Picture 6" descr="house-siloete-m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71" y="76200"/>
            <a:ext cx="1392904" cy="1295400"/>
          </a:xfrm>
          <a:prstGeom prst="rect">
            <a:avLst/>
          </a:prstGeom>
        </p:spPr>
      </p:pic>
      <p:sp>
        <p:nvSpPr>
          <p:cNvPr id="15" name="Circular Arrow 14"/>
          <p:cNvSpPr/>
          <p:nvPr/>
        </p:nvSpPr>
        <p:spPr>
          <a:xfrm>
            <a:off x="8305800" y="5105400"/>
            <a:ext cx="45719" cy="45719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304800"/>
            <a:ext cx="65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PCP</a:t>
            </a:r>
            <a:endParaRPr lang="en-US" dirty="0"/>
          </a:p>
        </p:txBody>
      </p:sp>
      <p:cxnSp>
        <p:nvCxnSpPr>
          <p:cNvPr id="19" name="Elbow Connector 18"/>
          <p:cNvCxnSpPr>
            <a:stCxn id="12" idx="2"/>
          </p:cNvCxnSpPr>
          <p:nvPr/>
        </p:nvCxnSpPr>
        <p:spPr>
          <a:xfrm rot="5400000">
            <a:off x="6539484" y="4558284"/>
            <a:ext cx="1399032" cy="167640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" idx="2"/>
          </p:cNvCxnSpPr>
          <p:nvPr/>
        </p:nvCxnSpPr>
        <p:spPr>
          <a:xfrm rot="16200000" flipH="1">
            <a:off x="1257300" y="4457700"/>
            <a:ext cx="1371600" cy="190499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0"/>
          </p:cNvCxnSpPr>
          <p:nvPr/>
        </p:nvCxnSpPr>
        <p:spPr>
          <a:xfrm flipV="1">
            <a:off x="4565444" y="1219200"/>
            <a:ext cx="6556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28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</a:t>
            </a:r>
          </a:p>
          <a:p>
            <a:pPr algn="ctr"/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Neighborhood for Health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01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Adjacenc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260</Words>
  <Application>Microsoft Macintosh PowerPoint</Application>
  <PresentationFormat>On-screen Show (4:3)</PresentationFormat>
  <Paragraphs>79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4_Adjacency</vt:lpstr>
      <vt:lpstr>PowerPoint Presentation</vt:lpstr>
      <vt:lpstr>PowerPoint Presentation</vt:lpstr>
      <vt:lpstr>PowerPoint Presentation</vt:lpstr>
      <vt:lpstr>Health Outcomes</vt:lpstr>
      <vt:lpstr>County Health Rankings Model of Population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Berkshire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Description of Health Conditions and  Intervention Strategies</dc:title>
  <dc:creator>Kelly Kim</dc:creator>
  <cp:lastModifiedBy>Mark Pettus</cp:lastModifiedBy>
  <cp:revision>141</cp:revision>
  <cp:lastPrinted>2015-06-08T20:21:03Z</cp:lastPrinted>
  <dcterms:created xsi:type="dcterms:W3CDTF">2014-10-20T17:32:44Z</dcterms:created>
  <dcterms:modified xsi:type="dcterms:W3CDTF">2016-10-14T15:57:14Z</dcterms:modified>
</cp:coreProperties>
</file>