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gif" ContentType="video/unknown"/>
  <Override PartName="/ppt/media/media2.gif" ContentType="video/unknown"/>
  <Override PartName="/ppt/media/media3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0975-F52D-4F0D-8EFC-A75C5810629E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2532C-B03D-4EBF-84F1-25E7462F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8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532C-B03D-4EBF-84F1-25E7462F8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7482D5-41CB-47AF-AA0C-3B4024A0E2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2434B2-FAE8-4C03-B351-D1DA0A54CAF6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Kaison Tanabe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{4,6|4} </a:t>
            </a:r>
            <a:r>
              <a:rPr lang="en-US" dirty="0" err="1" smtClean="0"/>
              <a:t>Coxeter</a:t>
            </a:r>
            <a:r>
              <a:rPr lang="en-US" dirty="0" smtClean="0"/>
              <a:t>-Petrie </a:t>
            </a:r>
            <a:r>
              <a:rPr lang="en-US" dirty="0" smtClean="0"/>
              <a:t>Sponge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Regular polygons and </a:t>
            </a:r>
            <a:r>
              <a:rPr lang="en-US" dirty="0" err="1" smtClean="0"/>
              <a:t>polyhedra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</a:t>
            </a:r>
            <a:r>
              <a:rPr lang="en-US" dirty="0" smtClean="0"/>
              <a:t>Finite</a:t>
            </a:r>
            <a:endParaRPr lang="en-US" dirty="0" smtClean="0"/>
          </a:p>
          <a:p>
            <a:pPr lvl="1"/>
            <a:r>
              <a:rPr lang="en-US" dirty="0" smtClean="0"/>
              <a:t>5 </a:t>
            </a:r>
            <a:r>
              <a:rPr lang="en-US" dirty="0" smtClean="0"/>
              <a:t>Platonic (convex, regular)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Star </a:t>
            </a:r>
            <a:r>
              <a:rPr lang="en-US" dirty="0" err="1" smtClean="0"/>
              <a:t>Kepler-Poinsot</a:t>
            </a:r>
            <a:r>
              <a:rPr lang="en-US" dirty="0" smtClean="0"/>
              <a:t> solids (concave, semi-regular)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smtClean="0"/>
              <a:t>Infinite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plane-fillings</a:t>
            </a:r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sponges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Regular Polyhedron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Platonic Solids </a:t>
            </a:r>
            <a:endParaRPr lang="en-US" dirty="0"/>
          </a:p>
        </p:txBody>
      </p:sp>
      <p:pic>
        <p:nvPicPr>
          <p:cNvPr id="10" name="Picture 9" descr="http://jwilson.coe.uga.edu/EMAT6680/Parveen/golden1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05350" cy="47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daviddarling.info/images/Kepler-Poinsot_soli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94440"/>
            <a:ext cx="3657600" cy="22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Kepler-Poinsot</a:t>
            </a:r>
            <a:r>
              <a:rPr lang="en-US" dirty="0" smtClean="0"/>
              <a:t> </a:t>
            </a:r>
            <a:r>
              <a:rPr lang="en-US" dirty="0" err="1" smtClean="0"/>
              <a:t>Polyhedra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{</a:t>
                </a:r>
                <a:r>
                  <a:rPr lang="en-US" dirty="0" err="1" smtClean="0"/>
                  <a:t>l,m|n</a:t>
                </a:r>
                <a:r>
                  <a:rPr lang="en-US" dirty="0" smtClean="0"/>
                  <a:t>}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regular </a:t>
                </a:r>
                <a:r>
                  <a:rPr lang="en-US" i="1" dirty="0" smtClean="0"/>
                  <a:t>l-</a:t>
                </a:r>
                <a:r>
                  <a:rPr lang="en-US" dirty="0" err="1" smtClean="0"/>
                  <a:t>gons</a:t>
                </a:r>
                <a:r>
                  <a:rPr lang="en-US" dirty="0" smtClean="0"/>
                  <a:t> around a vertex, with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gonal</a:t>
                </a:r>
                <a:r>
                  <a:rPr lang="en-US" dirty="0" smtClean="0"/>
                  <a:t> holes.  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𝑙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 </m:t>
                            </m:r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𝑚</m:t>
                            </m:r>
                          </m:den>
                        </m:f>
                        <m:r>
                          <a:rPr lang="en-US" i="1"/>
                          <m:t>=</m:t>
                        </m:r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/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𝑛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/>
                          <m:t>6,6</m:t>
                        </m:r>
                      </m:e>
                      <m:e>
                        <m:r>
                          <a:rPr lang="en-US" i="1"/>
                          <m:t>3</m:t>
                        </m:r>
                      </m:e>
                    </m:d>
                    <m:r>
                      <a:rPr lang="en-US" i="1"/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/>
                          <m:t>4,6</m:t>
                        </m:r>
                      </m:e>
                      <m:e>
                        <m:r>
                          <a:rPr lang="en-US" i="1"/>
                          <m:t>4</m:t>
                        </m:r>
                      </m:e>
                    </m:d>
                    <m:r>
                      <a:rPr lang="en-US" i="1"/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/>
                          <m:t>6,4</m:t>
                        </m:r>
                      </m:e>
                      <m:e>
                        <m:r>
                          <a:rPr lang="en-US" i="1"/>
                          <m:t>4</m:t>
                        </m:r>
                      </m:e>
                    </m:d>
                    <m:r>
                      <a:rPr lang="en-US" i="1"/>
                      <m:t>,</m:t>
                    </m:r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i="1"/>
                      <m:t>{3,6|6}, {6,3|6}, {4,4|∞}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Skew Polyhedron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trie-2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485900"/>
            <a:ext cx="365760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{6,4|4}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trie-3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485900"/>
            <a:ext cx="365760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{6,6|3}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trie-1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485900"/>
            <a:ext cx="365760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{4,6|4}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118</Words>
  <Application>Microsoft Office PowerPoint</Application>
  <PresentationFormat>On-screen Show (4:3)</PresentationFormat>
  <Paragraphs>22</Paragraphs>
  <Slides>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Composite</vt:lpstr>
      <vt:lpstr>The {4,6|4} Coxeter-Petrie Sponge </vt:lpstr>
      <vt:lpstr>The Basics</vt:lpstr>
      <vt:lpstr>15 Regular Polyhedron</vt:lpstr>
      <vt:lpstr>Platonic Solids </vt:lpstr>
      <vt:lpstr>Kepler-Poinsot Polyhedra</vt:lpstr>
      <vt:lpstr>Regular Skew Polyhedron</vt:lpstr>
      <vt:lpstr>{6,4|4}</vt:lpstr>
      <vt:lpstr>{6,6|3}</vt:lpstr>
      <vt:lpstr>{4,6|4}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{4,6|4} Coxeter-Petrie “Sponge”</dc:title>
  <dc:creator>Kaison Tanabe</dc:creator>
  <cp:lastModifiedBy>Kaison Tanabe</cp:lastModifiedBy>
  <cp:revision>10</cp:revision>
  <dcterms:created xsi:type="dcterms:W3CDTF">2013-04-01T18:34:32Z</dcterms:created>
  <dcterms:modified xsi:type="dcterms:W3CDTF">2013-04-02T03:15:09Z</dcterms:modified>
</cp:coreProperties>
</file>