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7C3A-122E-49E3-BC33-8155FAB149F9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AED73-5A4A-4DA9-8E48-2353C57669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A2EB8D1-B27F-4846-9996-BA2DFB155912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35BACD9-2FDC-4BB0-9BD7-C83C3CD368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B8D1-B27F-4846-9996-BA2DFB155912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ACD9-2FDC-4BB0-9BD7-C83C3CD368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B8D1-B27F-4846-9996-BA2DFB155912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ACD9-2FDC-4BB0-9BD7-C83C3CD368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A2EB8D1-B27F-4846-9996-BA2DFB155912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5BACD9-2FDC-4BB0-9BD7-C83C3CD368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A2EB8D1-B27F-4846-9996-BA2DFB155912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5BACD9-2FDC-4BB0-9BD7-C83C3CD368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B8D1-B27F-4846-9996-BA2DFB155912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ACD9-2FDC-4BB0-9BD7-C83C3CD368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B8D1-B27F-4846-9996-BA2DFB155912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ACD9-2FDC-4BB0-9BD7-C83C3CD368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A2EB8D1-B27F-4846-9996-BA2DFB155912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5BACD9-2FDC-4BB0-9BD7-C83C3CD368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B8D1-B27F-4846-9996-BA2DFB155912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BACD9-2FDC-4BB0-9BD7-C83C3CD368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A2EB8D1-B27F-4846-9996-BA2DFB155912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5BACD9-2FDC-4BB0-9BD7-C83C3CD368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A2EB8D1-B27F-4846-9996-BA2DFB155912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5BACD9-2FDC-4BB0-9BD7-C83C3CD368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A2EB8D1-B27F-4846-9996-BA2DFB155912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5BACD9-2FDC-4BB0-9BD7-C83C3CD368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Leonhard Euler’s Rendition on a Theorem of Newton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Katherine Voorhees</a:t>
            </a:r>
          </a:p>
          <a:p>
            <a:r>
              <a:rPr lang="en-US" dirty="0" smtClean="0"/>
              <a:t>Russell Sage College</a:t>
            </a:r>
          </a:p>
          <a:p>
            <a:r>
              <a:rPr lang="en-US" dirty="0" smtClean="0"/>
              <a:t>April 6,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572000"/>
            <a:ext cx="6172200" cy="205359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Sandifer, Ed. "How Euler Did It: A Theorem of Newton." 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MAA Online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Mathematical Association of America, Apr. 2008. Web. 11 Feb. 2013.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Dunham, William. "Euler and Infinite Series." 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Euler: The Master of Us All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Vol. 22. [Washington, D.C.]: Mathematical Association of America, 1999. 39-60. Print.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QUESTIONS??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6096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Theorem of Newton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pPr>
              <a:buNone/>
            </a:pPr>
            <a:endParaRPr lang="en-US" baseline="0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805" t="36459" r="18960" b="52083"/>
          <a:stretch>
            <a:fillRect/>
          </a:stretch>
        </p:blipFill>
        <p:spPr bwMode="auto">
          <a:xfrm>
            <a:off x="228600" y="1676400"/>
            <a:ext cx="854132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806" t="25000" r="58199" b="32292"/>
          <a:stretch>
            <a:fillRect/>
          </a:stretch>
        </p:blipFill>
        <p:spPr bwMode="auto">
          <a:xfrm>
            <a:off x="381000" y="2590800"/>
            <a:ext cx="533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and significance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Theorem of Newton derives a relationship between the roots and the coefficients of a polynomial without regard to negative signs.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Since Euler employed them so often, he considered it important to create a rigorous proof as none existed other than induction.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Most famously in his solution to the Basel Problem, posed by Pietro Mengoli in 1644, which asked for the sum of the reciprocals of the perfect squares.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stumped mathematicians into the 1730’s but the great mind of Euler produced four solutions to this problem by 1741.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formulas helped Euler to arrive at the exact sum for infinite series of the form,              wher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p=2,4,6,8,10,12 up to much larger even values.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105400"/>
            <a:ext cx="657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34290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between the roots and coefficients of polynomials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Euler said if a polynomial of the form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Has roots, then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then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A=sum of all the roots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B=sum of products taken two at a time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C=sum of products taken three at a time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D=sum of products taken four at a time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…. Until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N=product of all roots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Euler had no interest in proving these!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9282" t="36459" r="19766" b="58333"/>
          <a:stretch>
            <a:fillRect/>
          </a:stretch>
        </p:blipFill>
        <p:spPr bwMode="auto">
          <a:xfrm>
            <a:off x="914400" y="2057400"/>
            <a:ext cx="662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61127" t="47917" r="25989" b="46875"/>
          <a:stretch>
            <a:fillRect/>
          </a:stretch>
        </p:blipFill>
        <p:spPr bwMode="auto">
          <a:xfrm>
            <a:off x="2209800" y="25146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consider a fifth degree polynomial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806" t="22917" r="5490" b="41667"/>
          <a:stretch>
            <a:fillRect/>
          </a:stretch>
        </p:blipFill>
        <p:spPr bwMode="auto">
          <a:xfrm>
            <a:off x="152400" y="1752600"/>
            <a:ext cx="860611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Verifying with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14583" r="31479" b="15625"/>
          <a:stretch>
            <a:fillRect/>
          </a:stretch>
        </p:blipFill>
        <p:spPr bwMode="auto">
          <a:xfrm>
            <a:off x="228600" y="1676400"/>
            <a:ext cx="851620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t="41667" r="61933" b="53125"/>
          <a:stretch>
            <a:fillRect/>
          </a:stretch>
        </p:blipFill>
        <p:spPr bwMode="auto">
          <a:xfrm>
            <a:off x="3200400" y="990600"/>
            <a:ext cx="495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Newton’s Formulas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A Theorem of Newton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Using Euler’s Formulas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5725" t="32292" r="36164" b="14583"/>
          <a:stretch>
            <a:fillRect/>
          </a:stretch>
        </p:blipFill>
        <p:spPr bwMode="auto">
          <a:xfrm>
            <a:off x="4419600" y="2286000"/>
            <a:ext cx="3657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3602" t="15625" r="34187" b="10417"/>
          <a:stretch>
            <a:fillRect/>
          </a:stretch>
        </p:blipFill>
        <p:spPr bwMode="auto">
          <a:xfrm>
            <a:off x="533400" y="2286000"/>
            <a:ext cx="3429000" cy="442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Euler Applied Newton’s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his proof, he compared the an infinite polynomial to the series expansion of (sin x)/x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470" t="32292" r="32064" b="35417"/>
          <a:stretch>
            <a:fillRect/>
          </a:stretch>
        </p:blipFill>
        <p:spPr bwMode="auto">
          <a:xfrm>
            <a:off x="838200" y="2514600"/>
            <a:ext cx="7086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3690" t="12500" r="28917" b="12500"/>
          <a:stretch>
            <a:fillRect/>
          </a:stretch>
        </p:blipFill>
        <p:spPr bwMode="auto">
          <a:xfrm>
            <a:off x="533400" y="1371600"/>
            <a:ext cx="7467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Euler extended these results in a similar manner for even exponential powers.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results did not extend for odd powers however and it leaves a challenge for future mathematicians.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Although Euler was a great mind, he never found the exact sum for </a:t>
            </a:r>
            <a:endParaRPr lang="en-US" dirty="0" smtClean="0"/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Little is still known about this today.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5814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920</TotalTime>
  <Words>325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Oriel</vt:lpstr>
      <vt:lpstr>Leonhard Euler’s Rendition on a Theorem of Newton</vt:lpstr>
      <vt:lpstr>A Theorem of Newton</vt:lpstr>
      <vt:lpstr>Application and significance </vt:lpstr>
      <vt:lpstr>Relationship between the roots and coefficients of polynomials</vt:lpstr>
      <vt:lpstr>Let’s consider a fifth degree polynomial</vt:lpstr>
      <vt:lpstr>Verifying with </vt:lpstr>
      <vt:lpstr>Applying Newton’s Formulas</vt:lpstr>
      <vt:lpstr>How Euler Applied Newton’s Theorem</vt:lpstr>
      <vt:lpstr>Conclusion</vt:lpstr>
      <vt:lpstr>Sandifer, Ed. "How Euler Did It: A Theorem of Newton." MAA Online. Mathematical Association of America, Apr. 2008. Web. 11 Feb. 2013.  Dunham, William. "Euler and Infinite Series." Euler: The Master of Us All. Vol. 22. [Washington, D.C.]: Mathematical Association of America, 1999. 39-60. Print.  QUESTIONS??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Leonhard Euler’s Rendition on a Theorem of Newton</dc:title>
  <dc:creator>Kate Voorhees</dc:creator>
  <cp:lastModifiedBy>Kate Voorhees</cp:lastModifiedBy>
  <cp:revision>27</cp:revision>
  <dcterms:created xsi:type="dcterms:W3CDTF">2013-04-01T17:34:58Z</dcterms:created>
  <dcterms:modified xsi:type="dcterms:W3CDTF">2013-04-06T01:04:58Z</dcterms:modified>
</cp:coreProperties>
</file>