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64" r:id="rId5"/>
    <p:sldId id="265" r:id="rId6"/>
    <p:sldId id="266" r:id="rId7"/>
    <p:sldId id="259" r:id="rId8"/>
    <p:sldId id="257" r:id="rId9"/>
    <p:sldId id="262" r:id="rId10"/>
    <p:sldId id="260" r:id="rId11"/>
    <p:sldId id="261" r:id="rId12"/>
    <p:sldId id="263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3564B-AF1F-45AD-8F0B-4C1D113F04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054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63F36-AAB0-4C91-B7FB-8013C40620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519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170B2C-F6F6-4D48-8438-448F7C64F9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352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96974-88D8-447C-9BE1-0B85323015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047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AA9CA-EC83-45FB-BC35-BFFF5F3701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942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6F816D-1EE3-476C-AFCD-51B61433A3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840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2EFD8-DF91-42EF-B231-6C8FC92CA6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98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A6F9E3-EC36-413F-B679-52171F6A3D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11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9FD0E-3799-4636-9D6F-A722A40642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571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46CBEC-B5C1-45A4-A73B-8A009FC623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8655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B1388-2AD5-4755-8CD3-B3F835BB18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52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FF46785-017D-4ADF-ADAB-19CBFAEF124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1470025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0000"/>
                </a:solidFill>
              </a:rPr>
              <a:t>LATKE-HAMANTASCHEN DEBATE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dirty="0" smtClean="0"/>
              <a:t>Steven Miller</a:t>
            </a:r>
          </a:p>
          <a:p>
            <a:r>
              <a:rPr lang="en-US" altLang="en-US" dirty="0" smtClean="0"/>
              <a:t>Math/Stats Department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533400"/>
            <a:ext cx="4762500" cy="1123950"/>
          </a:xfr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3453606"/>
            <a:ext cx="4762500" cy="112395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89" y="1730325"/>
            <a:ext cx="6015111" cy="505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11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533400"/>
            <a:ext cx="4762500" cy="112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905000"/>
            <a:ext cx="5558366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Thanks to my assistants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209978"/>
            <a:ext cx="3962399" cy="5518663"/>
          </a:xfrm>
        </p:spPr>
      </p:pic>
    </p:spTree>
    <p:extLst>
      <p:ext uri="{BB962C8B-B14F-4D97-AF65-F5344CB8AC3E}">
        <p14:creationId xmlns:p14="http://schemas.microsoft.com/office/powerpoint/2010/main" val="232113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Primacy of Three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Primacy of Three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Have e &lt; 3 &lt; </a:t>
            </a:r>
            <a:r>
              <a:rPr lang="el-GR" dirty="0" smtClean="0"/>
              <a:t>π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4270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b="1" kern="0" smtClean="0">
                <a:solidFill>
                  <a:srgbClr val="FF0000"/>
                </a:solidFill>
              </a:rPr>
              <a:t>The Primacy of Three</a:t>
            </a: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09600" y="17526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kern="0" dirty="0" smtClean="0"/>
              <a:t>Have e &lt; 3 &lt; </a:t>
            </a:r>
            <a:r>
              <a:rPr lang="el-GR" kern="0" dirty="0" smtClean="0"/>
              <a:t>π</a:t>
            </a:r>
            <a:r>
              <a:rPr lang="en-US" kern="0" dirty="0" smtClean="0"/>
              <a:t>.</a:t>
            </a:r>
          </a:p>
          <a:p>
            <a:endParaRPr lang="en-US" kern="0" dirty="0" smtClean="0"/>
          </a:p>
          <a:p>
            <a:r>
              <a:rPr lang="en-US" kern="0" dirty="0" err="1" smtClean="0"/>
              <a:t>Triangularizations</a:t>
            </a:r>
            <a:r>
              <a:rPr lang="en-US" kern="0" dirty="0" smtClean="0"/>
              <a:t>.</a:t>
            </a:r>
          </a:p>
          <a:p>
            <a:pPr marL="0" indent="0">
              <a:buFontTx/>
              <a:buNone/>
            </a:pP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21035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Primacy of Three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Have e &lt; 3 &lt; </a:t>
            </a:r>
            <a:r>
              <a:rPr lang="el-GR" dirty="0" smtClean="0"/>
              <a:t>π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Triangularizations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Holy Trinity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09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Primacy of Three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Have e &lt; 3 &lt; </a:t>
            </a:r>
            <a:r>
              <a:rPr lang="el-GR" dirty="0" smtClean="0"/>
              <a:t>π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Triangularizations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Phi Beta Kappa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92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Pascal’s Triangle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3" y="1295399"/>
            <a:ext cx="7718067" cy="5276909"/>
          </a:xfrm>
        </p:spPr>
      </p:pic>
    </p:spTree>
    <p:extLst>
      <p:ext uri="{BB962C8B-B14F-4D97-AF65-F5344CB8AC3E}">
        <p14:creationId xmlns:p14="http://schemas.microsoft.com/office/powerpoint/2010/main" val="408857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ascalmod2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228600"/>
            <a:ext cx="8153400" cy="660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87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Sierpinski’s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Hamentaschen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88910"/>
            <a:ext cx="4648199" cy="5204499"/>
          </a:xfrm>
        </p:spPr>
      </p:pic>
    </p:spTree>
    <p:extLst>
      <p:ext uri="{BB962C8B-B14F-4D97-AF65-F5344CB8AC3E}">
        <p14:creationId xmlns:p14="http://schemas.microsoft.com/office/powerpoint/2010/main" val="325433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73</Words>
  <Application>Microsoft Office PowerPoint</Application>
  <PresentationFormat>On-screen Show (4:3)</PresentationFormat>
  <Paragraphs>25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Arial</vt:lpstr>
      <vt:lpstr>Default Design</vt:lpstr>
      <vt:lpstr>LATKE-HAMANTASCHEN DEBATE</vt:lpstr>
      <vt:lpstr>The Primacy of Three</vt:lpstr>
      <vt:lpstr>The Primacy of Three</vt:lpstr>
      <vt:lpstr>PowerPoint Presentation</vt:lpstr>
      <vt:lpstr>The Primacy of Three</vt:lpstr>
      <vt:lpstr>The Primacy of Three</vt:lpstr>
      <vt:lpstr>Pascal’s Triangle</vt:lpstr>
      <vt:lpstr>PowerPoint Presentation</vt:lpstr>
      <vt:lpstr>Sierpinski’s Hamentaschen</vt:lpstr>
      <vt:lpstr>PowerPoint Presentation</vt:lpstr>
      <vt:lpstr>PowerPoint Presentation</vt:lpstr>
      <vt:lpstr>Thanks to my assistants</vt:lpstr>
    </vt:vector>
  </TitlesOfParts>
  <Company>Williams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 Miller</dc:creator>
  <cp:lastModifiedBy>Local PC Account</cp:lastModifiedBy>
  <cp:revision>8</cp:revision>
  <dcterms:created xsi:type="dcterms:W3CDTF">2014-03-18T20:53:46Z</dcterms:created>
  <dcterms:modified xsi:type="dcterms:W3CDTF">2014-03-19T04:36:30Z</dcterms:modified>
</cp:coreProperties>
</file>