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9" r:id="rId2"/>
    <p:sldId id="265" r:id="rId3"/>
    <p:sldId id="283" r:id="rId4"/>
    <p:sldId id="289" r:id="rId5"/>
    <p:sldId id="301" r:id="rId6"/>
    <p:sldId id="290" r:id="rId7"/>
    <p:sldId id="297" r:id="rId8"/>
    <p:sldId id="298" r:id="rId9"/>
    <p:sldId id="299" r:id="rId10"/>
    <p:sldId id="300" r:id="rId11"/>
    <p:sldId id="285" r:id="rId12"/>
    <p:sldId id="291" r:id="rId13"/>
    <p:sldId id="292" r:id="rId14"/>
    <p:sldId id="293" r:id="rId15"/>
    <p:sldId id="294" r:id="rId16"/>
    <p:sldId id="295" r:id="rId17"/>
    <p:sldId id="296" r:id="rId18"/>
    <p:sldId id="284" r:id="rId19"/>
    <p:sldId id="286" r:id="rId20"/>
    <p:sldId id="302" r:id="rId21"/>
    <p:sldId id="303" r:id="rId22"/>
    <p:sldId id="304" r:id="rId23"/>
    <p:sldId id="287" r:id="rId24"/>
    <p:sldId id="288" r:id="rId25"/>
    <p:sldId id="305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306" r:id="rId34"/>
    <p:sldId id="307" r:id="rId35"/>
    <p:sldId id="308" r:id="rId36"/>
    <p:sldId id="311" r:id="rId37"/>
    <p:sldId id="309" r:id="rId38"/>
    <p:sldId id="31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5:3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40 732 168 0 0,'-17'-35'10982'0'0,"12"26"-9396"0"0,1 1-1 0 0,0-1 1 0 0,1 0-1 0 0,0-1 1 0 0,-1-2-1586 0 0,4 10 61 0 0,0 0 1 0 0,1 0-1 0 0,-1 0 0 0 0,0 0 1 0 0,1 0-1 0 0,-1 0 1 0 0,1 0-1 0 0,-1 0 0 0 0,1 1 1 0 0,0-1-1 0 0,0 0 1 0 0,0 0-1 0 0,0 0 1 0 0,0 1-1 0 0,1-1 0 0 0,-1 1 1 0 0,0-1-1 0 0,1 1 1 0 0,-1-1-1 0 0,1 1 0 0 0,0-1-60 0 0,37-25 402 0 0,120-51 356 0 0,88-28-759 0 0,-93 42 37 0 0,-57 24-253 0 0,2 5 0 0 0,19-1 216 0 0,-36 15-3479 0 0,54-5 3479 0 0,-81 19-2098 0 0,-26 4-185 0 0,-1-1 1 0 0,0-1-1 0 0,0-1 0 0 0,0-2 1 0 0,-1-1-1 0 0,7-4 2283 0 0,-14 1-1682 0 0</inkml:trace>
  <inkml:trace contextRef="#ctx0" brushRef="#br0" timeOffset="254.17">972 424 860 0 0,'-26'67'7374'0'0,"-3"-2"0"0"0,-29 50-7374 0 0,-12 23 3212 0 0,-152 345-2355 0 0,199-433-1030 0 0,3 0 0 0 0,1 1 0 0 0,-3 23 173 0 0,18-57-473 0 0,0 0 0 0 0,1 1 0 0 0,1 0 1 0 0,0-1-1 0 0,1 1 0 0 0,1 0 0 0 0,1 0 0 0 0,1 0 0 0 0,0-1 0 0 0,1 1 0 0 0,1-1 0 0 0,2 5 473 0 0,-5-18-290 0 0,0-1-1 0 0,1 1 0 0 0,-1-1 1 0 0,1 0-1 0 0,0 0 1 0 0,0 1-1 0 0,0-1 0 0 0,0 0 1 0 0,0-1-1 0 0,1 1 1 0 0,-1 0-1 0 0,1-1 0 0 0,0 1 1 0 0,0-1-1 0 0,0 0 1 0 0,0 0-1 0 0,0 0 0 0 0,0 0 1 0 0,1-1-1 0 0,-1 1 1 0 0,4 0 290 0 0,-3-1-287 0 0,0 0 0 0 0,1-1 1 0 0,-1 0-1 0 0,0 0 0 0 0,1 0 1 0 0,-1-1-1 0 0,0 1 0 0 0,0-1 0 0 0,0 0 1 0 0,1 0-1 0 0,-1 0 0 0 0,0-1 1 0 0,0 1-1 0 0,0-1 0 0 0,-1 0 1 0 0,1 0-1 0 0,0 0 0 0 0,2-4 287 0 0,34-26-1620 0 0</inkml:trace>
  <inkml:trace contextRef="#ctx0" brushRef="#br0" timeOffset="581.225">1687 9 508 0 0,'6'-1'818'0'0,"35"-6"1706"0"0,-40 7-2297 0 0,0 0-1 0 0,1 0 0 0 0,-1 0 0 0 0,1 0 0 0 0,-1 0 0 0 0,0 0 0 0 0,1 0 0 0 0,-1 1 1 0 0,0-1-1 0 0,1 0 0 0 0,-1 1 0 0 0,0-1 0 0 0,1 1 0 0 0,-1 0 0 0 0,0-1 0 0 0,0 1 0 0 0,1 0 1 0 0,-1 0-1 0 0,0 0 0 0 0,0 0 0 0 0,0 0 0 0 0,0 0 0 0 0,0 0 0 0 0,0 0 0 0 0,-1 0 1 0 0,1 1-227 0 0,1 2 452 0 0,-1 1 0 0 0,0-1 0 0 0,0 1 0 0 0,0 0 0 0 0,-1-1 0 0 0,1 1 0 0 0,-1 0 0 0 0,0 0 0 0 0,-1-1 0 0 0,0 3-452 0 0,-10 53 1064 0 0,5-29-646 0 0,-217 911 3540 0 0,167-727-3334 0 0,37-146-434 0 0,-3 15 220 0 0,2 1 1 0 0,0 31-411 0 0,20-111 21 0 0,-1-1 0 0 0,1 1 0 0 0,0 0 0 0 0,0 0 1 0 0,1-1-1 0 0,-1 1 0 0 0,2 4-21 0 0,-2-9 1 0 0,1 1 0 0 0,-1 0 0 0 0,0 0 0 0 0,0-1 0 0 0,1 1 0 0 0,-1 0 0 0 0,1-1 0 0 0,-1 1 0 0 0,0 0 0 0 0,1-1 0 0 0,0 1 0 0 0,-1 0 0 0 0,1-1 0 0 0,-1 1 0 0 0,1-1 0 0 0,0 1 0 0 0,-1-1 0 0 0,1 0 0 0 0,0 1 0 0 0,-1-1 0 0 0,1 1 0 0 0,0-1 0 0 0,0 0 0 0 0,-1 0 0 0 0,1 0 0 0 0,0 1 0 0 0,0-1 0 0 0,0 0 0 0 0,-1 0 0 0 0,1 0 0 0 0,0 0 0 0 0,0 0 0 0 0,0 0 0 0 0,-1 0 0 0 0,1-1 0 0 0,0 1-1 0 0,0 0 1 0 0,-1 0 0 0 0,1-1 0 0 0,0 1 0 0 0,0 0 0 0 0,-1-1 0 0 0,1 1 0 0 0,0-1 0 0 0,-1 1 0 0 0,1-1 0 0 0,0 1-1 0 0,6-5-18 0 0,0 1-1 0 0,0-1 0 0 0,-1-1 0 0 0,1 1 1 0 0,-1-1-1 0 0,0 0 0 0 0,-1 0 0 0 0,0-1 1 0 0,2-3 18 0 0,42-69-264 0 0,-31 48 138 0 0,84-154-567 0 0,35-56 153 0 0,-134 236 530 0 0,0 0 1 0 0,1 0-1 0 0,0 0 0 0 0,0 1 1 0 0,1 0-1 0 0,1-2 10 0 0,-5 5-1 0 0,-1 1 0 0 0,0 0 0 0 0,1 0 0 0 0,-1-1 0 0 0,0 1 0 0 0,1 0 0 0 0,-1 0 0 0 0,1-1 0 0 0,-1 1 0 0 0,1 0 0 0 0,-1 0 0 0 0,0 0 0 0 0,1 0 1 0 0,-1-1-1 0 0,1 1 0 0 0,-1 0 0 0 0,1 0 0 0 0,-1 0 0 0 0,1 0 0 0 0,-1 0 0 0 0,1 0 0 0 0,-1 0 0 0 0,0 1 0 0 0,1-1 0 0 0,-1 0 0 0 0,1 0 0 0 0,-1 0 0 0 0,1 0 0 0 0,-1 1 1 0 0,1 0 0 0 0,0 0-1 0 0,-1 0 1 0 0,1 0-1 0 0,-1 0 1 0 0,1 1 0 0 0,-1-1-1 0 0,0 0 1 0 0,1 0-1 0 0,-1 1 1 0 0,0-1 0 0 0,0 0-1 0 0,0 0 1 0 0,0 1-1 0 0,0-1 1 0 0,0 0 0 0 0,0 1-1 0 0,0-1 1 0 0,-5 35 14 0 0,-1-1-1 0 0,-2 0 1 0 0,-1 0-1 0 0,-2-1 1 0 0,-5 8-14 0 0,-4 16 18 0 0,0 12-18 0 0,2-1-299 0 0,3 1 0 0 0,3 1 0 0 0,4 0 0 0 0,1 24 299 0 0,7-89-508 0 0,0 0 0 0 0,0 0 0 0 0,1 0 0 0 0,0 0 0 0 0,0 0 0 0 0,0-1 0 0 0,1 1 0 0 0,1 4 508 0 0,-2-9-239 0 0,-1 0 0 0 0,1 0 0 0 0,-1-1 0 0 0,1 1 0 0 0,0 0 0 0 0,-1 0 0 0 0,1 0 0 0 0,0 0 0 0 0,0 0 0 0 0,0-1 0 0 0,0 1 0 0 0,-1 0 0 0 0,1-1 0 0 0,0 1 0 0 0,0-1 0 0 0,0 1 0 0 0,0-1 0 0 0,0 1 0 0 0,1-1 239 0 0,0 1-271 0 0,0-1 0 0 0,-1 0 0 0 0,1 0 0 0 0,0-1 0 0 0,0 1 0 0 0,-1 0 0 0 0,1-1 0 0 0,0 1 0 0 0,-1 0 0 0 0,1-1 0 0 0,-1 0 0 0 0,1 1 0 0 0,-1-1 0 0 0,1 0 0 0 0,-1 0 0 0 0,1 0-1 0 0,0-1 272 0 0,23-18-2714 0 0,2-10 624 0 0</inkml:trace>
  <inkml:trace contextRef="#ctx0" brushRef="#br0" timeOffset="1082.519">2092 1449 1788 0 0,'-6'4'1700'0'0,"-1"-1"-1"0"0,1 0 1 0 0,-1 0-1 0 0,0-1 1 0 0,0 0 0 0 0,0 0-1 0 0,0-1 1 0 0,0 1-1 0 0,-1-2-1699 0 0,4 1 294 0 0,-1 0-1 0 0,1-1 0 0 0,-1 0 1 0 0,1 0-1 0 0,0 0 0 0 0,-1-1 1 0 0,1 1-1 0 0,-1-1 1 0 0,1 0-1 0 0,0 0 0 0 0,-1-1 1 0 0,1 1-1 0 0,0-1 0 0 0,0 0 1 0 0,-1-1-294 0 0,4 2 15 0 0,0 0 1 0 0,0 0 0 0 0,0 0-1 0 0,0-1 1 0 0,0 1 0 0 0,0 0-1 0 0,0-1 1 0 0,1 1 0 0 0,-1 0 0 0 0,0-1-1 0 0,1 1 1 0 0,0-1 0 0 0,-1 1-1 0 0,1-1 1 0 0,0 0 0 0 0,-1 1-1 0 0,1-1 1 0 0,0 1 0 0 0,0-1-1 0 0,0 1 1 0 0,1-1 0 0 0,-1 1 0 0 0,0-1-1 0 0,1 0 1 0 0,-1 1 0 0 0,1-1-1 0 0,-1 1 1 0 0,1 0 0 0 0,-1-1-1 0 0,1 1 1 0 0,0 0 0 0 0,0-1 0 0 0,0 1-1 0 0,0 0 1 0 0,0 0-16 0 0,6-10-18 0 0,1 1 1 0 0,0 0-1 0 0,0 0 0 0 0,3-1 18 0 0,-4 4 30 0 0,29-28-38 0 0,0 2-1 0 0,3 1 1 0 0,0 2 0 0 0,2 1 0 0 0,1 3 0 0 0,33-15 8 0 0,-65 36-10 0 0,0 0 0 0 0,-1 1 0 0 0,2 1 0 0 0,-1 0 0 0 0,0 0 0 0 0,1 1 0 0 0,-1 0 10 0 0,-8 1-2 0 0,0 1 0 0 0,1 0 0 0 0,-1-1 0 0 0,0 1 0 0 0,0 0 0 0 0,0 0 0 0 0,0 1 0 0 0,0-1 0 0 0,0 0 0 0 0,0 1 0 0 0,0-1 0 0 0,0 1 0 0 0,0 0 0 0 0,0-1 0 0 0,0 1 0 0 0,0 0 0 0 0,0 0 0 0 0,-1 0 0 0 0,1 1 0 0 0,0-1 0 0 0,-1 0 0 0 0,1 1 0 0 0,-1-1 0 0 0,1 1 0 0 0,-1-1 0 0 0,0 1 0 0 0,1 0 1 0 0,-1-1-1 0 0,0 1 0 0 0,0 0 0 0 0,0 0 0 0 0,-1 0 0 0 0,1 0 0 0 0,0 0 0 0 0,-1 0 0 0 0,1 0 0 0 0,-1 2 2 0 0,2 6 0 0 0,-2 0 1 0 0,1 0-1 0 0,-2 0 0 0 0,1 0 1 0 0,-1 0-1 0 0,-1 0 1 0 0,0 0-1 0 0,0-1 0 0 0,-1 4 0 0 0,-9 23 53 0 0,-15 29-53 0 0,-1 7 36 0 0,22-57-28 0 0,4-9-5 0 0,0-1 0 0 0,0 1 1 0 0,0 0-1 0 0,1 0 0 0 0,0 0 1 0 0,0 5-4 0 0,3-12 2 0 0,0 0-1 0 0,0-1 1 0 0,0 1 0 0 0,0-1 0 0 0,0 1 0 0 0,0-1 0 0 0,0 0 0 0 0,-1 0-1 0 0,1 0 1 0 0,0-1-2 0 0,65-97-204 0 0,-36 52-58 0 0,1 1 1 0 0,8-5 261 0 0,-29 39-28 0 0,1 0 0 0 0,0 1 0 0 0,1 1 0 0 0,0 0 0 0 0,1 0 0 0 0,0 1 0 0 0,0 1 0 0 0,1 1 0 0 0,4-2 28 0 0,-17 9-3 0 0,0 0 1 0 0,1 0-1 0 0,-1 0 0 0 0,0 0 1 0 0,1 0-1 0 0,-1 1 0 0 0,0-1 1 0 0,1 1-1 0 0,-1 0 0 0 0,1-1 1 0 0,-1 1-1 0 0,0 0 1 0 0,1 1-1 0 0,-1-1 0 0 0,1 0 1 0 0,-1 1-1 0 0,1-1 0 0 0,-1 1 1 0 0,0 0-1 0 0,0-1 0 0 0,1 1 1 0 0,-1 0-1 0 0,0 1 0 0 0,1 0 3 0 0,0 0-2 0 0,-1 0-1 0 0,0 0 0 0 0,0 1 0 0 0,-1-1 0 0 0,1 1 0 0 0,0-1 0 0 0,-1 1 0 0 0,0-1 1 0 0,1 1-1 0 0,-1 0 0 0 0,0 0 0 0 0,-1 0 0 0 0,1 0 0 0 0,0 0 0 0 0,-1 0 1 0 0,1 0-1 0 0,-1 0 0 0 0,0 0 0 0 0,0 2 3 0 0,-2 22-6 0 0,-1-1 1 0 0,-1 1 0 0 0,-1-1-1 0 0,-2 0 1 0 0,-4 10 5 0 0,3-11-17 0 0,1 0 0 0 0,2 1-1 0 0,0 0 1 0 0,2 0 0 0 0,0 11 17 0 0,3-34-126 0 0,0 0-1 0 0,0 0 0 0 0,0 0 1 0 0,0 0-1 0 0,1 0 1 0 0,0 0-1 0 0,-1 0 0 0 0,1 0 1 0 0,0 0-1 0 0,1 0 0 0 0,-1-1 1 0 0,0 1-1 0 0,1 0 1 0 0,-1-1-1 0 0,1 1 0 0 0,0-1 1 0 0,0 1-1 0 0,0-1 0 0 0,2 2 127 0 0,-2-3-286 0 0,-1-1-1 0 0,1 1 0 0 0,0 0 0 0 0,-1-1 0 0 0,1 1 0 0 0,0-1 0 0 0,0 1 0 0 0,0-1 0 0 0,0 0 0 0 0,-1 1 0 0 0,1-1 0 0 0,0 0 0 0 0,0 0 0 0 0,0-1 1 0 0,0 1-1 0 0,0 0 0 0 0,-1-1 0 0 0,1 1 0 0 0,0-1 0 0 0,0 1 0 0 0,-1-1 0 0 0,1 0 0 0 0,0 0 0 0 0,-1 0 0 0 0,1 0 0 0 0,-1 0 0 0 0,1 0 0 0 0,-1 0 1 0 0,1 0-1 0 0,-1-1 0 0 0,0 1 0 0 0,0-1 0 0 0,1 1 287 0 0,10-12-1995 0 0,0 0-1 0 0,-1-1 1 0 0,2-5 1995 0 0,15-21-2173 0 0</inkml:trace>
  <inkml:trace contextRef="#ctx0" brushRef="#br0" timeOffset="1348.219">3425 722 1116 0 0,'0'2'498'0'0,"1"-1"0"0"0,-1 1 1 0 0,0 0-1 0 0,0-1 0 0 0,0 1 0 0 0,-1 0 0 0 0,1-1 0 0 0,0 1 1 0 0,-1 0-1 0 0,1-1 0 0 0,-1 1 0 0 0,1-1 0 0 0,-1 1 0 0 0,0-1 1 0 0,1 1-1 0 0,-1-1 0 0 0,0 1 0 0 0,0-1 0 0 0,0 1 0 0 0,0-1 1 0 0,0 0-1 0 0,-1 0 0 0 0,1 1-498 0 0,-38 32 6711 0 0,22-19-6062 0 0,-50 52 702 0 0,2 7-3906 0 0,47-50-578 0 0,1 1 0 0 0,-2 6 3133 0 0,9-14-3262 0 0,1 1 1 0 0,0 0-1 0 0,-3 14 3262 0 0,4-1-2203 0 0</inkml:trace>
  <inkml:trace contextRef="#ctx0" brushRef="#br0" timeOffset="1626.253">3474 1324 700 0 0,'19'23'3364'0'0,"-8"-4"657"0"0,-1-7 279 0 0,-8-1 129 0 0,-7-3-1853 0 0,1 0-1428 0 0,-1 1-740 0 0,0-3-448 0 0,1 0-456 0 0,-3-1-620 0 0,-5-1-904 0 0,3-2-1133 0 0,-3-4-523 0 0,-2-2 8 0 0,0-5 415 0 0,-2-1 817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5:4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1183 244 500 0 0,'-5'-34'1817'0'0,"3"17"-744"0"0,-1-1 0 0 0,0 1 1 0 0,-1 0-1 0 0,-1 0 0 0 0,-4-7-1073 0 0,7 18 297 0 0,-1 1 0 0 0,0 0-1 0 0,0 0 1 0 0,0 0 0 0 0,-1 0 0 0 0,0 1-1 0 0,0-1 1 0 0,0 1 0 0 0,0 0 0 0 0,-1 0-1 0 0,1 1 1 0 0,-1-1 0 0 0,0 1 0 0 0,0 0-1 0 0,-1 0 1 0 0,1 1 0 0 0,0-1 0 0 0,-3 1-297 0 0,-11-4 637 0 0,-1 1 0 0 0,1 0 0 0 0,-1 2 0 0 0,0 0 1 0 0,0 2-1 0 0,0 0 0 0 0,0 1 0 0 0,-3 1-637 0 0,7 0 184 0 0,0 1-1 0 0,0 0 1 0 0,0 1-1 0 0,0 1 0 0 0,1 1 1 0 0,0 0-1 0 0,0 1 1 0 0,0 0-1 0 0,0 1 0 0 0,-4 4-183 0 0,8-3 25 0 0,1 0-1 0 0,0 1 1 0 0,0 0-1 0 0,1 1 1 0 0,0 0-1 0 0,1 0 1 0 0,0 1-1 0 0,0 0 0 0 0,1 0 1 0 0,1 0-1 0 0,0 1 1 0 0,1 0-1 0 0,0 1 1 0 0,1-1-1 0 0,-3 11-24 0 0,-4 26-10 0 0,3-1 1 0 0,1 2-1 0 0,1 32 10 0 0,-1-1 2 0 0,7-79-6 0 0,-7 76-273 0 0,-3-1 0 0 0,-4 0 0 0 0,-3 0 0 0 0,-7 10 277 0 0,21-78-439 0 0,0-1 1 0 0,-1 1-1 0 0,0-1 1 0 0,-1 0-1 0 0,1 0 1 0 0,-2 0-1 0 0,1 0 0 0 0,-1-1 1 0 0,-5 5 438 0 0,8-9-386 0 0,1-1 0 0 0,0 0 0 0 0,-1 0 0 0 0,1-1 0 0 0,-1 1 0 0 0,0 0 0 0 0,0-1 1 0 0,1 0-1 0 0,-1 0 0 0 0,0 0 0 0 0,0 0 0 0 0,0 0 0 0 0,0 0 0 0 0,0-1 0 0 0,-1 1 0 0 0,1-1 0 0 0,0 0 0 0 0,0 0 0 0 0,0 0 0 0 0,0 0 0 0 0,0-1 0 0 0,0 1 1 0 0,-1-1-1 0 0,1 0 0 0 0,0 0 0 0 0,1 0 0 0 0,-1 0 0 0 0,0 0 0 0 0,0-1 0 0 0,-1-1 386 0 0,-19-12-2267 0 0</inkml:trace>
  <inkml:trace contextRef="#ctx0" brushRef="#br0" timeOffset="282.927">22 668 1776 0 0,'-9'15'3138'0'0,"-4"12"5581"0"0,13-26-8582 0 0,0-1-1 0 0,0 1 0 0 0,0 0 1 0 0,0 0-1 0 0,0 0 1 0 0,1-1-1 0 0,-1 1 1 0 0,0 0-1 0 0,0 0 0 0 0,0-1 1 0 0,1 1-1 0 0,-1 0 1 0 0,1 0-1 0 0,-1-1 1 0 0,0 1-1 0 0,1 0 0 0 0,-1-1 1 0 0,1 1-1 0 0,0 0 1 0 0,-1-1-1 0 0,1 1 1 0 0,-1-1-1 0 0,1 1 0 0 0,0-1 1 0 0,-1 1-1 0 0,1-1 1 0 0,0 0-1 0 0,0 1 1 0 0,-1-1-1 0 0,1 0 0 0 0,0 0 1 0 0,0 1-1 0 0,0-1 1 0 0,-1 0-137 0 0,8 2 77 0 0,1 0 0 0 0,-1 0 1 0 0,0-1-1 0 0,0 0 1 0 0,1-1-1 0 0,-1 1 0 0 0,1-2 1 0 0,-1 1-1 0 0,6-2-77 0 0,78-18-75 0 0,-62 13 48 0 0,264-78-2669 0 0,-4-21-4717 0 0,-199 67 1910 0 0,12-10 5503 0 0,-9-3-2166 0 0</inkml:trace>
  <inkml:trace contextRef="#ctx0" brushRef="#br0" timeOffset="514.769">1684 58 1828 0 0,'-107'79'9789'0'0,"-12"11"-3758"0"0,61-43-4417 0 0,1 4-1614 0 0,27-24 233 0 0,-105 105 726 0 0,112-107-813 0 0,1 1 0 0 0,1 2 1 0 0,1-1-1 0 0,-7 16-146 0 0,24-36-76 0 0,-1 0-1 0 0,1 0 1 0 0,0 0-1 0 0,1 1 0 0 0,0-1 1 0 0,0 1-1 0 0,0-1 1 0 0,1 1-1 0 0,0 0 1 0 0,1-1-1 0 0,-1 1 0 0 0,2 0 1 0 0,-1 0-1 0 0,1-1 1 0 0,0 1-1 0 0,2 6 77 0 0,-1-9-356 0 0,-1-1 0 0 0,1 0 0 0 0,0 0 0 0 0,0 1 0 0 0,0-1 0 0 0,1 0 0 0 0,0-1 1 0 0,0 1-1 0 0,0 0 0 0 0,0-1 0 0 0,0 1 0 0 0,0-1 0 0 0,1 0 0 0 0,0 0 0 0 0,0-1 0 0 0,0 1 0 0 0,0-1 0 0 0,0 0 0 0 0,0 0 0 0 0,0 0 0 0 0,1 0 0 0 0,-1-1 0 0 0,1 0 0 0 0,-1 0 0 0 0,1 0 0 0 0,0 0 1 0 0,-1-1-1 0 0,2 0 356 0 0,7 1-1061 0 0,0-2 0 0 0,1 1 0 0 0,-1-2 0 0 0,0 0 0 0 0,0 0 0 0 0,3-2 1061 0 0,41-13-2402 0 0</inkml:trace>
  <inkml:trace contextRef="#ctx0" brushRef="#br0" timeOffset="703.872">1882 397 1480 0 0,'-34'14'9516'0'0,"33"-13"-9248"0"0,0-1 0 0 0,0 1 0 0 0,0-1 0 0 0,0 0 0 0 0,0 0 0 0 0,0 1 0 0 0,0-1 0 0 0,0 0 0 0 0,0 0 0 0 0,0 0 0 0 0,1 0 0 0 0,-1 0 0 0 0,0 0 0 0 0,0-1 0 0 0,0 1 0 0 0,0 0 0 0 0,0 0 0 0 0,0-1 0 0 0,0 1 0 0 0,0 0 0 0 0,0-1 0 0 0,0 1 0 0 0,0-1 0 0 0,1 1 0 0 0,-1-1 0 0 0,0 1 0 0 0,0-1 0 0 0,1 0 0 0 0,-1 1 0 0 0,0-1 0 0 0,1 0 0 0 0,-1 0 0 0 0,1 0 0 0 0,-1 1 0 0 0,1-2-268 0 0,0 1 37 0 0,0 0 0 0 0,0 0 0 0 0,1 0 0 0 0,-1 0-1 0 0,0 0 1 0 0,1 0 0 0 0,-1 1 0 0 0,1-1 0 0 0,-1 0 0 0 0,1 0 0 0 0,0 0 0 0 0,-1 0 0 0 0,1 1 0 0 0,0-1 0 0 0,-1 0-1 0 0,1 0 1 0 0,0 1 0 0 0,0-1 0 0 0,0 1 0 0 0,0-1 0 0 0,0 1 0 0 0,1-1-37 0 0,22-12 16 0 0,-24 13-15 0 0,17-8-16 0 0,0 2 1 0 0,1 0-1 0 0,-1 1 0 0 0,1 0 0 0 0,0 2 1 0 0,0 0-1 0 0,17 0 15 0 0,-23 2-69 0 0,0 1 0 0 0,-1 0 0 0 0,1 1 0 0 0,0 1 1 0 0,0-1-1 0 0,-1 2 0 0 0,1 0 0 0 0,-1 0 0 0 0,0 1 0 0 0,0 1 1 0 0,0-1-1 0 0,8 6 69 0 0,-16-8-28 0 0,-1-1 0 0 0,1 1 1 0 0,-1-1-1 0 0,0 1 0 0 0,0 0 0 0 0,0 0 1 0 0,0 0-1 0 0,0 0 0 0 0,0 0 0 0 0,-1 0 0 0 0,1 1 1 0 0,-1-1-1 0 0,0 0 0 0 0,1 1 0 0 0,-1-1 1 0 0,0 1-1 0 0,0 0 0 0 0,0-1 0 0 0,-1 1 1 0 0,1 0-1 0 0,-1 2 28 0 0,0-1-36 0 0,0 0 0 0 0,-1 0 1 0 0,1 1-1 0 0,-1-1 0 0 0,0 0 0 0 0,0 0 1 0 0,-1 0-1 0 0,1 0 0 0 0,-1 0 0 0 0,0 0 1 0 0,0-1-1 0 0,0 1 0 0 0,-2 0 36 0 0,-8 12-119 0 0,0-1 1 0 0,-2-1-1 0 0,1 0 0 0 0,-2 0 0 0 0,-11 7 119 0 0,-19 13-86 0 0,-38 32 60 0 0,75-59 28 0 0,0 1-1 0 0,1 0 0 0 0,0 0 1 0 0,0 1-1 0 0,1 0 0 0 0,0 0 1 0 0,1 0-1 0 0,-2 4-1 0 0,5-9-1 0 0,1-1 0 0 0,-1 1 1 0 0,1 0-1 0 0,0 0 0 0 0,0 0 0 0 0,0 0 1 0 0,1 0-1 0 0,-1 0 0 0 0,1 0 0 0 0,0 0 0 0 0,0 0 1 0 0,0 0-1 0 0,1 0 0 0 0,-1 0 0 0 0,1 0 1 0 0,0 0-1 0 0,0 0 0 0 0,1-1 0 0 0,-1 1 0 0 0,1 0 1 0 0,-1 0-1 0 0,1-1 0 0 0,1 0 0 0 0,-1 1 1 0 0,0-1-1 0 0,1 0 0 0 0,-1 0 0 0 0,1 0 0 0 0,0 0 1 0 0,0 0-1 0 0,0-1 0 0 0,1 0 0 0 0,-1 1 1 0 0,0-1-1 0 0,5 1 1 0 0,7 5-17 0 0,0 0 1 0 0,1-2 0 0 0,1 0-1 0 0,-1-1 1 0 0,1-1-1 0 0,-1 0 1 0 0,16 1 16 0 0,-6-2-585 0 0,0-1-1 0 0,-1-1 1 0 0,1-1 0 0 0,2-1 585 0 0,-18 0-911 0 0,-1 0 1 0 0,1 0 0 0 0,-1-1-1 0 0,0-1 1 0 0,1 1-1 0 0,-1-1 1 0 0,0-1 0 0 0,-1 0-1 0 0,1 0 1 0 0,-1 0 0 0 0,1-1-1 0 0,3-4 911 0 0,2-7-2344 0 0,-5-1 435 0 0</inkml:trace>
  <inkml:trace contextRef="#ctx0" brushRef="#br0" timeOffset="910.904">1893 705 1720 0 0,'0'2'533'0'0,"1"0"1"0"0,-1-1-1 0 0,0 1 0 0 0,1 0 1 0 0,-1-1-1 0 0,1 1 0 0 0,-1-1 1 0 0,1 1-1 0 0,0-1 0 0 0,-1 1 0 0 0,1-1 1 0 0,0 0-1 0 0,0 1 0 0 0,0-1 1 0 0,0 0-1 0 0,0 0 0 0 0,1 1 0 0 0,-1-1 1 0 0,0 0-1 0 0,0 0 0 0 0,1 0 1 0 0,-1-1-1 0 0,1 1 0 0 0,1 1-533 0 0,1-1 580 0 0,1-1-1 0 0,0 1 1 0 0,0 0 0 0 0,0-1-1 0 0,0 0 1 0 0,0-1-1 0 0,5 0-579 0 0,-9 1-60 0 0,289-32 910 0 0,-138 12-5265 0 0,-2 6-7185 0 0,-119 12 9341 0 0</inkml:trace>
  <inkml:trace contextRef="#ctx0" brushRef="#br0" timeOffset="1193.037">2606 777 28 0 0,'0'1'350'0'0,"-1"-1"0"0"0,1 1 0 0 0,-1 0 0 0 0,1 0 0 0 0,-1-1 0 0 0,0 1 0 0 0,1 0-1 0 0,-1-1 1 0 0,0 1 0 0 0,0-1 0 0 0,1 1 0 0 0,-1-1 0 0 0,0 1 0 0 0,0-1 0 0 0,0 1 0 0 0,1-1 0 0 0,-1 0 0 0 0,0 0 0 0 0,-1 1-350 0 0,1-1 235 0 0,1 0 0 0 0,-1 0 0 0 0,1-1 0 0 0,-1 1 0 0 0,1 0 0 0 0,0 0 0 0 0,-1 0 0 0 0,1-1 0 0 0,-1 1 0 0 0,1 0 0 0 0,-1-1 0 0 0,1 1 0 0 0,0 0 0 0 0,-1-1 0 0 0,1 1 0 0 0,-1 0 0 0 0,1-1 0 0 0,0 1 0 0 0,0-1 0 0 0,-1 1 0 0 0,1-1 0 0 0,0 1 0 0 0,0 0 0 0 0,-1-1 0 0 0,1 0-235 0 0,-1-1 343 0 0,1 0 0 0 0,-1-1 0 0 0,1 1 0 0 0,-1-1 0 0 0,1 1 0 0 0,0-1 0 0 0,0 1 1 0 0,0-1-1 0 0,0 1 0 0 0,0-1 0 0 0,0 1 0 0 0,1 0 0 0 0,0-1 0 0 0,-1 1 0 0 0,1-1-343 0 0,4-6 222 0 0,0 0-1 0 0,0 0 1 0 0,1 0-1 0 0,0 0 1 0 0,1 1-1 0 0,-1 0 1 0 0,2 1-1 0 0,-1-1 1 0 0,1 1-1 0 0,2 0-221 0 0,21-17 215 0 0,1 2 0 0 0,2 0-215 0 0,-9 5 48 0 0,1 2 1 0 0,1 1 0 0 0,0 1 0 0 0,1 1 0 0 0,1 1 0 0 0,-1 1 0 0 0,31-5-49 0 0,-56 15-10 0 0,0-1 1 0 0,0 1 0 0 0,1-1-1 0 0,-1 1 1 0 0,0 0 0 0 0,0 0-1 0 0,1 1 1 0 0,-1-1 0 0 0,0 1-1 0 0,1-1 1 0 0,-1 1 0 0 0,0 0-1 0 0,0 0 1 0 0,0 0 0 0 0,0 1-1 0 0,0-1 1 0 0,0 1 0 0 0,0 0-1 0 0,-1-1 1 0 0,3 3 9 0 0,-3-1-24 0 0,0-1 0 0 0,-1 0-1 0 0,1 1 1 0 0,-1-1 0 0 0,0 1 0 0 0,0-1-1 0 0,0 1 1 0 0,0 0 0 0 0,0 0 0 0 0,-1-1 0 0 0,1 1-1 0 0,-1 0 1 0 0,1 0 0 0 0,-1 0 0 0 0,0-1-1 0 0,0 1 1 0 0,-1 0 0 0 0,1 0 0 0 0,0 0-1 0 0,-1-1 1 0 0,0 1 0 0 0,0 0 0 0 0,1 0-1 0 0,-2 0 25 0 0,-3 11-348 0 0,-1-1 0 0 0,-1 0-1 0 0,0 0 1 0 0,-1 0-1 0 0,0-1 1 0 0,-1-1-1 0 0,0 1 1 0 0,-2 0 348 0 0,3-3-1293 0 0,-1 0 0 0 0,0 0 0 0 0,-1-1 0 0 0,0 0 0 0 0,-10 5 1293 0 0,19-12-333 0 0,-1 0 0 0 0,1 0 0 0 0,0-1 1 0 0,-1 1-1 0 0,1-1 0 0 0,-1 1 1 0 0,1-1-1 0 0,-1 1 0 0 0,1-1 0 0 0,-1 0 1 0 0,1 0-1 0 0,-1 0 0 0 0,1 0 0 0 0,-1 0 1 0 0,1 0-1 0 0,-1 0 0 0 0,1 0 1 0 0,-1 0-1 0 0,1-1 0 0 0,0 1 0 0 0,-1-1 1 0 0,0 1 332 0 0,-11-8-2040 0 0</inkml:trace>
  <inkml:trace contextRef="#ctx0" brushRef="#br0" timeOffset="1430.651">3370 93 2508 0 0,'19'6'2662'0'0,"-1"0"0"0"0,1 1 0 0 0,-2 1 0 0 0,1 1 0 0 0,3 3-2662 0 0,-6-3 709 0 0,-1 1 1 0 0,-1 0-1 0 0,0 1 1 0 0,0 0-1 0 0,-1 1 1 0 0,0 1-710 0 0,-4-3 43 0 0,1 1 1 0 0,-2 0 0 0 0,1 0-1 0 0,-2 0 1 0 0,1 1-1 0 0,-1 0 1 0 0,-1 0 0 0 0,0 1-1 0 0,-1-1 1 0 0,-1 1-1 0 0,0 0 1 0 0,0 0 0 0 0,-1 1-1 0 0,-1-1 1 0 0,0 0 0 0 0,-1 13-44 0 0,-3 4 17 0 0,-1 1 1 0 0,-1-1-1 0 0,-2 0 1 0 0,-1-1-1 0 0,-5 10-17 0 0,-5 10-335 0 0,-2-2 0 0 0,-20 34 335 0 0,30-62-1151 0 0,-2 0 1 0 0,0-1-1 0 0,-14 16 1151 0 0,21-28-1031 0 0,0 0 1 0 0,-1 0-1 0 0,0-1 0 0 0,0 0 1 0 0,-7 3 1030 0 0,10-6-825 0 0,-1 0 1 0 0,1 0-1 0 0,-1 0 0 0 0,0-1 1 0 0,1 0-1 0 0,-1 1 1 0 0,0-1-1 0 0,0-1 0 0 0,0 1 1 0 0,0-1-1 0 0,-2 1 825 0 0,-3-3-1966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0:4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116 284 736 0 0,'-4'0'9817'0'0,"-3"7"-7346"0"0,-5 10-2052 0 0,-5 13 440 0 0,2 1 0 0 0,2 1 0 0 0,1 0 0 0 0,-6 25-859 0 0,13-38-328 0 0,1 1 1 0 0,0 0-1 0 0,2 1 1 0 0,0-1-1 0 0,2 0 0 0 0,0 1 1 0 0,1-1-1 0 0,3 13 328 0 0,-4-30-462 0 0,1 0-1 0 0,0 0 1 0 0,0 0 0 0 0,0 0-1 0 0,0 0 1 0 0,0 0 0 0 0,1 0-1 0 0,-1 0 1 0 0,1 0 0 0 0,0 0 462 0 0,-2-2-209 0 0,1-1 0 0 0,0 1 1 0 0,-1 0-1 0 0,1-1 0 0 0,0 1 1 0 0,0 0-1 0 0,0-1 0 0 0,-1 1 1 0 0,1-1-1 0 0,0 1 0 0 0,0-1 1 0 0,0 0-1 0 0,0 1 0 0 0,0-1 1 0 0,0 0-1 0 0,0 1 0 0 0,0-1 1 0 0,0 0-1 0 0,0 0 0 0 0,0 0 1 0 0,0 0-1 0 0,0 0 0 0 0,0 0 1 0 0,0 0-1 0 0,0-1 1 0 0,0 1-1 0 0,0 0 0 0 0,0 0 1 0 0,-1-1-1 0 0,1 1 0 0 0,0 0 1 0 0,0-1-1 0 0,0 1 0 0 0,0-1 1 0 0,0 0 208 0 0,12-8-1728 0 0</inkml:trace>
  <inkml:trace contextRef="#ctx0" brushRef="#br0" timeOffset="250.512">374 462 1896 0 0,'41'-3'7487'0'0,"0"-6"-3884"0"0,25-2-2848 0 0,173-10-630 0 0,-159 13-2719 0 0,1-1-3406 0 0,-55 5 3650 0 0,-6 0 368 0 0</inkml:trace>
  <inkml:trace contextRef="#ctx0" brushRef="#br0" timeOffset="519.009">829 198 796 0 0,'-54'67'8222'0'0,"41"-53"-7267"0"0,0 1 0 0 0,1 1 0 0 0,1 0 0 0 0,-7 13-955 0 0,9-12 144 0 0,1 1 0 0 0,1-1 0 0 0,1 1 1 0 0,0 0-1 0 0,1 1 0 0 0,-2 16-144 0 0,6-27-105 0 0,1 0 0 0 0,0 0 0 0 0,0-1 0 0 0,0 1 0 0 0,1 0 0 0 0,0-1 0 0 0,1 1 0 0 0,1 4 105 0 0,-2-7-347 0 0,1 0 1 0 0,0-1-1 0 0,0 1 1 0 0,1 0-1 0 0,-1-1 0 0 0,1 0 1 0 0,0 1-1 0 0,1-1 1 0 0,-1 0-1 0 0,1-1 1 0 0,-1 1-1 0 0,1-1 0 0 0,2 2 347 0 0,-4-3-398 0 0,0-1 0 0 0,0 1-1 0 0,1-1 1 0 0,-1 0-1 0 0,0 0 1 0 0,1 0 0 0 0,-1 0-1 0 0,1 0 1 0 0,-1 0 0 0 0,1-1-1 0 0,0 1 1 0 0,-1-1-1 0 0,1 0 1 0 0,-1 0 0 0 0,1 0-1 0 0,0 0 1 0 0,1 0 398 0 0,10-6-1537 0 0</inkml:trace>
  <inkml:trace contextRef="#ctx0" brushRef="#br0" timeOffset="772.254">1062 297 592 0 0,'9'-4'9678'0'0,"6"-7"-6233"0"0,3-1-2558 0 0,-1 5-654 0 0,0 1 1 0 0,0 1-1 0 0,1 1 0 0 0,-1 1 1 0 0,1 0-1 0 0,4 1-233 0 0,24-1 508 0 0,38 2-508 0 0,-61 2 23 0 0,-1 0 1 0 0,1 2-1 0 0,4 2-23 0 0,-20-4 1 0 0,-1 0-1 0 0,0 1 0 0 0,0-1 1 0 0,0 2-1 0 0,-1-1 1 0 0,1 1-1 0 0,0-1 0 0 0,-1 2 1 0 0,0-1-1 0 0,1 0 0 0 0,-1 1 1 0 0,-1 0-1 0 0,1 1 1 0 0,0 0-1 0 0,-3-3 0 0 0,-1 1-1 0 0,1-1 1 0 0,-1 1 0 0 0,0 0 0 0 0,0 0 0 0 0,0-1 0 0 0,0 1 0 0 0,0 0 0 0 0,-1 0 0 0 0,1 0 0 0 0,-1 0 0 0 0,0 0 0 0 0,0 0 0 0 0,0 0 0 0 0,0 0 0 0 0,0 0 0 0 0,-1 0 0 0 0,0 0 0 0 0,1 0 0 0 0,-1 0 0 0 0,0 0 0 0 0,0 0 0 0 0,-1-1 0 0 0,0 2 0 0 0,-4 10 3 0 0,-1-1-1 0 0,-1 0 0 0 0,-1 0 1 0 0,-2 2-3 0 0,8-11 2 0 0,-38 49 233 0 0,-3-2 1 0 0,-13 9-236 0 0,-35 40 1218 0 0,91-99-1217 0 0,0 0 1 0 0,0 0-1 0 0,0 0 0 0 0,0 0 0 0 0,0 0 0 0 0,0 0 0 0 0,0 1 0 0 0,0-1 0 0 0,1 0 0 0 0,-1 0 1 0 0,0 1-1 0 0,1-1 0 0 0,-1 1 0 0 0,1-1 0 0 0,0 0 0 0 0,-1 1 0 0 0,1-1 0 0 0,0 1 0 0 0,0-1 1 0 0,0 1-1 0 0,0-1 0 0 0,0 1 0 0 0,0-1 0 0 0,1 1 0 0 0,-1-1 0 0 0,0 1 0 0 0,1-1-1 0 0,0 1 0 0 0,1 0-1 0 0,-1-1 1 0 0,1 1-1 0 0,-1 0 1 0 0,1-1-1 0 0,0 0 1 0 0,-1 1-1 0 0,1-1 1 0 0,0 0-1 0 0,0 0 1 0 0,0 0-1 0 0,0 0 1 0 0,0 0-1 0 0,0-1 1 0 0,0 1-1 0 0,1 0 1 0 0,10 2-162 0 0,0-1-1 0 0,0 0 1 0 0,0-1 0 0 0,0 0-1 0 0,8-1 163 0 0,8-2-1599 0 0,-1-1-1 0 0,1-1 0 0 0,14-5 1600 0 0,-22 4-2451 0 0,1-2 0 0 0,-1 0 1 0 0,0-2-1 0 0,13-7 2451 0 0,-16 7-1794 0 0</inkml:trace>
  <inkml:trace contextRef="#ctx0" brushRef="#br0" timeOffset="1054.187">1148 576 2020 0 0,'6'6'10039'0'0,"8"-3"-6408"0"0,23-1-5069 0 0,-20-1 2172 0 0,41 7-1231 0 0,0-3 0 0 0,48-2 497 0 0,-80-4-1525 0 0,0-1 0 0 0,0-2 0 0 0,0 0 0 0 0,-1-2 0 0 0,0-1 0 0 0,0 0 0 0 0,12-8 1525 0 0,1-1-2109 0 0</inkml:trace>
  <inkml:trace contextRef="#ctx0" brushRef="#br0" timeOffset="1428.387">1852 3 1836 0 0,'-6'-2'7168'0'0,"8"1"-2954"0"0,16 3-1646 0 0,29 5-2093 0 0,-33-4-341 0 0,0 1-1 0 0,0 0 1 0 0,0 0-1 0 0,0 2 1 0 0,-1 0-1 0 0,1 0 1 0 0,-2 1-1 0 0,1 1 1 0 0,-1 0-1 0 0,4 3-133 0 0,-15-10 1 0 0,-1 0-1 0 0,1 0 1 0 0,0 0-1 0 0,-1 0 1 0 0,1-1-1 0 0,0 1 1 0 0,-1 0-1 0 0,1 0 1 0 0,-1 0-1 0 0,1 0 1 0 0,-1 0-1 0 0,0 0 1 0 0,0 0-1 0 0,1 0 1 0 0,-1 1-1 0 0,0-1 1 0 0,0 0-1 0 0,0 0 1 0 0,0 0-1 0 0,0 0 1 0 0,0 0-1 0 0,0 0 1 0 0,0 0-1 0 0,-1 0 1 0 0,1 0-1 0 0,0 0 1 0 0,-1 0-1 0 0,1 0 1 0 0,-1 0 0 0 0,1 0-1 0 0,-1 0 1 0 0,1 0-1 0 0,-1 0 1 0 0,0 0-1 0 0,1 0 1 0 0,-1 0-1 0 0,0-1 1 0 0,0 1-1 0 0,1 0 1 0 0,-1-1-1 0 0,-1 1 0 0 0,-5 5 24 0 0,1 0 0 0 0,-1-1 0 0 0,-1 0 0 0 0,-5 3-24 0 0,10-7 21 0 0,-59 31 512 0 0,42-23-220 0 0,0 1 0 0 0,1 1-1 0 0,1 1 1 0 0,-6 5-313 0 0,24-17 3 0 0,-1 0 0 0 0,0 1 1 0 0,0-1-1 0 0,1 1 0 0 0,-1 0 0 0 0,0-1 0 0 0,1 1 1 0 0,-1-1-1 0 0,1 1 0 0 0,-1 0 0 0 0,1 0 1 0 0,-1-1-1 0 0,1 1 0 0 0,-1 0 0 0 0,1 0 1 0 0,0 0-1 0 0,-1-1 0 0 0,1 1 0 0 0,0 0 1 0 0,0 0-1 0 0,-1 0 0 0 0,1 0 0 0 0,0 0 1 0 0,0-1-1 0 0,0 1 0 0 0,0 0 0 0 0,0 0 0 0 0,0 0 1 0 0,1 0-4 0 0,0 1 2 0 0,-1-1 0 0 0,1 0 0 0 0,0 0 1 0 0,0 1-1 0 0,0-1 0 0 0,1 0 0 0 0,-1 0 1 0 0,0 0-1 0 0,0 0 0 0 0,1 0 0 0 0,-1 0 0 0 0,0 0 1 0 0,1-1-1 0 0,-1 1 0 0 0,1 0-2 0 0,8 3 7 0 0,0-1 0 0 0,0 0 0 0 0,0-1 0 0 0,7 2-7 0 0,65 5-393 0 0,1-4 0 0 0,40-3 393 0 0,6 0-7243 0 0,-116-1 4178 0 0,0-1 0 0 0,1-1-1 0 0,9-1 3066 0 0,-15-2-2056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0:4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1115 10 152 0 0,'18'-6'4862'0'0,"-17"6"-4578"0"0,-1-1 0 0 0,1 1 0 0 0,-1 0 0 0 0,1-1 0 0 0,-1 1 0 0 0,1 0 0 0 0,-1 0 1 0 0,1-1-1 0 0,0 1 0 0 0,-1 0 0 0 0,1 0 0 0 0,-1 0 0 0 0,1 0 0 0 0,0 0 0 0 0,-1 0 1 0 0,1 0-1 0 0,-1 0 0 0 0,1 0 0 0 0,-1 0 0 0 0,1 0 0 0 0,0 0 0 0 0,-1 1-284 0 0,1 0 127 0 0,-1 0 0 0 0,1 1 0 0 0,-1-1-1 0 0,0 1 1 0 0,1-1 0 0 0,-1 1-1 0 0,0-1 1 0 0,0 1 0 0 0,0-1 0 0 0,0 1-1 0 0,-1-1 1 0 0,1 1 0 0 0,0-1 0 0 0,-1 1-127 0 0,-7 47 1577 0 0,-3-1 0 0 0,-9 25-1577 0 0,6-24 49 0 0,2 1 0 0 0,-1 20-49 0 0,10-46 128 0 0,0-1-799 0 0,0 0 1 0 0,-1-1-1 0 0,-8 22 671 0 0,9-36-614 0 0,1-1 1 0 0,-2 0 0 0 0,1 0 0 0 0,-1-1-1 0 0,0 1 1 0 0,0-1 0 0 0,-1 0-1 0 0,0 0 1 0 0,0 0 0 0 0,0-1 0 0 0,-1 1-1 0 0,0-2 1 0 0,-6 6 613 0 0,0-3-1132 0 0,0 0 0 0 0,0 0 0 0 0,-1-1 0 0 0,-10 4 1132 0 0,-23 5-1606 0 0</inkml:trace>
  <inkml:trace contextRef="#ctx0" brushRef="#br0" timeOffset="248.16">73 856 936 0 0,'-39'30'5656'0'0,"9"-15"2394"0"0,30-15-7997 0 0,-1 0 0 0 0,1 0-1 0 0,0 0 1 0 0,0 0 0 0 0,0 0 0 0 0,0 0 0 0 0,0 1-1 0 0,0-1 1 0 0,-1 0 0 0 0,1 0 0 0 0,0 0-1 0 0,0 0 1 0 0,0 0 0 0 0,0 0 0 0 0,0 0 0 0 0,0 0-1 0 0,0 0 1 0 0,0 0 0 0 0,-1 0 0 0 0,1 1 0 0 0,0-1-1 0 0,0 0 1 0 0,0 0 0 0 0,0 0 0 0 0,0 0 0 0 0,0 0-1 0 0,0 0 1 0 0,0 1 0 0 0,0-1 0 0 0,0 0-1 0 0,0 0 1 0 0,0 0 0 0 0,0 0 0 0 0,0 0 0 0 0,0 0-1 0 0,0 1 1 0 0,0-1 0 0 0,0 0 0 0 0,0 0 0 0 0,0 0-1 0 0,0 0 1 0 0,0 0 0 0 0,0 0 0 0 0,0 1 0 0 0,0-1-1 0 0,0 0 1 0 0,0 0 0 0 0,0 0 0 0 0,0 0-1 0 0,1 0 1 0 0,-1 0 0 0 0,0 0 0 0 0,0 0 0 0 0,0 1-1 0 0,0-1 1 0 0,0 0 0 0 0,0 0 0 0 0,0 0 0 0 0,0 0-1 0 0,1 0 1 0 0,-1 0 0 0 0,0 0 0 0 0,0 0-1 0 0,0 0 1 0 0,0 0 0 0 0,0 0 0 0 0,1 0-53 0 0,15 7 818 0 0,24 3-795 0 0,12-4 263 0 0,0-4 0 0 0,0-1 0 0 0,44-6-286 0 0,159-26 348 0 0,-181 21-311 0 0,424-53-56 0 0,-259 33-2614 0 0,1-1-5583 0 0,-138 14 2105 0 0,-67 7 3839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0:4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681 414 1020 0 0,'38'-44'4781'0'0,"31"-47"-4781"0"0,-61 78 198 0 0,1-1 1 0 0,-1 1-1 0 0,-1-2 0 0 0,-1 1 0 0 0,0-1 0 0 0,0 0 0 0 0,-2 0 1 0 0,0 0-1 0 0,1-12-198 0 0,-4 22 257 0 0,-1 0 0 0 0,1 1 1 0 0,-2-1-1 0 0,1 0 0 0 0,0 0 1 0 0,-1 1-1 0 0,0-1 0 0 0,0 0 0 0 0,0 1 1 0 0,0-1-1 0 0,-1 1 0 0 0,0-1 1 0 0,0 1-1 0 0,0 0 0 0 0,-1 0 1 0 0,0-2-258 0 0,1 3 144 0 0,0 1 1 0 0,0 1 0 0 0,0-1 0 0 0,-1 0 0 0 0,1 0 0 0 0,0 1 0 0 0,-1-1 0 0 0,1 1-1 0 0,-1 0 1 0 0,1 0 0 0 0,-1 0 0 0 0,1 0 0 0 0,-1 0 0 0 0,0 0 0 0 0,0 1 0 0 0,1 0-1 0 0,-1-1 1 0 0,0 1 0 0 0,0 0 0 0 0,0 0 0 0 0,1 0 0 0 0,-1 1 0 0 0,0-1 0 0 0,0 1-1 0 0,1-1 1 0 0,-1 1 0 0 0,0 0 0 0 0,-1 1-145 0 0,-10 3 210 0 0,0 2-1 0 0,0-1 1 0 0,1 2 0 0 0,0 0-1 0 0,0 0 1 0 0,1 2 0 0 0,0-1-1 0 0,0 1 1 0 0,1 1 0 0 0,0 1-210 0 0,-10 12 163 0 0,1 0 0 0 0,1 2-1 0 0,1 0 1 0 0,-6 12-163 0 0,3 0 18 0 0,2 0-1 0 0,1 1 0 0 0,2 1 0 0 0,2 1 0 0 0,2 0 1 0 0,1 0-1 0 0,2 1 0 0 0,2 0 0 0 0,2 1 0 0 0,2 0 0 0 0,2 0 1 0 0,1 0-1 0 0,3-1 0 0 0,4 20-17 0 0,-5-45-534 0 0,0 0 1 0 0,-1 1-1 0 0,-1-1 0 0 0,0 0 1 0 0,-4 17 533 0 0,4-29-499 0 0,-1 0 1 0 0,-1 0 0 0 0,1 0-1 0 0,-1 0 1 0 0,0 0 0 0 0,0 0-1 0 0,0-1 1 0 0,-1 1-1 0 0,0-1 1 0 0,-1 2 498 0 0,3-4-426 0 0,-1 0-1 0 0,0 0 1 0 0,-1 0 0 0 0,1 0-1 0 0,0 0 1 0 0,0 0 0 0 0,-1-1-1 0 0,1 1 1 0 0,-1-1 0 0 0,1 0-1 0 0,-1 0 1 0 0,0 0-1 0 0,1 0 1 0 0,-1 0 0 0 0,0-1-1 0 0,0 1 1 0 0,0-1 0 0 0,1 1-1 0 0,-2-1 427 0 0,-18-3-2050 0 0</inkml:trace>
  <inkml:trace contextRef="#ctx0" brushRef="#br0" timeOffset="321.664">1 856 532 0 0,'2'2'613'0'0,"0"0"1"0"0,0 0-1 0 0,0 0 0 0 0,0 0 0 0 0,0 0 1 0 0,1-1-1 0 0,-1 1 0 0 0,1-1 1 0 0,-1 0-1 0 0,1 0 0 0 0,-1 0 0 0 0,1 0 1 0 0,0 0-1 0 0,0 0 0 0 0,-1-1 1 0 0,2 1-614 0 0,24-3 5159 0 0,-6-3-5062 0 0,75-20 341 0 0,-1-6 0 0 0,-1-3-438 0 0,185-81-1604 0 0,-257 105 1272 0 0,77-35-5579 0 0,-2-5 0 0 0,48-33 5911 0 0,-83 41-1903 0 0</inkml:trace>
  <inkml:trace contextRef="#ctx0" brushRef="#br0" timeOffset="591.3">1392 217 764 0 0,'12'-5'5597'0'0,"-22"7"-2170"0"0,-23 8-571 0 0,15-1-2279 0 0,1 1 0 0 0,0 1-1 0 0,0 0 1 0 0,2 1-1 0 0,-1 1 1 0 0,1 0-1 0 0,1 1 1 0 0,1 1-1 0 0,-6 7-576 0 0,-1 5 157 0 0,1 0 0 0 0,1 1-1 0 0,1 1 1 0 0,1 0-1 0 0,-2 10-156 0 0,13-26 9 0 0,0 0 0 0 0,1 0 0 0 0,0 0 0 0 0,1 1 0 0 0,1 0 0 0 0,0-1 0 0 0,1 1 0 0 0,0 0 0 0 0,1 0 0 0 0,0 0-1 0 0,1 0 1 0 0,2 5-9 0 0,-1-9-212 0 0,0-1-1 0 0,1 1 0 0 0,0-1 0 0 0,1 0 0 0 0,0 0 0 0 0,0 0 1 0 0,1-1-1 0 0,1 2 213 0 0,0-2-618 0 0,-1-1 0 0 0,1 0 0 0 0,1 0 0 0 0,-1 0 0 0 0,1-1 0 0 0,0 0-1 0 0,1 0 1 0 0,0-1 0 0 0,1 1 618 0 0,-3-3-610 0 0,-1 0 0 0 0,0 0 0 0 0,1-1 0 0 0,-1 0 0 0 0,1 0 0 0 0,0-1 0 0 0,0 1 0 0 0,0-1 0 0 0,0-1 0 0 0,0 1 0 0 0,0-1 0 0 0,0 0 0 0 0,0 0 0 0 0,1-1 610 0 0,21-6-2058 0 0</inkml:trace>
  <inkml:trace contextRef="#ctx0" brushRef="#br0" timeOffset="795.841">1606 496 2236 0 0,'30'-29'12053'0'0,"-27"24"-11772"0"0,1 1 1 0 0,0-1 0 0 0,0 1-1 0 0,0 1 1 0 0,1-1 0 0 0,-1 0-1 0 0,2 1-281 0 0,14-9 66 0 0,0 1 0 0 0,1 0-1 0 0,1 2 1 0 0,0 0 0 0 0,0 2-1 0 0,1 0 1 0 0,-1 2 0 0 0,1 0-1 0 0,1 2 1 0 0,-1 0 0 0 0,0 2-1 0 0,11 1-65 0 0,-31 0-26 0 0,1 0-1 0 0,0 0 0 0 0,0 1 1 0 0,0 0-1 0 0,0 0 1 0 0,0 0-1 0 0,-1 0 0 0 0,1 1 1 0 0,0-1-1 0 0,-1 1 1 0 0,1 0-1 0 0,-1 0 0 0 0,0 0 1 0 0,1 0-1 0 0,-1 1 0 0 0,0-1 1 0 0,2 4 26 0 0,-4-4-20 0 0,0 0 0 0 0,0 0 0 0 0,0 0 0 0 0,0 1 0 0 0,0-1 0 0 0,0 0 0 0 0,-1 1 0 0 0,1-1 0 0 0,-1 1 0 0 0,0-1 0 0 0,1 0 0 0 0,-1 1 0 0 0,-1-1 0 0 0,1 1 0 0 0,0-1 0 0 0,0 1 0 0 0,-1-1 0 0 0,1 0 0 0 0,-1 1 0 0 0,0-1 0 0 0,0 0 0 0 0,0 1 0 0 0,0-1 0 0 0,0 0 0 0 0,0 0 0 0 0,-1 0 0 0 0,1 0 0 0 0,-2 1 20 0 0,-16 23 5 0 0,-2-2 0 0 0,0 0-1 0 0,-2-1 1 0 0,0-1 0 0 0,-13 7-5 0 0,10-7 27 0 0,0 2 0 0 0,1 0 0 0 0,1 2-1 0 0,-8 12-26 0 0,31-36 1 0 0,-1 0-1 0 0,0 0 0 0 0,1 0 0 0 0,0 0 0 0 0,-1 0 0 0 0,1 1 0 0 0,0-1 0 0 0,0 0 0 0 0,0 1 0 0 0,0-1 0 0 0,1 1 0 0 0,-1-1 0 0 0,1 1 0 0 0,-1-1 0 0 0,1 1 0 0 0,0-1 0 0 0,0 1 0 0 0,0-1 0 0 0,0 1 0 0 0,1-1 1 0 0,-1 1-1 0 0,0-1 0 0 0,1 1 0 0 0,0-1 0 0 0,0 1 0 0 0,0-1 0 0 0,0 0 0 0 0,0 1 0 0 0,0-1 0 0 0,0 0 0 0 0,1 0 0 0 0,-1 0 0 0 0,1 0 0 0 0,0 0 0 0 0,0 0 0 0 0,-1-1 0 0 0,1 1 0 0 0,0 0 0 0 0,0-1 0 0 0,1 1 0 0 0,1 0 0 0 0,9 6 14 0 0,0-1-1 0 0,1-1 0 0 0,0 0 0 0 0,0 0 1 0 0,0-1-1 0 0,1-1 0 0 0,0-1 0 0 0,1 0-13 0 0,7 1-446 0 0,0-1 0 0 0,0-1 0 0 0,0-2 0 0 0,1 0 0 0 0,0-1 446 0 0,-18 0-767 0 0,0 0 0 0 0,1 0 1 0 0,-1 0-1 0 0,0-1 1 0 0,5-2 766 0 0,-9 4-312 0 0,-1-1 0 0 0,1 1 0 0 0,-1-1 0 0 0,1 0 0 0 0,-1 0 1 0 0,1 0-1 0 0,-1 0 0 0 0,0 0 0 0 0,1 0 0 0 0,-1 0 0 0 0,0 0 1 0 0,0 0-1 0 0,0-1 0 0 0,0 1 0 0 0,0 0 0 0 0,0-1 0 0 0,0 1 1 0 0,0-1-1 0 0,-1 1 0 0 0,1-1 0 0 0,0 1 0 0 0,-1-1 0 0 0,0 0 1 0 0,1 0 311 0 0,-2-12-1868 0 0</inkml:trace>
  <inkml:trace contextRef="#ctx0" brushRef="#br0" timeOffset="1074.576">1695 651 312 0 0,'-13'15'2316'0'0,"-2"5"1394"0"0,8-7 3421 0 0,7-12-6982 0 0,1-1 0 0 0,-1 1-1 0 0,0-1 1 0 0,1 1-1 0 0,-1-1 1 0 0,0 1 0 0 0,1-1-1 0 0,-1 1 1 0 0,1-1 0 0 0,-1 1-1 0 0,1-1 1 0 0,-1 1-1 0 0,1-1 1 0 0,-1 0 0 0 0,1 1-1 0 0,-1-1 1 0 0,1 0 0 0 0,0 0-1 0 0,-1 1 1 0 0,1-1 0 0 0,-1 0-1 0 0,1 0 1 0 0,0 0-1 0 0,-1 0 1 0 0,1 0 0 0 0,0 0-1 0 0,-1 0 1 0 0,1 0-149 0 0,23 4 127 0 0,0-3-133 0 0,-1-1 1 0 0,1-1-1 0 0,0-1 1 0 0,0-2 0 0 0,-1 0-1 0 0,3-1 6 0 0,22-8-2020 0 0,-1-2 0 0 0,22-10 2020 0 0,-36 11-2281 0 0,-1-2 1 0 0,0-1 0 0 0,-1-1 0 0 0,-1-2 0 0 0,18-15 2280 0 0,-1-6-1952 0 0</inkml:trace>
  <inkml:trace contextRef="#ctx0" brushRef="#br0" timeOffset="1342.047">2722 1 1564 0 0,'8'5'932'0'0,"-1"0"-1"0"0,0 1 1 0 0,0 0-1 0 0,-1 0 1 0 0,1 0 0 0 0,-1 1-1 0 0,-1 0 1 0 0,0 0-1 0 0,0 1 1 0 0,0-1-1 0 0,0 1 1 0 0,-2 0-1 0 0,1 1-931 0 0,1 4 409 0 0,-1 0 0 0 0,0 0-1 0 0,-1 0 1 0 0,-1 1-1 0 0,0-1 1 0 0,-1 1-1 0 0,0 0 1 0 0,-1 1-409 0 0,-2 23 235 0 0,-2 0 0 0 0,-2 0 1 0 0,-1 0-1 0 0,-2-1 0 0 0,-9 22-235 0 0,-11 33 102 0 0,-5-2-1 0 0,-19 35-101 0 0,47-114-594 0 0,0-1-1 0 0,0 1 0 0 0,-1-1 0 0 0,0-1 1 0 0,-1 1-1 0 0,0-1 0 0 0,-5 4 595 0 0,11-11-397 0 0,0 0 0 0 0,-1 0 0 0 0,1 0 1 0 0,-1-1-1 0 0,1 1 0 0 0,-1-1 0 0 0,0 0 0 0 0,1 0 0 0 0,-1 1 0 0 0,0-2 0 0 0,0 1 1 0 0,0 0-1 0 0,0-1 0 0 0,-2 1 397 0 0,3-1-341 0 0,0 0 0 0 0,0-1 1 0 0,-1 1-1 0 0,1-1 0 0 0,0 1 1 0 0,0-1-1 0 0,0 0 0 0 0,0 0 0 0 0,0 0 1 0 0,0 0-1 0 0,0 0 0 0 0,0 0 1 0 0,1-1-1 0 0,-1 1 0 0 0,0-1 1 0 0,1 1-1 0 0,-1-1 0 0 0,1 0 1 0 0,-1 1-1 0 0,1-1 0 0 0,-1-2 341 0 0,-8-12-1436 0 0</inkml:trace>
  <inkml:trace contextRef="#ctx0" brushRef="#br0" timeOffset="1343.047">3412 372 2436 0 0,'-4'9'7512'0'0,"3"-7"-1002"0"0,6-2-3000 0 0,6-1-4870 0 0,66-3 1270 0 0,0 3 0 0 0,0 4-1 0 0,13 5 91 0 0,-43-2-6717 0 0,41 12 6717 0 0,-87-18-139 0 0,4 1-669 0 0,-1 0-1 0 0,1 0 0 0 0,-1 1 1 0 0,1-1-1 0 0,-1 1 0 0 0,1 0 0 0 0,-1 0 1 0 0,0 0-1 0 0,0 1 0 0 0,0-1 1 0 0,2 4 808 0 0,-4 0-2030 0 0</inkml:trace>
  <inkml:trace contextRef="#ctx0" brushRef="#br0" timeOffset="1608.309">3487 626 540 0 0,'-20'27'2744'0'0,"-8"13"2670"0"0,4 2 4166 0 0,24-42-9511 0 0,-1 1-1 0 0,1 0 0 0 0,0 0 0 0 0,-1 0 1 0 0,1-1-1 0 0,0 1 0 0 0,0 0 0 0 0,0 0 1 0 0,-1 0-1 0 0,1 0 0 0 0,0-1 0 0 0,0 1 0 0 0,0 0 1 0 0,1 0-1 0 0,-1 0 0 0 0,0 0 0 0 0,0 0 1 0 0,0-1-1 0 0,0 1 0 0 0,1 0 0 0 0,-1 0 1 0 0,0 0-1 0 0,1-1 0 0 0,-1 1 0 0 0,1 0 1 0 0,-1-1-1 0 0,1 1-68 0 0,1 1 38 0 0,-1-1 0 0 0,1 0 0 0 0,-1 0 1 0 0,1 0-1 0 0,0 0 0 0 0,0 0 0 0 0,-1 0 0 0 0,1 0 0 0 0,0-1 1 0 0,0 1-1 0 0,0 0 0 0 0,0-1-38 0 0,8 2-7 0 0,1-1 1 0 0,-1 0 0 0 0,0 0-1 0 0,3-1 7 0 0,-12 0 6 0 0,114-7 249 0 0,2-11-3676 0 0,-58 4-3974 0 0,-1-2 1 0 0,51-21 7394 0 0,-63 18-2152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0:55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94 48 0 0,'-1'0'460'0'0,"-1"1"1"0"0,1-1-1 0 0,0 0 0 0 0,0 1 1 0 0,-1-1-1 0 0,1 0 0 0 0,0 0 1 0 0,-1 0-1 0 0,1 0 0 0 0,0 0 0 0 0,0 0 1 0 0,-1 0-1 0 0,1 0 0 0 0,0 0 1 0 0,-1-1-1 0 0,1 1 0 0 0,0 0 1 0 0,0-1-1 0 0,0 1 0 0 0,-1-1 1 0 0,1 0-1 0 0,0 1 0 0 0,0-1-460 0 0,-1 0 433 0 0,-1-1 0 0 0,1 1 0 0 0,-1 0 0 0 0,1-1 0 0 0,0 0 0 0 0,-1 0-1 0 0,1 1 1 0 0,0-1 0 0 0,0-1 0 0 0,-1 0-433 0 0,4 2 9 0 0,0 0 1 0 0,-1 0-1 0 0,1 0 1 0 0,0 0-1 0 0,0 0 0 0 0,0 0 1 0 0,-1 1-1 0 0,1-1 1 0 0,0 0-1 0 0,0 1 0 0 0,0-1 1 0 0,0 1-1 0 0,1-1 1 0 0,-1 1-1 0 0,0-1 0 0 0,0 1 1 0 0,0 0-1 0 0,1-1-9 0 0,1 0 16 0 0,29-11-16 0 0,1 2 1 0 0,1 0-1 0 0,0 3 1 0 0,0 0 0 0 0,0 2-1 0 0,18 1 0 0 0,-14 2-1353 0 0,1 3 0 0 0,-1 0 0 0 0,18 5 1353 0 0,-47-5-843 0 0,0 0 0 0 0,0 1 1 0 0,0 0-1 0 0,-1 1 0 0 0,1-1 0 0 0,0 2 0 0 0,-1-1 0 0 0,0 1 1 0 0,4 3 842 0 0,4 6-2128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0:5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1908 0 0,'-2'4'733'0'0,"-1"-1"1"0"0,0 1-1 0 0,1-1 0 0 0,-1 0 1 0 0,-1 0-1 0 0,1 0 0 0 0,0 0 1 0 0,-1 0-1 0 0,1-1 0 0 0,-1 0 0 0 0,0 1 1 0 0,0-1-1 0 0,0-1 0 0 0,0 1 1 0 0,0-1-1 0 0,0 1 0 0 0,0-1 0 0 0,0 0 1 0 0,-1 0-734 0 0,58-2 1130 0 0,107-19-3133 0 0,80 6-10515 0 0,-207 13 10584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0:5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1928 0 0,'1'46'8280'0'0,"0"-1"-4324"0"0,8 81-4543 0 0,6-41 1033 0 0,-13-75-344 0 0,5 20-1750 0 0,-2-1 1 0 0,0 7 1647 0 0,-4-28-830 0 0,-1 0 0 0 0,0 0 0 0 0,0 0 0 0 0,-1 0 0 0 0,0 0 0 0 0,0 0 1 0 0,-1 0-1 0 0,0 0 0 0 0,0 0 0 0 0,-2 3 830 0 0,-8 11-1895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0:5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1 260 2100 0 0,'4'-2'7032'0'0,"9"-2"-3509"0"0,168-25 30 0 0,-14 3-2057 0 0,98-25-745 0 0,287-51-167 0 0,-390 80-1255 0 0,2 7-1 0 0,66 6 672 0 0,-50 14-4623 0 0,-3 7-6329 0 0,-157-10 9239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1:0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77 1088 0 0,'0'-11'2954'0'0,"3"-15"2088"0"0,-2 25-5006 0 0,0-1 0 0 0,0 1 1 0 0,1-1-1 0 0,-1 1 0 0 0,1 0 1 0 0,-1-1-1 0 0,1 1 0 0 0,-1 0 1 0 0,1 0-1 0 0,0 0 0 0 0,-1 0 1 0 0,1 0-1 0 0,0 1 0 0 0,1-2-36 0 0,9-2 24 0 0,0 0 0 0 0,1 0 0 0 0,-1 1 0 0 0,1 1 0 0 0,0 0 0 0 0,0 0 0 0 0,0 1 0 0 0,0 1 0 0 0,0 0 0 0 0,0 1-24 0 0,-6 0 0 0 0,1-1 0 0 0,0 1 1 0 0,0 1-1 0 0,-1-1 0 0 0,1 2 0 0 0,-1-1 0 0 0,1 1 0 0 0,-1 0 0 0 0,0 0 0 0 0,0 1 0 0 0,0-1 0 0 0,-1 2 0 0 0,1-1 0 0 0,-1 1 0 0 0,0 0 0 0 0,0 0 1 0 0,0 2-1 0 0,-4-5 1 0 0,-1 0 1 0 0,1 0 0 0 0,-1 1 0 0 0,1-1 0 0 0,-1 0-1 0 0,0 1 1 0 0,0-1 0 0 0,0 1 0 0 0,0 0 0 0 0,-1-1 0 0 0,1 1-1 0 0,-1 0 1 0 0,1-1 0 0 0,-1 1 0 0 0,0 0 0 0 0,0-1-1 0 0,0 1 1 0 0,-1 0-2 0 0,0 2 2 0 0,0 0-1 0 0,0 0 1 0 0,-1 0 0 0 0,0 0-1 0 0,0 0 1 0 0,0-1-1 0 0,0 1 1 0 0,-1-1-1 0 0,-2 3-1 0 0,-7 9 33 0 0,-2 0 0 0 0,0-1 0 0 0,-1 0 0 0 0,-9 6-33 0 0,13-11 52 0 0,-27 21 206 0 0,27-23-171 0 0,0 1 1 0 0,0 0-1 0 0,1 0 1 0 0,0 1-1 0 0,1 1 0 0 0,0-1 1 0 0,0 2-88 0 0,8-10 0 0 0,0-1 0 0 0,1 0 1 0 0,-1 1-1 0 0,0-1 0 0 0,1 0 0 0 0,-1 1 1 0 0,1-1-1 0 0,-1 1 0 0 0,1-1 1 0 0,0 1-1 0 0,0-1 0 0 0,0 1 1 0 0,0-1-1 0 0,0 1 0 0 0,0-1 0 0 0,0 1 1 0 0,0-1-1 0 0,0 1 0 0 0,1-1 1 0 0,-1 1-1 0 0,1-1 0 0 0,-1 0 0 0 0,1 1 1 0 0,0 0-1 0 0,1 0 0 0 0,-1 1 0 0 0,2 0 0 0 0,-1-1 0 0 0,0 1 0 0 0,0-1 1 0 0,1 0-1 0 0,-1 0 0 0 0,1 0 0 0 0,0 0 0 0 0,0 0 0 0 0,0 0 0 0 0,9 4 0 0 0,-1-1-1 0 0,1 0 1 0 0,0-1-1 0 0,0 0 1 0 0,6 0 0 0 0,16 4-272 0 0,84 16-2844 0 0,-103-22 2617 0 0,0 0 1 0 0,0-2-1 0 0,0 1 0 0 0,0-2 0 0 0,0 0 1 0 0,11-3 498 0 0,-3-4-3037 0 0,-16 4 1810 0 0</inkml:trace>
  <inkml:trace contextRef="#ctx0" brushRef="#br0" timeOffset="267.756">11 303 948 0 0,'-1'1'270'0'0,"1"-1"-1"0"0,0 0 1 0 0,-1 0-1 0 0,1 0 1 0 0,-1 0-1 0 0,1 0 1 0 0,0 0-1 0 0,-1 0 0 0 0,1-1 1 0 0,-1 1-1 0 0,1 0 1 0 0,0 0-1 0 0,-1 0 1 0 0,1 0-1 0 0,0 0 1 0 0,-1 0-1 0 0,1-1 1 0 0,0 1-1 0 0,-1 0 1 0 0,1 0-1 0 0,0-1 1 0 0,-1 1-1 0 0,1 0 1 0 0,0 0-1 0 0,0-1 1 0 0,-1 1-1 0 0,1 0 1 0 0,0-1-1 0 0,0 1 1 0 0,0 0-1 0 0,0-1 1 0 0,-1 1-1 0 0,1-1 1 0 0,0 1-270 0 0,4-15 4120 0 0,-2 12-3905 0 0,0 0-1 0 0,0-1 0 0 0,0 1 0 0 0,1 1 1 0 0,-1-1-1 0 0,1 0 0 0 0,0 0 0 0 0,0 0-214 0 0,13-6 58 0 0,1 1-1 0 0,0 0 1 0 0,0 1-1 0 0,0 1 0 0 0,1 1 1 0 0,0 0-1 0 0,0 1 0 0 0,18-1-57 0 0,15 1-723 0 0,0 1-1 0 0,32 4 724 0 0,92 10-12721 0 0,-151-11 11049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1:0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9 105 592 0 0,'-9'-22'11093'0'0,"11"6"-6276"0"0,0 13-4735 0 0,0 1-1 0 0,0 0 1 0 0,1-1 0 0 0,-1 1 0 0 0,0 0-1 0 0,1 0 1 0 0,-1 1 0 0 0,1-1 0 0 0,0 1-1 0 0,-1-1 1 0 0,1 1 0 0 0,2-1-82 0 0,13-6 83 0 0,1 1-1 0 0,-1 1 1 0 0,1 1 0 0 0,0 0 0 0 0,1 1-1 0 0,-1 1 1 0 0,1 1 0 0 0,5 1-83 0 0,2 0-1428 0 0,0 2 0 0 0,12 2 1428 0 0,51 14-12089 0 0,-83-15 10324 0 0,0-2 414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1:02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1 736 0 0,'-1'0'431'0'0,"0"0"0"0"0,0 0 0 0 0,0 1 0 0 0,0-1 0 0 0,0 0-1 0 0,0 1 1 0 0,1-1 0 0 0,-1 1 0 0 0,0-1 0 0 0,0 1 0 0 0,0-1 0 0 0,0 1 0 0 0,0-1 0 0 0,1 1 0 0 0,-1 0 0 0 0,0 0-1 0 0,0-1 1 0 0,1 1 0 0 0,-1 0 0 0 0,1 0 0 0 0,-1 1-431 0 0,-12 28 2782 0 0,11-21-2512 0 0,0 1-1 0 0,0 0 1 0 0,1 0 0 0 0,0-1-1 0 0,1 5-269 0 0,1-1 75 0 0,1-1 0 0 0,1 1 0 0 0,0-1 0 0 0,0 1 0 0 0,1-1 0 0 0,0 0 0 0 0,1 0 0 0 0,1-1 0 0 0,0 1 0 0 0,1-1 0 0 0,0 0 0 0 0,1 1-75 0 0,-5-8-131 0 0,0-1 0 0 0,-1 1 0 0 0,2-1-1 0 0,-1 0 1 0 0,0 1 0 0 0,0-1 0 0 0,1-1-1 0 0,0 1 1 0 0,-1 0 0 0 0,1-1 0 0 0,0 0-1 0 0,0 0 1 0 0,1 0 0 0 0,-1-1 0 0 0,0 1-1 0 0,1-1 1 0 0,-1 0 0 0 0,0 0 0 0 0,1 0-1 0 0,-1-1 1 0 0,1 0 0 0 0,0 1 0 0 0,-1-2-1 0 0,1 1 1 0 0,-1 0 0 0 0,1-1 0 0 0,-1 0-1 0 0,1 0 1 0 0,-1 0 0 0 0,0-1 0 0 0,0 0-1 0 0,1 1 1 0 0,-1-1 0 0 0,0-1 0 0 0,1 0 131 0 0,3-2-744 0 0,-1 0 1 0 0,1-1 0 0 0,-1 0 0 0 0,0 0 0 0 0,-1 0 0 0 0,0-1-1 0 0,0 0 1 0 0,0 0 0 0 0,-1-1 0 0 0,0 1 0 0 0,-1-1-1 0 0,4-7 744 0 0,0-11-1239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5:46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534 500 348 0 0,'-20'-2'2017'0'0,"-1"0"0"0"0,1 2 0 0 0,-1 0 1 0 0,1 2-1 0 0,-9 1-2017 0 0,4 1 1195 0 0,-1 2 1 0 0,1 0-1 0 0,1 2 1 0 0,-5 2-1196 0 0,1 2 518 0 0,0 1 1 0 0,1 1-1 0 0,1 1 1 0 0,0 1 0 0 0,1 2-1 0 0,1 0 1 0 0,-16 17-519 0 0,35-30 29 0 0,0 0 0 0 0,-1 1 0 0 0,2 0 0 0 0,-1 0 1 0 0,1 0-1 0 0,0 1 0 0 0,0-1 0 0 0,1 1 0 0 0,-1 0 0 0 0,1 2-29 0 0,2-7 2 0 0,1 0 0 0 0,-1 0 0 0 0,1 0 0 0 0,-1 0 0 0 0,1 1-1 0 0,0-1 1 0 0,0 0 0 0 0,0 0 0 0 0,0 0 0 0 0,1 0-1 0 0,-1 0 1 0 0,0 0 0 0 0,1 0 0 0 0,0 0 0 0 0,-1 0 0 0 0,1 0-1 0 0,0 0 1 0 0,0 0 0 0 0,0 0 0 0 0,0-1 0 0 0,0 1-1 0 0,1 0 1 0 0,-1-1 0 0 0,0 1 0 0 0,1-1 0 0 0,-1 1 0 0 0,1-1-1 0 0,0 0 1 0 0,-1 1 0 0 0,1-1 0 0 0,0 0 0 0 0,0 0 0 0 0,0 0-1 0 0,-1 0 1 0 0,1-1 0 0 0,0 1 0 0 0,0-1 0 0 0,0 1-1 0 0,1-1-1 0 0,10 3-113 0 0,0 0-1 0 0,-1-1 0 0 0,1-1 1 0 0,0 0-1 0 0,0-1 0 0 0,0 0 0 0 0,0-1 1 0 0,0 0-1 0 0,-1-1 0 0 0,1-1 1 0 0,-1 0-1 0 0,1 0 0 0 0,-1-2 114 0 0,21-6-1553 0 0,-2-2-1 0 0,1-1 0 0 0,-2-2 1 0 0,10-7 1553 0 0,-15 7-1176 0 0,-1-2 0 0 0,5-5 1176 0 0,7-8 1502 0 0,-49 43-409 0 0,1 0 0 0 0,1 1 0 0 0,0 0 0 0 0,1 1-1093 0 0,6-9 263 0 0,1 0 0 0 0,-1 0 0 0 0,1 1 0 0 0,0-1 0 0 0,1 1 0 0 0,-1 0 0 0 0,1 0-1 0 0,0 0 1 0 0,1 0 0 0 0,0 0 0 0 0,-1 0 0 0 0,2 3-263 0 0,-1-8 30 0 0,1 0 1 0 0,0 0-1 0 0,0 0 0 0 0,0 0 0 0 0,0 0 1 0 0,1 0-1 0 0,-1 0 0 0 0,0 0 1 0 0,0 0-1 0 0,1 0 0 0 0,-1 0 0 0 0,1 0 1 0 0,-1 0-1 0 0,1 0 0 0 0,-1 0 1 0 0,1 0-1 0 0,-1 0 0 0 0,1 0 0 0 0,0 0 1 0 0,-1 0-1 0 0,1-1 0 0 0,0 1 1 0 0,0 0-1 0 0,0-1 0 0 0,0 1 0 0 0,0 0 1 0 0,0-1-31 0 0,2 1 31 0 0,-1 0 0 0 0,0-1 0 0 0,1 0 0 0 0,-1 1-1 0 0,0-1 1 0 0,1 0 0 0 0,-1 0 0 0 0,0 0 0 0 0,1-1 0 0 0,-1 1 0 0 0,0 0 0 0 0,3-2-31 0 0,8-2 36 0 0,0 0-1 0 0,0-2 0 0 0,0 0 1 0 0,2-2-36 0 0,-11 6 11 0 0,86-46-16 0 0,-20 9-92 0 0,2 4 1 0 0,1 2-1 0 0,27-6 97 0 0,-96 38-100 0 0,1-1 0 0 0,-1 1 1 0 0,1 0-1 0 0,0 0 0 0 0,0 1 0 0 0,-1-1 1 0 0,4 1 99 0 0,-8 0-21 0 0,0 0 0 0 0,1 0 1 0 0,-1 0-1 0 0,1 0 0 0 0,-1 0 1 0 0,0 0-1 0 0,1 0 0 0 0,-1 1 1 0 0,0-1-1 0 0,1 0 0 0 0,-1 0 1 0 0,0 0-1 0 0,1 0 0 0 0,-1 1 1 0 0,0-1-1 0 0,0 0 1 0 0,1 0-1 0 0,-1 1 0 0 0,0-1 1 0 0,0 0-1 0 0,1 1 0 0 0,-1-1 1 0 0,0 0-1 0 0,0 0 0 0 0,0 1 1 0 0,0-1-1 0 0,1 0 0 0 0,-1 1 1 0 0,0-1-1 0 0,0 1 0 0 0,0-1 1 0 0,0 0 20 0 0,-8 22-269 0 0,-39 45 186 0 0,36-53-369 0 0,0 1 1 0 0,1 0-1 0 0,0 0 1 0 0,1 1 0 0 0,1 0-1 0 0,1 0 1 0 0,0 1-1 0 0,-2 10 452 0 0,8-24-178 0 0,1-1 0 0 0,-1 0-1 0 0,1 1 1 0 0,0-1 0 0 0,0 1-1 0 0,0-1 1 0 0,0 1 0 0 0,0-1-1 0 0,0 1 1 0 0,1-1 0 0 0,-1 1-1 0 0,1 1 179 0 0,0-3-167 0 0,-1 0-1 0 0,1 0 0 0 0,-1 0 0 0 0,1 0 0 0 0,0-1 0 0 0,-1 1 0 0 0,1 0 0 0 0,0 0 0 0 0,-1 0 0 0 0,1-1 0 0 0,0 1 0 0 0,0 0 0 0 0,0-1 1 0 0,0 1-1 0 0,0-1 0 0 0,0 1 0 0 0,0-1 0 0 0,0 1 0 0 0,0-1 0 0 0,0 1 168 0 0,3-1-405 0 0,0 0-1 0 0,0 1 1 0 0,-1-1-1 0 0,1 0 1 0 0,0-1-1 0 0,0 1 1 0 0,0-1 0 0 0,-1 0-1 0 0,1 0 1 0 0,0 0-1 0 0,-1 0 1 0 0,1-1-1 0 0,-1 1 1 0 0,2-2 405 0 0,23-11-1603 0 0</inkml:trace>
  <inkml:trace contextRef="#ctx0" brushRef="#br0" timeOffset="372.554">1392 534 1208 0 0,'-9'5'1170'0'0,"1"-1"-1"0"0,-1 0 1 0 0,0 0 0 0 0,0-1 0 0 0,0 0-1 0 0,-1 0 1 0 0,1-1 0 0 0,-4 0-1170 0 0,-34 10 2153 0 0,8 2-507 0 0,1 2 0 0 0,0 2 0 0 0,-3 4-1646 0 0,20-11 490 0 0,2 2-1 0 0,-1 0 0 0 0,1 1 1 0 0,1 1-1 0 0,1 1 1 0 0,-4 5-490 0 0,19-19 23 0 0,0 0 1 0 0,0 0 0 0 0,0 0-1 0 0,1 1 1 0 0,-1-1-1 0 0,1 0 1 0 0,-1 1-1 0 0,1-1 1 0 0,0 1 0 0 0,0-1-1 0 0,0 1 1 0 0,0 0-1 0 0,1-1 1 0 0,-1 1-1 0 0,1 0 1 0 0,-1-1 0 0 0,1 1-1 0 0,0 0 1 0 0,0 2-24 0 0,1-3 2 0 0,0-1 1 0 0,-1 1-1 0 0,1-1 1 0 0,0 1-1 0 0,0-1 1 0 0,0 1 0 0 0,0-1-1 0 0,1 0 1 0 0,-1 0-1 0 0,0 1 1 0 0,0-1-1 0 0,1 0 1 0 0,-1 0-1 0 0,1 0 1 0 0,-1 0-1 0 0,1 0 1 0 0,-1-1 0 0 0,1 1-1 0 0,0 0 1 0 0,-1-1-1 0 0,1 1 1 0 0,0-1-1 0 0,0 0 1 0 0,-1 1-1 0 0,1-1 1 0 0,0 0-1 0 0,0 0 1 0 0,-1 0 0 0 0,1 0-1 0 0,0-1 1 0 0,0 1-3 0 0,12-1-12 0 0,-1 0 1 0 0,0-1-1 0 0,0-1 1 0 0,0 0 0 0 0,0-1-1 0 0,-1 0 1 0 0,7-3 11 0 0,85-43-229 0 0,-87 41 178 0 0,61-32-312 0 0,-2-5 0 0 0,-2-2 0 0 0,-3-4 1 0 0,-1-2-1 0 0,51-55 363 0 0,16-32-1926 0 0,9-25 1926 0 0,-137 155-58 0 0,-5 7 71 0 0,0 0 1 0 0,0 0 0 0 0,-1 0-1 0 0,1-1 1 0 0,-1 1-1 0 0,0-1 1 0 0,-1 0 0 0 0,1 0-1 0 0,-1 0 1 0 0,0 0 0 0 0,0 0-1 0 0,0-4-13 0 0,-2 9 13 0 0,0 0 1 0 0,0-1-1 0 0,0 1 0 0 0,0 0 0 0 0,0-1 0 0 0,0 1 1 0 0,0-1-1 0 0,0 1 0 0 0,0 0 0 0 0,0-1 0 0 0,0 1 1 0 0,0 0-1 0 0,0-1 0 0 0,-1 1 0 0 0,1 0 0 0 0,0-1 1 0 0,0 1-1 0 0,0 0 0 0 0,-1-1 0 0 0,1 1 0 0 0,0 0 1 0 0,-1 0-1 0 0,1-1 0 0 0,0 1 0 0 0,0 0 0 0 0,-1 0 1 0 0,1 0-1 0 0,0-1 0 0 0,-1 1 0 0 0,1 0 0 0 0,0 0 1 0 0,-1 0-1 0 0,1 0 0 0 0,-1 0 0 0 0,1 0 0 0 0,0-1 1 0 0,-1 1-1 0 0,1 0 0 0 0,0 0 0 0 0,-1 0 0 0 0,1 0 1 0 0,-1 1-1 0 0,1-1 0 0 0,0 0 0 0 0,-1 0 0 0 0,1 0 1 0 0,0 0-1 0 0,-1 0 0 0 0,1 0 0 0 0,0 0 0 0 0,-1 1 1 0 0,1-1-14 0 0,-22 9 406 0 0,-2 4-272 0 0,2 2-1 0 0,0 1 1 0 0,0 0 0 0 0,2 1 0 0 0,0 2-1 0 0,-12 14-133 0 0,-29 37 32 0 0,-13 24-32 0 0,23-27-29 0 0,2 2-1 0 0,3 2 0 0 0,-30 64 30 0 0,68-117-152 0 0,1 0-1 0 0,0 1 1 0 0,1 0-1 0 0,0 9 153 0 0,4-22-333 0 0,1 1 0 0 0,0 0-1 0 0,0 0 1 0 0,1 0 0 0 0,0 0-1 0 0,0 1 1 0 0,0-1 0 0 0,1 0-1 0 0,1 0 1 0 0,-1-1 0 0 0,1 1 0 0 0,0 0-1 0 0,0 0 1 0 0,1 0 333 0 0,-1-4-349 0 0,-1-1 1 0 0,1 1-1 0 0,0 0 0 0 0,0-1 1 0 0,0 0-1 0 0,1 1 0 0 0,-1-1 1 0 0,0 0-1 0 0,1 0 0 0 0,0 0 1 0 0,-1 0-1 0 0,1-1 0 0 0,0 1 1 0 0,0-1-1 0 0,0 1 0 0 0,0-1 1 0 0,0 0-1 0 0,0 0 0 0 0,2 0 349 0 0,6 1-901 0 0,0-1 1 0 0,1 0-1 0 0,-1-1 0 0 0,0 0 0 0 0,3 0 901 0 0,38-4-1883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1:02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60 544 0 0,'-5'-2'1577'0'0,"1"-1"0"0"0,-1 1-1 0 0,1 0 1 0 0,-1-1 0 0 0,1 0 0 0 0,0 0 0 0 0,0-1-1 0 0,0 1 1 0 0,0-1-1577 0 0,-1 0 794 0 0,1 0 0 0 0,-2 0 0 0 0,1 0 1 0 0,0 0-1 0 0,-6-2-794 0 0,11 6 21 0 0,0 0 1 0 0,0 0-1 0 0,0 0 0 0 0,0 0 1 0 0,0 0-1 0 0,0 0 0 0 0,0 0 1 0 0,0 0-1 0 0,0 1 1 0 0,1-1-1 0 0,-1 0 0 0 0,0 0 1 0 0,0 0-1 0 0,0 0 1 0 0,0 0-1 0 0,0 0 0 0 0,0 0 1 0 0,0 0-1 0 0,0 0 1 0 0,0 0-1 0 0,0 0 0 0 0,0 0 1 0 0,0 0-1 0 0,0 0 1 0 0,0 1-1 0 0,0-1 0 0 0,0 0 1 0 0,0 0-1 0 0,0 0 1 0 0,0 0-1 0 0,0 0 0 0 0,0 0 1 0 0,0 0-1 0 0,0 0 1 0 0,-1 0-1 0 0,1 0 0 0 0,0 0 1 0 0,0 0-1 0 0,0 0 1 0 0,0 0-1 0 0,0 0 0 0 0,0 1 1 0 0,0-1-1 0 0,0 0 1 0 0,0 0-1 0 0,0 0 0 0 0,0 0 1 0 0,0 0-1 0 0,0 0 1 0 0,0 0-1 0 0,0 0 0 0 0,0 0-21 0 0,10 9-2108 0 0,-9-8 1617 0 0,1 0-1 0 0,-1 0 1 0 0,1 0 0 0 0,-1 0-1 0 0,1 0 1 0 0,0-1-1 0 0,-1 1 1 0 0,1-1 0 0 0,0 1-1 0 0,0-1 1 0 0,-1 0 0 0 0,1 1-1 0 0,0-1 1 0 0,0 0 0 0 0,0 0-1 0 0,-1 0 1 0 0,1 0-1 0 0,0-1 1 0 0,0 1 0 0 0,-1 0-1 0 0,3-1 492 0 0,19-14-5613 0 0,-13 7 3907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1:0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 1484 0 0,'1'0'182'0'0,"-1"0"-1"0"0,1 0 1 0 0,-1-1-1 0 0,1 1 1 0 0,0 0 0 0 0,-1 0-1 0 0,1-1 1 0 0,0 1-1 0 0,-1 0 1 0 0,1 0 0 0 0,0 0-1 0 0,-1 0 1 0 0,1 0-1 0 0,0 0 1 0 0,-1 0 0 0 0,1 0-1 0 0,0 1 1 0 0,-1-1-1 0 0,1 0 1 0 0,-1 0-1 0 0,1 0 1 0 0,0 1 0 0 0,-1-1-1 0 0,1 0 1 0 0,-1 1-1 0 0,1-1 1 0 0,0 0 0 0 0,-1 1-1 0 0,1-1 1 0 0,-1 1-1 0 0,0-1 1 0 0,1 1 0 0 0,-1-1-1 0 0,1 1 1 0 0,-1-1-1 0 0,0 1 1 0 0,1 0-1 0 0,-1-1 1 0 0,0 1 0 0 0,1-1-1 0 0,-1 1 1 0 0,0 0-1 0 0,0-1 1 0 0,0 1 0 0 0,0 0-1 0 0,0-1 1 0 0,0 1-1 0 0,0 0 1 0 0,0 0-182 0 0,-2 42 752 0 0,-1-25-565 0 0,-1 25-114 0 0,-2-1 1 0 0,-5 17-74 0 0,-5 22-103 0 0,14-68-306 0 0,-1 0 1 0 0,0 0-1 0 0,-1 0 1 0 0,-3 6 408 0 0,3-10-689 0 0,0 0 1 0 0,-1 0-1 0 0,0 0 1 0 0,-1-1 0 0 0,1 0-1 0 0,-2 0 1 0 0,1-1-1 0 0,-1 1 1 0 0,0-1-1 0 0,-2 1 689 0 0,-21 15-1878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1:0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2 106 1380 0 0,'-1'12'1271'0'0,"1"7"5428"0"0,0-19-6522 0 0,0 1 0 0 0,0-1 0 0 0,0 0 0 0 0,1 1 0 0 0,-1-1 0 0 0,0 0 0 0 0,0 1 0 0 0,1-1 0 0 0,-1 0 0 0 0,0 1 0 0 0,1-1 0 0 0,-1 0-1 0 0,0 0 1 0 0,1 1 0 0 0,-1-1 0 0 0,0 0 0 0 0,1 0 0 0 0,-1 0 0 0 0,1 1 0 0 0,-1-1 0 0 0,0 0 0 0 0,1 0 0 0 0,-1 0 0 0 0,1 0 0 0 0,-1 0 0 0 0,1 0 0 0 0,-1 0 0 0 0,1 0 0 0 0,-1 0 0 0 0,0 0 0 0 0,1 0-1 0 0,-1 0 1 0 0,1 0 0 0 0,-1 0 0 0 0,1-1 0 0 0,-1 1 0 0 0,0 0 0 0 0,1 0-177 0 0,159-43 1578 0 0,-32 8-1630 0 0,28 1 52 0 0,-77 21-512 0 0,0 4 0 0 0,1 3 0 0 0,15 4 512 0 0,17 7-3644 0 0,-1 9-3608 0 0,-83-8 4876 0 0,-4 0 432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1:0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35 469 104 0 0,'-5'-24'9303'0'0,"1"3"-3867"0"0,4 20-5392 0 0,1-1 1 0 0,-1 1 0 0 0,1 0 0 0 0,-1 0-1 0 0,1 0 1 0 0,0-1 0 0 0,-1 1 0 0 0,1 0-1 0 0,0 0 1 0 0,0 0 0 0 0,0 0 0 0 0,-1 0-1 0 0,1 1 1 0 0,0-1 0 0 0,0 0 0 0 0,1 0-1 0 0,-1 1 1 0 0,0-1 0 0 0,1 0-45 0 0,15-8 31 0 0,1 0 1 0 0,1 1 0 0 0,0 1-1 0 0,0 1 1 0 0,0 1-1 0 0,0 0 1 0 0,5 1-32 0 0,17-2 8 0 0,0 2-1 0 0,41 1-7 0 0,-78 3 1 0 0,17 0 1 0 0,0 0 0 0 0,20 5-2 0 0,-37-5-1 0 0,0 1 0 0 0,0-1 0 0 0,0 1 0 0 0,0 1 0 0 0,0-1-1 0 0,0 0 1 0 0,0 1 0 0 0,0 0 0 0 0,0 0 0 0 0,-1 0 0 0 0,1 0 0 0 0,-1 1 0 0 0,0-1 0 0 0,1 1-1 0 0,-1 0 1 0 0,0 0 0 0 0,-1 0 0 0 0,1 0 1 0 0,-2-1 0 0 0,0 0-1 0 0,-1 0 1 0 0,1 0 0 0 0,-1 0-1 0 0,1 0 1 0 0,-1 1-1 0 0,0-1 1 0 0,0 0 0 0 0,0 0-1 0 0,0 0 1 0 0,0 0 0 0 0,0 0-1 0 0,-1 1 1 0 0,1-1-1 0 0,-1 0 1 0 0,1 0 0 0 0,-1 0-1 0 0,0 0 1 0 0,0 0 0 0 0,0 0-1 0 0,0-1 1 0 0,0 1-1 0 0,0 0 1 0 0,-1 0 0 0 0,0 0 0 0 0,-5 8 1 0 0,-1-1 0 0 0,0 0 1 0 0,-8 6-2 0 0,16-14 0 0 0,-39 32 13 0 0,-1-2-1 0 0,-9 4-12 0 0,8-6 22 0 0,2 1-1 0 0,-13 14-21 0 0,50-42-1 0 0,0 0-1 0 0,0 0 1 0 0,0-1 0 0 0,0 1 0 0 0,0 0-1 0 0,1 1 1 0 0,-1-1 0 0 0,1 0 0 0 0,-1 0-1 0 0,1 1 1 0 0,0-1 0 0 0,0 1 0 0 0,0-1-1 0 0,0 1 1 0 0,0 0 0 0 0,1-1 0 0 0,-1 1-1 0 0,1 0 1 0 0,-1-1 0 0 0,1 1 0 0 0,0 0-1 0 0,0-1 1 0 0,1 1 1 0 0,0 1-2 0 0,0-1-1 0 0,1 0 1 0 0,-1 0 0 0 0,1 0-1 0 0,0 0 1 0 0,0-1-1 0 0,0 1 1 0 0,0 0 0 0 0,1-1-1 0 0,-1 0 1 0 0,1 1-1 0 0,-1-1 1 0 0,1 0-1 0 0,0 0 1 0 0,0 0 0 0 0,0-1-1 0 0,0 1 1 0 0,1-1 2 0 0,15 8-127 0 0,0-1 1 0 0,0 0-1 0 0,1-2 1 0 0,0 0 0 0 0,18 2 126 0 0,23 1-6619 0 0,21 0 6619 0 0,-71-9-1604 0 0,1 1-1 0 0,-1-1 1 0 0,0-1 0 0 0,4-1 1604 0 0,-2 0-1605 0 0</inkml:trace>
  <inkml:trace contextRef="#ctx0" brushRef="#br0" timeOffset="280.116">19 620 2444 0 0,'-1'0'392'0'0,"0"1"0"0"0,1-1 0 0 0,-1 0 0 0 0,1 0-1 0 0,-1 0 1 0 0,0 1 0 0 0,1-1 0 0 0,-1 0 0 0 0,0 0 0 0 0,0 0-1 0 0,1 0 1 0 0,-1 0 0 0 0,0 0 0 0 0,1 0 0 0 0,-1-1 0 0 0,0 1-1 0 0,1 0 1 0 0,-1 0 0 0 0,1 0 0 0 0,-1-1 0 0 0,0 1 0 0 0,1 0-1 0 0,-1-1 1 0 0,1 1 0 0 0,-1 0 0 0 0,0-1 0 0 0,1 1 0 0 0,-1-1-392 0 0,6-6 5229 0 0,6 3-5573 0 0,54-9 333 0 0,1 3 0 0 0,58-2 11 0 0,-50 6-873 0 0,65-5-3454 0 0,27-3-5287 0 0,-126 10 7393 0 0</inkml:trace>
  <inkml:trace contextRef="#ctx0" brushRef="#br0" timeOffset="529.627">958 505 232 0 0,'1'0'510'0'0,"-1"0"1"0"0,1 1-1 0 0,0-1 1 0 0,0 0-1 0 0,0 0 0 0 0,0 1 1 0 0,0-1-1 0 0,0 0 1 0 0,0 0-1 0 0,0 0 0 0 0,0 0 1 0 0,0 0-1 0 0,0-1 0 0 0,0 1 1 0 0,-1 0-1 0 0,1 0 1 0 0,0-1-1 0 0,0 1 0 0 0,1-1-510 0 0,25-9 2911 0 0,-7 2-2672 0 0,41-6-357 0 0,1 2 0 0 0,0 3 0 0 0,1 3 0 0 0,43 2 118 0 0,-33 5-9839 0 0,6 3 9839 0 0,-69-2-1824 0 0</inkml:trace>
  <inkml:trace contextRef="#ctx0" brushRef="#br0" timeOffset="795.876">1407 196 1748 0 0,'-31'33'7293'0'0,"-2"-1"-3485"0"0,10-11-3101 0 0,0 2 0 0 0,1 1-1 0 0,2 1 1 0 0,-16 25-707 0 0,28-38 165 0 0,1 1-1 0 0,0 0 1 0 0,1 0-1 0 0,1 1 1 0 0,0 0-1 0 0,1 0 1 0 0,1 0-1 0 0,-3 14-164 0 0,6-20-376 0 0,-1 0 0 0 0,1 1 0 0 0,0-1 0 0 0,1 0 0 0 0,0 0 0 0 0,0 1 0 0 0,2 2 376 0 0,-1-4-1014 0 0,0 0-1 0 0,1 0 1 0 0,0 0 0 0 0,0 0 0 0 0,1 0 0 0 0,0-1 0 0 0,0 0 0 0 0,5 5 1014 0 0,3 2-2737 0 0,4-4 431 0 0</inkml:trace>
  <inkml:trace contextRef="#ctx0" brushRef="#br0" timeOffset="1043.873">1850 408 60 0 0,'1'3'627'0'0,"0"-1"-1"0"0,-1 1 1 0 0,1-1 0 0 0,-1 1 0 0 0,0 0-1 0 0,0-1 1 0 0,0 1 0 0 0,0-1 0 0 0,0 1-1 0 0,0 0 1 0 0,-1-1 0 0 0,1 1-1 0 0,-1-1 1 0 0,0 1 0 0 0,-1 1-627 0 0,-20 37 4938 0 0,6-13-4574 0 0,7-8-596 0 0,-39 87 1315 0 0,31-51-2463 0 0,11 1-3879 0 0,6-53 4111 0 0,1 1-3025 0 0,-1-5 1959 0 0</inkml:trace>
  <inkml:trace contextRef="#ctx0" brushRef="#br0" timeOffset="1307.763">2011 22 320 0 0,'1'-1'641'0'0,"0"0"1"0"0,-1 0-1 0 0,1 0 0 0 0,0-1 0 0 0,-1 1 1 0 0,1 0-1 0 0,-1-1 0 0 0,1 1 0 0 0,-1 0 1 0 0,0-1-1 0 0,1 1 0 0 0,-1-1 1 0 0,0 0-642 0 0,-3 0 4312 0 0,-7 11-3483 0 0,-89 112 683 0 0,99-120-1504 0 0,0-1 0 0 0,0 0 0 0 0,0 0 0 0 0,0 0 0 0 0,0 1-1 0 0,0-1 1 0 0,0 0 0 0 0,0 0 0 0 0,-1 0 0 0 0,1 0 0 0 0,0 1 0 0 0,0-1 0 0 0,0 0 0 0 0,0 0-1 0 0,0 0 1 0 0,-1 0 0 0 0,1 0 0 0 0,0 0 0 0 0,0 0 0 0 0,0 1 0 0 0,-1-1 0 0 0,1 0 0 0 0,0 0-1 0 0,0 0 1 0 0,0 0 0 0 0,-1 0 0 0 0,1 0 0 0 0,0 0 0 0 0,0 0 0 0 0,0 0 0 0 0,-1 0 0 0 0,1 0-1 0 0,0 0 1 0 0,0 0 0 0 0,0 0 0 0 0,-1 0 0 0 0,1 0 0 0 0,0 0 0 0 0,0 0 0 0 0,0-1-1 0 0,0 1 1 0 0,-1 0-8 0 0,-1-10 215 0 0,3-24-1152 0 0,0 26-399 0 0,-1 1 198 0 0,1 6 766 0 0,-1 0 0 0 0,0-1 0 0 0,0 1 0 0 0,1 0 0 0 0,-1-1 0 0 0,0 1-1 0 0,0 0 1 0 0,0-1 0 0 0,-1 1 0 0 0,1-1 0 0 0,0 1 0 0 0,0 0 0 0 0,-1 0-1 0 0,1-1 1 0 0,-1 1 0 0 0,1 0 0 0 0,-1-1 0 0 0,1 1 0 0 0,-1 0 0 0 0,0 0 0 0 0,0 0-1 0 0,0 0 1 0 0,1 0 0 0 0,-1 0 0 0 0,0 0 0 0 0,0 0 0 0 0,0 0 0 0 0,-1 0-1 0 0,1 0 373 0 0,-14-3-1613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1:25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160 233 684 0 0,'-3'1'480'0'0,"1"1"1"0"0,-1-1-1 0 0,1 0 0 0 0,-1 0 0 0 0,1 0 1 0 0,-1 0-1 0 0,0-1 0 0 0,1 1 1 0 0,-1-1-1 0 0,0 0 0 0 0,0 0 0 0 0,1 1 1 0 0,-1-2-1 0 0,-2 1-480 0 0,-28 4 821 0 0,19 2-1330 0 0,-25 10-596 0 0,38-16 1139 0 0,0 0-1 0 0,0 1 0 0 0,0-1 0 0 0,0 0 0 0 0,0 0 0 0 0,0 0 1 0 0,0 1-1 0 0,-1-1 0 0 0,1 0 0 0 0,0-1 0 0 0,0 1 0 0 0,0 0 1 0 0,0 0-1 0 0,0 0 0 0 0,0-1 0 0 0,0 1 0 0 0,0 0 1 0 0,0-1-1 0 0,0 1 0 0 0,0-1 0 0 0,0 0 0 0 0,0 1 0 0 0,0-1 1 0 0,0 0-1 0 0,0 1 0 0 0,0-1 0 0 0,0 0 0 0 0,1 0 1 0 0,-1 0-1 0 0,0 0-33 0 0,1 0 21 0 0,0-1 0 0 0,0 1 0 0 0,0-1 0 0 0,0 1 0 0 0,0-1 0 0 0,0 1 0 0 0,0 0 0 0 0,0-1 0 0 0,1 1 0 0 0,-1-1 0 0 0,0 1 0 0 0,1-1 0 0 0,0 1 0 0 0,-1 0 0 0 0,1 0 0 0 0,0-1 1 0 0,-1 1-1 0 0,1 0 0 0 0,0 0 0 0 0,0 0 0 0 0,0 0 0 0 0,0 0 0 0 0,0 0 0 0 0,0 0 0 0 0,1 0 0 0 0,0-1-21 0 0,34-25 70 0 0,-36 26-63 0 0,21-12 99 0 0,0 0 0 0 0,1 1 1 0 0,0 2-1 0 0,16-6-106 0 0,-29 12 8 0 0,1 1-1 0 0,0 0 1 0 0,0 1-1 0 0,1 0 0 0 0,-1 0 1 0 0,0 1-1 0 0,1 1 1 0 0,-1 0-1 0 0,1 0 1 0 0,-1 1-1 0 0,1 0 0 0 0,2 1-7 0 0,-11-2 7 0 0,1 1 0 0 0,0 0 0 0 0,0-1 0 0 0,0 1 0 0 0,-1 0 0 0 0,1 0 0 0 0,0 1 0 0 0,-1-1 0 0 0,1 1 0 0 0,-1-1 0 0 0,0 1 0 0 0,1 0 0 0 0,-1 0 0 0 0,0 0 0 0 0,0 0 0 0 0,0 0 0 0 0,0 0 0 0 0,-1 0 0 0 0,1 1 0 0 0,0-1 0 0 0,-1 1 0 0 0,0-1 0 0 0,0 1 0 0 0,1 0 0 0 0,-2-1 0 0 0,1 1 0 0 0,0 0 0 0 0,0 0 0 0 0,-1 0 0 0 0,0-1 0 0 0,1 1 0 0 0,-1 0 0 0 0,0 0 0 0 0,0 0 0 0 0,-1 1-7 0 0,0 1 58 0 0,0-1-1 0 0,0 1 1 0 0,-1 0-1 0 0,1-1 1 0 0,-1 1-1 0 0,0-1 1 0 0,-1 0-1 0 0,1 0 0 0 0,-1 1 1 0 0,0-2-1 0 0,0 1 1 0 0,0 0-1 0 0,0-1 1 0 0,-1 1-1 0 0,1-1 1 0 0,-1 0-1 0 0,0 0 1 0 0,0 0-1 0 0,0-1 0 0 0,0 1 1 0 0,-1-1-58 0 0,0 1 69 0 0,0-1 1 0 0,-1 0-1 0 0,1 0 1 0 0,-1 0-1 0 0,0-1 1 0 0,1 0-1 0 0,-1 0 0 0 0,0 0 1 0 0,0-1-1 0 0,0 0 1 0 0,0 0-1 0 0,0 0 1 0 0,1-1-1 0 0,-1 0 0 0 0,0 0 1 0 0,-2-1-70 0 0,4 1 8 0 0,1-1-1 0 0,-1 0 1 0 0,0 0 0 0 0,0 0-1 0 0,1 0 1 0 0,-1 0 0 0 0,1-1 0 0 0,0 0-1 0 0,0 0 1 0 0,0 0 0 0 0,0 0-1 0 0,0 0 1 0 0,0 0 0 0 0,1-1-1 0 0,0 1 1 0 0,0-1 0 0 0,0 0 0 0 0,0 0-1 0 0,0 0 1 0 0,1 0 0 0 0,0 0-1 0 0,0 0 1 0 0,0-1-8 0 0,-1-4 26 0 0,0 0 0 0 0,1 0-1 0 0,1-1 1 0 0,-1 1 0 0 0,2 0 0 0 0,-1-1-1 0 0,1 1 1 0 0,1 0 0 0 0,-1 0 0 0 0,2 0-1 0 0,-1 0 1 0 0,1 0 0 0 0,0 0 0 0 0,1 0 0 0 0,0 1-1 0 0,4-6-25 0 0,-5 10 3 0 0,-1 1 0 0 0,1-1 0 0 0,-1 0 0 0 0,1 1 0 0 0,0 0 0 0 0,1 0-1 0 0,-1 0 1 0 0,1 0 0 0 0,-1 0 0 0 0,1 1 0 0 0,0-1 0 0 0,0 1 0 0 0,0 0 0 0 0,0 0-1 0 0,0 1 1 0 0,0-1 0 0 0,0 1 0 0 0,1 0 0 0 0,-1 0 0 0 0,1 0 0 0 0,-1 1-1 0 0,0 0 1 0 0,1 0 0 0 0,-1 0 0 0 0,1 0 0 0 0,-1 0 0 0 0,1 1 0 0 0,-1 0 0 0 0,0 0-1 0 0,1 0 1 0 0,-1 1 0 0 0,0-1 0 0 0,0 1 0 0 0,0 0 0 0 0,2 1-3 0 0,-1-1 0 0 0,-1 1 1 0 0,1-1-1 0 0,-1 1 1 0 0,1 0-1 0 0,-1 0 1 0 0,0 1-1 0 0,0-1 1 0 0,0 1-1 0 0,-1 0 1 0 0,1 0-1 0 0,-1 0 1 0 0,0 1-1 0 0,0-1 1 0 0,-1 1-1 0 0,1-1 1 0 0,-1 1-1 0 0,0 0 1 0 0,0 0-1 0 0,0 0 1 0 0,-1 0-1 0 0,0 0 1 0 0,0 1-1 0 0,0-1 0 0 0,-1 0 1 0 0,1 1-1 0 0,-1-1 1 0 0,-1 0-1 0 0,1 0 1 0 0,-1 1-1 0 0,0-1 1 0 0,0 0-1 0 0,0 0 1 0 0,-1 0-1 0 0,0 0 1 0 0,0 0-1 0 0,0 0 1 0 0,0 0-1 0 0,-1-1 1 0 0,0 1-1 0 0,0-1 1 0 0,-3 4-1 0 0,-1 0 1 0 0,-1 0 1 0 0,1 0-1 0 0,-2-1 0 0 0,1 0 1 0 0,-1 0-1 0 0,0-1 0 0 0,0 0 1 0 0,-1-1-1 0 0,0 0 1 0 0,-6 2-2 0 0,11-5 1 0 0,0 0 1 0 0,0 0 0 0 0,0-1-1 0 0,0 1 1 0 0,-1-1 0 0 0,1-1 0 0 0,0 1-1 0 0,-1-1 1 0 0,1 0 0 0 0,0 0 0 0 0,-1 0-1 0 0,1-1 1 0 0,-1 0 0 0 0,1 0 0 0 0,0 0-1 0 0,0 0 1 0 0,0-1 0 0 0,0 0 0 0 0,0 0-1 0 0,0-1 1 0 0,0 1 0 0 0,-2-3-2 0 0,5 4 2 0 0,0-1 0 0 0,0 0 1 0 0,0 0-1 0 0,0 0 0 0 0,1 0 0 0 0,-1 0 1 0 0,0 0-1 0 0,1 0 0 0 0,-1 0 0 0 0,1-1 1 0 0,0 1-1 0 0,0-1 0 0 0,0 1 0 0 0,0-1 1 0 0,0 1-1 0 0,1-1 0 0 0,-1 1 0 0 0,1-1 1 0 0,0 0-3 0 0,-1-3 32 0 0,2 1 1 0 0,-1-1 0 0 0,0 1 0 0 0,1 0 0 0 0,0-1 0 0 0,1 1 0 0 0,-1 0 0 0 0,1 0 0 0 0,1-4-33 0 0,3-2 93 0 0,-1 0 1 0 0,1 0-1 0 0,1 0 1 0 0,0 1-1 0 0,1 0 1 0 0,-1 0-1 0 0,2 1 1 0 0,2-2-94 0 0,-2 4 11 0 0,0 0 1 0 0,0 1 0 0 0,0 0 0 0 0,1 1 0 0 0,0 0 0 0 0,0 0-1 0 0,0 1 1 0 0,0 1 0 0 0,1-1 0 0 0,2 1-12 0 0,-8 2-1 0 0,0-1 0 0 0,1 1 0 0 0,-1 1 0 0 0,1-1 1 0 0,0 1-1 0 0,-1 0 0 0 0,1 0 0 0 0,-1 0 0 0 0,1 1 0 0 0,-1 0 0 0 0,1 0 0 0 0,-1 1 0 0 0,1-1 1 0 0,-1 1-1 0 0,0 0 0 0 0,0 0 0 0 0,0 1 0 0 0,0 0 0 0 0,0 0 0 0 0,3 2 1 0 0,-6-3 1 0 0,0 0 0 0 0,0 0 0 0 0,-1 0-1 0 0,1 0 1 0 0,-1 0 0 0 0,1 0 0 0 0,-1 0-1 0 0,0 0 1 0 0,1 1 0 0 0,-1-1 0 0 0,0 0 0 0 0,-1 1-1 0 0,1-1 1 0 0,0 1 0 0 0,-1-1 0 0 0,1 1-1 0 0,-1-1 1 0 0,0 3-1 0 0,0 0 2 0 0,-1-1 0 0 0,1 0 0 0 0,-1 1 0 0 0,0-1-1 0 0,0 0 1 0 0,-1 1 0 0 0,1-1 0 0 0,-1 0 0 0 0,0 0-1 0 0,-1 2-1 0 0,-6 7 5 0 0,1 0 0 0 0,-2-1 0 0 0,0 0 0 0 0,0-1 0 0 0,-9 8-5 0 0,2-3 11 0 0,-1-1 1 0 0,0-1-1 0 0,-1 0 1 0 0,-1-1-1 0 0,-11 5-11 0 0,24-14 77 0 0,-1-1 1 0 0,1 0-1 0 0,0-1 0 0 0,-1 1 1 0 0,0-2-1 0 0,0 1 0 0 0,0-1 0 0 0,-4 1-77 0 0,8-2 101 0 0,0 0 0 0 0,-1-1 0 0 0,1 1-1 0 0,0-1 1 0 0,0 0 0 0 0,0 1-1 0 0,-1-2 1 0 0,1 1 0 0 0,0-1 0 0 0,0 1-1 0 0,1-1 1 0 0,-1 0 0 0 0,0 0-1 0 0,1-1 1 0 0,-1 1 0 0 0,1-1-101 0 0,1 2 40 0 0,0-1 0 0 0,0 0 0 0 0,0 1-1 0 0,0-1 1 0 0,0 0 0 0 0,1 0 0 0 0,-1 0 0 0 0,1 0 0 0 0,-1 0 0 0 0,1-1 0 0 0,0 1 0 0 0,0 0 0 0 0,0-1 0 0 0,0 1 0 0 0,0-1-1 0 0,1 1 1 0 0,-1-1 0 0 0,1 1 0 0 0,-1-1 0 0 0,1 1 0 0 0,0-1 0 0 0,0 1 0 0 0,0-1 0 0 0,0 0 0 0 0,1 1 0 0 0,-1-1 0 0 0,1 1 0 0 0,0-1-40 0 0,0 0 10 0 0,1-1 1 0 0,-1 1 0 0 0,1-1 0 0 0,0 1 0 0 0,0 0-1 0 0,1 0 1 0 0,-1 0 0 0 0,1 0 0 0 0,0 0-1 0 0,-1 0 1 0 0,1 1 0 0 0,0 0 0 0 0,1-1 0 0 0,-1 1-1 0 0,0 0 1 0 0,1 0 0 0 0,-1 1 0 0 0,2-1-11 0 0,11-5 3 0 0,0 2 0 0 0,0 0 0 0 0,1 1 1 0 0,-1 0-1 0 0,1 1 0 0 0,7 1-3 0 0,-16 1-74 0 0,0 0 0 0 0,0 1 1 0 0,0 1-1 0 0,0-1 0 0 0,0 1 0 0 0,-1 1 1 0 0,1-1-1 0 0,0 1 0 0 0,-1 1 0 0 0,1-1 1 0 0,-1 1-1 0 0,0 1 0 0 0,0-1 0 0 0,7 5 74 0 0,-12-6-379 0 0,1 1 0 0 0,-1 0 0 0 0,0-1 0 0 0,0 1 0 0 0,0 0 0 0 0,0 0 0 0 0,-1 0 0 0 0,1 0 0 0 0,-1 0 0 0 0,0 1 0 0 0,0-1 0 0 0,0 0 0 0 0,0 1-1 0 0,0-1 1 0 0,-1 0 0 0 0,0 1 0 0 0,1-1 0 0 0,-1 1 0 0 0,0-1 0 0 0,-1 1 0 0 0,1-1 0 0 0,-1 0 0 0 0,1 1 0 0 0,-1-1 0 0 0,0 0 0 0 0,0 1 0 0 0,-1-1-1 0 0,1 0 1 0 0,-1 0 0 0 0,1 0 0 0 0,-1 0 0 0 0,0 0 0 0 0,0 0 0 0 0,-1-1 0 0 0,1 1 0 0 0,-2 1 379 0 0,-6 3-1553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1:26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65 144 0 0,'5'-44'8085'0'0,"4"25"-6035"0"0,-9 19-2029 0 0,1 0-1 0 0,-1 0 1 0 0,1 0-1 0 0,-1-1 1 0 0,1 1-1 0 0,-1 0 0 0 0,1 0 1 0 0,-1 0-1 0 0,1 0 1 0 0,-1 0-1 0 0,1 0 1 0 0,-1 0-1 0 0,1 0 0 0 0,-1 0 1 0 0,1 0-1 0 0,-1 0 1 0 0,1 0-1 0 0,-1 0 0 0 0,0 0 1 0 0,1 1-1 0 0,-1-1 1 0 0,1 0-1 0 0,-1 0 1 0 0,1 0-1 0 0,-1 1 0 0 0,1-1 1 0 0,-1 0-1 0 0,0 1 1 0 0,1-1-1 0 0,-1 0 0 0 0,0 1 1 0 0,1-1-1 0 0,-1 0 1 0 0,0 1-1 0 0,0-1 1 0 0,1 1-1 0 0,-1-1-20 0 0,2 3 39 0 0,-1-1 0 0 0,0 1 0 0 0,1-1 0 0 0,-1 1 0 0 0,0-1 0 0 0,0 1 0 0 0,-1 0-1 0 0,1 0 1 0 0,0 0 0 0 0,-1-1 0 0 0,0 1 0 0 0,0 0 0 0 0,0 0 0 0 0,0 0 0 0 0,0 0 0 0 0,0 0 0 0 0,-1 1-39 0 0,-11 53 881 0 0,9-46-659 0 0,-24 82 967 0 0,17-67-971 0 0,2 0 0 0 0,1 1 0 0 0,1 0 0 0 0,2 0-1 0 0,0 0 1 0 0,2 4-218 0 0,1-26 12 0 0,2-1-1 0 0,-1 0 1 0 0,0 0-1 0 0,1 0 1 0 0,0 0-1 0 0,-1 0 1 0 0,2 0-1 0 0,-1 0 1 0 0,0 0-1 0 0,1 0 1 0 0,0-1-1 0 0,0 1 1 0 0,0 0-1 0 0,0-1 1 0 0,1 0-1 0 0,-1 1 1 0 0,1-1-1 0 0,2 2-11 0 0,-1-1-22 0 0,1-1 1 0 0,-1 0-1 0 0,1-1 0 0 0,-1 1 1 0 0,1-1-1 0 0,0 0 0 0 0,0 0 1 0 0,0 0-1 0 0,0-1 0 0 0,0 1 1 0 0,0-1-1 0 0,1-1 0 0 0,2 1 22 0 0,2 0-419 0 0,0-1 0 0 0,0 0 0 0 0,-1-1 0 0 0,1 0 0 0 0,0-1 0 0 0,0 0 0 0 0,0 0 0 0 0,-1-1 0 0 0,1 0 0 0 0,-1-1 0 0 0,0 0 0 0 0,0 0 0 0 0,0-1 0 0 0,-1 0 0 0 0,4-3 419 0 0,-7 3-484 0 0,0 0-1 0 0,0 0 1 0 0,-1 0 0 0 0,1 0-1 0 0,-1-1 1 0 0,0 0 0 0 0,-1 0 0 0 0,1 0-1 0 0,-1 0 1 0 0,-1-1 0 0 0,1 1-1 0 0,-1-1 1 0 0,0 1 0 0 0,1-6 484 0 0,2-30-1648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1:26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 13 364 0 0,'-26'-6'6485'0'0,"24"5"-6425"0"0,1 0 0 0 0,0 1 0 0 0,0-1-1 0 0,-1 1 1 0 0,1-1 0 0 0,0 1-1 0 0,-1 0 1 0 0,1-1 0 0 0,-1 1-1 0 0,1 0 1 0 0,0 0 0 0 0,-1 0-1 0 0,1 0 1 0 0,-1 0 0 0 0,1 0-1 0 0,0 0 1 0 0,-1 1 0 0 0,1-1-1 0 0,0 0 1 0 0,-1 1 0 0 0,1-1-1 0 0,0 1 1 0 0,-1 0 0 0 0,1-1-1 0 0,0 1 1 0 0,0 0 0 0 0,0 0-1 0 0,0-1 1 0 0,0 1 0 0 0,-1 0-1 0 0,2 0 1 0 0,-1 0 0 0 0,-1 1-60 0 0,-53 63 799 0 0,34-41 16 0 0,0 0 0 0 0,-12 10-815 0 0,33-34 140 0 0,16-17 271 0 0,-2-2-391 0 0,-2 6-22 0 0,-2 0 1 0 0,0-1 0 0 0,0-1-1 0 0,-1 1 1 0 0,-1-2-1 0 0,5-13 2 0 0,-12 17 9 0 0,-9 14-5 0 0,-11 16-59 0 0,18-16-84 0 0,0 0 0 0 0,-1 1-1 0 0,1-1 1 0 0,0 0 0 0 0,0 1 0 0 0,0-1-1 0 0,0 1 1 0 0,1-1 0 0 0,-1 1-1 0 0,1 0 1 0 0,-1-1 0 0 0,1 3 139 0 0,6 24-4174 0 0,7 6-1169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9:50.874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350 1376 860 0 0,'-73'-65'7147'0'0,"193"105"-5846"0"0,-42-25-837 0 0,2-4 0 0 0,-1-3 0 0 0,46-3-464 0 0,259-18 356 0 0,-276 7-338 0 0,85-4 30 0 0,1148-39 856 0 0,-875 38-917 0 0,687-29 46 0 0,546-77 1175 0 0,-665 43-997 0 0,1307-160 2577 0 0,-1338 113-2447 0 0,269-35 1171 0 0,-441 41-1417 0 0,1110-127-79 0 0,-1858 234 39 0 0,291-34-1636 0 0,-293 27-2648 0 0,21-9 4229 0 0,-48 8-4157 0 0,-1-1 0 0 0,14-10 4157 0 0,-15 2-2292 0 0,-7-2 564 0 0</inkml:trace>
  <inkml:trace contextRef="#ctx0" brushRef="#br0" timeOffset="748.328">1722 1003 304 0 0,'-2'16'1088'0'0,"0"-1"0"0"0,-2 1-1 0 0,1-1 1 0 0,-2 0 0 0 0,0 0 0 0 0,-1-1-1 0 0,-1 1 1 0 0,-2 3-1088 0 0,-20 52 752 0 0,-133 529-1983 0 0,153-564 669 0 0,-8 29-4845 0 0,-21 48 5407 0 0,17-57-1654 0 0</inkml:trace>
  <inkml:trace contextRef="#ctx0" brushRef="#br0" timeOffset="1046.006">0 2997 1872 0 0,'24'-14'6498'0'0,"3"6"-3655"0"0,32 4-2591 0 0,-24 3 72 0 0,204-30-881 0 0,-82 3-3942 0 0,-77 9 463 0 0,-48 9 2287 0 0</inkml:trace>
  <inkml:trace contextRef="#ctx0" brushRef="#br0" timeOffset="1297.108">1088 2536 740 0 0,'1'13'1046'0'0,"-1"-1"0"0"0,0 1 1 0 0,-1-1-1 0 0,0 1 0 0 0,-1 0 0 0 0,-1-1 0 0 0,0 0 1 0 0,0 0-1 0 0,-1 0 0 0 0,-5 8-1046 0 0,-5 24 1038 0 0,-130 366 784 0 0,111-319-1517 0 0,20-57-380 0 0,-25 73-1009 0 0,34-89-133 0 0,0-1 0 0 0,1 1 1 0 0,0 1 1216 0 0,4 1-2865 0 0,-1-20 2794 0 0,0 0 0 0 0,0 0 0 0 0,0 1 0 0 0,1-1 0 0 0,-1 0 0 0 0,0 0 0 0 0,0 1 0 0 0,0-1 0 0 0,0 0 0 0 0,1 0 0 0 0,-1 1 0 0 0,0-1 0 0 0,0 0 0 0 0,0 0 0 0 0,1 0 0 0 0,-1 0 0 0 0,0 1 0 0 0,0-1 0 0 0,1 0 0 0 0,-1 0 0 0 0,0 0 0 0 0,0 0-1 0 0,1 0 1 0 0,-1 0 0 0 0,0 0 0 0 0,1 0 0 0 0,-1 0 0 0 0,0 0 0 0 0,0 0 0 0 0,1 0 0 0 0,-1 0 0 0 0,0 0 0 0 0,1 0 0 0 0,-1 0 0 0 0,0 0 0 0 0,0 0 0 0 0,1 0 0 0 0,-1 0 0 0 0,0 0 0 0 0,0 0 0 0 0,1 0 0 0 0,-1-1 0 0 0,0 1 0 0 0,0 0 0 0 0,1 0 0 0 0,-1 0 0 0 0,0 0 0 0 0,0-1 0 0 0,0 1 0 0 0,1 0 0 0 0,-1 0 0 0 0,0-1 0 0 0,0 1 0 0 0,0 0 0 0 0,0 0 0 0 0,0-1 0 0 0,0 1 0 0 0,1 0 0 0 0,-1 0 0 0 0,0-1 71 0 0,11-12-1772 0 0</inkml:trace>
  <inkml:trace contextRef="#ctx0" brushRef="#br0" timeOffset="1610.02">1070 2838 184 0 0,'4'-14'1800'0'0,"-1"-1"-1"0"0,0 1 1 0 0,-1-1-1 0 0,-1 1 1 0 0,0-1-1 0 0,-1 0 1 0 0,-1 0-1 0 0,-1-8-1799 0 0,2 14 223 0 0,-1 0 0 0 0,2 0 0 0 0,-1 0-1 0 0,1 0 1 0 0,0 0 0 0 0,1 1 0 0 0,0-1 0 0 0,1 0 0 0 0,-1 1-1 0 0,2 0 1 0 0,-1 0 0 0 0,3-5-223 0 0,2 0 150 0 0,0 1 0 0 0,0 1 0 0 0,1-1 0 0 0,0 1 1 0 0,1 1-1 0 0,0 0 0 0 0,8-6-150 0 0,4-2 59 0 0,1 2 0 0 0,1 1 1 0 0,1 0-1 0 0,0 2 0 0 0,1 1 0 0 0,0 1 1 0 0,20-6-60 0 0,-24 11 12 0 0,0 0 1 0 0,0 2 0 0 0,0 0-1 0 0,9 1-12 0 0,-22 2 0 0 0,0 1 1 0 0,0 0-1 0 0,0 0 0 0 0,0 1 1 0 0,0 0-1 0 0,0 1 0 0 0,0 0 1 0 0,0 0-1 0 0,0 1 0 0 0,-1 0 0 0 0,1 0 1 0 0,0 2-1 0 0,-7-4-1 0 0,1 1 1 0 0,-1 0 0 0 0,0-1 0 0 0,0 1-1 0 0,0 0 1 0 0,0 0 0 0 0,0 0-1 0 0,0 0 1 0 0,0 1 0 0 0,-1-1 0 0 0,1 0-1 0 0,-1 1 1 0 0,0-1 0 0 0,0 1-1 0 0,0-1 1 0 0,0 1 0 0 0,0 0 0 0 0,0 0-1 0 0,-1-1 1 0 0,1 1 0 0 0,-1 0 0 0 0,0 0-1 0 0,0-1 1 0 0,0 1 0 0 0,0 0-1 0 0,0 0 1 0 0,-1 0 0 0 0,1-1 0 0 0,-1 1-1 0 0,0 0 1 0 0,1-1 0 0 0,-1 1-1 0 0,-1 0 1 0 0,-2 9-15 0 0,-2 1-1 0 0,0-1 0 0 0,0 0 0 0 0,-1-1 0 0 0,0 0 0 0 0,-4 4 16 0 0,-9 10-111 0 0,-1 0 0 0 0,-2-2 0 0 0,0-1 0 0 0,-1-1 0 0 0,-1-1-1 0 0,-20 12 112 0 0,-38 21-251 0 0,-49 19 251 0 0,49-27 435 0 0,-53 38-435 0 0,131-80 39 0 0,0 1-1 0 0,0-1 1 0 0,1 1-1 0 0,0 0 0 0 0,0 0 1 0 0,0 0-1 0 0,-1 3-38 0 0,4-6 5 0 0,1 0-1 0 0,-1 0 0 0 0,1 0 1 0 0,-1 0-1 0 0,1 0 1 0 0,-1 0-1 0 0,1 0 0 0 0,0 0 1 0 0,0 0-1 0 0,-1 0 0 0 0,1 0 1 0 0,0 0-1 0 0,0 0 0 0 0,0 0 1 0 0,0 0-1 0 0,0 0 1 0 0,0 0-1 0 0,1 0 0 0 0,-1 1 1 0 0,0-1-1 0 0,1 0 0 0 0,-1 0 1 0 0,0 0-1 0 0,1 0 0 0 0,-1 0 1 0 0,1-1-1 0 0,-1 1 1 0 0,1 0-1 0 0,0 0 0 0 0,0 0 1 0 0,-1 0-1 0 0,1 0 0 0 0,0-1 1 0 0,0 1-1 0 0,0 0 0 0 0,-1-1 1 0 0,1 1-1 0 0,0-1 1 0 0,0 1-1 0 0,0-1 0 0 0,0 1 1 0 0,0-1-1 0 0,1 0-4 0 0,12 7 7 0 0,1 0 0 0 0,0-2 1 0 0,0 0-1 0 0,0 0 0 0 0,0-2 0 0 0,14 2-7 0 0,29 2-24 0 0,13-2 24 0 0,-14-1-24 0 0,90 9-143 0 0,76 6-4607 0 0,112 1-6510 0 0,-254-17 9447 0 0</inkml:trace>
  <inkml:trace contextRef="#ctx0" brushRef="#br0" timeOffset="2496.818">13379 24 1192 0 0,'3'23'4745'0'0,"-11"16"-2305"0"0,4-21-1904 0 0,-27 180 5308 0 0,9 4-5844 0 0,19-161-112 0 0,2-1 1 0 0,3 13 111 0 0,9 81-4639 0 0,-1-14-3056 0 0,-9-80 5907 0 0</inkml:trace>
  <inkml:trace contextRef="#ctx0" brushRef="#br0" timeOffset="2856.367">13563 1473 508 0 0,'1'3'422'0'0,"1"0"1"0"0,-1 0-1 0 0,0 0 1 0 0,0 1-1 0 0,-1-1 1 0 0,1 0-1 0 0,-1 0 1 0 0,1 1-1 0 0,-1-1 0 0 0,0 0 1 0 0,0 1-1 0 0,-1-1 1 0 0,1 0-1 0 0,-1 1 1 0 0,1-1-423 0 0,-18 52 2731 0 0,11-35-2325 0 0,-125 306 2287 0 0,62-161-748 0 0,-7 42-1945 0 0,70-188-561 0 0,-7 27-1012 0 0,13-19-2919 0 0,3-29 1181 0 0,7-6 1777 0 0,2-8-451 0 0</inkml:trace>
  <inkml:trace contextRef="#ctx0" brushRef="#br0" timeOffset="3230.129">13454 1534 1264 0 0,'5'-51'7883'0'0,"-5"43"-6669"0"0,0 0 1 0 0,1-1 0 0 0,0 1-1 0 0,1 0 1 0 0,0-2-1215 0 0,-1 6 102 0 0,1 0 0 0 0,0 1 0 0 0,-1-1 0 0 0,1 0 0 0 0,1 0 0 0 0,-1 1 0 0 0,3-4-102 0 0,4-3 24 0 0,1 0 0 0 0,1 0 0 0 0,0 1 0 0 0,0 1 0 0 0,1 0 0 0 0,0 0 0 0 0,0 1 0 0 0,1 1 0 0 0,0 0 0 0 0,0 0-1 0 0,0 1 1 0 0,1 1 0 0 0,0 1 0 0 0,0 0 0 0 0,9-1-24 0 0,-7 1 3 0 0,-1 2 0 0 0,1 0 0 0 0,0 0 0 0 0,-1 2-1 0 0,1 0 1 0 0,-1 1 0 0 0,1 0 0 0 0,-1 1 0 0 0,0 1 0 0 0,0 0-1 0 0,0 1 1 0 0,0 1 0 0 0,-1 0 0 0 0,3 3-3 0 0,-12-6 2 0 0,1 0 0 0 0,0 1-1 0 0,-1 0 1 0 0,0 0 0 0 0,0 0 0 0 0,0 1 0 0 0,-1 0 0 0 0,0 0 0 0 0,0 0-1 0 0,0 0 1 0 0,0 1 0 0 0,-1-1 0 0 0,0 1 0 0 0,0 0 0 0 0,0 0 0 0 0,-1 0-1 0 0,2 5-1 0 0,-4-5-5 0 0,1-1 0 0 0,0 0 0 0 0,-1 1 0 0 0,0-1 0 0 0,0 0-1 0 0,-1 1 1 0 0,0-1 0 0 0,0 0 0 0 0,0 0 0 0 0,0 1 0 0 0,-1-1-1 0 0,0 0 1 0 0,0 0 0 0 0,0 0 0 0 0,0-1 0 0 0,-1 1 0 0 0,0-1-1 0 0,0 1 1 0 0,0-1 0 0 0,-1 0 0 0 0,1 0 0 0 0,-1 0 5 0 0,-13 12-154 0 0,-1 0 1 0 0,-1-1-1 0 0,0-1 1 0 0,0-1-1 0 0,-1-1 0 0 0,-1 0 1 0 0,0-2-1 0 0,-1 0 1 0 0,-1-1 153 0 0,-24 8-15 0 0,0-3 0 0 0,-1-2 0 0 0,-40 5 15 0 0,68-15 160 0 0,-8 1 922 0 0,28-3-1074 0 0,-1 0 0 0 0,1 0 0 0 0,0 0 0 0 0,0 0 0 0 0,0 0 0 0 0,0 0 0 0 0,0 0 0 0 0,0 0 0 0 0,0 0 0 0 0,0 0 0 0 0,0 0 0 0 0,0 0 0 0 0,-1 0 0 0 0,1 0 1 0 0,0 0-1 0 0,0 0 0 0 0,0 0 0 0 0,0 0 0 0 0,0 0 0 0 0,0 0 0 0 0,0 0 0 0 0,0 1 0 0 0,0-1 0 0 0,0 0 0 0 0,0 0 0 0 0,0 0 0 0 0,0 0 0 0 0,0 0 0 0 0,0 0 0 0 0,0 0 0 0 0,-1 0 0 0 0,1 0 0 0 0,0 0 0 0 0,0 1 0 0 0,0-1 0 0 0,0 0 0 0 0,0 0 0 0 0,0 0 0 0 0,0 0 0 0 0,0 0 0 0 0,0 0 0 0 0,0 0 0 0 0,0 0 0 0 0,0 0 0 0 0,1 1 0 0 0,-1-1 0 0 0,0 0 0 0 0,0 0 0 0 0,0 0 0 0 0,0 0 0 0 0,0 0 0 0 0,0 0 0 0 0,0 0 1 0 0,0 0-1 0 0,0 0 0 0 0,0 0 0 0 0,0 0 0 0 0,0 0 0 0 0,0 1 0 0 0,0-1 0 0 0,0 0 0 0 0,0 0-8 0 0,15 6 214 0 0,65 22-213 0 0,134 48 97 0 0,-171-58-312 0 0,-1 2-1 0 0,-1 2 0 0 0,31 22 215 0 0,4 13-3517 0 0,-66-48 2004 0 0,-1 0 1 0 0,0 0-1 0 0,-1 1 1 0 0,1 0-1 0 0,-2 1 0 0 0,2 2 1513 0 0,0 8-2260 0 0</inkml:trace>
  <inkml:trace contextRef="#ctx0" brushRef="#br0" timeOffset="30199.472">9795 1615 740 0 0,'1'-2'369'0'0,"-1"1"0"0"0,0-1 0 0 0,1 0 0 0 0,0 0 1 0 0,-1 0-1 0 0,1 0 0 0 0,0 0 0 0 0,0 0 0 0 0,0 1 0 0 0,0-1 0 0 0,0 0 0 0 0,0 1 0 0 0,1-2-369 0 0,0 1 181 0 0,0 0 1 0 0,0 0-1 0 0,-1 0 0 0 0,1 0 0 0 0,0 1 0 0 0,0-1 0 0 0,1 1 0 0 0,-1-1 0 0 0,0 1 0 0 0,0 0 0 0 0,1-1 0 0 0,-1 1 0 0 0,1 1 0 0 0,-1-1 0 0 0,1 0 0 0 0,2 0-181 0 0,-5 1 42 0 0,1 1 0 0 0,0-1-1 0 0,-1 0 1 0 0,1 1 0 0 0,-1-1-1 0 0,1 1 1 0 0,-1-1 0 0 0,1 1-1 0 0,-1-1 1 0 0,1 1 0 0 0,-1-1-1 0 0,1 1 1 0 0,-1-1 0 0 0,1 1-1 0 0,-1 0 1 0 0,0-1-1 0 0,1 1 1 0 0,-1 0 0 0 0,0-1-1 0 0,0 1 1 0 0,0 0 0 0 0,1-1-1 0 0,-1 1 1 0 0,0 0 0 0 0,0-1-1 0 0,0 1 1 0 0,0 0 0 0 0,0 0-1 0 0,0-1 1 0 0,0 1 0 0 0,-1 0-1 0 0,1-1 1 0 0,0 1-1 0 0,0 0 1 0 0,0-1 0 0 0,-1 1-42 0 0,-6 34 834 0 0,6-30-635 0 0,-41 141 4028 0 0,-54 125-4227 0 0,11-36 1108 0 0,73-200-922 0 0,5-17-119 0 0,0 0 0 0 0,1 1 1 0 0,1-1-1 0 0,1 1 0 0 0,1 0 0 0 0,0 1 0 0 0,2-1 0 0 0,0 12-67 0 0,1-28 19 0 0,0 0-1 0 0,1 0 1 0 0,-1-1-1 0 0,1 1 0 0 0,0 0 1 0 0,-1-1-1 0 0,1 1 1 0 0,0-1-1 0 0,1 1 1 0 0,-1-1-1 0 0,0 1 0 0 0,1-1 1 0 0,-1 0-1 0 0,1 0 1 0 0,0 0-1 0 0,0 0 0 0 0,0 0 1 0 0,0 0-1 0 0,1 1-18 0 0,1-1 10 0 0,-1 0-1 0 0,1-1 1 0 0,-1 1 0 0 0,1-1-1 0 0,0 0 1 0 0,-1 0-1 0 0,1 0 1 0 0,0 0-1 0 0,0-1 1 0 0,0 1 0 0 0,0-1-1 0 0,2 0-9 0 0,13-2-5 0 0,-1 0 0 0 0,1-1 0 0 0,-1-1 0 0 0,0-1 0 0 0,7-3 5 0 0,-14 5 7 0 0,61-20-175 0 0,37-20 168 0 0,-61 22-3892 0 0,19-14 3892 0 0,-66 35-279 0 0,1 0-1 0 0,-1-1 0 0 0,0 0 1 0 0,0 1-1 0 0,0-1 0 0 0,1 0 1 0 0,-1 0-1 0 0,0 1 0 0 0,0-1 1 0 0,0 0-1 0 0,0 0 0 0 0,0 0 1 0 0,-1 0-1 0 0,1 0 0 0 0,0 0 1 0 0,0-1-1 0 0,-1 1 1 0 0,1 0-1 0 0,-1 0 0 0 0,1-1 1 0 0,-1 1-1 0 0,1 0 0 0 0,-1 0 1 0 0,0-1-1 0 0,1 1 0 0 0,-1-1 1 0 0,0 1-1 0 0,0 0 0 0 0,0-1 1 0 0,0 1-1 0 0,0 0 0 0 0,-1-1 1 0 0,1 1-1 0 0,0 0 0 0 0,-1-1 1 0 0,1 1-1 0 0,-1 0 0 0 0,1 0 1 0 0,-1-1-1 0 0,1 1 1 0 0,-1 0 279 0 0,-2-7-1424 0 0</inkml:trace>
  <inkml:trace contextRef="#ctx0" brushRef="#br0" timeOffset="30833.823">10550 2056 20 0 0,'-5'7'8588'0'0,"-10"9"-5359"0"0,-9 10-1847 0 0,-20 37-471 0 0,3 1-1 0 0,2 2 1 0 0,-25 61-911 0 0,61-120 59 0 0,-16 32 342 0 0,-8 24-401 0 0,23-53 1 0 0,0 1-1 0 0,1 1 1 0 0,1-1 0 0 0,0 0 0 0 0,0 1-1 0 0,1-1 1 0 0,0 1 0 0 0,1 3-1 0 0,0-13-24 0 0,0-1-1 0 0,0 0 1 0 0,0 1 0 0 0,0-1 0 0 0,0 0-1 0 0,1 0 1 0 0,-1 1 0 0 0,0-1 0 0 0,0 0 0 0 0,1 0-1 0 0,-1 1 1 0 0,1-1 0 0 0,0 0 0 0 0,-1 0-1 0 0,1 0 1 0 0,0 0 0 0 0,-1 0 0 0 0,1 0-1 0 0,0 0 1 0 0,0 0 0 0 0,0 0 0 0 0,0 0 24 0 0,0-1-78 0 0,0 1 1 0 0,1-1 0 0 0,-1 0-1 0 0,0 0 1 0 0,0 0-1 0 0,0 0 1 0 0,0 0 0 0 0,0 0-1 0 0,0 0 1 0 0,0 0 0 0 0,0-1-1 0 0,0 1 1 0 0,0 0-1 0 0,0-1 1 0 0,0 1 0 0 0,0 0-1 0 0,0-1 1 0 0,0 1-1 0 0,-1-1 1 0 0,1 1 0 0 0,0-1 77 0 0,6-4-496 0 0,-1 0 1 0 0,0 0 0 0 0,0-1 0 0 0,-1 0 0 0 0,0 0 0 0 0,2-2 495 0 0,8-14-827 0 0,0 0 0 0 0,-2-2 1 0 0,0 1-1 0 0,-2-2 0 0 0,2-5 827 0 0,14-45-844 0 0,-2-8 844 0 0,24-68 2760 0 0,-45 143-2555 0 0,0 1 1 0 0,1-1-1 0 0,-1 1 0 0 0,1 1 0 0 0,0-1 1 0 0,1 1-1 0 0,0 0 0 0 0,0 0 0 0 0,0 0 1 0 0,1 1-1 0 0,-1 0 0 0 0,1 0 1 0 0,1 1-1 0 0,-1 0 0 0 0,1 0 0 0 0,-1 1 1 0 0,1-1-1 0 0,0 2 0 0 0,0-1 0 0 0,0 1 1 0 0,5 0-206 0 0,5-2 67 0 0,0 1 1 0 0,0 2-1 0 0,1-1 1 0 0,-1 2 0 0 0,0 0-1 0 0,1 2 1 0 0,-1 0 0 0 0,0 0-1 0 0,10 4-67 0 0,-22-4 2 0 0,-1-1-1 0 0,0 1 1 0 0,1 0-1 0 0,-1 1 0 0 0,0-1 1 0 0,0 1-1 0 0,0 0 1 0 0,0 1-1 0 0,0-1 1 0 0,-1 1-1 0 0,0 0 1 0 0,4 3-2 0 0,-7-5-26 0 0,1 0 0 0 0,-1 0 1 0 0,1 1-1 0 0,-1-1 0 0 0,0 0 0 0 0,0 1 1 0 0,0-1-1 0 0,0 0 0 0 0,0 1 1 0 0,-1-1-1 0 0,1 1 0 0 0,-1 0 1 0 0,1-1-1 0 0,-1 1 0 0 0,0-1 1 0 0,0 1-1 0 0,0 0 0 0 0,0-1 1 0 0,-1 1-1 0 0,1-1 0 0 0,-1 1 1 0 0,0-1-1 0 0,1 1 0 0 0,-1-1 1 0 0,0 1-1 0 0,-1-1 0 0 0,1 0 1 0 0,0 0-1 0 0,-1 2 26 0 0,-5 5-294 0 0,0 0 0 0 0,-1 0 1 0 0,0 0-1 0 0,0-1 0 0 0,-1 0 0 0 0,1-1 0 0 0,-2 0 1 0 0,1-1-1 0 0,-9 5 294 0 0,-21 11-1448 0 0,-37 14 1448 0 0,64-31-49 0 0,-55 22 263 0 0,-38 8-214 0 0,60-21 1074 0 0,0 1 1 0 0,1 3-1 0 0,1 1 1 0 0,1 2-1 0 0,-3 4-1074 0 0,41-22 167 0 0,0-1-1 0 0,0 1 1 0 0,1 0 0 0 0,0 0-1 0 0,-1 1 1 0 0,1-1-1 0 0,0 1 1 0 0,0-1-1 0 0,1 1 1 0 0,-1 1-167 0 0,2-4 34 0 0,0 1 1 0 0,1-1-1 0 0,-1 1 0 0 0,1-1 1 0 0,-1 1-1 0 0,1-1 1 0 0,-1 1-1 0 0,1-1 1 0 0,0 1-1 0 0,0-1 0 0 0,0 1 1 0 0,0-1-1 0 0,0 1 1 0 0,0 0-1 0 0,0-1 0 0 0,1 1 1 0 0,-1-1-1 0 0,1 1 1 0 0,-1-1-1 0 0,1 1 1 0 0,-1-1-1 0 0,1 0 0 0 0,0 1 1 0 0,-1-1-1 0 0,1 0 1 0 0,0 1-1 0 0,0-1 1 0 0,0 0-1 0 0,0 0 0 0 0,0 0 1 0 0,1 0-1 0 0,-1 1-34 0 0,7 4 38 0 0,0-1-1 0 0,0 1 1 0 0,1-1-1 0 0,0 0 1 0 0,-1-1-1 0 0,2 0 1 0 0,-1-1-1 0 0,6 2-37 0 0,81 17 227 0 0,-79-18-218 0 0,519 94-15306 0 0,-493-89 13276 0 0</inkml:trace>
  <inkml:trace contextRef="#ctx0" brushRef="#br1" timeOffset="97013.214">6850 3016 252 0 0,'10'3'2457'0'0,"18"6"1642"0"0,-27-9-4069 0 0,0 1 0 0 0,0-1 0 0 0,0 1 0 0 0,0-1 0 0 0,0 1 0 0 0,0-1-1 0 0,-1 1 1 0 0,1 0 0 0 0,0-1 0 0 0,0 1 0 0 0,-1 0 0 0 0,1-1-1 0 0,0 1 1 0 0,-1 0 0 0 0,1 0 0 0 0,-1 0 0 0 0,1 0 0 0 0,-1 0 0 0 0,0 0-1 0 0,1 0 1 0 0,-1-1 0 0 0,0 1 0 0 0,1 0 0 0 0,-1 0 0 0 0,0 1-30 0 0,-1-1 25 0 0,1 0 0 0 0,-1 0-1 0 0,1 0 1 0 0,-1 0 0 0 0,0 1 0 0 0,1-1 0 0 0,-1 0 0 0 0,0 0 0 0 0,0 0 0 0 0,0-1 0 0 0,0 1 0 0 0,0 0 0 0 0,0 0 0 0 0,0 0 0 0 0,0-1 0 0 0,0 1 0 0 0,0 0-1 0 0,0-1 1 0 0,-1 1 0 0 0,1-1 0 0 0,0 0 0 0 0,0 1 0 0 0,-1-1-25 0 0,-34 10 526 0 0,34-10-481 0 0,-9 2 102 0 0,-1 0 0 0 0,1-1-1 0 0,0 0 1 0 0,-1-1-1 0 0,1-1 1 0 0,0 1-1 0 0,-1-2 1 0 0,1 0-1 0 0,-5-1-146 0 0,13 2 7 0 0,1 1 0 0 0,-1-1 0 0 0,0 0 0 0 0,1 0 0 0 0,-1 0 0 0 0,0 0 1 0 0,1 0-1 0 0,-1-1 0 0 0,1 1 0 0 0,0-1 0 0 0,-1 0 0 0 0,1 0 0 0 0,0 1 0 0 0,0-1 0 0 0,0-1 0 0 0,0 1 0 0 0,1 0 0 0 0,-1 0 0 0 0,0-1 0 0 0,1 1 0 0 0,0-1 0 0 0,-1 1 0 0 0,1-1 0 0 0,0 0 0 0 0,1 1 0 0 0,-1-1 0 0 0,0 0 0 0 0,1 0 1 0 0,-1 0-1 0 0,1 1 0 0 0,0-1 0 0 0,0 0 0 0 0,0 0 0 0 0,0 0 0 0 0,1 0 0 0 0,-1 1 0 0 0,1-1 0 0 0,0 0 0 0 0,0 0-7 0 0,0-2 0 0 0,1 0 1 0 0,1 1-1 0 0,-1-1 1 0 0,0 1-1 0 0,1 0 0 0 0,0 0 1 0 0,0 0-1 0 0,0 0 1 0 0,1 1-1 0 0,-1-1 0 0 0,1 1 1 0 0,0 0-1 0 0,0 0 1 0 0,0 0-1 0 0,3-1 0 0 0,11-7-1 0 0,1 1 0 0 0,20-8 1 0 0,-23 12 0 0 0,0 0-1 0 0,0 1 1 0 0,12-2 0 0 0,-22 6 0 0 0,-1 0-1 0 0,1 0 1 0 0,0 0 0 0 0,-1 1 0 0 0,1 0 0 0 0,-1 0 0 0 0,1 0 0 0 0,0 1 0 0 0,-1 0 0 0 0,1 0-1 0 0,-1 0 1 0 0,0 1 0 0 0,1 0 0 0 0,-4-1 0 0 0,-1-1 1 0 0,0 1-1 0 0,0-1 0 0 0,0 1 0 0 0,0 0 0 0 0,0 0 1 0 0,0-1-1 0 0,0 1 0 0 0,0 0 0 0 0,0 0 0 0 0,0 0 1 0 0,0 0-1 0 0,0 0 0 0 0,-1 0 0 0 0,1 0 0 0 0,0 1 0 0 0,-1-1 1 0 0,1 0-1 0 0,-1 0 0 0 0,1 0 0 0 0,-1 1 0 0 0,0-1 1 0 0,1 0-1 0 0,-1 1 0 0 0,0-1 0 0 0,0 1 0 0 0,0 1 1 0 0,-1 0 0 0 0,1 0 0 0 0,-1-1 0 0 0,0 1 0 0 0,0 0 0 0 0,0 0 0 0 0,0-1 0 0 0,0 1 0 0 0,0 0 0 0 0,-1-1 0 0 0,0 1 0 0 0,0-1-1 0 0,-4 6 4 0 0,0 0 0 0 0,0-1 0 0 0,-1 0 0 0 0,0 0 0 0 0,-1-1 0 0 0,1 0 0 0 0,-3 1-4 0 0,-1-1 89 0 0,-1 1 0 0 0,0-2-1 0 0,0 0 1 0 0,-1 0 0 0 0,0-1 0 0 0,1 0 0 0 0,-1-1 0 0 0,-1-1-1 0 0,-5 1-88 0 0,12-2 82 0 0,1-1-1 0 0,-1 0 0 0 0,0 0 1 0 0,1 0-1 0 0,-1-1 0 0 0,0 0 1 0 0,1 0-1 0 0,-1-1 0 0 0,1 0 0 0 0,-1 0 1 0 0,1 0-1 0 0,0-1 0 0 0,0 0 1 0 0,0 0-1 0 0,1-1 0 0 0,-1 1 1 0 0,1-1-1 0 0,-1 0 0 0 0,-3-5-81 0 0,6 6 34 0 0,0 0 0 0 0,1 0 0 0 0,-1 0 0 0 0,1-1 0 0 0,0 1 0 0 0,0-1 0 0 0,1 1 0 0 0,-1-1 0 0 0,1 0 0 0 0,-1 0 0 0 0,1 0 0 0 0,0 1 0 0 0,1-1 0 0 0,-1 0 0 0 0,1 0 0 0 0,-1 0 0 0 0,1-3-34 0 0,1 1 13 0 0,0-1-1 0 0,0 1 0 0 0,0-1 1 0 0,1 1-1 0 0,0 0 1 0 0,0 0-1 0 0,1 0 0 0 0,-1 0 1 0 0,1 0-1 0 0,3-3-12 0 0,1-1-5 0 0,0 0 0 0 0,0 0 1 0 0,1 1-1 0 0,1 0 0 0 0,-1 1 0 0 0,1-1 0 0 0,1 2 0 0 0,0-1 1 0 0,0 1-1 0 0,0 1 0 0 0,8-4 5 0 0,-10 7-5 0 0,0-1-1 0 0,1 1 1 0 0,-1 1-1 0 0,1 0 1 0 0,0 0 0 0 0,0 1-1 0 0,0-1 1 0 0,0 2 0 0 0,0 0-1 0 0,0 0 1 0 0,0 0 0 0 0,8 2 5 0 0,-13-1-3 0 0,0 0 1 0 0,0 0 0 0 0,-1 1-1 0 0,1-1 1 0 0,0 1 0 0 0,-1-1-1 0 0,0 1 1 0 0,1 0 0 0 0,-1 1-1 0 0,0-1 1 0 0,0 1-1 0 0,0-1 1 0 0,0 1 0 0 0,0 0-1 0 0,-1 0 1 0 0,1 0 0 0 0,-1 0-1 0 0,0 0 1 0 0,0 1 0 0 0,0-1-1 0 0,0 1 1 0 0,-1-1 0 0 0,1 1-1 0 0,-1 0 1 0 0,0 0 0 0 0,0-1-1 0 0,0 1 1 0 0,-1 0 0 0 0,1 0-1 0 0,-1 2 3 0 0,0 5 1 0 0,0-1 0 0 0,-1 0-1 0 0,-1 1 1 0 0,1-1 0 0 0,-2 0-1 0 0,1 0 1 0 0,-1 0 0 0 0,-1-1-1 0 0,0 1 1 0 0,0-1 0 0 0,-1 0-1 0 0,0 0 1 0 0,-1 0 0 0 0,0-1-1 0 0,0 1 1 0 0,-1-1 0 0 0,0-1-1 0 0,0 0 1 0 0,-2 1-1 0 0,-2 3-20 0 0,-1-1 0 0 0,0 0 1 0 0,0-1-1 0 0,-1-1 0 0 0,0 0 0 0 0,0 0 0 0 0,-1-1 1 0 0,0-1-1 0 0,-1-1 0 0 0,1 0 0 0 0,-1 0 1 0 0,-9 0 19 0 0,23-5-60 0 0,0 1 0 0 0,0-1 1 0 0,0 0-1 0 0,-1 0 1 0 0,1 0-1 0 0,0 0 1 0 0,0 0-1 0 0,0 0 0 0 0,0 0 1 0 0,0 0-1 0 0,0 0 1 0 0,-1-1-1 0 0,1 1 1 0 0,0 0-1 0 0,0-1 1 0 0,0 1-1 0 0,0-1 0 0 0,0 1 1 0 0,0-1 59 0 0,0 0-86 0 0,1 1 1 0 0,0-1-1 0 0,-1 1 1 0 0,1-1-1 0 0,0 1 1 0 0,0-1-1 0 0,0 1 1 0 0,-1-1-1 0 0,1 0 0 0 0,0 1 1 0 0,0-1-1 0 0,0 1 1 0 0,0-1-1 0 0,0 0 1 0 0,0 1-1 0 0,0-1 1 0 0,0 1-1 0 0,1-1 1 0 0,-1 0-1 0 0,0 1 0 0 0,0-1 1 0 0,0 1-1 0 0,1-1 1 0 0,-1 1-1 0 0,0-1 86 0 0,2-3-596 0 0,1 0-1 0 0,-1 0 1 0 0,1 0-1 0 0,0 0 1 0 0,0 1-1 0 0,0 0 1 0 0,0-1-1 0 0,2 0 597 0 0,26-15-3275 0 0,-13 10 1968 0 0</inkml:trace>
  <inkml:trace contextRef="#ctx0" brushRef="#br1" timeOffset="97430.807">7337 3134 1008 0 0,'0'-3'731'0'0,"-1"1"-1"0"0,1-1 0 0 0,-1 1 1 0 0,0 0-1 0 0,0-1 1 0 0,0 1-1 0 0,0 0 0 0 0,0 0 1 0 0,0 0-1 0 0,-1 0 1 0 0,-1-2-731 0 0,-8-19 2632 0 0,11 22-2573 0 0,0 0-1 0 0,0 0 1 0 0,0 0 0 0 0,0 0 0 0 0,0 0 0 0 0,0 1 0 0 0,0-1 0 0 0,1 0-1 0 0,-1 0 1 0 0,0 0 0 0 0,1 0 0 0 0,-1 1 0 0 0,0-1 0 0 0,1 0-1 0 0,-1 0 1 0 0,1 0 0 0 0,-1 1 0 0 0,1-1 0 0 0,0 0 0 0 0,-1 1-1 0 0,1-1 1 0 0,0 1 0 0 0,-1-1 0 0 0,1 1 0 0 0,0-1 0 0 0,0 1 0 0 0,0-1-1 0 0,-1 1 1 0 0,1 0-59 0 0,11-6 225 0 0,-1 0 0 0 0,1 2 0 0 0,0-1 1 0 0,0 1-1 0 0,1 1 0 0 0,-1 1 0 0 0,1-1 0 0 0,6 1-225 0 0,21 0-431 0 0,-1 1 0 0 0,5 3 431 0 0,46-1-3681 0 0,-73-2 1856 0 0,1-1-1 0 0,0 0 1 0 0,-1-1 0 0 0,1-1 1825 0 0,10-4-1978 0 0</inkml:trace>
  <inkml:trace contextRef="#ctx0" brushRef="#br1" timeOffset="97697.695">8206 2817 1856 0 0,'18'-8'4597'0'0,"-18"7"-4430"0"0,1 1 0 0 0,-1 0 0 0 0,1 0 0 0 0,-1-1 0 0 0,0 1 0 0 0,1 0 0 0 0,-1-1 0 0 0,0 1 0 0 0,0 0 0 0 0,1-1 0 0 0,-1 1 0 0 0,0 0 0 0 0,0-1 1 0 0,1 1-1 0 0,-1 0 0 0 0,0-1 0 0 0,0 1 0 0 0,0-1 0 0 0,0 1 0 0 0,0-1 0 0 0,1 1 0 0 0,-1 0 0 0 0,0-1 0 0 0,0 1 0 0 0,0-1 0 0 0,0 1 1 0 0,0-1-1 0 0,0 1 0 0 0,-1-1 0 0 0,1 1 0 0 0,0 0 0 0 0,0-1 0 0 0,0 1 0 0 0,0-1 0 0 0,0 1 0 0 0,-1 0 0 0 0,1-1 0 0 0,0 1 0 0 0,0-1 0 0 0,-1 1 1 0 0,1 0-168 0 0,0-1 49 0 0,-1 1 1 0 0,1 0 0 0 0,-1 0 0 0 0,1-1 0 0 0,-1 1-1 0 0,1 0 1 0 0,0 0 0 0 0,-1 0 0 0 0,1 0 0 0 0,-1 0-1 0 0,1-1 1 0 0,-1 1 0 0 0,1 0 0 0 0,-1 0 0 0 0,1 0-1 0 0,-1 0 1 0 0,1 0 0 0 0,-1 1 0 0 0,1-1 0 0 0,-1 0-1 0 0,1 0 1 0 0,-1 0 0 0 0,1 0 0 0 0,0 0 0 0 0,-1 1-1 0 0,1-1 1 0 0,-1 0 0 0 0,1 0 0 0 0,0 1 0 0 0,-1-1-1 0 0,1 0 1 0 0,-1 1 0 0 0,1-1 0 0 0,0 0 0 0 0,0 1-1 0 0,-1-1 1 0 0,1 1 0 0 0,0-1 0 0 0,-1 0 0 0 0,1 1-1 0 0,0-1 1 0 0,0 1 0 0 0,0-1 0 0 0,0 1 0 0 0,0-1-50 0 0,-13 23 39 0 0,12-21 36 0 0,-27 56-4 0 0,13-32-48 0 0,2 1 0 0 0,1 1 1 0 0,1 0-1 0 0,1 1 0 0 0,2 0 1 0 0,0 0-1 0 0,1 12-23 0 0,6-34 23 0 0,1 0-1 0 0,1 0 1 0 0,-1 0 0 0 0,1 0-1 0 0,1 0 1 0 0,-1 0 0 0 0,1 0-1 0 0,0-1 1 0 0,1 1 0 0 0,-1 0-1 0 0,1-1 1 0 0,1 0 0 0 0,-1 0-1 0 0,1 0 1 0 0,0 0-1 0 0,0 0 1 0 0,1-1 0 0 0,0 0-1 0 0,0 0 1 0 0,0 0 0 0 0,0 0-1 0 0,1-1 1 0 0,0 0 0 0 0,0 0-1 0 0,0-1 1 0 0,5 3-23 0 0,-5-3-89 0 0,0-1 0 0 0,0 1 1 0 0,0-1-1 0 0,1-1 0 0 0,-1 1 0 0 0,1-1 1 0 0,-1 0-1 0 0,1 0 0 0 0,0-1 0 0 0,-1 0 0 0 0,1 0 1 0 0,-1-1-1 0 0,2 0 89 0 0,-3 0-387 0 0,1 0 1 0 0,-1-1 0 0 0,1 1-1 0 0,-1-1 1 0 0,0-1-1 0 0,1 1 1 0 0,-1-1-1 0 0,-1 0 1 0 0,1 0-1 0 0,0 0 1 0 0,-1-1-1 0 0,0 0 1 0 0,1 1-1 0 0,-1-2 1 0 0,-1 1 0 0 0,3-3 386 0 0,-4 5-420 0 0,-1-1 1 0 0,1 0 0 0 0,0 0-1 0 0,-1 0 1 0 0,0 0 0 0 0,0 0-1 0 0,0-1 1 0 0,0 1 0 0 0,0 0-1 0 0,0 0 1 0 0,-1-1 0 0 0,0 1-1 0 0,0 0 1 0 0,0-1 0 0 0,0 1 419 0 0,0-18-1742 0 0</inkml:trace>
  <inkml:trace contextRef="#ctx0" brushRef="#br1" timeOffset="98170.823">8353 2538 72 0 0,'-5'-4'1022'0'0,"0"0"0"0"0,0 0 0 0 0,0 1 0 0 0,0-1 0 0 0,-1 1 0 0 0,-1 0-1022 0 0,-4-1 438 0 0,0 0 0 0 0,-1 1-1 0 0,1 0 1 0 0,-4 0-438 0 0,-24-6 709 0 0,37 9-677 0 0,0 0 0 0 0,1 0 0 0 0,-1-1 0 0 0,0 1 0 0 0,1-1 0 0 0,-1 0 0 0 0,0 1 0 0 0,1-1 0 0 0,-1 0 0 0 0,1 0 0 0 0,0 0-1 0 0,-1 0 1 0 0,1 0 0 0 0,0 0 0 0 0,-1 0 0 0 0,1-1 0 0 0,0 1 0 0 0,0 0 0 0 0,0-1 0 0 0,0 1 0 0 0,0-1 0 0 0,0 1 0 0 0,1-1 0 0 0,-1 1 0 0 0,0-1 0 0 0,1 1 0 0 0,-1-1 0 0 0,1 0 0 0 0,-1 0-32 0 0,2 0 4 0 0,-1 0 1 0 0,1 1-1 0 0,-1-1 1 0 0,1 0 0 0 0,0 1-1 0 0,-1-1 1 0 0,1 1-1 0 0,0-1 1 0 0,0 1 0 0 0,0-1-1 0 0,0 1 1 0 0,0 0-1 0 0,0-1 1 0 0,1 1 0 0 0,-1 0-1 0 0,0 0 1 0 0,1 0 0 0 0,-1 0-1 0 0,1 0 1 0 0,-1 0-1 0 0,1 0 1 0 0,-1 1 0 0 0,1-1-1 0 0,0 0 1 0 0,-1 1-1 0 0,1 0 1 0 0,0-1 0 0 0,0 1-1 0 0,-1 0-4 0 0,23-6 4 0 0,-1 1 0 0 0,21-2-4 0 0,-37 7-1 0 0,-1-1 1 0 0,1 1-1 0 0,0 0 1 0 0,-1 1 0 0 0,1-1-1 0 0,-1 1 1 0 0,1 0-1 0 0,-1 1 1 0 0,0 0-1 0 0,1 0 1 0 0,-1 0-1 0 0,6 4 1 0 0,-12-6 2 0 0,1 0 0 0 0,-1 1 0 0 0,1-1 0 0 0,-1 1-1 0 0,1-1 1 0 0,-1 1 0 0 0,1-1 0 0 0,-1 1 0 0 0,0 0-1 0 0,1-1 1 0 0,-1 1 0 0 0,0-1 0 0 0,1 1 0 0 0,-1 0 0 0 0,0-1-1 0 0,0 1 1 0 0,1 0 0 0 0,-1-1 0 0 0,0 1 0 0 0,0 0-1 0 0,0-1 1 0 0,0 1 0 0 0,0 0 0 0 0,0-1 0 0 0,0 1 0 0 0,0 0-1 0 0,-1 0 1 0 0,1-1 0 0 0,0 1 0 0 0,0 0 0 0 0,0-1-1 0 0,-1 1 1 0 0,1-1 0 0 0,0 1 0 0 0,-1 0 0 0 0,1-1 0 0 0,-1 1-1 0 0,1-1 1 0 0,0 1 0 0 0,-1-1 0 0 0,1 1 0 0 0,-1-1-1 0 0,0 1 1 0 0,1-1 0 0 0,-1 0 0 0 0,1 1 0 0 0,-1-1 0 0 0,0 0-1 0 0,1 1-1 0 0,-36 24 488 0 0,30-22-255 0 0,-1 1 53 0 0,-1 0 0 0 0,1 0 0 0 0,-1-1 0 0 0,0 0 0 0 0,0-1-1 0 0,0 1 1 0 0,-6-1-286 0 0,10-1 98 0 0,0 0 0 0 0,1-1 0 0 0,-1 1 0 0 0,0-1 0 0 0,1 0 0 0 0,-1 0 0 0 0,0 0 0 0 0,1-1 0 0 0,-1 1 0 0 0,1-1 0 0 0,-1 0 0 0 0,1 0 0 0 0,-1 0 0 0 0,1-1 0 0 0,-1 1 0 0 0,1-1 0 0 0,0 0 0 0 0,-3-1-98 0 0,6 2-20 0 0,0 0-1 0 0,-1 1 0 0 0,1-1 0 0 0,0 0 0 0 0,0 0 1 0 0,0 1-1 0 0,0-1 0 0 0,0 0 0 0 0,0 0 0 0 0,0 1 1 0 0,0-1-1 0 0,0 0 0 0 0,0 1 0 0 0,1-1 1 0 0,-1 0-1 0 0,0 0 0 0 0,0 1 0 0 0,1-1 0 0 0,-1 0 1 0 0,0 1-1 0 0,1-1 0 0 0,-1 0 0 0 0,1 1 0 0 0,-1-1 1 0 0,1 1-1 0 0,-1-1 0 0 0,1 1 0 0 0,-1-1 0 0 0,1 1 1 0 0,-1-1-1 0 0,1 1 0 0 0,0 0 0 0 0,-1-1 1 0 0,1 1-1 0 0,0-1 21 0 0,24-16-1163 0 0,-18 14 213 0 0,1 0 0 0 0,-1 0-1 0 0,1 0 1 0 0,0 1 0 0 0,0 0-1 0 0,0 1 1 0 0,0 0 0 0 0,0 0 0 0 0,0 1-1 0 0,8 0 951 0 0,-4 0-1768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1:3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521 303 572 0 0,'3'-40'5150'0'0,"6"-20"-2786"0"0,-4 35-1107 0 0,-2 0 0 0 0,1-25-1257 0 0,-4 46 219 0 0,-1 0-1 0 0,1 0 1 0 0,-1 0 0 0 0,1 0 0 0 0,-1 0 0 0 0,-1 0 0 0 0,1 0 0 0 0,0 0 0 0 0,-1 1 0 0 0,0-1 0 0 0,0 0 0 0 0,0 1 0 0 0,0 0 0 0 0,0-1 0 0 0,-1 1 0 0 0,0 0-1 0 0,1 0 1 0 0,-1 0 0 0 0,0 0 0 0 0,-1 1 0 0 0,1-1 0 0 0,0 1 0 0 0,-1 0 0 0 0,1 0 0 0 0,-1 0 0 0 0,0 1 0 0 0,1-1 0 0 0,-3 0-219 0 0,-4-1 62 0 0,1 1 1 0 0,0-1-1 0 0,-1 2 1 0 0,1-1-1 0 0,-1 1 1 0 0,1 1-1 0 0,-1 0 1 0 0,0 0 0 0 0,1 1-1 0 0,-1 0 1 0 0,-6 2-63 0 0,-3 2 6 0 0,-1 2-1 0 0,1 0 1 0 0,0 1 0 0 0,0 1 0 0 0,1 1 0 0 0,1 0 0 0 0,-1 2 0 0 0,2 0 0 0 0,-1 0 0 0 0,2 2 0 0 0,0 0 0 0 0,-13 16-6 0 0,15-16-3 0 0,1 1 0 0 0,1 0 0 0 0,0 1 1 0 0,1 1-1 0 0,0-1 0 0 0,2 2 0 0 0,0-1 1 0 0,1 1-1 0 0,0 0 0 0 0,2 1 0 0 0,0-1 1 0 0,1 1-1 0 0,-1 18 3 0 0,5-29 1 0 0,-1 1-1 0 0,2-1 1 0 0,-1 0 0 0 0,1 0 0 0 0,1 0-1 0 0,-1 0 1 0 0,1 0 0 0 0,1 0 0 0 0,-1 0 0 0 0,1-1-1 0 0,1 1 1 0 0,-1-1 0 0 0,1 0 0 0 0,1 0-1 0 0,-1 0 1 0 0,1 0 0 0 0,1-1 0 0 0,-1 0-1 0 0,1 0 1 0 0,0-1 0 0 0,0 1 0 0 0,0-1-1 0 0,1 0 1 0 0,0-1 0 0 0,0 0 0 0 0,0 0-1 0 0,0 0 1 0 0,1-1 0 0 0,0 0 0 0 0,-1-1-1 0 0,1 1 1 0 0,0-2 0 0 0,0 1 0 0 0,0-1-1 0 0,1 0 1 0 0,-1-1 0 0 0,0 0 0 0 0,0 0-1 0 0,0 0 1 0 0,0-1 0 0 0,1-1 0 0 0,-1 1 0 0 0,-1-1-1 0 0,6-3 0 0 0,2-2-3 0 0,0 0 0 0 0,-1-2 0 0 0,0 0 0 0 0,-1 0 0 0 0,0-1 0 0 0,0-1 0 0 0,-1 0 0 0 0,-1-1 0 0 0,0 0 0 0 0,0-1 0 0 0,-1 0 0 0 0,1-3 3 0 0,22-36-42 0 0,-1-2 0 0 0,12-30 42 0 0,-44 83 0 0 0,14-26 19 0 0,-1-1 0 0 0,-2-1-1 0 0,3-8-18 0 0,-57 170-107 0 0,20-65 78 0 0,2 0 1 0 0,-3 34 28 0 0,22-86-400 0 0,0 0 0 0 0,1 0 1 0 0,1 0-1 0 0,0 0 0 0 0,1 0 400 0 0,-1-11-524 0 0,0-1 0 0 0,1 0 0 0 0,-1 0 0 0 0,1 0 0 0 0,0 1 0 0 0,0-1-1 0 0,1 0 1 0 0,-1 0 0 0 0,1 0 0 0 0,0-1 0 0 0,0 1 0 0 0,0 0 0 0 0,0-1 0 0 0,1 1 0 0 0,-1-1 0 0 0,1 0-1 0 0,0 0 1 0 0,0 0 0 0 0,0 0 0 0 0,3 2 524 0 0,6-3-2138 0 0,0-5 359 0 0</inkml:trace>
  <inkml:trace contextRef="#ctx0" brushRef="#br0" timeOffset="267.606">577 448 980 0 0,'85'-25'11088'0'0,"42"-24"-9283"0"0,15-5-2882 0 0,-108 43-754 0 0,-1-1 0 0 0,-1-1-1 0 0,0-2 1 0 0,-1-1 0 0 0,-1-2 0 0 0,2-2 1831 0 0,-4-1-1549 0 0</inkml:trace>
  <inkml:trace contextRef="#ctx0" brushRef="#br0" timeOffset="516.06">1304 143 1464 0 0,'-1'35'7656'0'0,"-1"0"-5891"0"0,-2 36-2087 0 0,5-59 284 0 0,0 0-1 0 0,0 0 1 0 0,1 0 0 0 0,0 0-1 0 0,1 0 1 0 0,1-1 0 0 0,4 12 38 0 0,-6-18-256 0 0,1 0 1 0 0,0 0 0 0 0,0-1-1 0 0,0 1 1 0 0,0 0 0 0 0,1-1 0 0 0,-1 0-1 0 0,4 3 256 0 0,-5-5-336 0 0,1 0 0 0 0,-1 0 0 0 0,1 0 0 0 0,-1-1 0 0 0,1 1 0 0 0,0-1 0 0 0,0 0 0 0 0,-1 0 0 0 0,1 0 0 0 0,0 0 0 0 0,0 0 0 0 0,0-1 0 0 0,0 1 0 0 0,0-1 0 0 0,0 0 0 0 0,0 0 336 0 0,14-2-1728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0:36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490 533 332 0 0,'4'-8'1039'0'0,"-2"0"0"0"0,1 0 0 0 0,-1-1-1 0 0,0 1 1 0 0,-1-1 0 0 0,0 0 0 0 0,0-7-1039 0 0,4-28 542 0 0,2 18-668 0 0,-4 17 389 0 0,-1-1 0 0 0,1 0-1 0 0,-1-1 1 0 0,-1 1-1 0 0,0 0 1 0 0,0-8-263 0 0,-2 15 75 0 0,1 1 1 0 0,0 0-1 0 0,-1 0 1 0 0,1 0-1 0 0,-1 0 0 0 0,1 0 1 0 0,-1 0-1 0 0,0 0 1 0 0,0 0-1 0 0,0 0 0 0 0,0 0 1 0 0,0 1-1 0 0,-1-1 0 0 0,1 0 1 0 0,0 1-1 0 0,-1-1 1 0 0,1 1-1 0 0,-1-1 0 0 0,0 1 1 0 0,1 0-1 0 0,-1-1 0 0 0,0 1 1 0 0,0 0-1 0 0,0 0 1 0 0,0 0-1 0 0,0 1 0 0 0,0-1 1 0 0,0 0-1 0 0,0 1 1 0 0,0-1-1 0 0,0 1 0 0 0,0 0 1 0 0,0 0-1 0 0,-2 0-75 0 0,-6 0 83 0 0,0 0 1 0 0,-1 1-1 0 0,1 0 0 0 0,0 0 1 0 0,0 2-1 0 0,-1-1 0 0 0,2 1 1 0 0,-1 0-1 0 0,0 1 0 0 0,1 1 1 0 0,-1-1-1 0 0,1 1 0 0 0,1 1 1 0 0,-1-1-1 0 0,1 2 0 0 0,-2 0-83 0 0,-22 20 451 0 0,1 1-1 0 0,1 1 0 0 0,-7 13-450 0 0,10-14 433 0 0,2 2 1 0 0,1 0 0 0 0,1 2-1 0 0,2 0 1 0 0,1 2 0 0 0,2 0-1 0 0,-1 4-433 0 0,18-35 15 0 0,-1 0-1 0 0,1 0 0 0 0,0 0 0 0 0,0 0 1 0 0,0 0-1 0 0,1 1 0 0 0,-1-1 0 0 0,1 0 1 0 0,0 0-1 0 0,0 0 0 0 0,0 1 0 0 0,0-1 1 0 0,0 0-1 0 0,0 0 0 0 0,1 0 0 0 0,0 0 1 0 0,0 1-1 0 0,0-1 0 0 0,0 0 0 0 0,0 0 1 0 0,0-1-1 0 0,1 1 0 0 0,0 0 0 0 0,0 1-14 0 0,1-1 3 0 0,0-1 1 0 0,1 1-1 0 0,-1 0 0 0 0,1-1 0 0 0,0 0 0 0 0,0 0 0 0 0,-1 0 0 0 0,1 0 0 0 0,1-1 0 0 0,-1 1 0 0 0,0-1 1 0 0,0 0-1 0 0,0 0 0 0 0,1-1 0 0 0,-1 1 0 0 0,0-1 0 0 0,4 0-3 0 0,11-1 2 0 0,0 0 0 0 0,0-1 0 0 0,0-1 0 0 0,-1 0-1 0 0,1-2 1 0 0,-1 0 0 0 0,0-1 0 0 0,1-2-2 0 0,10-4-392 0 0,0-1 0 0 0,-2-2 0 0 0,1 0 0 0 0,11-11 392 0 0,-19 11-802 0 0,-2 0 0 0 0,1-2 0 0 0,-2 0 0 0 0,0 0 0 0 0,-1-2 0 0 0,-1 0 1 0 0,-1-1-1 0 0,1-3 802 0 0,-8 12-65 0 0,0 0 0 0 0,-1-1 1 0 0,-1 0-1 0 0,1 0 0 0 0,-2-1 1 0 0,0 0-1 0 0,0 1 0 0 0,-2-1 1 0 0,1 0-1 0 0,-1-1 0 0 0,-1 1 1 0 0,-1 0-1 0 0,0 0 1 0 0,0-1-1 0 0,-2-2 65 0 0,2 15 46 0 0,0 0 0 0 0,0 0 0 0 0,0-1 1 0 0,0 1-1 0 0,0 0 0 0 0,-1 0 0 0 0,1 0 0 0 0,-1-1 0 0 0,1 1 1 0 0,-1 0-1 0 0,1 0 0 0 0,-1 0 0 0 0,0 0 0 0 0,1 0 1 0 0,-1 0-1 0 0,0 0 0 0 0,0 0 0 0 0,0 0 0 0 0,0 0 0 0 0,0 0 1 0 0,0 1-1 0 0,0-1 0 0 0,0 0 0 0 0,0 1 0 0 0,0-1 1 0 0,-1 0-47 0 0,0 1 56 0 0,0 0 1 0 0,0 0 0 0 0,1 0 0 0 0,-1 0 0 0 0,0 0-1 0 0,0 1 1 0 0,0-1 0 0 0,0 1 0 0 0,1-1 0 0 0,-1 1-1 0 0,0 0 1 0 0,0-1 0 0 0,1 1 0 0 0,-1 0 0 0 0,1 0-1 0 0,-1 0-56 0 0,-6 5 225 0 0,0 0 0 0 0,1 0-1 0 0,0 0 1 0 0,0 1-1 0 0,1 0 1 0 0,-2 2-225 0 0,-5 10 159 0 0,1-1 0 0 0,1 2 1 0 0,1-1-1 0 0,1 2 0 0 0,0-1 1 0 0,2 1-1 0 0,0 0 0 0 0,1 1 1 0 0,2 0-1 0 0,0-1 0 0 0,1 2 1 0 0,1-1-160 0 0,0 30-1167 0 0,2-1 1 0 0,3 0-1 0 0,1 0 1 0 0,9 35 1166 0 0,-12-81-615 0 0,-1-1 0 0 0,1 1 0 0 0,0-1 0 0 0,0 1 0 0 0,1-1 0 0 0,-1 1 0 0 0,1-1 0 0 0,0 0 1 0 0,0 0-1 0 0,0 0 0 0 0,1 0 0 0 0,2 3 615 0 0,2-2-1703 0 0</inkml:trace>
  <inkml:trace contextRef="#ctx0" brushRef="#br0" timeOffset="251.828">761 797 4 0 0,'32'1'3873'0'0,"-27"-2"-2642"0"0,0 0 0 0 0,-1 0 0 0 0,1-1 0 0 0,-1 1 0 0 0,1-1 0 0 0,-1 0 0 0 0,0 0 0 0 0,0-1 0 0 0,1 1-1231 0 0,4-3 157 0 0,1 1 0 0 0,1 0 0 0 0,-1 1-1 0 0,1 0 1 0 0,-1 1 0 0 0,3 0-157 0 0,16-4 36 0 0,50-9-604 0 0,3 6-3739 0 0,6-1-3131 0 0,-58 6 5198 0 0</inkml:trace>
  <inkml:trace contextRef="#ctx0" brushRef="#br0" timeOffset="437.202">1530 605 72 0 0,'-1'2'586'0'0,"1"0"1"0"0,-1 0-1 0 0,1 0 1 0 0,-1 0-1 0 0,0 0 1 0 0,0 0-1 0 0,1 0 1 0 0,-1-1-1 0 0,-1 1 1 0 0,1 0-1 0 0,0 0 1 0 0,0-1-1 0 0,-1 1 1 0 0,1-1-1 0 0,-1 2-586 0 0,-31 25 4204 0 0,7-4-2886 0 0,12-6-1150 0 0,0 0 0 0 0,2 0 1 0 0,0 2-1 0 0,1-1 0 0 0,1 2 1 0 0,-3 8-169 0 0,10-21-92 0 0,0-1 0 0 0,0 1 0 0 0,1-1 0 0 0,0 1 0 0 0,1 0 0 0 0,-1 0 0 0 0,2 0 0 0 0,-1 0 0 0 0,1 0 0 0 0,0 0 0 0 0,1 0 0 0 0,-1 0 0 0 0,2 0 0 0 0,-1 0 0 0 0,1 0 0 0 0,1 0 0 0 0,-1 0 0 0 0,1-1 0 0 0,2 4 92 0 0,-2-7-429 0 0,-1-1 1 0 0,1 1 0 0 0,0-1-1 0 0,0 0 1 0 0,1 0 0 0 0,-1 0-1 0 0,1 0 1 0 0,-1 0 0 0 0,1-1-1 0 0,0 0 1 0 0,0 0 0 0 0,0 0-1 0 0,0 0 1 0 0,0-1 0 0 0,1 1 0 0 0,-1-1-1 0 0,0 0 1 0 0,1 0 0 0 0,-1-1-1 0 0,1 1 1 0 0,-1-1 0 0 0,1 0-1 0 0,-1 0 1 0 0,2-1 428 0 0,17-2-2013 0 0</inkml:trace>
  <inkml:trace contextRef="#ctx0" brushRef="#br0" timeOffset="714.395">2294 135 1196 0 0,'0'-2'325'0'0,"0"0"-1"0"0,0 0 1 0 0,0 1-1 0 0,0-1 1 0 0,-1 0-1 0 0,1 0 1 0 0,0 1-1 0 0,-1-1 1 0 0,0 0-1 0 0,1 0 1 0 0,-1 1-1 0 0,0-1 1 0 0,0 1-1 0 0,1-1 0 0 0,-1 1 1 0 0,-1-1-1 0 0,1 1 1 0 0,0-1-1 0 0,0 1-324 0 0,0 1 91 0 0,0-1 0 0 0,0 1 1 0 0,0 0-1 0 0,0-1 0 0 0,0 1 0 0 0,0 0 0 0 0,0 0 0 0 0,0 0 0 0 0,0 0 0 0 0,0 0 0 0 0,0 0 0 0 0,0 0 0 0 0,1 0 0 0 0,-1 0 0 0 0,0 0 0 0 0,0 1 0 0 0,0-1 0 0 0,0 0 0 0 0,0 0 0 0 0,0 1 0 0 0,0-1 0 0 0,0 1 0 0 0,0-1 0 0 0,1 1 0 0 0,-1-1 0 0 0,0 1 0 0 0,0 0 0 0 0,1-1 0 0 0,-1 1 0 0 0,0 0 0 0 0,1 0 0 0 0,-1-1 0 0 0,1 1 0 0 0,-1 0 0 0 0,0 0-91 0 0,-43 55 1784 0 0,1 2-1 0 0,4 2 1 0 0,2 2-1 0 0,2 0 1 0 0,-1 13-1784 0 0,24-49 174 0 0,1 0 0 0 0,0 1 0 0 0,3 1 0 0 0,0 0 0 0 0,1 0 0 0 0,2 0-1 0 0,1 0 1 0 0,0 13-174 0 0,4-30-15 0 0,0-1 0 0 0,0 1 0 0 0,1 0 0 0 0,1-1 0 0 0,0 1 0 0 0,0-1 0 0 0,1 0-1 0 0,0 1 1 0 0,0-1 0 0 0,2 0 0 0 0,-1-1 0 0 0,1 1 0 0 0,0-1 0 0 0,1 0 0 0 0,0 0 0 0 0,1-1 0 0 0,0 0-1 0 0,0 0 1 0 0,0 0 0 0 0,1-1 0 0 0,0 0 0 0 0,1-1 0 0 0,-1 0 0 0 0,3 1 15 0 0,5 2-626 0 0,1 0 0 0 0,0-2 0 0 0,0 0 0 0 0,0 0 0 0 0,1-2 0 0 0,0 0 0 0 0,10 0 626 0 0,-14-2-1373 0 0,-1-2 0 0 0,1 0-1 0 0,0 0 1 0 0,-1-1 0 0 0,1-1 0 0 0,-1 0 0 0 0,1-1 0 0 0,-1-1 0 0 0,1 0 0 0 0,6-2 1373 0 0,2-4-1933 0 0</inkml:trace>
  <inkml:trace contextRef="#ctx0" brushRef="#br0" timeOffset="1076.608">3193 204 1104 0 0,'-11'-3'1401'0'0,"-1"0"-1"0"0,0 1 0 0 0,0 1 1 0 0,0-1-1 0 0,0 2 1 0 0,0 0-1 0 0,-9 1-1400 0 0,3 1 819 0 0,0 1 0 0 0,0 1 0 0 0,1 0 0 0 0,-15 7-819 0 0,-16 8 605 0 0,2 3-1 0 0,0 2 0 0 0,-5 6-604 0 0,32-19 705 0 0,-14 7-35 0 0,-61 38 1066 0 0,85-49-1572 0 0,0 0 0 0 0,0 0 0 0 0,0 0 0 0 0,1 1 0 0 0,0 1 0 0 0,1-1 0 0 0,0 1 0 0 0,-1 2-164 0 0,6-7 23 0 0,-1 1-1 0 0,1 0 0 0 0,0 1 1 0 0,0-1-1 0 0,1 0 1 0 0,0 0-1 0 0,0 1 1 0 0,0-1-1 0 0,0 1 1 0 0,1-1-1 0 0,0 1 0 0 0,0-1 1 0 0,0 1-1 0 0,1-1 1 0 0,0 0-1 0 0,0 1 1 0 0,0-1-1 0 0,1 0 0 0 0,-1 1 1 0 0,1-1-1 0 0,1 0 1 0 0,-1 0-1 0 0,1-1 1 0 0,2 4-23 0 0,9 14-7 0 0,1 0 1 0 0,2-1-1 0 0,0-1 1 0 0,14 12 6 0 0,-5-3 12 0 0,-5-6-119 0 0,0 1 0 0 0,-2 1 0 0 0,-1 1 0 0 0,-1 1 0 0 0,-1 0 0 0 0,2 10 107 0 0,-14-28-158 0 0,0 1 0 0 0,-1-1 1 0 0,0 1-1 0 0,-1 0 0 0 0,0 0 0 0 0,-1 0 1 0 0,0 0-1 0 0,0 1 0 0 0,-1 9 158 0 0,-1-13-224 0 0,0-1-1 0 0,0 1 1 0 0,-1 0-1 0 0,0 0 1 0 0,0-1-1 0 0,-1 1 1 0 0,0-1-1 0 0,0 1 1 0 0,0-1-1 0 0,-1 0 1 0 0,0 0-1 0 0,0-1 1 0 0,0 1-1 0 0,-1-1 1 0 0,-2 2 224 0 0,4-4-384 0 0,-1 1 0 0 0,1-1 0 0 0,-1 0 0 0 0,0 0 0 0 0,0-1 0 0 0,0 1 1 0 0,0-1-1 0 0,-1 0 0 0 0,1 0 0 0 0,0 0 0 0 0,-1 0 0 0 0,0-1 0 0 0,1 0 0 0 0,-1 0 0 0 0,0 0 1 0 0,0-1-1 0 0,-3 1 384 0 0,-1-2-769 0 0,1 0 1 0 0,-1 0-1 0 0,1-1 1 0 0,0 0 0 0 0,-1 0-1 0 0,1-1 1 0 0,0 0-1 0 0,0 0 1 0 0,-4-4 768 0 0,-18-7-1557 0 0</inkml:trace>
  <inkml:trace contextRef="#ctx0" brushRef="#br0" timeOffset="1374.769">2261 808 624 0 0,'5'0'1422'0'0,"0"0"0"0"0,0-1-1 0 0,0 0 1 0 0,0 0 0 0 0,0 0 0 0 0,-1 0-1 0 0,1-1 1 0 0,0 1 0 0 0,-1-1 0 0 0,4-2-1422 0 0,29-9 2626 0 0,487-114-1615 0 0,-179 23-7408 0 0,-298 88 3371 0 0,-1-1-1 0 0,0-3 1 0 0,20-13 3026 0 0,-10-1-2171 0 0</inkml:trace>
  <inkml:trace contextRef="#ctx0" brushRef="#br0" timeOffset="1653.888">3729 1 728 0 0,'19'24'3593'0'0,"0"2"-1"0"0,-2 0 1 0 0,-1 1 0 0 0,5 15-3593 0 0,-12-21 571 0 0,0 1 0 0 0,-2 0 1 0 0,0 0-1 0 0,-2 1 1 0 0,0 0-1 0 0,-1 10-571 0 0,-2-2 138 0 0,-1 0 0 0 0,-2-1 1 0 0,-1 1-1 0 0,-1 0 0 0 0,-2-1 0 0 0,-1 1 0 0 0,-2-1 0 0 0,-8 21-138 0 0,-11 24-103 0 0,-4-1 0 0 0,-32 53 103 0 0,47-97-2039 0 0,-1-1-1 0 0,-18 24 2040 0 0,28-44-1339 0 0,-1 1 1 0 0,0-2-1 0 0,0 1 0 0 0,-1-1 1 0 0,0 0-1 0 0,0-1 0 0 0,-1 0 1 0 0,1-1-1 0 0,-11 5 1339 0 0,-4-1-2531 0 0</inkml:trace>
  <inkml:trace contextRef="#ctx0" brushRef="#br0" timeOffset="66110.074">3207 1146 240 0 0,'6'-18'3048'0'0,"-6"16"-2685"0"0,0 0-1 0 0,1 0 0 0 0,-1 0 1 0 0,1 0-1 0 0,0 1 0 0 0,-1-1 1 0 0,1 0-1 0 0,0 0 1 0 0,0 0-1 0 0,0 1 0 0 0,0-1 1 0 0,1 0-363 0 0,-2 24 1656 0 0,-8 11-1413 0 0,-2 0 0 0 0,-1 0 0 0 0,-2-1 0 0 0,-1-1 0 0 0,-2 0-1 0 0,-1-1 1 0 0,-1-1 0 0 0,-5 4-243 0 0,5-12-1048 0 0,17-21 965 0 0,1-1-1 0 0,0 1 0 0 0,-1 0 0 0 0,1 0 0 0 0,0 0 0 0 0,0 0 1 0 0,-1 0-1 0 0,1-1 0 0 0,0 1 0 0 0,0 0 0 0 0,0 0 0 0 0,-1 0 1 0 0,1-1-1 0 0,0 1 0 0 0,0 0 0 0 0,0 0 0 0 0,-1-1 0 0 0,1 1 1 0 0,0 0-1 0 0,0 0 0 0 0,0-1 0 0 0,0 1 0 0 0,0 0 1 0 0,0-1-1 0 0,0 1 0 0 0,0 0 0 0 0,0 0 0 0 0,0-1 0 0 0,0 1 1 0 0,0 0-1 0 0,0-1 0 0 0,0 1 0 0 0,0 0 0 0 0,0-1 0 0 0,0 1 1 0 0,0 0-1 0 0,0 0 0 0 0,0-1 0 0 0,0 1 0 0 0,0 0 0 0 0,1-1 84 0 0,10-51-5332 0 0,-11 52 5332 0 0,6-24-1203 0 0</inkml:trace>
  <inkml:trace contextRef="#ctx0" brushRef="#br0" timeOffset="66615.581">3442 804 564 0 0,'2'1'5168'0'0,"0"6"-3649"0"0,-15 24 168 0 0,7-19-1167 0 0,0 1 1 0 0,1-1-1 0 0,0 2 1 0 0,2-1-1 0 0,-4 13-520 0 0,7-23 17 0 0,0-1 0 0 0,-1 1 0 0 0,1 0 1 0 0,0-1-1 0 0,0 1 0 0 0,0-1 0 0 0,1 1 0 0 0,-1 0 0 0 0,1-1 0 0 0,-1 1 0 0 0,1-1 0 0 0,0 1 0 0 0,0-1 1 0 0,0 0-1 0 0,0 1 0 0 0,0-1 0 0 0,1 0 0 0 0,-1 0 0 0 0,1 0 0 0 0,-1 0 0 0 0,1 0 0 0 0,0 0 0 0 0,0 0 1 0 0,0 0-1 0 0,0-1 0 0 0,0 1 0 0 0,0-1 0 0 0,0 0 0 0 0,1 1 0 0 0,-1-1 0 0 0,0 0 0 0 0,1 0 0 0 0,1 0-17 0 0,-3 0-35 0 0,0-1 0 0 0,0 1 1 0 0,1-1-1 0 0,-1 1 0 0 0,0-1 0 0 0,1 0 0 0 0,-1 1 0 0 0,0-1 0 0 0,1 0 0 0 0,-1 0 0 0 0,0 0 0 0 0,1 0 0 0 0,-1 0 0 0 0,1 0 0 0 0,-1 0 0 0 0,0-1 0 0 0,1 1 0 0 0,0-1 35 0 0,0-1-280 0 0,0 0 0 0 0,1 0 0 0 0,-1 0 0 0 0,0 0-1 0 0,0-1 1 0 0,-1 1 0 0 0,1-1 0 0 0,0 1 0 0 0,-1-2 280 0 0,9-12-2044 0 0,-1-2 0 0 0,-1 1 0 0 0,1-5 2044 0 0,-1 1-1393 0 0,2-1 184 0 0</inkml:trace>
  <inkml:trace contextRef="#ctx0" brushRef="#br0" timeOffset="67191.94">3587 433 488 0 0,'-14'7'6180'0'0,"-18"2"-5298"0"0,32-9-747 0 0,-19 7 49 0 0,-19 4 108 0 0,37-10-255 0 0,-1-1 0 0 0,0 0 0 0 0,1 0 0 0 0,-1 1 0 0 0,1-1 0 0 0,-1 0 0 0 0,0 0 0 0 0,1-1 0 0 0,-1 1 0 0 0,0 0 0 0 0,1 0 0 0 0,-1-1 0 0 0,1 1 0 0 0,-1-1 0 0 0,1 0 0 0 0,-1 1 0 0 0,1-1 0 0 0,-1 0-1 0 0,0 0-36 0 0,1 0 22 0 0,1 0 0 0 0,-1 0 0 0 0,0 0 0 0 0,1-1 0 0 0,-1 1 0 0 0,1 0 0 0 0,0 0 0 0 0,-1 0 0 0 0,1 0-1 0 0,0 0 1 0 0,-1-1 0 0 0,1 1 0 0 0,0 0 0 0 0,0 0 0 0 0,0 0 0 0 0,0-1 0 0 0,0 1 0 0 0,0 0-1 0 0,1 0 1 0 0,-1 0 0 0 0,0-1 0 0 0,1 1 0 0 0,-1 0 0 0 0,0 0 0 0 0,1 0 0 0 0,-1 0 0 0 0,1 0 0 0 0,0 0-1 0 0,-1 0 1 0 0,1 0 0 0 0,0 0 0 0 0,0 0 0 0 0,0 0-22 0 0,32-36-13 0 0,-28 32 45 0 0,0 0-32 0 0,-2 1 33 0 0,0 1-1 0 0,1-1 1 0 0,-1 1 0 0 0,0 0-1 0 0,1 0 1 0 0,0 0 0 0 0,0 1-1 0 0,0-1 1 0 0,0 1 0 0 0,0 0-1 0 0,0 0 1 0 0,1 0 0 0 0,-1 1-1 0 0,1-1 1 0 0,0 1-33 0 0,-5 1 16 0 0,1 0 1 0 0,-1 0-1 0 0,1 0 1 0 0,-1 1-1 0 0,1-1 0 0 0,-1 0 1 0 0,1 0-1 0 0,-1 0 1 0 0,0 1-1 0 0,1-1 0 0 0,-1 0 1 0 0,1 1-1 0 0,-1-1 1 0 0,0 0-1 0 0,1 1 0 0 0,-1-1 1 0 0,0 1-1 0 0,0-1 1 0 0,1 0-1 0 0,-1 1 0 0 0,0-1 1 0 0,0 1-1 0 0,1-1 1 0 0,-1 1-1 0 0,0-1 0 0 0,0 1 1 0 0,0-1-1 0 0,0 1 1 0 0,0-1-1 0 0,0 1 0 0 0,0-1 1 0 0,0 1-1 0 0,0-1 1 0 0,0 1-1 0 0,0-1 0 0 0,0 1 1 0 0,0-1-1 0 0,0 0 1 0 0,-1 1-1 0 0,1-1 0 0 0,0 1 1 0 0,0-1-1 0 0,0 1 1 0 0,-1-1-1 0 0,1 1 0 0 0,0-1-16 0 0,-11 25 666 0 0,11-24-621 0 0,-3 5 93 0 0,0 1-1 0 0,-1-1 0 0 0,0 0 1 0 0,0 0-1 0 0,0 0 0 0 0,-1-1 0 0 0,0 1 1 0 0,0-1-1 0 0,0 0 0 0 0,-1-1 1 0 0,1 1-1 0 0,-1-1 0 0 0,0 0 1 0 0,-1 0-1 0 0,-5 2-137 0 0,38-37-6167 0 0,-5 18 1646 0 0,-10 9 2609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5:4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191 170 2080 0 0,'-3'29'8729'0'0,"-10"15"-6501"0"0,1-2-1598 0 0,-50 257 617 0 0,12 3-1 0 0,11 29-1246 0 0,34-283 683 0 0,-2 33 1672 0 0,36-130-1827 0 0,0-17-531 0 0,-6 15-59 0 0,21-36 62 0 0,-35 72-10 0 0,1 0-1 0 0,0 0 1 0 0,2 1 0 0 0,-1 0 0 0 0,2 1-1 0 0,0 0 1 0 0,6-4 10 0 0,-15 14-8 0 0,-1 0 0 0 0,1 0 0 0 0,0 0 0 0 0,0 0 0 0 0,0 1 0 0 0,0 0 0 0 0,0 0 0 0 0,1 0 0 0 0,-1 0 0 0 0,1 1 0 0 0,-1 0 0 0 0,1-1 0 0 0,-1 2 0 0 0,1-1 0 0 0,0 1 0 0 0,0-1 0 0 0,-1 1 0 0 0,1 0 0 0 0,0 1 0 0 0,-1-1 0 0 0,1 1 0 0 0,0 0 0 0 0,-1 0 0 0 0,1 1 0 0 0,-1-1 0 0 0,1 1 0 0 0,-1 0 0 0 0,0 0 0 0 0,0 1 0 0 0,0-1 0 0 0,0 1 0 0 0,0 0 0 0 0,0 0 0 0 0,-1 0 0 0 0,0 0 0 0 0,1 1-1 0 0,-1-1 1 0 0,0 1 0 0 0,-1 0 0 0 0,1 0 0 0 0,-1 0 0 0 0,1 0 0 0 0,0 4 8 0 0,3 8-423 0 0,-1 0 0 0 0,-1 1 0 0 0,0 0 0 0 0,-1 0 0 0 0,-1 0 0 0 0,-1 0 0 0 0,0 0 0 0 0,-1 0 0 0 0,-2 15 423 0 0,0-15-1186 0 0,1-1-1 0 0,1 1 1 0 0,1 0 0 0 0,1-1-1 0 0,0 1 1 0 0,1-1 0 0 0,0 1-1 0 0,1-1 1 0 0,1 0 0 0 0,1-1 1186 0 0,2 0-1764 0 0,3-6 346 0 0</inkml:trace>
  <inkml:trace contextRef="#ctx0" brushRef="#br0" timeOffset="262.635">865 1001 716 0 0,'0'-1'215'0'0,"1"1"0"0"0,-1 0-1 0 0,1 0 1 0 0,-1-1 0 0 0,0 1 0 0 0,1 0-1 0 0,-1-1 1 0 0,0 1 0 0 0,1 0 0 0 0,-1-1 0 0 0,0 1-1 0 0,1 0 1 0 0,-1-1 0 0 0,0 1 0 0 0,0-1-1 0 0,1 1 1 0 0,-1-1 0 0 0,0 1 0 0 0,0-1-1 0 0,0 1 1 0 0,0 0 0 0 0,0-1 0 0 0,0 1-1 0 0,1-1 1 0 0,-1 1 0 0 0,0-1 0 0 0,0 1 0 0 0,-1-1-1 0 0,1 1 1 0 0,0-1 0 0 0,0 1 0 0 0,0-1-1 0 0,0 0-214 0 0,-16-5 4323 0 0,-25 7-338 0 0,23 3-3552 0 0,0 1-1 0 0,1 1 1 0 0,0 0-1 0 0,0 2 0 0 0,0 0 1 0 0,1 0-1 0 0,-6 6-432 0 0,-6 5 330 0 0,1 1 0 0 0,1 1 0 0 0,-14 14-330 0 0,38-33 21 0 0,0 0 0 0 0,-1 0 1 0 0,1 1-1 0 0,0-1 0 0 0,0 1 1 0 0,0 0-1 0 0,0 0 0 0 0,1-1 1 0 0,-1 1-1 0 0,1 0 0 0 0,-1 0 0 0 0,1 0 1 0 0,0 1-1 0 0,1-1 0 0 0,-1 0 1 0 0,0 0-1 0 0,1 1 0 0 0,0-1-21 0 0,0-1 7 0 0,0 0-1 0 0,1-1 1 0 0,0 1-1 0 0,-1 0 1 0 0,1 0-1 0 0,0-1 1 0 0,0 1 0 0 0,0 0-1 0 0,0-1 1 0 0,0 1-1 0 0,0-1 1 0 0,0 1-1 0 0,0-1 1 0 0,1 0-1 0 0,-1 1 1 0 0,1-1-1 0 0,-1 0 1 0 0,1 0 0 0 0,-1 0-1 0 0,1 0 1 0 0,0 0-1 0 0,-1-1 1 0 0,1 1-1 0 0,0 0 1 0 0,0-1-1 0 0,-1 1 1 0 0,1-1-1 0 0,0 0 1 0 0,0 0 0 0 0,0 1-1 0 0,0-1 1 0 0,0 0-7 0 0,16 2 6 0 0,0-1 1 0 0,0-1-1 0 0,1-1 1 0 0,-1 0-1 0 0,0-1 1 0 0,0-1-1 0 0,3-1-6 0 0,7-3-202 0 0,0 0-1 0 0,-1-2 1 0 0,0-2 0 0 0,4-2 202 0 0,-24 10-227 0 0,-1-1 1 0 0,0 1 0 0 0,0-1 0 0 0,-1 0 0 0 0,1 0 0 0 0,2-3 226 0 0,-4 2-633 0 0,0 1 0 0 0,0 0 0 0 0,-1-1 1 0 0,1 0-1 0 0,-1 0 0 0 0,0 0 0 0 0,-1 0 1 0 0,1-1-1 0 0,-1 1 0 0 0,1-5 633 0 0,0-2-1247 0 0,0-1 0 0 0,-2 0 0 0 0,1 1 1 0 0,-2-1-1 0 0,1 0 0 0 0,-2 0 0 0 0,0 0 0 0 0,-2-7 1247 0 0,-3-30-1889 0 0</inkml:trace>
  <inkml:trace contextRef="#ctx0" brushRef="#br0" timeOffset="512.884">1308 114 1736 0 0,'11'-3'923'0'0,"21"-1"3625"0"0,-31 4-4460 0 0,0 0 0 0 0,0 1 0 0 0,0-1 1 0 0,0 0-1 0 0,0 1 0 0 0,0-1 0 0 0,0 1 0 0 0,-1-1 1 0 0,1 1-1 0 0,0-1 0 0 0,0 1 0 0 0,0 0 0 0 0,-1-1 0 0 0,1 1 1 0 0,0 0-1 0 0,-1 0 0 0 0,1 0 0 0 0,-1-1 0 0 0,1 1 0 0 0,-1 0 1 0 0,1 0-1 0 0,-1 0 0 0 0,1 0 0 0 0,-1 0 0 0 0,0 0 1 0 0,1 0-1 0 0,-1 0 0 0 0,0 0 0 0 0,0 0 0 0 0,0 0-88 0 0,1 10 184 0 0,0 1-1 0 0,-1-1 1 0 0,0 0-1 0 0,0 0 1 0 0,-2 1-1 0 0,1-1 1 0 0,-2 3-184 0 0,-23 81 771 0 0,16-62-541 0 0,-113 427 707 0 0,95-329-2303 0 0,5 1-1 0 0,0 76 1367 0 0,22-199-415 0 0,-1 30-1355 0 0,2-37 1513 0 0,0 0 0 0 0,0 0-1 0 0,0 0 1 0 0,0 0 0 0 0,0 0 0 0 0,1 0 0 0 0,-1 0 0 0 0,1 0 0 0 0,-1 0 0 0 0,1 0 0 0 0,0 0 0 0 0,0-1 0 0 0,0 1-1 0 0,0 0 1 0 0,0 0 257 0 0,8 1-1730 0 0,0-5 216 0 0</inkml:trace>
  <inkml:trace contextRef="#ctx0" brushRef="#br0" timeOffset="780.164">1398 1049 348 0 0,'3'-2'559'0'0,"19"-21"3398"0"0,-22 23-3746 0 0,1 0 1 0 0,-1-1-1 0 0,1 1 0 0 0,-1-1 1 0 0,1 1-1 0 0,-1-1 0 0 0,0 1 1 0 0,1-1-1 0 0,-1 1 0 0 0,0-1 0 0 0,1 1 1 0 0,-1-1-1 0 0,0 0 0 0 0,0 1 1 0 0,1-1-1 0 0,-1 1 0 0 0,0-1 1 0 0,0 0-1 0 0,0 1 0 0 0,0-1 1 0 0,0 0-1 0 0,0 1 0 0 0,0-1 1 0 0,0 1-1 0 0,0-1 0 0 0,0 0 0 0 0,0 1 1 0 0,0-1-1 0 0,-1 0 0 0 0,1 1 1 0 0,0-1-1 0 0,0 1 0 0 0,-1-1 1 0 0,1 1-1 0 0,0-1 0 0 0,-1 0 1 0 0,1 1-1 0 0,0-1 0 0 0,-1 1 1 0 0,0-1-212 0 0,1 1 113 0 0,-1 0 0 0 0,0 0 0 0 0,0 0 1 0 0,0 0-1 0 0,0 0 0 0 0,0 0 0 0 0,0 1 0 0 0,1-1 1 0 0,-1 0-1 0 0,0 0 0 0 0,0 1 0 0 0,0-1 1 0 0,0 0-1 0 0,1 1 0 0 0,-1-1 0 0 0,0 1 1 0 0,0-1-1 0 0,1 1 0 0 0,-1-1 0 0 0,0 1 1 0 0,1 0-1 0 0,-1-1 0 0 0,1 1 0 0 0,-1 0 1 0 0,1-1-1 0 0,-1 1 0 0 0,1 0 0 0 0,-1 0 1 0 0,1 0-114 0 0,-16 25 854 0 0,16-25-731 0 0,-4 6 137 0 0,-2 4-45 0 0,0 0 1 0 0,1 1-1 0 0,0 0 1 0 0,0 0-1 0 0,1 0 1 0 0,-1 10-216 0 0,5-20 0 0 0,0 0 1 0 0,-1 0-1 0 0,1 1 1 0 0,0-1-1 0 0,0 0 1 0 0,1 0-1 0 0,-1 1 1 0 0,0-1-1 0 0,1 0 1 0 0,0 0-1 0 0,-1 0 0 0 0,1 0 1 0 0,0 0-1 0 0,0 0 1 0 0,0 0-1 0 0,0 0 1 0 0,1 1-1 0 0,0-1-1 0 0,0 0 0 0 0,1 0 0 0 0,-1 0 0 0 0,0-1 1 0 0,1 1-1 0 0,-1-1 0 0 0,1 0 0 0 0,-1 1 0 0 0,1-1 0 0 0,0 0 1 0 0,-1 0-1 0 0,1-1 0 0 0,0 1 0 0 0,0-1 0 0 0,0 1 0 0 0,0-1 0 0 0,0 0 1 0 0,5 1-23 0 0,-1-1 0 0 0,1 0 0 0 0,-1-1 0 0 0,0 1 0 0 0,1-1 0 0 0,-1-1 0 0 0,0 1 0 0 0,0-1 0 0 0,0-1 0 0 0,0 1 0 0 0,0-1-1 0 0,0 0 1 0 0,-1-1 0 0 0,1 0 0 0 0,-1 0 0 0 0,4-3 23 0 0,-6 3-82 0 0,0 1 0 0 0,0-1 0 0 0,-1 0-1 0 0,1 0 1 0 0,-1 0 0 0 0,0 0 0 0 0,-1 0 0 0 0,1-1-1 0 0,-1 1 1 0 0,1-1 0 0 0,-1 1 0 0 0,-1-1-1 0 0,1 0 1 0 0,-1 0 0 0 0,0 0 0 0 0,0 0 0 0 0,0 0-1 0 0,-1 0 1 0 0,1 0 0 0 0,-1-1 0 0 0,-1 1 0 0 0,1 0-1 0 0,-1 0 1 0 0,0-2 82 0 0,-1-5-116 0 0,-1-1-1 0 0,-1 1 0 0 0,0 0 1 0 0,-1 0-1 0 0,0 0 0 0 0,0 0 1 0 0,-2 1-1 0 0,1 0 1 0 0,-1 0-1 0 0,-1 1 0 0 0,0 0 1 0 0,0 0-1 0 0,-10-8 117 0 0,17 17-20 0 0,-1 0 0 0 0,1 0 0 0 0,-1 0 0 0 0,1 1 0 0 0,-1-1 0 0 0,0 0 1 0 0,1 1-1 0 0,-1 0 0 0 0,0-1 0 0 0,1 1 0 0 0,-1 0 0 0 0,0-1 0 0 0,1 1 0 0 0,-1 0 0 0 0,0 0 0 0 0,0 1 0 0 0,1-1 0 0 0,-1 0 0 0 0,0 1 0 0 0,1-1 1 0 0,-1 0-1 0 0,0 1 0 0 0,1 0 0 0 0,-1-1 0 0 0,1 1 0 0 0,-1 0 0 0 0,1 0 0 0 0,-1 0 0 0 0,1 0 0 0 0,0 0 0 0 0,0 0 0 0 0,-1 1 0 0 0,1-1 0 0 0,0 0 0 0 0,0 0 1 0 0,0 1-1 0 0,0-1 0 0 0,0 1 0 0 0,0-1 0 0 0,0 2 20 0 0,0 0-342 0 0,-1 0 1 0 0,1 0-1 0 0,0-1 1 0 0,-1 1 0 0 0,1 0-1 0 0,1 1 1 0 0,-1-1-1 0 0,0 0 1 0 0,1 0-1 0 0,-1 3 342 0 0,1-4-440 0 0,0 0 0 0 0,0-1-1 0 0,1 1 1 0 0,-1 0 0 0 0,0 0 0 0 0,1-1-1 0 0,-1 1 1 0 0,1 0 0 0 0,-1-1-1 0 0,1 1 1 0 0,0 0 0 0 0,-1-1-1 0 0,1 1 1 0 0,0-1 0 0 0,0 1 0 0 0,0-1-1 0 0,1 0 1 0 0,0 2 440 0 0,7 3-2149 0 0</inkml:trace>
  <inkml:trace contextRef="#ctx0" brushRef="#br0" timeOffset="1378.398">1825 1187 292 0 0,'-17'24'3141'0'0,"13"-20"-1579"0"0,0 1 0 0 0,-1-1-1 0 0,1 0 1 0 0,-1 0-1 0 0,0-1 1 0 0,0 1-1 0 0,0-1 1 0 0,0 0 0 0 0,-5 2-1562 0 0,15-9 78 0 0,0 1 0 0 0,0-1 1 0 0,-1 0-1 0 0,1 0 0 0 0,-1 0 0 0 0,4-5-78 0 0,10-10-8 0 0,42-33 14 0 0,3 2 0 0 0,2 3 0 0 0,2 3 1 0 0,62-30-7 0 0,-45 37 28 0 0,-74 34-26 0 0,0 0 0 0 0,0 0-1 0 0,0 1 1 0 0,0 0 0 0 0,0 1 0 0 0,0 0-1 0 0,9 1-1 0 0,-18 0 0 0 0,1 0 1 0 0,-1 0-1 0 0,1 0 0 0 0,-1 0 0 0 0,0 0 0 0 0,1 1 0 0 0,-1-1 0 0 0,1 1 1 0 0,-1-1-1 0 0,0 1 0 0 0,1-1 0 0 0,-1 1 0 0 0,0 0 0 0 0,0-1 0 0 0,0 1 0 0 0,1 0 1 0 0,-1 0-1 0 0,0 0 0 0 0,0 0 0 0 0,0 0 0 0 0,0 0 0 0 0,0 0 0 0 0,-1 0 1 0 0,1 0-1 0 0,0 1 0 0 0,0-1 0 0 0,-1 2 1 0 0,1-1 0 0 0,0 1 0 0 0,-1 0 0 0 0,0-1 1 0 0,0 1-1 0 0,1 0 0 0 0,-2-1 0 0 0,1 1 0 0 0,0 0 1 0 0,0-1-1 0 0,-1 1 0 0 0,0 0 0 0 0,0 1-1 0 0,-3 8 9 0 0,-1 0 0 0 0,0 0-1 0 0,-1 0 1 0 0,0-1 0 0 0,-3 5-9 0 0,-17 21 328 0 0,-2-1-1 0 0,-1-1 1 0 0,-17 15-328 0 0,-101 90 1713 0 0,180-173-1456 0 0,18-23-257 0 0,-3 3-162 0 0,3-1-326 0 0,3 3 0 0 0,14-7 488 0 0,-46 40-96 0 0,1 1 0 0 0,1 2-1 0 0,0 0 1 0 0,1 1 0 0 0,0 2 0 0 0,1 1 0 0 0,11-3 96 0 0,-31 12-1 0 0,-1 0 1 0 0,1 1-1 0 0,0 0 1 0 0,0 0-1 0 0,-1 1 1 0 0,1 0-1 0 0,0 0 0 0 0,3 0 1 0 0,-7 0 2 0 0,-1 0 0 0 0,1 1 0 0 0,-1-1-1 0 0,1 0 1 0 0,-1 1 0 0 0,1-1 0 0 0,-1 1 0 0 0,0-1-1 0 0,1 1 1 0 0,-1 0 0 0 0,0 0 0 0 0,1 0 0 0 0,-1-1-1 0 0,0 1 1 0 0,0 0 0 0 0,0 0 0 0 0,0 1-1 0 0,0-1 1 0 0,0 0 0 0 0,0 0 0 0 0,0 0 0 0 0,0 1-1 0 0,0-1 1 0 0,-1 0 0 0 0,1 1 0 0 0,-1-1 0 0 0,1 1-1 0 0,-1-1 1 0 0,1 1 0 0 0,-1-1 0 0 0,0 1 0 0 0,0-1-1 0 0,0 1 1 0 0,0-1-2 0 0,1 9 17 0 0,-2 0-1 0 0,0 0 1 0 0,0 0 0 0 0,0 0-1 0 0,-2 0 1 0 0,1 0 0 0 0,-1-1-1 0 0,-1 2-16 0 0,-35 76 108 0 0,26-61-91 0 0,1 1-1 0 0,-5 17-16 0 0,12-32-122 0 0,2 0-1 0 0,-1 0 1 0 0,1 1-1 0 0,1-1 0 0 0,0 1 1 0 0,1-1-1 0 0,1 1 1 0 0,0-1-1 0 0,1 13 123 0 0,-1-24-176 0 0,0 0 0 0 0,0 0 0 0 0,0 0-1 0 0,0 0 1 0 0,0-1 0 0 0,1 1 0 0 0,-1 0 0 0 0,0 0-1 0 0,0 0 1 0 0,1 0 0 0 0,-1-1 0 0 0,1 1-1 0 0,-1 0 1 0 0,0 0 0 0 0,1-1 0 0 0,-1 1-1 0 0,1 0 1 0 0,0-1 0 0 0,-1 1 0 0 0,1-1 0 0 0,-1 1-1 0 0,1-1 1 0 0,0 1 0 0 0,0-1 0 0 0,-1 1-1 0 0,1-1 1 0 0,0 1 0 0 0,0-1 0 0 0,-1 0 0 0 0,1 1-1 0 0,0-1 1 0 0,0 0 0 0 0,0 0 0 0 0,0 0-1 0 0,-1 0 1 0 0,1 0 0 0 0,0 0 0 0 0,0 0-1 0 0,0 0 1 0 0,0 0 0 0 0,0 0 0 0 0,-1 0 0 0 0,1 0-1 0 0,0-1 1 0 0,0 1 0 0 0,0 0 0 0 0,-1-1-1 0 0,1 1 1 0 0,0-1 176 0 0,6-2-1286 0 0,-1-1 0 0 0,0 0 0 0 0,0 0 0 0 0,0 0 0 0 0,3-4 1286 0 0,-6 6-12 0 0,26-22-2209 0 0</inkml:trace>
  <inkml:trace contextRef="#ctx0" brushRef="#br0" timeOffset="1638.951">2992 871 24 0 0,'29'-15'2751'0'0,"-14"9"5014"0"0,-34 21-3467 0 0,18-14-4238 0 0,-48 38 3155 0 0,-5 9-3215 0 0,41-37 211 0 0,1 1 0 0 0,1 1 0 0 0,0 0 0 0 0,1 0 0 0 0,0 1 0 0 0,-6 13-211 0 0,15-25 0 0 0,0 0 0 0 0,0 0 0 0 0,0 0 0 0 0,0 0 0 0 0,0 0 0 0 0,1 0 0 0 0,-1 1 0 0 0,1-1 0 0 0,-1 0 0 0 0,1 0 0 0 0,0 0 0 0 0,0 0 0 0 0,0 0 0 0 0,0 1 0 0 0,0-1 0 0 0,1 0 0 0 0,-1 0 0 0 0,1 0 0 0 0,-1 1 0 0 0,1-1-3 0 0,0-1 1 0 0,0 1-1 0 0,0-1 1 0 0,0 0 0 0 0,0 0-1 0 0,1 1 1 0 0,-1-1-1 0 0,0 0 1 0 0,0 0-1 0 0,1 0 1 0 0,-1 0-1 0 0,1 0 1 0 0,-1 0 0 0 0,1-1-1 0 0,-1 1 1 0 0,1 0-1 0 0,-1-1 1 0 0,1 1-1 0 0,1-1 3 0 0,2 1-22 0 0,0 0-1 0 0,0-1 0 0 0,0 1 1 0 0,0-1-1 0 0,1-1 0 0 0,-1 1 0 0 0,0-1 1 0 0,0 1-1 0 0,0-1 0 0 0,0-1 1 0 0,0 1-1 0 0,0-1 0 0 0,0 0 0 0 0,-1 0 1 0 0,2-1 22 0 0,-1 0-150 0 0,-1 0 0 0 0,0-1 0 0 0,0 0 0 0 0,0 1 0 0 0,0-1 0 0 0,-1 0 0 0 0,0-1 0 0 0,1 1 0 0 0,-2 0 0 0 0,1-1 0 0 0,0 0 0 0 0,-1 0 1 0 0,0 0-1 0 0,0 0 0 0 0,-1 0 0 0 0,1 0 0 0 0,0-4 150 0 0,-1 2-273 0 0,0 0 1 0 0,0 0 0 0 0,0-1-1 0 0,-1 1 1 0 0,0 0 0 0 0,-1 0-1 0 0,0 0 1 0 0,0-1 0 0 0,0 1-1 0 0,-1 0 1 0 0,0 0 0 0 0,-3-6 272 0 0,5 12-10 0 0,0 0 0 0 0,0 0 0 0 0,-1 1 1 0 0,1-1-1 0 0,0 0 0 0 0,-1 0 0 0 0,1 1 1 0 0,-1-1-1 0 0,1 0 0 0 0,0 1 0 0 0,-1-1 1 0 0,1 1-1 0 0,-1-1 0 0 0,0 0 0 0 0,1 1 1 0 0,-1-1-1 0 0,0 1 0 0 0,1-1 0 0 0,-1 1 1 0 0,0 0-1 0 0,1-1 0 0 0,-1 1 0 0 0,0 0 1 0 0,0-1 9 0 0,0 2-93 0 0,1-1 1 0 0,-1 0-1 0 0,1 0 1 0 0,-1 1-1 0 0,0-1 1 0 0,1 0-1 0 0,-1 1 1 0 0,1-1-1 0 0,-1 1 1 0 0,1-1-1 0 0,-1 1 1 0 0,1-1-1 0 0,-1 1 1 0 0,1-1-1 0 0,0 1 1 0 0,-1-1 0 0 0,1 1-1 0 0,0-1 1 0 0,-1 1-1 0 0,1 0 1 0 0,0-1-1 0 0,0 1 93 0 0,-2 3-769 0 0,1-1 0 0 0,0 1 0 0 0,0 0 0 0 0,0 0 0 0 0,1 0 1 0 0,-1 0-1 0 0,1-1 0 0 0,0 1 0 0 0,0 3 769 0 0,3 5-1977 0 0,3 1 396 0 0</inkml:trace>
  <inkml:trace contextRef="#ctx0" brushRef="#br0" timeOffset="1921.147">3199 1095 84 0 0,'1'0'496'0'0,"0"-1"0"0"0,-1 1 1 0 0,1 0-1 0 0,0-1 0 0 0,-1 1 0 0 0,1 0 0 0 0,-1-1 0 0 0,1 1 1 0 0,-1-1-1 0 0,1 1 0 0 0,-1-1 0 0 0,1 1 0 0 0,-1-1 1 0 0,0 0-1 0 0,1 1 0 0 0,-1-1 0 0 0,0 1 0 0 0,1-1 0 0 0,-1 0 1 0 0,0 1-1 0 0,0-1 0 0 0,0 0 0 0 0,1 1 0 0 0,-1-1 1 0 0,0 0-497 0 0,6-26 4685 0 0,-3 11-2955 0 0,3 2-1540 0 0,0 1-1 0 0,1 0 0 0 0,1 1 0 0 0,0-1 0 0 0,0 1 0 0 0,2 1 0 0 0,-1 0 0 0 0,1 0 0 0 0,1 1 0 0 0,0 0 1 0 0,0 1-1 0 0,1 0 0 0 0,7-4-189 0 0,22-12-424 0 0,2 1 0 0 0,0 3 0 0 0,22-7 424 0 0,-48 20-317 0 0,71-26-3880 0 0,-79 31 2916 0 0,1 0-1 0 0,0 1 1 0 0,0 0-1 0 0,-1 1 1 0 0,1 0-1 0 0,0 0 1 0 0,0 1-1 0 0,1 0 1282 0 0,6 5-2655 0 0,-7 2 625 0 0</inkml:trace>
  <inkml:trace contextRef="#ctx0" brushRef="#br0" timeOffset="2167.926">3742 1003 2044 0 0,'-17'55'5981'0'0,"-2"0"1"0"0,-8 11-5982 0 0,-28 49 5203 0 0,-17 19-5203 0 0,101-186 324 0 0,62-108-616 0 0,-27 62-5 0 0,64-74 297 0 0,-101 140 70 0 0,1 1-1 0 0,1 1 1 0 0,2 2 0 0 0,1 1-1 0 0,1 2 1 0 0,32-19-70 0 0,-26 24 201 0 0,-38 19-192 0 0,0 1 0 0 0,1-1 0 0 0,-1 1 0 0 0,0-1 0 0 0,0 1 0 0 0,1-1 0 0 0,-1 1 1 0 0,0-1-1 0 0,1 1 0 0 0,-1 0 0 0 0,0 0 0 0 0,1 0 0 0 0,-1 0 0 0 0,0 0 0 0 0,1 0 1 0 0,-1 0-1 0 0,0 0 0 0 0,1 1 0 0 0,-1-1 0 0 0,0 0 0 0 0,1 1 0 0 0,-1-1 0 0 0,0 1 0 0 0,0 0 1 0 0,0-1-1 0 0,1 1 0 0 0,-1 0-9 0 0,-1 0 6 0 0,1 0 0 0 0,-1 0 0 0 0,1 1 0 0 0,-1-1 0 0 0,0 0 0 0 0,0 0 0 0 0,0 1 0 0 0,1-1 0 0 0,-1 0 0 0 0,0 0 0 0 0,-1 1 0 0 0,1-1 0 0 0,0 0 0 0 0,0 0 0 0 0,0 1 0 0 0,-1-1 0 0 0,1 0 0 0 0,-1 0 0 0 0,1 1-6 0 0,-13 25 42 0 0,10-20-32 0 0,-25 45-8 0 0,-1-1-1 0 0,-3-2 1 0 0,-2-1-1 0 0,-2-2 1 0 0,-2-1-1 0 0,-23 20-1 0 0,57-61-3 0 0,-2 3-2 0 0,-1 0 0 0 0,0 0 0 0 0,0-1 0 0 0,-1 0 1 0 0,0-1-1 0 0,0 1 0 0 0,0-2 0 0 0,0 1 1 0 0,-1-1-1 0 0,-6 2 5 0 0,14-5-19 0 0,0-1 1 0 0,0 0-1 0 0,0 0 1 0 0,0 0-1 0 0,0 0 1 0 0,0 0-1 0 0,0 0 1 0 0,0 0-1 0 0,0 0 1 0 0,0 0-1 0 0,0 0 1 0 0,0-1-1 0 0,0 1 1 0 0,1 0-1 0 0,-1-1 1 0 0,0 1-1 0 0,0-1 1 0 0,0 1-1 0 0,0-1 1 0 0,1 1 0 0 0,-1-1-1 0 0,0 1 1 0 0,0-1-1 0 0,1 0 1 0 0,-1 1-1 0 0,0-1 1 0 0,1 0-1 0 0,-1 0 1 0 0,1 0 18 0 0,-2-2-119 0 0,1 1 0 0 0,0-1 1 0 0,0 0-1 0 0,0 0 0 0 0,0 0 1 0 0,1-1-1 0 0,-1 1 1 0 0,1 0-1 0 0,0 0 0 0 0,0 0 119 0 0,0-13-1136 0 0,1 1 0 0 0,0-1-1 0 0,3-8 1137 0 0,-4 23-39 0 0,11-50-3750 0 0,3 0 0 0 0,1 1 0 0 0,17-34 3789 0 0,2 0-2212 0 0</inkml:trace>
  <inkml:trace contextRef="#ctx0" brushRef="#br0" timeOffset="2546.925">4828 0 332 0 0,'18'3'752'0'0,"-6"-1"183"0"0,1 0 0 0 0,-1 1 0 0 0,0 0-1 0 0,0 1 1 0 0,3 2-935 0 0,-12-5 256 0 0,0 1 0 0 0,0-1 0 0 0,0 1-1 0 0,0 0 1 0 0,0 0 0 0 0,-1 0 0 0 0,1 1 0 0 0,-1-1 0 0 0,1 0-1 0 0,-1 1 1 0 0,0 0 0 0 0,0-1 0 0 0,0 1 0 0 0,0 0-1 0 0,-1 0 1 0 0,1 0 0 0 0,-1 0 0 0 0,1 0 0 0 0,-1 1 0 0 0,0-1-1 0 0,0 3-255 0 0,1 11 315 0 0,-1 0 0 0 0,0 0 0 0 0,-1-1 0 0 0,-1 1 0 0 0,-1 0 0 0 0,-1-1 0 0 0,0 1 0 0 0,-1-1 0 0 0,-5 14-315 0 0,-8 18 952 0 0,-2 0 0 0 0,-15 26-952 0 0,-15 22 850 0 0,-5-1-1 0 0,-18 20-849 0 0,30-56 902 0 0,-2-2 0 0 0,-3-2 0 0 0,-47 43-902 0 0,-19 15 859 0 0,112-112-849 0 0,0 0 1 0 0,0-1-1 0 0,0 1 1 0 0,0 0-1 0 0,1 0 0 0 0,-1 0 1 0 0,0 0-1 0 0,0 0 1 0 0,1 1-1 0 0,-1-1 1 0 0,0 0-1 0 0,1 0 1 0 0,-1 0-1 0 0,1 1 1 0 0,-1-1-1 0 0,1 0-10 0 0,1 0 2 0 0,-1-1 0 0 0,0 0-1 0 0,1 0 1 0 0,-1 0 0 0 0,1 1 0 0 0,-1-1-1 0 0,1 0 1 0 0,-1 0 0 0 0,1 0-1 0 0,-1 0 1 0 0,1 0 0 0 0,-1 0-1 0 0,1 0 1 0 0,-1 0 0 0 0,1 0 0 0 0,-1 0-1 0 0,1 0 1 0 0,-1 0 0 0 0,1-1-1 0 0,-1 1 1 0 0,1 0 0 0 0,-1 0 0 0 0,1 0-1 0 0,-1-1 1 0 0,1 1-2 0 0,40-20-45 0 0,129-87-635 0 0,18-11-63 0 0,-147 96 417 0 0,0 2 1 0 0,1 1-1 0 0,35-10 326 0 0,-52 26-413 0 0,-24 4 388 0 0,-1-1 1 0 0,1 0-1 0 0,-1 0 1 0 0,1 0-1 0 0,-1 0 1 0 0,1 1 0 0 0,-1-1-1 0 0,1 0 1 0 0,-1 0-1 0 0,0 1 1 0 0,1-1 0 0 0,-1 0-1 0 0,1 1 1 0 0,-1-1-1 0 0,0 1 1 0 0,1-1-1 0 0,-1 0 1 0 0,0 1 0 0 0,1-1-1 0 0,-1 1 1 0 0,0-1-1 0 0,0 1 1 0 0,1-1-1 0 0,-1 1 1 0 0,0-1 0 0 0,0 1 24 0 0,0 2-48 0 0,0 0-1 0 0,0 0 1 0 0,0 0 0 0 0,-1 0 0 0 0,0 0 0 0 0,1 0 0 0 0,-1 0 0 0 0,0 0 0 0 0,0 0 0 0 0,0-1 0 0 0,-1 1 0 0 0,1 0 0 0 0,-2 1 48 0 0,-51 90-274 0 0,22-40-591 0 0,-8 22 865 0 0,39-74-92 0 0,0 0-1 0 0,0 0 1 0 0,0 0-1 0 0,0 1 1 0 0,1-1-1 0 0,-1 0 1 0 0,1 0 0 0 0,-1 1-1 0 0,1-1 1 0 0,0 0-1 0 0,0 1 1 0 0,0-1-1 0 0,0 0 1 0 0,1 3 92 0 0,-1-5-69 0 0,0 1 1 0 0,0-1 0 0 0,0 0-1 0 0,0 1 1 0 0,1-1 0 0 0,-1 0-1 0 0,0 1 1 0 0,0-1-1 0 0,1 0 1 0 0,-1 1 0 0 0,0-1-1 0 0,0 0 1 0 0,1 0 0 0 0,-1 1-1 0 0,0-1 1 0 0,1 0-1 0 0,-1 0 1 0 0,1 0 0 0 0,-1 0-1 0 0,0 1 1 0 0,1-1 0 0 0,-1 0-1 0 0,0 0 1 0 0,1 0-1 0 0,-1 0 1 0 0,1 0 0 0 0,-1 0-1 0 0,0 0 1 0 0,1 0 68 0 0,20-8-2617 0 0,4-11-962 0 0,0-1-1 0 0,0-2 3580 0 0,-22 20-180 0 0,32-29-1765 0 0</inkml:trace>
  <inkml:trace contextRef="#ctx0" brushRef="#br0" timeOffset="2801.079">5450 814 1956 0 0,'-1'11'1493'0'0,"0"-1"0"0"0,-1 1 0 0 0,0-1 0 0 0,-1 0 0 0 0,0 1-1 0 0,0-1 1 0 0,-1-1 0 0 0,-1 1 0 0 0,0 0 0 0 0,-5 7-1493 0 0,-9 12 1456 0 0,-1-1 1 0 0,-16 18-1457 0 0,11-18-38 0 0,-30 40 340 0 0,51-63-528 0 0,0 1 0 0 0,1 0 0 0 0,-1 0 0 0 0,1 0 0 0 0,1 0 0 0 0,-1 1 0 0 0,1-1 0 0 0,0 1 0 0 0,1-1 0 0 0,-2 7 226 0 0,3-12-176 0 0,0-1 0 0 0,0 1 1 0 0,0 0-1 0 0,0 0 0 0 0,0-1 1 0 0,0 1-1 0 0,0 0 0 0 0,0 0 1 0 0,0 0-1 0 0,0-1 0 0 0,0 1 1 0 0,1 0-1 0 0,-1 0 0 0 0,0 0 1 0 0,0-1-1 0 0,1 1 0 0 0,-1 0 1 0 0,0-1-1 0 0,1 1 0 0 0,-1 0 1 0 0,1-1-1 0 0,-1 1 0 0 0,1 0 1 0 0,0-1-1 0 0,-1 1 0 0 0,1-1 1 0 0,-1 1-1 0 0,1-1 0 0 0,0 0 1 0 0,-1 1-1 0 0,1-1 0 0 0,0 1 1 0 0,0-1-1 0 0,-1 0 0 0 0,1 0 1 0 0,0 1-1 0 0,0-1 0 0 0,-1 0 1 0 0,1 0-1 0 0,0 0 0 0 0,0 0 1 0 0,0 0-1 0 0,-1 0 0 0 0,1 0 1 0 0,0 0-1 0 0,0 0 0 0 0,0-1 1 0 0,-1 1-1 0 0,1 0 1 0 0,0 0-1 0 0,0-1 0 0 0,-1 1 176 0 0,8-2-1398 0 0,0-1-1 0 0,0 0 0 0 0,-1 0 1 0 0,7-5 1398 0 0,-12 7-137 0 0,36-19-2131 0 0</inkml:trace>
  <inkml:trace contextRef="#ctx0" brushRef="#br0" timeOffset="2973.114">6026 931 816 0 0,'0'1'305'0'0,"0"0"-1"0"0,0 0 1 0 0,0 0-1 0 0,0-1 1 0 0,0 1-1 0 0,0 0 1 0 0,0 0-1 0 0,0 0 1 0 0,0 0-1 0 0,-1-1 1 0 0,1 1-1 0 0,0 0 1 0 0,0 0-1 0 0,-1-1 1 0 0,1 1-1 0 0,0 0 1 0 0,-1 0 0 0 0,1-1-1 0 0,-1 1 1 0 0,1 0-1 0 0,-1-1 1 0 0,0 1-1 0 0,1-1 1 0 0,-1 1-1 0 0,1-1 1 0 0,-1 1-1 0 0,0-1 1 0 0,1 1-1 0 0,-1-1 1 0 0,0 1-1 0 0,0-1 1 0 0,1 0-1 0 0,-1 0 1 0 0,0 1-1 0 0,0-1 1 0 0,0 0 0 0 0,0 0-305 0 0,-44 13 5633 0 0,27-9-4733 0 0,-14 7-359 0 0,1 1 0 0 0,1 1-1 0 0,-8 5-540 0 0,25-11 8 0 0,0 1 0 0 0,1 0 0 0 0,0 0 0 0 0,0 1 0 0 0,1 1 0 0 0,0 0 0 0 0,0 0 0 0 0,-4 7-8 0 0,14-16-8 0 0,0 1 0 0 0,0-1 1 0 0,0 0-1 0 0,0 1 0 0 0,0-1 0 0 0,0 0 0 0 0,0 1 0 0 0,1-1 0 0 0,-1 1 0 0 0,1 0 0 0 0,-1-1 1 0 0,1 1-1 0 0,-1 0 0 0 0,1-1 0 0 0,0 1 0 0 0,0 0 0 0 0,0-1 0 0 0,0 1 0 0 0,0 0 1 0 0,0-1-1 0 0,0 1 0 0 0,0 0 0 0 0,1-1 0 0 0,-1 1 0 0 0,1 0 8 0 0,0 0-104 0 0,1 0 0 0 0,-1 0 0 0 0,1 0 0 0 0,0 0 0 0 0,0 0 0 0 0,-1 0 0 0 0,1-1-1 0 0,0 1 1 0 0,1-1 0 0 0,-1 0 0 0 0,0 1 0 0 0,0-1 0 0 0,1 0 0 0 0,-1 0 0 0 0,1 0 104 0 0,11 3-1058 0 0,0 0-1 0 0,0-1 1 0 0,0-1 0 0 0,0 0-1 0 0,10 0 1059 0 0,40-2-4914 0 0,0-2-1 0 0,4-4 4915 0 0,-43 4-832 0 0,39-4-940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1:4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187 516 944 0 0,'17'-1'1572'0'0,"19"-2"5242"0"0,-41 7-2367 0 0,-9 12-2949 0 0,-6 6-1265 0 0,-3 0 485 0 0,-2 1-106 0 0,0 2-1 0 0,2 1 0 0 0,-14 19-611 0 0,32-39 13 0 0,0 1-1 0 0,1 0 1 0 0,0 0-1 0 0,0 0 0 0 0,1 0 1 0 0,-1 0-1 0 0,2 1 0 0 0,-1-1 1 0 0,1 1-1 0 0,0 0 0 0 0,1 0 1 0 0,0 0-1 0 0,0 0 1 0 0,1 0-1 0 0,0 0 0 0 0,0 0 1 0 0,1 0-1 0 0,0 2-12 0 0,-1-6-3 0 0,1-1 0 0 0,0 1 0 0 0,0-1 0 0 0,0 1 1 0 0,1-1-1 0 0,-1 1 0 0 0,1-1 0 0 0,-1 0 0 0 0,1 0 0 0 0,0 0 0 0 0,1 0 0 0 0,-1 0 0 0 0,0 0 0 0 0,1-1 1 0 0,-1 1-1 0 0,1-1 0 0 0,0 1 0 0 0,0-1 0 0 0,0 0 0 0 0,0 0 0 0 0,0-1 0 0 0,1 1 0 0 0,-1 0 0 0 0,0-1 1 0 0,1 0-1 0 0,-1 0 0 0 0,1 0 0 0 0,-1 0 0 0 0,1-1 0 0 0,1 1 3 0 0,-1-1-162 0 0,0 0 0 0 0,0-1 1 0 0,0 1-1 0 0,0-1 0 0 0,0 0 0 0 0,0 1 0 0 0,-1-2 1 0 0,1 1-1 0 0,0 0 0 0 0,0-1 0 0 0,-1 0 0 0 0,2 0 162 0 0,-1-1-520 0 0,0 0 1 0 0,0 0-1 0 0,0 0 0 0 0,0 0 0 0 0,-1-1 0 0 0,1 1 1 0 0,-1-1-1 0 0,0 0 0 0 0,0 0 0 0 0,-1 0 0 0 0,2-2 520 0 0,0-3-1150 0 0,0-1 0 0 0,-1 1 0 0 0,0-1-1 0 0,0 0 1 0 0,-1 0 0 0 0,0-1 0 0 0,0-9 1150 0 0,1-15-1841 0 0</inkml:trace>
  <inkml:trace contextRef="#ctx0" brushRef="#br0" timeOffset="319.82">145 178 192 0 0,'-1'-2'10231'0'0,"-4"5"-7384"0"0,-12 11-2350 0 0,17-14-493 0 0,0 0 0 0 0,0 0 0 0 0,0 1 0 0 0,0-1 0 0 0,-1 0 1 0 0,1 0-1 0 0,0 0 0 0 0,0 0 0 0 0,0 0 0 0 0,0 1 0 0 0,0-1 1 0 0,0 0-1 0 0,-1 0 0 0 0,1 0 0 0 0,0 0 0 0 0,0 0 0 0 0,0 0 1 0 0,-1 0-1 0 0,1 0 0 0 0,0 0 0 0 0,0 0 0 0 0,0 0 0 0 0,0 0 1 0 0,-1 0-1 0 0,1 0 0 0 0,0 0 0 0 0,0 0 0 0 0,0 0 0 0 0,-1 0 1 0 0,1 0-1 0 0,0 0 0 0 0,0 0 0 0 0,0 0 0 0 0,0 0 0 0 0,-1 0 1 0 0,1 0-1 0 0,0 0 0 0 0,0 0 0 0 0,0 0 0 0 0,0 0 0 0 0,-1-1 1 0 0,1 1-1 0 0,0 0 0 0 0,0 0 0 0 0,0 0 0 0 0,0 0 0 0 0,0 0 1 0 0,0-1-1 0 0,-1 1 0 0 0,1 0 0 0 0,0 0-4 0 0,-2-15 61 0 0,5-14-55 0 0,7-1 4 0 0,-2 8-16 0 0,-8 18-25 0 0,-4 8-32 0 0,-61 68-666 0 0,10-13-3922 0 0,47-46-1145 0 0,8-13 4116 0 0</inkml:trace>
  <inkml:trace contextRef="#ctx0" brushRef="#br0" timeOffset="663.618">588 0 544 0 0,'3'10'8483'0'0,"3"1"-4311"0"0,25 21-3342 0 0,-18-19 520 0 0,21 22-338 0 0,-2 1 1 0 0,-1 2-1 0 0,-2 1 0 0 0,2 7-1012 0 0,-20-28 44 0 0,-1 0 0 0 0,-1 0 0 0 0,-1 1-1 0 0,-1 0 1 0 0,0 0 0 0 0,-2 0 0 0 0,0 1 0 0 0,-1 0-1 0 0,-1 0 1 0 0,-1 1 0 0 0,-1 6-44 0 0,-1 16 36 0 0,-3 0 1 0 0,-1 0-1 0 0,-2 0 1 0 0,-2-1-1 0 0,-2 0 1 0 0,-2 0-1 0 0,-3 4-36 0 0,3-14-324 0 0,-1-1 0 0 0,-1 0-1 0 0,-2-1 1 0 0,-1-1 0 0 0,-1 0-1 0 0,-1-2 1 0 0,-2 0 0 0 0,-1-1-1 0 0,-8 7 325 0 0,17-21-1101 0 0,0 0-1 0 0,-1-1 1 0 0,0-1 0 0 0,0 0-1 0 0,-1-1 1 0 0,-6 2 1101 0 0,13-7-674 0 0,0-1 0 0 0,0 1 1 0 0,0-2-1 0 0,0 1 0 0 0,-1-1 0 0 0,1-1 1 0 0,-1 0-1 0 0,1 0 0 0 0,-1 0 0 0 0,0-1 0 0 0,1 0 1 0 0,-1-1-1 0 0,-7-1 674 0 0,-28-11-1767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1:38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40 128 0 0,'21'-21'3775'0'0,"-21"21"-3678"0"0,1 0 1 0 0,-1-1-1 0 0,0 1 0 0 0,1 0 0 0 0,-1 0 1 0 0,0-1-1 0 0,1 1 0 0 0,-1 0 0 0 0,0-1 1 0 0,0 1-1 0 0,1 0 0 0 0,-1-1 0 0 0,0 1 1 0 0,0 0-1 0 0,0-1 0 0 0,1 1 0 0 0,-1-1 1 0 0,0 1-1 0 0,0 0 0 0 0,0-1 0 0 0,0 1 1 0 0,0-1-1 0 0,0 1 0 0 0,0-1 0 0 0,0 1 1 0 0,0 0-1 0 0,0-1 0 0 0,0 1 0 0 0,0-1 1 0 0,0 1-1 0 0,0-1 0 0 0,0 1 0 0 0,-1 0 1 0 0,1-1-1 0 0,0 1 0 0 0,0 0 0 0 0,0-1 1 0 0,-1 1-1 0 0,1-1 0 0 0,0 1 0 0 0,0 0 1 0 0,-1 0-1 0 0,1-1 0 0 0,0 1 0 0 0,-1 0 1 0 0,1-1-1 0 0,0 1 0 0 0,-1 0 0 0 0,1 0 1 0 0,0 0-1 0 0,-1-1 0 0 0,1 1 0 0 0,-1 0 1 0 0,1 0-1 0 0,0 0 0 0 0,-1 0 0 0 0,1 0 1 0 0,-1 0-1 0 0,1 0 0 0 0,0 0 0 0 0,-1 0 1 0 0,1 0-1 0 0,-1 0 0 0 0,1 0 0 0 0,-1 0 1 0 0,1 0-98 0 0,-3 0 76 0 0,1 1 1 0 0,0-1 0 0 0,-1 1 0 0 0,1 0 0 0 0,0-1 0 0 0,0 1 0 0 0,0 0 0 0 0,-1 0 0 0 0,1 1-1 0 0,0-1 1 0 0,1 0 0 0 0,-1 1 0 0 0,0-1 0 0 0,-1 2-77 0 0,-25 26 303 0 0,23-23-160 0 0,-27 32 562 0 0,2 2 0 0 0,2 1 1 0 0,2 1-1 0 0,2 1 0 0 0,1 2 1 0 0,2 0-1 0 0,-9 35-705 0 0,22-56 83 0 0,2 0 1 0 0,0 1-1 0 0,2 0 0 0 0,1 0 1 0 0,1 0-1 0 0,1 1 0 0 0,1-1 1 0 0,2 0-1 0 0,0 1 1 0 0,4 15-84 0 0,-3-25-252 0 0,1 0 1 0 0,1-1-1 0 0,0 1 1 0 0,1-1-1 0 0,0-1 1 0 0,1 1 0 0 0,1-1-1 0 0,1 0 1 0 0,0-1-1 0 0,0 0 1 0 0,1 0 0 0 0,1-1-1 0 0,0 0 1 0 0,1-1-1 0 0,0 0 1 0 0,0-1 0 0 0,4 1 251 0 0,-12-8-444 0 0,0 0 1 0 0,1 0 0 0 0,-1 0 0 0 0,0-1 0 0 0,1 0-1 0 0,0 0 1 0 0,-1 0 0 0 0,1-1 0 0 0,0 1 0 0 0,0-1-1 0 0,0 0 1 0 0,0-1 0 0 0,0 1 0 0 0,0-1 0 0 0,0 0 0 0 0,0 0-1 0 0,0 0 1 0 0,0-1 0 0 0,0 0 0 0 0,0 0 0 0 0,0 0-1 0 0,0-1 1 0 0,0 1 0 0 0,-1-1 0 0 0,5-3 443 0 0,13-11-1589 0 0</inkml:trace>
  <inkml:trace contextRef="#ctx0" brushRef="#br0" timeOffset="6141.811">834 432 944 0 0,'3'-46'6151'0'0,"-11"-24"-3953"0"0,8 69-2091 0 0,-1-1 1 0 0,1 1-1 0 0,0 0 0 0 0,-1 0 0 0 0,1 0 1 0 0,-1 0-1 0 0,0 0 0 0 0,1 0 1 0 0,-1 0-1 0 0,0 1 0 0 0,0-1 1 0 0,1 0-1 0 0,-1 0 0 0 0,0 0 1 0 0,0 1-1 0 0,0-1 0 0 0,0 1 1 0 0,0-1-1 0 0,0 0 0 0 0,0 1 1 0 0,0 0-1 0 0,0-1 0 0 0,0 1 1 0 0,-1 0-1 0 0,1-1 0 0 0,0 1 1 0 0,0 0-1 0 0,0 0 0 0 0,0 0 1 0 0,0 0-1 0 0,-1 0 0 0 0,1 0-107 0 0,-42 5 1796 0 0,36-3-1544 0 0,-1-1-77 0 0,1 0 0 0 0,-1 1-1 0 0,1 0 1 0 0,-1 1 0 0 0,1 0 0 0 0,0 0 0 0 0,0 0 0 0 0,0 1 0 0 0,0 0 0 0 0,1 0 0 0 0,-1 1-175 0 0,3-1 8 0 0,0 0 1 0 0,0 0-1 0 0,1 1 1 0 0,-1-1-1 0 0,1 1 0 0 0,0-1 1 0 0,0 1-1 0 0,1 0 1 0 0,-1 1-1 0 0,1-1 0 0 0,0 0 1 0 0,1 1-1 0 0,-1-1 0 0 0,1 1 1 0 0,0 3-9 0 0,-2 8-3 0 0,2 0 0 0 0,0 0 0 0 0,1 1 0 0 0,0-1 0 0 0,2 0 0 0 0,0 1 0 0 0,1-1 1 0 0,2 6 2 0 0,5 22 16 0 0,-2 0 1 0 0,2 39-17 0 0,-9-70-76 0 0,0 0 0 0 0,-1 1 0 0 0,-1-1 1 0 0,0 0-1 0 0,-1 0 0 0 0,-1 1 0 0 0,0-1 0 0 0,-1-1 0 0 0,-1 1 1 0 0,0 0-1 0 0,-1 1 76 0 0,3-10-452 0 0,0 0 1 0 0,0 0 0 0 0,0 0-1 0 0,-1 0 1 0 0,0-1-1 0 0,0 1 1 0 0,0-1-1 0 0,0 0 1 0 0,-5 3 451 0 0,7-6-290 0 0,1 0 1 0 0,-1 0 0 0 0,0 0-1 0 0,0 0 1 0 0,0 0-1 0 0,0 0 1 0 0,0 0-1 0 0,0-1 1 0 0,-1 1 0 0 0,1-1-1 0 0,0 1 1 0 0,0-1-1 0 0,0 0 1 0 0,0 0-1 0 0,-1 0 1 0 0,1 0-1 0 0,0 0 1 0 0,0-1 0 0 0,0 1-1 0 0,-1-1 1 0 0,1 1-1 0 0,0-1 1 0 0,0 0-1 0 0,0 0 1 0 0,0 0 0 0 0,0 0-1 0 0,1 0 1 0 0,-1 0 289 0 0,-12-9-1784 0 0,-2-1 274 0 0</inkml:trace>
  <inkml:trace contextRef="#ctx0" brushRef="#br0" timeOffset="6331.198">284 835 508 0 0,'3'-1'979'0'0,"0"0"0"0"0,1 0 0 0 0,-2 0 0 0 0,1 0 0 0 0,0-1 0 0 0,0 1 1 0 0,0-1-1 0 0,-1 0 0 0 0,1 0 0 0 0,-1 0 0 0 0,1 0-979 0 0,18-12 1473 0 0,35-9-880 0 0,1 1 1 0 0,1 4-1 0 0,0 1 0 0 0,57-7-593 0 0,5 11-2676 0 0,-1 11-4711 0 0,-98 4 5230 0 0,-2 2 297 0 0</inkml:trace>
  <inkml:trace contextRef="#ctx0" brushRef="#br0" timeOffset="6565.828">1160 797 1768 0 0,'-6'36'6363'0'0,"-9"-1"-3398"0"0,-30 31-1579 0 0,25-37-370 0 0,-51 77 472 0 0,26-37-4878 0 0,38-61 357 0 0,5-7-588 0 0,2-6 1184 0 0,4-6 668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1:5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0 263 84 0 0,'6'-4'1565'0'0,"0"-1"0"0"0,-1 1 0 0 0,1-1 1 0 0,-1-1-1 0 0,-1 1 0 0 0,1-1 0 0 0,-1 0-1565 0 0,28-29 2712 0 0,2 8-2081 0 0,2 2 1 0 0,0 1-1 0 0,1 2 1 0 0,1 2-1 0 0,6-1-631 0 0,-25 12 13 0 0,1 1-1 0 0,0 1 1 0 0,1 1 0 0 0,-1 1-1 0 0,1 1 1 0 0,1 0-1 0 0,-1 2 1 0 0,0 0-1 0 0,0 2 1 0 0,1 0 0 0 0,7 2-13 0 0,-18 0-502 0 0,1 1 0 0 0,0-1 0 0 0,-1 2 0 0 0,0 0 0 0 0,1 0 0 0 0,-2 1 0 0 0,4 2 502 0 0,-9-5-636 0 0,-1 1-1 0 0,0-1 1 0 0,1 1-1 0 0,-1 0 1 0 0,0 0-1 0 0,0 1 1 0 0,-1-1-1 0 0,1 1 1 0 0,-1 0-1 0 0,0 0 1 0 0,0 0-1 0 0,0 0 1 0 0,0 1-1 0 0,-1-1 0 0 0,0 1 1 0 0,0-1-1 0 0,0 1 1 0 0,0 1 636 0 0,-1 9-1749 0 0</inkml:trace>
  <inkml:trace contextRef="#ctx0" brushRef="#br0" timeOffset="251.135">122 335 2288 0 0,'-9'7'805'0'0,"-2"2"1792"0"0,0 0 1 0 0,-1-1 0 0 0,1 0-1 0 0,-2-1 1 0 0,-1 1-2598 0 0,35-13 440 0 0,1 0 0 0 0,0 2 1 0 0,0 0-1 0 0,1 1 0 0 0,13 2-440 0 0,28 0-306 0 0,30 6 306 0 0,26 1-3333 0 0,-92-7 714 0 0,1-1 0 0 0,-1-1 1 0 0,8-3 2618 0 0,68-18-5108 0 0,-50 7 3473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1:5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2208 704 0 0,'43'-1'7721'0'0,"4"13"-6303"0"0,-42-11-1438 0 0,0 1 1 0 0,-1 0 0 0 0,1 1-1 0 0,-1-1 1 0 0,1 1-1 0 0,-1-1 1 0 0,0 1 0 0 0,0 0-1 0 0,0 1 1 0 0,-1-1-1 0 0,1 1 1 0 0,-1 0-1 0 0,0 0 1 0 0,0 0 0 0 0,0 0-1 0 0,2 4 20 0 0,-4-4 39 0 0,0 0 0 0 0,0 0-1 0 0,-1-1 1 0 0,1 1 0 0 0,-1 0-1 0 0,0 0 1 0 0,0 0 0 0 0,-1 0 0 0 0,1-1-1 0 0,-1 1 1 0 0,0 0 0 0 0,0 0-1 0 0,0-1 1 0 0,0 1 0 0 0,-1-1-1 0 0,1 1 1 0 0,-1-1 0 0 0,0 1 0 0 0,0-1-1 0 0,0 0 1 0 0,-1 0-39 0 0,-9 14 164 0 0,0-1 0 0 0,-1-1 0 0 0,-7 6-164 0 0,16-16 27 0 0,-42 38 571 0 0,-1-2 0 0 0,-7 2-598 0 0,2-2 2067 0 0,-34 37-2067 0 0,84-76 48 0 0,-1 0 0 0 0,1 1 0 0 0,0-1 0 0 0,0 1 0 0 0,0 0 0 0 0,0 0 0 0 0,1-1 0 0 0,-1 1 1 0 0,1 0-1 0 0,0 0 0 0 0,0 1 0 0 0,0-1 0 0 0,0 0-48 0 0,1-2 24 0 0,0 0 0 0 0,0 0 0 0 0,0 1 0 0 0,0-1 0 0 0,1 0 0 0 0,-1 0 1 0 0,0 0-1 0 0,0 0 0 0 0,1 0 0 0 0,-1 1 0 0 0,1-1 0 0 0,-1 0 0 0 0,1 0 0 0 0,0 0 0 0 0,-1 0 0 0 0,1 0 0 0 0,0 0 0 0 0,0-1 0 0 0,-1 1 1 0 0,1 0-1 0 0,0 0 0 0 0,0 0 0 0 0,0-1 0 0 0,0 1 0 0 0,0-1 0 0 0,0 1 0 0 0,0-1 0 0 0,0 1 0 0 0,1-1 0 0 0,-1 1 0 0 0,0-1 0 0 0,0 0 1 0 0,0 0-1 0 0,0 1 0 0 0,1-1 0 0 0,0 0-24 0 0,15 3 172 0 0,1-1 1 0 0,0 0 0 0 0,-1-2-1 0 0,1 0 1 0 0,0-1-1 0 0,0 0 1 0 0,5-2-173 0 0,37-8-1219 0 0,28-11 1219 0 0,-76 19-295 0 0,8-3-1939 0 0,0 0 0 0 0,-1-2 0 0 0,0 0 0 0 0,0-1 0 0 0,0-1 0 0 0,9-8 2234 0 0,-9 6-1521 0 0</inkml:trace>
  <inkml:trace contextRef="#ctx0" brushRef="#br0" timeOffset="263.275">1048 2227 780 0 0,'46'-21'3647'0'0,"-4"-8"3442"0"0,-97 85-2491 0 0,21-16-3844 0 0,3 1 1 0 0,-22 38-755 0 0,48-71 89 0 0,0 1 0 0 0,0 0 0 0 0,1 0-1 0 0,0 0 1 0 0,1 0 0 0 0,0 0 0 0 0,0 1 0 0 0,1 0 0 0 0,0 0 0 0 0,1 0-89 0 0,1-7 34 0 0,0 0 0 0 0,0 1 1 0 0,0-1-1 0 0,1 1 0 0 0,-1-1 1 0 0,1 1-1 0 0,0-1 0 0 0,0 0 1 0 0,0 1-1 0 0,0-1 0 0 0,0 0 1 0 0,1 0-1 0 0,0 0 0 0 0,0 0 1 0 0,-1 0-1 0 0,2 0 1 0 0,-1-1-1 0 0,0 1 0 0 0,0-1 1 0 0,1 1-1 0 0,0-1 0 0 0,-1 0 1 0 0,1 0-1 0 0,0 0 0 0 0,0 0 1 0 0,0 0-1 0 0,0-1 0 0 0,0 0 1 0 0,4 2-35 0 0,4 0-265 0 0,0 1 1 0 0,0-2-1 0 0,0 1 1 0 0,0-2-1 0 0,1 1 1 0 0,-1-2-1 0 0,1 1 1 0 0,-1-2-1 0 0,1 1 1 0 0,6-3 264 0 0,-12 2-624 0 0,0 0 0 0 0,0 0 0 0 0,0-1 0 0 0,0 0 0 0 0,-1 0 0 0 0,1-1 0 0 0,-1 0 0 0 0,1 1 0 0 0,4-5 624 0 0,-8 5-533 0 0,1 0 1 0 0,0-1 0 0 0,-1 1 0 0 0,0-1 0 0 0,1 1 0 0 0,-1-1-1 0 0,0 0 1 0 0,0 0 0 0 0,-1 0 0 0 0,1 0 0 0 0,0-1-1 0 0,-1 1 1 0 0,0 0 0 0 0,0 0 0 0 0,0-1 0 0 0,0 1 0 0 0,-1-2 532 0 0,3-19-1852 0 0</inkml:trace>
  <inkml:trace contextRef="#ctx0" brushRef="#br0" timeOffset="607.161">1216 1984 1360 0 0,'-13'4'3048'0'0,"-1"-1"-1"0"0,0 0 1 0 0,-11 0-3048 0 0,11-1 1326 0 0,1 0 1 0 0,0 1 0 0 0,0 0-1 0 0,-5 3-1326 0 0,1-1 412 0 0,17-5-407 0 0,-1 0 0 0 0,1 0 0 0 0,0 0 1 0 0,0-1-1 0 0,0 1 0 0 0,0 0 0 0 0,0 0 0 0 0,0 0 0 0 0,0 0 0 0 0,0 0 0 0 0,0 0 0 0 0,0 0 0 0 0,0 0 0 0 0,-1 0 0 0 0,1 0 0 0 0,0 0 0 0 0,0 0 0 0 0,0-1 0 0 0,0 1 0 0 0,0 0 0 0 0,0 0 0 0 0,0 0 0 0 0,0 0 1 0 0,0 0-1 0 0,0 0 0 0 0,0 0 0 0 0,0 0 0 0 0,0-1 0 0 0,0 1 0 0 0,0 0 0 0 0,0 0 0 0 0,0 0 0 0 0,0 0 0 0 0,0 0 0 0 0,0 0 0 0 0,0 0 0 0 0,0 0 0 0 0,0-1 0 0 0,0 1 0 0 0,0 0 0 0 0,0 0 0 0 0,1 0 1 0 0,-1 0-1 0 0,0 0 0 0 0,0 0 0 0 0,0 0 0 0 0,0 0 0 0 0,0 0 0 0 0,0 0 0 0 0,0 0 0 0 0,0 0 0 0 0,0-1 0 0 0,0 1 0 0 0,0 0 0 0 0,1 0 0 0 0,-1 0 0 0 0,0 0 0 0 0,0 0 0 0 0,0 0 0 0 0,0 0 0 0 0,0 0 1 0 0,0 0-1 0 0,0 0 0 0 0,0 0 0 0 0,1 0-5 0 0,27-22 341 0 0,-12 10-396 0 0,-16 12 54 0 0,19-20-204 0 0,-18 19 183 0 0,-1 0-1 0 0,1 0 1 0 0,0 0-1 0 0,-1 0 0 0 0,1 0 1 0 0,-1 0-1 0 0,1 0 1 0 0,-1 0-1 0 0,1 0 1 0 0,-1 0-1 0 0,0-1 0 0 0,0 1 1 0 0,1 0-1 0 0,-1 0 1 0 0,0 0-1 0 0,0-1 0 0 0,0 1 1 0 0,0 0-1 0 0,0 0 1 0 0,-1 0-1 0 0,1-1 23 0 0,-1 1-3 0 0,1 1 0 0 0,-1 0 0 0 0,1-1 0 0 0,-1 1 1 0 0,1 0-1 0 0,-1 0 0 0 0,1-1 0 0 0,-1 1 0 0 0,1 0 0 0 0,-1 0 0 0 0,0 0 0 0 0,1 0 0 0 0,-1 0 0 0 0,1 0 0 0 0,-1 0 0 0 0,0 0 0 0 0,1 0 0 0 0,-1 0 1 0 0,1 0-1 0 0,-1 0 0 0 0,1 0 0 0 0,-1 0 0 0 0,0 0 0 0 0,1 1 0 0 0,-1-1 0 0 0,1 0 0 0 0,-1 1 0 0 0,1-1 0 0 0,-1 0 3 0 0,-17 9-12 0 0,8-1-252 0 0,1 0-1 0 0,0 1 0 0 0,1 0 1 0 0,-1 2 264 0 0,-2 2-4033 0 0,6-6-5152 0 0,13-20 7486 0 0</inkml:trace>
  <inkml:trace contextRef="#ctx0" brushRef="#br0" timeOffset="-687.007">1107 512 208 0 0,'-7'28'10256'0'0,"8"18"-5954"0"0,0-13-3935 0 0,-25 381-386 0 0,21-368-2405 0 0,-3-1 0 0 0,-3 6 2424 0 0,5-33-1358 0 0,0-1 1 0 0,-1 1 0 0 0,-1-2 0 0 0,-1 1 0 0 0,0-1 0 0 0,-9 14 1357 0 0,-7 3-1847 0 0</inkml:trace>
  <inkml:trace contextRef="#ctx0" brushRef="#br0" timeOffset="-418.79">347 1552 320 0 0,'-9'8'1236'0'0,"-17"18"2438"0"0,16-7 1722 0 0,10-19-5250 0 0,0 0-1 0 0,0 1 0 0 0,0-1 0 0 0,0 0 1 0 0,0 0-1 0 0,1 1 0 0 0,-1-1 1 0 0,0 0-1 0 0,0 0 0 0 0,0 1 1 0 0,0-1-1 0 0,0 0 0 0 0,1 0 0 0 0,-1 1 1 0 0,0-1-1 0 0,0 0 0 0 0,0 0 1 0 0,1 0-1 0 0,-1 1 0 0 0,0-1 1 0 0,0 0-1 0 0,1 0 0 0 0,-1 0 0 0 0,0 0 1 0 0,0 0-1 0 0,1 0 0 0 0,-1 1 1 0 0,0-1-1 0 0,1 0 0 0 0,-1 0 1 0 0,0 0-1 0 0,0 0 0 0 0,1 0 0 0 0,-1 0 1 0 0,0 0-1 0 0,1 0 0 0 0,-1 0 1 0 0,0 0-1 0 0,0-1 0 0 0,1 1 0 0 0,-1 0 1 0 0,0 0-1 0 0,0 0 0 0 0,1 0 1 0 0,-1 0-1 0 0,0 0-145 0 0,19-4 603 0 0,-18 3-296 0 0,96-27 1451 0 0,88-40-1758 0 0,-48 16 369 0 0,62-14 569 0 0,174-33-938 0 0,-121 52-2114 0 0,-71 23-3187 0 0,0 9-4593 0 0,-145 15 7362 0 0</inkml:trace>
  <inkml:trace contextRef="#ctx0" brushRef="#br0" timeOffset="6727.334">2768 36 724 0 0,'0'-2'396'0'0,"-1"0"91"0"0,1 0 0 0 0,0-1 0 0 0,-1 1 0 0 0,0 0-1 0 0,1-1 1 0 0,-1 1 0 0 0,0 0 0 0 0,0 0-1 0 0,0 0 1 0 0,-1 0 0 0 0,1 0 0 0 0,0 0 0 0 0,-1 0-1 0 0,-1-1-486 0 0,2 4 130 0 0,1 1-1 0 0,-1-1 1 0 0,1 0-1 0 0,0 1 1 0 0,-1 0-1 0 0,1-1 1 0 0,0 1-1 0 0,0-1 0 0 0,0 1 1 0 0,0-1-1 0 0,0 1 1 0 0,0-1-1 0 0,1 1-129 0 0,8 270 1561 0 0,-11-1 0 0 0,-17 65-1561 0 0,-24 67-50 0 0,-29 66 50 0 0,26-229 1236 0 0,-11-2 0 0 0,-11-2 0 0 0,-19 23-1236 0 0,30-111 954 0 0,5-16 264 0 0,-20 89-1218 0 0,67-203 2 0 0,1 1 1 0 0,0-1-1 0 0,2 1 1 0 0,0 0-1 0 0,1-1 1 0 0,1 1 0 0 0,0 0-3 0 0,1-10 3 0 0,0-1 0 0 0,1 0 0 0 0,0 1 0 0 0,0-1 0 0 0,1 0 0 0 0,0 0 1 0 0,0 0-1 0 0,1-1 0 0 0,0 1 0 0 0,0-1 0 0 0,1 0 0 0 0,0 0 0 0 0,0 0 0 0 0,0-1 1 0 0,1 0-1 0 0,4 4-3 0 0,5 2 22 0 0,1 0 1 0 0,0-2-1 0 0,1 1 1 0 0,0-2-1 0 0,0 0 1 0 0,1-2 0 0 0,0 1-1 0 0,1-2 1 0 0,0-1-1 0 0,12 2-22 0 0,27 4 157 0 0,1-3 0 0 0,53 0-157 0 0,131-5 791 0 0,106-17-791 0 0,73-1 229 0 0,313 43-150 0 0,0 32-76 0 0,-203-14-1 0 0,2029 148-791 0 0,-2013-154-3832 0 0,0-2-4381 0 0,-386-28 6047 0 0,-9-1 641 0 0</inkml:trace>
  <inkml:trace contextRef="#ctx0" brushRef="#br0" timeOffset="7647.338">4049 509 1416 0 0,'2'-3'665'0'0,"-1"0"0"0"0,1 0 0 0 0,-1 0-1 0 0,0 0 1 0 0,0-1 0 0 0,0 1 0 0 0,-1 0 0 0 0,1-1 0 0 0,-1 1 0 0 0,0-1-1 0 0,0 1 1 0 0,0-1-665 0 0,0 3 272 0 0,0 23 973 0 0,3 38-12 0 0,2 0-1 0 0,10 37-1232 0 0,3 38-120 0 0,-16-120-273 0 0,-1 0-1 0 0,-1 0 1 0 0,-1 0 0 0 0,0 0-1 0 0,-1 0 1 0 0,0 0 0 0 0,-2 6 393 0 0,0-11-750 0 0,1 1 0 0 0,-1-1 0 0 0,-1 0 0 0 0,0 0 0 0 0,0-1 0 0 0,-1 1 0 0 0,0-1 0 0 0,-1-1 1 0 0,1 1-1 0 0,-6 3 750 0 0,-15 16-1976 0 0</inkml:trace>
  <inkml:trace contextRef="#ctx0" brushRef="#br0" timeOffset="7898.06">3423 1466 12 0 0,'-1'15'763'0'0,"0"-12"113"0"0,1 0 1 0 0,0 0-1 0 0,0 0 1 0 0,0 0 0 0 0,0 0-1 0 0,0 0 1 0 0,1-1-1 0 0,-1 1 1 0 0,1 0-877 0 0,0-2 161 0 0,-1 0 1 0 0,1 0-1 0 0,-1 0 1 0 0,1 0-1 0 0,0-1 1 0 0,-1 1-1 0 0,1 0 0 0 0,0-1 1 0 0,0 1-1 0 0,-1 0 1 0 0,1-1-1 0 0,0 1 0 0 0,0-1 1 0 0,0 1-1 0 0,0-1 1 0 0,0 0-1 0 0,0 1 1 0 0,0-1-1 0 0,0 0 0 0 0,0 0 1 0 0,0 1-1 0 0,0-1 1 0 0,0 0-1 0 0,0 0 1 0 0,0 0-1 0 0,0 0 0 0 0,0 0 1 0 0,0-1-1 0 0,0 1-161 0 0,46-5 224 0 0,0-2 1 0 0,8-5-225 0 0,45-6 61 0 0,139-8 219 0 0,19 10-280 0 0,-45 7-2609 0 0,-125 6 143 0 0,35-8-4897 0 0,-98 7 5726 0 0</inkml:trace>
  <inkml:trace contextRef="#ctx0" brushRef="#br0" timeOffset="8462.775">3120 2281 1532 0 0,'9'-5'8671'0'0,"19"-6"-7584"0"0,-7 8-1030 0 0,-1 0 0 0 0,1 2 0 0 0,16 1-57 0 0,-29 0 5 0 0,0 1-1 0 0,1 0 1 0 0,-1 0 0 0 0,0 1-1 0 0,0 0 1 0 0,0 1-1 0 0,0-1 1 0 0,0 1-1 0 0,-1 1 1 0 0,7 3-5 0 0,-13-6 1 0 0,1 0 0 0 0,-1 0 0 0 0,1 0 1 0 0,-1 0-1 0 0,0 1 0 0 0,0-1 0 0 0,0 0 0 0 0,0 1 0 0 0,0-1 0 0 0,0 0 1 0 0,0 1-1 0 0,0-1 0 0 0,0 1 0 0 0,-1 0 0 0 0,1-1 0 0 0,-1 1 0 0 0,1-1 1 0 0,-1 1-1 0 0,0 0 0 0 0,1-1 0 0 0,-1 1 0 0 0,0 0-1 0 0,0 2 4 0 0,-1 0 0 0 0,1 0 1 0 0,-1 0-1 0 0,0 0 0 0 0,0 0 0 0 0,0 0 0 0 0,0 0 0 0 0,-1-1 0 0 0,-1 4-4 0 0,-4 6 22 0 0,-1 0-1 0 0,0-1 0 0 0,-1 0 0 0 0,-9 9-21 0 0,-36 35 137 0 0,-17 18 383 0 0,64-66-414 0 0,0 1 0 0 0,1 0 1 0 0,0 0-1 0 0,0 1 1 0 0,1 0-1 0 0,1 0 1 0 0,-4 9-107 0 0,7-16 5 0 0,0 0 1 0 0,0 1-1 0 0,0-1 1 0 0,1 0 0 0 0,-1 1-1 0 0,1-1 1 0 0,0 0-1 0 0,0 1 1 0 0,0-1-1 0 0,0 0 1 0 0,1 1-1 0 0,-1-1 1 0 0,1 0-1 0 0,0 0 1 0 0,0 0-1 0 0,0 1 1 0 0,0-1 0 0 0,1 0-1 0 0,-1 0 1 0 0,2 1-6 0 0,0 0 1 0 0,0-1 1 0 0,0 1 0 0 0,1-1 0 0 0,0 0 0 0 0,-1 0-1 0 0,1 0 1 0 0,0 0 0 0 0,0-1 0 0 0,1 1 0 0 0,-1-1-1 0 0,0 0 1 0 0,1 0 0 0 0,0-1-2 0 0,12 4-13 0 0,0-1 0 0 0,0 0 0 0 0,1-1 0 0 0,-1-1 0 0 0,1-1 0 0 0,-1-1 0 0 0,5 0 13 0 0,44-7-1189 0 0,-24-7-5589 0 0,-41 14 4840 0 0,-2-1 288 0 0,-2-2 338 0 0</inkml:trace>
  <inkml:trace contextRef="#ctx0" brushRef="#br0" timeOffset="8712.654">2999 2606 24 0 0,'-4'4'956'0'0,"0"-1"0"0"0,0 0-1 0 0,0 0 1 0 0,0 0 0 0 0,0 0 0 0 0,0-1-1 0 0,-1 0 1 0 0,1 0 0 0 0,-1 0 0 0 0,0 0-1 0 0,0-1 1 0 0,1 0 0 0 0,-1 0 0 0 0,0 0-1 0 0,0 0 1 0 0,-1-1-956 0 0,13-1 83 0 0,-1 0 0 0 0,1-1 0 0 0,0 1 0 0 0,-1-1 0 0 0,0-1 0 0 0,6-2-83 0 0,17-6 22 0 0,192-41-169 0 0,-71 27-2957 0 0,18-4-6670 0 0,-133 23 7847 0 0</inkml:trace>
  <inkml:trace contextRef="#ctx0" brushRef="#br0" timeOffset="8949.471">3684 2483 2032 0 0,'-46'21'10239'0'0,"45"-18"-9626"0"0,9-1-469 0 0,10-1-135 0 0,105-2 70 0 0,40-1-2060 0 0,-54 7-7142 0 0,-94-5 7599 0 0</inkml:trace>
  <inkml:trace contextRef="#ctx0" brushRef="#br0" timeOffset="9340.151">3833 2455 12 0 0,'-9'2'7138'0'0,"9"5"-4263"0"0,2 3-3348 0 0,1 19 489 0 0,2 0 1 0 0,0 0-1 0 0,2-1 0 0 0,5 11-16 0 0,16 23-5020 0 0,-25-55 1788 0 0,-3-7 2011 0 0</inkml:trace>
  <inkml:trace contextRef="#ctx0" brushRef="#br0" timeOffset="10067.74">4439 2239 944 0 0,'3'-4'5388'0'0,"6"-6"-4915"0"0,-3 7-353 0 0,28-9-5 0 0,-33 12-91 0 0,0 0 1 0 0,0-1 0 0 0,0 1-1 0 0,0 0 1 0 0,0-1-1 0 0,0 1 1 0 0,0 0-1 0 0,0 0 1 0 0,0 0-1 0 0,0 0 1 0 0,0 0-1 0 0,0 0 1 0 0,0 0 0 0 0,0 0-1 0 0,0 1 1 0 0,0-1-1 0 0,0 0 1 0 0,0 1-1 0 0,0-1 1 0 0,0 1-1 0 0,0-1 1 0 0,0 1-1 0 0,0-1 1 0 0,0 1-1 0 0,0-1 1 0 0,0 1-25 0 0,-1 1 89 0 0,0-1 0 0 0,1 0 0 0 0,-1 1 0 0 0,0-1 0 0 0,0 0 0 0 0,0 1 0 0 0,0-1 0 0 0,0 1 0 0 0,0-1 0 0 0,0 0 0 0 0,0 1 0 0 0,-1-1 0 0 0,1 0 0 0 0,-1 1 0 0 0,1-1 0 0 0,-1 0 0 0 0,1 0 0 0 0,-1 1 0 0 0,0-1 0 0 0,1 0-89 0 0,-19 28 1203 0 0,15-24-950 0 0,-42 58 1689 0 0,-36 54-40 0 0,69-97-1624 0 0,1 2 0 0 0,1-1 0 0 0,1 2 0 0 0,-6 18-278 0 0,15-39 4 0 0,0 1 1 0 0,0 0-1 0 0,0-1 0 0 0,1 1 0 0 0,-1 0 1 0 0,1-1-1 0 0,0 1 0 0 0,0 0 0 0 0,0-1 0 0 0,0 1 1 0 0,0 0-1 0 0,0-1 0 0 0,1 1 0 0 0,-1 0 1 0 0,1-1-1 0 0,0 1 0 0 0,0 0 0 0 0,0-1 1 0 0,0 1-1 0 0,0-1 0 0 0,0 0 0 0 0,1 1 0 0 0,-1-1 1 0 0,1 0-1 0 0,0 0 0 0 0,-1 0 0 0 0,1 0 1 0 0,0 0-1 0 0,0 0 0 0 0,0-1 0 0 0,1 1 1 0 0,-1-1-1 0 0,0 1 0 0 0,1-1 0 0 0,-1 0 0 0 0,1 0 1 0 0,-1 0-1 0 0,1 0 0 0 0,-1 0 0 0 0,1 0 1 0 0,0-1-1 0 0,-1 0 0 0 0,1 1 0 0 0,0-1 1 0 0,0 0-1 0 0,0 0-4 0 0,16 0-146 0 0,1 0 1 0 0,0-1-1 0 0,0-1 1 0 0,-1-1-1 0 0,1 0 0 0 0,-1-2 1 0 0,0 0-1 0 0,0-2 1 0 0,-1 1-1 0 0,0-2 1 0 0,0-1-1 0 0,3-2 146 0 0,-15 8-691 0 0,-1-1 0 0 0,0 1-1 0 0,0-1 1 0 0,-1 0 0 0 0,1 0 0 0 0,-1-1-1 0 0,0 1 1 0 0,0-1 0 0 0,0 0 0 0 0,-1 0-1 0 0,1 0 1 0 0,-1 0 0 0 0,-1-1 0 0 0,1 1-1 0 0,-1-1 1 0 0,0 1 0 0 0,1-6 691 0 0,2-14-1891 0 0</inkml:trace>
  <inkml:trace contextRef="#ctx0" brushRef="#br0" timeOffset="10330.569">4748 1906 104 0 0,'-12'6'8526'0'0,"-6"-3"-4874"0"0,-7 3-1777 0 0,19-3-1779 0 0,0 0 0 0 0,1 1 0 0 0,-1 0 0 0 0,1 0 0 0 0,0 0 1 0 0,0 1-1 0 0,0 0 0 0 0,1-1 0 0 0,-1 2 0 0 0,1-1 0 0 0,0 0 0 0 0,1 1 1 0 0,-1 0-1 0 0,0 3-96 0 0,2-6 5 0 0,1 1 0 0 0,-1-1-1 0 0,1 1 1 0 0,0 0 0 0 0,0-1 0 0 0,1 1 0 0 0,-1 0 0 0 0,1 0 0 0 0,-1-1 0 0 0,1 1-1 0 0,1 0 1 0 0,-1 0 0 0 0,0 0 0 0 0,1-1 0 0 0,0 1 0 0 0,0 0 0 0 0,0-1 0 0 0,0 1-1 0 0,0-1 1 0 0,1 1 0 0 0,0-1 0 0 0,0 0 0 0 0,0 1 0 0 0,0-1 0 0 0,1 1-5 0 0,-3-3-39 0 0,0-1 1 0 0,1 0-1 0 0,-1 0 1 0 0,0 0 0 0 0,0 0-1 0 0,0 1 1 0 0,0-1-1 0 0,0 0 1 0 0,1 0-1 0 0,-1 0 1 0 0,0 0-1 0 0,0 0 1 0 0,0 1 0 0 0,0-1-1 0 0,1 0 1 0 0,-1 0-1 0 0,0 0 1 0 0,0 0-1 0 0,0 0 1 0 0,1 0 0 0 0,-1 0-1 0 0,0 0 1 0 0,0 0-1 0 0,0 0 1 0 0,1 0-1 0 0,-1 0 1 0 0,0 0-1 0 0,0 0 1 0 0,0 0 0 0 0,1 0-1 0 0,-1 0 1 0 0,0 0-1 0 0,0 0 1 0 0,0 0-1 0 0,1 0 1 0 0,-1 0 0 0 0,0 0-1 0 0,0-1 1 0 0,0 1-1 0 0,0 0 1 0 0,1 0-1 0 0,-1 0 1 0 0,0 0-1 0 0,0 0 1 0 0,0 0 0 0 0,0-1 38 0 0,5-12-3774 0 0,-4 11 3284 0 0,-1 0 0 0 0,0 0 0 0 0,1 0-1 0 0,-1 0 1 0 0,0 0 0 0 0,0 0-1 0 0,-1 1 1 0 0,1-1 0 0 0,0 0 0 0 0,0 0-1 0 0,-1 0 1 0 0,0 0 0 0 0,1 0-1 0 0,-1 0 1 0 0,0 1 0 0 0,0-2 490 0 0,-6-2-1615 0 0</inkml:trace>
  <inkml:trace contextRef="#ctx0" brushRef="#br0" timeOffset="11038.911">5736 1426 668 0 0,'-9'3'8289'0'0,"12"-6"-3324"0"0,21-6-3290 0 0,109-14-1729 0 0,1 6 1 0 0,51 3 53 0 0,-113 15-3537 0 0,-23 0-5830 0 0,-48-1 7485 0 0</inkml:trace>
  <inkml:trace contextRef="#ctx0" brushRef="#br0" timeOffset="11320.806">5576 1740 1676 0 0,'-1'3'599'0'0,"1"0"1"0"0,0 1-1 0 0,0-1 0 0 0,0 0 0 0 0,1 0 0 0 0,-1 0 1 0 0,1 0-1 0 0,0 0 0 0 0,0 0 0 0 0,0-1 0 0 0,0 1 1 0 0,0 0-1 0 0,1 0-599 0 0,-1-1 227 0 0,1-1 0 0 0,0 1-1 0 0,0-1 1 0 0,0 1 0 0 0,0-1 0 0 0,0 0 0 0 0,0 0 0 0 0,0 0 0 0 0,0 0-1 0 0,0 0 1 0 0,1 0 0 0 0,-1-1 0 0 0,0 1 0 0 0,1-1 0 0 0,-1 0 0 0 0,0 1 0 0 0,2-1-227 0 0,24 1 101 0 0,1 0 1 0 0,-1-2 0 0 0,1-1 0 0 0,-1-1 0 0 0,2-2-102 0 0,51-4-69 0 0,-42 6-186 0 0,50-4-2973 0 0,-78 5 1799 0 0,-1 0-1 0 0,1 0 1 0 0,-1-1 0 0 0,0-1-1 0 0,0 1 1 0 0,8-5 1429 0 0,-9 1-1644 0 0</inkml:trace>
  <inkml:trace contextRef="#ctx0" brushRef="#br0" timeOffset="12889.496">7239 1115 168 0 0,'-2'-3'497'0'0,"-1"0"0"0"0,0 0 0 0 0,0 0 0 0 0,0 0 0 0 0,0 0 0 0 0,0 0 0 0 0,0 1 0 0 0,-1-1 0 0 0,1 1 0 0 0,-1 0 1 0 0,0 0-1 0 0,0 1 0 0 0,0-1 0 0 0,0 1 0 0 0,0 0 0 0 0,0 0 0 0 0,-3-1-497 0 0,1 2 261 0 0,-1-1 0 0 0,0 1 0 0 0,0 1 0 0 0,0-1 0 0 0,0 1 0 0 0,0 0 0 0 0,0 1 0 0 0,0 0 0 0 0,1 0 0 0 0,-3 1-261 0 0,-13 7 452 0 0,0 1-1 0 0,1 0 1 0 0,1 2-1 0 0,-1 1 0 0 0,-13 12-451 0 0,16-12 159 0 0,1 0 0 0 0,1 2-1 0 0,0 0 1 0 0,1 0 0 0 0,0 2 0 0 0,2 0-1 0 0,0 1 1 0 0,-6 12-159 0 0,15-25-1 0 0,1 0 0 0 0,0 1-1 0 0,0-1 1 0 0,1 1 0 0 0,0 0 0 0 0,0-1 0 0 0,0 1-1 0 0,1 0 1 0 0,0 0 0 0 0,1 0 0 0 0,-1 0 0 0 0,1 0-1 0 0,1 1 1 0 0,-1-1 0 0 0,1 0 0 0 0,0 0 0 0 0,1-1-1 0 0,0 1 1 0 0,0 0 0 0 0,0 0 0 0 0,1-1-1 0 0,0 1 1 0 0,0-1 0 0 0,1 0 0 0 0,-1 0 0 0 0,1 0-1 0 0,1 0 1 0 0,-1-1 0 0 0,2 1 1 0 0,2 2-210 0 0,0-1 1 0 0,0-1-1 0 0,0 1 1 0 0,1-1-1 0 0,0-1 1 0 0,0 0-1 0 0,1 0 1 0 0,-1 0-1 0 0,1-2 1 0 0,0 1-1 0 0,0-1 1 0 0,1 0-1 0 0,-1-1 0 0 0,0-1 1 0 0,1 1-1 0 0,7-1 210 0 0,1-1-962 0 0,0 0-1 0 0,0-2 0 0 0,-1 0 1 0 0,1-1-1 0 0,-1 0 1 0 0,1-2-1 0 0,-1 0 0 0 0,0-1 1 0 0,0-2 962 0 0,24-11-1712 0 0</inkml:trace>
  <inkml:trace contextRef="#ctx0" brushRef="#br0" timeOffset="13151.452">7407 1313 1596 0 0,'2'-4'740'0'0,"0"-1"-1"0"0,0 1 1 0 0,-1 0-1 0 0,1-1 1 0 0,-1 1-1 0 0,0-1 1 0 0,0 1-1 0 0,-1-1 1 0 0,1 1-1 0 0,-1-2-739 0 0,0 5 212 0 0,0 0 0 0 0,0-1 1 0 0,0 1-1 0 0,0 0 0 0 0,-1 0 0 0 0,1 0 0 0 0,0 0 1 0 0,0 0-1 0 0,-1 0 0 0 0,1 0 0 0 0,-1 0 0 0 0,1 1 0 0 0,-1-1 1 0 0,1 0-1 0 0,-1 0 0 0 0,0 0 0 0 0,0 0 0 0 0,1 1 1 0 0,-2-2-213 0 0,1 2 97 0 0,0-1 1 0 0,-1 0 0 0 0,1 1 0 0 0,-1-1 0 0 0,1 1 0 0 0,0 0 0 0 0,-1 0-1 0 0,1-1 1 0 0,-1 1 0 0 0,1 0 0 0 0,-1 0 0 0 0,1 0 0 0 0,-1 0 0 0 0,1 1 0 0 0,0-1-1 0 0,-1 0 1 0 0,1 1 0 0 0,-1-1 0 0 0,1 1-98 0 0,-5 0 44 0 0,1 1 1 0 0,0 1-1 0 0,0-1 0 0 0,0 1 0 0 0,0-1 1 0 0,0 2-1 0 0,1-1 0 0 0,0 0 0 0 0,-1 1 1 0 0,1 0-1 0 0,0 0 0 0 0,0 0 0 0 0,-1 2-44 0 0,4-4 10 0 0,0-1 0 0 0,0 0-1 0 0,0 1 1 0 0,0 0 0 0 0,0-1 0 0 0,1 1-1 0 0,-1-1 1 0 0,0 1 0 0 0,1 0-1 0 0,-1 0 1 0 0,1-1 0 0 0,0 1 0 0 0,-1 0-1 0 0,1 0 1 0 0,0-1 0 0 0,0 1-1 0 0,0 0 1 0 0,0 0 0 0 0,1 0 0 0 0,-1-1-1 0 0,0 1 1 0 0,1 0 0 0 0,-1 0 0 0 0,1-1-1 0 0,0 1 1 0 0,-1-1 0 0 0,1 1-1 0 0,0 0 1 0 0,0-1 0 0 0,0 1 0 0 0,0-1-1 0 0,0 0 1 0 0,1 1 0 0 0,-1-1-1 0 0,0 0 1 0 0,1 0 0 0 0,-1 0 0 0 0,1 0-1 0 0,-1 0 1 0 0,1 0 0 0 0,-1 0-1 0 0,2 0-9 0 0,2 2-43 0 0,1 0 0 0 0,-1-1 0 0 0,1 0 0 0 0,-1-1 0 0 0,1 1-1 0 0,0-1 1 0 0,0 0 0 0 0,0 0 0 0 0,-1-1 0 0 0,1 0 0 0 0,2 0 43 0 0,-4 0-52 0 0,0 0 0 0 0,0 0 1 0 0,0-1-1 0 0,0 1 0 0 0,-1-1 1 0 0,1 0-1 0 0,0 0 0 0 0,-1-1 1 0 0,1 1-1 0 0,-1-1 1 0 0,1 1-1 0 0,-1-1 0 0 0,1 0 1 0 0,-1 0-1 0 0,0-1 0 0 0,0 1 1 0 0,2-3 51 0 0,-4 4-122 0 0,-1-1 0 0 0,1 1 0 0 0,-1-1 1 0 0,1 1-1 0 0,-1-1 0 0 0,0 1 0 0 0,0 0 1 0 0,0-1-1 0 0,1 1 0 0 0,-1-1 0 0 0,-1 1 1 0 0,1-1-1 0 0,0 1 0 0 0,0-1 0 0 0,0 1 1 0 0,-1-1-1 0 0,1 1 0 0 0,-1-1 1 0 0,1 1-1 0 0,-1 0 0 0 0,0-1 0 0 0,1 1 1 0 0,-1 0-1 0 0,0 0 0 0 0,0-1 0 0 0,0 1 1 0 0,0 0-1 0 0,0 0 0 0 0,-1 0 122 0 0,-2-5-276 0 0,-1 0 1 0 0,-1 1-1 0 0,1 0 0 0 0,-1 0 1 0 0,-4-2 275 0 0,2 1-44 0 0,-1 1 0 0 0,0 0 0 0 0,0 0 0 0 0,0 1 1 0 0,-1 0-1 0 0,0 0 0 0 0,0 2 0 0 0,0-1 0 0 0,0 1 1 0 0,-6 0 43 0 0,67-6-5174 0 0,-34 5 3851 0 0,6-1-254 0 0</inkml:trace>
  <inkml:trace contextRef="#ctx0" brushRef="#br0" timeOffset="13431.957">7670 1327 192 0 0,'-4'5'901'0'0,"0"-1"0"0"0,0 1 0 0 0,0-1-1 0 0,-1 0 1 0 0,0-1 0 0 0,0 1 0 0 0,0-1 0 0 0,0 0 0 0 0,0 0 0 0 0,-1 0-1 0 0,1-1 1 0 0,-1 0 0 0 0,0 0 0 0 0,0 0 0 0 0,0-1 0 0 0,0 0 0 0 0,0 0 0 0 0,-6 0-901 0 0,13-5 2636 0 0,11-5-2074 0 0,14-8-652 0 0,29-10 118 0 0,40-12-28 0 0,-77 32-13 0 0,-1 2 0 0 0,2 0 0 0 0,-1 1 0 0 0,0 0 0 0 0,1 2-1 0 0,0 0 1 0 0,14 1 13 0 0,-30 1-1 0 0,0 0 0 0 0,0 1-1 0 0,0-1 1 0 0,0 0-1 0 0,0 1 1 0 0,0 0-1 0 0,0 0 1 0 0,0 0 0 0 0,0 0-1 0 0,0 0 1 0 0,-1 0-1 0 0,1 1 1 0 0,0 0 0 0 0,-1-1-1 0 0,1 1 1 0 0,-1 0-1 0 0,0 0 1 0 0,1 0-1 0 0,-1 1 1 0 0,0-1 0 0 0,1 1 1 0 0,-2 1-22 0 0,1 0 1 0 0,0-1 0 0 0,-1 1 0 0 0,0 0 0 0 0,0-1 0 0 0,0 1 0 0 0,0 0 0 0 0,-1 0 0 0 0,1 0 0 0 0,-1 0 0 0 0,0 0-1 0 0,0 0 1 0 0,-1 0 0 0 0,1 0 0 0 0,-1 0 0 0 0,0 2 21 0 0,-7 23-417 0 0,6-22 23 0 0,-1 0 0 0 0,2 1-1 0 0,-1-1 1 0 0,1 1-1 0 0,0-1 1 0 0,0 1-1 0 0,1 0 1 0 0,0 1 394 0 0,0-9-143 0 0,0 1 1 0 0,0-1-1 0 0,0 1 0 0 0,1-1 1 0 0,-1 1-1 0 0,0-1 1 0 0,0 1-1 0 0,0-1 1 0 0,1 0-1 0 0,-1 1 0 0 0,0-1 1 0 0,0 1-1 0 0,1-1 1 0 0,-1 1-1 0 0,0-1 1 0 0,1 0-1 0 0,-1 1 0 0 0,1-1 1 0 0,-1 0-1 0 0,0 1 1 0 0,1-1-1 0 0,-1 0 1 0 0,1 0-1 0 0,-1 0 1 0 0,1 1-1 0 0,-1-1 0 0 0,1 0 1 0 0,-1 0-1 0 0,1 0 1 0 0,-1 0 142 0 0,20-2-3016 0 0,19-17-785 0 0,-36 17 3325 0 0,23-13-1425 0 0,2-3 375 0 0</inkml:trace>
  <inkml:trace contextRef="#ctx0" brushRef="#br0" timeOffset="13730.159">8367 1195 492 0 0,'2'-1'424'0'0,"-1"-1"0"0"0,1 0 0 0 0,-1 1 0 0 0,1-1 0 0 0,-1 0 0 0 0,1 0 0 0 0,-1 0 0 0 0,0 0 0 0 0,0 0 0 0 0,0 0-1 0 0,0 0 1 0 0,0 0 0 0 0,-1-1 0 0 0,1 1 0 0 0,-1 0 0 0 0,1-1 0 0 0,-1-1-424 0 0,0 3 190 0 0,0 0-1 0 0,-1 0 1 0 0,1 0 0 0 0,0 0-1 0 0,-1 0 1 0 0,1 0-1 0 0,-1-1 1 0 0,1 1 0 0 0,-1 0-1 0 0,0 1 1 0 0,1-1-1 0 0,-1 0 1 0 0,0 0 0 0 0,0 0-1 0 0,1 0 1 0 0,-1 0 0 0 0,0 1-1 0 0,0-1 1 0 0,0 0-1 0 0,0 1 1 0 0,0-1 0 0 0,0 1-1 0 0,0-1 1 0 0,0 1-1 0 0,0-1 1 0 0,0 1 0 0 0,-1 0-1 0 0,1 0 1 0 0,0-1-1 0 0,0 1 1 0 0,0 0 0 0 0,0 0-1 0 0,-1 0 1 0 0,1 0-1 0 0,0 0 1 0 0,0 1 0 0 0,-1-1-190 0 0,-3 0 295 0 0,0 1 0 0 0,0-1 0 0 0,1 1 0 0 0,-1 0 0 0 0,0 1 0 0 0,1-1 0 0 0,-1 1 0 0 0,1 0 0 0 0,-1 0 0 0 0,1 0 0 0 0,0 0 0 0 0,0 1 0 0 0,0 0 0 0 0,-1 1-295 0 0,3-3 11 0 0,1 0 1 0 0,0 0 0 0 0,0 0 0 0 0,0 0 0 0 0,0 0 0 0 0,0 1 0 0 0,0-1-1 0 0,1 0 1 0 0,-1 0 0 0 0,0 1 0 0 0,1-1 0 0 0,-1 1 0 0 0,1-1-1 0 0,-1 1 1 0 0,1-1 0 0 0,0 1 0 0 0,-1-1 0 0 0,1 1 0 0 0,0-1 0 0 0,0 1-1 0 0,0-1 1 0 0,0 1 0 0 0,0-1 0 0 0,1 1 0 0 0,-1-1 0 0 0,0 1 0 0 0,1-1-1 0 0,-1 1 1 0 0,1-1 0 0 0,-1 0 0 0 0,1 1 0 0 0,0-1 0 0 0,0 0-1 0 0,-1 1 1 0 0,1-1 0 0 0,0 0 0 0 0,0 0 0 0 0,0 0 0 0 0,1 0 0 0 0,-1 0-1 0 0,0 0 1 0 0,0 0 0 0 0,0 0 0 0 0,1 0 0 0 0,0 0-12 0 0,43 26-1 0 0,-35-23-4 0 0,-1 1-1 0 0,0 0 1 0 0,0 1 0 0 0,-1 0 0 0 0,1 0 0 0 0,-1 1 0 0 0,0 0 5 0 0,-7-5 0 0 0,0 0-1 0 0,1 0 0 0 0,-1 0 1 0 0,0 0-1 0 0,0 0 0 0 0,0 0 1 0 0,0 0-1 0 0,0 0 1 0 0,0 0-1 0 0,0 1 0 0 0,-1-1 1 0 0,1 0-1 0 0,-1 0 0 0 0,0 1 1 0 0,0-1-1 0 0,0 0 1 0 0,0 1-1 0 0,0-1 0 0 0,0 0 1 0 0,-1 1-1 0 0,1-1 0 0 0,-1 0 1 0 0,1 0-1 0 0,-1 1 0 0 0,0-1 1 0 0,0 0-1 0 0,0 0 1 0 0,0 0-1 0 0,0 0 0 0 0,-1 0 1 0 0,1 0-1 0 0,-2 1 1 0 0,-4 6 2 0 0,-1 0 0 0 0,0 0 0 0 0,0-1-1 0 0,-1 0 1 0 0,0-1 0 0 0,0 0 0 0 0,-1 0 0 0 0,0-1 0 0 0,-4 1-2 0 0,-22 12 11 0 0,0-3 1 0 0,-4 0-12 0 0,15-6 6 0 0,-1 0-1 0 0,0-2 1 0 0,0-1-1 0 0,-1-1 0 0 0,-25 2-5 0 0,50-8-52 0 0,1 1 0 0 0,0-1 0 0 0,0 0 0 0 0,-1 0 0 0 0,1 0 0 0 0,0 0 0 0 0,0 0 0 0 0,0 0 0 0 0,-1-1 0 0 0,1 1 0 0 0,0 0 0 0 0,0-1 0 0 0,0 1 0 0 0,0-1 0 0 0,-1 1-1 0 0,1-1 1 0 0,0 1 0 0 0,0-1 0 0 0,0 0 0 0 0,0 1 0 0 0,0-1 0 0 0,0 0 0 0 0,1 0 0 0 0,-1 0 0 0 0,0 0 0 0 0,0 0 0 0 0,1 0 0 0 0,-1 0 0 0 0,0 0 0 0 0,1 0 0 0 0,-1 0-1 0 0,1 0 1 0 0,-1 0 0 0 0,1-1 0 0 0,0 1 0 0 0,-1 0 0 0 0,1 0 0 0 0,0 0 0 0 0,0-1 0 0 0,0 1 0 0 0,0 0 0 0 0,0 0 0 0 0,0-1 0 0 0,0 1 0 0 0,1 0 0 0 0,-1 0 0 0 0,0 0 0 0 0,1-1-1 0 0,-1 1 1 0 0,1 0 52 0 0,1-9-1097 0 0,1-1 0 0 0,1 1 0 0 0,0 0 0 0 0,1 0 1 0 0,0-1 1096 0 0,-4 9-181 0 0,21-36-4038 0 0,1 0 0 0 0,7-6 4219 0 0,4-4-1922 0 0</inkml:trace>
  <inkml:trace contextRef="#ctx0" brushRef="#br0" timeOffset="13978.829">8535 944 1024 0 0,'3'0'404'0'0,"0"0"-1"0"0,0 0 0 0 0,1 1 1 0 0,-1-1-1 0 0,0 1 1 0 0,0 0-1 0 0,0 0 1 0 0,1 0-1 0 0,-1 0 1 0 0,0 1-1 0 0,-1-1 0 0 0,1 1 1 0 0,0 0-1 0 0,0 0 1 0 0,-1 0-1 0 0,2 1-403 0 0,-2 0 234 0 0,0 0 1 0 0,0 1-1 0 0,0-1 0 0 0,0 0 0 0 0,-1 1 0 0 0,0-1 0 0 0,0 1 1 0 0,0 0-1 0 0,0-1 0 0 0,0 1 0 0 0,0 0 0 0 0,-1 0 0 0 0,0-1 1 0 0,0 3-235 0 0,1 17 659 0 0,-2 1 1 0 0,-1-1 0 0 0,0 0 0 0 0,-2 0 0 0 0,-6 22-660 0 0,3-19-1425 0 0,-2 0 1 0 0,-10 22 1424 0 0,16-42-759 0 0,1-2 1 0 0,-1 1-1 0 0,0 0 1 0 0,0 0-1 0 0,-1-1 0 0 0,1 0 1 0 0,-1 1-1 0 0,0-1 1 0 0,0-1-1 0 0,-3 3 759 0 0,-7 3-2290 0 0</inkml:trace>
  <inkml:trace contextRef="#ctx0" brushRef="#br0" timeOffset="14243.009">8458 1275 1344 0 0,'0'1'544'0'0,"0"-1"0"0"0,0 1 0 0 0,1 0 0 0 0,-1-1 0 0 0,0 1 1 0 0,1 0-1 0 0,-1-1 0 0 0,0 1 0 0 0,1-1 0 0 0,-1 1 0 0 0,1-1 0 0 0,-1 1 0 0 0,1-1 0 0 0,-1 1 0 0 0,1-1 0 0 0,0 1 0 0 0,-1-1 0 0 0,1 1 0 0 0,0-1-544 0 0,15 2 4746 0 0,24-13-3490 0 0,-20 5-661 0 0,12-2-502 0 0,126-26 407 0 0,-131 29-829 0 0,-1 2 0 0 0,1 1-1 0 0,-1 2 1 0 0,27 2 329 0 0,-48-2-640 0 0,1 1 0 0 0,0 0 0 0 0,-1 1 0 0 0,1-1-1 0 0,-1 1 1 0 0,0 0 0 0 0,3 1 640 0 0,-7-2-256 0 0,0-1-1 0 0,0 1 1 0 0,0-1 0 0 0,0 1 0 0 0,0 0-1 0 0,0-1 1 0 0,0 1 0 0 0,0 0-1 0 0,-1 0 1 0 0,1 0 0 0 0,0-1 0 0 0,0 1-1 0 0,-1 0 1 0 0,1 0 0 0 0,0 0-1 0 0,-1 0 1 0 0,1 0 0 0 0,-1 0 0 0 0,1 1-1 0 0,-1-1 1 0 0,0 0 0 0 0,1 0-1 0 0,-1 0 1 0 0,0 0 0 0 0,0 0 0 0 0,0 1-1 0 0,0-1 1 0 0,0 0 0 0 0,0 0-1 0 0,0 0 1 0 0,0 1 0 0 0,0-1-1 0 0,-1 0 1 0 0,1 0 0 0 0,0 0 0 0 0,-1 0-1 0 0,0 1 257 0 0,-9 14-2486 0 0</inkml:trace>
  <inkml:trace contextRef="#ctx0" brushRef="#br0" timeOffset="14510.115">6221 2980 956 0 0,'-5'-7'6461'0'0,"5"7"-6362"0"0,0 0 1 0 0,0 0-1 0 0,0 0 1 0 0,0 0 0 0 0,0 0-1 0 0,0 0 1 0 0,1 0-1 0 0,-1 0 1 0 0,0 0-1 0 0,0 0 1 0 0,0 0 0 0 0,0 0-1 0 0,0 0 1 0 0,0 0-1 0 0,0 0 1 0 0,0 0-1 0 0,0 0 1 0 0,0 0 0 0 0,0 0-1 0 0,1 0 1 0 0,-1 0-1 0 0,0 0 1 0 0,0 0-1 0 0,0 0 1 0 0,0 0-1 0 0,0 0 1 0 0,0 0 0 0 0,0 0-1 0 0,0 0 1 0 0,0 0-1 0 0,0 0 1 0 0,0 0-1 0 0,0 0 1 0 0,0 0 0 0 0,0-1-1 0 0,0 1 1 0 0,1 0-1 0 0,-1 0 1 0 0,0 0-1 0 0,0 0 1 0 0,0 0-1 0 0,0 0 1 0 0,0 0 0 0 0,0 0-1 0 0,0 0 1 0 0,0 0-1 0 0,0 0 1 0 0,0-1-1 0 0,0 1 1 0 0,0 0 0 0 0,0 0-1 0 0,0 0 1 0 0,0 0-1 0 0,0 0 1 0 0,0 0-1 0 0,0 0 1 0 0,-1 0-100 0 0,10-2-208 0 0,206-47 1047 0 0,-8 2-1445 0 0,-70 11-3151 0 0,-137 36 3741 0 0,12-3-1194 0 0,1-1 0 0 0,-1 0 0 0 0,-1-1 0 0 0,1 0 0 0 0,-1-1 0 0 0,2-1 1210 0 0,2-5-1748 0 0</inkml:trace>
  <inkml:trace contextRef="#ctx0" brushRef="#br0" timeOffset="14762.494">6589 2478 1472 0 0,'-8'32'5525'0'0,"-8"33"514"0"0,5 1-4526 0 0,9-51-1529 0 0,1 1 0 0 0,0 0 0 0 0,1 0 0 0 0,1-1 0 0 0,1 1 0 0 0,0 0 0 0 0,3 7 16 0 0,-2-8-253 0 0,2-1 0 0 0,0 0 0 0 0,1 0 0 0 0,0 0 0 0 0,1 0 0 0 0,9 11 253 0 0,-12-18-844 0 0,1 0 1 0 0,1-1 0 0 0,-1 1 0 0 0,1-1 0 0 0,0 0 0 0 0,0-1 0 0 0,1 1 0 0 0,0-1 0 0 0,-1-1 0 0 0,2 1 0 0 0,-1-1 0 0 0,0 0 0 0 0,4 0 843 0 0,7 1-1711 0 0</inkml:trace>
  <inkml:trace contextRef="#ctx0" brushRef="#br0" timeOffset="15902.613">7118 2814 1476 0 0,'-5'5'1584'0'0,"0"0"-1"0"0,0 0 0 0 0,0-1 1 0 0,-1 0-1 0 0,-5 4-1583 0 0,-14 11 2413 0 0,59-35-643 0 0,1-8-1866 0 0,-2-3 1 0 0,-1 0-1 0 0,-1-2 1 0 0,-1-2-1 0 0,-2 0 0 0 0,-1-2 1 0 0,-1-1-1 0 0,-2-1 1 0 0,-2-1-1 0 0,-1-1 0 0 0,5-15 96 0 0,-14 12 274 0 0,-32 103 915 0 0,16-28-1062 0 0,1 1-1 0 0,2 0 0 0 0,2 0 0 0 0,1 6-126 0 0,0-7 16 0 0,-1 0 0 0 0,-1 0-1 0 0,-3 0 1 0 0,-2 12-16 0 0,5-46-10 0 0,0 0 0 0 0,0 0-1 0 0,-1 0 1 0 0,1 0 0 0 0,0 0 0 0 0,-1 0 0 0 0,1 0 0 0 0,0-1 0 0 0,-1 1 0 0 0,1 0 0 0 0,-1 0 0 0 0,1 0 0 0 0,-1 0 0 0 0,0-1 0 0 0,1 1 0 0 0,-1 0 0 0 0,0 0 0 0 0,1-1 0 0 0,-1 1-1 0 0,0-1 1 0 0,0 1 0 0 0,0-1 0 0 0,0 1 0 0 0,1-1 0 0 0,-1 1 0 0 0,0-1 0 0 0,0 0 10 0 0,-1 1-77 0 0,-1-1 1 0 0,1 0-1 0 0,0 0 0 0 0,0 0 0 0 0,0 0 1 0 0,0-1-1 0 0,-1 1 0 0 0,1-1 0 0 0,0 1 1 0 0,0-1-1 0 0,0 1 0 0 0,-1-2 77 0 0,-10-4-491 0 0,0-1 0 0 0,1-1 0 0 0,0 0 0 0 0,0-1 491 0 0,2 2-182 0 0,-12-8 41 0 0,-21-14-237 0 0,-36-33 378 0 0,65 50 749 0 0,1-1-1 0 0,1 0 0 0 0,0-1 0 0 0,-4-7-748 0 0,16 20 36 0 0,-1 1 0 0 0,1 0 0 0 0,0 0 0 0 0,0 0 0 0 0,0 0 0 0 0,0 0 0 0 0,0 0 0 0 0,0-1 0 0 0,-1 1 0 0 0,1 0 0 0 0,0 0 0 0 0,0 0 0 0 0,0 0 0 0 0,0-1 1 0 0,0 1-1 0 0,0 0 0 0 0,0 0 0 0 0,0 0 0 0 0,0 0 0 0 0,0-1 0 0 0,0 1 0 0 0,0 0 0 0 0,0 0 0 0 0,0 0 0 0 0,0-1 0 0 0,0 1 0 0 0,0 0 0 0 0,0 0 0 0 0,0 0 0 0 0,0 0 0 0 0,0-1 0 0 0,0 1 0 0 0,0 0 0 0 0,0 0 0 0 0,1 0 0 0 0,-1 0 0 0 0,0-1 0 0 0,0 1 0 0 0,0 0 1 0 0,0 0-1 0 0,0 0 0 0 0,0 0 0 0 0,1 0 0 0 0,-1-1-36 0 0,11 1 608 0 0,26 7-728 0 0,-22-3 241 0 0,93 9-90 0 0,-64-9-49 0 0,-1 2 1 0 0,0 2-1 0 0,25 8 18 0 0,-63-15-45 0 0,0 1 0 0 0,-1-1 1 0 0,1 1-1 0 0,0 1 0 0 0,-1-1 0 0 0,3 3 45 0 0,-6-5-18 0 0,0 1-1 0 0,0-1 1 0 0,-1 1-1 0 0,1-1 0 0 0,-1 1 1 0 0,1 0-1 0 0,0-1 1 0 0,-1 1-1 0 0,0 0 0 0 0,1-1 1 0 0,-1 1-1 0 0,1 0 1 0 0,-1 0-1 0 0,0-1 0 0 0,1 1 1 0 0,-1 0-1 0 0,0 0 1 0 0,0 0-1 0 0,0-1 0 0 0,1 1 1 0 0,-1 0-1 0 0,0 0 1 0 0,0 0-1 0 0,0 0 0 0 0,0 0 1 0 0,-1-1-1 0 0,1 1 1 0 0,0 0-1 0 0,0 0 0 0 0,0 0 1 0 0,-1-1-1 0 0,1 1 1 0 0,0 0-1 0 0,-1 0 0 0 0,1-1 1 0 0,-1 1-1 0 0,1 0 1 0 0,-1 0-1 0 0,1-1 0 0 0,-1 1 1 0 0,1-1-1 0 0,-1 1 1 0 0,0 0-1 0 0,1-1 19 0 0,-12 11-60 0 0,0-1 0 0 0,0 0 0 0 0,-1-1 0 0 0,0 0 0 0 0,-1-1 1 0 0,0 0-1 0 0,-6 1 60 0 0,-36 15 618 0 0,-16 3-618 0 0,66-25 46 0 0,-114 40 699 0 0,119-42-1004 0 0,21-3-3582 0 0,47-19-4209 0 0,-37 14 5794 0 0</inkml:trace>
  <inkml:trace contextRef="#ctx0" brushRef="#br0" timeOffset="17769.721">7724 2663 104 0 0,'-17'-3'7074'0'0,"24"-5"-4007"0"0,26-6-1987 0 0,3 0-845 0 0,1 3-1 0 0,0 0 1 0 0,0 3 0 0 0,1 1-1 0 0,0 1 1 0 0,13 2-235 0 0,-50 4 0 0 0,0 0 0 0 0,0 0 0 0 0,1 0 0 0 0,-1 0 0 0 0,0 0 0 0 0,0 0 1 0 0,0 0-1 0 0,1 0 0 0 0,-1 0 0 0 0,0 1 0 0 0,0-1 0 0 0,0 0 0 0 0,0 1 0 0 0,0-1 0 0 0,0 1 0 0 0,0-1 0 0 0,0 1 0 0 0,0 0 0 0 0,0 0 0 0 0,0-1 0 0 0,0 1 0 0 0,0 0 0 0 0,0 0 0 0 0,-1 0 0 0 0,1 0 0 0 0,0 0 0 0 0,0 1 1 0 0,-1-1 0 0 0,0 1 0 0 0,0-1 0 0 0,0 1 0 0 0,0 0-1 0 0,0-1 1 0 0,0 1 0 0 0,0-1 0 0 0,0 1 0 0 0,-1-1-1 0 0,1 1 1 0 0,0-1 0 0 0,-1 1 0 0 0,1-1 0 0 0,-1 1 0 0 0,0-1-1 0 0,0 1 0 0 0,-4 7 7 0 0,0 0 0 0 0,-1-1 0 0 0,0 0 0 0 0,0 0 0 0 0,-5 4-7 0 0,-35 31 41 0 0,34-35-39 0 0,1 2 1 0 0,1-1-1 0 0,-1 1 0 0 0,1 1 1 0 0,1 0-1 0 0,0 0 0 0 0,1 1 1 0 0,0 0-1 0 0,-4 11-2 0 0,11-21-1 0 0,0 0 0 0 0,1 0 0 0 0,-1 0 0 0 0,1 0 0 0 0,-1 0 0 0 0,1 0 0 0 0,0 0 0 0 0,0 0 0 0 0,0 0 0 0 0,0 0 0 0 0,0 0 0 0 0,0 0 0 0 0,1 0 0 0 0,-1 0 0 0 0,1 0 1 0 0,-1 0-1 0 0,1 0 0 0 0,0 0 0 0 0,-1-1 0 0 0,1 1 0 0 0,1 0 1 0 0,0 1-2 0 0,0 0 0 0 0,0-1 0 0 0,1 1 1 0 0,-1-1-1 0 0,1 1 0 0 0,0-1 0 0 0,-1 0 0 0 0,1 0 1 0 0,0 0-1 0 0,1-1 0 0 0,1 2 2 0 0,9 2-10 0 0,-1 0 1 0 0,1-1-1 0 0,-1-1 0 0 0,1 0 1 0 0,8 0 9 0 0,59 1 325 0 0,-42-2-2404 0 0,-13 1-7110 0 0,-34-6 7979 0 0</inkml:trace>
  <inkml:trace contextRef="#ctx0" brushRef="#br0" timeOffset="18031.049">7829 2887 292 0 0,'7'3'12171'0'0,"9"-5"-7254"0"0,28-7-5601 0 0,-15 3 1274 0 0,13-1-832 0 0,109-21 53 0 0,-77 7-3555 0 0,-7-9-5417 0 0,-53 21 6881 0 0,-4 1 642 0 0</inkml:trace>
  <inkml:trace contextRef="#ctx0" brushRef="#br0" timeOffset="18314.514">8318 2709 372 0 0,'7'3'8394'0'0,"3"-1"-3944"0"0,29-4-3816 0 0,-11 1-630 0 0,22-2-2041 0 0,-36 0-202 0 0,0-1 0 0 0,0 0 0 0 0,0-1 1 0 0,1-1 2238 0 0,4-2-1930 0 0</inkml:trace>
  <inkml:trace contextRef="#ctx0" brushRef="#br0" timeOffset="18580.15">8851 2564 1348 0 0,'48'-10'6499'0'0,"-55"18"-3471"0"0,-16 18-2551 0 0,-28 22 875 0 0,20-21-152 0 0,1 2 0 0 0,1 2-1 0 0,1 0 1 0 0,-13 22-1200 0 0,38-48 43 0 0,1 0 1 0 0,-1 0-1 0 0,1 0 0 0 0,0 0 0 0 0,0 0 1 0 0,0 0-1 0 0,1 1 0 0 0,0-1 1 0 0,0 1-1 0 0,0-1 0 0 0,1 1 1 0 0,0 1-44 0 0,0-6-5 0 0,0 1 1 0 0,0 0 0 0 0,0-1 0 0 0,0 1-1 0 0,0 0 1 0 0,1-1 0 0 0,-1 1 0 0 0,1 0 0 0 0,-1-1-1 0 0,1 1 1 0 0,0-1 0 0 0,-1 1 0 0 0,1-1-1 0 0,0 0 1 0 0,0 1 0 0 0,0-1 0 0 0,0 0 0 0 0,0 1-1 0 0,1-1 1 0 0,-1 0 0 0 0,0 0 0 0 0,0 0-1 0 0,1 0 1 0 0,-1 0 0 0 0,1-1 0 0 0,-1 1 0 0 0,1 0-1 0 0,-1 0 1 0 0,1-1 0 0 0,-1 1 0 0 0,1-1-1 0 0,-1 0 1 0 0,1 1 0 0 0,0-1 0 0 0,-1 0 0 0 0,1 0-1 0 0,0 0 1 0 0,-1 0 0 0 0,1 0 0 0 0,1-1 4 0 0,4 1-459 0 0,-1-1 0 0 0,1-1 0 0 0,0 1 0 0 0,-1-1 1 0 0,0-1-1 0 0,1 1 0 0 0,-1-1 0 0 0,0 0 0 0 0,0 0 0 0 0,0-1 1 0 0,0 1-1 0 0,-1-2 0 0 0,4-2 459 0 0,2-3-1811 0 0,-1 0 1 0 0,0 0-1 0 0,-1-1 0 0 0,0-1 1 0 0,7-11 1810 0 0,1-8-2160 0 0</inkml:trace>
  <inkml:trace contextRef="#ctx0" brushRef="#br0" timeOffset="18581.15">8919 2378 104 0 0,'-4'3'1399'0'0,"0"-1"-1"0"0,0 0 1 0 0,0 1-1 0 0,0-1 1 0 0,0-1 0 0 0,-1 1-1 0 0,1-1 1 0 0,-1 1-1 0 0,-1-1-1398 0 0,-18 6 4440 0 0,4 5-3335 0 0,20-12-1101 0 0,0 0 0 0 0,0 0 0 0 0,-1 0 1 0 0,1 0-1 0 0,0 1 0 0 0,0-1 0 0 0,0 0 0 0 0,-1 0 0 0 0,1 0 0 0 0,0 1 0 0 0,0-1 0 0 0,0 0 0 0 0,0 0 0 0 0,-1 1 0 0 0,1-1 0 0 0,0 0 0 0 0,0 0 0 0 0,0 1 0 0 0,0-1 0 0 0,0 0 0 0 0,0 1 0 0 0,0-1 0 0 0,0 0 0 0 0,0 0 0 0 0,0 1 0 0 0,0-1 1 0 0,0 0-1 0 0,0 1 0 0 0,0-1 0 0 0,0 0 0 0 0,0 0 0 0 0,0 1 0 0 0,0-1 0 0 0,0 0 0 0 0,1 0 0 0 0,-1 1 0 0 0,0-1 0 0 0,0 0 0 0 0,0 0 0 0 0,1 1-4 0 0,12 6-344 0 0,17-1-1901 0 0,-24-6 1237 0 0,1-1 0 0 0,-1 1 1 0 0,1-1-1 0 0,-1-1 0 0 0,0 1 0 0 0,1-1 0 0 0,-1 0 0 0 0,0 0 0 0 0,0-1 0 0 0,0 0 0 0 0,-1 0 0 0 0,2 0 1008 0 0,12-10-2510 0 0</inkml:trace>
  <inkml:trace contextRef="#ctx0" brushRef="#br0" timeOffset="18762.98">9124 2218 1836 0 0,'-1'1'573'0'0,"-7"15"11449"0"0,10-10-7416 0 0,6 1-3526 0 0,-3-3-2061 0 0,13 14 1035 0 0,-1 1 0 0 0,-1 0 0 0 0,0 1 0 0 0,-2 1 0 0 0,0 0 0 0 0,-2 1 0 0 0,0 0 0 0 0,-1 1-1 0 0,-2 1 1 0 0,0-1 0 0 0,-1 2 0 0 0,-2-1 0 0 0,0 1 0 0 0,-2-1 0 0 0,0 2 0 0 0,-2 6-54 0 0,0-1-837 0 0,-2 0 0 0 0,0 0 1 0 0,-3 0-1 0 0,0-1 1 0 0,-2 1-1 0 0,-3 5 837 0 0,1-10-1671 0 0,-1 0 0 0 0,0-1 0 0 0,-3 0 1 0 0,0 0-1 0 0,-1-1 0 0 0,-1-1 0 0 0,-3 2 1671 0 0,-18 23-2423 0 0</inkml:trace>
  <inkml:trace contextRef="#ctx0" brushRef="#br0" timeOffset="19190.878">7889 2334 436 0 0,'-8'0'544'0'0,"-1"0"1"0"0,1 1-1 0 0,0 1 1 0 0,-1-1-1 0 0,1 1 0 0 0,0 1 1 0 0,0-1-1 0 0,0 1 0 0 0,0 1 1 0 0,1-1-1 0 0,0 1 0 0 0,-6 4-543 0 0,2 0 416 0 0,1 0 0 0 0,0 1 0 0 0,1 0 1 0 0,-1 1-1 0 0,2 0 0 0 0,0 0 1 0 0,-7 11-418 0 0,-1 7 488 0 0,0 0 0 0 0,2 1 0 0 0,2 1 0 0 0,1 0 0 0 0,1 1 0 0 0,-2 13-488 0 0,6-20 200 0 0,1 0 0 0 0,1-1 0 0 0,2 1 0 0 0,0 1 0 0 0,1-1 0 0 0,2 0 1 0 0,0 0-1 0 0,2 0 0 0 0,0 0 0 0 0,5 14-200 0 0,-2-19-205 0 0,0 0 1 0 0,1-1-1 0 0,1 0 1 0 0,0 0-1 0 0,1-1 1 0 0,2 0-1 0 0,-1-1 1 0 0,2 0-1 0 0,0 0 1 0 0,1-1-1 0 0,0-1 1 0 0,1 0-1 0 0,6 2 205 0 0,-3-2-1052 0 0,1 0 1 0 0,1-2-1 0 0,0 0 0 0 0,1-2 0 0 0,0 0 0 0 0,1-1 0 0 0,0-1 0 0 0,0-1 0 0 0,1-1 0 0 0,12 2 1052 0 0,24 2-1629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2:3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11 164 1200 0 0,'-2'-3'543'0'0,"1"1"-1"0"0,0-1 1 0 0,-1 0-1 0 0,1 0 1 0 0,0 0 0 0 0,1 0-1 0 0,-1 0 1 0 0,0 0-1 0 0,1 0 1 0 0,0 0-1 0 0,-1-1 1 0 0,2 1 0 0 0,-1-2-543 0 0,1 3 88 0 0,0 0 0 0 0,0 1 0 0 0,0-1 0 0 0,0 0 1 0 0,1 0-1 0 0,-1 1 0 0 0,0-1 0 0 0,1 1 0 0 0,0-1 1 0 0,-1 1-1 0 0,1-1 0 0 0,0 1 0 0 0,0 0 1 0 0,-1 0-1 0 0,1 0 0 0 0,0 0 0 0 0,0 0 0 0 0,0 1 1 0 0,3-2-89 0 0,51-21 682 0 0,2 2 1 0 0,36-7-683 0 0,-70 22-80 0 0,1 1-1 0 0,-1 1 1 0 0,1 2-1 0 0,0 0 1 0 0,0 1-1 0 0,-1 2 1 0 0,24 3 80 0 0,-44-3-190 0 0,1-1-359 0 0,0 1-1 0 0,0 0 1 0 0,-1 0 0 0 0,1 0-1 0 0,0 0 1 0 0,-1 1 0 0 0,1 0-1 0 0,-1 0 1 0 0,0 0 549 0 0,-7 5-3712 0 0,-7 1 2234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2:36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1620 0 0,'0'0'168'0'0,"0"1"0"0"0,0-1 1 0 0,0 0-1 0 0,0 1 0 0 0,-1-1 0 0 0,1 0 0 0 0,0 1 0 0 0,0-1 0 0 0,0 0 1 0 0,0 1-1 0 0,0-1 0 0 0,0 1 0 0 0,0-1 0 0 0,0 0 0 0 0,0 1 1 0 0,0-1-1 0 0,0 0 0 0 0,0 1 0 0 0,0-1 0 0 0,1 0 0 0 0,-1 1 0 0 0,0-1 1 0 0,0 1-1 0 0,0-1 0 0 0,0 0 0 0 0,1 0 0 0 0,-1 1 0 0 0,0-1 0 0 0,0 0 1 0 0,1 1-1 0 0,-1-1 0 0 0,0 0 0 0 0,0 0 0 0 0,1 1 0 0 0,-1-1 0 0 0,0 0 1 0 0,1 0-1 0 0,-1 0 0 0 0,0 1 0 0 0,1-1-168 0 0,21 3 1795 0 0,32-9-2365 0 0,-50 6 924 0 0,69-13-58 0 0,3 1 495 0 0,52-2-791 0 0,-56 11 85 0 0,46-2-2240 0 0,-100 3 787 0 0,-1-1 0 0 0,1 0-1 0 0,-1-1 1 0 0,0-1-1 0 0,8-4 1369 0 0,3-4-1576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2:36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2064 0 0,'0'4'965'0'0,"-1"0"1"0"0,0 0-1 0 0,0 1 0 0 0,0-1 0 0 0,-1 0 1 0 0,1 0-1 0 0,-1 0 0 0 0,0-1 0 0 0,0 1 1 0 0,-1 0-966 0 0,0 1 392 0 0,1 0 1 0 0,-1 0 0 0 0,1 0-1 0 0,0 0 1 0 0,0 1 0 0 0,0 3-393 0 0,0 12 119 0 0,1 0 1 0 0,0 0 0 0 0,2 0 0 0 0,1 4-120 0 0,0-9-168 0 0,-1 1 1 0 0,-1-1 0 0 0,0 0-1 0 0,-1 0 1 0 0,-1 1 0 0 0,-1-1 0 0 0,-3 12 167 0 0,1-7-1652 0 0,-2-1 1 0 0,0 0 0 0 0,-2 0 0 0 0,0-1 0 0 0,-1 0-1 0 0,0-1 1 0 0,-11 13 1651 0 0,-1-8-1570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2: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1008 0 0,'11'2'6408'0'0,"16"-11"-3594"0"0,-15 6-2362 0 0,63-13 75 0 0,0 3-1 0 0,21 2-526 0 0,155-6 331 0 0,-218 15-271 0 0,161-4-145 0 0,-65 10-4410 0 0,-92 2 14 0 0,-29-2 2532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2:37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48 56 0 0,'-65'4'7841'0'0,"107"-15"-4522"0"0,6 2-1821 0 0,103-18 436 0 0,-128 25-1888 0 0,0 0-1 0 0,1 2 1 0 0,-1 0-1 0 0,0 2 1 0 0,11 2-46 0 0,-28-3 1 0 0,0 0 1 0 0,0 0-1 0 0,0 1 1 0 0,0 0-1 0 0,0 1 0 0 0,0-1 1 0 0,2 2-2 0 0,-7-3 0 0 0,0 0 0 0 0,0-1 0 0 0,0 1 0 0 0,0 0 0 0 0,0 0 0 0 0,0-1 1 0 0,0 1-1 0 0,0 0 0 0 0,0 0 0 0 0,0 0 0 0 0,0 0 0 0 0,-1 0 0 0 0,1 1 0 0 0,0-1 0 0 0,-1 0 0 0 0,1 0 0 0 0,-1 0 1 0 0,1 0-1 0 0,-1 1 0 0 0,0-1 0 0 0,1 0 0 0 0,-1 1 0 0 0,0-1 0 0 0,0 0 0 0 0,0 0 0 0 0,0 1 0 0 0,0-1 0 0 0,0 0 1 0 0,0 1-1 0 0,-1-1 0 0 0,1 0 0 0 0,0 0 0 0 0,-1 1 0 0 0,1-1 0 0 0,-1 0 0 0 0,1 0 0 0 0,-1 0 0 0 0,0 1 0 0 0,-5 8 1 0 0,-1-1 0 0 0,0 1 0 0 0,0-2 0 0 0,-1 1 0 0 0,0-1 0 0 0,0 0 0 0 0,-9 6-1 0 0,-72 46 13 0 0,56-39-5 0 0,-52 33 37 0 0,-73 51 1178 0 0,157-105-1207 0 0,-3 3 25 0 0,0-1 0 0 0,0 1 0 0 0,0-1-1 0 0,0 1 1 0 0,1 1 0 0 0,0-1 0 0 0,0 0 0 0 0,0 1 0 0 0,0-1 0 0 0,0 1 0 0 0,0 0 0 0 0,1 0 0 0 0,0 0 0 0 0,-2 4-41 0 0,4-7 1 0 0,0 0 0 0 0,1 0 0 0 0,-1 0 0 0 0,0 0 0 0 0,0 0 1 0 0,0-1-1 0 0,1 1 0 0 0,-1 0 0 0 0,1 0 0 0 0,-1-1 0 0 0,0 1 1 0 0,1 0-1 0 0,-1 0 0 0 0,1-1 0 0 0,0 1 0 0 0,-1 0 1 0 0,1-1-1 0 0,0 1 0 0 0,-1-1 0 0 0,1 1 0 0 0,0-1 0 0 0,-1 1 1 0 0,1-1-1 0 0,0 0 0 0 0,0 1 0 0 0,0-1 0 0 0,-1 0 0 0 0,1 1 1 0 0,0-1-1 0 0,0 0 0 0 0,0 0 0 0 0,0 0 0 0 0,-1 0 1 0 0,1 0-1 0 0,0 0 0 0 0,0 0-1 0 0,40 1 31 0 0,-32-1-28 0 0,35-3-486 0 0,0-1 1 0 0,0-2 0 0 0,30-10 482 0 0,-31 7-759 0 0,0 1 1 0 0,1 2-1 0 0,32 1 759 0 0,-68 6-1004 0 0,2-1-788 0 0,-5 0-6095 0 0,-11 3 6207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2:3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1464 0 0,'-11'11'2399'0'0,"1"-1"0"0"0,0 2 0 0 0,1 0 0 0 0,-6 9-2399 0 0,-9 20 2611 0 0,-16 35-2611 0 0,26-49 1086 0 0,9-16-976 0 0,0 0 0 0 0,0 0-1 0 0,1 1 1 0 0,1-1 0 0 0,0 1-1 0 0,-1 8-109 0 0,3-18 3 0 0,1 0-1 0 0,-1 0 0 0 0,1 1 1 0 0,0-1-1 0 0,0 0 1 0 0,0 0-1 0 0,0 0 0 0 0,0 1 1 0 0,0-1-1 0 0,1 0 0 0 0,-1 0 1 0 0,1 0-1 0 0,0 0 1 0 0,-1 0-1 0 0,1 0 0 0 0,0 0 1 0 0,0 0-1 0 0,0 0 1 0 0,1 0-1 0 0,-1 0 0 0 0,0 0 1 0 0,1-1-1 0 0,-1 1 1 0 0,1-1-1 0 0,-1 1 0 0 0,1-1 1 0 0,0 1-1 0 0,0-1 0 0 0,-1 0 1 0 0,1 0-1 0 0,0 0 1 0 0,0 0-1 0 0,0 0 0 0 0,0 0 1 0 0,1-1-1 0 0,-1 1 1 0 0,0-1-1 0 0,0 1 0 0 0,0-1 1 0 0,1 0-3 0 0,15 1 11 0 0,0-1 1 0 0,-1 0 0 0 0,1-2-1 0 0,-1 0 1 0 0,1-1-1 0 0,-1 0 1 0 0,7-4-12 0 0,12-4-332 0 0,0-1-1 0 0,31-17 333 0 0,-59 25-42 0 0,0 1-703 0 0,-1-1 1 0 0,0 1 0 0 0,0-1 0 0 0,0-1 0 0 0,6-5 744 0 0,-12 10-260 0 0,1-2 0 0 0,-1 1 0 0 0,0 0 1 0 0,0 0-1 0 0,0 0 0 0 0,0 0 0 0 0,-1-1 0 0 0,1 1 1 0 0,0 0-1 0 0,0-1 0 0 0,-1 1 0 0 0,1-1 1 0 0,-1 1-1 0 0,1-1 0 0 0,-1 1 0 0 0,0-1 0 0 0,1 1 1 0 0,-1-1-1 0 0,0 1 0 0 0,0-1 0 0 0,0 1 1 0 0,0-1-1 0 0,0 1 0 0 0,-1-1 0 0 0,1 0 0 0 0,0 1 1 0 0,-1-1-1 0 0,1 1 0 0 0,-1 0 0 0 0,1-1 0 0 0,-1 1 1 0 0,0-1-1 0 0,0 1 260 0 0,-8-14-1779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5:41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1159 189 1600 0 0,'-6'-9'1574'0'0,"0"1"0"0"0,-1 0 0 0 0,0 0 0 0 0,0 1 0 0 0,-2-1-1574 0 0,-45-33 3475 0 0,12 16-1038 0 0,-33-14-2437 0 0,61 32 111 0 0,0 2-1 0 0,0 0 1 0 0,0 0-1 0 0,-1 1 1 0 0,0 1 0 0 0,0 1-1 0 0,0 0 1 0 0,0 0-1 0 0,0 2 1 0 0,0 0-1 0 0,0 1 1 0 0,0 0 0 0 0,0 1-1 0 0,-5 2-110 0 0,1 1 45 0 0,-1 0 0 0 0,1 2 0 0 0,1 0 0 0 0,-1 1 0 0 0,2 1-1 0 0,-1 0 1 0 0,1 2 0 0 0,0 0 0 0 0,1 1 0 0 0,-10 10-45 0 0,10-8 11 0 0,2 0 1 0 0,0 1 0 0 0,1 1-1 0 0,0 0 1 0 0,1 1-1 0 0,1 0 1 0 0,1 1-1 0 0,0 0 1 0 0,1 1 0 0 0,1 0-1 0 0,1 0 1 0 0,1 1-1 0 0,0 0 1 0 0,0 10-12 0 0,2-4-5 0 0,1-1-1 0 0,2 1 1 0 0,0 0 0 0 0,2-1 0 0 0,1 1 0 0 0,1 0 0 0 0,1-1 0 0 0,1 0 0 0 0,1 0-1 0 0,2 0 1 0 0,4 10 5 0 0,7 9-27 0 0,2-2 0 0 0,15 23 27 0 0,-19-37-97 0 0,-1 1-1 0 0,-1 1 1 0 0,-2 1-1 0 0,-1 0 0 0 0,-1 0 1 0 0,-1 3 97 0 0,-8-22-376 0 0,0 0 0 0 0,-1 1 0 0 0,0-1 0 0 0,-1 0 0 0 0,-1 1 0 0 0,0-1 0 0 0,0 0 0 0 0,-1 0 0 0 0,-1 0 0 0 0,0 0 0 0 0,-1 0 0 0 0,-2 5 376 0 0,4-12-325 0 0,0-1 1 0 0,0 1-1 0 0,0-1 0 0 0,-1 1 1 0 0,0-1-1 0 0,0 0 0 0 0,0 0 1 0 0,0 0-1 0 0,0-1 0 0 0,-1 1 0 0 0,0-1 1 0 0,1 0-1 0 0,-1 0 0 0 0,-1 0 1 0 0,1 0-1 0 0,0-1 0 0 0,-1 0 1 0 0,1 1-1 0 0,-1-2 0 0 0,0 1 1 0 0,1-1-1 0 0,-1 1 0 0 0,0-1 0 0 0,0 0 1 0 0,0-1-1 0 0,0 1 0 0 0,0-1 1 0 0,0 0-1 0 0,0-1 0 0 0,0 1 1 0 0,-1-1 324 0 0,-22-6-1408 0 0</inkml:trace>
  <inkml:trace contextRef="#ctx0" brushRef="#br0" timeOffset="256.923">1 1005 1128 0 0,'0'0'516'0'0,"1"1"0"0"0,0 0 0 0 0,0-1 0 0 0,-1 1 0 0 0,1-1 0 0 0,0 1 0 0 0,0 0 0 0 0,0-1 0 0 0,0 0 0 0 0,-1 1 0 0 0,1-1 0 0 0,0 0 0 0 0,0 1 0 0 0,0-1 0 0 0,0 0 0 0 0,0 0 0 0 0,1 0-516 0 0,20-3 4464 0 0,24-18-2365 0 0,-32 13-1940 0 0,62-29 95 0 0,-23 9-232 0 0,2 3 0 0 0,0 2 0 0 0,25-5-22 0 0,102-18-2134 0 0,-113 33-6807 0 0,47-3 8941 0 0,-74 14-2598 0 0,-4 3 445 0 0</inkml:trace>
  <inkml:trace contextRef="#ctx0" brushRef="#br0" timeOffset="428.607">928 1057 360 0 0,'-12'48'2360'0'0,"1"-4"429"0"0,-1-10 171 0 0,0-5 44 0 0,1-2-1428 0 0,1-1-836 0 0,-1-3-416 0 0,4-2-176 0 0,2-5-92 0 0,-2 1-36 0 0,3-2-104 0 0,-3-5-356 0 0,2 1-500 0 0,3-1-836 0 0,-1-3-724 0 0,3-7-244 0 0,10-3 191 0 0,-3-3 445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2:3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78 1380 0 0,'-33'-11'6123'0'0,"31"10"-5969"0"0,1 1 1 0 0,-1 0-1 0 0,1 0 0 0 0,-1 0 1 0 0,0 0-1 0 0,1 0 0 0 0,-1 0 1 0 0,1 0-1 0 0,-1 1 0 0 0,1-1 1 0 0,-1 0-1 0 0,0 1 0 0 0,1-1 1 0 0,0 1-1 0 0,-1 0 0 0 0,1-1 1 0 0,-1 1-1 0 0,1 0 0 0 0,0 0 1 0 0,-1 0-155 0 0,8-3 1083 0 0,-5 1-1067 0 0,-1 1 1 0 0,1 0-1 0 0,0 0 0 0 0,0-1 1 0 0,-1 1-1 0 0,1 0 1 0 0,0-1-1 0 0,-1 1 1 0 0,1-1-1 0 0,0 1 1 0 0,-1-1-1 0 0,1 1 1 0 0,-1-1-1 0 0,1 0 0 0 0,-1 1 1 0 0,1-1-1 0 0,-1 1 1 0 0,1-1-1 0 0,-1 0 1 0 0,1 0-17 0 0,2-4 88 0 0,1 0 0 0 0,-1 0 0 0 0,2 1 1 0 0,-1-1-1 0 0,0 1 0 0 0,1 0 0 0 0,0 0 1 0 0,0 0-1 0 0,0 1 0 0 0,0 0 0 0 0,1 0 1 0 0,-1 0-1 0 0,1 0 0 0 0,-1 1 0 0 0,6-1-88 0 0,-10 5 498 0 0,-5 7-99 0 0,-13 12 90 0 0,12-14-405 0 0,-5 10 44 0 0,-6 8-3997 0 0,16-25 1293 0 0,-2 0-1026 0 0,-2-3 2656 0 0,2 2 174 0 0,-7-5-1410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2:4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676 221 112 0 0,'-1'-10'1246'0'0,"1"-1"0"0"0,-2 1 0 0 0,1 0 0 0 0,-4-9-1246 0 0,1 5 554 0 0,-1 0 1 0 0,0 0 0 0 0,-1 0 0 0 0,0 0-1 0 0,-2 1 1 0 0,1 0 0 0 0,-2 1 0 0 0,-7-10-555 0 0,15 20 44 0 0,0 1 0 0 0,-1 0 0 0 0,1-1 1 0 0,0 1-1 0 0,-1 0 0 0 0,1 0 0 0 0,-1 0 1 0 0,1 0-1 0 0,-1 0 0 0 0,1 0 0 0 0,-1 0 1 0 0,0 0-1 0 0,1 1 0 0 0,-1-1 0 0 0,0 1 1 0 0,0-1-1 0 0,0 1 0 0 0,1 0 0 0 0,-1 0 1 0 0,0 0-1 0 0,-1 0-44 0 0,0 0 23 0 0,0 1 0 0 0,0 0 0 0 0,0-1 0 0 0,0 1 0 0 0,1 1 0 0 0,-1-1 1 0 0,1 0-1 0 0,-1 1 0 0 0,1-1 0 0 0,-1 1 0 0 0,1 0 0 0 0,-2 1-23 0 0,-5 6 6 0 0,1-1 0 0 0,0 1 1 0 0,1 1-1 0 0,0-1 0 0 0,1 1 0 0 0,-3 5-6 0 0,-13 29 20 0 0,1 2-1 0 0,2 0 1 0 0,2 1-1 0 0,2 0 1 0 0,2 1-1 0 0,3 1 1 0 0,1 0-1 0 0,0 33-19 0 0,5-11 213 0 0,3 1 1 0 0,3-1-1 0 0,3 0 0 0 0,4 0 1 0 0,13 53-214 0 0,26 63 197 0 0,-27-115-185 0 0,-4 0-1 0 0,-2 1 0 0 0,-4 1 0 0 0,-3 3-11 0 0,-7-56 2 0 0,-2 0-1 0 0,0 0 0 0 0,-1 0 1 0 0,-1-1-1 0 0,-1 1 0 0 0,-1-1 1 0 0,-1 0-1 0 0,-1 0 0 0 0,0-1 1 0 0,-2 0-1 0 0,0 0 0 0 0,-1-1 1 0 0,-1 0-1 0 0,-5 7-1 0 0,6-13-14 0 0,1 0-1 0 0,-1-1 1 0 0,-1 0-1 0 0,0 0 1 0 0,-1-1-1 0 0,0 0 1 0 0,0-1-1 0 0,-1-1 1 0 0,0 0 0 0 0,0-1-1 0 0,-1 0 1 0 0,0-1-1 0 0,0 0 1 0 0,-1-1-1 0 0,0-1 1 0 0,0-1-1 0 0,0 0 1 0 0,0 0-1 0 0,-14-1 15 0 0,19-2-278 0 0,0 0-1 0 0,0 0 0 0 0,1-1 1 0 0,-1-1-1 0 0,0 0 0 0 0,-7-2 279 0 0,14 3-418 0 0,-1 0-1 0 0,1 0 0 0 0,0-1 1 0 0,0 1-1 0 0,0-1 0 0 0,-1 0 1 0 0,1 0-1 0 0,1 0 1 0 0,-1 0-1 0 0,0 0 0 0 0,0-1 1 0 0,1 1-1 0 0,0-1 0 0 0,-1 1 1 0 0,1-1-1 0 0,0 0 0 0 0,0 0 1 0 0,0 0-1 0 0,0-3 419 0 0,1 5-1404 0 0</inkml:trace>
  <inkml:trace contextRef="#ctx0" brushRef="#br0" timeOffset="626.338">385 750 348 0 0,'-4'-2'571'0'0,"0"0"0"0"0,1-1 0 0 0,-1 1 0 0 0,1-1 0 0 0,-1 0 0 0 0,1 0 0 0 0,0 0 0 0 0,0 0 0 0 0,1 0 0 0 0,-1 0 0 0 0,1-1 0 0 0,-3-3-571 0 0,3 3 211 0 0,-1 0 1 0 0,0 0-1 0 0,0 0 1 0 0,0 0-1 0 0,-1 1 1 0 0,1-1-1 0 0,-1 1 1 0 0,0 0-1 0 0,-2-1-211 0 0,5 3 57 0 0,-1 1-1 0 0,0 0 1 0 0,0-1-1 0 0,1 1 1 0 0,-1 0-1 0 0,0-1 1 0 0,0 1-1 0 0,1 0 1 0 0,-1 1-1 0 0,0-1 1 0 0,0 0-1 0 0,0 0 1 0 0,1 1-1 0 0,-1-1 1 0 0,0 1-1 0 0,1-1 1 0 0,-1 1-1 0 0,0 0 1 0 0,1 0-1 0 0,-1 0 1 0 0,1 0-1 0 0,-1 0 1 0 0,1 0-1 0 0,0 0 1 0 0,-1 0-1 0 0,1 0 1 0 0,0 1-1 0 0,0-1 1 0 0,-1 2-57 0 0,-5 4 175 0 0,1 1 0 0 0,1 0-1 0 0,-1 0 1 0 0,1 1 0 0 0,1 0 0 0 0,0-1 0 0 0,0 2 0 0 0,0-1 0 0 0,1 0 0 0 0,1 1 0 0 0,0-1 0 0 0,-1 3-175 0 0,-1 14 110 0 0,1-1 0 0 0,1 1 0 0 0,1 0 0 0 0,2 1-110 0 0,0-8 19 0 0,1 0 0 0 0,0-1 0 0 0,2 1 0 0 0,0-1 0 0 0,1 0-1 0 0,1 0 1 0 0,1 0 0 0 0,0-1 0 0 0,8 14-19 0 0,-7-18 11 0 0,0 0 0 0 0,1 0-1 0 0,0-1 1 0 0,1 0 0 0 0,0-1 0 0 0,1 0 0 0 0,0 0-1 0 0,0-1 1 0 0,2-1 0 0 0,-1 0 0 0 0,1 0 0 0 0,3 0-11 0 0,-13-7 2 0 0,0 0 0 0 0,1-1 1 0 0,-1 0-1 0 0,1 1 0 0 0,-1-1 1 0 0,1 0-1 0 0,0-1 0 0 0,-1 1 1 0 0,1-1-1 0 0,0 0 0 0 0,0 1 1 0 0,-1-2-1 0 0,1 1 0 0 0,0 0 1 0 0,-1-1-1 0 0,1 0 0 0 0,0 1 1 0 0,2-2-3 0 0,-1-1 2 0 0,1 1 0 0 0,-1-1 0 0 0,0 0 0 0 0,1-1 0 0 0,-2 1 0 0 0,1-1 0 0 0,0 0 0 0 0,-1 0 0 0 0,0 0 0 0 0,1-1 0 0 0,-1 0-2 0 0,5-7-4 0 0,-1 0 0 0 0,0-1 0 0 0,-1 0 0 0 0,0 0 0 0 0,-1-1 0 0 0,0 1 0 0 0,-1-1 0 0 0,-1-1 0 0 0,1-2 4 0 0,-2-7-199 0 0,0 0 0 0 0,-1 0 0 0 0,-1 0 0 0 0,-2-1 0 0 0,0 1 0 0 0,-2 0 0 0 0,0 0 0 0 0,-6-19 199 0 0,-2 2-436 0 0,-1 1 1 0 0,-3 0-1 0 0,-1 0 1 0 0,-13-21 435 0 0,6 22-29 0 0,21 38 29 0 0,1-1 0 0 0,0 0 0 0 0,-1 1-1 0 0,1-1 1 0 0,0 0 0 0 0,-1 1-1 0 0,0 0 1 0 0,1-1 0 0 0,-1 1 0 0 0,0 0-1 0 0,0 0 1 0 0,0 0 0 0 0,0 0-1 0 0,1 0 1 0 0,-1 0 0 0 0,0 1 0 0 0,-1-1-1 0 0,1 1 1 0 0,0-1 0 0 0,1 2-25 0 0,0-1-1 0 0,0 0 1 0 0,0 0-1 0 0,0 1 1 0 0,0-1 0 0 0,0 0-1 0 0,0 1 1 0 0,1-1-1 0 0,-1 1 1 0 0,0 0 0 0 0,0-1-1 0 0,0 1 1 0 0,1-1-1 0 0,-1 1 1 0 0,0 0 0 0 0,1 0-1 0 0,-1-1 1 0 0,0 1-1 0 0,1 0 1 0 0,-1 0 0 0 0,1 0-1 0 0,0 0 1 0 0,-1 0-1 0 0,1 0 1 0 0,0 0 0 0 0,-1-1-1 0 0,1 1 1 0 0,0 0-1 0 0,0 0 1 0 0,0 0 0 0 0,0 0-1 0 0,0 0 1 0 0,0 0-1 0 0,0 0 1 0 0,0 0 0 0 0,0 0-1 0 0,0 1 26 0 0,6 42-1845 0 0,-5-39 1530 0 0,10 34-3688 0 0,-6-18 2089 0 0</inkml:trace>
  <inkml:trace contextRef="#ctx0" brushRef="#br0" timeOffset="1359.875">1335 1517 696 0 0,'-5'-5'771'0'0,"0"0"1"0"0,0 0-1 0 0,0 1 0 0 0,-1 0 0 0 0,0 0 1 0 0,0 0-1 0 0,0 1 0 0 0,-1-1-771 0 0,1 2 281 0 0,0 0 0 0 0,0 0 0 0 0,0 0 0 0 0,0 0 0 0 0,-1 1 0 0 0,1 0 0 0 0,-1 1 0 0 0,1-1 0 0 0,-1 1 0 0 0,1 1 0 0 0,0-1 0 0 0,-3 1-281 0 0,-1 1 223 0 0,0 1-1 0 0,0 0 1 0 0,1 0-1 0 0,-1 1 1 0 0,1 0 0 0 0,0 1-1 0 0,0 0 1 0 0,0 0-1 0 0,1 1 1 0 0,0 0 0 0 0,0 0-1 0 0,0 1 1 0 0,-6 7-223 0 0,-6 8 419 0 0,2 1-1 0 0,0 1 1 0 0,1 1 0 0 0,2 0 0 0 0,0 1 0 0 0,2 1-1 0 0,-6 16-418 0 0,12-24 47 0 0,0 0 0 0 0,1 0 0 0 0,1 1 0 0 0,1 0-1 0 0,1 0 1 0 0,0 0 0 0 0,2 0 0 0 0,0 0 0 0 0,1 1-1 0 0,2-1 1 0 0,1 12-47 0 0,-1-23 33 0 0,0 0 0 0 0,1-1-1 0 0,0 1 1 0 0,0 0 0 0 0,1-1 0 0 0,0 0-1 0 0,0 0 1 0 0,1 0 0 0 0,0 0 0 0 0,0-1-1 0 0,1 0 1 0 0,0 0 0 0 0,3 2-33 0 0,-5-5 49 0 0,0 0 0 0 0,1 0 0 0 0,0-1 0 0 0,-1 0 0 0 0,1 0 0 0 0,1 0 0 0 0,-1-1 0 0 0,0 0 0 0 0,0 0 0 0 0,1 0 0 0 0,0 0 0 0 0,-1-1 0 0 0,1 0 0 0 0,0 0-1 0 0,-1-1 1 0 0,1 0 0 0 0,0 1 0 0 0,0-2 0 0 0,-1 1 0 0 0,1-1 0 0 0,4-1-49 0 0,-3 1 11 0 0,0-1 0 0 0,0 0-1 0 0,0 0 1 0 0,0-1 0 0 0,0 0-1 0 0,-1 0 1 0 0,1-1 0 0 0,-1 0-1 0 0,0 0 1 0 0,0 0 0 0 0,0-1 0 0 0,-1 1-1 0 0,0-2 1 0 0,0 1 0 0 0,2-2-11 0 0,-4 3-42 0 0,-1-1 1 0 0,1 1-1 0 0,-1 0 1 0 0,0-1-1 0 0,0 0 0 0 0,0 1 1 0 0,-1-1-1 0 0,1 0 1 0 0,-1 0-1 0 0,-1 0 1 0 0,1 0-1 0 0,-1 0 1 0 0,1 0-1 0 0,-1 0 1 0 0,-1 0-1 0 0,1 0 1 0 0,-1 0-1 0 0,0 0 1 0 0,0 1-1 0 0,0-1 1 0 0,-1 0-1 0 0,1 0 1 0 0,-1 1 41 0 0,-6-13-357 0 0,0 0 1 0 0,-1 1-1 0 0,-1 0 1 0 0,0 0-1 0 0,-2 1 1 0 0,1 1 0 0 0,-2 0-1 0 0,0 0 1 0 0,-10-7 356 0 0,3 4-172 0 0,0 1 0 0 0,-2 1 0 0 0,1 0 0 0 0,-2 2 0 0 0,0 1 0 0 0,-16-6 172 0 0,24 13 73 0 0,1 0 1 0 0,-1 1-1 0 0,1 1 0 0 0,-1 0 1 0 0,0 1-1 0 0,0 0 0 0 0,0 2 1 0 0,0-1-1 0 0,-1 2 0 0 0,1 0 1 0 0,0 1-1 0 0,0 1 0 0 0,-10 2-73 0 0,23-4-39 0 0,-1 0 0 0 0,1 0 1 0 0,0 0-1 0 0,-1 0 0 0 0,1 0 0 0 0,0 1 0 0 0,0-1 0 0 0,-1 1 0 0 0,1-1 0 0 0,0 1 0 0 0,1 0 0 0 0,-1 0 1 0 0,0 0-1 0 0,0 0 0 0 0,0 0 39 0 0,2-1-69 0 0,0-1-1 0 0,0 0 1 0 0,0 1 0 0 0,0-1 0 0 0,-1 0-1 0 0,1 1 1 0 0,0-1 0 0 0,0 0 0 0 0,0 1 0 0 0,0-1-1 0 0,0 1 1 0 0,0-1 0 0 0,0 0 0 0 0,0 1-1 0 0,0-1 1 0 0,0 0 0 0 0,0 1 0 0 0,0-1 0 0 0,1 1-1 0 0,-1-1 1 0 0,0 0 0 0 0,0 1 0 0 0,0-1-1 0 0,0 0 1 0 0,1 1 0 0 0,-1-1 0 0 0,0 0 0 0 0,0 0-1 0 0,0 1 1 0 0,1-1 0 0 0,-1 0 0 0 0,0 1-1 0 0,1-1 70 0 0,1 1-338 0 0,-1 0 0 0 0,1-1 0 0 0,0 1 0 0 0,0-1 0 0 0,-1 1 0 0 0,1-1 0 0 0,0 1-1 0 0,0-1 1 0 0,0 0 0 0 0,0 0 0 0 0,0 0 0 0 0,0 0 338 0 0,46-8-4953 0 0,-20 2 3112 0 0</inkml:trace>
  <inkml:trace contextRef="#ctx0" brushRef="#br0" timeOffset="1848.803">2381 167 1012 0 0,'2'-7'529'0'0,"-1"1"1"0"0,0-1-1 0 0,0 1 0 0 0,-1-1 1 0 0,1 1-1 0 0,-1-1 0 0 0,-1 0 0 0 0,0 1 1 0 0,0-1-1 0 0,0 1 0 0 0,0-1 1 0 0,-1 1-1 0 0,0 0 0 0 0,-1 0 1 0 0,-2-6-530 0 0,3 8 58 0 0,-1 0 1 0 0,1 0 0 0 0,-1 0-1 0 0,1 1 1 0 0,-1-1 0 0 0,0 1-1 0 0,0 0 1 0 0,-1 0 0 0 0,1 0 0 0 0,-1 0-1 0 0,1 0 1 0 0,-1 1 0 0 0,0 0-1 0 0,0 0 1 0 0,0 0 0 0 0,0 0-1 0 0,-1 0 1 0 0,1 1 0 0 0,0 0 0 0 0,-1 0-1 0 0,1 0 1 0 0,0 1 0 0 0,-5-1-59 0 0,-6 1 186 0 0,0 2 0 0 0,-1-1 0 0 0,1 2 0 0 0,0 0 1 0 0,0 1-1 0 0,0 0 0 0 0,0 1 0 0 0,1 1 0 0 0,0 0 1 0 0,-12 8-187 0 0,-9 6 596 0 0,0 3 0 0 0,2 0 1 0 0,-16 16-597 0 0,20-14 198 0 0,0 2 0 0 0,2 0 0 0 0,1 2 1 0 0,2 1-1 0 0,0 1 0 0 0,2 1 0 0 0,2 0 0 0 0,1 2 1 0 0,-13 30-199 0 0,23-41 36 0 0,0 0 1 0 0,1 0 0 0 0,2 1 0 0 0,0 0-1 0 0,1 0 1 0 0,2 1 0 0 0,0-1 0 0 0,2 1 0 0 0,1-1-1 0 0,0 1 1 0 0,2 0 0 0 0,1-1 0 0 0,1 0-1 0 0,1 1 1 0 0,8 21-37 0 0,20 39-7 0 0,12 16 7 0 0,-29-66-28 0 0,-13-28-204 0 0,-1-1 1 0 0,0 0-1 0 0,0 0 1 0 0,0 1-1 0 0,-1 0 0 0 0,0-1 1 0 0,0 1-1 0 0,0-1 1 0 0,-1 1-1 0 0,0 0 1 0 0,-1-1-1 0 0,1 1 0 0 0,-2 4 232 0 0,1-7-484 0 0,0 0 0 0 0,-1 0 0 0 0,1 0 0 0 0,-1 0 0 0 0,1 0 0 0 0,-1 0 0 0 0,-1-1-1 0 0,1 1 1 0 0,0-1 0 0 0,-1 1 0 0 0,0-1 0 0 0,0 0 0 0 0,0 0 0 0 0,0-1-1 0 0,0 1 1 0 0,0 0 0 0 0,-1-1 0 0 0,1 0 0 0 0,-1 0 0 0 0,0 0 0 0 0,-3 1 484 0 0,-16 4-2100 0 0</inkml:trace>
  <inkml:trace contextRef="#ctx0" brushRef="#br0" timeOffset="2098.06">1466 880 1504 0 0,'107'-33'9135'0'0,"54"-12"-6603"0"0,37-9-2822 0 0,-73 19 202 0 0,21-6-2303 0 0,-95 24-5194 0 0,38-18 7585 0 0,-58 20-1985 0 0</inkml:trace>
  <inkml:trace contextRef="#ctx0" brushRef="#br0" timeOffset="2270.25">2577 282 1736 0 0,'0'0'199'0'0,"-1"-1"-1"0"0,1 1 1 0 0,-1 0 0 0 0,1 0-1 0 0,0-1 1 0 0,-1 1-1 0 0,1 0 1 0 0,-1 0 0 0 0,1 0-1 0 0,-1 0 1 0 0,1 0 0 0 0,-1-1-1 0 0,1 1 1 0 0,-1 0-1 0 0,1 0 1 0 0,-1 0 0 0 0,1 0-1 0 0,-1 0 1 0 0,1 0-1 0 0,-1 1 1 0 0,1-1 0 0 0,-1 0-1 0 0,1 0 1 0 0,0 0 0 0 0,-1 0-1 0 0,1 1 1 0 0,-1-1-1 0 0,1 0 1 0 0,-1 0 0 0 0,1 1-1 0 0,0-1 1 0 0,-1 0-1 0 0,1 1 1 0 0,0-1 0 0 0,-1 0-1 0 0,1 1-198 0 0,-17 13 1845 0 0,-5 20-1088 0 0,1 0-1 0 0,2 1 1 0 0,1 1 0 0 0,2 1 0 0 0,2 0-1 0 0,-10 38-756 0 0,19-56 220 0 0,1 1-1 0 0,1 0 1 0 0,0 0-1 0 0,2 0 1 0 0,0 0-1 0 0,2 0 1 0 0,0 0-1 0 0,4 20-219 0 0,-1-13-770 0 0,2 1 0 0 0,6 16 770 0 0,-2-17-3648 0 0,0 0 0 0 0,7 10 3648 0 0,-16-35-456 0 0,0 0 0 0 0,0-1-1 0 0,0 1 1 0 0,0 0 0 0 0,0 0-1 0 0,1-1 1 0 0,-1 1-1 0 0,1-1 1 0 0,-1 1 0 0 0,1-1-1 0 0,0 0 1 0 0,0 1 456 0 0,7 1-2031 0 0</inkml:trace>
  <inkml:trace contextRef="#ctx0" brushRef="#br0" timeOffset="2569.464">2845 586 748 0 0,'3'-4'1703'0'0,"0"0"0"0"0,-1 0 0 0 0,1 0 0 0 0,-1-1 1 0 0,0 1-1 0 0,-1-1 0 0 0,2-3-1703 0 0,-2 5 491 0 0,0-1 1 0 0,1 0-1 0 0,-1 1 0 0 0,1-1 1 0 0,0 1-1 0 0,0-1 0 0 0,0 1 1 0 0,0 0-1 0 0,0 0 1 0 0,1 0-1 0 0,0 0 0 0 0,-1 0 1 0 0,2 0-492 0 0,17-13 188 0 0,1 1 0 0 0,0 1 0 0 0,1 1-1 0 0,0 1 1 0 0,3 1-188 0 0,-13 5-4 0 0,1 0 0 0 0,0 2 0 0 0,1 0 0 0 0,-1 0 0 0 0,1 1 0 0 0,0 1 0 0 0,-1 1 0 0 0,1 0-1 0 0,10 1 5 0 0,-22 0-2 0 0,1 0-1 0 0,-1 0 1 0 0,0 1-1 0 0,0-1 1 0 0,0 1-1 0 0,0 0 1 0 0,1 0-1 0 0,-1 0 0 0 0,0 0 1 0 0,-1 1-1 0 0,1-1 1 0 0,0 1-1 0 0,0 0 1 0 0,-1 0-1 0 0,1 0 1 0 0,0 0-1 0 0,-1 0 0 0 0,0 0 1 0 0,2 3 2 0 0,-3-3-2 0 0,1 1 1 0 0,-1 0-1 0 0,0-1 0 0 0,0 1 0 0 0,-1 0 1 0 0,1 0-1 0 0,-1-1 0 0 0,1 1 1 0 0,-1 0-1 0 0,0 0 0 0 0,0 0 0 0 0,0 0 1 0 0,0-1-1 0 0,-1 1 0 0 0,1 0 1 0 0,-1 0-1 0 0,1 0 0 0 0,-1-1 1 0 0,0 1-1 0 0,0 0 0 0 0,0-1 0 0 0,-2 2 2 0 0,-5 12 1 0 0,0-1 0 0 0,-1-1 0 0 0,-1 0 0 0 0,-1 0 0 0 0,0-1 0 0 0,-1 0-1 0 0,-1 1 0 0 0,-34 29 31 0 0,-17 11-31 0 0,7-6 23 0 0,42-37-17 0 0,1 2 0 0 0,0 0-1 0 0,1 1 1 0 0,0 0-1 0 0,1 1 1 0 0,1 0 0 0 0,1 1-1 0 0,-4 6-5 0 0,14-21 0 0 0,-1 1 0 0 0,0 0 0 0 0,1 0 0 0 0,-1 0 0 0 0,1-1 0 0 0,-1 1 0 0 0,1 0 0 0 0,0 0 0 0 0,0 0 0 0 0,0 0 0 0 0,0 0 0 0 0,0 0 0 0 0,0 0 0 0 0,1-1 0 0 0,-1 1 0 0 0,1 0 0 0 0,-1 0 0 0 0,1 0 0 0 0,0 0 0 0 0,-1-1 0 0 0,1 1 0 0 0,0 0 0 0 0,0-1 0 0 0,0 1 0 0 0,0-1 0 0 0,1 1 0 0 0,-1-1 0 0 0,0 0 0 0 0,1 1 0 0 0,-1-1-1 0 0,1 0 1 0 0,-1 0 0 0 0,1 0 0 0 0,-1 0 0 0 0,1 0 0 0 0,0 0 0 0 0,0 0 0 0 0,-1-1 0 0 0,1 1 0 0 0,2 0 0 0 0,7 3-1 0 0,1-1-1 0 0,0 0 1 0 0,1 0 0 0 0,-1-2-1 0 0,9 1 2 0 0,26 2-491 0 0,1-3-1 0 0,19-3 492 0 0,-41 0-2594 0 0,-1-1-1 0 0,0-1 0 0 0,5-3 2595 0 0,-14 1-3755 0 0,-16 6 3655 0 0,0 0 0 0 0,1 0-1 0 0,-1 0 1 0 0,0 0 0 0 0,0 0 0 0 0,1 0-1 0 0,-1 0 1 0 0,0-1 0 0 0,0 1 0 0 0,1 0 0 0 0,-1 0-1 0 0,0 0 1 0 0,0-1 0 0 0,0 1 0 0 0,0 0-1 0 0,1 0 1 0 0,-1 0 0 0 0,0-1 0 0 0,0 1-1 0 0,0 0 1 0 0,0 0 0 0 0,0-1 0 0 0,1 1 0 0 0,-1 0-1 0 0,0 0 1 0 0,0-1 0 0 0,0 1 0 0 0,0 0-1 0 0,0-1 1 0 0,0 1 0 0 0,0 0 0 0 0,0 0-1 0 0,0-1 1 0 0,0 1 0 0 0,0 0 0 0 0,0-1 0 0 0,-1 1-1 0 0,1 0 1 0 0,0 0 0 0 0,0-1 0 0 0,0 1-1 0 0,0 0 1 0 0,0 0 0 0 0,0-1 0 0 0,-1 1-1 0 0,1 0 1 0 0,0 0 100 0 0,-8-7-1970 0 0</inkml:trace>
  <inkml:trace contextRef="#ctx0" brushRef="#br0" timeOffset="2838.745">2829 775 1936 0 0,'51'-39'12644'0'0,"6"9"-7701"0"0,-3 8-5383 0 0,13-3 440 0 0,-3 2 808 0 0,54-20-748 0 0,91-37-1003 0 0,-201 77 563 0 0,35-17-1937 0 0,-41 19 1867 0 0,0 0-1 0 0,-1 0 1 0 0,1 0-1 0 0,0 0 1 0 0,0-1-1 0 0,-1 1 1 0 0,1 0-1 0 0,-1-1 1 0 0,1 1-1 0 0,-1-1 1 0 0,0 0 0 0 0,1 1-1 0 0,-1-1 1 0 0,0 0-1 0 0,0 0 1 0 0,0 0-1 0 0,-1 0 1 0 0,2-1 450 0 0,-2 3-192 0 0,-1-1 0 0 0,1 0 1 0 0,0 0-1 0 0,0 1 1 0 0,0-1-1 0 0,0 0 0 0 0,-1 0 1 0 0,1 1-1 0 0,0-1 0 0 0,-1 0 1 0 0,1 1-1 0 0,-1-1 0 0 0,1 0 1 0 0,0 1-1 0 0,-1-1 0 0 0,0 1 1 0 0,1-1-1 0 0,-1 1 1 0 0,1-1-1 0 0,-1 1 0 0 0,1-1 1 0 0,-1 1-1 0 0,0-1 0 0 0,1 1 1 0 0,-1 0-1 0 0,0 0 0 0 0,0-1 1 0 0,1 1-1 0 0,-1 0 0 0 0,0 0 1 0 0,0 0-1 0 0,1 0 192 0 0,-18-7-1878 0 0</inkml:trace>
  <inkml:trace contextRef="#ctx0" brushRef="#br0" timeOffset="3120.45">3588 395 1780 0 0,'10'3'842'0'0,"-1"1"-1"0"0,0 0 1 0 0,0 0-1 0 0,0 1 1 0 0,-1 0 0 0 0,0 0-1 0 0,0 1 1 0 0,0 0-1 0 0,-1 1 1 0 0,1-1 0 0 0,-1 1-1 0 0,-1 1 1 0 0,1 0-842 0 0,-3-2 298 0 0,0 1 1 0 0,0-1-1 0 0,-1 1 1 0 0,0 0-1 0 0,0 1 1 0 0,-1-1-1 0 0,0 0 1 0 0,0 1-1 0 0,0-1 1 0 0,-1 1-1 0 0,0-1 1 0 0,-1 1-1 0 0,0 0 1 0 0,0 0-1 0 0,0-1 0 0 0,-1 1 1 0 0,0 0-299 0 0,-3 9 205 0 0,0 0 0 0 0,-1-1 0 0 0,0 0 0 0 0,-1 0 0 0 0,-1-1 0 0 0,-1 1 0 0 0,-5 7-205 0 0,-20 29 32 0 0,-18 20-32 0 0,32-45 8 0 0,-43 53-1075 0 0,39-56-1880 0 0,-1-1-3621 0 0,25-24 2248 0 0,3-3 3146 0 0,6-5-916 0 0</inkml:trace>
  <inkml:trace contextRef="#ctx0" brushRef="#br0" timeOffset="3402.77">4252 571 2464 0 0,'-1'-3'898'0'0,"0"0"0"0"0,-1 0 0 0 0,0-1 0 0 0,1 1 0 0 0,-1 0 0 0 0,0 0 0 0 0,-1 1 1 0 0,1-1-1 0 0,0 0 0 0 0,-1 1 0 0 0,0-1 0 0 0,1 1 0 0 0,-1 0 0 0 0,0 0-898 0 0,1 1 306 0 0,0 0-1 0 0,0 1 1 0 0,1-1 0 0 0,-1 1 0 0 0,0-1-1 0 0,0 1 1 0 0,0 0 0 0 0,0-1 0 0 0,0 1 0 0 0,0 0-1 0 0,0 1-305 0 0,-30 7 86 0 0,17-2-23 0 0,0 2 0 0 0,1 0-1 0 0,0 0 1 0 0,0 1-1 0 0,1 1 1 0 0,0 1-1 0 0,0-1 1 0 0,0 3-63 0 0,7-8 38 0 0,0 1 0 0 0,1 1 0 0 0,0-1 0 0 0,-1 1 0 0 0,2 0 0 0 0,-1 0 0 0 0,1 1 0 0 0,0-1 0 0 0,1 1 0 0 0,0 0 0 0 0,0 0 0 0 0,1 0 0 0 0,0 0 0 0 0,0 0-1 0 0,1 1 1 0 0,-1 4-38 0 0,2-10 22 0 0,0-1 0 0 0,0 1-1 0 0,0 0 1 0 0,0-1-1 0 0,1 1 1 0 0,-1 0-1 0 0,1-1 1 0 0,-1 1-1 0 0,1-1 1 0 0,0 1-1 0 0,0-1 1 0 0,0 1-1 0 0,0-1 1 0 0,1 0-1 0 0,-1 0 1 0 0,1 1-1 0 0,-1-1 1 0 0,1 0 0 0 0,0 0-1 0 0,0 0 1 0 0,1 1-22 0 0,0-1 35 0 0,0-1 1 0 0,1 0 0 0 0,-1 1 0 0 0,0-1 0 0 0,0 0 0 0 0,1 0-1 0 0,-1-1 1 0 0,0 1 0 0 0,1-1 0 0 0,-1 1 0 0 0,1-1 0 0 0,-1 0-1 0 0,1 0 1 0 0,-1-1 0 0 0,0 1-36 0 0,13-3 66 0 0,-1 0-1 0 0,0-2 1 0 0,0 1 0 0 0,0-2-1 0 0,-1 0 1 0 0,12-6-66 0 0,-4-1-87 0 0,-1 0-1 0 0,-1-2 1 0 0,0 0 0 0 0,0-1 0 0 0,-2-1-1 0 0,0-1 1 0 0,-1-1 0 0 0,-1 0-1 0 0,-1-1 1 0 0,0 0 0 0 0,-2-2 0 0 0,3-5 87 0 0,1-5-387 0 0,-1-1 1 0 0,-2-1-1 0 0,-2-1 1 0 0,0 1 0 0 0,-3-2-1 0 0,-1 0 1 0 0,-1 0 0 0 0,-2-4 386 0 0,-2 17-208 0 0,-2 0 0 0 0,0 0 1 0 0,-2 0-1 0 0,0 0 208 0 0,1 18 29 0 0,0 1-1 0 0,-1-1 1 0 0,0 0 0 0 0,0 1 0 0 0,0-1-1 0 0,0 1 1 0 0,0-1 0 0 0,-1 1 0 0 0,0-1-1 0 0,0 1 1 0 0,0 0 0 0 0,-1 0-1 0 0,1 0 1 0 0,-1 0 0 0 0,0 1 0 0 0,0-1-1 0 0,0 1 1 0 0,-1-1 0 0 0,1 1-1 0 0,-1 0 1 0 0,0 0 0 0 0,-2-1-29 0 0,4 3 69 0 0,-1 1 0 0 0,1-1 0 0 0,-1 1 0 0 0,1-1 0 0 0,-1 1 0 0 0,1 0 0 0 0,-1 0 0 0 0,1 0 0 0 0,-1 0-1 0 0,0 0 1 0 0,1 0 0 0 0,-1 1 0 0 0,1-1 0 0 0,-1 1 0 0 0,1 0 0 0 0,0 0 0 0 0,-1 0 0 0 0,1 0 0 0 0,0 0 0 0 0,0 0 0 0 0,-1 1 0 0 0,1-1 0 0 0,0 1 0 0 0,0 0 0 0 0,1-1 0 0 0,-1 1 0 0 0,0 0 0 0 0,0 0 0 0 0,0 1-69 0 0,-7 8 144 0 0,1 0 1 0 0,0 1-1 0 0,1 0 0 0 0,-5 9-144 0 0,-4 9 130 0 0,2 1-1 0 0,1 0 0 0 0,1 1 0 0 0,2 1 1 0 0,1 0-1 0 0,-3 25-129 0 0,10-43-161 0 0,0 1 1 0 0,1-1-1 0 0,0 1 0 0 0,1-1 1 0 0,1 0-1 0 0,0 1 0 0 0,1-1 1 0 0,1 0-1 0 0,0 0 0 0 0,1 0 1 0 0,1 0-1 0 0,0 0 1 0 0,1-1-1 0 0,1 0 0 0 0,0 0 1 0 0,1-1 160 0 0,-4-7-613 0 0,0-1 1 0 0,1 0-1 0 0,-1 0 1 0 0,1 0-1 0 0,0 0 0 0 0,1-1 1 0 0,-1 0-1 0 0,1 0 1 0 0,0-1-1 0 0,-1 1 1 0 0,2-1-1 0 0,-1 0 1 0 0,0-1-1 0 0,1 0 1 0 0,-1 0-1 0 0,1 0 1 0 0,0-1-1 0 0,-1 1 1 0 0,1-2-1 0 0,0 1 1 0 0,0-1-1 0 0,0 0 1 0 0,1-1 612 0 0,25-2-2356 0 0</inkml:trace>
  <inkml:trace contextRef="#ctx0" brushRef="#br0" timeOffset="3760.576">4826 267 1996 0 0,'-3'-1'1128'0'0,"1"-1"0"0"0,1 0 0 0 0,-1 0-1 0 0,0 0 1 0 0,0 0 0 0 0,1 0 0 0 0,-1 0-1 0 0,1 0 1 0 0,0-1 0 0 0,0 1 0 0 0,-1-1-1 0 0,2 1 1 0 0,-1-1-1128 0 0,4-12 3765 0 0,13 2-3496 0 0,1 6-217 0 0,-1 0 1 0 0,1 2-1 0 0,1 0 1 0 0,-1 0-1 0 0,0 2 1 0 0,1 0-1 0 0,0 2 1 0 0,0 0-1 0 0,1 0-52 0 0,-9 1 7 0 0,1 0 0 0 0,-1 1 0 0 0,1 0 0 0 0,-1 1-1 0 0,1 0 1 0 0,-1 1 0 0 0,0 0 0 0 0,0 0-1 0 0,0 1 1 0 0,0 0 0 0 0,-1 1 0 0 0,0 0 0 0 0,0 1-1 0 0,0-1 1 0 0,8 8-7 0 0,-15-10-1 0 0,1-1 1 0 0,0 1-1 0 0,-1 0 0 0 0,0 0 0 0 0,1 0 0 0 0,-1 0 0 0 0,-1 0 1 0 0,1 1-1 0 0,0-1 0 0 0,-1 1 0 0 0,1-1 0 0 0,-1 1 0 0 0,0-1 1 0 0,0 1-1 0 0,-1 0 0 0 0,1-1 0 0 0,-1 1 0 0 0,1 1 1 0 0,-2 1 0 0 0,1-1 0 0 0,-1 1 0 0 0,0-1 0 0 0,-1 1 0 0 0,1-1 0 0 0,-1 0 0 0 0,0 1 1 0 0,-1-1-1 0 0,1 0 0 0 0,-1 0 0 0 0,-1 2 0 0 0,-10 13 6 0 0,-1-2 1 0 0,-1 1 0 0 0,-1-2 0 0 0,0 0 0 0 0,-7 4-7 0 0,16-14 4 0 0,-58 47 72 0 0,-51 32-76 0 0,41-32 65 0 0,-14 18-65 0 0,81-65 3 0 0,1 0 0 0 0,1 1 0 0 0,-1 0 0 0 0,1 0 0 0 0,-3 6-3 0 0,9-13 2 0 0,0 1 0 0 0,0-1 1 0 0,0 0-1 0 0,0 1 0 0 0,0-1 1 0 0,0 1-1 0 0,1-1 0 0 0,-1 1 0 0 0,1-1 1 0 0,-1 1-1 0 0,1 0 0 0 0,0-1 1 0 0,-1 1-1 0 0,1-1 0 0 0,0 1 1 0 0,0 0-1 0 0,0-1 0 0 0,0 1 1 0 0,0 0-1 0 0,1-1 0 0 0,-1 1 1 0 0,0 0-1 0 0,1-1 0 0 0,-1 1 1 0 0,1-1-1 0 0,0 1 0 0 0,-1-1 0 0 0,1 1 1 0 0,0-1-1 0 0,0 1 0 0 0,0-1 1 0 0,0 0-1 0 0,0 0 0 0 0,0 1 1 0 0,1-1-1 0 0,-1 0 0 0 0,0 0 1 0 0,0 0-1 0 0,1 0 0 0 0,0 0-2 0 0,6 4 23 0 0,1-1-1 0 0,-1-1 0 0 0,1 1 1 0 0,0-2-1 0 0,0 1 1 0 0,0-1-1 0 0,7 1-22 0 0,70 5 63 0 0,-55-6-70 0 0,175 8-618 0 0,-69-16-2786 0 0,-131 5 2977 0 0,37-4-3598 0 0,-40 4 3404 0 0,0 1 1 0 0,0-1 0 0 0,0 0 0 0 0,-1 0-1 0 0,1 0 1 0 0,0 0 0 0 0,-1-1 0 0 0,1 1-1 0 0,-1-1 1 0 0,1 1 0 0 0,-1-1 0 0 0,1 0 627 0 0,-1-6-2747 0 0,-7-1 593 0 0</inkml:trace>
  <inkml:trace contextRef="#ctx0" brushRef="#br0" timeOffset="4039.894">4805 571 2028 0 0,'5'-4'2518'0'0,"1"-1"-1"0"0,0 1 1 0 0,0 0-1 0 0,0 1 0 0 0,4-3-2517 0 0,35-10 4426 0 0,-14 10-5186 0 0,0 0-1 0 0,6 2 761 0 0,13-3 978 0 0,33-2-759 0 0,11 2-219 0 0,-12 1-3497 0 0,25-6 3497 0 0,-79 7-3996 0 0,0-2 1 0 0,0 0 0 0 0,8-5 3995 0 0,-12 2-2266 0 0</inkml:trace>
  <inkml:trace contextRef="#ctx0" brushRef="#br0" timeOffset="4303.963">5841 265 2420 0 0,'20'-26'9509'0'0,"1"-2"-3089"0"0,9 5-4979 0 0,-5 10-1478 0 0,1 2 0 0 0,0 0 0 0 0,0 2 0 0 0,1 1 0 0 0,0 1 0 0 0,1 1 0 0 0,-1 2 0 0 0,1 0 0 0 0,0 2 0 0 0,0 1 0 0 0,0 2 0 0 0,0 0 0 0 0,0 2 0 0 0,12 3 37 0 0,-32-4-965 0 0,-1 0-1 0 0,0 1 0 0 0,0-1 0 0 0,0 1 0 0 0,0 1 1 0 0,-1-1-1 0 0,4 4 966 0 0,-9-7-191 0 0,-1 0 1 0 0,1 0-1 0 0,0 1 0 0 0,-1-1 1 0 0,1 1-1 0 0,-1-1 0 0 0,1 1 1 0 0,-1-1-1 0 0,1 1 1 0 0,-1-1-1 0 0,1 1 0 0 0,-1-1 1 0 0,0 1-1 0 0,1-1 0 0 0,-1 1 1 0 0,0 0-1 0 0,0-1 0 0 0,1 1 1 0 0,-1 0-1 0 0,0-1 1 0 0,0 1-1 0 0,0 0 0 0 0,0-1 1 0 0,0 1-1 0 0,1 0 0 0 0,-1-1 1 0 0,-1 1-1 0 0,1 0 1 0 0,0-1-1 0 0,0 1 0 0 0,0 0 1 0 0,0-1-1 0 0,0 1 0 0 0,-1 0 191 0 0,-13 16-3620 0 0,-5-3 1586 0 0</inkml:trace>
  <inkml:trace contextRef="#ctx0" brushRef="#br0" timeOffset="4570.966">5867 404 2632 0 0,'-16'8'6265'0'0,"23"-9"2091"0"0,6-3-5041 0 0,4 1-3875 0 0,107-15 2078 0 0,118 0-1518 0 0,-118 16-3187 0 0,-1 5-4383 0 0,-32 4 155 0 0,-49-2 4833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2:4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21 105 1472 0 0,'-4'-3'1078'0'0,"-13"-15"4968"0"0,18 12-3772 0 0,14 6-1632 0 0,27 3 362 0 0,1-2 0 0 0,0-2 0 0 0,-1-2-1 0 0,42-8-1003 0 0,-15 3 290 0 0,-56 7-411 0 0,458-44 1367 0 0,-235 32-3164 0 0,-1 14-7575 0 0,-211 0 6931 0 0,-6 2 465 0 0</inkml:trace>
  <inkml:trace contextRef="#ctx0" brushRef="#br0" timeOffset="250.469">616 143 72 0 0,'-91'133'8352'0'0,"50"-67"-4770"0"0,0 8-3582 0 0,21-34 253 0 0,1 1 1 0 0,2 1-1 0 0,2 0 1 0 0,2 1-1 0 0,1 1 1 0 0,1 7-254 0 0,7-26 63 0 0,2 0 1 0 0,-1 21-64 0 0,3-37-364 0 0,1 0 0 0 0,-1 0 1 0 0,1 0-1 0 0,1 0 0 0 0,0 0 0 0 0,0 0 0 0 0,0 0 0 0 0,1-1 1 0 0,2 4 363 0 0,-4-11-198 0 0,-1 0 1 0 0,1 0 0 0 0,-1 0-1 0 0,1 0 1 0 0,-1 0 0 0 0,1 0-1 0 0,0 0 1 0 0,-1 0-1 0 0,1-1 1 0 0,0 1 0 0 0,0 0-1 0 0,-1 0 1 0 0,1-1 0 0 0,0 1-1 0 0,0-1 1 0 0,0 1 0 0 0,0-1-1 0 0,0 1 1 0 0,0-1 0 0 0,0 1-1 0 0,0-1 1 0 0,0 0 0 0 0,0 0-1 0 0,0 1 1 0 0,0-1-1 0 0,0 0 1 0 0,0 0 0 0 0,1 0-1 0 0,-1 0 1 0 0,0 0 0 0 0,0 0-1 0 0,0-1 1 0 0,0 1 0 0 0,0 0-1 0 0,0-1 1 0 0,0 1 197 0 0,15-7-2075 0 0</inkml:trace>
  <inkml:trace contextRef="#ctx0" brushRef="#br0" timeOffset="517.89">981 195 96 0 0,'-15'31'7240'0'0,"-17"25"-7240"0"0,-11 21 3462 0 0,7-1-1100 0 0,4 2 0 0 0,-8 35-2362 0 0,30-81 379 0 0,2 1-1 0 0,1 0 1 0 0,1 0-1 0 0,2 1 1 0 0,1 0-1 0 0,2 0 1 0 0,2 17-379 0 0,1-32-382 0 0,1 1 1 0 0,1-1 0 0 0,1 0 0 0 0,1-1-1 0 0,4 11 382 0 0,2-1-2441 0 0,1 0-1 0 0,1-1 1 0 0,2-1-1 0 0,1 0 1 0 0,5 5 2441 0 0,2-2-2938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0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935 54 104 0 0,'-45'-3'3185'0'0,"-1"2"0"0"0,1 1-1 0 0,-9 4-3184 0 0,31-1 489 0 0,0 1-1 0 0,0 1 1 0 0,0 1-1 0 0,1 1 0 0 0,0 1 1 0 0,0 1-1 0 0,-2 3-488 0 0,-42 22 1544 0 0,1 4 0 0 0,-46 36-1544 0 0,69-44 629 0 0,2 3 0 0 0,2 1 0 0 0,1 2-1 0 0,-15 21-628 0 0,39-41 104 0 0,0 0-1 0 0,1 2 1 0 0,1-1-1 0 0,1 1 1 0 0,1 1-1 0 0,0 0 1 0 0,1 0-1 0 0,2 1 1 0 0,0 0-1 0 0,-4 19-103 0 0,9-32 8 0 0,0 1 0 0 0,0 0-1 0 0,0 0 1 0 0,1 0 0 0 0,0 0 0 0 0,0 0 0 0 0,1 0 0 0 0,0 0-1 0 0,1 0 1 0 0,0 0 0 0 0,0-1 0 0 0,0 1 0 0 0,1-1-1 0 0,0 1 1 0 0,1-1 0 0 0,0 0 0 0 0,0 0 0 0 0,0 0 0 0 0,1-1-1 0 0,0 0 1 0 0,0 0 0 0 0,0 0 0 0 0,1 0 0 0 0,0-1 0 0 0,0 0-1 0 0,1 0 1 0 0,-1-1 0 0 0,1 1 0 0 0,2-1-8 0 0,5 3 4 0 0,2-1 1 0 0,-1 0 0 0 0,0-2-1 0 0,1 0 1 0 0,0 0-1 0 0,0-2 1 0 0,0 0 0 0 0,1-1-1 0 0,-1 0 1 0 0,0-1 0 0 0,0-1-1 0 0,0-1 1 0 0,1 0-1 0 0,5-3-4 0 0,23-5 3 0 0,-1-2 0 0 0,0-1 0 0 0,-1-3 0 0 0,22-12-3 0 0,-10 3-12 0 0,-1-3 1 0 0,43-31 11 0 0,-76 45-30 0 0,-1 0 0 0 0,0-2 1 0 0,-2 0-1 0 0,0-2 0 0 0,0 1 1 0 0,-2-2-1 0 0,0-1 0 0 0,4-8 30 0 0,-14 17-23 0 0,-1 0 0 0 0,0 0 1 0 0,-1-1-1 0 0,0 1 0 0 0,-1-1 0 0 0,0 0 0 0 0,-1 0 1 0 0,0 0-1 0 0,-1-1 0 0 0,0 1 0 0 0,-1 0 0 0 0,0-1 0 0 0,-1 1 1 0 0,-1 0-1 0 0,0 0 0 0 0,0 0 0 0 0,-2-5 23 0 0,-6-17-29 0 0,-2 0 0 0 0,0 1 0 0 0,-2 0 0 0 0,-2 1 0 0 0,-8-11 29 0 0,16 28 1 0 0,-1 1-1 0 0,-1 0 0 0 0,0 0 0 0 0,-12-11 0 0 0,20 22-1 0 0,0 1 0 0 0,-1-1-1 0 0,1 1 1 0 0,-1 0-1 0 0,1-1 1 0 0,-1 1-1 0 0,0 0 1 0 0,0 1 0 0 0,0-1-1 0 0,0 0 1 0 0,0 1-1 0 0,-1 0 1 0 0,1-1 0 0 0,0 2-1 0 0,0-1 1 0 0,-1 0-1 0 0,1 0 1 0 0,-1 1-1 0 0,1 0 1 0 0,-1 0 0 0 0,1 0-1 0 0,-1 0 1 0 0,1 0-1 0 0,-1 1 1 0 0,1-1 0 0 0,0 1-1 0 0,-1 0 2 0 0,1 1-69 0 0,1-1 0 0 0,0 0 0 0 0,0 1 0 0 0,0-1 0 0 0,0 1 0 0 0,0-1 0 0 0,0 1 0 0 0,1 0-1 0 0,-1 0 1 0 0,1 0 0 0 0,-1 0 0 0 0,1 0 0 0 0,-1 0 0 0 0,1 1 0 0 0,0-1 0 0 0,0 0 0 0 0,0 0 0 0 0,1 1 0 0 0,-1-1 0 0 0,0 1 0 0 0,1-1 0 0 0,0 1-1 0 0,-1-1 1 0 0,1 1 0 0 0,0-1 0 0 0,0 1 0 0 0,1-1 0 0 0,-1 1 0 0 0,0-1 0 0 0,1 1 0 0 0,0-1 0 0 0,-1 0 0 0 0,1 1 69 0 0,2 8-820 0 0,0 0 1 0 0,1-1 0 0 0,0 0-1 0 0,1 0 1 0 0,0 0 0 0 0,1 0-1 0 0,0 0 820 0 0,18 23-7834 0 0,27 28 7834 0 0,-47-57-273 0 0,26 30-1740 0 0</inkml:trace>
  <inkml:trace contextRef="#ctx0" brushRef="#br0" timeOffset="297.765">1079 813 2532 0 0,'0'2'381'0'0,"-3"38"4743"0"0,3-39-4791 0 0,-1 1 1 0 0,1-1 0 0 0,0 0-1 0 0,0 0 1 0 0,-1 0 0 0 0,1 0-1 0 0,-1 1 1 0 0,1-1-1 0 0,-1 0 1 0 0,1 0 0 0 0,-1 0-1 0 0,1 0 1 0 0,-1 0 0 0 0,0 0-1 0 0,0 0 1 0 0,0 0-1 0 0,1-1 1 0 0,-1 1 0 0 0,0 0-1 0 0,0 0 1 0 0,0-1-1 0 0,0 1 1 0 0,0-1 0 0 0,-1 1-1 0 0,1-1 1 0 0,0 1 0 0 0,0-1-1 0 0,0 1 1 0 0,0-1-1 0 0,0 0 1 0 0,-1 0-334 0 0,1 0 38 0 0,1 0 0 0 0,-1-1 0 0 0,1 1-1 0 0,-1-1 1 0 0,1 1 0 0 0,-1 0 0 0 0,1-1 0 0 0,-1 1 0 0 0,1-1-1 0 0,0 0 1 0 0,-1 1 0 0 0,1-1 0 0 0,0 1 0 0 0,-1-1 0 0 0,1 0 0 0 0,0 1-1 0 0,0-1 1 0 0,-1 1 0 0 0,1-1 0 0 0,0 0 0 0 0,0 1 0 0 0,0-1-1 0 0,0 0 1 0 0,0 1 0 0 0,0-1 0 0 0,0 0 0 0 0,0 1 0 0 0,0-1 0 0 0,0 0-1 0 0,1 1 1 0 0,-1-1 0 0 0,0 0 0 0 0,0 1 0 0 0,1-1 0 0 0,-1 1-1 0 0,0-1 1 0 0,0 0 0 0 0,1 1-38 0 0,9-31-41 0 0,-9 29 84 0 0,13-31-29 0 0,2 0-1 0 0,1 1 0 0 0,2 0 1 0 0,1 2-1 0 0,7-6-13 0 0,38-45-41 0 0,17-12 41 0 0,-30 38-48 0 0,46-38 48 0 0,-69 68-2 0 0,2 2 0 0 0,0 1 0 0 0,1 1 0 0 0,17-7 2 0 0,-47 27 0 0 0,0 0 1 0 0,-1 0-1 0 0,1 0 1 0 0,0 0-1 0 0,-1 0 0 0 0,1 0 1 0 0,0 1-1 0 0,0-1 0 0 0,0 1 1 0 0,-1-1-1 0 0,1 1 0 0 0,0 0 1 0 0,0 0-1 0 0,0 0 1 0 0,0 0-1 0 0,0 0 0 0 0,0 0 1 0 0,0 0-1 0 0,0 1 0 0 0,-1-1 1 0 0,1 0-1 0 0,0 1 0 0 0,0 0 1 0 0,0-1-1 0 0,-1 1 0 0 0,1 0 1 0 0,1 1-1 0 0,-2 0 1 0 0,1 0 1 0 0,-1 1-1 0 0,1-1 0 0 0,-1 1 1 0 0,0-1-1 0 0,0 1 1 0 0,0-1-1 0 0,0 1 0 0 0,-1 0 1 0 0,1-1-1 0 0,-1 1 0 0 0,1 0 1 0 0,-1 0-1 0 0,0-1 1 0 0,0 1-1 0 0,0 0 0 0 0,0 0 1 0 0,-1 0-1 0 0,1-1-1 0 0,-16 93-32 0 0,9-62 83 0 0,2 1-1 0 0,-1 26-50 0 0,5-50-151 0 0,1 0 0 0 0,0-1 0 0 0,1 1 0 0 0,1-1-1 0 0,-1 1 1 0 0,1-1 0 0 0,1 0 0 0 0,0 1 0 0 0,0-1 0 0 0,0-1 0 0 0,6 9 151 0 0,-6-11-430 0 0,1-1 0 0 0,0 0 1 0 0,1 0-1 0 0,-1 0 0 0 0,1 0 0 0 0,0-1 1 0 0,0 0-1 0 0,0 0 0 0 0,1 0 1 0 0,-1-1-1 0 0,1 1 0 0 0,0-1 0 0 0,0-1 1 0 0,0 1-1 0 0,1-1 0 0 0,-1 0 0 0 0,0-1 1 0 0,1 1-1 0 0,0-1 0 0 0,3 0 430 0 0,13 1-1414 0 0,1-2 0 0 0,-1 0 0 0 0,0-1 0 0 0,1-1 0 0 0,4-3 1414 0 0,32-4-1763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0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7 476 0 0,'30'-2'3156'0'0,"-4"0"673"0"0,-3-1 271 0 0,-16 3 92 0 0,-7 5-1639 0 0,-2 7-1501 0 0,-7 5-776 0 0,-5 6-452 0 0,0 2-376 0 0,-5 0-508 0 0,-2 3-653 0 0,0 1-931 0 0,-2 2-604 0 0,2-1-88 0 0,-3-3 299 0 0,4 0 609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07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1404 0 0,'3'6'943'0'0,"1"1"3132"0"0,-1-8 2828 0 0,5-5 2199 0 0,17 15-12101 0 0,-12-4-507 0 0,-4-3 1367 0 0,0 0-1 0 0,-1-1 1 0 0,1-1-1 0 0,0 0 0 0 0,0 0 1 0 0,6-1 2139 0 0,8-2-2253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1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708 0 488 0 0,'-2'3'632'0'0,"0"-1"0"0"0,1 0 0 0 0,-1 0 0 0 0,-1 0 0 0 0,1 0 0 0 0,0 0 0 0 0,0 0 0 0 0,-1-1 0 0 0,1 1 0 0 0,-1-1 0 0 0,1 0 0 0 0,-1 1 0 0 0,1-1 0 0 0,-1 0 0 0 0,0-1 0 0 0,0 1 0 0 0,0 0 0 0 0,1-1 0 0 0,-3 0-632 0 0,-12 5 2030 0 0,-35 15 2151 0 0,-24 14-4181 0 0,-112 64 1074 0 0,124-62-469 0 0,29-18-422 0 0,-77 45 174 0 0,98-53-346 0 0,0 0 0 0 0,0 1 0 0 0,1 0 0 0 0,0 1 0 0 0,1 0 1 0 0,-3 5-12 0 0,13-15-2 0 0,1 0 0 0 0,-1 0 0 0 0,0 0 1 0 0,1 0-1 0 0,-1 1 0 0 0,1-1 0 0 0,0 1 0 0 0,-1-1 1 0 0,1 1-1 0 0,1 0 0 0 0,-1-1 0 0 0,0 1 1 0 0,1 0-1 0 0,-1 0 0 0 0,1-1 0 0 0,0 1 1 0 0,0 0-1 0 0,0 0 0 0 0,0 0 0 0 0,0-1 0 0 0,0 1 1 0 0,1 0-1 0 0,0 1 2 0 0,1-1-5 0 0,0 1 1 0 0,0-1-1 0 0,0 0 1 0 0,0 1-1 0 0,1-1 1 0 0,0 0-1 0 0,-1 0 1 0 0,1-1-1 0 0,0 1 1 0 0,1-1-1 0 0,-1 1 1 0 0,0-1-1 0 0,1 0 0 0 0,-1 0 1 0 0,4 1 4 0 0,17 7-476 0 0,0-1 1 0 0,1-2 0 0 0,0 0-1 0 0,0-2 1 0 0,1 0-1 0 0,16 0 476 0 0,52 10-5296 0 0,-77-12 2977 0 0,0 2 1 0 0,-1 0-1 0 0,1 1 1 0 0,5 3 2318 0 0,-2 3-2261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10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 1760 0 0,'-11'13'4032'0'0,"0"-2"3547"0"0,8-7-481 0 0,28-2-6925 0 0,0 0 0 0 0,0-2 0 0 0,-1-1 1 0 0,14-2-174 0 0,23 0-25 0 0,32 2-335 0 0,50-1-5598 0 0,-107 0 595 0 0,-1-2 0 0 0,35-8 5363 0 0,-30 2-2677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12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57 220 0 0,'-13'-3'2787'0'0,"1"0"0"0"0,0 0-1 0 0,0-2 1 0 0,0 1 0 0 0,1-1 0 0 0,-1-1-1 0 0,-3-3-2786 0 0,-2 1 1124 0 0,17 8-1106 0 0,0 0 1 0 0,0 0 0 0 0,0 0 0 0 0,-1 0 0 0 0,1 0 0 0 0,0 0 0 0 0,0 0 0 0 0,0 0-1 0 0,0 0 1 0 0,-1 0 0 0 0,1 0 0 0 0,0-1 0 0 0,0 1 0 0 0,0 0 0 0 0,0 0 0 0 0,-1 0 0 0 0,1 0-1 0 0,0 0 1 0 0,0 0 0 0 0,0 0 0 0 0,0 0 0 0 0,0 0 0 0 0,-1-1 0 0 0,1 1 0 0 0,0 0-1 0 0,0 0 1 0 0,0 0 0 0 0,0 0 0 0 0,0 0 0 0 0,0-1 0 0 0,0 1 0 0 0,0 0 0 0 0,-1 0 0 0 0,1 0-1 0 0,0 0 1 0 0,0-1 0 0 0,0 1 0 0 0,0 0 0 0 0,0 0 0 0 0,0 0 0 0 0,0-1 0 0 0,0 1-1 0 0,0 0 1 0 0,0 0 0 0 0,0 0 0 0 0,0 0 0 0 0,0-1 0 0 0,0 1 0 0 0,1 0 0 0 0,-1 0-1 0 0,0 0 1 0 0,0 0 0 0 0,0-1 0 0 0,0 1 0 0 0,0 0 0 0 0,0 0-19 0 0,14-3 412 0 0,21 3-216 0 0,0 3-173 0 0,0 2-1 0 0,0 2 1 0 0,6 3-23 0 0,-28-7-39 0 0,0 1-1 0 0,0 1 1 0 0,0 0 0 0 0,-1 1 0 0 0,0 0 0 0 0,0 1 0 0 0,-1 0 0 0 0,1 0-1 0 0,8 9 40 0 0,-18-14-7 0 0,0 0-1 0 0,0 0 0 0 0,0 0 0 0 0,0 0 0 0 0,-1 0 1 0 0,1 0-1 0 0,-1 1 0 0 0,1-1 0 0 0,-1 0 1 0 0,0 1-1 0 0,0-1 0 0 0,0 1 0 0 0,0 0 0 0 0,0-1 1 0 0,0 1-1 0 0,-1 0 0 0 0,0-1 0 0 0,1 1 1 0 0,-1 0-1 0 0,0 0 0 0 0,0 0 8 0 0,-1 0-6 0 0,0 1 0 0 0,0-1 0 0 0,0 1 0 0 0,-1-1 0 0 0,1 0 0 0 0,-1 0 0 0 0,0 0-1 0 0,0 1 1 0 0,0-2 0 0 0,0 1 0 0 0,0 0 0 0 0,-1 0 0 0 0,1-1 0 0 0,-2 2 6 0 0,-11 8 2 0 0,0-1 0 0 0,0 0 0 0 0,-2-2 0 0 0,1 1 0 0 0,-11 3-2 0 0,25-12 2 0 0,-45 20 50 0 0,30-15-17 0 0,1 2 1 0 0,0-1-1 0 0,0 2 1 0 0,1 0-1 0 0,0 1 1 0 0,1 0-1 0 0,-1 2-35 0 0,14-11 1 0 0,0-1 1 0 0,1 1-1 0 0,-1 0 0 0 0,0-1 0 0 0,0 1 0 0 0,1 0 0 0 0,-1-1 0 0 0,1 1 0 0 0,-1 0 0 0 0,1 0 0 0 0,-1 0 0 0 0,1-1 0 0 0,-1 1 0 0 0,1 0 0 0 0,0 0 0 0 0,-1 0 1 0 0,1 0-1 0 0,0 0 0 0 0,0 0 0 0 0,-1 0 0 0 0,1 0 0 0 0,0 0 0 0 0,0 0 0 0 0,0 0 0 0 0,0 0 0 0 0,1 0 0 0 0,-1 0 0 0 0,0-1 0 0 0,0 1 0 0 0,1 0 0 0 0,-1 0 1 0 0,1 1-2 0 0,0 0 0 0 0,1-1 1 0 0,-1 1-1 0 0,1-1 1 0 0,0 1-1 0 0,0-1 1 0 0,0 1-1 0 0,0-1 1 0 0,0 0-1 0 0,0 0 1 0 0,0 0-1 0 0,1 0 1 0 0,-1 0-1 0 0,1 0 0 0 0,13 3-39 0 0,0-1 0 0 0,0 0-1 0 0,11 0 40 0 0,64 4-4294 0 0,57-5 4294 0 0,91-14-14251 0 0,-200 10 11682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1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76 1680 0 0,'1'0'329'0'0,"-1"1"1"0"0,1 0-1 0 0,0-1 0 0 0,0 1 0 0 0,-1 0 1 0 0,1-1-1 0 0,0 1 0 0 0,-1 0 1 0 0,1 0-1 0 0,-1 0 0 0 0,1-1 0 0 0,-1 1 1 0 0,1 0-1 0 0,-1 0 0 0 0,1 0 0 0 0,-1 0 1 0 0,0 0-1 0 0,0 0 0 0 0,1 0 0 0 0,-1 0 1 0 0,0 0-1 0 0,0 0 0 0 0,0 0 0 0 0,0 0 1 0 0,0 0-1 0 0,0 0 0 0 0,-1 0 1 0 0,1 0-1 0 0,0 0 0 0 0,0 0 0 0 0,-1 0 1 0 0,1 0-1 0 0,-1 0 0 0 0,1 0 0 0 0,-1 0 1 0 0,1 0-330 0 0,-23 46 4020 0 0,15-31-3150 0 0,-48 106 165 0 0,5 3 1 0 0,-4 33-1036 0 0,44-117-615 0 0,2 0-1 0 0,1 1 1 0 0,2 0 0 0 0,2 7 615 0 0,-1 169-12204 0 0,5-174 8937 0 0,0-3 1136 0 0</inkml:trace>
  <inkml:trace contextRef="#ctx0" brushRef="#br0" timeOffset="395.072">1396 105 380 0 0,'-1'-1'290'0'0,"0"0"1"0"0,0-1-1 0 0,0 1 0 0 0,0 0 1 0 0,0 0-1 0 0,0 0 1 0 0,-1 0-1 0 0,1 0 0 0 0,0 1 1 0 0,-1-1-1 0 0,1 0 0 0 0,0 0 1 0 0,-1 1-1 0 0,1-1 0 0 0,-1 1 1 0 0,1-1-1 0 0,-1 1 0 0 0,1 0 1 0 0,-1 0-1 0 0,0-1 1 0 0,1 1-1 0 0,-1 0 0 0 0,1 1 1 0 0,-1-1-1 0 0,1 0 0 0 0,-1 0 1 0 0,1 1-1 0 0,-1-1 0 0 0,1 0 1 0 0,-1 1-291 0 0,-8 2 923 0 0,1 0 1 0 0,0 1 0 0 0,0 0-1 0 0,-3 2-923 0 0,10-5 78 0 0,-59 34 1397 0 0,2 3 1 0 0,2 2 0 0 0,2 3-1 0 0,1 2 1 0 0,-33 38-1476 0 0,52-48 327 0 0,1 1 1 0 0,2 2-1 0 0,2 1 0 0 0,2 1 0 0 0,1 2 0 0 0,2 0 1 0 0,2 2-1 0 0,-2 10-327 0 0,21-43 62 0 0,-1 0 0 0 0,2 1 1 0 0,0 0-1 0 0,0-1 1 0 0,1 1-1 0 0,1 0 0 0 0,0 0 1 0 0,0 12-63 0 0,1-21 11 0 0,0 1 0 0 0,1-1 1 0 0,-1 0-1 0 0,1 0 0 0 0,-1 0 1 0 0,1 0-1 0 0,0 1 0 0 0,0-1 1 0 0,1 0-1 0 0,-1 0 0 0 0,0-1 1 0 0,1 1-1 0 0,0 0 1 0 0,0 0-1 0 0,0-1 0 0 0,0 1 1 0 0,0-1-1 0 0,0 0 0 0 0,1 1 1 0 0,-1-1-1 0 0,1 0 0 0 0,0-1 1 0 0,-1 1-1 0 0,1 0 0 0 0,0-1 1 0 0,0 1-1 0 0,0-1 0 0 0,0 0 1 0 0,0 0-1 0 0,0 0 0 0 0,1-1 1 0 0,-1 1-1 0 0,0-1 1 0 0,2 1-12 0 0,7-1-122 0 0,0 0 0 0 0,1 0 0 0 0,-1-2 1 0 0,0 1-1 0 0,0-1 0 0 0,0-1 0 0 0,0 0 1 0 0,0-1-1 0 0,0 0 0 0 0,-1-1 0 0 0,0 0 1 0 0,0-1-1 0 0,3-2 122 0 0,0-1-235 0 0,-1 1 0 0 0,0-2 0 0 0,0 0-1 0 0,-1 0 1 0 0,0-2 0 0 0,-1 1 0 0 0,0-1 0 0 0,-1-1 0 0 0,9-13 234 0 0,-14 18-241 0 0,0-1-1 0 0,-1 0 0 0 0,0-1 0 0 0,-1 1 0 0 0,0-1 0 0 0,0 0 1 0 0,-1 0-1 0 0,0 0 0 0 0,0 0 0 0 0,-1 0 0 0 0,-1 0 0 0 0,0 0 0 0 0,0-4 243 0 0,-2-1-183 0 0,0 0 0 0 0,-1 0 0 0 0,-1 0 0 0 0,0 0 0 0 0,-1 1 0 0 0,-1-1 0 0 0,0 1 0 0 0,-5-8 183 0 0,-4-2 144 0 0,0 0 0 0 0,-2 1 0 0 0,0 0 0 0 0,-1 2 0 0 0,-2 0 0 0 0,0 1 0 0 0,-1 1 0 0 0,-1 1 0 0 0,-11-7-144 0 0,12 11 422 0 0,-1 0 1 0 0,-1 2 0 0 0,0 0-1 0 0,-1 2 1 0 0,0 0-1 0 0,-14-2-422 0 0,29 9 71 0 0,0 1-1 0 0,0 0 0 0 0,0 0 0 0 0,0 1 1 0 0,0 0-1 0 0,-1 0 0 0 0,1 1 1 0 0,-1 0-1 0 0,1 1 0 0 0,0 0 1 0 0,0 1-1 0 0,-1 0 0 0 0,1 0 0 0 0,0 1 1 0 0,1 0-1 0 0,-1 0 0 0 0,0 1 1 0 0,1 1-1 0 0,-5 2-70 0 0,10-5-76 0 0,0 0-1 0 0,1 0 1 0 0,-1 1 0 0 0,0-1 0 0 0,1 1-1 0 0,-1 0 1 0 0,1 0 0 0 0,0 0 0 0 0,0 0-1 0 0,0 0 1 0 0,0 0 0 0 0,0 1-1 0 0,1-1 1 0 0,0 0 0 0 0,-1 1 0 0 0,1-1-1 0 0,1 1 1 0 0,-1 0 0 0 0,0-1 0 0 0,1 1-1 0 0,0 0 1 0 0,0-1 0 0 0,0 1 0 0 0,0 0-1 0 0,0-1 1 0 0,1 1 0 0 0,0 0-1 0 0,0-1 1 0 0,0 1 0 0 0,0-1 0 0 0,0 1-1 0 0,1-1 1 0 0,-1 0 0 0 0,2 1 76 0 0,2 5-996 0 0,0 1 0 0 0,1-2 0 0 0,0 1 0 0 0,1-1 0 0 0,0 0 0 0 0,0 0 0 0 0,1-1 0 0 0,0 0 0 0 0,0 0 0 0 0,1-1 0 0 0,4 3 996 0 0,25 11-3057 0 0,3 1 533 0 0</inkml:trace>
  <inkml:trace contextRef="#ctx0" brushRef="#br0" timeOffset="959.538">1340 545 1544 0 0,'2'0'368'0'0,"0"0"-1"0"0,0 0 1 0 0,0 1-1 0 0,0-1 1 0 0,0 0-1 0 0,0 1 1 0 0,0-1-1 0 0,0 1 1 0 0,-1-1-1 0 0,1 1 1 0 0,0 0-1 0 0,0 0 1 0 0,-1 0-1 0 0,1 0 1 0 0,0 0-1 0 0,-1 0 1 0 0,1 0-1 0 0,-1 1 1 0 0,1-1-1 0 0,-1 0 1 0 0,0 1-1 0 0,1 0 1 0 0,-1-1-1 0 0,0 1-367 0 0,1 2 353 0 0,0 0-1 0 0,-1 0 1 0 0,0 0-1 0 0,1 0 1 0 0,-1 1-1 0 0,-1-1 1 0 0,1 0-1 0 0,-1 1 1 0 0,1-1-1 0 0,-1 0 1 0 0,-1 2-353 0 0,0 14 690 0 0,-2-1 1 0 0,0 1 0 0 0,-1-1-1 0 0,-5 12-690 0 0,-8 19 1066 0 0,-2 0 0 0 0,-25 44-1066 0 0,17-39-125 0 0,-19 57 125 0 0,44-110-2017 0 0,3-13 430 0 0,5-20-602 0 0,24-49-1963 0 0,35-66 4152 0 0,-10 41 6643 0 0,9-6-6643 0 0,-55 97 506 0 0,-1 1 1 0 0,2 0-1 0 0,0 1 1 0 0,0 0-1 0 0,1 1 1 0 0,0 0-1 0 0,1 1 1 0 0,4-2-507 0 0,-12 8 35 0 0,1 1 0 0 0,0 0 0 0 0,0 0-1 0 0,0 0 1 0 0,1 1 0 0 0,-1 0 0 0 0,1 0 0 0 0,-1 0 0 0 0,1 1 0 0 0,-1-1-1 0 0,1 1 1 0 0,0 1 0 0 0,0-1 0 0 0,0 1 0 0 0,-1 0 0 0 0,1 0-1 0 0,0 1 1 0 0,0 0 0 0 0,0 0 0 0 0,-1 0 0 0 0,1 1 0 0 0,-1-1 0 0 0,5 3-35 0 0,-7-3-4 0 0,0 1 0 0 0,0-1 0 0 0,0 1 1 0 0,-1 0-1 0 0,1 0 0 0 0,0 0 1 0 0,-1 0-1 0 0,0 0 0 0 0,1 0 0 0 0,-1 1 1 0 0,0-1-1 0 0,0 1 0 0 0,0 0 1 0 0,-1-1-1 0 0,1 1 0 0 0,0 0 1 0 0,-1 0-1 0 0,0 0 0 0 0,0 0 0 0 0,0 0 1 0 0,0 0-1 0 0,0 1 0 0 0,-1-1 1 0 0,1 0-1 0 0,-1 0 0 0 0,0 1 0 0 0,0-1 1 0 0,0 0-1 0 0,0 0 0 0 0,-1 1 1 0 0,0-1-1 0 0,1 0 0 0 0,-1 0 1 0 0,0 0 2 0 0,-2 6-7 0 0,0 0-1 0 0,0-1 0 0 0,-1 0 0 0 0,0 0 0 0 0,0 0 0 0 0,-1 0 0 0 0,0 0 0 0 0,-1-1 0 0 0,1 0 0 0 0,-1 0 0 0 0,-6 4 9 0 0,-1 1-68 0 0,-2-2 0 0 0,1 1-1 0 0,-1-2 1 0 0,-1 0 0 0 0,0-1 0 0 0,0 0 0 0 0,0-1 0 0 0,-1-1 0 0 0,-6 1 68 0 0,-26 5 50 0 0,0-2 1 0 0,-34 1-51 0 0,84-11 5 0 0,-1 0 1 0 0,0 0-1 0 0,0 0 1 0 0,0 1-1 0 0,0-1 1 0 0,0 0-1 0 0,0 0 0 0 0,0 0 1 0 0,0 0-1 0 0,0 0 1 0 0,1 0-1 0 0,-1 0 1 0 0,0 0-1 0 0,0 0 1 0 0,0 0-1 0 0,0 1 1 0 0,0-1-1 0 0,0 0 0 0 0,0 0 1 0 0,0 0-1 0 0,0 0 1 0 0,0 0-1 0 0,0 0 1 0 0,0 0-1 0 0,0 0 1 0 0,0 1-1 0 0,0-1 0 0 0,0 0 1 0 0,0 0-1 0 0,0 0 1 0 0,0 0-1 0 0,0 0 1 0 0,0 0-1 0 0,0 0 1 0 0,0 1-1 0 0,0-1 1 0 0,0 0-1 0 0,0 0 0 0 0,0 0 1 0 0,0 0-1 0 0,0 0 1 0 0,-1 0-1 0 0,1 0 1 0 0,0 0-1 0 0,0 0 1 0 0,0 0-1 0 0,0 1 1 0 0,0-1-1 0 0,0 0 0 0 0,0 0 1 0 0,0 0-1 0 0,0 0 1 0 0,0 0-1 0 0,-1 0 1 0 0,1 0-1 0 0,0 0 1 0 0,0 0-1 0 0,0 0 1 0 0,0 0-1 0 0,0 0 0 0 0,0 0 1 0 0,0 0-1 0 0,-1 0 1 0 0,1 0-1 0 0,0 0 1 0 0,0 0-1 0 0,0 0 1 0 0,0 0-1 0 0,0 0-5 0 0,13 8 154 0 0,17 7-34 0 0,19 3-17 0 0,33 8-103 0 0,-63-21-424 0 0,1-1 0 0 0,-1 0 0 0 0,0-2 0 0 0,1 0 1 0 0,0-1-1 0 0,0-1 424 0 0,-16-1-524 0 0,0 1-1 0 0,0-1 1 0 0,0 0 0 0 0,0 0 0 0 0,0 0 0 0 0,-1 0 0 0 0,1-1 0 0 0,0 0-1 0 0,-1 1 1 0 0,1-1 0 0 0,-1-1 0 0 0,1 1 0 0 0,-1 0 0 0 0,0-1 0 0 0,0 0-1 0 0,1 0 525 0 0,1-3-1035 0 0,0-1 1 0 0,0 1-1 0 0,0-1 0 0 0,-1 0 0 0 0,0 0 0 0 0,0 0 0 0 0,2-6 1035 0 0,6-20-1897 0 0</inkml:trace>
  <inkml:trace contextRef="#ctx0" brushRef="#br0" timeOffset="1213.02">1951 0 220 0 0,'15'53'11097'0'0,"2"29"-5917"0"0,0 0-3474 0 0,-6-34-997 0 0,-3 0 0 0 0,-1 1 1 0 0,-3 0-1 0 0,-2 0 0 0 0,-1 0 0 0 0,-6 33-709 0 0,-1-28 55 0 0,-3 1-1 0 0,-2-2 0 0 0,-3 0 0 0 0,-1 0 0 0 0,-3-1 1 0 0,-3-1-1 0 0,-1-1 0 0 0,-3-1 0 0 0,-10 13-54 0 0,21-39-318 0 0,-1-1 1 0 0,-1 0-1 0 0,-13 13 318 0 0,24-29-501 0 0,-1 0 0 0 0,1 0 0 0 0,-1-1 0 0 0,-1 0 0 0 0,1 0 0 0 0,-1 0 0 0 0,1-1 0 0 0,-1 0 0 0 0,-1 0 0 0 0,1-1 0 0 0,0 0 0 0 0,-1 0 0 0 0,0-1 0 0 0,-3 1 501 0 0,8-3-382 0 0,1 0 1 0 0,-1 0-1 0 0,0 0 0 0 0,1 0 0 0 0,-1 0 0 0 0,1-1 0 0 0,-1 1 0 0 0,1-1 0 0 0,-1 0 0 0 0,1 1 0 0 0,0-1 0 0 0,-1 0 0 0 0,1-1 1 0 0,0 1-1 0 0,0 0 0 0 0,0-1 0 0 0,0 1 0 0 0,0-1 0 0 0,0 1 0 0 0,0-1 0 0 0,0 0 0 0 0,0 0 0 0 0,1 0 0 0 0,-1 0 0 0 0,1 0 1 0 0,0 0-1 0 0,-1-1 0 0 0,1 1 0 0 0,0 0 0 0 0,0-1 0 0 0,1 1 0 0 0,-1 0 0 0 0,0-1 0 0 0,1 0 382 0 0,-8-27-1826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6:0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 0 0,'3'2'1035'0'0,"21"14"3773"0"0,-12-13 808 0 0,-2-7 4251 0 0,-11 8-10339 0 0,2 5-6158 0 0,-1-8 6329 0 0,0-1 1 0 0,0 1-1 0 0,1-1 0 0 0,-1 0 1 0 0,0 1-1 0 0,0-1 0 0 0,0 1 1 0 0,0-1-1 0 0,0 0 0 0 0,1 1 1 0 0,-1-1-1 0 0,0 1 0 0 0,0-1 1 0 0,1 0-1 0 0,-1 1 0 0 0,0-1 1 0 0,1 0-1 0 0,-1 0 0 0 0,0 1 1 0 0,1-1-1 0 0,-1 0 0 0 0,0 0 0 0 0,1 1 1 0 0,-1-1-1 0 0,1 0 0 0 0,-1 0 1 0 0,0 0-1 0 0,1 0 0 0 0,-1 0 1 0 0,1 1-1 0 0,-1-1 0 0 0,0 0 1 0 0,1 0-1 0 0,-1 0 0 0 0,1 0 1 0 0,-1 0-1 0 0,1 0 0 0 0,-1-1 301 0 0,9-2-2170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1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16 1080 0 0,'3'-16'5811'0'0,"-9"23"-2310"0"0,-10 26-1556 0 0,-52 158 2702 0 0,-51 88-2008 0 0,-30 82-1315 0 0,140-338-1237 0 0,1 0 1 0 0,2 0 0 0 0,0 1 0 0 0,2 0-1 0 0,0 0 1 0 0,2 0 0 0 0,0 18-88 0 0,2-35 14 0 0,0 0-1 0 0,1 0 1 0 0,0 0 0 0 0,0 0-1 0 0,0 0 1 0 0,1-1-1 0 0,0 1 1 0 0,0 0 0 0 0,1-1-1 0 0,0 0 1 0 0,0 0 0 0 0,1 1-1 0 0,-1-2 1 0 0,1 1 0 0 0,0 0-1 0 0,1-1 1 0 0,0 0 0 0 0,-1 0-1 0 0,1 0 1 0 0,1-1 0 0 0,-1 0-1 0 0,1 1 1 0 0,0-2-1 0 0,0 1 1 0 0,0-1 0 0 0,0 0-1 0 0,1 0 1 0 0,-1-1 0 0 0,1 0-14 0 0,12 3-1 0 0,0 0 0 0 0,0-2 1 0 0,0 0-1 0 0,1-1 0 0 0,0-1 1 0 0,-1-1-1 0 0,8-2 1 0 0,32-3-451 0 0,46-11 451 0 0,-47 6-1700 0 0,-2-3 0 0 0,1-3 0 0 0,38-16 1700 0 0,-71 22-1605 0 0,0 0 1 0 0,0-2-1 0 0,-1-1 1 0 0,-1-1-1 0 0,0 0 1 0 0,-1-2-1 0 0,-1 0 1 0 0,-1-2-1 0 0,9-9 1605 0 0,-1-5-1780 0 0</inkml:trace>
  <inkml:trace contextRef="#ctx0" brushRef="#br0" timeOffset="465.847">1002 771 1184 0 0,'5'18'9434'0'0,"-8"4"-4083"0"0,3-19-4956 0 0,-1 0-1 0 0,0 1 0 0 0,1-1 0 0 0,0 1 0 0 0,0-1 0 0 0,0 0 1 0 0,0 1-1 0 0,1 2-394 0 0,0-5 0 0 0,-1 0 0 0 0,1 1 0 0 0,0-1 0 0 0,0 0 0 0 0,-1 1 0 0 0,1-1 0 0 0,0 0 0 0 0,0 0 0 0 0,0 0 0 0 0,0 0 0 0 0,0 0 0 0 0,0 0 0 0 0,1 0 0 0 0,-1 0 0 0 0,0 0 0 0 0,0 0 0 0 0,1-1 0 0 0,-1 1 0 0 0,1 0 0 0 0,-1-1 0 0 0,0 1 0 0 0,1-1 0 0 0,-1 0 0 0 0,1 0 0 0 0,8 2 10 0 0,-1 0 1 0 0,1-1-1 0 0,0-1 0 0 0,0 0 1 0 0,-1 0-1 0 0,1-1 0 0 0,0 0 0 0 0,-1 0 1 0 0,1-1-1 0 0,0-1 0 0 0,-1 0 0 0 0,3-1-10 0 0,10-4-6 0 0,0-2-1 0 0,0 0 0 0 0,-1-1 1 0 0,9-8 6 0 0,-25 16-16 0 0,0 0 0 0 0,-1-1 0 0 0,0 0 0 0 0,1 0 0 0 0,-1 0 0 0 0,-1 0 0 0 0,1-1 0 0 0,1-2 16 0 0,-4 6-8 0 0,0 0 0 0 0,-1 0 1 0 0,1 0-1 0 0,-1 0 0 0 0,0 0 1 0 0,1 0-1 0 0,-1 0 1 0 0,0 0-1 0 0,1 0 0 0 0,-1 0 1 0 0,0 0-1 0 0,0 0 0 0 0,0 0 1 0 0,0 0-1 0 0,0-1 1 0 0,0 1-1 0 0,0 0 0 0 0,-1 0 1 0 0,1 0-1 0 0,0 0 8 0 0,-1 0-8 0 0,0 0 0 0 0,0 0 0 0 0,0 0 0 0 0,0 0 0 0 0,1 0 0 0 0,-2 0 0 0 0,1 0 0 0 0,0 0 0 0 0,0 0 0 0 0,0 0 0 0 0,0 1 0 0 0,0-1 1 0 0,-1 1-1 0 0,1-1 0 0 0,0 1 0 0 0,-1-1 0 0 0,1 1 0 0 0,0 0 0 0 0,-1-1 0 0 0,0 1 8 0 0,-7-1-7 0 0,-1 0 1 0 0,1 1-1 0 0,-1 0 1 0 0,1 0-1 0 0,-1 1 1 0 0,1 1-1 0 0,-1-1 1 0 0,1 2-1 0 0,0-1 1 0 0,0 1-1 0 0,0 0 1 0 0,-5 3 6 0 0,-6 4 35 0 0,0 0 1 0 0,1 1 0 0 0,0 1 0 0 0,-15 13-36 0 0,20-14 40 0 0,1 1 1 0 0,1 1-1 0 0,0 0 1 0 0,1 1-1 0 0,0 0 1 0 0,1 1-1 0 0,0 0 0 0 0,2 0 1 0 0,0 1-1 0 0,0 0 1 0 0,-1 8-41 0 0,6-16 19 0 0,1 0-1 0 0,0 0 1 0 0,0 0 0 0 0,1 1 0 0 0,0-1 0 0 0,0 0 0 0 0,1 0-1 0 0,0 1 1 0 0,1-1 0 0 0,0 0 0 0 0,1 7-19 0 0,0-9 19 0 0,0 0 1 0 0,0-1 0 0 0,1 1-1 0 0,-1-1 1 0 0,1 1 0 0 0,0-1-1 0 0,1 0 1 0 0,-1 0 0 0 0,1-1-1 0 0,0 1 1 0 0,0-1 0 0 0,1 1-1 0 0,-1-1 1 0 0,1-1 0 0 0,0 1-1 0 0,0-1 1 0 0,2 2-20 0 0,0-2 27 0 0,1 1 1 0 0,1-1-1 0 0,-1 0 0 0 0,0-1 1 0 0,1 0-1 0 0,-1 0 0 0 0,1-1 1 0 0,-1 0-1 0 0,1 0 0 0 0,0-1 1 0 0,0 0-1 0 0,-1-1 0 0 0,1 0 0 0 0,0 0 1 0 0,-1-1-1 0 0,1 0 0 0 0,-1-1 1 0 0,1 0-28 0 0,16-5 2 0 0,-1-2 0 0 0,0 0 1 0 0,0-2-1 0 0,-1 0 1 0 0,8-8-3 0 0,-14 9-38 0 0,-1-1 0 0 0,0-1 0 0 0,-1 0 0 0 0,0-1 0 0 0,-1 0 0 0 0,-1-2 1 0 0,0 1-1 0 0,2-7 38 0 0,0-2-33 0 0,-1 0 0 0 0,-1-1 0 0 0,-2 0 1 0 0,0-1-1 0 0,4-19 33 0 0,-15 45 1 0 0,1 0-1 0 0,-1-1 1 0 0,0 1 0 0 0,0 0-1 0 0,0 0 1 0 0,0-1 0 0 0,0 1-1 0 0,1 0 1 0 0,-1 0 0 0 0,0-1-1 0 0,0 1 1 0 0,0 0 0 0 0,1 0-1 0 0,-1 0 1 0 0,0 0 0 0 0,0-1-1 0 0,1 1 1 0 0,-1 0 0 0 0,0 0-1 0 0,0 0 1 0 0,1 0 0 0 0,-1 0-1 0 0,0 0 1 0 0,0 0 0 0 0,1-1-1 0 0,-1 1 1 0 0,0 0 0 0 0,1 0-1 0 0,-1 0 1 0 0,0 0 0 0 0,0 0-1 0 0,1 0 1 0 0,-1 1 0 0 0,0-1-1 0 0,1 0 1 0 0,-1 0 0 0 0,0 0 0 0 0,1 0-1 0 0,15 9 11 0 0,18 21-1 0 0,-28-25-4 0 0,16 17-23 0 0,0 0 0 0 0,-2 1 0 0 0,-1 2 0 0 0,-1 0 0 0 0,0 0 0 0 0,1 8 17 0 0,27 53-2501 0 0,-44-82 2303 0 0,0 1-830 0 0,1 0 1 0 0,-1 0-1 0 0,1 0 0 0 0,0-1 1 0 0,1 0-1 0 0,1 3 1028 0 0,-4-6-259 0 0,0 0-1 0 0,0-1 0 0 0,0 1 1 0 0,0 0-1 0 0,0 0 1 0 0,0-1-1 0 0,0 1 0 0 0,0-1 1 0 0,0 1-1 0 0,0-1 1 0 0,1 1-1 0 0,-1-1 1 0 0,0 0-1 0 0,0 1 0 0 0,0-1 1 0 0,1 0-1 0 0,-1 0 1 0 0,0 0-1 0 0,0 0 0 0 0,1 0 1 0 0,-1 0-1 0 0,0-1 1 0 0,0 1-1 0 0,1 0 0 0 0,-1-1 1 0 0,0 1-1 0 0,0 0 1 0 0,0-1-1 0 0,0 0 1 0 0,0 1-1 0 0,1-1 260 0 0,16-12-2139 0 0</inkml:trace>
  <inkml:trace contextRef="#ctx0" brushRef="#br0" timeOffset="763.936">2129 880 572 0 0,'16'-13'1938'0'0,"8"-18"5165"0"0,-23 30-6906 0 0,0 0 0 0 0,-1 1 1 0 0,1-1-1 0 0,-1 0 0 0 0,1 0 0 0 0,-1 0 1 0 0,1 0-1 0 0,-1 0 0 0 0,0-1 0 0 0,1 1 0 0 0,-1 0 1 0 0,0 0-1 0 0,0 0 0 0 0,0 0 0 0 0,0 0 1 0 0,0 0-1 0 0,0 0 0 0 0,0 0 0 0 0,0-1 0 0 0,0 1 1 0 0,-1 0-1 0 0,1 0 0 0 0,0 0 0 0 0,-1 0 1 0 0,1 0-1 0 0,-1 0 0 0 0,1 0 0 0 0,-1 0 0 0 0,1 0 1 0 0,-1 0-1 0 0,0 0 0 0 0,1 1 0 0 0,-1-1 1 0 0,0 0-1 0 0,0 0 0 0 0,0 1 0 0 0,0-1 0 0 0,1 0 1 0 0,-1 1-1 0 0,0-1 0 0 0,0 1 0 0 0,0-1 1 0 0,0 1-1 0 0,-1 0 0 0 0,1-1 0 0 0,0 1 0 0 0,0 0 1 0 0,0 0-1 0 0,0-1 0 0 0,0 1 0 0 0,0 0 1 0 0,0 0-1 0 0,-1 1-197 0 0,-3-2 86 0 0,0 2-1 0 0,0-1 1 0 0,0 1 0 0 0,0-1 0 0 0,0 2-1 0 0,0-1 1 0 0,0 0 0 0 0,0 1-1 0 0,0 0 1 0 0,1 0 0 0 0,-1 0 0 0 0,1 1-1 0 0,-1 0 1 0 0,1-1 0 0 0,-3 4-86 0 0,5-4 13 0 0,-1 0 0 0 0,1 0-1 0 0,0 0 1 0 0,0 0 0 0 0,0 0 0 0 0,1 0 0 0 0,-1 1 0 0 0,0-1 0 0 0,1 1-1 0 0,-1-1 1 0 0,1 1 0 0 0,0 0 0 0 0,0 0-13 0 0,0-1 1 0 0,1-1 0 0 0,0 1 0 0 0,0 0 1 0 0,0-1-1 0 0,0 1 0 0 0,0-1 0 0 0,0 1 0 0 0,0 0 0 0 0,1-1 1 0 0,-1 1-1 0 0,0-1 0 0 0,1 1 0 0 0,-1-1 0 0 0,1 1 0 0 0,0-1 0 0 0,-1 1 1 0 0,1-1-1 0 0,0 1 0 0 0,0-1 0 0 0,0 0 0 0 0,0 1 0 0 0,0-1 0 0 0,0 0 1 0 0,1 0-2 0 0,1 2-3 0 0,1-1 0 0 0,0 1 1 0 0,-1-1-1 0 0,1 0 1 0 0,0 0-1 0 0,0 0 0 0 0,1-1 1 0 0,-1 1-1 0 0,0-1 1 0 0,0 0-1 0 0,1 0 1 0 0,-1-1-1 0 0,1 1 0 0 0,-1-1 1 0 0,1 0-1 0 0,-1 0 1 0 0,3-1 2 0 0,14-1-89 0 0,0 0 0 0 0,0-2 0 0 0,2-1 89 0 0,-14 3-71 0 0,7-2-41 0 0,-11 3 61 0 0,0-1 0 0 0,0 1-1 0 0,0 0 1 0 0,1 0 0 0 0,-1 1-1 0 0,0-1 1 0 0,4 2 51 0 0,-37 32-7 0 0,-60 54 101 0 0,3 3 0 0 0,-24 40-94 0 0,88-94-207 0 0,16-26-1327 0 0,14-27-2177 0 0,21-37-3142 0 0,10-32 1128 0 0,-17 30 3576 0 0</inkml:trace>
  <inkml:trace contextRef="#ctx0" brushRef="#br0" timeOffset="1313.646">2791 123 1684 0 0,'4'0'604'0'0,"0"1"0"0"0,-1 0-1 0 0,1 0 1 0 0,0 0 0 0 0,-1 0 0 0 0,1 1-1 0 0,-1-1 1 0 0,0 1 0 0 0,1 0-1 0 0,-1 0 1 0 0,2 2-604 0 0,-3-2 356 0 0,-1 0 1 0 0,0 0-1 0 0,1 0 0 0 0,-1 0 0 0 0,0 0 1 0 0,0 0-1 0 0,0 0 0 0 0,-1 0 0 0 0,1 1 1 0 0,0-1-1 0 0,-1 0 0 0 0,1 0 0 0 0,-1 1 1 0 0,0-1-1 0 0,0 0 0 0 0,0 1 0 0 0,0-1 1 0 0,0 0-1 0 0,-1 1 0 0 0,1 0-356 0 0,-5 27 696 0 0,-1 0 0 0 0,-1-1 0 0 0,-1 1 0 0 0,-2-2-1 0 0,-8 17-695 0 0,-72 141-166 0 0,57-122 375 0 0,0 4-163 0 0,-2 3-1213 0 0,-21 31 1167 0 0,43-82-893 0 0,0 0-1 0 0,-1-2 1 0 0,-2 1-1 0 0,1-2 1 0 0,-2 0-1 0 0,0 0 1 0 0,-3-1 893 0 0,17-13-138 0 0,0-1 1 0 0,-1 0-1 0 0,1 0 1 0 0,-1 0-1 0 0,0 0 1 0 0,1 0-1 0 0,-1-1 0 0 0,0 1 1 0 0,0-1-1 0 0,0 0 1 0 0,0-1-1 0 0,-1 1 0 0 0,1-1 1 0 0,0 1-1 0 0,0-1 1 0 0,-4-1 137 0 0,7 1 14 0 0,-1-1 0 0 0,0 1 1 0 0,0-1-1 0 0,0 1 0 0 0,1-1 1 0 0,-1 0-1 0 0,0 0 0 0 0,1 0 1 0 0,-1 0-1 0 0,1 0 0 0 0,-1 0 1 0 0,1-1-1 0 0,-1 1 0 0 0,1 0 1 0 0,0-1-1 0 0,0 1 0 0 0,0-1 0 0 0,0 1 1 0 0,0-1-1 0 0,0 0 0 0 0,0 1 1 0 0,0-1-1 0 0,1 0 0 0 0,-1 0 1 0 0,1 1-1 0 0,-1-1 0 0 0,1 0 1 0 0,-1 0-1 0 0,1 0 0 0 0,0 0 1 0 0,0 0-1 0 0,0 1 0 0 0,0-1 1 0 0,1 0-1 0 0,-1 0 0 0 0,0 0 1 0 0,1-1-15 0 0,1-11 235 0 0,1 0 0 0 0,1 0 1 0 0,0 0-1 0 0,0 1 0 0 0,2-1 1 0 0,-1 1-1 0 0,2 0 1 0 0,0 1-1 0 0,4-6-235 0 0,19-26 2128 0 0,33-37-2128 0 0,-46 61 201 0 0,44-54 553 0 0,36-30-754 0 0,-71 78 277 0 0,1 2 0 0 0,1 1 0 0 0,1 1 0 0 0,1 1 0 0 0,17-7-277 0 0,-45 27 59 0 0,1-1 0 0 0,-1 1 0 0 0,1 0 0 0 0,0 0 0 0 0,0 0 1 0 0,-1 0-1 0 0,1 0 0 0 0,0 1 0 0 0,0-1 0 0 0,0 1 0 0 0,0 0 1 0 0,-1 0-1 0 0,2 0-59 0 0,-3 0 27 0 0,0 1 0 0 0,0-1 0 0 0,0 0 0 0 0,0 1 0 0 0,-1-1 0 0 0,1 1 0 0 0,0 0 0 0 0,0-1 0 0 0,0 1 0 0 0,0 0 0 0 0,-1-1 0 0 0,1 1 0 0 0,0 0 0 0 0,-1 0 0 0 0,1 0 0 0 0,0-1 0 0 0,-1 1 0 0 0,1 0 0 0 0,-1 0 0 0 0,0 0 0 0 0,1 0 0 0 0,-1 0 0 0 0,0 0 0 0 0,1 0 0 0 0,-1 0 0 0 0,0 0 0 0 0,0 0 0 0 0,0 0 0 0 0,0 0 0 0 0,0 0 0 0 0,0 0 0 0 0,0 0 0 0 0,0 0 0 0 0,-1 0 0 0 0,1 0 0 0 0,0 0 0 0 0,-1 1-27 0 0,-4 26 253 0 0,-2 0 0 0 0,-1 0 0 0 0,-1-1 0 0 0,-1 0 0 0 0,-11 20-253 0 0,-4 12 133 0 0,-29 68 75 0 0,-31 84 1266 0 0,85-210-1449 0 0,-1-1 1 0 0,1 1-1 0 0,0-1 1 0 0,-1 0-1 0 0,1 1 1 0 0,0-1 0 0 0,0 1-1 0 0,0-1 1 0 0,-1 1-1 0 0,1-1 1 0 0,0 1-1 0 0,0-1 1 0 0,0 1-1 0 0,0-1 1 0 0,0 1-1 0 0,0-1 1 0 0,0 1-1 0 0,0-1 1 0 0,0 1-1 0 0,0-1 1 0 0,0 1-1 0 0,1-1 1 0 0,-1 1-1 0 0,0-1 1 0 0,0 1-1 0 0,0-1 1 0 0,1 1-1 0 0,-1-1 1 0 0,0 0-1 0 0,0 1 1 0 0,1-1-26 0 0,14-6 344 0 0,26-29-312 0 0,-32 26-30 0 0,13-9-86 0 0,3-5-146 0 0,0 1 1 0 0,2 1-1 0 0,1 2 0 0 0,0 1 1 0 0,30-14 229 0 0,-56 31-7 0 0,-1 0 1 0 0,1 0 0 0 0,-1 0-1 0 0,1 1 1 0 0,-1-1-1 0 0,1 1 1 0 0,-1-1 0 0 0,1 1-1 0 0,-1 0 1 0 0,1-1 0 0 0,0 1-1 0 0,-1 0 1 0 0,1 0-1 0 0,0 0 1 0 0,-1 0 0 0 0,1 0-1 0 0,0 1 1 0 0,-1-1 0 0 0,1 0-1 0 0,-1 1 1 0 0,1 0 0 0 0,0-1 6 0 0,-2 1-2 0 0,1 0 0 0 0,0 0 0 0 0,-1 0 0 0 0,1 0 1 0 0,-1 0-1 0 0,1 0 0 0 0,-1 0 0 0 0,1 0 1 0 0,-1 0-1 0 0,0 1 0 0 0,0-1 0 0 0,1 0 1 0 0,-1 0-1 0 0,0 0 0 0 0,0 0 0 0 0,0 1 1 0 0,0-1-1 0 0,0 0 0 0 0,0 0 0 0 0,-1 0 1 0 0,1 0-1 0 0,-1 1 2 0 0,-2 11 4 0 0,-1 0 0 0 0,-1-1 0 0 0,0 1 0 0 0,-4 7-4 0 0,8-20-1 0 0,-24 47-24 0 0,-14 30 55 0 0,35-69-125 0 0,1 0 0 0 0,0 0 0 0 0,1 0-1 0 0,-1 1 1 0 0,2-1 0 0 0,-1 1 0 0 0,1-1 0 0 0,1 2 95 0 0,0-10-105 0 0,-1 1 1 0 0,1-1 0 0 0,0 0 0 0 0,0 1 0 0 0,0-1-1 0 0,0 1 1 0 0,0-1 0 0 0,0 1 0 0 0,0-1 0 0 0,0 0-1 0 0,0 1 1 0 0,0-1 0 0 0,0 1 0 0 0,0-1 0 0 0,0 0-1 0 0,0 1 1 0 0,1-1 0 0 0,-1 1 0 0 0,0-1 0 0 0,0 0-1 0 0,0 1 1 0 0,0-1 0 0 0,1 0 0 0 0,-1 1 0 0 0,0-1-1 0 0,1 0 1 0 0,-1 1 0 0 0,0-1 0 0 0,0 0 0 0 0,1 0 0 0 0,-1 1-1 0 0,0-1 1 0 0,1 0 0 0 0,-1 0 0 0 0,1 1 0 0 0,-1-1-1 0 0,0 0 1 0 0,1 0 0 0 0,-1 0 0 0 0,1 0 0 0 0,-1 0-1 0 0,1 0 105 0 0,17-12-3859 0 0,15-27-1484 0 0,-8 2 2347 0 0,5-6 506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11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301 165 208 0 0,'-1'3'960'0'0,"1"0"0"0"0,-1 1 0 0 0,1-1 0 0 0,-1 0 0 0 0,0 0 0 0 0,0 0 0 0 0,-1 0 0 0 0,1 0-1 0 0,-1 0 1 0 0,1 0 0 0 0,-2 1-960 0 0,-25 34 5059 0 0,7-11-3878 0 0,-78 136 557 0 0,80-128-1579 0 0,2 2 0 0 0,1 0 0 0 0,-7 28-159 0 0,10-9-602 0 0,12-51 253 0 0,1-1-1 0 0,0 1 1 0 0,0-1-1 0 0,0 1 1 0 0,0 0 0 0 0,1-1-1 0 0,-1 1 1 0 0,1-1-1 0 0,0 1 1 0 0,1-1 0 0 0,0 2 349 0 0,-2-5-186 0 0,0-1 0 0 0,1 1 1 0 0,-1 0-1 0 0,1-1 0 0 0,-1 1 1 0 0,1 0-1 0 0,-1-1 0 0 0,1 1 0 0 0,-1-1 1 0 0,1 1-1 0 0,0 0 0 0 0,-1-1 1 0 0,1 0-1 0 0,0 1 0 0 0,-1-1 1 0 0,1 1-1 0 0,0-1 0 0 0,-1 0 0 0 0,1 0 1 0 0,0 1-1 0 0,0-1 0 0 0,0 0 1 0 0,-1 0-1 0 0,1 0 0 0 0,0 0 1 0 0,0 0-1 0 0,0 0 0 0 0,-1 0 0 0 0,1 0 1 0 0,0 0-1 0 0,0 0 0 0 0,0 0 1 0 0,-1 0-1 0 0,1-1 0 0 0,0 1 1 0 0,0 0-1 0 0,-1-1 0 0 0,1 1 0 0 0,0-1 1 0 0,0 1-1 0 0,-1 0 0 0 0,1-1 186 0 0,30-25-4053 0 0,-28 24 3843 0 0,24-26-1892 0 0</inkml:trace>
  <inkml:trace contextRef="#ctx0" brushRef="#br0" timeOffset="329.158">282 173 1052 0 0,'-1'-8'1524'0'0,"0"0"0"0"0,0 1 0 0 0,-1-1 0 0 0,0 0 0 0 0,0 1 0 0 0,-1-1 0 0 0,0 1-1 0 0,-2-4-1523 0 0,2 4 934 0 0,0 0 0 0 0,0 0 0 0 0,1 0 0 0 0,-1 0 0 0 0,2-1 0 0 0,-1 1 0 0 0,1 0 0 0 0,0-4-934 0 0,1 10 16 0 0,0-1 1 0 0,0 1-1 0 0,1 0 0 0 0,-1-1 0 0 0,0 1 0 0 0,1 0 1 0 0,-1 0-1 0 0,1 0 0 0 0,-1-1 0 0 0,1 1 1 0 0,0 0-1 0 0,-1 0 0 0 0,1 0 0 0 0,0 0 0 0 0,0 0 1 0 0,0 0-1 0 0,0 0 0 0 0,0 0 0 0 0,0 1 0 0 0,0-1 1 0 0,0 0-1 0 0,0 0 0 0 0,0 1 0 0 0,0-1 0 0 0,0 1 1 0 0,1-1-1 0 0,-1 1 0 0 0,0-1 0 0 0,1 1-16 0 0,3-1 9 0 0,0-1 0 0 0,1 2 0 0 0,-1-1 0 0 0,0 0 0 0 0,0 1-1 0 0,1 0 1 0 0,3 1-9 0 0,6 1 4 0 0,0 0 0 0 0,0 2 0 0 0,0 0 0 0 0,0 0 0 0 0,-1 2 0 0 0,1 0 0 0 0,-1 0-1 0 0,-1 1 1 0 0,3 3-4 0 0,-6-5-6 0 0,-1 1 0 0 0,-1 0 1 0 0,1 1-1 0 0,-1 0 0 0 0,0 0 0 0 0,-1 0 0 0 0,1 1 0 0 0,-2 0 0 0 0,1 1 0 0 0,-1 0 0 0 0,0 0 0 0 0,-1 0 0 0 0,0 1 0 0 0,1 2 6 0 0,-5-7-30 0 0,0 0 0 0 0,0 0 0 0 0,-1 0 0 0 0,1 0-1 0 0,-1 0 1 0 0,0 0 0 0 0,-1 0 0 0 0,1 0 0 0 0,-1 0 0 0 0,0-1-1 0 0,0 1 1 0 0,0 0 0 0 0,-1 0 0 0 0,0-1 0 0 0,0 1 0 0 0,0-1-1 0 0,0 1 1 0 0,-1-1 0 0 0,1 0 0 0 0,-1 0 0 0 0,0 0-1 0 0,-1 0 1 0 0,1 0 0 0 0,-1-1 0 0 0,0 1 30 0 0,-13 12-321 0 0,-1 0 0 0 0,-1-2 0 0 0,0 0 0 0 0,-13 7 321 0 0,-38 19-252 0 0,-2-3 1 0 0,-73 25 251 0 0,68-29 791 0 0,73-31-730 0 0,-30 14 275 0 0,32-15-310 0 0,0 0 0 0 0,0 0 1 0 0,1 0-1 0 0,-1 1 0 0 0,0-1 0 0 0,1 0 0 0 0,-1 1 0 0 0,1-1 1 0 0,0 1-1 0 0,-1 0 0 0 0,1-1 0 0 0,0 1 0 0 0,0 0 0 0 0,0 0 1 0 0,0 0-27 0 0,1-1 11 0 0,0 0 0 0 0,0 0 0 0 0,0-1 1 0 0,0 1-1 0 0,0 0 0 0 0,0 0 1 0 0,0 0-1 0 0,0-1 0 0 0,1 1 1 0 0,-1 0-1 0 0,0 0 0 0 0,1 0 1 0 0,-1-1-1 0 0,0 1 0 0 0,1 0 1 0 0,-1-1-1 0 0,1 1 0 0 0,-1 0 1 0 0,1-1-1 0 0,-1 1 0 0 0,1-1 1 0 0,0 1-1 0 0,-1 0 0 0 0,1-1 1 0 0,0 0-1 0 0,-1 1 0 0 0,1-1 1 0 0,0 1-1 0 0,0-1 0 0 0,0 0 1 0 0,-1 0-1 0 0,2 1-11 0 0,27 8 166 0 0,2-4-282 0 0,-1-1-1 0 0,1-2 1 0 0,0-1-1 0 0,0-1 1 0 0,15-3 116 0 0,156-24-6048 0 0,-192 26 5428 0 0,3-1-946 0 0,0-1 1 0 0,0 0-1 0 0,0-1 0 0 0,0 0 0 0 0,-1-1 1 0 0,0 0-1 0 0,8-5 1566 0 0,-4-1-1737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10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802 0 1424 0 0,'-11'18'2894'0'0,"1"1"0"0"0,1-1-1 0 0,1 1 1 0 0,1 1 0 0 0,-2 7-2894 0 0,4-6 524 0 0,1-1-1 0 0,1 1 1 0 0,1 0 0 0 0,0 0 0 0 0,2 6-524 0 0,3 57-706 0 0,5 0 0 0 0,11 47 706 0 0,-17-117-1300 0 0,-1 0 0 0 0,0 0 1 0 0,0 0-1 0 0,-1 0 0 0 0,-2 3 1300 0 0,2-10-662 0 0,-1-1-1 0 0,-1 1 0 0 0,0-1 1 0 0,1 0-1 0 0,-2 0 0 0 0,1 0 1 0 0,-1 0-1 0 0,0 0 1 0 0,0 0-1 0 0,-1-1 0 0 0,1 1 1 0 0,-2 0 662 0 0,-20 20-2170 0 0</inkml:trace>
  <inkml:trace contextRef="#ctx0" brushRef="#br0" timeOffset="216.125">21 908 252 0 0,'-5'8'1619'0'0,"-8"14"1685"0"0,10-11 2640 0 0,12-11 467 0 0,14-6-5271 0 0,-18 5-572 0 0,149-38-479 0 0,2 8 0 0 0,1 6 0 0 0,26 5-89 0 0,37 7-4153 0 0,-1 14-4758 0 0,-156 3 5899 0 0,-8 2 591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0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1204 600 772 0 0,'-6'-26'1873'0'0,"0"0"-1"0"0,-2 0 1 0 0,-6-13-1873 0 0,5 19 572 0 0,0 0 1 0 0,-1 1-1 0 0,-1 0 1 0 0,0 1-1 0 0,-2 0 1 0 0,0 1-1 0 0,-9-9-572 0 0,15 18 267 0 0,0 0-1 0 0,-1 1 0 0 0,0 0 1 0 0,0 1-1 0 0,0 0 0 0 0,-1 0 1 0 0,0 1-1 0 0,0 0 1 0 0,-1 0-1 0 0,1 1 0 0 0,-1 0 1 0 0,0 1-1 0 0,0 0 0 0 0,0 0 1 0 0,0 2-1 0 0,-1-1 0 0 0,1 1 1 0 0,-1 0-1 0 0,1 1 0 0 0,0 0 1 0 0,-1 1-1 0 0,1 0 1 0 0,-1 1-1 0 0,1 0 0 0 0,0 1 1 0 0,0 0-1 0 0,-9 4-266 0 0,7-3 161 0 0,1 2 1 0 0,-1-1-1 0 0,1 2 1 0 0,1-1-1 0 0,-1 1 1 0 0,1 1-1 0 0,1 0 1 0 0,-1 0-1 0 0,1 1 1 0 0,1 0-1 0 0,-8 11-161 0 0,6-6 70 0 0,1 1 0 0 0,0 0-1 0 0,1 1 1 0 0,1 0-1 0 0,0 0 1 0 0,1 1 0 0 0,1 0-1 0 0,0 1-69 0 0,-5 39-30 0 0,2 1-1 0 0,3 0 1 0 0,2 0 0 0 0,4 43 30 0 0,-1-51 79 0 0,1 34-276 0 0,-2 96-2686 0 0,-2-120-6759 0 0,-10 57 9642 0 0,13-115-147 0 0,-1 4-442 0 0,0 0 1 0 0,0-1 0 0 0,0 1-1 0 0,-1 0 1 0 0,0-1-1 0 0,0 1 1 0 0,0-1-1 0 0,-1 1 1 0 0,-1 2 588 0 0,-10 6-1667 0 0</inkml:trace>
  <inkml:trace contextRef="#ctx0" brushRef="#br0" timeOffset="234.447">307 1017 2252 0 0,'-5'-53'13303'0'0,"6"52"-13185"0"0,-1 0-1 0 0,1 1 0 0 0,0-1 0 0 0,-1 0 1 0 0,1 1-1 0 0,0-1 0 0 0,-1 1 0 0 0,1-1 0 0 0,0 1 1 0 0,0-1-1 0 0,0 1 0 0 0,-1 0 0 0 0,1-1 1 0 0,0 1-1 0 0,0 0 0 0 0,0 0 0 0 0,0 0 0 0 0,0 0 1 0 0,-1-1-1 0 0,1 1 0 0 0,0 0 0 0 0,0 0 1 0 0,0 1-1 0 0,0-1 0 0 0,0 0-117 0 0,32 1-155 0 0,-28-1 324 0 0,70 2 119 0 0,8-4-288 0 0,-29-2-3763 0 0,46-10 3763 0 0,-59 6-2205 0 0,0-1-1 0 0,-2-3 1 0 0,1-1 0 0 0,-1-2-1 0 0,-1-1 1 0 0,20-14 2205 0 0,0-2-1697 0 0</inkml:trace>
  <inkml:trace contextRef="#ctx0" brushRef="#br0" timeOffset="235.447">1309 514 1012 0 0,'-13'1'1680'0'0,"0"0"-1"0"0,0 0 1 0 0,1 1-1 0 0,-1 1 1 0 0,0 0-1 0 0,1 1 1 0 0,-8 3-1680 0 0,3 1 717 0 0,0 0 0 0 0,1 1 0 0 0,0 0 1 0 0,0 1-1 0 0,-2 4-717 0 0,-2 2 266 0 0,1 0 0 0 0,1 2 0 0 0,0 0 1 0 0,2 1-1 0 0,0 1 0 0 0,1 1 0 0 0,-12 21-266 0 0,19-27 79 0 0,0 1-1 0 0,1 0 1 0 0,1 0-1 0 0,1 0 1 0 0,0 1-1 0 0,1 0 1 0 0,1 0-1 0 0,1 0 1 0 0,0 3-79 0 0,2-10-249 0 0,0-1 1 0 0,0 1 0 0 0,1-1 0 0 0,0 0-1 0 0,1 1 1 0 0,0-1 0 0 0,0 0 0 0 0,2 3 248 0 0,-2-6-534 0 0,1-1 1 0 0,-1 1-1 0 0,1-1 1 0 0,0 0 0 0 0,1 0-1 0 0,-1 0 1 0 0,1 0-1 0 0,0-1 1 0 0,0 1-1 0 0,1-1 1 0 0,-1 0 0 0 0,1 0-1 0 0,1 0 534 0 0,-2-1-448 0 0,0-1-1 0 0,0 0 1 0 0,0 0 0 0 0,0-1-1 0 0,0 1 1 0 0,0-1-1 0 0,0 0 1 0 0,1 0-1 0 0,-1 0 1 0 0,0-1 0 0 0,1 0-1 0 0,-1 1 1 0 0,0-1-1 0 0,1-1 449 0 0,34-5-2450 0 0</inkml:trace>
  <inkml:trace contextRef="#ctx0" brushRef="#br0" timeOffset="565.176">1593 634 2380 0 0,'-3'1'940'0'0,"-1"0"0"0"0,1 1 0 0 0,-1-1 0 0 0,1-1-1 0 0,-1 1 1 0 0,1 0 0 0 0,-1-1 0 0 0,0 0 0 0 0,1 0-1 0 0,-1 0 1 0 0,1 0 0 0 0,-1-1 0 0 0,0 1 0 0 0,1-1 0 0 0,-1 0-1 0 0,1 0 1 0 0,-1 0 0 0 0,0-1-940 0 0,55-5 1377 0 0,-12 5-1366 0 0,-1 1 0 0 0,1 3 0 0 0,35 4-11 0 0,-58-4-62 0 0,-1 1 0 0 0,0 1 0 0 0,0 0 0 0 0,0 0 0 0 0,0 2 0 0 0,0 0 0 0 0,-1 0 0 0 0,0 2 0 0 0,-1 0 0 0 0,0 0-1 0 0,2 3 64 0 0,-12-9-36 0 0,0 0 1 0 0,0 0 0 0 0,0 1-1 0 0,-1 0 1 0 0,1-1 0 0 0,-1 1 0 0 0,1 0-1 0 0,-1 0 1 0 0,0 0 0 0 0,0 1 0 0 0,-1-1-1 0 0,1 0 1 0 0,-1 1 0 0 0,1-1 0 0 0,-1 1-1 0 0,0 0 1 0 0,0-1 0 0 0,-1 1 0 0 0,1 0-1 0 0,-1-1 1 0 0,0 1 0 0 0,0 0 0 0 0,0 0-1 0 0,0-1 1 0 0,-1 1 0 0 0,0 2 34 0 0,-1 1-15 0 0,-1 0 0 0 0,0 0 0 0 0,-1 0 0 0 0,1 0-1 0 0,-1-1 1 0 0,-1 1 0 0 0,1-1 0 0 0,-1 0 0 0 0,0 0 0 0 0,0-1 0 0 0,-1 1 0 0 0,-4 2 15 0 0,-35 26 159 0 0,-1-2 0 0 0,-1-2 0 0 0,-2-2 0 0 0,-27 10-159 0 0,-59 34 357 0 0,127-67-346 0 0,1-1 0 0 0,1 1 0 0 0,-1 0 1 0 0,0 0-1 0 0,1 2-11 0 0,5-7-1 0 0,0 1-1 0 0,0-1 1 0 0,1 1 0 0 0,-1-1 0 0 0,1 1 0 0 0,-1 0-1 0 0,1-1 1 0 0,-1 1 0 0 0,1-1 0 0 0,-1 1 0 0 0,1 0-1 0 0,-1 0 1 0 0,1-1 0 0 0,0 1 0 0 0,-1 0 0 0 0,1 0-1 0 0,0 0 1 0 0,0-1 0 0 0,0 1 0 0 0,0 0-1 0 0,0 0 1 0 0,0 0 0 0 0,0-1 0 0 0,0 1 0 0 0,0 0-1 0 0,0 0 1 0 0,0 0 0 0 0,0 0 0 0 0,0-1 0 0 0,1 1-1 0 0,-1 0 1 0 0,0 0 0 0 0,1-1 0 0 0,-1 1 0 0 0,0 0-1 0 0,1 0 1 0 0,-1-1 0 0 0,1 1 0 0 0,-1-1 0 0 0,1 1-1 0 0,-1 0 1 0 0,1-1 0 0 0,0 1 0 0 0,-1-1 0 0 0,1 1-1 0 0,0-1 1 0 0,-1 1 0 0 0,1-1 0 0 0,0 0 0 0 0,0 1-1 0 0,0-1 1 0 0,-1 0 0 0 0,1 0 0 0 0,0 0 0 0 0,0 1-1 0 0,0-1 1 0 0,0 0 1 0 0,15 5-126 0 0,1-1 0 0 0,-1-1 1 0 0,1-1-1 0 0,0 0 0 0 0,0-1 0 0 0,0 0 0 0 0,8-2 126 0 0,14-2-2216 0 0,0-1 1 0 0,27-7 2215 0 0,-56 9-1099 0 0,0-1 1 0 0,0 1-1 0 0,0-2 0 0 0,0 1 1 0 0,-1-1-1 0 0,0-1 1 0 0,1 0-1 0 0,-2 0 1 0 0,1-1-1 0 0,3-2 1099 0 0,3-7-2251 0 0</inkml:trace>
  <inkml:trace contextRef="#ctx0" brushRef="#br0" timeOffset="749.768">1574 934 1728 0 0,'4'5'1081'0'0,"-3"-2"-284"0"0,0-1 0 0 0,0 0 0 0 0,1 0 0 0 0,-1 0 0 0 0,1 0 0 0 0,-1 0 0 0 0,1 0 0 0 0,0 0 0 0 0,-1 0 0 0 0,1 0 0 0 0,0-1 0 0 0,0 1 0 0 0,0-1 0 0 0,0 0 0 0 0,1 0 0 0 0,-1 1 0 0 0,2-1-797 0 0,21 1 955 0 0,55-10-955 0 0,-1-3 0 0 0,0-4 0 0 0,45-16 0 0 0,-112 28-1135 0 0,0-1-1 0 0,0 0 1 0 0,0-1-1 0 0,7-4 1136 0 0,-15 6-628 0 0,0 1 0 0 0,0-1-1 0 0,0 1 1 0 0,0-1 0 0 0,-1 0-1 0 0,1 0 1 0 0,-1-1-1 0 0,0 1 1 0 0,0-1 0 0 0,0 0-1 0 0,0 0 1 0 0,-1 0 0 0 0,1 0-1 0 0,-1 0 629 0 0,6-19-2562 0 0</inkml:trace>
  <inkml:trace contextRef="#ctx0" brushRef="#br0" timeOffset="1043.309">2350 504 456 0 0,'38'14'10614'0'0,"35"8"-10614"0"0,-64-19 756 0 0,0-1 0 0 0,-1 1 1 0 0,0 1-1 0 0,1 0 0 0 0,-1 0 1 0 0,-1 0-1 0 0,1 1 0 0 0,-1 0 1 0 0,1 1-757 0 0,-1-1 241 0 0,-2 1 1 0 0,1 0 0 0 0,0 0-1 0 0,-1 0 1 0 0,0 1 0 0 0,-1-1-1 0 0,0 1 1 0 0,0 0-1 0 0,1 2-241 0 0,-1 1 35 0 0,0 1 0 0 0,-1-1-1 0 0,0 1 1 0 0,-1 0-1 0 0,0 0 1 0 0,0 0-1 0 0,-1 1 1 0 0,-1-1-1 0 0,0 0 1 0 0,0 0 0 0 0,-1 1-1 0 0,-1-1 1 0 0,0 0-1 0 0,-2 4-34 0 0,-3 11 38 0 0,-1-1 1 0 0,-2-1-1 0 0,0 0 0 0 0,-2 0 0 0 0,0-1 0 0 0,-2 0 0 0 0,-10 11-38 0 0,-14 18-264 0 0,-4-3-1 0 0,-24 23 265 0 0,38-43-1087 0 0,-1-2 1 0 0,-10 5 1086 0 0,29-24-773 0 0,0 0 1 0 0,0-1 0 0 0,-1-1-1 0 0,0 0 1 0 0,0 0 0 0 0,-1-1 0 0 0,1 0-1 0 0,-1-1 1 0 0,-3 0 772 0 0,11-3-405 0 0,0 0 0 0 0,1-1 0 0 0,-1 1-1 0 0,0-1 1 0 0,1 0 0 0 0,-1 0 0 0 0,0 0 0 0 0,0 0-1 0 0,1-1 1 0 0,-1 0 0 0 0,0 1 0 0 0,1-1 0 0 0,-1-1 0 0 0,1 1-1 0 0,-1 0 1 0 0,1-1 0 0 0,-1 0 0 0 0,1 0 0 0 0,0 0 0 0 0,-1 0 405 0 0,-9-16-1918 0 0</inkml:trace>
  <inkml:trace contextRef="#ctx0" brushRef="#br0" timeOffset="1288.301">3180 30 1864 0 0,'0'43'5110'0'0,"-1"1"0"0"0,-3-1 0 0 0,-8 40-5110 0 0,-85 420 4597 0 0,38-166-5785 0 0,12-68-3908 0 0,40-222 2348 0 0,-3 0 0 0 0,-2-1 1 0 0,-2-1-1 0 0,-2 0 0 0 0,-15 30 2748 0 0,-2-16-1720 0 0</inkml:trace>
  <inkml:trace contextRef="#ctx0" brushRef="#br0" timeOffset="1723.999">216 0 1668 0 0,'0'1'106'0'0,"0"-1"0"0"0,0 0 0 0 0,0 0 0 0 0,0 0-1 0 0,0 0 1 0 0,0 0 0 0 0,0 0 0 0 0,0 1 0 0 0,0-1 0 0 0,0 0 0 0 0,0 0-1 0 0,0 0 1 0 0,0 0 0 0 0,0 0 0 0 0,1 0 0 0 0,-1 0 0 0 0,0 1-1 0 0,0-1 1 0 0,0 0 0 0 0,0 0 0 0 0,0 0 0 0 0,0 0 0 0 0,0 0 0 0 0,0 0-1 0 0,0 0 1 0 0,1 0 0 0 0,-1 0 0 0 0,0 0 0 0 0,0 1 0 0 0,0-1 0 0 0,0 0-1 0 0,0 0 1 0 0,0 0 0 0 0,0 0 0 0 0,1 0 0 0 0,-1 0 0 0 0,0 0 0 0 0,0 0-1 0 0,0 0 1 0 0,0 0 0 0 0,0 0 0 0 0,1 0 0 0 0,-1 0 0 0 0,0 0 0 0 0,0 0-1 0 0,0 0 1 0 0,0 0 0 0 0,0-1 0 0 0,0 1 0 0 0,0 0 0 0 0,1 0-1 0 0,-1 0 1 0 0,0 0 0 0 0,0 0 0 0 0,0 0 0 0 0,0 0 0 0 0,0 0 0 0 0,0 0-1 0 0,0 0 1 0 0,0-1 0 0 0,0 1 0 0 0,1 0-106 0 0,-4 23 2717 0 0,-13 46-2129 0 0,10-45 241 0 0,-41 170 1270 0 0,-37 171 572 0 0,55-214-1264 0 0,0 67-1407 0 0,24-149-788 0 0,3 0-1 0 0,3 0 0 0 0,10 65 789 0 0,7-15-13542 0 0,27 95 13542 0 0,-33-166-2162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06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1283 379 408 0 0,'-5'-9'1484'0'0,"1"3"148"0"0,-1-3 64 0 0,0 3-463 0 0,3 2-753 0 0,0 0-480 0 0,2 4-328 0 0,2-4-256 0 0,3 1-229 0 0,2-3-167 0 0,2 0-220 0 0,3-2 28 0 0,2-5 124 0 0</inkml:trace>
  <inkml:trace contextRef="#ctx0" brushRef="#br0" timeOffset="335.82">1430 171 188 0 0,'5'-8'760'0'0,"-1"0"1"0"0,0 0-1 0 0,0 0 0 0 0,0 0 1 0 0,-1-1-1 0 0,-1 0 0 0 0,1 1 1 0 0,-1-1-1 0 0,0-2-760 0 0,-2 8 236 0 0,0 0 0 0 0,0 0-1 0 0,0 0 1 0 0,-1 0 0 0 0,1 0 0 0 0,-1 0-1 0 0,1 0 1 0 0,-1 1 0 0 0,0-1 0 0 0,0 0-1 0 0,0 0 1 0 0,0 1 0 0 0,-1-1 0 0 0,1 1-1 0 0,-1-1 1 0 0,0 1 0 0 0,0 0 0 0 0,1-1 0 0 0,-1 1-1 0 0,-1 0 1 0 0,1 0 0 0 0,0 0 0 0 0,0 1-1 0 0,-1-1 1 0 0,1 1 0 0 0,-1-1 0 0 0,0 1-1 0 0,1 0 1 0 0,-1 0 0 0 0,-2-1-236 0 0,-6-1 233 0 0,0 0 0 0 0,0 0 0 0 0,-1 1 0 0 0,1 1 0 0 0,-1 0 0 0 0,0 0 0 0 0,1 1 0 0 0,-1 1 0 0 0,0 0 0 0 0,1 1 0 0 0,0 0 0 0 0,-1 0 0 0 0,-4 3-233 0 0,-11 3 299 0 0,0 1 0 0 0,1 2 0 0 0,1 0 0 0 0,0 2 0 0 0,-2 2-299 0 0,-15 12 203 0 0,2 1 0 0 0,0 2 0 0 0,2 2 0 0 0,2 1 0 0 0,1 2 0 0 0,-13 18-203 0 0,9-5 124 0 0,1 2 0 0 0,3 1-1 0 0,2 2 1 0 0,-23 52-124 0 0,44-79 46 0 0,1-1-1 0 0,1 2 1 0 0,2-1-1 0 0,0 1 1 0 0,2 1-1 0 0,1-1 1 0 0,1 1 0 0 0,1 14-46 0 0,3-30 13 0 0,0-1 0 0 0,1 1 0 0 0,0 0 1 0 0,1-1-1 0 0,1 1 0 0 0,-1-1 1 0 0,2 1-1 0 0,0-1 0 0 0,4 9-13 0 0,-4-12 2 0 0,0-1 0 0 0,1 0 0 0 0,0 0 0 0 0,0-1 0 0 0,0 0 0 0 0,1 1 0 0 0,0-2 0 0 0,0 1 0 0 0,0-1 0 0 0,1 0 0 0 0,0 0 0 0 0,0-1 0 0 0,0 0 0 0 0,7 3-2 0 0,-5-3-1 0 0,1-1 1 0 0,0 0 0 0 0,0 0 0 0 0,0-1 0 0 0,0-1 0 0 0,0 0 0 0 0,1 0-1 0 0,-1-1 1 0 0,0 0 0 0 0,0 0 0 0 0,1-1 0 0 0,-1-1 0 0 0,8-2 0 0 0,-9 2-17 0 0,0 0 1 0 0,-1-1-1 0 0,1 0 1 0 0,-1 0 0 0 0,0-1-1 0 0,0 0 1 0 0,0-1-1 0 0,0 0 1 0 0,-1 0 0 0 0,0 0-1 0 0,0-1 1 0 0,0 0-1 0 0,-1-1 1 0 0,0 1 0 0 0,5-7 16 0 0,-8 8-26 0 0,-1 0 1 0 0,1-1 0 0 0,-1 1 0 0 0,0-1 0 0 0,0 1 0 0 0,0-1 0 0 0,-1 1 0 0 0,0-1 0 0 0,0 0-1 0 0,-1 0 1 0 0,1 0 0 0 0,-1 1 0 0 0,0-1 0 0 0,-1 0 0 0 0,1 0 0 0 0,-1 0 0 0 0,-1 1 0 0 0,1-1 0 0 0,-1 0-1 0 0,0 1 1 0 0,0-1 0 0 0,0 1 0 0 0,-1 0 0 0 0,-3-5 25 0 0,-8-14-69 0 0,-2 1-1 0 0,0 1 1 0 0,-2 0 0 0 0,-14-14 69 0 0,18 21-6 0 0,-102-113-13 0 0,-7 4 19 0 0,77 82 89 0 0,-1 2-1 0 0,-2 2 0 0 0,-2 2 1 0 0,-34-17-89 0 0,62 41 61 0 0,0 1 0 0 0,-1 0 0 0 0,0 2 0 0 0,-4 0-61 0 0,16 5 16 0 0,-1 1 0 0 0,1 1-1 0 0,-1 0 1 0 0,0 0 0 0 0,0 2 0 0 0,0-1 0 0 0,0 2 0 0 0,0-1 0 0 0,-1 2-16 0 0,11-2-3 0 0,0 0 0 0 0,1 1 0 0 0,-1-1 1 0 0,1 0-1 0 0,-1 1 0 0 0,1 0 0 0 0,0 0 1 0 0,-1 0-1 0 0,1 0 0 0 0,0 0 0 0 0,-1 0 1 0 0,1 0-1 0 0,0 1 0 0 0,0-1 0 0 0,0 1 0 0 0,0 0 1 0 0,0-1-1 0 0,1 1 0 0 0,-1 0 0 0 0,0 0 1 0 0,1 0-1 0 0,-1 0 0 0 0,1 1 0 0 0,0-1 1 0 0,0 0-1 0 0,0 0 0 0 0,0 1 0 0 0,0-1 1 0 0,0 1-1 0 0,1-1 0 0 0,-1 1 0 0 0,1-1 1 0 0,0 1-1 0 0,-1-1 0 0 0,1 1 0 0 0,1-1 1 0 0,-1 1-1 0 0,0-1 0 0 0,0 1 0 0 0,1 0 1 0 0,0 0 2 0 0,2 8-212 0 0,0 0 1 0 0,1 0 0 0 0,0-1-1 0 0,1 1 1 0 0,0-1 0 0 0,1 0-1 0 0,0-1 1 0 0,7 8 211 0 0,24 28-3338 0 0,2-2 0 0 0,2-2 0 0 0,1-2 0 0 0,3-2 1 0 0,29 19 3337 0 0,-16-15-1788 0 0</inkml:trace>
  <inkml:trace contextRef="#ctx0" brushRef="#br0" timeOffset="927.21">1309 846 132 0 0,'6'5'1323'0'0,"0"1"1"0"0,0 0-1 0 0,0 0 1 0 0,0 0-1 0 0,4 7-1323 0 0,20 40 2787 0 0,-14-16-1616 0 0,-3 0 0 0 0,0 2-1171 0 0,-12-35 158 0 0,4 11 240 0 0,-2 0 0 0 0,1 1 0 0 0,-2-1 0 0 0,0 1 0 0 0,-1-1 0 0 0,0 6-398 0 0,-1-11 149 0 0,-1-1-1 0 0,0 0 0 0 0,0 1 0 0 0,-1-1 0 0 0,0 0 0 0 0,-1 0 1 0 0,0 0-1 0 0,0 0 0 0 0,-1-1 0 0 0,0 1 0 0 0,0-1-148 0 0,3-7 49 0 0,1 0 1 0 0,-1 0-1 0 0,1 0 0 0 0,-1 0 1 0 0,1 0-1 0 0,-1-1 0 0 0,0 1 1 0 0,1 0-1 0 0,-1 0 0 0 0,0-1 1 0 0,0 1-1 0 0,1 0 0 0 0,-1-1 1 0 0,0 1-1 0 0,0-1 0 0 0,0 1 1 0 0,0-1-1 0 0,0 1 0 0 0,0-1 0 0 0,0 0 1 0 0,0 1-1 0 0,0-1-49 0 0,0 0 48 0 0,0 0 0 0 0,0-1 0 0 0,0 1 0 0 0,0 0 1 0 0,1-1-1 0 0,-1 1 0 0 0,0 0 0 0 0,0-1 0 0 0,1 1 0 0 0,-1-1 0 0 0,0 1 0 0 0,0-1 0 0 0,1 1 0 0 0,-1-1 0 0 0,1 0 1 0 0,-1 1-1 0 0,1-1 0 0 0,-1 0 0 0 0,1 0 0 0 0,-1 0-48 0 0,-2-3 106 0 0,1-1 0 0 0,0 0 1 0 0,0 1-1 0 0,0-1 0 0 0,1 0 1 0 0,-1 0-1 0 0,1 0 0 0 0,0-1-106 0 0,0-13 50 0 0,1 0 0 0 0,0 0 0 0 0,2-1 1 0 0,0 1-1 0 0,1 0 0 0 0,1 1 0 0 0,1-1 0 0 0,4-11-50 0 0,9-22 12 0 0,3 1 0 0 0,12-17-12 0 0,-10 18-3 0 0,3 2-1 0 0,2 0 1 0 0,2 2-1 0 0,4-2 4 0 0,-23 34 0 0 0,1 1 0 0 0,1 0 0 0 0,0 0 0 0 0,1 1 0 0 0,0 1 0 0 0,10-5 0 0 0,-14 10-1 0 0,0 0 0 0 0,0 1 0 0 0,1 0 0 0 0,0 1 0 0 0,0 0 1 0 0,1 1-1 0 0,-1 0 0 0 0,0 1 0 0 0,1 0 0 0 0,7 0 1 0 0,-12 2-1 0 0,0-1-1 0 0,0 2 0 0 0,0-1 1 0 0,-1 1-1 0 0,1 0 1 0 0,0 0-1 0 0,0 1 0 0 0,-1 0 1 0 0,1 0-1 0 0,-1 1 1 0 0,0-1-1 0 0,0 1 0 0 0,0 1 1 0 0,0-1-1 0 0,0 1 1 0 0,-1 0-1 0 0,1 0 0 0 0,-1 1 1 0 0,0 0-1 0 0,3 4 2 0 0,-4-4 0 0 0,-1 0 0 0 0,1 0 1 0 0,-1 0-1 0 0,-1 1 0 0 0,1-1 0 0 0,-1 1 0 0 0,0 0 1 0 0,0-1-1 0 0,0 1 0 0 0,-1 0 0 0 0,0 0 0 0 0,0 0 0 0 0,-1 1 1 0 0,1-1-1 0 0,-1 0 0 0 0,-1 0 0 0 0,1 0 0 0 0,-1 0 0 0 0,0 0 1 0 0,0 0-1 0 0,-1 0 0 0 0,0 0 0 0 0,0 0 0 0 0,-6 11-2 0 0,0 0 1 0 0,-1-1-1 0 0,-1 0 1 0 0,0 0-1 0 0,-1-1 0 0 0,-1-1 1 0 0,0 0-1 0 0,-1 0 0 0 0,-1-1 1 0 0,0-1-1 0 0,0 0 1 0 0,-13 7 1 0 0,-19 10 28 0 0,-1-1 0 0 0,0-2 0 0 0,-40 13-28 0 0,41-22 81 0 0,35-15-21 0 0,1 2 0 0 0,0-1 0 0 0,0 1 0 0 0,0 1 0 0 0,1 0 0 0 0,-1 0-1 0 0,-6 6-59 0 0,15-11 4 0 0,1 1-1 0 0,-1-1 0 0 0,1 1 0 0 0,0-1 0 0 0,-1 0 0 0 0,1 1 1 0 0,0-1-1 0 0,0 1 0 0 0,-1-1 0 0 0,1 1 0 0 0,0-1 0 0 0,0 1 1 0 0,0 0-1 0 0,-1-1 0 0 0,1 1 0 0 0,0-1 0 0 0,0 1 0 0 0,0-1 1 0 0,0 1-1 0 0,0-1 0 0 0,0 1 0 0 0,0 0 0 0 0,0-1 0 0 0,0 1 1 0 0,1-1-1 0 0,-1 1 0 0 0,0-1 0 0 0,0 1 0 0 0,0-1 0 0 0,1 1 1 0 0,-1-1-1 0 0,0 1 0 0 0,1-1 0 0 0,-1 1 0 0 0,0-1 0 0 0,1 1 0 0 0,-1-1 1 0 0,0 0-1 0 0,1 1 0 0 0,-1-1 0 0 0,1 0 0 0 0,0 1-3 0 0,21 14 2 0 0,-19-13 3 0 0,51 26-133 0 0,1-2 1 0 0,1-3 0 0 0,1-2-1 0 0,7-1 128 0 0,-46-14-711 0 0,1-2 0 0 0,-1-1 0 0 0,1 0 0 0 0,0-1 0 0 0,-1-1 0 0 0,1-1 0 0 0,0-1 0 0 0,0 0 711 0 0,-7 0-874 0 0,-1-1 0 0 0,0 0 0 0 0,0-1 1 0 0,0-1-1 0 0,0 1 0 0 0,0-2 0 0 0,-1 1 0 0 0,0-1 0 0 0,0-1 1 0 0,0 0-1 0 0,0 0 0 0 0,-1-1 0 0 0,6-6 874 0 0,14-18-1896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16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73 2520 0 0,'-34'-17'11882'0'0,"12"6"-8033"0"0,21 10-3766 0 0,1 1-65 0 0,0 0 0 0 0,0 0 0 0 0,-1 0 1 0 0,1 0-1 0 0,0 0 0 0 0,0-1 0 0 0,0 1 0 0 0,0 0 0 0 0,0 0 0 0 0,0 0 0 0 0,0 0 0 0 0,0-1 0 0 0,0 1 0 0 0,0 0 0 0 0,0 0 0 0 0,0 0 0 0 0,0 0 0 0 0,0-1 0 0 0,0 1 0 0 0,0 0 0 0 0,0 0 0 0 0,0 0 0 0 0,0 0 0 0 0,0 0 0 0 0,0-1 0 0 0,0 1 0 0 0,0 0 0 0 0,0 0 1 0 0,0 0-1 0 0,0 0 0 0 0,0-1 0 0 0,0 1 0 0 0,0 0 0 0 0,1 0 0 0 0,-1 0 0 0 0,0 0 0 0 0,0 0 0 0 0,0 0 0 0 0,0-1 0 0 0,0 1 0 0 0,0 0 0 0 0,1 0 0 0 0,-1 0 0 0 0,0 0 0 0 0,0 0 0 0 0,0 0 0 0 0,0 0 0 0 0,0 0 0 0 0,1 0 0 0 0,-1 0 0 0 0,0 0 0 0 0,0 0 0 0 0,0 0 1 0 0,0 0-1 0 0,1 0 0 0 0,-1 0 0 0 0,0 0 0 0 0,0 0 0 0 0,0 0 0 0 0,0 0 0 0 0,1 0 0 0 0,-1 0 0 0 0,0 0 0 0 0,0 0 0 0 0,0 0 0 0 0,0 0 0 0 0,1 0-18 0 0,13-2 278 0 0,168-18-445 0 0,1 8 0 0 0,34 8 167 0 0,-202 5-344 0 0,57 3-1750 0 0,-65-3 1174 0 0,-1 0 0 0 0,1 1-1 0 0,-1-1 1 0 0,0 2 0 0 0,6 1 920 0 0,1 7-4327 0 0,-12-11 4204 0 0,-1 1-1 0 0,0-1 1 0 0,0 0-1 0 0,0 1 1 0 0,0-1-1 0 0,0 1 1 0 0,0-1 0 0 0,1 0-1 0 0,-1 1 1 0 0,0-1-1 0 0,0 1 1 0 0,0-1-1 0 0,0 1 1 0 0,0-1 0 0 0,-1 0-1 0 0,1 1 1 0 0,0-1-1 0 0,0 1 1 0 0,0-1-1 0 0,0 0 1 0 0,0 1-1 0 0,-1-1 1 0 0,1 1 0 0 0,0-1-1 0 0,0 0 1 0 0,0 1-1 0 0,-1-1 1 0 0,1 0-1 0 0,0 1 1 0 0,-1-1-1 0 0,1 0 1 0 0,0 0 0 0 0,-1 1-1 0 0,1-1 1 0 0,0 0-1 0 0,-1 0 1 0 0,1 1-1 0 0,0-1 1 0 0,-1 0 123 0 0,-16 8-2267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1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2292 0 0,'-3'7'391'0'0,"1"-3"1016"0"0,0 1-1 0 0,0 0 1 0 0,1-1-1 0 0,-1 1 1 0 0,1 0-1 0 0,0 0 1 0 0,1 0-1407 0 0,0-3 356 0 0,0-1-1 0 0,0 0 1 0 0,0 0 0 0 0,0 0 0 0 0,0 1-1 0 0,0-1 1 0 0,1 0 0 0 0,-1 0 0 0 0,1 0-1 0 0,-1 0 1 0 0,0 0 0 0 0,1 0 0 0 0,0 1-1 0 0,-1-1 1 0 0,1 0 0 0 0,0-1 0 0 0,0 1-356 0 0,14 9 827 0 0,5-5-707 0 0,1 0 0 0 0,0-2 0 0 0,0 0 0 0 0,0-1 0 0 0,0-2 0 0 0,0 0 0 0 0,0-1-1 0 0,0-1-119 0 0,43 0 0 0 0,29 3-391 0 0,60 0-5756 0 0,-110-3 714 0 0,0-2-1 0 0,21-5 5434 0 0,-26 1-2298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28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11 419 340 0 0,'-1'-1'259'0'0,"0"0"-1"0"0,0 0 1 0 0,0 1-1 0 0,1-1 1 0 0,-1 0-1 0 0,0 0 0 0 0,1 0 1 0 0,-1 1-1 0 0,1-1 1 0 0,-1 0-1 0 0,1 0 1 0 0,-1 0-1 0 0,1 0 1 0 0,0 0-1 0 0,-1 0 1 0 0,1 0-1 0 0,0 0 1 0 0,0-1-1 0 0,0 1 1 0 0,0 0-1 0 0,0 0 1 0 0,0 0-1 0 0,0 0 1 0 0,0 0-1 0 0,0 0 1 0 0,0 0-1 0 0,1 0 1 0 0,-1 0-1 0 0,0 0 1 0 0,1 0-1 0 0,-1 0 1 0 0,1 0-1 0 0,-1 0 1 0 0,1 0-1 0 0,-1 0 1 0 0,1 0-1 0 0,0 1 1 0 0,-1-1-1 0 0,1 0 1 0 0,0 0-1 0 0,0 1 1 0 0,0-1-259 0 0,2-2 421 0 0,0 1 1 0 0,0 0-1 0 0,0 0 0 0 0,0 0 1 0 0,0 0-1 0 0,0 1 1 0 0,0-1-1 0 0,1 1 0 0 0,-1-1 1 0 0,1 1-1 0 0,-1 1 0 0 0,1-1-421 0 0,199-17 3551 0 0,28-4-3739 0 0,141-43-528 0 0,-249 37-2323 0 0,-3-5-3749 0 0,-102 27 4704 0 0,0 0 0 0 0,-1-1 0 0 0,2-1 2084 0 0,1-5-2221 0 0</inkml:trace>
  <inkml:trace contextRef="#ctx0" brushRef="#br0" timeOffset="285.498">693 297 32 0 0,'-20'30'7336'0'0,"2"2"-1"0"0,-11 23-7335 0 0,-27 70 3505 0 0,45-99-3877 0 0,4-5 421 0 0,0-1 0 0 0,2 1 0 0 0,-1 6-49 0 0,3-11-240 0 0,-1 1-1 0 0,-1-1 1 0 0,0 0-1 0 0,-1 0 1 0 0,-5 9 240 0 0,10-24-317 0 0,0 1 1 0 0,0-1 0 0 0,0 1-1 0 0,0-1 1 0 0,0 1-1 0 0,-1-1 1 0 0,1 0-1 0 0,0 1 1 0 0,-1-1 0 0 0,1 0-1 0 0,-1 0 1 0 0,1 0-1 0 0,-2 0 317 0 0,-6-2-4390 0 0,5-15 292 0 0,6-2 2031 0 0,0-2 443 0 0</inkml:trace>
  <inkml:trace contextRef="#ctx0" brushRef="#br0" timeOffset="552.175">782 257 1576 0 0,'0'1'272'0'0,"1"-1"0"0"0,-1 1 0 0 0,1 0 1 0 0,-1 0-1 0 0,0-1 0 0 0,0 1 0 0 0,1 0 0 0 0,-1 0 0 0 0,0 0 0 0 0,0-1 0 0 0,0 1 1 0 0,0 0-1 0 0,0 0 0 0 0,0 0 0 0 0,0-1 0 0 0,0 1 0 0 0,0 0 0 0 0,0 0 0 0 0,0 0 0 0 0,-1-1 1 0 0,1 1-1 0 0,0 0 0 0 0,-1 0 0 0 0,1-1 0 0 0,0 1 0 0 0,-1 0 0 0 0,1-1 0 0 0,-1 1 0 0 0,1 0-272 0 0,-19 26 2299 0 0,11-18-1553 0 0,-8 17 277 0 0,1-1 0 0 0,1 2 0 0 0,2-1 0 0 0,0 2 0 0 0,1 3-1023 0 0,7-21 48 0 0,1 0-1 0 0,0-1 1 0 0,1 2-1 0 0,0-1 1 0 0,1 0-1 0 0,0 0 1 0 0,1 1-1 0 0,0-1 1 0 0,0 0-1 0 0,1 0 1 0 0,0 1 0 0 0,1-1-1 0 0,0 0 1 0 0,1 0-1 0 0,0 0 1 0 0,3 4-48 0 0,-5-11-270 0 0,1 0 0 0 0,-1 0 0 0 0,1 0 1 0 0,0 0-1 0 0,0 0 0 0 0,1-1 0 0 0,-1 1 0 0 0,0-1 1 0 0,1 1-1 0 0,0-1 0 0 0,0 0 0 0 0,-1 0 0 0 0,1 0 1 0 0,0-1-1 0 0,0 1 0 0 0,1-1 0 0 0,-1 1 0 0 0,0-1 1 0 0,0 0-1 0 0,1 0 0 0 0,0 0 270 0 0,2-1-880 0 0,0 1 0 0 0,0-1 0 0 0,0 0 0 0 0,0 0 0 0 0,0-1 0 0 0,0 0 0 0 0,0 0 0 0 0,0 0 0 0 0,-1-1 0 0 0,1 0 0 0 0,5-2 880 0 0,12-7-2062 0 0</inkml:trace>
  <inkml:trace contextRef="#ctx0" brushRef="#br0" timeOffset="740.28">1677 395 676 0 0,'-15'20'2542'0'0,"0"-1"0"0"0,-1-1 0 0 0,-1 0 0 0 0,0-2 0 0 0,-1 0 0 0 0,-17 11-2542 0 0,-44 41 3337 0 0,67-56-3200 0 0,-6 5 148 0 0,1 1 1 0 0,0 0-1 0 0,-4 9-285 0 0,17-22-90 0 0,1 1 0 0 0,-1-1-1 0 0,1 1 1 0 0,0 0 0 0 0,0 0 0 0 0,1 0-1 0 0,0 1 1 0 0,0-1 0 0 0,0 1 0 0 0,1-1-1 0 0,0 1 1 0 0,0 0 0 0 0,1-1-1 0 0,0 6 91 0 0,-1-11-225 0 0,1 0-1 0 0,0 0 0 0 0,0 0 1 0 0,0 0-1 0 0,0-1 0 0 0,0 1 0 0 0,0 0 1 0 0,0 0-1 0 0,1 0 0 0 0,-1 0 1 0 0,0 0-1 0 0,1 0 0 0 0,-1 0 0 0 0,0 0 1 0 0,1 0-1 0 0,-1 0 0 0 0,1 0 1 0 0,-1 0-1 0 0,1-1 0 0 0,0 1 0 0 0,-1 0 1 0 0,1 0-1 0 0,0-1 0 0 0,0 1 1 0 0,-1-1-1 0 0,1 1 0 0 0,0 0 0 0 0,0-1 1 0 0,0 1-1 0 0,0-1 0 0 0,0 0 1 0 0,-1 1-1 0 0,1-1 0 0 0,0 0 0 0 0,0 0 1 0 0,0 1-1 0 0,0-1 0 0 0,0 0 0 0 0,1 0 227 0 0,0-1-470 0 0,0 1 1 0 0,0-1 0 0 0,0 1 0 0 0,0-1-1 0 0,0 0 1 0 0,0 0 0 0 0,0 0 0 0 0,0 0 0 0 0,-1 0-1 0 0,1-1 1 0 0,0 1 0 0 0,-1 0 0 0 0,1-1-1 0 0,-1 0 1 0 0,1 1 0 0 0,-1-1 0 0 0,0 0-1 0 0,1 0 469 0 0,10-18-1703 0 0</inkml:trace>
  <inkml:trace contextRef="#ctx0" brushRef="#br0" timeOffset="1009.019">1628 335 420 0 0,'38'-27'7335'0'0,"-28"18"-4613"0"0,0 2 0 0 0,1 0 0 0 0,10-5-2722 0 0,-14 9 232 0 0,0 0-1 0 0,-1 1 1 0 0,1 0-1 0 0,0 0 1 0 0,4 0-232 0 0,2 1 53 0 0,1 0-1 0 0,-1 0 1 0 0,1 1 0 0 0,-1 1-1 0 0,1 0 1 0 0,-1 1 0 0 0,0 1-1 0 0,1 0 1 0 0,-1 1-53 0 0,-8-3-28 0 0,0 0 0 0 0,0 1 1 0 0,0 0-1 0 0,0 0 0 0 0,0 0 0 0 0,0 1 0 0 0,0-1 1 0 0,-1 1-1 0 0,0 0 0 0 0,1 1 0 0 0,-1-1 0 0 0,0 1 1 0 0,-1 0-1 0 0,1 0 0 0 0,-1 0 0 0 0,1 0 0 0 0,-1 0 1 0 0,-1 1-1 0 0,1 0 0 0 0,0-1 0 0 0,-1 1 0 0 0,0 0 1 0 0,1 5 27 0 0,-3-7-160 0 0,0 1 0 0 0,0-1 0 0 0,0 1 1 0 0,-1-1-1 0 0,1 1 0 0 0,-1-1 0 0 0,0 0 1 0 0,0 1-1 0 0,0-1 0 0 0,-1 0 1 0 0,1 0-1 0 0,-1 0 0 0 0,1 0 0 0 0,-1 0 1 0 0,0 0-1 0 0,0 0 0 0 0,-1 0 0 0 0,1-1 1 0 0,0 1-1 0 0,-1-1 0 0 0,-2 2 160 0 0,-7 7-784 0 0,-2-1 0 0 0,1 0-1 0 0,-13 7 785 0 0,5-5-169 0 0,0-2-1 0 0,0 0 0 0 0,-1-1 1 0 0,-21 6 169 0 0,-47 6 3379 0 0,90-21-3355 0 0,0 0-1 0 0,0 0 0 0 0,0 0 1 0 0,0 0-1 0 0,0 0 0 0 0,0 0 1 0 0,1 0-1 0 0,-1 0 0 0 0,0 0 1 0 0,0 0-1 0 0,0 0 0 0 0,0 0 1 0 0,0 0-1 0 0,0 0 0 0 0,0 0 1 0 0,0 0-1 0 0,1 0 0 0 0,-1 0 1 0 0,0 0-1 0 0,0 0 0 0 0,0 0 1 0 0,0 0-1 0 0,0 0 0 0 0,0 0 1 0 0,0 0-1 0 0,0 1 0 0 0,1-1 1 0 0,-1 0-1 0 0,0 0 0 0 0,0 0 1 0 0,0 0-1 0 0,0 0 1 0 0,0 0-1 0 0,0 0 0 0 0,0 0 1 0 0,0 0-1 0 0,0 0 0 0 0,0 1 1 0 0,0-1-1 0 0,0 0 0 0 0,0 0 1 0 0,0 0-1 0 0,0 0 0 0 0,0 0 1 0 0,0 0-1 0 0,0 0 0 0 0,0 1 1 0 0,0-1-1 0 0,0 0 0 0 0,0 0 1 0 0,0 0-1 0 0,0 0 0 0 0,0 0 1 0 0,0 0-1 0 0,0 0 0 0 0,0 0 1 0 0,0 1-1 0 0,0-1 0 0 0,0 0 1 0 0,0 0-1 0 0,0 0 0 0 0,0 0 1 0 0,0 0-1 0 0,0 0 0 0 0,0 0 1 0 0,0 0-1 0 0,0 0 0 0 0,-1 1 1 0 0,1-1-24 0 0,18 7 555 0 0,20 7-193 0 0,-10-8-270 0 0,0 0 0 0 0,1-2 1 0 0,0-1-1 0 0,14-1-92 0 0,-18-1-14 0 0,1 0-1 0 0,-1 2 1 0 0,0 1 0 0 0,0 1-1 0 0,24 8 15 0 0,-45-12 2 0 0,-1 1 0 0 0,0-1 1 0 0,0 1-1 0 0,0-1 0 0 0,0 1 0 0 0,0 0 0 0 0,0 0 0 0 0,-1 0 0 0 0,1 0 0 0 0,-1 1 1 0 0,1-1-1 0 0,-1 1 0 0 0,0-1 0 0 0,0 1 0 0 0,2 2-2 0 0,-3-3-228 0 0,0 0-1 0 0,-1 1 1 0 0,1-1 0 0 0,0 1-1 0 0,-1-1 1 0 0,1 1-1 0 0,-1-1 1 0 0,0 0 0 0 0,0 1-1 0 0,0-1 1 0 0,0 1 0 0 0,0-1-1 0 0,0 1 1 0 0,-1-1 0 0 0,1 1-1 0 0,-1-1 1 0 0,0 1 0 0 0,0-1-1 0 0,0 0 1 0 0,0 0-1 0 0,0 1 229 0 0,0-2-570 0 0,1 1-1 0 0,-1-1 0 0 0,1 1 0 0 0,0-1 0 0 0,-1 1 1 0 0,1-1-1 0 0,0 1 0 0 0,0-1 0 0 0,0 1 0 0 0,0-1 1 0 0,0 1-1 0 0,0-1 0 0 0,1 1 0 0 0,-1-1 0 0 0,0 1 1 0 0,1-1-1 0 0,0 1 571 0 0,1 5-1749 0 0</inkml:trace>
  <inkml:trace contextRef="#ctx0" brushRef="#br0" timeOffset="1275.779">2254 1194 176 0 0,'6'-30'12189'0'0,"8"-4"-7626"0"0,21-31-2826 0 0,0 12-1507 0 0,2 1 0 0 0,3 2 0 0 0,1 1 0 0 0,3 3 0 0 0,38-31-230 0 0,74-54-70 0 0,30-11 70 0 0,-47 38 9 0 0,-91 68-24 0 0,34-27-2788 0 0,-82 63 2663 0 0,0 0-1 0 0,0 0 1 0 0,0 0-1 0 0,0 0 1 0 0,-1 0-1 0 0,1-1 1 0 0,0 1-1 0 0,0 0 0 0 0,0 0 1 0 0,0 0-1 0 0,0 0 1 0 0,0 0-1 0 0,-1 0 1 0 0,1 0-1 0 0,0 0 1 0 0,0 0-1 0 0,0 0 1 0 0,0 0-1 0 0,0-1 1 0 0,0 1-1 0 0,0 0 1 0 0,0 0-1 0 0,0 0 1 0 0,0 0-1 0 0,-1 0 1 0 0,1 0-1 0 0,0 0 0 0 0,0-1 1 0 0,0 1-1 0 0,0 0 1 0 0,0 0-1 0 0,0 0 1 0 0,0 0-1 0 0,0 0 1 0 0,0-1-1 0 0,0 1 1 0 0,0 0-1 0 0,0 0 1 0 0,0 0-1 0 0,0 0 1 0 0,0 0-1 0 0,0 0 1 0 0,0-1-1 0 0,0 1 1 0 0,0 0-1 0 0,1 0 0 0 0,-1 0 1 0 0,0 0-1 0 0,0 0 1 0 0,0 0-1 0 0,0-1 1 0 0,0 1-1 0 0,0 0 1 0 0,0 0-1 0 0,0 0 1 0 0,0 0-1 0 0,1 0 1 0 0,-1 0-1 0 0,0 0 1 0 0,0 0 140 0 0,-8 1-4756 0 0,4-1 4575 0 0,-5 4-2099 0 0</inkml:trace>
  <inkml:trace contextRef="#ctx0" brushRef="#br0" timeOffset="1603.816">3380 513 444 0 0,'9'10'1617'0'0,"-1"0"1"0"0,0 0-1 0 0,0 1 1 0 0,-1 0-1 0 0,0 2-1617 0 0,-2-3 406 0 0,-1 0-1 0 0,0 1 0 0 0,0-1 1 0 0,-1 1-1 0 0,-1 0 1 0 0,0 0-1 0 0,-1 0 0 0 0,0 0 1 0 0,0 7-406 0 0,-1 11 1312 0 0,-1-1 0 0 0,-1 1 0 0 0,-2-1 1 0 0,-3 12-1313 0 0,-2-5 456 0 0,0 0 0 0 0,-3-1 0 0 0,-5 11-456 0 0,15-39-264 0 0,-1-1-1 0 0,-1 1 1 0 0,1 0 0 0 0,-1-1-1 0 0,0 1 1 0 0,0-1 0 0 0,-1 0 0 0 0,-4 4 264 0 0,8-8-233 0 0,0 0 1 0 0,0-1 0 0 0,1 1 0 0 0,-1 0-1 0 0,0 0 1 0 0,0-1 0 0 0,-1 1 0 0 0,1 0-1 0 0,0-1 1 0 0,0 1 0 0 0,0-1 0 0 0,0 1 0 0 0,0-1-1 0 0,-1 0 1 0 0,1 0 0 0 0,0 1 0 0 0,0-1-1 0 0,0 0 1 0 0,-1 0 0 0 0,1 0 0 0 0,0 0-1 0 0,0 0 1 0 0,-1 0 0 0 0,1-1 0 0 0,0 1-1 0 0,0 0 1 0 0,0-1 0 0 0,-1 1 0 0 0,1-1 0 0 0,0 1-1 0 0,0-1 1 0 0,0 1 0 0 0,0-1 0 0 0,0 0-1 0 0,0 0 1 0 0,0 1 0 0 0,0-1 0 0 0,0 0-1 0 0,1 0 1 0 0,-1 0 0 0 0,0 0 0 0 0,0 0 0 0 0,1 0-1 0 0,-1 0 1 0 0,1 0 0 0 0,-1 0 0 0 0,1-1-1 0 0,-1 1 1 0 0,1-1 232 0 0,-7-17-2645 0 0,4-7 591 0 0</inkml:trace>
  <inkml:trace contextRef="#ctx0" brushRef="#br0" timeOffset="1952.151">3361 546 116 0 0,'8'-18'3347'0'0,"1"0"1"0"0,1 1-1 0 0,1 0 0 0 0,11-14-3347 0 0,-15 23 1064 0 0,0 0-1 0 0,0 1 1 0 0,1 0-1 0 0,4-2-1063 0 0,-3 2 183 0 0,1 1 1 0 0,0 0-1 0 0,0 1 0 0 0,6-2-183 0 0,7-2 235 0 0,0 1 0 0 0,1 0 0 0 0,0 2-1 0 0,0 1 1 0 0,1 1 0 0 0,-1 2 0 0 0,3 0-235 0 0,-15 1 7 0 0,1 1 0 0 0,0 0 0 0 0,0 1-1 0 0,0 1 1 0 0,-1 0 0 0 0,1 0 0 0 0,-1 1 0 0 0,1 1 0 0 0,-1 0 0 0 0,0 1 0 0 0,-1 0 0 0 0,1 1 0 0 0,-1 0 0 0 0,7 6-7 0 0,-16-11-6 0 0,1 1-1 0 0,0 0 1 0 0,-1 0 0 0 0,1 1-1 0 0,-1-1 1 0 0,1 1-1 0 0,-1-1 1 0 0,0 1 0 0 0,0 0-1 0 0,-1 0 1 0 0,1-1 0 0 0,0 1-1 0 0,-1 0 1 0 0,0 1-1 0 0,1-1 1 0 0,-1 0 0 0 0,-1 0-1 0 0,1 1 1 0 0,0-1-1 0 0,-1 0 1 0 0,0 1 0 0 0,1-1-1 0 0,-1 0 1 0 0,-1 1-1 0 0,1-1 1 0 0,0 0 0 0 0,-1 1-1 0 0,0-1 1 0 0,0 0-1 0 0,0 0 1 0 0,0 1 0 0 0,0-1-1 0 0,-1 0 1 0 0,1 0 0 0 0,-1 0-1 0 0,0-1 1 0 0,0 1-1 0 0,0 0 1 0 0,-1 0 6 0 0,-7 10-63 0 0,-1-1 1 0 0,-1 0-1 0 0,1 0 1 0 0,-2-2-1 0 0,0 1 1 0 0,0-2-1 0 0,-9 5 63 0 0,-33 17-119 0 0,-1-3 0 0 0,-2-3-1 0 0,-1-1 120 0 0,-100 45 107 0 0,157-69-103 0 0,1 1 0 0 0,-1 0 0 0 0,0-1 1 0 0,1 1-1 0 0,-1 0 0 0 0,1 0 0 0 0,-1 0 0 0 0,1 0 0 0 0,0 1 0 0 0,-1-1 1 0 0,1 0-1 0 0,0 0 0 0 0,0 1 0 0 0,0-1 0 0 0,0 1 0 0 0,0-1 0 0 0,0 1 0 0 0,0 0-4 0 0,1-1 4 0 0,0 0-1 0 0,0 0 1 0 0,0 0-1 0 0,0 0 0 0 0,0-1 1 0 0,0 1-1 0 0,1 0 1 0 0,-1 0-1 0 0,0 0 1 0 0,1-1-1 0 0,-1 1 0 0 0,0 0 1 0 0,1 0-1 0 0,-1-1 1 0 0,1 1-1 0 0,-1 0 0 0 0,1-1 1 0 0,0 1-1 0 0,-1-1 1 0 0,1 1-1 0 0,0 0 0 0 0,-1-1 1 0 0,1 1-1 0 0,0-1 1 0 0,-1 0-1 0 0,1 1-3 0 0,7 3 16 0 0,0 0 1 0 0,0-1-1 0 0,0 0 0 0 0,1-1 1 0 0,-1 1-1 0 0,6 0-16 0 0,113 16-94 0 0,95 2 94 0 0,-88-10-1990 0 0,-131-10 1689 0 0,27 0-3772 0 0,-30-1 3827 0 0,1 0 0 0 0,-1 0 0 0 0,1 0 0 0 0,0 0 0 0 0,-1 0 0 0 0,1 0 0 0 0,-1 0 0 0 0,1 0 1 0 0,-1 0-1 0 0,1-1 0 0 0,0 1 0 0 0,-1 0 0 0 0,1 0 0 0 0,-1 0 0 0 0,1-1 0 0 0,-1 1 0 0 0,1 0 0 0 0,-1-1 0 0 0,1 1 0 0 0,-1 0 1 0 0,0-1-1 0 0,1 1 0 0 0,-1-1 0 0 0,1 1 0 0 0,-1-1 0 0 0,0 1 0 0 0,1-1 0 0 0,-1 1 0 0 0,0-1 0 0 0,0 1 0 0 0,1-1 0 0 0,-1 1 1 0 0,0-1-1 0 0,0 1 0 0 0,0-1 0 0 0,0 0 0 0 0,0 1 0 0 0,0-1 0 0 0,0 0 246 0 0,-3-7-2359 0 0</inkml:trace>
  <inkml:trace contextRef="#ctx0" brushRef="#br0" timeOffset="2359.574">4202 129 612 0 0,'-11'-3'2079'0'0,"0"0"0"0"0,1-1 0 0 0,-1 0 0 0 0,1 0 0 0 0,0-1 1 0 0,0-1-1 0 0,0 0 0 0 0,1 0 0 0 0,-5-5-2079 0 0,13 11 23 0 0,1 0 1 0 0,0-1 0 0 0,-1 1-1 0 0,1 0 1 0 0,-1 0 0 0 0,1-1-1 0 0,0 1 1 0 0,-1 0 0 0 0,1-1-1 0 0,-1 1 1 0 0,1 0-1 0 0,0-1 1 0 0,0 1 0 0 0,-1 0-1 0 0,1-1 1 0 0,0 1 0 0 0,0-1-1 0 0,-1 1 1 0 0,1-1 0 0 0,0 1-1 0 0,0-1 1 0 0,0 1-1 0 0,0-1 1 0 0,0 1 0 0 0,0-1-1 0 0,0 1 1 0 0,0-1 0 0 0,0 1-1 0 0,0-1 1 0 0,0 1 0 0 0,0-1-1 0 0,0 1 1 0 0,0 0 0 0 0,0-1-1 0 0,0 1 1 0 0,0-1-1 0 0,1 1 1 0 0,-1-1-24 0 0,19-9 221 0 0,28 3-222 0 0,-16 7 13 0 0,0 1 0 0 0,-1 2 1 0 0,1 2-1 0 0,-1 0 0 0 0,0 2 1 0 0,0 2-1 0 0,-1 0 0 0 0,0 2 1 0 0,13 7-13 0 0,-37-15 1 0 0,1-1 1 0 0,-1 1 0 0 0,0 0 0 0 0,0 0 0 0 0,-1 0 0 0 0,1 1-1 0 0,-1 0 1 0 0,0 0 0 0 0,0 0 0 0 0,0 0 0 0 0,3 4-2 0 0,-6-6 0 0 0,0 0 0 0 0,0 0 0 0 0,-1 0 0 0 0,1 0 0 0 0,0 0 0 0 0,-1 0 0 0 0,1 0 0 0 0,-1 1 0 0 0,0-1 0 0 0,0 0 0 0 0,0 0 1 0 0,0 0-1 0 0,0 0 0 0 0,0 0 0 0 0,0 1 0 0 0,-1-1 0 0 0,1 0 0 0 0,-1 0 0 0 0,0 0 0 0 0,1 0 0 0 0,-1 0 0 0 0,0 0 0 0 0,0 0 0 0 0,0 0 0 0 0,-1-1 0 0 0,1 1 0 0 0,0 0 0 0 0,-1-1 0 0 0,1 1 0 0 0,-1-1 1 0 0,1 1-1 0 0,-1-1 0 0 0,-15 13 8 0 0,0-1 1 0 0,0 0 0 0 0,-1-2-1 0 0,-1 0 1 0 0,0-1 0 0 0,-1-1 0 0 0,1-1-1 0 0,-10 2-8 0 0,-2 2 10 0 0,2 1 0 0 0,-1 2-1 0 0,-2 3-9 0 0,28-16 1 0 0,1 0-1 0 0,0 0 1 0 0,-1 1 0 0 0,1-1-1 0 0,0 1 1 0 0,1 0 0 0 0,-1 0-1 0 0,0 0 1 0 0,1 0 0 0 0,-1 0-1 0 0,1 1 1 0 0,0-1-1 0 0,2-2 0 0 0,0 0 0 0 0,-1 0-1 0 0,1 0 1 0 0,0 0 0 0 0,0 0 0 0 0,0 0 0 0 0,-1 0 0 0 0,1 0 0 0 0,0-1 0 0 0,0 1 0 0 0,1 0 0 0 0,-1 0-1 0 0,0 0 1 0 0,0 0 0 0 0,0 0 0 0 0,1 0 0 0 0,-1 0 0 0 0,0 0 0 0 0,1 0 0 0 0,-1 0 0 0 0,2 1 0 0 0,-1 0-1 0 0,1-1 1 0 0,-1 1 0 0 0,1-1 0 0 0,-1 1 0 0 0,1-1 0 0 0,0 0-1 0 0,0 0 1 0 0,0 0 0 0 0,-1 0 0 0 0,1 0 0 0 0,0 0 0 0 0,1 0 0 0 0,14 6-18 0 0,1-2 1 0 0,0 0 0 0 0,0-1-1 0 0,0 0 1 0 0,1-2-1 0 0,8 0 18 0 0,37 1-1325 0 0,15-4 1325 0 0,12 0-2799 0 0,181 11-11141 0 0,-227-6 12228 0 0</inkml:trace>
  <inkml:trace contextRef="#ctx0" brushRef="#br0" timeOffset="2719.761">5246 553 1544 0 0,'-26'-5'1865'0'0,"4"2"323"0"0,1-1 0 0 0,-1-1-1 0 0,1-1 1 0 0,0-1 0 0 0,1 0-1 0 0,0-2 1 0 0,-7-4-2188 0 0,26 12 64 0 0,-1 1 0 0 0,1-1 0 0 0,0 0 0 0 0,0 0 0 0 0,-1 0 0 0 0,1 0 0 0 0,0 0 0 0 0,0 0 0 0 0,0 0 0 0 0,0 0 0 0 0,0-1 0 0 0,0 1 0 0 0,0 0 0 0 0,1-1 0 0 0,-1 1 0 0 0,0-2-64 0 0,1 3 48 0 0,0-1-1 0 0,-1 0 0 0 0,1 0 1 0 0,0 0-1 0 0,1 1 0 0 0,-1-1 1 0 0,0 0-1 0 0,0 0 0 0 0,0 0 1 0 0,0 1-1 0 0,1-1 1 0 0,-1 0-1 0 0,0 0 0 0 0,1 1 1 0 0,-1-1-1 0 0,0 0 0 0 0,1 0 1 0 0,-1 1-1 0 0,1-1 1 0 0,-1 1-1 0 0,1-1 0 0 0,0 0-47 0 0,3-2 129 0 0,0 0 1 0 0,0 0-1 0 0,0 1 0 0 0,0 0 0 0 0,0-1 0 0 0,0 1 0 0 0,1 1 0 0 0,0-1 0 0 0,4 0-129 0 0,47-10 487 0 0,1 3 0 0 0,0 3-1 0 0,44 1-486 0 0,-47 2 110 0 0,472-23 186 0 0,208-13-1092 0 0,-699 37 417 0 0,79-8-1726 0 0,-100 8 630 0 0,0-1 1 0 0,0-1-1 0 0,13-4 1475 0 0,-26 8-185 0 0,0-1 1 0 0,0 1-1 0 0,-1 0 1 0 0,1 0-1 0 0,0-1 1 0 0,0 1-1 0 0,0 0 1 0 0,0-1-1 0 0,0 1 1 0 0,-1 0-1 0 0,1-1 1 0 0,0 0-1 0 0,0 1 1 0 0,-1-1-1 0 0,1 1 1 0 0,0-1-1 0 0,-1 0 1 0 0,1 1-1 0 0,0-1 1 0 0,-1 0-1 0 0,1 0 1 0 0,-1 0-1 0 0,1 1 1 0 0,-1-1-1 0 0,0 0 1 0 0,1 0-1 0 0,-1 0 1 0 0,0 0-1 0 0,0 0 1 0 0,0 0-1 0 0,1 0 1 0 0,-1 1-1 0 0,0-1 1 0 0,0 0-1 0 0,0 0 1 0 0,0 0-1 0 0,-1 0 1 0 0,1 0 0 0 0,0 0-1 0 0,0 0 1 0 0,0 0-1 0 0,-1 0 1 0 0,1 1-1 0 0,-1-2 185 0 0,-1-1-520 0 0,-1 0 0 0 0,1-1 1 0 0,-1 1-1 0 0,0 0 0 0 0,0 0 0 0 0,0 1 0 0 0,0-1 1 0 0,-1 0-1 0 0,1 1 0 0 0,-2 0 520 0 0,-34-21-2121 0 0</inkml:trace>
  <inkml:trace contextRef="#ctx0" brushRef="#br0" timeOffset="2985.232">6474 79 336 0 0,'-144'-31'5317'0'0,"-74"-6"6200"0"0,138 28-8972 0 0,67 7-1906 0 0,56 6-567 0 0,150 14-79 0 0,0 8 1 0 0,79 26 6 0 0,-267-51-2 0 0,42 11-41 0 0,42 15 43 0 0,-76-23-10 0 0,0 2 1 0 0,0 0-1 0 0,-1 0 1 0 0,0 1-1 0 0,0 1 1 0 0,0 0-1 0 0,-1 0 1 0 0,10 10 9 0 0,-19-15-4 0 0,0-1 0 0 0,1 0 0 0 0,-1 1 0 0 0,0 0 0 0 0,0-1 0 0 0,-1 1 0 0 0,1 0 1 0 0,0 0-1 0 0,-1 0 0 0 0,0 0 0 0 0,0 0 0 0 0,0 0 0 0 0,0 0 0 0 0,0 1 0 0 0,0-1 0 0 0,-1 0 0 0 0,0 1 0 0 0,0-1 0 0 0,0 0 1 0 0,0 1 3 0 0,-1 0-4 0 0,0 1 0 0 0,0-1-1 0 0,0 1 1 0 0,-1-1 0 0 0,0 0 0 0 0,0 0 0 0 0,0 1 0 0 0,-1-1 0 0 0,1-1 0 0 0,-1 1 0 0 0,0 0 0 0 0,0-1 0 0 0,0 1 4 0 0,-12 10-5 0 0,0-1 0 0 0,0 0 0 0 0,-1-2 0 0 0,-1 1 0 0 0,0-2 0 0 0,-2 0 5 0 0,-51 24 8 0 0,-1-3 0 0 0,-1-4 0 0 0,-1-3 0 0 0,-27 3-8 0 0,-2 3-34 0 0,-73 32 34 0 0,166-59-65 0 0,5-2-21 0 0,1 0 1 0 0,0 0 0 0 0,0 1-1 0 0,-1-1 1 0 0,1 1-1 0 0,0 0 1 0 0,0-1 0 0 0,0 1-1 0 0,1 1 1 0 0,-1-1 0 0 0,0 0-1 0 0,1 1 1 0 0,0-1-1 0 0,-1 1 1 0 0,1 0 0 0 0,0 0 85 0 0,1-2-83 0 0,1-1-1 0 0,0 0 1 0 0,0 1 0 0 0,0-1 0 0 0,0 0 0 0 0,0 1-1 0 0,0-1 1 0 0,0 1 0 0 0,0-1 0 0 0,0 0 0 0 0,0 1 0 0 0,0-1-1 0 0,0 1 1 0 0,0-1 0 0 0,0 0 0 0 0,0 1 0 0 0,0-1-1 0 0,0 0 1 0 0,0 1 0 0 0,1-1 0 0 0,-1 1 0 0 0,0-1 0 0 0,0 0-1 0 0,0 1 1 0 0,1-1 0 0 0,-1 0 0 0 0,0 0 0 0 0,0 1 0 0 0,1-1-1 0 0,-1 0 1 0 0,0 0 0 0 0,1 1 0 0 0,-1-1 0 0 0,0 0-1 0 0,1 0 84 0 0,18 7-2462 0 0,21-5-1496 0 0,48-9-1974 0 0,-35 2 3658 0 0</inkml:trace>
  <inkml:trace contextRef="#ctx0" brushRef="#br0" timeOffset="3371.897">7923 200 864 0 0,'-38'-2'5524'0'0,"1"1"0"0"0,-25 4-5524 0 0,30 0 1823 0 0,0 1 1 0 0,0 2-1 0 0,-7 4-1823 0 0,15-4 548 0 0,0 2 1 0 0,0 1-1 0 0,1 1 0 0 0,1 1 1 0 0,-1 1-1 0 0,2 1 0 0 0,-1 1 0 0 0,2 0 1 0 0,-16 16-549 0 0,28-24 167 0 0,1 1 0 0 0,0 1 0 0 0,1-1 0 0 0,-1 1-1 0 0,2 0 1 0 0,-1 1 0 0 0,1-1 0 0 0,0 1 0 0 0,1 0 0 0 0,-3 6-167 0 0,6-10 49 0 0,0-1 0 0 0,0 1 0 0 0,0 0-1 0 0,0-1 1 0 0,0 1 0 0 0,1 0 0 0 0,0-1 0 0 0,0 1-1 0 0,0 0 1 0 0,1 0 0 0 0,0-1 0 0 0,0 1-1 0 0,0 0 1 0 0,0-1 0 0 0,1 1 0 0 0,-1-1 0 0 0,1 0-1 0 0,0 1 1 0 0,1-1 0 0 0,-1 0 0 0 0,1 0 0 0 0,0 0-1 0 0,1 0-48 0 0,4 5 24 0 0,2 0 0 0 0,-1-1 0 0 0,1 0 0 0 0,0 0-1 0 0,1-1 1 0 0,-1-1 0 0 0,1 0 0 0 0,1 0 0 0 0,-1-1 0 0 0,1-1-1 0 0,0 0 1 0 0,0 0 0 0 0,0-1 0 0 0,1-1 0 0 0,0 0-24 0 0,14 2-20 0 0,1-2-1 0 0,-1 0 1 0 0,0-2 0 0 0,0-1 0 0 0,1-1-1 0 0,12-3 21 0 0,-22 2-104 0 0,0-1-1 0 0,0-1 0 0 0,-1 0 0 0 0,0-2 0 0 0,0 1 1 0 0,0-2-1 0 0,-1 0 0 0 0,2-3 105 0 0,-13 9-90 0 0,-1-1 0 0 0,1 0 0 0 0,-1 0 0 0 0,0 0-1 0 0,0-1 1 0 0,0 0 0 0 0,0 1 0 0 0,-1-1 0 0 0,0-1 0 0 0,0 1 0 0 0,0 0-1 0 0,0-1 1 0 0,0 0 0 0 0,-1 1 0 0 0,0-1 0 0 0,0 0 0 0 0,0 0 0 0 0,-1 0-1 0 0,0 0 1 0 0,0-1 0 0 0,0 1 0 0 0,0 0 0 0 0,-1-1 0 0 0,0 1 0 0 0,0 0-1 0 0,0 0 1 0 0,-1-1 0 0 0,0 1 0 0 0,-1-5 90 0 0,-3-4-116 0 0,-1 0 0 0 0,0 0 0 0 0,-1 0-1 0 0,0 1 1 0 0,-1-1 0 0 0,-1 2 0 0 0,0 0 0 0 0,0 0 0 0 0,-2 0-1 0 0,1 1 1 0 0,-1 1 0 0 0,-1 0 0 0 0,0 0 0 0 0,0 1 0 0 0,-1 1-1 0 0,0 0 117 0 0,-11-6-17 0 0,0 1 0 0 0,0 1 0 0 0,-2 1 0 0 0,1 1 0 0 0,-1 2 0 0 0,0 0 0 0 0,-1 2-1 0 0,-16-2 18 0 0,20 6-364 0 0,0 0-1 0 0,0 1 0 0 0,0 2 0 0 0,0 0 0 0 0,0 2 0 0 0,0 0 0 0 0,-6 3 365 0 0,10-1-1098 0 0,0 0-1 0 0,0 2 1 0 0,0 0 0 0 0,1 1 0 0 0,0 1-1 0 0,1 1 1 0 0,0 0 0 0 0,0 1 0 0 0,1 1 0 0 0,1 1-1 0 0,0 0 1 0 0,0 1 0 0 0,-2 4 1098 0 0,-28 37-2421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2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279 839 2640 0 0,'-8'3'1745'0'0,"-1"-1"-1"0"0,1 0 1 0 0,-1-1-1 0 0,0 0 1 0 0,0 0 0 0 0,-3 0-1745 0 0,-2-2 1252 0 0,1 1 0 0 0,0-1 0 0 0,-1-1 1 0 0,-5-2-1253 0 0,10 2 157 0 0,-1 0 1 0 0,1-1 0 0 0,0 0-1 0 0,0-1 1 0 0,0 0-1 0 0,0 0 1 0 0,0-1 0 0 0,1 0-1 0 0,0-1 1 0 0,0 0 0 0 0,0 0-1 0 0,1 0 1 0 0,-1-2-158 0 0,6 5 9 0 0,-1 0 0 0 0,1 0 0 0 0,0 0 0 0 0,0 0 0 0 0,1 0 0 0 0,-1 0 0 0 0,1-1 0 0 0,-1 1 0 0 0,1-1 0 0 0,0 1 0 0 0,0-1 0 0 0,1 1 0 0 0,-1-1 0 0 0,1 1 0 0 0,-1-1 0 0 0,1 0 0 0 0,1 0-9 0 0,-1-2 1 0 0,1 0 1 0 0,0 1-1 0 0,1-1 1 0 0,0 0-1 0 0,0 1 1 0 0,0 0-1 0 0,0-1 1 0 0,1 1-1 0 0,0 0 1 0 0,1-2-2 0 0,7-8-10 0 0,1 0 0 0 0,0 1 0 0 0,1 0-1 0 0,1 1 1 0 0,0 1 0 0 0,4-2 10 0 0,-1 1-5 0 0,0 1 0 0 0,1 1-1 0 0,0 0 1 0 0,1 2 0 0 0,1 0-1 0 0,-1 1 1 0 0,1 0 0 0 0,0 2-1 0 0,18-3 6 0 0,-29 8 1 0 0,0-1 0 0 0,0 1 0 0 0,0 1 0 0 0,1 0 0 0 0,-1 0 0 0 0,0 1 0 0 0,0 0 0 0 0,0 1 0 0 0,0 0 0 0 0,0 0 0 0 0,0 1-1 0 0,-3 0 1 0 0,0-1 1 0 0,0 1-1 0 0,0 1 1 0 0,-1-1-1 0 0,0 1 1 0 0,1 0-1 0 0,-1 0 1 0 0,-1 0-1 0 0,1 1 1 0 0,-1 0-1 0 0,1 0 1 0 0,-1 0-1 0 0,-1 0 1 0 0,1 1-1 0 0,-1-1 1 0 0,2 4-2 0 0,-2-2 55 0 0,0-1 0 0 0,-1 1 0 0 0,1 0 0 0 0,-2 0 1 0 0,1 0-1 0 0,-1 0 0 0 0,0 0 0 0 0,0 0 0 0 0,-1 1 0 0 0,0-1 0 0 0,0 0 1 0 0,0 0-1 0 0,-1 0 0 0 0,-1 0 0 0 0,1 0 0 0 0,-1 0 0 0 0,0 0 1 0 0,0 0-1 0 0,-1 0 0 0 0,0-1 0 0 0,0 1 0 0 0,-1-1 0 0 0,0 0 0 0 0,0 0 1 0 0,0 0-1 0 0,-1-1 0 0 0,0 1 0 0 0,0-1 0 0 0,0 0 0 0 0,0-1 0 0 0,-1 1 1 0 0,0-1-1 0 0,0 0 0 0 0,0-1 0 0 0,-1 1-55 0 0,6-3 19 0 0,0-1 1 0 0,1 1-1 0 0,-1-1 1 0 0,0 1-1 0 0,0-1 0 0 0,0 1 1 0 0,0-1-1 0 0,0 0 1 0 0,0 1-1 0 0,0-1 0 0 0,0 0 1 0 0,0 0-1 0 0,0 0 1 0 0,0 0-1 0 0,0 0 0 0 0,0 0 1 0 0,0 0-1 0 0,0 0 1 0 0,0 0-1 0 0,0 0 0 0 0,0 0 1 0 0,0-1-1 0 0,0 1 0 0 0,0 0 1 0 0,0-1-1 0 0,0 1 1 0 0,0-1-1 0 0,0 1 0 0 0,0-1 1 0 0,0 0-1 0 0,1 1 1 0 0,-1-1-1 0 0,0 0 0 0 0,0 1 1 0 0,1-1-20 0 0,-1-1 6 0 0,1 1 0 0 0,-1-1 0 0 0,1 0 1 0 0,0 0-1 0 0,0 1 0 0 0,0-1 0 0 0,0 0 1 0 0,0 1-1 0 0,0-1 0 0 0,0 0 0 0 0,1 0 0 0 0,-1 1 1 0 0,0-1-1 0 0,1 0 0 0 0,0 1 0 0 0,-1-1 1 0 0,1 1-1 0 0,0-1 0 0 0,0 1 0 0 0,0-1 0 0 0,0 0-6 0 0,11-15-21 0 0,1 1-1 0 0,0 0 0 0 0,1 0 0 0 0,1 2 1 0 0,0 0-1 0 0,8-5 22 0 0,7-4-25 0 0,1 1 1 0 0,1 2-1 0 0,4-1 25 0 0,-25 16-2 0 0,56-28-9 0 0,-62 30 10 0 0,1 1 0 0 0,-1 1-1 0 0,1-1 1 0 0,0 1 0 0 0,0-1 0 0 0,-1 2-1 0 0,1-1 1 0 0,0 1 0 0 0,0 0-1 0 0,6 0 2 0 0,-11 1 0 0 0,1-1-1 0 0,0 1 1 0 0,0-1-1 0 0,0 1 0 0 0,0 0 1 0 0,-1 0-1 0 0,1 0 1 0 0,0 0-1 0 0,-1 0 1 0 0,1 0-1 0 0,-1 0 0 0 0,1 1 1 0 0,-1-1-1 0 0,0 1 1 0 0,1-1-1 0 0,-1 1 0 0 0,0-1 1 0 0,0 1-1 0 0,0 0 1 0 0,0-1-1 0 0,0 1 1 0 0,0 0-1 0 0,-1 0 0 0 0,1 0 1 0 0,-1-1-1 0 0,1 1 1 0 0,-1 0-1 0 0,0 0 0 0 0,1 0 1 0 0,-1 0-1 0 0,0 0 1 0 0,0 0-1 0 0,-1 1 1 0 0,1 9 1 0 0,-1 1 0 0 0,-1-1 1 0 0,0 0-1 0 0,-3 11-1 0 0,3-16 2 0 0,-5 19-310 0 0,2-6 440 0 0,0 0 0 0 0,1-1 1 0 0,1 1-1 0 0,0 15-132 0 0,3-30-249 0 0,0-1 0 0 0,0 1 0 0 0,1-1 0 0 0,-1 1 1 0 0,1-1-1 0 0,0 1 0 0 0,0-1 0 0 0,0 0 0 0 0,1 1 1 0 0,-1-1-1 0 0,1 0 0 0 0,0 0 0 0 0,0 0 0 0 0,1 0 0 0 0,-1 0 1 0 0,1-1-1 0 0,0 1 0 0 0,0-1 0 0 0,0 0 0 0 0,0 0 1 0 0,1 0-1 0 0,-1 0 0 0 0,2 1 249 0 0,-2-3-525 0 0,-1 0-1 0 0,0 0 1 0 0,1 0 0 0 0,-1 0-1 0 0,1-1 1 0 0,-1 1 0 0 0,1-1 0 0 0,-1 0-1 0 0,1 1 1 0 0,0-1 0 0 0,-1 0-1 0 0,1 0 1 0 0,-1-1 0 0 0,1 1-1 0 0,-1-1 1 0 0,1 1 0 0 0,0-1 0 0 0,-1 0 525 0 0,46-19-5489 0 0,-43 18 5105 0 0,25-15-1395 0 0</inkml:trace>
  <inkml:trace contextRef="#ctx0" brushRef="#br0" timeOffset="253.328">1202 529 2572 0 0,'0'-1'443'0'0,"1"0"-1"0"0,-1 0 1 0 0,0 0-1 0 0,0 0 1 0 0,0 0-1 0 0,0 0 1 0 0,0 0-1 0 0,0 0 1 0 0,0 0-1 0 0,0 0 0 0 0,0 0 1 0 0,0 0-1 0 0,0 0 1 0 0,-1 0-1 0 0,1 0 1 0 0,0 0-1 0 0,-1 0 1 0 0,1 0-1 0 0,0 0 1 0 0,-1 0-1 0 0,0 0 1 0 0,1 1-1 0 0,-1-1 1 0 0,1 0-1 0 0,-1 0 1 0 0,0 1-1 0 0,0-1 1 0 0,0 0-443 0 0,-1 0 380 0 0,0 0 1 0 0,0 0 0 0 0,-1 0 0 0 0,1 0 0 0 0,0 1 0 0 0,0-1 0 0 0,-1 1 0 0 0,1 0 0 0 0,0-1-1 0 0,-1 1 1 0 0,1 0 0 0 0,-2 1-381 0 0,-6 0 272 0 0,0 0 0 0 0,0 1-1 0 0,0 0 1 0 0,1 1 0 0 0,-8 2-272 0 0,10-2 190 0 0,0 1 1 0 0,0-1-1 0 0,0 2 1 0 0,0-1 0 0 0,1 1-1 0 0,-4 3-190 0 0,8-7 34 0 0,1 0 0 0 0,0 0 0 0 0,0 1 1 0 0,0-1-1 0 0,0 0 0 0 0,0 1 0 0 0,0-1 0 0 0,0 0 0 0 0,1 1 0 0 0,-1-1 0 0 0,0 1 0 0 0,1-1 0 0 0,-1 1 0 0 0,1 0 1 0 0,-1 0-35 0 0,1-1 6 0 0,1 0 0 0 0,-1 0 0 0 0,0 0 0 0 0,0 0 1 0 0,1 0-1 0 0,-1 0 0 0 0,0 0 0 0 0,1 0 1 0 0,-1 0-1 0 0,1 0 0 0 0,-1 0 0 0 0,1 0 1 0 0,0 0-1 0 0,-1 0 0 0 0,1 0 0 0 0,0-1 0 0 0,-1 1 1 0 0,1 0-1 0 0,0-1 0 0 0,0 1 0 0 0,0 0 1 0 0,0-1-1 0 0,0 1 0 0 0,0-1 0 0 0,0 0 0 0 0,0 1-6 0 0,11 4-10 0 0,0 0 0 0 0,0-1 0 0 0,0 0 0 0 0,0-1 0 0 0,1-1 0 0 0,0 0 0 0 0,-1 0 0 0 0,1-1 0 0 0,8-1 10 0 0,27-2-2823 0 0,44-7 2823 0 0,-67 7-1390 0 0,-25 2 1381 0 0,42-8-5267 0 0,-40 8 4697 0 0,1-1 1 0 0,-1 1 0 0 0,0-1-1 0 0,0 0 1 0 0,0 0-1 0 0,0 0 1 0 0,0 0 0 0 0,0 0-1 0 0,0 0 1 0 0,0-1 0 0 0,-1 1-1 0 0,1 0 1 0 0,0-1-1 0 0,-1 0 1 0 0,1 1 0 0 0,-1-1-1 0 0,1-1 579 0 0,-1-5-2246 0 0</inkml:trace>
  <inkml:trace contextRef="#ctx0" brushRef="#br0" timeOffset="564.816">1675 334 508 0 0,'48'0'9693'0'0,"-48"0"-9587"0"0,0 0-1 0 0,1 0 1 0 0,-1 0 0 0 0,0 0-1 0 0,0 1 1 0 0,0-1 0 0 0,0 0 0 0 0,0 0-1 0 0,0 1 1 0 0,0-1 0 0 0,0 0-1 0 0,0 0 1 0 0,0 0 0 0 0,0 1-1 0 0,0-1 1 0 0,0 0 0 0 0,0 0 0 0 0,0 1-1 0 0,0-1 1 0 0,0 0 0 0 0,0 0-1 0 0,0 0 1 0 0,0 1 0 0 0,0-1-1 0 0,0 0 1 0 0,0 0 0 0 0,0 0 0 0 0,-1 1-1 0 0,1-1 1 0 0,0 0 0 0 0,0 0-1 0 0,0 0 1 0 0,0 0 0 0 0,0 1 0 0 0,-1-1-1 0 0,1 0 1 0 0,0 0 0 0 0,0 0-1 0 0,0 0 1 0 0,-1 0 0 0 0,1 0-1 0 0,0 0 1 0 0,0 1 0 0 0,0-1 0 0 0,-1 0-107 0 0,-7 8 1842 0 0,2-3-1116 0 0,-2 1-282 0 0,0 0-1 0 0,0 0 1 0 0,1 1-1 0 0,0 0 1 0 0,0 0 0 0 0,-3 7-443 0 0,8-12-2 0 0,1 0 0 0 0,0 0 1 0 0,0 0-1 0 0,0 1 0 0 0,0-1 1 0 0,0 0-1 0 0,1 0 1 0 0,-1 1-1 0 0,1-1 0 0 0,-1 0 1 0 0,1 1-1 0 0,0-1 1 0 0,0 0-1 0 0,0 1 0 0 0,0-1 1 0 0,0 1-1 0 0,1-1 0 0 0,-1 0 1 0 0,1 1-1 0 0,-1-1 1 0 0,1 0-1 0 0,0 0 0 0 0,0 1 1 0 0,0-1-1 0 0,0 0 1 0 0,1 0-1 0 0,-1 0 0 0 0,0 0 1 0 0,1 0-1 0 0,-1-1 1 0 0,1 1 1 0 0,3 4-4 0 0,0 0 0 0 0,0 0 1 0 0,-1 0-1 0 0,0 0 1 0 0,0 1-1 0 0,0 0 1 0 0,1 4 3 0 0,-5-8-1 0 0,1-1 0 0 0,-1 1-1 0 0,1-1 1 0 0,-1 1 0 0 0,0 0 0 0 0,0 0 0 0 0,0-1 0 0 0,0 1-1 0 0,-1 0 1 0 0,1-1 0 0 0,-1 1 0 0 0,1-1 0 0 0,-1 1 0 0 0,0 0-1 0 0,0-1 1 0 0,0 1 0 0 0,-1-1 0 0 0,1 0 0 0 0,0 1 0 0 0,-1-1-1 0 0,0 0 1 0 0,1 0 0 0 0,-3 2 1 0 0,-17 17-12 0 0,-1-1-1 0 0,0-1 1 0 0,-2-1 0 0 0,0 0-1 0 0,-1-2 1 0 0,-1-1 0 0 0,0-1-1 0 0,-1-2 1 0 0,-2 1 12 0 0,19-9-140 0 0,-1 0-1 0 0,0-1 1 0 0,0 0 0 0 0,-1-1 0 0 0,1 0-1 0 0,-1 0 1 0 0,-8-1 140 0 0,18-1-162 0 0,0 0-1 0 0,0 0 1 0 0,0 0-1 0 0,0 0 0 0 0,0 0 1 0 0,0 0-1 0 0,0-1 1 0 0,0 1-1 0 0,0 0 1 0 0,0-1-1 0 0,1 0 1 0 0,-1 1-1 0 0,0-1 0 0 0,0 0 1 0 0,0 0-1 0 0,1 0 1 0 0,-1 0-1 0 0,1-1 1 0 0,-1 1-1 0 0,1 0 1 0 0,-1-1-1 0 0,1 1 1 0 0,0 0-1 0 0,-1-1 0 0 0,1 0 1 0 0,0 1-1 0 0,0-1 1 0 0,0 0-1 0 0,0 0 1 0 0,1 1-1 0 0,-1-1 1 0 0,0 0-1 0 0,1 0 1 0 0,-1 0-1 0 0,1 0 0 0 0,0 0 1 0 0,0 0-1 0 0,-1 0 1 0 0,1 0-1 0 0,1 0 1 0 0,-1 0-1 0 0,0 0 1 0 0,0 0-1 0 0,1 0 0 0 0,-1 1 1 0 0,1-1-1 0 0,0-2 163 0 0,3-8-1072 0 0,0 0 1 0 0,1 1-1 0 0,0-1 0 0 0,1 1 0 0 0,0 0 0 0 0,1 0 0 0 0,1 0 1072 0 0,0-1-742 0 0,21-31-1325 0 0</inkml:trace>
  <inkml:trace contextRef="#ctx0" brushRef="#br0" timeOffset="738.598">2199 0 1516 0 0,'3'2'625'0'0,"0"-1"0"0"0,0 1 0 0 0,0 0 0 0 0,-1 0 0 0 0,1 0-1 0 0,-1 0 1 0 0,1 0 0 0 0,-1 1 0 0 0,0-1 0 0 0,0 1 0 0 0,0 0 0 0 0,0-1 0 0 0,0 1 0 0 0,-1 0 0 0 0,1 0-1 0 0,-1 0 1 0 0,0 0 0 0 0,0 0 0 0 0,0 1 0 0 0,0-1 0 0 0,0 0 0 0 0,-1 0 0 0 0,1 1 0 0 0,-1 0-625 0 0,-7 34 2670 0 0,-6 0-2032 0 0,-2-1-1 0 0,-2-1 0 0 0,-4 6-637 0 0,-5 6-1834 0 0,3 1-1 0 0,1 4 1835 0 0,19-43-1272 0 0,0 0 0 0 0,-1 0 0 0 0,-1 0 0 0 0,1-1 0 0 0,-2 0 0 0 0,1 0 0 0 0,-1 0 0 0 0,-1-1 0 0 0,1 0 0 0 0,-1 0 0 0 0,-1-1 0 0 0,-3 4 1272 0 0,-12 2-1911 0 0</inkml:trace>
  <inkml:trace contextRef="#ctx0" brushRef="#br0" timeOffset="908.17">1775 508 2880 0 0,'7'-5'4097'0'0,"0"1"419"0"0,5-10 32 0 0,6 1-975 0 0,10 0-2113 0 0,12-1-988 0 0,9-5-416 0 0,12 0-40 0 0,6 0-128 0 0,8-2-328 0 0,-1 2-652 0 0,3 0-1076 0 0,0 3-1305 0 0,2-1-475 0 0,7 0 44 0 0,8 4 523 0 0,1 1 1029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25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530 357 840 0 0,'3'-3'957'0'0,"1"-1"0"0"0,-1-1 0 0 0,0 1 0 0 0,0 0 1 0 0,-1-1-1 0 0,1 1 0 0 0,-1-1 0 0 0,0 0 0 0 0,0 0 0 0 0,-1 0 0 0 0,0 0 0 0 0,1-1-957 0 0,-1 0 543 0 0,0 0-1 0 0,0 0 1 0 0,0 0-1 0 0,-1 0 1 0 0,0 0-1 0 0,-1-2-542 0 0,1 6 36 0 0,-1 0 0 0 0,1 1 0 0 0,-1-1 0 0 0,0 0-1 0 0,0 1 1 0 0,0-1 0 0 0,0 1 0 0 0,0-1 0 0 0,0 1 0 0 0,0-1-1 0 0,0 1 1 0 0,-1 0 0 0 0,1 0 0 0 0,-1-1 0 0 0,1 1 0 0 0,-1 0 0 0 0,1 0-1 0 0,-1 0 1 0 0,1 1 0 0 0,-1-1 0 0 0,0 0 0 0 0,1 1 0 0 0,-1-1 0 0 0,0 1-1 0 0,0-1 1 0 0,0 1 0 0 0,1 0 0 0 0,-1 0 0 0 0,0 0 0 0 0,0 0-1 0 0,0 0 1 0 0,-1 0-36 0 0,-9 0 302 0 0,0 1-1 0 0,0 0 0 0 0,1 0 0 0 0,-7 2-301 0 0,-15 6 191 0 0,1 1-1 0 0,0 2 1 0 0,1 1 0 0 0,0 1-1 0 0,1 2 1 0 0,1 0-1 0 0,0 3 1 0 0,1 0 0 0 0,1 2-1 0 0,1 0 1 0 0,1 2-1 0 0,1 1 1 0 0,1 1 0 0 0,-6 11-191 0 0,27-33 8 0 0,-1 0 1 0 0,1 0-1 0 0,0 0 1 0 0,0 0 0 0 0,0 1-1 0 0,0-1 1 0 0,1 1-1 0 0,0 0 1 0 0,-1-1 0 0 0,1 1-1 0 0,1 0 1 0 0,-1 0-1 0 0,0 0 1 0 0,1 2-9 0 0,0-5 1 0 0,0 1-1 0 0,1 0 1 0 0,-1-1-1 0 0,1 1 1 0 0,-1-1-1 0 0,1 1 1 0 0,-1 0-1 0 0,1-1 1 0 0,0 1 0 0 0,0-1-1 0 0,0 0 1 0 0,0 1-1 0 0,0-1 1 0 0,0 0-1 0 0,0 0 1 0 0,1 1-1 0 0,-1-1 1 0 0,0 0 0 0 0,0 0-1 0 0,1 0 1 0 0,-1-1-1 0 0,1 1 1 0 0,-1 0-1 0 0,1 0 1 0 0,-1-1-1 0 0,1 1 1 0 0,0-1 0 0 0,-1 1-1 0 0,1-1 1 0 0,0 0-1 0 0,-1 0 1 0 0,1 0-1 0 0,0 0 1 0 0,0 0-1 0 0,10 1-18 0 0,1-1 1 0 0,-1 0-1 0 0,1-1 1 0 0,-1 0-1 0 0,0-1 0 0 0,1-1 1 0 0,-1 0-1 0 0,0 0 1 0 0,0-1 17 0 0,32-13-982 0 0,31-16 982 0 0,-53 23-402 0 0,37-19-4382 0 0,22-16 4784 0 0,-16 4-6509 0 0,-1-3 0 0 0,2-6 6509 0 0,-49 37-1284 0 0</inkml:trace>
  <inkml:trace contextRef="#ctx0" brushRef="#br0" timeOffset="249.369">670 284 356 0 0,'-2'-1'262'0'0,"1"0"0"0"0,-1 0 1 0 0,1 0-1 0 0,-1 0 0 0 0,0 1 0 0 0,1-1 0 0 0,-1 0 1 0 0,0 1-1 0 0,0-1 0 0 0,1 1 0 0 0,-1 0 0 0 0,0 0 1 0 0,0-1-1 0 0,0 1 0 0 0,1 0 0 0 0,-1 1 0 0 0,0-1 0 0 0,0 0 1 0 0,0 0-1 0 0,1 1 0 0 0,-1-1 0 0 0,0 1 0 0 0,1 0 1 0 0,-1-1-1 0 0,0 1 0 0 0,0 0-262 0 0,-41 27 3135 0 0,41-27-3041 0 0,-28 23 1303 0 0,2 1 1 0 0,0 2-1 0 0,1 0 0 0 0,2 2 0 0 0,-20 29-1397 0 0,44-57 28 0 0,0 1 0 0 0,0 0 0 0 0,0-1 0 0 0,0 1 1 0 0,0 0-1 0 0,0 0 0 0 0,0 0 0 0 0,0 0 0 0 0,1 0 0 0 0,-1 0 0 0 0,1 0 0 0 0,-1 0 0 0 0,1 0 0 0 0,0 0 0 0 0,0 0 0 0 0,0 0 0 0 0,0 0-28 0 0,0-1 3 0 0,1 0 0 0 0,0 0-1 0 0,-1 0 1 0 0,1 0 0 0 0,-1 0 0 0 0,1 0 0 0 0,0 0-1 0 0,0 0 1 0 0,0-1 0 0 0,0 1 0 0 0,-1 0-1 0 0,1 0 1 0 0,0-1 0 0 0,0 1 0 0 0,0-1-1 0 0,0 1 1 0 0,0-1 0 0 0,0 1 0 0 0,1-1 0 0 0,-1 0-1 0 0,0 1 1 0 0,0-1 0 0 0,0 0 0 0 0,0 0-1 0 0,0 0 1 0 0,1 0 0 0 0,-1 0 0 0 0,0 0-1 0 0,0 0 1 0 0,0 0 0 0 0,0 0-3 0 0,13-1-357 0 0,0-1-1 0 0,-1 0 1 0 0,0-1 0 0 0,0 0 0 0 0,0-1-1 0 0,0 0 1 0 0,0-1 0 0 0,-1-1 0 0 0,0 0-1 0 0,3-2 358 0 0,28-18-3896 0 0,-1-2 0 0 0,2-4 3896 0 0,-44 32-15 0 0,52-40-2780 0 0,-1-4 423 0 0</inkml:trace>
  <inkml:trace contextRef="#ctx0" brushRef="#br0" timeOffset="435.59">1143 1 660 0 0,'-10'31'3168'0'0,"-6"3"581"0"0,-5-3 263 0 0,-7 7 108 0 0,0 8-1811 0 0,0 5-1281 0 0,3 1-580 0 0,1-2-256 0 0,3-4-120 0 0,3-6-196 0 0,6-4-340 0 0,0-3-624 0 0,3-3-757 0 0,0-5-983 0 0,2-2-608 0 0,0-6-4 0 0,-3-5 455 0 0,-1-7 681 0 0</inkml:trace>
  <inkml:trace contextRef="#ctx0" brushRef="#br0" timeOffset="436.59">733 460 648 0 0,'0'-4'911'0'0,"0"0"1"0"0,0 0-1 0 0,1 0 0 0 0,-1 1 0 0 0,1-1 1 0 0,0 0-1 0 0,0 0 0 0 0,1 0 0 0 0,-1 1 1 0 0,1-1-1 0 0,-1 1 0 0 0,3-4-911 0 0,-1 3 629 0 0,0 1-1 0 0,0-1 1 0 0,1 1-1 0 0,-1-1 1 0 0,1 1 0 0 0,0 0-1 0 0,-1 1 1 0 0,1-1-1 0 0,4-1-628 0 0,7-3 518 0 0,1 0-1 0 0,1 2 1 0 0,-1 0 0 0 0,1 0-1 0 0,8 1-517 0 0,-3-1-89 0 0,78-15-312 0 0,0 5 0 0 0,42 1 401 0 0,208-2-8350 0 0,-265 14 4768 0 0,14-1 433 0 0,-3 1 561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6:02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1552 0 0,'3'2'1696'0'0,"0"1"1"0"0,0-1-1 0 0,1 0 0 0 0,-1 0 0 0 0,0 0 1 0 0,1-1-1 0 0,3 2-1696 0 0,28 5 4599 0 0,40-9-4343 0 0,-53-1 413 0 0,88-6-1043 0 0,77-17 374 0 0,-62 0-5993 0 0,-108 21 2790 0 0,1-2 1 0 0,-2 0-1 0 0,6-3 3203 0 0,-5 3-2247 0 0</inkml:trace>
  <inkml:trace contextRef="#ctx0" brushRef="#br0" timeOffset="174.718">182 395 1352 0 0,'-13'16'2333'0'0,"3"-1"9113"0"0,16-12-7207 0 0,10-4-4211 0 0,150-11-1135 0 0,-67 6-13867 0 0,77-16 14974 0 0,-124 12-2257 0 0</inkml:trace>
  <inkml:trace contextRef="#ctx0" brushRef="#br0" timeOffset="846.094">1631 76 696 0 0,'-3'-4'700'0'0,"0"1"1"0"0,-1 0-1 0 0,1 0 1 0 0,-1 0-1 0 0,0 0 0 0 0,1 1 1 0 0,-1 0-1 0 0,-1-1 1 0 0,1 1-1 0 0,0 1 0 0 0,-1-1-700 0 0,-4-1 700 0 0,0 1-1 0 0,0 0 0 0 0,0 0 0 0 0,0 1 0 0 0,-6-1-699 0 0,-9 2 1187 0 0,0 1 0 0 0,0 1 0 0 0,-21 4-1187 0 0,36-4 402 0 0,-12 1 781 0 0,1 1 1 0 0,-16 5-1184 0 0,32-8 81 0 0,0 1 0 0 0,0-1 0 0 0,0 1 0 0 0,0 0 0 0 0,0 0 0 0 0,0 0-1 0 0,0 0 1 0 0,1 1 0 0 0,-1 0 0 0 0,1-1 0 0 0,0 1 0 0 0,0 1 0 0 0,0-1 0 0 0,0 0 0 0 0,-2 3-81 0 0,5-5 6 0 0,-1 1 1 0 0,0-1-1 0 0,1 1 1 0 0,-1-1-1 0 0,0 0 1 0 0,1 1-1 0 0,0-1 1 0 0,-1 1-1 0 0,1 0 1 0 0,0-1-1 0 0,0 1 1 0 0,0-1-1 0 0,0 1 1 0 0,0-1 0 0 0,0 1-1 0 0,0-1 1 0 0,0 1-1 0 0,1-1 1 0 0,-1 1-1 0 0,1-1 1 0 0,-1 1-1 0 0,1-1 1 0 0,0 2-7 0 0,1-1 3 0 0,0 1 0 0 0,0-1 0 0 0,0 1 0 0 0,0-1 0 0 0,0 0 1 0 0,1 0-1 0 0,-1 0 0 0 0,1 0 0 0 0,-1 0 0 0 0,1-1 0 0 0,2 2-3 0 0,7 2-15 0 0,0 0 0 0 0,0 0 1 0 0,1-2-1 0 0,0 1 0 0 0,4-1 15 0 0,6 1-462 0 0,0-2 0 0 0,0 0 0 0 0,0-1 0 0 0,1-2 0 0 0,-1 0 0 0 0,4-2 462 0 0,-15 1-549 0 0,1 0 0 0 0,-1 0 0 0 0,0-2 0 0 0,0 1 0 0 0,0-1 0 0 0,-1-1 0 0 0,1 0 1 0 0,-1-1-1 0 0,0 0 0 0 0,-1-1 0 0 0,1 0 0 0 0,2-3 549 0 0,-10 7-3 0 0,0 0-1 0 0,0 0 1 0 0,-1 0 0 0 0,1-1 0 0 0,-1 0-1 0 0,1 1 1 0 0,-1-1 0 0 0,-1 0 0 0 0,1 0-1 0 0,0 0 1 0 0,-1 0 0 0 0,0 0 0 0 0,0-1-1 0 0,0 1 1 0 0,0 0 0 0 0,-1-1-1 0 0,0 1 1 0 0,1 0 0 0 0,-2-2 3 0 0,1 4 160 0 0,0-1 1 0 0,0 1-1 0 0,-1 0 0 0 0,1 0 1 0 0,-1-1-1 0 0,0 1 0 0 0,0 0 1 0 0,0 0-1 0 0,0 0 0 0 0,0 0 1 0 0,0 0-1 0 0,0 0 0 0 0,-1 0 1 0 0,1 0-1 0 0,-1 1 1 0 0,1-1-1 0 0,-1 1 0 0 0,0-1 1 0 0,1 1-1 0 0,-1-1 0 0 0,0 1 1 0 0,0 0-1 0 0,0 0 0 0 0,0 0 1 0 0,0 0-1 0 0,0 0 0 0 0,-1 0 1 0 0,1 1-1 0 0,0-1 0 0 0,0 1 1 0 0,-1-1-1 0 0,1 1 0 0 0,0 0 1 0 0,0 0-1 0 0,-1 0 0 0 0,0 0-160 0 0,-2 1 129 0 0,1 0 0 0 0,-1 0-1 0 0,0 0 1 0 0,1 0-1 0 0,-1 1 1 0 0,1 0 0 0 0,-1 0-1 0 0,1 0 1 0 0,0 0-1 0 0,-1 1 1 0 0,1 0-1 0 0,1 0 1 0 0,-1 0 0 0 0,0 0-1 0 0,1 0 1 0 0,-1 1-1 0 0,1 0 1 0 0,0 0 0 0 0,0 0-1 0 0,1 0 1 0 0,-1 0-1 0 0,0 3-128 0 0,-8 13 144 0 0,1 0-1 0 0,2 0 1 0 0,0 1-1 0 0,-1 6-143 0 0,-43 163 691 0 0,25-83 57 0 0,-6 2-748 0 0,21-75 187 0 0,-1 0-1 0 0,-2-1 0 0 0,-2 0 1 0 0,-1-1-1 0 0,-4 3-186 0 0,11-20 93 0 0,-1-1-1 0 0,-1 0 1 0 0,-1-1-1 0 0,0-1 1 0 0,0 0 0 0 0,-1-1-1 0 0,0 0 1 0 0,-1-1-1 0 0,-1-1 1 0 0,1 0-1 0 0,-1-1 1 0 0,-1-1-1 0 0,0-1 1 0 0,-10 2-93 0 0,-12 3-407 0 0,0-2 1 0 0,-28 3 406 0 0,-2-5-4258 0 0,-4-2 4258 0 0,55-3-2117 0 0,0-2 0 0 0,0 0 0 0 0,0-1 0 0 0,1-1 0 0 0,-1-1-1 0 0,0 0 1 0 0,0-2 2117 0 0,-10-5-2432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2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1 980 0 0,'4'8'8032'0'0,"-9"3"-3752"0"0,-15 13-1646 0 0,10-14-1929 0 0,-25 36 1653 0 0,-27 45-2358 0 0,53-75-428 0 0,0 0 1 0 0,1 1-1 0 0,1 0 0 0 0,0 0 1 0 0,1 0-1 0 0,1 1 1 0 0,1 0-1 0 0,0 1 428 0 0,5 5-5272 0 0,-1-24 5093 0 0,0 1 0 0 0,0-1 0 0 0,1 1 0 0 0,-1-1-1 0 0,0 1 1 0 0,0-1 0 0 0,1 1 0 0 0,-1-1 0 0 0,1 1 0 0 0,-1-1 0 0 0,0 0 0 0 0,1 1 0 0 0,-1-1 0 0 0,1 0 0 0 0,-1 1 0 0 0,1-1 0 0 0,-1 0 0 0 0,1 0 0 0 0,-1 1 0 0 0,1-1 0 0 0,-1 0 0 0 0,1 0 0 0 0,-1 0 0 0 0,1 0 0 0 0,0 0 0 0 0,-1 1 0 0 0,1-1 0 0 0,-1 0 0 0 0,1 0 0 0 0,-1-1 0 0 0,1 1 0 0 0,0 0 0 0 0,-1 0 0 0 0,1 0 0 0 0,-1 0 0 0 0,1 0 0 0 0,-1-1 0 0 0,1 1 0 0 0,0 0 179 0 0,14-7-2358 0 0</inkml:trace>
  <inkml:trace contextRef="#ctx0" brushRef="#br0" timeOffset="331.17">646 64 428 0 0,'-3'2'816'0'0,"0"0"0"0"0,0 0 0 0 0,0 0 0 0 0,0-1 0 0 0,0 1 0 0 0,-1-1 0 0 0,1 0 0 0 0,0 0 0 0 0,-1 0 0 0 0,1 0 0 0 0,-2 0-816 0 0,-43 3 5056 0 0,2 1-2104 0 0,-4 7 112 0 0,-45 16-3064 0 0,72-19 319 0 0,1 0 1 0 0,0 1-1 0 0,1 1 0 0 0,1 1 1 0 0,-7 5-320 0 0,25-16 15 0 0,1 0 1 0 0,-1 0 0 0 0,0 0 0 0 0,0 1 0 0 0,1-1-1 0 0,-1 1 1 0 0,1-1 0 0 0,-1 1 0 0 0,1 0 0 0 0,0-1-1 0 0,0 1 1 0 0,0 0 0 0 0,0 0 0 0 0,0 0-1 0 0,0 0 1 0 0,0 0 0 0 0,0 0 0 0 0,1 0 0 0 0,-1 0-1 0 0,1 0 1 0 0,0 0 0 0 0,-1 2-16 0 0,2-1 5 0 0,-1-1 0 0 0,1 1-1 0 0,0-1 1 0 0,0 1 0 0 0,0-1 0 0 0,0 0 0 0 0,0 1-1 0 0,0-1 1 0 0,1 0 0 0 0,-1 0 0 0 0,1 0 0 0 0,-1 0 0 0 0,1 0-1 0 0,0 0 1 0 0,0 0 0 0 0,1 0-5 0 0,10 8-15 0 0,1 0 1 0 0,0-1-1 0 0,0-1 1 0 0,1-1-1 0 0,6 3 15 0 0,-15-7 9 0 0,13 5-19 0 0,43 23-22 0 0,-59-29 27 0 0,1 1-1 0 0,-1-1 1 0 0,0 1-1 0 0,0-1 1 0 0,0 1-1 0 0,0 0 1 0 0,0 0-1 0 0,0 0 1 0 0,-1 0-1 0 0,1 1 1 0 0,-1-1-1 0 0,0 1 1 0 0,0-1-1 0 0,0 3 6 0 0,-1-4-1 0 0,-1 0-1 0 0,0 1 1 0 0,0-1-1 0 0,0 0 0 0 0,0 0 1 0 0,-1 0-1 0 0,1 0 1 0 0,0 1-1 0 0,-1-1 1 0 0,1 0-1 0 0,-1 0 1 0 0,0 0-1 0 0,0 0 1 0 0,0 0-1 0 0,0 0 1 0 0,0-1-1 0 0,0 1 1 0 0,-1 0-1 0 0,1 0 1 0 0,0-1-1 0 0,-1 1 1 0 0,0-1-1 0 0,1 1 1 0 0,-1-1-1 0 0,0 0 1 0 0,1 1-1 0 0,-1-1 1 0 0,0 0-1 0 0,-1 0 2 0 0,-9 6 6 0 0,-1 1 0 0 0,0-2 0 0 0,-13 5-6 0 0,20-9 1 0 0,-26 10-72 0 0,0-1-1 0 0,-1-2 1 0 0,0-1-1 0 0,-1-1 0 0 0,0-2 1 0 0,0-1-1 0 0,-10-2 72 0 0,40-2-249 0 0,0 0 0 0 0,1 0 0 0 0,-1-1-1 0 0,0 0 1 0 0,0 1 0 0 0,1-1 0 0 0,-1-1 0 0 0,1 1 0 0 0,-1 0 0 0 0,-1-2 249 0 0,4 3-225 0 0,0-1 1 0 0,0 1-1 0 0,1-1 1 0 0,-1 0-1 0 0,0 1 1 0 0,1-1-1 0 0,-1 0 1 0 0,0 1-1 0 0,1-1 1 0 0,-1 0-1 0 0,1 0 1 0 0,-1 1 0 0 0,1-1-1 0 0,0 0 1 0 0,-1 0-1 0 0,1 0 1 0 0,0 0-1 0 0,-1 0 1 0 0,1 0-1 0 0,0 1 1 0 0,0-1-1 0 0,0 0 1 0 0,0 0-1 0 0,0 0 1 0 0,0 0-1 0 0,0 0 1 0 0,0 0-1 0 0,0 0 1 0 0,1 0 0 0 0,-1 0-1 0 0,0 0 1 0 0,0 1-1 0 0,1-1 1 0 0,-1 0-1 0 0,1 0 1 0 0,-1 0-1 0 0,1 1 1 0 0,-1-1-1 0 0,1 0 1 0 0,-1 0-1 0 0,1 1 1 0 0,0-1-1 0 0,-1 0 1 0 0,1 1 0 0 0,0-1 224 0 0,29-28-5937 0 0,-10 15 3718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22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352 538 772 0 0,'-20'-6'3746'0'0,"1"0"0"0"0,-1 2 0 0 0,0 0-1 0 0,-15 1-3745 0 0,26 2 380 0 0,-1 1-1 0 0,1 1 1 0 0,0 0-1 0 0,0 0 1 0 0,0 1-1 0 0,0 0 0 0 0,0 1 1 0 0,0 0-1 0 0,0 0 1 0 0,1 1-1 0 0,-5 2-379 0 0,2 0 139 0 0,0 1 0 0 0,1 0 0 0 0,-1 0 0 0 0,2 1-1 0 0,-1 0 1 0 0,1 1 0 0 0,0 0 0 0 0,1 0 0 0 0,0 1 0 0 0,0 1-139 0 0,6-7 12 0 0,-1 0 0 0 0,0 0 0 0 0,1 0 0 0 0,0 0 0 0 0,0 1 0 0 0,0-1 1 0 0,1 1-1 0 0,0 0 0 0 0,0-1 0 0 0,0 1 0 0 0,0 0 0 0 0,0 0 0 0 0,1-1 0 0 0,0 1 0 0 0,0 0 0 0 0,1 0 1 0 0,-1 0-1 0 0,1-1 0 0 0,0 1 0 0 0,0 0 0 0 0,0-1 0 0 0,1 1 0 0 0,0-1 0 0 0,0 1 0 0 0,0-1 1 0 0,0 0-1 0 0,2 3-12 0 0,-2-4 0 0 0,0 0 0 0 0,1-1 1 0 0,-1 1-1 0 0,1 0 1 0 0,0-1-1 0 0,-1 1 0 0 0,1-1 1 0 0,0 0-1 0 0,1 0 1 0 0,-1 0-1 0 0,0 0 1 0 0,0 0-1 0 0,1-1 0 0 0,-1 1 1 0 0,1-1-1 0 0,-1 0 1 0 0,4 0-1 0 0,-1 0-3 0 0,0 0 0 0 0,0-1 0 0 0,0 0 0 0 0,0 0 0 0 0,0-1 0 0 0,0 0 0 0 0,0 0 0 0 0,0 0 0 0 0,0-1 0 0 0,5-1 3 0 0,-4 0-8 0 0,1 0 1 0 0,-1 0-1 0 0,0 0 1 0 0,0-1-1 0 0,-1 0 1 0 0,1-1-1 0 0,-1 1 0 0 0,0-1 1 0 0,0 0-1 0 0,-1-1 1 0 0,1 1-1 0 0,-1-1 1 0 0,0 0-1 0 0,-1-1 0 0 0,1 1 1 0 0,-1-1-1 0 0,2-4 8 0 0,-3 0-70 0 0,0 0 0 0 0,-1-1 0 0 0,-1 1 1 0 0,1 0-1 0 0,-2-1 0 0 0,1 1 0 0 0,-2 0 0 0 0,0-10 70 0 0,1-50-1105 0 0,0 70 910 0 0,0 0 1 0 0,0 0-1 0 0,0 0 0 0 0,0 0 0 0 0,1 0 1 0 0,-1 0-1 0 0,0 0 0 0 0,1 0 0 0 0,-1 0 1 0 0,1 0-1 0 0,-1 0 0 0 0,1 0 0 0 0,-1 1 1 0 0,1-1-1 0 0,-1 0 0 0 0,1 0 0 0 0,0 0 1 0 0,0 1-1 0 0,-1-1 0 0 0,1 0 0 0 0,0 1 1 0 0,0-1-1 0 0,0 1 0 0 0,0-1 0 0 0,0 0 195 0 0,1 1-414 0 0,0-1-1 0 0,1 1 0 0 0,-1 0 0 0 0,0 0 0 0 0,0-1 0 0 0,0 1 0 0 0,0 0 0 0 0,0 1 1 0 0,0-1-1 0 0,0 0 0 0 0,0 1 0 0 0,2 0 415 0 0,2 1-892 0 0,0 0 0 0 0,-1 0 0 0 0,1 0 0 0 0,-1 1 0 0 0,0 0 0 0 0,1 0 0 0 0,-1 1 0 0 0,-1-1 0 0 0,2 2 892 0 0,6 7-1342 0 0</inkml:trace>
  <inkml:trace contextRef="#ctx0" brushRef="#br0" timeOffset="252.085">371 588 492 0 0,'-33'21'5255'0'0,"24"-14"-3313"0"0,-1 0 0 0 0,0-1 0 0 0,0 0-1 0 0,-1-1 1 0 0,0 0 0 0 0,1 0 0 0 0,-11 2-1942 0 0,54-30 1733 0 0,13 1-1730 0 0,1 2 1 0 0,1 1-1 0 0,1 3 1 0 0,1 2-1 0 0,0 3 1 0 0,44-5-4 0 0,-89 15-4 0 0,-1 1 1 0 0,1-1-1 0 0,0 1 0 0 0,0 1 1 0 0,0-1-1 0 0,-1 1 0 0 0,1 0 1 0 0,0 0-1 0 0,3 1 4 0 0,-7-2-1 0 0,0 1 0 0 0,-1-1 1 0 0,1 1-1 0 0,0-1 0 0 0,0 1 0 0 0,-1-1 1 0 0,1 1-1 0 0,0-1 0 0 0,-1 1 0 0 0,1 0 0 0 0,0-1 1 0 0,-1 1-1 0 0,1 0 0 0 0,-1-1 0 0 0,1 1 1 0 0,-1 0-1 0 0,0 0 0 0 0,1 0 0 0 0,-1-1 1 0 0,0 1-1 0 0,1 1 1 0 0,-1-1-1 0 0,0 1 1 0 0,0 0 0 0 0,0-1-1 0 0,0 1 1 0 0,-1 0-1 0 0,1-1 1 0 0,0 1-1 0 0,-1-1 1 0 0,1 1 0 0 0,-1 0-1 0 0,0-1 1 0 0,0 1-1 0 0,1-1 1 0 0,-1 1-1 0 0,0-1 1 0 0,0 0 0 0 0,-14 21-69 0 0,-2-1 1 0 0,0-1-1 0 0,-15 14 69 0 0,15-18-136 0 0,1 2-1 0 0,0 0 0 0 0,2 0 1 0 0,-13 22 136 0 0,27-40-155 0 0,-1 1 0 0 0,1 0 0 0 0,-1 0 0 0 0,0-1 0 0 0,1 1 1 0 0,-1 0-1 0 0,1 0 0 0 0,0 0 0 0 0,-1 0 0 0 0,1 0 0 0 0,0 0 0 0 0,0 0 0 0 0,-1 0 1 0 0,1 0-1 0 0,0 0 0 0 0,0 0 0 0 0,0-1 0 0 0,0 1 0 0 0,0 0 0 0 0,0 0 0 0 0,1 0 0 0 0,-1 0 1 0 0,0 0-1 0 0,0 0 0 0 0,1 1 155 0 0,0-2-323 0 0,0 1 0 0 0,-1-1 1 0 0,1 0-1 0 0,0 1 0 0 0,0-1 0 0 0,0 0 1 0 0,0 0-1 0 0,0 1 0 0 0,0-1 1 0 0,0 0-1 0 0,0 0 0 0 0,-1 0 0 0 0,1 0 1 0 0,0 0-1 0 0,0 0 0 0 0,0 0 1 0 0,0-1-1 0 0,0 1 0 0 0,0 0 0 0 0,0-1 323 0 0,32-10-6485 0 0,-18 4 5577 0 0,-15 7 916 0 0,27-13-1906 0 0</inkml:trace>
  <inkml:trace contextRef="#ctx0" brushRef="#br0" timeOffset="1093.975">1978 95 96 0 0,'-29'-43'7193'0'0,"25"38"-6617"0"0,-1 0-1 0 0,0 1 1 0 0,1-1-1 0 0,-2 1 0 0 0,1 0 1 0 0,-1 0-576 0 0,1 1 263 0 0,-1 0 1 0 0,0 0 0 0 0,0 1-1 0 0,0 0 1 0 0,0 0-1 0 0,0 0 1 0 0,0 1-1 0 0,-1 0 1 0 0,1 0 0 0 0,0 1-1 0 0,-1-1 1 0 0,1 1-1 0 0,-1 1 1 0 0,-2 0-264 0 0,-27 5 777 0 0,1 2-1 0 0,1 1 1 0 0,0 2-1 0 0,0 1 1 0 0,1 2-1 0 0,-5 3-776 0 0,-20 11 643 0 0,2 2 0 0 0,1 2 0 0 0,1 3 0 0 0,-32 28-643 0 0,57-40 282 0 0,1 2 1 0 0,1 1-1 0 0,2 2 1 0 0,0 0-1 0 0,2 1 1 0 0,1 2-1 0 0,2 0 1 0 0,-11 22-283 0 0,26-43 50 0 0,0 0 0 0 0,1 0 1 0 0,0 1-1 0 0,1-1 0 0 0,0 1 1 0 0,1 0-1 0 0,0 0 0 0 0,1 0 1 0 0,0 0-1 0 0,0 4-50 0 0,1-11 4 0 0,1 0 0 0 0,-1 0 0 0 0,1 1 0 0 0,0-1 0 0 0,0 0 0 0 0,0 0 0 0 0,0 0 1 0 0,1 0-1 0 0,-1-1 0 0 0,1 1 0 0 0,0 0 0 0 0,0-1 0 0 0,1 1 0 0 0,-1-1 0 0 0,1 0 0 0 0,-1 1 0 0 0,1-1 0 0 0,0 0 0 0 0,0-1 1 0 0,1 1-1 0 0,-1-1 0 0 0,1 1 0 0 0,-1-1 0 0 0,1 0 0 0 0,0 0 0 0 0,-1-1 0 0 0,1 1 0 0 0,3 0-4 0 0,3 1-16 0 0,-1-1 0 0 0,1-1 0 0 0,-1 0 0 0 0,1 0 0 0 0,0-1 0 0 0,-1 0 0 0 0,1 0-1 0 0,0-1 1 0 0,-1-1 0 0 0,1 0 0 0 0,-1 0 0 0 0,1-1 0 0 0,-1 0 0 0 0,5-2 16 0 0,2-2-153 0 0,-1 0-1 0 0,0-1 1 0 0,0 0 0 0 0,0-2 0 0 0,-1 1-1 0 0,-1-2 1 0 0,11-10 153 0 0,-19 17-93 0 0,0-1 1 0 0,-1 0-1 0 0,0 0 0 0 0,0 0 1 0 0,0-1-1 0 0,0 0 0 0 0,-1 1 0 0 0,0-1 1 0 0,-1 0-1 0 0,1 0 0 0 0,-1 0 1 0 0,0-1-1 0 0,0 1 0 0 0,-1-1 0 0 0,0 1 1 0 0,0-1-1 0 0,-1 1 0 0 0,1-4 93 0 0,-2 0-81 0 0,0 0-1 0 0,-1-1 0 0 0,0 1 0 0 0,-1 0 0 0 0,0 0 0 0 0,0 0 1 0 0,-1 0-1 0 0,-1 1 0 0 0,1 0 0 0 0,-2 0 0 0 0,-2-4 82 0 0,-8-12 18 0 0,-2 2-1 0 0,-1 0 0 0 0,0 1 1 0 0,-2 0-1 0 0,-1 2 0 0 0,0 1 0 0 0,-1 0 1 0 0,-1 2-1 0 0,-1 1 0 0 0,-8-4-17 0 0,14 9 122 0 0,-1 1-1 0 0,-1 1 0 0 0,1 1 0 0 0,-1 1 0 0 0,-1 0 0 0 0,1 2 0 0 0,-1 0 0 0 0,0 2 0 0 0,0 0 0 0 0,0 1 1 0 0,-1 2-1 0 0,1 0 0 0 0,-22 3-121 0 0,40-2 1 0 0,1-1 1 0 0,0 0-1 0 0,-1 1 1 0 0,1 0-1 0 0,0 0 1 0 0,-1 0-1 0 0,1 0 1 0 0,0 1-1 0 0,0-1 1 0 0,0 1-1 0 0,0-1 1 0 0,0 1-1 0 0,0 0 1 0 0,1 0-1 0 0,-1 1 1 0 0,1-1-1 0 0,-1 1 1 0 0,1-1-1 0 0,0 1 1 0 0,0 0-1 0 0,0-1 1 0 0,0 1-1 0 0,1 0 0 0 0,-1 0-1 0 0,1 2-129 0 0,0-1-1 0 0,0 1 1 0 0,1-1-1 0 0,-1 1 0 0 0,1-1 1 0 0,0 1-1 0 0,0-1 0 0 0,1 1 1 0 0,-1-1-1 0 0,1 1 0 0 0,0-1 1 0 0,0 0-1 0 0,1 1 0 0 0,-1-1 1 0 0,1 0-1 0 0,0 0 1 0 0,2 4 129 0 0,5 7-1786 0 0,0-1 0 0 0,0 1 0 0 0,1-2 1 0 0,1 1-1 0 0,1-2 0 0 0,-1 1 0 0 0,2-2 1 0 0,0 1-1 0 0,6 3 1786 0 0,11 6-2765 0 0</inkml:trace>
  <inkml:trace contextRef="#ctx0" brushRef="#br0" timeOffset="1529.073">1981 554 576 0 0,'-9'112'9267'0'0,"2"-29"-5309"0"0,6-73-3332 0 0,0-1 0 0 0,-1 1 0 0 0,0 0 0 0 0,-1-1 0 0 0,1 0 0 0 0,-2 0 1 0 0,0 1-627 0 0,4-8 65 0 0,-1 1 1 0 0,0-1-1 0 0,0 0 1 0 0,0 0 0 0 0,0 0-1 0 0,0 0 1 0 0,0 0-1 0 0,-1 0 1 0 0,1-1 0 0 0,-1 1-1 0 0,1 0 1 0 0,-1-1-1 0 0,0 1 1 0 0,1-1-1 0 0,-1 1 1 0 0,0-1 0 0 0,0 0-1 0 0,0 0 1 0 0,0 0-1 0 0,0 0 1 0 0,0 0 0 0 0,0 0-1 0 0,-1-1 1 0 0,1 1-1 0 0,0-1 1 0 0,0 1 0 0 0,-1-1-1 0 0,1 0 1 0 0,0 0-1 0 0,0 0 1 0 0,-1 0-1 0 0,0 0-64 0 0,0-1 11 0 0,0-1 1 0 0,0 1 0 0 0,0-1 0 0 0,1 1 0 0 0,-1-1 0 0 0,0 0 0 0 0,1 0 0 0 0,0 0 0 0 0,-1 0 0 0 0,1 0 0 0 0,0-1 0 0 0,0 1 0 0 0,0-1 0 0 0,0 1 0 0 0,1-1 0 0 0,-1 0 0 0 0,1 0 0 0 0,-1 0 0 0 0,1 0 0 0 0,0 0 0 0 0,0 0 0 0 0,1 0-1 0 0,-1 0 1 0 0,1 0 0 0 0,-1 0 0 0 0,1-3-13 0 0,-2-9 5 0 0,2-1 0 0 0,-1 0-1 0 0,2 1 1 0 0,1-12-5 0 0,0 13 9 0 0,0 1 0 0 0,1-1-1 0 0,0 1 1 0 0,1-1 0 0 0,1 1 0 0 0,0 0 0 0 0,1 1 0 0 0,0-1-1 0 0,1 1 1 0 0,0 0 0 0 0,1 1 0 0 0,0 0 0 0 0,1 0 0 0 0,0 1-1 0 0,1 0 1 0 0,0 0 0 0 0,0 1 0 0 0,1 1 0 0 0,0-1 0 0 0,1 2 0 0 0,0 0-1 0 0,0 0 1 0 0,1 1 0 0 0,-1 1 0 0 0,1 0 0 0 0,0 0 0 0 0,13-1-9 0 0,11-3-68 0 0,1 2 1 0 0,-1 2-1 0 0,2 1 1 0 0,-1 2-1 0 0,0 2 1 0 0,0 2-1 0 0,10 2 68 0 0,57 13-4592 0 0,-72-8-920 0 0,0 1-1 0 0,0 2 5513 0 0,-14-4-2635 0 0,-4 3 731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20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103 599 272 0 0,'-3'18'2366'0'0,"0"1"0"0"0,-2-1-1 0 0,-1 0 1 0 0,0-1 0 0 0,-1 1-1 0 0,-1-1 1 0 0,-5 9-2366 0 0,-1 1 1353 0 0,2 1 0 0 0,-2 9-1353 0 0,11-28-470 0 0,1 1 0 0 0,0-1 1 0 0,0 1-1 0 0,0 0 0 0 0,2 0 0 0 0,-1-1 1 0 0,1 1-1 0 0,0 0 0 0 0,1 1 470 0 0,-1-11-154 0 0,0 0 1 0 0,0 0-1 0 0,0 1 0 0 0,0-1 1 0 0,0 0-1 0 0,0 0 0 0 0,0 0 0 0 0,0 1 1 0 0,0-1-1 0 0,0 0 0 0 0,0 0 1 0 0,0 0-1 0 0,1 1 0 0 0,-1-1 1 0 0,0 0-1 0 0,0 0 0 0 0,0 0 0 0 0,0 1 1 0 0,0-1-1 0 0,0 0 0 0 0,0 0 1 0 0,1 0-1 0 0,-1 0 0 0 0,0 1 0 0 0,0-1 1 0 0,0 0-1 0 0,0 0 0 0 0,1 0 1 0 0,-1 0-1 0 0,0 0 0 0 0,0 0 1 0 0,0 1-1 0 0,1-1 0 0 0,-1 0 0 0 0,0 0 1 0 0,0 0-1 0 0,0 0 0 0 0,1 0 1 0 0,-1 0-1 0 0,0 0 0 0 0,0 0 0 0 0,1 0 1 0 0,-1 0-1 0 0,0 0 0 0 0,0 0 1 0 0,0 0-1 0 0,1 0 0 0 0,-1 0 154 0 0,9-9-4740 0 0,-2-4 2472 0 0</inkml:trace>
  <inkml:trace contextRef="#ctx0" brushRef="#br0" timeOffset="891.736">674 89 1944 0 0,'22'-23'2926'0'0,"-17"16"-2109"0"0,0 1 1 0 0,1 0-1 0 0,0 0 0 0 0,0 0 0 0 0,0 1 1 0 0,0 0-1 0 0,1 0 0 0 0,0 0 0 0 0,0 1 1 0 0,0 0-1 0 0,3 0-817 0 0,-10 3 80 0 0,1 1 0 0 0,0 0 0 0 0,0 0 0 0 0,-1-1 0 0 0,1 1 0 0 0,0 0 0 0 0,0 0 0 0 0,-1 0 0 0 0,1 0 0 0 0,0 0 0 0 0,0 0 0 0 0,0 0 0 0 0,-1 0 0 0 0,1 0 0 0 0,0 0 0 0 0,0 1 0 0 0,-1-1 0 0 0,1 0 0 0 0,0 0 0 0 0,-1 1 0 0 0,1-1 0 0 0,0 1 1 0 0,-1-1-1 0 0,1 0 0 0 0,0 1 0 0 0,-1-1 0 0 0,1 1 0 0 0,-1-1 0 0 0,1 1-80 0 0,0 1 108 0 0,-1-1 0 0 0,1 0 0 0 0,-1 1 0 0 0,1-1 0 0 0,-1 1-1 0 0,0-1 1 0 0,0 1 0 0 0,0-1 0 0 0,0 1 0 0 0,0-1 0 0 0,0 1 0 0 0,0-1 0 0 0,0 1 0 0 0,-1 0-108 0 0,-15 50 1497 0 0,15-52-1472 0 0,-16 37 405 0 0,-2-1 0 0 0,-1-1-1 0 0,-14 17-429 0 0,-78 98 331 0 0,44-61-60 0 0,52-68-215 0 0,-21 28 286 0 0,1 2 0 0 0,3 1 0 0 0,-25 53-342 0 0,56-101 13 0 0,0 1 1 0 0,1-1-1 0 0,-1 0 0 0 0,1 0 1 0 0,0 1-1 0 0,0-1 1 0 0,0 1-1 0 0,0-1 1 0 0,1 5-14 0 0,0-8 1 0 0,0 0 0 0 0,0-1 0 0 0,0 1 1 0 0,0 0-1 0 0,1-1 0 0 0,-1 1 0 0 0,0-1 1 0 0,0 1-1 0 0,1 0 0 0 0,-1-1 0 0 0,0 1 1 0 0,1-1-1 0 0,-1 1 0 0 0,1-1 1 0 0,-1 1-1 0 0,0-1 0 0 0,1 1 0 0 0,-1-1 1 0 0,1 1-1 0 0,-1-1 0 0 0,1 0 0 0 0,0 1 1 0 0,-1-1-1 0 0,1 0 0 0 0,-1 0 0 0 0,1 1-1 0 0,1-1 0 0 0,0 0 0 0 0,0 1-1 0 0,0-1 1 0 0,0 0-1 0 0,1 0 1 0 0,-1 0-1 0 0,0-1 1 0 0,0 1 0 0 0,0 0-1 0 0,0-1 1 0 0,0 0-1 0 0,2 0 1 0 0,32-13-168 0 0,0-1 0 0 0,-1-2 0 0 0,9-7 168 0 0,-19 9-314 0 0,1 1 1 0 0,0 2-1 0 0,1 0 0 0 0,1 2 1 0 0,-1 1-1 0 0,26-4 314 0 0,-49 12-32 0 0,0 0-1 0 0,0 1 0 0 0,0 0 1 0 0,1 0-1 0 0,-1 0 1 0 0,0 1-1 0 0,0-1 1 0 0,0 1-1 0 0,0 0 0 0 0,0 0 1 0 0,0 1-1 0 0,1 0 33 0 0,-4-1-3 0 0,1-1 0 0 0,-1 1 0 0 0,0 0-1 0 0,0 0 1 0 0,0 0 0 0 0,0-1 0 0 0,0 1 0 0 0,0 0-1 0 0,0 1 1 0 0,0-1 0 0 0,0 0 0 0 0,-1 0-1 0 0,1 0 1 0 0,0 0 0 0 0,-1 1 0 0 0,1-1 0 0 0,-1 0-1 0 0,1 1 1 0 0,-1-1 0 0 0,0 0 0 0 0,1 1-1 0 0,-1-1 1 0 0,0 0 0 0 0,0 1 0 0 0,0-1 0 0 0,0 1-1 0 0,0-1 1 0 0,0 0 0 0 0,0 1 0 0 0,-1-1-1 0 0,1 0 1 0 0,-1 1 0 0 0,1-1 0 0 0,-1 0 0 0 0,1 1-1 0 0,-1-1 1 0 0,0 1 3 0 0,-5 11 3 0 0,-1 0 0 0 0,-1-1 0 0 0,0 0-1 0 0,0 0 1 0 0,-1 0 0 0 0,-1-1 0 0 0,0-1 0 0 0,0 0 0 0 0,-2 1-3 0 0,-29 23 50 0 0,-37 23-50 0 0,70-51 1 0 0,-12 8-27 0 0,-55 36 79 0 0,67-45-110 0 0,-1-1 0 0 0,0 0 0 0 0,0 0 0 0 0,0 0 1 0 0,0-1-1 0 0,0-1 0 0 0,-8 2 57 0 0,16-4-70 0 0,0 0-1 0 0,0 1 1 0 0,0-1-1 0 0,0 0 1 0 0,1 0 0 0 0,-1 0-1 0 0,0 0 1 0 0,0 0-1 0 0,0 0 1 0 0,0 0 0 0 0,0 0-1 0 0,0 0 1 0 0,0 0-1 0 0,0-1 1 0 0,1 1 0 0 0,-1 0-1 0 0,0-1 1 0 0,0 1-1 0 0,0 0 1 0 0,0-1 0 0 0,1 1-1 0 0,-1-1 1 0 0,0 1-1 0 0,1-1 1 0 0,-1 0-1 0 0,0 1 1 0 0,1-1 0 0 0,-1 0 70 0 0,1 0-185 0 0,-1 0-1 0 0,1-1 1 0 0,0 1 0 0 0,0 0 0 0 0,0 0 0 0 0,0-1 0 0 0,0 1 0 0 0,0 0-1 0 0,1 0 1 0 0,-1-1 0 0 0,0 1 0 0 0,1 0 0 0 0,-1 0 0 0 0,0-1 0 0 0,1 1 0 0 0,0 0-1 0 0,-1-1 186 0 0,6-8-1444 0 0,0 0-1 0 0,1 0 1 0 0,0 1-1 0 0,1-1 1445 0 0,-7 9-199 0 0,18-21-2520 0 0,0 1 1 0 0,8-5 2718 0 0,14-11-1916 0 0</inkml:trace>
  <inkml:trace contextRef="#ctx0" brushRef="#br0" timeOffset="1141.113">884 674 1020 0 0,'3'1'514'0'0,"1"-1"0"0"0,-1 1 0 0 0,0 0 0 0 0,0 0 0 0 0,1 0 0 0 0,-1 0 0 0 0,0 0 0 0 0,0 1 0 0 0,0-1 0 0 0,2 3-514 0 0,-4-3 234 0 0,0 0 0 0 0,0 0 0 0 0,0 0 0 0 0,-1 0 0 0 0,1 1 0 0 0,0-1 0 0 0,-1 0 0 0 0,1 1 0 0 0,-1-1 0 0 0,0 0 0 0 0,1 1 0 0 0,-1-1 0 0 0,0 0 0 0 0,0 1 0 0 0,0-1 0 0 0,1 1 0 0 0,-2-1 0 0 0,1 1 0 0 0,0-1 0 0 0,0 0 0 0 0,0 1 0 0 0,-1-1 0 0 0,1 0 0 0 0,-1 1 0 0 0,1-1 0 0 0,-1 0 0 0 0,1 1-234 0 0,-15 31 2807 0 0,11-25-2250 0 0,1-1 0 0 0,-1 1 1 0 0,2 0-1 0 0,-1 0 1 0 0,1 0-1 0 0,0 0 0 0 0,0 2-557 0 0,2-8 34 0 0,0 0-1 0 0,0 0 0 0 0,0 0 0 0 0,0 0 1 0 0,1 0-1 0 0,-1 0 0 0 0,1-1 0 0 0,-1 1 0 0 0,1 0 1 0 0,0 0-1 0 0,-1-1 0 0 0,1 1 0 0 0,0 0 1 0 0,0-1-1 0 0,0 1 0 0 0,0-1 0 0 0,1 1 1 0 0,-1-1-1 0 0,0 1 0 0 0,1-1 0 0 0,-1 0 1 0 0,1 0-1 0 0,-1 0 0 0 0,1 0 0 0 0,-1 0 1 0 0,1 0-1 0 0,0 0 0 0 0,0 0 0 0 0,-1-1 0 0 0,1 1 1 0 0,0 0-1 0 0,0-1 0 0 0,1 0-33 0 0,10 3-38 0 0,1 0-1 0 0,-1-1 0 0 0,1-1 1 0 0,0 0-1 0 0,-1-1 1 0 0,1-1-1 0 0,0 0 1 0 0,-1-1-1 0 0,1 0 1 0 0,-1-1-1 0 0,1 0 0 0 0,-1-1 1 0 0,0-1-1 0 0,12-6 39 0 0,-2 0-1057 0 0,0 0-1 0 0,-1-2 1 0 0,9-7 1057 0 0,-7 2-3544 0 0,0 0 1 0 0,12-14 3543 0 0,-14 9-3182 0 0,-1 0 0 0 0,8-14 3182 0 0,4-7-2296 0 0</inkml:trace>
  <inkml:trace contextRef="#ctx0" brushRef="#br0" timeOffset="1357.588">1688 234 300 0 0,'1'3'696'0'0,"0"0"0"0"0,0 0 1 0 0,0 0-1 0 0,-1 0 0 0 0,1 0 0 0 0,-1 0 0 0 0,1 0 1 0 0,-1 0-1 0 0,0 0 0 0 0,0 0 0 0 0,-1 1 0 0 0,1-1 0 0 0,-1 0 1 0 0,1 0-1 0 0,-1 0 0 0 0,0 0 0 0 0,0 0-696 0 0,-24 55 5425 0 0,13-34-4995 0 0,-34 81 450 0 0,-68 173-2917 0 0,114-278 2032 0 0,-5 16-1663 0 0,-1 1 0 0 0,0-2-1 0 0,-1 1 1 0 0,-1-1 0 0 0,0 0 0 0 0,-1 0 0 0 0,-1-1-1 0 0,-10 13 1669 0 0,1-13-2238 0 0</inkml:trace>
  <inkml:trace contextRef="#ctx0" brushRef="#br0" timeOffset="1721.967">1254 821 2256 0 0,'-5'-8'3061'0'0,"3"6"-1913"0"0,1 0 0 0 0,-1 0 1 0 0,1 0-1 0 0,0 0 1 0 0,-1-1-1 0 0,1 1 1 0 0,0-1-1 0 0,0 1 1 0 0,1-1-1 0 0,-1 0-1148 0 0,5-8 3396 0 0,12 1-3686 0 0,29-5 332 0 0,0 2 0 0 0,1 3-1 0 0,0 1 1 0 0,46-2-42 0 0,-57 6 7 0 0,11 0-22 0 0,0 1-1 0 0,28 2 16 0 0,-55 3-12 0 0,0 0 1 0 0,0 2-1 0 0,0 0 0 0 0,0 1 1 0 0,0 0-1 0 0,-1 2 0 0 0,13 5 12 0 0,-26-9-37 0 0,-1 1-1 0 0,1-1 1 0 0,-1 1-1 0 0,1 0 0 0 0,-1 0 1 0 0,0 0-1 0 0,0 0 0 0 0,-1 1 1 0 0,1 0-1 0 0,-1 0 1 0 0,1 0-1 0 0,-1 0 0 0 0,0 0 1 0 0,0 2 37 0 0,-2-4-116 0 0,1 1 0 0 0,-1 0 0 0 0,0 0 0 0 0,0 0 0 0 0,0 0 0 0 0,-1 0 1 0 0,1 0-1 0 0,-1 0 0 0 0,0 0 0 0 0,1 0 0 0 0,-1 0 0 0 0,-1 0 0 0 0,1 0 1 0 0,0 0-1 0 0,-1 0 0 0 0,1 0 0 0 0,-1 0 0 0 0,0 0 0 0 0,0 0 0 0 0,0-1 0 0 0,-1 1 1 0 0,1 0-1 0 0,-1 0 0 0 0,0 0 116 0 0,-26 34-1872 0 0,26-35 1747 0 0,1 0 1 0 0,-1 0-1 0 0,0 0 1 0 0,0 0-1 0 0,0 0 0 0 0,0-1 1 0 0,0 1-1 0 0,-1-1 1 0 0,1 0-1 0 0,0 1 0 0 0,-1-1 1 0 0,1 0-1 0 0,0-1 0 0 0,-1 1 1 0 0,0 0-1 0 0,0 0 125 0 0,2-1-23 0 0,1 0 1 0 0,0 0-1 0 0,0 0 0 0 0,0 0 0 0 0,0 0 0 0 0,0 0 0 0 0,-1 0 1 0 0,1 0-1 0 0,0 0 0 0 0,0 0 0 0 0,0-1 0 0 0,0 1 1 0 0,-1 0-1 0 0,1 0 0 0 0,0 0 0 0 0,0 0 0 0 0,0 0 0 0 0,0 0 1 0 0,0 0-1 0 0,0 0 0 0 0,-1 0 0 0 0,1 0 0 0 0,0-1 0 0 0,0 1 1 0 0,0 0-1 0 0,0 0 0 0 0,0 0 0 0 0,0 0 0 0 0,0 0 1 0 0,0 0-1 0 0,0-1 0 0 0,0 1 0 0 0,0 0 0 0 0,0 0 0 0 0,-1 0 1 0 0,1 0-1 0 0,0-1 0 0 0,0 1 0 0 0,0 0 0 0 0,0 0 1 0 0,0 0-1 0 0,0 0 0 0 0,0 0 0 0 0,0-1 0 0 0,1 1 0 0 0,-1 0 1 0 0,0 0-1 0 0,0 0 0 0 0,0 0 0 0 0,0 0 0 0 0,0-1 1 0 0,0 1-1 0 0,0 0 23 0 0,8-13-833 0 0,11-8-257 0 0,8-4-282 0 0,1 2 0 0 0,28-18 1372 0 0,-31 25 379 0 0,0 1 0 0 0,2 1 1 0 0,21-8-380 0 0,-20 15 2588 0 0,-28 7-2534 0 0,0 0 0 0 0,0 0-1 0 0,0 0 1 0 0,0 0 0 0 0,0 0 0 0 0,1 0-1 0 0,-1 0 1 0 0,0 0 0 0 0,0 1-1 0 0,0-1 1 0 0,0 0 0 0 0,0 0 0 0 0,0 0-1 0 0,0 0 1 0 0,1 0 0 0 0,-1 0 0 0 0,0 0-1 0 0,0 0 1 0 0,0 0 0 0 0,0 0-1 0 0,0 0 1 0 0,0 1 0 0 0,0-1 0 0 0,0 0-1 0 0,0 0 1 0 0,0 0 0 0 0,0 0 0 0 0,0 0-1 0 0,0 0 1 0 0,0 0 0 0 0,0 1 0 0 0,0-1-1 0 0,0 0 1 0 0,0 0 0 0 0,0 0-1 0 0,0 0 1 0 0,0 0 0 0 0,0 0 0 0 0,0 1-1 0 0,0-1 1 0 0,0 0 0 0 0,0 0 0 0 0,0 0-1 0 0,0 0 1 0 0,0 0 0 0 0,0 0 0 0 0,0 0-1 0 0,0 1 1 0 0,0-1 0 0 0,0 0-1 0 0,0 0 1 0 0,0 0 0 0 0,0 0-54 0 0,-13 12 2492 0 0,-10 6-319 0 0,3-3-903 0 0,1 1-1 0 0,-16 17-1269 0 0,30-28 48 0 0,1-1-1 0 0,0 1 0 0 0,1 0 0 0 0,-1 0 0 0 0,1 0 0 0 0,0 0 0 0 0,0 1 1 0 0,0-1-1 0 0,1 1 0 0 0,0 0 0 0 0,0 0 0 0 0,1 0 0 0 0,-1 0 0 0 0,1 2-47 0 0,1-6 7 0 0,0-1 0 0 0,0 1 0 0 0,0 0-1 0 0,0-1 1 0 0,0 1 0 0 0,0 0 0 0 0,0-1-1 0 0,0 1 1 0 0,1 0 0 0 0,-1-1 0 0 0,1 1 0 0 0,0-1-1 0 0,-1 1 1 0 0,1-1 0 0 0,0 1 0 0 0,0-1-1 0 0,0 1 1 0 0,0-1 0 0 0,0 0 0 0 0,0 0-1 0 0,0 1 1 0 0,0-1 0 0 0,0 0 0 0 0,1 0-7 0 0,1 1 2 0 0,-1-1 0 0 0,1 0 0 0 0,0 0 0 0 0,0 0 0 0 0,0 0 0 0 0,0 0 0 0 0,0 0 0 0 0,0-1 1 0 0,0 1-1 0 0,0-1 0 0 0,0 0 0 0 0,2 0-2 0 0,8-1-13 0 0,0-1 0 0 0,0 0 0 0 0,-1 0-1 0 0,1-1 1 0 0,10-5 13 0 0,-12 5-108 0 0,0-2-1 0 0,1 0 0 0 0,-2 0 0 0 0,1-1 1 0 0,-1 0-1 0 0,0-1 0 0 0,0 0 0 0 0,-1 0 1 0 0,0-1-1 0 0,6-7 109 0 0,-11 11-151 0 0,-1 0-1 0 0,0-1 1 0 0,0 1 0 0 0,-1 0 0 0 0,1-1-1 0 0,-1 0 1 0 0,0 0 0 0 0,0 0 0 0 0,0 0-1 0 0,-1 0 1 0 0,0 0 0 0 0,0 0-1 0 0,0 0 1 0 0,-1 0 0 0 0,1-1 0 0 0,-1 1-1 0 0,-1 0 1 0 0,1 0 0 0 0,-1-1 0 0 0,0 1-1 0 0,0 0 1 0 0,0 0 0 0 0,-1 0-1 0 0,1 0 1 0 0,-3-3 151 0 0,1 0-164 0 0,-1-1 0 0 0,-1 1 0 0 0,0-1 0 0 0,0 2-1 0 0,0-1 1 0 0,-6-6 164 0 0,8 11-38 0 0,1 0 0 0 0,-1 1 0 0 0,0-1-1 0 0,0 1 1 0 0,0-1 0 0 0,0 1 0 0 0,0 0 0 0 0,0 0-1 0 0,-1 0 1 0 0,1 1 0 0 0,-1-1 0 0 0,1 1-1 0 0,-1 0 1 0 0,0 0 0 0 0,1 0 0 0 0,-1 0 0 0 0,0 1-1 0 0,-1-1 39 0 0,-5 3-3232 0 0,17 3-449 0 0,23 4-1715 0 0,-27-8 5059 0 0,16 5-1390 0 0</inkml:trace>
  <inkml:trace contextRef="#ctx0" brushRef="#br0" timeOffset="1972.548">2475 809 1488 0 0,'2'20'6592'0'0,"-3"-16"4080"0"0,2-7-10540 0 0,0 0 1 0 0,0 0-1 0 0,1 0 0 0 0,-1 0 1 0 0,1 1-1 0 0,0-1 1 0 0,0 0-1 0 0,0 1 0 0 0,0-1 1 0 0,1 1-1 0 0,-1 0 1 0 0,0-1-1 0 0,1 1-132 0 0,40-28 190 0 0,-25 17-74 0 0,21-13-118 0 0,0 2 1 0 0,2 1 0 0 0,1 2-1 0 0,1 2 1 0 0,0 2 0 0 0,20-4 1 0 0,-56 19-4 0 0,1 0 1 0 0,-1 0 0 0 0,0 1 0 0 0,1 0 0 0 0,0 0 0 0 0,-1 1-1 0 0,3 0 4 0 0,-9 0-1 0 0,0 0 0 0 0,1 0-1 0 0,-1 1 1 0 0,0-1-1 0 0,1 0 1 0 0,-1 1 0 0 0,0-1-1 0 0,0 0 1 0 0,0 1 0 0 0,1 0-1 0 0,-1-1 1 0 0,0 1-1 0 0,0 0 1 0 0,0-1 0 0 0,0 1-1 0 0,0 0 1 0 0,0 0-1 0 0,0 0 1 0 0,0 0 0 0 0,-1 0-1 0 0,1 0 1 0 0,0 0-1 0 0,0 0 1 0 0,-1 0 0 0 0,1 1-1 0 0,-1-1 1 0 0,1 0-1 0 0,-1 0 1 0 0,0 0 0 0 0,1 1-1 0 0,-1-1 1 0 0,0 0 0 0 0,0 1-1 0 0,0-1 1 0 0,0 0-1 0 0,0 0 1 0 0,0 1 0 0 0,0-1-1 0 0,0 0 1 0 0,0 1-1 0 0,-1-1 1 0 0,1 0 0 0 0,0 0-1 0 0,-1 1 2 0 0,-3 13 15 0 0,-1 1-1 0 0,-1-1 0 0 0,-1 0 1 0 0,0-1-1 0 0,0 0 1 0 0,-1 0-1 0 0,-4 3-14 0 0,2-1-988 0 0,1-1 1 0 0,0 1-1 0 0,1 1 0 0 0,1 0 0 0 0,-2 8 988 0 0,8-24-368 0 0,1 1 0 0 0,-1-1 0 0 0,1 1 0 0 0,-1-1 1 0 0,1 1-1 0 0,0 0 0 0 0,0-1 0 0 0,0 1 0 0 0,0-1 0 0 0,0 1 0 0 0,0-1 0 0 0,0 1 0 0 0,0-1 0 0 0,1 1 0 0 0,-1-1 0 0 0,1 1 0 0 0,-1-1 0 0 0,1 1 0 0 0,0-1 0 0 0,-1 1 0 0 0,1-1 0 0 0,0 1 368 0 0,1-1-365 0 0,0 1 0 0 0,-1-1 0 0 0,1 0 0 0 0,0 0 1 0 0,0 0-1 0 0,0 0 0 0 0,0 0 0 0 0,0 0 0 0 0,0-1 1 0 0,0 1-1 0 0,0-1 0 0 0,0 1 0 0 0,0-1 0 0 0,0 0 1 0 0,1 1-1 0 0,-1-1 365 0 0,23 0-1633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1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780 200 84 0 0,'-6'-2'1484'0'0,"0"-1"-1"0"0,0 2 1 0 0,0-1 0 0 0,0 1 0 0 0,-1 0-1 0 0,0 0-1483 0 0,-43 0 5104 0 0,24 5-3134 0 0,-1 0 0 0 0,-13 5-1970 0 0,-4 4 255 0 0,0 1 1 0 0,0 3-1 0 0,1 1 0 0 0,1 3 0 0 0,2 1 0 0 0,0 2 1 0 0,1 1-1 0 0,1 3 0 0 0,2 0 0 0 0,0 3 0 0 0,0 4-255 0 0,23-23 67 0 0,1 2 0 0 0,0-1-1 0 0,1 1 1 0 0,1 1 0 0 0,0 0-1 0 0,1 1 1 0 0,1 0 0 0 0,0 0-1 0 0,-1 7-66 0 0,7-18 2 0 0,0 0 1 0 0,1 1-1 0 0,0-1 0 0 0,0 0 0 0 0,0 1 0 0 0,1-1 0 0 0,0 1 0 0 0,0-1 0 0 0,0 1 0 0 0,0-1 0 0 0,1 0 0 0 0,0 1 0 0 0,0-1 0 0 0,0 0 0 0 0,1 1 0 0 0,0-1 0 0 0,0 0 0 0 0,0 0 1 0 0,1 0-1 0 0,0-1 0 0 0,0 1 0 0 0,0-1 0 0 0,0 1 0 0 0,1-1 0 0 0,-1 0 0 0 0,1 0 0 0 0,0 0 0 0 0,0-1 0 0 0,1 0 0 0 0,-1 1 0 0 0,1-1 0 0 0,1 0-2 0 0,14 8-162 0 0,0-1 0 0 0,0-1 0 0 0,1-1-1 0 0,1-1 1 0 0,-1 0 0 0 0,1-2 0 0 0,0-1-1 0 0,15 2 163 0 0,18-1-1872 0 0,0-2-1 0 0,-1-3 1 0 0,1-2 1872 0 0,-15 0-2454 0 0,0-1-1 0 0,0-3 1 0 0,-1-1 0 0 0,0-2-1 0 0,23-8 2455 0 0,-7-5-1896 0 0</inkml:trace>
  <inkml:trace contextRef="#ctx0" brushRef="#br0" timeOffset="556.531">955 529 1416 0 0,'-103'38'11815'0'0,"74"-29"-10041"0"0,0 2 0 0 0,1 0 0 0 0,1 2 0 0 0,-6 4-1774 0 0,-6 6 872 0 0,-28 24-872 0 0,56-39 84 0 0,0 1 0 0 0,1 1 0 0 0,0-1 0 0 0,1 2 0 0 0,0-1 0 0 0,1 1 0 0 0,0 1 0 0 0,0 1-84 0 0,7-12 15 0 0,0 0-1 0 0,0 1 0 0 0,0-1 0 0 0,0 1 1 0 0,0-1-1 0 0,1 1 0 0 0,-1 0 0 0 0,1-1 1 0 0,-1 1-1 0 0,1 0 0 0 0,0-1 0 0 0,-1 1 1 0 0,1 0-1 0 0,0-1 0 0 0,0 1 0 0 0,0 0 1 0 0,0 0-1 0 0,1-1 0 0 0,-1 1 0 0 0,0 0 1 0 0,1-1-1 0 0,-1 1 0 0 0,1 0 0 0 0,0-1 1 0 0,-1 1-1 0 0,1-1 0 0 0,0 1 0 0 0,0-1 1 0 0,0 1-1 0 0,0-1 0 0 0,0 0 0 0 0,0 1 1 0 0,0-1-1 0 0,1 0 0 0 0,-1 0 0 0 0,0 0 1 0 0,1 0-1 0 0,-1 0 0 0 0,1 0 0 0 0,-1 0 1 0 0,1-1-1 0 0,-1 1 0 0 0,1 0 0 0 0,0-1 1 0 0,-1 1-15 0 0,8 2 34 0 0,1-1 1 0 0,-1 0-1 0 0,0 0 1 0 0,1-1-1 0 0,-1 0 1 0 0,1 0-1 0 0,5-1-34 0 0,20-2-31 0 0,0-2 1 0 0,0-1-1 0 0,-1-2 0 0 0,0-1 0 0 0,13-7 31 0 0,27-10-1594 0 0,60-32 1594 0 0,-120 51-513 0 0,-1 0 0 0 0,0-1 0 0 0,-1-1 0 0 0,0 0 0 0 0,0-1-1 0 0,0 0 1 0 0,5-7 513 0 0,-14 14-228 0 0,-1-1 0 0 0,0 1 0 0 0,1-1 0 0 0,-2 1 0 0 0,1-1-1 0 0,0 0 1 0 0,0 0 0 0 0,-1 0 0 0 0,1 0 0 0 0,-1 0 0 0 0,0 0-1 0 0,0-1 1 0 0,0 1 0 0 0,-1 0 0 0 0,1-1 0 0 0,-1 1 0 0 0,0 0-1 0 0,0-1 1 0 0,0 1 0 0 0,0 0 0 0 0,0-1 0 0 0,-1 1 0 0 0,1 0 0 0 0,-1-1-1 0 0,0 1 1 0 0,0 0 0 0 0,0 0 0 0 0,-1 0 0 0 0,1 0 0 0 0,-1 0-1 0 0,0 0 1 0 0,1 0 0 0 0,-1 0 0 0 0,-2-1 228 0 0,-2-3-23 0 0,0 2 0 0 0,-1-1 0 0 0,1 1 0 0 0,-1 0 0 0 0,0 0 0 0 0,0 1 1 0 0,0-1-1 0 0,-1 2 0 0 0,0-1 0 0 0,0 1 0 0 0,1 0 0 0 0,-2 1 0 0 0,1 0 0 0 0,0 0 0 0 0,0 1 0 0 0,-1 0 0 0 0,1 0 1 0 0,-1 1-1 0 0,1 0 0 0 0,0 1 0 0 0,-1 0 0 0 0,1 0 0 0 0,0 0 0 0 0,-1 1 0 0 0,0 1 23 0 0,8-3 3 0 0,-1 1 0 0 0,1-1-1 0 0,0 1 1 0 0,-1-1 0 0 0,1 1 0 0 0,0-1 0 0 0,-1 1-1 0 0,1 0 1 0 0,0 0 0 0 0,0-1 0 0 0,-1 1-1 0 0,1 0 1 0 0,0 0 0 0 0,0 0 0 0 0,0 0-1 0 0,0 1 1 0 0,0-1 0 0 0,0 0 0 0 0,1 0-1 0 0,-2 2-2 0 0,2-3-1 0 0,0 1 0 0 0,1 0 0 0 0,-1 0 0 0 0,0 0-1 0 0,0 0 1 0 0,0 0 0 0 0,0-1 0 0 0,1 1 0 0 0,-1 0-1 0 0,0 0 1 0 0,1 0 0 0 0,-1-1 0 0 0,1 1-1 0 0,-1 0 1 0 0,1-1 0 0 0,-1 1 0 0 0,1 0 0 0 0,0-1-1 0 0,-1 1 1 0 0,1 0 0 0 0,0-1 0 0 0,-1 1 0 0 0,1-1-1 0 0,0 1 2 0 0,6 3-43 0 0,-1-1-1 0 0,1 0 1 0 0,-1 1 0 0 0,1-2-1 0 0,0 1 1 0 0,0-1-1 0 0,3 0 44 0 0,55 9-1059 0 0,31 0 1059 0 0,-41-6 365 0 0,0 2 0 0 0,29 9-365 0 0,-84-16 84 0 0,1 0 1 0 0,0 0 0 0 0,0 0-1 0 0,0 1 1 0 0,0-1 0 0 0,-1 0-1 0 0,1 0 1 0 0,0 0 0 0 0,0 0-1 0 0,0 1 1 0 0,-1-1 0 0 0,1 0-1 0 0,0 1 1 0 0,0-1-1 0 0,-1 1 1 0 0,1-1 0 0 0,0 1-1 0 0,-1-1 1 0 0,1 1 0 0 0,0-1-1 0 0,-1 1 1 0 0,1 0 0 0 0,-1-1-1 0 0,1 1 1 0 0,-1 0 0 0 0,1 0-1 0 0,-1-1 1 0 0,0 1 0 0 0,1 0-1 0 0,-1 0 1 0 0,0-1 0 0 0,0 1-1 0 0,1 0 1 0 0,-1 0-1 0 0,0 0 1 0 0,0 0-85 0 0,-1 0 256 0 0,1 0-1 0 0,-1 0 0 0 0,0 0 1 0 0,0 0-1 0 0,0 0 1 0 0,1 0-1 0 0,-1 0 0 0 0,0 0 1 0 0,0 0-1 0 0,0 0 1 0 0,-1 0-1 0 0,1 0 0 0 0,0-1 1 0 0,0 1-1 0 0,0 0 1 0 0,0-1-1 0 0,-1 1 0 0 0,0-1-255 0 0,0 1 213 0 0,1-1 0 0 0,0 1 0 0 0,-1-1 0 0 0,1 1 0 0 0,-1-1 0 0 0,1 0 0 0 0,-1 0 0 0 0,1 0 0 0 0,-1 0 0 0 0,1 0-1 0 0,-1 0 1 0 0,1 0 0 0 0,0 0 0 0 0,-1-1 0 0 0,1 1 0 0 0,-1 0 0 0 0,1-1 0 0 0,-2 0-213 0 0,3 0 24 0 0,-1 0 0 0 0,0 1 1 0 0,0-1-1 0 0,1 0 0 0 0,-1 0 1 0 0,1 0-1 0 0,-1 0 0 0 0,1 0 0 0 0,-1 0 1 0 0,1 0-1 0 0,0 0 0 0 0,-1 0 0 0 0,1 0 1 0 0,0 0-1 0 0,0-1 0 0 0,0 1 1 0 0,-1 0-1 0 0,1 0 0 0 0,1 0 0 0 0,-1 0 1 0 0,0 0-1 0 0,0 0 0 0 0,0 0 1 0 0,1 0-1 0 0,-1 0 0 0 0,0-1 0 0 0,1 1 1 0 0,-1 0-1 0 0,1 0 0 0 0,-1 0 1 0 0,1 0-25 0 0,2-5 30 0 0,1-1 0 0 0,-1 1 0 0 0,1 0 1 0 0,0 0-1 0 0,1 0 0 0 0,0 1 1 0 0,0-1-1 0 0,5-3-30 0 0,47-39-32 0 0,-53 45 35 0 0,20-15-38 0 0,0 1 0 0 0,1 2 0 0 0,2-1 35 0 0,-17 11-22 0 0,0 0 0 0 0,0 1 0 0 0,0 0 1 0 0,1 1-1 0 0,0 0 0 0 0,-1 0 0 0 0,1 1 0 0 0,0 0 1 0 0,8 1 21 0 0,-16 1-5 0 0,-1 0 1 0 0,1 0 0 0 0,0 0-1 0 0,-1 0 1 0 0,1 1 0 0 0,-1-1-1 0 0,1 1 1 0 0,-1-1 0 0 0,0 1-1 0 0,1 0 1 0 0,-1 0-1 0 0,0 0 1 0 0,1 1 0 0 0,-1-1-1 0 0,0 0 1 0 0,0 1 0 0 0,0 0-1 0 0,0-1 1 0 0,0 1 0 0 0,1 1 4 0 0,-1 0 1 0 0,0 1 0 0 0,0-1 0 0 0,-1 0 1 0 0,1 1-1 0 0,-1-1 0 0 0,0 1 0 0 0,0-1 0 0 0,0 1 1 0 0,0 0-1 0 0,-1-1 0 0 0,1 1 0 0 0,-1 0 1 0 0,0 0-2 0 0,-1 14 16 0 0,0 0 0 0 0,-2 0 0 0 0,0 0 0 0 0,-1 0 0 0 0,-2 6-16 0 0,5-21-1 0 0,-2 4-13 0 0,2 0 1 0 0,-1-1-1 0 0,1 1 0 0 0,0 0 0 0 0,0 0 1 0 0,0 0-1 0 0,1 0 0 0 0,0 0 0 0 0,1 0 0 0 0,0 0 1 0 0,0 0-1 0 0,1 3 14 0 0,-2-10-39 0 0,0 0 0 0 0,0 1 0 0 0,1-1 0 0 0,-1 0 1 0 0,0 1-1 0 0,0-1 0 0 0,0 0 0 0 0,1 1 0 0 0,-1-1 0 0 0,0 0 0 0 0,0 0 1 0 0,1 1-1 0 0,-1-1 0 0 0,0 0 0 0 0,1 0 0 0 0,-1 1 0 0 0,0-1 0 0 0,1 0 1 0 0,-1 0-1 0 0,0 0 0 0 0,1 0 0 0 0,-1 0 0 0 0,0 1 0 0 0,1-1 0 0 0,-1 0 1 0 0,0 0-1 0 0,1 0 0 0 0,-1 0 0 0 0,1 0 0 0 0,-1 0 0 0 0,0 0 0 0 0,1 0 1 0 0,-1 0-1 0 0,0 0 0 0 0,1-1 39 0 0,13-9-2109 0 0,12-23-2630 0 0,-23 28 3867 0 0,20-28-8094 0 0,14-30 8966 0 0,-14 22-1964 0 0</inkml:trace>
  <inkml:trace contextRef="#ctx0" brushRef="#br0" timeOffset="823.345">2274 1 592 0 0,'4'4'1040'0'0,"0"0"-1"0"0,-1 0 1 0 0,1 0-1 0 0,-1 0 1 0 0,0 1-1 0 0,0 0 1 0 0,0-1-1 0 0,-1 1 1 0 0,0 0 0 0 0,0 1-1 0 0,0-1 1 0 0,0 0-1 0 0,-1 0 1 0 0,0 1-1 0 0,0-1 1 0 0,0 1-1 0 0,-1 3-1039 0 0,-3 22 412 0 0,-2 0-1 0 0,-1-1 0 0 0,-2 0 1 0 0,-1 0-1 0 0,-1 0 0 0 0,-4 5-411 0 0,-3 9-637 0 0,3 1 0 0 0,-2 12 637 0 0,16-55-58 0 0,-4 17-2005 0 0,-1-1 0 0 0,0 0 0 0 0,-3 4 2063 0 0,7-19-598 0 0,-1 1 0 0 0,1-1 0 0 0,-1 1-1 0 0,1-1 1 0 0,-1 0 0 0 0,0 0 0 0 0,0 0-1 0 0,-1 0 1 0 0,1 0 0 0 0,0 0-1 0 0,-1-1 1 0 0,0 1 0 0 0,0-1 0 0 0,0 1-1 0 0,0-1 1 0 0,0 0 0 0 0,0-1-1 0 0,0 1 1 0 0,-3 1 598 0 0,-10-2-1752 0 0</inkml:trace>
  <inkml:trace contextRef="#ctx0" brushRef="#br0" timeOffset="993.361">1906 527 1216 0 0,'-1'1'223'0'0,"1"-1"1"0"0,0 0-1 0 0,0 1 0 0 0,0-1 0 0 0,-1 0 1 0 0,1 1-1 0 0,0-1 0 0 0,-1 0 0 0 0,1 0 0 0 0,0 1 1 0 0,-1-1-1 0 0,1 0 0 0 0,0 0 0 0 0,-1 1 1 0 0,1-1-1 0 0,0 0 0 0 0,-1 0 0 0 0,1 0 1 0 0,-1 0-1 0 0,1 0 0 0 0,0 1 0 0 0,-1-1 1 0 0,1 0-1 0 0,-1 0 0 0 0,1 0 0 0 0,-1 0 0 0 0,1 0 1 0 0,0 0-1 0 0,-1 0 0 0 0,1 0 0 0 0,-1-1 1 0 0,1 1-1 0 0,0 0 0 0 0,-1 0 0 0 0,1 0 1 0 0,-1 0-1 0 0,1-1 0 0 0,0 1 0 0 0,-1 0 1 0 0,1 0-1 0 0,0-1 0 0 0,-1 1 0 0 0,1 0 0 0 0,0 0 1 0 0,-1-1-1 0 0,1 1 0 0 0,0-1-223 0 0,0 0 323 0 0,-1 1 0 0 0,1-1 0 0 0,0 0-1 0 0,0 0 1 0 0,0 0 0 0 0,0 0 0 0 0,0 0-1 0 0,0 0 1 0 0,0 1 0 0 0,0-1 0 0 0,1 0 0 0 0,-1 0-1 0 0,0 0 1 0 0,1 0 0 0 0,-1 1 0 0 0,0-1 0 0 0,1 0-1 0 0,-1 0 1 0 0,1 0 0 0 0,-1 1 0 0 0,1-1 0 0 0,-1 0-1 0 0,1 1 1 0 0,0-1-323 0 0,7-6 192 0 0,1 0-1 0 0,0 1 1 0 0,0 0-1 0 0,0 1 1 0 0,0 0-1 0 0,1 0 1 0 0,0 1 0 0 0,0 0-1 0 0,0 1-191 0 0,98-26-119 0 0,-97 27 181 0 0,48-11-861 0 0,0 3 0 0 0,1 3 0 0 0,20 1 799 0 0,-49 5-1781 0 0,1 2 1 0 0,-1 1-1 0 0,7 3 1781 0 0,-18-2-1975 0 0,1 2 0 0 0,-1 0 0 0 0,0 1-1 0 0,0 1 1 0 0,2 2 1975 0 0,9 7-2283 0 0</inkml:trace>
  <inkml:trace contextRef="#ctx0" brushRef="#br0" timeOffset="1147.742">2586 645 1112 0 0,'-1'0'317'0'0,"1"1"0"0"0,-1 0-1 0 0,1-1 1 0 0,-1 1 0 0 0,0-1-1 0 0,1 1 1 0 0,-1-1 0 0 0,0 1 0 0 0,0-1-1 0 0,0 1 1 0 0,1-1 0 0 0,-1 0-1 0 0,0 0 1 0 0,0 1 0 0 0,0-1 0 0 0,0 0-1 0 0,1 0 1 0 0,-1 0 0 0 0,0 0 0 0 0,0 0-1 0 0,0 0 1 0 0,0 0 0 0 0,0 0-1 0 0,0 0 1 0 0,1 0 0 0 0,-1 0 0 0 0,0-1-1 0 0,0 1-316 0 0,-1-1 379 0 0,1 0 0 0 0,0 0-1 0 0,0 0 1 0 0,-1 0 0 0 0,1-1-1 0 0,0 1 1 0 0,0 0-1 0 0,0-1 1 0 0,0 1 0 0 0,1-1-1 0 0,-1 1 1 0 0,0 0 0 0 0,0-1-1 0 0,1-1-378 0 0,-3-4 573 0 0,1-1-1 0 0,0 1 1 0 0,1-1-1 0 0,-1 0 1 0 0,2 0-1 0 0,-1-3-572 0 0,1 4 74 0 0,1 0 0 0 0,-1 0-1 0 0,1 0 1 0 0,1 0-1 0 0,-1 0 1 0 0,1 0 0 0 0,0 0-1 0 0,1 1 1 0 0,0-1-1 0 0,0 1 1 0 0,0 0 0 0 0,1 0-1 0 0,0 0 1 0 0,2-3-74 0 0,2 0 60 0 0,0 0-1 0 0,1 1 1 0 0,0 0 0 0 0,0 0-1 0 0,1 1 1 0 0,0 0-1 0 0,0 1 1 0 0,5-2-60 0 0,8-4-804 0 0,1 2 0 0 0,1 0 0 0 0,14-3 804 0 0,67-13-7638 0 0,-72 20-863 0 0,32-3 8501 0 0,-40 7-1641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1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35 240 380 0 0,'-2'0'865'0'0,"0"-1"-1"0"0,0 1 1 0 0,0-1-1 0 0,0 0 1 0 0,0 1-1 0 0,0-1 1 0 0,1 0-1 0 0,-1 0 1 0 0,0 0-1 0 0,0 0 1 0 0,0-1-865 0 0,1 1 356 0 0,0 1 0 0 0,0-1 1 0 0,1 1-1 0 0,-1-1 0 0 0,0 0 0 0 0,0 1 1 0 0,1-1-1 0 0,-1 0 0 0 0,1 0 1 0 0,-1 0-1 0 0,0 1 0 0 0,1-1 0 0 0,-1 0 1 0 0,1 0-1 0 0,0 0 0 0 0,-1 0 0 0 0,1 0 1 0 0,0 0-1 0 0,0 0 0 0 0,-1 0 1 0 0,1 0-1 0 0,0 0 0 0 0,0 0 0 0 0,0-1-356 0 0,1 1 87 0 0,1 0-1 0 0,-1 0 1 0 0,0 1 0 0 0,0-1-1 0 0,1 0 1 0 0,-1 0-1 0 0,0 1 1 0 0,1-1-1 0 0,-1 1 1 0 0,1-1-1 0 0,-1 1 1 0 0,1-1-1 0 0,-1 1 1 0 0,1 0-1 0 0,-1 0 1 0 0,1 0 0 0 0,0 0-87 0 0,4-1 149 0 0,243-36 1053 0 0,-68 11-1118 0 0,309-32-780 0 0,-297 38-2788 0 0,-169 18 2328 0 0,46-7-3095 0 0,-64 8 3359 0 0,0 0 1 0 0,1-1 0 0 0,-1 0 0 0 0,0 0 0 0 0,0 0 0 0 0,-1-1 0 0 0,1 0-1 0 0,5-3 892 0 0,-4-5-2556 0 0,-10-1 698 0 0</inkml:trace>
  <inkml:trace contextRef="#ctx0" brushRef="#br0" timeOffset="269.663">622 47 280 0 0,'-60'101'8580'0'0,"-23"40"-755"0"0,7 5-6179 0 0,66-125-1639 0 0,-12 26 775 0 0,-12 39-782 0 0,29-69-1139 0 0,0 0 1 0 0,1 0-1 0 0,1 1 1 0 0,0 5 1138 0 0,3-22-119 0 0,0-1-1 0 0,0 0 1 0 0,-1 1 0 0 0,1-1 0 0 0,0 0-1 0 0,0 1 1 0 0,0-1 0 0 0,0 1 0 0 0,0-1-1 0 0,0 0 1 0 0,0 1 0 0 0,0-1 0 0 0,0 1-1 0 0,0-1 1 0 0,0 0 0 0 0,0 1 0 0 0,0-1-1 0 0,0 0 1 0 0,0 1 0 0 0,0-1 0 0 0,0 1-1 0 0,1-1 1 0 0,-1 0 0 0 0,0 1 0 0 0,0-1-1 0 0,0 0 1 0 0,1 1 0 0 0,-1-1 0 0 0,0 0-1 0 0,0 1 1 0 0,1-1 0 0 0,-1 0 0 0 0,0 0-1 0 0,1 1 1 0 0,-1-1 0 0 0,0 0-1 0 0,1 0 1 0 0,-1 0 0 0 0,0 0 0 0 0,1 1-1 0 0,-1-1 1 0 0,1 0 0 0 0,-1 0 0 0 0,0 0-1 0 0,1 0 1 0 0,-1 0 0 0 0,0 0 0 0 0,1 0-1 0 0,-1 0 1 0 0,1 0 0 0 0,-1 0 0 0 0,0 0-1 0 0,1 0 1 0 0,-1 0 0 0 0,1 0 0 0 0,-1-1-1 0 0,0 1 1 0 0,1 0 0 0 0,-1 0 0 0 0,0 0-1 0 0,1 0 1 0 0,-1-1 0 0 0,0 1 0 0 0,1 0-1 0 0,-1 0 120 0 0,23-18-3819 0 0,-2-2 1728 0 0</inkml:trace>
  <inkml:trace contextRef="#ctx0" brushRef="#br0" timeOffset="456.974">685 173 2244 0 0,'-22'36'7657'0'0,"0"-2"-3793"0"0,5-7-2863 0 0,1 0 1 0 0,1 0-1 0 0,0 2-1001 0 0,0 9 541 0 0,2-1 0 0 0,1 1 0 0 0,1 1-1 0 0,2 3-540 0 0,4-10-1632 0 0,1-1-1 0 0,2 1 1 0 0,0 8 1632 0 0,2-37-439 0 0,3 33-4155 0 0,-3-35 4276 0 0,0 1 1 0 0,0-1-1 0 0,0 1 0 0 0,1-1 1 0 0,-1 0-1 0 0,1 1 0 0 0,-1-1 0 0 0,1 0 1 0 0,-1 1-1 0 0,1-1 0 0 0,0 0 0 0 0,0 0 1 0 0,-1 0-1 0 0,1 1 0 0 0,0-1 1 0 0,0 0-1 0 0,0 0 0 0 0,0 0 0 0 0,0-1 1 0 0,1 1-1 0 0,-1 0 0 0 0,1 0 318 0 0,9 0-1824 0 0</inkml:trace>
  <inkml:trace contextRef="#ctx0" brushRef="#br0" timeOffset="613.901">1363 286 2240 0 0,'1'7'975'0'0,"-1"-1"0"0"0,1 1-1 0 0,-1 0 1 0 0,0-1 0 0 0,-1 1-1 0 0,0 0 1 0 0,0-1 0 0 0,0 1-1 0 0,-1-1 1 0 0,0 1 0 0 0,0-1-1 0 0,-3 5-974 0 0,-6 14 1833 0 0,-2-1 0 0 0,-8 12-1833 0 0,6-10 318 0 0,-23 38 214 0 0,7-12 457 0 0,-11 27-989 0 0,34-62-216 0 0,1 0 1 0 0,1 0 0 0 0,0 1 0 0 0,1 0-1 0 0,1 0 1 0 0,-1 17 215 0 0,5-21 223 0 0,4 4-4416 0 0,-4-18 4060 0 0,0 0 1 0 0,0 0-1 0 0,0 0 1 0 0,0 1-1 0 0,1-1 1 0 0,-1 0-1 0 0,0 0 1 0 0,0 0-1 0 0,0 0 1 0 0,0 1-1 0 0,0-1 1 0 0,0 0-1 0 0,1 0 1 0 0,-1 0-1 0 0,0 0 1 0 0,0 1-1 0 0,0-1 1 0 0,0 0-1 0 0,1 0 1 0 0,-1 0-1 0 0,0 0 1 0 0,0 0-1 0 0,0 0 0 0 0,1 0 1 0 0,-1 0-1 0 0,0 0 1 0 0,0 0-1 0 0,1 0 1 0 0,-1 0-1 0 0,0 0 1 0 0,0 0-1 0 0,0 0 1 0 0,1 0-1 0 0,-1 0 1 0 0,0 0-1 0 0,0 0 1 0 0,1 0-1 0 0,-1 0 133 0 0,9-15-3908 0 0,-2-7 1245 0 0,0-7 579 0 0</inkml:trace>
  <inkml:trace contextRef="#ctx0" brushRef="#br0" timeOffset="926.584">1321 158 292 0 0,'12'-22'3803'0'0,"-8"14"-902"0"0,0-1 0 0 0,-1 0 1 0 0,-1 0-1 0 0,1 0 0 0 0,-1-2-2901 0 0,-1 8 128 0 0,0 1 1 0 0,1-1-1 0 0,-1 1 0 0 0,1 0 1 0 0,-1 0-1 0 0,1-1 0 0 0,0 1 1 0 0,-1 0-1 0 0,1 1 0 0 0,0-1 1 0 0,0 0-1 0 0,0 1 0 0 0,1-1 1 0 0,-1 1-1 0 0,0-1 0 0 0,1 1 1 0 0,-1 0-1 0 0,1 0 0 0 0,-1 0 1 0 0,1 0-1 0 0,-1 1 0 0 0,2-1-128 0 0,8-3 32 0 0,1 1-1 0 0,0 1 1 0 0,12-1-32 0 0,-2 1-15 0 0,1 1 0 0 0,-1 2 0 0 0,1 0 1 0 0,-1 2-1 0 0,0 0 0 0 0,1 2 0 0 0,-2 0 1 0 0,1 2-1 0 0,-1 0 0 0 0,0 2 0 0 0,0 0 0 0 0,-1 2 1 0 0,0 0-1 0 0,5 5 15 0 0,-24-14-74 0 0,1-1-1 0 0,-1 1 1 0 0,0-1 0 0 0,0 1-1 0 0,0 0 1 0 0,0 0 0 0 0,0 0 0 0 0,-1 0-1 0 0,1 0 1 0 0,-1 1 0 0 0,1-1-1 0 0,-1 0 1 0 0,0 1 0 0 0,0-1-1 0 0,0 1 1 0 0,0-1 0 0 0,0 1-1 0 0,-1 0 1 0 0,1-1 0 0 0,-1 1 0 0 0,1 0-1 0 0,-1 1 75 0 0,-1-1-181 0 0,1 0-1 0 0,-1 1 1 0 0,0-1-1 0 0,0 0 1 0 0,-1 0-1 0 0,1 0 1 0 0,0 0-1 0 0,-1 0 1 0 0,0-1-1 0 0,0 1 1 0 0,0 0-1 0 0,0-1 1 0 0,0 0-1 0 0,0 1 1 0 0,-1-1-1 0 0,1 0 1 0 0,-1 0-1 0 0,-1 1 182 0 0,-15 10-1232 0 0,-1 0 0 0 0,0-2 0 0 0,0 0 0 0 0,-18 6 1232 0 0,-95 30-1175 0 0,25-8 4191 0 0,95-34-2426 0 0,-61 28 2704 0 0,68-30-3025 0 0,0 1 1 0 0,1-1 0 0 0,-1 1 0 0 0,1 0 0 0 0,0 1 0 0 0,0-1 0 0 0,0 1-1 0 0,1 0 1 0 0,0 0 0 0 0,-3 5-270 0 0,6-9 44 0 0,1 0 0 0 0,-1 0 1 0 0,0 0-1 0 0,1 1 0 0 0,-1-1 0 0 0,1 0 0 0 0,0 0 0 0 0,-1 1 1 0 0,1-1-1 0 0,0 0 0 0 0,0 0 0 0 0,0 1 0 0 0,0-1 0 0 0,0 0 1 0 0,0 1-1 0 0,0-1 0 0 0,0 0 0 0 0,0 1 0 0 0,1-1 0 0 0,-1 0 0 0 0,0 0 1 0 0,1 1-1 0 0,-1-1 0 0 0,1 0 0 0 0,0 0 0 0 0,-1 0-44 0 0,2 2 65 0 0,1 0 1 0 0,-1-1-1 0 0,0 1 0 0 0,1-1 0 0 0,-1 0 0 0 0,1 0 1 0 0,0 0-1 0 0,0 0 0 0 0,0 0 0 0 0,2 0-65 0 0,8 4 104 0 0,1 0-1 0 0,0-2 0 0 0,0 0 1 0 0,9 2-104 0 0,40 4-370 0 0,0-2 1 0 0,30-3 369 0 0,22 4-2472 0 0,-74-5-4203 0 0,32 9 6675 0 0,-73-13-74 0 0,8 1-909 0 0,-1 1 1 0 0,0-1-1 0 0,0 1 0 0 0,0 1 0 0 0,0-1 1 0 0,-1 1-1 0 0,1 1 0 0 0,-1-1 0 0 0,1 1 1 0 0,4 4 982 0 0,0 6-2012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33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96 580 1360 0 0,'-7'1'1464'0'0,"0"0"-1"0"0,0-1 0 0 0,0 0 1 0 0,0 0-1 0 0,-3 0-1463 0 0,5-1 732 0 0,-1 1-1 0 0,1 0 1 0 0,0 0 0 0 0,0 0-1 0 0,0 1 1 0 0,0-1 0 0 0,0 1-1 0 0,0 0 1 0 0,0 1-732 0 0,26 2 751 0 0,238-15 463 0 0,209-38-1214 0 0,-286 27-30 0 0,227-31 278 0 0,-206 16-2015 0 0,-5-11-5379 0 0,-185 44 5805 0 0,0 0 0 0 0,0 0 0 0 0,-1-2 0 0 0,5-2 1341 0 0,5-6-2088 0 0</inkml:trace>
  <inkml:trace contextRef="#ctx0" brushRef="#br0" timeOffset="280.736">68 791 2284 0 0,'-36'17'4324'0'0,"13"-7"1264"0"0,32-10-1794 0 0,14 1-2540 0 0,9 0-1118 0 0,310-9 844 0 0,647-28 96 0 0,-811 23-5311 0 0,0-8 4235 0 0,-113 10-2949 0 0,-1-2-1 0 0,-1-3 1 0 0,-1-3-1 0 0,29-13 2950 0 0,-21 1-2391 0 0</inkml:trace>
  <inkml:trace contextRef="#ctx0" brushRef="#br0" timeOffset="576.986">1578 1 1164 0 0,'-14'7'762'0'0,"1"-3"3118"0"0,3 1 5702 0 0,32 1-4836 0 0,190 29-2983 0 0,56 12-1642 0 0,-201-32-132 0 0,-1 4-1 0 0,-1 2 0 0 0,1 3 12 0 0,-25-7-110 0 0,0 2 0 0 0,-1 2 0 0 0,-1 1 0 0 0,-2 2-1 0 0,0 2 1 0 0,-1 1 0 0 0,-2 1 0 0 0,18 21 110 0 0,-37-34-139 0 0,-1 2 0 0 0,0-1 1 0 0,-1 2-1 0 0,-1-1 0 0 0,-1 2 0 0 0,-1 0 1 0 0,0 0-1 0 0,-1 0 0 0 0,-1 1 0 0 0,-1 1 1 0 0,-1-1-1 0 0,-1 1 0 0 0,-1 0 0 0 0,0 1 1 0 0,-2-1-1 0 0,0 0 0 0 0,-2 1 0 0 0,-1 16 139 0 0,-3-10 15 0 0,-1-1 0 0 0,-1 1-1 0 0,-1-1 1 0 0,-2-1 0 0 0,0 1 0 0 0,-2-2-1 0 0,-1 1 1 0 0,-1-2 0 0 0,-1 0-1 0 0,-1 0 1 0 0,-1-1 0 0 0,-1-1-1 0 0,-12 12-14 0 0,1-4-296 0 0,0-2-1 0 0,-2-1 0 0 0,-1-2 1 0 0,-1 0-1 0 0,0-3 0 0 0,-2 0 1 0 0,-1-2-1 0 0,-1-2 0 0 0,-7 2 297 0 0,25-13-1525 0 0,0 0 0 0 0,-1-1-1 0 0,1-1 1 0 0,-1 0 0 0 0,0-2-1 0 0,-1 0 1 0 0,1-1-1 0 0,-2-1 1526 0 0,-19-1-2566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36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93 916 0 0,'2'-3'9851'0'0,"6"0"-3900"0"0,19 0-1475 0 0,30 1-4271 0 0,210-8-60 0 0,-88-6-3187 0 0,-31-4-2775 0 0,-1-5-3972 0 0,-97 14 7637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41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76 135 204 0 0,'-4'-1'783'0'0,"0"0"-1"0"0,0 0 1 0 0,0 0-1 0 0,0 0 1 0 0,0-1 0 0 0,0 1-1 0 0,0-1 1 0 0,1 0 0 0 0,-1 0-1 0 0,1 0 1 0 0,-1-1-1 0 0,1 1 1 0 0,0-1 0 0 0,0 0-1 0 0,0 0 1 0 0,0 0 0 0 0,1 0-1 0 0,-1-1 1 0 0,1 1-1 0 0,0-1 1 0 0,0 1 0 0 0,-1-3-783 0 0,3 5 71 0 0,-1 0 1 0 0,1 0-1 0 0,0 0 1 0 0,0 1-1 0 0,0-1 1 0 0,0 0-1 0 0,0 0 1 0 0,0 0-1 0 0,1 0 1 0 0,-1 1-1 0 0,0-1 1 0 0,0 0 0 0 0,1 0-1 0 0,-1 0 1 0 0,0 1-1 0 0,1-1 1 0 0,-1 0-1 0 0,1 0 1 0 0,-1 1-1 0 0,1-1 1 0 0,-1 1-1 0 0,1-1 1 0 0,-1 0-1 0 0,1 1 1 0 0,0-1-1 0 0,-1 1 1 0 0,1-1-1 0 0,0 1 1 0 0,0-1 0 0 0,-1 1-1 0 0,1 0 1 0 0,0-1-1 0 0,0 1 1 0 0,0 0-72 0 0,34-12 228 0 0,-28 10-56 0 0,54-10 86 0 0,0 2 1 0 0,0 3-1 0 0,1 2 0 0 0,36 4-258 0 0,-36-1 28 0 0,564 3-285 0 0,-358 6-3613 0 0,-249-7 3395 0 0,15 1-977 0 0,-1 1-1567 0 0,0-1 0 0 0,1-3 0 0 0,-1 0 0 0 0,14-4 3019 0 0,-20 0-2425 0 0</inkml:trace>
  <inkml:trace contextRef="#ctx0" brushRef="#br0" timeOffset="242.811">738 5 508 0 0,'-22'28'3180'0'0,"-15"19"9832"0"0,-27 44-13012 0 0,52-71 1892 0 0,1 1-1 0 0,-4 13-1891 0 0,8-16 39 0 0,1-1-1 0 0,1 2 1 0 0,-2 10-39 0 0,2 10 261 0 0,2 0 0 0 0,2 0 0 0 0,2 0 0 0 0,1 0 0 0 0,5 27-261 0 0,3 47-3047 0 0,-9-84-2521 0 0,-2 1 1 0 0,-3 25 5567 0 0,3-34-5991 0 0,1-20 4300 0 0</inkml:trace>
  <inkml:trace contextRef="#ctx0" brushRef="#br0" timeOffset="515.856">1169 139 2548 0 0,'-17'19'3893'0'0,"-6"0"463"0"0,-2-3 212 0 0,-6 10-823 0 0,1 7-1893 0 0,2 9-1024 0 0,5 0-464 0 0,4 0-204 0 0,3-2-96 0 0,2 4-92 0 0,4-2-292 0 0,1 2-636 0 0,-3 0-1180 0 0,6-2-1409 0 0,-1-2-595 0 0,-3 0-16 0 0,1-5 487 0 0,-3-1 1141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3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1255 22 964 0 0,'12'-6'931'0'0,"-8"3"-164"0"0,0 1 0 0 0,-1 0 0 0 0,2 0 0 0 0,-1 0 0 0 0,0 0 1 0 0,0 1-1 0 0,3-1-767 0 0,-7 2 117 0 0,1 0 1 0 0,-1 0 0 0 0,1 0 0 0 0,-1 0-1 0 0,1 0 1 0 0,-1 0 0 0 0,1 0-1 0 0,-1 0 1 0 0,1 1 0 0 0,-1-1 0 0 0,1 0-1 0 0,-1 0 1 0 0,1 0 0 0 0,-1 1-1 0 0,1-1 1 0 0,-1 0 0 0 0,1 0 0 0 0,-1 1-1 0 0,1-1 1 0 0,-1 0 0 0 0,1 1-1 0 0,-1-1 1 0 0,1 1-118 0 0,-1 0 103 0 0,1 0-1 0 0,-1 1 1 0 0,1-1-1 0 0,-1 0 1 0 0,1 1 0 0 0,-1-1-1 0 0,0 0 1 0 0,0 1-1 0 0,1-1 1 0 0,-1 0 0 0 0,0 1-1 0 0,0-1 1 0 0,-1 1-1 0 0,1-1-102 0 0,-5 41 1823 0 0,-1-2 0 0 0,-2 1-1 0 0,-4 5-1822 0 0,-9 45 1246 0 0,10-17-581 0 0,1 26-665 0 0,4-31-1313 0 0,-3 0 0 0 0,-4 2 1313 0 0,9-51-1504 0 0,-1 0-1 0 0,-2-1 1 0 0,0 1-1 0 0,0-1 1 0 0,-2-1 0 0 0,-1 1-1 0 0,0-2 1 0 0,-12 17 1504 0 0,-9 0-2389 0 0,-5-4 712 0 0</inkml:trace>
  <inkml:trace contextRef="#ctx0" brushRef="#br0" timeOffset="220.38">183 1104 552 0 0,'-30'15'5184'0'0,"0"-2"1"0"0,-31 8-5185 0 0,7-2 7477 0 0,47-14-6195 0 0,11-1-685 0 0,15 1-307 0 0,28-6-65 0 0,0-2 0 0 0,0-2 0 0 0,24-6-225 0 0,-6 1 172 0 0,310-40 418 0 0,255 2-590 0 0,-431 45-416 0 0,144-5-3445 0 0,-3-17-7971 0 0,-266 15 8897 0 0,-9 0 651 0 0</inkml:trace>
  <inkml:trace contextRef="#ctx0" brushRef="#br0" timeOffset="669.018">439 1752 400 0 0,'-17'9'13402'0'0,"-3"13"-8604"0"0,-19 34-5555 0 0,26-36 1970 0 0,-26 38-676 0 0,2 1-1 0 0,2 3-536 0 0,24-39-40 0 0,0 0 0 0 0,2 1-1 0 0,1 0 1 0 0,0 0 0 0 0,2 1-1 0 0,1 0 1 0 0,0 7 40 0 0,3-16-410 0 0,-2 26-1319 0 0,8-16-2287 0 0,-4-26 3798 0 0,1 1 0 0 0,-1-1 1 0 0,1 1-1 0 0,-1-1 0 0 0,1 1 0 0 0,-1-1 1 0 0,1 1-1 0 0,-1-1 0 0 0,1 0 0 0 0,-1 1 1 0 0,1-1-1 0 0,0 0 0 0 0,-1 1 0 0 0,1-1 1 0 0,-1 0-1 0 0,1 0 0 0 0,0 0 0 0 0,-1 1 1 0 0,1-1-1 0 0,0 0 0 0 0,-1 0 0 0 0,1 0 1 0 0,0 0-1 0 0,-1 0 0 0 0,1 0 0 0 0,0 0 1 0 0,-1-1-1 0 0,1 1 0 0 0,0 0 0 0 0,-1 0 1 0 0,1 0-1 0 0,0-1 0 0 0,-1 1 0 0 0,1 0 1 0 0,0-1-1 0 0,-1 1 0 0 0,1 0 0 0 0,-1-1 218 0 0,27-15-3415 0 0,-26 16 3279 0 0,20-18-1602 0 0</inkml:trace>
  <inkml:trace contextRef="#ctx0" brushRef="#br0" timeOffset="965.772">675 2037 280 0 0,'36'-12'10585'0'0,"30"-16"-10585"0"0,-29 12 4042 0 0,27-8-4042 0 0,63-13 742 0 0,52-6-742 0 0,-23 19-2866 0 0,-93 19-7604 0 0,32 1 10470 0 0,-73 4-1933 0 0</inkml:trace>
  <inkml:trace contextRef="#ctx0" brushRef="#br0" timeOffset="1230.753">1227 1511 480 0 0,'-8'-3'1946'0'0,"-1"0"1"0"0,1 1-1 0 0,0 0 1 0 0,-1 1-1 0 0,1 0 1 0 0,-1 0-1 0 0,-7 0-1946 0 0,12 2 713 0 0,1-1 0 0 0,-1 1 0 0 0,0 0 0 0 0,0 0 0 0 0,0 0 0 0 0,1 0 0 0 0,-4 2-713 0 0,3-1 109 0 0,-1 1-1 0 0,2-1 1 0 0,-1 1-1 0 0,0 0 1 0 0,0 0-1 0 0,1 0 1 0 0,-2 2-109 0 0,-7 10 75 0 0,0 1 1 0 0,1 0 0 0 0,0 1-1 0 0,2 0 1 0 0,0 0-1 0 0,1 1 1 0 0,0 0 0 0 0,2 1-1 0 0,0-1 1 0 0,1 1 0 0 0,1 0-1 0 0,1 1 1 0 0,0-1-1 0 0,2 1 1 0 0,0 17-76 0 0,2 0-322 0 0,0 0-1 0 0,3-1 1 0 0,5 24 322 0 0,1-15-2490 0 0,1-1 0 0 0,11 24 2490 0 0,-20-62-566 0 0,-2-2-117 0 0,1-1-1 0 0,1 1 1 0 0,-1 0 0 0 0,1 0 0 0 0,-1-1 0 0 0,1 1-1 0 0,0-1 1 0 0,0 1 0 0 0,0-1 0 0 0,1 0 0 0 0,-1 0-1 0 0,1 0 1 0 0,0 0 0 0 0,0 0 0 0 0,0-1 0 0 0,3 3 683 0 0,7-1-2258 0 0</inkml:trace>
  <inkml:trace contextRef="#ctx0" brushRef="#br0" timeOffset="1515.457">1781 1626 2176 0 0,'6'2'1001'0'0,"-1"-1"0"0"0,0 1 0 0 0,0 0 0 0 0,0 0-1 0 0,0 1 1 0 0,0-1 0 0 0,-1 1 0 0 0,1 0 0 0 0,-1 0 0 0 0,1 1-1 0 0,-1-1 1 0 0,0 1 0 0 0,-1 0 0 0 0,1 0 0 0 0,0 1-1001 0 0,17 31 1316 0 0,16 40-515 0 0,3-2 0 0 0,38 52-801 0 0,-40-65-179 0 0,8 11-2550 0 0,-11-29-5553 0 0,-33-42 7684 0 0,13 10-4638 0 0,-6-12 3117 0 0</inkml:trace>
  <inkml:trace contextRef="#ctx0" brushRef="#br0" timeOffset="1779.135">2371 1631 1288 0 0,'-18'0'2666'0'0,"0"1"1"0"0,0 1-1 0 0,1 1 0 0 0,-10 2-2666 0 0,9 0 1333 0 0,0 1 0 0 0,0 1 0 0 0,-16 7-1333 0 0,2 4 655 0 0,1 1 0 0 0,1 1 1 0 0,1 1-1 0 0,-8 10-655 0 0,-5 3 780 0 0,3 1 1 0 0,0 3-1 0 0,3 1 1 0 0,-21 29-781 0 0,44-51-4 0 0,2 0 0 0 0,0 0 1 0 0,1 1-1 0 0,0 0 0 0 0,1 1 1 0 0,2 0-1 0 0,0 0 0 0 0,1 1 0 0 0,0 0 1 0 0,2 0-1 0 0,1 0 0 0 0,0 0 1 0 0,1 14 3 0 0,2-25-565 0 0,1-1 1 0 0,0 1 0 0 0,1-1 0 0 0,-1 1 0 0 0,2-1-1 0 0,1 6 565 0 0,-3-13-400 0 0,0 1 0 0 0,-1 0 0 0 0,1 0 0 0 0,0-1 0 0 0,0 1-1 0 0,0-1 1 0 0,0 1 0 0 0,1-1 0 0 0,-1 1 0 0 0,0-1-1 0 0,0 1 1 0 0,1-1 0 0 0,-1 0 0 0 0,2 1 400 0 0,-2-2-310 0 0,0 0 1 0 0,0 1-1 0 0,0-1 0 0 0,0 0 1 0 0,0 0-1 0 0,0 0 0 0 0,0 0 1 0 0,0 0-1 0 0,0 0 1 0 0,0 0-1 0 0,0 0 0 0 0,0 0 1 0 0,0 0-1 0 0,0-1 0 0 0,0 1 1 0 0,0 0-1 0 0,-1-1 0 0 0,1 1 1 0 0,0-1-1 0 0,0 1 1 0 0,0-1-1 0 0,0 1 0 0 0,0-1 1 0 0,-1 1-1 0 0,1-1 0 0 0,0 0 1 0 0,0 0-1 0 0,-1 0 310 0 0,12-10-2645 0 0</inkml:trace>
  <inkml:trace contextRef="#ctx0" brushRef="#br0" timeOffset="2043.421">2536 1496 860 0 0,'2'-6'1543'0'0,"-1"0"-1"0"0,0-1 1 0 0,-1 1-1 0 0,1 0 0 0 0,-1-1 1 0 0,-1 1-1 0 0,1-1 1 0 0,-1 1-1 0 0,0-2-1542 0 0,0 2 684 0 0,0 0-1 0 0,0 0 0 0 0,1 0 1 0 0,0-1-1 0 0,0 1 0 0 0,1 0 0 0 0,-1-1 1 0 0,3-4-684 0 0,-2 8 22 0 0,0 1 1 0 0,0 0 0 0 0,0 0-1 0 0,0 1 1 0 0,1-1-1 0 0,-1 0 1 0 0,1 0 0 0 0,0 1-1 0 0,-1-1 1 0 0,1 1-1 0 0,0-1 1 0 0,0 1 0 0 0,0 0-1 0 0,0-1 1 0 0,0 1 0 0 0,0 0-1 0 0,0 0 1 0 0,0 1-1 0 0,0-1 1 0 0,1 0 0 0 0,-1 1-1 0 0,0-1 1 0 0,0 1-1 0 0,1 0 1 0 0,-1 0 0 0 0,0 0-1 0 0,3 0-22 0 0,-2 0 1 0 0,1 0-1 0 0,0 0 1 0 0,0 1-1 0 0,0-1 1 0 0,0 1-1 0 0,-1 0 1 0 0,1 0 0 0 0,0 0-1 0 0,-1 1 1 0 0,1-1-1 0 0,-1 1 1 0 0,1 0-1 0 0,-1 0 1 0 0,0 0-1 0 0,0 0 1 0 0,0 1-1 0 0,0-1 1 0 0,0 1 0 0 0,0 0-1 0 0,-1 0 1 0 0,1 0-1 0 0,-1 0 1 0 0,0 0-1 0 0,0 0 1 0 0,0 1-1 0 0,-1-1 1 0 0,1 1-1 0 0,-1-1 1 0 0,1 1-1 0 0,-1 0 1 0 0,0 0 0 0 0,-1-1-1 0 0,1 1 1 0 0,-1 0-1 0 0,1 0 1 0 0,-1 0-1 0 0,0 0 1 0 0,-1-1-1 0 0,1 1 1 0 0,-1 0-1 0 0,1 0 1 0 0,-1 0-1 0 0,0-1 1 0 0,-1 1 0 0 0,1 0-1 0 0,-1-1 1 0 0,1 1-1 0 0,-1-1 0 0 0,-8 12 7 0 0,-1-1-1 0 0,0 0 0 0 0,-1-1 1 0 0,0-1-1 0 0,-1 0 1 0 0,-1 0-1 0 0,1-1 0 0 0,-9 4-6 0 0,9-6 8 0 0,0 1-1 0 0,0 0 0 0 0,1 1 0 0 0,0 0 0 0 0,1 1 0 0 0,0 0 0 0 0,1 1 0 0 0,0 0 1 0 0,-5 11-8 0 0,14-23-1 0 0,0 1-1 0 0,0-1 1 0 0,1 0 0 0 0,-1 1 0 0 0,1-1 0 0 0,-1 1 0 0 0,1 0 0 0 0,-1-1 0 0 0,1 1 0 0 0,0-1 0 0 0,0 1 0 0 0,0 0 0 0 0,0-1 0 0 0,0 1 0 0 0,0-1 0 0 0,0 1 0 0 0,0 0 0 0 0,1-1 0 0 0,-1 1 0 0 0,0-1 0 0 0,1 1 0 0 0,0-1 0 0 0,-1 1-1 0 0,1-1 1 0 0,0 1 1 0 0,1 0-2 0 0,0 0 0 0 0,0 0 0 0 0,0 0 0 0 0,0-1 0 0 0,1 1 0 0 0,-1-1 0 0 0,0 0 0 0 0,1 0-1 0 0,-1 0 1 0 0,0 0 0 0 0,1 0 0 0 0,0 0 0 0 0,-1 0 0 0 0,2-1 2 0 0,12 3-23 0 0,-1-2-1 0 0,1 0 1 0 0,0 0 0 0 0,12-3 23 0 0,-27 2-2 0 0,57-4-1886 0 0,-1-3 1 0 0,26-7 1887 0 0,-41 5-4501 0 0,-1-2 1 0 0,0-2 0 0 0,26-12 4500 0 0,-34 10-2350 0 0</inkml:trace>
  <inkml:trace contextRef="#ctx0" brushRef="#br0" timeOffset="2467.517">3529 1127 620 0 0,'-5'-4'846'0'0,"0"1"-1"0"0,1-1 1 0 0,-2 1 0 0 0,1-1-1 0 0,0 2 1 0 0,-1-1 0 0 0,1 0-1 0 0,-1 1 1 0 0,0 0-1 0 0,1 1 1 0 0,-1-1 0 0 0,0 1-1 0 0,0 0 1 0 0,-3 0-846 0 0,0 1 523 0 0,-1 0 0 0 0,0 1-1 0 0,1 0 1 0 0,-1 0 0 0 0,1 1 0 0 0,-1 0 0 0 0,1 1 0 0 0,-8 3-523 0 0,-1 1 319 0 0,1 2 0 0 0,-1 0 0 0 0,2 1 0 0 0,-1 1 1 0 0,1 0-1 0 0,1 1 0 0 0,0 0 0 0 0,1 2 0 0 0,0 0-319 0 0,4-3 130 0 0,1 0 0 0 0,-1 1 0 0 0,2 1 0 0 0,-4 6-130 0 0,9-14 20 0 0,0 0 0 0 0,1 1 0 0 0,-1 0 1 0 0,1-1-1 0 0,0 1 0 0 0,1 0 0 0 0,-1 0 1 0 0,1 0-1 0 0,0 1 0 0 0,1-1 0 0 0,-1 0 1 0 0,1 1-21 0 0,0-5 1 0 0,0-1 1 0 0,1 1-1 0 0,-1-1 1 0 0,0 1 0 0 0,0-1-1 0 0,1 1 1 0 0,-1-1 0 0 0,1 1-1 0 0,-1-1 1 0 0,1 1 0 0 0,0-1-1 0 0,-1 1 1 0 0,1-1 0 0 0,0 0-1 0 0,0 0 1 0 0,0 1-1 0 0,0-1 1 0 0,0 0 0 0 0,0 0-1 0 0,0 0 1 0 0,1 0 0 0 0,-1 0-1 0 0,0 0 1 0 0,1 0 0 0 0,0 0-2 0 0,1 0 1 0 0,0 0 0 0 0,0-1 1 0 0,0 1-1 0 0,0-1 0 0 0,0 0 0 0 0,0 1 1 0 0,0-2-1 0 0,1 1 0 0 0,-1 0 1 0 0,0 0-1 0 0,0-1 0 0 0,2 0-1 0 0,7-3-2 0 0,0 0-1 0 0,-1 0 1 0 0,0-1-1 0 0,0 0 0 0 0,0-1 1 0 0,3-3 2 0 0,19-15-34 0 0,-2-2 1 0 0,-1-1-1 0 0,-1-1 1 0 0,-1-2-1 0 0,-2 0 1 0 0,-1-2-1 0 0,-2-1 0 0 0,17-30 34 0 0,25-55-3220 0 0,48-122 3220 0 0,-103 217-403 0 0,-5 11 256 0 0,17-35-257 0 0,-2-1-1 0 0,-2-1 1 0 0,-3 0-1 0 0,-1-3 405 0 0,-14 49 84 0 0,1-1 0 0 0,-1 1-1 0 0,1-1 1 0 0,-1 1 0 0 0,0-1-1 0 0,0 0 1 0 0,-1 1 0 0 0,1-1-1 0 0,-1 1 1 0 0,-1-4-84 0 0,2 6 47 0 0,0 0-1 0 0,-1 1 1 0 0,1-1-1 0 0,-1 0 1 0 0,1 0-1 0 0,-1 1 1 0 0,1-1-1 0 0,-1 0 1 0 0,0 1-1 0 0,1-1 1 0 0,-1 1-1 0 0,0-1 1 0 0,1 1-1 0 0,-1-1 1 0 0,0 1-1 0 0,0-1 1 0 0,0 1-1 0 0,1 0 1 0 0,-1-1-1 0 0,0 1 1 0 0,0 0-1 0 0,0 0 1 0 0,0-1-1 0 0,0 1 1 0 0,0 0-1 0 0,1 0 1 0 0,-1 0-1 0 0,0 0 1 0 0,0 0-1 0 0,0 1 1 0 0,0-1-1 0 0,0 0 1 0 0,0 0-1 0 0,1 1 1 0 0,-1-1-1 0 0,0 0 1 0 0,0 1-1 0 0,0-1 1 0 0,1 0-1 0 0,-1 1 1 0 0,0-1-1 0 0,0 1 1 0 0,1 0-1 0 0,-1-1 1 0 0,0 1-47 0 0,-10 7 251 0 0,-1 0 1 0 0,1 1-1 0 0,1 0 1 0 0,-1 1-1 0 0,2 0 1 0 0,-1 1-1 0 0,1-1 1 0 0,1 2-1 0 0,-7 11-251 0 0,-12 24 696 0 0,-20 46-696 0 0,44-86 49 0 0,-12 26-77 0 0,2-1 0 0 0,1 2 1 0 0,2 0-1 0 0,2 0 0 0 0,0 1 1 0 0,3 0-1 0 0,1 0 0 0 0,1 0 1 0 0,2 1-1 0 0,1-1 0 0 0,2 0 1 0 0,2 1-1 0 0,1-1 0 0 0,5 13 28 0 0,-4-19-336 0 0,-2-10-1184 0 0,0 0 1 0 0,1 0 0 0 0,1 0 0 0 0,3 6 1519 0 0,-7-22-518 0 0,-1 1-1 0 0,1-1 1 0 0,0 1-1 0 0,0-1 1 0 0,0 0-1 0 0,0 0 1 0 0,1 0-1 0 0,-1 0 1 0 0,1 0-1 0 0,-1 0 1 0 0,1-1 0 0 0,0 1-1 0 0,0-1 1 0 0,1 0-1 0 0,-1 0 1 0 0,0 0-1 0 0,1 0 1 0 0,-1-1-1 0 0,1 1 1 0 0,-1-1-1 0 0,1 0 1 0 0,0 0 0 0 0,3 1 518 0 0,14-3-1762 0 0</inkml:trace>
  <inkml:trace contextRef="#ctx0" brushRef="#br0" timeOffset="2763.536">4023 853 2604 0 0,'0'15'2504'0'0,"1"0"0"0"0,1 1 0 0 0,0-1 0 0 0,1 0 0 0 0,2 3-2504 0 0,1 2 1854 0 0,1 0 1 0 0,1-1-1 0 0,6 10-1854 0 0,14 21-246 0 0,3-1 0 0 0,15 17 246 0 0,-17-26-284 0 0,-1 2 1 0 0,-2 1-1 0 0,3 11 284 0 0,-11 2-2453 0 0,-9-23-1629 0 0,3-4-3943 0 0,-11-28 5439 0 0,-1-1 664 0 0</inkml:trace>
  <inkml:trace contextRef="#ctx0" brushRef="#br0" timeOffset="3013.141">4533 798 780 0 0,'-57'14'8355'0'0,"45"-12"-7115"0"0,0 1-1 0 0,0 0 0 0 0,1 1 0 0 0,0 0 1 0 0,-1 0-1 0 0,1 1 0 0 0,0 1-1239 0 0,-30 24 600 0 0,1 1 1 0 0,1 2-1 0 0,2 1 0 0 0,2 2 0 0 0,-10 15-600 0 0,22-24-65 0 0,1 1-1 0 0,2 1 1 0 0,1 0 0 0 0,1 2-1 0 0,1 0 1 0 0,2 1-1 0 0,-2 9 66 0 0,13-31-149 0 0,-33 76-5306 0 0,28-67 1539 0 0,-1-1 0 0 0,-1-1 0 0 0,-7 10 3916 0 0,6-12-2377 0 0</inkml:trace>
  <inkml:trace contextRef="#ctx0" brushRef="#br0" timeOffset="3342.64">4936 926 1176 0 0,'0'0'224'0'0,"-1"0"-1"0"0,0 0 1 0 0,1 0-1 0 0,-1 0 1 0 0,1 0-1 0 0,-1 0 1 0 0,1-1 0 0 0,-1 1-1 0 0,1 0 1 0 0,-1 0-1 0 0,1 0 1 0 0,-1-1-1 0 0,1 1 1 0 0,-1 0 0 0 0,1-1-1 0 0,-1 1 1 0 0,1 0-1 0 0,0-1 1 0 0,-1 1-1 0 0,1 0 1 0 0,-1-1-1 0 0,1 1 1 0 0,0-1 0 0 0,0 1-1 0 0,-1-1 1 0 0,1 1-1 0 0,0-1 1 0 0,0 1-1 0 0,-1-1 1 0 0,1 1 0 0 0,0-1-1 0 0,0 1 1 0 0,0-1-1 0 0,0 0 1 0 0,0 1-1 0 0,0-1 1 0 0,0 1-1 0 0,0-1 1 0 0,0 1 0 0 0,0-1-1 0 0,0 1 1 0 0,0-1-1 0 0,0 1 1 0 0,1-1-1 0 0,-1 1 1 0 0,0-1 0 0 0,0 1-1 0 0,0-1 1 0 0,1 1-1 0 0,-1-1 1 0 0,0 1-1 0 0,1-1 1 0 0,-1 1-1 0 0,0-1 1 0 0,1 1 0 0 0,-1 0-1 0 0,1-1 1 0 0,-1 1-1 0 0,1 0 1 0 0,-1-1-1 0 0,1 1 1 0 0,-1 0 0 0 0,1 0-1 0 0,-1-1 1 0 0,1 1-1 0 0,-1 0 1 0 0,1 0-224 0 0,18-5 332 0 0,1 1 0 0 0,0 1 1 0 0,-1 1-1 0 0,1 1 0 0 0,0 1 0 0 0,0 0 1 0 0,0 1-333 0 0,24 0 233 0 0,-32-1-363 0 0,158 4 476 0 0,-85 5-2219 0 0,-4 8-4328 0 0,-81-17 5944 0 0,18 6-2689 0 0,-18-6 2838 0 0,1 0-1 0 0,-1 0 0 0 0,0 0 1 0 0,0 0-1 0 0,1 0 1 0 0,-1 0-1 0 0,0 0 1 0 0,0 0-1 0 0,1 0 1 0 0,-1 0-1 0 0,0 0 1 0 0,0 0-1 0 0,1 0 1 0 0,-1 0-1 0 0,0 0 1 0 0,0 0-1 0 0,1 1 0 0 0,-1-1 1 0 0,0 0-1 0 0,0 0 1 0 0,0 0-1 0 0,1 0 1 0 0,-1 0-1 0 0,0 1 1 0 0,0-1-1 0 0,0 0 1 0 0,0 0-1 0 0,0 0 1 0 0,1 1-1 0 0,-1-1 0 0 0,0 0 1 0 0,0 0-1 0 0,0 1 1 0 0,0-1-1 0 0,0 0 1 0 0,0 0-1 0 0,0 0 1 0 0,0 1-1 0 0,0-1 1 0 0,0 0-1 0 0,0 0 1 0 0,0 1-1 0 0,0-1 1 0 0,0 0-1 0 0,0 0 0 0 0,0 1 1 0 0,0-1-1 0 0,0 0 1 0 0,0 0-1 0 0,0 1 1 0 0,0-1-1 0 0,0 0 1 0 0,0 0-1 0 0,-1 1 109 0 0,-11 5-1720 0 0</inkml:trace>
  <inkml:trace contextRef="#ctx0" brushRef="#br0" timeOffset="3529.165">4869 1257 336 0 0,'-11'10'1424'0'0,"-15"13"2356"0"0,10-6 1803 0 0,16-17-5454 0 0,-1 0-1 0 0,1 0 1 0 0,0 0-1 0 0,0 0 0 0 0,0 0 1 0 0,0 0-1 0 0,0 0 1 0 0,0 0-1 0 0,0 1 1 0 0,0-1-1 0 0,0 0 1 0 0,-1 0-1 0 0,1 0 1 0 0,0 0-1 0 0,0 0 1 0 0,0 0-1 0 0,0 1 1 0 0,0-1-1 0 0,0 0 1 0 0,0 0-1 0 0,0 0 1 0 0,0 0-1 0 0,0 0 1 0 0,0 1-1 0 0,0-1 1 0 0,0 0-1 0 0,0 0 1 0 0,0 0-1 0 0,0 0 1 0 0,0 0-1 0 0,0 1 1 0 0,0-1-1 0 0,0 0 1 0 0,0 0-1 0 0,0 0 1 0 0,1 0-1 0 0,-1 0 1 0 0,0 0-1 0 0,0 1 1 0 0,0-1-1 0 0,0 0 1 0 0,0 0-1 0 0,0 0 1 0 0,0 0-1 0 0,0 0 1 0 0,0 0-1 0 0,1 0 1 0 0,-1 0-1 0 0,0 0 1 0 0,0 1-129 0 0,11 1 1784 0 0,16-2-1468 0 0,33-6-213 0 0,-1-4 0 0 0,30-8-103 0 0,49-17-2825 0 0,-71 17-229 0 0,122-35-7057 0 0,-126 33 7515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35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587 1105 1012 0 0,'41'-61'4107'0'0,"29"-58"-4107"0"0,-52 85 698 0 0,-2 0 1 0 0,-2-1-1 0 0,-1-1 1 0 0,3-20-699 0 0,-13 47 312 0 0,-1 0 1 0 0,0 0 0 0 0,-1-1-1 0 0,0 1 1 0 0,-1-1 0 0 0,0 1-1 0 0,0 0 1 0 0,-1-1-1 0 0,0 1 1 0 0,-2-5-313 0 0,2 11 152 0 0,0 0 0 0 0,0 0 0 0 0,0 0 0 0 0,-1 1 0 0 0,1-1 0 0 0,-1 0 0 0 0,0 1 0 0 0,0-1 0 0 0,0 1 0 0 0,0-1 0 0 0,0 1 0 0 0,0 0 0 0 0,-1 0 1 0 0,1 0-1 0 0,-1 0 0 0 0,1 0 0 0 0,-1 1 0 0 0,0-1 0 0 0,0 1 0 0 0,0-1 0 0 0,0 1 0 0 0,0 0 0 0 0,0 0 0 0 0,0 1 0 0 0,0-1 0 0 0,0 1 0 0 0,0-1 0 0 0,0 1 0 0 0,0 0 0 0 0,-1 0 0 0 0,1 0 0 0 0,-1 1-152 0 0,-8 0 215 0 0,0 1 0 0 0,0 0-1 0 0,1 1 1 0 0,-1 1 0 0 0,1-1-1 0 0,0 2 1 0 0,0-1 0 0 0,0 2-1 0 0,1 0 1 0 0,0 0 0 0 0,0 0 0 0 0,0 1-1 0 0,1 1 1 0 0,0 0 0 0 0,0 0-1 0 0,-2 3-214 0 0,-12 15 198 0 0,1 0-1 0 0,1 2 1 0 0,1 0 0 0 0,2 1-1 0 0,0 3-197 0 0,6-10 118 0 0,1 0-1 0 0,1 0 1 0 0,1 1 0 0 0,2 0-1 0 0,0 1 1 0 0,1-1-1 0 0,1 1 1 0 0,2 1 0 0 0,-1 5-118 0 0,3 2 118 0 0,2 0 1 0 0,0 0 0 0 0,2 0 0 0 0,2 0 0 0 0,0 0 0 0 0,10 25-119 0 0,51 151 307 0 0,43 83-307 0 0,-39-110 8 0 0,-57-146-9 0 0,-1 0 0 0 0,-2 1 0 0 0,-1 0 0 0 0,-2 1 0 0 0,-2 0 0 0 0,-1 0 0 0 0,-1 34 1 0 0,-4-56-2 0 0,0-1 0 0 0,-1 0 0 0 0,-1 1 0 0 0,0-1 0 0 0,-1 0-1 0 0,0 0 1 0 0,-1-1 0 0 0,-1 1 0 0 0,-6 11 2 0 0,6-16-4 0 0,0 0 0 0 0,-1 0 0 0 0,0 0 0 0 0,0-1 0 0 0,-1 0 0 0 0,0 0 0 0 0,-1-1 0 0 0,0 0 0 0 0,0 0 0 0 0,0-1-1 0 0,-1 0 1 0 0,1-1 0 0 0,-10 4 4 0 0,0-2-48 0 0,1-1-1 0 0,-1-1 0 0 0,0-1 1 0 0,0 0-1 0 0,0-1 0 0 0,0-1 1 0 0,-1-1-1 0 0,1-1 1 0 0,-1-1-1 0 0,1 0 0 0 0,-11-3 49 0 0,-19-5-1091 0 0,0-1 0 0 0,1-3 0 0 0,-40-17 1091 0 0,69 25-3037 0 0,23 10-2128 0 0,31 16-2525 0 0,-30-18 7830 0 0,15 8-2047 0 0</inkml:trace>
  <inkml:trace contextRef="#ctx0" brushRef="#br0" timeOffset="785.674">1286 2453 756 0 0,'-7'-3'542'0'0,"0"-1"0"0"0,0 2 0 0 0,0-1 0 0 0,-1 1 0 0 0,1 0 0 0 0,-1 1 0 0 0,1-1 0 0 0,-1 2 0 0 0,0-1 0 0 0,1 1 0 0 0,-1 0 0 0 0,0 1 0 0 0,0-1 0 0 0,1 2 0 0 0,-1-1 0 0 0,1 1 0 0 0,-1 0 0 0 0,1 1-1 0 0,0-1 1 0 0,0 1 0 0 0,0 1-542 0 0,-6 2 566 0 0,1 0 0 0 0,0 1-1 0 0,0 0 1 0 0,1 1 0 0 0,0 1-1 0 0,0 0 1 0 0,1 0 0 0 0,0 1-1 0 0,1 0 1 0 0,0 0 0 0 0,-3 6-566 0 0,9-11 58 0 0,0 0 0 0 0,0 0 1 0 0,0 1-1 0 0,1-1 0 0 0,0 0 1 0 0,0 1-1 0 0,0 0 1 0 0,0-1-1 0 0,1 1 0 0 0,0 0 1 0 0,0 0-1 0 0,1 0 0 0 0,0 0 1 0 0,0 0-1 0 0,0 0 0 0 0,1-1 1 0 0,-1 1-1 0 0,2 0 1 0 0,-1 0-1 0 0,0 0 0 0 0,1-1 1 0 0,0 1-1 0 0,1-1 0 0 0,-1 1 1 0 0,1-1-1 0 0,0 0 0 0 0,3 4-58 0 0,0-1-2 0 0,0-1 0 0 0,0 0 0 0 0,1 0 1 0 0,0-1-1 0 0,0 0 0 0 0,0 0 0 0 0,1-1 0 0 0,0 0 0 0 0,0 0 0 0 0,0 0 0 0 0,1-1 0 0 0,0-1 0 0 0,-1 0 0 0 0,1 0 0 0 0,0 0 0 0 0,1-1 0 0 0,1 0 2 0 0,5 0-8 0 0,-1-1 0 0 0,1 0 0 0 0,0-1 1 0 0,0-1-1 0 0,0 0 0 0 0,-1-2 0 0 0,1 1 0 0 0,-1-2 1 0 0,1 0-1 0 0,-1-1 0 0 0,-1 0 0 0 0,1-2 0 0 0,-1 1 1 0 0,0-2-1 0 0,0 0 0 0 0,2-2 8 0 0,6-6-39 0 0,0-2-1 0 0,-1 0 1 0 0,-1-2-1 0 0,-1 0 1 0 0,-1-1 0 0 0,-1 0-1 0 0,0-2 1 0 0,10-20 39 0 0,6-16-117 0 0,-16 27 91 0 0,1 2 0 0 0,10-14 26 0 0,-22 37 6 0 0,-1 0 0 0 0,1 0 0 0 0,1 0 0 0 0,-1 0 0 0 0,1 1 0 0 0,0 0 0 0 0,1 1 0 0 0,-1 0 0 0 0,1 0 0 0 0,0 0-1 0 0,5-1-5 0 0,-8 4 3 0 0,-1 1-1 0 0,1-1 0 0 0,0 1 0 0 0,0 0 1 0 0,-1 0-1 0 0,1 1 0 0 0,0 0 0 0 0,0-1 1 0 0,0 2-1 0 0,-1-1 0 0 0,1 0 0 0 0,0 1 1 0 0,0 0-1 0 0,-1 0 0 0 0,1 1 0 0 0,0-1 1 0 0,-1 1-1 0 0,1 0 0 0 0,-1 0 0 0 0,0 0 1 0 0,0 1-1 0 0,0-1 0 0 0,0 1 0 0 0,0 0 1 0 0,0 1-1 0 0,-1-1 0 0 0,0 0 0 0 0,1 1 1 0 0,-1 0-1 0 0,-1 0 0 0 0,2 0-2 0 0,2 5 0 0 0,0 0 1 0 0,-1 1-1 0 0,0-1 1 0 0,-1 1-1 0 0,0 0 1 0 0,0 0-1 0 0,-1 0 1 0 0,0 1-1 0 0,-1-1 1 0 0,0 1-1 0 0,0 0 1 0 0,-1-1-1 0 0,-1 7 0 0 0,-1-3 3 0 0,0 0 0 0 0,-1-1 0 0 0,0 1 0 0 0,-1-1-1 0 0,-1 1 1 0 0,0-1 0 0 0,-1 0 0 0 0,0 0 0 0 0,-1-1-1 0 0,0 0 1 0 0,-1 0 0 0 0,-1 0 0 0 0,-3 4-3 0 0,5-9 1 0 0,0 1 0 0 0,-1-1 0 0 0,0-1 0 0 0,0 1 0 0 0,-1-1 0 0 0,0 0 0 0 0,0-1 0 0 0,0 0 0 0 0,0 0 0 0 0,-1-1 0 0 0,0 0 0 0 0,0 0 0 0 0,0-1 0 0 0,0 0 0 0 0,-1-1 0 0 0,1 0 0 0 0,-1-1 0 0 0,1 0 0 0 0,-6 0-1 0 0,-15-1-6 0 0,-1-1-1 0 0,1-2 1 0 0,0-2 0 0 0,0 0 0 0 0,0-2 0 0 0,1-1 0 0 0,0-1-1 0 0,0-2 1 0 0,1-1 0 0 0,0-1 0 0 0,1-1 0 0 0,-16-13 6 0 0,35 22-138 0 0,1-1 0 0 0,-1 0 0 0 0,1 0 0 0 0,0-1 0 0 0,1 0 0 0 0,-1 0 0 0 0,-4-8 138 0 0,10 13-336 0 0,-1 0 0 0 0,1-1 0 0 0,0 0 0 0 0,0 1 1 0 0,0-1-1 0 0,0 0 0 0 0,0 1 0 0 0,1-1 0 0 0,-1 0 1 0 0,1 0-1 0 0,0 0 0 0 0,0-1 336 0 0,0 1-607 0 0,0 1 0 0 0,1-1-1 0 0,-1 0 1 0 0,1 0 0 0 0,0 1 0 0 0,0-1 0 0 0,0 1-1 0 0,0-1 1 0 0,0 1 0 0 0,1 0 0 0 0,-1-1 0 0 0,1 1-1 0 0,0 0 1 0 0,1-2 607 0 0,12-13-2776 0 0,0-2 537 0 0</inkml:trace>
  <inkml:trace contextRef="#ctx0" brushRef="#br0" timeOffset="1562.799">1463 222 60 0 0,'-1'-2'313'0'0,"0"0"0"0"0,0 0 0 0 0,0-1 0 0 0,0 2 0 0 0,0-1 0 0 0,0 0 0 0 0,-1 0 0 0 0,1 0 0 0 0,-1 1 0 0 0,0-1 0 0 0,1 0 0 0 0,-1 1 0 0 0,0 0 0 0 0,0-1-1 0 0,0 1 1 0 0,0 0 0 0 0,0 0 0 0 0,0 0 0 0 0,0 0 0 0 0,0 0 0 0 0,-1 1-313 0 0,0-1 267 0 0,-1 1 0 0 0,1 0-1 0 0,-1 0 1 0 0,1 0-1 0 0,-1 0 1 0 0,1 0 0 0 0,-1 1-1 0 0,1 0 1 0 0,-1 0 0 0 0,1 0-1 0 0,0 0 1 0 0,0 0 0 0 0,-1 1-267 0 0,-6 3 471 0 0,0 0 0 0 0,1 1 1 0 0,-1 0-1 0 0,1 1 0 0 0,1 0 1 0 0,-1 0-1 0 0,1 1 0 0 0,-2 3-471 0 0,0 1 508 0 0,0 1 1 0 0,1 0-1 0 0,0 1 0 0 0,1 0 0 0 0,1 1 0 0 0,0-1 0 0 0,-3 14-508 0 0,7-22 58 0 0,1 0-1 0 0,1 1 0 0 0,-1-1 1 0 0,1 1-1 0 0,0-1 0 0 0,0 1 0 0 0,1-1 1 0 0,0 1-1 0 0,0-1 0 0 0,0 1 0 0 0,1-1 1 0 0,0 1-1 0 0,0-1 0 0 0,1 1 0 0 0,0-1 1 0 0,0 0-1 0 0,0 0 0 0 0,1 0 1 0 0,0 0-1 0 0,0 0 0 0 0,1 0-57 0 0,0 0 4 0 0,1-1 0 0 0,1 1 1 0 0,-1-1-1 0 0,1 0 0 0 0,-1 0 0 0 0,1-1 0 0 0,1 1 0 0 0,-1-1 0 0 0,1-1 1 0 0,-1 1-1 0 0,1-1 0 0 0,0 0 0 0 0,0-1 0 0 0,1 0 0 0 0,-1 0 1 0 0,0 0-1 0 0,1-1 0 0 0,-1 0 0 0 0,1-1 0 0 0,-1 0 0 0 0,7 0-4 0 0,6-2-9 0 0,-1-2-1 0 0,0 0 0 0 0,0-1 1 0 0,0 0-1 0 0,0-2 0 0 0,-1 0 1 0 0,0-2-1 0 0,0 1 0 0 0,-1-2 1 0 0,0-1-1 0 0,-1 0 0 0 0,4-4 10 0 0,20-17-24 0 0,-1-2-1 0 0,-2-2 0 0 0,-1-2 1 0 0,1-5 24 0 0,37-53-19 0 0,-56 69 34 0 0,1 1-1 0 0,1 1 0 0 0,1 1 0 0 0,1 1 0 0 0,2 1 0 0 0,23-18-14 0 0,-43 37 4 0 0,0 0 0 0 0,0 1 0 0 0,1-1 0 0 0,-1 1-1 0 0,1 0 1 0 0,-1 1 0 0 0,1-1 0 0 0,0 1 0 0 0,-1-1-1 0 0,1 2 1 0 0,0-1 0 0 0,0 0 0 0 0,0 1 0 0 0,0 0-1 0 0,0 0 1 0 0,0 0 0 0 0,0 1 0 0 0,0 0-4 0 0,-2 0 15 0 0,0 0-1 0 0,0 0 1 0 0,0 1 0 0 0,0-1 0 0 0,0 1 0 0 0,-1 0-1 0 0,1 0 1 0 0,0 0 0 0 0,-1 0 0 0 0,0 0 0 0 0,1 0-1 0 0,-1 1 1 0 0,0-1 0 0 0,0 1 0 0 0,0-1 0 0 0,-1 1-1 0 0,1 0 1 0 0,-1 0 0 0 0,1 0 0 0 0,-1 0 0 0 0,0 0-1 0 0,0 0 1 0 0,0 0 0 0 0,-1 0 0 0 0,1 1 0 0 0,-1-1-1 0 0,0 2-14 0 0,2 16 87 0 0,-1 0 0 0 0,-1 0-1 0 0,-1 1 1 0 0,-1-1 0 0 0,-1 0-1 0 0,-1 0 1 0 0,-1-1 0 0 0,0 1-1 0 0,-2 1-86 0 0,-3 6 60 0 0,-1-1 0 0 0,-1 0 0 0 0,-1-1 0 0 0,-2 0 0 0 0,0-1 0 0 0,-8 7-60 0 0,15-21 9 0 0,-1 0 0 0 0,-1-1 0 0 0,0 0 0 0 0,0 0 1 0 0,-1-1-1 0 0,0-1 0 0 0,-1 0 0 0 0,1 0 0 0 0,-2-1 0 0 0,1-1 0 0 0,-1 0 0 0 0,-12 4-9 0 0,18-8-19 0 0,1 0-1 0 0,-1-1 1 0 0,1 0-1 0 0,-1 0 0 0 0,1 0 1 0 0,-1-1-1 0 0,0 0 1 0 0,0 0-1 0 0,1 0 0 0 0,-1-1 1 0 0,1 0-1 0 0,-1-1 0 0 0,1 1 1 0 0,-1-1-1 0 0,1-1 1 0 0,0 1-1 0 0,0-1 0 0 0,0 0 1 0 0,0 0-1 0 0,0-1 1 0 0,1 1-1 0 0,-1-1 0 0 0,1-1 1 0 0,0 1-1 0 0,0-1 0 0 0,1 0 1 0 0,-4-4 19 0 0,5 5-207 0 0,0 0 0 0 0,0-1 1 0 0,1 1-1 0 0,-1-1 0 0 0,1 1 1 0 0,0-1-1 0 0,1 0 0 0 0,-1 0 0 0 0,1 0 1 0 0,0 0-1 0 0,0 0 0 0 0,0 0 0 0 0,1 0 1 0 0,0 0-1 0 0,0-1 0 0 0,0 1 1 0 0,1 0-1 0 0,-1 0 0 0 0,1 0 207 0 0,0 0-480 0 0,0-1 0 0 0,1 1 0 0 0,-1 0 0 0 0,1 0-1 0 0,0 0 1 0 0,0 0 0 0 0,1 1 0 0 0,0-1 0 0 0,-1 0 0 0 0,2 1 0 0 0,-1 0-1 0 0,0 0 1 0 0,1 0 0 0 0,0 0 0 0 0,0 0 0 0 0,0 1 0 0 0,0 0 0 0 0,0-1-1 0 0,1 2 1 0 0,0-1 0 0 0,-1 0 0 0 0,1 1 0 0 0,0 0 0 0 0,0 0 0 0 0,0 1-1 0 0,0-1 1 0 0,1 1 0 0 0,-1 0 480 0 0,25 0-1672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6:0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950 316 60 0 0,'5'-5'486'0'0,"1"-1"0"0"0,-1 0 0 0 0,-1 0 0 0 0,1-1 0 0 0,-1 1 0 0 0,0-1 0 0 0,-1 0 0 0 0,1 0 0 0 0,-1 0 0 0 0,-1-1 0 0 0,0 1 0 0 0,0-1 0 0 0,0 1 0 0 0,-1-1 0 0 0,0 0 0 0 0,0 1 0 0 0,-1-1 0 0 0,0 0 0 0 0,0 0 0 0 0,-1 1 0 0 0,0-1 0 0 0,0 0 0 0 0,-1 1 0 0 0,0-1 1 0 0,0 1-1 0 0,-1-1 0 0 0,-2-3-486 0 0,2 4 229 0 0,-1 0 0 0 0,1 0 0 0 0,-1 0 0 0 0,0 1 0 0 0,-1 0 1 0 0,0 0-1 0 0,0 0 0 0 0,0 0 0 0 0,-1 1 0 0 0,1 0 1 0 0,-1 0-1 0 0,0 0 0 0 0,-1 1 0 0 0,1 0 0 0 0,-1 0 1 0 0,0 1-1 0 0,0-1 0 0 0,0 2 0 0 0,-1-1 0 0 0,1 1 0 0 0,0 0 1 0 0,-1 0-1 0 0,0 1 0 0 0,1 0 0 0 0,-1 1 0 0 0,0-1 1 0 0,1 1-1 0 0,-1 1 0 0 0,-3 0-229 0 0,-10 2 117 0 0,0 1 0 0 0,0 1 0 0 0,0 1 0 0 0,1 1 0 0 0,0 0 0 0 0,0 2 0 0 0,1 0 0 0 0,0 1 0 0 0,0 1 0 0 0,-1 2-117 0 0,-8 7 40 0 0,0 1 0 0 0,2 1 0 0 0,1 1 0 0 0,0 1 0 0 0,2 1-1 0 0,0 1 1 0 0,2 1 0 0 0,-16 29-40 0 0,23-33-39 0 0,1 1 0 0 0,1 1 1 0 0,1 0-1 0 0,2 0 0 0 0,0 1 0 0 0,2 0 0 0 0,1 0 0 0 0,1 1 0 0 0,1 0 0 0 0,1 0 1 0 0,1 16 38 0 0,0 2-808 0 0,1 23-2812 0 0,6-28-6117 0 0,-5-39 6823 0 0,-2-6 510 0 0</inkml:trace>
  <inkml:trace contextRef="#ctx0" brushRef="#br0" timeOffset="265.622">2 505 208 0 0,'-1'16'1986'0'0,"1"-15"-1557"0"0,0 0-1 0 0,0 0 0 0 0,0 0 1 0 0,0-1-1 0 0,0 1 1 0 0,0 0-1 0 0,1 0 0 0 0,-1-1 1 0 0,0 1-1 0 0,1 0 1 0 0,-1 0-1 0 0,0-1 0 0 0,1 1 1 0 0,-1 0-1 0 0,1-1 1 0 0,-1 1-1 0 0,1 0 0 0 0,0-1-428 0 0,15 5 7107 0 0,1-5-6604 0 0,138-14-32 0 0,21-9-471 0 0,-39 3-4358 0 0,-66 10-5344 0 0,29-9 9702 0 0,-50 5-2586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4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48 0 0,'3'-1'9977'0'0,"4"2"-3848"0"0,7 2-1906 0 0,3 2-4012 0 0,17 4-2946 0 0,-17-6 4201 0 0,9-2-1451 0 0,0-2-1 0 0,0-1 1 0 0,0-1-1 0 0,0-1 1 0 0,6-2-15 0 0,128-37-723 0 0,-125 32 202 0 0,39-12-4178 0 0,-1-3-1 0 0,-2-3 1 0 0,15-11 4699 0 0,-24 8-2614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4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1 676 0 0,'-29'24'2432'0'0,"-24"20"1839"0"0,2 1 1 0 0,-22 28-4272 0 0,58-56 336 0 0,1 1 0 0 0,1 0-1 0 0,0 1 1 0 0,1 0 0 0 0,1 1 0 0 0,1 0 0 0 0,1 1 0 0 0,1 0-1 0 0,-3 13-335 0 0,9-28 50 0 0,0 0-1 0 0,1 0 1 0 0,0 0-1 0 0,0 0 0 0 0,1 0 1 0 0,0 0-1 0 0,0 0 1 0 0,0 0-1 0 0,1 0 0 0 0,-1 0 1 0 0,1 0-1 0 0,1 0 1 0 0,-1-1-1 0 0,2 2-49 0 0,-2-3 6 0 0,1-1 1 0 0,0 0-1 0 0,0 0 0 0 0,0 0 0 0 0,0 0 1 0 0,1 0-1 0 0,-1 0 0 0 0,1-1 0 0 0,0 1 1 0 0,0-1-1 0 0,0 0 0 0 0,0 0 1 0 0,0 0-1 0 0,0 0 0 0 0,0 0 0 0 0,1-1 1 0 0,-1 1-1 0 0,0-1 0 0 0,1 0 1 0 0,0 0-1 0 0,-1 0 0 0 0,1-1 0 0 0,2 1-6 0 0,9 0 8 0 0,0 0-1 0 0,0-1 0 0 0,0-1 0 0 0,0 0 0 0 0,0-1 0 0 0,0-1 0 0 0,-1 0 1 0 0,11-5-8 0 0,22-7 29 0 0,43-23-29 0 0,-10 0 6 0 0,-1-4 1 0 0,27-22-7 0 0,144-106-7 0 0,-132 88 14 0 0,-118 82-7 0 0,14-10 0 0 0,0 0 0 0 0,1 1 0 0 0,0 1 0 0 0,1 0 0 0 0,14-4 0 0 0,-27 11 2 0 0,1 0-1 0 0,-1 0 1 0 0,0 0 0 0 0,0 0-1 0 0,1 1 1 0 0,-1-1-1 0 0,1 1 1 0 0,-1 0 0 0 0,0 0-1 0 0,1 0 1 0 0,-1 1-1 0 0,0-1 1 0 0,1 1 0 0 0,-1 0-1 0 0,0 0 1 0 0,0 0-1 0 0,1 0 1 0 0,-1 0 0 0 0,0 1-1 0 0,0 0 1 0 0,0-1-1 0 0,-1 1 1 0 0,1 0 0 0 0,0 0-1 0 0,-1 1 1 0 0,1-1-1 0 0,-1 0 1 0 0,0 1 0 0 0,0 0-1 0 0,0-1 1 0 0,0 1 0 0 0,0 0-1 0 0,0 0-1 0 0,5 11 59 0 0,1 1 0 0 0,-2 0 0 0 0,0 0 1 0 0,-1 1-1 0 0,0 0 0 0 0,-2 0 0 0 0,1 0 0 0 0,-2 0 0 0 0,0 0 0 0 0,-1 0 0 0 0,-1 1 0 0 0,-1-1 0 0 0,0 0 1 0 0,-1 1-1 0 0,0-1 0 0 0,-1 0 0 0 0,-6 14-59 0 0,5-20 199 0 0,0 0 1 0 0,-1 1-1 0 0,-1-1 0 0 0,1-1 0 0 0,-2 1 1 0 0,1-1-1 0 0,-1 0 0 0 0,-1-1 1 0 0,0 0-1 0 0,0 0 0 0 0,0 0 1 0 0,-1-1-1 0 0,-3 1-199 0 0,-2 1 94 0 0,0-1 0 0 0,0-1 1 0 0,-1 0-1 0 0,1-1 0 0 0,-2 0 0 0 0,1-2 0 0 0,0 0 0 0 0,-16 2-94 0 0,0-2 59 0 0,0-1 1 0 0,0-2-1 0 0,0-2 0 0 0,1 0 0 0 0,-1-2 0 0 0,0-1 0 0 0,1-2 0 0 0,0-1 0 0 0,-17-7-59 0 0,29 8 29 0 0,1 0-1 0 0,0-2 0 0 0,0 0 1 0 0,-6-5-29 0 0,18 11-6 0 0,0-1 0 0 0,0 0 0 0 0,1-1 0 0 0,0 1 0 0 0,-1-1 0 0 0,1 0 0 0 0,1 0 0 0 0,-1 0 0 0 0,0-1 0 0 0,1 1 0 0 0,0-1 0 0 0,0 0 0 0 0,0 0 0 0 0,1 0 0 0 0,0 0 0 0 0,-1-3 6 0 0,3 7-45 0 0,-1 0 0 0 0,1 0 0 0 0,0 0 1 0 0,0-1-1 0 0,0 1 0 0 0,0 0 1 0 0,1 0-1 0 0,-1 0 0 0 0,0 0 1 0 0,0 0-1 0 0,1 0 0 0 0,-1 0 1 0 0,0 0-1 0 0,1 0 0 0 0,-1 0 1 0 0,1 0-1 0 0,-1 0 0 0 0,1 0 0 0 0,0 0 1 0 0,-1 0-1 0 0,1 0 0 0 0,0 0 1 0 0,0 1-1 0 0,0-1 0 0 0,0 0 1 0 0,0 0-1 0 0,-1 1 0 0 0,1-1 1 0 0,1 1 44 0 0,35-17-6427 0 0,-16 9-102 0 0,-8 0 3676 0 0,1 2 529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50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1960 0 0,'-16'20'3070'0'0,"2"0"-1"0"0,0 1 1 0 0,-7 16-3070 0 0,4-3 1076 0 0,2 0 0 0 0,-2 8-1076 0 0,-5 27 244 0 0,2 1 0 0 0,0 21-244 0 0,13-51 168 0 0,1-1 0 0 0,3 1 0 0 0,1 0 1 0 0,2 0-169 0 0,12 157-432 0 0,-3-84-1568 0 0,-7-89 554 0 0,0 1-1 0 0,-2-1 1 0 0,-1 0-1 0 0,-1 0 1 0 0,-1 0-1 0 0,-1 0 1 0 0,-5 15 1446 0 0,-8 5-1773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5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175 142 1504 0 0,'1'-2'322'0'0,"5"-9"3164"0"0,-7 15-986 0 0,-5 21-1945 0 0,5-24-550 0 0,-36 203 2543 0 0,-9-3 0 0 0,-23 46-2548 0 0,48-185 1965 0 0,76-173-1543 0 0,70-102-422 0 0,-89 154 20 0 0,18-29-4 0 0,59-73-16 0 0,-90 133 3 0 0,1 0-1 0 0,1 1 1 0 0,2 2 0 0 0,1 1-1 0 0,0 0 1 0 0,2 3-1 0 0,4-2-2 0 0,-24 17 2 0 0,0 0-1 0 0,0 1 0 0 0,1 1 0 0 0,0-1 1 0 0,0 1-1 0 0,0 1 0 0 0,0 0 0 0 0,12-1-1 0 0,-19 4 1 0 0,-1-1-1 0 0,1 1 0 0 0,-1 0 1 0 0,1 0-1 0 0,-1 1 0 0 0,1-1 1 0 0,-1 0-1 0 0,1 1 0 0 0,-1 0 1 0 0,1 0-1 0 0,-1 0 0 0 0,0 1 1 0 0,0-1-1 0 0,1 1 0 0 0,-1-1 1 0 0,0 1-1 0 0,0 0 0 0 0,-1 0 1 0 0,1 0-1 0 0,0 1 0 0 0,-1-1 1 0 0,1 1-1 0 0,-1-1 0 0 0,0 1 1 0 0,0 0-1 0 0,0 0 0 0 0,0 0 1 0 0,0 0-1 0 0,-1 0 0 0 0,2 3 0 0 0,2 9 4 0 0,-1 0-1 0 0,0 0 1 0 0,-1 0-1 0 0,-1 0 0 0 0,0 0 1 0 0,-1 1-1 0 0,-1-1 0 0 0,0 9-3 0 0,-4 34 17 0 0,-9 37-17 0 0,7-50-4 0 0,-12 58-27 0 0,10-68-43 0 0,2 0 1 0 0,1 1-1 0 0,2 0 0 0 0,1-1 1 0 0,2 1-1 0 0,3 14 74 0 0,-3-48-169 0 0,0 0 0 0 0,0-1-1 0 0,0 1 1 0 0,0 0 0 0 0,1 0 0 0 0,-1 0-1 0 0,1 0 1 0 0,-1 0 0 0 0,1-1 0 0 0,0 1-1 0 0,-1 0 1 0 0,1-1 0 0 0,0 1 0 0 0,0 0-1 0 0,0-1 1 0 0,1 1 0 0 0,-1-1 0 0 0,0 1-1 0 0,0-1 1 0 0,1 0 0 0 0,-1 0 0 0 0,1 0-1 0 0,-1 1 1 0 0,1-1 0 0 0,0 0 0 0 0,-1-1-1 0 0,1 1 1 0 0,0 0 0 0 0,0-1 0 0 0,-1 1-1 0 0,1 0 1 0 0,0-1 0 0 0,0 0 0 0 0,0 0-1 0 0,0 1 1 0 0,0-1 0 0 0,-1 0 0 0 0,3-1 169 0 0,5 0-967 0 0,-1-1 1 0 0,1-1-1 0 0,-1 1 0 0 0,1-1 1 0 0,-1-1-1 0 0,0 0 1 0 0,6-3 966 0 0,21-13-1731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5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69 519 96 0 0,'-30'17'3914'0'0,"0"-3"3272"0"0,30-13-7105 0 0,-1-1 1 0 0,1 0-1 0 0,-1 0 1 0 0,1 0 0 0 0,-1 0-1 0 0,1 0 1 0 0,0 1-1 0 0,-1-1 1 0 0,1 0-1 0 0,0 0 1 0 0,-1 0-1 0 0,1 1 1 0 0,0-1 0 0 0,-1 0-1 0 0,1 1 1 0 0,0-1-1 0 0,-1 0 1 0 0,1 1-1 0 0,0-1 1 0 0,0 0 0 0 0,0 1-1 0 0,-1-1 1 0 0,1 0-1 0 0,0 1 1 0 0,0-1-1 0 0,0 1 1 0 0,0-1-1 0 0,0 1 1 0 0,-1-1 0 0 0,1 0-1 0 0,0 1 1 0 0,0-1-1 0 0,0 1 1 0 0,0-1-1 0 0,0 1 1 0 0,1-1 0 0 0,-1 0-1 0 0,0 1-81 0 0,14 12 768 0 0,24 5-668 0 0,-17-12-33 0 0,0-1 0 0 0,1-1-1 0 0,-1-1 1 0 0,1-1-1 0 0,0-1 1 0 0,0-1 0 0 0,-1-1-1 0 0,1-1 1 0 0,0-1-1 0 0,8-2-66 0 0,28-8 9 0 0,-1-2 1 0 0,0-3-1 0 0,8-7-9 0 0,-28 11-3 0 0,0-2 0 0 0,25-16 3 0 0,-50 25-3 0 0,0 0 1 0 0,0-1 0 0 0,-1-1-1 0 0,0 1 1 0 0,-1-2-1 0 0,0 1 1 0 0,0-2-1 0 0,-1 1 1 0 0,4-8 2 0 0,-11 16-1 0 0,0-1 1 0 0,0 0-1 0 0,-1 0 1 0 0,1 0-1 0 0,-1 0 1 0 0,0 0-1 0 0,0 0 1 0 0,0 0-1 0 0,0-1 1 0 0,0 1-1 0 0,-1 0 0 0 0,0-1 1 0 0,1 1-1 0 0,-1 0 1 0 0,0-1-1 0 0,-1 1 1 0 0,1 0-1 0 0,-1 0 1 0 0,1-1-1 0 0,-1 1 1 0 0,-1-1-1 0 0,0 0 0 0 0,1 0 0 0 0,-2 1 0 0 0,1-1 0 0 0,0 1 0 0 0,-1 0 0 0 0,1 0 0 0 0,-1-1 0 0 0,0 2 0 0 0,0-1 0 0 0,0 0 0 0 0,-1 1 0 0 0,1-1 0 0 0,-2 0 1 0 0,-5-3 14 0 0,-1 1 1 0 0,1 0 0 0 0,-1 1 0 0 0,1 0-1 0 0,-1 1 1 0 0,-1 0 0 0 0,1 1 0 0 0,0 0 0 0 0,0 0-1 0 0,-1 1 1 0 0,-2 1-15 0 0,-8 1 224 0 0,0 2 0 0 0,0 0-1 0 0,0 2 1 0 0,1 0 0 0 0,-1 1 0 0 0,1 1-1 0 0,0 1 1 0 0,1 1 0 0 0,0 1 0 0 0,1 1-1 0 0,-15 10-223 0 0,17-9 151 0 0,0 0-1 0 0,0 2 0 0 0,2 0 1 0 0,0 0-1 0 0,0 2 0 0 0,1-1 1 0 0,1 2-1 0 0,1 0 0 0 0,0 1 1 0 0,1 0-1 0 0,1 0 0 0 0,-3 10-150 0 0,9-18 4 0 0,0 0 0 0 0,1 0 0 0 0,0 0 0 0 0,1 0 0 0 0,0 1 0 0 0,1-1 0 0 0,0 0 0 0 0,1 1 0 0 0,0-1 0 0 0,0 1 0 0 0,1-1 0 0 0,1 1 0 0 0,-1-1 0 0 0,2 0 0 0 0,-1 0 0 0 0,2 0 0 0 0,-1 0 0 0 0,1 0 0 0 0,1-1 0 0 0,-1 0 0 0 0,2 0 0 0 0,-1 0 0 0 0,1 0 0 0 0,1-1 0 0 0,-1 0 0 0 0,2 0 0 0 0,-1-1 0 0 0,1 0 0 0 0,0 0 0 0 0,0-1 0 0 0,1 0 0 0 0,6 4-4 0 0,9 1-166 0 0,0-1 1 0 0,0-1-1 0 0,1-1 1 0 0,1-1 0 0 0,-1-2-1 0 0,1 0 1 0 0,0-2 0 0 0,0 0-1 0 0,0-2 1 0 0,20-2 165 0 0,5-2-1827 0 0,1-2 0 0 0,-1-3 0 0 0,-1-1 0 0 0,0-3 0 0 0,1-3 1827 0 0,1-2-2954 0 0,-1-3 0 0 0,3-4 2954 0 0,21-12-2294 0 0</inkml:trace>
  <inkml:trace contextRef="#ctx0" brushRef="#br0" timeOffset="346.732">1560 299 228 0 0,'-19'0'3236'0'0,"0"2"0"0"0,1 0 0 0 0,-1 1 1 0 0,-14 4-3237 0 0,9 0 1240 0 0,0 1 1 0 0,0 1 0 0 0,-7 5-1241 0 0,-6 5 513 0 0,0 2 1 0 0,2 1-1 0 0,0 2 0 0 0,-5 8-513 0 0,19-16 383 0 0,1 2 0 0 0,1 1 0 0 0,-6 7-383 0 0,19-19 62 0 0,0 0-1 0 0,0 0 1 0 0,1 1 0 0 0,0 0-1 0 0,1 0 1 0 0,0 0-1 0 0,0 0 1 0 0,1 1-1 0 0,0-1 1 0 0,0 1 0 0 0,0 5-62 0 0,2-12 2 0 0,1 0 0 0 0,-1 0 0 0 0,1 0 1 0 0,0 0-1 0 0,-1 0 0 0 0,1 0 0 0 0,1 0 0 0 0,-1 0 1 0 0,0 0-1 0 0,0 0 0 0 0,1 0 0 0 0,-1-1 1 0 0,1 1-1 0 0,-1 0 0 0 0,1 0 0 0 0,0 0 1 0 0,0 0-1 0 0,0-1 0 0 0,0 1 0 0 0,0 0 1 0 0,0-1-1 0 0,0 1 0 0 0,0-1 0 0 0,1 1 1 0 0,-1-1-1 0 0,1 0 0 0 0,-1 1 0 0 0,1-1 0 0 0,-1 0 1 0 0,1 0-1 0 0,0 0 0 0 0,0 0 0 0 0,0 0 1 0 0,-1-1-1 0 0,1 1 0 0 0,0 0 0 0 0,0-1 1 0 0,0 0-1 0 0,0 1 0 0 0,0-1 0 0 0,0 0 1 0 0,0 0-1 0 0,0 0 0 0 0,2 0-2 0 0,6-1-8 0 0,1 1-1 0 0,-1-2 1 0 0,0 1-1 0 0,1-2 1 0 0,-1 1-1 0 0,0-1 1 0 0,0-1-1 0 0,0 0 9 0 0,42-21-335 0 0,-1-3 0 0 0,-1-1-1 0 0,-2-3 1 0 0,-1-2-1 0 0,-2-2 1 0 0,-1-1 0 0 0,-3-3-1 0 0,8-10 336 0 0,-40 40-114 0 0,-2 4 57 0 0,-1 0 1 0 0,0-1-1 0 0,-1 0 0 0 0,1 0 1 0 0,-1 0-1 0 0,-1 0 1 0 0,1-1-1 0 0,-1 0 0 0 0,2-7 57 0 0,-6 15 0 0 0,1 0 1 0 0,-1 0-1 0 0,0-1 0 0 0,0 1 0 0 0,0 0 0 0 0,0 0 0 0 0,0-1 1 0 0,0 1-1 0 0,0 0 0 0 0,0 0 0 0 0,0-1 0 0 0,0 1 0 0 0,0 0 1 0 0,0 0-1 0 0,0-1 0 0 0,-1 1 0 0 0,1 0 0 0 0,0 0 0 0 0,0-1 1 0 0,0 1-1 0 0,0 0 0 0 0,0 0 0 0 0,0-1 0 0 0,-1 1 0 0 0,1 0 1 0 0,0 0-1 0 0,0 0 0 0 0,0-1 0 0 0,-1 1 0 0 0,1 0 0 0 0,0 0 1 0 0,0 0-1 0 0,0 0 0 0 0,-1 0 0 0 0,1 0 0 0 0,0-1 0 0 0,0 1 1 0 0,-1 0-1 0 0,1 0 0 0 0,0 0 0 0 0,0 0 0 0 0,-1 0 0 0 0,1 0 1 0 0,0 0-1 0 0,-1 0 0 0 0,1 0 0 0 0,0 0 0 0 0,0 0 0 0 0,-1 0 1 0 0,1 0-1 0 0,0 0 0 0 0,0 0 0 0 0,-1 1 0 0 0,1-1 0 0 0,0 0 1 0 0,0 0-1 0 0,-1 0 0 0 0,1 0 0 0 0,0 0 0 0 0,0 0 0 0 0,0 1 1 0 0,-1-1-1 0 0,1 0 0 0 0,0 0 0 0 0,0 0 0 0 0,0 1 0 0 0,-21 10 32 0 0,20-10-29 0 0,-14 9 70 0 0,1 0-1 0 0,1 1 0 0 0,0 1 0 0 0,1 0 1 0 0,0 1-1 0 0,0 0 0 0 0,2 1 0 0 0,-4 5-72 0 0,6-7 27 0 0,0 0 0 0 0,1 1 0 0 0,1-1 0 0 0,0 1 0 0 0,1 0 0 0 0,0 1-1 0 0,1 0 1 0 0,1-1 0 0 0,0 1 0 0 0,0 6-27 0 0,2-15-17 0 0,1-1 0 0 0,0 1 0 0 0,0-1 0 0 0,0 1 0 0 0,0 0 0 0 0,1-1 0 0 0,0 1 0 0 0,0-1 0 0 0,0 0 0 0 0,1 1 0 0 0,-1-1 0 0 0,1 0 0 0 0,0 0 0 0 0,0 0 0 0 0,0 0 0 0 0,1 0 0 0 0,0 0 0 0 0,-1-1 0 0 0,1 1 0 0 0,0-1 0 0 0,1 0 0 0 0,-1 0 0 0 0,1 0 0 0 0,1 1 17 0 0,-1-2-273 0 0,1 1 0 0 0,0-1 0 0 0,-1 0 0 0 0,1 0 0 0 0,0-1 0 0 0,0 1 0 0 0,0-1 1 0 0,0 0-1 0 0,1 0 0 0 0,-1-1 0 0 0,0 0 0 0 0,0 0 0 0 0,0 0 0 0 0,2-1 273 0 0,15-2-1732 0 0,-1-2 0 0 0,0-1-1 0 0,0 0 1 0 0,0-2 0 0 0,-1 0 0 0 0,0-2 0 0 0,15-9 1732 0 0,22-11-1845 0 0</inkml:trace>
  <inkml:trace contextRef="#ctx0" brushRef="#br0" timeOffset="629.497">2347 116 1280 0 0,'-54'6'8088'0'0,"-14"2"-1871"0"0,0 8-3917 0 0,36-5-1512 0 0,0 2 0 0 0,-22 13-788 0 0,44-21 116 0 0,0 1 0 0 0,0 1 1 0 0,0-1-1 0 0,1 2 0 0 0,0-1 0 0 0,0 1 1 0 0,1 0-1 0 0,0 1 0 0 0,-5 7-116 0 0,12-14 4 0 0,-1 1 0 0 0,1-1 0 0 0,0 1 0 0 0,0-1 0 0 0,0 1 0 0 0,0 0 0 0 0,1-1 0 0 0,-1 1 0 0 0,1 0 0 0 0,-1 0 0 0 0,1 0 0 0 0,0-1 0 0 0,0 1 0 0 0,0 0 0 0 0,1 0 0 0 0,-1 0 0 0 0,1-1 0 0 0,-1 1 0 0 0,1 0 0 0 0,0-1 0 0 0,0 1 0 0 0,0 0-1 0 0,0-1 1 0 0,1 1 0 0 0,-1-1 0 0 0,1 0 0 0 0,-1 1 0 0 0,1-1 0 0 0,0 0 0 0 0,0 0 0 0 0,0 0 0 0 0,0 0-4 0 0,11 10-10 0 0,0 0-1 0 0,1-1 1 0 0,0 0-1 0 0,13 7 11 0 0,-9-6-1 0 0,18 12-32 0 0,-14-11 30 0 0,-1 1 1 0 0,0 2 0 0 0,-1 0-1 0 0,-1 1 1 0 0,-1 1-1 0 0,4 4 3 0 0,-19-17-15 0 0,1 0-1 0 0,0 0 0 0 0,-1 0 0 0 0,0 0 0 0 0,0 1 1 0 0,-1-1-1 0 0,1 1 0 0 0,-1 0 0 0 0,0-1 0 0 0,-1 1 1 0 0,0 0-1 0 0,0 0 0 0 0,0 0 0 0 0,0 1 1 0 0,-1-1-1 0 0,0 0 0 0 0,0 0 0 0 0,-1 0 0 0 0,0 0 1 0 0,0 0-1 0 0,0 0 0 0 0,-1 0 0 0 0,0 0 0 0 0,0 0 1 0 0,0-1-1 0 0,-1 1 0 0 0,0-1 0 0 0,-1 2 16 0 0,-4 6-163 0 0,0-1 0 0 0,-1 0 0 0 0,0-1 0 0 0,-1 0 0 0 0,0-1 0 0 0,0 0 0 0 0,-2 0 0 0 0,1-1 1 0 0,-1-1 161 0 0,5-2-280 0 0,-1-2 0 0 0,1 1-1 0 0,-1-1 1 0 0,0 0-1 0 0,0 0 1 0 0,0-1 0 0 0,-1 0-1 0 0,1 0 1 0 0,-1-1-1 0 0,1-1 1 0 0,-1 1 0 0 0,0-1-1 0 0,0-1 1 0 0,0 1-1 0 0,-4-2 282 0 0,11 1-248 0 0,-1-1 0 0 0,1 1-1 0 0,-1-1 1 0 0,1 0 0 0 0,-1 0-1 0 0,1 0 1 0 0,0-1 0 0 0,0 1-1 0 0,-1 0 1 0 0,1-1 0 0 0,0 1-1 0 0,0-1 1 0 0,0 0 0 0 0,0 0-1 0 0,1 0 1 0 0,-1 0 0 0 0,0 0-1 0 0,1 0 1 0 0,0 0 0 0 0,-1 0-1 0 0,1-1 1 0 0,0 1 0 0 0,0 0-1 0 0,0-1 1 0 0,0 1 0 0 0,1-1-1 0 0,-1 1 1 0 0,1-1-1 0 0,-1 0 1 0 0,1 0 248 0 0,-1-7-773 0 0,0 0 0 0 0,1 0 0 0 0,0 0 0 0 0,1 0 0 0 0,0-1 0 0 0,1 1-1 0 0,0-2 774 0 0,9-26-1447 0 0</inkml:trace>
  <inkml:trace contextRef="#ctx0" brushRef="#br0" timeOffset="880.979">2327 471 336 0 0,'22'4'2182'0'0,"1"-1"1"0"0,0-1-1 0 0,0-1 0 0 0,23-2-2182 0 0,-13-2 254 0 0,1-1-1 0 0,-1-2 1 0 0,0-2-1 0 0,0 0 1 0 0,3-4-254 0 0,-35 12-132 0 0,1-1 0 0 0,-1 1 0 0 0,0-1 0 0 0,0 0 0 0 0,1 1 0 0 0,-1-1 0 0 0,0 0 0 0 0,0 0-1 0 0,0 0 1 0 0,0 0 0 0 0,0 0 0 0 0,0 0 0 0 0,0 0 0 0 0,0 0 0 0 0,0 0 132 0 0,5-14-6324 0 0,-4 8 5044 0 0</inkml:trace>
  <inkml:trace contextRef="#ctx0" brushRef="#br0" timeOffset="1330.672">2716 341 592 0 0,'10'-9'9008'0'0,"3"1"-4209"0"0,56-26-3149 0 0,-66 32-1104 0 0,32-11-13 0 0,-26 10-306 0 0,-1 1 1 0 0,0-2-1 0 0,0 1 1 0 0,0-1-1 0 0,0-1 1 0 0,1-1-228 0 0,-7 5 17 0 0,1-1 0 0 0,-1 0 0 0 0,0 0 0 0 0,0 0 0 0 0,-1-1 0 0 0,1 1-1 0 0,0 0 1 0 0,-1-1 0 0 0,1 1 0 0 0,-1-1 0 0 0,0 0 0 0 0,0 1 0 0 0,0-1 0 0 0,0 0 0 0 0,-1 0 0 0 0,1 1 0 0 0,-1-1 0 0 0,1 0 0 0 0,-1 0-1 0 0,0 0 1 0 0,0-1-17 0 0,3 6-8 0 0,-1-1 0 0 0,1 1-1 0 0,-1 0 1 0 0,0 0 0 0 0,1 0-1 0 0,-1 0 1 0 0,0 0 0 0 0,0 1 0 0 0,0-1-1 0 0,0 2 9 0 0,3 1 17 0 0,-1-6-13 0 0,-1 1-1 0 0,1-2 0 0 0,-1 1 0 0 0,0 0 0 0 0,1-1 1 0 0,-1 0-1 0 0,0 1 0 0 0,0-1 0 0 0,0 0 0 0 0,0-1 1 0 0,0 1-1 0 0,-1 0 0 0 0,1-1 0 0 0,-1 0 0 0 0,1 0 1 0 0,-1 1-1 0 0,0-1 0 0 0,0 0 0 0 0,0-1 1 0 0,-1 1-1 0 0,1-2-3 0 0,-1 5 0 0 0,-1 0 1 0 0,0 0-1 0 0,0-1 1 0 0,0 1-1 0 0,0 0 1 0 0,0 0-1 0 0,0 0 1 0 0,0 0-1 0 0,0 0 1 0 0,0-1-1 0 0,0 1 1 0 0,0 0-1 0 0,0 0 1 0 0,0 0-1 0 0,0 0 1 0 0,0 0 0 0 0,0 0-1 0 0,0-1 1 0 0,0 1-1 0 0,0 0 1 0 0,0 0-1 0 0,0 0 1 0 0,-1 0-1 0 0,1 0 1 0 0,0-1-1 0 0,0 1 1 0 0,0 0-1 0 0,0 0 1 0 0,0 0-1 0 0,0 0 1 0 0,0 0-1 0 0,0 0 1 0 0,0 0-1 0 0,-1 0 1 0 0,1 0-1 0 0,0-1 1 0 0,0 1-1 0 0,0 0 1 0 0,0 0-1 0 0,0 0 1 0 0,0 0-1 0 0,-1 0 1 0 0,1 0-1 0 0,0 0 1 0 0,0 0 0 0 0,0 0-1 0 0,0 0 1 0 0,0 0-1 0 0,-1 0 1 0 0,1 0-1 0 0,0 0 1 0 0,0 0-1 0 0,0 0 1 0 0,0 0-1 0 0,-12 4 23 0 0,10-3-22 0 0,1 0 1 0 0,0-1-1 0 0,-1 1 0 0 0,1 0 0 0 0,0 0 0 0 0,-1 0 0 0 0,1 0 0 0 0,0 0 0 0 0,0 0 0 0 0,0 0 0 0 0,0 0 0 0 0,0 0 0 0 0,0 1 0 0 0,0-1 0 0 0,1 0 0 0 0,-1 1-1 0 0,-46 2-1945 0 0,-63 31-13381 0 0,87-28 13707 0 0</inkml:trace>
  <inkml:trace contextRef="#ctx0" brushRef="#br0" timeOffset="1991.567">3035 267 704 0 0,'0'-4'880'0'0,"-2"0"-116"0"0,2 0-436 0 0,-5 0-536 0 0,0-3-408 0 0,3 3-168 0 0,-5 2 16 0 0</inkml:trace>
  <inkml:trace contextRef="#ctx0" brushRef="#br0" timeOffset="2243.283">2800 184 140 0 0,'-7'-5'516'0'0,"4"-1"-192"0"0,1 0-420 0 0,0-1-272 0 0,2-1-128 0 0</inkml:trace>
  <inkml:trace contextRef="#ctx0" brushRef="#br0" timeOffset="2681.607">2678 7 44 0 0,'0'0'287'0'0,"-1"-1"-1"0"0,0 0 1 0 0,0 1-1 0 0,0-1 1 0 0,0 1-1 0 0,1-1 1 0 0,-1 1 0 0 0,0-1-1 0 0,0 1 1 0 0,0 0-1 0 0,0-1 1 0 0,0 1-1 0 0,0 0 1 0 0,0 0-1 0 0,0 0 1 0 0,0 0 0 0 0,0 0-1 0 0,0 0 1 0 0,0 0-1 0 0,0 0 1 0 0,0 0-1 0 0,0 0 1 0 0,0 1 0 0 0,0-1-1 0 0,0 0 1 0 0,0 1-287 0 0,-2 0 288 0 0,0 1 1 0 0,0 0 0 0 0,0-1-1 0 0,0 1 1 0 0,1 0-1 0 0,-1 1 1 0 0,1-1 0 0 0,0 0-1 0 0,-1 1-288 0 0,-8 11 279 0 0,0 1-1 0 0,1 0 1 0 0,-2 6-279 0 0,5-11 896 0 0,-16 27 75 0 0,2 0 0 0 0,1 2 0 0 0,1 0 0 0 0,3 1 0 0 0,1 1 0 0 0,-5 26-971 0 0,19-62 39 0 0,0 0-1 0 0,0 0 0 0 0,0 0 0 0 0,1 0 1 0 0,0 1-1 0 0,0-1 0 0 0,0 0 1 0 0,1 0-1 0 0,-1 0 0 0 0,1 0 0 0 0,0 0 1 0 0,1 0-1 0 0,-1-1 0 0 0,1 1 1 0 0,1 2-39 0 0,-1-4 3 0 0,0-1-1 0 0,0 1 1 0 0,0-1 0 0 0,0 0 0 0 0,0 0 0 0 0,1 0 0 0 0,-1 0 0 0 0,1 0 0 0 0,-1-1 0 0 0,1 1-1 0 0,0-1 1 0 0,0 0 0 0 0,-1 1 0 0 0,1-1 0 0 0,0 0 0 0 0,0-1 0 0 0,0 1 0 0 0,0 0 0 0 0,0-1 0 0 0,0 0-1 0 0,0 0 1 0 0,0 0 0 0 0,0 0 0 0 0,0 0 0 0 0,3-1-3 0 0,11-1-2 0 0,-1-1 1 0 0,0-1-1 0 0,0 0 0 0 0,-1-1 1 0 0,1-1-1 0 0,-1 0 0 0 0,13-8 2 0 0,-3 0-7 0 0,-1-1-1 0 0,0 0 0 0 0,-1-2 0 0 0,2-4 8 0 0,-8 5-3 0 0,-2-1 0 0 0,0 0 0 0 0,0-2-1 0 0,-2 1 1 0 0,0-2 0 0 0,-2 0 0 0 0,6-12 3 0 0,36-57 6 0 0,-53 88-5 0 0,1 0-1 0 0,-1 1 1 0 0,1-1 0 0 0,-1 0 0 0 0,0 0 0 0 0,1 1 0 0 0,0-1-1 0 0,-1 0 1 0 0,1 1 0 0 0,-1-1 0 0 0,1 0 0 0 0,0 1 0 0 0,0-1-1 0 0,-1 1 1 0 0,1-1 0 0 0,0 1 0 0 0,0-1 0 0 0,-1 1 0 0 0,1 0 0 0 0,0-1-1 0 0,0 1 1 0 0,0 0-1 0 0,-1 0 4 0 0,1 1 0 0 0,-1-1 0 0 0,1 1 0 0 0,-1-1 0 0 0,0 1 0 0 0,1 0 0 0 0,-1-1 0 0 0,0 1 0 0 0,1-1 0 0 0,-1 1 0 0 0,0-1 0 0 0,0 1 0 0 0,0 0 0 0 0,0-1 0 0 0,1 1 0 0 0,-1 0 0 0 0,0-1 0 0 0,0 1 0 0 0,0 0 0 0 0,0-1 0 0 0,-1 1 0 0 0,1 0-4 0 0,-5 47 299 0 0,5-44-247 0 0,-30 189 868 0 0,-9 0 1 0 0,-28 69-921 0 0,56-228-1 0 0,-2-1 0 0 0,-1 0 0 0 0,-2-1 1 0 0,-1-1-1 0 0,-1-1 0 0 0,-2 0 0 0 0,-1-1 0 0 0,-1-1 0 0 0,-12 10 1 0 0,18-21-6 0 0,-1 0-1 0 0,-1-1 0 0 0,-1-1 0 0 0,0-1 1 0 0,-1-1-1 0 0,0 0 0 0 0,-1-2 0 0 0,0 0 1 0 0,-1-2-1 0 0,-1 0 0 0 0,1-1 0 0 0,-1-1 1 0 0,0-2-1 0 0,-11 2 7 0 0,24-6-8 0 0,0 0 0 0 0,1 0 0 0 0,-1-1 0 0 0,0 0 0 0 0,1-1 0 0 0,-1 0 0 0 0,1-1-1 0 0,-1 1 1 0 0,1-2 0 0 0,-1 0 0 0 0,1 0 0 0 0,0 0 0 0 0,-2-3 8 0 0,6 4-139 0 0,1-1 0 0 0,-1 0 0 0 0,1-1 0 0 0,0 1 1 0 0,0-1-1 0 0,0 0 0 0 0,0 0 0 0 0,0 0 0 0 0,1 0 0 0 0,0-1 0 0 0,0 1 0 0 0,0-1 0 0 0,1 0 0 0 0,-1 0 0 0 0,1 0 0 0 0,0 0 0 0 0,1 0 0 0 0,-1 0 1 0 0,1-1-1 0 0,0 1 0 0 0,0 0 0 0 0,1-1 0 0 0,0 1 0 0 0,0-1 139 0 0,1-12-1180 0 0,1-1 0 0 0,1 1 1 0 0,0 0-1 0 0,2 0 0 0 0,0 1 1 0 0,1-1-1 0 0,0 1 0 0 0,2 1 0 0 0,0-1 1 0 0,0 1-1 0 0,2 0 0 0 0,5-6 1180 0 0,18-23-2082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5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708 757 1668 0 0,'-5'-6'716'0'0,"-1"0"-1"0"0,-1 1 1 0 0,1-1 0 0 0,-1 2-1 0 0,0-1 1 0 0,0 1 0 0 0,0 0-1 0 0,-1 0 1 0 0,1 0 0 0 0,-1 1-1 0 0,-1 1-715 0 0,2 0 196 0 0,0 0-1 0 0,0 1 1 0 0,0 1-1 0 0,0-1 1 0 0,0 1 0 0 0,-1 0-1 0 0,1 1 1 0 0,0-1-1 0 0,0 1 1 0 0,0 1-1 0 0,0 0 1 0 0,0 0-1 0 0,-1 0-195 0 0,-22 10 548 0 0,1 1-1 0 0,1 1 1 0 0,0 2-1 0 0,1 0 1 0 0,1 2-1 0 0,1 1 1 0 0,-2 4-548 0 0,-23 20 1180 0 0,3 3 1 0 0,-38 47-1181 0 0,59-64 183 0 0,2 2 0 0 0,-3 7-183 0 0,21-28 13 0 0,0-1 0 0 0,1 1 0 0 0,0 0 0 0 0,1 0 0 0 0,0 0 0 0 0,0 1 0 0 0,1-1 0 0 0,1 1 0 0 0,0 0 0 0 0,0 2-13 0 0,1-10 2 0 0,1-1-1 0 0,0 1 0 0 0,0 0 0 0 0,0-1 0 0 0,0 1 0 0 0,0 0 0 0 0,1-1 0 0 0,-1 1 1 0 0,1 0-1 0 0,0-1 0 0 0,0 1 0 0 0,0-1 0 0 0,0 1 0 0 0,0-1 0 0 0,0 0 0 0 0,1 1 1 0 0,-1-1-1 0 0,1 0 0 0 0,-1 0 0 0 0,1 0 0 0 0,0 0 0 0 0,0 0 0 0 0,0 0 0 0 0,0-1 1 0 0,0 1-1 0 0,0-1 0 0 0,1 1 0 0 0,-1-1 0 0 0,1 0 0 0 0,-1 0 0 0 0,0 0 1 0 0,1 0-1 0 0,0 0 0 0 0,-1-1 0 0 0,3 1-1 0 0,3 1 2 0 0,1-1-1 0 0,0-1 1 0 0,0 0 0 0 0,0 0-1 0 0,0 0 1 0 0,0-1 0 0 0,0-1 0 0 0,0 0-1 0 0,-1 0 1 0 0,2-1-2 0 0,25-9-8 0 0,-1-2 0 0 0,-1-1 1 0 0,0-2-1 0 0,-1-1 0 0 0,-1-2 0 0 0,-1-1 0 0 0,0-1 0 0 0,20-22 8 0 0,-3-1-15 0 0,-2-2 0 0 0,-2-2 0 0 0,-2-1 0 0 0,19-34 15 0 0,-7 1-95 0 0,-5-3-1 0 0,-3-1 1 0 0,-4-3-1 0 0,-5-1 1 0 0,18-67 95 0 0,-46 133 1 0 0,0-1 0 0 0,-2 0 0 0 0,-1 0 0 0 0,-1 0 0 0 0,-1-1 0 0 0,-1-17-1 0 0,-2 42 7 0 0,0 0 0 0 0,-1 0 0 0 0,1-1-1 0 0,0 1 1 0 0,-1 0 0 0 0,1-1 0 0 0,-1 1 0 0 0,0 0 0 0 0,1 0 0 0 0,-1 0-1 0 0,0 0 1 0 0,0-1 0 0 0,-1 1 0 0 0,1 1 0 0 0,0-1 0 0 0,-1 0 0 0 0,1 0 0 0 0,-1 0-8 0 0,1 1 9 0 0,-1 1-1 0 0,1-1 0 0 0,0 0 0 0 0,-1 1 0 0 0,1 0 0 0 0,0-1 1 0 0,-1 1-1 0 0,1 0 0 0 0,-1-1 0 0 0,1 1 0 0 0,-1 0 0 0 0,1 0 0 0 0,0 0 1 0 0,-1 0-1 0 0,1 1 0 0 0,-1-1 0 0 0,1 0 0 0 0,0 0 0 0 0,-1 1 0 0 0,1-1 1 0 0,0 1-1 0 0,-1-1 0 0 0,1 1 0 0 0,0 0 0 0 0,0 0 0 0 0,-1-1 0 0 0,1 1 1 0 0,0 0-1 0 0,-1 1-7 0 0,-9 7 69 0 0,1 1 1 0 0,-1 0 0 0 0,2 1-1 0 0,0 0 1 0 0,0 0 0 0 0,0 1-1 0 0,2 0 1 0 0,-6 11-70 0 0,-11 23 422 0 0,-9 30-422 0 0,28-65 31 0 0,-16 38 8 0 0,3 0-1 0 0,2 2 0 0 0,2 0 0 0 0,2 0 0 0 0,2 1 0 0 0,3 1 1 0 0,2-1-1 0 0,2 49-38 0 0,5-70-241 0 0,1 1 0 0 0,1 0 0 0 0,2-1 0 0 0,3 7 241 0 0,-3-19-1142 0 0,0 0 1 0 0,1 0-1 0 0,0-1 0 0 0,2 0 1 0 0,0 0-1 0 0,1-1 0 0 0,4 4 1142 0 0,-11-17-509 0 0,0 0-1 0 0,0 0 0 0 0,0 0 0 0 0,0-1 0 0 0,1 1 0 0 0,-1-1 1 0 0,1 0-1 0 0,0 0 0 0 0,0 0 0 0 0,0 0 0 0 0,1-1 0 0 0,-1 0 1 0 0,1 0-1 0 0,-1 0 0 0 0,1 0 0 0 0,-1 0 0 0 0,1-1 0 0 0,2 0 510 0 0,21-3-1689 0 0</inkml:trace>
  <inkml:trace contextRef="#ctx0" brushRef="#br0" timeOffset="216.801">1328 489 180 0 0,'9'12'10267'0'0,"-3"-4"-5506"0"0,1 5-3957 0 0,30 85 1161 0 0,-2-4 176 0 0,11 14-2141 0 0,-31-77 54 0 0,2-1 0 0 0,1-1-1 0 0,1 0 1 0 0,1-1 0 0 0,10 9-54 0 0,-4-9-224 0 0,2 0-1 0 0,1-2 0 0 0,29 21 225 0 0,-35-31-1278 0 0,1-1-1 0 0,11 5 1279 0 0,-16-11-2064 0 0,0 0 1 0 0,0-1-1 0 0,11 2 2064 0 0,-23-8-706 0 0,-1 0 0 0 0,1-1 1 0 0,0 0-1 0 0,1 0 0 0 0,-1 0 0 0 0,0-1 0 0 0,0 0 1 0 0,0 0-1 0 0,0 0 0 0 0,0-1 0 0 0,0 0 0 0 0,0-1 0 0 0,3-1 706 0 0,17-10-1709 0 0</inkml:trace>
  <inkml:trace contextRef="#ctx0" brushRef="#br0" timeOffset="452.115">2095 447 488 0 0,'-22'19'3916'0'0,"-1"0"0"0"0,-1-1 0 0 0,-18 9-3916 0 0,-43 33 3665 0 0,-171 164-359 0 0,192-162-3143 0 0,4 2-1 0 0,-43 61-162 0 0,90-108-732 0 0,1 0-1 0 0,1 1 0 0 0,1 0 0 0 0,1 1 0 0 0,-2 5 733 0 0,8-17-873 0 0,0 0 1 0 0,1 1 0 0 0,0-1-1 0 0,0 1 1 0 0,1-1 0 0 0,0 1-1 0 0,0 0 1 0 0,1 0 0 0 0,0-1-1 0 0,0 1 1 0 0,1 0-1 0 0,0 0 1 0 0,0-1 0 0 0,1 1-1 0 0,1 4 873 0 0,8 11-2250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50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203 369 116 0 0,'-68'52'3029'0'0,"14"-11"6709"0"0,-4 7-9738 0 0,56-47 185 0 0,0 1 0 0 0,0 0 0 0 0,1-1 0 0 0,-1 1 0 0 0,1 0 0 0 0,-1 0 0 0 0,1 0 0 0 0,-1 0 0 0 0,1 0 0 0 0,0 0 0 0 0,0 0 0 0 0,0 0 0 0 0,0 0 0 0 0,1 1 0 0 0,-1-1 0 0 0,0 0 0 0 0,1 0 1 0 0,0 1-1 0 0,-1 0-185 0 0,2-1 66 0 0,-1 0 0 0 0,0 0 0 0 0,1 0 0 0 0,0 0 0 0 0,-1 0 0 0 0,1 0 0 0 0,0 0 0 0 0,0 0 0 0 0,0-1 0 0 0,0 1 0 0 0,0 0 0 0 0,0-1 0 0 0,1 1 0 0 0,-1 0 0 0 0,1-1 0 0 0,-1 0 0 0 0,2 2-66 0 0,5 2 24 0 0,0 1 1 0 0,0-2 0 0 0,0 1 0 0 0,1-1 0 0 0,-1 0 0 0 0,1-1 0 0 0,0 0 0 0 0,8 1-25 0 0,15 3 120 0 0,0-3 0 0 0,0 0 1 0 0,0-2-1 0 0,1-2 0 0 0,6-1-120 0 0,165-18 705 0 0,-163 14-572 0 0,781-139 1484 0 0,-489 77-1229 0 0,941-151 192 0 0,12 82-907 0 0,-948 119-1486 0 0,-85 4-3713 0 0,-1-3-6090 0 0,-218 13 9534 0 0</inkml:trace>
  <inkml:trace contextRef="#ctx0" brushRef="#br0" timeOffset="410.263">1151 1437 976 0 0,'1'13'12099'0'0,"-8"20"-8870"0"0,-11 35-2395 0 0,-13 22 138 0 0,-4-2 0 0 0,-3-1 0 0 0,-7 1-973 0 0,-7 19 31 0 0,-20 63-30 0 0,64-148-137 0 0,1 2-1 0 0,1-1 1 0 0,0 9 137 0 0,4-22-807 0 0,1 0-1 0 0,1 0 1 0 0,-1 0-1 0 0,2 0 1 0 0,0 8 807 0 0,-1-18-149 0 0,0 1 0 0 0,0-1 0 0 0,0 1 0 0 0,0-1 0 0 0,0 1 0 0 0,0-1 0 0 0,0 1 0 0 0,0-1 0 0 0,0 1 0 0 0,0-1 0 0 0,0 0 0 0 0,0 1 0 0 0,0-1 0 0 0,1 1 0 0 0,-1-1 0 0 0,0 1 0 0 0,0-1 0 0 0,0 0 1 0 0,1 1-1 0 0,-1-1 0 0 0,0 1 0 0 0,0-1 0 0 0,1 0 0 0 0,-1 1 0 0 0,0-1 0 0 0,1 0 0 0 0,-1 0 0 0 0,0 1 0 0 0,1-1 0 0 0,-1 0 0 0 0,1 0 0 0 0,-1 1 0 0 0,0-1 0 0 0,1 0 0 0 0,-1 0 0 0 0,1 0 0 0 0,-1 0 0 0 0,1 0 0 0 0,-1 0 0 0 0,1 0 0 0 0,-1 0 0 0 0,1 0 0 0 0,-1 0 0 0 0,0 0 0 0 0,1 0 0 0 0,-1 0 0 0 0,1 0 0 0 0,-1 0 0 0 0,1 0 0 0 0,-1 0 0 0 0,1 0 0 0 0,-1-1 0 0 0,0 1 0 0 0,1 0 0 0 0,-1 0 149 0 0,22-21-4545 0 0,-4-2 2350 0 0</inkml:trace>
  <inkml:trace contextRef="#ctx0" brushRef="#br0" timeOffset="659.501">1352 1867 1268 0 0,'12'-2'2113'0'0,"0"1"1"0"0,1 0-1 0 0,-1 1 1 0 0,6 1-2114 0 0,-6 0 477 0 0,0-1 0 0 0,0 0 0 0 0,1-1 1 0 0,-1-1-1 0 0,3 0-477 0 0,88-27 1825 0 0,27-14-1825 0 0,-37 12-1239 0 0,71-14 1239 0 0,-131 38-991 0 0,2 0-3033 0 0,0-2 1 0 0,30-11 4023 0 0,-32 6-2272 0 0</inkml:trace>
  <inkml:trace contextRef="#ctx0" brushRef="#br0" timeOffset="833.143">2002 1372 1692 0 0,'-31'24'4509'0'0,"1"2"0"0"0,-19 22-4509 0 0,18-15 1487 0 0,2 1-1 0 0,-4 10-1486 0 0,-3 10 290 0 0,2 2-1 0 0,2 1 1 0 0,-10 31-290 0 0,-1 9 534 0 0,1 11-534 0 0,10-1-1429 0 0,25-76-1243 0 0,2 0 0 0 0,-1 14 2672 0 0,6-40-849 0 0,0 1 0 0 0,-1-1 0 0 0,2 0-1 0 0,-1 0 1 0 0,1 0 0 0 0,0 4 849 0 0,4 1-2086 0 0</inkml:trace>
  <inkml:trace contextRef="#ctx0" brushRef="#br0" timeOffset="1128.053">2757 1380 1112 0 0,'7'33'10059'0'0,"5"20"-2953"0"0,-8-34-6730 0 0,2 0 1 0 0,0-1 0 0 0,1 0-1 0 0,0 0 1 0 0,7 9-377 0 0,11 13 513 0 0,2 0 0 0 0,1-3-1 0 0,2 0 1 0 0,34 31-513 0 0,33 23 77 0 0,17 7-77 0 0,-56-51-460 0 0,3-3 0 0 0,53 29 460 0 0,-52-39-8084 0 0,44 18 8084 0 0,-99-49-917 0 0,1 0-1 0 0,-1 0 1 0 0,1 0-1 0 0,-1-1 1 0 0,1 0 0 0 0,0 0-1 0 0,0-1 1 0 0,0 0 0 0 0,0-1-1 0 0,0 1 1 0 0,6-2 917 0 0,12-4-2333 0 0</inkml:trace>
  <inkml:trace contextRef="#ctx0" brushRef="#br0" timeOffset="1392.788">3619 1403 2044 0 0,'-21'13'3991'0'0,"1"1"0"0"0,-13 13-3991 0 0,-34 38 3670 0 0,5 5-2667 0 0,4 4-1003 0 0,-12 13 790 0 0,-303 324 275 0 0,113-149-3363 0 0,233-236 1257 0 0,1 1-1781 0 0,-1-1-1 0 0,-1-1 1 0 0,-1-2 0 0 0,-9 4 2822 0 0,21-19-1698 0 0</inkml:trace>
  <inkml:trace contextRef="#ctx0" brushRef="#br0" timeOffset="2000.385">4206 1164 1044 0 0,'-12'14'1820'0'0,"0"-1"1"0"0,-1-1-1 0 0,-1 0 0 0 0,0-1 0 0 0,0-1 1 0 0,-14 8-1821 0 0,14-13 1824 0 0,14-14-816 0 0,17-19-694 0 0,45-43-257 0 0,46-39-57 0 0,-13 14 6 0 0,-73 71-3 0 0,2 1 0 0 0,0 2 0 0 0,1 0 0 0 0,2 1 0 0 0,11-5-3 0 0,-36 24 1 0 0,-1 1-1 0 0,1 0 1 0 0,0 0 0 0 0,-1 1 0 0 0,1-1-1 0 0,0 0 1 0 0,0 1 0 0 0,0-1-1 0 0,-1 1 1 0 0,1-1 0 0 0,0 1-1 0 0,0 0 1 0 0,0 0 0 0 0,0 0-1 0 0,0 0 1 0 0,0 0 0 0 0,0 0 0 0 0,1 0-1 0 0,-2 1 1 0 0,0 0 0 0 0,0-1 0 0 0,0 1 0 0 0,0 0 1 0 0,0-1-1 0 0,0 1 0 0 0,0 0 0 0 0,0 0 1 0 0,0 0-1 0 0,-1 0 0 0 0,1 0 0 0 0,0 0 1 0 0,-1 0-1 0 0,1 0 0 0 0,0 0 0 0 0,-1 0 0 0 0,1 1 1 0 0,-1-1-1 0 0,0 0 0 0 0,1 1-1 0 0,1 9 8 0 0,-1-1 0 0 0,0 1-1 0 0,-1-1 1 0 0,0 1 0 0 0,0 0-1 0 0,-1 0-7 0 0,0 6 4 0 0,-5 69-16 0 0,0 44 65 0 0,7-111-149 0 0,0 0-1 0 0,1 0 1 0 0,1 0-1 0 0,1 0 1 0 0,4 12 96 0 0,-7-27-471 0 0,1 0 0 0 0,-1 0-1 0 0,1 0 1 0 0,0-1 0 0 0,0 1 0 0 0,0 0 0 0 0,0-1-1 0 0,3 3 472 0 0,-4-5-235 0 0,0 0-1 0 0,-1-1 1 0 0,1 1-1 0 0,0 0 1 0 0,0-1-1 0 0,0 1 1 0 0,-1-1-1 0 0,1 1 1 0 0,0-1-1 0 0,0 1 1 0 0,0-1-1 0 0,0 0 1 0 0,0 1-1 0 0,0-1 1 0 0,0 0-1 0 0,0 0 1 0 0,0 0-1 0 0,0 0 1 0 0,0 0-1 0 0,0 0 1 0 0,0 0-1 0 0,0 0 1 0 0,0 0-1 0 0,0 0 1 0 0,-1 0-1 0 0,1-1 1 0 0,0 1-1 0 0,0 0 1 0 0,0-1-1 0 0,0 1 1 0 0,0-1-1 0 0,0 1 1 0 0,0-1-1 0 0,-1 1 1 0 0,1-1-1 0 0,0 0 1 0 0,0 1-1 0 0,-1-1 1 0 0,1 0 235 0 0,10-11-1750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4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1399 811 524 0 0,'-28'-7'1098'0'0,"0"0"1"0"0,0 2-1 0 0,-1 1 1 0 0,0 1-1 0 0,0 1 0 0 0,1 2 1 0 0,-1 1-1 0 0,0 1 1 0 0,-19 5-1099 0 0,27-3 149 0 0,0 1 0 0 0,0 2 1 0 0,1 0-1 0 0,0 0 0 0 0,0 2 1 0 0,1 1-1 0 0,0 0 0 0 0,1 1 1 0 0,0 2-1 0 0,1-1 0 0 0,0 2 1 0 0,1 0-1 0 0,-5 7-149 0 0,3-1 68 0 0,1 0-1 0 0,0 1 1 0 0,2 1-1 0 0,0 1 1 0 0,2 0-1 0 0,0 1 1 0 0,2 0-1 0 0,0 1 1 0 0,2 0 0 0 0,0 1-68 0 0,0 9 268 0 0,2 1 0 0 0,1-1 0 0 0,2 1 0 0 0,1 0 0 0 0,1 0 0 0 0,4 35-268 0 0,5-3 600 0 0,2 0 0 0 0,3-1 0 0 0,9 24-600 0 0,65 190 1249 0 0,111 332 91 0 0,-147-425-1193 0 0,-8 1 0 0 0,1 64-147 0 0,-28-119-51 0 0,-2 66 51 0 0,-13-129-19 0 0,-2 0 0 0 0,-4 0 0 0 0,-10 48 19 0 0,11-91 1 0 0,-2 0 0 0 0,-1-1-1 0 0,-1 0 1 0 0,-1-1 0 0 0,-1 0 0 0 0,-1-1-1 0 0,-16 24 0 0 0,16-32 4 0 0,0 0 0 0 0,-1-1-1 0 0,0-1 1 0 0,-1 0 0 0 0,-1-1-1 0 0,0-1 1 0 0,-1 0 0 0 0,0-1-1 0 0,-1-1 1 0 0,-1 0 0 0 0,-8 2-4 0 0,-17 7-2 0 0,-1-3 1 0 0,0-2 0 0 0,-1-1-1 0 0,-1-3 1 0 0,0-2-1 0 0,-18 1 2 0 0,-12-2-35 0 0,-1-3 0 0 0,0-4 0 0 0,-39-5 35 0 0,86 2-354 0 0,-54-4-840 0 0,33-5-6384 0 0,51 11 7455 0 0,0 0 0 0 0,0 0 0 0 0,0 0 0 0 0,1 0 0 0 0,-1 0 0 0 0,0 0 0 0 0,0 0-1 0 0,0 0 1 0 0,0 0 0 0 0,0 0 0 0 0,0 0 0 0 0,0 0 0 0 0,0 0 0 0 0,1 0 0 0 0,-1 0 0 0 0,0 0 0 0 0,0 0 0 0 0,0 0-1 0 0,0 0 1 0 0,0-1 0 0 0,0 1 0 0 0,0 0 0 0 0,0 0 0 0 0,0 0 0 0 0,0 0 0 0 0,0 0 0 0 0,0 0 0 0 0,0 0-1 0 0,0 0 1 0 0,1-1 0 0 0,-1 1 0 0 0,0 0 0 0 0,0 0 0 0 0,0 0 0 0 0,0 0 0 0 0,0 0 0 0 0,0 0 0 0 0,0 0-1 0 0,0 0 1 0 0,0-1 0 0 0,0 1 0 0 0,-1 0 0 0 0,1 0 0 0 0,0 0 0 0 0,0 0 0 0 0,0 0 0 0 0,0 0 0 0 0,0 0 0 0 0,0-1-1 0 0,0 1 1 0 0,0 0 123 0 0,10-2-2482 0 0</inkml:trace>
  <inkml:trace contextRef="#ctx0" brushRef="#br0" timeOffset="1672.251">1692 266 40 0 0,'-21'3'2025'0'0,"0"2"-1"0"0,1 0 1 0 0,-1 1-1 0 0,-15 7-2024 0 0,13-3 814 0 0,0 1 1 0 0,2 0-1 0 0,-1 2 0 0 0,-3 4-814 0 0,9-6 368 0 0,0 2 0 0 0,0 0 1 0 0,1 0-1 0 0,1 2 0 0 0,0 0 1 0 0,1 0-1 0 0,1 1 0 0 0,1 1 0 0 0,0 0 1 0 0,1 0-1 0 0,-4 10-368 0 0,10-19 55 0 0,1 1 0 0 0,0-1 0 0 0,1 1-1 0 0,0 0 1 0 0,0-1 0 0 0,1 1 0 0 0,0 0 0 0 0,0 0 0 0 0,1 0-1 0 0,0 0 1 0 0,1 0 0 0 0,0 0 0 0 0,0-1 0 0 0,1 1-55 0 0,0-4 2 0 0,-1-1 1 0 0,1 1 0 0 0,0-1-1 0 0,0 0 1 0 0,0 0-1 0 0,0 0 1 0 0,1 0 0 0 0,-1 0-1 0 0,1 0 1 0 0,0-1-1 0 0,1 0 1 0 0,-1 1 0 0 0,0-1-1 0 0,1 0 1 0 0,0-1-1 0 0,0 1 1 0 0,-1 0 0 0 0,2-1-1 0 0,-1 0 1 0 0,0 0 0 0 0,0-1-1 0 0,1 1 1 0 0,-1-1-1 0 0,1 0 1 0 0,-1 0 0 0 0,1 0-1 0 0,2 0-2 0 0,9 0 1 0 0,0-1-1 0 0,-1 0 1 0 0,1-1-1 0 0,-1-1 1 0 0,1-1-1 0 0,-1 0 1 0 0,0-1 0 0 0,0 0-1 0 0,0-1 1 0 0,-1-1-1 0 0,0 0 1 0 0,0-1-1 0 0,8-6 0 0 0,9-6 0 0 0,-1-1 0 0 0,-1-1 0 0 0,-1-2-1 0 0,-1-1 1 0 0,9-10 0 0 0,-12 8 5 0 0,-1-2 0 0 0,-1 0 0 0 0,-2-1 0 0 0,10-19-5 0 0,60-125 39 0 0,-47 85-26 0 0,-35 72-11 0 0,0 1 1 0 0,0 1-1 0 0,2 0 0 0 0,-1 0 0 0 0,2 1 0 0 0,0 0 1 0 0,9-7-3 0 0,-17 17 3 0 0,0 0 0 0 0,0 1 0 0 0,0 0 1 0 0,0-1-1 0 0,1 1 0 0 0,-1 0 1 0 0,1 1-1 0 0,-1-1 0 0 0,1 1 0 0 0,0 0 1 0 0,0-1-1 0 0,0 2 0 0 0,0-1 0 0 0,-1 0 1 0 0,1 1-1 0 0,0 0 0 0 0,0 0 1 0 0,0 0-1 0 0,0 0 0 0 0,0 0 0 0 0,0 1 1 0 0,0 0-1 0 0,0 0 0 0 0,0 0 0 0 0,-1 0 1 0 0,1 1-1 0 0,0-1 0 0 0,-1 1 1 0 0,1 0-1 0 0,-1 0 0 0 0,0 0 0 0 0,1 1 1 0 0,-1-1-1 0 0,0 1 0 0 0,1 1-3 0 0,3 3 56 0 0,0 1 0 0 0,0 0-1 0 0,-1 0 1 0 0,0 0 0 0 0,0 1-1 0 0,0 0 1 0 0,-2 0 0 0 0,1 0-1 0 0,-1 1 1 0 0,0 0 0 0 0,-1-1-1 0 0,0 1 1 0 0,-1 1 0 0 0,0-1-1 0 0,0 0 1 0 0,-1 0 0 0 0,-1 1-1 0 0,1-1 1 0 0,-2 1 0 0 0,0 0-56 0 0,0 7 23 0 0,-1 0 1 0 0,-1 0 0 0 0,0-1 0 0 0,-2 1 0 0 0,0-1 0 0 0,-1 0 0 0 0,0-1 0 0 0,-2 1 0 0 0,0-1 0 0 0,-1-1 0 0 0,-4 6-24 0 0,2-6 0 0 0,-1 0 0 0 0,0-1 0 0 0,-1 0 0 0 0,-1-1 0 0 0,0-1-1 0 0,-1 0 1 0 0,-1-1 0 0 0,1 0 0 0 0,-2-1 0 0 0,1-1 0 0 0,-1-1 0 0 0,-1 0 0 0 0,-12 3 0 0 0,15-7-5 0 0,1 0 0 0 0,-1 0 0 0 0,0-2 0 0 0,1 0 0 0 0,-1 0 0 0 0,0-1 0 0 0,0-1 0 0 0,0-1 0 0 0,0 0 0 0 0,0-1 0 0 0,0-1-1 0 0,0 0 1 0 0,1-1 0 0 0,-1 0 0 0 0,1-1 0 0 0,0-1 0 0 0,-8-5 5 0 0,15 8-16 0 0,1-1-1 0 0,-1-1 1 0 0,1 1-1 0 0,0-1 1 0 0,0-1-1 0 0,-4-4 17 0 0,7 7-96 0 0,1 1 0 0 0,0-1 1 0 0,-1 0-1 0 0,2 0 0 0 0,-1-1 0 0 0,0 1 0 0 0,0 0 0 0 0,1 0 1 0 0,0-1-1 0 0,0 1 0 0 0,0-1 0 0 0,0 1 0 0 0,0-1 0 0 0,1 0 0 0 0,-1-2 96 0 0,1 5-126 0 0,0 0-1 0 0,1 0 0 0 0,-1 0 0 0 0,0 0 0 0 0,0 0 0 0 0,1 0 0 0 0,-1 0 0 0 0,1 0 0 0 0,-1 0 0 0 0,1 0 0 0 0,-1 0 0 0 0,1 1 0 0 0,0-1 0 0 0,-1 0 0 0 0,1 0 0 0 0,0 0 0 0 0,-1 1 0 0 0,1-1 0 0 0,0 0 0 0 0,0 1 0 0 0,0-1 0 0 0,0 1 0 0 0,0-1 0 0 0,0 1 1 0 0,0-1-1 0 0,0 1 0 0 0,0 0 0 0 0,0-1 0 0 0,0 1 0 0 0,0 0 0 0 0,0 0 127 0 0,37-3-3663 0 0,-36 3 3469 0 0,15 0-1529 0 0,1 2-1 0 0,-1 0 0 0 0,10 2 1724 0 0,22 8-2082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4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1229 239 348 0 0,'10'-19'1973'0'0,"-1"-1"0"0"0,-1 0 0 0 0,4-15-1973 0 0,-10 27 304 0 0,0 0 0 0 0,-1 1 1 0 0,0-1-1 0 0,0 0 0 0 0,0 0 1 0 0,-1 0-1 0 0,0 0 0 0 0,-1 0 1 0 0,0 0-1 0 0,0 0 0 0 0,-2-5-304 0 0,2 10 25 0 0,1 1 0 0 0,-1 0 0 0 0,0 0 0 0 0,0 0 0 0 0,-1 0 0 0 0,1 0 0 0 0,0 0 0 0 0,-1 0 0 0 0,1 0 0 0 0,-1 0 0 0 0,0 1 0 0 0,0-1-1 0 0,1 1 1 0 0,-1-1 0 0 0,0 1 0 0 0,0 0 0 0 0,0-1 0 0 0,-2 1-25 0 0,-1-1 34 0 0,0 0 1 0 0,0 0-1 0 0,0 1 0 0 0,-1 0 1 0 0,1 0-1 0 0,-1 0 0 0 0,1 1 1 0 0,-3 0-35 0 0,-9 0 117 0 0,0 1 0 0 0,0 1 0 0 0,1 1 0 0 0,-17 4-117 0 0,-20 8 515 0 0,0 3 0 0 0,1 2 0 0 0,-34 19-515 0 0,-5 9 970 0 0,-47 34-970 0 0,63-31 366 0 0,2 3 1 0 0,3 3-1 0 0,3 3 1 0 0,2 3 0 0 0,3 3-1 0 0,-39 55-366 0 0,99-119 9 0 0,-58 81 237 0 0,54-73-229 0 0,-1 1 0 0 0,2-1 0 0 0,0 1 0 0 0,0 1 0 0 0,1-1-1 0 0,0 1 1 0 0,1 2-17 0 0,2-12 2 0 0,1 1-1 0 0,-1-1 1 0 0,1 1-1 0 0,0-1 1 0 0,0 1-1 0 0,0 0 1 0 0,0-1-1 0 0,0 1 1 0 0,0-1-1 0 0,1 1 1 0 0,-1-1 0 0 0,1 0-1 0 0,0 1 1 0 0,0-1-1 0 0,0 1 1 0 0,0-1-1 0 0,0 0 1 0 0,0 0-1 0 0,1 0 1 0 0,0 2-2 0 0,1-1 1 0 0,0-1 1 0 0,0 1 0 0 0,0-1-1 0 0,0 0 1 0 0,0 0-1 0 0,0 0 1 0 0,1-1 0 0 0,-1 1-1 0 0,0-1 1 0 0,1 0 0 0 0,0 1-1 0 0,-1-2 1 0 0,1 1-2 0 0,14 2 4 0 0,0-1 0 0 0,0-1-1 0 0,1-1 1 0 0,-1 0 0 0 0,6-2-4 0 0,-21 2 0 0 0,85-9-10 0 0,-62 4-1 0 0,0 2 1 0 0,0 1 0 0 0,1 1 0 0 0,-1 1 0 0 0,1 1 0 0 0,23 5 10 0 0,-48-6-2 0 0,1 1 1 0 0,0-1-1 0 0,-1 1 1 0 0,1 0-1 0 0,-1 0 0 0 0,1 0 1 0 0,-1 0-1 0 0,1 0 1 0 0,-1 0-1 0 0,0 1 1 0 0,1-1-1 0 0,-1 1 1 0 0,0 0-1 0 0,0-1 0 0 0,0 1 1 0 0,0 0-1 0 0,0 0 1 0 0,-1 0-1 0 0,1 1 1 0 0,-1-1-1 0 0,1 0 1 0 0,-1 1-1 0 0,0-1 0 0 0,0 0 1 0 0,0 1-1 0 0,0 0 1 0 0,0-1-1 0 0,0 1 1 0 0,-1-1-1 0 0,0 1 0 0 0,1 0 1 0 0,-1 0-1 0 0,0-1 1 0 0,0 1-1 0 0,0 0 1 0 0,-1-1-1 0 0,1 3 2 0 0,-4 9 0 0 0,1 0 1 0 0,-2 0-1 0 0,0 0 0 0 0,0 0 0 0 0,-2-1 0 0 0,-3 6 0 0 0,6-12 3 0 0,-149 267 339 0 0,81-153 437 0 0,5 3-1 0 0,-7 33-778 0 0,68-143 39 0 0,1 0 0 0 0,0 1 0 0 0,1-1 0 0 0,0 1 0 0 0,1 1 0 0 0,1-1 0 0 0,0 11-39 0 0,1-21 2 0 0,1 0 1 0 0,1 0 0 0 0,-1-1-1 0 0,1 1 1 0 0,0 0 0 0 0,0-1-1 0 0,0 1 1 0 0,0-1 0 0 0,1 1-1 0 0,0-1 1 0 0,0 0 0 0 0,0 1-1 0 0,1-1 1 0 0,-1 0-1 0 0,1-1 1 0 0,0 1 0 0 0,0 0-1 0 0,0-1 1 0 0,1 0 0 0 0,-1 1-1 0 0,1-1 1 0 0,0 0 0 0 0,0-1-1 0 0,0 1 1 0 0,0-1 0 0 0,2 1-3 0 0,10 4-1 0 0,0-2 0 0 0,1 0 0 0 0,-1 0 0 0 0,1-2 0 0 0,0 0 0 0 0,0-1 1 0 0,0 0-1 0 0,0-2 0 0 0,0 0 0 0 0,2-1 1 0 0,27-3-100 0 0,1-2 0 0 0,-1-1 1 0 0,4-5 99 0 0,-4 1-1053 0 0,0-2 1 0 0,-2-3-1 0 0,8-4 1053 0 0,-19 5-1666 0 0,-1-1-1 0 0,-1-1 1 0 0,0-2-1 0 0,-2-1 1 0 0,0-2-1 0 0,-1 0 1 0 0,6-9 1666 0 0,15-20-2129 0 0</inkml:trace>
  <inkml:trace contextRef="#ctx0" brushRef="#br0" timeOffset="250.349">1521 962 24 0 0,'0'0'406'0'0,"23"0"2804"0"0,0 1-1 0 0,-1 0 1 0 0,13 4-3210 0 0,-26-3 1038 0 0,-1 0 0 0 0,0 0 0 0 0,1 1 0 0 0,-1 1 0 0 0,6 3-1038 0 0,23 18 209 0 0,-22-12-148 0 0,-1 1 0 0 0,-1 1 1 0 0,0 0-1 0 0,-1 1 0 0 0,0 0 0 0 0,-2 1 1 0 0,4 6-62 0 0,17 38 3 0 0,11 32-3 0 0,-2-2 19 0 0,-4-5-372 0 0,-22-52-2835 0 0,1 0 0 0 0,11 19 3188 0 0,-26-53-21 0 0,12 17-2849 0 0,-11-17 2745 0 0,-1 1 0 0 0,0-1-1 0 0,1 0 1 0 0,-1 1 0 0 0,0-1-1 0 0,1 1 1 0 0,-1-1 0 0 0,1 0-1 0 0,-1 1 1 0 0,1-1 0 0 0,-1 0-1 0 0,1 0 1 0 0,-1 1 0 0 0,1-1-1 0 0,-1 0 1 0 0,1 0 0 0 0,-1 0-1 0 0,1 0 1 0 0,-1 0 0 0 0,1 0-1 0 0,-1 0 1 0 0,1 0 0 0 0,-1 0-1 0 0,1 0 1 0 0,0 0 0 0 0,-1 0-1 0 0,1 0 1 0 0,-1 0 0 0 0,1 0-1 0 0,-1 0 1 0 0,1 0 0 0 0,-1-1-1 0 0,1 1 1 0 0,-1 0 0 0 0,1 0-1 0 0,-1-1 1 0 0,1 1 125 0 0,8-11-1596 0 0</inkml:trace>
  <inkml:trace contextRef="#ctx0" brushRef="#br0" timeOffset="488.874">2203 692 1768 0 0,'-11'7'2346'0'0,"0"1"0"0"0,0 0-1 0 0,1 1 1 0 0,-4 4-2346 0 0,-34 43 3453 0 0,16-9-4236 0 0,-17 35 783 0 0,9-14 793 0 0,-55 82-387 0 0,-78 128 150 0 0,119-182-480 0 0,-40 101-76 0 0,57-100-280 0 0,32-83-771 0 0,1 0 0 0 0,1 1 0 0 0,0 0 0 0 0,1 0 1 0 0,0 12 1050 0 0,5-12-3363 0 0,-3-15 3266 0 0,1 0 0 0 0,-1 1 0 0 0,0-1-1 0 0,0 0 1 0 0,1 0 0 0 0,-1 0 0 0 0,0 0 0 0 0,0 0 0 0 0,1 0-1 0 0,-1 0 1 0 0,0 1 0 0 0,0-1 0 0 0,1 0 0 0 0,-1 0-1 0 0,0 0 1 0 0,1 0 0 0 0,-1 0 0 0 0,0 0 0 0 0,0 0-1 0 0,1 0 1 0 0,-1-1 0 0 0,0 1 0 0 0,1 0 0 0 0,-1 0-1 0 0,0 0 1 0 0,0 0 0 0 0,1 0 0 0 0,-1 0 0 0 0,0 0-1 0 0,0-1 1 0 0,1 1 0 0 0,-1 0 0 0 0,0 0 0 0 0,0 0 0 0 0,1-1-1 0 0,-1 1 1 0 0,0 0 0 0 0,0 0 0 0 0,0-1 0 0 0,0 1-1 0 0,0 0 1 0 0,1 0 0 0 0,-1-1 0 0 0,0 1 0 0 0,0 0-1 0 0,0 0 1 0 0,0-1 0 0 0,0 1 0 0 0,0-1 97 0 0,11-15-1801 0 0</inkml:trace>
  <inkml:trace contextRef="#ctx0" brushRef="#br0" timeOffset="816.885">2078 1438 1024 0 0,'9'4'1464'0'0,"1"0"0"0"0,0 0 1 0 0,0-2-1 0 0,0 1 0 0 0,0-1 0 0 0,1-1 0 0 0,3 1-1464 0 0,-2-2 213 0 0,0 0 0 0 0,0-1 0 0 0,1 0 0 0 0,-1-1 0 0 0,0-1 0 0 0,-1 0 0 0 0,1 0 0 0 0,0-1 1 0 0,5-3-214 0 0,19-8 34 0 0,-2-1 0 0 0,17-11-34 0 0,-41 21 2 0 0,-1 0 0 0 0,0 0 1 0 0,-1 0-1 0 0,1-1 0 0 0,-1-1 0 0 0,-1 1 1 0 0,0-1-1 0 0,0 0 0 0 0,0-1 1 0 0,-1 0-1 0 0,2-3-2 0 0,-8 11-1 0 0,1 1-1 0 0,-1-1 1 0 0,1 0 0 0 0,-1 0 0 0 0,1 0 0 0 0,-1 0-1 0 0,1 0 1 0 0,-1 0 0 0 0,0 0 0 0 0,0 0-1 0 0,0 0 1 0 0,1 0 0 0 0,-1 0 0 0 0,0 0-1 0 0,0 0 1 0 0,0 0 0 0 0,-1 0 0 0 0,1 0 0 0 0,0 0-1 0 0,0 0 1 0 0,0 0 1 0 0,-1 1-1 0 0,1-1 0 0 0,-1 1-1 0 0,1-1 1 0 0,-1 1 0 0 0,1 0 0 0 0,-1-1-1 0 0,0 1 1 0 0,1 0 0 0 0,-1-1 0 0 0,1 1-1 0 0,-1 0 1 0 0,0 0 0 0 0,1 0 0 0 0,-1-1-1 0 0,1 1 1 0 0,-1 0 0 0 0,0 0 0 0 0,1 0-1 0 0,-1 0 1 0 0,0 0 0 0 0,1 0 0 0 0,-1 0-1 0 0,0 1 2 0 0,-5-1-5 0 0,1 2 0 0 0,-1-1 0 0 0,1 1 0 0 0,0-1 0 0 0,0 2 0 0 0,-3 0 5 0 0,-17 11 89 0 0,1 0 0 0 0,0 2-1 0 0,1 0 1 0 0,1 2 0 0 0,1 0-1 0 0,1 1 1 0 0,-4 6-89 0 0,9-8 182 0 0,1 0-1 0 0,0 1 0 0 0,2 0 1 0 0,0 1-1 0 0,1 0 1 0 0,1 1-1 0 0,0 1 0 0 0,2-1 1 0 0,-2 10-182 0 0,8-24 20 0 0,1-1-1 0 0,-1 1 1 0 0,2 0 0 0 0,-1 0 0 0 0,0 0 0 0 0,1 0-1 0 0,0 0 1 0 0,1 0 0 0 0,-1 0 0 0 0,1 0 0 0 0,0 0-1 0 0,1-1 1 0 0,-1 1-20 0 0,0-3 14 0 0,0-1-1 0 0,1 1 1 0 0,-1-1-1 0 0,0 1 0 0 0,1-1 1 0 0,0 1-1 0 0,-1-1 1 0 0,1 0-1 0 0,0 0 1 0 0,0 0-1 0 0,0 0 1 0 0,1 0-1 0 0,-1-1 1 0 0,0 1-1 0 0,1-1 0 0 0,-1 1 1 0 0,1-1-1 0 0,-1 0 1 0 0,1 0-1 0 0,-1 0 1 0 0,1 0-1 0 0,0 0 1 0 0,0-1-1 0 0,0 1 1 0 0,-1-1-1 0 0,1 0 0 0 0,3 0-13 0 0,6 0 21 0 0,-1-1-1 0 0,1-1 0 0 0,0 1 0 0 0,-1-2 0 0 0,0 0 0 0 0,1 0 1 0 0,-1-1-1 0 0,0 0 0 0 0,-1-1 0 0 0,1-1 0 0 0,3-2-20 0 0,24-15 7 0 0,-2-1-1 0 0,12-12-6 0 0,-48 35 1 0 0,91-74 13 0 0,29-35-14 0 0,55-47-13 0 0,-139 128 4 0 0,1 2 0 0 0,2 1 0 0 0,0 3 0 0 0,4-1 9 0 0,-19 13 21 0 0,0 1-1 0 0,1 0 1 0 0,1 2-1 0 0,0 1 1 0 0,11-1-21 0 0,45-3-2354 0 0,5 5-5868 0 0,-64 4 5587 0 0,-4 0 449 0 0</inkml:trace>
  <inkml:trace contextRef="#ctx0" brushRef="#br0" timeOffset="1037.414">3825 845 804 0 0,'-5'1'1277'0'0,"-68"17"7939"0"0,50-12-8096 0 0,1 1 0 0 0,1 1 0 0 0,-17 9-1120 0 0,-16 11 643 0 0,2 3 0 0 0,1 2 0 0 0,-24 21-643 0 0,42-27 549 0 0,1 2 1 0 0,1 0-1 0 0,1 2 1 0 0,2 2-1 0 0,-8 13-549 0 0,31-39 39 0 0,0 0 0 0 0,1 0-1 0 0,0 0 1 0 0,1 0 0 0 0,-1 1 0 0 0,2 0-1 0 0,-1-1 1 0 0,1 1 0 0 0,0 0 0 0 0,0 0-1 0 0,1 1 1 0 0,0-1 0 0 0,1 2-39 0 0,0-6-2 0 0,0 0-1 0 0,0 0 1 0 0,1 0 0 0 0,0 0 0 0 0,0 0 0 0 0,0 0-1 0 0,0-1 1 0 0,1 1 0 0 0,-1 0 0 0 0,1-1 0 0 0,0 1-1 0 0,0-1 1 0 0,0 1 0 0 0,0-1 0 0 0,1 0 0 0 0,-1 0-1 0 0,1 0 1 0 0,0 0 0 0 0,0-1 0 0 0,0 1 0 0 0,0-1-1 0 0,1 0 1 0 0,-1 1 0 0 0,1-2 0 0 0,-1 1 0 0 0,1 0-1 0 0,-1-1 1 0 0,1 1 2 0 0,8 1-219 0 0,0 0-1 0 0,-1-1 0 0 0,1 0 1 0 0,0-1-1 0 0,0 0 1 0 0,0-1-1 0 0,0 0 0 0 0,0-1 1 0 0,0 0-1 0 0,0-1 1 0 0,0-1-1 0 0,0 0 1 0 0,-1 0-1 0 0,1-1 0 0 0,1-1 220 0 0,21-9-2287 0 0,0-2 0 0 0,-1-1-1 0 0,0-1 1 0 0,6-8 2287 0 0,-5 3-2827 0 0,-2-1-1 0 0,16-16 2828 0 0,4-9-1653 0 0</inkml:trace>
  <inkml:trace contextRef="#ctx0" brushRef="#br0" timeOffset="1327.04">4135 910 2236 0 0,'-4'8'8589'0'0,"-18"11"-4710"0"0,15-14-2438 0 0,-51 51 1330 0 0,24-17-2483 0 0,2 1-1 0 0,-20 34-287 0 0,43-60 29 0 0,1 0 0 0 0,0 1 0 0 0,1-1 0 0 0,1 2 0 0 0,0-1 0 0 0,1 1 0 0 0,1-1-1 0 0,0 3-28 0 0,3-12-107 0 0,0 0-1 0 0,1 0 1 0 0,-1 0-1 0 0,1 0 0 0 0,1 0 1 0 0,-1-1-1 0 0,1 1 1 0 0,0 0-1 0 0,1 0 1 0 0,-1-1-1 0 0,1 2 108 0 0,0-3-299 0 0,0 0 0 0 0,0 0 0 0 0,0 0 0 0 0,1-1 0 0 0,-1 0 1 0 0,1 1-1 0 0,0-1 0 0 0,0 0 0 0 0,0 0 0 0 0,0 0 0 0 0,0-1 0 0 0,1 1 0 0 0,-1-1 0 0 0,1 1 0 0 0,0-1 1 0 0,2 1 298 0 0,1-1-631 0 0,-1 0 1 0 0,1 0-1 0 0,-1-1 1 0 0,1 0 0 0 0,-1 0-1 0 0,1-1 1 0 0,0 0-1 0 0,-1 0 1 0 0,1 0 0 0 0,0-1-1 0 0,-1 0 1 0 0,1 0 0 0 0,-1 0-1 0 0,1-1 1 0 0,-1 0-1 0 0,3-2 631 0 0,39-15-2566 0 0</inkml:trace>
  <inkml:trace contextRef="#ctx0" brushRef="#br0" timeOffset="1612.745">4818 797 492 0 0,'-1'-2'366'0'0,"0"1"0"0"0,0 0 1 0 0,-1-1-1 0 0,1 1 0 0 0,0 0 0 0 0,0 0 1 0 0,0 0-1 0 0,-1 0 0 0 0,1 0 0 0 0,-1 0 0 0 0,1 0 1 0 0,-1 1-1 0 0,1-1 0 0 0,-1 0 0 0 0,1 1 1 0 0,-1-1-1 0 0,0 1 0 0 0,1 0 0 0 0,-1-1 0 0 0,0 1 1 0 0,1 0-1 0 0,-1 0 0 0 0,0 0-366 0 0,-44 0 4285 0 0,25 3-3607 0 0,-1 1 0 0 0,1 1 0 0 0,0 1 0 0 0,0 0 0 0 0,1 2 0 0 0,0 1 0 0 0,-11 6-678 0 0,-13 9 1084 0 0,0 2 1 0 0,-26 22-1085 0 0,57-39 163 0 0,0 0 1 0 0,1 2 0 0 0,0-1 0 0 0,1 2-1 0 0,0-1 1 0 0,-6 9-164 0 0,16-18 5 0 0,-1 1 0 0 0,0-1 0 0 0,1 1-1 0 0,-1-1 1 0 0,1 1 0 0 0,0 0 0 0 0,-1 0 0 0 0,1-1 0 0 0,1 1 0 0 0,-1 0-1 0 0,0 0 1 0 0,1 0 0 0 0,0 0 0 0 0,-1 0 0 0 0,1 0 0 0 0,0 0-1 0 0,0 0 1 0 0,1 0 0 0 0,-1 0 0 0 0,1 0 0 0 0,-1 0 0 0 0,1-1 0 0 0,0 1-1 0 0,0 0 1 0 0,1 0 0 0 0,-1-1 0 0 0,0 1 0 0 0,1 0 0 0 0,-1-1-1 0 0,1 0 1 0 0,0 1 0 0 0,0-1 0 0 0,0 0 0 0 0,0 0 0 0 0,0 0 0 0 0,1 0-1 0 0,-1 0 1 0 0,1 0-5 0 0,19 13-17 0 0,-1-1-1 0 0,2-1 1 0 0,2 0 17 0 0,-4-3-20 0 0,0 2 0 0 0,-1 0 0 0 0,0 2 0 0 0,9 8 20 0 0,-24-18-6 0 0,0 1 0 0 0,0 0 0 0 0,-1 0 0 0 0,1 1 0 0 0,-1-1 0 0 0,0 1 0 0 0,0 0 0 0 0,-1 0 0 0 0,0 0 0 0 0,0 1 0 0 0,-1-1 0 0 0,1 1 0 0 0,-1-1 0 0 0,-1 1 0 0 0,1 0 0 0 0,-1 0 0 0 0,0 3 6 0 0,-1-2 0 0 0,-1 1-1 0 0,0-1 0 0 0,0 1 1 0 0,-1-1-1 0 0,0 0 0 0 0,0 1 1 0 0,-1-1-1 0 0,0 0 0 0 0,-1 0 1 0 0,1-1-1 0 0,-1 1 0 0 0,-1-1 1 0 0,0 0-1 0 0,0 0 0 0 0,0 0 1 0 0,-1-1 0 0 0,-9 12 0 0 0,-2 0 0 0 0,0-2 0 0 0,-1 0 1 0 0,-1-1-1 0 0,-3 1 0 0 0,-3 2-20 0 0,-1-2 0 0 0,-3 1 20 0 0,20-12-19 0 0,-1-1 0 0 0,0 1 0 0 0,0-2 0 0 0,0 1 0 0 0,0-2 0 0 0,0 1 0 0 0,-9 0 19 0 0,17-3-42 0 0,0 1 0 0 0,0-1 0 0 0,0 0 0 0 0,0 0 0 0 0,1 0 0 0 0,-1 0 0 0 0,0 0 0 0 0,0 0 0 0 0,0-1 0 0 0,0 1-1 0 0,1-1 1 0 0,-1 1 0 0 0,0-1 0 0 0,0 1 0 0 0,1-1 0 0 0,-1 0 0 0 0,1 0 0 0 0,-1 0 0 0 0,0 0 0 0 0,1 0 0 0 0,0 0 0 0 0,-1-1 0 0 0,1 1 0 0 0,-1-1 42 0 0,1-1-136 0 0,0 1 0 0 0,0-1 1 0 0,0 1-1 0 0,0 0 0 0 0,1-1 1 0 0,-1 1-1 0 0,1-1 1 0 0,0 0-1 0 0,-1 1 0 0 0,1-1 1 0 0,0 1-1 0 0,1-1 0 0 0,-1 1 1 0 0,0-1-1 0 0,2-2 136 0 0,1-7-823 0 0,1-1 0 0 0,0 1 0 0 0,1 0 0 0 0,1 0 0 0 0,0 0 0 0 0,3-4 823 0 0,4-3-1462 0 0,1 0 1 0 0,0 1-1 0 0,2 0 0 0 0,0 1 0 0 0,1 1 1 0 0,0 1-1 0 0,20-14 1462 0 0,9-2-1795 0 0</inkml:trace>
  <inkml:trace contextRef="#ctx0" brushRef="#br0" timeOffset="1915.572">4783 1229 612 0 0,'69'-10'4040'0'0,"0"-3"0"0"0,48-16-4040 0 0,-85 19 656 0 0,0-2-1 0 0,-1 0 1 0 0,-1-3 0 0 0,0 0 0 0 0,-1-2 0 0 0,21-16-656 0 0,-19 10 123 0 0,-2-1 1 0 0,22-23-124 0 0,-40 37 122 0 0,-2-1 0 0 0,1 0 0 0 0,-1-1 0 0 0,-1 0 0 0 0,0-1 0 0 0,-1 1 0 0 0,0-1 1 0 0,3-12-123 0 0,-9 23 93 0 0,0 0 0 0 0,0 0 1 0 0,0 0-1 0 0,-1 0 1 0 0,1-1-1 0 0,-1 1 0 0 0,1 0 1 0 0,-1 0-1 0 0,0-1 1 0 0,0 1-1 0 0,0 0 0 0 0,0-1 1 0 0,-1 1-1 0 0,1 0 1 0 0,0 0-1 0 0,-1 0 1 0 0,0-1-1 0 0,1 1 0 0 0,-1 0 1 0 0,0 0-1 0 0,0 0 1 0 0,0 0-1 0 0,-1-1-93 0 0,0 2 101 0 0,0-1 0 0 0,0 0 0 0 0,0 1 0 0 0,-1-1 0 0 0,1 1 0 0 0,-1 0 0 0 0,1-1 0 0 0,-1 1 0 0 0,1 0 0 0 0,-1 1 0 0 0,0-1 0 0 0,1 0 0 0 0,-1 1 0 0 0,0 0 0 0 0,1-1 0 0 0,-1 1 0 0 0,0 0 0 0 0,0 0 0 0 0,-1 1-101 0 0,-17 1 268 0 0,-1 1 0 0 0,0 0 0 0 0,1 2 0 0 0,-1 1 0 0 0,1 0 0 0 0,1 2 1 0 0,-1 0-1 0 0,-18 11-268 0 0,11-3 226 0 0,0 0 0 0 0,2 2 0 0 0,0 1 0 0 0,1 1 0 0 0,-21 21-226 0 0,32-27 76 0 0,1 1 1 0 0,0 0 0 0 0,1 0 0 0 0,1 1-1 0 0,1 1 1 0 0,0 0 0 0 0,1 0-1 0 0,1 1 1 0 0,-1 4-77 0 0,6-16 1 0 0,1 1-1 0 0,0 0 1 0 0,1 0 0 0 0,-1 1-1 0 0,1-1 1 0 0,0 0 0 0 0,1 0-1 0 0,0 0 1 0 0,0 1-1 0 0,1-1 1 0 0,-1 0 0 0 0,2 0-1 0 0,-1 1 1 0 0,1-1 0 0 0,0 0-1 0 0,0-1 1 0 0,1 1-1 0 0,0 0 1 0 0,0-1 0 0 0,1 1-1 0 0,0-1 1 0 0,0 0-1 0 0,0 0 1 0 0,1-1 0 0 0,-1 1-1 0 0,2-1 0 0 0,8 7-90 0 0,-1-1-1 0 0,2-1 0 0 0,0 0 0 0 0,0-1 0 0 0,0 0 1 0 0,1-2-1 0 0,1 0 0 0 0,-1-1 0 0 0,1 0 0 0 0,0-1 1 0 0,0-1-1 0 0,13 1 91 0 0,29 3-2080 0 0,0-2 0 0 0,1-4-1 0 0,7-1 2081 0 0,28-4-10529 0 0,72-11 10529 0 0,-82 2-2680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58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61 300 0 0,'-77'62'8455'0'0,"-8"8"-459"0"0,72-58-7590 0 0,1 1 0 0 0,1 1 1 0 0,-3 4-407 0 0,3-3 129 0 0,-59 88 279 0 0,62-88-400 0 0,0-1 0 0 0,1 2 0 0 0,1-1 1 0 0,0 1-1 0 0,1 0 0 0 0,-1 6-8 0 0,5-19-66 0 0,0 1 1 0 0,1-1 0 0 0,-1 0 0 0 0,1 1-1 0 0,0-1 1 0 0,0 0 0 0 0,0 1 0 0 0,0-1-1 0 0,1 0 1 0 0,-1 1 0 0 0,1-1 0 0 0,0 0-1 0 0,0 0 1 0 0,0 1 0 0 0,0-1 0 0 0,1 0-1 0 0,-1 0 1 0 0,1 0 0 0 0,-1-1 0 0 0,1 1-1 0 0,0 0 1 0 0,1-1 0 0 0,-1 1 0 0 0,0-1-1 0 0,1 0 1 0 0,-1 1 0 0 0,1-1-1 0 0,0 0 1 0 0,-1-1 0 0 0,1 1 0 0 0,0 0-1 0 0,0-1 1 0 0,2 1 65 0 0,3 1-762 0 0,0-1-1 0 0,0 1 1 0 0,1-2-1 0 0,-1 1 1 0 0,1-1-1 0 0,-1 0 1 0 0,1-1 0 0 0,0 0-1 0 0,-1 0 1 0 0,1-1-1 0 0,-1 0 1 0 0,6-2 762 0 0,6-2-1851 0 0,0-1 0 0 0,0 0 1 0 0,14-9 1850 0 0,19-10-1669 0 0</inkml:trace>
  <inkml:trace contextRef="#ctx0" brushRef="#br0" timeOffset="310.56">965 0 2372 0 0,'-69'26'8192'0'0,"32"-13"-5790"0"0,1 2 1 0 0,0 1-1 0 0,-12 9-2402 0 0,12-3 781 0 0,0 1 1 0 0,-22 20-782 0 0,49-36 56 0 0,1 0-1 0 0,0 1 1 0 0,0 0 0 0 0,0 0 0 0 0,1 1 0 0 0,0 0 0 0 0,1 0-1 0 0,0 1 1 0 0,0-1 0 0 0,1 1 0 0 0,1 1 0 0 0,-3 7-56 0 0,5-13 2 0 0,1 0 0 0 0,1 0 0 0 0,-1 1 0 0 0,1-1 0 0 0,0 0-1 0 0,0 0 1 0 0,1 0 0 0 0,-1 0 0 0 0,1 1 0 0 0,0-1 0 0 0,1 0 0 0 0,-1 0 0 0 0,1 0 0 0 0,0-1 0 0 0,0 1 0 0 0,0 0 0 0 0,1-1 0 0 0,0 1 0 0 0,0-1 0 0 0,0 0 0 0 0,0 0 0 0 0,1 0 0 0 0,-1 0-1 0 0,3 1-1 0 0,13 11-12 0 0,0-1-1 0 0,0-1 0 0 0,1-1 1 0 0,20 10 12 0 0,0 1-6 0 0,-25-15 2 0 0,-1 0 1 0 0,0 1 0 0 0,-1 1-1 0 0,-1 0 1 0 0,1 1 0 0 0,-2 0-1 0 0,5 6 4 0 0,-13-14 0 0 0,0 0 0 0 0,0 1 0 0 0,-1-1 0 0 0,0 1-1 0 0,1-1 1 0 0,-1 1 0 0 0,-1 0 0 0 0,1 0 0 0 0,-1 0 0 0 0,0 0-1 0 0,0 0 1 0 0,0 0 0 0 0,-1 0 0 0 0,0 0 0 0 0,0 0 0 0 0,0 0-1 0 0,0 0 1 0 0,-1 0 0 0 0,0 0 0 0 0,0 0 0 0 0,0 0 0 0 0,-1 0-1 0 0,1 0 1 0 0,-1 0 0 0 0,-1-1 0 0 0,0 3 0 0 0,-6 6 2 0 0,1-1 0 0 0,-2 0-1 0 0,1 0 1 0 0,-1-1 0 0 0,-1 0 0 0 0,0-1 0 0 0,-1-1 0 0 0,0 0 0 0 0,0 0-1 0 0,-1-1 1 0 0,0 0 0 0 0,0-2 0 0 0,-6 3-2 0 0,-19 7-60 0 0,0-2 0 0 0,0-1-1 0 0,-1-2 1 0 0,-16 1 60 0 0,41-8-542 0 0,0-1 0 0 0,-1-1-1 0 0,1 0 1 0 0,0-1 0 0 0,-1-1 0 0 0,1 0 0 0 0,-1-1-1 0 0,-8-1 543 0 0,23 2-126 0 0,-1 0-1 0 0,1 0 0 0 0,-1 0 1 0 0,1 0-1 0 0,-1-1 0 0 0,1 1 1 0 0,0 0-1 0 0,-1 0 0 0 0,1 0 0 0 0,-1 0 1 0 0,1 0-1 0 0,-1-1 0 0 0,1 1 1 0 0,0 0-1 0 0,-1 0 0 0 0,1-1 1 0 0,-1 1-1 0 0,1 0 0 0 0,0-1 1 0 0,-1 1-1 0 0,1 0 0 0 0,0-1 0 0 0,0 1 1 0 0,-1-1-1 0 0,1 1 0 0 0,0 0 1 0 0,0-1-1 0 0,-1 1 0 0 0,1-1 1 0 0,0 1 126 0 0,9-11-3519 0 0,21-4-716 0 0,-5 5 2236 0 0,3-3 453 0 0</inkml:trace>
  <inkml:trace contextRef="#ctx0" brushRef="#br0" timeOffset="2519.836">278 592 112 0 0,'0'-2'441'0'0,"0"0"0"0"0,0 0 0 0 0,0 1 0 0 0,0-1 0 0 0,1 0 0 0 0,-1 1 0 0 0,1-1 0 0 0,-1 0 0 0 0,1 1 0 0 0,0-1 0 0 0,0 1 0 0 0,0-1 0 0 0,0 1 0 0 0,0 0 0 0 0,0-1-441 0 0,24-16 2548 0 0,-13 12-2462 0 0,1 2 0 0 0,1-1-1 0 0,13-1-85 0 0,0-1 971 0 0,84-26-378 0 0,1 4 0 0 0,2 6 0 0 0,29 0-593 0 0,-105 19-499 0 0,0 2-1 0 0,21 2 500 0 0,-15 4-2941 0 0,-2 6-3347 0 0,-36-8 4614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6:0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1324 0 0,'-1'-1'225'0'0,"1"1"0"0"0,0 0 0 0 0,0 0 0 0 0,0 0 0 0 0,0 0-1 0 0,0 0 1 0 0,0 0 0 0 0,0-1 0 0 0,0 1 0 0 0,0 0 0 0 0,0 0 0 0 0,0 0 0 0 0,0 0 0 0 0,0 0 0 0 0,0-1-1 0 0,0 1 1 0 0,0 0 0 0 0,0 0 0 0 0,0 0 0 0 0,0 0 0 0 0,0 0 0 0 0,0-1 0 0 0,0 1 0 0 0,0 0-1 0 0,1 0 1 0 0,-1 0 0 0 0,0 0 0 0 0,0 0 0 0 0,0 0 0 0 0,0 0 0 0 0,0 0 0 0 0,0-1 0 0 0,0 1 0 0 0,0 0-1 0 0,1 0 1 0 0,-1 0 0 0 0,0 0 0 0 0,0 0 0 0 0,0 0 0 0 0,0 0 0 0 0,0 0 0 0 0,0 0 0 0 0,1 0-1 0 0,-1 0 1 0 0,0 0 0 0 0,0 0 0 0 0,0 0 0 0 0,0 0 0 0 0,0 0 0 0 0,0 0 0 0 0,1 0 0 0 0,-1 0 0 0 0,0 0-1 0 0,0 0 1 0 0,0 0 0 0 0,0 0 0 0 0,0 0 0 0 0,1 0 0 0 0,-1 0 0 0 0,0 0 0 0 0,0 0 0 0 0,0 0-1 0 0,0 0-224 0 0,23-5 4170 0 0,39-5-6117 0 0,-47 8 3350 0 0,236-36-1526 0 0,326-52 752 0 0,-385 57-4045 0 0,-2-3-3652 0 0,-106 15 956 0 0,-56 11 3900 0 0</inkml:trace>
  <inkml:trace contextRef="#ctx0" brushRef="#br0" timeOffset="252.841">728 324 104 0 0,'-35'44'4665'0'0,"-2"-2"1"0"0,-1-1-1 0 0,-29 23-4665 0 0,46-46 258 0 0,2 1 0 0 0,0 0-1 0 0,1 1 1 0 0,1 1 0 0 0,1 1 0 0 0,1 1-1 0 0,1 0 1 0 0,-1 4-258 0 0,14-24-35 0 0,0-1 0 0 0,-1 1 0 0 0,1 0 0 0 0,0 0 0 0 0,0 0 0 0 0,1 0 0 0 0,-1 0 0 0 0,1 0 0 0 0,-1 0 0 0 0,1 0 0 0 0,0 0 1 0 0,0 0-1 0 0,0 0 0 0 0,1 0 0 0 0,-1 0 0 0 0,1 0 0 0 0,-1 0 0 0 0,1 0 0 0 0,0 0 0 0 0,0 0 0 0 0,0 0 0 0 0,1-1 0 0 0,-1 1 0 0 0,1 0 0 0 0,1 1 35 0 0,0-1-271 0 0,-1 0 0 0 0,1-1 1 0 0,0 0-1 0 0,1 1 0 0 0,-1-1 0 0 0,0 0 1 0 0,1-1-1 0 0,-1 1 0 0 0,1 0 0 0 0,-1-1 1 0 0,1 0-1 0 0,0 0 0 0 0,-1 0 0 0 0,1 0 1 0 0,0-1-1 0 0,0 1 0 0 0,0-1 0 0 0,-1 0 1 0 0,1 0-1 0 0,2-1 271 0 0,8 0-953 0 0,-1-2 1 0 0,0 1 0 0 0,0-2-1 0 0,0 0 1 0 0,0 0-1 0 0,0-1 1 0 0,-1 0 0 0 0,7-5 952 0 0,27-18-1778 0 0</inkml:trace>
  <inkml:trace contextRef="#ctx0" brushRef="#br0" timeOffset="931.791">1443 213 16 0 0,'4'1'670'0'0,"0"1"0"0"0,1 0-1 0 0,-1 0 1 0 0,0 1 0 0 0,-1-1 0 0 0,1 1-1 0 0,0 0 1 0 0,-1 0 0 0 0,1 0 0 0 0,-1 0-1 0 0,0 2-669 0 0,-1-3 324 0 0,-1 0 1 0 0,0 0-1 0 0,0 1 0 0 0,0-1 0 0 0,-1 0 0 0 0,1 1 0 0 0,-1-1 1 0 0,1 1-1 0 0,-1-1 0 0 0,0 1 0 0 0,0-1 0 0 0,0 1 0 0 0,0-1 1 0 0,0 1-1 0 0,0-1 0 0 0,-1 1 0 0 0,1-1 0 0 0,-1 1 0 0 0,0-1 0 0 0,0 1 1 0 0,0 0-325 0 0,-5 11 552 0 0,0 0-1 0 0,-1-1 1 0 0,0 0 0 0 0,-1 0 0 0 0,0-1 0 0 0,-1 0 0 0 0,-3 2-552 0 0,-22 23 1436 0 0,-21 16-1436 0 0,-13 16 156 0 0,45-45-104 0 0,2 2 1 0 0,1 0-1 0 0,1 1 1 0 0,1 1-1 0 0,0 3-52 0 0,18-30 19 0 0,-1-1 0 0 0,1 1 0 0 0,0 0 0 0 0,-1-1 0 0 0,1 1 0 0 0,0-1 0 0 0,-1 1 0 0 0,1 0 0 0 0,0-1 0 0 0,0 1 0 0 0,-1-1 0 0 0,1 1 0 0 0,0 0 0 0 0,0-1 0 0 0,0 1 0 0 0,0 0 0 0 0,0-1-1 0 0,0 1 1 0 0,0 0 0 0 0,0 0 0 0 0,0-1 0 0 0,0 1 0 0 0,0 0 0 0 0,1-1 0 0 0,-1 1 0 0 0,0-1 0 0 0,0 1 0 0 0,1 0 0 0 0,-1-1 0 0 0,1 1-19 0 0,0 0 29 0 0,0-1 1 0 0,0 0-1 0 0,0 1 0 0 0,0-1 1 0 0,0 0-1 0 0,0 0 0 0 0,0 0 1 0 0,0 0-1 0 0,0 0 0 0 0,1 0 1 0 0,-1 0-1 0 0,0 0 0 0 0,0 0 1 0 0,0 0-1 0 0,0-1 0 0 0,1 1-29 0 0,44-18 493 0 0,79-54-370 0 0,22-9-537 0 0,-122 69 295 0 0,1 1 1 0 0,0 1-1 0 0,0 1 0 0 0,26-4 119 0 0,-45 11-50 0 0,0 1 0 0 0,0 0 0 0 0,0 0 0 0 0,0 1 0 0 0,0 0 0 0 0,0 0 0 0 0,0 1 0 0 0,7 1 50 0 0,-13-1-17 0 0,1-1 1 0 0,0 1-1 0 0,0-1 1 0 0,-1 1-1 0 0,1 0 1 0 0,0 0-1 0 0,-1 0 1 0 0,1 0-1 0 0,-1 0 1 0 0,1 0-1 0 0,-1 0 1 0 0,1 0-1 0 0,-1 1 1 0 0,0-1-1 0 0,0 1 1 0 0,0-1-1 0 0,0 1 1 0 0,0-1-1 0 0,0 1 1 0 0,0-1-1 0 0,0 1 1 0 0,0 0-1 0 0,-1 0 1 0 0,1-1-1 0 0,-1 1 1 0 0,1 0-1 0 0,-1 0 1 0 0,0 0-1 0 0,0-1 1 0 0,0 1-1 0 0,0 0 1 0 0,0 0-1 0 0,0 0 1 0 0,0 0-1 0 0,-1 1 17 0 0,-2 10-15 0 0,0-1 0 0 0,-1 0 0 0 0,0 0-1 0 0,-1 0 1 0 0,-2 4 15 0 0,-18 49 37 0 0,24-61-27 0 0,0 1-1 0 0,0-1 1 0 0,1 1-1 0 0,-1-1 1 0 0,1 1-1 0 0,0-1 1 0 0,0 1-1 0 0,0-1 1 0 0,1 1-1 0 0,0-1 1 0 0,-1 1-1 0 0,3 3-9 0 0,-3-6 10 0 0,1-1-1 0 0,0 1 0 0 0,-1-1 0 0 0,1 0 0 0 0,0 0 0 0 0,0 1 0 0 0,-1-1 0 0 0,1 0 1 0 0,0 0-1 0 0,0 0 0 0 0,1 0 0 0 0,-1 0 0 0 0,0 0 0 0 0,0 0 0 0 0,0 0 0 0 0,1 0 1 0 0,-1-1-1 0 0,0 1 0 0 0,1-1 0 0 0,-1 1 0 0 0,0-1 0 0 0,1 1-9 0 0,2 0 23 0 0,-1-1 0 0 0,1 0 0 0 0,-1 1 0 0 0,1-1 0 0 0,-1-1 0 0 0,1 1 0 0 0,-1 0 0 0 0,1-1 1 0 0,2 0-24 0 0,8-4 52 0 0,0 0 0 0 0,0 0 1 0 0,-1-1-1 0 0,4-3-52 0 0,-16 9-1 0 0,17-10-52 0 0,0-1 0 0 0,-1-1 0 0 0,-1 0 1 0 0,0-1-1 0 0,10-11 53 0 0,-16 15-86 0 0,-2-1-1 0 0,1 1 1 0 0,-1-1 0 0 0,0-1 0 0 0,-1 0 0 0 0,-1 0 0 0 0,0 0 0 0 0,0-1 0 0 0,3-8 86 0 0,-9 19 2 0 0,0 1 0 0 0,1-1 1 0 0,-1 0-1 0 0,1 0 0 0 0,-1 0 0 0 0,0 1 1 0 0,0-1-1 0 0,0 0 0 0 0,1 0 1 0 0,-1 0-1 0 0,0 1 0 0 0,0-1 0 0 0,0 0 1 0 0,0 0-1 0 0,0 0 0 0 0,0 0 1 0 0,0 1-1 0 0,-1-1 0 0 0,1 0 0 0 0,0 0 1 0 0,0 0-1 0 0,-1 1 0 0 0,1-1 1 0 0,0 0-1 0 0,-1 0 0 0 0,1 1 0 0 0,-1-1 1 0 0,1 0-1 0 0,-1 1 0 0 0,1-1 1 0 0,-1 0-1 0 0,0 1-2 0 0,0-1 8 0 0,-1 1 0 0 0,0 0 0 0 0,1-1 0 0 0,-1 1 0 0 0,0 0 0 0 0,1 0 0 0 0,-1 0 0 0 0,0 0-1 0 0,1 1 1 0 0,-1-1 0 0 0,1 0 0 0 0,-1 1 0 0 0,0-1 0 0 0,1 1 0 0 0,-1 0-8 0 0,-8 3 38 0 0,1 0 1 0 0,0 1-1 0 0,1 0 0 0 0,-1 0 0 0 0,-2 3-38 0 0,2 0 41 0 0,0 0-1 0 0,0 1 0 0 0,1 0 1 0 0,0 1-1 0 0,0 0 0 0 0,1 0 1 0 0,1 0-1 0 0,-6 12-40 0 0,11-19 12 0 0,-1-1-1 0 0,1 1 1 0 0,0 0-1 0 0,0 0 1 0 0,0 0-1 0 0,1 0 1 0 0,-1 0-1 0 0,1 0 1 0 0,-1 0-1 0 0,1 1 1 0 0,0-1 0 0 0,0 0-1 0 0,0 0 1 0 0,1 0-1 0 0,-1 0 1 0 0,1 0-1 0 0,0 0 1 0 0,0 0-1 0 0,0 0 1 0 0,0 0-1 0 0,0 0 1 0 0,1 0-1 0 0,-1-1 1 0 0,1 1-1 0 0,0-1 1 0 0,-1 1-1 0 0,1-1 1 0 0,0 1-1 0 0,1-1 1 0 0,-1 0-1 0 0,0 0 1 0 0,1 0-1 0 0,-1 0 1 0 0,1-1-1 0 0,0 1 1 0 0,-1-1 0 0 0,3 1-12 0 0,1 1 51 0 0,1 0 0 0 0,0 0 0 0 0,0-1 0 0 0,1-1 1 0 0,-1 1-1 0 0,0-1 0 0 0,1 0 0 0 0,-1-1 0 0 0,0 1 1 0 0,1-2-1 0 0,-1 1 0 0 0,1-1 0 0 0,2 0-51 0 0,19-5 106 0 0,-1 0-1 0 0,22-9-105 0 0,-40 12 2 0 0,112-40-250 0 0,27-17 248 0 0,31-13-449 0 0,-165 67 435 0 0,12-2-100 0 0,-28 13 68 0 0,-14 10 48 0 0,11-11-7 0 0,-10 8 27 0 0,1 0 0 0 0,1 2 0 0 0,-3 3-22 0 0,12-14-16 0 0,1 0 0 0 0,0 0 1 0 0,0 0-1 0 0,0 1 0 0 0,0-1 0 0 0,0 1 0 0 0,1-1 0 0 0,-1 1 1 0 0,1-1-1 0 0,0 1 0 0 0,0 0 0 0 0,0 0 0 0 0,1-1 0 0 0,-1 1 0 0 0,1 0 1 0 0,0 0-1 0 0,0 0 0 0 0,0 1 16 0 0,1-3-155 0 0,0 0-1 0 0,0 0 1 0 0,-1 0 0 0 0,1 0-1 0 0,0 0 1 0 0,1-1 0 0 0,-1 1-1 0 0,0 0 1 0 0,0 0 0 0 0,1-1 0 0 0,-1 1-1 0 0,1-1 1 0 0,0 1 0 0 0,-1-1-1 0 0,1 0 1 0 0,0 0 0 0 0,0 1-1 0 0,-1-1 1 0 0,1-1 0 0 0,0 1-1 0 0,0 0 1 0 0,0 0 0 0 0,1-1 0 0 0,-1 1-1 0 0,0-1 1 0 0,0 1 0 0 0,0-1-1 0 0,0 0 1 0 0,1 0 155 0 0,8 1-1214 0 0,0-1 1 0 0,0 0-1 0 0,0-1 0 0 0,0 0 1 0 0,0-1 1213 0 0,25-5-6193 0 0,29-9 6193 0 0,-36 8-1166 0 0,24-7-509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4:0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303 273 1788 0 0,'-54'70'7976'0'0,"26"-31"-6166"0"0,-16 31-1810 0 0,36-55 12 0 0,-161 292 2583 0 0,239-437-2509 0 0,5 3-1 0 0,6 3 0 0 0,45-48-85 0 0,-95 135-3 0 0,2 1 0 0 0,18-14 3 0 0,-36 37-1 0 0,1 0 1 0 0,0 1-1 0 0,1 0 0 0 0,0 1 0 0 0,1 1 0 0 0,0 1 0 0 0,5-1 1 0 0,-20 9 1 0 0,0-1 1 0 0,0 1-1 0 0,-1 0 0 0 0,1 1 0 0 0,0-1 0 0 0,0 0 0 0 0,0 1 1 0 0,0 0-1 0 0,0 0 0 0 0,0 0 0 0 0,0 0 0 0 0,0 0 0 0 0,0 0 1 0 0,0 1-1 0 0,0-1 0 0 0,0 1 0 0 0,0 0 0 0 0,0 0 0 0 0,0 0 0 0 0,2 2-1 0 0,-3-1 2 0 0,1 0-1 0 0,-1 0 1 0 0,1 1-1 0 0,-1-1 1 0 0,0 1-1 0 0,0 0 1 0 0,0-1-1 0 0,-1 1 1 0 0,1 0-1 0 0,-1 0 1 0 0,1 0-1 0 0,-1 0 1 0 0,0 1-1 0 0,0-1 1 0 0,-1 0-1 0 0,1 0 1 0 0,-1 1-1 0 0,1-1 1 0 0,-1 1-2 0 0,3 33 6 0 0,-2 1 0 0 0,-2 0 0 0 0,-2 10-6 0 0,0-14-15 0 0,2 1 1 0 0,1-1 0 0 0,2 1-1 0 0,2 8 15 0 0,0-16-267 0 0,2 0 0 0 0,0 0 0 0 0,2-1 0 0 0,1 0 0 0 0,8 17 267 0 0,-13-35-432 0 0,1 1 0 0 0,0-1 0 0 0,0 1 0 0 0,1-1 0 0 0,0-1 1 0 0,0 1-1 0 0,1-1 0 0 0,0 0 0 0 0,0 0 0 0 0,1-1 0 0 0,-1 0 0 0 0,2-1 0 0 0,-1 1 1 0 0,0-2-1 0 0,1 1 0 0 0,0-1 0 0 0,5 1 432 0 0,6 1-956 0 0,0-1 0 0 0,0 0 1 0 0,1-2-1 0 0,0-1 956 0 0,39 3-1445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4:0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252 504 44 0 0,'-5'14'1601'0'0,"-1"-1"0"0"0,-1 1 1 0 0,0-1-1 0 0,-1-1 0 0 0,-1 1 0 0 0,-7 9-1601 0 0,-15 21 2328 0 0,-1 5-1219 0 0,6-10-643 0 0,1 2 0 0 0,2 1 0 0 0,1 1 1 0 0,-4 17-467 0 0,24-54 3 0 0,0 0 1 0 0,1 0 0 0 0,0 0-1 0 0,0 0 1 0 0,0 0-1 0 0,1 0 1 0 0,-1 0 0 0 0,1 0-1 0 0,0 1 1 0 0,1-1 0 0 0,-1 0-1 0 0,1 0 1 0 0,0 0 0 0 0,0 0-1 0 0,1 0 1 0 0,0 0-1 0 0,1 3-3 0 0,-1-5-121 0 0,0 0 0 0 0,0 0 0 0 0,0 0-1 0 0,0-1 1 0 0,1 1 0 0 0,-1-1-1 0 0,1 1 1 0 0,-1-1 0 0 0,1 0 0 0 0,0 0-1 0 0,0 0 1 0 0,0-1 0 0 0,0 1-1 0 0,0-1 1 0 0,1 1 0 0 0,-1-1 0 0 0,0 0-1 0 0,1 0 1 0 0,-1-1 0 0 0,0 1-1 0 0,1-1 1 0 0,-1 0 0 0 0,1 1 0 0 0,-1-1-1 0 0,1-1 1 0 0,2 1 121 0 0,15-4-1433 0 0,0 0 0 0 0,0-1 0 0 0,0 0 1 0 0,-1-2-1 0 0,0-1 0 0 0,0 0 0 0 0,10-8 1433 0 0,25-12-1715 0 0</inkml:trace>
  <inkml:trace contextRef="#ctx0" brushRef="#br0" timeOffset="283.144">1217 0 260 0 0,'-6'2'794'0'0,"-69"19"9683"0"0,-17 10-10477 0 0,67-21 782 0 0,0 1 0 0 0,1 2-1 0 0,0 0 1 0 0,1 1 0 0 0,-9 8-782 0 0,12-7 303 0 0,1 1 0 0 0,1 0 0 0 0,1 1 0 0 0,0 2 1 0 0,1-1-1 0 0,1 2 0 0 0,1 0 0 0 0,1 0 0 0 0,0 2 0 0 0,2-1 0 0 0,0 2 0 0 0,2-1 0 0 0,0 1 0 0 0,2 1 1 0 0,0-1-1 0 0,2 1 0 0 0,0 1 0 0 0,2-1 0 0 0,1 0 0 0 0,1 9-303 0 0,1-1 72 0 0,3 1 0 0 0,1-1 1 0 0,1 1-1 0 0,3 8-72 0 0,40 124-74 0 0,-43-149 56 0 0,3 7-457 0 0,-1 1 0 0 0,-1 1 0 0 0,-2-1 1 0 0,2 20 474 0 0,-6-37-526 0 0,0 0 0 0 0,0 1 0 0 0,-1-1 0 0 0,0 0 0 0 0,0 1 0 0 0,0-1 0 0 0,-1 0 0 0 0,-2 5 526 0 0,3-8-566 0 0,-1-1 1 0 0,0 1-1 0 0,0 0 1 0 0,0-1-1 0 0,-1 0 1 0 0,1 1-1 0 0,-1-1 1 0 0,0 0-1 0 0,1 0 0 0 0,-1 0 1 0 0,-1-1-1 0 0,1 1 1 0 0,0-1-1 0 0,-1 0 1 0 0,-2 2 565 0 0,3-3-387 0 0,-1 1 0 0 0,1-1 0 0 0,0 0 0 0 0,0 0 0 0 0,-1-1 1 0 0,1 1-1 0 0,-1-1 0 0 0,1 0 0 0 0,0 0 0 0 0,-1 0 0 0 0,1 0 1 0 0,-1-1-1 0 0,1 1 0 0 0,-3-1 387 0 0,-22-8-1653 0 0</inkml:trace>
  <inkml:trace contextRef="#ctx0" brushRef="#br0" timeOffset="566.978">315 831 180 0 0,'3'2'10353'0'0,"6"-2"-4492"0"0,21-5-2556 0 0,32-9-4041 0 0,376-90 982 0 0,-291 72-3473 0 0,0-2-5110 0 0,-59 10 2540 0 0,-50 10 4045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4:0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873 239 712 0 0,'-21'0'872'0'0,"0"0"-56"0"0,5 2-516 0 0,2 0-500 0 0,2-2-416 0 0,0 0-152 0 0,5 0-8 0 0</inkml:trace>
  <inkml:trace contextRef="#ctx0" brushRef="#br0" timeOffset="455.675">486 17 1548 0 0,'2'-16'4787'0'0,"-10"20"-2020"0"0,-12 24-1290 0 0,-59 131 6287 0 0,-56 163-7764 0 0,55-125 1203 0 0,78-192-1182 0 0,-96 242 592 0 0,80-193-476 0 0,3 1 1 0 0,1 0-1 0 0,-2 39-137 0 0,14-86 13 0 0,2 0 1 0 0,-1 0-1 0 0,1 1 1 0 0,0-1-1 0 0,1 0 1 0 0,0 1-1 0 0,1-1 0 0 0,0 3-13 0 0,-2-9 2 0 0,1-1-1 0 0,0 1 1 0 0,-1-1-1 0 0,1 1 1 0 0,0 0-1 0 0,-1-1 1 0 0,1 1-1 0 0,0-1 1 0 0,0 0-1 0 0,0 1 1 0 0,1-1-1 0 0,-1 0 1 0 0,0 0-1 0 0,0 1 1 0 0,1-1-1 0 0,-1 0 1 0 0,0 0-1 0 0,1 0 1 0 0,-1-1-1 0 0,1 1 1 0 0,0 0-1 0 0,-1-1 1 0 0,1 1-1 0 0,-1 0 1 0 0,1-1-1 0 0,0 0 1 0 0,0 1-1 0 0,-1-1 1 0 0,1 0-1 0 0,0 0 1 0 0,-1 0-1 0 0,1 0 1 0 0,0 0-1 0 0,0-1 0 0 0,-1 1 1 0 0,1 0-1 0 0,0-1 1 0 0,-1 1-1 0 0,1-1 1 0 0,-1 0-1 0 0,1 0 1 0 0,0 0-2 0 0,10-4-3 0 0,1-1 0 0 0,-2 0 0 0 0,1-1 0 0 0,-1-1 0 0 0,0 1 0 0 0,2-4 3 0 0,63-57-33 0 0,-49 43 23 0 0,131-134-87 0 0,13-12 23 0 0,-155 161 66 0 0,-16 10 8 0 0,0 0 0 0 0,1 0 0 0 0,-1 0 1 0 0,0 0-1 0 0,0 1 0 0 0,0-1 0 0 0,0 0 0 0 0,1 0 0 0 0,-1 0 0 0 0,0 0 0 0 0,0 0 0 0 0,0 1 0 0 0,0-1 0 0 0,0 0 0 0 0,1 0 0 0 0,-1 0 0 0 0,0 1 0 0 0,0-1 0 0 0,0 0 0 0 0,0 0 0 0 0,0 0 0 0 0,0 1 0 0 0,0-1 0 0 0,0 0 0 0 0,0 0 0 0 0,0 0 0 0 0,0 1 0 0 0,0-1 0 0 0,0 0 0 0 0,0 0 0 0 0,0 0 0 0 0,0 1 0 0 0,0-1 0 0 0,0 0 0 0 0,0 0 0 0 0,0 1 0 0 0,0-1 0 0 0,0 0 0 0 0,0 0 0 0 0,-1 0 0 0 0,1 1 0 0 0,-14 36 13 0 0,7-22-8 0 0,1 5 21 0 0,0 1 0 0 0,1 0-1 0 0,1 0 1 0 0,1 0 0 0 0,1 0 0 0 0,1 0-1 0 0,0 1 1 0 0,2-1 0 0 0,2 8-26 0 0,-2-19-198 0 0,1 0 1 0 0,0 0-1 0 0,1-1 1 0 0,0 1-1 0 0,0-1 1 0 0,1 0-1 0 0,1 0 1 0 0,-1 0-1 0 0,1 0 0 0 0,1-1 1 0 0,-1 0-1 0 0,2 0 1 0 0,-1-1-1 0 0,1 1 1 0 0,0-1-1 0 0,0-1 0 0 0,1 1 1 0 0,0-1-1 0 0,0-1 1 0 0,1 1-1 0 0,1-1 198 0 0,-1 0-791 0 0,1-1 0 0 0,0 0 0 0 0,0-1-1 0 0,0 0 1 0 0,0 0 0 0 0,0-1 0 0 0,1-1 0 0 0,-1 0-1 0 0,1 0 1 0 0,-1-1 0 0 0,1 0 0 0 0,-1-1-1 0 0,1 0 1 0 0,-1-1 0 0 0,1 0 0 0 0,-1 0 0 0 0,5-3 791 0 0,31-11-2070 0 0</inkml:trace>
  <inkml:trace contextRef="#ctx0" brushRef="#br0" timeOffset="889.602">1215 985 1960 0 0,'-4'-3'592'0'0,"0"0"0"0"0,0 0-1 0 0,0 0 1 0 0,-1 0 0 0 0,1 1 0 0 0,-1 0-1 0 0,0 0 1 0 0,0 0 0 0 0,0 0-1 0 0,0 1 1 0 0,0 0 0 0 0,0 0 0 0 0,0 0-592 0 0,-5 1 424 0 0,1-1 0 0 0,0 1 1 0 0,-1 1-1 0 0,1-1 1 0 0,0 2-1 0 0,-1-1 0 0 0,0 2-424 0 0,-12 3 578 0 0,0 1-1 0 0,1 2 1 0 0,0 0-1 0 0,0 1 1 0 0,-12 8-578 0 0,16-7 490 0 0,1 0 0 0 0,0 1-1 0 0,0 1 1 0 0,2 0 0 0 0,-1 1 0 0 0,-4 7-490 0 0,13-15 75 0 0,1 1 0 0 0,0-1-1 0 0,0 1 1 0 0,0 1 0 0 0,1-1 0 0 0,0 1-1 0 0,0 0 1 0 0,1 0 0 0 0,0 0-1 0 0,1 0 1 0 0,-1 0 0 0 0,1 1 0 0 0,1-1-1 0 0,0 0 1 0 0,0 9-75 0 0,1-14 3 0 0,0-1-1 0 0,0 1 1 0 0,1 0-1 0 0,-1 0 1 0 0,1-1 0 0 0,-1 1-1 0 0,1 0 1 0 0,0-1-1 0 0,0 1 1 0 0,1-1-1 0 0,-1 1 1 0 0,0-1 0 0 0,1 0-1 0 0,-1 1 1 0 0,1-1-1 0 0,0 0 1 0 0,0 0-1 0 0,0 0 1 0 0,0 0 0 0 0,0 0-1 0 0,1 0-2 0 0,1 0-2 0 0,0 0 0 0 0,1 1 1 0 0,-1-2-1 0 0,1 1 0 0 0,0-1 0 0 0,-1 1 0 0 0,1-1 0 0 0,0 0 0 0 0,0-1 0 0 0,0 1 1 0 0,3-1 1 0 0,11-1-17 0 0,-1 0 0 0 0,1-1 1 0 0,-1-1-1 0 0,1-1 1 0 0,15-6 16 0 0,-8 2-227 0 0,0-2 0 0 0,0-1 0 0 0,-1-2 1 0 0,-1 0-1 0 0,0-1 0 0 0,13-11 227 0 0,-20 12-731 0 0,-1 0 0 0 0,0-1 0 0 0,-1-1 1 0 0,0-1-1 0 0,6-9 731 0 0,-20 24-84 0 0,0-1-1 0 0,1 0 1 0 0,-1 0 0 0 0,0 0 0 0 0,0 0 0 0 0,0 1 0 0 0,-1-1 0 0 0,1 0 0 0 0,0-1 0 0 0,-1 1-1 0 0,1 0 1 0 0,-1 0 0 0 0,0 0 0 0 0,1-1 84 0 0,-1 3-10 0 0,0-1 0 0 0,0 1 0 0 0,0 0-1 0 0,-1 0 1 0 0,1-1 0 0 0,0 1 0 0 0,0 0 0 0 0,0-1 0 0 0,0 1 0 0 0,0 0-1 0 0,0 0 1 0 0,-1-1 0 0 0,1 1 0 0 0,0 0 0 0 0,0 0 0 0 0,0-1 0 0 0,-1 1-1 0 0,1 0 1 0 0,0 0 0 0 0,0 0 0 0 0,-1-1 0 0 0,1 1 0 0 0,0 0 0 0 0,0 0-1 0 0,-1 0 1 0 0,1 0 0 0 0,0 0 0 0 0,-1 0 0 0 0,1 0 0 0 0,0-1-1 0 0,-1 1 1 0 0,1 0 10 0 0,-19 6 150 0 0,3 4 100 0 0,1 0 1 0 0,1 1 0 0 0,0 0-1 0 0,1 1 1 0 0,0 1 0 0 0,0 0-1 0 0,2 1 1 0 0,-1 0-1 0 0,2 1 1 0 0,0 0 0 0 0,1 0-1 0 0,0 1 1 0 0,1 0-1 0 0,1 1 1 0 0,1 0 0 0 0,0 0-1 0 0,0 4-250 0 0,5-18 13 0 0,1 1 0 0 0,-1-1 0 0 0,1 0 1 0 0,-1 0-1 0 0,1 0 0 0 0,0 0 0 0 0,0 1 0 0 0,1-1 0 0 0,-1 0 0 0 0,1 0 0 0 0,-1 0 0 0 0,1 0 0 0 0,0 1 0 0 0,0-1 0 0 0,1-1 1 0 0,-1 1-1 0 0,0 0 0 0 0,1 0 0 0 0,0 0 0 0 0,0-1 0 0 0,-1 1 0 0 0,2-1-13 0 0,-1 0 31 0 0,0 0 1 0 0,1-1-1 0 0,-1 1 0 0 0,1-1 0 0 0,0 0 1 0 0,-1 0-1 0 0,1 0 0 0 0,0 0 1 0 0,-1-1-1 0 0,1 1 0 0 0,0-1 1 0 0,0 0-1 0 0,0 1 0 0 0,0-1 0 0 0,0 0 1 0 0,-1-1-1 0 0,1 1 0 0 0,0 0 1 0 0,0-1-1 0 0,0 0 0 0 0,-1 0 0 0 0,1 0 1 0 0,0 0-1 0 0,-1 0 0 0 0,1 0-31 0 0,12-6 40 0 0,0 0 0 0 0,-1-1 0 0 0,0 0 0 0 0,-1-1 0 0 0,0 0-1 0 0,1-2-39 0 0,73-69-3 0 0,-18 16-3 0 0,-27 29 5 0 0,2 1 0 0 0,1 2 0 0 0,2 2 0 0 0,1 3 0 0 0,16-6 1 0 0,-33 19-82 0 0,-1 2 0 0 0,2 1 0 0 0,-1 2 0 0 0,1 1-1 0 0,1 1 1 0 0,-1 2 0 0 0,1 2 0 0 0,0 0 0 0 0,19 3 82 0 0,34 5-3172 0 0,-37 1-8766 0 0,30 8 11938 0 0,-56-8-1944 0 0</inkml:trace>
  <inkml:trace contextRef="#ctx0" brushRef="#br0" timeOffset="1231.721">2399 996 112 0 0,'-22'16'5868'0'0,"-14"5"-2621"0"0,-4 3-1838 0 0,2 3-171 0 0,2 1 0 0 0,1 2 0 0 0,1 2-1238 0 0,20-19 308 0 0,2 1-1 0 0,-1 1 1 0 0,2 0-1 0 0,0 0 1 0 0,1 1 0 0 0,0 1-1 0 0,1-1 1 0 0,-4 13-308 0 0,12-28 18 0 0,1 1 1 0 0,-1-1 0 0 0,0 1-1 0 0,1 0 1 0 0,-1-1 0 0 0,1 1-1 0 0,-1-1 1 0 0,1 1-1 0 0,0 0 1 0 0,0-1 0 0 0,0 1-1 0 0,0 0 1 0 0,0-1 0 0 0,0 1-1 0 0,0 0 1 0 0,0-1-1 0 0,1 1 1 0 0,-1 0 0 0 0,1-1-1 0 0,-1 1 1 0 0,1-1-1 0 0,0 1 1 0 0,0 0-19 0 0,0-1 6 0 0,1 0 0 0 0,-1 0 0 0 0,0 0-1 0 0,1 0 1 0 0,-1-1 0 0 0,1 1 0 0 0,-1 0 0 0 0,1-1-1 0 0,-1 0 1 0 0,1 1 0 0 0,0-1 0 0 0,-1 0 0 0 0,1 0-1 0 0,-1 0 1 0 0,1 0 0 0 0,-1 0 0 0 0,1 0 0 0 0,0 0-1 0 0,1-1-5 0 0,8-1-4 0 0,1-1 0 0 0,-1 0-1 0 0,0-1 1 0 0,0 0 0 0 0,10-6 4 0 0,27-16-15 0 0,-1-2 1 0 0,-2-3 0 0 0,-1-1 0 0 0,25-24 14 0 0,-10 2-89 0 0,-2-3 1 0 0,41-54 88 0 0,-64 70-314 0 0,-3-2 1 0 0,-1-2-1 0 0,-2 0 1 0 0,-2-2-1 0 0,-3-1 1 0 0,-1-1-1 0 0,-3 0 1 0 0,3-16 313 0 0,-19 55 22 0 0,-1 0 0 0 0,0 1 0 0 0,-1-1 0 0 0,0 0 0 0 0,0-1 0 0 0,-1 1 0 0 0,-1 0-22 0 0,1 8 33 0 0,0 0-1 0 0,0 1 1 0 0,0-1-1 0 0,-1 1 1 0 0,1-1-1 0 0,-1 1 1 0 0,1-1-1 0 0,-1 1 1 0 0,0-1-1 0 0,1 1 1 0 0,-1-1 0 0 0,0 1-1 0 0,0 0 1 0 0,0 0-1 0 0,0-1 1 0 0,0 1-1 0 0,0 0 1 0 0,0 0-1 0 0,-2-1-32 0 0,2 1 56 0 0,-1 1 0 0 0,0-1 0 0 0,0 1 0 0 0,0 0-1 0 0,0-1 1 0 0,1 1 0 0 0,-1 0 0 0 0,0 0 0 0 0,0 0 0 0 0,0 0-1 0 0,0 1 1 0 0,0-1 0 0 0,0 0 0 0 0,1 1 0 0 0,-1-1 0 0 0,0 1 0 0 0,0 0-1 0 0,0 0 1 0 0,1-1 0 0 0,-1 1 0 0 0,0 1-56 0 0,-11 5 278 0 0,1 1 0 0 0,0 0-1 0 0,0 1 1 0 0,1 0 0 0 0,1 1 0 0 0,-1 0 0 0 0,-8 12-278 0 0,-10 15 662 0 0,-20 33-662 0 0,24-32 57 0 0,1 1 1 0 0,3 1 0 0 0,1 1-1 0 0,2 0 1 0 0,-8 30-58 0 0,18-44-140 0 0,1 0 1 0 0,2 1-1 0 0,0 0 0 0 0,2 0 0 0 0,1 0 1 0 0,2 0-1 0 0,0 0 0 0 0,2 0 0 0 0,4 20 140 0 0,-1-22-1335 0 0,0-1 0 0 0,7 14 1335 0 0,-7-24-1070 0 0,0 1 0 0 0,2-1 0 0 0,0-1-1 0 0,0 0 1 0 0,2 0 0 0 0,0 0 0 0 0,0-1 0 0 0,1 0 0 0 0,1-1 0 0 0,0 0 0 0 0,0 0 0 0 0,3 0 1070 0 0,23 14-2033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4:13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1028 1256 0 0,'-25'8'1218'0'0,"0"2"-1"0"0,1 0 0 0 0,0 1 1 0 0,1 1-1 0 0,0 2 1 0 0,1 0-1 0 0,0 1 0 0 0,1 2 1 0 0,-2 2-1218 0 0,6-3 225 0 0,1 0 0 0 0,1 1 0 0 0,0 1 1 0 0,1 1-1 0 0,1 0 0 0 0,1 0 1 0 0,1 1-1 0 0,0 1 0 0 0,2 0 0 0 0,-4 13-225 0 0,10-28 36 0 0,1 1-1 0 0,0 0 1 0 0,1 0-1 0 0,0 0 0 0 0,0 0 1 0 0,0 0-1 0 0,1 0 1 0 0,0 0-1 0 0,0 0 1 0 0,1 0-1 0 0,0 0 0 0 0,0 0 1 0 0,1 0-36 0 0,-1-3 10 0 0,0 0 0 0 0,1 0 0 0 0,0-1 0 0 0,0 1 0 0 0,0-1 1 0 0,0 1-1 0 0,0-1 0 0 0,1 0 0 0 0,-1 0 0 0 0,1 0 0 0 0,0 0 0 0 0,0 0 0 0 0,0-1 1 0 0,1 1-1 0 0,-1-1 0 0 0,0 0 0 0 0,1 0 0 0 0,-1 0 0 0 0,1 0 0 0 0,0-1 0 0 0,0 1 1 0 0,0-1-1 0 0,0 0-10 0 0,12 2 1 0 0,0 0 0 0 0,-1-1 0 0 0,1-1 1 0 0,0 0-1 0 0,0-2 0 0 0,0 1 0 0 0,0-2 1 0 0,-1 0-1 0 0,1-1 0 0 0,1-1-1 0 0,14-4-24 0 0,0-2 0 0 0,0 0 0 0 0,-1-2 0 0 0,13-9 24 0 0,-30 14-237 0 0,0 0 0 0 0,0-1-1 0 0,0-1 1 0 0,-1 0 0 0 0,-1 0 0 0 0,1-1 0 0 0,-1-1 0 0 0,-1 0 0 0 0,0-1 0 0 0,-1 1 0 0 0,5-9 237 0 0,-11 14-150 0 0,1 0-1 0 0,-1 1 1 0 0,-1-2 0 0 0,1 1 0 0 0,-1 0-1 0 0,0 0 1 0 0,-1-1 0 0 0,1 1 0 0 0,-1-1 0 0 0,0 1-1 0 0,-1-1 1 0 0,0 1 0 0 0,0-1 0 0 0,0 0-1 0 0,-1 1 1 0 0,0-1 0 0 0,0 1 0 0 0,0-1 0 0 0,-1 1-1 0 0,0 0 1 0 0,0-1 0 0 0,-1 1 0 0 0,0 0-1 0 0,0 1 1 0 0,0-1 0 0 0,-1 0 0 0 0,-2-2 150 0 0,-4-3 214 0 0,0-1 0 0 0,-1 1-1 0 0,0 0 1 0 0,-1 1 0 0 0,-6-3-214 0 0,-18-17 1518 0 0,36 29-1466 0 0,-1 1 1 0 0,0-1-1 0 0,1 1 0 0 0,-1-1 1 0 0,0 1-1 0 0,1-1 1 0 0,-1 1-1 0 0,1-1 1 0 0,-1 0-1 0 0,1 1 0 0 0,-1-1 1 0 0,1 0-1 0 0,0 0 1 0 0,-1 1-1 0 0,1-1 1 0 0,0 0-1 0 0,0 0 0 0 0,-1 0 1 0 0,1 1-1 0 0,0-1 1 0 0,0 0-1 0 0,0 0 1 0 0,0 0-1 0 0,0 0 1 0 0,0 1-1 0 0,0-1 0 0 0,1 0-52 0 0,-1 0 35 0 0,1 0-1 0 0,0 0 1 0 0,-1-1-1 0 0,1 1 0 0 0,0 0 1 0 0,0 0-1 0 0,0 1 1 0 0,0-1-1 0 0,0 0 0 0 0,0 0 1 0 0,0 0-1 0 0,0 1 1 0 0,0-1-1 0 0,1 0 0 0 0,0 0-34 0 0,9-3-8 0 0,0 1-1 0 0,0-1 0 0 0,0 2 1 0 0,3-1 8 0 0,-3 1 94 0 0,111-26-16 0 0,113-10-78 0 0,-157 31-23 0 0,1 2-1 0 0,0 4 1 0 0,49 7 23 0 0,-121-5-1 0 0,1-1 0 0 0,-1 2 0 0 0,1-1 0 0 0,-1 1 0 0 0,1 0 1 0 0,-1 0-1 0 0,3 2 1 0 0,-8-3 0 0 0,-1 0 1 0 0,0-1-1 0 0,0 1 0 0 0,0 0 1 0 0,1 0-1 0 0,-1 0 0 0 0,0 0 1 0 0,0 0-1 0 0,0 0 1 0 0,0 0-1 0 0,0 0 0 0 0,-1 0 1 0 0,1 1-1 0 0,0-1 0 0 0,-1 0 1 0 0,1 0-1 0 0,0 1 1 0 0,-1-1-1 0 0,1 1 0 0 0,-1-1 1 0 0,0 0-1 0 0,0 1 0 0 0,1-1 1 0 0,-1 1-1 0 0,0-1 1 0 0,0 0-1 0 0,0 1 0 0 0,0-1 1 0 0,-1 1-1 0 0,1-1 0 0 0,0 1 1 0 0,-1-1-1 0 0,1 0 1 0 0,0 1-1 0 0,-1-1 0 0 0,0 0 1 0 0,1 1-1 0 0,-1-1 0 0 0,0 0 1 0 0,0 0-1 0 0,0 0 1 0 0,0 1-1 0 0,-16 23 237 0 0,-1-2 1 0 0,-1 0 0 0 0,-1-1-1 0 0,-1-1 1 0 0,-19 15-238 0 0,-39 40 1599 0 0,56-52-1055 0 0,13-14-328 0 0,-1 0 1 0 0,1 1-1 0 0,1 0 1 0 0,0 1-1 0 0,1 0 1 0 0,0 1-1 0 0,1 0 1 0 0,-5 11-217 0 0,12-23 3 0 0,-1-1 0 0 0,1 1 0 0 0,-1 0 0 0 0,1 0-1 0 0,0 0 1 0 0,0 0 0 0 0,-1 0 0 0 0,1-1 0 0 0,0 1 0 0 0,0 0 0 0 0,0 0 0 0 0,0 0 0 0 0,0 0 0 0 0,0 0 0 0 0,0 0 0 0 0,0 0 0 0 0,1 0 0 0 0,-1 0 0 0 0,0 0 0 0 0,0-1 0 0 0,1 1 0 0 0,-1 0 0 0 0,0 0 0 0 0,1 0 0 0 0,-1 0 0 0 0,1-1 0 0 0,0 1 0 0 0,-1 0 0 0 0,1-1 0 0 0,-1 1 0 0 0,1 0 0 0 0,0-1-1 0 0,-1 1 1 0 0,1-1 0 0 0,0 1 0 0 0,0-1 0 0 0,0 1 0 0 0,-1-1 0 0 0,1 1 0 0 0,0-1 0 0 0,0 0 0 0 0,0 0 0 0 0,0 1 0 0 0,0-1 0 0 0,0 0 0 0 0,0 0 0 0 0,0 0 0 0 0,-1 0 0 0 0,1 0 0 0 0,0 0 0 0 0,0 0 0 0 0,0 0 0 0 0,0 0 0 0 0,0-1 0 0 0,0 1 0 0 0,0 0-3 0 0,7-1-2 0 0,0-1 1 0 0,0 0-1 0 0,0 0 0 0 0,0 0 1 0 0,5-3 1 0 0,17-9-43 0 0,0-2 0 0 0,-1-1 0 0 0,-1-1 0 0 0,-1-1 0 0 0,0-1 1 0 0,10-13 42 0 0,15-15-548 0 0,-2-4 1 0 0,21-30 547 0 0,-34 36-356 0 0,-3-3 1 0 0,-2 0-1 0 0,-2-2 0 0 0,-2-2 0 0 0,-2 0 0 0 0,-3-2 1 0 0,-3-1-1 0 0,-1 0 0 0 0,-1-10 356 0 0,-10 33-188 0 0,-1 0-1 0 0,-2-3 189 0 0,-4 28 48 0 0,0 0-1 0 0,0 0 1 0 0,-1 0 0 0 0,-1 0-1 0 0,1 0 1 0 0,-1 0-1 0 0,0 1 1 0 0,-1-1-1 0 0,0 0 1 0 0,0 0 0 0 0,-2-2-48 0 0,3 8 53 0 0,0 0 1 0 0,0 0 0 0 0,0 0-1 0 0,0 1 1 0 0,0-1 0 0 0,0 1 0 0 0,0-1-1 0 0,-1 1 1 0 0,1-1 0 0 0,0 1-1 0 0,-1-1 1 0 0,0 1 0 0 0,1 0-1 0 0,-1 0 1 0 0,0 0 0 0 0,1 0 0 0 0,-1 0-1 0 0,0 0 1 0 0,0 1 0 0 0,0-1-1 0 0,0 1 1 0 0,0-1 0 0 0,1 1-1 0 0,-1 0 1 0 0,0-1 0 0 0,0 1 0 0 0,0 0-1 0 0,0 0 1 0 0,0 1 0 0 0,0-1-1 0 0,0 0 1 0 0,0 1 0 0 0,0-1 0 0 0,0 1-1 0 0,0-1 1 0 0,0 1 0 0 0,0 0-1 0 0,1 0 1 0 0,-1 0 0 0 0,0 0-1 0 0,0 1-53 0 0,-7 3 250 0 0,0 1 0 0 0,1 0 0 0 0,0 0 0 0 0,0 1 0 0 0,1 0 0 0 0,0 1 0 0 0,-4 4-250 0 0,-3 8 221 0 0,1 0 0 0 0,1 0 1 0 0,1 1-1 0 0,0 1 0 0 0,2-1 0 0 0,0 2 0 0 0,2-1 0 0 0,0 3-221 0 0,-9 38 356 0 0,4 0 0 0 0,-1 24-356 0 0,8-48 85 0 0,2-1 0 0 0,1 0 0 0 0,3 1 0 0 0,1-1 0 0 0,1 0 0 0 0,3 1-85 0 0,-4-23 3 0 0,2 1 0 0 0,0-1 1 0 0,1 0-1 0 0,0 0 0 0 0,1-1 1 0 0,1 0-1 0 0,1 0 0 0 0,0 0 1 0 0,1-1-1 0 0,0 0 0 0 0,1-1 1 0 0,1 0-1 0 0,0-1 0 0 0,1 0 1 0 0,0 0-4 0 0,-5-7-7 0 0,0 0 1 0 0,0 0 0 0 0,0 0-1 0 0,1-1 1 0 0,-1 0 0 0 0,1-1-1 0 0,0 0 1 0 0,0 0 0 0 0,0 0-1 0 0,1-1 1 0 0,-1-1-1 0 0,0 1 1 0 0,7-1 6 0 0,-1-1-8 0 0,0 0 0 0 0,0-1 0 0 0,-1 0 0 0 0,1-1 0 0 0,0-1 0 0 0,-1 0 0 0 0,0-1 0 0 0,3-2 8 0 0,25-11-20 0 0,0-2 1 0 0,-1-3-1 0 0,-1 0 0 0 0,25-21 20 0 0,31-21-38 0 0,-3-3 1 0 0,-4-5-1 0 0,45-48 38 0 0,-130 116 1 0 0,1 0 0 0 0,-1 0 0 0 0,1 0 0 0 0,-1-1 0 0 0,-1 0 0 0 0,1 1 0 0 0,-1-1 0 0 0,0 0 0 0 0,0 0 1 0 0,0-1-2 0 0,-1 5 1 0 0,-1 0 1 0 0,0 0 0 0 0,0 0-1 0 0,0 0 1 0 0,0 1 0 0 0,1-1 0 0 0,-1 0-1 0 0,0 0 1 0 0,-1 0 0 0 0,1 0-1 0 0,0 1 1 0 0,0-1 0 0 0,0 0 0 0 0,0 0-1 0 0,-1 0 1 0 0,1 1 0 0 0,0-1 0 0 0,-1 0-1 0 0,1 0 1 0 0,-1 0 0 0 0,1 1-1 0 0,-1-1 1 0 0,1 0 0 0 0,-1 1 0 0 0,1-1-2 0 0,-2 0 2 0 0,0 1 1 0 0,1-1 0 0 0,-1 0 0 0 0,0 1 0 0 0,1-1 0 0 0,-1 1 0 0 0,0 0 0 0 0,1 0-1 0 0,-1-1 1 0 0,0 1 0 0 0,0 0 0 0 0,1 0 0 0 0,-1 1 0 0 0,0-1 0 0 0,0 0-1 0 0,1 1 1 0 0,-1-1 0 0 0,0 1-3 0 0,-8 2 12 0 0,0 0 0 0 0,1 1 0 0 0,-1 0 0 0 0,1 0 0 0 0,0 1-1 0 0,0 0 1 0 0,0 1 0 0 0,1 0 0 0 0,-4 4-12 0 0,-19 17 48 0 0,-21 24-48 0 0,37-35 11 0 0,-6 5 3 0 0,1 1 0 0 0,1 1 0 0 0,2 1 0 0 0,0 0 0 0 0,-3 9-14 0 0,14-24 1 0 0,1 2 1 0 0,0-1-1 0 0,1 1 1 0 0,0-1 0 0 0,0 1-1 0 0,1 0 1 0 0,0 1-1 0 0,1-1 1 0 0,1 0-1 0 0,0 1 1 0 0,0-1-1 0 0,1 1 1 0 0,1-1 0 0 0,1 12-2 0 0,-2-20-2 0 0,1 0 1 0 0,-1 0-1 0 0,1-1 1 0 0,0 1 0 0 0,0 0-1 0 0,0-1 1 0 0,0 1-1 0 0,0 0 1 0 0,0-1-1 0 0,1 1 1 0 0,-1-1 0 0 0,1 0-1 0 0,0 1 1 0 0,0-1-1 0 0,0 0 1 0 0,0 0 0 0 0,0 0-1 0 0,0 0 1 0 0,1-1-1 0 0,-1 1 1 0 0,1-1 0 0 0,-1 1-1 0 0,1-1 1 0 0,-1 0-1 0 0,1 0 1 0 0,0 0-1 0 0,-1 0 1 0 0,1 0 0 0 0,0-1-1 0 0,0 1 1 0 0,0-1-1 0 0,0 0 1 0 0,0 0 0 0 0,-1 0-1 0 0,1 0 1 0 0,0 0-1 0 0,0-1 1 0 0,0 1 0 0 0,0-1-1 0 0,-1 0 1 0 0,1 0 1 0 0,10-2-6 0 0,0-2 0 0 0,0 0 0 0 0,0 0 0 0 0,-1-1 0 0 0,0 0 1 0 0,0-1-1 0 0,0-1 0 0 0,-1-1 6 0 0,31-24-30 0 0,-1-1-1 0 0,-2-3 1 0 0,8-12 30 0 0,101-127-63 0 0,-37 28-323 0 0,-8-5 0 0 0,-6-5 0 0 0,47-109 386 0 0,-128 237-45 0 0,-8 16 61 0 0,-1 0-1 0 0,0-1 1 0 0,0 1-1 0 0,-1-1 1 0 0,-1 0 0 0 0,-1-1-1 0 0,0 1 1 0 0,1-15-16 0 0,-5 29 11 0 0,0 0 1 0 0,0 0-1 0 0,1-1 0 0 0,-1 1 1 0 0,0 0-1 0 0,-1 0 1 0 0,1-1-1 0 0,0 1 0 0 0,0 0 1 0 0,0 0-1 0 0,-1 0 1 0 0,1-1-1 0 0,-1 1 1 0 0,1 0-1 0 0,-1 0 0 0 0,1 0 1 0 0,-1 0-1 0 0,0 0 1 0 0,1 0-1 0 0,-1 0 0 0 0,0 0 1 0 0,0 0-1 0 0,0 0 1 0 0,0 0-1 0 0,0 0 0 0 0,0 1 1 0 0,0-1-1 0 0,0 0 1 0 0,0 1-1 0 0,0-1 1 0 0,0 1-1 0 0,0-1 0 0 0,0 1 1 0 0,-1-1-1 0 0,1 1 1 0 0,0 0-1 0 0,0 0 0 0 0,0-1 1 0 0,-1 1-1 0 0,1 0 1 0 0,0 0-1 0 0,0 0 0 0 0,-1 1 1 0 0,1-1-1 0 0,0 0 1 0 0,0 0-1 0 0,-1 1-11 0 0,-7 1 94 0 0,1 0 0 0 0,0 0 0 0 0,0 1 0 0 0,0 0 0 0 0,0 1 0 0 0,-3 2-94 0 0,-26 16 353 0 0,1 1 1 0 0,0 2-1 0 0,3 1 0 0 0,0 2 1 0 0,1 1-1 0 0,-22 28-353 0 0,-5 12 712 0 0,3 2 1 0 0,-34 60-713 0 0,57-79 363 0 0,1 1 1 0 0,3 2 0 0 0,-17 48-364 0 0,38-83 31 0 0,0 1 1 0 0,2 1-1 0 0,0-1 1 0 0,2 1-1 0 0,0 0 1 0 0,2 0-1 0 0,0 0 1 0 0,1 0-1 0 0,2 1 1 0 0,0-1-1 0 0,1 0 1 0 0,3 7-32 0 0,-2-15-81 0 0,1 0 0 0 0,1 0 0 0 0,0-1 0 0 0,1 0 0 0 0,0 0 0 0 0,1 0 0 0 0,0-1 0 0 0,1 0 0 0 0,1-1 1 0 0,0 1-1 0 0,5 3 81 0 0,0-1-738 0 0,0-1 1 0 0,1 0 0 0 0,1-2-1 0 0,0 1 1 0 0,1-2-1 0 0,0 0 1 0 0,0-1 0 0 0,2-1 737 0 0,11 4-1834 0 0,1-1 0 0 0,0-2 0 0 0,1-1-1 0 0,0-1 1 0 0,0-2 0 0 0,1-1 0 0 0,-1-2 0 0 0,1-1 0 0 0,31-3 1834 0 0,14-7-2034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4:1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24 647 532 0 0,'-4'-11'644'0'0,"-3"1"-348"0"0,2 3-480 0 0,-2 1-412 0 0</inkml:trace>
  <inkml:trace contextRef="#ctx0" brushRef="#br0" timeOffset="668.929">199 617 456 0 0,'-62'25'10963'0'0,"62"-25"-10870"0"0,-1 1-1 0 0,0-1 1 0 0,1 0-1 0 0,-1 0 1 0 0,1 0-1 0 0,-1 0 1 0 0,0 1 0 0 0,1-1-1 0 0,-1 0 1 0 0,1 1-1 0 0,-1-1 1 0 0,1 0-1 0 0,-1 1 1 0 0,1-1 0 0 0,0 0-1 0 0,-1 1 1 0 0,1-1-1 0 0,-1 1 1 0 0,1-1-1 0 0,0 1 1 0 0,-1-1-1 0 0,1 1 1 0 0,0-1 0 0 0,0 1-1 0 0,-1 0 1 0 0,1-1-1 0 0,0 1 1 0 0,0-1-1 0 0,0 1-92 0 0,0 0 42 0 0,0 0-1 0 0,1 0 1 0 0,-1-1-1 0 0,1 1 1 0 0,-1 0-1 0 0,1-1 0 0 0,-1 1 1 0 0,1 0-1 0 0,0-1 1 0 0,-1 1-1 0 0,1-1 0 0 0,0 1 1 0 0,0-1-1 0 0,-1 1 1 0 0,1-1-1 0 0,0 1 1 0 0,0-1-42 0 0,38 13 9 0 0,-12-12 69 0 0,0 0 0 0 0,0-2 0 0 0,0-1 0 0 0,0-1 0 0 0,0-1 0 0 0,-1-2 0 0 0,2-1-78 0 0,60-18 248 0 0,33-17-248 0 0,-20 4 45 0 0,65-36-45 0 0,-124 52-6 0 0,-1-1 0 0 0,-1-2 0 0 0,0-2 0 0 0,-3-2-1 0 0,2-3 7 0 0,-31 25-46 0 0,0 0 0 0 0,-1-1-1 0 0,0 0 1 0 0,0 0-1 0 0,-1-1 1 0 0,0 0 0 0 0,0 0-1 0 0,-1 0 1 0 0,2-5 46 0 0,-6 11-38 0 0,0 0 1 0 0,0 0-1 0 0,0 0 1 0 0,-1 0-1 0 0,1 0 1 0 0,-1 0-1 0 0,0 0 1 0 0,0 0-1 0 0,0-1 1 0 0,0 1-1 0 0,0 0 1 0 0,0 0-1 0 0,-1 0 1 0 0,0 0-1 0 0,0 0 1 0 0,0 0-1 0 0,0 0 1 0 0,0 0-1 0 0,0 0 1 0 0,-1 0-1 0 0,1 0 0 0 0,-1 1 1 0 0,0-1-1 0 0,0 0 1 0 0,0 1-1 0 0,0 0 1 0 0,0-1-1 0 0,-1 1 1 0 0,1 0-1 0 0,-1 0 1 0 0,1 1-1 0 0,-3-2 38 0 0,-4-2-6 0 0,-1 0 0 0 0,0 0 0 0 0,1 1 0 0 0,-1 1 0 0 0,-1-1 0 0 0,1 2 0 0 0,-1 0 0 0 0,1 0 0 0 0,-1 0 0 0 0,1 2 0 0 0,-1-1 0 0 0,0 1 0 0 0,1 1 0 0 0,-1 0 0 0 0,0 0 0 0 0,1 1 0 0 0,-3 1 6 0 0,-16 4 315 0 0,1 1 0 0 0,-1 2 0 0 0,2 0 0 0 0,-1 2 0 0 0,-16 10-315 0 0,5 1 614 0 0,1 1 0 0 0,1 1 0 0 0,1 3 0 0 0,2 0 0 0 0,-29 32-614 0 0,37-32 247 0 0,1 0 0 0 0,2 1-1 0 0,1 2 1 0 0,1 0 0 0 0,1 1-1 0 0,2 1 1 0 0,-2 10-247 0 0,14-30 47 0 0,1 0 0 0 0,1 0 1 0 0,0 1-1 0 0,0 0 0 0 0,2-1 0 0 0,-1 1 0 0 0,2 0 0 0 0,0 0 1 0 0,1 8-48 0 0,0-15 8 0 0,1 0 1 0 0,0 0-1 0 0,1 0 0 0 0,-1 0 1 0 0,1 0-1 0 0,0-1 1 0 0,1 1-1 0 0,0-1 1 0 0,0 1-1 0 0,0-1 1 0 0,1 0-1 0 0,0 0 1 0 0,0 0-1 0 0,1-1 1 0 0,-1 1-1 0 0,1-1 1 0 0,0 0-1 0 0,1-1 1 0 0,2 3-9 0 0,9 4-11 0 0,0 0 1 0 0,1-2 0 0 0,0 0-1 0 0,1-1 1 0 0,0 0 0 0 0,0-2-1 0 0,0 0 1 0 0,1-1 0 0 0,0-2 0 0 0,0 1-1 0 0,0-2 1 0 0,13-1 10 0 0,-5 0-698 0 0,-1-1-1 0 0,1-2 1 0 0,-1-1 0 0 0,0-1 0 0 0,0-1-1 0 0,-1-2 1 0 0,1 0 0 0 0,-1-2 0 0 0,4-3 698 0 0,-10 2-1408 0 0,0 0 0 0 0,-1-2 1 0 0,0 0-1 0 0,-1-2 0 0 0,-1 0 0 0 0,0 0 1 0 0,-1-2-1 0 0,10-11 1408 0 0,12-19-2061 0 0</inkml:trace>
  <inkml:trace contextRef="#ctx0" brushRef="#br0" timeOffset="1308.627">1338 158 240 0 0,'4'-4'597'0'0,"0"1"480"0"0,-1 0-1 0 0,0 0 1 0 0,1 0 0 0 0,-1 1-1 0 0,1-1 1 0 0,0 1 0 0 0,0 0-1 0 0,2-1-1076 0 0,-6 3 123 0 0,0 0 0 0 0,0 0 0 0 0,1 0 0 0 0,-1 0 0 0 0,0 0 0 0 0,0 1 0 0 0,1-1 0 0 0,-1 0 0 0 0,0 0 0 0 0,0 0 0 0 0,0 0 0 0 0,1 0 0 0 0,-1 1-1 0 0,0-1 1 0 0,0 0 0 0 0,0 0 0 0 0,1 0 0 0 0,-1 1 0 0 0,0-1 0 0 0,0 0 0 0 0,0 0 0 0 0,0 0 0 0 0,0 1 0 0 0,0-1 0 0 0,0 0 0 0 0,0 0 0 0 0,0 1 0 0 0,1-1 0 0 0,-1 0 0 0 0,0 0 0 0 0,0 1-1 0 0,0-1 1 0 0,0 0 0 0 0,0 0 0 0 0,0 1 0 0 0,-1-1 0 0 0,1 0 0 0 0,0 0 0 0 0,0 1 0 0 0,0-1 0 0 0,0 0 0 0 0,0 0 0 0 0,0 1 0 0 0,0-1 0 0 0,0 0 0 0 0,-1 0 0 0 0,1 1-123 0 0,-4 16 826 0 0,3-15-538 0 0,-42 122 767 0 0,15-45-13 0 0,1 9-1042 0 0,21-63 277 0 0,0 1 0 0 0,2 0-1 0 0,1 0 1 0 0,1 1 0 0 0,1 13-277 0 0,1-31 33 0 0,1-1 1 0 0,0 0 0 0 0,0 0-1 0 0,1 0 1 0 0,0 0-1 0 0,0 0 1 0 0,1 0-1 0 0,0 0 1 0 0,0-1-1 0 0,1 1 1 0 0,0-1 0 0 0,0 0-1 0 0,1 0 1 0 0,5 5-34 0 0,-6-8-1 0 0,0 0 0 0 0,0 0 0 0 0,0 0 0 0 0,0-1 0 0 0,1 0 0 0 0,-1 0 0 0 0,1 0 0 0 0,0-1 0 0 0,0 0 0 0 0,0 1 0 0 0,0-2 0 0 0,0 1 1 0 0,1-1-1 0 0,-1 1 0 0 0,0-1 0 0 0,1-1 0 0 0,-1 1 0 0 0,1-1 0 0 0,-1 0 0 0 0,1 0 0 0 0,-1-1 0 0 0,4 0 1 0 0,5-2-9 0 0,0-1 0 0 0,-1 0 0 0 0,0 0 0 0 0,0-2 0 0 0,-1 1 0 0 0,1-2 0 0 0,-1 1 0 0 0,0-2 0 0 0,-1 0 0 0 0,0 0 0 0 0,0-1 0 0 0,-1 0-1 0 0,5-6 10 0 0,19-22-24 0 0,-2-2-1 0 0,-2-1 0 0 0,3-8 25 0 0,28-36 14 0 0,-54 73-12 0 0,1 1 8 0 0,0 0-1 0 0,0 1 1 0 0,1-1 0 0 0,0 2-1 0 0,6-6-9 0 0,-12 12 7 0 0,0 0-1 0 0,0 0 0 0 0,1 0 0 0 0,-1 1 1 0 0,0-1-1 0 0,1 1 0 0 0,-1 0 1 0 0,1 0-1 0 0,0 0 0 0 0,-1 0 0 0 0,1 1 1 0 0,0-1-1 0 0,-1 1 0 0 0,1 0 1 0 0,0 0-1 0 0,-1 0 0 0 0,1 1 0 0 0,0-1 1 0 0,-1 1-1 0 0,1 0 0 0 0,0 0-6 0 0,87 33 388 0 0,-67-24-240 0 0,0-1 0 0 0,0-1 0 0 0,1-1 0 0 0,0-1 0 0 0,14 1-148 0 0,-7-4 26 0 0,0-2 1 0 0,0-2-1 0 0,0 0 1 0 0,0-2-1 0 0,16-5-26 0 0,-24 4-11 0 0,-1-2-1 0 0,0 0 1 0 0,-1-2-1 0 0,0 0 1 0 0,0-2-1 0 0,0 0 1 0 0,13-10 11 0 0,-29 16-8 0 0,0-1 1 0 0,0 1 0 0 0,0-1 0 0 0,-1-1 0 0 0,0 1 0 0 0,0-1-1 0 0,0 0 1 0 0,-1 0 0 0 0,0 0 0 0 0,0 0 0 0 0,3-6 7 0 0,-6 10-4 0 0,-1 0 1 0 0,1 0 0 0 0,0 0 0 0 0,-1 0-1 0 0,1 0 1 0 0,-1 0 0 0 0,1 0 0 0 0,-1-1-1 0 0,0 1 1 0 0,0 0 0 0 0,0 0 0 0 0,0 0-1 0 0,-1 0 1 0 0,1 0 0 0 0,0 0-1 0 0,-1 0 1 0 0,1 0 0 0 0,-1 0 0 0 0,0 0-1 0 0,0 0 1 0 0,0 0 0 0 0,0 0 0 0 0,0 0-1 0 0,0 0 1 0 0,0 1 0 0 0,-1-1 0 0 0,1 0-1 0 0,-1 1 1 0 0,1 0 0 0 0,-1-1 0 0 0,1 1-1 0 0,-1 0 1 0 0,0-1 0 0 0,0 1-1 0 0,0 0 1 0 0,1 0 0 0 0,-1 1 0 0 0,0-1-1 0 0,0 0 1 0 0,0 1 0 0 0,-1-1 0 0 0,0 0 3 0 0,-8-1-4 0 0,0-1 1 0 0,0 2-1 0 0,0-1 1 0 0,0 2-1 0 0,-1-1 1 0 0,1 2-1 0 0,0-1 1 0 0,0 1-1 0 0,0 1 1 0 0,0 0-1 0 0,-9 3 4 0 0,-14 5 16 0 0,0 2 0 0 0,1 1 1 0 0,-2 2-17 0 0,1 1 39 0 0,2 0 0 0 0,-1 3 0 0 0,2 0 1 0 0,-12 12-40 0 0,31-22 62 0 0,0 0 1 0 0,1 2-1 0 0,0-1 1 0 0,1 1 0 0 0,0 1-1 0 0,1 0 1 0 0,0 0-1 0 0,1 1 1 0 0,0 0 0 0 0,1 1-1 0 0,0-1 1 0 0,1 3-63 0 0,4-12 18 0 0,1 0 0 0 0,-1 0 0 0 0,1 1 0 0 0,0-1 0 0 0,0 1 0 0 0,1-1 0 0 0,-1 1 0 0 0,1-1 0 0 0,0 1 0 0 0,0 0 0 0 0,0-1 0 0 0,1 1 0 0 0,0-1 0 0 0,0 1 0 0 0,0-1 0 0 0,0 0 0 0 0,1 1 0 0 0,-1-1 0 0 0,1 0 0 0 0,0 0 0 0 0,0 0 0 0 0,1 0 0 0 0,-1 0 0 0 0,1-1 0 0 0,0 1 0 0 0,0-1 0 0 0,0 1 0 0 0,1-1 0 0 0,-1 0 1 0 0,1-1-1 0 0,-1 1 0 0 0,1 0 0 0 0,0-1 0 0 0,0 0 0 0 0,1 0-18 0 0,9 5 3 0 0,1-1 0 0 0,0-1 0 0 0,-1-1 0 0 0,2 0 1 0 0,-1-1-1 0 0,0-1 0 0 0,1 0 0 0 0,-1-1 0 0 0,1 0 0 0 0,-1-1-3 0 0,21-3-11 0 0,-1-1 0 0 0,0-1-1 0 0,0-2 1 0 0,-1-1 0 0 0,0-2-1 0 0,-1-2 1 0 0,24-11 11 0 0,24-15-30 0 0,-2-3 1 0 0,34-26 29 0 0,-6-6 2 0 0,-3-5 0 0 0,-3-4 0 0 0,8-16-2 0 0,-92 83 0 0 0,7-8 7 0 0,2 1-1 0 0,0 1 1 0 0,1 1-1 0 0,25-13-6 0 0,-50 32 2 0 0,0 0 0 0 0,0 0 0 0 0,-1 0-1 0 0,1 0 1 0 0,0 0 0 0 0,0 0-1 0 0,0 1 1 0 0,0-1 0 0 0,0 1 0 0 0,0 0-1 0 0,0-1 1 0 0,0 1 0 0 0,0 0-1 0 0,0 0 1 0 0,0 0 0 0 0,0 0 0 0 0,-1 1-1 0 0,1-1 1 0 0,0 1 0 0 0,0-1-1 0 0,2 1-1 0 0,-3 0 3 0 0,1 1 0 0 0,-1-1 0 0 0,0 0 0 0 0,0 0 0 0 0,1 1 0 0 0,-1-1 0 0 0,0 1 0 0 0,0-1 0 0 0,-1 1 1 0 0,1-1-1 0 0,0 1 0 0 0,0 0 0 0 0,-1-1 0 0 0,1 1 0 0 0,-1 0 0 0 0,1 0 0 0 0,-1-1 0 0 0,0 1 0 0 0,0 0-3 0 0,1 12 20 0 0,-1 0 0 0 0,0 0 0 0 0,-1 0 0 0 0,-1 0 1 0 0,-1 6-21 0 0,2-19 0 0 0,-18 98 4 0 0,10-60-266 0 0,2 1 0 0 0,1 0 0 0 0,2 0 0 0 0,1 0-1 0 0,4 33 263 0 0,4-28-1994 0 0,-2-28-455 0 0,-1 1 1 0 0,-1 0-1 0 0,0 0 0 0 0,-1 0 0 0 0,-1 0 0 0 0,-1 0 1 0 0,-1 4 2448 0 0,-4-1-2104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4:43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326 46 196 0 0,'16'-21'4069'0'0,"-16"20"-3833"0"0,1 1 0 0 0,-1-1 0 0 0,0 0 0 0 0,1 0 1 0 0,-1 0-1 0 0,0 0 0 0 0,1 0 0 0 0,-1 1 0 0 0,0-1 0 0 0,0 0 1 0 0,0 0-1 0 0,0 0 0 0 0,0 0 0 0 0,0 0 0 0 0,0 0 0 0 0,0 0 1 0 0,0 0-1 0 0,0 0 0 0 0,0 1 0 0 0,-1-1 0 0 0,1 0 0 0 0,0 0 0 0 0,0 0 1 0 0,-1 0-1 0 0,1 0 0 0 0,-1 0-236 0 0,0 1 73 0 0,1 0 0 0 0,-1 0 0 0 0,1 0 0 0 0,-1 0 1 0 0,0-1-1 0 0,1 1 0 0 0,-1 0 0 0 0,1 0 0 0 0,-1 0 0 0 0,1 0 0 0 0,-1 1 0 0 0,0-1 0 0 0,1 0 1 0 0,-1 0-1 0 0,1 0 0 0 0,-1 0 0 0 0,1 1 0 0 0,-1-1 0 0 0,0 0 0 0 0,1 0 0 0 0,-1 1 0 0 0,1-1 1 0 0,-1 0-1 0 0,1 1 0 0 0,0-1 0 0 0,-1 1 0 0 0,1-1 0 0 0,-1 1 0 0 0,1-1 0 0 0,0 1 0 0 0,-1-1 1 0 0,1 1-1 0 0,0-1 0 0 0,0 1 0 0 0,-1-1 0 0 0,1 1 0 0 0,0-1 0 0 0,0 1-73 0 0,-15 25 182 0 0,14-25-67 0 0,-12 26 75 0 0,1 0 1 0 0,2 1-1 0 0,1 0 1 0 0,-5 27-191 0 0,-17 121 15 0 0,13-63-121 0 0,6-56-1548 0 0,-1-1 1 0 0,-17 42 1653 0 0,20-71-1345 0 0,-1-1 0 0 0,-2 0 0 0 0,0 0 0 0 0,-1-1 1 0 0,-2-1-1 0 0,-12 14 1345 0 0,-13 9-1867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4:43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169 160 748 0 0,'-15'9'1753'0'0,"0"0"-1"0"0,-1 0 1 0 0,-7 1-1753 0 0,9-4 2953 0 0,-1-1 0 0 0,0-1 0 0 0,-15 3-2953 0 0,6 1 2615 0 0,24-8-2593 0 0,-1 0 1 0 0,1 0-1 0 0,0 0 1 0 0,0 1-1 0 0,0-1 0 0 0,0 0 1 0 0,0 0-1 0 0,0 0 1 0 0,0 1-1 0 0,0-1 1 0 0,0 0-1 0 0,0 0 1 0 0,0 0-1 0 0,0 1 1 0 0,0-1-1 0 0,0 0 0 0 0,0 0 1 0 0,0 1-1 0 0,0-1 1 0 0,0 0-1 0 0,0 0 1 0 0,0 0-1 0 0,0 1 1 0 0,1-1-1 0 0,-1 0 1 0 0,0 0-1 0 0,0 0 0 0 0,0 0 1 0 0,0 1-1 0 0,0-1 1 0 0,0 0-1 0 0,1 0 1 0 0,-1 0-1 0 0,0 0 1 0 0,0 0-1 0 0,0 1 1 0 0,0-1-1 0 0,1 0 1 0 0,-1 0-1 0 0,0 0 0 0 0,0 0 1 0 0,0 0-1 0 0,1 0 1 0 0,-1 0-1 0 0,0 0 1 0 0,0 0-1 0 0,1 0 1 0 0,-1 0-1 0 0,0 0-22 0 0,7 2 67 0 0,-1 0 0 0 0,1 0 0 0 0,-1-1 0 0 0,1 0 0 0 0,0 0 0 0 0,0-1-67 0 0,65-1 362 0 0,0-2-1 0 0,-1-4 1 0 0,49-12-362 0 0,-22 4 158 0 0,773-98 229 0 0,-288 60-2940 0 0,-490 47 1383 0 0,447-19-13978 0 0,-472 25 13479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4:49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31 633 112 0 0,'10'-2'1038'0'0,"-5"2"-42"0"0,-1-1 0 0 0,0 1 0 0 0,0-1 0 0 0,0 1 0 0 0,1 0 0 0 0,-1 1-1 0 0,0-1 1 0 0,2 1-996 0 0,-5-1 173 0 0,0 1 0 0 0,0-1-1 0 0,0 1 1 0 0,0 0-1 0 0,0-1 1 0 0,0 1 0 0 0,0 0-1 0 0,0 0 1 0 0,-1-1-1 0 0,1 1 1 0 0,0 0 0 0 0,0 0-1 0 0,-1 0 1 0 0,1 0-1 0 0,0 0 1 0 0,-1 0 0 0 0,1 0-1 0 0,-1 0 1 0 0,1 0-1 0 0,-1 1 1 0 0,0-1 0 0 0,1 0-1 0 0,-1 0 1 0 0,0 0-1 0 0,0 0 1 0 0,0 0 0 0 0,0 1-1 0 0,0-1 1 0 0,0 0-1 0 0,0 0 1 0 0,0 0 0 0 0,-1 1-173 0 0,-2 18 487 0 0,0-1 1 0 0,-2 0 0 0 0,0 0-1 0 0,-1 0 1 0 0,-1-1 0 0 0,-8 16-488 0 0,3-6 505 0 0,1 1 1 0 0,-2 11-506 0 0,12-37-33 0 0,-3 14 102 0 0,0 0 1 0 0,1 1 0 0 0,-1 15-70 0 0,4-30-115 0 0,-1 1-1 0 0,1-1 1 0 0,0 1 0 0 0,0-1 0 0 0,1 1-1 0 0,-1-1 1 0 0,1 1 0 0 0,-1-1-1 0 0,1 1 1 0 0,0-1 0 0 0,1 0 0 0 0,-1 1-1 0 0,1-1 1 0 0,-1 0 0 0 0,1 0 0 0 0,0 0-1 0 0,0 0 1 0 0,0 0 0 0 0,0-1 0 0 0,1 1-1 0 0,-1-1 1 0 0,2 2 115 0 0,0-2-357 0 0,-1-1 0 0 0,1 1 0 0 0,-1-1 0 0 0,1 0 0 0 0,0 0 0 0 0,0 0 0 0 0,0-1 0 0 0,-1 1 0 0 0,1-1-1 0 0,0 0 1 0 0,0 0 0 0 0,0 0 0 0 0,0-1 0 0 0,-1 1 0 0 0,1-1 0 0 0,0 0 0 0 0,0 0 0 0 0,-1 0 0 0 0,2-1 357 0 0,13-5-1566 0 0,0 0 0 0 0,0-2 0 0 0,3-2 1566 0 0,-13 7-430 0 0,43-24-1630 0 0,4-2 462 0 0</inkml:trace>
  <inkml:trace contextRef="#ctx0" brushRef="#br0" timeOffset="250.146">886 387 92 0 0,'19'-21'864'0'0,"-11"13"-119"0"0,0-1 0 0 0,0 0 0 0 0,-1 0 0 0 0,0 0 0 0 0,-1-1 0 0 0,0 0 0 0 0,0-1 0 0 0,-1 1 0 0 0,4-12-745 0 0,-9 22 77 0 0,0-1 1 0 0,1 1 0 0 0,-1-1 0 0 0,0 0-1 0 0,0 1 1 0 0,0-1 0 0 0,0 1-1 0 0,0-1 1 0 0,0 0 0 0 0,0 1 0 0 0,0-1-1 0 0,0 1 1 0 0,0-1 0 0 0,0 0-1 0 0,0 1 1 0 0,0-1 0 0 0,-1 1 0 0 0,1-1-1 0 0,0 1 1 0 0,0-1 0 0 0,-1 0 0 0 0,1 1-1 0 0,0-1 1 0 0,-1 1 0 0 0,1-1-1 0 0,0 1 1 0 0,-1 0 0 0 0,1-1 0 0 0,-1 1-1 0 0,1-1 1 0 0,-1 1 0 0 0,1 0-1 0 0,-1-1-77 0 0,-1 1 130 0 0,1 0 0 0 0,-1-1-1 0 0,1 1 1 0 0,-1 0-1 0 0,1 0 1 0 0,-1 0 0 0 0,1 1-1 0 0,-1-1 1 0 0,1 0-1 0 0,-1 0 1 0 0,1 1 0 0 0,-1-1-1 0 0,0 1-129 0 0,-42 21 2256 0 0,18-4-1488 0 0,0 2 0 0 0,1 0 0 0 0,1 1 0 0 0,0 2 0 0 0,2 0-1 0 0,1 2 1 0 0,1 0 0 0 0,-12 21-768 0 0,21-28 37 0 0,0 0-1 0 0,1 1 1 0 0,1 0 0 0 0,1 1-1 0 0,1-1 1 0 0,1 2-1 0 0,0-1 1 0 0,2 1-1 0 0,0-1 1 0 0,1 1-1 0 0,1 0 1 0 0,1 1 0 0 0,2 17-37 0 0,6 9-228 0 0,-3-27-512 0 0,-2 0-1 0 0,0 0 1 0 0,-1 8 740 0 0,-1-24-652 0 0,0-1 1 0 0,0 1 0 0 0,-1 0 0 0 0,1-1 0 0 0,-1 1 0 0 0,-1-1-1 0 0,1 1 1 0 0,0-1 0 0 0,-1 1 0 0 0,0-1 0 0 0,0 0-1 0 0,-1 0 1 0 0,1 0 0 0 0,-1 0 0 0 0,1 0 0 0 0,-4 3 651 0 0,4-5-424 0 0,-1 0 0 0 0,1 0 0 0 0,0-1 0 0 0,-1 1 0 0 0,1-1 1 0 0,-1 1-1 0 0,1-1 0 0 0,-1 0 0 0 0,0 0 0 0 0,1 0 0 0 0,-1 0 1 0 0,0 0-1 0 0,0-1 0 0 0,-1 1 424 0 0,-24 0-1819 0 0</inkml:trace>
  <inkml:trace contextRef="#ctx0" brushRef="#br0" timeOffset="438.484">320 866 148 0 0,'-22'-40'6448'0'0,"19"34"-4735"0"0,1 0 0 0 0,0 0 1 0 0,0 0-1 0 0,1 0 0 0 0,-1 0 0 0 0,1-2-1713 0 0,1 7 92 0 0,0 0-1 0 0,0 0 1 0 0,0 0 0 0 0,0 0-1 0 0,1 0 1 0 0,-1 0 0 0 0,0 0-1 0 0,0 0 1 0 0,1 0 0 0 0,-1 1-1 0 0,1-1 1 0 0,-1 0 0 0 0,1 0-1 0 0,-1 0 1 0 0,1 1 0 0 0,-1-1-1 0 0,1 0 1 0 0,-1 0 0 0 0,1 1-1 0 0,0-1 1 0 0,0 1 0 0 0,-1-1-1 0 0,1 0 1 0 0,0 1 0 0 0,0 0-1 0 0,0-1 1 0 0,-1 1 0 0 0,1-1-1 0 0,0 1 1 0 0,0 0 0 0 0,0 0-1 0 0,1-1-91 0 0,36-5 135 0 0,-26 5 62 0 0,109-9-70 0 0,76 6-127 0 0,-60 2-1273 0 0,-20-3-2142 0 0,157-13-10513 0 0,-222 13 12281 0 0</inkml:trace>
  <inkml:trace contextRef="#ctx0" brushRef="#br0" timeOffset="692.399">1566 809 1972 0 0,'1'1'407'0'0,"-1"0"0"0"0,0 1 1 0 0,1-1-1 0 0,-1 0 0 0 0,0 1 0 0 0,0-1 0 0 0,0 0 0 0 0,0 1 0 0 0,0-1 0 0 0,0 0 1 0 0,0 0-1 0 0,-1 1 0 0 0,1-1 0 0 0,0 0 0 0 0,-1 1 0 0 0,1-1 0 0 0,-1 0 0 0 0,1 0 1 0 0,-1 0-1 0 0,0 0 0 0 0,1 1 0 0 0,-1-1 0 0 0,0 0 0 0 0,0 0 0 0 0,0 0 0 0 0,0-1 1 0 0,0 1-1 0 0,0 0 0 0 0,0 0 0 0 0,0 0 0 0 0,0-1 0 0 0,0 1 0 0 0,0-1 0 0 0,-1 1 1 0 0,1-1-1 0 0,0 1 0 0 0,0-1 0 0 0,-2 1-407 0 0,4-3 255 0 0,1-1 1 0 0,-1 1-1 0 0,0 0 1 0 0,1 0-1 0 0,0 0 0 0 0,-1 0 1 0 0,1 1-1 0 0,0-1 1 0 0,0 0-1 0 0,0 1 1 0 0,1-2-256 0 0,64-53 43 0 0,-2 1-33 0 0,50-31-10 0 0,-95 72-4 0 0,2 1 0 0 0,-1 0 0 0 0,2 2 0 0 0,-1 1 0 0 0,2 1 0 0 0,-1 1 0 0 0,24-5 4 0 0,-42 12-1 0 0,-1 0 1 0 0,0 0-1 0 0,1 1 1 0 0,-1-1-1 0 0,1 1 1 0 0,-1 0-1 0 0,1 0 1 0 0,-1 1-1 0 0,1 0 0 0 0,-1-1 1 0 0,1 1-1 0 0,-1 1 1 0 0,0-1-1 0 0,0 1 1 0 0,1-1-1 0 0,-1 1 1 0 0,2 2 0 0 0,-3-2-1 0 0,-1 1 0 0 0,1-1 0 0 0,-1 1 0 0 0,0-1 0 0 0,1 1 0 0 0,-1 0 0 0 0,-1 0 0 0 0,1 0 0 0 0,0 1 1 0 0,-1-1-1 0 0,1 0 0 0 0,-1 0 0 0 0,0 1 0 0 0,0-1 0 0 0,-1 1 0 0 0,1-1 0 0 0,-1 1 0 0 0,1-1 0 0 0,-1 1 0 0 0,0-1 0 0 0,-1 1 1 0 0,1 2 0 0 0,-3 34 80 0 0,1-23-550 0 0,1 1-1 0 0,0 0 1 0 0,2 0 0 0 0,2 13 470 0 0,-2-25-533 0 0,0 0 1 0 0,1 1-1 0 0,0-1 1 0 0,0-1-1 0 0,0 1 1 0 0,1 0-1 0 0,0 0 0 0 0,0-1 1 0 0,0 0-1 0 0,1 1 1 0 0,0-1-1 0 0,0-1 1 0 0,0 1-1 0 0,0 0 1 0 0,5 2 532 0 0,0 0-1287 0 0,0-1 1 0 0,1 0 0 0 0,0 0-1 0 0,1-1 1 0 0,-1 0 0 0 0,7 2 1286 0 0,13 4-1842 0 0</inkml:trace>
  <inkml:trace contextRef="#ctx0" brushRef="#br0" timeOffset="1728.942">2995 683 72 0 0,'-105'-18'11388'0'0,"71"15"-8696"0"0,0 1 0 0 0,-7 2-2692 0 0,20 0 452 0 0,0 2 0 0 0,0 0 0 0 0,0 1 0 0 0,0 1 0 0 0,1 1 0 0 0,0 1 0 0 0,0 1 1 0 0,0 1-1 0 0,-2 2-452 0 0,18-9 43 0 0,1 1 0 0 0,-1 0 0 0 0,1 0 0 0 0,-1 0 0 0 0,1 1 1 0 0,0-1-1 0 0,0 1 0 0 0,0 0 0 0 0,0-1 0 0 0,1 1 1 0 0,-1 1-1 0 0,1-1 0 0 0,0 0 0 0 0,0 0 0 0 0,0 1 0 0 0,0 0 1 0 0,-1 3-44 0 0,3-5 5 0 0,-1 1 0 0 0,1-1 0 0 0,0 1 0 0 0,0-1 0 0 0,0 1 0 0 0,1-1 0 0 0,-1 0 0 0 0,1 1 0 0 0,-1-1 0 0 0,1 1 0 0 0,0-1 0 0 0,0 0 0 0 0,0 1 0 0 0,0-1 0 0 0,0 0 0 0 0,0 0 0 0 0,1 0 1 0 0,-1 0-1 0 0,1 0 0 0 0,-1 0 0 0 0,1 0 0 0 0,0-1 0 0 0,0 1 0 0 0,0 0 0 0 0,0-1 0 0 0,0 0 0 0 0,0 1 0 0 0,2 0-5 0 0,7 4-7 0 0,-1-1 0 0 0,1 1 0 0 0,0-2 0 0 0,1 0 0 0 0,-1 0-1 0 0,1-1 1 0 0,0 0 0 0 0,-1-1 0 0 0,7 0 7 0 0,9 1-158 0 0,0-2 0 0 0,0-1 0 0 0,19-3 158 0 0,-31 1-410 0 0,0 0 0 0 0,0-1 0 0 0,0-1 0 0 0,0 0 0 0 0,-1-2 0 0 0,1 1 0 0 0,-1-1 1 0 0,3-3 409 0 0,-11 6-104 0 0,0 0 0 0 0,-1-1 1 0 0,1 1-1 0 0,-1-1 1 0 0,0 0-1 0 0,0 0 0 0 0,0-1 1 0 0,-1 0-1 0 0,0 1 1 0 0,1-2-1 0 0,-2 1 0 0 0,1 0 1 0 0,-1-1-1 0 0,1 1 1 0 0,-2-1-1 0 0,1 0 1 0 0,-1 0-1 0 0,1 0 0 0 0,-2-1 1 0 0,2-3 103 0 0,-3 7 193 0 0,0 0-1 0 0,0 1 1 0 0,1-1 0 0 0,-1 0-1 0 0,1 1 1 0 0,0-1 0 0 0,0 0 0 0 0,0 1-1 0 0,0-1 1 0 0,1-1-193 0 0,-1 3 37 0 0,1 0 1 0 0,-1 0-1 0 0,1 0 0 0 0,-1 0 0 0 0,1 0 1 0 0,0 0-1 0 0,-1 0 0 0 0,1 0 0 0 0,0 1 1 0 0,0-1-1 0 0,0 1 0 0 0,-1-1 1 0 0,1 1-1 0 0,0 0 0 0 0,0 0 0 0 0,2 0-37 0 0,43-7 4 0 0,0 2 1 0 0,1 3-1 0 0,-1 1 0 0 0,1 3 0 0 0,6 2-4 0 0,-54-4 2 0 0,1 0-1 0 0,-1 0 1 0 0,0 0 0 0 0,1 0-1 0 0,-1 0 1 0 0,0 0 0 0 0,0 0 0 0 0,1 0-1 0 0,-1 0 1 0 0,0 0 0 0 0,1 0-1 0 0,-1 0 1 0 0,0 0 0 0 0,1 0-1 0 0,-1 0 1 0 0,0 1 0 0 0,1-1-1 0 0,-1 0 1 0 0,0 0 0 0 0,1 0-1 0 0,-1 1 1 0 0,0-1 0 0 0,0 0 0 0 0,1 0-1 0 0,-1 0 1 0 0,0 1 0 0 0,0-1-1 0 0,0 0 1 0 0,1 1 0 0 0,-1-1-1 0 0,0 0 1 0 0,0 0 0 0 0,0 1-1 0 0,0-1 1 0 0,0 0 0 0 0,0 1 0 0 0,0-1-1 0 0,1 0 1 0 0,-1 1 0 0 0,0-1-1 0 0,0 0 1 0 0,0 1 0 0 0,0-1-1 0 0,0 1-1 0 0,-14 12 212 0 0,-29 12 317 0 0,39-24-466 0 0,-5 4 72 0 0,-95 53 854 0 0,93-50-914 0 0,-1 0 0 0 0,1 0 0 0 0,1 1-1 0 0,0 0 1 0 0,0 1 0 0 0,1 0 0 0 0,-3 5-75 0 0,11-14 4 0 0,0 0 0 0 0,0 0-1 0 0,0 0 1 0 0,0 0 0 0 0,1 0-1 0 0,-1 1 1 0 0,0-1 0 0 0,1 0-1 0 0,-1 0 1 0 0,1 0 0 0 0,-1 1-1 0 0,1-1 1 0 0,0 0 0 0 0,0 1-1 0 0,-1-1 1 0 0,1 0 0 0 0,0 1-1 0 0,0-1 1 0 0,0 0 0 0 0,0 0-1 0 0,1 1 1 0 0,-1-1 0 0 0,0 0 0 0 0,1 1-4 0 0,-1-1 1 0 0,1 0 0 0 0,0 0 0 0 0,0 0 0 0 0,0 0 0 0 0,0 0 0 0 0,0 0 0 0 0,0 0 0 0 0,1-1 0 0 0,-1 1 0 0 0,0 0 0 0 0,0-1 0 0 0,0 1 0 0 0,1-1 0 0 0,-1 1 0 0 0,0-1 1 0 0,1 1-1 0 0,-1-1 0 0 0,0 0 0 0 0,1 0-1 0 0,5 1-3 0 0,0-1 0 0 0,0 1 1 0 0,1-1-1 0 0,-1-1 0 0 0,0 0 0 0 0,0 0 1 0 0,0 0-1 0 0,1-1 3 0 0,19-8-20 0 0,0-1 0 0 0,-1-2 0 0 0,0 0-1 0 0,-1-2 1 0 0,-1 0 0 0 0,0-2 0 0 0,12-12 20 0 0,18-18-66 0 0,-3-2 0 0 0,23-29 66 0 0,-51 53-12 0 0,40-48-10 0 0,-58 67 27 0 0,0-1 0 0 0,0 0 1 0 0,-1 0-1 0 0,0 0 0 0 0,-1 0 0 0 0,0-1 0 0 0,0 1 0 0 0,0-1 0 0 0,1-7-5 0 0,-4 14 3 0 0,0 0 0 0 0,1 0 1 0 0,-1 1-1 0 0,0-1 0 0 0,0 0 0 0 0,0 0 0 0 0,0 0 0 0 0,0 0 0 0 0,0 0 0 0 0,0 1 0 0 0,0-1 1 0 0,0 0-1 0 0,0 0 0 0 0,0 0 0 0 0,-1 0 0 0 0,1 1 0 0 0,0-1 0 0 0,-1 0 0 0 0,1 0 0 0 0,0 0 1 0 0,-1 1-1 0 0,1-1 0 0 0,-1 0 0 0 0,1 1 0 0 0,-1-1 0 0 0,1 0 0 0 0,-1 1 0 0 0,0-1 0 0 0,1 1 0 0 0,-2-1-3 0 0,1 1 6 0 0,-1-1-1 0 0,1 1 0 0 0,-1 0 0 0 0,1 0 0 0 0,-1 0 0 0 0,0 0 0 0 0,1 0 0 0 0,-1 0 0 0 0,1 1 0 0 0,-1-1 0 0 0,1 0 0 0 0,-1 1 0 0 0,1-1 0 0 0,-1 1 0 0 0,0 0-5 0 0,-8 4 24 0 0,0 0-1 0 0,1 1 1 0 0,0 0-1 0 0,-4 3-23 0 0,-10 10 17 0 0,2 2-1 0 0,0 0 1 0 0,1 1-1 0 0,0 1 1 0 0,2 1-1 0 0,1 1 1 0 0,1 0-1 0 0,2 1 1 0 0,0 1 0 0 0,2 0-1 0 0,0 1 1 0 0,2 0-1 0 0,-4 19-16 0 0,12-38 0 0 0,0 0-1 0 0,1 1 0 0 0,0-1 1 0 0,0 0-1 0 0,1 0 1 0 0,0 7 0 0 0,0-14-2 0 0,0 0 0 0 0,0 0 0 0 0,1-1 0 0 0,-1 1 0 0 0,0 0-1 0 0,1 0 1 0 0,0-1 0 0 0,-1 1 0 0 0,1 0 0 0 0,0-1 0 0 0,0 1 0 0 0,0-1 0 0 0,0 1 0 0 0,0-1 0 0 0,0 1 0 0 0,0-1 0 0 0,0 0 0 0 0,1 1 0 0 0,-1-1 0 0 0,0 0 0 0 0,1 0 0 0 0,-1 0 0 0 0,1 0 0 0 0,-1 0 0 0 0,1 0 0 0 0,0-1 0 0 0,-1 1 0 0 0,1-1 0 0 0,0 1 0 0 0,0-1 0 0 0,-1 1 0 0 0,1-1 0 0 0,0 0 0 0 0,0 0 0 0 0,0 0 0 0 0,1 0 2 0 0,8-1-12 0 0,1 0 1 0 0,0-1 0 0 0,-1 0 0 0 0,1-1-1 0 0,-1-1 1 0 0,0 1 0 0 0,0-2 0 0 0,0 0-1 0 0,-1 0 1 0 0,2-2 11 0 0,29-17-24 0 0,34-28 24 0 0,-47 32-5 0 0,-3 2 2 0 0,40-29 14 0 0,3 2 0 0 0,2 3 0 0 0,31-11-11 0 0,-150 87 496 0 0,1 2 1 0 0,-17 18-497 0 0,47-36 383 0 0,0 0-1 0 0,-15 21-382 0 0,28-32 49 0 0,0-1-1 0 0,1 1 0 0 0,0 0 1 0 0,0 0-1 0 0,0 0 0 0 0,1 0 1 0 0,0 1-1 0 0,1-1 0 0 0,0 1 0 0 0,0 0 1 0 0,0 4-49 0 0,1-10 4 0 0,1-1 1 0 0,0 1 0 0 0,0-1 0 0 0,0 1-1 0 0,0 0 1 0 0,0-1 0 0 0,1 1-1 0 0,-1-1 1 0 0,0 1 0 0 0,1-1-1 0 0,-1 1 1 0 0,1-1 0 0 0,-1 0-1 0 0,1 1 1 0 0,0-1 0 0 0,0 1-1 0 0,-1-1 1 0 0,1 0 0 0 0,0 0 0 0 0,0 0-1 0 0,0 1 1 0 0,1-1 0 0 0,-1 0-1 0 0,0 0-4 0 0,1 0 4 0 0,1 0 0 0 0,-1 0 0 0 0,1 0 0 0 0,0 0 0 0 0,-1 0-1 0 0,1 0 1 0 0,-1-1 0 0 0,1 1 0 0 0,0-1 0 0 0,0 0 0 0 0,-1 0 0 0 0,1 0-1 0 0,0 0-3 0 0,10-1 2 0 0,0-1 0 0 0,0-1 0 0 0,0 0 0 0 0,-1 0 0 0 0,4-3-2 0 0,18-7-8 0 0,0-2 1 0 0,-2-1 0 0 0,0-2-1 0 0,0-1 1 0 0,-2-1 0 0 0,-1-2-1 0 0,8-8 8 0 0,11-13 4 0 0,-1-2 0 0 0,-3-2 0 0 0,27-37-4 0 0,-41 45 9 0 0,-1 0 0 0 0,-2-2 0 0 0,-2-1 0 0 0,-2 0-1 0 0,-2-2 1 0 0,-1-1 0 0 0,5-23-9 0 0,-22 56 20 0 0,1-1 0 0 0,-2 0 1 0 0,0 1-1 0 0,-1-3-20 0 0,0 11 28 0 0,-1-1 1 0 0,0 1-1 0 0,0 0 1 0 0,0-1-1 0 0,-1 1 1 0 0,0 0-1 0 0,0-1 0 0 0,0 1 1 0 0,0 0-1 0 0,-1 0 1 0 0,1 0-1 0 0,-1 0 1 0 0,-2-3-29 0 0,3 6 30 0 0,0-1 0 0 0,0 1 0 0 0,0-1 1 0 0,-1 1-1 0 0,1 0 0 0 0,-1 0 1 0 0,1 0-1 0 0,-1 0 0 0 0,1 0 1 0 0,-1 0-1 0 0,0 0 0 0 0,1 1 1 0 0,-1-1-1 0 0,0 0 0 0 0,0 1 0 0 0,0-1 1 0 0,1 1-1 0 0,-1 0 0 0 0,0 0 1 0 0,0 0-1 0 0,0 0 0 0 0,0 0 1 0 0,1 0-1 0 0,-1 0 0 0 0,0 0 0 0 0,0 1 1 0 0,0-1-1 0 0,1 1 0 0 0,-1 0 1 0 0,0-1-1 0 0,0 1 0 0 0,0 0-30 0 0,-6 3 147 0 0,0 0 0 0 0,0 0 0 0 0,0 1-1 0 0,0 0 1 0 0,-5 5-147 0 0,-17 17 151 0 0,0 0 1 0 0,2 2-1 0 0,1 1 0 0 0,1 1 1 0 0,2 1-1 0 0,1 2 0 0 0,2 0 1 0 0,1 1-1 0 0,2 1 0 0 0,-6 19-151 0 0,18-39-213 0 0,1-1 0 0 0,1 1 0 0 0,0 1 0 0 0,2-1-1 0 0,-1 0 1 0 0,2 1 0 0 0,0-1 0 0 0,1 1-1 0 0,1-1 1 0 0,1 1 0 0 0,0-1 0 0 0,3 8 213 0 0,0-2-1777 0 0,1-2 1 0 0,1 1-1 0 0,0-1 1 0 0,3 2 1776 0 0,3 4-7254 0 0,1-1 1 0 0,15 22 7253 0 0,-15-26-2429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4:47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94 849 1808 0 0,'-2'4'945'0'0,"-1"0"0"0"0,1-1 0 0 0,-1 1 1 0 0,0-1-1 0 0,0 1 0 0 0,0-1 0 0 0,0 0 0 0 0,-1 0 0 0 0,1 0 0 0 0,-2 0-945 0 0,3-1 289 0 0,0-1 0 0 0,0 0 0 0 0,0 1 0 0 0,0-1 0 0 0,0 0 0 0 0,0 0 0 0 0,0-1 0 0 0,0 1-1 0 0,-1 0 1 0 0,1-1 0 0 0,0 1 0 0 0,-1-1 0 0 0,1 0 0 0 0,0 0 0 0 0,-1 1 0 0 0,1-2 0 0 0,0 1 0 0 0,-1 0 0 0 0,1 0 0 0 0,-1-1-289 0 0,2 0 58 0 0,0 1 0 0 0,0-1 0 0 0,1 1 0 0 0,-1-1 0 0 0,0 1 1 0 0,0-1-1 0 0,1 0 0 0 0,-1 1 0 0 0,0-1 0 0 0,1 0 1 0 0,-1 0-1 0 0,1 0 0 0 0,-1 1 0 0 0,1-1 0 0 0,0 0 1 0 0,-1 0-1 0 0,1 0 0 0 0,0 0 0 0 0,-1 0 0 0 0,1 0 0 0 0,0 0 1 0 0,0 0-1 0 0,0 0 0 0 0,0 0 0 0 0,0 0 0 0 0,0 0 1 0 0,0 0-1 0 0,0 0 0 0 0,0 1 0 0 0,0-1 0 0 0,1 0 1 0 0,-1 0-1 0 0,0 0 0 0 0,1 0 0 0 0,-1 0 0 0 0,1 0 1 0 0,-1 0-59 0 0,19-35 38 0 0,-7 19-32 0 0,1 1 1 0 0,0 0-1 0 0,2 1 0 0 0,0 0 1 0 0,0 1-1 0 0,1 1 0 0 0,1 0 0 0 0,0 2 1 0 0,1 0-1 0 0,19-9-6 0 0,-20 12 6 0 0,1 0 0 0 0,0 1 0 0 0,1 1 0 0 0,0 0 0 0 0,0 2 0 0 0,0 0 0 0 0,8 0-6 0 0,-20 3-2 0 0,0 1 0 0 0,0 0 0 0 0,0 0 0 0 0,1 1 0 0 0,-1-1 0 0 0,0 2 0 0 0,0-1 0 0 0,0 1 0 0 0,0 0 0 0 0,0 0 0 0 0,0 1 0 0 0,-1 0 0 0 0,1 0-1 0 0,-1 0 1 0 0,0 1 0 0 0,0 0 0 0 0,0 1 0 0 0,0-1 0 0 0,-1 1 0 0 0,0 0 0 0 0,0 0 0 0 0,0 1 0 0 0,-1-1 0 0 0,1 1 0 0 0,-1 0 0 0 0,-1 0 0 0 0,1 1 0 0 0,-1-1 0 0 0,0 1 0 0 0,-1 0 0 0 0,1-1 0 0 0,-1 1 0 0 0,-1 0 0 0 0,1 0 0 0 0,0 7 2 0 0,0 19-150 0 0,3 25-421 0 0,-4-55 106 0 0,-1 0 1 0 0,1 0 0 0 0,0 0-1 0 0,0 0 1 0 0,0 0 0 0 0,0 0-1 0 0,0-1 1 0 0,1 1 0 0 0,-1 0-1 0 0,1-1 1 0 0,0 1 0 0 0,0-1-1 0 0,0 1 1 0 0,2 1 464 0 0,-1-3-490 0 0,-1 0 0 0 0,1 0 0 0 0,0 0-1 0 0,0 0 1 0 0,0-1 0 0 0,0 0 0 0 0,0 1 0 0 0,0-1-1 0 0,0 0 1 0 0,0 0 0 0 0,0 0 0 0 0,0-1 0 0 0,0 1-1 0 0,-1-1 1 0 0,1 0 0 0 0,0 0 0 0 0,0 0 0 0 0,0 0 0 0 0,-1 0-1 0 0,3-2 491 0 0,-2 2-231 0 0,22-8-1319 0 0</inkml:trace>
  <inkml:trace contextRef="#ctx0" brushRef="#br0" timeOffset="250.758">774 771 60 0 0,'10'-18'1328'0'0,"-7"13"-645"0"0,0 0 1 0 0,-1 0-1 0 0,1 0 1 0 0,-1 0-1 0 0,0 0 0 0 0,0 0 1 0 0,-1-1-1 0 0,0 1 1 0 0,0 0-1 0 0,0-1 0 0 0,0 1 1 0 0,-1-1-1 0 0,0-1-683 0 0,0 5 185 0 0,-1 1-1 0 0,0 0 1 0 0,0-1 0 0 0,0 1-1 0 0,0 0 1 0 0,0 0-1 0 0,0 0 1 0 0,0 0-1 0 0,0 0 1 0 0,0 0 0 0 0,0 0-1 0 0,-1 0 1 0 0,1 0-1 0 0,0 0 1 0 0,-1 0-1 0 0,1 1 1 0 0,-1-1 0 0 0,1 1-1 0 0,0-1 1 0 0,-1 1-1 0 0,1 0 1 0 0,-1-1-1 0 0,0 1 1 0 0,1 0 0 0 0,-1 0-1 0 0,1 0 1 0 0,-1 0-1 0 0,1 0 1 0 0,-1 0-1 0 0,0 1-184 0 0,-48 6 2517 0 0,43-6-2402 0 0,-1 2-1 0 0,1-1 0 0 0,1 1 0 0 0,-1 0 1 0 0,0 0-1 0 0,1 1 0 0 0,-1 0 1 0 0,1 0-1 0 0,0 1 0 0 0,1 0 0 0 0,-1 0 1 0 0,-1 2-115 0 0,5-5 25 0 0,1-1 0 0 0,-1 1 1 0 0,0 0-1 0 0,1 1 0 0 0,0-1 0 0 0,-1 0 1 0 0,1 0-1 0 0,0 1 0 0 0,0-1 1 0 0,1 0-1 0 0,-1 1 0 0 0,0-1 1 0 0,1 1-1 0 0,-1-1 0 0 0,1 1 1 0 0,0-1-1 0 0,0 1 0 0 0,0 0 0 0 0,0-1 1 0 0,0 1-1 0 0,1-1 0 0 0,-1 1 1 0 0,1-1-1 0 0,-1 1 0 0 0,1-1 1 0 0,0 0-1 0 0,0 1 0 0 0,0-1 0 0 0,1 0 1 0 0,-1 0-1 0 0,0 1 0 0 0,1-1 1 0 0,-1 0-1 0 0,1 0 0 0 0,0-1 1 0 0,0 1-1 0 0,0 0-25 0 0,4 3-57 0 0,0 0 0 0 0,0 0 0 0 0,1-1 0 0 0,0 0-1 0 0,-1 0 1 0 0,2-1 0 0 0,-1 1 0 0 0,0-2 0 0 0,0 1 0 0 0,1-1 0 0 0,0 0 0 0 0,-1 0 0 0 0,1-1 0 0 0,0 0 0 0 0,6-1 57 0 0,2 1-232 0 0,0-1 1 0 0,0-1 0 0 0,0-1-1 0 0,0 0 1 0 0,0-1 0 0 0,0-1-1 0 0,3-1 232 0 0,-7 0-956 0 0,0-1-1 0 0,0 0 1 0 0,0-1-1 0 0,-1-1 1 0 0,0 1-1 0 0,0-2 1 0 0,-1 1-1 0 0,0-2 1 0 0,0 1-1 0 0,-1-1 1 0 0,-1-1-1 0 0,0 1 1 0 0,0-1-1 0 0,-1-1 1 0 0,0 0-1 0 0,-1 0 1 0 0,0 0 956 0 0,13-30-1714 0 0</inkml:trace>
  <inkml:trace contextRef="#ctx0" brushRef="#br0" timeOffset="507.854">1301 136 40 0 0,'1'-1'349'0'0,"0"0"0"0"0,0 0-1 0 0,0 0 1 0 0,0 0 0 0 0,0 0 0 0 0,0 0 0 0 0,0 1-1 0 0,1-1 1 0 0,-1 0 0 0 0,0 1 0 0 0,0-1 0 0 0,1 1-1 0 0,-1 0 1 0 0,0-1 0 0 0,1 1 0 0 0,-1 0 0 0 0,1 0-1 0 0,-1 0 1 0 0,0 0 0 0 0,1 0 0 0 0,-1 0-1 0 0,1 0 1 0 0,0 0-349 0 0,-2 1 290 0 0,1-1 0 0 0,-1 1 0 0 0,1-1 1 0 0,-1 1-1 0 0,1 0 0 0 0,-1-1 0 0 0,1 1 0 0 0,-1 0 0 0 0,1-1 0 0 0,-1 1 0 0 0,0 0 0 0 0,1-1 0 0 0,-1 1 0 0 0,0 0 0 0 0,0 0 0 0 0,0 0 0 0 0,0-1 1 0 0,0 1-1 0 0,0 0 0 0 0,0 0-290 0 0,0 17 719 0 0,-6 16 98 0 0,-2-1 0 0 0,-1-1 0 0 0,-2 1 0 0 0,-1-2 0 0 0,-1 1 0 0 0,-10 13-817 0 0,-20 53 279 0 0,9 3-390 0 0,9-25-1681 0 0,-5-4-3932 0 0,25-63 4479 0 0,1-1-1 0 0,-1 0 1 0 0,-1 0 0 0 0,0 0-1 0 0,0 0 1 0 0,0-1 0 0 0,-1 0-1 0 0,-6 5 1246 0 0,-8 2-1934 0 0</inkml:trace>
  <inkml:trace contextRef="#ctx0" brushRef="#br0" timeOffset="703.39">903 740 2164 0 0,'-6'-21'9241'0'0,"8"7"-3629"0"0,-1 12-5439 0 0,1 0 0 0 0,-1 1 0 0 0,1-1 1 0 0,0 1-1 0 0,-1-1 0 0 0,1 1 0 0 0,0-1 0 0 0,0 1 0 0 0,0 0 0 0 0,0 0 0 0 0,0 0 0 0 0,0 0 1 0 0,1 0-1 0 0,-1 1 0 0 0,0-1-173 0 0,32-10 100 0 0,1 1 1 0 0,0 1-1 0 0,0 3 0 0 0,22-2-100 0 0,143-6-67 0 0,-184 14 70 0 0,205-3-1511 0 0,1 9-5858 0 0,-29-2-1301 0 0,-130-3 6833 0 0</inkml:trace>
  <inkml:trace contextRef="#ctx0" brushRef="#br0" timeOffset="1502.177">2305 639 1248 0 0,'-45'1'6609'0'0,"1"2"0"0"0,-3 2-6609 0 0,9 1 1445 0 0,1 1-1 0 0,0 2 1 0 0,1 1 0 0 0,-14 8-1445 0 0,45-16 53 0 0,0 0 1 0 0,0 0-1 0 0,0 1 1 0 0,0-1-1 0 0,1 1 1 0 0,-1 0-1 0 0,1 1 1 0 0,0-1-1 0 0,0 1 1 0 0,0 0-54 0 0,3-3 3 0 0,1-1 0 0 0,-1 1 0 0 0,0 0 0 0 0,1 0 0 0 0,-1 0 0 0 0,1 0 0 0 0,-1 0 0 0 0,1 0 0 0 0,-1 0 0 0 0,1 0 0 0 0,0 1 0 0 0,0-1 0 0 0,0 0 0 0 0,-1 0 0 0 0,1 0 0 0 0,0 0 0 0 0,0 0 0 0 0,1 0 0 0 0,-1 0 0 0 0,0 1-3 0 0,1-1-2 0 0,-1 1-1 0 0,1 0 1 0 0,0-1-1 0 0,0 1 1 0 0,0 0 0 0 0,0-1-1 0 0,0 0 1 0 0,0 1-1 0 0,1-1 1 0 0,-1 1-1 0 0,0-1 1 0 0,1 0-1 0 0,-1 0 1 0 0,1 0-1 0 0,-1 0 1 0 0,1 0 2 0 0,8 4-135 0 0,-1 0 0 0 0,1-1-1 0 0,-1 0 1 0 0,1-1 0 0 0,0 0 0 0 0,0-1 0 0 0,1 0 0 0 0,-1 0 0 0 0,0-1 0 0 0,1-1 0 0 0,-1 0 0 0 0,1 0 0 0 0,-1-1 0 0 0,0 0 0 0 0,1-1 0 0 0,-1 0 0 0 0,7-2 135 0 0,-10 2-299 0 0,1 0 1 0 0,-1-1-1 0 0,0 1 1 0 0,-1-1-1 0 0,1 0 1 0 0,-1-1-1 0 0,1 0 1 0 0,-1 0-1 0 0,0 0 1 0 0,0-1-1 0 0,-1 0 1 0 0,1 0-1 0 0,-1 0 1 0 0,0-1-1 0 0,-1 1 0 0 0,1-1 1 0 0,-1-1-1 0 0,0 1 1 0 0,-1 0-1 0 0,1-1 1 0 0,-1 0-1 0 0,0 0 1 0 0,-1 0-1 0 0,0 0 1 0 0,0 0 298 0 0,-2 2-3 0 0,1 1 1 0 0,0 0-1 0 0,0 0 1 0 0,0 0 0 0 0,0 0-1 0 0,1 0 1 0 0,-1 0-1 0 0,1 1 1 0 0,0-1 2 0 0,0 2 1 0 0,-1 0 0 0 0,1 1 0 0 0,0 0 0 0 0,-1-1 0 0 0,1 1 0 0 0,0 0 0 0 0,0 0-1 0 0,0 0 1 0 0,0 0 0 0 0,0 0 0 0 0,0 0 0 0 0,0 1 0 0 0,0-1 0 0 0,0 1 0 0 0,0-1 0 0 0,1 1 0 0 0,-1 0 0 0 0,1 0-1 0 0,311-26 42 0 0,-251 23-30 0 0,-42 4 253 0 0,-21-1-239 0 0,1 1 0 0 0,-1-1 0 0 0,0 0 1 0 0,0 0-1 0 0,0 1 0 0 0,0-1 0 0 0,0 0 0 0 0,0 0 1 0 0,0 1-1 0 0,-1-1 0 0 0,1 0 0 0 0,0 0 0 0 0,0 1 1 0 0,0-1-1 0 0,0 0 0 0 0,0 0 0 0 0,0 1 1 0 0,0-1-1 0 0,0 0 0 0 0,-1 0 0 0 0,1 0 0 0 0,0 1 1 0 0,0-1-1 0 0,0 0 0 0 0,0 0 0 0 0,-1 0 0 0 0,1 0 1 0 0,0 1-1 0 0,0-1 0 0 0,-1 0 0 0 0,1 0 1 0 0,0 0-1 0 0,0 0 0 0 0,0 0 0 0 0,-1 0 0 0 0,1 0 1 0 0,0 0-1 0 0,0 0 0 0 0,-1 0-26 0 0,-40 19 2358 0 0,32-15-2023 0 0,-37 15 1262 0 0,-82 39 893 0 0,109-48-2312 0 0,1 0 1 0 0,0 2 0 0 0,1 0-1 0 0,1 1 1 0 0,-9 8-179 0 0,24-20 7 0 0,-1 0 0 0 0,1 0 1 0 0,0 0-1 0 0,-1 0 0 0 0,1 1 0 0 0,0-1 0 0 0,0 1 0 0 0,0-1 1 0 0,0 1-1 0 0,0-1 0 0 0,0 1 0 0 0,0-1 0 0 0,1 1 0 0 0,-1 0 0 0 0,1 0 1 0 0,-1-1-1 0 0,1 1 0 0 0,-1 0 0 0 0,1 0 0 0 0,0-1 0 0 0,0 1 1 0 0,0 0-1 0 0,0 0-7 0 0,1 0 1 0 0,0-1 1 0 0,0 0 0 0 0,0 1 0 0 0,0-1-1 0 0,0 0 1 0 0,0 0 0 0 0,1 0-1 0 0,-1 0 1 0 0,0 0 0 0 0,1 0 0 0 0,-1 0-1 0 0,0 0 1 0 0,1 0 0 0 0,0-1-1 0 0,-1 1 1 0 0,1-1 0 0 0,-1 1 0 0 0,1-1-1 0 0,-1 1 1 0 0,1-1 0 0 0,0 0-1 0 0,-1 0 1 0 0,1 0 0 0 0,0 0 0 0 0,0 0-2 0 0,11 0-2 0 0,1 0 0 0 0,0-1 0 0 0,-1 0 0 0 0,1-1 0 0 0,0-1 0 0 0,-1 0 0 0 0,0-1 0 0 0,0 0 0 0 0,5-3 2 0 0,22-10-38 0 0,-2-2 0 0 0,14-10 38 0 0,-16 8-10 0 0,-1-3 0 0 0,-1-1 0 0 0,-1-1 1 0 0,-2-2-1 0 0,0-1 0 0 0,-2-1 0 0 0,0-4 10 0 0,17-25 23 0 0,-2-1 0 0 0,-3-3 0 0 0,16-35-23 0 0,-49 79 82 0 0,-9 19-78 0 0,1-1 0 0 0,0 1 0 0 0,0 0 0 0 0,0 0 0 0 0,0 0 0 0 0,-1 0 1 0 0,1 0-1 0 0,0 0 0 0 0,0 0 0 0 0,0-1 0 0 0,-1 1 0 0 0,1 0 0 0 0,0 0 0 0 0,0 0 0 0 0,-1 0 0 0 0,1 0 0 0 0,0 0 0 0 0,0 0 0 0 0,0 0 0 0 0,-1 0 0 0 0,1 0 0 0 0,0 0 0 0 0,0 0 1 0 0,-1 0-1 0 0,1 0 0 0 0,0 1 0 0 0,0-1 0 0 0,0 0 0 0 0,-1 0 0 0 0,1 0 0 0 0,0 0 0 0 0,0 0 0 0 0,0 0 0 0 0,-1 0 0 0 0,1 1 0 0 0,0-1 0 0 0,0 0 0 0 0,0 0 0 0 0,0 0 1 0 0,-1 1-5 0 0,-28 23 232 0 0,-9 13-124 0 0,2 2 0 0 0,2 1 0 0 0,1 2 0 0 0,2 1 0 0 0,3 2-1 0 0,1 1 1 0 0,2 0 0 0 0,-18 50-108 0 0,37-79-1 0 0,0-1 0 0 0,1 2 0 0 0,0-1 1 0 0,1 3 0 0 0,3-16-90 0 0,0 0 1 0 0,1 0 0 0 0,-1 0 0 0 0,1 0-1 0 0,0 0 1 0 0,0 0 0 0 0,0 0 0 0 0,1 0-1 0 0,-1 0 1 0 0,1 0 0 0 0,0-1 0 0 0,0 1 0 0 0,0 0-1 0 0,1 0 1 0 0,-1-1 0 0 0,1 1 0 0 0,0-1-1 0 0,0 1 1 0 0,0-1 0 0 0,1 0 0 0 0,0 2 89 0 0,-1-4-293 0 0,1 0 0 0 0,-1 0 0 0 0,0 1 1 0 0,1-1-1 0 0,-1-1 0 0 0,1 1 0 0 0,-1 0 1 0 0,1-1-1 0 0,-1 1 0 0 0,1-1 0 0 0,-1 0 1 0 0,1 0-1 0 0,-1 0 0 0 0,1 0 0 0 0,-1 0 0 0 0,1 0 1 0 0,0-1-1 0 0,-1 1 0 0 0,1-1 0 0 0,-1 0 1 0 0,0 0-1 0 0,1 0 0 0 0,-1 0 293 0 0,12-5-1703 0 0,0 0 0 0 0,0-1-1 0 0,4-4 1704 0 0,-13 9-412 0 0,140-85-5823 0 0,-34 20 5776 0 0,1 3 3328 0 0,-102 59-2360 0 0,4-2 786 0 0,0-1 0 0 0,0-1 0 0 0,-1 0 0 0 0,3-3-1295 0 0,-34 17 6038 0 0,-32 12-3942 0 0,40-13-1810 0 0,-52 25 1937 0 0,-12 9-2223 0 0,57-28 157 0 0,0 0-1 0 0,1 1 1 0 0,1 1-1 0 0,-1 1 1 0 0,2 0 0 0 0,-9 9-157 0 0,22-20 5 0 0,0-1 0 0 0,-1 0 1 0 0,1 0-1 0 0,0 1 0 0 0,0-1 1 0 0,-1 1-1 0 0,1-1 0 0 0,0 1 1 0 0,1-1-1 0 0,-1 1 0 0 0,0 0 1 0 0,0-1-1 0 0,1 1 0 0 0,-1 0 1 0 0,1-1-1 0 0,-1 1 1 0 0,1 0-1 0 0,0 0 0 0 0,0 0 1 0 0,0 0-1 0 0,0-1 0 0 0,0 1 1 0 0,0 0-1 0 0,0 0 0 0 0,0 0 1 0 0,1-1-1 0 0,-1 1 0 0 0,1 0 1 0 0,0 0-1 0 0,-1-1 0 0 0,1 1-4 0 0,1 0-3 0 0,0 0 1 0 0,1 0 0 0 0,-1-1 0 0 0,0 0 0 0 0,0 1 0 0 0,1-1 0 0 0,-1 0 0 0 0,1 0 0 0 0,-1 0-1 0 0,1 0 1 0 0,-1 0 0 0 0,1-1 0 0 0,-1 1 0 0 0,1-1 0 0 0,0 0 0 0 0,-1 0 0 0 0,1 0 0 0 0,0 0-1 0 0,-1 0 1 0 0,1 0 0 0 0,2-1 1 0 0,13-3-7 0 0,1 0 0 0 0,-1 0-1 0 0,0-2 1 0 0,0-1-1 0 0,-1 0 1 0 0,1-1 0 0 0,-2 0-1 0 0,1-2 1 0 0,6-5 7 0 0,11-9-3 0 0,-1-1 0 0 0,-1-1 1 0 0,23-27 2 0 0,46-58 16 0 0,-4-5 0 0 0,76-121-16 0 0,-162 221 15 0 0,-1 4 38 0 0,-1-1 1 0 0,-1 0 0 0 0,0-1-1 0 0,-1 0 1 0 0,0 0-1 0 0,3-14-53 0 0,-9 28 9 0 0,-1 0-1 0 0,0-1 0 0 0,0 1 1 0 0,0-1-1 0 0,1 1 1 0 0,-1 0-1 0 0,0-1 0 0 0,0 1 1 0 0,0-1-1 0 0,0 1 0 0 0,0 0 1 0 0,0-1-1 0 0,0 1 1 0 0,0-1-1 0 0,0 1 0 0 0,0 0 1 0 0,0-1-1 0 0,0 1 1 0 0,0-1-1 0 0,0 1 0 0 0,0 0 1 0 0,0-1-1 0 0,-1 1 0 0 0,1-1 1 0 0,0 1-1 0 0,0 0 1 0 0,0-1-1 0 0,-1 1 0 0 0,1 0 1 0 0,0-1-1 0 0,0 1 1 0 0,-1 0-1 0 0,1 0 0 0 0,0-1 1 0 0,-1 1-1 0 0,1 0 0 0 0,0 0 1 0 0,-1-1-1 0 0,1 1 1 0 0,-1 0-1 0 0,1 0 0 0 0,0 0 1 0 0,-1 0-1 0 0,1 0 0 0 0,-1-1 1 0 0,1 1-1 0 0,0 0 1 0 0,-1 0-1 0 0,1 0 0 0 0,-1 0 1 0 0,1 0-1 0 0,0 0 1 0 0,-1 0-1 0 0,1 0 0 0 0,-1 1 1 0 0,1-1-1 0 0,0 0 0 0 0,-1 0 1 0 0,1 0-1 0 0,-1 0 1 0 0,1 1-1 0 0,0-1 0 0 0,-1 0 1 0 0,1 0-1 0 0,0 0 1 0 0,-1 1-10 0 0,-26 14 236 0 0,-19 19-147 0 0,1 3 0 0 0,2 2 1 0 0,1 1-1 0 0,3 3 0 0 0,1 1 1 0 0,-13 21-89 0 0,31-38-145 0 0,2 1 0 0 0,0 0 1 0 0,2 1-1 0 0,1 1 1 0 0,1 1-1 0 0,2 0 0 0 0,1 1 1 0 0,1 0-1 0 0,2 0 1 0 0,1 1-1 0 0,-1 24 145 0 0,2-6-6577 0 0,-8 26 6577 0 0,10-61-1788 0 0,-1 0 1 0 0,0 0-1 0 0,-1-1 1 0 0,-1 1-1 0 0,0-1 1 0 0,-7 10 1787 0 0,-11 9-2508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4:46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0 1084 0 0,'-13'18'6014'0'0,"-1"0"1"0"0,-16 13-6015 0 0,-3 6 4522 0 0,3 4-4033 0 0,25-33-430 0 0,-1 1-1 0 0,2 0 1 0 0,-1 1 0 0 0,1-1 0 0 0,1 1 0 0 0,0 0 0 0 0,0 0 0 0 0,1 0 0 0 0,0 0 0 0 0,0 6-59 0 0,2-11-166 0 0,1 1 1 0 0,-1-1 0 0 0,1 1-1 0 0,0-1 1 0 0,0 0 0 0 0,0 1-1 0 0,1-1 1 0 0,0 0 0 0 0,0 0-1 0 0,0 0 1 0 0,1 0 0 0 0,0-1-1 0 0,0 1 1 0 0,0-1 0 0 0,0 1-1 0 0,1-1 1 0 0,-1 0 0 0 0,1 0-1 0 0,0-1 1 0 0,3 3 165 0 0,-2-3-667 0 0,-1 0 0 0 0,1 0 0 0 0,0 0 0 0 0,0 0 0 0 0,0-1 0 0 0,0 0 0 0 0,0 0 0 0 0,1-1 1 0 0,-1 1-1 0 0,1-1 0 0 0,-1 0 0 0 0,1 0 0 0 0,-1-1 0 0 0,1 0 0 0 0,-1 0 0 0 0,1 0 0 0 0,-1-1 0 0 0,3 0 667 0 0,23-5-2357 0 0</inkml:trace>
  <inkml:trace contextRef="#ctx0" brushRef="#br0" timeOffset="311.796">777 17 1940 0 0,'-34'10'9358'0'0,"-1"-4"-5531"0"0,-6 1-1696 0 0,21-2-1613 0 0,-16 3 141 0 0,-1 1 0 0 0,2 3 0 0 0,0 0 1 0 0,0 2-1 0 0,-10 7-659 0 0,43-20 5 0 0,-1 0 1 0 0,1 1-1 0 0,0-1 0 0 0,0 0 1 0 0,0 1-1 0 0,0-1 0 0 0,0 1 1 0 0,1 0-1 0 0,-1 0 1 0 0,0 0-1 0 0,1-1 0 0 0,-1 1 1 0 0,1 1-1 0 0,0-1 0 0 0,0 0 1 0 0,0 0-1 0 0,0 0 0 0 0,0 1 1 0 0,0-1-1 0 0,0 0 1 0 0,1 1-1 0 0,-1-1 0 0 0,1 1 1 0 0,0-1-1 0 0,-1 1 0 0 0,1-1 1 0 0,1 1-1 0 0,-1-1 1 0 0,0 1-1 0 0,0-1 0 0 0,1 0 1 0 0,0 1-1 0 0,-1-1 0 0 0,1 0 1 0 0,0 1-1 0 0,0-1 0 0 0,0 0 1 0 0,2 2-6 0 0,5 10-20 0 0,1-1 0 0 0,0 0 0 0 0,1-1 0 0 0,1 0 0 0 0,11 10 20 0 0,0 0-3 0 0,-15-13-3 0 0,1-1 1 0 0,-1 1 0 0 0,0 1 0 0 0,-1-1-1 0 0,0 1 1 0 0,3 7 5 0 0,-8-15 1 0 0,0 1 0 0 0,0-1 0 0 0,-1 1 0 0 0,1 0 0 0 0,-1-1 0 0 0,1 1-1 0 0,-1-1 1 0 0,0 1 0 0 0,0 0 0 0 0,0-1 0 0 0,0 1 0 0 0,0 0 0 0 0,0-1 0 0 0,-1 1 0 0 0,0-1-1 0 0,1 1 1 0 0,-1 0 0 0 0,0-1 0 0 0,0 0 0 0 0,0 1 0 0 0,-1-1 0 0 0,1 0 0 0 0,-1 1 0 0 0,1-1-1 0 0,-1 0 1 0 0,1 0 0 0 0,-1 0 0 0 0,0 0 0 0 0,0-1 0 0 0,-2 2-1 0 0,-5 4-10 0 0,0-1-1 0 0,-1-1 1 0 0,0 0 0 0 0,0 0 0 0 0,-1-1-1 0 0,1 0 1 0 0,-1-1 0 0 0,0 0 0 0 0,0-1-1 0 0,0 0 1 0 0,0 0 0 0 0,0-2 0 0 0,0 1-1 0 0,0-1 1 0 0,0-1 0 0 0,-9-1 10 0 0,18 2-77 0 0,1 0-1 0 0,-1 0 1 0 0,1-1-1 0 0,0 1 1 0 0,-1 0 0 0 0,1-1-1 0 0,-1 1 1 0 0,1-1-1 0 0,0 0 1 0 0,-1 1 0 0 0,1-1-1 0 0,0 0 1 0 0,0 0 0 0 0,0 0-1 0 0,-1 0 1 0 0,1 0-1 0 0,0 0 1 0 0,0 0 0 0 0,0 0-1 0 0,1 0 1 0 0,-1-1-1 0 0,0 1 78 0 0,0-1-216 0 0,1 1-1 0 0,0-1 1 0 0,0 1-1 0 0,0-1 1 0 0,-1 1-1 0 0,2 0 1 0 0,-1-1-1 0 0,0 1 1 0 0,0-1-1 0 0,0 1 1 0 0,1-1-1 0 0,-1 1 1 0 0,0 0-1 0 0,1-1 1 0 0,0 1-1 0 0,-1 0 1 0 0,1-1-1 0 0,0 0 217 0 0,3-4-889 0 0,0 1 0 0 0,1-1 0 0 0,-1 1 0 0 0,1 0 0 0 0,0 0 0 0 0,0 0 0 0 0,1 1-1 0 0,5-4 890 0 0,9-5-1645 0 0,2 2-1 0 0,0 1 1 0 0,0 0-1 0 0,0 2 1646 0 0,24-7-1407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5:57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195 484 2028 0 0,'-26'0'3131'0'0,"1"-1"0"0"0,-11-2-3131 0 0,17 1 1765 0 0,0 0 1 0 0,0 2-1 0 0,-1 0 0 0 0,-11 2-1765 0 0,270-35 3213 0 0,-86 16-2623 0 0,63 4-590 0 0,-200 13 9 0 0,88 2 13 0 0,-93-1-22 0 0,1 0 0 0 0,-1 1 0 0 0,0 0 0 0 0,0 1 0 0 0,0 0 0 0 0,0 1 0 0 0,8 4 0 0 0,-17-7 0 0 0,1 0-1 0 0,-1 1 1 0 0,1-1 0 0 0,-1 1-1 0 0,0-1 1 0 0,0 1-1 0 0,0 0 1 0 0,0 0 0 0 0,0 0-1 0 0,0 0 1 0 0,0 0-1 0 0,-1 0 1 0 0,1 1 0 0 0,-1-1-1 0 0,1 1 1 0 0,-1-1 0 0 0,0 1-1 0 0,0-1 1 0 0,0 1-1 0 0,-1 0 1 0 0,1-1 0 0 0,0 1-1 0 0,-1 0 1 0 0,0-1-1 0 0,0 1 1 0 0,0 0 0 0 0,0 0-1 0 0,0-1 1 0 0,0 1-1 0 0,-1 0 1 0 0,1 0 0 0 0,-1-1-1 0 0,0 1 1 0 0,0 0 0 0 0,0-1-1 0 0,0 1 1 0 0,0-1-1 0 0,-1 2 1 0 0,-7 12 2 0 0,0-1-1 0 0,0-1 1 0 0,-2 1-1 0 0,0-1 0 0 0,-7 7-1 0 0,16-20 1 0 0,-51 55 42 0 0,-2-3 1 0 0,-20 12-44 0 0,16-15 34 0 0,3 3 0 0 0,-11 16-34 0 0,61-63 0 0 0,0 1 0 0 0,1 0 1 0 0,0 0-1 0 0,0 1 0 0 0,1-1 0 0 0,0 1 0 0 0,0 0 0 0 0,1 0 1 0 0,0 1-1 0 0,0-1 0 0 0,0 4 0 0 0,3-8-2 0 0,-1-1-1 0 0,1 0 1 0 0,0 0-1 0 0,0 1 1 0 0,0-1 0 0 0,1 0-1 0 0,-1 1 1 0 0,1-1-1 0 0,0 0 1 0 0,0 0-1 0 0,0 0 1 0 0,0 0 0 0 0,0 0-1 0 0,1 0 1 0 0,-1 0-1 0 0,1 0 1 0 0,0 0 0 0 0,0-1-1 0 0,0 1 1 0 0,0-1-1 0 0,1 1 1 0 0,-1-1 0 0 0,1 0-1 0 0,-1 0 1 0 0,1 0-1 0 0,0 0 1 0 0,-1 0 0 0 0,1-1-1 0 0,0 1 1 0 0,0-1-1 0 0,1 1 3 0 0,11 4-18 0 0,0-1 0 0 0,0 0 0 0 0,0-1-1 0 0,0-1 1 0 0,1 0 0 0 0,-1-1 0 0 0,5-1 18 0 0,34 1-583 0 0,26-4 583 0 0,-31 1-491 0 0,28 0-652 0 0,107-3-3094 0 0,-111 0-3746 0 0,35-9 7983 0 0,-78 8-1969 0 0,-8 0 286 0 0</inkml:trace>
  <inkml:trace contextRef="#ctx0" brushRef="#br0" timeOffset="311.498">288 1057 968 0 0,'2'-1'1053'0'0,"0"0"-1"0"0,1 0 1 0 0,-1 0-1 0 0,0-1 1 0 0,0 1-1 0 0,0 0 0 0 0,0-1 1 0 0,-1 0-1 0 0,1 1 1 0 0,0-1-1 0 0,0 0 1 0 0,-1 0-1 0 0,1 0-1052 0 0,19-17 4651 0 0,9 4-4231 0 0,0 2-1 0 0,2 1 0 0 0,-1 2 1 0 0,1 1-1 0 0,23-3-419 0 0,0-1 95 0 0,121-23-1544 0 0,-36 9-4603 0 0,-92 15-3790 0 0,38-14 9842 0 0,-43 10-2738 0 0</inkml:trace>
  <inkml:trace contextRef="#ctx0" brushRef="#br0" timeOffset="2032.919">1141 327 980 0 0,'-11'8'8073'0'0,"9"-7"-7744"0"0,1-1 1 0 0,0 1-1 0 0,-1-1 1 0 0,1 1-1 0 0,0 0 1 0 0,0-1-1 0 0,0 1 1 0 0,0 0-1 0 0,0 0 1 0 0,0 0-1 0 0,0 0 1 0 0,0 0-1 0 0,0 0 1 0 0,0 0-1 0 0,0 1 1 0 0,0-1-1 0 0,0 1-329 0 0,1-2 571 0 0,17-7 138 0 0,50-30-696 0 0,-2-3 1 0 0,-1-3-1 0 0,-3-3 0 0 0,-1-2 1 0 0,-3-3-1 0 0,23-28-13 0 0,-117 124 714 0 0,3 1 0 0 0,-20 38-714 0 0,21-13 391 0 0,24-50-352 0 0,0 0 0 0 0,-1-1-1 0 0,-1 0 1 0 0,-11 13-39 0 0,21-31 1 0 0,0-1 0 0 0,-1 1-1 0 0,1-1 1 0 0,-1 1 0 0 0,1-1-1 0 0,-1 1 1 0 0,0-1 0 0 0,0 0-1 0 0,0 0 1 0 0,1 0-1 0 0,-1 0 1 0 0,0 0 0 0 0,0-1-1 0 0,0 1 1 0 0,-1 0 0 0 0,1-1-1 0 0,0 0 1 0 0,0 1 0 0 0,-1-1-1 0 0,-1 0-97 0 0,0 0 1 0 0,0-1-1 0 0,0 1 1 0 0,-1-1-1 0 0,1 0 1 0 0,0 0-1 0 0,0 0 1 0 0,0-1-1 0 0,-3-1 98 0 0,-8-5-706 0 0,1 0 0 0 0,0-2 0 0 0,1 1 1 0 0,-9-8 704 0 0,20 15-105 0 0,-16-15-374 0 0,0 0 1 0 0,1-1 0 0 0,0-2 478 0 0,-41-41 493 0 0,70 70-336 0 0,0-1 1 0 0,0 0-1 0 0,1-1 0 0 0,0 0 0 0 0,0-1 0 0 0,0 0 1 0 0,1-1-1 0 0,0 0 0 0 0,0-1 0 0 0,12 1-157 0 0,15 2 66 0 0,0-2-1 0 0,1-1 1 0 0,7-3-66 0 0,-14 1 93 0 0,0-2 0 0 0,0-1 1 0 0,0-2-1 0 0,0-2 0 0 0,26-6-93 0 0,-138 26 52 0 0,58-10-64 0 0,-79 23 184 0 0,-4 6-172 0 0,73-23 109 0 0,0 2-1 0 0,1 1 1 0 0,0 0 0 0 0,1 3-1 0 0,-16 12-108 0 0,39-26-13 0 0,0 0-1 0 0,1 1 0 0 0,-1-1 0 0 0,0 1 0 0 0,1 0 0 0 0,0 0 0 0 0,0 0 0 0 0,-2 4 14 0 0,5-7-95 0 0,-1 0 0 0 0,1 0 0 0 0,-1 0 1 0 0,1 0-1 0 0,0 0 0 0 0,-1 0 1 0 0,1 0-1 0 0,0 0 0 0 0,0 0 0 0 0,0 0 1 0 0,0 0-1 0 0,0 0 0 0 0,0 0 1 0 0,0 0-1 0 0,0 0 0 0 0,0 0 0 0 0,0 0 1 0 0,1 0-1 0 0,-1 0 0 0 0,0 0 0 0 0,1-1 1 0 0,-1 1-1 0 0,1 0 0 0 0,-1 0 1 0 0,1 0-1 0 0,-1 0 0 0 0,1 0 0 0 0,-1-1 1 0 0,1 1-1 0 0,0 0 0 0 0,0 0 1 0 0,-1-1-1 0 0,1 1 0 0 0,0-1 0 0 0,0 1 1 0 0,0-1-1 0 0,0 1 0 0 0,0-1 0 0 0,-1 1 1 0 0,1-1-1 0 0,0 0 0 0 0,0 1 1 0 0,0-1-1 0 0,0 0 0 0 0,0 0 0 0 0,1 0 95 0 0,6 2-883 0 0,-1-1 0 0 0,0 0-1 0 0,1-1 1 0 0,0 0-1 0 0,-1 0 1 0 0,1 0-1 0 0,-1-1 1 0 0,1 0 0 0 0,1-1 883 0 0,-4 1-371 0 0,31-5-1892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4:44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449 228 128 0 0,'0'5'11652'0'0,"-2"3"-5834"0"0,-3 5-3705 0 0,-3 8-3249 0 0,3-7 2158 0 0,-28 62-609 0 0,-3-1 0 0 0,-3-3 0 0 0,-45 63-413 0 0,-1 2 292 0 0,-2 22-211 0 0,74-130-201 0 0,0 1 0 0 0,2 0 1 0 0,1 1-1 0 0,-3 18 120 0 0,9-13-1061 0 0,9-24-934 0 0,-4-12 1835 0 0,-1 0 0 0 0,1 0 1 0 0,0 0-1 0 0,-1 0 0 0 0,1 0 0 0 0,0 0 1 0 0,-1 0-1 0 0,1 0 0 0 0,0-1 0 0 0,-1 1 1 0 0,1 0-1 0 0,0 0 0 0 0,-1 0 0 0 0,1-1 1 0 0,-1 1-1 0 0,1 0 0 0 0,0-1 0 0 0,-1 1 1 0 0,1-1-1 0 0,-1 1 0 0 0,1 0 0 0 0,-1-1 1 0 0,1 1-1 0 0,-1-1 160 0 0,14-13-2378 0 0,0 0 1 0 0,-1-1-1 0 0,-1 0 1 0 0,9-15 2377 0 0,-5 7-1379 0 0,14-18-572 0 0</inkml:trace>
  <inkml:trace contextRef="#ctx0" brushRef="#br0" timeOffset="176.448">255 711 1072 0 0,'4'-7'1039'0'0,"-1"1"0"0"0,1 0 1 0 0,0 0-1 0 0,1 0 0 0 0,-1 0 0 0 0,1 1 0 0 0,0 0 1 0 0,1 0-1 0 0,-1 0 0 0 0,1 1 0 0 0,0-1 0 0 0,0 1-1039 0 0,34-13 2162 0 0,184-46 2172 0 0,-100 34-4118 0 0,93-7-216 0 0,-165 32-575 0 0,0 2 1 0 0,14 3 574 0 0,44-2-7814 0 0,-106 1 7057 0 0,-1 0 254 0 0,0 0-1 0 0,0 0 0 0 0,0 0 0 0 0,-1 0 0 0 0,1-1 1 0 0,0 1-1 0 0,0-1 0 0 0,-1 0 0 0 0,1 1 0 0 0,0-1 1 0 0,-1-1-1 0 0,1 1 0 0 0,-1 0 0 0 0,1 0 0 0 0,-1-1 1 0 0,0 0 503 0 0,6-8-1930 0 0</inkml:trace>
  <inkml:trace contextRef="#ctx0" brushRef="#br0" timeOffset="408.705">1034 228 1268 0 0,'-3'5'989'0'0,"1"-1"0"0"0,-1 0 0 0 0,0 0 0 0 0,0 0 0 0 0,0-1 1 0 0,0 1-1 0 0,-1-1 0 0 0,0 0 0 0 0,1 1 0 0 0,-3 0-989 0 0,-18 18 2087 0 0,2 7-1528 0 0,1 2 1 0 0,1 0-1 0 0,2 1 0 0 0,2 1 1 0 0,0 0-1 0 0,3 1 1 0 0,0 1-1 0 0,3 0 0 0 0,-1 9-559 0 0,6-24-9 0 0,2 0-1 0 0,0 1 0 0 0,1 6 10 0 0,6 20-1601 0 0,-3-43 961 0 0,0 0 0 0 0,0 0 0 0 0,0 0 0 0 0,1 0 0 0 0,0 0-1 0 0,0 0 1 0 0,0-1 0 0 0,2 4 640 0 0,-3-6-290 0 0,0 0 0 0 0,0-1 0 0 0,0 1 1 0 0,0 0-1 0 0,0 0 0 0 0,0-1 0 0 0,0 1 0 0 0,1-1 0 0 0,-1 1 0 0 0,0-1 1 0 0,0 1-1 0 0,0-1 0 0 0,1 0 0 0 0,-1 0 0 0 0,0 1 0 0 0,0-1 0 0 0,1 0 0 0 0,-1 0 1 0 0,0 0-1 0 0,1-1 0 0 0,-1 1 0 0 0,0 0 0 0 0,0 0 0 0 0,1-1 0 0 0,-1 1 1 0 0,0 0-1 0 0,0-1 0 0 0,0 0 0 0 0,1 0 290 0 0,10-6-2083 0 0</inkml:trace>
  <inkml:trace contextRef="#ctx0" brushRef="#br0" timeOffset="657.722">1313 260 164 0 0,'35'11'6477'0'0,"-33"-10"-6070"0"0,0 0 0 0 0,-1 0 0 0 0,1 0 0 0 0,-1 1-1 0 0,0-1 1 0 0,1 0 0 0 0,-1 1 0 0 0,0-1-1 0 0,0 1 1 0 0,0-1 0 0 0,0 1 0 0 0,0 0-1 0 0,0-1 1 0 0,0 1 0 0 0,-1 0 0 0 0,1 0 0 0 0,-1 0-1 0 0,1 1-406 0 0,11 47 2323 0 0,2-1 0 0 0,5 8-2323 0 0,-6-24 443 0 0,2 0 0 0 0,1 0 0 0 0,12 15-443 0 0,27 34 58 0 0,5-1-58 0 0,13 19-797 0 0,-42-52-575 0 0,-17-23-2089 0 0,2-2-1 0 0,5 5 3462 0 0,-20-27-338 0 0,0 0-1 0 0,0 1 1 0 0,0-1 0 0 0,-1 0 0 0 0,1 0 0 0 0,0 0 0 0 0,1 0 0 0 0,-1 0 0 0 0,0-1 0 0 0,0 1 0 0 0,0 0 0 0 0,0 0 0 0 0,1-1-1 0 0,-1 1 1 0 0,0-1 0 0 0,1 1 0 0 0,-1-1 0 0 0,0 1 0 0 0,1-1 0 0 0,-1 0 0 0 0,1 0 0 0 0,-1 0 0 0 0,2 0 338 0 0,4-5-1976 0 0</inkml:trace>
  <inkml:trace contextRef="#ctx0" brushRef="#br0" timeOffset="907.49">2031 457 456 0 0,'-35'29'4597'0'0,"-2"-2"1"0"0,-7 3-4598 0 0,-46 34 4100 0 0,81-56-3909 0 0,-210 176 3872 0 0,178-145-3549 0 0,2 1 0 0 0,1 2 0 0 0,3 2 0 0 0,-1 4-514 0 0,19-23 76 0 0,2 0 1 0 0,1 1 0 0 0,-6 17-77 0 0,14-29-484 0 0,1 0 1 0 0,0 0-1 0 0,1 1 1 0 0,1 0-1 0 0,0 0 0 0 0,1-1 1 0 0,0 16 483 0 0,2-28-506 0 0,0 0 0 0 0,0 1 1 0 0,0-1-1 0 0,1 0 1 0 0,-1 0-1 0 0,1 0 1 0 0,-1 1-1 0 0,1-1 0 0 0,0 0 1 0 0,0 0-1 0 0,0 0 506 0 0,-1-1-200 0 0,1-1 0 0 0,-1 0-1 0 0,0 1 1 0 0,1-1 0 0 0,-1 1 0 0 0,1-1-1 0 0,-1 1 1 0 0,1-1 0 0 0,-1 0-1 0 0,1 1 1 0 0,-1-1 0 0 0,1 0 0 0 0,-1 0-1 0 0,1 1 1 0 0,0-1 0 0 0,-1 0 0 0 0,1 0-1 0 0,-1 0 1 0 0,1 0 0 0 0,0 0-1 0 0,-1 0 1 0 0,1 0 0 0 0,-1 0 0 0 0,1 0-1 0 0,0 0 1 0 0,-1 0 0 0 0,1 0-1 0 0,0 0 1 0 0,-1 0 0 0 0,1-1 0 0 0,-1 1-1 0 0,1 0 1 0 0,-1 0 0 0 0,1-1-1 0 0,-1 1 1 0 0,1 0 0 0 0,-1-1 0 0 0,1 1-1 0 0,-1 0 1 0 0,1-1 0 0 0,-1 1 0 0 0,1-1-1 0 0,-1 0 201 0 0,9-8-2008 0 0</inkml:trace>
  <inkml:trace contextRef="#ctx0" brushRef="#br0" timeOffset="2209.892">2317 205 216 0 0,'-8'10'1732'0'0,"-1"0"0"0"0,-1-1 0 0 0,0-1 0 0 0,0 1 0 0 0,0-2 0 0 0,-10 6-1732 0 0,-17 13 1942 0 0,37-26-1866 0 0,-1 1 1 0 0,1-1 0 0 0,0 0-1 0 0,0 1 1 0 0,-1-1 0 0 0,1 0-1 0 0,0 1 1 0 0,-1-1 0 0 0,1 0-1 0 0,0 1 1 0 0,-1-1 0 0 0,1 0-1 0 0,0 0 1 0 0,-1 0-1 0 0,1 1 1 0 0,-1-1 0 0 0,1 0-1 0 0,-1 0 1 0 0,1 0 0 0 0,0 0-1 0 0,-1 0 1 0 0,1 0 0 0 0,-1 0-1 0 0,1 0 1 0 0,-1 0-1 0 0,1 0 1 0 0,0 0 0 0 0,-1 0-1 0 0,1 0 1 0 0,-1 0-77 0 0,5-14 709 0 0,24-32-1128 0 0,-19 32 641 0 0,9-17-215 0 0,2 1 0 0 0,1 0 0 0 0,14-13-7 0 0,-27 34 10 0 0,0 0-1 0 0,1 1 1 0 0,0 0-1 0 0,0 0 1 0 0,0 1-1 0 0,1 0 1 0 0,0 1-1 0 0,1 0 1 0 0,-1 0-1 0 0,1 1 1 0 0,0 1-1 0 0,7-2-9 0 0,-15 5 18 0 0,0 0 0 0 0,0 0 0 0 0,0 0 0 0 0,1 1 0 0 0,-1-1 0 0 0,0 1 0 0 0,0 0 0 0 0,0 0 0 0 0,0 0 0 0 0,0 1 0 0 0,1-1 0 0 0,-1 1 0 0 0,0-1 0 0 0,0 1 0 0 0,0 0 0 0 0,0 0 0 0 0,0 1 0 0 0,0-1 0 0 0,-1 0 0 0 0,1 1 0 0 0,0 0 0 0 0,-1 0 0 0 0,1 0 0 0 0,-1 0 0 0 0,1 0 0 0 0,-1 0 0 0 0,0 0 0 0 0,0 1 0 0 0,0-1 0 0 0,0 1 0 0 0,-1 0 0 0 0,1-1 0 0 0,-1 1 0 0 0,1 0 0 0 0,-1 0 0 0 0,0 0 0 0 0,0 0 0 0 0,0 2-18 0 0,3 10 0 0 0,-2 1 1 0 0,0-1-1 0 0,0 1 0 0 0,-1 0 1 0 0,-1 0-1 0 0,-1-1 0 0 0,0 2 0 0 0,1 10 849 0 0,7-4-4077 0 0,-7-23 3006 0 0,0 1-1 0 0,0-1 1 0 0,1 1-1 0 0,-1 0 1 0 0,1-1-1 0 0,-1 1 0 0 0,0-1 1 0 0,1 1-1 0 0,-1-1 1 0 0,1 1-1 0 0,-1-1 0 0 0,1 0 1 0 0,-1 1-1 0 0,1-1 1 0 0,0 0-1 0 0,-1 1 0 0 0,1-1 1 0 0,0 0-1 0 0,-1 1 1 0 0,1-1-1 0 0,-1 0 1 0 0,1 0-1 0 0,0 0 0 0 0,-1 0 1 0 0,1 0 222 0 0,1 0-411 0 0,-1 0 0 0 0,1-1 0 0 0,0 1 0 0 0,-1-1 0 0 0,1 1 0 0 0,-1-1 0 0 0,0 0 0 0 0,1 0 0 0 0,-1 0 0 0 0,0 0 1 0 0,1 0-1 0 0,-1 0 0 0 0,0 0 0 0 0,0 0 0 0 0,1-1 411 0 0,8-10-1655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4:55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35 1024 0 0,'1'0'450'0'0,"0"0"0"0"0,0 0 0 0 0,0-1 0 0 0,0 1 0 0 0,0 0 0 0 0,0-1 0 0 0,0 1 0 0 0,0 0 0 0 0,0-1 0 0 0,0 1 0 0 0,0-1 0 0 0,0 0 0 0 0,0 1 0 0 0,0-1 0 0 0,-1 0 0 0 0,1 1-1 0 0,0-1 1 0 0,0 0 0 0 0,-1 0 0 0 0,1 0 0 0 0,-1 0 0 0 0,1 1 0 0 0,0-1 0 0 0,-1 0 0 0 0,0 0 0 0 0,1 0 0 0 0,-1 0 0 0 0,0 0 0 0 0,1 0 0 0 0,-1 0 0 0 0,0-1 0 0 0,0 1 0 0 0,0 0 0 0 0,0 0 0 0 0,0 0 0 0 0,0 0 0 0 0,0 0 0 0 0,0 0 0 0 0,-1 0 0 0 0,1 0 0 0 0,0 0 0 0 0,0 0 0 0 0,-1-1-450 0 0,5 50 2265 0 0,-1-37-3036 0 0,-2 0 0 0 0,0-1 0 0 0,0 1 0 0 0,-1 11 771 0 0,0-13-1770 0 0,-1 1 0 0 0,-1 0-1 0 0,1-1 1 0 0,-2 0-1 0 0,1 1 1 0 0,-1-1-1 0 0,-1 0 1 0 0,1 0-1 0 0,-2 1 1771 0 0,-6 9-2712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4:55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13 716 0 0,'2'10'3296'0'0,"0"-6"609"0"0,1-10 267 0 0,-1-2 112 0 0,0 2-1867 0 0,3 3-1349 0 0,4 1-620 0 0,-2 0-404 0 0,5 2-524 0 0,-3 2-828 0 0,1 0-1169 0 0,-6 1-1031 0 0,1 3-312 0 0,-3-2 191 0 0,-2-4 677 0 0,-2 6 1104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4:52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290 389 348 0 0,'5'-16'1770'0'0,"16"-43"2442"0"0,-20 57-4052 0 0,0-1 0 0 0,0 1 0 0 0,0 0 0 0 0,0 0 0 0 0,0 0 0 0 0,1 0 0 0 0,-1 0 1 0 0,1 0-1 0 0,0 0 0 0 0,-1 1 0 0 0,1-1 0 0 0,0 1 0 0 0,0-1 0 0 0,0 1 0 0 0,0 0 0 0 0,0-1 0 0 0,0 1 0 0 0,1 0 0 0 0,-1 0 0 0 0,0 1 1 0 0,2-1-161 0 0,-4 1 40 0 0,1 0 0 0 0,-1 0 1 0 0,0 0-1 0 0,1 0 0 0 0,-1 0 1 0 0,1 0-1 0 0,-1 0 1 0 0,0 0-1 0 0,1 0 0 0 0,-1 0 1 0 0,0 0-1 0 0,1 1 0 0 0,-1-1 1 0 0,1 0-1 0 0,-1 0 1 0 0,0 0-1 0 0,1 1 0 0 0,-1-1 1 0 0,0 0-1 0 0,0 1 0 0 0,1-1 1 0 0,-1 0-1 0 0,0 0 1 0 0,0 1-1 0 0,1-1 0 0 0,-1 1 1 0 0,0-1-1 0 0,0 0 0 0 0,0 1 1 0 0,0-1-1 0 0,0 0 1 0 0,1 1-1 0 0,-1-1 0 0 0,0 1 1 0 0,0-1-1 0 0,0 0 0 0 0,0 1 1 0 0,0-1-41 0 0,-1 18 901 0 0,1-16-806 0 0,-6 33 933 0 0,-3 0 0 0 0,0-1 0 0 0,-2 0 0 0 0,-2-1 0 0 0,-14 27-1028 0 0,9-17 423 0 0,-39 85 215 0 0,12-28-591 0 0,-13 48-47 0 0,49-120-248 0 0,-17 44-1467 0 0,3-27-3916 0 0,22-44 5324 0 0,0 0-1 0 0,1 0 0 0 0,-1 0 1 0 0,0 0-1 0 0,0 0 1 0 0,1 0-1 0 0,-1 0 0 0 0,0 0 1 0 0,0 0-1 0 0,0 0 1 0 0,0-1-1 0 0,0 1 0 0 0,-1 0 1 0 0,1-1-1 0 0,0 1 0 0 0,0-1 1 0 0,0 1-1 0 0,-1-1 1 0 0,1 1-1 0 0,0-1 0 0 0,0 0 1 0 0,-1 0-1 0 0,1 1 1 0 0,0-1-1 0 0,-1 0 0 0 0,1 0 1 0 0,0-1-1 0 0,0 1 1 0 0,-1 0 307 0 0,-10-7-1796 0 0</inkml:trace>
  <inkml:trace contextRef="#ctx0" brushRef="#br0" timeOffset="328.705">78 563 472 0 0,'37'-64'5327'0'0,"-19"32"1688"0"0,20-27-7015 0 0,-29 48 482 0 0,-1 0 0 0 0,2 0-1 0 0,0 1 1 0 0,0 1 0 0 0,1 0 0 0 0,11-8-482 0 0,6-1 257 0 0,1 2-1 0 0,0 0 0 0 0,2 2 0 0 0,0 1 1 0 0,27-7-257 0 0,-38 14 129 0 0,1 0 0 0 0,1 2 0 0 0,-1 1 0 0 0,1 0 0 0 0,-1 1 0 0 0,1 2 0 0 0,0 0 0 0 0,0 1 0 0 0,11 3-129 0 0,-20-1 17 0 0,-1 0 0 0 0,1 1 0 0 0,-1 0 0 0 0,0 1-1 0 0,0 0 1 0 0,0 1 0 0 0,-1 0 0 0 0,0 1 0 0 0,0 0-1 0 0,-1 1 1 0 0,7 5-17 0 0,-5-1 8 0 0,0 1-1 0 0,0 0 1 0 0,-1 0 0 0 0,-1 1-1 0 0,0 0 1 0 0,-1 1-1 0 0,-1 0 1 0 0,3 8-8 0 0,-2-2 3 0 0,-1 0-1 0 0,-1 0 1 0 0,-1 1 0 0 0,0 0-1 0 0,-2 0 1 0 0,-1 0 0 0 0,0 1 0 0 0,-2-1-1 0 0,-1 1 1 0 0,0-1 0 0 0,-2 1-1 0 0,-1-1 1 0 0,-3 14-3 0 0,1-14-2 0 0,-2 0 1 0 0,-1-1-1 0 0,0 0 0 0 0,-1 0 0 0 0,-2 0 1 0 0,0-2-1 0 0,-1 1 0 0 0,-1-1 1 0 0,-1-1-1 0 0,-8 9 2 0 0,1-5 85 0 0,0-2 1 0 0,-2 0-1 0 0,0-1 1 0 0,-1-1-1 0 0,-1-2 0 0 0,-1 0 1 0 0,-19 8-86 0 0,3-5 81 0 0,-2-1-1 0 0,0-3 1 0 0,0-1-1 0 0,-2-3 1 0 0,1-1-1 0 0,-2-3 1 0 0,1-1 0 0 0,-1-3-1 0 0,1-1 1 0 0,-16-3-81 0 0,1-6-26 0 0,57 7 19 0 0,0-1 1 0 0,-1 0 0 0 0,1 0 0 0 0,0-1 0 0 0,1 1 0 0 0,-1-1 0 0 0,0 0 0 0 0,0 0 0 0 0,1 0 0 0 0,-1 0 0 0 0,1-1-1 0 0,-4-2 7 0 0,7 4-4 0 0,-1 1 0 0 0,1-1 0 0 0,-1 0 0 0 0,1 1-1 0 0,0-1 1 0 0,-1 0 0 0 0,1 0 0 0 0,0 1-1 0 0,-1-1 1 0 0,1 0 0 0 0,0 0 0 0 0,0 1-1 0 0,0-1 1 0 0,0 0 0 0 0,0 0 0 0 0,0 0-1 0 0,0 0 1 0 0,0 1 0 0 0,0-1 0 0 0,0 0 0 0 0,0 0-1 0 0,0 0 1 0 0,1 1 0 0 0,-1-1 0 0 0,0 0-1 0 0,1 0 1 0 0,-1 1 0 0 0,0-1 0 0 0,1 0-1 0 0,-1 1 1 0 0,1-1 0 0 0,-1 0 0 0 0,1 1-1 0 0,0-1 1 0 0,-1 1 0 0 0,1-1 0 0 0,-1 1-1 0 0,1-1 1 0 0,0 1 0 0 0,0-1 4 0 0,30-17-509 0 0,-5 7-1392 0 0,0 1 0 0 0,0 2-1 0 0,1 0 1 0 0,24-2 1901 0 0,111-11-8743 0 0,-141 19 8045 0 0,40-5-1114 0 0</inkml:trace>
  <inkml:trace contextRef="#ctx0" brushRef="#br0" timeOffset="905.943">1469 762 20 0 0,'17'-11'1516'0'0,"-1"-1"0"0"0,-1 0-1 0 0,13-14-1515 0 0,-25 23 383 0 0,0 0 0 0 0,0 0-1 0 0,0 0 1 0 0,0-1-1 0 0,-1 0 1 0 0,1 1 0 0 0,-1-1-1 0 0,0 0 1 0 0,0 0 0 0 0,0 0-1 0 0,0-1 1 0 0,-1 1-1 0 0,0 0 1 0 0,0-1 0 0 0,0 1-1 0 0,0 0 1 0 0,-1-1 0 0 0,0 1-1 0 0,0-1 1 0 0,0-1-383 0 0,-1 4 62 0 0,1 0 1 0 0,-1 0 0 0 0,0 0 0 0 0,0-1-1 0 0,0 1 1 0 0,0 0 0 0 0,0 1-1 0 0,0-1 1 0 0,0 0 0 0 0,-1 0 0 0 0,1 0-1 0 0,-1 1 1 0 0,1-1 0 0 0,-1 1-1 0 0,0-1 1 0 0,0 1 0 0 0,1 0 0 0 0,-1-1-1 0 0,0 1 1 0 0,0 0 0 0 0,0 0-1 0 0,0 1 1 0 0,-1-1 0 0 0,1 0 0 0 0,0 1-1 0 0,0-1 1 0 0,0 1 0 0 0,-1 0-1 0 0,1-1 1 0 0,0 1 0 0 0,0 0-1 0 0,-1 1 1 0 0,1-1 0 0 0,-2 0-63 0 0,-9 2 306 0 0,0-1 0 0 0,0 2 0 0 0,1-1 1 0 0,-1 2-1 0 0,-4 1-306 0 0,-10 5 630 0 0,1 1 1 0 0,-1 1-1 0 0,2 1 1 0 0,0 1-1 0 0,1 2 0 0 0,0 0 1 0 0,-16 16-631 0 0,25-20 188 0 0,0 2 1 0 0,1 0-1 0 0,1 0 0 0 0,0 1 1 0 0,1 1-1 0 0,1 0 1 0 0,1 1-1 0 0,0 0 0 0 0,1 1 1 0 0,0 0-1 0 0,-4 15-188 0 0,12-29 16 0 0,0 1 0 0 0,-1-1 1 0 0,2 0-1 0 0,-1 1 0 0 0,0-1 0 0 0,1 1 1 0 0,0-1-1 0 0,0 1 0 0 0,0 0 0 0 0,1-1 0 0 0,-1 1 1 0 0,1-1-1 0 0,0 0 0 0 0,0 1 0 0 0,1-1 0 0 0,-1 0 1 0 0,1 0-1 0 0,2 4-16 0 0,-1-4 0 0 0,-1-1 1 0 0,1 0-1 0 0,0 0 0 0 0,0 0 1 0 0,0 0-1 0 0,1 0 1 0 0,-1-1-1 0 0,1 1 1 0 0,-1-1-1 0 0,1 0 0 0 0,0 0 1 0 0,0 0-1 0 0,0-1 1 0 0,0 1-1 0 0,0-1 0 0 0,0 0 1 0 0,0 0-1 0 0,0-1 1 0 0,1 1-1 0 0,0-1 0 0 0,9 1-40 0 0,1-1-1 0 0,0-1 1 0 0,-1 0 0 0 0,1-1 0 0 0,-1-1-1 0 0,0 0 1 0 0,0-1 0 0 0,0 0-1 0 0,0-1 1 0 0,0-1 0 0 0,-1 0 0 0 0,0-1-1 0 0,6-5 41 0 0,0 1-398 0 0,-2-2 0 0 0,0 0 0 0 0,0-1 0 0 0,-1 0 0 0 0,-1-1 0 0 0,0-1 0 0 0,-1-1 0 0 0,9-14 398 0 0,8-24-1046 0 0,-29 52 1022 0 0,-1 1 0 0 0,0-1 0 0 0,0 0 0 0 0,0 0 1 0 0,0 0-1 0 0,0-1 0 0 0,-1 1 0 0 0,0 0 0 0 0,1 0 0 0 0,-1 0 0 0 0,0 0 0 0 0,0 0 0 0 0,-1-1 0 0 0,1 1 0 0 0,-1 0 0 0 0,1 0 1 0 0,-1 0-1 0 0,0 0 24 0 0,1 2 13 0 0,-1 1 0 0 0,1-1-1 0 0,0 0 1 0 0,-1 1 0 0 0,1-1 0 0 0,0 1 0 0 0,-1-1 0 0 0,1 1 0 0 0,-1-1 0 0 0,1 1 0 0 0,-1-1 0 0 0,1 1 0 0 0,-1 0 0 0 0,1-1 0 0 0,-1 1 0 0 0,1 0 0 0 0,-1-1 0 0 0,1 1 0 0 0,-1 0 0 0 0,0 0 0 0 0,1-1-1 0 0,-1 1 1 0 0,0 0 0 0 0,1 0 0 0 0,-1 0 0 0 0,0 0 0 0 0,1 0 0 0 0,-1 0 0 0 0,0 0 0 0 0,0 0-13 0 0,-20 11 518 0 0,15-6-341 0 0,1 1 0 0 0,0-1-1 0 0,0 1 1 0 0,0 0 0 0 0,-1 2-177 0 0,0 4 152 0 0,0 0 0 0 0,1 1 1 0 0,0-1-1 0 0,0 1 0 0 0,2 0 0 0 0,-1 0 1 0 0,2 0-1 0 0,0 0 0 0 0,0 1 1 0 0,1 6-153 0 0,1-13 49 0 0,-1-1 1 0 0,2 1-1 0 0,-1-1 1 0 0,1 0-1 0 0,-1 1 1 0 0,2-1-1 0 0,-1 0 1 0 0,1 0 0 0 0,0 0-1 0 0,0 0 1 0 0,0 0-1 0 0,1 0 1 0 0,0 0-1 0 0,0-1 1 0 0,1 1-1 0 0,0-1 1 0 0,0 0-1 0 0,0 0 1 0 0,0-1 0 0 0,1 1-1 0 0,-1-1 1 0 0,6 4-50 0 0,-7-7 4 0 0,1 1 1 0 0,-1-1 0 0 0,1 0-1 0 0,-1 0 1 0 0,1 0-1 0 0,-1 0 1 0 0,1 0 0 0 0,0-1-1 0 0,-1 0 1 0 0,1 1 0 0 0,0-1-1 0 0,0-1 1 0 0,-1 1 0 0 0,1-1-1 0 0,0 1 1 0 0,-1-1-1 0 0,1 0 1 0 0,-1 0 0 0 0,1-1-1 0 0,-1 1 1 0 0,0-1 0 0 0,1 1-1 0 0,-1-1 1 0 0,3-2-5 0 0,9-7-5 0 0,0 1 1 0 0,-1-2 0 0 0,0 0-1 0 0,5-7 5 0 0,-15 15 1 0 0,122-129-56 0 0,-82 83 51 0 0,2 3 1 0 0,2 1 0 0 0,2 2 0 0 0,38-24 3 0 0,-84 65 1 0 0,0 0 0 0 0,0 1 1 0 0,0 0-1 0 0,0 0 0 0 0,0 0 1 0 0,0 1-1 0 0,0-1 0 0 0,1 1 1 0 0,-1 0-1 0 0,0 0 0 0 0,4 0-1 0 0,-6 2 1 0 0,-1-1-1 0 0,0 0 1 0 0,1 0-1 0 0,-1 1 1 0 0,0-1-1 0 0,1 1 1 0 0,-1-1-1 0 0,0 1 1 0 0,1 0-1 0 0,-1-1 1 0 0,0 1-1 0 0,0 0 1 0 0,0 0-1 0 0,0 0 1 0 0,0 0-1 0 0,0 0 1 0 0,0 0-1 0 0,0 0 1 0 0,0 0-1 0 0,0 0 1 0 0,0 0-1 0 0,-1 1 1 0 0,1-1-1 0 0,-1 0 1 0 0,1 1-1 0 0,-1-1 1 0 0,1 0-1 0 0,-1 1 0 0 0,0-1 1 0 0,1 0-1 0 0,-1 1 1 0 0,0-1-1 0 0,0 1 1 0 0,0-1-1 0 0,0 0 1 0 0,0 1-1 0 0,-1 0 0 0 0,0 24 2 0 0,0 1 0 0 0,-3-1 0 0 0,0 0 0 0 0,-1 0 0 0 0,-8 21-2 0 0,-5 27-14 0 0,12-44-164 0 0,-2 5 212 0 0,2 1-1 0 0,1 10-33 0 0,4-34-555 0 0,1 0 0 0 0,0 0 0 0 0,1 0 0 0 0,0 0 0 0 0,2 5 555 0 0,-2-16-225 0 0,-1 0 0 0 0,0 0 0 0 0,0 0 1 0 0,1 0-1 0 0,-1 0 0 0 0,0 0 0 0 0,1 0 0 0 0,-1 0 0 0 0,1 0 0 0 0,-1-1 0 0 0,1 1 0 0 0,0 0 1 0 0,-1 0-1 0 0,1 0 0 0 0,0-1 0 0 0,-1 1 0 0 0,1 0 0 0 0,0-1 0 0 0,0 1 0 0 0,0-1 1 0 0,0 1-1 0 0,0-1 0 0 0,-1 1 0 0 0,1-1 0 0 0,0 0 0 0 0,0 1 0 0 0,0-1 0 0 0,0 0 0 0 0,0 0 1 0 0,0 1-1 0 0,0-1 0 0 0,0 0 0 0 0,0 0 0 0 0,0 0 0 0 0,0-1 0 0 0,0 1 0 0 0,0 0 1 0 0,0 0-1 0 0,0 0 0 0 0,0-1 0 0 0,0 1 0 0 0,0 0 0 0 0,0-1 0 0 0,0 1 0 0 0,0-1 0 0 0,0 1 1 0 0,0-2 224 0 0,8-2-1421 0 0,0-2 1 0 0,0 1-1 0 0,-1-1 0 0 0,6-5 1421 0 0,-7 5-548 0 0,25-18-1227 0 0</inkml:trace>
  <inkml:trace contextRef="#ctx0" brushRef="#br0" timeOffset="1558.849">2436 751 292 0 0,'8'-10'622'0'0,"28"-43"2248"0"0,-34 50-2453 0 0,0-1 1 0 0,0 0-1 0 0,-1 0 0 0 0,1 0 0 0 0,-1 0 1 0 0,0 0-1 0 0,0 0 0 0 0,0-1 1 0 0,-1 1-1 0 0,1 0 0 0 0,-1 0 0 0 0,0-5-417 0 0,0 8 161 0 0,-1-1 0 0 0,1 1-1 0 0,0 0 1 0 0,-1-1 0 0 0,1 1-1 0 0,-1 0 1 0 0,1-1 0 0 0,-1 1-1 0 0,1 0 1 0 0,-1 0 0 0 0,0 0-1 0 0,0-1 1 0 0,0 1 0 0 0,0 0-1 0 0,0 0 1 0 0,0 0-1 0 0,0 0 1 0 0,0 1 0 0 0,0-1-1 0 0,0 0 1 0 0,0 0 0 0 0,0 1-1 0 0,-1-1 1 0 0,1 0-161 0 0,-3 0 322 0 0,1 0-1 0 0,-1 0 1 0 0,0 0 0 0 0,1 1-1 0 0,-1-1 1 0 0,0 1 0 0 0,1 0-1 0 0,-1 0 1 0 0,-3 0-322 0 0,-4 2 754 0 0,-1-1-1 0 0,1 2 1 0 0,0 0 0 0 0,0 0-1 0 0,-10 4-753 0 0,9-1 386 0 0,-1 0 0 0 0,1 1 0 0 0,1 1 0 0 0,-1 0 0 0 0,1 0 0 0 0,-3 4-386 0 0,11-9 58 0 0,-1 0 0 0 0,1 0 0 0 0,0 0 0 0 0,0 0 0 0 0,0 1 0 0 0,0-1 0 0 0,0 1 0 0 0,1 0 0 0 0,0 0-1 0 0,0 0 1 0 0,0 0 0 0 0,0 0 0 0 0,1 1 0 0 0,-1-1 0 0 0,1 0 0 0 0,0 1 0 0 0,0-1 0 0 0,1 1 0 0 0,0-1 0 0 0,-1 5-58 0 0,2-7 4 0 0,-1 1 1 0 0,1-1 0 0 0,-1 0-1 0 0,1 0 1 0 0,0 1-1 0 0,0-1 1 0 0,0 0-1 0 0,0 0 1 0 0,0 0 0 0 0,0 0-1 0 0,1 0 1 0 0,-1 0-1 0 0,1-1 1 0 0,-1 1 0 0 0,1 0-1 0 0,0-1 1 0 0,0 1-1 0 0,-1-1 1 0 0,2 1-5 0 0,1 0-3 0 0,1 1 1 0 0,-1-1-1 0 0,1 0 0 0 0,-1-1 0 0 0,1 1 1 0 0,0-1-1 0 0,0 0 0 0 0,0 0 1 0 0,1 0 2 0 0,11 0-40 0 0,1-1 1 0 0,-1 0-1 0 0,0-1 0 0 0,14-3 40 0 0,-26 3-16 0 0,0 1-1 0 0,-1-1 1 0 0,1 0-1 0 0,-1-1 1 0 0,1 1-1 0 0,-1-1 1 0 0,0 0-1 0 0,1 0 1 0 0,-1 0-1 0 0,3-2 17 0 0,-32 23-47 0 0,11-8 60 0 0,1 0-1 0 0,0 1 0 0 0,-9 10-12 0 0,-8 15 20 0 0,2 2 1 0 0,2 0-1 0 0,-4 12-20 0 0,17-28-29 0 0,1 1 0 0 0,1 0 0 0 0,2 1 0 0 0,0 0 0 0 0,2 0 0 0 0,-3 16 29 0 0,10-40-105 0 0,-1 0 1 0 0,1 0-1 0 0,0 1 1 0 0,0-1-1 0 0,0 0 1 0 0,0 0-1 0 0,0 0 0 0 0,0 0 1 0 0,0 0-1 0 0,0 1 1 0 0,0-1-1 0 0,0 0 1 0 0,0 0-1 0 0,1 0 1 0 0,-1 0-1 0 0,1 1 105 0 0,-1-2-77 0 0,1 0 0 0 0,-1 0 0 0 0,0 0 0 0 0,1 0-1 0 0,-1 0 1 0 0,0 1 0 0 0,1-1 0 0 0,-1 0 0 0 0,1 0 0 0 0,-1 0-1 0 0,0-1 1 0 0,1 1 0 0 0,-1 0 0 0 0,0 0 0 0 0,1 0 0 0 0,-1 0-1 0 0,1 0 1 0 0,-1 0 0 0 0,0 0 0 0 0,1-1 0 0 0,-1 1 0 0 0,0 0-1 0 0,1 0 1 0 0,-1-1 0 0 0,0 1 0 0 0,0 0 0 0 0,1 0 0 0 0,-1-1-1 0 0,0 1 1 0 0,1-1 77 0 0,30-35-4264 0 0,-21 23 3464 0 0,28-26-1786 0 0,43-34 2586 0 0,-36 37 2171 0 0,2 3 1 0 0,2 1 0 0 0,13-4-2172 0 0,20-7 1408 0 0,-30 17-1289 0 0,-2-3-1 0 0,-1-1 1 0 0,10-11-119 0 0,-56 39-2 0 0,0-1 0 0 0,0 1-1 0 0,-1 0 1 0 0,1-1 0 0 0,-1 0 0 0 0,1 0 0 0 0,-1 0 0 0 0,1-2 2 0 0,-2 5-1 0 0,-1-1 1 0 0,0 1 0 0 0,0-1-1 0 0,0 1 1 0 0,0 0-1 0 0,0-1 1 0 0,0 1-1 0 0,1-1 1 0 0,-1 1-1 0 0,0-1 1 0 0,0 1 0 0 0,0 0-1 0 0,0-1 1 0 0,-1 1-1 0 0,1-1 1 0 0,0 1-1 0 0,0-1 1 0 0,0 1 0 0 0,0 0-1 0 0,0-1 1 0 0,0 1-1 0 0,-1-1 1 0 0,1 1-1 0 0,0 0 1 0 0,0-1 0 0 0,-1 1-1 0 0,1 0 1 0 0,-18-7-9 0 0,9 7 28 0 0,1 0 1 0 0,-1 0 0 0 0,1 1-1 0 0,-1 0 1 0 0,1 0-1 0 0,0 1 1 0 0,-1 0-1 0 0,1 1 1 0 0,0 0 0 0 0,-3 2-20 0 0,-6 3 153 0 0,0 0 0 0 0,0 2 0 0 0,1 0 0 0 0,-3 3-153 0 0,10-6 87 0 0,0 1-1 0 0,1-1 0 0 0,0 2 0 0 0,0-1 0 0 0,1 1 1 0 0,0 0-1 0 0,0 1 0 0 0,1 0 0 0 0,1 0 0 0 0,-1 0 0 0 0,2 0 1 0 0,-1 1-1 0 0,2 0 0 0 0,-1 1-86 0 0,3-7 24 0 0,-1 0 1 0 0,1 0-1 0 0,0 0 0 0 0,1 0 1 0 0,-1 0-1 0 0,1 1 0 0 0,0-1 1 0 0,1 0-1 0 0,-1 0 0 0 0,1 0 1 0 0,0 0-1 0 0,0 0 0 0 0,1 0 1 0 0,-1 0-1 0 0,1 0 0 0 0,0 0 1 0 0,0 0-1 0 0,1-1 0 0 0,0 1 1 0 0,-1-1-1 0 0,2 0 0 0 0,-1 0 1 0 0,0 0-1 0 0,1 0 0 0 0,-1-1 1 0 0,1 1-1 0 0,0-1 0 0 0,1 0 1 0 0,-1 0-1 0 0,0 0 0 0 0,4 1-24 0 0,3 1 26 0 0,-1-1-1 0 0,1-1 1 0 0,0 1-1 0 0,0-2 1 0 0,1 1-1 0 0,-1-2 1 0 0,0 0-1 0 0,1 0 1 0 0,-1-1-1 0 0,0 0 1 0 0,1-1-1 0 0,-1 0 1 0 0,0-1-1 0 0,1 0 1 0 0,8-3-26 0 0,16-6 15 0 0,-1-1 0 0 0,0-2 1 0 0,-1-1-1 0 0,6-5-15 0 0,56-33 17 0 0,38-31-17 0 0,58-35-71 0 0,-155 99-157 0 0,1 2 0 0 0,1 1 1 0 0,1 2-1 0 0,10-1 228 0 0,-38 12-631 0 0,1 1 1 0 0,-1 1-1 0 0,1 1 0 0 0,-1-1 1 0 0,1 2-1 0 0,5 0 631 0 0,-9 1-1213 0 0,1 0 0 0 0,-1 0 0 0 0,0 1 0 0 0,1 0 0 0 0,-1 1 0 0 0,0 0 1 0 0,-1 0-1 0 0,1 1 0 0 0,0 0 0 0 0,-1 1 0 0 0,0 0 0 0 0,0 0 0 0 0,3 3 1213 0 0,4 6-1596 0 0</inkml:trace>
  <inkml:trace contextRef="#ctx0" brushRef="#br0" timeOffset="2071.792">4221 653 1692 0 0,'-77'80'13989'0'0,"-2"12"-13989"0"0,45-50 1595 0 0,3 2 1 0 0,1 1-1 0 0,-5 14-1595 0 0,26-43 214 0 0,-11 21 1006 0 0,-13 35-1220 0 0,28-61 68 0 0,1 1 0 0 0,0 0 0 0 0,1 0-1 0 0,0 0 1 0 0,1 0 0 0 0,1 0 0 0 0,0 1-1 0 0,0 7-67 0 0,1-18 2 0 0,0 0-1 0 0,0 0 0 0 0,0 0 1 0 0,1 1-1 0 0,-1-1 0 0 0,1 0 1 0 0,-1 0-1 0 0,1 0 0 0 0,-1 0 1 0 0,1 0-1 0 0,0 0 0 0 0,0 0 1 0 0,0 0-1 0 0,0 0 0 0 0,1 0 1 0 0,-1-1-1 0 0,0 1 0 0 0,1 0 1 0 0,-1-1-1 0 0,1 1 0 0 0,-1-1 1 0 0,1 0-1 0 0,0 1 0 0 0,1-1-1 0 0,-1 0 0 0 0,0 0-1 0 0,0-1 0 0 0,1 1 0 0 0,-1-1 0 0 0,0 0 0 0 0,1 0 0 0 0,-1 0 0 0 0,0 0 0 0 0,1 0 0 0 0,-1 0 0 0 0,0-1 1 0 0,1 1-1 0 0,-1-1 0 0 0,0 1 0 0 0,0-1 0 0 0,1 0 0 0 0,-1 0 0 0 0,0 0 0 0 0,0 0 0 0 0,0 0 0 0 0,0-1 0 0 0,0 0 1 0 0,9-6-2 0 0,0 0 1 0 0,0-1-1 0 0,-1-1 0 0 0,-1 0 0 0 0,0 0 0 0 0,0-1 0 0 0,-1 0 0 0 0,3-6 2 0 0,15-26-7 0 0,13-33 7 0 0,-15 29 0 0 0,-11 23-4 0 0,42-80-38 0 0,16-16 42 0 0,-51 89 3 0 0,1 2 1 0 0,2 0-1 0 0,1 1 0 0 0,0 1 0 0 0,30-23-3 0 0,-46 43 5 0 0,1 0 0 0 0,0 1-1 0 0,1 0 1 0 0,0 0-1 0 0,0 1 1 0 0,0 1-1 0 0,0-1 1 0 0,1 2 0 0 0,-1-1-1 0 0,1 1 1 0 0,0 1-1 0 0,0 0 1 0 0,8 0-5 0 0,-13 2 1 0 0,0 0 1 0 0,0 0-1 0 0,0 1 0 0 0,0 0 0 0 0,0 0 1 0 0,0 1-1 0 0,0-1 0 0 0,0 1 1 0 0,-1 1-1 0 0,1-1 0 0 0,-1 1 1 0 0,1 0-1 0 0,-1 0 0 0 0,0 0 0 0 0,0 1 1 0 0,0 0-1 0 0,-1 0 0 0 0,1 0 1 0 0,-1 0-1 0 0,0 1 0 0 0,0 0 1 0 0,-1 0-1 0 0,1 0 0 0 0,-1 0 0 0 0,1 3-1 0 0,0-1-1 0 0,0 0-1 0 0,-1 1 0 0 0,0-1 0 0 0,-1 1 0 0 0,1-1 1 0 0,-1 1-1 0 0,-1 0 0 0 0,0 0 0 0 0,0 0 0 0 0,0-1 1 0 0,-1 1-1 0 0,0 0 0 0 0,-1 0 0 0 0,1 0 0 0 0,-2 0 1 0 0,1 0-1 0 0,-1 0 0 0 0,0-1 0 0 0,-1 1 0 0 0,1-1 1 0 0,-2 1-1 0 0,1-1 0 0 0,-1 0 0 0 0,0-1 0 0 0,0 1 1 0 0,-1 0-1 0 0,-4 3 2 0 0,-3 5-11 0 0,-2-2 0 0 0,1 0 0 0 0,-2 0 0 0 0,0-1 1 0 0,0-1-1 0 0,-1 0 0 0 0,0-2 0 0 0,-1 0 0 0 0,0 0 0 0 0,0-2 0 0 0,-4 1 11 0 0,-14 5-162 0 0,0-2 0 0 0,-24 3 162 0 0,47-11-203 0 0,1-1 0 0 0,-1-1 0 0 0,0 0 0 0 0,1 0 0 0 0,-1-2-1 0 0,0 1 1 0 0,0-1 0 0 0,1-1 0 0 0,-1 0 0 0 0,-4-2 203 0 0,14 4-192 0 0,0-1 1 0 0,0 0-1 0 0,0 1 0 0 0,0-1 1 0 0,0 0-1 0 0,1 0 0 0 0,-1 0 1 0 0,0 0-1 0 0,0 0 0 0 0,1 0 1 0 0,-1 0-1 0 0,1 0 0 0 0,-1-1 1 0 0,1 1-1 0 0,0-1 0 0 0,-1 1 1 0 0,1-1-1 0 0,0 0 0 0 0,0 1 1 0 0,0-1-1 0 0,0 0 1 0 0,0 0-1 0 0,1 0 0 0 0,-1 0 1 0 0,0 0-1 0 0,1 0 192 0 0,0 0-399 0 0,0-1 0 0 0,0 0 0 0 0,1 1 0 0 0,-1-1-1 0 0,1 0 1 0 0,0 1 0 0 0,0-1 0 0 0,0 1 0 0 0,0-1 0 0 0,0 1 0 0 0,1-1 0 0 0,-1 1 0 0 0,1 0 0 0 0,-1 0-1 0 0,1 0 1 0 0,0 0 0 0 0,0 0 0 0 0,0 0 0 0 0,1-1 399 0 0,53-41-5043 0 0,-18 21 3260 0 0</inkml:trace>
  <inkml:trace contextRef="#ctx0" brushRef="#br0" timeOffset="2374.855">5302 481 1892 0 0,'3'-1'748'0'0,"26"-7"1694"0"0,-28 7-2141 0 0,-1 1-1 0 0,1 0 0 0 0,0 0 0 0 0,0 0 0 0 0,0-1 0 0 0,0 1 1 0 0,0 0-1 0 0,0-1 0 0 0,0 1 0 0 0,-1-1 0 0 0,1 1 1 0 0,0-1-1 0 0,0 1 0 0 0,-1-1 0 0 0,1 0 0 0 0,0 1 0 0 0,-1-1 1 0 0,1 0-1 0 0,-1 0 0 0 0,1 1 0 0 0,-1-1 0 0 0,1 0 0 0 0,-1 0-300 0 0,0 0 218 0 0,-1 1-1 0 0,0-1 0 0 0,0 1 0 0 0,0 0 0 0 0,1-1 1 0 0,-1 1-1 0 0,0 0 0 0 0,0 0 0 0 0,0 0 0 0 0,0-1 1 0 0,0 1-1 0 0,0 0 0 0 0,1 0 0 0 0,-1 0 0 0 0,0 1 1 0 0,0-1-1 0 0,0 0 0 0 0,0 0 0 0 0,0 0 1 0 0,0 1-1 0 0,0-1-217 0 0,-26 6 855 0 0,23-5-484 0 0,-51 13 1577 0 0,2 3 0 0 0,-37 16-1948 0 0,67-24 406 0 0,1 2 0 0 0,0 1 0 0 0,1 0 1 0 0,0 1-1 0 0,1 1 0 0 0,1 2 1 0 0,-8 7-407 0 0,24-20 58 0 0,-1 1 0 0 0,1-1 0 0 0,0 1 0 0 0,0 0 0 0 0,1 0 0 0 0,-1 0 0 0 0,1 0 0 0 0,0 1 0 0 0,0-1 0 0 0,0 1 0 0 0,1-1 0 0 0,-1 3-58 0 0,1-5 6 0 0,1 0 0 0 0,0-1 0 0 0,0 1 0 0 0,0 0 0 0 0,0 0-1 0 0,0 0 1 0 0,1 0 0 0 0,-1 0 0 0 0,0 0 0 0 0,1-1 0 0 0,-1 1 0 0 0,1 0 0 0 0,0 0 0 0 0,0 0 0 0 0,-1-1 0 0 0,1 1 0 0 0,0-1 0 0 0,1 1 0 0 0,-1 0 0 0 0,0-1-1 0 0,0 0 1 0 0,1 1 0 0 0,-1-1 0 0 0,0 0 0 0 0,1 0 0 0 0,0 0 0 0 0,-1 0 0 0 0,1 0 0 0 0,-1 0 0 0 0,1 0 0 0 0,0 0 0 0 0,0 0-6 0 0,8 2-7 0 0,0 0 0 0 0,1 0 0 0 0,-1-1 0 0 0,0-1 0 0 0,1 1-1 0 0,-1-2 1 0 0,1 1 0 0 0,-1-1 0 0 0,1-1 0 0 0,-1 0 0 0 0,0-1 0 0 0,1 0 0 0 0,-1 0 7 0 0,10-3-83 0 0,-1 0 0 0 0,1-2 0 0 0,-1 0 0 0 0,-1-1 0 0 0,1-1 0 0 0,4-4 83 0 0,-11 6-270 0 0,0-1 0 0 0,-1-1 0 0 0,0 1 0 0 0,-1-2-1 0 0,0 0 1 0 0,0 0 0 0 0,-1 0 0 0 0,-1-1 0 0 0,0-1 0 0 0,0 0-1 0 0,-1 0 1 0 0,1-2 270 0 0,-5 7-460 0 0,0 0 0 0 0,0 0 0 0 0,0-1-1 0 0,-1 1 1 0 0,0-1 0 0 0,-1 1 0 0 0,0-1 0 0 0,0 0 0 0 0,0 0-1 0 0,-1 0 1 0 0,0 0 0 0 0,-1 1 0 0 0,0-1 0 0 0,0 0 0 0 0,0 0-1 0 0,-1 1 1 0 0,0-1 0 0 0,-1 1 0 0 0,0-1 0 0 0,0 1 0 0 0,-1 0-1 0 0,0-1 461 0 0,1 3-483 0 0,-1 1 0 0 0,0 0-1 0 0,1 0 1 0 0,-1 0-1 0 0,-1 0 1 0 0,1 1-1 0 0,-3-2 484 0 0,-9-8-4250 0 0,16 13 2488 0 0,0 0 254 0 0</inkml:trace>
  <inkml:trace contextRef="#ctx0" brushRef="#br0" timeOffset="2804.761">5833 246 2208 0 0,'2'1'296'0'0,"-1"0"0"0"0,0 0 0 0 0,0 0 0 0 0,0 1 0 0 0,0-1 0 0 0,0 0-1 0 0,0 0 1 0 0,0 1 0 0 0,0-1 0 0 0,0 1 0 0 0,0-1 0 0 0,-1 1 0 0 0,1-1 0 0 0,-1 1 0 0 0,1-1 0 0 0,-1 1-1 0 0,0-1 1 0 0,1 1 0 0 0,-1 0 0 0 0,0-1 0 0 0,0 1 0 0 0,0 0 0 0 0,0-1 0 0 0,-1 1 0 0 0,1-1-1 0 0,0 1 1 0 0,-1 0 0 0 0,1-1 0 0 0,-1 1 0 0 0,1-1 0 0 0,-1 1 0 0 0,0-1 0 0 0,0 1-296 0 0,-4 8 730 0 0,-1-1 0 0 0,0 0 1 0 0,-1-1-1 0 0,0 0 1 0 0,-1 2-731 0 0,-8 8 290 0 0,-31 42 1167 0 0,2-4 782 0 0,-9 17-2239 0 0,41-52 57 0 0,0 0 1 0 0,2 1-1 0 0,0 1 0 0 0,1 0 0 0 0,-3 14-57 0 0,9-25-129 0 0,-10 43-1467 0 0,13-54 1341 0 0,1 1 0 0 0,0-1 0 0 0,-1 1 0 0 0,1-1 0 0 0,0 1-1 0 0,0-1 1 0 0,0 1 0 0 0,0-1 0 0 0,0 0 0 0 0,1 1-1 0 0,-1-1 1 0 0,0 1 0 0 0,1-1 0 0 0,-1 0 0 0 0,1 1-1 0 0,-1-1 1 0 0,1 0 0 0 0,0 1 0 0 0,-1-1 0 0 0,1 0 0 0 0,0 0-1 0 0,0 1 1 0 0,0-1 0 0 0,0 0 0 0 0,0 0 0 0 0,0 0-1 0 0,0 0 1 0 0,0-1 0 0 0,1 1 0 0 0,-1 0 0 0 0,1 0 255 0 0,1 0-267 0 0,0-1 0 0 0,0 0-1 0 0,0 0 1 0 0,0 0 0 0 0,-1 0 0 0 0,1 0 0 0 0,0-1 0 0 0,0 1 0 0 0,0-1 0 0 0,0 0 0 0 0,-1 0 0 0 0,1 0 0 0 0,0 0 0 0 0,-1 0 0 0 0,1-1 0 0 0,0 0 267 0 0,40-26 486 0 0,-41 27-449 0 0,48-41 4599 0 0,-2-1 1 0 0,39-45-4637 0 0,-25 23 4278 0 0,8-2-4278 0 0,-48 49 48 0 0,1 0-1 0 0,0 1 1 0 0,1 1 0 0 0,1 1-1 0 0,12-4-47 0 0,-31 16 4 0 0,0 0 0 0 0,1 0-1 0 0,0 1 1 0 0,-1 0 0 0 0,1 0 0 0 0,0 1-1 0 0,3-1-3 0 0,-9 2 0 0 0,0 0 1 0 0,0 0-1 0 0,0 0 0 0 0,0 0 0 0 0,0 0 0 0 0,-1 0 0 0 0,1 1 1 0 0,0-1-1 0 0,0 0 0 0 0,0 0 0 0 0,0 1 0 0 0,0-1 0 0 0,0 1 0 0 0,0-1 1 0 0,0 1-1 0 0,0-1 0 0 0,-1 1 0 0 0,1-1 0 0 0,0 1 0 0 0,-1 0 1 0 0,2 0-1 0 0,-1 1 0 0 0,-1-1-1 0 0,1 1 1 0 0,0 0 0 0 0,-1-1 0 0 0,0 1 0 0 0,1 0 0 0 0,-1-1 0 0 0,0 1 0 0 0,0 0 0 0 0,1 0 0 0 0,-1-1 0 0 0,-1 1 0 0 0,1 0 0 0 0,0 0 0 0 0,0-1 0 0 0,-1 1 0 0 0,1 0 0 0 0,-5 18-1 0 0,-2-1 1 0 0,0 1-1 0 0,0-1 1 0 0,-2-1-1 0 0,0 0 1 0 0,-4 4 0 0 0,3-5-13 0 0,1 0 0 0 0,0 0 0 0 0,2 1-1 0 0,0 0 1 0 0,1 0 0 0 0,0 1 0 0 0,1 1 13 0 0,5-19-59 0 0,0 0 0 0 0,-1 0 0 0 0,1 0 0 0 0,0 0 0 0 0,0 0 0 0 0,-1 0 0 0 0,1 0-1 0 0,0 0 1 0 0,0 0 0 0 0,0 0 0 0 0,0 0 0 0 0,0 0 0 0 0,1 0 0 0 0,-1-1 0 0 0,0 1 0 0 0,0 0 0 0 0,0 0-1 0 0,1 0 1 0 0,-1 0 0 0 0,1 0 0 0 0,-1 0 0 0 0,1 0 0 0 0,-1 0 0 0 0,1-1 0 0 0,-1 1 0 0 0,1 0 59 0 0,0-1-240 0 0,1 0 0 0 0,-1 0 0 0 0,0 0 0 0 0,0 0 0 0 0,0-1 0 0 0,0 1 0 0 0,0 0 0 0 0,0-1 0 0 0,0 1 0 0 0,0-1 0 0 0,0 1 0 0 0,0-1 0 0 0,0 0 0 0 0,0 1 0 0 0,0-1 0 0 0,-1 0 0 0 0,1 1 0 0 0,0-1 0 0 0,0 0 240 0 0,41-48-8041 0 0,-40 46 7911 0 0,21-26-2464 0 0,5-4 444 0 0</inkml:trace>
  <inkml:trace contextRef="#ctx0" brushRef="#br0" timeOffset="3026.616">6807 1 1928 0 0,'1'0'421'0'0,"0"1"0"0"0,-1 0-1 0 0,1 0 1 0 0,0-1 0 0 0,-1 1-1 0 0,1 0 1 0 0,-1 0 0 0 0,1 0-1 0 0,-1 0 1 0 0,0 0 0 0 0,1 0 0 0 0,-1 0-1 0 0,0 0 1 0 0,0 0 0 0 0,1 0-1 0 0,-1 0 1 0 0,0 0 0 0 0,0 0-1 0 0,0 0 1 0 0,0 0-421 0 0,-8 24 4845 0 0,-26 27-1361 0 0,21-34-3002 0 0,-80 110 917 0 0,61-88-1243 0 0,3 0 1 0 0,1 2 0 0 0,2 1 0 0 0,2 1 0 0 0,1 2-157 0 0,10-14-61 0 0,-1 4-2118 0 0,-1-2 0 0 0,-5 5 2179 0 0,15-30-1416 0 0,-1 1 0 0 0,0-1 1 0 0,0-1-1 0 0,-1 1 0 0 0,-1-1 0 0 0,1 0 0 0 0,-1 0 0 0 0,0-1 0 0 0,-6 4 1416 0 0,-3 0-2782 0 0</inkml:trace>
  <inkml:trace contextRef="#ctx0" brushRef="#br0" timeOffset="3223.833">6353 491 1160 0 0,'5'-24'11082'0'0,"-1"4"-4335"0"0,-2 19-6650 0 0,-1 0 0 0 0,0-1 0 0 0,1 1 0 0 0,-1 0 0 0 0,1 0 0 0 0,-1 0 0 0 0,1 0 0 0 0,-1 0 0 0 0,1 0 0 0 0,0 0 0 0 0,0 0 0 0 0,-1 1 0 0 0,1-1 0 0 0,1 1-97 0 0,42-11 234 0 0,0 2 0 0 0,1 2 0 0 0,0 2 1 0 0,27 2-235 0 0,6-2-54 0 0,61-9-2096 0 0,-97 8-3218 0 0,0-1 0 0 0,-1-3 0 0 0,35-12 5368 0 0,-42 10-2356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4:56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84 60 0 0,'27'-14'3399'0'0,"19"-8"5364"0"0,-44 22-8443 0 0,0-1 1 0 0,0 1-1 0 0,0-1 1 0 0,1 1-1 0 0,-1 0 1 0 0,0 0-1 0 0,0 0 1 0 0,0 0-1 0 0,0 0 1 0 0,0 0-1 0 0,0 1 1 0 0,0-1-1 0 0,0 1 0 0 0,0-1 1 0 0,0 1-1 0 0,0 0 1 0 0,0 0-1 0 0,0 0 1 0 0,-1 0-1 0 0,1 0 1 0 0,1 1-321 0 0,13 12 251 0 0,-1 2-1 0 0,-1 0 1 0 0,0 1 0 0 0,-1 0 0 0 0,-1 1 0 0 0,1 2-251 0 0,34 47 292 0 0,33 24-206 0 0,3-4 1 0 0,48 35-87 0 0,25 27-4721 0 0,-139-132 1642 0 0,-1 1-1 0 0,-1 1 0 0 0,0 0 0 0 0,9 18 3080 0 0,-12-15-2442 0 0</inkml:trace>
  <inkml:trace contextRef="#ctx0" brushRef="#br0" timeOffset="327.543">1095 21 492 0 0,'-2'-3'926'0'0,"-1"1"0"0"0,0 0-1 0 0,0 0 1 0 0,0 1 0 0 0,0-1-1 0 0,0 0 1 0 0,0 1 0 0 0,0 0 0 0 0,-1 0-1 0 0,1 0 1 0 0,0 0 0 0 0,-1 1 0 0 0,0-1-926 0 0,-2 1 725 0 0,-1-1 1 0 0,1 1 0 0 0,-1 1-1 0 0,1-1 1 0 0,0 1 0 0 0,-1 0 0 0 0,0 1-726 0 0,-10 3 434 0 0,-1 1 0 0 0,1 1 0 0 0,1 1 1 0 0,-11 6-435 0 0,-23 15 159 0 0,1 2 1 0 0,2 2 0 0 0,2 2-1 0 0,1 2 1 0 0,-19 22-160 0 0,5 1 189 0 0,3 2 0 0 0,2 3 0 0 0,-20 36-189 0 0,46-54-136 0 0,1 1 0 0 0,2 1 0 0 0,3 1 0 0 0,-12 41 136 0 0,4-13-4752 0 0,-2-1-5554 0 0,28-68 7831 0 0,3-3 567 0 0</inkml:trace>
  <inkml:trace contextRef="#ctx0" brushRef="#br0" timeOffset="592.904">1345 216 2900 0 0,'1'-1'1063'0'0,"1"0"0"0"0,0 0 0 0 0,-1 0 0 0 0,1 0 0 0 0,0 0 0 0 0,-1 0 0 0 0,0 0 0 0 0,1 0 0 0 0,-1 0 0 0 0,0-1 0 0 0,1 0-1063 0 0,0 1 376 0 0,-1-1 0 0 0,0 1 0 0 0,1-1-1 0 0,-1 1 1 0 0,1 0 0 0 0,-1 0 0 0 0,1 0 0 0 0,0 0-1 0 0,0 0 1 0 0,-1 0 0 0 0,1 0 0 0 0,0 0-1 0 0,1 0-375 0 0,44-8 465 0 0,-1 1 0 0 0,1 2 0 0 0,0 3-1 0 0,13 1-464 0 0,-30 3-675 0 0,1 1 0 0 0,-1 2-1 0 0,4 1 676 0 0,-13 0-1999 0 0,0 0 0 0 0,-1 1 0 0 0,1 1-1 0 0,12 7 2000 0 0,-28-11-941 0 0,1-1-1 0 0,-1 1 1 0 0,0 0-1 0 0,0 0 1 0 0,0 0-1 0 0,0 1 1 0 0,0 0-1 0 0,-1 0 1 0 0,0 0 0 0 0,2 3 941 0 0,1 6-1772 0 0</inkml:trace>
  <inkml:trace contextRef="#ctx0" brushRef="#br0" timeOffset="767.697">1345 606 1704 0 0,'-6'3'1047'0'0,"-1"0"1"0"0,1 0-1 0 0,-1-1 0 0 0,1 1 0 0 0,-1-2 0 0 0,0 1 1 0 0,0-1-1 0 0,0 0-1047 0 0,3 0 1640 0 0,-1-1 0 0 0,0 0 0 0 0,0-1 0 0 0,0 1 0 0 0,1-1 1 0 0,-1 0-1 0 0,-4-1-1640 0 0,15 2 222 0 0,-1 0 1 0 0,1 0-1 0 0,-1 0 0 0 0,0-1 1 0 0,1 1-1 0 0,-1-1 1 0 0,0-1-1 0 0,0 1 1 0 0,4-2-223 0 0,21-4 56 0 0,28 1-599 0 0,0 2 0 0 0,0 3 0 0 0,57 7 543 0 0,28 10-5965 0 0,1 6-5870 0 0,-99-16 8807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5:09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121 242 2084 0 0,'-14'-1'1823'0'0,"1"-1"-1"0"0,-1 0 1 0 0,1-1 0 0 0,0 0-1 0 0,0-1 1 0 0,0-1-1 0 0,0 0 1 0 0,-1-2-1823 0 0,37-2 2081 0 0,65-16-1384 0 0,1 4 0 0 0,1 4 0 0 0,3 3-697 0 0,275-20-754 0 0,-121 13-3152 0 0,-183 15-471 0 0,0-3-1 0 0,-1-3 0 0 0,25-9 4378 0 0,-27 1-2296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5:09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1 980 0 0,'49'21'7487'0'0,"-49"-21"-7223"0"0,1 0 1 0 0,-1 1 0 0 0,0-1 0 0 0,1 0-1 0 0,-1 1 1 0 0,0-1 0 0 0,1 0-1 0 0,-1 1 1 0 0,0-1 0 0 0,1 0-1 0 0,-1 1 1 0 0,0-1 0 0 0,1 1-1 0 0,-1-1 1 0 0,0 0 0 0 0,0 1-1 0 0,0-1 1 0 0,0 1 0 0 0,1-1-1 0 0,-1 1 1 0 0,0-1 0 0 0,0 1-1 0 0,0-1 1 0 0,0 1 0 0 0,0-1-265 0 0,-6 21 3387 0 0,2-12-2757 0 0,-16 46 103 0 0,-83 255 903 0 0,87-249-2123 0 0,2 1 1 0 0,3 0-1 0 0,3 1 0 0 0,2 11 487 0 0,6-68-151 0 0,-4 70-4050 0 0,-9 38-7528 0 0,7-90 9119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5:1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772 443 916 0 0,'-3'9'3399'0'0,"-2"-11"1332"0"0,6-8-389 0 0,9 6-4209 0 0,8 2-33 0 0,1 2 0 0 0,-1 0 0 0 0,0 1 0 0 0,1 1 0 0 0,3 2-100 0 0,20 0 31 0 0,204 28 35 0 0,94 30-66 0 0,-86-13 43 0 0,57-5-43 0 0,68-18 59 0 0,71-15-59 0 0,382-27 41 0 0,-522 7-31 0 0,195-3-204 0 0,3109-88 3814 0 0,-2706 73-3570 0 0,996-41-74 0 0,-7-83 27 0 0,-982 32-91 0 0,-528 52-3317 0 0,-345 59 2225 0 0,33-7-4532 0 0,0 4-1 0 0,4 3 5713 0 0,-45 5-1556 0 0</inkml:trace>
  <inkml:trace contextRef="#ctx0" brushRef="#br0" timeOffset="1187.746">7 1613 668 0 0,'4'-7'6616'0'0,"-9"-12"-1381"0"0,0-2-843 0 0,5 20-4372 0 0,1 1-1 0 0,0-1 1 0 0,-1 1 0 0 0,1-1-1 0 0,0 1 1 0 0,0 0 0 0 0,-1-1 0 0 0,1 1-1 0 0,0 0 1 0 0,0-1 0 0 0,0 1-1 0 0,0 0 1 0 0,-1 0 0 0 0,1 0 0 0 0,0 0-1 0 0,0 0 1 0 0,0 0 0 0 0,0 0-1 0 0,-1 0 1 0 0,1 0 0 0 0,0 0 0 0 0,0 1-20 0 0,25 2 213 0 0,-22-3-201 0 0,79 7-9312 0 0,41-3 9300 0 0,-67-3-2126 0 0,-15 0-510 0 0,-1-1 396 0 0</inkml:trace>
  <inkml:trace contextRef="#ctx0" brushRef="#br0" timeOffset="1964.752">1666 1400 1728 0 0,'-4'-7'988'0'0,"-37"-49"4542"0"0,33 47-5126 0 0,0-1 0 0 0,0 2 1 0 0,-1-1-1 0 0,-6-3-404 0 0,10 8 1 0 0,1 1-1 0 0,-1 0 1 0 0,1 1-1 0 0,-1-1 0 0 0,0 1 1 0 0,0 0-1 0 0,0 0 1 0 0,0 0-1 0 0,0 1 1 0 0,-1-1-1 0 0,1 2 1 0 0,0-1-1 0 0,-1 0 1 0 0,1 1-1 0 0,0 0 1 0 0,-1 0-1 0 0,1 1 0 0 0,-1-1 1 0 0,1 1-1 0 0,0 0 1 0 0,0 1-1 0 0,-1-1 1 0 0,1 1-1 0 0,-2 1 0 0 0,-6 4 53 0 0,0 0 0 0 0,1 0 0 0 0,0 1 0 0 0,1 0 1 0 0,0 1-1 0 0,0 1 0 0 0,1-1 0 0 0,0 2 0 0 0,0 0 0 0 0,-1 2-53 0 0,-21 30 189 0 0,3 1 0 0 0,-2 5-189 0 0,26-40 5 0 0,-6 8 9 0 0,1-2-7 0 0,0 1 0 0 0,1 1 0 0 0,0 0 0 0 0,1 0 0 0 0,1 0-1 0 0,1 1 1 0 0,0 5-7 0 0,5-22 1 0 0,1 0-1 0 0,-1 0 1 0 0,1 1-1 0 0,0-1 1 0 0,0 0 0 0 0,-1 1-1 0 0,1-1 1 0 0,0 0-1 0 0,0 1 1 0 0,1-1-1 0 0,-1 0 1 0 0,0 1-1 0 0,0-1 1 0 0,1 0-1 0 0,-1 1 1 0 0,0-1-1 0 0,1 0 1 0 0,-1 0-1 0 0,1 0 1 0 0,0 1 0 0 0,-1-1-1 0 0,1 0 1 0 0,0 0-1 0 0,0 0 1 0 0,0 0-1 0 0,0 0 1 0 0,0 0-1 0 0,0 0 0 0 0,1 0 1 0 0,1 0 0 0 0,-1-1-1 0 0,0 1 1 0 0,0-1 0 0 0,0 1-1 0 0,1-1 1 0 0,-1 0 0 0 0,0 0-1 0 0,1 0 1 0 0,-1 0 0 0 0,0 0-1 0 0,1-1 1 0 0,-1 1-1 0 0,0 0 1 0 0,1-1-1 0 0,9-3-2 0 0,1 0 0 0 0,-1-1 0 0 0,-1 0-1 0 0,1-1 1 0 0,5-4 2 0 0,15-11-11 0 0,-2-2 0 0 0,0-1 0 0 0,-2-1-1 0 0,0-1 1 0 0,-2-2 0 0 0,-1-1 0 0 0,11-17 11 0 0,28-48 53 0 0,43-86-53 0 0,29-45 775 0 0,-123 206-598 0 0,0 1-1 0 0,1 1 0 0 0,1 0 1 0 0,0 1-1 0 0,1 0 0 0 0,1 2 0 0 0,9-7-176 0 0,-16 15 33 0 0,0-1 0 0 0,1 2 0 0 0,0-1 0 0 0,0 1 0 0 0,0 1 0 0 0,0 0 0 0 0,1 1 0 0 0,-1 0 0 0 0,1 1 0 0 0,0 0 0 0 0,0 1 0 0 0,0 0 0 0 0,0 1 0 0 0,8 0-33 0 0,1 2-3 0 0,0 1-1 0 0,0 1 1 0 0,-1 0 0 0 0,0 1-1 0 0,0 2 1 0 0,0 0 0 0 0,-1 1-1 0 0,0 1 1 0 0,0 0 0 0 0,13 11 3 0 0,-8-4-4 0 0,-1 2 1 0 0,-1 0-1 0 0,-1 2 1 0 0,-1 0-1 0 0,0 1 1 0 0,-2 1-1 0 0,9 13 4 0 0,1 8-1 0 0,-2 0-1 0 0,-2 2 0 0 0,-2 1 0 0 0,-2 0 0 0 0,-2 2 1 0 0,-2 0-1 0 0,-3 1 0 0 0,6 38 2 0 0,-7-24-12 0 0,-1 31 12 0 0,-9-72-3 0 0,-2-1-1 0 0,0 0 1 0 0,-1 1 0 0 0,-1-1 0 0 0,-1 0 0 0 0,-3 8 3 0 0,5-23 1 0 0,-1-1 0 0 0,0 0 0 0 0,0 0 0 0 0,0 0 0 0 0,0 0 0 0 0,-1 0 0 0 0,1 0 0 0 0,-1-1 0 0 0,-1 1 0 0 0,1-1 0 0 0,-1 0 0 0 0,1 0 0 0 0,-1 0 0 0 0,0-1 0 0 0,-1 1 0 0 0,1-1 0 0 0,0 0 0 0 0,-1 0 0 0 0,0 0 0 0 0,0-1 0 0 0,0 0 0 0 0,-1 1-1 0 0,-5 0 3 0 0,0 0 0 0 0,0-1 0 0 0,0 0 0 0 0,0-1 0 0 0,0 0 0 0 0,0-1 0 0 0,0 0 1 0 0,0-1-1 0 0,0 0 0 0 0,-7-2-3 0 0,-19-4 4 0 0,0-2 1 0 0,0-2-1 0 0,1-1 0 0 0,-15-8-4 0 0,-135-70-12 0 0,161 77 9 0 0,-7-2-89 0 0,0 1 1 0 0,0 1-1 0 0,-2 2 92 0 0,-23-3-3418 0 0,63 14-773 0 0,5 0 2427 0 0,2-1 657 0 0,16 1-768 0 0</inkml:trace>
  <inkml:trace contextRef="#ctx0" brushRef="#br0" timeOffset="3828.196">13519 1142 1560 0 0,'-27'-12'1739'0'0,"0"2"-1"0"0,0 1 1 0 0,-1 1-1 0 0,-21-2-1738 0 0,38 8 63 0 0,-1 1 0 0 0,0 0-1 0 0,0 1 1 0 0,1 1 0 0 0,-1-1 0 0 0,0 2 0 0 0,1 0-1 0 0,-1 0 1 0 0,1 1 0 0 0,0 1 0 0 0,0-1-1 0 0,0 2 1 0 0,-1 0-63 0 0,4-1 44 0 0,0 1 0 0 0,1 0 0 0 0,0 0 0 0 0,0 0 0 0 0,0 0 0 0 0,0 1 0 0 0,1 1 0 0 0,0-1-1 0 0,1 1 1 0 0,-1 0 0 0 0,1 0 0 0 0,0 0 0 0 0,-2 6-44 0 0,6-10 7 0 0,-1 0 0 0 0,1 0 0 0 0,0 0 0 0 0,0 1 0 0 0,0-1 1 0 0,0 1-1 0 0,1-1 0 0 0,0 0 0 0 0,-1 1 0 0 0,1-1 0 0 0,0 1 0 0 0,1-1 0 0 0,-1 1 0 0 0,0-1 0 0 0,1 1 0 0 0,0-1 0 0 0,0 0 1 0 0,0 1-1 0 0,0-1 0 0 0,1 0 0 0 0,-1 0 0 0 0,1 0 0 0 0,0 0 0 0 0,0 0 0 0 0,0 0 0 0 0,0 0 0 0 0,0-1 0 0 0,0 1 0 0 0,1-1 1 0 0,0 1-1 0 0,-1-1 0 0 0,1 0 0 0 0,0 0 0 0 0,0 0 0 0 0,2 0-7 0 0,7 4 4 0 0,-1 0 0 0 0,1-1 0 0 0,1 0 1 0 0,-1-1-1 0 0,1 0 0 0 0,-1-1 0 0 0,1-1 0 0 0,0 0 0 0 0,0-1 1 0 0,0 0-1 0 0,1-1 0 0 0,-1 0 0 0 0,0-1 0 0 0,0-1 0 0 0,1 0-4 0 0,23-5-4 0 0,-1-1 0 0 0,0-1 0 0 0,-1-2-1 0 0,26-13 5 0 0,0-6-26 0 0,-2-2 1 0 0,-1-3-1 0 0,-1-2 0 0 0,26-25 26 0 0,-6 5 33 0 0,70-37-33 0 0,-120 79 77 0 0,0 2 0 0 0,2 0 0 0 0,-1 2 0 0 0,1 0 0 0 0,1 3 0 0 0,0 0 0 0 0,20-1-77 0 0,-36 7 99 0 0,-1 0 0 0 0,0 2 1 0 0,0 0-1 0 0,1 0 0 0 0,-1 1 0 0 0,0 1 0 0 0,0 0 0 0 0,0 0 1 0 0,2 2-100 0 0,-10-2 15 0 0,-1-1 0 0 0,1 1 1 0 0,-1 0-1 0 0,0 0 1 0 0,0 0-1 0 0,0 1 0 0 0,0 0 1 0 0,0 0-1 0 0,0 0 1 0 0,-1 0-1 0 0,1 0 1 0 0,-1 0-1 0 0,0 1 0 0 0,0 0 1 0 0,0 0-1 0 0,-1 0 1 0 0,1 0-1 0 0,-1 0 0 0 0,0 0 1 0 0,0 0-1 0 0,-1 1 1 0 0,1-1-1 0 0,-1 1 1 0 0,0 0-1 0 0,0-1 0 0 0,0 1 1 0 0,-1 1-16 0 0,1 10 31 0 0,-1-1-1 0 0,-1 1 1 0 0,-1 0 0 0 0,0-1 0 0 0,-1 1 0 0 0,0-1 0 0 0,-1 1-1 0 0,-1-1 1 0 0,-1-1 0 0 0,0 1 0 0 0,-1-1 0 0 0,0 0 0 0 0,-1 0-1 0 0,-1-1 1 0 0,0 0 0 0 0,-3 2-31 0 0,3-3 127 0 0,0-2 1 0 0,-1 1-1 0 0,0-1 0 0 0,0-1 1 0 0,-1 0-1 0 0,-1 0 1 0 0,1-1-1 0 0,-1-1 0 0 0,-1 0 1 0 0,1 0-1 0 0,-1-1 0 0 0,0-1 1 0 0,0 0-1 0 0,-1-1 0 0 0,0 0 1 0 0,0-1-1 0 0,1-1 0 0 0,-4 0-127 0 0,-9-2 111 0 0,0 0 0 0 0,0-2 0 0 0,1-1-1 0 0,-1-2 1 0 0,1 0 0 0 0,0-1 0 0 0,-23-10-111 0 0,-27-14 443 0 0,-63-35-443 0 0,0-1-95 0 0,134 64-2 0 0,0 0 0 0 0,0 0 0 0 0,0 1 0 0 0,-1 0-1 0 0,1 0 1 0 0,-1 0 0 0 0,1 0 0 0 0,-1 1-1 0 0,1-1 1 0 0,-1 1 0 0 0,1 0 0 0 0,-1 1 0 0 0,0-1-1 0 0,1 1 1 0 0,-1 0 0 0 0,1 0 0 0 0,0 0-1 0 0,-4 2 98 0 0,4-1-672 0 0,-1 1-1 0 0,1 0 1 0 0,0 0-1 0 0,0 0 1 0 0,1 1-1 0 0,-1-1 1 0 0,1 1 0 0 0,-1 0-1 0 0,1 0 1 0 0,0 0-1 0 0,1 0 1 0 0,-1 0-1 0 0,1 1 1 0 0,0-1-1 0 0,0 1 1 0 0,-1 4 672 0 0,-4 6-2112 0 0</inkml:trace>
  <inkml:trace contextRef="#ctx0" brushRef="#br0" timeOffset="5491.251">5697 1 252 0 0,'-3'13'7834'0'0,"-5"20"-6188"0"0,-9 41-1932 0 0,-25 111 438 0 0,-28 149-43 0 0,56-247-244 0 0,4 1-1 0 0,2 79 136 0 0,9-86-836 0 0,0 3-5295 0 0,-6 38 6131 0 0,-2-71-1665 0 0</inkml:trace>
  <inkml:trace contextRef="#ctx0" brushRef="#br0" timeOffset="6027.454">4665 2175 452 0 0,'-34'-10'4127'0'0,"18"6"-3535"0"0,16 4-581 0 0,1 0 0 0 0,-1 0 1 0 0,0 0-1 0 0,0-1 0 0 0,0 1 0 0 0,0 0 1 0 0,0 0-1 0 0,0 0 0 0 0,0 0 1 0 0,0 0-1 0 0,0 0 0 0 0,0 0 0 0 0,0 0 1 0 0,1 0-1 0 0,-1 0 0 0 0,0 0 0 0 0,0 0 1 0 0,0-1-1 0 0,0 1 0 0 0,0 0 1 0 0,0 0-1 0 0,0 0 0 0 0,0 0 0 0 0,0 0 1 0 0,0 0-1 0 0,0 0 0 0 0,0 0 0 0 0,0-1 1 0 0,0 1-1 0 0,0 0 0 0 0,0 0 1 0 0,0 0-1 0 0,0 0 0 0 0,0 0 0 0 0,0 0 1 0 0,0 0-1 0 0,0 0 0 0 0,0-1 0 0 0,0 1 1 0 0,0 0-1 0 0,0 0 0 0 0,-1 0 0 0 0,1 0 1 0 0,0 0-1 0 0,0 0 0 0 0,0 0 1 0 0,0 0-1 0 0,0 0 0 0 0,0 0 0 0 0,0 0 1 0 0,0-1-1 0 0,0 1 0 0 0,0 0 0 0 0,0 0 1 0 0,-1 0-1 0 0,1 0 0 0 0,0 0 1 0 0,0 0-1 0 0,0 0 0 0 0,0 0 0 0 0,0 0 1 0 0,0 0-1 0 0,0 0 0 0 0,0 0 0 0 0,-1 0 1 0 0,1 0-1 0 0,0 0 0 0 0,0 0-11 0 0,29-22 4183 0 0,-27 19-3979 0 0,1 0 0 0 0,-1 1 1 0 0,1-1-1 0 0,0 1 0 0 0,0 0 0 0 0,0 0 1 0 0,0 0-1 0 0,1 0 0 0 0,-1 1 0 0 0,0-1 1 0 0,1 1-1 0 0,-1 0 0 0 0,4-1-204 0 0,56-12 229 0 0,-41 9-238 0 0,1 0 0 0 0,-1 1-1 0 0,1 1 1 0 0,0 1 0 0 0,-1 1 0 0 0,6 2 9 0 0,37 6-375 0 0,-2 1-2086 0 0,-1-7-3868 0 0,-48-3 4415 0 0,-4-2 400 0 0</inkml:trace>
  <inkml:trace contextRef="#ctx0" brushRef="#br0" timeOffset="6283.035">5625 1651 1644 0 0,'0'1'296'0'0,"0"0"-1"0"0,1 0 0 0 0,-1-1 1 0 0,0 1-1 0 0,0 0 1 0 0,0 0-1 0 0,0 0 1 0 0,0-1-1 0 0,0 1 0 0 0,0 0 1 0 0,0 0-1 0 0,0 0 1 0 0,0-1-1 0 0,-1 1 1 0 0,1 0-1 0 0,0 0 1 0 0,-1-1-1 0 0,1 1-295 0 0,-16 27 2302 0 0,9-17-1602 0 0,-26 56-404 0 0,3 2 1 0 0,3 1 0 0 0,3 0-1 0 0,3 2 1 0 0,-8 56-297 0 0,24-99 61 0 0,1 1 0 0 0,2 0-1 0 0,1 0 1 0 0,1 0 0 0 0,3 23-61 0 0,0-35-456 0 0,0-2 0 0 0,0 1 0 0 0,2 0 0 0 0,6 15 456 0 0,-7-22-907 0 0,0-1-1 0 0,1 1 1 0 0,0-2 0 0 0,1 1 0 0 0,0 0-1 0 0,0-1 1 0 0,1 0 0 0 0,3 3 907 0 0,2 0-1921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5:23.71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995.24231"/>
      <inkml:brushProperty name="anchorY" value="-2228.61426"/>
      <inkml:brushProperty name="scaleFactor" value="0.5"/>
    </inkml:brush>
  </inkml:definitions>
  <inkml:trace contextRef="#ctx0" brushRef="#br0">355 945 232 0 0,'0'0'0'0'0,"-7"2"2116"0"0,-12 3 462 0 0,-7-1 93 0 0,-9-2-32 0 0,-6-1-1335 0 0,-2-3-507 0 0,1-2-384 0 0,3-4-212 0 0,5-3-105 0 0,7-4-48 0 0,7-5-20 0 0,7-4-11 0 0,6-6-4 0 0,6-5 4 0 0,5-4-2 0 0,4-3-3 0 0,4-2-4 0 0,4-2 10 0 0,3 1-18 0 0,4 0 25 0 0,3 2-12 0 0,2 1 3 0 0,3 4-4 0 0,3 2 14 0 0,1 5-8 0 0,1 5-7 0 0,2 3 2 0 0,1 6 4 0 0,2 5-11 0 0,2 4-6 0 0,1 4 1 0 0,0 5-1 0 0,1 4-9 0 0,-2 5 12 0 0,-2 7-9 0 0,-3 5 2 0 0,-3 7-4 0 0,-5 7 5 0 0,-5 5-6 0 0,-5 6 6 0 0,-8 4-2 0 0,-5 4 11 0 0,-8 1-4 0 0,-6 0 12 0 0,-7-2 10 0 0,-6-2 12 0 0,-5-5 190 0 0,-4-4 110 0 0,-4-6 102 0 0,-4-6 68 0 0,-1-7 22 0 0,-1-5-159 0 0,0-8-108 0 0,0-6-100 0 0,1-8-81 0 0,2-6-42 0 0,1-8-27 0 0,2-6-3 0 0,2-7-8 0 0,2-5-4 0 0,1-7 5 0 0,1-5-6 0 0,3-5 6 0 0,2-4-6 0 0,4-3-3 0 0,3-1 10 0 0,4 0 6 0 0,4 2-6 0 0,5 5 21 0 0,4 5-10 0 0,5 7 8 0 0,5 6-6 0 0,6 7-8 0 0,6 7 3 0 0,5 6-12 0 0,5 8-6 0 0,2 5 11 0 0,3 8-9 0 0,2 5 7 0 0,0 7-6 0 0,1 4 11 0 0,-1 6-3 0 0,1 3-4 0 0,-2 3 2 0 0,-1 2 8 0 0,-3 2-7 0 0,-3 1 3 0 0,-5 2 3 0 0,-4 1 4 0 0,-5 0-5 0 0,-7 0 11 0 0,-7-2 1 0 0,-6-1-9 0 0,-8-2 13 0 0,-8-3-14 0 0,-7-2 9 0 0,-7-4-7 0 0,-5-4 142 0 0,-5-4 61 0 0,-2-6 34 0 0,-3-6 34 0 0,0-7-2 0 0,1-7-136 0 0,0-8-68 0 0,3-6-30 0 0,2-7-32 0 0,4-6-8 0 0,4-8-5 0 0,5-6-5 0 0,5-5-4 0 0,6-6 10 0 0,7-2-8 0 0,9-3-2 0 0,7 1 5 0 0,8 0-6 0 0,8 3 2 0 0,8 3 3 0 0,8 4 0 0 0,8 4 9 0 0,6 4-7 0 0,4 7 7 0 0,4 6-11 0 0,1 7 8 0 0,0 7-7 0 0,-1 8 6 0 0,-2 7-1 0 0,-3 8 0 0 0,-3 5 4 0 0,-4 5 0 0 0,-5 6 0 0 0,-6 4 4 0 0,-6 4 0 0 0,-7 4 4 0 0,-7 2 4 0 0,-8 3 0 0 0,-10 4 14 0 0,-8 1-4 0 0,-11 1 72 0 0,-9 1 82 0 0,-9-1 33 0 0,-7-1 18 0 0,-7-1 21 0 0,-4-2-72 0 0,-2-4-72 0 0,-3-3-38 0 0,0-5-31 0 0,2-4-17 0 0,1-6-18 0 0,2-4 3 0 0,3-6-8 0 0,3-6 2 0 0,4-5-6 0 0,5-5 2 0 0,5-6-6 0 0,4-6-3 0 0,7-6 1 0 0,7-6-6 0 0,9-6-8 0 0,8-4 7 0 0,10-5-2 0 0,9-2 0 0 0,10-1 0 0 0,9-1 0 0 0,9 2 4 0 0,6 2 4 0 0,6 4 0 0 0,4 4-5 0 0,2 8 6 0 0,0 6-11 0 0,0 9 8 0 0,-3 8 2 0 0,-3 8 4 0 0,-4 7 4 0 0,-5 7 9 0 0,-6 5-2 0 0,-7 6 1 0 0,-7 5 0 0 0,-9 3 4 0 0,-8 4 0 0 0,-10 3 9 0 0,-10 2 2 0 0,-9 2 5 0 0,-9 1 4 0 0,-10 0 0 0 0,-7 0 0 0 0,-6-3 0 0 0,-4-3-5 0 0,-4-4 2 0 0,-1-6-6 0 0,0-5-3 0 0,0-7-13 0 0,2-6-2 0 0,2-7 0 0 0,3-7-15 0 0,2-7 13 0 0,4-6-4 0 0,3-6-4 0 0,3-7 6 0 0,3-5-6 0 0,2-6 6 0 0,5-5-1 0 0,4-4 0 0 0,5-5 0 0 0,6-2 4 0 0,6-1 0 0 0,8 1 4 0 0,9 4 0 0 0,8 3 0 0 0,9 6-5 0 0,7 6-3 0 0,8 7-4 0 0,5 7-4 0 0,5 6-4 0 0,4 8 1 0 0,0 8 3 0 0,0 6 4 0 0,-2 7 0 0 0,-2 6 0 0 0,-5 6 9 0 0,-3 5-2 0 0,-5 4 1 0 0,-7 2 9 0 0,-5 3 2 0 0,-7 1 1 0 0,-7 0-5 0 0,-7 0 20 0 0,-8 0-10 0 0,-7 0 4 0 0,-7 0 8 0 0,-8-1 2 0 0,-6-1-4 0 0,-6-1 2 0 0,-5-4 3 0 0,-3-2 4 0 0,-4-4 4 0 0,0-4-5 0 0,-1-5-3 0 0,1-5-4 0 0,1-6-13 0 0,2-4-2 0 0,1-6-10 0 0,3-4-2 0 0,2-4-10 0 0,3-5-2 0 0,5-5-10 0 0,4-3-7 0 0,6-5 2 0 0,9-3-7 0 0,7-3-3 0 0,9-2 5 0 0,10-1-1 0 0,8 1-5 0 0,8 0-3 0 0,7 3-9 0 0,4 5-2 0 0,3 4-19 0 0,1 6-168 0 0,-1 7-201 0 0,-2 6-229 0 0,-2 6-297 0 0,-3 7-339 0 0,-5 5-188 0 0,-4 4-208 0 0,-4 3-322 0 0,-4 3-236 0 0,-4 1-107 0 0,-2-1 175 0 0,-4 0 297 0 0,-1-3 513 0 0,-4-4 1087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5:28.16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076.76611"/>
      <inkml:brushProperty name="anchorY" value="-8756.60254"/>
      <inkml:brushProperty name="scaleFactor" value="0.5"/>
    </inkml:brush>
  </inkml:definitions>
  <inkml:trace contextRef="#ctx0" brushRef="#br0">164 593 2384 0 0,'0'0'0'0'0,"-4"4"3036"0"0,-7 6 355 0 0,-4 3 44 0 0,-6 2-1317 0 0,-2 1-940 0 0,0 0-553 0 0,3-3-314 0 0,2-1-151 0 0,5-4-8 0 0,4-3 78 0 0,4-2 93 0 0,4-4 82 0 0,4-4 54 0 0,3-4-28 0 0,4-6-91 0 0,4-6-108 0 0,5-6-84 0 0,5-7-68 0 0,4-6-30 0 0,5-6-28 0 0,3-5-17 0 0,2-3-8 0 0,2-1-4 0 0,1 0 4 0 0,0 1-1 0 0,0 3 0 0 0,-2 4-10 0 0,-2 6-1 0 0,-4 6-14 0 0,-2 8 3 0 0,-5 7-2 0 0,-3 7 4 0 0,-3 7 9 0 0,-3 6 7 0 0,-4 7 13 0 0,-2 5-3 0 0,-2 7 6 0 0,-4 6 0 0 0,-1 4-5 0 0,-3 5-3 0 0,-3 5-4 0 0,-1 2 1 0 0,-2 2-6 0 0,1 2 2 0 0,0 0-20 0 0,0 0-18 0 0,2-2-177 0 0,3-1-246 0 0,1-3-362 0 0,3-2-501 0 0,1-2-478 0 0,1-3-593 0 0,1-3-524 0 0,2-4 43 0 0,1-4 308 0 0,0-5 406 0 0,2-5 732 0 0,-2-5 1454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6:1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2268 0 0,'-2'13'3573'0'0,"-3"-5"447"0"0,-4-2 200 0 0,0 1-839 0 0,2-1-1597 0 0,-3 0-1012 0 0,6-1-520 0 0,-1-1-480 0 0,0 2-596 0 0,1-2-864 0 0,4 3-1129 0 0,-5-1-759 0 0,7 2-104 0 0,1 1 351 0 0,-1 3 737 0 0,3 1 1096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5:26.55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267.25308"/>
      <inkml:brushProperty name="anchorY" value="-3968.21802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312.75134"/>
      <inkml:brushProperty name="anchorY" value="-4764.44482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580.3562"/>
      <inkml:brushProperty name="anchorY" value="-5872.48584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646.23438"/>
      <inkml:brushProperty name="anchorY" value="-7536.26025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871.40454"/>
      <inkml:brushProperty name="anchorY" value="-7679.04639"/>
      <inkml:brushProperty name="scaleFactor" value="0.5"/>
    </inkml:brush>
    <inkml:brush xml:id="br5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634.11279"/>
      <inkml:brushProperty name="anchorY" value="-9901.03906"/>
      <inkml:brushProperty name="scaleFactor" value="0.5"/>
    </inkml:brush>
    <inkml:brush xml:id="br6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889.85303"/>
      <inkml:brushProperty name="anchorY" value="-10865.55566"/>
      <inkml:brushProperty name="scaleFactor" value="0.5"/>
    </inkml:brush>
    <inkml:brush xml:id="br7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115.58984"/>
      <inkml:brushProperty name="anchorY" value="-12192.04199"/>
      <inkml:brushProperty name="scaleFactor" value="0.5"/>
    </inkml:brush>
    <inkml:brush xml:id="br8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9453.09473"/>
      <inkml:brushProperty name="anchorY" value="-13462.91309"/>
      <inkml:brushProperty name="scaleFactor" value="0.5"/>
    </inkml:brush>
    <inkml:brush xml:id="br9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207.31543"/>
      <inkml:brushProperty name="anchorY" value="-13498.05371"/>
      <inkml:brushProperty name="scaleFactor" value="0.5"/>
    </inkml:brush>
  </inkml:definitions>
  <inkml:trace contextRef="#ctx0" brushRef="#br0">126 1105 196 0 0,'0'0'0'0'0,"-3"1"2492"0"0,-3-1 589 0 0,-3 0 106 0 0,-3 0 127 0 0,-2-1-1572 0 0,0 1-769 0 0,0 2-461 0 0,1 3-255 0 0,1 5-121 0 0,2 5 19 0 0,2 5 117 0 0,2 5 119 0 0,2 3 63 0 0,3 3 44 0 0,2 1-5 0 0,3-1-118 0 0,4 0-96 0 0,4-1-69 0 0,4-3-49 0 0,4-2-58 0 0,6-3-42 0 0,5-5-35 0 0,5-3-15 0 0,5-4-14 0 0,3-5 1 0 0,3-6-12 0 0,1-4 4 0 0,0-5-12 0 0,-2-6-29 0 0,-3-4-156 0 0,-4-6-172 0 0,-6-4-149 0 0,-6-4-113 0 0,-6-3-39 0 0,-5-4 98 0 0,-4-1 127 0 0,-4-1 75 0 0,-4-1 34 0 0,-1 3-75 0 0,-1 2-149 0 0,-1 4-175 0 0,-1 4-222 0 0,2 3-278 0 0,0 5-318 0 0,3 4-197 0 0,1 3-129 0 0,2 5-54 0 0,1 4 243 0 0,2 6 368 0 0,-1 1 468 0 0</inkml:trace>
  <inkml:trace contextRef="#ctx0" brushRef="#br1" timeOffset="372.172">738 988 64 0 0,'0'0'0'0'0,"1"4"1040"0"0,2 6 234 0 0,3 7 245 0 0,3 9-102 0 0,2 8-218 0 0,3 9-30 0 0,0 7 46 0 0,-1 3-12 0 0,-2 3 25 0 0,-3 0 114 0 0,-3-2 151 0 0,-2-4 3 0 0,-2-4-186 0 0,-2-6-199 0 0,-1-6-303 0 0,-1-6-330 0 0,0-5-200 0 0,1-6-139 0 0,-1-5-11 0 0,2-3 76 0 0,-1-4 46 0 0,2-4 28 0 0,0-3 20 0 0,1-4-52 0 0,1-6-114 0 0,1-5-76 0 0,1-6-40 0 0,3-5-24 0 0,2-7-15 0 0,4-6-8 0 0,3-7-5 0 0,4-5-13 0 0,4-7-2 0 0,4-6 0 0 0,3-6-6 0 0,4-3-3 0 0,2-1 15 0 0,2-1 4 0 0,1 4 0 0 0,-1 6 24 0 0,-1 8-6 0 0,-2 10 8 0 0,-3 10-2 0 0,-4 12 15 0 0,-3 11-9 0 0,-4 10 13 0 0,-4 11 11 0 0,-3 10 6 0 0,-4 9 0 0 0,-5 10-8 0 0,-5 8 21 0 0,-4 6-16 0 0,-4 4-4 0 0,-3 2 15 0 0,-3-1-14 0 0,-3-2 4 0 0,-2-2-10 0 0,-1-5 7 0 0,-2-4-12 0 0,-1-6 3 0 0,-2-4-6 0 0,0-6-3 0 0,-1-3 1 0 0,0-6-29 0 0,-1-3-85 0 0,0-4-165 0 0,0-4-239 0 0,0-3-297 0 0,1-5-370 0 0,2-3-374 0 0,1-5-345 0 0,3-4-479 0 0,4-4-363 0 0,7-4-58 0 0,5-4 270 0 0,8-5 383 0 0,9-2 655 0 0,0 5 1242 0 0</inkml:trace>
  <inkml:trace contextRef="#ctx0" brushRef="#br2" timeOffset="655.441">2556 549 1504 0 0,'0'0'0'0'0,"-2"3"3396"0"0,-4 4 547 0 0,-2 1 91 0 0,-5 4-315 0 0,-2 3-2109 0 0,-3 5-629 0 0,-2 6-516 0 0,-1 6-257 0 0,2 4-132 0 0,1 3-54 0 0,2 3-21 0 0,3 1-21 0 0,4-1-21 0 0,3 0-37 0 0,4-1-272 0 0,3-1-332 0 0,5-2-512 0 0,4-2-521 0 0,6-3-654 0 0,4-2-459 0 0,7-6-203 0 0,6-5 272 0 0,7-7 401 0 0,4-9 625 0 0,-5-4 1110 0 0</inkml:trace>
  <inkml:trace contextRef="#ctx0" brushRef="#br3" timeOffset="857.906">3509 2 892 0 0,'0'0'0'0'0,"-2"-1"2008"0"0,-5 0 248 0 0,-6 2 64 0 0,-7 3-535 0 0,-7 5-800 0 0,-7 6-157 0 0,-6 8-4 0 0,-5 7 149 0 0,-2 7 230 0 0,-1 8 126 0 0,0 6-20 0 0,0 5-172 0 0,1 5-215 0 0,3 2-353 0 0,2 2-236 0 0,4-1-146 0 0,5 0-96 0 0,5-2-57 0 0,5-1-39 0 0,5-2-49 0 0,4 0-396 0 0,3-2-802 0 0,1 0-1175 0 0,1-4-918 0 0,-1-3-353 0 0,-2-7 117 0 0,-1-9 691 0 0,-2-10 1121 0 0,2-10 1508 0 0</inkml:trace>
  <inkml:trace contextRef="#ctx0" brushRef="#br4" timeOffset="1031.29">2509 715 1372 0 0,'0'0'0'0'0,"0"-1"3860"0"0,-2-2 678 0 0,0-2 85 0 0,2-3 139 0 0,2-1-2949 0 0,6 0-618 0 0,8 0-667 0 0,13 2-287 0 0,13 0-150 0 0,13 1-47 0 0,12 1-24 0 0,12 0-10 0 0,8 0-24 0 0,6 2-18 0 0,4 1-34 0 0,0 2-212 0 0,-1 3-368 0 0,-5 4-642 0 0,-6 3-1032 0 0,-10 4-1368 0 0,-12 4-235 0 0,-13 3-4 0 0,-15 2 511 0 0,-33-20 3143 0 0,0-1 1 0 0,0 0-1 0 0,0 1 0 0 0,0-1 1 0 0,0 1-1 0 0,0-1 0 0 0,-1 1 0 0 0,0 0 1 0 0,1 1 272 0 0,7 19-771 0 0</inkml:trace>
  <inkml:trace contextRef="#ctx0" brushRef="#br5" timeOffset="2191.356">710 2789 2384 0 0,'0'0'0'0'0,"-1"-1"3169"0"0,-5-3 386 0 0,-5-1 72 0 0,-5-1-1266 0 0,-4 0-1058 0 0,-4 0-613 0 0,-3 3-348 0 0,-3 3-156 0 0,-2 4-65 0 0,-1 3 37 0 0,-2 4 45 0 0,0 4 86 0 0,0 4 46 0 0,2 2 19 0 0,1 3-11 0 0,3 3-45 0 0,4 1-80 0 0,4 0-59 0 0,5 1-57 0 0,5 0-54 0 0,6-1-24 0 0,5-1-27 0 0,6-2-6 0 0,6-2-7 0 0,7-4-8 0 0,6-3-13 0 0,7-4-2 0 0,6-5-14 0 0,5-4-100 0 0,5-5-178 0 0,2-6-217 0 0,1-4-290 0 0,-2-6-320 0 0,-2-4-225 0 0,-4-4-38 0 0,-5-3 48 0 0,-7-2 162 0 0,-5-4 241 0 0,-7-1 253 0 0,-7-1 214 0 0,-5-1 199 0 0,-7 2 214 0 0,-4 2 220 0 0,-4 3 143 0 0,-4 5 97 0 0,-2 4 13 0 0,-1 5-65 0 0,1 4-101 0 0,1 5-96 0 0,3 3-63 0 0,3 3-56 0 0,6 2-21 0 0,3 2-122 0 0,7 3-180 0 0,6 0-372 0 0,5 2-500 0 0,4 0-503 0 0,3 0-249 0 0,3 1 23 0 0,2 1 256 0 0,1 0 488 0 0,-6-2 1177 0 0</inkml:trace>
  <inkml:trace contextRef="#ctx0" brushRef="#br6" timeOffset="2574.267">1312 2684 336 0 0,'0'0'0'0'0,"3"-1"2256"0"0,3 0 757 0 0,1-1 119 0 0,-1-1-109 0 0,-3 1-1089 0 0,-4 1-765 0 0,-5 3-587 0 0,-4 2-277 0 0,-5 5-164 0 0,-4 4-63 0 0,-3 5-20 0 0,-3 4-8 0 0,-2 3 8 0 0,1 3 43 0 0,-1 2 73 0 0,1 0 42 0 0,3 0 19 0 0,3-3 2 0 0,3-2-49 0 0,3-3-68 0 0,5-4-50 0 0,2-3-44 0 0,5-2 15 0 0,3-4 111 0 0,5-3 83 0 0,3-3 55 0 0,6-5 19 0 0,6-5 8 0 0,6-7-137 0 0,5-6-96 0 0,7-8-88 0 0,5-8-110 0 0,3-7-153 0 0,2-6-160 0 0,0-5-175 0 0,-3-4-76 0 0,-1-4 1 0 0,-5-2 121 0 0,-3-2 142 0 0,-5-1 192 0 0,-3 1 191 0 0,-6 3 181 0 0,-4 3 209 0 0,-4 6 234 0 0,-4 7 125 0 0,-4 7 8 0 0,-4 7-60 0 0,-2 8-156 0 0,-4 7-203 0 0,-2 8-134 0 0,-4 7-72 0 0,-4 8-52 0 0,-3 9-11 0 0,-3 8-18 0 0,-4 7-3 0 0,-1 9-5 0 0,-2 6 5 0 0,0 5-6 0 0,0 4-8 0 0,2 3 3 0 0,2 1-16 0 0,3 0-10 0 0,3-1-26 0 0,6 0-4 0 0,3-1-84 0 0,5-1-324 0 0,4-1-477 0 0,3-2-593 0 0,3-4-776 0 0,3-3-773 0 0,3-5-124 0 0,3-7 250 0 0,3-8 473 0 0,5-8 721 0 0,-4-6 1323 0 0</inkml:trace>
  <inkml:trace contextRef="#ctx0" brushRef="#br7" timeOffset="3008.071">2297 2493 132 0 0,'0'0'0'0'0,"5"-3"2792"0"0,3-4 817 0 0,2-2 117 0 0,-1 0 166 0 0,-3 1-1487 0 0,-6 4-1217 0 0,-7 3-536 0 0,-8 7-360 0 0,-8 5-136 0 0,-8 8-80 0 0,-8 6-8 0 0,-6 6 3 0 0,-5 6 42 0 0,-3 3 68 0 0,0 4 40 0 0,1 3 27 0 0,3 0-5 0 0,6 0-27 0 0,8-2-80 0 0,7-3-44 0 0,9-3-51 0 0,7-5-16 0 0,8-5-7 0 0,7-6 46 0 0,6-5 36 0 0,8-6 30 0 0,6-6 20 0 0,8-6-10 0 0,7-9-56 0 0,5-6-67 0 0,6-9-55 0 0,4-8-39 0 0,2-7-33 0 0,2-6-34 0 0,-2-6-18 0 0,0-5-13 0 0,-3-4 1 0 0,-3-5-2 0 0,-2-3 14 0 0,-4-5 10 0 0,-2-3 35 0 0,-3-1 29 0 0,-3-1 37 0 0,-4 1 49 0 0,-5 5 22 0 0,-4 5 46 0 0,-6 9 57 0 0,-4 8 11 0 0,-5 9 8 0 0,-4 10-8 0 0,-5 7-30 0 0,-3 10-33 0 0,-5 6-26 0 0,-5 9-5 0 0,-4 8-3 0 0,-3 8-1 0 0,-5 10 0 0 0,-2 8 5 0 0,-1 9-11 0 0,-2 8 8 0 0,0 5-17 0 0,1 5-4 0 0,3 3-9 0 0,3 2-18 0 0,3-2 0 0 0,6-1-24 0 0,6-4-14 0 0,6-2-20 0 0,5-5-44 0 0,7-4-180 0 0,5-5-322 0 0,4-7-528 0 0,6-6-677 0 0,3-7-872 0 0,4-8-660 0 0,3-8 5 0 0,3-9 322 0 0,0-7 601 0 0,1-8 872 0 0,-6 0 1540 0 0</inkml:trace>
  <inkml:trace contextRef="#ctx0" brushRef="#br8" timeOffset="3264.347">3623 1562 696 0 0,'0'0'0'0'0,"2"3"3196"0"0,3 3 654 0 0,0-1 102 0 0,1 1 156 0 0,-1 0-2161 0 0,-1 2-846 0 0,-2 4-520 0 0,-3 3-296 0 0,-4 6-137 0 0,-3 5-49 0 0,-5 6 33 0 0,-4 6 20 0 0,-4 5 14 0 0,-1 5-1 0 0,-3 3 8 0 0,1 4-77 0 0,0 2-38 0 0,3 0-54 0 0,3 0-42 0 0,4-1-60 0 0,3 0-325 0 0,4-3-641 0 0,2 0-844 0 0,2-2-1189 0 0,1 0-544 0 0,-1-1-31 0 0,-1-1 478 0 0,-2-1 761 0 0,1-10 1305 0 0</inkml:trace>
  <inkml:trace contextRef="#ctx0" brushRef="#br9" timeOffset="3625.046">3371 3020 2256 0 0,'0'0'0'0'0,"0"2"3140"0"0,0 2 313 0 0,0 1-89 0 0,-1-1-1220 0 0,0 1-1282 0 0,0-2-570 0 0,-1 0-302 0 0,0-1-38 0 0,-1 0 22 0 0,0 0 32 0 0,-1 0 13 0 0,0 0 16 0 0,-2 1-5 0 0,0 0-7 0 0,-2 3 2 0 0,-1 0-10 0 0,-2 2 7 0 0,0 2-3 0 0,0 0-3 0 0,0-1-4 0 0,0 1 5 0 0,2-1 17 0 0,0-3 75 0 0,3 0 59 0 0,2-2 44 0 0,1-2 57 0 0,2-1 9 0 0,1-3-57 0 0,3-1-36 0 0,1-2-35 0 0,1-3-29 0 0,2-1 8 0 0,1-2 9 0 0,1 0 10 0 0,0 0 30 0 0,-1 1-20 0 0,0 2-2 0 0,-3 2 20 0 0,-1 3 45 0 0,-2 2 39 0 0,-2 3 21 0 0,-1 4-6 0 0,-2 3-50 0 0,-2 2-83 0 0,-2 3-78 0 0,0 1-108 0 0,-1 1-263 0 0,-1 0-473 0 0,0-2-891 0 0,0-1-1409 0 0,-2-2-404 0 0,0-4-128 0 0,-2-3 295 0 0,-1-5 804 0 0,3-2 1618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5:24.87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50.22864"/>
      <inkml:brushProperty name="anchorY" value="-2798.02539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817.14203"/>
      <inkml:brushProperty name="anchorY" value="-2213.57861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1845.2395"/>
      <inkml:brushProperty name="anchorY" value="-2744.36743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695.14429"/>
      <inkml:brushProperty name="anchorY" value="-3677.4856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145.77441"/>
      <inkml:brushProperty name="anchorY" value="-4300.05029"/>
      <inkml:brushProperty name="scaleFactor" value="0.5"/>
    </inkml:brush>
  </inkml:definitions>
  <inkml:trace contextRef="#ctx0" brushRef="#br0">356 839 676 0 0,'0'0'0'0'0,"-1"-1"900"0"0,-2-2 52 0 0,-2-1-417 0 0,-2 2-218 0 0,1 0-115 0 0,-1 2-8 0 0,0 3 25 0 0,2 2 80 0 0,1 3 49 0 0,1 2 102 0 0,2 4 2 0 0,0 4 83 0 0,2 5 6 0 0,0 3 50 0 0,0 6 0 0 0,0 4-24 0 0,-1 4-113 0 0,-2 4 93 0 0,-1 4-17 0 0,-1 2-53 0 0,-3 1-9 0 0,-2 0-23 0 0,-2 1-180 0 0,-2-2-119 0 0,-2-3-67 0 0,-2-1-40 0 0,-2-3-15 0 0,0-2-16 0 0,-1-5 2 0 0,0-3-7 0 0,0-5-3 0 0,0-4 15 0 0,1-5 46 0 0,1-6 39 0 0,1-4 2 0 0,1-5 19 0 0,2-8-17 0 0,3-8-55 0 0,2-9-31 0 0,4-11-4 0 0,3-10-24 0 0,5-12 0 0 0,3-9-1 0 0,4-9 13 0 0,3-6 5 0 0,3-3 9 0 0,2 0 8 0 0,3 4 13 0 0,0 5-3 0 0,1 8 7 0 0,1 6 3 0 0,1 7-15 0 0,1 6-4 0 0,0 5-9 0 0,2 4-4 0 0,1 4-8 0 0,0 4 1 0 0,1 4-6 0 0,1 3 7 0 0,0 4 2 0 0,0 4 4 0 0,1 4-6 0 0,0 1 8 0 0,1 4-7 0 0,-1 2-8 0 0,0 3 12 0 0,-2 4-5 0 0,-1 2-7 0 0,-3 4 16 0 0,-4 4 0 0 0,-3 4-4 0 0,-6 6 15 0 0,-5 3 1 0 0,-7 6 150 0 0,-6 4 135 0 0,-7 4 148 0 0,-6 4 142 0 0,-7 2 202 0 0,-5 2 58 0 0,-4 0 23 0 0,-3-2-52 0 0,0-2-97 0 0,-1-4-171 0 0,3-5-204 0 0,3-5-154 0 0,3-4-96 0 0,5-5-50 0 0,6-5-34 0 0,4-5-8 0 0,5-4-1 0 0,4-4-7 0 0,4-2 2 0 0,4-2 8 0 0,5-3-7 0 0,4 0 8 0 0,5-2-8 0 0,5-2 3 0 0,6 0-15 0 0,5 0 9 0 0,5 0-23 0 0,4 1 2 0 0,2 2-15 0 0,2 4-2 0 0,0 3-5 0 0,-1 5 5 0 0,-3 5 3 0 0,-4 5 9 0 0,-6 4 2 0 0,-7 5 15 0 0,-8 3-4 0 0,-9 4 16 0 0,-8 3 0 0 0,-10 2 6 0 0,-9 1 14 0 0,-8 1 0 0 0,-8 0 11 0 0,-6-2-7 0 0,-5-2 3 0 0,-4-4-6 0 0,-1-3-12 0 0,-1-4-2 0 0,1-4-14 0 0,3-6-11 0 0,3-4-12 0 0,5-7-17 0 0,5-5-15 0 0,5-7-25 0 0,5-6-135 0 0,6-7-277 0 0,5-9-388 0 0,6-8-525 0 0,4-10-558 0 0,3-9-709 0 0,5-11-456 0 0,3-10 114 0 0,4-10 342 0 0,4-7 497 0 0,-1 16 845 0 0</inkml:trace>
  <inkml:trace contextRef="#ctx0" brushRef="#br1" timeOffset="239.048">1171 0 1024 0 0,'0'0'0'0'0,"7"0"1580"0"0,9 1 117 0 0,3 3 18 0 0,2 5-978 0 0,-1 7-278 0 0,-3 10-221 0 0,-4 11-128 0 0,-7 12 78 0 0,-5 11 68 0 0,-6 11 23 0 0,-7 10 31 0 0,-5 6 21 0 0,-4 3-11 0 0,-3 3-56 0 0,-1 0-20 0 0,0-1-18 0 0,1-4-32 0 0,2-3-114 0 0,3-3-27 0 0,4-6-34 0 0,5-5-12 0 0,4-5-38 0 0,5-5-230 0 0,5-7-548 0 0,5-6-490 0 0,2-8-551 0 0,4-9-159 0 0,2-9 75 0 0,3-12 477 0 0,-2-6 929 0 0</inkml:trace>
  <inkml:trace contextRef="#ctx0" brushRef="#br2" timeOffset="535.299">1668 969 356 0 0,'0'0'0'0'0,"4"-4"2708"0"0,7-5 682 0 0,-1-2 99 0 0,-1-2 153 0 0,-4 2-1757 0 0,-6 3-798 0 0,-6 5-523 0 0,-6 5-307 0 0,-4 7-117 0 0,-4 7-64 0 0,-2 5 42 0 0,-2 5 106 0 0,-1 4 105 0 0,1 4 87 0 0,1 3 54 0 0,2-1-27 0 0,3 1-91 0 0,4-3-112 0 0,4-3-74 0 0,4-2-67 0 0,6-4-43 0 0,5-3-25 0 0,7-3-18 0 0,5-3-12 0 0,6-4-18 0 0,4-3-1 0 0,6-5-20 0 0,2-4 0 0 0,3-5-6 0 0,-1-5-78 0 0,0-4-105 0 0,-2-5-153 0 0,-4-6-148 0 0,-4-4-147 0 0,-5-5-74 0 0,-5-4 49 0 0,-6-2 114 0 0,-5-2 143 0 0,-5 0 151 0 0,-4 3 138 0 0,-3 4 81 0 0,-3 5 46 0 0,-2 6 18 0 0,-1 5-7 0 0,0 5 5 0 0,2 5-94 0 0,1 3-300 0 0,2 3-383 0 0,3 1-455 0 0,3 2-570 0 0,3 1-510 0 0,4 1-173 0 0,3-1 190 0 0,3 0 324 0 0,3 0 526 0 0,-2-1 1149 0 0</inkml:trace>
  <inkml:trace contextRef="#ctx0" brushRef="#br3" timeOffset="998.6">2050 793 1884 0 0,'0'0'0'0'0,"-1"1"3088"0"0,-2 2 458 0 0,-3 1 74 0 0,-2 2-926 0 0,-3 1-1203 0 0,-2 3-708 0 0,-2 3-375 0 0,0 5-175 0 0,0 4 28 0 0,0 5 72 0 0,1 5 36 0 0,2 3 55 0 0,1 1-8 0 0,4 1-100 0 0,1 0-61 0 0,5-3-41 0 0,3-2-32 0 0,3-3-34 0 0,6-3-32 0 0,3-3-32 0 0,5-3-32 0 0,3-4-28 0 0,5-5-4 0 0,4-3-12 0 0,2-5-4 0 0,2-5-4 0 0,1-6-4 0 0,0-4-4 0 0,0-6 1 0 0,0-6-6 0 0,-2-4 2 0 0,-1-5 8 0 0,-3-2-7 0 0,-3-2 8 0 0,-4 1 6 0 0,-3 2 4 0 0,-5 4 18 0 0,-4 5 0 0 0,-4 5 15 0 0,-3 5-12 0 0,-3 6-5 0 0,-3 3-4 0 0,-2 6-8 0 0,-2 3 1 0 0,-2 5-10 0 0,-2 3 25 0 0,1 5-7 0 0,-1 1 22 0 0,2 3-6 0 0,1 0 8 0 0,2 0 3 0 0,3 0-1 0 0,3-1-8 0 0,3-2 7 0 0,4 0-17 0 0,2-3 0 0 0,4-2-9 0 0,5-2 1 0 0,3-4-10 0 0,5-5-12 0 0,4-3-2 0 0,3-5-19 0 0,3-4 0 0 0,0-4-1 0 0,0-2-10 0 0,-2-4-3 0 0,-3-1 1 0 0,-3-4-15 0 0,-4-2-71 0 0,-4-3-55 0 0,-5-3-54 0 0,-4-2-49 0 0,-3-3-54 0 0,-5-2-74 0 0,-2 0-135 0 0,-4-1-164 0 0,-1 1-265 0 0,-2 0-297 0 0,0 3-240 0 0,1 2-204 0 0,1 3-287 0 0,3 4-206 0 0,4 2-198 0 0,3 3 167 0 0,6 2 264 0 0,4 0 456 0 0,-1 5 881 0 0</inkml:trace>
  <inkml:trace contextRef="#ctx0" brushRef="#br4" timeOffset="1318.202">3368 252 924 0 0,'0'0'0'0'0,"6"0"2880"0"0,4 1 607 0 0,1 0 126 0 0,-1-2-74 0 0,-4 2-1462 0 0,-5 0-705 0 0,-6 2-412 0 0,-6 2-159 0 0,-6 3-191 0 0,-5 3-45 0 0,-4 4-12 0 0,-3 1-22 0 0,-3 3-67 0 0,-1 0-94 0 0,1 0-99 0 0,3-1-94 0 0,3-2-60 0 0,5-1-73 0 0,6-2-26 0 0,5-1-38 0 0,7 0 5 0 0,6 0-28 0 0,7 0 6 0 0,7 1-3 0 0,6 0 5 0 0,6 1 3 0 0,3 1 4 0 0,4 0-6 0 0,0 1-16 0 0,0 1-4 0 0,-2 1-1 0 0,-4 2 4 0 0,-3 0 7 0 0,-7 1 41 0 0,-6-1-2 0 0,-9 2 9 0 0,-7 1 18 0 0,-10 1-10 0 0,-8 1 14 0 0,-9 1-8 0 0,-8 1 12 0 0,-5-1-12 0 0,-6 0-2 0 0,-3-2-4 0 0,-1-2-8 0 0,0-1-4 0 0,2-3-18 0 0,3-2 5 0 0,4-2-92 0 0,7-3-151 0 0,5-3-318 0 0,8-2-511 0 0,7-4-784 0 0,8-3-849 0 0,7-4-797 0 0,9-5-189 0 0,10-4 228 0 0,8-3 646 0 0,9-5 865 0 0,-4 4 1319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4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48 0 0,'3'-1'9977'0'0,"4"2"-3848"0"0,7 2-1906 0 0,3 2-4012 0 0,17 4-2946 0 0,-17-6 4201 0 0,9-2-1451 0 0,0-2-1 0 0,0-1 1 0 0,0-1-1 0 0,0-1 1 0 0,6-2-15 0 0,128-37-723 0 0,-125 32 202 0 0,39-12-4178 0 0,-1-3-1 0 0,-2-3 1 0 0,15-11 4699 0 0,-24 8-2614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4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1 676 0 0,'-29'24'2432'0'0,"-24"20"1839"0"0,2 1 1 0 0,-22 28-4272 0 0,58-56 336 0 0,1 1 0 0 0,1 0-1 0 0,0 1 1 0 0,1 0 0 0 0,1 1 0 0 0,1 0 0 0 0,1 1 0 0 0,1 0-1 0 0,-3 13-335 0 0,9-28 50 0 0,0 0-1 0 0,1 0 1 0 0,0 0-1 0 0,0 0 0 0 0,1 0 1 0 0,0 0-1 0 0,0 0 1 0 0,0 0-1 0 0,1 0 0 0 0,-1 0 1 0 0,1 0-1 0 0,1 0 1 0 0,-1-1-1 0 0,2 2-49 0 0,-2-3 6 0 0,1-1 1 0 0,0 0-1 0 0,0 0 0 0 0,0 0 0 0 0,0 0 1 0 0,1 0-1 0 0,-1 0 0 0 0,1-1 0 0 0,0 1 1 0 0,0-1-1 0 0,0 0 0 0 0,0 0 1 0 0,0 0-1 0 0,0 0 0 0 0,0 0 0 0 0,1-1 1 0 0,-1 1-1 0 0,0-1 0 0 0,1 0 1 0 0,0 0-1 0 0,-1 0 0 0 0,1-1 0 0 0,2 1-6 0 0,9 0 8 0 0,0 0-1 0 0,0-1 0 0 0,0-1 0 0 0,0 0 0 0 0,0-1 0 0 0,0-1 0 0 0,-1 0 1 0 0,11-5-8 0 0,22-7 29 0 0,43-23-29 0 0,-10 0 6 0 0,-1-4 1 0 0,27-22-7 0 0,144-106-7 0 0,-132 88 14 0 0,-118 82-7 0 0,14-10 0 0 0,0 0 0 0 0,1 1 0 0 0,0 1 0 0 0,1 0 0 0 0,14-4 0 0 0,-27 11 2 0 0,1 0-1 0 0,-1 0 1 0 0,0 0 0 0 0,0 0-1 0 0,1 1 1 0 0,-1-1-1 0 0,1 1 1 0 0,-1 0 0 0 0,0 0-1 0 0,1 0 1 0 0,-1 1-1 0 0,0-1 1 0 0,1 1 0 0 0,-1 0-1 0 0,0 0 1 0 0,0 0-1 0 0,1 0 1 0 0,-1 0 0 0 0,0 1-1 0 0,0 0 1 0 0,0-1-1 0 0,-1 1 1 0 0,1 0 0 0 0,0 0-1 0 0,-1 1 1 0 0,1-1-1 0 0,-1 0 1 0 0,0 1 0 0 0,0 0-1 0 0,0-1 1 0 0,0 1 0 0 0,0 0-1 0 0,0 0-1 0 0,5 11 59 0 0,1 1 0 0 0,-2 0 0 0 0,0 0 1 0 0,-1 1-1 0 0,0 0 0 0 0,-2 0 0 0 0,1 0 0 0 0,-2 0 0 0 0,0 0 0 0 0,-1 0 0 0 0,-1 1 0 0 0,-1-1 0 0 0,0 0 1 0 0,-1 1-1 0 0,0-1 0 0 0,-1 0 0 0 0,-6 14-59 0 0,5-20 199 0 0,0 0 1 0 0,-1 1-1 0 0,-1-1 0 0 0,1-1 0 0 0,-2 1 1 0 0,1-1-1 0 0,-1 0 0 0 0,-1-1 1 0 0,0 0-1 0 0,0 0 0 0 0,0 0 1 0 0,-1-1-1 0 0,-3 1-199 0 0,-2 1 94 0 0,0-1 0 0 0,0-1 1 0 0,-1 0-1 0 0,1-1 0 0 0,-2 0 0 0 0,1-2 0 0 0,0 0 0 0 0,-16 2-94 0 0,0-2 59 0 0,0-1 1 0 0,0-2-1 0 0,0-2 0 0 0,1 0 0 0 0,-1-2 0 0 0,0-1 0 0 0,1-2 0 0 0,0-1 0 0 0,-17-7-59 0 0,29 8 29 0 0,1 0-1 0 0,0-2 0 0 0,0 0 1 0 0,-6-5-29 0 0,18 11-6 0 0,0-1 0 0 0,0 0 0 0 0,1-1 0 0 0,0 1 0 0 0,-1-1 0 0 0,1 0 0 0 0,1 0 0 0 0,-1 0 0 0 0,0-1 0 0 0,1 1 0 0 0,0-1 0 0 0,0 0 0 0 0,0 0 0 0 0,1 0 0 0 0,0 0 0 0 0,-1-3 6 0 0,3 7-45 0 0,-1 0 0 0 0,1 0 0 0 0,0 0 1 0 0,0-1-1 0 0,0 1 0 0 0,0 0 1 0 0,1 0-1 0 0,-1 0 0 0 0,0 0 1 0 0,0 0-1 0 0,1 0 0 0 0,-1 0 1 0 0,0 0-1 0 0,1 0 0 0 0,-1 0 1 0 0,1 0-1 0 0,-1 0 0 0 0,1 0 0 0 0,0 0 1 0 0,-1 0-1 0 0,1 0 0 0 0,0 0 1 0 0,0 1-1 0 0,0-1 0 0 0,0 0 1 0 0,0 0-1 0 0,-1 1 0 0 0,1-1 1 0 0,1 1 44 0 0,35-17-6427 0 0,-16 9-102 0 0,-8 0 3676 0 0,1 2 529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50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1960 0 0,'-16'20'3070'0'0,"2"0"-1"0"0,0 1 1 0 0,-7 16-3070 0 0,4-3 1076 0 0,2 0 0 0 0,-2 8-1076 0 0,-5 27 244 0 0,2 1 0 0 0,0 21-244 0 0,13-51 168 0 0,1-1 0 0 0,3 1 0 0 0,1 0 1 0 0,2 0-169 0 0,12 157-432 0 0,-3-84-1568 0 0,-7-89 554 0 0,0 1-1 0 0,-2-1 1 0 0,-1 0-1 0 0,-1 0 1 0 0,-1 0-1 0 0,-1 0 1 0 0,-5 15 1446 0 0,-8 5-1773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5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175 142 1504 0 0,'1'-2'322'0'0,"5"-9"3164"0"0,-7 15-986 0 0,-5 21-1945 0 0,5-24-550 0 0,-36 203 2543 0 0,-9-3 0 0 0,-23 46-2548 0 0,48-185 1965 0 0,76-173-1543 0 0,70-102-422 0 0,-89 154 20 0 0,18-29-4 0 0,59-73-16 0 0,-90 133 3 0 0,1 0-1 0 0,1 1 1 0 0,2 2 0 0 0,1 1-1 0 0,0 0 1 0 0,2 3-1 0 0,4-2-2 0 0,-24 17 2 0 0,0 0-1 0 0,0 1 0 0 0,1 1 0 0 0,0-1 1 0 0,0 1-1 0 0,0 1 0 0 0,0 0 0 0 0,12-1-1 0 0,-19 4 1 0 0,-1-1-1 0 0,1 1 0 0 0,-1 0 1 0 0,1 0-1 0 0,-1 1 0 0 0,1-1 1 0 0,-1 0-1 0 0,1 1 0 0 0,-1 0 1 0 0,1 0-1 0 0,-1 0 0 0 0,0 1 1 0 0,0-1-1 0 0,1 1 0 0 0,-1-1 1 0 0,0 1-1 0 0,0 0 0 0 0,-1 0 1 0 0,1 0-1 0 0,0 1 0 0 0,-1-1 1 0 0,1 1-1 0 0,-1-1 0 0 0,0 1 1 0 0,0 0-1 0 0,0 0 0 0 0,0 0 1 0 0,0 0-1 0 0,-1 0 0 0 0,2 3 0 0 0,2 9 4 0 0,-1 0-1 0 0,0 0 1 0 0,-1 0-1 0 0,-1 0 0 0 0,0 0 1 0 0,-1 1-1 0 0,-1-1 0 0 0,0 9-3 0 0,-4 34 17 0 0,-9 37-17 0 0,7-50-4 0 0,-12 58-27 0 0,10-68-43 0 0,2 0 1 0 0,1 1-1 0 0,2 0 0 0 0,1-1 1 0 0,2 1-1 0 0,3 14 74 0 0,-3-48-169 0 0,0 0 0 0 0,0-1-1 0 0,0 1 1 0 0,0 0 0 0 0,1 0 0 0 0,-1 0-1 0 0,1 0 1 0 0,-1 0 0 0 0,1-1 0 0 0,0 1-1 0 0,-1 0 1 0 0,1-1 0 0 0,0 1 0 0 0,0 0-1 0 0,0-1 1 0 0,1 1 0 0 0,-1-1 0 0 0,0 1-1 0 0,0-1 1 0 0,1 0 0 0 0,-1 0 0 0 0,1 0-1 0 0,-1 1 1 0 0,1-1 0 0 0,0 0 0 0 0,-1-1-1 0 0,1 1 1 0 0,0 0 0 0 0,0-1 0 0 0,-1 1-1 0 0,1 0 1 0 0,0-1 0 0 0,0 0 0 0 0,0 0-1 0 0,0 1 1 0 0,0-1 0 0 0,-1 0 0 0 0,3-1 169 0 0,5 0-967 0 0,-1-1 1 0 0,1-1-1 0 0,-1 1 0 0 0,1-1 1 0 0,-1-1-1 0 0,0 0 1 0 0,6-3 966 0 0,21-13-1731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5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69 519 96 0 0,'-30'17'3914'0'0,"0"-3"3272"0"0,30-13-7105 0 0,-1-1 1 0 0,1 0-1 0 0,-1 0 1 0 0,1 0 0 0 0,-1 0-1 0 0,1 0 1 0 0,0 1-1 0 0,-1-1 1 0 0,1 0-1 0 0,0 0 1 0 0,-1 0-1 0 0,1 1 1 0 0,0-1 0 0 0,-1 0-1 0 0,1 1 1 0 0,0-1-1 0 0,-1 0 1 0 0,1 1-1 0 0,0-1 1 0 0,0 0 0 0 0,0 1-1 0 0,-1-1 1 0 0,1 0-1 0 0,0 1 1 0 0,0-1-1 0 0,0 1 1 0 0,0-1-1 0 0,0 1 1 0 0,-1-1 0 0 0,1 0-1 0 0,0 1 1 0 0,0-1-1 0 0,0 1 1 0 0,0-1-1 0 0,0 1 1 0 0,1-1 0 0 0,-1 0-1 0 0,0 1-81 0 0,14 12 768 0 0,24 5-668 0 0,-17-12-33 0 0,0-1 0 0 0,1-1-1 0 0,-1-1 1 0 0,1-1-1 0 0,0-1 1 0 0,0-1 0 0 0,-1-1-1 0 0,1-1 1 0 0,0-1-1 0 0,8-2-66 0 0,28-8 9 0 0,-1-2 1 0 0,0-3-1 0 0,8-7-9 0 0,-28 11-3 0 0,0-2 0 0 0,25-16 3 0 0,-50 25-3 0 0,0 0 1 0 0,0-1 0 0 0,-1-1-1 0 0,0 1 1 0 0,-1-2-1 0 0,0 1 1 0 0,0-2-1 0 0,-1 1 1 0 0,4-8 2 0 0,-11 16-1 0 0,0-1 1 0 0,0 0-1 0 0,-1 0 1 0 0,1 0-1 0 0,-1 0 1 0 0,0 0-1 0 0,0 0 1 0 0,0 0-1 0 0,0-1 1 0 0,0 1-1 0 0,-1 0 0 0 0,0-1 1 0 0,1 1-1 0 0,-1 0 1 0 0,0-1-1 0 0,-1 1 1 0 0,1 0-1 0 0,-1 0 1 0 0,1-1-1 0 0,-1 1 1 0 0,-1-1-1 0 0,0 0 0 0 0,1 0 0 0 0,-2 1 0 0 0,1-1 0 0 0,0 1 0 0 0,-1 0 0 0 0,1 0 0 0 0,-1-1 0 0 0,0 2 0 0 0,0-1 0 0 0,0 0 0 0 0,-1 1 0 0 0,1-1 0 0 0,-2 0 1 0 0,-5-3 14 0 0,-1 1 1 0 0,1 0 0 0 0,-1 1 0 0 0,1 0-1 0 0,-1 1 1 0 0,-1 0 0 0 0,1 1 0 0 0,0 0 0 0 0,0 0-1 0 0,-1 1 1 0 0,-2 1-15 0 0,-8 1 224 0 0,0 2 0 0 0,0 0-1 0 0,0 2 1 0 0,1 0 0 0 0,-1 1 0 0 0,1 1-1 0 0,0 1 1 0 0,1 1 0 0 0,0 1 0 0 0,1 1-1 0 0,-15 10-223 0 0,17-9 151 0 0,0 0-1 0 0,0 2 0 0 0,2 0 1 0 0,0 0-1 0 0,0 2 0 0 0,1-1 1 0 0,1 2-1 0 0,1 0 0 0 0,0 1 1 0 0,1 0-1 0 0,1 0 0 0 0,-3 10-150 0 0,9-18 4 0 0,0 0 0 0 0,1 0 0 0 0,0 0 0 0 0,1 0 0 0 0,0 1 0 0 0,1-1 0 0 0,0 0 0 0 0,1 1 0 0 0,0-1 0 0 0,0 1 0 0 0,1-1 0 0 0,1 1 0 0 0,-1-1 0 0 0,2 0 0 0 0,-1 0 0 0 0,2 0 0 0 0,-1 0 0 0 0,1 0 0 0 0,1-1 0 0 0,-1 0 0 0 0,2 0 0 0 0,-1 0 0 0 0,1 0 0 0 0,1-1 0 0 0,-1 0 0 0 0,2 0 0 0 0,-1-1 0 0 0,1 0 0 0 0,0 0 0 0 0,0-1 0 0 0,1 0 0 0 0,6 4-4 0 0,9 1-166 0 0,0-1 1 0 0,0-1-1 0 0,1-1 1 0 0,1-1 0 0 0,-1-2-1 0 0,1 0 1 0 0,0-2 0 0 0,0 0-1 0 0,0-2 1 0 0,20-2 165 0 0,5-2-1827 0 0,1-2 0 0 0,-1-3 0 0 0,-1-1 0 0 0,0-3 0 0 0,1-3 1827 0 0,1-2-2954 0 0,-1-3 0 0 0,3-4 2954 0 0,21-12-2294 0 0</inkml:trace>
  <inkml:trace contextRef="#ctx0" brushRef="#br0" timeOffset="346.732">1560 299 228 0 0,'-19'0'3236'0'0,"0"2"0"0"0,1 0 0 0 0,-1 1 1 0 0,-14 4-3237 0 0,9 0 1240 0 0,0 1 1 0 0,0 1 0 0 0,-7 5-1241 0 0,-6 5 513 0 0,0 2 1 0 0,2 1-1 0 0,0 2 0 0 0,-5 8-513 0 0,19-16 383 0 0,1 2 0 0 0,1 1 0 0 0,-6 7-383 0 0,19-19 62 0 0,0 0-1 0 0,0 0 1 0 0,1 1 0 0 0,0 0-1 0 0,1 0 1 0 0,0 0-1 0 0,0 0 1 0 0,1 1-1 0 0,0-1 1 0 0,0 1 0 0 0,0 5-62 0 0,2-12 2 0 0,1 0 0 0 0,-1 0 0 0 0,1 0 1 0 0,0 0-1 0 0,-1 0 0 0 0,1 0 0 0 0,1 0 0 0 0,-1 0 1 0 0,0 0-1 0 0,0 0 0 0 0,1 0 0 0 0,-1-1 1 0 0,1 1-1 0 0,-1 0 0 0 0,1 0 0 0 0,0 0 1 0 0,0 0-1 0 0,0-1 0 0 0,0 1 0 0 0,0 0 1 0 0,0-1-1 0 0,0 1 0 0 0,0-1 0 0 0,1 1 1 0 0,-1-1-1 0 0,1 0 0 0 0,-1 1 0 0 0,1-1 0 0 0,-1 0 1 0 0,1 0-1 0 0,0 0 0 0 0,0 0 0 0 0,0 0 1 0 0,-1-1-1 0 0,1 1 0 0 0,0 0 0 0 0,0-1 1 0 0,0 0-1 0 0,0 1 0 0 0,0-1 0 0 0,0 0 1 0 0,0 0-1 0 0,0 0 0 0 0,2 0-2 0 0,6-1-8 0 0,1 1-1 0 0,-1-2 1 0 0,0 1-1 0 0,1-2 1 0 0,-1 1-1 0 0,0-1 1 0 0,0-1-1 0 0,0 0 9 0 0,42-21-335 0 0,-1-3 0 0 0,-1-1-1 0 0,-2-3 1 0 0,-1-2-1 0 0,-2-2 1 0 0,-1-1 0 0 0,-3-3-1 0 0,8-10 336 0 0,-40 40-114 0 0,-2 4 57 0 0,-1 0 1 0 0,0-1-1 0 0,-1 0 0 0 0,1 0 1 0 0,-1 0-1 0 0,-1 0 1 0 0,1-1-1 0 0,-1 0 0 0 0,2-7 57 0 0,-6 15 0 0 0,1 0 1 0 0,-1 0-1 0 0,0-1 0 0 0,0 1 0 0 0,0 0 0 0 0,0 0 0 0 0,0-1 1 0 0,0 1-1 0 0,0 0 0 0 0,0 0 0 0 0,0-1 0 0 0,0 1 0 0 0,0 0 1 0 0,0 0-1 0 0,0-1 0 0 0,-1 1 0 0 0,1 0 0 0 0,0 0 0 0 0,0-1 1 0 0,0 1-1 0 0,0 0 0 0 0,0 0 0 0 0,0-1 0 0 0,-1 1 0 0 0,1 0 1 0 0,0 0-1 0 0,0 0 0 0 0,0-1 0 0 0,-1 1 0 0 0,1 0 0 0 0,0 0 1 0 0,0 0-1 0 0,0 0 0 0 0,-1 0 0 0 0,1 0 0 0 0,0-1 0 0 0,0 1 1 0 0,-1 0-1 0 0,1 0 0 0 0,0 0 0 0 0,0 0 0 0 0,-1 0 0 0 0,1 0 1 0 0,0 0-1 0 0,-1 0 0 0 0,1 0 0 0 0,0 0 0 0 0,0 0 0 0 0,-1 0 1 0 0,1 0-1 0 0,0 0 0 0 0,0 0 0 0 0,-1 1 0 0 0,1-1 0 0 0,0 0 1 0 0,0 0-1 0 0,-1 0 0 0 0,1 0 0 0 0,0 0 0 0 0,0 0 0 0 0,0 1 1 0 0,-1-1-1 0 0,1 0 0 0 0,0 0 0 0 0,0 0 0 0 0,0 1 0 0 0,-21 10 32 0 0,20-10-29 0 0,-14 9 70 0 0,1 0-1 0 0,1 1 0 0 0,0 1 0 0 0,1 0 1 0 0,0 1-1 0 0,0 0 0 0 0,2 1 0 0 0,-4 5-72 0 0,6-7 27 0 0,0 0 0 0 0,1 1 0 0 0,1-1 0 0 0,0 1 0 0 0,1 0 0 0 0,0 1-1 0 0,1 0 1 0 0,1-1 0 0 0,0 1 0 0 0,0 6-27 0 0,2-15-17 0 0,1-1 0 0 0,0 1 0 0 0,0-1 0 0 0,0 1 0 0 0,0 0 0 0 0,1-1 0 0 0,0 1 0 0 0,0-1 0 0 0,0 0 0 0 0,1 1 0 0 0,-1-1 0 0 0,1 0 0 0 0,0 0 0 0 0,0 0 0 0 0,0 0 0 0 0,1 0 0 0 0,0 0 0 0 0,-1-1 0 0 0,1 1 0 0 0,0-1 0 0 0,1 0 0 0 0,-1 0 0 0 0,1 0 0 0 0,1 1 17 0 0,-1-2-273 0 0,1 1 0 0 0,0-1 0 0 0,-1 0 0 0 0,1 0 0 0 0,0-1 0 0 0,0 1 0 0 0,0-1 1 0 0,0 0-1 0 0,1 0 0 0 0,-1-1 0 0 0,0 0 0 0 0,0 0 0 0 0,0 0 0 0 0,2-1 273 0 0,15-2-1732 0 0,-1-2 0 0 0,0-1-1 0 0,0 0 1 0 0,0-2 0 0 0,-1 0 0 0 0,0-2 0 0 0,15-9 1732 0 0,22-11-1845 0 0</inkml:trace>
  <inkml:trace contextRef="#ctx0" brushRef="#br0" timeOffset="629.497">2347 116 1280 0 0,'-54'6'8088'0'0,"-14"2"-1871"0"0,0 8-3917 0 0,36-5-1512 0 0,0 2 0 0 0,-22 13-788 0 0,44-21 116 0 0,0 1 0 0 0,0 1 1 0 0,0-1-1 0 0,1 2 0 0 0,0-1 0 0 0,0 1 1 0 0,1 0-1 0 0,0 1 0 0 0,-5 7-116 0 0,12-14 4 0 0,-1 1 0 0 0,1-1 0 0 0,0 1 0 0 0,0-1 0 0 0,0 1 0 0 0,0 0 0 0 0,1-1 0 0 0,-1 1 0 0 0,1 0 0 0 0,-1 0 0 0 0,1 0 0 0 0,0-1 0 0 0,0 1 0 0 0,0 0 0 0 0,1 0 0 0 0,-1 0 0 0 0,1-1 0 0 0,-1 1 0 0 0,1 0 0 0 0,0-1 0 0 0,0 1 0 0 0,0 0-1 0 0,0-1 1 0 0,1 1 0 0 0,-1-1 0 0 0,1 0 0 0 0,-1 1 0 0 0,1-1 0 0 0,0 0 0 0 0,0 0 0 0 0,0 0 0 0 0,0 0-4 0 0,11 10-10 0 0,0 0-1 0 0,1-1 1 0 0,0 0-1 0 0,13 7 11 0 0,-9-6-1 0 0,18 12-32 0 0,-14-11 30 0 0,-1 1 1 0 0,0 2 0 0 0,-1 0-1 0 0,-1 1 1 0 0,-1 1-1 0 0,4 4 3 0 0,-19-17-15 0 0,1 0-1 0 0,0 0 0 0 0,-1 0 0 0 0,0 0 0 0 0,0 1 1 0 0,-1-1-1 0 0,1 1 0 0 0,-1 0 0 0 0,0-1 0 0 0,-1 1 1 0 0,0 0-1 0 0,0 0 0 0 0,0 0 0 0 0,0 1 1 0 0,-1-1-1 0 0,0 0 0 0 0,0 0 0 0 0,-1 0 0 0 0,0 0 1 0 0,0 0-1 0 0,0 0 0 0 0,-1 0 0 0 0,0 0 0 0 0,0 0 1 0 0,0-1-1 0 0,-1 1 0 0 0,0-1 0 0 0,-1 2 16 0 0,-4 6-163 0 0,0-1 0 0 0,-1 0 0 0 0,0-1 0 0 0,-1 0 0 0 0,0-1 0 0 0,0 0 0 0 0,-2 0 0 0 0,1-1 1 0 0,-1-1 161 0 0,5-2-280 0 0,-1-2 0 0 0,1 1-1 0 0,-1-1 1 0 0,0 0-1 0 0,0 0 1 0 0,0-1 0 0 0,-1 0-1 0 0,1 0 1 0 0,-1-1-1 0 0,1-1 1 0 0,-1 1 0 0 0,0-1-1 0 0,0-1 1 0 0,0 1-1 0 0,-4-2 282 0 0,11 1-248 0 0,-1-1 0 0 0,1 1-1 0 0,-1-1 1 0 0,1 0 0 0 0,-1 0-1 0 0,1 0 1 0 0,0-1 0 0 0,0 1-1 0 0,-1 0 1 0 0,1-1 0 0 0,0 1-1 0 0,0-1 1 0 0,0 0 0 0 0,0 0-1 0 0,1 0 1 0 0,-1 0 0 0 0,0 0-1 0 0,1 0 1 0 0,0 0 0 0 0,-1 0-1 0 0,1-1 1 0 0,0 1 0 0 0,0 0-1 0 0,0-1 1 0 0,0 1 0 0 0,1-1-1 0 0,-1 1 1 0 0,1-1-1 0 0,-1 0 1 0 0,1 0 248 0 0,-1-7-773 0 0,0 0 0 0 0,1 0 0 0 0,0 0 0 0 0,1 0 0 0 0,0-1 0 0 0,1 1-1 0 0,0-2 774 0 0,9-26-1447 0 0</inkml:trace>
  <inkml:trace contextRef="#ctx0" brushRef="#br0" timeOffset="880.979">2327 471 336 0 0,'22'4'2182'0'0,"1"-1"1"0"0,0-1-1 0 0,0-1 0 0 0,23-2-2182 0 0,-13-2 254 0 0,1-1-1 0 0,-1-2 1 0 0,0-2-1 0 0,0 0 1 0 0,3-4-254 0 0,-35 12-132 0 0,1-1 0 0 0,-1 1 0 0 0,0-1 0 0 0,0 0 0 0 0,1 1 0 0 0,-1-1 0 0 0,0 0 0 0 0,0 0-1 0 0,0 0 1 0 0,0 0 0 0 0,0 0 0 0 0,0 0 0 0 0,0 0 0 0 0,0 0 0 0 0,0 0 132 0 0,5-14-6324 0 0,-4 8 5044 0 0</inkml:trace>
  <inkml:trace contextRef="#ctx0" brushRef="#br0" timeOffset="1330.672">2716 341 592 0 0,'10'-9'9008'0'0,"3"1"-4209"0"0,56-26-3149 0 0,-66 32-1104 0 0,32-11-13 0 0,-26 10-306 0 0,-1 1 1 0 0,0-2-1 0 0,0 1 1 0 0,0-1-1 0 0,0-1 1 0 0,1-1-228 0 0,-7 5 17 0 0,1-1 0 0 0,-1 0 0 0 0,0 0 0 0 0,0 0 0 0 0,-1-1 0 0 0,1 1-1 0 0,0 0 1 0 0,-1-1 0 0 0,1 1 0 0 0,-1-1 0 0 0,0 0 0 0 0,0 1 0 0 0,0-1 0 0 0,0 0 0 0 0,-1 0 0 0 0,1 1 0 0 0,-1-1 0 0 0,1 0 0 0 0,-1 0-1 0 0,0 0 1 0 0,0-1-17 0 0,3 6-8 0 0,-1-1 0 0 0,1 1-1 0 0,-1 0 1 0 0,0 0 0 0 0,1 0-1 0 0,-1 0 1 0 0,0 0 0 0 0,0 1 0 0 0,0-1-1 0 0,0 2 9 0 0,3 1 17 0 0,-1-6-13 0 0,-1 1-1 0 0,1-2 0 0 0,-1 1 0 0 0,0 0 0 0 0,1-1 1 0 0,-1 0-1 0 0,0 1 0 0 0,0-1 0 0 0,0 0 0 0 0,0-1 1 0 0,0 1-1 0 0,-1 0 0 0 0,1-1 0 0 0,-1 0 0 0 0,1 0 1 0 0,-1 1-1 0 0,0-1 0 0 0,0 0 0 0 0,0-1 1 0 0,-1 1-1 0 0,1-2-3 0 0,-1 5 0 0 0,-1 0 1 0 0,0 0-1 0 0,0-1 1 0 0,0 1-1 0 0,0 0 1 0 0,0 0-1 0 0,0 0 1 0 0,0 0-1 0 0,0 0 1 0 0,0-1-1 0 0,0 1 1 0 0,0 0-1 0 0,0 0 1 0 0,0 0-1 0 0,0 0 1 0 0,0 0 0 0 0,0 0-1 0 0,0-1 1 0 0,0 1-1 0 0,0 0 1 0 0,0 0-1 0 0,0 0 1 0 0,-1 0-1 0 0,1 0 1 0 0,0-1-1 0 0,0 1 1 0 0,0 0-1 0 0,0 0 1 0 0,0 0-1 0 0,0 0 1 0 0,0 0-1 0 0,0 0 1 0 0,0 0-1 0 0,-1 0 1 0 0,1 0-1 0 0,0-1 1 0 0,0 1-1 0 0,0 0 1 0 0,0 0-1 0 0,0 0 1 0 0,0 0-1 0 0,-1 0 1 0 0,1 0-1 0 0,0 0 1 0 0,0 0 0 0 0,0 0-1 0 0,0 0 1 0 0,0 0-1 0 0,-1 0 1 0 0,1 0-1 0 0,0 0 1 0 0,0 0-1 0 0,0 0 1 0 0,0 0-1 0 0,-12 4 23 0 0,10-3-22 0 0,1 0 1 0 0,0-1-1 0 0,-1 1 0 0 0,1 0 0 0 0,0 0 0 0 0,-1 0 0 0 0,1 0 0 0 0,0 0 0 0 0,0 0 0 0 0,0 0 0 0 0,0 0 0 0 0,0 0 0 0 0,0 1 0 0 0,0-1 0 0 0,1 0 0 0 0,-1 1-1 0 0,-46 2-1945 0 0,-63 31-13381 0 0,87-28 13707 0 0</inkml:trace>
  <inkml:trace contextRef="#ctx0" brushRef="#br0" timeOffset="1991.567">3035 267 704 0 0,'0'-4'880'0'0,"-2"0"-116"0"0,2 0-436 0 0,-5 0-536 0 0,0-3-408 0 0,3 3-168 0 0,-5 2 16 0 0</inkml:trace>
  <inkml:trace contextRef="#ctx0" brushRef="#br0" timeOffset="2243.283">2800 184 140 0 0,'-7'-5'516'0'0,"4"-1"-192"0"0,1 0-420 0 0,0-1-272 0 0,2-1-128 0 0</inkml:trace>
  <inkml:trace contextRef="#ctx0" brushRef="#br0" timeOffset="2681.607">2678 7 44 0 0,'0'0'287'0'0,"-1"-1"-1"0"0,0 0 1 0 0,0 1-1 0 0,0-1 1 0 0,0 1-1 0 0,1-1 1 0 0,-1 1 0 0 0,0-1-1 0 0,0 1 1 0 0,0 0-1 0 0,0-1 1 0 0,0 1-1 0 0,0 0 1 0 0,0 0-1 0 0,0 0 1 0 0,0 0 0 0 0,0 0-1 0 0,0 0 1 0 0,0 0-1 0 0,0 0 1 0 0,0 0-1 0 0,0 0 1 0 0,0 1 0 0 0,0-1-1 0 0,0 0 1 0 0,0 1-287 0 0,-2 0 288 0 0,0 1 1 0 0,0 0 0 0 0,0-1-1 0 0,0 1 1 0 0,1 0-1 0 0,-1 1 1 0 0,1-1 0 0 0,0 0-1 0 0,-1 1-288 0 0,-8 11 279 0 0,0 1-1 0 0,1 0 1 0 0,-2 6-279 0 0,5-11 896 0 0,-16 27 75 0 0,2 0 0 0 0,1 2 0 0 0,1 0 0 0 0,3 1 0 0 0,1 1 0 0 0,-5 26-971 0 0,19-62 39 0 0,0 0-1 0 0,0 0 0 0 0,0 0 0 0 0,1 0 1 0 0,0 1-1 0 0,0-1 0 0 0,0 0 1 0 0,1 0-1 0 0,-1 0 0 0 0,1 0 0 0 0,0 0 1 0 0,1 0-1 0 0,-1-1 0 0 0,1 1 1 0 0,1 2-39 0 0,-1-4 3 0 0,0-1-1 0 0,0 1 1 0 0,0-1 0 0 0,0 0 0 0 0,0 0 0 0 0,1 0 0 0 0,-1 0 0 0 0,1 0 0 0 0,-1-1 0 0 0,1 1-1 0 0,0-1 1 0 0,0 0 0 0 0,-1 1 0 0 0,1-1 0 0 0,0 0 0 0 0,0-1 0 0 0,0 1 0 0 0,0 0 0 0 0,0-1 0 0 0,0 0-1 0 0,0 0 1 0 0,0 0 0 0 0,0 0 0 0 0,0 0 0 0 0,3-1-3 0 0,11-1-2 0 0,-1-1 1 0 0,0-1-1 0 0,0 0 0 0 0,-1-1 1 0 0,1-1-1 0 0,-1 0 0 0 0,13-8 2 0 0,-3 0-7 0 0,-1-1-1 0 0,0 0 0 0 0,-1-2 0 0 0,2-4 8 0 0,-8 5-3 0 0,-2-1 0 0 0,0 0 0 0 0,0-2-1 0 0,-2 1 1 0 0,0-2 0 0 0,-2 0 0 0 0,6-12 3 0 0,36-57 6 0 0,-53 88-5 0 0,1 0-1 0 0,-1 1 1 0 0,1-1 0 0 0,-1 0 0 0 0,0 0 0 0 0,1 1 0 0 0,0-1-1 0 0,-1 0 1 0 0,1 1 0 0 0,-1-1 0 0 0,1 0 0 0 0,0 1 0 0 0,0-1-1 0 0,-1 1 1 0 0,1-1 0 0 0,0 1 0 0 0,0-1 0 0 0,-1 1 0 0 0,1 0 0 0 0,0-1-1 0 0,0 1 1 0 0,0 0-1 0 0,-1 0 4 0 0,1 1 0 0 0,-1-1 0 0 0,1 1 0 0 0,-1-1 0 0 0,0 1 0 0 0,1 0 0 0 0,-1-1 0 0 0,0 1 0 0 0,1-1 0 0 0,-1 1 0 0 0,0-1 0 0 0,0 1 0 0 0,0 0 0 0 0,0-1 0 0 0,1 1 0 0 0,-1 0 0 0 0,0-1 0 0 0,0 1 0 0 0,0 0 0 0 0,0-1 0 0 0,-1 1 0 0 0,1 0-4 0 0,-5 47 299 0 0,5-44-247 0 0,-30 189 868 0 0,-9 0 1 0 0,-28 69-921 0 0,56-228-1 0 0,-2-1 0 0 0,-1 0 0 0 0,-2-1 1 0 0,-1-1-1 0 0,-1-1 0 0 0,-2 0 0 0 0,-1-1 0 0 0,-1-1 0 0 0,-12 10 1 0 0,18-21-6 0 0,-1 0-1 0 0,-1-1 0 0 0,-1-1 0 0 0,0-1 1 0 0,-1-1-1 0 0,0 0 0 0 0,-1-2 0 0 0,0 0 1 0 0,-1-2-1 0 0,-1 0 0 0 0,1-1 0 0 0,-1-1 1 0 0,0-2-1 0 0,-11 2 7 0 0,24-6-8 0 0,0 0 0 0 0,1 0 0 0 0,-1-1 0 0 0,0 0 0 0 0,1-1 0 0 0,-1 0 0 0 0,1-1-1 0 0,-1 1 1 0 0,1-2 0 0 0,-1 0 0 0 0,1 0 0 0 0,0 0 0 0 0,-2-3 8 0 0,6 4-139 0 0,1-1 0 0 0,-1 0 0 0 0,1-1 0 0 0,0 1 1 0 0,0-1-1 0 0,0 0 0 0 0,0 0 0 0 0,0 0 0 0 0,1 0 0 0 0,0-1 0 0 0,0 1 0 0 0,0-1 0 0 0,1 0 0 0 0,-1 0 0 0 0,1 0 0 0 0,0 0 0 0 0,1 0 0 0 0,-1 0 1 0 0,1-1-1 0 0,0 1 0 0 0,0 0 0 0 0,1-1 0 0 0,0 1 0 0 0,0-1 139 0 0,1-12-1180 0 0,1-1 0 0 0,1 1 1 0 0,0 0-1 0 0,2 0 0 0 0,0 1 1 0 0,1-1-1 0 0,0 1 0 0 0,2 1 0 0 0,0-1 1 0 0,0 1-1 0 0,2 0 0 0 0,5-6 1180 0 0,18-23-2082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5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708 757 1668 0 0,'-5'-6'716'0'0,"-1"0"-1"0"0,-1 1 1 0 0,1-1 0 0 0,-1 2-1 0 0,0-1 1 0 0,0 1 0 0 0,0 0-1 0 0,-1 0 1 0 0,1 0 0 0 0,-1 1-1 0 0,-1 1-715 0 0,2 0 196 0 0,0 0-1 0 0,0 1 1 0 0,0 1-1 0 0,0-1 1 0 0,0 1 0 0 0,-1 0-1 0 0,1 1 1 0 0,0-1-1 0 0,0 1 1 0 0,0 1-1 0 0,0 0 1 0 0,0 0-1 0 0,-1 0-195 0 0,-22 10 548 0 0,1 1-1 0 0,1 1 1 0 0,0 2-1 0 0,1 0 1 0 0,1 2-1 0 0,1 1 1 0 0,-2 4-548 0 0,-23 20 1180 0 0,3 3 1 0 0,-38 47-1181 0 0,59-64 183 0 0,2 2 0 0 0,-3 7-183 0 0,21-28 13 0 0,0-1 0 0 0,1 1 0 0 0,0 0 0 0 0,1 0 0 0 0,0 0 0 0 0,0 1 0 0 0,1-1 0 0 0,1 1 0 0 0,0 0 0 0 0,0 2-13 0 0,1-10 2 0 0,1-1-1 0 0,0 1 0 0 0,0 0 0 0 0,0-1 0 0 0,0 1 0 0 0,0 0 0 0 0,1-1 0 0 0,-1 1 1 0 0,1 0-1 0 0,0-1 0 0 0,0 1 0 0 0,0-1 0 0 0,0 1 0 0 0,0-1 0 0 0,0 0 0 0 0,1 1 1 0 0,-1-1-1 0 0,1 0 0 0 0,-1 0 0 0 0,1 0 0 0 0,0 0 0 0 0,0 0 0 0 0,0 0 0 0 0,0-1 1 0 0,0 1-1 0 0,0-1 0 0 0,1 1 0 0 0,-1-1 0 0 0,1 0 0 0 0,-1 0 0 0 0,0 0 1 0 0,1 0-1 0 0,0 0 0 0 0,-1-1 0 0 0,3 1-1 0 0,3 1 2 0 0,1-1-1 0 0,0-1 1 0 0,0 0 0 0 0,0 0-1 0 0,0 0 1 0 0,0-1 0 0 0,0-1 0 0 0,0 0-1 0 0,-1 0 1 0 0,2-1-2 0 0,25-9-8 0 0,-1-2 0 0 0,-1-1 1 0 0,0-2-1 0 0,-1-1 0 0 0,-1-2 0 0 0,-1-1 0 0 0,0-1 0 0 0,20-22 8 0 0,-3-1-15 0 0,-2-2 0 0 0,-2-2 0 0 0,-2-1 0 0 0,19-34 15 0 0,-7 1-95 0 0,-5-3-1 0 0,-3-1 1 0 0,-4-3-1 0 0,-5-1 1 0 0,18-67 95 0 0,-46 133 1 0 0,0-1 0 0 0,-2 0 0 0 0,-1 0 0 0 0,-1 0 0 0 0,-1-1 0 0 0,-1-17-1 0 0,-2 42 7 0 0,0 0 0 0 0,-1 0 0 0 0,1-1-1 0 0,0 1 1 0 0,-1 0 0 0 0,1-1 0 0 0,-1 1 0 0 0,0 0 0 0 0,1 0 0 0 0,-1 0-1 0 0,0 0 1 0 0,0-1 0 0 0,-1 1 0 0 0,1 1 0 0 0,0-1 0 0 0,-1 0 0 0 0,1 0 0 0 0,-1 0-8 0 0,1 1 9 0 0,-1 1-1 0 0,1-1 0 0 0,0 0 0 0 0,-1 1 0 0 0,1 0 0 0 0,0-1 1 0 0,-1 1-1 0 0,1 0 0 0 0,-1-1 0 0 0,1 1 0 0 0,-1 0 0 0 0,1 0 0 0 0,0 0 1 0 0,-1 0-1 0 0,1 1 0 0 0,-1-1 0 0 0,1 0 0 0 0,0 0 0 0 0,-1 1 0 0 0,1-1 1 0 0,0 1-1 0 0,-1-1 0 0 0,1 1 0 0 0,0 0 0 0 0,0 0 0 0 0,-1-1 0 0 0,1 1 1 0 0,0 0-1 0 0,-1 1-7 0 0,-9 7 69 0 0,1 1 1 0 0,-1 0 0 0 0,2 1-1 0 0,0 0 1 0 0,0 0 0 0 0,0 1-1 0 0,2 0 1 0 0,-6 11-70 0 0,-11 23 422 0 0,-9 30-422 0 0,28-65 31 0 0,-16 38 8 0 0,3 0-1 0 0,2 2 0 0 0,2 0 0 0 0,2 0 0 0 0,2 1 0 0 0,3 1 1 0 0,2-1-1 0 0,2 49-38 0 0,5-70-241 0 0,1 1 0 0 0,1 0 0 0 0,2-1 0 0 0,3 7 241 0 0,-3-19-1142 0 0,0 0 1 0 0,1 0-1 0 0,0-1 0 0 0,2 0 1 0 0,0 0-1 0 0,1-1 0 0 0,4 4 1142 0 0,-11-17-509 0 0,0 0-1 0 0,0 0 0 0 0,0 0 0 0 0,0-1 0 0 0,1 1 0 0 0,-1-1 1 0 0,1 0-1 0 0,0 0 0 0 0,0 0 0 0 0,0 0 0 0 0,1-1 0 0 0,-1 0 1 0 0,1 0-1 0 0,-1 0 0 0 0,1 0 0 0 0,-1 0 0 0 0,1-1 0 0 0,2 0 510 0 0,21-3-1689 0 0</inkml:trace>
  <inkml:trace contextRef="#ctx0" brushRef="#br0" timeOffset="216.801">1328 489 180 0 0,'9'12'10267'0'0,"-3"-4"-5506"0"0,1 5-3957 0 0,30 85 1161 0 0,-2-4 176 0 0,11 14-2141 0 0,-31-77 54 0 0,2-1 0 0 0,1-1-1 0 0,1 0 1 0 0,1-1 0 0 0,10 9-54 0 0,-4-9-224 0 0,2 0-1 0 0,1-2 0 0 0,29 21 225 0 0,-35-31-1278 0 0,1-1-1 0 0,11 5 1279 0 0,-16-11-2064 0 0,0 0 1 0 0,0-1-1 0 0,11 2 2064 0 0,-23-8-706 0 0,-1 0 0 0 0,1-1 1 0 0,0 0-1 0 0,1 0 0 0 0,-1 0 0 0 0,0-1 0 0 0,0 0 1 0 0,0 0-1 0 0,0 0 0 0 0,0-1 0 0 0,0 0 0 0 0,0-1 0 0 0,3-1 706 0 0,17-10-1709 0 0</inkml:trace>
  <inkml:trace contextRef="#ctx0" brushRef="#br0" timeOffset="452.115">2095 447 488 0 0,'-22'19'3916'0'0,"-1"0"0"0"0,-1-1 0 0 0,-18 9-3916 0 0,-43 33 3665 0 0,-171 164-359 0 0,192-162-3143 0 0,4 2-1 0 0,-43 61-162 0 0,90-108-732 0 0,1 0-1 0 0,1 1 0 0 0,1 0 0 0 0,1 1 0 0 0,-2 5 733 0 0,8-17-873 0 0,0 0 1 0 0,1 1 0 0 0,0-1-1 0 0,0 1 1 0 0,1-1 0 0 0,0 1-1 0 0,0 0 1 0 0,1 0 0 0 0,0-1-1 0 0,0 1 1 0 0,1 0-1 0 0,0 0 1 0 0,0-1 0 0 0,1 1-1 0 0,1 4 873 0 0,8 11-2250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50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203 369 116 0 0,'-68'52'3029'0'0,"14"-11"6709"0"0,-4 7-9738 0 0,56-47 185 0 0,0 1 0 0 0,0 0 0 0 0,1-1 0 0 0,-1 1 0 0 0,1 0 0 0 0,-1 0 0 0 0,1 0 0 0 0,-1 0 0 0 0,1 0 0 0 0,0 0 0 0 0,0 0 0 0 0,0 0 0 0 0,0 0 0 0 0,1 1 0 0 0,-1-1 0 0 0,0 0 0 0 0,1 0 1 0 0,0 1-1 0 0,-1 0-185 0 0,2-1 66 0 0,-1 0 0 0 0,0 0 0 0 0,1 0 0 0 0,0 0 0 0 0,-1 0 0 0 0,1 0 0 0 0,0 0 0 0 0,0 0 0 0 0,0-1 0 0 0,0 1 0 0 0,0 0 0 0 0,0-1 0 0 0,1 1 0 0 0,-1 0 0 0 0,1-1 0 0 0,-1 0 0 0 0,2 2-66 0 0,5 2 24 0 0,0 1 1 0 0,0-2 0 0 0,0 1 0 0 0,1-1 0 0 0,-1 0 0 0 0,1-1 0 0 0,0 0 0 0 0,8 1-25 0 0,15 3 120 0 0,0-3 0 0 0,0 0 1 0 0,0-2-1 0 0,1-2 0 0 0,6-1-120 0 0,165-18 705 0 0,-163 14-572 0 0,781-139 1484 0 0,-489 77-1229 0 0,941-151 192 0 0,12 82-907 0 0,-948 119-1486 0 0,-85 4-3713 0 0,-1-3-6090 0 0,-218 13 9534 0 0</inkml:trace>
  <inkml:trace contextRef="#ctx0" brushRef="#br0" timeOffset="410.263">1151 1437 976 0 0,'1'13'12099'0'0,"-8"20"-8870"0"0,-11 35-2395 0 0,-13 22 138 0 0,-4-2 0 0 0,-3-1 0 0 0,-7 1-973 0 0,-7 19 31 0 0,-20 63-30 0 0,64-148-137 0 0,1 2-1 0 0,1-1 1 0 0,0 9 137 0 0,4-22-807 0 0,1 0-1 0 0,1 0 1 0 0,-1 0-1 0 0,2 0 1 0 0,0 8 807 0 0,-1-18-149 0 0,0 1 0 0 0,0-1 0 0 0,0 1 0 0 0,0-1 0 0 0,0 1 0 0 0,0-1 0 0 0,0 1 0 0 0,0-1 0 0 0,0 1 0 0 0,0-1 0 0 0,0 0 0 0 0,0 1 0 0 0,0-1 0 0 0,1 1 0 0 0,-1-1 0 0 0,0 1 0 0 0,0-1 0 0 0,0 0 1 0 0,1 1-1 0 0,-1-1 0 0 0,0 1 0 0 0,0-1 0 0 0,1 0 0 0 0,-1 1 0 0 0,0-1 0 0 0,1 0 0 0 0,-1 0 0 0 0,0 1 0 0 0,1-1 0 0 0,-1 0 0 0 0,1 0 0 0 0,-1 1 0 0 0,0-1 0 0 0,1 0 0 0 0,-1 0 0 0 0,1 0 0 0 0,-1 0 0 0 0,1 0 0 0 0,-1 0 0 0 0,1 0 0 0 0,-1 0 0 0 0,1 0 0 0 0,-1 0 0 0 0,0 0 0 0 0,1 0 0 0 0,-1 0 0 0 0,1 0 0 0 0,-1 0 0 0 0,1 0 0 0 0,-1 0 0 0 0,1 0 0 0 0,-1-1 0 0 0,0 1 0 0 0,1 0 0 0 0,-1 0 149 0 0,22-21-4545 0 0,-4-2 2350 0 0</inkml:trace>
  <inkml:trace contextRef="#ctx0" brushRef="#br0" timeOffset="659.501">1352 1867 1268 0 0,'12'-2'2113'0'0,"0"1"1"0"0,1 0-1 0 0,-1 1 1 0 0,6 1-2114 0 0,-6 0 477 0 0,0-1 0 0 0,0 0 0 0 0,1-1 1 0 0,-1-1-1 0 0,3 0-477 0 0,88-27 1825 0 0,27-14-1825 0 0,-37 12-1239 0 0,71-14 1239 0 0,-131 38-991 0 0,2 0-3033 0 0,0-2 1 0 0,30-11 4023 0 0,-32 6-2272 0 0</inkml:trace>
  <inkml:trace contextRef="#ctx0" brushRef="#br0" timeOffset="833.143">2002 1372 1692 0 0,'-31'24'4509'0'0,"1"2"0"0"0,-19 22-4509 0 0,18-15 1487 0 0,2 1-1 0 0,-4 10-1486 0 0,-3 10 290 0 0,2 2-1 0 0,2 1 1 0 0,-10 31-290 0 0,-1 9 534 0 0,1 11-534 0 0,10-1-1429 0 0,25-76-1243 0 0,2 0 0 0 0,-1 14 2672 0 0,6-40-849 0 0,0 1 0 0 0,-1-1 0 0 0,2 0-1 0 0,-1 0 1 0 0,1 0 0 0 0,0 4 849 0 0,4 1-2086 0 0</inkml:trace>
  <inkml:trace contextRef="#ctx0" brushRef="#br0" timeOffset="1128.053">2757 1380 1112 0 0,'7'33'10059'0'0,"5"20"-2953"0"0,-8-34-6730 0 0,2 0 1 0 0,0-1 0 0 0,1 0-1 0 0,0 0 1 0 0,7 9-377 0 0,11 13 513 0 0,2 0 0 0 0,1-3-1 0 0,2 0 1 0 0,34 31-513 0 0,33 23 77 0 0,17 7-77 0 0,-56-51-460 0 0,3-3 0 0 0,53 29 460 0 0,-52-39-8084 0 0,44 18 8084 0 0,-99-49-917 0 0,1 0-1 0 0,-1 0 1 0 0,1 0-1 0 0,-1-1 1 0 0,1 0 0 0 0,0 0-1 0 0,0-1 1 0 0,0 0 0 0 0,0-1-1 0 0,0 1 1 0 0,6-2 917 0 0,12-4-2333 0 0</inkml:trace>
  <inkml:trace contextRef="#ctx0" brushRef="#br0" timeOffset="1392.788">3619 1403 2044 0 0,'-21'13'3991'0'0,"1"1"0"0"0,-13 13-3991 0 0,-34 38 3670 0 0,5 5-2667 0 0,4 4-1003 0 0,-12 13 790 0 0,-303 324 275 0 0,113-149-3363 0 0,233-236 1257 0 0,1 1-1781 0 0,-1-1-1 0 0,-1-1 1 0 0,-1-2 0 0 0,-9 4 2822 0 0,21-19-1698 0 0</inkml:trace>
  <inkml:trace contextRef="#ctx0" brushRef="#br0" timeOffset="2000.385">4206 1164 1044 0 0,'-12'14'1820'0'0,"0"-1"1"0"0,-1-1-1 0 0,-1 0 0 0 0,0-1 0 0 0,0-1 1 0 0,-14 8-1821 0 0,14-13 1824 0 0,14-14-816 0 0,17-19-694 0 0,45-43-257 0 0,46-39-57 0 0,-13 14 6 0 0,-73 71-3 0 0,2 1 0 0 0,0 2 0 0 0,1 0 0 0 0,2 1 0 0 0,11-5-3 0 0,-36 24 1 0 0,-1 1-1 0 0,1 0 1 0 0,0 0 0 0 0,-1 1 0 0 0,1-1-1 0 0,0 0 1 0 0,0 1 0 0 0,0-1-1 0 0,-1 1 1 0 0,1-1 0 0 0,0 1-1 0 0,0 0 1 0 0,0 0 0 0 0,0 0-1 0 0,0 0 1 0 0,0 0 0 0 0,0 0 0 0 0,1 0-1 0 0,-2 1 1 0 0,0 0 0 0 0,0-1 0 0 0,0 1 0 0 0,0 0 1 0 0,0-1-1 0 0,0 1 0 0 0,0 0 0 0 0,0 0 1 0 0,0 0-1 0 0,-1 0 0 0 0,1 0 0 0 0,0 0 1 0 0,-1 0-1 0 0,1 0 0 0 0,0 0 0 0 0,-1 0 0 0 0,1 1 1 0 0,-1-1-1 0 0,0 0 0 0 0,1 1-1 0 0,1 9 8 0 0,-1-1 0 0 0,0 1-1 0 0,-1-1 1 0 0,0 1 0 0 0,0 0-1 0 0,-1 0-7 0 0,0 6 4 0 0,-5 69-16 0 0,0 44 65 0 0,7-111-149 0 0,0 0-1 0 0,1 0 1 0 0,1 0-1 0 0,1 0 1 0 0,4 12 96 0 0,-7-27-471 0 0,1 0 0 0 0,-1 0-1 0 0,1 0 1 0 0,0-1 0 0 0,0 1 0 0 0,0 0 0 0 0,0-1-1 0 0,3 3 472 0 0,-4-5-235 0 0,0 0-1 0 0,-1-1 1 0 0,1 1-1 0 0,0 0 1 0 0,0-1-1 0 0,0 1 1 0 0,-1-1-1 0 0,1 1 1 0 0,0-1-1 0 0,0 1 1 0 0,0-1-1 0 0,0 0 1 0 0,0 1-1 0 0,0-1 1 0 0,0 0-1 0 0,0 0 1 0 0,0 0-1 0 0,0 0 1 0 0,0 0-1 0 0,0 0 1 0 0,0 0-1 0 0,0 0 1 0 0,0 0-1 0 0,0 0 1 0 0,-1 0-1 0 0,1-1 1 0 0,0 1-1 0 0,0 0 1 0 0,0-1-1 0 0,0 1 1 0 0,0-1-1 0 0,0 1 1 0 0,0-1-1 0 0,-1 1 1 0 0,1-1-1 0 0,0 0 1 0 0,0 1-1 0 0,-1-1 1 0 0,1 0 235 0 0,10-11-1750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4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1399 811 524 0 0,'-28'-7'1098'0'0,"0"0"1"0"0,0 2-1 0 0,-1 1 1 0 0,0 1-1 0 0,0 1 0 0 0,1 2 1 0 0,-1 1-1 0 0,0 1 1 0 0,-19 5-1099 0 0,27-3 149 0 0,0 1 0 0 0,0 2 1 0 0,1 0-1 0 0,0 0 0 0 0,0 2 1 0 0,1 1-1 0 0,0 0 0 0 0,1 1 1 0 0,0 2-1 0 0,1-1 0 0 0,0 2 1 0 0,1 0-1 0 0,-5 7-149 0 0,3-1 68 0 0,1 0-1 0 0,0 1 1 0 0,2 1-1 0 0,0 1 1 0 0,2 0-1 0 0,0 1 1 0 0,2 0-1 0 0,0 1 1 0 0,2 0 0 0 0,0 1-68 0 0,0 9 268 0 0,2 1 0 0 0,1-1 0 0 0,2 1 0 0 0,1 0 0 0 0,1 0 0 0 0,4 35-268 0 0,5-3 600 0 0,2 0 0 0 0,3-1 0 0 0,9 24-600 0 0,65 190 1249 0 0,111 332 91 0 0,-147-425-1193 0 0,-8 1 0 0 0,1 64-147 0 0,-28-119-51 0 0,-2 66 51 0 0,-13-129-19 0 0,-2 0 0 0 0,-4 0 0 0 0,-10 48 19 0 0,11-91 1 0 0,-2 0 0 0 0,-1-1-1 0 0,-1 0 1 0 0,-1-1 0 0 0,-1 0 0 0 0,-1-1-1 0 0,-16 24 0 0 0,16-32 4 0 0,0 0 0 0 0,-1-1-1 0 0,0-1 1 0 0,-1 0 0 0 0,-1-1-1 0 0,0-1 1 0 0,-1 0 0 0 0,0-1-1 0 0,-1-1 1 0 0,-1 0 0 0 0,-8 2-4 0 0,-17 7-2 0 0,-1-3 1 0 0,0-2 0 0 0,-1-1-1 0 0,-1-3 1 0 0,0-2-1 0 0,-18 1 2 0 0,-12-2-35 0 0,-1-3 0 0 0,0-4 0 0 0,-39-5 35 0 0,86 2-354 0 0,-54-4-840 0 0,33-5-6384 0 0,51 11 7455 0 0,0 0 0 0 0,0 0 0 0 0,0 0 0 0 0,1 0 0 0 0,-1 0 0 0 0,0 0 0 0 0,0 0-1 0 0,0 0 1 0 0,0 0 0 0 0,0 0 0 0 0,0 0 0 0 0,0 0 0 0 0,0 0 0 0 0,1 0 0 0 0,-1 0 0 0 0,0 0 0 0 0,0 0 0 0 0,0 0-1 0 0,0 0 1 0 0,0-1 0 0 0,0 1 0 0 0,0 0 0 0 0,0 0 0 0 0,0 0 0 0 0,0 0 0 0 0,0 0 0 0 0,0 0 0 0 0,0 0-1 0 0,0 0 1 0 0,1-1 0 0 0,-1 1 0 0 0,0 0 0 0 0,0 0 0 0 0,0 0 0 0 0,0 0 0 0 0,0 0 0 0 0,0 0 0 0 0,0 0-1 0 0,0 0 1 0 0,0-1 0 0 0,0 1 0 0 0,-1 0 0 0 0,1 0 0 0 0,0 0 0 0 0,0 0 0 0 0,0 0 0 0 0,0 0 0 0 0,0 0 0 0 0,0-1-1 0 0,0 1 1 0 0,0 0 123 0 0,10-2-2482 0 0</inkml:trace>
  <inkml:trace contextRef="#ctx0" brushRef="#br0" timeOffset="1672.251">1692 266 40 0 0,'-21'3'2025'0'0,"0"2"-1"0"0,1 0 1 0 0,-1 1-1 0 0,-15 7-2024 0 0,13-3 814 0 0,0 1 1 0 0,2 0-1 0 0,-1 2 0 0 0,-3 4-814 0 0,9-6 368 0 0,0 2 0 0 0,0 0 1 0 0,1 0-1 0 0,1 2 0 0 0,0 0 1 0 0,1 0-1 0 0,1 1 0 0 0,1 1 0 0 0,0 0 1 0 0,1 0-1 0 0,-4 10-368 0 0,10-19 55 0 0,1 1 0 0 0,0-1 0 0 0,1 1-1 0 0,0 0 1 0 0,0-1 0 0 0,1 1 0 0 0,0 0 0 0 0,0 0 0 0 0,1 0-1 0 0,0 0 1 0 0,1 0 0 0 0,0 0 0 0 0,0-1 0 0 0,1 1-55 0 0,0-4 2 0 0,-1-1 1 0 0,1 1 0 0 0,0-1-1 0 0,0 0 1 0 0,0 0-1 0 0,0 0 1 0 0,1 0 0 0 0,-1 0-1 0 0,1 0 1 0 0,0-1-1 0 0,1 0 1 0 0,-1 1 0 0 0,0-1-1 0 0,1 0 1 0 0,0-1-1 0 0,0 1 1 0 0,-1 0 0 0 0,2-1-1 0 0,-1 0 1 0 0,0 0 0 0 0,0-1-1 0 0,1 1 1 0 0,-1-1-1 0 0,1 0 1 0 0,-1 0 0 0 0,1 0-1 0 0,2 0-2 0 0,9 0 1 0 0,0-1-1 0 0,-1 0 1 0 0,1-1-1 0 0,-1-1 1 0 0,1-1-1 0 0,-1 0 1 0 0,0-1 0 0 0,0 0-1 0 0,0-1 1 0 0,-1-1-1 0 0,0 0 1 0 0,0-1-1 0 0,8-6 0 0 0,9-6 0 0 0,-1-1 0 0 0,-1-1 0 0 0,-1-2-1 0 0,-1-1 1 0 0,9-10 0 0 0,-12 8 5 0 0,-1-2 0 0 0,-1 0 0 0 0,-2-1 0 0 0,10-19-5 0 0,60-125 39 0 0,-47 85-26 0 0,-35 72-11 0 0,0 1 1 0 0,0 1-1 0 0,2 0 0 0 0,-1 0 0 0 0,2 1 0 0 0,0 0 1 0 0,9-7-3 0 0,-17 17 3 0 0,0 0 0 0 0,0 1 0 0 0,0 0 1 0 0,0-1-1 0 0,1 1 0 0 0,-1 0 1 0 0,1 1-1 0 0,-1-1 0 0 0,1 1 0 0 0,0 0 1 0 0,0-1-1 0 0,0 2 0 0 0,0-1 0 0 0,-1 0 1 0 0,1 1-1 0 0,0 0 0 0 0,0 0 1 0 0,0 0-1 0 0,0 0 0 0 0,0 0 0 0 0,0 1 1 0 0,0 0-1 0 0,0 0 0 0 0,0 0 0 0 0,-1 0 1 0 0,1 1-1 0 0,0-1 0 0 0,-1 1 1 0 0,1 0-1 0 0,-1 0 0 0 0,0 0 0 0 0,1 1 1 0 0,-1-1-1 0 0,0 1 0 0 0,1 1-3 0 0,3 3 56 0 0,0 1 0 0 0,0 0-1 0 0,-1 0 1 0 0,0 0 0 0 0,0 1-1 0 0,0 0 1 0 0,-2 0 0 0 0,1 0-1 0 0,-1 1 1 0 0,0 0 0 0 0,-1-1-1 0 0,0 1 1 0 0,-1 1 0 0 0,0-1-1 0 0,0 0 1 0 0,-1 0 0 0 0,-1 1-1 0 0,1-1 1 0 0,-2 1 0 0 0,0 0-56 0 0,0 7 23 0 0,-1 0 1 0 0,-1 0 0 0 0,0-1 0 0 0,-2 1 0 0 0,0-1 0 0 0,-1 0 0 0 0,0-1 0 0 0,-2 1 0 0 0,0-1 0 0 0,-1-1 0 0 0,-4 6-24 0 0,2-6 0 0 0,-1 0 0 0 0,0-1 0 0 0,-1 0 0 0 0,-1-1 0 0 0,0-1-1 0 0,-1 0 1 0 0,-1-1 0 0 0,1 0 0 0 0,-2-1 0 0 0,1-1 0 0 0,-1-1 0 0 0,-1 0 0 0 0,-12 3 0 0 0,15-7-5 0 0,1 0 0 0 0,-1 0 0 0 0,0-2 0 0 0,1 0 0 0 0,-1 0 0 0 0,0-1 0 0 0,0-1 0 0 0,0-1 0 0 0,0 0 0 0 0,0-1 0 0 0,0-1-1 0 0,0 0 1 0 0,1-1 0 0 0,-1 0 0 0 0,1-1 0 0 0,0-1 0 0 0,-8-5 5 0 0,15 8-16 0 0,1-1-1 0 0,-1-1 1 0 0,1 1-1 0 0,0-1 1 0 0,0-1-1 0 0,-4-4 17 0 0,7 7-96 0 0,1 1 0 0 0,0-1 1 0 0,-1 0-1 0 0,2 0 0 0 0,-1-1 0 0 0,0 1 0 0 0,0 0 0 0 0,1 0 1 0 0,0-1-1 0 0,0 1 0 0 0,0-1 0 0 0,0 1 0 0 0,0-1 0 0 0,1 0 0 0 0,-1-2 96 0 0,1 5-126 0 0,0 0-1 0 0,1 0 0 0 0,-1 0 0 0 0,0 0 0 0 0,0 0 0 0 0,1 0 0 0 0,-1 0 0 0 0,1 0 0 0 0,-1 0 0 0 0,1 0 0 0 0,-1 0 0 0 0,1 1 0 0 0,0-1 0 0 0,-1 0 0 0 0,1 0 0 0 0,0 0 0 0 0,-1 1 0 0 0,1-1 0 0 0,0 0 0 0 0,0 1 0 0 0,0-1 0 0 0,0 1 0 0 0,0-1 0 0 0,0 1 1 0 0,0-1-1 0 0,0 1 0 0 0,0 0 0 0 0,0-1 0 0 0,0 1 0 0 0,0 0 0 0 0,0 0 127 0 0,37-3-3663 0 0,-36 3 3469 0 0,15 0-1529 0 0,1 2-1 0 0,-1 0 0 0 0,10 2 1724 0 0,22 8-2082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5:42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715 0 712 0 0,'-52'10'2374'0'0,"1"3"0"0"0,1 2 1 0 0,-25 12-2375 0 0,31-9 815 0 0,1 2 1 0 0,1 2-1 0 0,1 2 1 0 0,1 1-1 0 0,1 2 1 0 0,-17 17-816 0 0,44-33 214 0 0,0-1 0 0 0,1 2-1 0 0,1-1 1 0 0,-1 1 0 0 0,2 1 0 0 0,0 0 0 0 0,0 0 0 0 0,2 1 0 0 0,-4 6-214 0 0,10-16 13 0 0,-1 0 0 0 0,0 0 1 0 0,1 0-1 0 0,0 0 0 0 0,0 1 0 0 0,0-1 1 0 0,0 0-1 0 0,1 0 0 0 0,0 1 0 0 0,0-1 1 0 0,0 1-1 0 0,0-1 0 0 0,1 0 0 0 0,-1 0 1 0 0,1 1-1 0 0,0-1 0 0 0,1 0 0 0 0,-1 0 1 0 0,1 0-1 0 0,0 0 0 0 0,0 0 0 0 0,0 0 1 0 0,0-1-1 0 0,0 1 0 0 0,1 0 0 0 0,0-1 1 0 0,0 0-1 0 0,0 0 0 0 0,0 0 0 0 0,0 0 1 0 0,1 0-1 0 0,-1-1 0 0 0,1 1 0 0 0,-1-1 1 0 0,4 1-14 0 0,5 3 1 0 0,0-1 0 0 0,0 0 0 0 0,0-1 0 0 0,0 0 0 0 0,1-1 0 0 0,0-1 1 0 0,-1 0-1 0 0,1 0 0 0 0,0-1 0 0 0,0-1 0 0 0,0 0 0 0 0,0-1 0 0 0,0-1 0 0 0,4 0-1 0 0,17-4-166 0 0,-1-2-1 0 0,1-1 1 0 0,-2-2 0 0 0,26-11 166 0 0,-26 7-323 0 0,0-1 0 0 0,-1-2 0 0 0,0-1 0 0 0,14-13 323 0 0,26-25-286 0 0,11-14 286 0 0,-59 55 11 0 0,-23 16-11 0 0,0 0 1 0 0,0 0-1 0 0,0 0 0 0 0,0 0 1 0 0,1 0-1 0 0,-1 0 0 0 0,0 0 1 0 0,0 0-1 0 0,0 0 1 0 0,0 0-1 0 0,1 0 0 0 0,-1 0 1 0 0,0 0-1 0 0,0 0 1 0 0,0 0-1 0 0,0 0 0 0 0,1 0 1 0 0,-1 0-1 0 0,0 0 0 0 0,0 0 1 0 0,0 0-1 0 0,0 0 1 0 0,1 0-1 0 0,-1 0 0 0 0,0 0 1 0 0,0 0-1 0 0,0 1 1 0 0,0-1-1 0 0,0 0 0 0 0,1 0 1 0 0,-1 0-1 0 0,0 0 0 0 0,0 0 1 0 0,0 0-1 0 0,0 1 1 0 0,0-1-1 0 0,0 0 0 0 0,0 0 1 0 0,0 0-1 0 0,0 0 1 0 0,0 1-1 0 0,0-1 0 0 0,0 0 0 0 0,-3 17 31 0 0,-40 87 1014 0 0,-5-2-1 0 0,-5-2 1 0 0,-8 4-1045 0 0,16-32 559 0 0,-4-3 0 0 0,-3-2-1 0 0,-3-2 1 0 0,-21 16-559 0 0,-41 33-301 0 0,-100 72 301 0 0,214-182-241 0 0,-1-1 0 0 0,0 0 0 0 0,-1-1 0 0 0,1 1 0 0 0,0-1 0 0 0,-1 1 0 0 0,0-1 241 0 0,5-2-84 0 0,0 0 0 0 0,0 0 0 0 0,-1 0 0 0 0,1 0 0 0 0,0 0 0 0 0,-1 0-1 0 0,1 0 1 0 0,0 0 0 0 0,-1 0 0 0 0,1 0 0 0 0,0 0 0 0 0,-1 0 0 0 0,1 0 0 0 0,0 0 0 0 0,-1 0 0 0 0,1 0 0 0 0,0 0 0 0 0,-1 0 0 0 0,1 0 0 0 0,0 0 0 0 0,-1-1 0 0 0,1 1 0 0 0,0 0 0 0 0,0 0 0 0 0,-1 0-1 0 0,1-1 1 0 0,0 1 0 0 0,0 0 0 0 0,-1 0 0 0 0,1 0 0 0 0,0-1 0 0 0,0 1 0 0 0,-1 0 0 0 0,1-1 0 0 0,0 1 84 0 0,0-2-276 0 0,0 1 0 0 0,-1-1-1 0 0,1 0 1 0 0,0 1 0 0 0,1-1 0 0 0,-1 0 0 0 0,0 1 0 0 0,0-1-1 0 0,1 0 1 0 0,-1 1 0 0 0,1-1 0 0 0,-1 1 0 0 0,1-1 276 0 0,10-28-2723 0 0,2 1 0 0 0,0 0 0 0 0,10-12 2723 0 0,13-21-1607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6:1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2344 0 0,'-7'25'3457'0'0,"0"-4"435"0"0,-5-4 196 0 0,3 0-959 0 0,-3-4-1417 0 0,3-3-944 0 0,4 0-444 0 0,0 1-232 0 0,1-5-276 0 0,-1-2-388 0 0,3 1-640 0 0,2-3-829 0 0,0-2-991 0 0,0 0-428 0 0,7-9 52 0 0,0 1 503 0 0,2-5 777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4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1229 239 348 0 0,'10'-19'1973'0'0,"-1"-1"0"0"0,-1 0 0 0 0,4-15-1973 0 0,-10 27 304 0 0,0 0 0 0 0,-1 1 1 0 0,0-1-1 0 0,0 0 0 0 0,0 0 1 0 0,-1 0-1 0 0,0 0 0 0 0,-1 0 1 0 0,0 0-1 0 0,0 0 0 0 0,-2-5-304 0 0,2 10 25 0 0,1 1 0 0 0,-1 0 0 0 0,0 0 0 0 0,0 0 0 0 0,-1 0 0 0 0,1 0 0 0 0,0 0 0 0 0,-1 0 0 0 0,1 0 0 0 0,-1 0 0 0 0,0 1 0 0 0,0-1-1 0 0,1 1 1 0 0,-1-1 0 0 0,0 1 0 0 0,0 0 0 0 0,0-1 0 0 0,-2 1-25 0 0,-1-1 34 0 0,0 0 1 0 0,0 0-1 0 0,0 1 0 0 0,-1 0 1 0 0,1 0-1 0 0,-1 0 0 0 0,1 1 1 0 0,-3 0-35 0 0,-9 0 117 0 0,0 1 0 0 0,0 1 0 0 0,1 1 0 0 0,-17 4-117 0 0,-20 8 515 0 0,0 3 0 0 0,1 2 0 0 0,-34 19-515 0 0,-5 9 970 0 0,-47 34-970 0 0,63-31 366 0 0,2 3 1 0 0,3 3-1 0 0,3 3 1 0 0,2 3 0 0 0,3 3-1 0 0,-39 55-366 0 0,99-119 9 0 0,-58 81 237 0 0,54-73-229 0 0,-1 1 0 0 0,2-1 0 0 0,0 1 0 0 0,0 1 0 0 0,1-1-1 0 0,0 1 1 0 0,1 2-17 0 0,2-12 2 0 0,1 1-1 0 0,-1-1 1 0 0,1 1-1 0 0,0-1 1 0 0,0 1-1 0 0,0 0 1 0 0,0-1-1 0 0,0 1 1 0 0,0-1-1 0 0,1 1 1 0 0,-1-1 0 0 0,1 0-1 0 0,0 1 1 0 0,0-1-1 0 0,0 1 1 0 0,0-1-1 0 0,0 0 1 0 0,0 0-1 0 0,1 0 1 0 0,0 2-2 0 0,1-1 1 0 0,0-1 1 0 0,0 1 0 0 0,0-1-1 0 0,0 0 1 0 0,0 0-1 0 0,0 0 1 0 0,1-1 0 0 0,-1 1-1 0 0,0-1 1 0 0,1 0 0 0 0,0 1-1 0 0,-1-2 1 0 0,1 1-2 0 0,14 2 4 0 0,0-1 0 0 0,0-1-1 0 0,1-1 1 0 0,-1 0 0 0 0,6-2-4 0 0,-21 2 0 0 0,85-9-10 0 0,-62 4-1 0 0,0 2 1 0 0,0 1 0 0 0,1 1 0 0 0,-1 1 0 0 0,1 1 0 0 0,23 5 10 0 0,-48-6-2 0 0,1 1 1 0 0,0-1-1 0 0,-1 1 1 0 0,1 0-1 0 0,-1 0 0 0 0,1 0 1 0 0,-1 0-1 0 0,1 0 1 0 0,-1 0-1 0 0,0 1 1 0 0,1-1-1 0 0,-1 1 1 0 0,0 0-1 0 0,0-1 0 0 0,0 1 1 0 0,0 0-1 0 0,0 0 1 0 0,-1 0-1 0 0,1 1 1 0 0,-1-1-1 0 0,1 0 1 0 0,-1 1-1 0 0,0-1 0 0 0,0 0 1 0 0,0 1-1 0 0,0 0 1 0 0,0-1-1 0 0,0 1 1 0 0,-1-1-1 0 0,0 1 0 0 0,1 0 1 0 0,-1 0-1 0 0,0-1 1 0 0,0 1-1 0 0,0 0 1 0 0,-1-1-1 0 0,1 3 2 0 0,-4 9 0 0 0,1 0 1 0 0,-2 0-1 0 0,0 0 0 0 0,0 0 0 0 0,-2-1 0 0 0,-3 6 0 0 0,6-12 3 0 0,-149 267 339 0 0,81-153 437 0 0,5 3-1 0 0,-7 33-778 0 0,68-143 39 0 0,1 0 0 0 0,0 1 0 0 0,1-1 0 0 0,0 1 0 0 0,1 1 0 0 0,1-1 0 0 0,0 11-39 0 0,1-21 2 0 0,1 0 1 0 0,1 0 0 0 0,-1-1-1 0 0,1 1 1 0 0,0 0 0 0 0,0-1-1 0 0,0 1 1 0 0,0-1 0 0 0,1 1-1 0 0,0-1 1 0 0,0 0 0 0 0,0 1-1 0 0,1-1 1 0 0,-1 0-1 0 0,1-1 1 0 0,0 1 0 0 0,0 0-1 0 0,0-1 1 0 0,1 0 0 0 0,-1 1-1 0 0,1-1 1 0 0,0 0 0 0 0,0-1-1 0 0,0 1 1 0 0,0-1 0 0 0,2 1-3 0 0,10 4-1 0 0,0-2 0 0 0,1 0 0 0 0,-1 0 0 0 0,1-2 0 0 0,0 0 0 0 0,0-1 1 0 0,0 0-1 0 0,0-2 0 0 0,0 0 0 0 0,2-1 1 0 0,27-3-100 0 0,1-2 0 0 0,-1-1 1 0 0,4-5 99 0 0,-4 1-1053 0 0,0-2 1 0 0,-2-3-1 0 0,8-4 1053 0 0,-19 5-1666 0 0,-1-1-1 0 0,-1-1 1 0 0,0-2-1 0 0,-2-1 1 0 0,0-2-1 0 0,-1 0 1 0 0,6-9 1666 0 0,15-20-2129 0 0</inkml:trace>
  <inkml:trace contextRef="#ctx0" brushRef="#br0" timeOffset="250.349">1521 962 24 0 0,'0'0'406'0'0,"23"0"2804"0"0,0 1-1 0 0,-1 0 1 0 0,13 4-3210 0 0,-26-3 1038 0 0,-1 0 0 0 0,0 0 0 0 0,1 1 0 0 0,-1 1 0 0 0,6 3-1038 0 0,23 18 209 0 0,-22-12-148 0 0,-1 1 0 0 0,-1 1 1 0 0,0 0-1 0 0,-1 1 0 0 0,0 0 0 0 0,-2 1 1 0 0,4 6-62 0 0,17 38 3 0 0,11 32-3 0 0,-2-2 19 0 0,-4-5-372 0 0,-22-52-2835 0 0,1 0 0 0 0,11 19 3188 0 0,-26-53-21 0 0,12 17-2849 0 0,-11-17 2745 0 0,-1 1 0 0 0,0-1-1 0 0,1 0 1 0 0,-1 1 0 0 0,0-1-1 0 0,1 1 1 0 0,-1-1 0 0 0,1 0-1 0 0,-1 1 1 0 0,1-1 0 0 0,-1 0-1 0 0,1 0 1 0 0,-1 1 0 0 0,1-1-1 0 0,-1 0 1 0 0,1 0 0 0 0,-1 0-1 0 0,1 0 1 0 0,-1 0 0 0 0,1 0-1 0 0,-1 0 1 0 0,1 0 0 0 0,-1 0-1 0 0,1 0 1 0 0,0 0 0 0 0,-1 0-1 0 0,1 0 1 0 0,-1 0 0 0 0,1 0-1 0 0,-1 0 1 0 0,1 0 0 0 0,-1-1-1 0 0,1 1 1 0 0,-1 0 0 0 0,1 0-1 0 0,-1-1 1 0 0,1 1 125 0 0,8-11-1596 0 0</inkml:trace>
  <inkml:trace contextRef="#ctx0" brushRef="#br0" timeOffset="488.874">2203 692 1768 0 0,'-11'7'2346'0'0,"0"1"0"0"0,0 0-1 0 0,1 1 1 0 0,-4 4-2346 0 0,-34 43 3453 0 0,16-9-4236 0 0,-17 35 783 0 0,9-14 793 0 0,-55 82-387 0 0,-78 128 150 0 0,119-182-480 0 0,-40 101-76 0 0,57-100-280 0 0,32-83-771 0 0,1 0 0 0 0,1 1 0 0 0,0 0 0 0 0,1 0 1 0 0,0 12 1050 0 0,5-12-3363 0 0,-3-15 3266 0 0,1 0 0 0 0,-1 1 0 0 0,0-1-1 0 0,0 0 1 0 0,1 0 0 0 0,-1 0 0 0 0,0 0 0 0 0,0 0 0 0 0,1 0-1 0 0,-1 0 1 0 0,0 1 0 0 0,0-1 0 0 0,1 0 0 0 0,-1 0-1 0 0,0 0 1 0 0,1 0 0 0 0,-1 0 0 0 0,0 0 0 0 0,0 0-1 0 0,1 0 1 0 0,-1-1 0 0 0,0 1 0 0 0,1 0 0 0 0,-1 0-1 0 0,0 0 1 0 0,0 0 0 0 0,1 0 0 0 0,-1 0 0 0 0,0 0-1 0 0,0-1 1 0 0,1 1 0 0 0,-1 0 0 0 0,0 0 0 0 0,0 0 0 0 0,1-1-1 0 0,-1 1 1 0 0,0 0 0 0 0,0 0 0 0 0,0-1 0 0 0,0 1-1 0 0,0 0 1 0 0,1 0 0 0 0,-1-1 0 0 0,0 1 0 0 0,0 0-1 0 0,0 0 1 0 0,0-1 0 0 0,0 1 0 0 0,0-1 97 0 0,11-15-1801 0 0</inkml:trace>
  <inkml:trace contextRef="#ctx0" brushRef="#br0" timeOffset="816.885">2078 1438 1024 0 0,'9'4'1464'0'0,"1"0"0"0"0,0 0 1 0 0,0-2-1 0 0,0 1 0 0 0,0-1 0 0 0,1-1 0 0 0,3 1-1464 0 0,-2-2 213 0 0,0 0 0 0 0,0-1 0 0 0,1 0 0 0 0,-1-1 0 0 0,0-1 0 0 0,-1 0 0 0 0,1 0 0 0 0,0-1 1 0 0,5-3-214 0 0,19-8 34 0 0,-2-1 0 0 0,17-11-34 0 0,-41 21 2 0 0,-1 0 0 0 0,0 0 1 0 0,-1 0-1 0 0,1-1 0 0 0,-1-1 0 0 0,-1 1 1 0 0,0-1-1 0 0,0 0 0 0 0,0-1 1 0 0,-1 0-1 0 0,2-3-2 0 0,-8 11-1 0 0,1 1-1 0 0,-1-1 1 0 0,1 0 0 0 0,-1 0 0 0 0,1 0 0 0 0,-1 0-1 0 0,1 0 1 0 0,-1 0 0 0 0,0 0 0 0 0,0 0-1 0 0,0 0 1 0 0,1 0 0 0 0,-1 0 0 0 0,0 0-1 0 0,0 0 1 0 0,0 0 0 0 0,-1 0 0 0 0,1 0 0 0 0,0 0-1 0 0,0 0 1 0 0,0 0 1 0 0,-1 1-1 0 0,1-1 0 0 0,-1 1-1 0 0,1-1 1 0 0,-1 1 0 0 0,1 0 0 0 0,-1-1-1 0 0,0 1 1 0 0,1 0 0 0 0,-1-1 0 0 0,1 1-1 0 0,-1 0 1 0 0,0 0 0 0 0,1 0 0 0 0,-1-1-1 0 0,1 1 1 0 0,-1 0 0 0 0,0 0 0 0 0,1 0-1 0 0,-1 0 1 0 0,0 0 0 0 0,1 0 0 0 0,-1 0-1 0 0,0 1 2 0 0,-5-1-5 0 0,1 2 0 0 0,-1-1 0 0 0,1 1 0 0 0,0-1 0 0 0,0 2 0 0 0,-3 0 5 0 0,-17 11 89 0 0,1 0 0 0 0,0 2-1 0 0,1 0 1 0 0,1 2 0 0 0,1 0-1 0 0,1 1 1 0 0,-4 6-89 0 0,9-8 182 0 0,1 0-1 0 0,0 1 0 0 0,2 0 1 0 0,0 1-1 0 0,1 0 1 0 0,1 1-1 0 0,0 1 0 0 0,2-1 1 0 0,-2 10-182 0 0,8-24 20 0 0,1-1-1 0 0,-1 1 1 0 0,2 0 0 0 0,-1 0 0 0 0,0 0 0 0 0,1 0-1 0 0,0 0 1 0 0,1 0 0 0 0,-1 0 0 0 0,1 0 0 0 0,0 0-1 0 0,1-1 1 0 0,-1 1-20 0 0,0-3 14 0 0,0-1-1 0 0,1 1 1 0 0,-1-1-1 0 0,0 1 0 0 0,1-1 1 0 0,0 1-1 0 0,-1-1 1 0 0,1 0-1 0 0,0 0 1 0 0,0 0-1 0 0,0 0 1 0 0,1 0-1 0 0,-1-1 1 0 0,0 1-1 0 0,1-1 0 0 0,-1 1 1 0 0,1-1-1 0 0,-1 0 1 0 0,1 0-1 0 0,-1 0 1 0 0,1 0-1 0 0,0 0 1 0 0,0-1-1 0 0,0 1 1 0 0,-1-1-1 0 0,1 0 0 0 0,3 0-13 0 0,6 0 21 0 0,-1-1-1 0 0,1-1 0 0 0,0 1 0 0 0,-1-2 0 0 0,0 0 0 0 0,1 0 1 0 0,-1-1-1 0 0,0 0 0 0 0,-1-1 0 0 0,1-1 0 0 0,3-2-20 0 0,24-15 7 0 0,-2-1-1 0 0,12-12-6 0 0,-48 35 1 0 0,91-74 13 0 0,29-35-14 0 0,55-47-13 0 0,-139 128 4 0 0,1 2 0 0 0,2 1 0 0 0,0 3 0 0 0,4-1 9 0 0,-19 13 21 0 0,0 1-1 0 0,1 0 1 0 0,1 2-1 0 0,0 1 1 0 0,11-1-21 0 0,45-3-2354 0 0,5 5-5868 0 0,-64 4 5587 0 0,-4 0 449 0 0</inkml:trace>
  <inkml:trace contextRef="#ctx0" brushRef="#br0" timeOffset="1037.414">3825 845 804 0 0,'-5'1'1277'0'0,"-68"17"7939"0"0,50-12-8096 0 0,1 1 0 0 0,1 1 0 0 0,-17 9-1120 0 0,-16 11 643 0 0,2 3 0 0 0,1 2 0 0 0,-24 21-643 0 0,42-27 549 0 0,1 2 1 0 0,1 0-1 0 0,1 2 1 0 0,2 2-1 0 0,-8 13-549 0 0,31-39 39 0 0,0 0 0 0 0,1 0-1 0 0,0 0 1 0 0,1 0 0 0 0,-1 1 0 0 0,2 0-1 0 0,-1-1 1 0 0,1 1 0 0 0,0 0 0 0 0,0 0-1 0 0,1 1 1 0 0,0-1 0 0 0,1 2-39 0 0,0-6-2 0 0,0 0-1 0 0,0 0 1 0 0,1 0 0 0 0,0 0 0 0 0,0 0 0 0 0,0 0-1 0 0,0-1 1 0 0,1 1 0 0 0,-1 0 0 0 0,1-1 0 0 0,0 1-1 0 0,0-1 1 0 0,0 1 0 0 0,0-1 0 0 0,1 0 0 0 0,-1 0-1 0 0,1 0 1 0 0,0 0 0 0 0,0-1 0 0 0,0 1 0 0 0,0-1-1 0 0,1 0 1 0 0,-1 1 0 0 0,1-2 0 0 0,-1 1 0 0 0,1 0-1 0 0,-1-1 1 0 0,1 1 2 0 0,8 1-219 0 0,0 0-1 0 0,-1-1 0 0 0,1 0 1 0 0,0-1-1 0 0,0 0 1 0 0,0-1-1 0 0,0 0 0 0 0,0-1 1 0 0,0 0-1 0 0,0-1 1 0 0,0-1-1 0 0,0 0 1 0 0,-1 0-1 0 0,1-1 0 0 0,1-1 220 0 0,21-9-2287 0 0,0-2 0 0 0,-1-1-1 0 0,0-1 1 0 0,6-8 2287 0 0,-5 3-2827 0 0,-2-1-1 0 0,16-16 2828 0 0,4-9-1653 0 0</inkml:trace>
  <inkml:trace contextRef="#ctx0" brushRef="#br0" timeOffset="1327.04">4135 910 2236 0 0,'-4'8'8589'0'0,"-18"11"-4710"0"0,15-14-2438 0 0,-51 51 1330 0 0,24-17-2483 0 0,2 1-1 0 0,-20 34-287 0 0,43-60 29 0 0,1 0 0 0 0,0 1 0 0 0,1-1 0 0 0,1 2 0 0 0,0-1 0 0 0,1 1 0 0 0,1-1-1 0 0,0 3-28 0 0,3-12-107 0 0,0 0-1 0 0,1 0 1 0 0,-1 0-1 0 0,1 0 0 0 0,1 0 1 0 0,-1-1-1 0 0,1 1 1 0 0,0 0-1 0 0,1 0 1 0 0,-1-1-1 0 0,1 2 108 0 0,0-3-299 0 0,0 0 0 0 0,0 0 0 0 0,0 0 0 0 0,1-1 0 0 0,-1 0 1 0 0,1 1-1 0 0,0-1 0 0 0,0 0 0 0 0,0 0 0 0 0,0 0 0 0 0,0-1 0 0 0,1 1 0 0 0,-1-1 0 0 0,1 1 0 0 0,0-1 1 0 0,2 1 298 0 0,1-1-631 0 0,-1 0 1 0 0,1 0-1 0 0,-1-1 1 0 0,1 0 0 0 0,-1 0-1 0 0,1-1 1 0 0,0 0-1 0 0,-1 0 1 0 0,1 0 0 0 0,0-1-1 0 0,-1 0 1 0 0,1 0 0 0 0,-1 0-1 0 0,1-1 1 0 0,-1 0-1 0 0,3-2 631 0 0,39-15-2566 0 0</inkml:trace>
  <inkml:trace contextRef="#ctx0" brushRef="#br0" timeOffset="1612.745">4818 797 492 0 0,'-1'-2'366'0'0,"0"1"0"0"0,0 0 1 0 0,-1-1-1 0 0,1 1 0 0 0,0 0 0 0 0,0 0 1 0 0,0 0-1 0 0,-1 0 0 0 0,1 0 0 0 0,-1 0 0 0 0,1 0 1 0 0,-1 1-1 0 0,1-1 0 0 0,-1 0 0 0 0,1 1 1 0 0,-1-1-1 0 0,0 1 0 0 0,1 0 0 0 0,-1-1 0 0 0,0 1 1 0 0,1 0-1 0 0,-1 0 0 0 0,0 0-366 0 0,-44 0 4285 0 0,25 3-3607 0 0,-1 1 0 0 0,1 1 0 0 0,0 1 0 0 0,0 0 0 0 0,1 2 0 0 0,0 1 0 0 0,-11 6-678 0 0,-13 9 1084 0 0,0 2 1 0 0,-26 22-1085 0 0,57-39 163 0 0,0 0 1 0 0,1 2 0 0 0,0-1 0 0 0,1 2-1 0 0,0-1 1 0 0,-6 9-164 0 0,16-18 5 0 0,-1 1 0 0 0,0-1 0 0 0,1 1-1 0 0,-1-1 1 0 0,1 1 0 0 0,0 0 0 0 0,-1 0 0 0 0,1-1 0 0 0,1 1 0 0 0,-1 0-1 0 0,0 0 1 0 0,1 0 0 0 0,0 0 0 0 0,-1 0 0 0 0,1 0 0 0 0,0 0-1 0 0,0 0 1 0 0,1 0 0 0 0,-1 0 0 0 0,1 0 0 0 0,-1 0 0 0 0,1-1 0 0 0,0 1-1 0 0,0 0 1 0 0,1 0 0 0 0,-1-1 0 0 0,0 1 0 0 0,1 0 0 0 0,-1-1-1 0 0,1 0 1 0 0,0 1 0 0 0,0-1 0 0 0,0 0 0 0 0,0 0 0 0 0,0 0 0 0 0,1 0-1 0 0,-1 0 1 0 0,1 0-5 0 0,19 13-17 0 0,-1-1-1 0 0,2-1 1 0 0,2 0 17 0 0,-4-3-20 0 0,0 2 0 0 0,-1 0 0 0 0,0 2 0 0 0,9 8 20 0 0,-24-18-6 0 0,0 1 0 0 0,0 0 0 0 0,-1 0 0 0 0,1 1 0 0 0,-1-1 0 0 0,0 1 0 0 0,0 0 0 0 0,-1 0 0 0 0,0 0 0 0 0,0 1 0 0 0,-1-1 0 0 0,1 1 0 0 0,-1-1 0 0 0,-1 1 0 0 0,1 0 0 0 0,-1 0 0 0 0,0 3 6 0 0,-1-2 0 0 0,-1 1-1 0 0,0-1 0 0 0,0 1 1 0 0,-1-1-1 0 0,0 0 0 0 0,0 1 1 0 0,-1-1-1 0 0,0 0 0 0 0,-1 0 1 0 0,1-1-1 0 0,-1 1 0 0 0,-1-1 1 0 0,0 0-1 0 0,0 0 0 0 0,0 0 1 0 0,-1-1 0 0 0,-9 12 0 0 0,-2 0 0 0 0,0-2 0 0 0,-1 0 1 0 0,-1-1-1 0 0,-3 1 0 0 0,-3 2-20 0 0,-1-2 0 0 0,-3 1 20 0 0,20-12-19 0 0,-1-1 0 0 0,0 1 0 0 0,0-2 0 0 0,0 1 0 0 0,0-2 0 0 0,0 1 0 0 0,-9 0 19 0 0,17-3-42 0 0,0 1 0 0 0,0-1 0 0 0,0 0 0 0 0,0 0 0 0 0,1 0 0 0 0,-1 0 0 0 0,0 0 0 0 0,0 0 0 0 0,0-1 0 0 0,0 1-1 0 0,1-1 1 0 0,-1 1 0 0 0,0-1 0 0 0,0 1 0 0 0,1-1 0 0 0,-1 0 0 0 0,1 0 0 0 0,-1 0 0 0 0,0 0 0 0 0,1 0 0 0 0,0 0 0 0 0,-1-1 0 0 0,1 1 0 0 0,-1-1 42 0 0,1-1-136 0 0,0 1 0 0 0,0-1 1 0 0,0 1-1 0 0,0 0 0 0 0,1-1 1 0 0,-1 1-1 0 0,1-1 1 0 0,0 0-1 0 0,-1 1 0 0 0,1-1 1 0 0,0 1-1 0 0,1-1 0 0 0,-1 1 1 0 0,0-1-1 0 0,2-2 136 0 0,1-7-823 0 0,1-1 0 0 0,0 1 0 0 0,1 0 0 0 0,1 0 0 0 0,0 0 0 0 0,3-4 823 0 0,4-3-1462 0 0,1 0 1 0 0,0 1-1 0 0,2 0 0 0 0,0 1 0 0 0,1 1 1 0 0,0 1-1 0 0,20-14 1462 0 0,9-2-1795 0 0</inkml:trace>
  <inkml:trace contextRef="#ctx0" brushRef="#br0" timeOffset="1915.572">4783 1229 612 0 0,'69'-10'4040'0'0,"0"-3"0"0"0,48-16-4040 0 0,-85 19 656 0 0,0-2-1 0 0,-1 0 1 0 0,-1-3 0 0 0,0 0 0 0 0,-1-2 0 0 0,21-16-656 0 0,-19 10 123 0 0,-2-1 1 0 0,22-23-124 0 0,-40 37 122 0 0,-2-1 0 0 0,1 0 0 0 0,-1-1 0 0 0,-1 0 0 0 0,0-1 0 0 0,-1 1 0 0 0,0-1 1 0 0,3-12-123 0 0,-9 23 93 0 0,0 0 0 0 0,0 0 1 0 0,0 0-1 0 0,-1 0 1 0 0,1-1-1 0 0,-1 1 0 0 0,1 0 1 0 0,-1 0-1 0 0,0-1 1 0 0,0 1-1 0 0,0 0 0 0 0,0-1 1 0 0,-1 1-1 0 0,1 0 1 0 0,0 0-1 0 0,-1 0 1 0 0,0-1-1 0 0,1 1 0 0 0,-1 0 1 0 0,0 0-1 0 0,0 0 1 0 0,0 0-1 0 0,-1-1-93 0 0,0 2 101 0 0,0-1 0 0 0,0 0 0 0 0,0 1 0 0 0,-1-1 0 0 0,1 1 0 0 0,-1 0 0 0 0,1-1 0 0 0,-1 1 0 0 0,1 0 0 0 0,-1 1 0 0 0,0-1 0 0 0,1 0 0 0 0,-1 1 0 0 0,0 0 0 0 0,1-1 0 0 0,-1 1 0 0 0,0 0 0 0 0,0 0 0 0 0,-1 1-101 0 0,-17 1 268 0 0,-1 1 0 0 0,0 0 0 0 0,1 2 0 0 0,-1 1 0 0 0,1 0 0 0 0,1 2 1 0 0,-1 0-1 0 0,-18 11-268 0 0,11-3 226 0 0,0 0 0 0 0,2 2 0 0 0,0 1 0 0 0,1 1 0 0 0,-21 21-226 0 0,32-27 76 0 0,1 1 1 0 0,0 0 0 0 0,1 0 0 0 0,1 1-1 0 0,1 1 1 0 0,0 0 0 0 0,1 0-1 0 0,1 1 1 0 0,-1 4-77 0 0,6-16 1 0 0,1 1-1 0 0,0 0 1 0 0,1 0 0 0 0,-1 1-1 0 0,1-1 1 0 0,0 0 0 0 0,1 0-1 0 0,0 0 1 0 0,0 1-1 0 0,1-1 1 0 0,-1 0 0 0 0,2 0-1 0 0,-1 1 1 0 0,1-1 0 0 0,0 0-1 0 0,0-1 1 0 0,1 1-1 0 0,0 0 1 0 0,0-1 0 0 0,1 1-1 0 0,0-1 1 0 0,0 0-1 0 0,0 0 1 0 0,1-1 0 0 0,-1 1-1 0 0,2-1 0 0 0,8 7-90 0 0,-1-1-1 0 0,2-1 0 0 0,0 0 0 0 0,0-1 0 0 0,0 0 1 0 0,1-2-1 0 0,1 0 0 0 0,-1-1 0 0 0,1 0 0 0 0,0-1 1 0 0,0-1-1 0 0,13 1 91 0 0,29 3-2080 0 0,0-2 0 0 0,1-4-1 0 0,7-1 2081 0 0,28-4-10529 0 0,72-11 10529 0 0,-82 2-2680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3:58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61 300 0 0,'-77'62'8455'0'0,"-8"8"-459"0"0,72-58-7590 0 0,1 1 0 0 0,1 1 1 0 0,-3 4-407 0 0,3-3 129 0 0,-59 88 279 0 0,62-88-400 0 0,0-1 0 0 0,1 2 0 0 0,1-1 1 0 0,0 1-1 0 0,1 0 0 0 0,-1 6-8 0 0,5-19-66 0 0,0 1 1 0 0,1-1 0 0 0,-1 0 0 0 0,1 1-1 0 0,0-1 1 0 0,0 0 0 0 0,0 1 0 0 0,0-1-1 0 0,1 0 1 0 0,-1 1 0 0 0,1-1 0 0 0,0 0-1 0 0,0 0 1 0 0,0 1 0 0 0,0-1 0 0 0,1 0-1 0 0,-1 0 1 0 0,1 0 0 0 0,-1-1 0 0 0,1 1-1 0 0,0 0 1 0 0,1-1 0 0 0,-1 1 0 0 0,0-1-1 0 0,1 0 1 0 0,-1 1 0 0 0,1-1-1 0 0,0 0 1 0 0,-1-1 0 0 0,1 1 0 0 0,0 0-1 0 0,0-1 1 0 0,2 1 65 0 0,3 1-762 0 0,0-1-1 0 0,0 1 1 0 0,1-2-1 0 0,-1 1 1 0 0,1-1-1 0 0,-1 0 1 0 0,1-1 0 0 0,0 0-1 0 0,-1 0 1 0 0,1-1-1 0 0,-1 0 1 0 0,6-2 762 0 0,6-2-1851 0 0,0-1 0 0 0,0 0 1 0 0,14-9 1850 0 0,19-10-1669 0 0</inkml:trace>
  <inkml:trace contextRef="#ctx0" brushRef="#br0" timeOffset="310.56">965 0 2372 0 0,'-69'26'8192'0'0,"32"-13"-5790"0"0,1 2 1 0 0,0 1-1 0 0,-12 9-2402 0 0,12-3 781 0 0,0 1 1 0 0,-22 20-782 0 0,49-36 56 0 0,1 0-1 0 0,0 1 1 0 0,0 0 0 0 0,0 0 0 0 0,1 1 0 0 0,0 0 0 0 0,1 0-1 0 0,0 1 1 0 0,0-1 0 0 0,1 1 0 0 0,1 1 0 0 0,-3 7-56 0 0,5-13 2 0 0,1 0 0 0 0,1 0 0 0 0,-1 1 0 0 0,1-1 0 0 0,0 0-1 0 0,0 0 1 0 0,1 0 0 0 0,-1 0 0 0 0,1 1 0 0 0,0-1 0 0 0,1 0 0 0 0,-1 0 0 0 0,1 0 0 0 0,0-1 0 0 0,0 1 0 0 0,0 0 0 0 0,1-1 0 0 0,0 1 0 0 0,0-1 0 0 0,0 0 0 0 0,0 0 0 0 0,1 0 0 0 0,-1 0-1 0 0,3 1-1 0 0,13 11-12 0 0,0-1-1 0 0,0-1 0 0 0,1-1 1 0 0,20 10 12 0 0,0 1-6 0 0,-25-15 2 0 0,-1 0 1 0 0,0 1 0 0 0,-1 1-1 0 0,-1 0 1 0 0,1 1 0 0 0,-2 0-1 0 0,5 6 4 0 0,-13-14 0 0 0,0 0 0 0 0,0 1 0 0 0,-1-1 0 0 0,0 1-1 0 0,1-1 1 0 0,-1 1 0 0 0,-1 0 0 0 0,1 0 0 0 0,-1 0 0 0 0,0 0-1 0 0,0 0 1 0 0,0 0 0 0 0,-1 0 0 0 0,0 0 0 0 0,0 0 0 0 0,0 0-1 0 0,0 0 1 0 0,-1 0 0 0 0,0 0 0 0 0,0 0 0 0 0,0 0 0 0 0,-1 0-1 0 0,1 0 1 0 0,-1 0 0 0 0,-1-1 0 0 0,0 3 0 0 0,-6 6 2 0 0,1-1 0 0 0,-2 0-1 0 0,1 0 1 0 0,-1-1 0 0 0,-1 0 0 0 0,0-1 0 0 0,-1-1 0 0 0,0 0 0 0 0,0 0-1 0 0,-1-1 1 0 0,0 0 0 0 0,0-2 0 0 0,-6 3-2 0 0,-19 7-60 0 0,0-2 0 0 0,0-1-1 0 0,-1-2 1 0 0,-16 1 60 0 0,41-8-542 0 0,0-1 0 0 0,-1-1-1 0 0,1 0 1 0 0,0-1 0 0 0,-1-1 0 0 0,1 0 0 0 0,-1-1-1 0 0,-8-1 543 0 0,23 2-126 0 0,-1 0-1 0 0,1 0 0 0 0,-1 0 1 0 0,1 0-1 0 0,-1-1 0 0 0,1 1 1 0 0,0 0-1 0 0,-1 0 0 0 0,1 0 0 0 0,-1 0 1 0 0,1 0-1 0 0,-1-1 0 0 0,1 1 1 0 0,0 0-1 0 0,-1 0 0 0 0,1-1 1 0 0,-1 1-1 0 0,1 0 0 0 0,0-1 1 0 0,-1 1-1 0 0,1 0 0 0 0,0-1 0 0 0,0 1 1 0 0,-1-1-1 0 0,1 1 0 0 0,0 0 1 0 0,0-1-1 0 0,-1 1 0 0 0,1-1 1 0 0,0 1 126 0 0,9-11-3519 0 0,21-4-716 0 0,-5 5 2236 0 0,3-3 453 0 0</inkml:trace>
  <inkml:trace contextRef="#ctx0" brushRef="#br0" timeOffset="2519.836">278 592 112 0 0,'0'-2'441'0'0,"0"0"0"0"0,0 0 0 0 0,0 1 0 0 0,0-1 0 0 0,1 0 0 0 0,-1 1 0 0 0,1-1 0 0 0,-1 0 0 0 0,1 1 0 0 0,0-1 0 0 0,0 1 0 0 0,0-1 0 0 0,0 1 0 0 0,0 0 0 0 0,0-1-441 0 0,24-16 2548 0 0,-13 12-2462 0 0,1 2 0 0 0,1-1-1 0 0,13-1-85 0 0,0-1 971 0 0,84-26-378 0 0,1 4 0 0 0,2 6 0 0 0,29 0-593 0 0,-105 19-499 0 0,0 2-1 0 0,21 2 500 0 0,-15 4-2941 0 0,-2 6-3347 0 0,-36-8 4614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4:0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303 273 1788 0 0,'-54'70'7976'0'0,"26"-31"-6166"0"0,-16 31-1810 0 0,36-55 12 0 0,-161 292 2583 0 0,239-437-2509 0 0,5 3-1 0 0,6 3 0 0 0,45-48-85 0 0,-95 135-3 0 0,2 1 0 0 0,18-14 3 0 0,-36 37-1 0 0,1 0 1 0 0,0 1-1 0 0,1 0 0 0 0,0 1 0 0 0,1 1 0 0 0,0 1 0 0 0,5-1 1 0 0,-20 9 1 0 0,0-1 1 0 0,0 1-1 0 0,-1 0 0 0 0,1 1 0 0 0,0-1 0 0 0,0 0 0 0 0,0 1 1 0 0,0 0-1 0 0,0 0 0 0 0,0 0 0 0 0,0 0 0 0 0,0 0 0 0 0,0 0 1 0 0,0 1-1 0 0,0-1 0 0 0,0 1 0 0 0,0 0 0 0 0,0 0 0 0 0,0 0 0 0 0,2 2-1 0 0,-3-1 2 0 0,1 0-1 0 0,-1 0 1 0 0,1 1-1 0 0,-1-1 1 0 0,0 1-1 0 0,0 0 1 0 0,0-1-1 0 0,-1 1 1 0 0,1 0-1 0 0,-1 0 1 0 0,1 0-1 0 0,-1 0 1 0 0,0 1-1 0 0,0-1 1 0 0,-1 0-1 0 0,1 0 1 0 0,-1 1-1 0 0,1-1 1 0 0,-1 1-2 0 0,3 33 6 0 0,-2 1 0 0 0,-2 0 0 0 0,-2 10-6 0 0,0-14-15 0 0,2 1 1 0 0,1-1 0 0 0,2 1-1 0 0,2 8 15 0 0,0-16-267 0 0,2 0 0 0 0,0 0 0 0 0,2-1 0 0 0,1 0 0 0 0,8 17 267 0 0,-13-35-432 0 0,1 1 0 0 0,0-1 0 0 0,0 1 0 0 0,1-1 0 0 0,0-1 1 0 0,0 1-1 0 0,1-1 0 0 0,0 0 0 0 0,0 0 0 0 0,1-1 0 0 0,-1 0 0 0 0,2-1 0 0 0,-1 1 1 0 0,0-2-1 0 0,1 1 0 0 0,0-1 0 0 0,5 1 432 0 0,6 1-956 0 0,0-1 0 0 0,0 0 1 0 0,1-2-1 0 0,0-1 956 0 0,39 3-1445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4:0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252 504 44 0 0,'-5'14'1601'0'0,"-1"-1"0"0"0,-1 1 1 0 0,0-1-1 0 0,-1-1 0 0 0,-1 1 0 0 0,-7 9-1601 0 0,-15 21 2328 0 0,-1 5-1219 0 0,6-10-643 0 0,1 2 0 0 0,2 1 0 0 0,1 1 1 0 0,-4 17-467 0 0,24-54 3 0 0,0 0 1 0 0,1 0 0 0 0,0 0-1 0 0,0 0 1 0 0,0 0-1 0 0,1 0 1 0 0,-1 0 0 0 0,1 0-1 0 0,0 1 1 0 0,1-1 0 0 0,-1 0-1 0 0,1 0 1 0 0,0 0 0 0 0,0 0-1 0 0,1 0 1 0 0,0 0-1 0 0,1 3-3 0 0,-1-5-121 0 0,0 0 0 0 0,0 0 0 0 0,0 0-1 0 0,0-1 1 0 0,1 1 0 0 0,-1-1-1 0 0,1 1 1 0 0,-1-1 0 0 0,1 0 0 0 0,0 0-1 0 0,0 0 1 0 0,0-1 0 0 0,0 1-1 0 0,0-1 1 0 0,1 1 0 0 0,-1-1 0 0 0,0 0-1 0 0,1 0 1 0 0,-1-1 0 0 0,0 1-1 0 0,1-1 1 0 0,-1 0 0 0 0,1 1 0 0 0,-1-1-1 0 0,1-1 1 0 0,2 1 121 0 0,15-4-1433 0 0,0 0 0 0 0,0-1 0 0 0,0 0 1 0 0,-1-2-1 0 0,0-1 0 0 0,0 0 0 0 0,10-8 1433 0 0,25-12-1715 0 0</inkml:trace>
  <inkml:trace contextRef="#ctx0" brushRef="#br0" timeOffset="283.144">1217 0 260 0 0,'-6'2'794'0'0,"-69"19"9683"0"0,-17 10-10477 0 0,67-21 782 0 0,0 1 0 0 0,1 2-1 0 0,0 0 1 0 0,1 1 0 0 0,-9 8-782 0 0,12-7 303 0 0,1 1 0 0 0,1 0 0 0 0,1 1 0 0 0,0 2 1 0 0,1-1-1 0 0,1 2 0 0 0,1 0 0 0 0,1 0 0 0 0,0 2 0 0 0,2-1 0 0 0,0 2 0 0 0,2-1 0 0 0,0 1 0 0 0,2 1 1 0 0,0-1-1 0 0,2 1 0 0 0,0 1 0 0 0,2-1 0 0 0,1 0 0 0 0,1 9-303 0 0,1-1 72 0 0,3 1 0 0 0,1-1 1 0 0,1 1-1 0 0,3 8-72 0 0,40 124-74 0 0,-43-149 56 0 0,3 7-457 0 0,-1 1 0 0 0,-1 1 0 0 0,-2-1 1 0 0,2 20 474 0 0,-6-37-526 0 0,0 0 0 0 0,0 1 0 0 0,-1-1 0 0 0,0 0 0 0 0,0 1 0 0 0,0-1 0 0 0,-1 0 0 0 0,-2 5 526 0 0,3-8-566 0 0,-1-1 1 0 0,0 1-1 0 0,0 0 1 0 0,0-1-1 0 0,-1 0 1 0 0,1 1-1 0 0,-1-1 1 0 0,0 0-1 0 0,1 0 0 0 0,-1 0 1 0 0,-1-1-1 0 0,1 1 1 0 0,0-1-1 0 0,-1 0 1 0 0,-2 2 565 0 0,3-3-387 0 0,-1 1 0 0 0,1-1 0 0 0,0 0 0 0 0,0 0 0 0 0,-1-1 1 0 0,1 1-1 0 0,-1-1 0 0 0,1 0 0 0 0,0 0 0 0 0,-1 0 0 0 0,1 0 1 0 0,-1-1-1 0 0,1 1 0 0 0,-3-1 387 0 0,-22-8-1653 0 0</inkml:trace>
  <inkml:trace contextRef="#ctx0" brushRef="#br0" timeOffset="566.978">315 831 180 0 0,'3'2'10353'0'0,"6"-2"-4492"0"0,21-5-2556 0 0,32-9-4041 0 0,376-90 982 0 0,-291 72-3473 0 0,0-2-5110 0 0,-59 10 2540 0 0,-50 10 4045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4:0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873 239 712 0 0,'-21'0'872'0'0,"0"0"-56"0"0,5 2-516 0 0,2 0-500 0 0,2-2-416 0 0,0 0-152 0 0,5 0-8 0 0</inkml:trace>
  <inkml:trace contextRef="#ctx0" brushRef="#br0" timeOffset="455.675">486 17 1548 0 0,'2'-16'4787'0'0,"-10"20"-2020"0"0,-12 24-1290 0 0,-59 131 6287 0 0,-56 163-7764 0 0,55-125 1203 0 0,78-192-1182 0 0,-96 242 592 0 0,80-193-476 0 0,3 1 1 0 0,1 0-1 0 0,-2 39-137 0 0,14-86 13 0 0,2 0 1 0 0,-1 0-1 0 0,1 1 1 0 0,0-1-1 0 0,1 0 1 0 0,0 1-1 0 0,1-1 0 0 0,0 3-13 0 0,-2-9 2 0 0,1-1-1 0 0,0 1 1 0 0,-1-1-1 0 0,1 1 1 0 0,0 0-1 0 0,-1-1 1 0 0,1 1-1 0 0,0-1 1 0 0,0 0-1 0 0,0 1 1 0 0,1-1-1 0 0,-1 0 1 0 0,0 0-1 0 0,0 1 1 0 0,1-1-1 0 0,-1 0 1 0 0,0 0-1 0 0,1 0 1 0 0,-1-1-1 0 0,1 1 1 0 0,0 0-1 0 0,-1-1 1 0 0,1 1-1 0 0,-1 0 1 0 0,1-1-1 0 0,0 0 1 0 0,0 1-1 0 0,-1-1 1 0 0,1 0-1 0 0,0 0 1 0 0,-1 0-1 0 0,1 0 1 0 0,0 0-1 0 0,0-1 0 0 0,-1 1 1 0 0,1 0-1 0 0,0-1 1 0 0,-1 1-1 0 0,1-1 1 0 0,-1 0-1 0 0,1 0 1 0 0,0 0-2 0 0,10-4-3 0 0,1-1 0 0 0,-2 0 0 0 0,1-1 0 0 0,-1-1 0 0 0,0 1 0 0 0,2-4 3 0 0,63-57-33 0 0,-49 43 23 0 0,131-134-87 0 0,13-12 23 0 0,-155 161 66 0 0,-16 10 8 0 0,0 0 0 0 0,1 0 0 0 0,-1 0 1 0 0,0 0-1 0 0,0 1 0 0 0,0-1 0 0 0,0 0 0 0 0,1 0 0 0 0,-1 0 0 0 0,0 0 0 0 0,0 0 0 0 0,0 1 0 0 0,0-1 0 0 0,0 0 0 0 0,1 0 0 0 0,-1 0 0 0 0,0 1 0 0 0,0-1 0 0 0,0 0 0 0 0,0 0 0 0 0,0 0 0 0 0,0 1 0 0 0,0-1 0 0 0,0 0 0 0 0,0 0 0 0 0,0 0 0 0 0,0 1 0 0 0,0-1 0 0 0,0 0 0 0 0,0 0 0 0 0,0 0 0 0 0,0 1 0 0 0,0-1 0 0 0,0 0 0 0 0,0 0 0 0 0,0 1 0 0 0,0-1 0 0 0,0 0 0 0 0,0 0 0 0 0,-1 0 0 0 0,1 1 0 0 0,-14 36 13 0 0,7-22-8 0 0,1 5 21 0 0,0 1 0 0 0,1 0-1 0 0,1 0 1 0 0,1 0 0 0 0,1 0 0 0 0,1 0-1 0 0,0 1 1 0 0,2-1 0 0 0,2 8-26 0 0,-2-19-198 0 0,1 0 1 0 0,0 0-1 0 0,1-1 1 0 0,0 1-1 0 0,0-1 1 0 0,1 0-1 0 0,1 0 1 0 0,-1 0-1 0 0,1 0 0 0 0,1-1 1 0 0,-1 0-1 0 0,2 0 1 0 0,-1-1-1 0 0,1 1 1 0 0,0-1-1 0 0,0-1 0 0 0,1 1 1 0 0,0-1-1 0 0,0-1 1 0 0,1 1-1 0 0,1-1 198 0 0,-1 0-791 0 0,1-1 0 0 0,0 0 0 0 0,0-1-1 0 0,0 0 1 0 0,0 0 0 0 0,0-1 0 0 0,1-1 0 0 0,-1 0-1 0 0,1 0 1 0 0,-1-1 0 0 0,1 0 0 0 0,-1-1-1 0 0,1 0 1 0 0,-1-1 0 0 0,1 0 0 0 0,-1 0 0 0 0,5-3 791 0 0,31-11-2070 0 0</inkml:trace>
  <inkml:trace contextRef="#ctx0" brushRef="#br0" timeOffset="889.602">1215 985 1960 0 0,'-4'-3'592'0'0,"0"0"0"0"0,0 0-1 0 0,0 0 1 0 0,-1 0 0 0 0,1 1 0 0 0,-1 0-1 0 0,0 0 1 0 0,0 0 0 0 0,0 0-1 0 0,0 1 1 0 0,0 0 0 0 0,0 0 0 0 0,0 0-592 0 0,-5 1 424 0 0,1-1 0 0 0,0 1 1 0 0,-1 1-1 0 0,1-1 1 0 0,0 2-1 0 0,-1-1 0 0 0,0 2-424 0 0,-12 3 578 0 0,0 1-1 0 0,1 2 1 0 0,0 0-1 0 0,0 1 1 0 0,-12 8-578 0 0,16-7 490 0 0,1 0 0 0 0,0 1-1 0 0,0 1 1 0 0,2 0 0 0 0,-1 1 0 0 0,-4 7-490 0 0,13-15 75 0 0,1 1 0 0 0,0-1-1 0 0,0 1 1 0 0,0 1 0 0 0,1-1 0 0 0,0 1-1 0 0,0 0 1 0 0,1 0 0 0 0,0 0-1 0 0,1 0 1 0 0,-1 0 0 0 0,1 1 0 0 0,1-1-1 0 0,0 0 1 0 0,0 9-75 0 0,1-14 3 0 0,0-1-1 0 0,0 1 1 0 0,1 0-1 0 0,-1 0 1 0 0,1-1 0 0 0,-1 1-1 0 0,1 0 1 0 0,0-1-1 0 0,0 1 1 0 0,1-1-1 0 0,-1 1 1 0 0,0-1 0 0 0,1 0-1 0 0,-1 1 1 0 0,1-1-1 0 0,0 0 1 0 0,0 0-1 0 0,0 0 1 0 0,0 0 0 0 0,0 0-1 0 0,1 0-2 0 0,1 0-2 0 0,0 0 0 0 0,1 1 1 0 0,-1-2-1 0 0,1 1 0 0 0,0-1 0 0 0,-1 1 0 0 0,1-1 0 0 0,0 0 0 0 0,0-1 0 0 0,0 1 1 0 0,3-1 1 0 0,11-1-17 0 0,-1 0 0 0 0,1-1 1 0 0,-1-1-1 0 0,1-1 1 0 0,15-6 16 0 0,-8 2-227 0 0,0-2 0 0 0,0-1 0 0 0,-1-2 1 0 0,-1 0-1 0 0,0-1 0 0 0,13-11 227 0 0,-20 12-731 0 0,-1 0 0 0 0,0-1 0 0 0,-1-1 1 0 0,0-1-1 0 0,6-9 731 0 0,-20 24-84 0 0,0-1-1 0 0,1 0 1 0 0,-1 0 0 0 0,0 0 0 0 0,0 0 0 0 0,0 1 0 0 0,-1-1 0 0 0,1 0 0 0 0,0-1 0 0 0,-1 1-1 0 0,1 0 1 0 0,-1 0 0 0 0,0 0 0 0 0,1-1 84 0 0,-1 3-10 0 0,0-1 0 0 0,0 1 0 0 0,0 0-1 0 0,-1 0 1 0 0,1-1 0 0 0,0 1 0 0 0,0 0 0 0 0,0-1 0 0 0,0 1 0 0 0,0 0-1 0 0,0 0 1 0 0,-1-1 0 0 0,1 1 0 0 0,0 0 0 0 0,0 0 0 0 0,0-1 0 0 0,-1 1-1 0 0,1 0 1 0 0,0 0 0 0 0,0 0 0 0 0,-1-1 0 0 0,1 1 0 0 0,0 0 0 0 0,0 0-1 0 0,-1 0 1 0 0,1 0 0 0 0,0 0 0 0 0,-1 0 0 0 0,1 0 0 0 0,0-1-1 0 0,-1 1 1 0 0,1 0 10 0 0,-19 6 150 0 0,3 4 100 0 0,1 0 1 0 0,1 1 0 0 0,0 0-1 0 0,1 1 1 0 0,0 1 0 0 0,0 0-1 0 0,2 1 1 0 0,-1 0-1 0 0,2 1 1 0 0,0 0 0 0 0,1 0-1 0 0,0 1 1 0 0,1 0-1 0 0,1 1 1 0 0,1 0 0 0 0,0 0-1 0 0,0 4-250 0 0,5-18 13 0 0,1 1 0 0 0,-1-1 0 0 0,1 0 1 0 0,-1 0-1 0 0,1 0 0 0 0,0 0 0 0 0,0 1 0 0 0,1-1 0 0 0,-1 0 0 0 0,1 0 0 0 0,-1 0 0 0 0,1 0 0 0 0,0 1 0 0 0,0-1 0 0 0,1-1 1 0 0,-1 1-1 0 0,0 0 0 0 0,1 0 0 0 0,0 0 0 0 0,0-1 0 0 0,-1 1 0 0 0,2-1-13 0 0,-1 0 31 0 0,0 0 1 0 0,1-1-1 0 0,-1 1 0 0 0,1-1 0 0 0,0 0 1 0 0,-1 0-1 0 0,1 0 0 0 0,0 0 1 0 0,-1-1-1 0 0,1 1 0 0 0,0-1 1 0 0,0 0-1 0 0,0 1 0 0 0,0-1 0 0 0,0 0 1 0 0,-1-1-1 0 0,1 1 0 0 0,0 0 1 0 0,0-1-1 0 0,0 0 0 0 0,-1 0 0 0 0,1 0 1 0 0,0 0-1 0 0,-1 0 0 0 0,1 0-31 0 0,12-6 40 0 0,0 0 0 0 0,-1-1 0 0 0,0 0 0 0 0,-1-1 0 0 0,0 0-1 0 0,1-2-39 0 0,73-69-3 0 0,-18 16-3 0 0,-27 29 5 0 0,2 1 0 0 0,1 2 0 0 0,2 2 0 0 0,1 3 0 0 0,16-6 1 0 0,-33 19-82 0 0,-1 2 0 0 0,2 1 0 0 0,-1 2 0 0 0,1 1-1 0 0,1 1 1 0 0,-1 2 0 0 0,1 2 0 0 0,0 0 0 0 0,19 3 82 0 0,34 5-3172 0 0,-37 1-8766 0 0,30 8 11938 0 0,-56-8-1944 0 0</inkml:trace>
  <inkml:trace contextRef="#ctx0" brushRef="#br0" timeOffset="1231.721">2399 996 112 0 0,'-22'16'5868'0'0,"-14"5"-2621"0"0,-4 3-1838 0 0,2 3-171 0 0,2 1 0 0 0,1 2 0 0 0,1 2-1238 0 0,20-19 308 0 0,2 1-1 0 0,-1 1 1 0 0,2 0-1 0 0,0 0 1 0 0,1 1 0 0 0,0 1-1 0 0,1-1 1 0 0,-4 13-308 0 0,12-28 18 0 0,1 1 1 0 0,-1-1 0 0 0,0 1-1 0 0,1 0 1 0 0,-1-1 0 0 0,1 1-1 0 0,-1-1 1 0 0,1 1-1 0 0,0 0 1 0 0,0-1 0 0 0,0 1-1 0 0,0 0 1 0 0,0-1 0 0 0,0 1-1 0 0,0 0 1 0 0,0-1-1 0 0,1 1 1 0 0,-1 0 0 0 0,1-1-1 0 0,-1 1 1 0 0,1-1-1 0 0,0 1 1 0 0,0 0-19 0 0,0-1 6 0 0,1 0 0 0 0,-1 0 0 0 0,0 0-1 0 0,1 0 1 0 0,-1-1 0 0 0,1 1 0 0 0,-1 0 0 0 0,1-1-1 0 0,-1 0 1 0 0,1 1 0 0 0,0-1 0 0 0,-1 0 0 0 0,1 0-1 0 0,-1 0 1 0 0,1 0 0 0 0,-1 0 0 0 0,1 0 0 0 0,0 0-1 0 0,1-1-5 0 0,8-1-4 0 0,1-1 0 0 0,-1 0-1 0 0,0-1 1 0 0,0 0 0 0 0,10-6 4 0 0,27-16-15 0 0,-1-2 1 0 0,-2-3 0 0 0,-1-1 0 0 0,25-24 14 0 0,-10 2-89 0 0,-2-3 1 0 0,41-54 88 0 0,-64 70-314 0 0,-3-2 1 0 0,-1-2-1 0 0,-2 0 1 0 0,-2-2-1 0 0,-3-1 1 0 0,-1-1-1 0 0,-3 0 1 0 0,3-16 313 0 0,-19 55 22 0 0,-1 0 0 0 0,0 1 0 0 0,-1-1 0 0 0,0 0 0 0 0,0-1 0 0 0,-1 1 0 0 0,-1 0-22 0 0,1 8 33 0 0,0 0-1 0 0,0 1 1 0 0,0-1-1 0 0,-1 1 1 0 0,1-1-1 0 0,-1 1 1 0 0,1-1-1 0 0,-1 1 1 0 0,0-1-1 0 0,1 1 1 0 0,-1-1 0 0 0,0 1-1 0 0,0 0 1 0 0,0 0-1 0 0,0-1 1 0 0,0 1-1 0 0,0 0 1 0 0,0 0-1 0 0,-2-1-32 0 0,2 1 56 0 0,-1 1 0 0 0,0-1 0 0 0,0 1 0 0 0,0 0-1 0 0,0-1 1 0 0,1 1 0 0 0,-1 0 0 0 0,0 0 0 0 0,0 0 0 0 0,0 0-1 0 0,0 1 1 0 0,0-1 0 0 0,0 0 0 0 0,1 1 0 0 0,-1-1 0 0 0,0 1 0 0 0,0 0-1 0 0,0 0 1 0 0,1-1 0 0 0,-1 1 0 0 0,0 1-56 0 0,-11 5 278 0 0,1 1 0 0 0,0 0-1 0 0,0 1 1 0 0,1 0 0 0 0,1 1 0 0 0,-1 0 0 0 0,-8 12-278 0 0,-10 15 662 0 0,-20 33-662 0 0,24-32 57 0 0,1 1 1 0 0,3 1 0 0 0,1 1-1 0 0,2 0 1 0 0,-8 30-58 0 0,18-44-140 0 0,1 0 1 0 0,2 1-1 0 0,0 0 0 0 0,2 0 0 0 0,1 0 1 0 0,2 0-1 0 0,0 0 0 0 0,2 0 0 0 0,4 20 140 0 0,-1-22-1335 0 0,0-1 0 0 0,7 14 1335 0 0,-7-24-1070 0 0,0 1 0 0 0,2-1 0 0 0,0-1-1 0 0,0 0 1 0 0,2 0 0 0 0,0 0 0 0 0,0-1 0 0 0,1 0 0 0 0,1-1 0 0 0,0 0 0 0 0,0 0 0 0 0,3 0 1070 0 0,23 14-2033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4:13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1028 1256 0 0,'-25'8'1218'0'0,"0"2"-1"0"0,1 0 0 0 0,0 1 1 0 0,1 1-1 0 0,0 2 1 0 0,1 0-1 0 0,0 1 0 0 0,1 2 1 0 0,-2 2-1218 0 0,6-3 225 0 0,1 0 0 0 0,1 1 0 0 0,0 1 1 0 0,1 1-1 0 0,1 0 0 0 0,1 0 1 0 0,1 1-1 0 0,0 1 0 0 0,2 0 0 0 0,-4 13-225 0 0,10-28 36 0 0,1 1-1 0 0,0 0 1 0 0,1 0-1 0 0,0 0 0 0 0,0 0 1 0 0,0 0-1 0 0,1 0 1 0 0,0 0-1 0 0,0 0 1 0 0,1 0-1 0 0,0 0 0 0 0,0 0 1 0 0,1 0-36 0 0,-1-3 10 0 0,0 0 0 0 0,1 0 0 0 0,0-1 0 0 0,0 1 0 0 0,0-1 1 0 0,0 1-1 0 0,0-1 0 0 0,1 0 0 0 0,-1 0 0 0 0,1 0 0 0 0,0 0 0 0 0,0 0 0 0 0,0-1 1 0 0,1 1-1 0 0,-1-1 0 0 0,0 0 0 0 0,1 0 0 0 0,-1 0 0 0 0,1 0 0 0 0,0-1 0 0 0,0 1 1 0 0,0-1-1 0 0,0 0-10 0 0,12 2 1 0 0,0 0 0 0 0,-1-1 0 0 0,1-1 1 0 0,0 0-1 0 0,0-2 0 0 0,0 1 0 0 0,0-2 1 0 0,-1 0-1 0 0,1-1 0 0 0,1-1-1 0 0,14-4-24 0 0,0-2 0 0 0,0 0 0 0 0,-1-2 0 0 0,13-9 24 0 0,-30 14-237 0 0,0 0 0 0 0,0-1-1 0 0,0-1 1 0 0,-1 0 0 0 0,-1 0 0 0 0,1-1 0 0 0,-1-1 0 0 0,-1 0 0 0 0,0-1 0 0 0,-1 1 0 0 0,5-9 237 0 0,-11 14-150 0 0,1 0-1 0 0,-1 1 1 0 0,-1-2 0 0 0,1 1 0 0 0,-1 0-1 0 0,0 0 1 0 0,-1-1 0 0 0,1 1 0 0 0,-1-1 0 0 0,0 1-1 0 0,-1-1 1 0 0,0 1 0 0 0,0-1 0 0 0,0 0-1 0 0,-1 1 1 0 0,0-1 0 0 0,0 1 0 0 0,0-1 0 0 0,-1 1-1 0 0,0 0 1 0 0,0-1 0 0 0,-1 1 0 0 0,0 0-1 0 0,0 1 1 0 0,0-1 0 0 0,-1 0 0 0 0,-2-2 150 0 0,-4-3 214 0 0,0-1 0 0 0,-1 1-1 0 0,0 0 1 0 0,-1 1 0 0 0,-6-3-214 0 0,-18-17 1518 0 0,36 29-1466 0 0,-1 1 1 0 0,0-1-1 0 0,1 1 0 0 0,-1-1 1 0 0,0 1-1 0 0,1-1 1 0 0,-1 1-1 0 0,1-1 1 0 0,-1 0-1 0 0,1 1 0 0 0,-1-1 1 0 0,1 0-1 0 0,0 0 1 0 0,-1 1-1 0 0,1-1 1 0 0,0 0-1 0 0,0 0 0 0 0,-1 0 1 0 0,1 1-1 0 0,0-1 1 0 0,0 0-1 0 0,0 0 1 0 0,0 0-1 0 0,0 0 1 0 0,0 1-1 0 0,0-1 0 0 0,1 0-52 0 0,-1 0 35 0 0,1 0-1 0 0,0 0 1 0 0,-1-1-1 0 0,1 1 0 0 0,0 0 1 0 0,0 0-1 0 0,0 1 1 0 0,0-1-1 0 0,0 0 0 0 0,0 0 1 0 0,0 0-1 0 0,0 1 1 0 0,0-1-1 0 0,1 0 0 0 0,0 0-34 0 0,9-3-8 0 0,0 1-1 0 0,0-1 0 0 0,0 2 1 0 0,3-1 8 0 0,-3 1 94 0 0,111-26-16 0 0,113-10-78 0 0,-157 31-23 0 0,1 2-1 0 0,0 4 1 0 0,49 7 23 0 0,-121-5-1 0 0,1-1 0 0 0,-1 2 0 0 0,1-1 0 0 0,-1 1 0 0 0,1 0 1 0 0,-1 0-1 0 0,3 2 1 0 0,-8-3 0 0 0,-1 0 1 0 0,0-1-1 0 0,0 1 0 0 0,0 0 1 0 0,1 0-1 0 0,-1 0 0 0 0,0 0 1 0 0,0 0-1 0 0,0 0 1 0 0,0 0-1 0 0,0 0 0 0 0,-1 0 1 0 0,1 1-1 0 0,0-1 0 0 0,-1 0 1 0 0,1 0-1 0 0,0 1 1 0 0,-1-1-1 0 0,1 1 0 0 0,-1-1 1 0 0,0 0-1 0 0,0 1 0 0 0,1-1 1 0 0,-1 1-1 0 0,0-1 1 0 0,0 0-1 0 0,0 1 0 0 0,0-1 1 0 0,-1 1-1 0 0,1-1 0 0 0,0 1 1 0 0,-1-1-1 0 0,1 0 1 0 0,0 1-1 0 0,-1-1 0 0 0,0 0 1 0 0,1 1-1 0 0,-1-1 0 0 0,0 0 1 0 0,0 0-1 0 0,0 0 1 0 0,0 1-1 0 0,-16 23 237 0 0,-1-2 1 0 0,-1 0 0 0 0,-1-1-1 0 0,-1-1 1 0 0,-19 15-238 0 0,-39 40 1599 0 0,56-52-1055 0 0,13-14-328 0 0,-1 0 1 0 0,1 1-1 0 0,1 0 1 0 0,0 1-1 0 0,1 0 1 0 0,0 1-1 0 0,1 0 1 0 0,-5 11-217 0 0,12-23 3 0 0,-1-1 0 0 0,1 1 0 0 0,-1 0 0 0 0,1 0-1 0 0,0 0 1 0 0,0 0 0 0 0,-1 0 0 0 0,1-1 0 0 0,0 1 0 0 0,0 0 0 0 0,0 0 0 0 0,0 0 0 0 0,0 0 0 0 0,0 0 0 0 0,0 0 0 0 0,0 0 0 0 0,1 0 0 0 0,-1 0 0 0 0,0 0 0 0 0,0-1 0 0 0,1 1 0 0 0,-1 0 0 0 0,0 0 0 0 0,1 0 0 0 0,-1 0 0 0 0,1-1 0 0 0,0 1 0 0 0,-1 0 0 0 0,1-1 0 0 0,-1 1 0 0 0,1 0 0 0 0,0-1-1 0 0,-1 1 1 0 0,1-1 0 0 0,0 1 0 0 0,0-1 0 0 0,0 1 0 0 0,-1-1 0 0 0,1 1 0 0 0,0-1 0 0 0,0 0 0 0 0,0 0 0 0 0,0 1 0 0 0,0-1 0 0 0,0 0 0 0 0,0 0 0 0 0,0 0 0 0 0,-1 0 0 0 0,1 0 0 0 0,0 0 0 0 0,0 0 0 0 0,0 0 0 0 0,0 0 0 0 0,0-1 0 0 0,0 1 0 0 0,0 0-3 0 0,7-1-2 0 0,0-1 1 0 0,0 0-1 0 0,0 0 0 0 0,0 0 1 0 0,5-3 1 0 0,17-9-43 0 0,0-2 0 0 0,-1-1 0 0 0,-1-1 0 0 0,-1-1 0 0 0,0-1 1 0 0,10-13 42 0 0,15-15-548 0 0,-2-4 1 0 0,21-30 547 0 0,-34 36-356 0 0,-3-3 1 0 0,-2 0-1 0 0,-2-2 0 0 0,-2-2 0 0 0,-2 0 0 0 0,-3-2 1 0 0,-3-1-1 0 0,-1 0 0 0 0,-1-10 356 0 0,-10 33-188 0 0,-1 0-1 0 0,-2-3 189 0 0,-4 28 48 0 0,0 0-1 0 0,0 0 1 0 0,-1 0 0 0 0,-1 0-1 0 0,1 0 1 0 0,-1 0-1 0 0,0 1 1 0 0,-1-1-1 0 0,0 0 1 0 0,0 0 0 0 0,-2-2-48 0 0,3 8 53 0 0,0 0 1 0 0,0 0 0 0 0,0 0-1 0 0,0 1 1 0 0,0-1 0 0 0,0 1 0 0 0,0-1-1 0 0,-1 1 1 0 0,1-1 0 0 0,0 1-1 0 0,-1-1 1 0 0,0 1 0 0 0,1 0-1 0 0,-1 0 1 0 0,0 0 0 0 0,1 0 0 0 0,-1 0-1 0 0,0 0 1 0 0,0 1 0 0 0,0-1-1 0 0,0 1 1 0 0,0-1 0 0 0,1 1-1 0 0,-1 0 1 0 0,0-1 0 0 0,0 1 0 0 0,0 0-1 0 0,0 0 1 0 0,0 1 0 0 0,0-1-1 0 0,0 0 1 0 0,0 1 0 0 0,0-1 0 0 0,0 1-1 0 0,0-1 1 0 0,0 1 0 0 0,0 0-1 0 0,1 0 1 0 0,-1 0 0 0 0,0 0-1 0 0,0 1-53 0 0,-7 3 250 0 0,0 1 0 0 0,1 0 0 0 0,0 0 0 0 0,0 1 0 0 0,1 0 0 0 0,0 1 0 0 0,-4 4-250 0 0,-3 8 221 0 0,1 0 0 0 0,1 0 1 0 0,1 1-1 0 0,0 1 0 0 0,2-1 0 0 0,0 2 0 0 0,2-1 0 0 0,0 3-221 0 0,-9 38 356 0 0,4 0 0 0 0,-1 24-356 0 0,8-48 85 0 0,2-1 0 0 0,1 0 0 0 0,3 1 0 0 0,1-1 0 0 0,1 0 0 0 0,3 1-85 0 0,-4-23 3 0 0,2 1 0 0 0,0-1 1 0 0,1 0-1 0 0,0 0 0 0 0,1-1 1 0 0,1 0-1 0 0,1 0 0 0 0,0 0 1 0 0,1-1-1 0 0,0 0 0 0 0,1-1 1 0 0,1 0-1 0 0,0-1 0 0 0,1 0 1 0 0,0 0-4 0 0,-5-7-7 0 0,0 0 1 0 0,0 0 0 0 0,0 0-1 0 0,1-1 1 0 0,-1 0 0 0 0,1-1-1 0 0,0 0 1 0 0,0 0 0 0 0,0 0-1 0 0,1-1 1 0 0,-1-1-1 0 0,0 1 1 0 0,7-1 6 0 0,-1-1-8 0 0,0 0 0 0 0,0-1 0 0 0,-1 0 0 0 0,1-1 0 0 0,0-1 0 0 0,-1 0 0 0 0,0-1 0 0 0,3-2 8 0 0,25-11-20 0 0,0-2 1 0 0,-1-3-1 0 0,-1 0 0 0 0,25-21 20 0 0,31-21-38 0 0,-3-3 1 0 0,-4-5-1 0 0,45-48 38 0 0,-130 116 1 0 0,1 0 0 0 0,-1 0 0 0 0,1 0 0 0 0,-1-1 0 0 0,-1 0 0 0 0,1 1 0 0 0,-1-1 0 0 0,0 0 0 0 0,0 0 1 0 0,0-1-2 0 0,-1 5 1 0 0,-1 0 1 0 0,0 0 0 0 0,0 0-1 0 0,0 0 1 0 0,0 1 0 0 0,1-1 0 0 0,-1 0-1 0 0,0 0 1 0 0,-1 0 0 0 0,1 0-1 0 0,0 1 1 0 0,0-1 0 0 0,0 0 0 0 0,0 0-1 0 0,-1 0 1 0 0,1 1 0 0 0,0-1 0 0 0,-1 0-1 0 0,1 0 1 0 0,-1 0 0 0 0,1 1-1 0 0,-1-1 1 0 0,1 0 0 0 0,-1 1 0 0 0,1-1-2 0 0,-2 0 2 0 0,0 1 1 0 0,1-1 0 0 0,-1 0 0 0 0,0 1 0 0 0,1-1 0 0 0,-1 1 0 0 0,0 0 0 0 0,1 0-1 0 0,-1-1 1 0 0,0 1 0 0 0,0 0 0 0 0,1 0 0 0 0,-1 1 0 0 0,0-1 0 0 0,0 0-1 0 0,1 1 1 0 0,-1-1 0 0 0,0 1-3 0 0,-8 2 12 0 0,0 0 0 0 0,1 1 0 0 0,-1 0 0 0 0,1 0 0 0 0,0 1-1 0 0,0 0 1 0 0,0 1 0 0 0,1 0 0 0 0,-4 4-12 0 0,-19 17 48 0 0,-21 24-48 0 0,37-35 11 0 0,-6 5 3 0 0,1 1 0 0 0,1 1 0 0 0,2 1 0 0 0,0 0 0 0 0,-3 9-14 0 0,14-24 1 0 0,1 2 1 0 0,0-1-1 0 0,1 1 1 0 0,0-1 0 0 0,0 1-1 0 0,1 0 1 0 0,0 1-1 0 0,1-1 1 0 0,1 0-1 0 0,0 1 1 0 0,0-1-1 0 0,1 1 1 0 0,1-1 0 0 0,1 12-2 0 0,-2-20-2 0 0,1 0 1 0 0,-1 0-1 0 0,1-1 1 0 0,0 1 0 0 0,0 0-1 0 0,0-1 1 0 0,0 1-1 0 0,0 0 1 0 0,0-1-1 0 0,1 1 1 0 0,-1-1 0 0 0,1 0-1 0 0,0 1 1 0 0,0-1-1 0 0,0 0 1 0 0,0 0 0 0 0,0 0-1 0 0,0 0 1 0 0,1-1-1 0 0,-1 1 1 0 0,1-1 0 0 0,-1 1-1 0 0,1-1 1 0 0,-1 0-1 0 0,1 0 1 0 0,0 0-1 0 0,-1 0 1 0 0,1 0 0 0 0,0-1-1 0 0,0 1 1 0 0,0-1-1 0 0,0 0 1 0 0,0 0 0 0 0,-1 0-1 0 0,1 0 1 0 0,0 0-1 0 0,0-1 1 0 0,0 1 0 0 0,0-1-1 0 0,-1 0 1 0 0,1 0 1 0 0,10-2-6 0 0,0-2 0 0 0,0 0 0 0 0,0 0 0 0 0,-1-1 0 0 0,0 0 1 0 0,0-1-1 0 0,0-1 0 0 0,-1-1 6 0 0,31-24-30 0 0,-1-1-1 0 0,-2-3 1 0 0,8-12 30 0 0,101-127-63 0 0,-37 28-323 0 0,-8-5 0 0 0,-6-5 0 0 0,47-109 386 0 0,-128 237-45 0 0,-8 16 61 0 0,-1 0-1 0 0,0-1 1 0 0,0 1-1 0 0,-1-1 1 0 0,-1 0 0 0 0,-1-1-1 0 0,0 1 1 0 0,1-15-16 0 0,-5 29 11 0 0,0 0 1 0 0,0 0-1 0 0,1-1 0 0 0,-1 1 1 0 0,0 0-1 0 0,-1 0 1 0 0,1-1-1 0 0,0 1 0 0 0,0 0 1 0 0,0 0-1 0 0,-1 0 1 0 0,1-1-1 0 0,-1 1 1 0 0,1 0-1 0 0,-1 0 0 0 0,1 0 1 0 0,-1 0-1 0 0,0 0 1 0 0,1 0-1 0 0,-1 0 0 0 0,0 0 1 0 0,0 0-1 0 0,0 0 1 0 0,0 0-1 0 0,0 0 0 0 0,0 1 1 0 0,0-1-1 0 0,0 0 1 0 0,0 1-1 0 0,0-1 1 0 0,0 1-1 0 0,0-1 0 0 0,0 1 1 0 0,-1-1-1 0 0,1 1 1 0 0,0 0-1 0 0,0 0 0 0 0,0-1 1 0 0,-1 1-1 0 0,1 0 1 0 0,0 0-1 0 0,0 0 0 0 0,-1 1 1 0 0,1-1-1 0 0,0 0 1 0 0,0 0-1 0 0,-1 1-11 0 0,-7 1 94 0 0,1 0 0 0 0,0 0 0 0 0,0 1 0 0 0,0 0 0 0 0,0 1 0 0 0,-3 2-94 0 0,-26 16 353 0 0,1 1 1 0 0,0 2-1 0 0,3 1 0 0 0,0 2 1 0 0,1 1-1 0 0,-22 28-353 0 0,-5 12 712 0 0,3 2 1 0 0,-34 60-713 0 0,57-79 363 0 0,1 1 1 0 0,3 2 0 0 0,-17 48-364 0 0,38-83 31 0 0,0 1 1 0 0,2 1-1 0 0,0-1 1 0 0,2 1-1 0 0,0 0 1 0 0,2 0-1 0 0,0 0 1 0 0,1 0-1 0 0,2 1 1 0 0,0-1-1 0 0,1 0 1 0 0,3 7-32 0 0,-2-15-81 0 0,1 0 0 0 0,1 0 0 0 0,0-1 0 0 0,1 0 0 0 0,0 0 0 0 0,1 0 0 0 0,0-1 0 0 0,1 0 0 0 0,1-1 1 0 0,0 1-1 0 0,5 3 81 0 0,0-1-738 0 0,0-1 1 0 0,1 0 0 0 0,1-2-1 0 0,0 1 1 0 0,1-2-1 0 0,0 0 1 0 0,0-1 0 0 0,2-1 737 0 0,11 4-1834 0 0,1-1 0 0 0,0-2 0 0 0,1-1-1 0 0,0-1 1 0 0,0-2 0 0 0,1-1 0 0 0,-1-2 0 0 0,1-1 0 0 0,31-3 1834 0 0,14-7-2034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4:1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24 647 532 0 0,'-4'-11'644'0'0,"-3"1"-348"0"0,2 3-480 0 0,-2 1-412 0 0</inkml:trace>
  <inkml:trace contextRef="#ctx0" brushRef="#br0" timeOffset="668.929">199 617 456 0 0,'-62'25'10963'0'0,"62"-25"-10870"0"0,-1 1-1 0 0,0-1 1 0 0,1 0-1 0 0,-1 0 1 0 0,1 0-1 0 0,-1 0 1 0 0,0 1 0 0 0,1-1-1 0 0,-1 0 1 0 0,1 1-1 0 0,-1-1 1 0 0,1 0-1 0 0,-1 1 1 0 0,1-1 0 0 0,0 0-1 0 0,-1 1 1 0 0,1-1-1 0 0,-1 1 1 0 0,1-1-1 0 0,0 1 1 0 0,-1-1-1 0 0,1 1 1 0 0,0-1 0 0 0,0 1-1 0 0,-1 0 1 0 0,1-1-1 0 0,0 1 1 0 0,0-1-1 0 0,0 1-92 0 0,0 0 42 0 0,0 0-1 0 0,1 0 1 0 0,-1-1-1 0 0,1 1 1 0 0,-1 0-1 0 0,1-1 0 0 0,-1 1 1 0 0,1 0-1 0 0,0-1 1 0 0,-1 1-1 0 0,1-1 0 0 0,0 1 1 0 0,0-1-1 0 0,-1 1 1 0 0,1-1-1 0 0,0 1 1 0 0,0-1-42 0 0,38 13 9 0 0,-12-12 69 0 0,0 0 0 0 0,0-2 0 0 0,0-1 0 0 0,0-1 0 0 0,0-1 0 0 0,-1-2 0 0 0,2-1-78 0 0,60-18 248 0 0,33-17-248 0 0,-20 4 45 0 0,65-36-45 0 0,-124 52-6 0 0,-1-1 0 0 0,-1-2 0 0 0,0-2 0 0 0,-3-2-1 0 0,2-3 7 0 0,-31 25-46 0 0,0 0 0 0 0,-1-1-1 0 0,0 0 1 0 0,0 0-1 0 0,-1-1 1 0 0,0 0 0 0 0,0 0-1 0 0,-1 0 1 0 0,2-5 46 0 0,-6 11-38 0 0,0 0 1 0 0,0 0-1 0 0,0 0 1 0 0,-1 0-1 0 0,1 0 1 0 0,-1 0-1 0 0,0 0 1 0 0,0 0-1 0 0,0-1 1 0 0,0 1-1 0 0,0 0 1 0 0,0 0-1 0 0,-1 0 1 0 0,0 0-1 0 0,0 0 1 0 0,0 0-1 0 0,0 0 1 0 0,0 0-1 0 0,0 0 1 0 0,-1 0-1 0 0,1 0 0 0 0,-1 1 1 0 0,0-1-1 0 0,0 0 1 0 0,0 1-1 0 0,0 0 1 0 0,0-1-1 0 0,-1 1 1 0 0,1 0-1 0 0,-1 0 1 0 0,1 1-1 0 0,-3-2 38 0 0,-4-2-6 0 0,-1 0 0 0 0,0 0 0 0 0,1 1 0 0 0,-1 1 0 0 0,-1-1 0 0 0,1 2 0 0 0,-1 0 0 0 0,1 0 0 0 0,-1 0 0 0 0,1 2 0 0 0,-1-1 0 0 0,0 1 0 0 0,1 1 0 0 0,-1 0 0 0 0,0 0 0 0 0,1 1 0 0 0,-3 1 6 0 0,-16 4 315 0 0,1 1 0 0 0,-1 2 0 0 0,2 0 0 0 0,-1 2 0 0 0,-16 10-315 0 0,5 1 614 0 0,1 1 0 0 0,1 1 0 0 0,1 3 0 0 0,2 0 0 0 0,-29 32-614 0 0,37-32 247 0 0,1 0 0 0 0,2 1-1 0 0,1 2 1 0 0,1 0 0 0 0,1 1-1 0 0,2 1 1 0 0,-2 10-247 0 0,14-30 47 0 0,1 0 0 0 0,1 0 1 0 0,0 1-1 0 0,0 0 0 0 0,2-1 0 0 0,-1 1 0 0 0,2 0 0 0 0,0 0 1 0 0,1 8-48 0 0,0-15 8 0 0,1 0 1 0 0,0 0-1 0 0,1 0 0 0 0,-1 0 1 0 0,1 0-1 0 0,0-1 1 0 0,1 1-1 0 0,0-1 1 0 0,0 1-1 0 0,0-1 1 0 0,1 0-1 0 0,0 0 1 0 0,0 0-1 0 0,1-1 1 0 0,-1 1-1 0 0,1-1 1 0 0,0 0-1 0 0,1-1 1 0 0,2 3-9 0 0,9 4-11 0 0,0 0 1 0 0,1-2 0 0 0,0 0-1 0 0,1-1 1 0 0,0 0 0 0 0,0-2-1 0 0,0 0 1 0 0,1-1 0 0 0,0-2 0 0 0,0 1-1 0 0,0-2 1 0 0,13-1 10 0 0,-5 0-698 0 0,-1-1-1 0 0,1-2 1 0 0,-1-1 0 0 0,0-1 0 0 0,0-1-1 0 0,-1-2 1 0 0,1 0 0 0 0,-1-2 0 0 0,4-3 698 0 0,-10 2-1408 0 0,0 0 0 0 0,-1-2 1 0 0,0 0-1 0 0,-1-2 0 0 0,-1 0 0 0 0,0 0 1 0 0,-1-2-1 0 0,10-11 1408 0 0,12-19-2061 0 0</inkml:trace>
  <inkml:trace contextRef="#ctx0" brushRef="#br0" timeOffset="1308.627">1338 158 240 0 0,'4'-4'597'0'0,"0"1"480"0"0,-1 0-1 0 0,0 0 1 0 0,1 0 0 0 0,-1 1-1 0 0,1-1 1 0 0,0 1 0 0 0,0 0-1 0 0,2-1-1076 0 0,-6 3 123 0 0,0 0 0 0 0,0 0 0 0 0,1 0 0 0 0,-1 0 0 0 0,0 0 0 0 0,0 1 0 0 0,1-1 0 0 0,-1 0 0 0 0,0 0 0 0 0,0 0 0 0 0,0 0 0 0 0,1 0 0 0 0,-1 1-1 0 0,0-1 1 0 0,0 0 0 0 0,0 0 0 0 0,1 0 0 0 0,-1 1 0 0 0,0-1 0 0 0,0 0 0 0 0,0 0 0 0 0,0 0 0 0 0,0 1 0 0 0,0-1 0 0 0,0 0 0 0 0,0 0 0 0 0,0 1 0 0 0,1-1 0 0 0,-1 0 0 0 0,0 0 0 0 0,0 1-1 0 0,0-1 1 0 0,0 0 0 0 0,0 0 0 0 0,0 1 0 0 0,-1-1 0 0 0,1 0 0 0 0,0 0 0 0 0,0 1 0 0 0,0-1 0 0 0,0 0 0 0 0,0 0 0 0 0,0 1 0 0 0,0-1 0 0 0,0 0 0 0 0,-1 0 0 0 0,1 1-123 0 0,-4 16 826 0 0,3-15-538 0 0,-42 122 767 0 0,15-45-13 0 0,1 9-1042 0 0,21-63 277 0 0,0 1 0 0 0,2 0-1 0 0,1 0 1 0 0,1 1 0 0 0,1 13-277 0 0,1-31 33 0 0,1-1 1 0 0,0 0 0 0 0,0 0-1 0 0,1 0 1 0 0,0 0-1 0 0,0 0 1 0 0,1 0-1 0 0,0 0 1 0 0,0-1-1 0 0,1 1 1 0 0,0-1 0 0 0,0 0-1 0 0,1 0 1 0 0,5 5-34 0 0,-6-8-1 0 0,0 0 0 0 0,0 0 0 0 0,0 0 0 0 0,0-1 0 0 0,1 0 0 0 0,-1 0 0 0 0,1 0 0 0 0,0-1 0 0 0,0 0 0 0 0,0 1 0 0 0,0-2 0 0 0,0 1 1 0 0,1-1-1 0 0,-1 1 0 0 0,0-1 0 0 0,1-1 0 0 0,-1 1 0 0 0,1-1 0 0 0,-1 0 0 0 0,1 0 0 0 0,-1-1 0 0 0,4 0 1 0 0,5-2-9 0 0,0-1 0 0 0,-1 0 0 0 0,0 0 0 0 0,0-2 0 0 0,-1 1 0 0 0,1-2 0 0 0,-1 1 0 0 0,0-2 0 0 0,-1 0 0 0 0,0 0 0 0 0,0-1 0 0 0,-1 0-1 0 0,5-6 10 0 0,19-22-24 0 0,-2-2-1 0 0,-2-1 0 0 0,3-8 25 0 0,28-36 14 0 0,-54 73-12 0 0,1 1 8 0 0,0 0-1 0 0,0 1 1 0 0,1-1 0 0 0,0 2-1 0 0,6-6-9 0 0,-12 12 7 0 0,0 0-1 0 0,0 0 0 0 0,1 0 0 0 0,-1 1 1 0 0,0-1-1 0 0,1 1 0 0 0,-1 0 1 0 0,1 0-1 0 0,0 0 0 0 0,-1 0 0 0 0,1 1 1 0 0,0-1-1 0 0,-1 1 0 0 0,1 0 1 0 0,0 0-1 0 0,-1 0 0 0 0,1 1 0 0 0,0-1 1 0 0,-1 1-1 0 0,1 0 0 0 0,0 0-6 0 0,87 33 388 0 0,-67-24-240 0 0,0-1 0 0 0,0-1 0 0 0,1-1 0 0 0,0-1 0 0 0,14 1-148 0 0,-7-4 26 0 0,0-2 1 0 0,0-2-1 0 0,0 0 1 0 0,0-2-1 0 0,16-5-26 0 0,-24 4-11 0 0,-1-2-1 0 0,0 0 1 0 0,-1-2-1 0 0,0 0 1 0 0,0-2-1 0 0,0 0 1 0 0,13-10 11 0 0,-29 16-8 0 0,0-1 1 0 0,0 1 0 0 0,0-1 0 0 0,-1-1 0 0 0,0 1 0 0 0,0-1-1 0 0,0 0 1 0 0,-1 0 0 0 0,0 0 0 0 0,0 0 0 0 0,3-6 7 0 0,-6 10-4 0 0,-1 0 1 0 0,1 0 0 0 0,0 0 0 0 0,-1 0-1 0 0,1 0 1 0 0,-1 0 0 0 0,1 0 0 0 0,-1-1-1 0 0,0 1 1 0 0,0 0 0 0 0,0 0 0 0 0,0 0-1 0 0,-1 0 1 0 0,1 0 0 0 0,0 0-1 0 0,-1 0 1 0 0,1 0 0 0 0,-1 0 0 0 0,0 0-1 0 0,0 0 1 0 0,0 0 0 0 0,0 0 0 0 0,0 0-1 0 0,0 0 1 0 0,0 1 0 0 0,-1-1 0 0 0,1 0-1 0 0,-1 1 1 0 0,1 0 0 0 0,-1-1 0 0 0,1 1-1 0 0,-1 0 1 0 0,0-1 0 0 0,0 1-1 0 0,0 0 1 0 0,1 0 0 0 0,-1 1 0 0 0,0-1-1 0 0,0 0 1 0 0,0 1 0 0 0,-1-1 0 0 0,0 0 3 0 0,-8-1-4 0 0,0-1 1 0 0,0 2-1 0 0,0-1 1 0 0,0 2-1 0 0,-1-1 1 0 0,1 2-1 0 0,0-1 1 0 0,0 1-1 0 0,0 1 1 0 0,0 0-1 0 0,-9 3 4 0 0,-14 5 16 0 0,0 2 0 0 0,1 1 1 0 0,-2 2-17 0 0,1 1 39 0 0,2 0 0 0 0,-1 3 0 0 0,2 0 1 0 0,-12 12-40 0 0,31-22 62 0 0,0 0 1 0 0,1 2-1 0 0,0-1 1 0 0,1 1 0 0 0,0 1-1 0 0,1 0 1 0 0,0 0-1 0 0,1 1 1 0 0,0 0 0 0 0,1 1-1 0 0,0-1 1 0 0,1 3-63 0 0,4-12 18 0 0,1 0 0 0 0,-1 0 0 0 0,1 1 0 0 0,0-1 0 0 0,0 1 0 0 0,1-1 0 0 0,-1 1 0 0 0,1-1 0 0 0,0 1 0 0 0,0 0 0 0 0,0-1 0 0 0,1 1 0 0 0,0-1 0 0 0,0 1 0 0 0,0-1 0 0 0,0 0 0 0 0,1 1 0 0 0,-1-1 0 0 0,1 0 0 0 0,0 0 0 0 0,0 0 0 0 0,1 0 0 0 0,-1 0 0 0 0,1-1 0 0 0,0 1 0 0 0,0-1 0 0 0,0 1 0 0 0,1-1 0 0 0,-1 0 1 0 0,1-1-1 0 0,-1 1 0 0 0,1 0 0 0 0,0-1 0 0 0,0 0 0 0 0,1 0-18 0 0,9 5 3 0 0,1-1 0 0 0,0-1 0 0 0,-1-1 0 0 0,2 0 1 0 0,-1-1-1 0 0,0-1 0 0 0,1 0 0 0 0,-1-1 0 0 0,1 0 0 0 0,-1-1-3 0 0,21-3-11 0 0,-1-1 0 0 0,0-1-1 0 0,0-2 1 0 0,-1-1 0 0 0,0-2-1 0 0,-1-2 1 0 0,24-11 11 0 0,24-15-30 0 0,-2-3 1 0 0,34-26 29 0 0,-6-6 2 0 0,-3-5 0 0 0,-3-4 0 0 0,8-16-2 0 0,-92 83 0 0 0,7-8 7 0 0,2 1-1 0 0,0 1 1 0 0,1 1-1 0 0,25-13-6 0 0,-50 32 2 0 0,0 0 0 0 0,0 0 0 0 0,-1 0-1 0 0,1 0 1 0 0,0 0 0 0 0,0 0-1 0 0,0 1 1 0 0,0-1 0 0 0,0 1 0 0 0,0 0-1 0 0,0-1 1 0 0,0 1 0 0 0,0 0-1 0 0,0 0 1 0 0,0 0 0 0 0,0 0 0 0 0,-1 1-1 0 0,1-1 1 0 0,0 1 0 0 0,0-1-1 0 0,2 1-1 0 0,-3 0 3 0 0,1 1 0 0 0,-1-1 0 0 0,0 0 0 0 0,0 0 0 0 0,1 1 0 0 0,-1-1 0 0 0,0 1 0 0 0,0-1 0 0 0,-1 1 1 0 0,1-1-1 0 0,0 1 0 0 0,0 0 0 0 0,-1-1 0 0 0,1 1 0 0 0,-1 0 0 0 0,1 0 0 0 0,-1-1 0 0 0,0 1 0 0 0,0 0-3 0 0,1 12 20 0 0,-1 0 0 0 0,0 0 0 0 0,-1 0 0 0 0,-1 0 1 0 0,-1 6-21 0 0,2-19 0 0 0,-18 98 4 0 0,10-60-266 0 0,2 1 0 0 0,1 0 0 0 0,2 0 0 0 0,1 0-1 0 0,4 33 263 0 0,4-28-1994 0 0,-2-28-455 0 0,-1 1 1 0 0,-1 0-1 0 0,0 0 0 0 0,-1 0 0 0 0,-1 0 0 0 0,-1 0 1 0 0,-1 4 2448 0 0,-4-1-2104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4:43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326 46 196 0 0,'16'-21'4069'0'0,"-16"20"-3833"0"0,1 1 0 0 0,-1-1 0 0 0,0 0 0 0 0,1 0 1 0 0,-1 0-1 0 0,0 0 0 0 0,1 0 0 0 0,-1 1 0 0 0,0-1 0 0 0,0 0 1 0 0,0 0-1 0 0,0 0 0 0 0,0 0 0 0 0,0 0 0 0 0,0 0 0 0 0,0 0 1 0 0,0 0-1 0 0,0 0 0 0 0,0 1 0 0 0,-1-1 0 0 0,1 0 0 0 0,0 0 0 0 0,0 0 1 0 0,-1 0-1 0 0,1 0 0 0 0,-1 0-236 0 0,0 1 73 0 0,1 0 0 0 0,-1 0 0 0 0,1 0 0 0 0,-1 0 1 0 0,0-1-1 0 0,1 1 0 0 0,-1 0 0 0 0,1 0 0 0 0,-1 0 0 0 0,1 0 0 0 0,-1 1 0 0 0,0-1 0 0 0,1 0 1 0 0,-1 0-1 0 0,1 0 0 0 0,-1 0 0 0 0,1 1 0 0 0,-1-1 0 0 0,0 0 0 0 0,1 0 0 0 0,-1 1 0 0 0,1-1 1 0 0,-1 0-1 0 0,1 1 0 0 0,0-1 0 0 0,-1 1 0 0 0,1-1 0 0 0,-1 1 0 0 0,1-1 0 0 0,0 1 0 0 0,-1-1 1 0 0,1 1-1 0 0,0-1 0 0 0,0 1 0 0 0,-1-1 0 0 0,1 1 0 0 0,0-1 0 0 0,0 1-73 0 0,-15 25 182 0 0,14-25-67 0 0,-12 26 75 0 0,1 0 1 0 0,2 1-1 0 0,1 0 1 0 0,-5 27-191 0 0,-17 121 15 0 0,13-63-121 0 0,6-56-1548 0 0,-1-1 1 0 0,-17 42 1653 0 0,20-71-1345 0 0,-1-1 0 0 0,-2 0 0 0 0,0 0 0 0 0,-1-1 1 0 0,-2-1-1 0 0,-12 14 1345 0 0,-13 9-1867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4:43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169 160 748 0 0,'-15'9'1753'0'0,"0"0"-1"0"0,-1 0 1 0 0,-7 1-1753 0 0,9-4 2953 0 0,-1-1 0 0 0,0-1 0 0 0,-15 3-2953 0 0,6 1 2615 0 0,24-8-2593 0 0,-1 0 1 0 0,1 0-1 0 0,0 0 1 0 0,0 1-1 0 0,0-1 0 0 0,0 0 1 0 0,0 0-1 0 0,0 0 1 0 0,0 1-1 0 0,0-1 1 0 0,0 0-1 0 0,0 0 1 0 0,0 0-1 0 0,0 1 1 0 0,0-1-1 0 0,0 0 0 0 0,0 0 1 0 0,0 1-1 0 0,0-1 1 0 0,0 0-1 0 0,0 0 1 0 0,0 0-1 0 0,0 1 1 0 0,1-1-1 0 0,-1 0 1 0 0,0 0-1 0 0,0 0 0 0 0,0 0 1 0 0,0 1-1 0 0,0-1 1 0 0,0 0-1 0 0,1 0 1 0 0,-1 0-1 0 0,0 0 1 0 0,0 0-1 0 0,0 1 1 0 0,0-1-1 0 0,1 0 1 0 0,-1 0-1 0 0,0 0 0 0 0,0 0 1 0 0,0 0-1 0 0,1 0 1 0 0,-1 0-1 0 0,0 0 1 0 0,0 0-1 0 0,1 0 1 0 0,-1 0-1 0 0,0 0-22 0 0,7 2 67 0 0,-1 0 0 0 0,1 0 0 0 0,-1-1 0 0 0,1 0 0 0 0,0 0 0 0 0,0-1-67 0 0,65-1 362 0 0,0-2-1 0 0,-1-4 1 0 0,49-12-362 0 0,-22 4 158 0 0,773-98 229 0 0,-288 60-2940 0 0,-490 47 1383 0 0,447-19-13978 0 0,-472 25 13479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4:49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31 633 112 0 0,'10'-2'1038'0'0,"-5"2"-42"0"0,-1-1 0 0 0,0 1 0 0 0,0-1 0 0 0,0 1 0 0 0,1 0 0 0 0,-1 1-1 0 0,0-1 1 0 0,2 1-996 0 0,-5-1 173 0 0,0 1 0 0 0,0-1-1 0 0,0 1 1 0 0,0 0-1 0 0,0-1 1 0 0,0 1 0 0 0,0 0-1 0 0,0 0 1 0 0,-1-1-1 0 0,1 1 1 0 0,0 0 0 0 0,0 0-1 0 0,-1 0 1 0 0,1 0-1 0 0,0 0 1 0 0,-1 0 0 0 0,1 0-1 0 0,-1 0 1 0 0,1 0-1 0 0,-1 1 1 0 0,0-1 0 0 0,1 0-1 0 0,-1 0 1 0 0,0 0-1 0 0,0 0 1 0 0,0 0 0 0 0,0 1-1 0 0,0-1 1 0 0,0 0-1 0 0,0 0 1 0 0,0 0 0 0 0,-1 1-173 0 0,-2 18 487 0 0,0-1 1 0 0,-2 0 0 0 0,0 0-1 0 0,-1 0 1 0 0,-1-1 0 0 0,-8 16-488 0 0,3-6 505 0 0,1 1 1 0 0,-2 11-506 0 0,12-37-33 0 0,-3 14 102 0 0,0 0 1 0 0,1 1 0 0 0,-1 15-70 0 0,4-30-115 0 0,-1 1-1 0 0,1-1 1 0 0,0 1 0 0 0,0-1 0 0 0,1 1-1 0 0,-1-1 1 0 0,1 1 0 0 0,-1-1-1 0 0,1 1 1 0 0,0-1 0 0 0,1 0 0 0 0,-1 1-1 0 0,1-1 1 0 0,-1 0 0 0 0,1 0 0 0 0,0 0-1 0 0,0 0 1 0 0,0 0 0 0 0,0-1 0 0 0,1 1-1 0 0,-1-1 1 0 0,2 2 115 0 0,0-2-357 0 0,-1-1 0 0 0,1 1 0 0 0,-1-1 0 0 0,1 0 0 0 0,0 0 0 0 0,0 0 0 0 0,0-1 0 0 0,-1 1 0 0 0,1-1-1 0 0,0 0 1 0 0,0 0 0 0 0,0 0 0 0 0,0-1 0 0 0,-1 1 0 0 0,1-1 0 0 0,0 0 0 0 0,0 0 0 0 0,-1 0 0 0 0,2-1 357 0 0,13-5-1566 0 0,0 0 0 0 0,0-2 0 0 0,3-2 1566 0 0,-13 7-430 0 0,43-24-1630 0 0,4-2 462 0 0</inkml:trace>
  <inkml:trace contextRef="#ctx0" brushRef="#br0" timeOffset="250.146">886 387 92 0 0,'19'-21'864'0'0,"-11"13"-119"0"0,0-1 0 0 0,0 0 0 0 0,-1 0 0 0 0,0 0 0 0 0,-1-1 0 0 0,0 0 0 0 0,0-1 0 0 0,-1 1 0 0 0,4-12-745 0 0,-9 22 77 0 0,0-1 1 0 0,1 1 0 0 0,-1-1 0 0 0,0 0-1 0 0,0 1 1 0 0,0-1 0 0 0,0 1-1 0 0,0-1 1 0 0,0 0 0 0 0,0 1 0 0 0,0-1-1 0 0,0 1 1 0 0,0-1 0 0 0,0 0-1 0 0,0 1 1 0 0,0-1 0 0 0,-1 1 0 0 0,1-1-1 0 0,0 1 1 0 0,0-1 0 0 0,-1 0 0 0 0,1 1-1 0 0,0-1 1 0 0,-1 1 0 0 0,1-1-1 0 0,0 1 1 0 0,-1 0 0 0 0,1-1 0 0 0,-1 1-1 0 0,1-1 1 0 0,-1 1 0 0 0,1 0-1 0 0,-1-1-77 0 0,-1 1 130 0 0,1 0 0 0 0,-1-1-1 0 0,1 1 1 0 0,-1 0-1 0 0,1 0 1 0 0,-1 0 0 0 0,1 1-1 0 0,-1-1 1 0 0,1 0-1 0 0,-1 0 1 0 0,1 1 0 0 0,-1-1-1 0 0,0 1-129 0 0,-42 21 2256 0 0,18-4-1488 0 0,0 2 0 0 0,1 0 0 0 0,1 1 0 0 0,0 2 0 0 0,2 0-1 0 0,1 2 1 0 0,1 0 0 0 0,-12 21-768 0 0,21-28 37 0 0,0 0-1 0 0,1 1 1 0 0,1 0 0 0 0,1 1-1 0 0,1-1 1 0 0,1 2-1 0 0,0-1 1 0 0,2 1-1 0 0,0-1 1 0 0,1 1-1 0 0,1 0 1 0 0,1 1 0 0 0,2 17-37 0 0,6 9-228 0 0,-3-27-512 0 0,-2 0-1 0 0,0 0 1 0 0,-1 8 740 0 0,-1-24-652 0 0,0-1 1 0 0,0 1 0 0 0,-1 0 0 0 0,1-1 0 0 0,-1 1 0 0 0,-1-1-1 0 0,1 1 1 0 0,0-1 0 0 0,-1 1 0 0 0,0-1 0 0 0,0 0-1 0 0,-1 0 1 0 0,1 0 0 0 0,-1 0 0 0 0,1 0 0 0 0,-4 3 651 0 0,4-5-424 0 0,-1 0 0 0 0,1 0 0 0 0,0-1 0 0 0,-1 1 0 0 0,1-1 1 0 0,-1 1-1 0 0,1-1 0 0 0,-1 0 0 0 0,0 0 0 0 0,1 0 0 0 0,-1 0 1 0 0,0 0-1 0 0,0-1 0 0 0,-1 1 424 0 0,-24 0-1819 0 0</inkml:trace>
  <inkml:trace contextRef="#ctx0" brushRef="#br0" timeOffset="438.484">320 866 148 0 0,'-22'-40'6448'0'0,"19"34"-4735"0"0,1 0 0 0 0,0 0 1 0 0,0 0-1 0 0,1 0 0 0 0,-1 0 0 0 0,1-2-1713 0 0,1 7 92 0 0,0 0-1 0 0,0 0 1 0 0,0 0 0 0 0,0 0-1 0 0,1 0 1 0 0,-1 0 0 0 0,0 0-1 0 0,0 0 1 0 0,1 0 0 0 0,-1 1-1 0 0,1-1 1 0 0,-1 0 0 0 0,1 0-1 0 0,-1 0 1 0 0,1 1 0 0 0,-1-1-1 0 0,1 0 1 0 0,-1 0 0 0 0,1 1-1 0 0,0-1 1 0 0,0 1 0 0 0,-1-1-1 0 0,1 0 1 0 0,0 1 0 0 0,0 0-1 0 0,0-1 1 0 0,-1 1 0 0 0,1-1-1 0 0,0 1 1 0 0,0 0 0 0 0,0 0-1 0 0,1-1-91 0 0,36-5 135 0 0,-26 5 62 0 0,109-9-70 0 0,76 6-127 0 0,-60 2-1273 0 0,-20-3-2142 0 0,157-13-10513 0 0,-222 13 12281 0 0</inkml:trace>
  <inkml:trace contextRef="#ctx0" brushRef="#br0" timeOffset="692.399">1566 809 1972 0 0,'1'1'407'0'0,"-1"0"0"0"0,0 1 1 0 0,1-1-1 0 0,-1 0 0 0 0,0 1 0 0 0,0-1 0 0 0,0 0 0 0 0,0 1 0 0 0,0-1 0 0 0,0 0 1 0 0,0 0-1 0 0,-1 1 0 0 0,1-1 0 0 0,0 0 0 0 0,-1 1 0 0 0,1-1 0 0 0,-1 0 0 0 0,1 0 1 0 0,-1 0-1 0 0,0 0 0 0 0,1 1 0 0 0,-1-1 0 0 0,0 0 0 0 0,0 0 0 0 0,0 0 0 0 0,0-1 1 0 0,0 1-1 0 0,0 0 0 0 0,0 0 0 0 0,0 0 0 0 0,0-1 0 0 0,0 1 0 0 0,0-1 0 0 0,-1 1 1 0 0,1-1-1 0 0,0 1 0 0 0,0-1 0 0 0,-2 1-407 0 0,4-3 255 0 0,1-1 1 0 0,-1 1-1 0 0,0 0 1 0 0,1 0-1 0 0,0 0 0 0 0,-1 0 1 0 0,1 1-1 0 0,0-1 1 0 0,0 0-1 0 0,0 1 1 0 0,1-2-256 0 0,64-53 43 0 0,-2 1-33 0 0,50-31-10 0 0,-95 72-4 0 0,2 1 0 0 0,-1 0 0 0 0,2 2 0 0 0,-1 1 0 0 0,2 1 0 0 0,-1 1 0 0 0,24-5 4 0 0,-42 12-1 0 0,-1 0 1 0 0,0 0-1 0 0,1 1 1 0 0,-1-1-1 0 0,1 1 1 0 0,-1 0-1 0 0,1 0 1 0 0,-1 1-1 0 0,1 0 0 0 0,-1-1 1 0 0,1 1-1 0 0,-1 1 1 0 0,0-1-1 0 0,0 1 1 0 0,1-1-1 0 0,-1 1 1 0 0,2 2 0 0 0,-3-2-1 0 0,-1 1 0 0 0,1-1 0 0 0,-1 1 0 0 0,0-1 0 0 0,1 1 0 0 0,-1 0 0 0 0,-1 0 0 0 0,1 0 0 0 0,0 1 1 0 0,-1-1-1 0 0,1 0 0 0 0,-1 0 0 0 0,0 1 0 0 0,0-1 0 0 0,-1 1 0 0 0,1-1 0 0 0,-1 1 0 0 0,1-1 0 0 0,-1 1 0 0 0,0-1 0 0 0,-1 1 1 0 0,1 2 0 0 0,-3 34 80 0 0,1-23-550 0 0,1 1-1 0 0,0 0 1 0 0,2 0 0 0 0,2 13 470 0 0,-2-25-533 0 0,0 0 1 0 0,1 1-1 0 0,0-1 1 0 0,0-1-1 0 0,0 1 1 0 0,1 0-1 0 0,0 0 0 0 0,0-1 1 0 0,0 0-1 0 0,1 1 1 0 0,0-1-1 0 0,0-1 1 0 0,0 1-1 0 0,0 0 1 0 0,5 2 532 0 0,0 0-1287 0 0,0-1 1 0 0,1 0 0 0 0,0 0-1 0 0,1-1 1 0 0,-1 0 0 0 0,7 2 1286 0 0,13 4-1842 0 0</inkml:trace>
  <inkml:trace contextRef="#ctx0" brushRef="#br0" timeOffset="1728.942">2995 683 72 0 0,'-105'-18'11388'0'0,"71"15"-8696"0"0,0 1 0 0 0,-7 2-2692 0 0,20 0 452 0 0,0 2 0 0 0,0 0 0 0 0,0 1 0 0 0,0 1 0 0 0,1 1 0 0 0,0 1 0 0 0,0 1 1 0 0,0 1-1 0 0,-2 2-452 0 0,18-9 43 0 0,1 1 0 0 0,-1 0 0 0 0,1 0 0 0 0,-1 0 0 0 0,1 1 1 0 0,0-1-1 0 0,0 1 0 0 0,0 0 0 0 0,0-1 0 0 0,1 1 1 0 0,-1 1-1 0 0,1-1 0 0 0,0 0 0 0 0,0 0 0 0 0,0 1 0 0 0,0 0 1 0 0,-1 3-44 0 0,3-5 5 0 0,-1 1 0 0 0,1-1 0 0 0,0 1 0 0 0,0-1 0 0 0,0 1 0 0 0,1-1 0 0 0,-1 0 0 0 0,1 1 0 0 0,-1-1 0 0 0,1 1 0 0 0,0-1 0 0 0,0 0 0 0 0,0 1 0 0 0,0-1 0 0 0,0 0 0 0 0,0 0 0 0 0,1 0 1 0 0,-1 0-1 0 0,1 0 0 0 0,-1 0 0 0 0,1 0 0 0 0,0-1 0 0 0,0 1 0 0 0,0 0 0 0 0,0-1 0 0 0,0 0 0 0 0,0 1 0 0 0,2 0-5 0 0,7 4-7 0 0,-1-1 0 0 0,1 1 0 0 0,0-2 0 0 0,1 0 0 0 0,-1 0-1 0 0,1-1 1 0 0,0 0 0 0 0,-1-1 0 0 0,7 0 7 0 0,9 1-158 0 0,0-2 0 0 0,0-1 0 0 0,19-3 158 0 0,-31 1-410 0 0,0 0 0 0 0,0-1 0 0 0,0-1 0 0 0,0 0 0 0 0,-1-2 0 0 0,1 1 0 0 0,-1-1 1 0 0,3-3 409 0 0,-11 6-104 0 0,0 0 0 0 0,-1-1 1 0 0,1 1-1 0 0,-1-1 1 0 0,0 0-1 0 0,0 0 0 0 0,0-1 1 0 0,-1 0-1 0 0,0 1 1 0 0,1-2-1 0 0,-2 1 0 0 0,1 0 1 0 0,-1-1-1 0 0,1 1 1 0 0,-2-1-1 0 0,1 0 1 0 0,-1 0-1 0 0,1 0 0 0 0,-2-1 1 0 0,2-3 103 0 0,-3 7 193 0 0,0 0-1 0 0,0 1 1 0 0,1-1 0 0 0,-1 0-1 0 0,1 1 1 0 0,0-1 0 0 0,0 0 0 0 0,0 1-1 0 0,0-1 1 0 0,1-1-193 0 0,-1 3 37 0 0,1 0 1 0 0,-1 0-1 0 0,1 0 0 0 0,-1 0 0 0 0,1 0 1 0 0,0 0-1 0 0,-1 0 0 0 0,1 0 0 0 0,0 1 1 0 0,0-1-1 0 0,0 1 0 0 0,-1-1 1 0 0,1 1-1 0 0,0 0 0 0 0,0 0 0 0 0,2 0-37 0 0,43-7 4 0 0,0 2 1 0 0,1 3-1 0 0,-1 1 0 0 0,1 3 0 0 0,6 2-4 0 0,-54-4 2 0 0,1 0-1 0 0,-1 0 1 0 0,0 0 0 0 0,1 0-1 0 0,-1 0 1 0 0,0 0 0 0 0,0 0 0 0 0,1 0-1 0 0,-1 0 1 0 0,0 0 0 0 0,1 0-1 0 0,-1 0 1 0 0,0 0 0 0 0,1 0-1 0 0,-1 0 1 0 0,0 1 0 0 0,1-1-1 0 0,-1 0 1 0 0,0 0 0 0 0,1 0-1 0 0,-1 1 1 0 0,0-1 0 0 0,0 0 0 0 0,1 0-1 0 0,-1 0 1 0 0,0 1 0 0 0,0-1-1 0 0,0 0 1 0 0,1 1 0 0 0,-1-1-1 0 0,0 0 1 0 0,0 0 0 0 0,0 1-1 0 0,0-1 1 0 0,0 0 0 0 0,0 1 0 0 0,0-1-1 0 0,1 0 1 0 0,-1 1 0 0 0,0-1-1 0 0,0 0 1 0 0,0 1 0 0 0,0-1-1 0 0,0 1-1 0 0,-14 12 212 0 0,-29 12 317 0 0,39-24-466 0 0,-5 4 72 0 0,-95 53 854 0 0,93-50-914 0 0,-1 0 0 0 0,1 0 0 0 0,1 1-1 0 0,0 0 1 0 0,0 1 0 0 0,1 0 0 0 0,-3 5-75 0 0,11-14 4 0 0,0 0 0 0 0,0 0-1 0 0,0 0 1 0 0,0 0 0 0 0,1 0-1 0 0,-1 1 1 0 0,0-1 0 0 0,1 0-1 0 0,-1 0 1 0 0,1 0 0 0 0,-1 1-1 0 0,1-1 1 0 0,0 0 0 0 0,0 1-1 0 0,-1-1 1 0 0,1 0 0 0 0,0 1-1 0 0,0-1 1 0 0,0 0 0 0 0,0 0-1 0 0,1 1 1 0 0,-1-1 0 0 0,0 0 0 0 0,1 1-4 0 0,-1-1 1 0 0,1 0 0 0 0,0 0 0 0 0,0 0 0 0 0,0 0 0 0 0,0 0 0 0 0,0 0 0 0 0,0 0 0 0 0,1-1 0 0 0,-1 1 0 0 0,0 0 0 0 0,0-1 0 0 0,0 1 0 0 0,1-1 0 0 0,-1 1 0 0 0,0-1 1 0 0,1 1-1 0 0,-1-1 0 0 0,0 0 0 0 0,1 0-1 0 0,5 1-3 0 0,0-1 0 0 0,0 1 1 0 0,1-1-1 0 0,-1-1 0 0 0,0 0 0 0 0,0 0 1 0 0,0 0-1 0 0,1-1 3 0 0,19-8-20 0 0,0-1 0 0 0,-1-2 0 0 0,0 0-1 0 0,-1-2 1 0 0,-1 0 0 0 0,0-2 0 0 0,12-12 20 0 0,18-18-66 0 0,-3-2 0 0 0,23-29 66 0 0,-51 53-12 0 0,40-48-10 0 0,-58 67 27 0 0,0-1 0 0 0,0 0 1 0 0,-1 0-1 0 0,0 0 0 0 0,-1 0 0 0 0,0-1 0 0 0,0 1 0 0 0,0-1 0 0 0,1-7-5 0 0,-4 14 3 0 0,0 0 0 0 0,1 0 1 0 0,-1 1-1 0 0,0-1 0 0 0,0 0 0 0 0,0 0 0 0 0,0 0 0 0 0,0 0 0 0 0,0 0 0 0 0,0 1 0 0 0,0-1 1 0 0,0 0-1 0 0,0 0 0 0 0,0 0 0 0 0,-1 0 0 0 0,1 1 0 0 0,0-1 0 0 0,-1 0 0 0 0,1 0 0 0 0,0 0 1 0 0,-1 1-1 0 0,1-1 0 0 0,-1 0 0 0 0,1 1 0 0 0,-1-1 0 0 0,1 0 0 0 0,-1 1 0 0 0,0-1 0 0 0,1 1 0 0 0,-2-1-3 0 0,1 1 6 0 0,-1-1-1 0 0,1 1 0 0 0,-1 0 0 0 0,1 0 0 0 0,-1 0 0 0 0,0 0 0 0 0,1 0 0 0 0,-1 0 0 0 0,1 1 0 0 0,-1-1 0 0 0,1 0 0 0 0,-1 1 0 0 0,1-1 0 0 0,-1 1 0 0 0,0 0-5 0 0,-8 4 24 0 0,0 0-1 0 0,1 1 1 0 0,0 0-1 0 0,-4 3-23 0 0,-10 10 17 0 0,2 2-1 0 0,0 0 1 0 0,1 1-1 0 0,0 1 1 0 0,2 1-1 0 0,1 1 1 0 0,1 0-1 0 0,2 1 1 0 0,0 1 0 0 0,2 0-1 0 0,0 1 1 0 0,2 0-1 0 0,-4 19-16 0 0,12-38 0 0 0,0 0-1 0 0,1 1 0 0 0,0-1 1 0 0,0 0-1 0 0,1 0 1 0 0,0 7 0 0 0,0-14-2 0 0,0 0 0 0 0,0 0 0 0 0,1-1 0 0 0,-1 1 0 0 0,0 0-1 0 0,1 0 1 0 0,0-1 0 0 0,-1 1 0 0 0,1 0 0 0 0,0-1 0 0 0,0 1 0 0 0,0-1 0 0 0,0 1 0 0 0,0-1 0 0 0,0 1 0 0 0,0-1 0 0 0,0 0 0 0 0,1 1 0 0 0,-1-1 0 0 0,0 0 0 0 0,1 0 0 0 0,-1 0 0 0 0,1 0 0 0 0,-1 0 0 0 0,1 0 0 0 0,0-1 0 0 0,-1 1 0 0 0,1-1 0 0 0,0 1 0 0 0,0-1 0 0 0,-1 1 0 0 0,1-1 0 0 0,0 0 0 0 0,0 0 0 0 0,0 0 0 0 0,1 0 2 0 0,8-1-12 0 0,1 0 1 0 0,0-1 0 0 0,-1 0 0 0 0,1-1-1 0 0,-1-1 1 0 0,0 1 0 0 0,0-2 0 0 0,0 0-1 0 0,-1 0 1 0 0,2-2 11 0 0,29-17-24 0 0,34-28 24 0 0,-47 32-5 0 0,-3 2 2 0 0,40-29 14 0 0,3 2 0 0 0,2 3 0 0 0,31-11-11 0 0,-150 87 496 0 0,1 2 1 0 0,-17 18-497 0 0,47-36 383 0 0,0 0-1 0 0,-15 21-382 0 0,28-32 49 0 0,0-1-1 0 0,1 1 0 0 0,0 0 1 0 0,0 0-1 0 0,0 0 0 0 0,1 0 1 0 0,0 1-1 0 0,1-1 0 0 0,0 1 0 0 0,0 0 1 0 0,0 4-49 0 0,1-10 4 0 0,1-1 1 0 0,0 1 0 0 0,0-1 0 0 0,0 1-1 0 0,0 0 1 0 0,0-1 0 0 0,1 1-1 0 0,-1-1 1 0 0,0 1 0 0 0,1-1-1 0 0,-1 1 1 0 0,1-1 0 0 0,-1 0-1 0 0,1 1 1 0 0,0-1 0 0 0,0 1-1 0 0,-1-1 1 0 0,1 0 0 0 0,0 0 0 0 0,0 0-1 0 0,0 1 1 0 0,1-1 0 0 0,-1 0-1 0 0,0 0-4 0 0,1 0 4 0 0,1 0 0 0 0,-1 0 0 0 0,1 0 0 0 0,0 0 0 0 0,-1 0-1 0 0,1 0 1 0 0,-1-1 0 0 0,1 1 0 0 0,0-1 0 0 0,0 0 0 0 0,-1 0 0 0 0,1 0-1 0 0,0 0-3 0 0,10-1 2 0 0,0-1 0 0 0,0-1 0 0 0,0 0 0 0 0,-1 0 0 0 0,4-3-2 0 0,18-7-8 0 0,0-2 1 0 0,-2-1 0 0 0,0-2-1 0 0,0-1 1 0 0,-2-1 0 0 0,-1-2-1 0 0,8-8 8 0 0,11-13 4 0 0,-1-2 0 0 0,-3-2 0 0 0,27-37-4 0 0,-41 45 9 0 0,-1 0 0 0 0,-2-2 0 0 0,-2-1 0 0 0,-2 0-1 0 0,-2-2 1 0 0,-1-1 0 0 0,5-23-9 0 0,-22 56 20 0 0,1-1 0 0 0,-2 0 1 0 0,0 1-1 0 0,-1-3-20 0 0,0 11 28 0 0,-1-1 1 0 0,0 1-1 0 0,0 0 1 0 0,0-1-1 0 0,-1 1 1 0 0,0 0-1 0 0,0-1 0 0 0,0 1 1 0 0,0 0-1 0 0,-1 0 1 0 0,1 0-1 0 0,-1 0 1 0 0,-2-3-29 0 0,3 6 30 0 0,0-1 0 0 0,0 1 0 0 0,0-1 1 0 0,-1 1-1 0 0,1 0 0 0 0,-1 0 1 0 0,1 0-1 0 0,-1 0 0 0 0,1 0 1 0 0,-1 0-1 0 0,0 0 0 0 0,1 1 1 0 0,-1-1-1 0 0,0 0 0 0 0,0 1 0 0 0,0-1 1 0 0,1 1-1 0 0,-1 0 0 0 0,0 0 1 0 0,0 0-1 0 0,0 0 0 0 0,0 0 1 0 0,1 0-1 0 0,-1 0 0 0 0,0 0 0 0 0,0 1 1 0 0,0-1-1 0 0,1 1 0 0 0,-1 0 1 0 0,0-1-1 0 0,0 1 0 0 0,0 0-30 0 0,-6 3 147 0 0,0 0 0 0 0,0 0 0 0 0,0 1-1 0 0,0 0 1 0 0,-5 5-147 0 0,-17 17 151 0 0,0 0 1 0 0,2 2-1 0 0,1 1 0 0 0,1 1 1 0 0,2 1-1 0 0,1 2 0 0 0,2 0 1 0 0,1 1-1 0 0,2 1 0 0 0,-6 19-151 0 0,18-39-213 0 0,1-1 0 0 0,1 1 0 0 0,0 1 0 0 0,2-1-1 0 0,-1 0 1 0 0,2 1 0 0 0,0-1 0 0 0,1 1-1 0 0,1-1 1 0 0,1 1 0 0 0,0-1 0 0 0,3 8 213 0 0,0-2-1777 0 0,1-2 1 0 0,1 1-1 0 0,0-1 1 0 0,3 2 1776 0 0,3 4-7254 0 0,1-1 1 0 0,15 22 7253 0 0,-15-26-2429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6:1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105 251 280 0 0,'0'0'379'0'0,"0"0"0"0"0,0 0 0 0 0,0 1 0 0 0,0-1 0 0 0,0 0 0 0 0,0 1 0 0 0,1-1 0 0 0,-1 0 0 0 0,0 0 0 0 0,0 1 0 0 0,0-1 0 0 0,0 0 0 0 0,1 0 0 0 0,-1 0 0 0 0,0 1 0 0 0,0-1 0 0 0,0 0 0 0 0,1 0 0 0 0,-1 0 0 0 0,0 0 0 0 0,0 1 0 0 0,1-1 0 0 0,-1 0 0 0 0,0 0 0 0 0,0 0 0 0 0,1 0 0 0 0,-1 0 0 0 0,0 0 0 0 0,0 0 0 0 0,1 0 0 0 0,-1 0 0 0 0,0 0 0 0 0,1 0 0 0 0,-1 0 0 0 0,0 0 0 0 0,0 0 0 0 0,1 0 0 0 0,-1 0-379 0 0,24 1 4829 0 0,38-7-6227 0 0,-43 3 2532 0 0,160-10-1215 0 0,90 7 81 0 0,-77 10-7040 0 0,-174-5 4758 0 0,4 0-4944 0 0,-28-2 5088 0 0</inkml:trace>
  <inkml:trace contextRef="#ctx0" brushRef="#br0" timeOffset="249.522">33 364 204 0 0,'-5'8'502'0'0,"0"-2"770"0"0,1 0 0 0 0,0 1 0 0 0,1-1-1 0 0,0 1 1 0 0,0 0 0 0 0,0 2-1272 0 0,2-7 311 0 0,1-1 0 0 0,-1 1 0 0 0,1-1 0 0 0,0 1 0 0 0,0 0 0 0 0,0-1 0 0 0,0 1 0 0 0,0-1 0 0 0,0 1 0 0 0,0-1 0 0 0,0 1 0 0 0,1-1 0 0 0,-1 1 0 0 0,1-1 0 0 0,-1 1 0 0 0,1-1 0 0 0,-1 1 0 0 0,1-1 0 0 0,0 1 0 0 0,0-1 0 0 0,0 0 0 0 0,0 0 1 0 0,0 1-1 0 0,0-1 0 0 0,0 0 0 0 0,0 0 0 0 0,0 0 0 0 0,0 0 0 0 0,1 0 0 0 0,-1 0 0 0 0,0-1 0 0 0,2 2-311 0 0,8 3 172 0 0,1 0 0 0 0,-1-1 0 0 0,1-1 0 0 0,0 0 0 0 0,0 0 0 0 0,0-1 0 0 0,0 0 0 0 0,11-1-172 0 0,25 0 168 0 0,32-5-168 0 0,-25 2 115 0 0,163-13-2213 0 0,-134 5-4805 0 0,-1-4 1 0 0,72-21 6902 0 0,-85 14-2622 0 0</inkml:trace>
  <inkml:trace contextRef="#ctx0" brushRef="#br0" timeOffset="517.164">1843 32 564 0 0,'-1'-1'597'0'0,"-1"-1"1"0"0,1 1-1 0 0,0-1 0 0 0,-1 1 0 0 0,0 0 0 0 0,1-1 1 0 0,-1 1-1 0 0,0 0 0 0 0,0 0 0 0 0,0 0 1 0 0,1 0-1 0 0,-1 1 0 0 0,0-1 0 0 0,0 0 1 0 0,-2 1-598 0 0,-33-8 3353 0 0,30 7-2371 0 0,-20-2-153 0 0,0 1 0 0 0,0 2-1 0 0,0 0 1 0 0,0 2 0 0 0,1 1 0 0 0,-1 1-1 0 0,-12 4-828 0 0,-15 6 538 0 0,1 2-1 0 0,0 2 1 0 0,-5 5-538 0 0,30-11 316 0 0,0 2-1 0 0,1 0 1 0 0,-14 11-316 0 0,33-20 58 0 0,0 1 0 0 0,0 0 0 0 0,1 0-1 0 0,0 1 1 0 0,0 0 0 0 0,1 0 0 0 0,-1 0 0 0 0,2 1 0 0 0,-1 0 0 0 0,1 0 0 0 0,0 1 0 0 0,1-1 0 0 0,-1 3-58 0 0,4-9 8 0 0,0 1 1 0 0,0 0-1 0 0,1-1 0 0 0,-1 1 1 0 0,1 0-1 0 0,-1 0 0 0 0,1 0 0 0 0,0 0 1 0 0,0 0-1 0 0,0-1 0 0 0,1 1 1 0 0,-1 0-1 0 0,1 0 0 0 0,-1 0 0 0 0,1-1 1 0 0,0 1-1 0 0,0 0 0 0 0,0-1 1 0 0,1 1-1 0 0,0 0-8 0 0,1 2 14 0 0,0-1 0 0 0,0 0 0 0 0,1-1 1 0 0,-1 1-1 0 0,1-1 0 0 0,0 1 0 0 0,0-1 0 0 0,0 0 1 0 0,1-1-1 0 0,-1 1 0 0 0,1-1-14 0 0,13 6 42 0 0,-1-1 0 0 0,1-1 0 0 0,1 0 1 0 0,-1-1-1 0 0,16 1-42 0 0,8 0-118 0 0,0-2 0 0 0,0-1 0 0 0,37-3 118 0 0,-51-2-315 0 0,-1-1-1 0 0,1 0 0 0 0,-1-3 1 0 0,0 0-1 0 0,-1-1 0 0 0,13-6 316 0 0,-34 11-113 0 0,0 0 1 0 0,0-1-1 0 0,0 1 0 0 0,0-1 0 0 0,0 0 0 0 0,-1 0 0 0 0,1-1 1 0 0,-1 1-1 0 0,0-1 0 0 0,0 0 0 0 0,0 0 0 0 0,0 0 0 0 0,-1-1 1 0 0,3-3 112 0 0,-5 5-63 0 0,1 0 0 0 0,-1-1 1 0 0,0 1-1 0 0,0 0 1 0 0,-1-1-1 0 0,1 1 1 0 0,-1-1-1 0 0,1 1 1 0 0,-1-1-1 0 0,0 1 1 0 0,0-1-1 0 0,-1 1 0 0 0,1-1 1 0 0,-1 1-1 0 0,1 0 1 0 0,-1-1-1 0 0,0 1 1 0 0,0 0-1 0 0,-1-1 1 0 0,1 1-1 0 0,-1 0 1 0 0,0 0-1 0 0,-1-2 63 0 0,-4-5-33 0 0,0 2-1 0 0,0-1 1 0 0,-1 1 0 0 0,0 0 0 0 0,0 0-1 0 0,-1 1 1 0 0,0 0 0 0 0,-1 1 0 0 0,1 0-1 0 0,-1 0 1 0 0,0 1 0 0 0,0 0-1 0 0,-11-2 34 0 0,-1-1-763 0 0,-1 1-1 0 0,0 1 0 0 0,0 1 0 0 0,0 2 0 0 0,-1 0 0 0 0,-4 1 764 0 0,17 1-2308 0 0,1 1 0 0 0,-1 0 0 0 0,0 1-1 0 0,1 1 1 0 0,-2 0 2308 0 0,6 0-1654 0 0</inkml:trace>
  <inkml:trace contextRef="#ctx0" brushRef="#br0" timeOffset="816.409">2437 603 2548 0 0,'-4'13'1604'0'0,"-1"1"1"0"0,0-1-1 0 0,-1-1 0 0 0,0 1 0 0 0,-1-1 0 0 0,-1 0 1 0 0,-4 4-1605 0 0,-16 21 5680 0 0,-21 19-5680 0 0,24-28 248 0 0,-7 7 74 0 0,-1-1 0 0 0,-1-2 0 0 0,-18 11-322 0 0,32-28-601 0 0,0-1 0 0 0,-1-1-1 0 0,-6 1 602 0 0,12-6-1405 0 0,-1-2-1 0 0,1 0 1 0 0,-1 0-1 0 0,0-2 0 0 0,-3 0 1406 0 0,16-2-494 0 0,0-1 0 0 0,-1-1-1 0 0,1 1 1 0 0,0 0 0 0 0,-1-1 0 0 0,1 0-1 0 0,-1 0 1 0 0,1 0 0 0 0,-1 0-1 0 0,1 0 1 0 0,0-1 0 0 0,-1 1-1 0 0,1-1 1 0 0,0 0 0 0 0,-1 0-1 0 0,1 0 1 0 0,0-1 0 0 0,0 1-1 0 0,0-1 1 0 0,0 0 494 0 0,-8-13-1814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4:47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94 849 1808 0 0,'-2'4'945'0'0,"-1"0"0"0"0,1-1 0 0 0,-1 1 1 0 0,0-1-1 0 0,0 1 0 0 0,0-1 0 0 0,0 0 0 0 0,-1 0 0 0 0,1 0 0 0 0,-2 0-945 0 0,3-1 289 0 0,0-1 0 0 0,0 0 0 0 0,0 1 0 0 0,0-1 0 0 0,0 0 0 0 0,0 0 0 0 0,0-1 0 0 0,0 1-1 0 0,-1 0 1 0 0,1-1 0 0 0,0 1 0 0 0,-1-1 0 0 0,1 0 0 0 0,0 0 0 0 0,-1 1 0 0 0,1-2 0 0 0,0 1 0 0 0,-1 0 0 0 0,1 0 0 0 0,-1-1-289 0 0,2 0 58 0 0,0 1 0 0 0,0-1 0 0 0,1 1 0 0 0,-1-1 0 0 0,0 1 1 0 0,0-1-1 0 0,1 0 0 0 0,-1 1 0 0 0,0-1 0 0 0,1 0 1 0 0,-1 0-1 0 0,1 0 0 0 0,-1 1 0 0 0,1-1 0 0 0,0 0 1 0 0,-1 0-1 0 0,1 0 0 0 0,0 0 0 0 0,-1 0 0 0 0,1 0 0 0 0,0 0 1 0 0,0 0-1 0 0,0 0 0 0 0,0 0 0 0 0,0 0 0 0 0,0 0 1 0 0,0 0-1 0 0,0 0 0 0 0,0 1 0 0 0,0-1 0 0 0,1 0 1 0 0,-1 0-1 0 0,0 0 0 0 0,1 0 0 0 0,-1 0 0 0 0,1 0 1 0 0,-1 0-59 0 0,19-35 38 0 0,-7 19-32 0 0,1 1 1 0 0,0 0-1 0 0,2 1 0 0 0,0 0 1 0 0,0 1-1 0 0,1 1 0 0 0,1 0 0 0 0,0 2 1 0 0,1 0-1 0 0,19-9-6 0 0,-20 12 6 0 0,1 0 0 0 0,0 1 0 0 0,1 1 0 0 0,0 0 0 0 0,0 2 0 0 0,0 0 0 0 0,8 0-6 0 0,-20 3-2 0 0,0 1 0 0 0,0 0 0 0 0,0 0 0 0 0,1 1 0 0 0,-1-1 0 0 0,0 2 0 0 0,0-1 0 0 0,0 1 0 0 0,0 0 0 0 0,0 0 0 0 0,0 1 0 0 0,-1 0 0 0 0,1 0-1 0 0,-1 0 1 0 0,0 1 0 0 0,0 0 0 0 0,0 1 0 0 0,0-1 0 0 0,-1 1 0 0 0,0 0 0 0 0,0 0 0 0 0,0 1 0 0 0,-1-1 0 0 0,1 1 0 0 0,-1 0 0 0 0,-1 0 0 0 0,1 1 0 0 0,-1-1 0 0 0,0 1 0 0 0,-1 0 0 0 0,1-1 0 0 0,-1 1 0 0 0,-1 0 0 0 0,1 0 0 0 0,0 7 2 0 0,0 19-150 0 0,3 25-421 0 0,-4-55 106 0 0,-1 0 1 0 0,1 0 0 0 0,0 0-1 0 0,0 0 1 0 0,0 0 0 0 0,0 0-1 0 0,0-1 1 0 0,1 1 0 0 0,-1 0-1 0 0,1-1 1 0 0,0 1 0 0 0,0-1-1 0 0,0 1 1 0 0,2 1 464 0 0,-1-3-490 0 0,-1 0 0 0 0,1 0 0 0 0,0 0-1 0 0,0 0 1 0 0,0-1 0 0 0,0 0 0 0 0,0 1 0 0 0,0-1-1 0 0,0 0 1 0 0,0 0 0 0 0,0 0 0 0 0,0-1 0 0 0,0 1-1 0 0,-1-1 1 0 0,1 0 0 0 0,0 0 0 0 0,0 0 0 0 0,0 0 0 0 0,-1 0-1 0 0,3-2 491 0 0,-2 2-231 0 0,22-8-1319 0 0</inkml:trace>
  <inkml:trace contextRef="#ctx0" brushRef="#br0" timeOffset="250.758">774 771 60 0 0,'10'-18'1328'0'0,"-7"13"-645"0"0,0 0 1 0 0,-1 0-1 0 0,1 0 1 0 0,-1 0-1 0 0,0 0 0 0 0,0 0 1 0 0,-1-1-1 0 0,0 1 1 0 0,0 0-1 0 0,0-1 0 0 0,0 1 1 0 0,-1-1-1 0 0,0-1-683 0 0,0 5 185 0 0,-1 1-1 0 0,0 0 1 0 0,0-1 0 0 0,0 1-1 0 0,0 0 1 0 0,0 0-1 0 0,0 0 1 0 0,0 0-1 0 0,0 0 1 0 0,0 0 0 0 0,0 0-1 0 0,-1 0 1 0 0,1 0-1 0 0,0 0 1 0 0,-1 0-1 0 0,1 1 1 0 0,-1-1 0 0 0,1 1-1 0 0,0-1 1 0 0,-1 1-1 0 0,1 0 1 0 0,-1-1-1 0 0,0 1 1 0 0,1 0 0 0 0,-1 0-1 0 0,1 0 1 0 0,-1 0-1 0 0,1 0 1 0 0,-1 0-1 0 0,0 1-184 0 0,-48 6 2517 0 0,43-6-2402 0 0,-1 2-1 0 0,1-1 0 0 0,1 1 0 0 0,-1 0 1 0 0,0 0-1 0 0,1 1 0 0 0,-1 0 1 0 0,1 0-1 0 0,0 1 0 0 0,1 0 0 0 0,-1 0 1 0 0,-1 2-115 0 0,5-5 25 0 0,1-1 0 0 0,-1 1 1 0 0,0 0-1 0 0,1 1 0 0 0,0-1 0 0 0,-1 0 1 0 0,1 0-1 0 0,0 1 0 0 0,0-1 1 0 0,1 0-1 0 0,-1 1 0 0 0,0-1 1 0 0,1 1-1 0 0,-1-1 0 0 0,1 1 1 0 0,0-1-1 0 0,0 1 0 0 0,0 0 0 0 0,0-1 1 0 0,0 1-1 0 0,1-1 0 0 0,-1 1 1 0 0,1-1-1 0 0,-1 1 0 0 0,1-1 1 0 0,0 0-1 0 0,0 1 0 0 0,0-1 0 0 0,1 0 1 0 0,-1 0-1 0 0,0 1 0 0 0,1-1 1 0 0,-1 0-1 0 0,1 0 0 0 0,0-1 1 0 0,0 1-1 0 0,0 0-25 0 0,4 3-57 0 0,0 0 0 0 0,0 0 0 0 0,1-1 0 0 0,0 0-1 0 0,-1 0 1 0 0,2-1 0 0 0,-1 1 0 0 0,0-2 0 0 0,0 1 0 0 0,1-1 0 0 0,0 0 0 0 0,-1 0 0 0 0,1-1 0 0 0,0 0 0 0 0,6-1 57 0 0,2 1-232 0 0,0-1 1 0 0,0-1 0 0 0,0-1-1 0 0,0 0 1 0 0,0-1 0 0 0,0-1-1 0 0,3-1 232 0 0,-7 0-956 0 0,0-1-1 0 0,0 0 1 0 0,0-1-1 0 0,-1-1 1 0 0,0 1-1 0 0,0-2 1 0 0,-1 1-1 0 0,0-2 1 0 0,0 1-1 0 0,-1-1 1 0 0,-1-1-1 0 0,0 1 1 0 0,0-1-1 0 0,-1-1 1 0 0,0 0-1 0 0,-1 0 1 0 0,0 0 956 0 0,13-30-1714 0 0</inkml:trace>
  <inkml:trace contextRef="#ctx0" brushRef="#br0" timeOffset="507.854">1301 136 40 0 0,'1'-1'349'0'0,"0"0"0"0"0,0 0-1 0 0,0 0 1 0 0,0 0 0 0 0,0 0 0 0 0,0 0 0 0 0,0 1-1 0 0,1-1 1 0 0,-1 0 0 0 0,0 1 0 0 0,0-1 0 0 0,1 1-1 0 0,-1 0 1 0 0,0-1 0 0 0,1 1 0 0 0,-1 0 0 0 0,1 0-1 0 0,-1 0 1 0 0,0 0 0 0 0,1 0 0 0 0,-1 0-1 0 0,1 0 1 0 0,0 0-349 0 0,-2 1 290 0 0,1-1 0 0 0,-1 1 0 0 0,1-1 1 0 0,-1 1-1 0 0,1 0 0 0 0,-1-1 0 0 0,1 1 0 0 0,-1 0 0 0 0,1-1 0 0 0,-1 1 0 0 0,0 0 0 0 0,1-1 0 0 0,-1 1 0 0 0,0 0 0 0 0,0 0 0 0 0,0 0 0 0 0,0-1 1 0 0,0 1-1 0 0,0 0 0 0 0,0 0-290 0 0,0 17 719 0 0,-6 16 98 0 0,-2-1 0 0 0,-1-1 0 0 0,-2 1 0 0 0,-1-2 0 0 0,-1 1 0 0 0,-10 13-817 0 0,-20 53 279 0 0,9 3-390 0 0,9-25-1681 0 0,-5-4-3932 0 0,25-63 4479 0 0,1-1-1 0 0,-1 0 1 0 0,-1 0 0 0 0,0 0-1 0 0,0 0 1 0 0,0-1 0 0 0,-1 0-1 0 0,-6 5 1246 0 0,-8 2-1934 0 0</inkml:trace>
  <inkml:trace contextRef="#ctx0" brushRef="#br0" timeOffset="703.39">903 740 2164 0 0,'-6'-21'9241'0'0,"8"7"-3629"0"0,-1 12-5439 0 0,1 0 0 0 0,-1 1 0 0 0,1-1 1 0 0,0 1-1 0 0,-1-1 0 0 0,1 1 0 0 0,0-1 0 0 0,0 1 0 0 0,0 0 0 0 0,0 0 0 0 0,0 0 0 0 0,0 0 1 0 0,1 0-1 0 0,-1 1 0 0 0,0-1-173 0 0,32-10 100 0 0,1 1 1 0 0,0 1-1 0 0,0 3 0 0 0,22-2-100 0 0,143-6-67 0 0,-184 14 70 0 0,205-3-1511 0 0,1 9-5858 0 0,-29-2-1301 0 0,-130-3 6833 0 0</inkml:trace>
  <inkml:trace contextRef="#ctx0" brushRef="#br0" timeOffset="1502.177">2305 639 1248 0 0,'-45'1'6609'0'0,"1"2"0"0"0,-3 2-6609 0 0,9 1 1445 0 0,1 1-1 0 0,0 2 1 0 0,1 1 0 0 0,-14 8-1445 0 0,45-16 53 0 0,0 0 1 0 0,0 0-1 0 0,0 1 1 0 0,0-1-1 0 0,1 1 1 0 0,-1 0-1 0 0,1 1 1 0 0,0-1-1 0 0,0 1 1 0 0,0 0-54 0 0,3-3 3 0 0,1-1 0 0 0,-1 1 0 0 0,0 0 0 0 0,1 0 0 0 0,-1 0 0 0 0,1 0 0 0 0,-1 0 0 0 0,1 0 0 0 0,-1 0 0 0 0,1 0 0 0 0,0 1 0 0 0,0-1 0 0 0,0 0 0 0 0,-1 0 0 0 0,1 0 0 0 0,0 0 0 0 0,0 0 0 0 0,1 0 0 0 0,-1 0 0 0 0,0 1-3 0 0,1-1-2 0 0,-1 1-1 0 0,1 0 1 0 0,0-1-1 0 0,0 1 1 0 0,0 0 0 0 0,0-1-1 0 0,0 0 1 0 0,0 1-1 0 0,1-1 1 0 0,-1 1-1 0 0,0-1 1 0 0,1 0-1 0 0,-1 0 1 0 0,1 0-1 0 0,-1 0 1 0 0,1 0 2 0 0,8 4-135 0 0,-1 0 0 0 0,1-1-1 0 0,-1 0 1 0 0,1-1 0 0 0,0 0 0 0 0,0-1 0 0 0,1 0 0 0 0,-1 0 0 0 0,0-1 0 0 0,1-1 0 0 0,-1 0 0 0 0,1 0 0 0 0,-1-1 0 0 0,0 0 0 0 0,1-1 0 0 0,-1 0 0 0 0,7-2 135 0 0,-10 2-299 0 0,1 0 1 0 0,-1-1-1 0 0,0 1 1 0 0,-1-1-1 0 0,1 0 1 0 0,-1-1-1 0 0,1 0 1 0 0,-1 0-1 0 0,0 0 1 0 0,0-1-1 0 0,-1 0 1 0 0,1 0-1 0 0,-1 0 1 0 0,0-1-1 0 0,-1 1 0 0 0,1-1 1 0 0,-1-1-1 0 0,0 1 1 0 0,-1 0-1 0 0,1-1 1 0 0,-1 0-1 0 0,0 0 1 0 0,-1 0-1 0 0,0 0 1 0 0,0 0 298 0 0,-2 2-3 0 0,1 1 1 0 0,0 0-1 0 0,0 0 1 0 0,0 0 0 0 0,0 0-1 0 0,1 0 1 0 0,-1 0-1 0 0,1 1 1 0 0,0-1 2 0 0,0 2 1 0 0,-1 0 0 0 0,1 1 0 0 0,0 0 0 0 0,-1-1 0 0 0,1 1 0 0 0,0 0 0 0 0,0 0-1 0 0,0 0 1 0 0,0 0 0 0 0,0 0 0 0 0,0 0 0 0 0,0 1 0 0 0,0-1 0 0 0,0 1 0 0 0,0-1 0 0 0,1 1 0 0 0,-1 0 0 0 0,1 0-1 0 0,311-26 42 0 0,-251 23-30 0 0,-42 4 253 0 0,-21-1-239 0 0,1 1 0 0 0,-1-1 0 0 0,0 0 1 0 0,0 0-1 0 0,0 1 0 0 0,0-1 0 0 0,0 0 0 0 0,0 0 1 0 0,0 1-1 0 0,-1-1 0 0 0,1 0 0 0 0,0 0 0 0 0,0 1 1 0 0,0-1-1 0 0,0 0 0 0 0,0 0 0 0 0,0 1 1 0 0,0-1-1 0 0,0 0 0 0 0,-1 0 0 0 0,1 0 0 0 0,0 1 1 0 0,0-1-1 0 0,0 0 0 0 0,0 0 0 0 0,-1 0 0 0 0,1 0 1 0 0,0 1-1 0 0,0-1 0 0 0,-1 0 0 0 0,1 0 1 0 0,0 0-1 0 0,0 0 0 0 0,0 0 0 0 0,-1 0 0 0 0,1 0 1 0 0,0 0-1 0 0,0 0 0 0 0,-1 0-26 0 0,-40 19 2358 0 0,32-15-2023 0 0,-37 15 1262 0 0,-82 39 893 0 0,109-48-2312 0 0,1 0 1 0 0,0 2 0 0 0,1 0-1 0 0,1 1 1 0 0,-9 8-179 0 0,24-20 7 0 0,-1 0 0 0 0,1 0 1 0 0,0 0-1 0 0,-1 0 0 0 0,1 1 0 0 0,0-1 0 0 0,0 1 0 0 0,0-1 1 0 0,0 1-1 0 0,0-1 0 0 0,0 1 0 0 0,0-1 0 0 0,1 1 0 0 0,-1 0 0 0 0,1 0 1 0 0,-1-1-1 0 0,1 1 0 0 0,-1 0 0 0 0,1 0 0 0 0,0-1 0 0 0,0 1 1 0 0,0 0-1 0 0,0 0-7 0 0,1 0 1 0 0,0-1 1 0 0,0 0 0 0 0,0 1 0 0 0,0-1-1 0 0,0 0 1 0 0,0 0 0 0 0,1 0-1 0 0,-1 0 1 0 0,0 0 0 0 0,1 0 0 0 0,-1 0-1 0 0,0 0 1 0 0,1 0 0 0 0,0-1-1 0 0,-1 1 1 0 0,1-1 0 0 0,-1 1 0 0 0,1-1-1 0 0,-1 1 1 0 0,1-1 0 0 0,0 0-1 0 0,-1 0 1 0 0,1 0 0 0 0,0 0 0 0 0,0 0-2 0 0,11 0-2 0 0,1 0 0 0 0,0-1 0 0 0,-1 0 0 0 0,1-1 0 0 0,0-1 0 0 0,-1 0 0 0 0,0-1 0 0 0,0 0 0 0 0,5-3 2 0 0,22-10-38 0 0,-2-2 0 0 0,14-10 38 0 0,-16 8-10 0 0,-1-3 0 0 0,-1-1 0 0 0,-1-1 1 0 0,-2-2-1 0 0,0-1 0 0 0,-2-1 0 0 0,0-4 10 0 0,17-25 23 0 0,-2-1 0 0 0,-3-3 0 0 0,16-35-23 0 0,-49 79 82 0 0,-9 19-78 0 0,1-1 0 0 0,0 1 0 0 0,0 0 0 0 0,0 0 0 0 0,0 0 0 0 0,-1 0 1 0 0,1 0-1 0 0,0 0 0 0 0,0 0 0 0 0,0-1 0 0 0,-1 1 0 0 0,1 0 0 0 0,0 0 0 0 0,0 0 0 0 0,-1 0 0 0 0,1 0 0 0 0,0 0 0 0 0,0 0 0 0 0,0 0 0 0 0,-1 0 0 0 0,1 0 0 0 0,0 0 0 0 0,0 0 1 0 0,-1 0-1 0 0,1 0 0 0 0,0 1 0 0 0,0-1 0 0 0,0 0 0 0 0,-1 0 0 0 0,1 0 0 0 0,0 0 0 0 0,0 0 0 0 0,0 0 0 0 0,-1 0 0 0 0,1 1 0 0 0,0-1 0 0 0,0 0 0 0 0,0 0 0 0 0,0 0 1 0 0,-1 1-5 0 0,-28 23 232 0 0,-9 13-124 0 0,2 2 0 0 0,2 1 0 0 0,1 2 0 0 0,2 1 0 0 0,3 2-1 0 0,1 1 1 0 0,2 0 0 0 0,-18 50-108 0 0,37-79-1 0 0,0-1 0 0 0,1 2 0 0 0,0-1 1 0 0,1 3 0 0 0,3-16-90 0 0,0 0 1 0 0,1 0 0 0 0,-1 0 0 0 0,1 0-1 0 0,0 0 1 0 0,0 0 0 0 0,0 0 0 0 0,1 0-1 0 0,-1 0 1 0 0,1 0 0 0 0,0-1 0 0 0,0 1 0 0 0,0 0-1 0 0,1 0 1 0 0,-1-1 0 0 0,1 1 0 0 0,0-1-1 0 0,0 1 1 0 0,0-1 0 0 0,1 0 0 0 0,0 2 89 0 0,-1-4-293 0 0,1 0 0 0 0,-1 0 0 0 0,0 1 1 0 0,1-1-1 0 0,-1-1 0 0 0,1 1 0 0 0,-1 0 1 0 0,1-1-1 0 0,-1 1 0 0 0,1-1 0 0 0,-1 0 1 0 0,1 0-1 0 0,-1 0 0 0 0,1 0 0 0 0,-1 0 0 0 0,1 0 1 0 0,0-1-1 0 0,-1 1 0 0 0,1-1 0 0 0,-1 0 1 0 0,0 0-1 0 0,1 0 0 0 0,-1 0 293 0 0,12-5-1703 0 0,0 0 0 0 0,0-1-1 0 0,4-4 1704 0 0,-13 9-412 0 0,140-85-5823 0 0,-34 20 5776 0 0,1 3 3328 0 0,-102 59-2360 0 0,4-2 786 0 0,0-1 0 0 0,0-1 0 0 0,-1 0 0 0 0,3-3-1295 0 0,-34 17 6038 0 0,-32 12-3942 0 0,40-13-1810 0 0,-52 25 1937 0 0,-12 9-2223 0 0,57-28 157 0 0,0 0-1 0 0,1 1 1 0 0,1 1-1 0 0,-1 1 1 0 0,2 0 0 0 0,-9 9-157 0 0,22-20 5 0 0,0-1 0 0 0,-1 0 1 0 0,1 0-1 0 0,0 1 0 0 0,0-1 1 0 0,-1 1-1 0 0,1-1 0 0 0,0 1 1 0 0,1-1-1 0 0,-1 1 0 0 0,0 0 1 0 0,0-1-1 0 0,1 1 0 0 0,-1 0 1 0 0,1-1-1 0 0,-1 1 1 0 0,1 0-1 0 0,0 0 0 0 0,0 0 1 0 0,0 0-1 0 0,0-1 0 0 0,0 1 1 0 0,0 0-1 0 0,0 0 0 0 0,0 0 1 0 0,1-1-1 0 0,-1 1 0 0 0,1 0 1 0 0,0 0-1 0 0,-1-1 0 0 0,1 1-4 0 0,1 0-3 0 0,0 0 1 0 0,1 0 0 0 0,-1-1 0 0 0,0 0 0 0 0,0 1 0 0 0,1-1 0 0 0,-1 0 0 0 0,1 0 0 0 0,-1 0-1 0 0,1 0 1 0 0,-1 0 0 0 0,1-1 0 0 0,-1 1 0 0 0,1-1 0 0 0,0 0 0 0 0,-1 0 0 0 0,1 0 0 0 0,0 0-1 0 0,-1 0 1 0 0,1 0 0 0 0,2-1 1 0 0,13-3-7 0 0,1 0 0 0 0,-1 0-1 0 0,0-2 1 0 0,0-1-1 0 0,-1 0 1 0 0,1-1 0 0 0,-2 0-1 0 0,1-2 1 0 0,6-5 7 0 0,11-9-3 0 0,-1-1 0 0 0,-1-1 1 0 0,23-27 2 0 0,46-58 16 0 0,-4-5 0 0 0,76-121-16 0 0,-162 221 15 0 0,-1 4 38 0 0,-1-1 1 0 0,-1 0 0 0 0,0-1-1 0 0,-1 0 1 0 0,0 0-1 0 0,3-14-53 0 0,-9 28 9 0 0,-1 0-1 0 0,0-1 0 0 0,0 1 1 0 0,0-1-1 0 0,1 1 1 0 0,-1 0-1 0 0,0-1 0 0 0,0 1 1 0 0,0-1-1 0 0,0 1 0 0 0,0 0 1 0 0,0-1-1 0 0,0 1 1 0 0,0-1-1 0 0,0 1 0 0 0,0 0 1 0 0,0-1-1 0 0,0 1 1 0 0,0-1-1 0 0,0 1 0 0 0,0 0 1 0 0,0-1-1 0 0,-1 1 0 0 0,1-1 1 0 0,0 1-1 0 0,0 0 1 0 0,0-1-1 0 0,-1 1 0 0 0,1 0 1 0 0,0-1-1 0 0,0 1 1 0 0,-1 0-1 0 0,1 0 0 0 0,0-1 1 0 0,-1 1-1 0 0,1 0 0 0 0,0 0 1 0 0,-1-1-1 0 0,1 1 1 0 0,-1 0-1 0 0,1 0 0 0 0,0 0 1 0 0,-1 0-1 0 0,1 0 0 0 0,-1-1 1 0 0,1 1-1 0 0,0 0 1 0 0,-1 0-1 0 0,1 0 0 0 0,-1 0 1 0 0,1 0-1 0 0,0 0 1 0 0,-1 0-1 0 0,1 0 0 0 0,-1 1 1 0 0,1-1-1 0 0,0 0 0 0 0,-1 0 1 0 0,1 0-1 0 0,-1 0 1 0 0,1 1-1 0 0,0-1 0 0 0,-1 0 1 0 0,1 0-1 0 0,0 0 1 0 0,-1 1-10 0 0,-26 14 236 0 0,-19 19-147 0 0,1 3 0 0 0,2 2 1 0 0,1 1-1 0 0,3 3 0 0 0,1 1 1 0 0,-13 21-89 0 0,31-38-145 0 0,2 1 0 0 0,0 0 1 0 0,2 1-1 0 0,1 1 1 0 0,1 1-1 0 0,2 0 0 0 0,1 1 1 0 0,1 0-1 0 0,2 0 1 0 0,1 1-1 0 0,-1 24 145 0 0,2-6-6577 0 0,-8 26 6577 0 0,10-61-1788 0 0,-1 0 1 0 0,0 0-1 0 0,-1-1 1 0 0,-1 1-1 0 0,0-1 1 0 0,-7 10 1787 0 0,-11 9-2508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4:46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0 1084 0 0,'-13'18'6014'0'0,"-1"0"1"0"0,-16 13-6015 0 0,-3 6 4522 0 0,3 4-4033 0 0,25-33-430 0 0,-1 1-1 0 0,2 0 1 0 0,-1 1 0 0 0,1-1 0 0 0,1 1 0 0 0,0 0 0 0 0,0 0 0 0 0,1 0 0 0 0,0 0 0 0 0,0 6-59 0 0,2-11-166 0 0,1 1 1 0 0,-1-1 0 0 0,1 1-1 0 0,0-1 1 0 0,0 0 0 0 0,0 1-1 0 0,1-1 1 0 0,0 0 0 0 0,0 0-1 0 0,0 0 1 0 0,1 0 0 0 0,0-1-1 0 0,0 1 1 0 0,0-1 0 0 0,0 1-1 0 0,1-1 1 0 0,-1 0 0 0 0,1 0-1 0 0,0-1 1 0 0,3 3 165 0 0,-2-3-667 0 0,-1 0 0 0 0,1 0 0 0 0,0 0 0 0 0,0 0 0 0 0,0-1 0 0 0,0 0 0 0 0,0 0 0 0 0,1-1 1 0 0,-1 1-1 0 0,1-1 0 0 0,-1 0 0 0 0,1 0 0 0 0,-1-1 0 0 0,1 0 0 0 0,-1 0 0 0 0,1 0 0 0 0,-1-1 0 0 0,3 0 667 0 0,23-5-2357 0 0</inkml:trace>
  <inkml:trace contextRef="#ctx0" brushRef="#br0" timeOffset="311.796">777 17 1940 0 0,'-34'10'9358'0'0,"-1"-4"-5531"0"0,-6 1-1696 0 0,21-2-1613 0 0,-16 3 141 0 0,-1 1 0 0 0,2 3 0 0 0,0 0 1 0 0,0 2-1 0 0,-10 7-659 0 0,43-20 5 0 0,-1 0 1 0 0,1 1-1 0 0,0-1 0 0 0,0 0 1 0 0,0 1-1 0 0,0-1 0 0 0,0 1 1 0 0,1 0-1 0 0,-1 0 1 0 0,0 0-1 0 0,1-1 0 0 0,-1 1 1 0 0,1 1-1 0 0,0-1 0 0 0,0 0 1 0 0,0 0-1 0 0,0 0 0 0 0,0 1 1 0 0,0-1-1 0 0,0 0 1 0 0,1 1-1 0 0,-1-1 0 0 0,1 1 1 0 0,0-1-1 0 0,-1 1 0 0 0,1-1 1 0 0,1 1-1 0 0,-1-1 1 0 0,0 1-1 0 0,0-1 0 0 0,1 0 1 0 0,0 1-1 0 0,-1-1 0 0 0,1 0 1 0 0,0 1-1 0 0,0-1 0 0 0,0 0 1 0 0,2 2-6 0 0,5 10-20 0 0,1-1 0 0 0,0 0 0 0 0,1-1 0 0 0,1 0 0 0 0,11 10 20 0 0,0 0-3 0 0,-15-13-3 0 0,1-1 1 0 0,-1 1 0 0 0,0 1 0 0 0,-1-1-1 0 0,0 1 1 0 0,3 7 5 0 0,-8-15 1 0 0,0 1 0 0 0,0-1 0 0 0,-1 1 0 0 0,1 0 0 0 0,-1-1 0 0 0,1 1-1 0 0,-1-1 1 0 0,0 1 0 0 0,0 0 0 0 0,0-1 0 0 0,0 1 0 0 0,0 0 0 0 0,0-1 0 0 0,-1 1 0 0 0,0-1-1 0 0,1 1 1 0 0,-1 0 0 0 0,0-1 0 0 0,0 0 0 0 0,0 1 0 0 0,-1-1 0 0 0,1 0 0 0 0,-1 1 0 0 0,1-1-1 0 0,-1 0 1 0 0,1 0 0 0 0,-1 0 0 0 0,0 0 0 0 0,0-1 0 0 0,-2 2-1 0 0,-5 4-10 0 0,0-1-1 0 0,-1-1 1 0 0,0 0 0 0 0,0 0 0 0 0,-1-1-1 0 0,1 0 1 0 0,-1-1 0 0 0,0 0 0 0 0,0-1-1 0 0,0 0 1 0 0,0 0 0 0 0,0-2 0 0 0,0 1-1 0 0,0-1 1 0 0,0-1 0 0 0,-9-1 10 0 0,18 2-77 0 0,1 0-1 0 0,-1 0 1 0 0,1-1-1 0 0,0 1 1 0 0,-1 0 0 0 0,1-1-1 0 0,-1 1 1 0 0,1-1-1 0 0,0 0 1 0 0,-1 1 0 0 0,1-1-1 0 0,0 0 1 0 0,0 0 0 0 0,0 0-1 0 0,-1 0 1 0 0,1 0-1 0 0,0 0 1 0 0,0 0 0 0 0,0 0-1 0 0,1 0 1 0 0,-1-1-1 0 0,0 1 78 0 0,0-1-216 0 0,1 1-1 0 0,0-1 1 0 0,0 1-1 0 0,0-1 1 0 0,-1 1-1 0 0,2 0 1 0 0,-1-1-1 0 0,0 1 1 0 0,0-1-1 0 0,0 1 1 0 0,1-1-1 0 0,-1 1 1 0 0,0 0-1 0 0,1-1 1 0 0,0 1-1 0 0,-1 0 1 0 0,1-1-1 0 0,0 0 217 0 0,3-4-889 0 0,0 1 0 0 0,1-1 0 0 0,-1 1 0 0 0,1 0 0 0 0,0 0 0 0 0,0 0 0 0 0,1 1-1 0 0,5-4 890 0 0,9-5-1645 0 0,2 2-1 0 0,0 1 1 0 0,0 0-1 0 0,0 2 1646 0 0,24-7-1407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4:44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449 228 128 0 0,'0'5'11652'0'0,"-2"3"-5834"0"0,-3 5-3705 0 0,-3 8-3249 0 0,3-7 2158 0 0,-28 62-609 0 0,-3-1 0 0 0,-3-3 0 0 0,-45 63-413 0 0,-1 2 292 0 0,-2 22-211 0 0,74-130-201 0 0,0 1 0 0 0,2 0 1 0 0,1 1-1 0 0,-3 18 120 0 0,9-13-1061 0 0,9-24-934 0 0,-4-12 1835 0 0,-1 0 0 0 0,1 0 1 0 0,0 0-1 0 0,-1 0 0 0 0,1 0 0 0 0,0 0 1 0 0,-1 0-1 0 0,1 0 0 0 0,0-1 0 0 0,-1 1 1 0 0,1 0-1 0 0,0 0 0 0 0,-1 0 0 0 0,1-1 1 0 0,-1 1-1 0 0,1 0 0 0 0,0-1 0 0 0,-1 1 1 0 0,1-1-1 0 0,-1 1 0 0 0,1 0 0 0 0,-1-1 1 0 0,1 1-1 0 0,-1-1 160 0 0,14-13-2378 0 0,0 0 1 0 0,-1-1-1 0 0,-1 0 1 0 0,9-15 2377 0 0,-5 7-1379 0 0,14-18-572 0 0</inkml:trace>
  <inkml:trace contextRef="#ctx0" brushRef="#br0" timeOffset="176.448">255 711 1072 0 0,'4'-7'1039'0'0,"-1"1"0"0"0,1 0 1 0 0,0 0-1 0 0,1 0 0 0 0,-1 0 0 0 0,1 1 0 0 0,0 0 1 0 0,1 0-1 0 0,-1 0 0 0 0,1 1 0 0 0,0-1 0 0 0,0 1-1039 0 0,34-13 2162 0 0,184-46 2172 0 0,-100 34-4118 0 0,93-7-216 0 0,-165 32-575 0 0,0 2 1 0 0,14 3 574 0 0,44-2-7814 0 0,-106 1 7057 0 0,-1 0 254 0 0,0 0-1 0 0,0 0 0 0 0,0 0 0 0 0,-1 0 0 0 0,1-1 1 0 0,0 1-1 0 0,0-1 0 0 0,-1 0 0 0 0,1 1 0 0 0,0-1 1 0 0,-1-1-1 0 0,1 1 0 0 0,-1 0 0 0 0,1 0 0 0 0,-1-1 1 0 0,0 0 503 0 0,6-8-1930 0 0</inkml:trace>
  <inkml:trace contextRef="#ctx0" brushRef="#br0" timeOffset="408.705">1034 228 1268 0 0,'-3'5'989'0'0,"1"-1"0"0"0,-1 0 0 0 0,0 0 0 0 0,0 0 0 0 0,0-1 1 0 0,0 1-1 0 0,-1-1 0 0 0,0 0 0 0 0,1 1 0 0 0,-3 0-989 0 0,-18 18 2087 0 0,2 7-1528 0 0,1 2 1 0 0,1 0-1 0 0,2 1 0 0 0,2 1 1 0 0,0 0-1 0 0,3 1 1 0 0,0 1-1 0 0,3 0 0 0 0,-1 9-559 0 0,6-24-9 0 0,2 0-1 0 0,0 1 0 0 0,1 6 10 0 0,6 20-1601 0 0,-3-43 961 0 0,0 0 0 0 0,0 0 0 0 0,0 0 0 0 0,1 0 0 0 0,0 0-1 0 0,0 0 1 0 0,0-1 0 0 0,2 4 640 0 0,-3-6-290 0 0,0 0 0 0 0,0-1 0 0 0,0 1 1 0 0,0 0-1 0 0,0 0 0 0 0,0-1 0 0 0,0 1 0 0 0,1-1 0 0 0,-1 1 0 0 0,0-1 1 0 0,0 1-1 0 0,0-1 0 0 0,1 0 0 0 0,-1 0 0 0 0,0 1 0 0 0,0-1 0 0 0,1 0 0 0 0,-1 0 1 0 0,0 0-1 0 0,1-1 0 0 0,-1 1 0 0 0,0 0 0 0 0,0 0 0 0 0,1-1 0 0 0,-1 1 1 0 0,0 0-1 0 0,0-1 0 0 0,0 0 0 0 0,1 0 290 0 0,10-6-2083 0 0</inkml:trace>
  <inkml:trace contextRef="#ctx0" brushRef="#br0" timeOffset="657.722">1313 260 164 0 0,'35'11'6477'0'0,"-33"-10"-6070"0"0,0 0 0 0 0,-1 0 0 0 0,1 0 0 0 0,-1 1-1 0 0,0-1 1 0 0,1 0 0 0 0,-1 1 0 0 0,0-1-1 0 0,0 1 1 0 0,0-1 0 0 0,0 1 0 0 0,0 0-1 0 0,0-1 1 0 0,0 1 0 0 0,-1 0 0 0 0,1 0 0 0 0,-1 0-1 0 0,1 1-406 0 0,11 47 2323 0 0,2-1 0 0 0,5 8-2323 0 0,-6-24 443 0 0,2 0 0 0 0,1 0 0 0 0,12 15-443 0 0,27 34 58 0 0,5-1-58 0 0,13 19-797 0 0,-42-52-575 0 0,-17-23-2089 0 0,2-2-1 0 0,5 5 3462 0 0,-20-27-338 0 0,0 0-1 0 0,0 1 1 0 0,0-1 0 0 0,-1 0 0 0 0,1 0 0 0 0,0 0 0 0 0,1 0 0 0 0,-1 0 0 0 0,0-1 0 0 0,0 1 0 0 0,0 0 0 0 0,0 0 0 0 0,1-1-1 0 0,-1 1 1 0 0,0-1 0 0 0,1 1 0 0 0,-1-1 0 0 0,0 1 0 0 0,1-1 0 0 0,-1 0 0 0 0,1 0 0 0 0,-1 0 0 0 0,2 0 338 0 0,4-5-1976 0 0</inkml:trace>
  <inkml:trace contextRef="#ctx0" brushRef="#br0" timeOffset="907.49">2031 457 456 0 0,'-35'29'4597'0'0,"-2"-2"1"0"0,-7 3-4598 0 0,-46 34 4100 0 0,81-56-3909 0 0,-210 176 3872 0 0,178-145-3549 0 0,2 1 0 0 0,1 2 0 0 0,3 2 0 0 0,-1 4-514 0 0,19-23 76 0 0,2 0 1 0 0,1 1 0 0 0,-6 17-77 0 0,14-29-484 0 0,1 0 1 0 0,0 0-1 0 0,1 1 1 0 0,1 0-1 0 0,0 0 0 0 0,1-1 1 0 0,0 16 483 0 0,2-28-506 0 0,0 0 0 0 0,0 1 1 0 0,0-1-1 0 0,1 0 1 0 0,-1 0-1 0 0,1 0 1 0 0,-1 1-1 0 0,1-1 0 0 0,0 0 1 0 0,0 0-1 0 0,0 0 506 0 0,-1-1-200 0 0,1-1 0 0 0,-1 0-1 0 0,0 1 1 0 0,1-1 0 0 0,-1 1 0 0 0,1-1-1 0 0,-1 1 1 0 0,1-1 0 0 0,-1 0-1 0 0,1 1 1 0 0,-1-1 0 0 0,1 0 0 0 0,-1 0-1 0 0,1 1 1 0 0,0-1 0 0 0,-1 0 0 0 0,1 0-1 0 0,-1 0 1 0 0,1 0 0 0 0,0 0-1 0 0,-1 0 1 0 0,1 0 0 0 0,-1 0 0 0 0,1 0-1 0 0,0 0 1 0 0,-1 0 0 0 0,1 0-1 0 0,0 0 1 0 0,-1 0 0 0 0,1-1 0 0 0,-1 1-1 0 0,1 0 1 0 0,-1 0 0 0 0,1-1-1 0 0,-1 1 1 0 0,1 0 0 0 0,-1-1 0 0 0,1 1-1 0 0,-1 0 1 0 0,1-1 0 0 0,-1 1 0 0 0,1-1-1 0 0,-1 0 201 0 0,9-8-2008 0 0</inkml:trace>
  <inkml:trace contextRef="#ctx0" brushRef="#br0" timeOffset="2209.892">2317 205 216 0 0,'-8'10'1732'0'0,"-1"0"0"0"0,-1-1 0 0 0,0-1 0 0 0,0 1 0 0 0,0-2 0 0 0,-10 6-1732 0 0,-17 13 1942 0 0,37-26-1866 0 0,-1 1 1 0 0,1-1 0 0 0,0 0-1 0 0,0 1 1 0 0,-1-1 0 0 0,1 0-1 0 0,0 1 1 0 0,-1-1 0 0 0,1 0-1 0 0,0 1 1 0 0,-1-1 0 0 0,1 0-1 0 0,0 0 1 0 0,-1 0-1 0 0,1 1 1 0 0,-1-1 0 0 0,1 0-1 0 0,-1 0 1 0 0,1 0 0 0 0,0 0-1 0 0,-1 0 1 0 0,1 0 0 0 0,-1 0-1 0 0,1 0 1 0 0,-1 0-1 0 0,1 0 1 0 0,0 0 0 0 0,-1 0-1 0 0,1 0 1 0 0,-1 0-77 0 0,5-14 709 0 0,24-32-1128 0 0,-19 32 641 0 0,9-17-215 0 0,2 1 0 0 0,1 0 0 0 0,14-13-7 0 0,-27 34 10 0 0,0 0-1 0 0,1 1 1 0 0,0 0-1 0 0,0 0 1 0 0,0 1-1 0 0,1 0 1 0 0,0 1-1 0 0,1 0 1 0 0,-1 0-1 0 0,1 1 1 0 0,0 1-1 0 0,7-2-9 0 0,-15 5 18 0 0,0 0 0 0 0,0 0 0 0 0,0 0 0 0 0,1 1 0 0 0,-1-1 0 0 0,0 1 0 0 0,0 0 0 0 0,0 0 0 0 0,0 0 0 0 0,0 1 0 0 0,1-1 0 0 0,-1 1 0 0 0,0-1 0 0 0,0 1 0 0 0,0 0 0 0 0,0 0 0 0 0,0 1 0 0 0,0-1 0 0 0,-1 0 0 0 0,1 1 0 0 0,0 0 0 0 0,-1 0 0 0 0,1 0 0 0 0,-1 0 0 0 0,1 0 0 0 0,-1 0 0 0 0,0 0 0 0 0,0 1 0 0 0,0-1 0 0 0,0 1 0 0 0,-1 0 0 0 0,1-1 0 0 0,-1 1 0 0 0,1 0 0 0 0,-1 0 0 0 0,0 0 0 0 0,0 0 0 0 0,0 2-18 0 0,3 10 0 0 0,-2 1 1 0 0,0-1-1 0 0,0 1 0 0 0,-1 0 1 0 0,-1 0-1 0 0,-1-1 0 0 0,0 2 0 0 0,1 10 849 0 0,7-4-4077 0 0,-7-23 3006 0 0,0 1-1 0 0,0-1 1 0 0,1 1-1 0 0,-1 0 1 0 0,1-1-1 0 0,-1 1 0 0 0,0-1 1 0 0,1 1-1 0 0,-1-1 1 0 0,1 1-1 0 0,-1-1 0 0 0,1 0 1 0 0,-1 1-1 0 0,1-1 1 0 0,0 0-1 0 0,-1 1 0 0 0,1-1 1 0 0,0 0-1 0 0,-1 1 1 0 0,1-1-1 0 0,-1 0 1 0 0,1 0-1 0 0,0 0 0 0 0,-1 0 1 0 0,1 0 222 0 0,1 0-411 0 0,-1 0 0 0 0,1-1 0 0 0,0 1 0 0 0,-1-1 0 0 0,1 1 0 0 0,-1-1 0 0 0,0 0 0 0 0,1 0 0 0 0,-1 0 0 0 0,0 0 1 0 0,1 0-1 0 0,-1 0 0 0 0,0 0 0 0 0,0 0 0 0 0,1-1 411 0 0,8-10-1655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4:55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35 1024 0 0,'1'0'450'0'0,"0"0"0"0"0,0 0 0 0 0,0-1 0 0 0,0 1 0 0 0,0 0 0 0 0,0-1 0 0 0,0 1 0 0 0,0 0 0 0 0,0-1 0 0 0,0 1 0 0 0,0-1 0 0 0,0 0 0 0 0,0 1 0 0 0,0-1 0 0 0,-1 0 0 0 0,1 1-1 0 0,0-1 1 0 0,0 0 0 0 0,-1 0 0 0 0,1 0 0 0 0,-1 0 0 0 0,1 1 0 0 0,0-1 0 0 0,-1 0 0 0 0,0 0 0 0 0,1 0 0 0 0,-1 0 0 0 0,0 0 0 0 0,1 0 0 0 0,-1 0 0 0 0,0-1 0 0 0,0 1 0 0 0,0 0 0 0 0,0 0 0 0 0,0 0 0 0 0,0 0 0 0 0,0 0 0 0 0,0 0 0 0 0,-1 0 0 0 0,1 0 0 0 0,0 0 0 0 0,0 0 0 0 0,-1-1-450 0 0,5 50 2265 0 0,-1-37-3036 0 0,-2 0 0 0 0,0-1 0 0 0,0 1 0 0 0,-1 11 771 0 0,0-13-1770 0 0,-1 1 0 0 0,-1 0-1 0 0,1-1 1 0 0,-2 0-1 0 0,1 1 1 0 0,-1-1-1 0 0,-1 0 1 0 0,1 0-1 0 0,-2 1 1771 0 0,-6 9-2712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4:55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13 716 0 0,'2'10'3296'0'0,"0"-6"609"0"0,1-10 267 0 0,-1-2 112 0 0,0 2-1867 0 0,3 3-1349 0 0,4 1-620 0 0,-2 0-404 0 0,5 2-524 0 0,-3 2-828 0 0,1 0-1169 0 0,-6 1-1031 0 0,1 3-312 0 0,-3-2 191 0 0,-2-4 677 0 0,-2 6 1104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4:52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290 389 348 0 0,'5'-16'1770'0'0,"16"-43"2442"0"0,-20 57-4052 0 0,0-1 0 0 0,0 1 0 0 0,0 0 0 0 0,0 0 0 0 0,0 0 0 0 0,1 0 0 0 0,-1 0 1 0 0,1 0-1 0 0,0 0 0 0 0,-1 1 0 0 0,1-1 0 0 0,0 1 0 0 0,0-1 0 0 0,0 1 0 0 0,0 0 0 0 0,0-1 0 0 0,0 1 0 0 0,1 0 0 0 0,-1 0 0 0 0,0 1 1 0 0,2-1-161 0 0,-4 1 40 0 0,1 0 0 0 0,-1 0 1 0 0,0 0-1 0 0,1 0 0 0 0,-1 0 1 0 0,1 0-1 0 0,-1 0 1 0 0,0 0-1 0 0,1 0 0 0 0,-1 0 1 0 0,0 0-1 0 0,1 1 0 0 0,-1-1 1 0 0,1 0-1 0 0,-1 0 1 0 0,0 0-1 0 0,1 1 0 0 0,-1-1 1 0 0,0 0-1 0 0,0 1 0 0 0,1-1 1 0 0,-1 0-1 0 0,0 0 1 0 0,0 1-1 0 0,1-1 0 0 0,-1 1 1 0 0,0-1-1 0 0,0 0 0 0 0,0 1 1 0 0,0-1-1 0 0,0 0 1 0 0,1 1-1 0 0,-1-1 0 0 0,0 1 1 0 0,0-1-1 0 0,0 0 0 0 0,0 1 1 0 0,0-1-41 0 0,-1 18 901 0 0,1-16-806 0 0,-6 33 933 0 0,-3 0 0 0 0,0-1 0 0 0,-2 0 0 0 0,-2-1 0 0 0,-14 27-1028 0 0,9-17 423 0 0,-39 85 215 0 0,12-28-591 0 0,-13 48-47 0 0,49-120-248 0 0,-17 44-1467 0 0,3-27-3916 0 0,22-44 5324 0 0,0 0-1 0 0,1 0 0 0 0,-1 0 1 0 0,0 0-1 0 0,0 0 1 0 0,1 0-1 0 0,-1 0 0 0 0,0 0 1 0 0,0 0-1 0 0,0 0 1 0 0,0-1-1 0 0,0 1 0 0 0,-1 0 1 0 0,1-1-1 0 0,0 1 0 0 0,0-1 1 0 0,0 1-1 0 0,-1-1 1 0 0,1 1-1 0 0,0-1 0 0 0,0 0 1 0 0,-1 0-1 0 0,1 1 1 0 0,0-1-1 0 0,-1 0 0 0 0,1 0 1 0 0,0-1-1 0 0,0 1 1 0 0,-1 0 307 0 0,-10-7-1796 0 0</inkml:trace>
  <inkml:trace contextRef="#ctx0" brushRef="#br0" timeOffset="328.705">78 563 472 0 0,'37'-64'5327'0'0,"-19"32"1688"0"0,20-27-7015 0 0,-29 48 482 0 0,-1 0 0 0 0,2 0-1 0 0,0 1 1 0 0,0 1 0 0 0,1 0 0 0 0,11-8-482 0 0,6-1 257 0 0,1 2-1 0 0,0 0 0 0 0,2 2 0 0 0,0 1 1 0 0,27-7-257 0 0,-38 14 129 0 0,1 0 0 0 0,1 2 0 0 0,-1 1 0 0 0,1 0 0 0 0,-1 1 0 0 0,1 2 0 0 0,0 0 0 0 0,0 1 0 0 0,11 3-129 0 0,-20-1 17 0 0,-1 0 0 0 0,1 1 0 0 0,-1 0 0 0 0,0 1-1 0 0,0 0 1 0 0,0 1 0 0 0,-1 0 0 0 0,0 1 0 0 0,0 0-1 0 0,-1 1 1 0 0,7 5-17 0 0,-5-1 8 0 0,0 1-1 0 0,0 0 1 0 0,-1 0 0 0 0,-1 1-1 0 0,0 0 1 0 0,-1 1-1 0 0,-1 0 1 0 0,3 8-8 0 0,-2-2 3 0 0,-1 0-1 0 0,-1 0 1 0 0,-1 1 0 0 0,0 0-1 0 0,-2 0 1 0 0,-1 0 0 0 0,0 1 0 0 0,-2-1-1 0 0,-1 1 1 0 0,0-1 0 0 0,-2 1-1 0 0,-1-1 1 0 0,-3 14-3 0 0,1-14-2 0 0,-2 0 1 0 0,-1-1-1 0 0,0 0 0 0 0,-1 0 0 0 0,-2 0 1 0 0,0-2-1 0 0,-1 1 0 0 0,-1-1 1 0 0,-1-1-1 0 0,-8 9 2 0 0,1-5 85 0 0,0-2 1 0 0,-2 0-1 0 0,0-1 1 0 0,-1-1-1 0 0,-1-2 0 0 0,-1 0 1 0 0,-19 8-86 0 0,3-5 81 0 0,-2-1-1 0 0,0-3 1 0 0,0-1-1 0 0,-2-3 1 0 0,1-1-1 0 0,-2-3 1 0 0,1-1 0 0 0,-1-3-1 0 0,1-1 1 0 0,-16-3-81 0 0,1-6-26 0 0,57 7 19 0 0,0-1 1 0 0,-1 0 0 0 0,1 0 0 0 0,0-1 0 0 0,1 1 0 0 0,-1-1 0 0 0,0 0 0 0 0,0 0 0 0 0,1 0 0 0 0,-1 0 0 0 0,1-1-1 0 0,-4-2 7 0 0,7 4-4 0 0,-1 1 0 0 0,1-1 0 0 0,-1 0 0 0 0,1 1-1 0 0,0-1 1 0 0,-1 0 0 0 0,1 0 0 0 0,0 1-1 0 0,-1-1 1 0 0,1 0 0 0 0,0 0 0 0 0,0 1-1 0 0,0-1 1 0 0,0 0 0 0 0,0 0 0 0 0,0 0-1 0 0,0 0 1 0 0,0 1 0 0 0,0-1 0 0 0,0 0 0 0 0,0 0-1 0 0,0 0 1 0 0,1 1 0 0 0,-1-1 0 0 0,0 0-1 0 0,1 0 1 0 0,-1 1 0 0 0,0-1 0 0 0,1 0-1 0 0,-1 1 1 0 0,1-1 0 0 0,-1 0 0 0 0,1 1-1 0 0,0-1 1 0 0,-1 1 0 0 0,1-1 0 0 0,-1 1-1 0 0,1-1 1 0 0,0 1 0 0 0,0-1 4 0 0,30-17-509 0 0,-5 7-1392 0 0,0 1 0 0 0,0 2-1 0 0,1 0 1 0 0,24-2 1901 0 0,111-11-8743 0 0,-141 19 8045 0 0,40-5-1114 0 0</inkml:trace>
  <inkml:trace contextRef="#ctx0" brushRef="#br0" timeOffset="905.943">1469 762 20 0 0,'17'-11'1516'0'0,"-1"-1"0"0"0,-1 0-1 0 0,13-14-1515 0 0,-25 23 383 0 0,0 0 0 0 0,0 0-1 0 0,0 0 1 0 0,0-1-1 0 0,-1 0 1 0 0,1 1 0 0 0,-1-1-1 0 0,0 0 1 0 0,0 0 0 0 0,0 0-1 0 0,0-1 1 0 0,-1 1-1 0 0,0 0 1 0 0,0-1 0 0 0,0 1-1 0 0,0 0 1 0 0,-1-1 0 0 0,0 1-1 0 0,0-1 1 0 0,0-1-383 0 0,-1 4 62 0 0,1 0 1 0 0,-1 0 0 0 0,0 0 0 0 0,0-1-1 0 0,0 1 1 0 0,0 0 0 0 0,0 1-1 0 0,0-1 1 0 0,0 0 0 0 0,-1 0 0 0 0,1 0-1 0 0,-1 1 1 0 0,1-1 0 0 0,-1 1-1 0 0,0-1 1 0 0,0 1 0 0 0,1 0 0 0 0,-1-1-1 0 0,0 1 1 0 0,0 0 0 0 0,0 0-1 0 0,0 1 1 0 0,-1-1 0 0 0,1 0 0 0 0,0 1-1 0 0,0-1 1 0 0,0 1 0 0 0,-1 0-1 0 0,1-1 1 0 0,0 1 0 0 0,0 0-1 0 0,-1 1 1 0 0,1-1 0 0 0,-2 0-63 0 0,-9 2 306 0 0,0-1 0 0 0,0 2 0 0 0,1-1 1 0 0,-1 2-1 0 0,-4 1-306 0 0,-10 5 630 0 0,1 1 1 0 0,-1 1-1 0 0,2 1 1 0 0,0 1-1 0 0,1 2 0 0 0,0 0 1 0 0,-16 16-631 0 0,25-20 188 0 0,0 2 1 0 0,1 0-1 0 0,1 0 0 0 0,0 1 1 0 0,1 1-1 0 0,1 0 1 0 0,1 1-1 0 0,0 0 0 0 0,1 1 1 0 0,0 0-1 0 0,-4 15-188 0 0,12-29 16 0 0,0 1 0 0 0,-1-1 1 0 0,2 0-1 0 0,-1 1 0 0 0,0-1 0 0 0,1 1 1 0 0,0-1-1 0 0,0 1 0 0 0,0 0 0 0 0,1-1 0 0 0,-1 1 1 0 0,1-1-1 0 0,0 0 0 0 0,0 1 0 0 0,1-1 0 0 0,-1 0 1 0 0,1 0-1 0 0,2 4-16 0 0,-1-4 0 0 0,-1-1 1 0 0,1 0-1 0 0,0 0 0 0 0,0 0 1 0 0,0 0-1 0 0,1 0 1 0 0,-1-1-1 0 0,1 1 1 0 0,-1-1-1 0 0,1 0 0 0 0,0 0 1 0 0,0 0-1 0 0,0-1 1 0 0,0 1-1 0 0,0-1 0 0 0,0 0 1 0 0,0 0-1 0 0,0-1 1 0 0,1 1-1 0 0,0-1 0 0 0,9 1-40 0 0,1-1-1 0 0,0-1 1 0 0,-1 0 0 0 0,1-1 0 0 0,-1-1-1 0 0,0 0 1 0 0,0-1 0 0 0,0 0-1 0 0,0-1 1 0 0,0-1 0 0 0,-1 0 0 0 0,0-1-1 0 0,6-5 41 0 0,0 1-398 0 0,-2-2 0 0 0,0 0 0 0 0,0-1 0 0 0,-1 0 0 0 0,-1-1 0 0 0,0-1 0 0 0,-1-1 0 0 0,9-14 398 0 0,8-24-1046 0 0,-29 52 1022 0 0,-1 1 0 0 0,0-1 0 0 0,0 0 0 0 0,0 0 1 0 0,0 0-1 0 0,0-1 0 0 0,-1 1 0 0 0,0 0 0 0 0,1 0 0 0 0,-1 0 0 0 0,0 0 0 0 0,0 0 0 0 0,-1-1 0 0 0,1 1 0 0 0,-1 0 0 0 0,1 0 1 0 0,-1 0-1 0 0,0 0 24 0 0,1 2 13 0 0,-1 1 0 0 0,1-1-1 0 0,0 0 1 0 0,-1 1 0 0 0,1-1 0 0 0,0 1 0 0 0,-1-1 0 0 0,1 1 0 0 0,-1-1 0 0 0,1 1 0 0 0,-1-1 0 0 0,1 1 0 0 0,-1 0 0 0 0,1-1 0 0 0,-1 1 0 0 0,1 0 0 0 0,-1-1 0 0 0,1 1 0 0 0,-1 0 0 0 0,0 0 0 0 0,1-1-1 0 0,-1 1 1 0 0,0 0 0 0 0,1 0 0 0 0,-1 0 0 0 0,0 0 0 0 0,1 0 0 0 0,-1 0 0 0 0,0 0 0 0 0,0 0-13 0 0,-20 11 518 0 0,15-6-341 0 0,1 1 0 0 0,0-1-1 0 0,0 1 1 0 0,0 0 0 0 0,-1 2-177 0 0,0 4 152 0 0,0 0 0 0 0,1 1 1 0 0,0-1-1 0 0,0 1 0 0 0,2 0 0 0 0,-1 0 1 0 0,2 0-1 0 0,0 0 0 0 0,0 1 1 0 0,1 6-153 0 0,1-13 49 0 0,-1-1 1 0 0,2 1-1 0 0,-1-1 1 0 0,1 0-1 0 0,-1 1 1 0 0,2-1-1 0 0,-1 0 1 0 0,1 0 0 0 0,0 0-1 0 0,0 0 1 0 0,0 0-1 0 0,1 0 1 0 0,0 0-1 0 0,0-1 1 0 0,1 1-1 0 0,0-1 1 0 0,0 0-1 0 0,0 0 1 0 0,0-1 0 0 0,1 1-1 0 0,-1-1 1 0 0,6 4-50 0 0,-7-7 4 0 0,1 1 1 0 0,-1-1 0 0 0,1 0-1 0 0,-1 0 1 0 0,1 0-1 0 0,-1 0 1 0 0,1 0 0 0 0,0-1-1 0 0,-1 0 1 0 0,1 1 0 0 0,0-1-1 0 0,0-1 1 0 0,-1 1 0 0 0,1-1-1 0 0,0 1 1 0 0,-1-1-1 0 0,1 0 1 0 0,-1 0 0 0 0,1-1-1 0 0,-1 1 1 0 0,0-1 0 0 0,1 1-1 0 0,-1-1 1 0 0,3-2-5 0 0,9-7-5 0 0,0 1 1 0 0,-1-2 0 0 0,0 0-1 0 0,5-7 5 0 0,-15 15 1 0 0,122-129-56 0 0,-82 83 51 0 0,2 3 1 0 0,2 1 0 0 0,2 2 0 0 0,38-24 3 0 0,-84 65 1 0 0,0 0 0 0 0,0 1 1 0 0,0 0-1 0 0,0 0 0 0 0,0 0 1 0 0,0 1-1 0 0,0-1 0 0 0,1 1 1 0 0,-1 0-1 0 0,0 0 0 0 0,4 0-1 0 0,-6 2 1 0 0,-1-1-1 0 0,0 0 1 0 0,1 0-1 0 0,-1 1 1 0 0,0-1-1 0 0,1 1 1 0 0,-1-1-1 0 0,0 1 1 0 0,1 0-1 0 0,-1-1 1 0 0,0 1-1 0 0,0 0 1 0 0,0 0-1 0 0,0 0 1 0 0,0 0-1 0 0,0 0 1 0 0,0 0-1 0 0,0 0 1 0 0,0 0-1 0 0,0 0 1 0 0,0 0-1 0 0,-1 1 1 0 0,1-1-1 0 0,-1 0 1 0 0,1 1-1 0 0,-1-1 1 0 0,1 0-1 0 0,-1 1 0 0 0,0-1 1 0 0,1 0-1 0 0,-1 1 1 0 0,0-1-1 0 0,0 1 1 0 0,0-1-1 0 0,0 0 1 0 0,0 1-1 0 0,-1 0 0 0 0,0 24 2 0 0,0 1 0 0 0,-3-1 0 0 0,0 0 0 0 0,-1 0 0 0 0,-8 21-2 0 0,-5 27-14 0 0,12-44-164 0 0,-2 5 212 0 0,2 1-1 0 0,1 10-33 0 0,4-34-555 0 0,1 0 0 0 0,0 0 0 0 0,1 0 0 0 0,0 0 0 0 0,2 5 555 0 0,-2-16-225 0 0,-1 0 0 0 0,0 0 0 0 0,0 0 1 0 0,1 0-1 0 0,-1 0 0 0 0,0 0 0 0 0,1 0 0 0 0,-1 0 0 0 0,1 0 0 0 0,-1-1 0 0 0,1 1 0 0 0,0 0 1 0 0,-1 0-1 0 0,1 0 0 0 0,0-1 0 0 0,-1 1 0 0 0,1 0 0 0 0,0-1 0 0 0,0 1 0 0 0,0-1 1 0 0,0 1-1 0 0,0-1 0 0 0,-1 1 0 0 0,1-1 0 0 0,0 0 0 0 0,0 1 0 0 0,0-1 0 0 0,0 0 0 0 0,0 0 1 0 0,0 1-1 0 0,0-1 0 0 0,0 0 0 0 0,0 0 0 0 0,0 0 0 0 0,0-1 0 0 0,0 1 0 0 0,0 0 1 0 0,0 0-1 0 0,0 0 0 0 0,0-1 0 0 0,0 1 0 0 0,0 0 0 0 0,0-1 0 0 0,0 1 0 0 0,0-1 0 0 0,0 1 1 0 0,0-2 224 0 0,8-2-1421 0 0,0-2 1 0 0,0 1-1 0 0,-1-1 0 0 0,6-5 1421 0 0,-7 5-548 0 0,25-18-1227 0 0</inkml:trace>
  <inkml:trace contextRef="#ctx0" brushRef="#br0" timeOffset="1558.849">2436 751 292 0 0,'8'-10'622'0'0,"28"-43"2248"0"0,-34 50-2453 0 0,0-1 1 0 0,0 0-1 0 0,-1 0 0 0 0,1 0 0 0 0,-1 0 1 0 0,0 0-1 0 0,0 0 0 0 0,0-1 1 0 0,-1 1-1 0 0,1 0 0 0 0,-1 0 0 0 0,0-5-417 0 0,0 8 161 0 0,-1-1 0 0 0,1 1-1 0 0,0 0 1 0 0,-1-1 0 0 0,1 1-1 0 0,-1 0 1 0 0,1-1 0 0 0,-1 1-1 0 0,1 0 1 0 0,-1 0 0 0 0,0 0-1 0 0,0-1 1 0 0,0 1 0 0 0,0 0-1 0 0,0 0 1 0 0,0 0-1 0 0,0 0 1 0 0,0 1 0 0 0,0-1-1 0 0,0 0 1 0 0,0 0 0 0 0,0 1-1 0 0,-1-1 1 0 0,1 0-161 0 0,-3 0 322 0 0,1 0-1 0 0,-1 0 1 0 0,0 0 0 0 0,1 1-1 0 0,-1-1 1 0 0,0 1 0 0 0,1 0-1 0 0,-1 0 1 0 0,-3 0-322 0 0,-4 2 754 0 0,-1-1-1 0 0,1 2 1 0 0,0 0 0 0 0,0 0-1 0 0,-10 4-753 0 0,9-1 386 0 0,-1 0 0 0 0,1 1 0 0 0,1 1 0 0 0,-1 0 0 0 0,1 0 0 0 0,-3 4-386 0 0,11-9 58 0 0,-1 0 0 0 0,1 0 0 0 0,0 0 0 0 0,0 0 0 0 0,0 1 0 0 0,0-1 0 0 0,0 1 0 0 0,1 0 0 0 0,0 0-1 0 0,0 0 1 0 0,0 0 0 0 0,0 0 0 0 0,1 1 0 0 0,-1-1 0 0 0,1 0 0 0 0,0 1 0 0 0,0-1 0 0 0,1 1 0 0 0,0-1 0 0 0,-1 5-58 0 0,2-7 4 0 0,-1 1 1 0 0,1-1 0 0 0,-1 0-1 0 0,1 0 1 0 0,0 1-1 0 0,0-1 1 0 0,0 0-1 0 0,0 0 1 0 0,0 0 0 0 0,0 0-1 0 0,1 0 1 0 0,-1 0-1 0 0,1-1 1 0 0,-1 1 0 0 0,1 0-1 0 0,0-1 1 0 0,0 1-1 0 0,-1-1 1 0 0,2 1-5 0 0,1 0-3 0 0,1 1 1 0 0,-1-1-1 0 0,1 0 0 0 0,-1-1 0 0 0,1 1 1 0 0,0-1-1 0 0,0 0 0 0 0,0 0 1 0 0,1 0 2 0 0,11 0-40 0 0,1-1 1 0 0,-1 0-1 0 0,0-1 0 0 0,14-3 40 0 0,-26 3-16 0 0,0 1-1 0 0,-1-1 1 0 0,1 0-1 0 0,-1-1 1 0 0,1 1-1 0 0,-1-1 1 0 0,0 0-1 0 0,1 0 1 0 0,-1 0-1 0 0,3-2 17 0 0,-32 23-47 0 0,11-8 60 0 0,1 0-1 0 0,0 1 0 0 0,-9 10-12 0 0,-8 15 20 0 0,2 2 1 0 0,2 0-1 0 0,-4 12-20 0 0,17-28-29 0 0,1 1 0 0 0,1 0 0 0 0,2 1 0 0 0,0 0 0 0 0,2 0 0 0 0,-3 16 29 0 0,10-40-105 0 0,-1 0 1 0 0,1 0-1 0 0,0 1 1 0 0,0-1-1 0 0,0 0 1 0 0,0 0-1 0 0,0 0 0 0 0,0 0 1 0 0,0 0-1 0 0,0 1 1 0 0,0-1-1 0 0,0 0 1 0 0,0 0-1 0 0,1 0 1 0 0,-1 0-1 0 0,1 1 105 0 0,-1-2-77 0 0,1 0 0 0 0,-1 0 0 0 0,0 0 0 0 0,1 0-1 0 0,-1 0 1 0 0,0 1 0 0 0,1-1 0 0 0,-1 0 0 0 0,1 0 0 0 0,-1 0-1 0 0,0-1 1 0 0,1 1 0 0 0,-1 0 0 0 0,0 0 0 0 0,1 0 0 0 0,-1 0-1 0 0,1 0 1 0 0,-1 0 0 0 0,0 0 0 0 0,1-1 0 0 0,-1 1 0 0 0,0 0-1 0 0,1 0 1 0 0,-1-1 0 0 0,0 1 0 0 0,0 0 0 0 0,1 0 0 0 0,-1-1-1 0 0,0 1 1 0 0,1-1 77 0 0,30-35-4264 0 0,-21 23 3464 0 0,28-26-1786 0 0,43-34 2586 0 0,-36 37 2171 0 0,2 3 1 0 0,2 1 0 0 0,13-4-2172 0 0,20-7 1408 0 0,-30 17-1289 0 0,-2-3-1 0 0,-1-1 1 0 0,10-11-119 0 0,-56 39-2 0 0,0-1 0 0 0,0 1-1 0 0,-1 0 1 0 0,1-1 0 0 0,-1 0 0 0 0,1 0 0 0 0,-1 0 0 0 0,1-2 2 0 0,-2 5-1 0 0,-1-1 1 0 0,0 1 0 0 0,0-1-1 0 0,0 1 1 0 0,0 0-1 0 0,0-1 1 0 0,0 1-1 0 0,1-1 1 0 0,-1 1-1 0 0,0-1 1 0 0,0 1 0 0 0,0 0-1 0 0,0-1 1 0 0,-1 1-1 0 0,1-1 1 0 0,0 1-1 0 0,0-1 1 0 0,0 1 0 0 0,0 0-1 0 0,0-1 1 0 0,0 1-1 0 0,-1-1 1 0 0,1 1-1 0 0,0 0 1 0 0,0-1 0 0 0,-1 1-1 0 0,1 0 1 0 0,-18-7-9 0 0,9 7 28 0 0,1 0 1 0 0,-1 0 0 0 0,1 1-1 0 0,-1 0 1 0 0,1 0-1 0 0,0 1 1 0 0,-1 0-1 0 0,1 1 1 0 0,0 0 0 0 0,-3 2-20 0 0,-6 3 153 0 0,0 0 0 0 0,0 2 0 0 0,1 0 0 0 0,-3 3-153 0 0,10-6 87 0 0,0 1-1 0 0,1-1 0 0 0,0 2 0 0 0,0-1 0 0 0,1 1 1 0 0,0 0-1 0 0,0 1 0 0 0,1 0 0 0 0,1 0 0 0 0,-1 0 0 0 0,2 0 1 0 0,-1 1-1 0 0,2 0 0 0 0,-1 1-86 0 0,3-7 24 0 0,-1 0 1 0 0,1 0-1 0 0,0 0 0 0 0,1 0 1 0 0,-1 0-1 0 0,1 1 0 0 0,0-1 1 0 0,1 0-1 0 0,-1 0 0 0 0,1 0 1 0 0,0 0-1 0 0,0 0 0 0 0,1 0 1 0 0,-1 0-1 0 0,1 0 0 0 0,0 0 1 0 0,0 0-1 0 0,1-1 0 0 0,0 1 1 0 0,-1-1-1 0 0,2 0 0 0 0,-1 0 1 0 0,0 0-1 0 0,1 0 0 0 0,-1-1 1 0 0,1 1-1 0 0,0-1 0 0 0,1 0 1 0 0,-1 0-1 0 0,0 0 0 0 0,4 1-24 0 0,3 1 26 0 0,-1-1-1 0 0,1-1 1 0 0,0 1-1 0 0,0-2 1 0 0,1 1-1 0 0,-1-2 1 0 0,0 0-1 0 0,1 0 1 0 0,-1-1-1 0 0,0 0 1 0 0,1-1-1 0 0,-1 0 1 0 0,0-1-1 0 0,1 0 1 0 0,8-3-26 0 0,16-6 15 0 0,-1-1 0 0 0,0-2 1 0 0,-1-1-1 0 0,6-5-15 0 0,56-33 17 0 0,38-31-17 0 0,58-35-71 0 0,-155 99-157 0 0,1 2 0 0 0,1 1 1 0 0,1 2-1 0 0,10-1 228 0 0,-38 12-631 0 0,1 1 1 0 0,-1 1-1 0 0,1 1 0 0 0,-1-1 1 0 0,1 2-1 0 0,5 0 631 0 0,-9 1-1213 0 0,1 0 0 0 0,-1 0 0 0 0,0 1 0 0 0,1 0 0 0 0,-1 1 0 0 0,0 0 1 0 0,-1 0-1 0 0,1 1 0 0 0,0 0 0 0 0,-1 1 0 0 0,0 0 0 0 0,0 0 0 0 0,3 3 1213 0 0,4 6-1596 0 0</inkml:trace>
  <inkml:trace contextRef="#ctx0" brushRef="#br0" timeOffset="2071.792">4221 653 1692 0 0,'-77'80'13989'0'0,"-2"12"-13989"0"0,45-50 1595 0 0,3 2 1 0 0,1 1-1 0 0,-5 14-1595 0 0,26-43 214 0 0,-11 21 1006 0 0,-13 35-1220 0 0,28-61 68 0 0,1 1 0 0 0,0 0 0 0 0,1 0-1 0 0,0 0 1 0 0,1 0 0 0 0,1 0 0 0 0,0 1-1 0 0,0 7-67 0 0,1-18 2 0 0,0 0-1 0 0,0 0 0 0 0,0 0 1 0 0,1 1-1 0 0,-1-1 0 0 0,1 0 1 0 0,-1 0-1 0 0,1 0 0 0 0,-1 0 1 0 0,1 0-1 0 0,0 0 0 0 0,0 0 1 0 0,0 0-1 0 0,0 0 0 0 0,1 0 1 0 0,-1-1-1 0 0,0 1 0 0 0,1 0 1 0 0,-1-1-1 0 0,1 1 0 0 0,-1-1 1 0 0,1 0-1 0 0,0 1 0 0 0,1-1-1 0 0,-1 0 0 0 0,0 0-1 0 0,0-1 0 0 0,1 1 0 0 0,-1-1 0 0 0,0 0 0 0 0,1 0 0 0 0,-1 0 0 0 0,0 0 0 0 0,1 0 0 0 0,-1 0 0 0 0,0-1 1 0 0,1 1-1 0 0,-1-1 0 0 0,0 1 0 0 0,0-1 0 0 0,1 0 0 0 0,-1 0 0 0 0,0 0 0 0 0,0 0 0 0 0,0 0 0 0 0,0-1 0 0 0,0 0 1 0 0,9-6-2 0 0,0 0 1 0 0,0-1-1 0 0,-1-1 0 0 0,-1 0 0 0 0,0 0 0 0 0,0-1 0 0 0,-1 0 0 0 0,3-6 2 0 0,15-26-7 0 0,13-33 7 0 0,-15 29 0 0 0,-11 23-4 0 0,42-80-38 0 0,16-16 42 0 0,-51 89 3 0 0,1 2 1 0 0,2 0-1 0 0,1 1 0 0 0,0 1 0 0 0,30-23-3 0 0,-46 43 5 0 0,1 0 0 0 0,0 1-1 0 0,1 0 1 0 0,0 0-1 0 0,0 1 1 0 0,0 1-1 0 0,0-1 1 0 0,1 2 0 0 0,-1-1-1 0 0,1 1 1 0 0,0 1-1 0 0,0 0 1 0 0,8 0-5 0 0,-13 2 1 0 0,0 0 1 0 0,0 0-1 0 0,0 1 0 0 0,0 0 0 0 0,0 0 1 0 0,0 1-1 0 0,0-1 0 0 0,0 1 1 0 0,-1 1-1 0 0,1-1 0 0 0,-1 1 1 0 0,1 0-1 0 0,-1 0 0 0 0,0 0 0 0 0,0 1 1 0 0,0 0-1 0 0,-1 0 0 0 0,1 0 1 0 0,-1 0-1 0 0,0 1 0 0 0,0 0 1 0 0,-1 0-1 0 0,1 0 0 0 0,-1 0 0 0 0,1 3-1 0 0,0-1-1 0 0,0 0-1 0 0,-1 1 0 0 0,0-1 0 0 0,-1 1 0 0 0,1-1 1 0 0,-1 1-1 0 0,-1 0 0 0 0,0 0 0 0 0,0 0 0 0 0,0-1 1 0 0,-1 1-1 0 0,0 0 0 0 0,-1 0 0 0 0,1 0 0 0 0,-2 0 1 0 0,1 0-1 0 0,-1 0 0 0 0,0-1 0 0 0,-1 1 0 0 0,1-1 1 0 0,-2 1-1 0 0,1-1 0 0 0,-1 0 0 0 0,0-1 0 0 0,0 1 1 0 0,-1 0-1 0 0,-4 3 2 0 0,-3 5-11 0 0,-2-2 0 0 0,1 0 0 0 0,-2 0 0 0 0,0-1 1 0 0,0-1-1 0 0,-1 0 0 0 0,0-2 0 0 0,-1 0 0 0 0,0 0 0 0 0,0-2 0 0 0,-4 1 11 0 0,-14 5-162 0 0,0-2 0 0 0,-24 3 162 0 0,47-11-203 0 0,1-1 0 0 0,-1-1 0 0 0,0 0 0 0 0,1 0 0 0 0,-1-2-1 0 0,0 1 1 0 0,0-1 0 0 0,1-1 0 0 0,-1 0 0 0 0,-4-2 203 0 0,14 4-192 0 0,0-1 1 0 0,0 0-1 0 0,0 1 0 0 0,0-1 1 0 0,0 0-1 0 0,1 0 0 0 0,-1 0 1 0 0,0 0-1 0 0,0 0 0 0 0,1 0 1 0 0,-1 0-1 0 0,1 0 0 0 0,-1-1 1 0 0,1 1-1 0 0,0-1 0 0 0,-1 1 1 0 0,1-1-1 0 0,0 0 0 0 0,0 1 1 0 0,0-1-1 0 0,0 0 1 0 0,0 0-1 0 0,1 0 0 0 0,-1 0 1 0 0,0 0-1 0 0,1 0 192 0 0,0 0-399 0 0,0-1 0 0 0,0 0 0 0 0,1 1 0 0 0,-1-1-1 0 0,1 0 1 0 0,0 1 0 0 0,0-1 0 0 0,0 1 0 0 0,0-1 0 0 0,0 1 0 0 0,1-1 0 0 0,-1 1 0 0 0,1 0 0 0 0,-1 0-1 0 0,1 0 1 0 0,0 0 0 0 0,0 0 0 0 0,0 0 0 0 0,1-1 399 0 0,53-41-5043 0 0,-18 21 3260 0 0</inkml:trace>
  <inkml:trace contextRef="#ctx0" brushRef="#br0" timeOffset="2374.855">5302 481 1892 0 0,'3'-1'748'0'0,"26"-7"1694"0"0,-28 7-2141 0 0,-1 1-1 0 0,1 0 0 0 0,0 0 0 0 0,0 0 0 0 0,0-1 0 0 0,0 1 1 0 0,0 0-1 0 0,0-1 0 0 0,0 1 0 0 0,-1-1 0 0 0,1 1 1 0 0,0-1-1 0 0,0 1 0 0 0,-1-1 0 0 0,1 0 0 0 0,0 1 0 0 0,-1-1 1 0 0,1 0-1 0 0,-1 0 0 0 0,1 1 0 0 0,-1-1 0 0 0,1 0 0 0 0,-1 0-300 0 0,0 0 218 0 0,-1 1-1 0 0,0-1 0 0 0,0 1 0 0 0,0 0 0 0 0,1-1 1 0 0,-1 1-1 0 0,0 0 0 0 0,0 0 0 0 0,0 0 0 0 0,0-1 1 0 0,0 1-1 0 0,0 0 0 0 0,1 0 0 0 0,-1 0 0 0 0,0 1 1 0 0,0-1-1 0 0,0 0 0 0 0,0 0 0 0 0,0 0 1 0 0,0 1-1 0 0,0-1-217 0 0,-26 6 855 0 0,23-5-484 0 0,-51 13 1577 0 0,2 3 0 0 0,-37 16-1948 0 0,67-24 406 0 0,1 2 0 0 0,0 1 0 0 0,1 0 1 0 0,0 1-1 0 0,1 1 0 0 0,1 2 1 0 0,-8 7-407 0 0,24-20 58 0 0,-1 1 0 0 0,1-1 0 0 0,0 1 0 0 0,0 0 0 0 0,1 0 0 0 0,-1 0 0 0 0,1 0 0 0 0,0 1 0 0 0,0-1 0 0 0,0 1 0 0 0,1-1 0 0 0,-1 3-58 0 0,1-5 6 0 0,1 0 0 0 0,0-1 0 0 0,0 1 0 0 0,0 0 0 0 0,0 0-1 0 0,0 0 1 0 0,1 0 0 0 0,-1 0 0 0 0,0 0 0 0 0,1-1 0 0 0,-1 1 0 0 0,1 0 0 0 0,0 0 0 0 0,0 0 0 0 0,-1-1 0 0 0,1 1 0 0 0,0-1 0 0 0,1 1 0 0 0,-1 0 0 0 0,0-1-1 0 0,0 0 1 0 0,1 1 0 0 0,-1-1 0 0 0,0 0 0 0 0,1 0 0 0 0,0 0 0 0 0,-1 0 0 0 0,1 0 0 0 0,-1 0 0 0 0,1 0 0 0 0,0 0 0 0 0,0 0-6 0 0,8 2-7 0 0,0 0 0 0 0,1 0 0 0 0,-1-1 0 0 0,0-1 0 0 0,1 1-1 0 0,-1-2 1 0 0,1 1 0 0 0,-1-1 0 0 0,1-1 0 0 0,-1 0 0 0 0,0-1 0 0 0,1 0 0 0 0,-1 0 7 0 0,10-3-83 0 0,-1 0 0 0 0,1-2 0 0 0,-1 0 0 0 0,-1-1 0 0 0,1-1 0 0 0,4-4 83 0 0,-11 6-270 0 0,0-1 0 0 0,-1-1 0 0 0,0 1 0 0 0,-1-2-1 0 0,0 0 1 0 0,0 0 0 0 0,-1 0 0 0 0,-1-1 0 0 0,0-1 0 0 0,0 0-1 0 0,-1 0 1 0 0,1-2 270 0 0,-5 7-460 0 0,0 0 0 0 0,0 0 0 0 0,0-1-1 0 0,-1 1 1 0 0,0-1 0 0 0,-1 1 0 0 0,0-1 0 0 0,0 0 0 0 0,0 0-1 0 0,-1 0 1 0 0,0 0 0 0 0,-1 1 0 0 0,0-1 0 0 0,0 0 0 0 0,0 0-1 0 0,-1 1 1 0 0,0-1 0 0 0,-1 1 0 0 0,0-1 0 0 0,0 1 0 0 0,-1 0-1 0 0,0-1 461 0 0,1 3-483 0 0,-1 1 0 0 0,0 0-1 0 0,1 0 1 0 0,-1 0-1 0 0,-1 0 1 0 0,1 1-1 0 0,-3-2 484 0 0,-9-8-4250 0 0,16 13 2488 0 0,0 0 254 0 0</inkml:trace>
  <inkml:trace contextRef="#ctx0" brushRef="#br0" timeOffset="2804.761">5833 246 2208 0 0,'2'1'296'0'0,"-1"0"0"0"0,0 0 0 0 0,0 0 0 0 0,0 1 0 0 0,0-1 0 0 0,0 0-1 0 0,0 0 1 0 0,0 1 0 0 0,0-1 0 0 0,0 1 0 0 0,0-1 0 0 0,-1 1 0 0 0,1-1 0 0 0,-1 1 0 0 0,1-1 0 0 0,-1 1-1 0 0,0-1 1 0 0,1 1 0 0 0,-1 0 0 0 0,0-1 0 0 0,0 1 0 0 0,0 0 0 0 0,0-1 0 0 0,-1 1 0 0 0,1-1-1 0 0,0 1 1 0 0,-1 0 0 0 0,1-1 0 0 0,-1 1 0 0 0,1-1 0 0 0,-1 1 0 0 0,0-1 0 0 0,0 1-296 0 0,-4 8 730 0 0,-1-1 0 0 0,0 0 1 0 0,-1-1-1 0 0,0 0 1 0 0,-1 2-731 0 0,-8 8 290 0 0,-31 42 1167 0 0,2-4 782 0 0,-9 17-2239 0 0,41-52 57 0 0,0 0 1 0 0,2 1-1 0 0,0 1 0 0 0,1 0 0 0 0,-3 14-57 0 0,9-25-129 0 0,-10 43-1467 0 0,13-54 1341 0 0,1 1 0 0 0,0-1 0 0 0,-1 1 0 0 0,1-1 0 0 0,0 1-1 0 0,0-1 1 0 0,0 1 0 0 0,0-1 0 0 0,0 0 0 0 0,1 1-1 0 0,-1-1 1 0 0,0 1 0 0 0,1-1 0 0 0,-1 0 0 0 0,1 1-1 0 0,-1-1 1 0 0,1 0 0 0 0,0 1 0 0 0,-1-1 0 0 0,1 0 0 0 0,0 0-1 0 0,0 1 1 0 0,0-1 0 0 0,0 0 0 0 0,0 0 0 0 0,0 0-1 0 0,0 0 1 0 0,0-1 0 0 0,1 1 0 0 0,-1 0 0 0 0,1 0 255 0 0,1 0-267 0 0,0-1 0 0 0,0 0-1 0 0,0 0 1 0 0,0 0 0 0 0,-1 0 0 0 0,1 0 0 0 0,0-1 0 0 0,0 1 0 0 0,0-1 0 0 0,0 0 0 0 0,-1 0 0 0 0,1 0 0 0 0,0 0 0 0 0,-1 0 0 0 0,1-1 0 0 0,0 0 267 0 0,40-26 486 0 0,-41 27-449 0 0,48-41 4599 0 0,-2-1 1 0 0,39-45-4637 0 0,-25 23 4278 0 0,8-2-4278 0 0,-48 49 48 0 0,1 0-1 0 0,0 1 1 0 0,1 1 0 0 0,1 1-1 0 0,12-4-47 0 0,-31 16 4 0 0,0 0 0 0 0,1 0-1 0 0,0 1 1 0 0,-1 0 0 0 0,1 0 0 0 0,0 1-1 0 0,3-1-3 0 0,-9 2 0 0 0,0 0 1 0 0,0 0-1 0 0,0 0 0 0 0,0 0 0 0 0,0 0 0 0 0,-1 0 0 0 0,1 1 1 0 0,0-1-1 0 0,0 0 0 0 0,0 0 0 0 0,0 1 0 0 0,0-1 0 0 0,0 1 0 0 0,0-1 1 0 0,0 1-1 0 0,0-1 0 0 0,-1 1 0 0 0,1-1 0 0 0,0 1 0 0 0,-1 0 1 0 0,2 0-1 0 0,-1 1 0 0 0,-1-1-1 0 0,1 1 1 0 0,0 0 0 0 0,-1-1 0 0 0,0 1 0 0 0,1 0 0 0 0,-1-1 0 0 0,0 1 0 0 0,0 0 0 0 0,1 0 0 0 0,-1-1 0 0 0,-1 1 0 0 0,1 0 0 0 0,0 0 0 0 0,0-1 0 0 0,-1 1 0 0 0,1 0 0 0 0,-5 18-1 0 0,-2-1 1 0 0,0 1-1 0 0,0-1 1 0 0,-2-1-1 0 0,0 0 1 0 0,-4 4 0 0 0,3-5-13 0 0,1 0 0 0 0,0 0 0 0 0,2 1-1 0 0,0 0 1 0 0,1 0 0 0 0,0 1 0 0 0,1 1 13 0 0,5-19-59 0 0,0 0 0 0 0,-1 0 0 0 0,1 0 0 0 0,0 0 0 0 0,0 0 0 0 0,-1 0 0 0 0,1 0-1 0 0,0 0 1 0 0,0 0 0 0 0,0 0 0 0 0,0 0 0 0 0,0 0 0 0 0,1 0 0 0 0,-1-1 0 0 0,0 1 0 0 0,0 0 0 0 0,0 0-1 0 0,1 0 1 0 0,-1 0 0 0 0,1 0 0 0 0,-1 0 0 0 0,1 0 0 0 0,-1 0 0 0 0,1-1 0 0 0,-1 1 0 0 0,1 0 59 0 0,0-1-240 0 0,1 0 0 0 0,-1 0 0 0 0,0 0 0 0 0,0 0 0 0 0,0-1 0 0 0,0 1 0 0 0,0 0 0 0 0,0-1 0 0 0,0 1 0 0 0,0-1 0 0 0,0 1 0 0 0,0-1 0 0 0,0 0 0 0 0,0 1 0 0 0,0-1 0 0 0,-1 0 0 0 0,1 1 0 0 0,0-1 0 0 0,0 0 240 0 0,41-48-8041 0 0,-40 46 7911 0 0,21-26-2464 0 0,5-4 444 0 0</inkml:trace>
  <inkml:trace contextRef="#ctx0" brushRef="#br0" timeOffset="3026.616">6807 1 1928 0 0,'1'0'421'0'0,"0"1"0"0"0,-1 0-1 0 0,1 0 1 0 0,0-1 0 0 0,-1 1-1 0 0,1 0 1 0 0,-1 0 0 0 0,1 0-1 0 0,-1 0 1 0 0,0 0 0 0 0,1 0 0 0 0,-1 0-1 0 0,0 0 1 0 0,0 0 0 0 0,1 0-1 0 0,-1 0 1 0 0,0 0 0 0 0,0 0-1 0 0,0 0 1 0 0,0 0-421 0 0,-8 24 4845 0 0,-26 27-1361 0 0,21-34-3002 0 0,-80 110 917 0 0,61-88-1243 0 0,3 0 1 0 0,1 2 0 0 0,2 1 0 0 0,2 1 0 0 0,1 2-157 0 0,10-14-61 0 0,-1 4-2118 0 0,-1-2 0 0 0,-5 5 2179 0 0,15-30-1416 0 0,-1 1 0 0 0,0-1 1 0 0,0-1-1 0 0,-1 1 0 0 0,-1-1 0 0 0,1 0 0 0 0,-1 0 0 0 0,0-1 0 0 0,-6 4 1416 0 0,-3 0-2782 0 0</inkml:trace>
  <inkml:trace contextRef="#ctx0" brushRef="#br0" timeOffset="3223.833">6353 491 1160 0 0,'5'-24'11082'0'0,"-1"4"-4335"0"0,-2 19-6650 0 0,-1 0 0 0 0,0-1 0 0 0,1 1 0 0 0,-1 0 0 0 0,1 0 0 0 0,-1 0 0 0 0,1 0 0 0 0,-1 0 0 0 0,1 0 0 0 0,0 0 0 0 0,0 0 0 0 0,-1 1 0 0 0,1-1 0 0 0,1 1-97 0 0,42-11 234 0 0,0 2 0 0 0,1 2 0 0 0,0 2 1 0 0,27 2-235 0 0,6-2-54 0 0,61-9-2096 0 0,-97 8-3218 0 0,0-1 0 0 0,-1-3 0 0 0,35-12 5368 0 0,-42 10-2356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4:56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84 60 0 0,'27'-14'3399'0'0,"19"-8"5364"0"0,-44 22-8443 0 0,0-1 1 0 0,0 1-1 0 0,0-1 1 0 0,1 1-1 0 0,-1 0 1 0 0,0 0-1 0 0,0 0 1 0 0,0 0-1 0 0,0 0 1 0 0,0 0-1 0 0,0 1 1 0 0,0-1-1 0 0,0 1 0 0 0,0-1 1 0 0,0 1-1 0 0,0 0 1 0 0,0 0-1 0 0,0 0 1 0 0,-1 0-1 0 0,1 0 1 0 0,1 1-321 0 0,13 12 251 0 0,-1 2-1 0 0,-1 0 1 0 0,0 1 0 0 0,-1 0 0 0 0,-1 1 0 0 0,1 2-251 0 0,34 47 292 0 0,33 24-206 0 0,3-4 1 0 0,48 35-87 0 0,25 27-4721 0 0,-139-132 1642 0 0,-1 1-1 0 0,-1 1 0 0 0,0 0 0 0 0,9 18 3080 0 0,-12-15-2442 0 0</inkml:trace>
  <inkml:trace contextRef="#ctx0" brushRef="#br0" timeOffset="327.543">1095 21 492 0 0,'-2'-3'926'0'0,"-1"1"0"0"0,0 0-1 0 0,0 0 1 0 0,0 1 0 0 0,0-1-1 0 0,0 0 1 0 0,0 1 0 0 0,0 0 0 0 0,-1 0-1 0 0,1 0 1 0 0,0 0 0 0 0,-1 1 0 0 0,0-1-926 0 0,-2 1 725 0 0,-1-1 1 0 0,1 1 0 0 0,-1 1-1 0 0,1-1 1 0 0,0 1 0 0 0,-1 0 0 0 0,0 1-726 0 0,-10 3 434 0 0,-1 1 0 0 0,1 1 0 0 0,1 1 1 0 0,-11 6-435 0 0,-23 15 159 0 0,1 2 1 0 0,2 2 0 0 0,2 2-1 0 0,1 2 1 0 0,-19 22-160 0 0,5 1 189 0 0,3 2 0 0 0,2 3 0 0 0,-20 36-189 0 0,46-54-136 0 0,1 1 0 0 0,2 1 0 0 0,3 1 0 0 0,-12 41 136 0 0,4-13-4752 0 0,-2-1-5554 0 0,28-68 7831 0 0,3-3 567 0 0</inkml:trace>
  <inkml:trace contextRef="#ctx0" brushRef="#br0" timeOffset="592.904">1345 216 2900 0 0,'1'-1'1063'0'0,"1"0"0"0"0,0 0 0 0 0,-1 0 0 0 0,1 0 0 0 0,0 0 0 0 0,-1 0 0 0 0,0 0 0 0 0,1 0 0 0 0,-1 0 0 0 0,0-1 0 0 0,1 0-1063 0 0,0 1 376 0 0,-1-1 0 0 0,0 1 0 0 0,1-1-1 0 0,-1 1 1 0 0,1 0 0 0 0,-1 0 0 0 0,1 0 0 0 0,0 0-1 0 0,0 0 1 0 0,-1 0 0 0 0,1 0 0 0 0,0 0-1 0 0,1 0-375 0 0,44-8 465 0 0,-1 1 0 0 0,1 2 0 0 0,0 3-1 0 0,13 1-464 0 0,-30 3-675 0 0,1 1 0 0 0,-1 2-1 0 0,4 1 676 0 0,-13 0-1999 0 0,0 0 0 0 0,-1 1 0 0 0,1 1-1 0 0,12 7 2000 0 0,-28-11-941 0 0,1-1-1 0 0,-1 1 1 0 0,0 0-1 0 0,0 0 1 0 0,0 0-1 0 0,0 1 1 0 0,0 0-1 0 0,-1 0 1 0 0,0 0 0 0 0,2 3 941 0 0,1 6-1772 0 0</inkml:trace>
  <inkml:trace contextRef="#ctx0" brushRef="#br0" timeOffset="767.697">1345 606 1704 0 0,'-6'3'1047'0'0,"-1"0"1"0"0,1 0-1 0 0,-1-1 0 0 0,1 1 0 0 0,-1-2 0 0 0,0 1 1 0 0,0-1-1 0 0,0 0-1047 0 0,3 0 1640 0 0,-1-1 0 0 0,0 0 0 0 0,0-1 0 0 0,0 1 0 0 0,1-1 1 0 0,-1 0-1 0 0,-4-1-1640 0 0,15 2 222 0 0,-1 0 1 0 0,1 0-1 0 0,-1 0 0 0 0,0-1 1 0 0,1 1-1 0 0,-1-1 1 0 0,0-1-1 0 0,0 1 1 0 0,4-2-223 0 0,21-4 56 0 0,28 1-599 0 0,0 2 0 0 0,0 3 0 0 0,57 7 543 0 0,28 10-5965 0 0,1 6-5870 0 0,-99-16 8807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5:09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121 242 2084 0 0,'-14'-1'1823'0'0,"1"-1"-1"0"0,-1 0 1 0 0,1-1 0 0 0,0 0-1 0 0,0-1 1 0 0,0-1-1 0 0,0 0 1 0 0,-1-2-1823 0 0,37-2 2081 0 0,65-16-1384 0 0,1 4 0 0 0,1 4 0 0 0,3 3-697 0 0,275-20-754 0 0,-121 13-3152 0 0,-183 15-471 0 0,0-3-1 0 0,-1-3 0 0 0,25-9 4378 0 0,-27 1-2296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5:09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1 980 0 0,'49'21'7487'0'0,"-49"-21"-7223"0"0,1 0 1 0 0,-1 1 0 0 0,0-1 0 0 0,1 0-1 0 0,-1 1 1 0 0,0-1 0 0 0,1 0-1 0 0,-1 1 1 0 0,0-1 0 0 0,1 0-1 0 0,-1 1 1 0 0,0-1 0 0 0,1 1-1 0 0,-1-1 1 0 0,0 0 0 0 0,0 1-1 0 0,0-1 1 0 0,0 1 0 0 0,1-1-1 0 0,-1 1 1 0 0,0-1 0 0 0,0 1-1 0 0,0-1 1 0 0,0 1 0 0 0,0-1-265 0 0,-6 21 3387 0 0,2-12-2757 0 0,-16 46 103 0 0,-83 255 903 0 0,87-249-2123 0 0,2 1 1 0 0,3 0-1 0 0,3 1 0 0 0,2 11 487 0 0,6-68-151 0 0,-4 70-4050 0 0,-9 38-7528 0 0,7-90 9119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5:1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772 443 916 0 0,'-3'9'3399'0'0,"-2"-11"1332"0"0,6-8-389 0 0,9 6-4209 0 0,8 2-33 0 0,1 2 0 0 0,-1 0 0 0 0,0 1 0 0 0,1 1 0 0 0,3 2-100 0 0,20 0 31 0 0,204 28 35 0 0,94 30-66 0 0,-86-13 43 0 0,57-5-43 0 0,68-18 59 0 0,71-15-59 0 0,382-27 41 0 0,-522 7-31 0 0,195-3-204 0 0,3109-88 3814 0 0,-2706 73-3570 0 0,996-41-74 0 0,-7-83 27 0 0,-982 32-91 0 0,-528 52-3317 0 0,-345 59 2225 0 0,33-7-4532 0 0,0 4-1 0 0,4 3 5713 0 0,-45 5-1556 0 0</inkml:trace>
  <inkml:trace contextRef="#ctx0" brushRef="#br0" timeOffset="1187.746">7 1613 668 0 0,'4'-7'6616'0'0,"-9"-12"-1381"0"0,0-2-843 0 0,5 20-4372 0 0,1 1-1 0 0,0-1 1 0 0,-1 1 0 0 0,1-1-1 0 0,0 1 1 0 0,0 0 0 0 0,-1-1 0 0 0,1 1-1 0 0,0 0 1 0 0,0-1 0 0 0,0 1-1 0 0,0 0 1 0 0,-1 0 0 0 0,1 0 0 0 0,0 0-1 0 0,0 0 1 0 0,0 0 0 0 0,0 0-1 0 0,-1 0 1 0 0,1 0 0 0 0,0 0 0 0 0,0 1-20 0 0,25 2 213 0 0,-22-3-201 0 0,79 7-9312 0 0,41-3 9300 0 0,-67-3-2126 0 0,-15 0-510 0 0,-1-1 396 0 0</inkml:trace>
  <inkml:trace contextRef="#ctx0" brushRef="#br0" timeOffset="1964.752">1666 1400 1728 0 0,'-4'-7'988'0'0,"-37"-49"4542"0"0,33 47-5126 0 0,0-1 0 0 0,0 2 1 0 0,-1-1-1 0 0,-6-3-404 0 0,10 8 1 0 0,1 1-1 0 0,-1 0 1 0 0,1 1-1 0 0,-1-1 0 0 0,0 1 1 0 0,0 0-1 0 0,0 0 1 0 0,0 0-1 0 0,0 1 1 0 0,-1-1-1 0 0,1 2 1 0 0,0-1-1 0 0,-1 0 1 0 0,1 1-1 0 0,0 0 1 0 0,-1 0-1 0 0,1 1 0 0 0,-1-1 1 0 0,1 1-1 0 0,0 0 1 0 0,0 1-1 0 0,-1-1 1 0 0,1 1-1 0 0,-2 1 0 0 0,-6 4 53 0 0,0 0 0 0 0,1 0 0 0 0,0 1 0 0 0,1 0 1 0 0,0 1-1 0 0,0 1 0 0 0,1-1 0 0 0,0 2 0 0 0,0 0 0 0 0,-1 2-53 0 0,-21 30 189 0 0,3 1 0 0 0,-2 5-189 0 0,26-40 5 0 0,-6 8 9 0 0,1-2-7 0 0,0 1 0 0 0,1 1 0 0 0,0 0 0 0 0,1 0 0 0 0,1 0-1 0 0,1 1 1 0 0,0 5-7 0 0,5-22 1 0 0,1 0-1 0 0,-1 0 1 0 0,1 1-1 0 0,0-1 1 0 0,0 0 0 0 0,-1 1-1 0 0,1-1 1 0 0,0 0-1 0 0,0 1 1 0 0,1-1-1 0 0,-1 0 1 0 0,0 1-1 0 0,0-1 1 0 0,1 0-1 0 0,-1 1 1 0 0,0-1-1 0 0,1 0 1 0 0,-1 0-1 0 0,1 0 1 0 0,0 1 0 0 0,-1-1-1 0 0,1 0 1 0 0,0 0-1 0 0,0 0 1 0 0,0 0-1 0 0,0 0 1 0 0,0 0-1 0 0,0 0 0 0 0,1 0 1 0 0,1 0 0 0 0,-1-1-1 0 0,0 1 1 0 0,0-1 0 0 0,0 1-1 0 0,1-1 1 0 0,-1 0 0 0 0,0 0-1 0 0,1 0 1 0 0,-1 0 0 0 0,0 0-1 0 0,1-1 1 0 0,-1 1-1 0 0,0 0 1 0 0,1-1-1 0 0,9-3-2 0 0,1 0 0 0 0,-1-1 0 0 0,-1 0-1 0 0,1-1 1 0 0,5-4 2 0 0,15-11-11 0 0,-2-2 0 0 0,0-1 0 0 0,-2-1-1 0 0,0-1 1 0 0,-2-2 0 0 0,-1-1 0 0 0,11-17 11 0 0,28-48 53 0 0,43-86-53 0 0,29-45 775 0 0,-123 206-598 0 0,0 1-1 0 0,1 1 0 0 0,1 0 1 0 0,0 1-1 0 0,1 0 0 0 0,1 2 0 0 0,9-7-176 0 0,-16 15 33 0 0,0-1 0 0 0,1 2 0 0 0,0-1 0 0 0,0 1 0 0 0,0 1 0 0 0,0 0 0 0 0,1 1 0 0 0,-1 0 0 0 0,1 1 0 0 0,0 0 0 0 0,0 1 0 0 0,0 0 0 0 0,0 1 0 0 0,8 0-33 0 0,1 2-3 0 0,0 1-1 0 0,0 1 1 0 0,-1 0 0 0 0,0 1-1 0 0,0 2 1 0 0,0 0 0 0 0,-1 1-1 0 0,0 1 1 0 0,0 0 0 0 0,13 11 3 0 0,-8-4-4 0 0,-1 2 1 0 0,-1 0-1 0 0,-1 2 1 0 0,-1 0-1 0 0,0 1 1 0 0,-2 1-1 0 0,9 13 4 0 0,1 8-1 0 0,-2 0-1 0 0,-2 2 0 0 0,-2 1 0 0 0,-2 0 0 0 0,-2 2 1 0 0,-2 0-1 0 0,-3 1 0 0 0,6 38 2 0 0,-7-24-12 0 0,-1 31 12 0 0,-9-72-3 0 0,-2-1-1 0 0,0 0 1 0 0,-1 1 0 0 0,-1-1 0 0 0,-1 0 0 0 0,-3 8 3 0 0,5-23 1 0 0,-1-1 0 0 0,0 0 0 0 0,0 0 0 0 0,0 0 0 0 0,0 0 0 0 0,-1 0 0 0 0,1 0 0 0 0,-1-1 0 0 0,-1 1 0 0 0,1-1 0 0 0,-1 0 0 0 0,1 0 0 0 0,-1 0 0 0 0,0-1 0 0 0,-1 1 0 0 0,1-1 0 0 0,0 0 0 0 0,-1 0 0 0 0,0 0 0 0 0,0-1 0 0 0,0 0 0 0 0,-1 1-1 0 0,-5 0 3 0 0,0 0 0 0 0,0-1 0 0 0,0 0 0 0 0,0-1 0 0 0,0 0 0 0 0,0-1 0 0 0,0 0 1 0 0,0-1-1 0 0,0 0 0 0 0,-7-2-3 0 0,-19-4 4 0 0,0-2 1 0 0,0-2-1 0 0,1-1 0 0 0,-15-8-4 0 0,-135-70-12 0 0,161 77 9 0 0,-7-2-89 0 0,0 1 1 0 0,0 1-1 0 0,-2 2 92 0 0,-23-3-3418 0 0,63 14-773 0 0,5 0 2427 0 0,2-1 657 0 0,16 1-768 0 0</inkml:trace>
  <inkml:trace contextRef="#ctx0" brushRef="#br0" timeOffset="3828.196">13519 1142 1560 0 0,'-27'-12'1739'0'0,"0"2"-1"0"0,0 1 1 0 0,-1 1-1 0 0,-21-2-1738 0 0,38 8 63 0 0,-1 1 0 0 0,0 0-1 0 0,0 1 1 0 0,1 1 0 0 0,-1-1 0 0 0,0 2 0 0 0,1 0-1 0 0,-1 0 1 0 0,1 1 0 0 0,0 1 0 0 0,0-1-1 0 0,0 2 1 0 0,-1 0-63 0 0,4-1 44 0 0,0 1 0 0 0,1 0 0 0 0,0 0 0 0 0,0 0 0 0 0,0 0 0 0 0,0 1 0 0 0,1 1 0 0 0,0-1-1 0 0,1 1 1 0 0,-1 0 0 0 0,1 0 0 0 0,0 0 0 0 0,-2 6-44 0 0,6-10 7 0 0,-1 0 0 0 0,1 0 0 0 0,0 0 0 0 0,0 1 0 0 0,0-1 1 0 0,0 1-1 0 0,1-1 0 0 0,0 0 0 0 0,-1 1 0 0 0,1-1 0 0 0,0 1 0 0 0,1-1 0 0 0,-1 1 0 0 0,0-1 0 0 0,1 1 0 0 0,0-1 0 0 0,0 0 1 0 0,0 1-1 0 0,0-1 0 0 0,1 0 0 0 0,-1 0 0 0 0,1 0 0 0 0,0 0 0 0 0,0 0 0 0 0,0 0 0 0 0,0 0 0 0 0,0-1 0 0 0,0 1 0 0 0,1-1 1 0 0,0 1-1 0 0,-1-1 0 0 0,1 0 0 0 0,0 0 0 0 0,0 0 0 0 0,2 0-7 0 0,7 4 4 0 0,-1 0 0 0 0,1-1 0 0 0,1 0 1 0 0,-1-1-1 0 0,1 0 0 0 0,-1-1 0 0 0,1-1 0 0 0,0 0 0 0 0,0-1 1 0 0,0 0-1 0 0,1-1 0 0 0,-1 0 0 0 0,0-1 0 0 0,0-1 0 0 0,1 0-4 0 0,23-5-4 0 0,-1-1 0 0 0,0-1 0 0 0,-1-2-1 0 0,26-13 5 0 0,0-6-26 0 0,-2-2 1 0 0,-1-3-1 0 0,-1-2 0 0 0,26-25 26 0 0,-6 5 33 0 0,70-37-33 0 0,-120 79 77 0 0,0 2 0 0 0,2 0 0 0 0,-1 2 0 0 0,1 0 0 0 0,1 3 0 0 0,0 0 0 0 0,20-1-77 0 0,-36 7 99 0 0,-1 0 0 0 0,0 2 1 0 0,0 0-1 0 0,1 0 0 0 0,-1 1 0 0 0,0 1 0 0 0,0 0 0 0 0,0 0 1 0 0,2 2-100 0 0,-10-2 15 0 0,-1-1 0 0 0,1 1 1 0 0,-1 0-1 0 0,0 0 1 0 0,0 0-1 0 0,0 1 0 0 0,0 0 1 0 0,0 0-1 0 0,0 0 1 0 0,-1 0-1 0 0,1 0 1 0 0,-1 0-1 0 0,0 1 0 0 0,0 0 1 0 0,0 0-1 0 0,-1 0 1 0 0,1 0-1 0 0,-1 0 0 0 0,0 0 1 0 0,0 0-1 0 0,-1 1 1 0 0,1-1-1 0 0,-1 1 1 0 0,0 0-1 0 0,0-1 0 0 0,0 1 1 0 0,-1 1-16 0 0,1 10 31 0 0,-1-1-1 0 0,-1 1 1 0 0,-1 0 0 0 0,0-1 0 0 0,-1 1 0 0 0,0-1 0 0 0,-1 1-1 0 0,-1-1 1 0 0,-1-1 0 0 0,0 1 0 0 0,-1-1 0 0 0,0 0 0 0 0,-1 0-1 0 0,-1-1 1 0 0,0 0 0 0 0,-3 2-31 0 0,3-3 127 0 0,0-2 1 0 0,-1 1-1 0 0,0-1 0 0 0,0-1 1 0 0,-1 0-1 0 0,-1 0 1 0 0,1-1-1 0 0,-1-1 0 0 0,-1 0 1 0 0,1 0-1 0 0,-1-1 0 0 0,0-1 1 0 0,0 0-1 0 0,-1-1 0 0 0,0 0 1 0 0,0-1-1 0 0,1-1 0 0 0,-4 0-127 0 0,-9-2 111 0 0,0 0 0 0 0,0-2 0 0 0,1-1-1 0 0,-1-2 1 0 0,1 0 0 0 0,0-1 0 0 0,-23-10-111 0 0,-27-14 443 0 0,-63-35-443 0 0,0-1-95 0 0,134 64-2 0 0,0 0 0 0 0,0 0 0 0 0,0 1 0 0 0,-1 0-1 0 0,1 0 1 0 0,-1 0 0 0 0,1 0 0 0 0,-1 1-1 0 0,1-1 1 0 0,-1 1 0 0 0,1 0 0 0 0,-1 1 0 0 0,0-1-1 0 0,1 1 1 0 0,-1 0 0 0 0,1 0 0 0 0,0 0-1 0 0,-4 2 98 0 0,4-1-672 0 0,-1 1-1 0 0,1 0 1 0 0,0 0-1 0 0,0 0 1 0 0,1 1-1 0 0,-1-1 1 0 0,1 1 0 0 0,-1 0-1 0 0,1 0 1 0 0,0 0-1 0 0,1 0 1 0 0,-1 0-1 0 0,1 1 1 0 0,0-1-1 0 0,0 1 1 0 0,-1 4 672 0 0,-4 6-2112 0 0</inkml:trace>
  <inkml:trace contextRef="#ctx0" brushRef="#br0" timeOffset="5491.251">5697 1 252 0 0,'-3'13'7834'0'0,"-5"20"-6188"0"0,-9 41-1932 0 0,-25 111 438 0 0,-28 149-43 0 0,56-247-244 0 0,4 1-1 0 0,2 79 136 0 0,9-86-836 0 0,0 3-5295 0 0,-6 38 6131 0 0,-2-71-1665 0 0</inkml:trace>
  <inkml:trace contextRef="#ctx0" brushRef="#br0" timeOffset="6027.454">4665 2175 452 0 0,'-34'-10'4127'0'0,"18"6"-3535"0"0,16 4-581 0 0,1 0 0 0 0,-1 0 1 0 0,0 0-1 0 0,0-1 0 0 0,0 1 0 0 0,0 0 1 0 0,0 0-1 0 0,0 0 0 0 0,0 0 1 0 0,0 0-1 0 0,0 0 0 0 0,0 0 0 0 0,0 0 1 0 0,1 0-1 0 0,-1 0 0 0 0,0 0 0 0 0,0 0 1 0 0,0-1-1 0 0,0 1 0 0 0,0 0 1 0 0,0 0-1 0 0,0 0 0 0 0,0 0 0 0 0,0 0 1 0 0,0 0-1 0 0,0 0 0 0 0,0 0 0 0 0,0-1 1 0 0,0 1-1 0 0,0 0 0 0 0,0 0 1 0 0,0 0-1 0 0,0 0 0 0 0,0 0 0 0 0,0 0 1 0 0,0 0-1 0 0,0 0 0 0 0,0-1 0 0 0,0 1 1 0 0,0 0-1 0 0,0 0 0 0 0,-1 0 0 0 0,1 0 1 0 0,0 0-1 0 0,0 0 0 0 0,0 0 1 0 0,0 0-1 0 0,0 0 0 0 0,0 0 0 0 0,0 0 1 0 0,0-1-1 0 0,0 1 0 0 0,0 0 0 0 0,0 0 1 0 0,-1 0-1 0 0,1 0 0 0 0,0 0 1 0 0,0 0-1 0 0,0 0 0 0 0,0 0 0 0 0,0 0 1 0 0,0 0-1 0 0,0 0 0 0 0,0 0 0 0 0,-1 0 1 0 0,1 0-1 0 0,0 0 0 0 0,0 0-11 0 0,29-22 4183 0 0,-27 19-3979 0 0,1 0 0 0 0,-1 1 1 0 0,1-1-1 0 0,0 1 0 0 0,0 0 0 0 0,0 0 1 0 0,0 0-1 0 0,1 0 0 0 0,-1 1 0 0 0,0-1 1 0 0,1 1-1 0 0,-1 0 0 0 0,4-1-204 0 0,56-12 229 0 0,-41 9-238 0 0,1 0 0 0 0,-1 1-1 0 0,1 1 1 0 0,0 1 0 0 0,-1 1 0 0 0,6 2 9 0 0,37 6-375 0 0,-2 1-2086 0 0,-1-7-3868 0 0,-48-3 4415 0 0,-4-2 400 0 0</inkml:trace>
  <inkml:trace contextRef="#ctx0" brushRef="#br0" timeOffset="6283.035">5625 1651 1644 0 0,'0'1'296'0'0,"0"0"-1"0"0,1 0 0 0 0,-1-1 1 0 0,0 1-1 0 0,0 0 1 0 0,0 0-1 0 0,0 0 1 0 0,0-1-1 0 0,0 1 0 0 0,0 0 1 0 0,0 0-1 0 0,0 0 1 0 0,0-1-1 0 0,-1 1 1 0 0,1 0-1 0 0,0 0 1 0 0,-1-1-1 0 0,1 1-295 0 0,-16 27 2302 0 0,9-17-1602 0 0,-26 56-404 0 0,3 2 1 0 0,3 1 0 0 0,3 0-1 0 0,3 2 1 0 0,-8 56-297 0 0,24-99 61 0 0,1 1 0 0 0,2 0-1 0 0,1 0 1 0 0,1 0 0 0 0,3 23-61 0 0,0-35-456 0 0,0-2 0 0 0,0 1 0 0 0,2 0 0 0 0,6 15 456 0 0,-7-22-907 0 0,0-1-1 0 0,1 1 1 0 0,0-2 0 0 0,1 1 0 0 0,0 0-1 0 0,0-1 1 0 0,1 0 0 0 0,3 3 907 0 0,2 0-1921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6:16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852 189 1148 0 0,'2'-17'4316'0'0,"-2"16"-4009"0"0,0 0 0 0 0,0 1 0 0 0,1-1 1 0 0,-1 0-1 0 0,0 0 0 0 0,0 1 1 0 0,0-1-1 0 0,0 0 0 0 0,0 0 0 0 0,0 1 1 0 0,0-1-1 0 0,0 0 0 0 0,-1 0 1 0 0,1 1-1 0 0,0-1 0 0 0,0 0 0 0 0,-1 1 1 0 0,1-1-1 0 0,0 0 0 0 0,-1 1-307 0 0,0-1 225 0 0,0 1 0 0 0,-1 0-1 0 0,1-1 1 0 0,-1 1-1 0 0,1 0 1 0 0,0 0 0 0 0,-1 0-1 0 0,1 0 1 0 0,-1 0 0 0 0,1 0-1 0 0,-1 1 1 0 0,1-1-1 0 0,0 0 1 0 0,-1 1 0 0 0,1-1-1 0 0,-1 1-224 0 0,-45 11 1611 0 0,1 3-1 0 0,0 1 1 0 0,-16 11-1611 0 0,44-19 106 0 0,1 1-1 0 0,1 0 1 0 0,-1 2 0 0 0,2 0 0 0 0,-1 0 0 0 0,2 2 0 0 0,0 0 0 0 0,0 0-1 0 0,1 1 1 0 0,-1 3-106 0 0,13-16 3 0 0,0 0 0 0 0,0 1 0 0 0,-1-1 1 0 0,1 0-1 0 0,0 1 0 0 0,0-1 0 0 0,0 1 0 0 0,0 0 0 0 0,1-1 0 0 0,-1 1 0 0 0,0 0 0 0 0,1 0 0 0 0,-1-1 0 0 0,1 1 0 0 0,0 0 0 0 0,-1 0 1 0 0,1 0-1 0 0,0-1 0 0 0,0 1 0 0 0,0 0 0 0 0,0 0 0 0 0,1 0 0 0 0,-1 0 0 0 0,0-1 0 0 0,1 1 0 0 0,-1 0 0 0 0,1 0 0 0 0,0-1 0 0 0,0 1 0 0 0,-1 0 1 0 0,1-1-1 0 0,0 1 0 0 0,0-1 0 0 0,1 1-3 0 0,1 1-2 0 0,0-1 0 0 0,1 0 0 0 0,-1 0 0 0 0,1 0 0 0 0,-1 0 0 0 0,1-1 0 0 0,-1 1 0 0 0,1-1 0 0 0,0 0-1 0 0,0 0 1 0 0,0 0 0 0 0,0-1 0 0 0,-1 1 0 0 0,1-1 0 0 0,0 0 0 0 0,1 0 2 0 0,15-1-116 0 0,-1-1 1 0 0,0 0-1 0 0,0-2 0 0 0,0 0 0 0 0,0-1 0 0 0,0 0 0 0 0,-1-2 0 0 0,0 0 1 0 0,0-1-1 0 0,-1-1 0 0 0,2-2 116 0 0,-10 6-123 0 0,1-1 1 0 0,-1 0 0 0 0,-1-1-1 0 0,1 0 1 0 0,-1 0 0 0 0,-1-1 0 0 0,1 1-1 0 0,-1-2 1 0 0,-1 1 0 0 0,1-1-1 0 0,-1 0 1 0 0,-1 0 0 0 0,0-1-1 0 0,0 0 1 0 0,-1 0 0 0 0,0 0-1 0 0,-1 0 1 0 0,0 0 0 0 0,0-1-1 0 0,0-7 123 0 0,-3 17 40 0 0,0 0 0 0 0,0 0 0 0 0,0 0 0 0 0,1 1 0 0 0,-1-1 0 0 0,0 0 0 0 0,0 0 0 0 0,0 0 0 0 0,0 0 0 0 0,-1 0 0 0 0,1 0 0 0 0,0 0 0 0 0,0 0 0 0 0,0 1 0 0 0,-1-1 0 0 0,1 0 0 0 0,-1 0 0 0 0,1 0 0 0 0,-1 0-40 0 0,-8 8 936 0 0,-9 28-330 0 0,-4 43-481 0 0,-5 43-125 0 0,12-45-40 0 0,-19 49 40 0 0,25-99 3 0 0,-1 0 0 0 0,-1-1 0 0 0,-1-1 0 0 0,-1 0 1 0 0,-1 0-1 0 0,-14 15-3 0 0,7-13 28 0 0,-2-1 0 0 0,-1-1 1 0 0,-1-1-1 0 0,-1-1 0 0 0,0-2 1 0 0,-2 0-1 0 0,-1-2 1 0 0,0-1-1 0 0,-1-1 0 0 0,0-2 1 0 0,-2-1-1 0 0,1-1 0 0 0,-2-2 1 0 0,1-1-1 0 0,-1-2 0 0 0,-11 1-28 0 0,34-7 1 0 0,1 0 1 0 0,0-1-1 0 0,0 0 0 0 0,-1-1 0 0 0,1 0 1 0 0,0 0-1 0 0,0-1 0 0 0,0 0 0 0 0,0 0 0 0 0,-6-4-1 0 0,12 5-65 0 0,0 0-1 0 0,1 0 0 0 0,-1-1 0 0 0,1 0 0 0 0,-1 1 1 0 0,1-1-1 0 0,0 0 0 0 0,0 0 0 0 0,0 0 0 0 0,0 0 0 0 0,0 0 1 0 0,0-1-1 0 0,1 1 0 0 0,-1 0 0 0 0,1-1 0 0 0,-1 0 0 0 0,1 1 1 0 0,0-1-1 0 0,0 0 0 0 0,0 1 0 0 0,0-1 0 0 0,1 0 1 0 0,-1 0-1 0 0,1 0 0 0 0,0 0 0 0 0,0 0 0 0 0,0 1 0 0 0,0-1 1 0 0,0 0-1 0 0,0 0 0 0 0,1 0 0 0 0,0 0 0 0 0,-1 0 0 0 0,1 1 1 0 0,0-2 65 0 0,3-5-829 0 0,-1-1 0 0 0,2 1-1 0 0,-1 0 1 0 0,1 0 0 0 0,0 0 0 0 0,1 0 0 0 0,0 1 0 0 0,1 0 0 0 0,1-1 829 0 0,13-13-3388 0 0,1 0 0 0 0,10-6 3388 0 0,12-8-2486 0 0</inkml:trace>
  <inkml:trace contextRef="#ctx0" brushRef="#br0" timeOffset="233.21">1770 71 328 0 0,'-31'20'4635'0'0,"0"-3"1"0"0,-2 0-1 0 0,-29 9-4635 0 0,18-7 4032 0 0,-34 19-4032 0 0,42-16 434 0 0,1 2 0 0 0,0 1-1 0 0,2 1 1 0 0,1 2 0 0 0,1 3-434 0 0,10-11 114 0 0,2 2-1 0 0,1 0 1 0 0,0 2 0 0 0,2 0 0 0 0,0 0 0 0 0,2 2-1 0 0,-8 20-113 0 0,19-39 1 0 0,0 1 0 0 0,0 0 0 0 0,1 0 0 0 0,0 0 0 0 0,1 0 0 0 0,-1 0 0 0 0,2 0 0 0 0,-1 0 0 0 0,1 1 0 0 0,0-1 0 0 0,1 0 0 0 0,0 0 0 0 0,0 0 0 0 0,1 0 0 0 0,0 0 0 0 0,2 6-1 0 0,-1-8-102 0 0,0 0 1 0 0,0 0 0 0 0,1-1-1 0 0,-1 1 1 0 0,1-1-1 0 0,0 1 1 0 0,1-1-1 0 0,-1-1 1 0 0,1 1 0 0 0,0 0-1 0 0,1-1 1 0 0,-1 0-1 0 0,1-1 1 0 0,-1 1 0 0 0,1-1-1 0 0,0 0 1 0 0,0 0-1 0 0,0-1 1 0 0,1 0-1 0 0,3 1 102 0 0,3 0-851 0 0,0 0-1 0 0,0-1 0 0 0,1-1 1 0 0,-1 0-1 0 0,0-1 0 0 0,1-1 0 0 0,-1 0 1 0 0,0 0-1 0 0,0-2 0 0 0,12-2 852 0 0,-3-2-1443 0 0,0 0-1 0 0,-1-1 0 0 0,0-1 0 0 0,0-1 1 0 0,-1-1-1 0 0,-1-1 1444 0 0,29-20-1847 0 0</inkml:trace>
  <inkml:trace contextRef="#ctx0" brushRef="#br0" timeOffset="546.371">1892 245 2440 0 0,'-1'-1'765'0'0,"1"0"1"0"0,0 0-1 0 0,-1 0 0 0 0,1 0 0 0 0,-1 0 0 0 0,0 0 0 0 0,1 0 1 0 0,-1 0-1 0 0,0 0 0 0 0,1 1 0 0 0,-1-1 0 0 0,0 0 1 0 0,0 0-1 0 0,0 0 0 0 0,0 1 0 0 0,1-1 0 0 0,-2 0-765 0 0,-10-11 4087 0 0,12 11-4062 0 0,0 0 1 0 0,0 1-1 0 0,0-1 1 0 0,0 1-1 0 0,0-1 1 0 0,0 1-1 0 0,0-1 0 0 0,0 0 1 0 0,0 1-1 0 0,1-1 1 0 0,-1 1-1 0 0,0-1 1 0 0,0 1-1 0 0,0-1 1 0 0,1 1-1 0 0,-1-1 1 0 0,0 1-1 0 0,1-1 1 0 0,-1 1-1 0 0,0-1 1 0 0,1 1-1 0 0,-1-1 1 0 0,1 1-1 0 0,-1 0 1 0 0,1-1-1 0 0,-1 1 1 0 0,1 0-1 0 0,-1-1 1 0 0,1 1-1 0 0,-1 0 1 0 0,1-1-26 0 0,7-3 44 0 0,-1 1 0 0 0,1-1 1 0 0,0 1-1 0 0,0 0 1 0 0,0 1-1 0 0,0 0 1 0 0,1 0-1 0 0,-1 1 1 0 0,7 0-45 0 0,3-1 17 0 0,0 2 1 0 0,0 0 0 0 0,0 1-1 0 0,1 1-17 0 0,-7 0-2 0 0,0 0 0 0 0,0 0 0 0 0,-1 1-1 0 0,1 1 1 0 0,-1 0 0 0 0,0 1 0 0 0,7 3 2 0 0,-15-6-2 0 0,0-1 0 0 0,0 1 0 0 0,0 0 1 0 0,-1 0-1 0 0,1 0 0 0 0,0 1 0 0 0,-1-1 1 0 0,1 1-1 0 0,-1-1 0 0 0,0 1 0 0 0,0 0 0 0 0,0 0 1 0 0,0 0-1 0 0,0 0 0 0 0,-1 0 0 0 0,1 0 1 0 0,-1 0-1 0 0,0 1 0 0 0,0-1 0 0 0,0 0 0 0 0,-1 1 1 0 0,1-1-1 0 0,-1 1 0 0 0,1-1 0 0 0,-1 1 0 0 0,0-1 1 0 0,-1 1-1 0 0,1-1 2 0 0,-2 6-1 0 0,1-1 0 0 0,-2 0 1 0 0,1 1-1 0 0,-1-1 0 0 0,0 0 1 0 0,-1-1-1 0 0,0 1 0 0 0,0-1 0 0 0,-1 1 1 0 0,-4 4 0 0 0,-8 8 17 0 0,0 0 1 0 0,-18 14-18 0 0,24-25 8 0 0,0 1 0 0 0,0 1 0 0 0,1 0-1 0 0,1 0 1 0 0,0 1 0 0 0,0 1 0 0 0,1-1 0 0 0,1 1 0 0 0,0 0 0 0 0,-2 7-8 0 0,8-17-1 0 0,0 0 1 0 0,0 1 0 0 0,0-1-1 0 0,1 0 1 0 0,-1 1 0 0 0,1-1-1 0 0,0 0 1 0 0,0 1 0 0 0,0-1 0 0 0,0 0-1 0 0,0 1 1 0 0,1-1 0 0 0,0 0-1 0 0,0 0 1 0 0,0 1 0 0 0,0-1-1 0 0,0 0 1 0 0,0 0 0 0 0,1 0-1 0 0,0 0 1 0 0,-1 0 0 0 0,1-1 0 0 0,0 1-1 0 0,0 0 1 0 0,1-1 0 0 0,-1 0-1 0 0,1 1 1 0 0,-1-1 0 0 0,1 0-1 0 0,-1 0 1 0 0,1 0 0 0 0,0-1-1 0 0,0 1 1 0 0,0-1 0 0 0,0 1 0 0 0,0-1-1 0 0,3 0 1 0 0,8 4-115 0 0,0-1 0 0 0,0-1 0 0 0,0 0 0 0 0,1-1 0 0 0,-1 0 0 0 0,1-1 0 0 0,0-1 0 0 0,1 0 115 0 0,-8-1-163 0 0,6 1-858 0 0,0 0 1 0 0,-1-2-1 0 0,1 0 1 0 0,7-2 1020 0 0,-19 4-363 0 0,0-1 1 0 0,0 1-1 0 0,0 0 1 0 0,-1-1-1 0 0,1 0 1 0 0,0 1 0 0 0,-1-1-1 0 0,1 0 1 0 0,0 0-1 0 0,-1 0 1 0 0,1 0-1 0 0,-1 0 1 0 0,1 0-1 0 0,-1 0 1 0 0,1 0-1 0 0,-1-1 1 0 0,0 1-1 0 0,0-1 1 0 0,0 1 0 0 0,0-1-1 0 0,0 1 1 0 0,0-1-1 0 0,0 1 1 0 0,0-1-1 0 0,0 0 1 0 0,-1 0-1 0 0,1 1 1 0 0,-1-1-1 0 0,1 0 1 0 0,-1 0-1 0 0,0 0 1 0 0,0 0 0 0 0,0 1-1 0 0,0-1 1 0 0,0-2 362 0 0,-4-10-2030 0 0</inkml:trace>
  <inkml:trace contextRef="#ctx0" brushRef="#br0" timeOffset="751.661">1952 482 40 0 0,'-9'19'3359'0'0,"9"-18"-2750"0"0,-1 0-1 0 0,1 1 1 0 0,-1-1 0 0 0,1 0-1 0 0,0 1 1 0 0,0-1 0 0 0,0 1-1 0 0,0-1 1 0 0,0 0-1 0 0,0 1 1 0 0,0-1 0 0 0,0 0-1 0 0,0 1 1 0 0,1-1-1 0 0,-1 1-608 0 0,1-1 460 0 0,0 1 0 0 0,-1-1-1 0 0,1 0 1 0 0,0 0-1 0 0,0 0 1 0 0,0 0-1 0 0,0 0 1 0 0,-1 0-1 0 0,1 0 1 0 0,1 0 0 0 0,-1-1-1 0 0,0 1 1 0 0,0 0-1 0 0,0-1 1 0 0,0 1-1 0 0,1 0-459 0 0,20 5-213 0 0,-4-4 479 0 0,0 0 0 0 0,0-2 0 0 0,-1 0 1 0 0,1-1-1 0 0,9-2-266 0 0,92-18 240 0 0,-77 13-206 0 0,-25 4 196 0 0,46-8-2110 0 0,-1-2 0 0 0,45-18 1880 0 0,-89 26-1362 0 0,-1-1-1 0 0,0-1 1 0 0,0-1-1 0 0,0 0 1 0 0,-1-1 0 0 0,-1-1-1 0 0,0 0 1 0 0,0-1-1 0 0,-1-1 1 0 0,-1 0-1 0 0,7-9 1363 0 0,7-16-2240 0 0</inkml:trace>
  <inkml:trace contextRef="#ctx0" brushRef="#br0" timeOffset="1019.633">2842 0 1804 0 0,'38'100'11504'0'0,"-21"-59"-6478"0"0,9 34-5026 0 0,-22-60 315 0 0,-1 1 0 0 0,0-1-1 0 0,-1 1 1 0 0,0 0 0 0 0,-2 0 0 0 0,0 15-315 0 0,-3-7 57 0 0,-1-1 1 0 0,-1 1-1 0 0,0-1 1 0 0,-2 0 0 0 0,-1 0-1 0 0,-1-1 1 0 0,-10 21-58 0 0,-5 0-286 0 0,-2 0-1 0 0,-1-1 0 0 0,-12 11 287 0 0,28-39-685 0 0,-1-1-1 0 0,0 0 0 0 0,0-1 0 0 0,-3 1 686 0 0,10-8-751 0 0,-1-1-1 0 0,0 0 0 0 0,0 0 1 0 0,0 0-1 0 0,0-1 0 0 0,0 0 1 0 0,-1 0-1 0 0,0 0 0 0 0,1-1 0 0 0,-1 0 1 0 0,-2 0 751 0 0,7-2-342 0 0,0 0 1 0 0,0 0-1 0 0,0 1 1 0 0,0-2 0 0 0,0 1-1 0 0,1 0 1 0 0,-1 0-1 0 0,0-1 1 0 0,0 1-1 0 0,0-1 1 0 0,0 1-1 0 0,0-1 1 0 0,1 0 0 0 0,-1 0-1 0 0,0 1 1 0 0,1-1-1 0 0,-1-1 342 0 0,-10-9-2094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5:23.71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995.24231"/>
      <inkml:brushProperty name="anchorY" value="-2228.61426"/>
      <inkml:brushProperty name="scaleFactor" value="0.5"/>
    </inkml:brush>
  </inkml:definitions>
  <inkml:trace contextRef="#ctx0" brushRef="#br0">355 945 232 0 0,'0'0'0'0'0,"-7"2"2116"0"0,-12 3 462 0 0,-7-1 93 0 0,-9-2-32 0 0,-6-1-1335 0 0,-2-3-507 0 0,1-2-384 0 0,3-4-212 0 0,5-3-105 0 0,7-4-48 0 0,7-5-20 0 0,7-4-11 0 0,6-6-4 0 0,6-5 4 0 0,5-4-2 0 0,4-3-3 0 0,4-2-4 0 0,4-2 10 0 0,3 1-18 0 0,4 0 25 0 0,3 2-12 0 0,2 1 3 0 0,3 4-4 0 0,3 2 14 0 0,1 5-8 0 0,1 5-7 0 0,2 3 2 0 0,1 6 4 0 0,2 5-11 0 0,2 4-6 0 0,1 4 1 0 0,0 5-1 0 0,1 4-9 0 0,-2 5 12 0 0,-2 7-9 0 0,-3 5 2 0 0,-3 7-4 0 0,-5 7 5 0 0,-5 5-6 0 0,-5 6 6 0 0,-8 4-2 0 0,-5 4 11 0 0,-8 1-4 0 0,-6 0 12 0 0,-7-2 10 0 0,-6-2 12 0 0,-5-5 190 0 0,-4-4 110 0 0,-4-6 102 0 0,-4-6 68 0 0,-1-7 22 0 0,-1-5-159 0 0,0-8-108 0 0,0-6-100 0 0,1-8-81 0 0,2-6-42 0 0,1-8-27 0 0,2-6-3 0 0,2-7-8 0 0,2-5-4 0 0,1-7 5 0 0,1-5-6 0 0,3-5 6 0 0,2-4-6 0 0,4-3-3 0 0,3-1 10 0 0,4 0 6 0 0,4 2-6 0 0,5 5 21 0 0,4 5-10 0 0,5 7 8 0 0,5 6-6 0 0,6 7-8 0 0,6 7 3 0 0,5 6-12 0 0,5 8-6 0 0,2 5 11 0 0,3 8-9 0 0,2 5 7 0 0,0 7-6 0 0,1 4 11 0 0,-1 6-3 0 0,1 3-4 0 0,-2 3 2 0 0,-1 2 8 0 0,-3 2-7 0 0,-3 1 3 0 0,-5 2 3 0 0,-4 1 4 0 0,-5 0-5 0 0,-7 0 11 0 0,-7-2 1 0 0,-6-1-9 0 0,-8-2 13 0 0,-8-3-14 0 0,-7-2 9 0 0,-7-4-7 0 0,-5-4 142 0 0,-5-4 61 0 0,-2-6 34 0 0,-3-6 34 0 0,0-7-2 0 0,1-7-136 0 0,0-8-68 0 0,3-6-30 0 0,2-7-32 0 0,4-6-8 0 0,4-8-5 0 0,5-6-5 0 0,5-5-4 0 0,6-6 10 0 0,7-2-8 0 0,9-3-2 0 0,7 1 5 0 0,8 0-6 0 0,8 3 2 0 0,8 3 3 0 0,8 4 0 0 0,8 4 9 0 0,6 4-7 0 0,4 7 7 0 0,4 6-11 0 0,1 7 8 0 0,0 7-7 0 0,-1 8 6 0 0,-2 7-1 0 0,-3 8 0 0 0,-3 5 4 0 0,-4 5 0 0 0,-5 6 0 0 0,-6 4 4 0 0,-6 4 0 0 0,-7 4 4 0 0,-7 2 4 0 0,-8 3 0 0 0,-10 4 14 0 0,-8 1-4 0 0,-11 1 72 0 0,-9 1 82 0 0,-9-1 33 0 0,-7-1 18 0 0,-7-1 21 0 0,-4-2-72 0 0,-2-4-72 0 0,-3-3-38 0 0,0-5-31 0 0,2-4-17 0 0,1-6-18 0 0,2-4 3 0 0,3-6-8 0 0,3-6 2 0 0,4-5-6 0 0,5-5 2 0 0,5-6-6 0 0,4-6-3 0 0,7-6 1 0 0,7-6-6 0 0,9-6-8 0 0,8-4 7 0 0,10-5-2 0 0,9-2 0 0 0,10-1 0 0 0,9-1 0 0 0,9 2 4 0 0,6 2 4 0 0,6 4 0 0 0,4 4-5 0 0,2 8 6 0 0,0 6-11 0 0,0 9 8 0 0,-3 8 2 0 0,-3 8 4 0 0,-4 7 4 0 0,-5 7 9 0 0,-6 5-2 0 0,-7 6 1 0 0,-7 5 0 0 0,-9 3 4 0 0,-8 4 0 0 0,-10 3 9 0 0,-10 2 2 0 0,-9 2 5 0 0,-9 1 4 0 0,-10 0 0 0 0,-7 0 0 0 0,-6-3 0 0 0,-4-3-5 0 0,-4-4 2 0 0,-1-6-6 0 0,0-5-3 0 0,0-7-13 0 0,2-6-2 0 0,2-7 0 0 0,3-7-15 0 0,2-7 13 0 0,4-6-4 0 0,3-6-4 0 0,3-7 6 0 0,3-5-6 0 0,2-6 6 0 0,5-5-1 0 0,4-4 0 0 0,5-5 0 0 0,6-2 4 0 0,6-1 0 0 0,8 1 4 0 0,9 4 0 0 0,8 3 0 0 0,9 6-5 0 0,7 6-3 0 0,8 7-4 0 0,5 7-4 0 0,5 6-4 0 0,4 8 1 0 0,0 8 3 0 0,0 6 4 0 0,-2 7 0 0 0,-2 6 0 0 0,-5 6 9 0 0,-3 5-2 0 0,-5 4 1 0 0,-7 2 9 0 0,-5 3 2 0 0,-7 1 1 0 0,-7 0-5 0 0,-7 0 20 0 0,-8 0-10 0 0,-7 0 4 0 0,-7 0 8 0 0,-8-1 2 0 0,-6-1-4 0 0,-6-1 2 0 0,-5-4 3 0 0,-3-2 4 0 0,-4-4 4 0 0,0-4-5 0 0,-1-5-3 0 0,1-5-4 0 0,1-6-13 0 0,2-4-2 0 0,1-6-10 0 0,3-4-2 0 0,2-4-10 0 0,3-5-2 0 0,5-5-10 0 0,4-3-7 0 0,6-5 2 0 0,9-3-7 0 0,7-3-3 0 0,9-2 5 0 0,10-1-1 0 0,8 1-5 0 0,8 0-3 0 0,7 3-9 0 0,4 5-2 0 0,3 4-19 0 0,1 6-168 0 0,-1 7-201 0 0,-2 6-229 0 0,-2 6-297 0 0,-3 7-339 0 0,-5 5-188 0 0,-4 4-208 0 0,-4 3-322 0 0,-4 3-236 0 0,-4 1-107 0 0,-2-1 175 0 0,-4 0 297 0 0,-1-3 513 0 0,-4-4 1087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5:28.16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076.76611"/>
      <inkml:brushProperty name="anchorY" value="-8756.60254"/>
      <inkml:brushProperty name="scaleFactor" value="0.5"/>
    </inkml:brush>
  </inkml:definitions>
  <inkml:trace contextRef="#ctx0" brushRef="#br0">164 593 2384 0 0,'0'0'0'0'0,"-4"4"3036"0"0,-7 6 355 0 0,-4 3 44 0 0,-6 2-1317 0 0,-2 1-940 0 0,0 0-553 0 0,3-3-314 0 0,2-1-151 0 0,5-4-8 0 0,4-3 78 0 0,4-2 93 0 0,4-4 82 0 0,4-4 54 0 0,3-4-28 0 0,4-6-91 0 0,4-6-108 0 0,5-6-84 0 0,5-7-68 0 0,4-6-30 0 0,5-6-28 0 0,3-5-17 0 0,2-3-8 0 0,2-1-4 0 0,1 0 4 0 0,0 1-1 0 0,0 3 0 0 0,-2 4-10 0 0,-2 6-1 0 0,-4 6-14 0 0,-2 8 3 0 0,-5 7-2 0 0,-3 7 4 0 0,-3 7 9 0 0,-3 6 7 0 0,-4 7 13 0 0,-2 5-3 0 0,-2 7 6 0 0,-4 6 0 0 0,-1 4-5 0 0,-3 5-3 0 0,-3 5-4 0 0,-1 2 1 0 0,-2 2-6 0 0,1 2 2 0 0,0 0-20 0 0,0 0-18 0 0,2-2-177 0 0,3-1-246 0 0,1-3-362 0 0,3-2-501 0 0,1-2-478 0 0,1-3-593 0 0,1-3-524 0 0,2-4 43 0 0,1-4 308 0 0,0-5 406 0 0,2-5 732 0 0,-2-5 1454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5:26.55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267.25308"/>
      <inkml:brushProperty name="anchorY" value="-3968.21802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312.75134"/>
      <inkml:brushProperty name="anchorY" value="-4764.44482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580.3562"/>
      <inkml:brushProperty name="anchorY" value="-5872.48584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646.23438"/>
      <inkml:brushProperty name="anchorY" value="-7536.26025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871.40454"/>
      <inkml:brushProperty name="anchorY" value="-7679.04639"/>
      <inkml:brushProperty name="scaleFactor" value="0.5"/>
    </inkml:brush>
    <inkml:brush xml:id="br5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634.11279"/>
      <inkml:brushProperty name="anchorY" value="-9901.03906"/>
      <inkml:brushProperty name="scaleFactor" value="0.5"/>
    </inkml:brush>
    <inkml:brush xml:id="br6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889.85303"/>
      <inkml:brushProperty name="anchorY" value="-10865.55566"/>
      <inkml:brushProperty name="scaleFactor" value="0.5"/>
    </inkml:brush>
    <inkml:brush xml:id="br7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115.58984"/>
      <inkml:brushProperty name="anchorY" value="-12192.04199"/>
      <inkml:brushProperty name="scaleFactor" value="0.5"/>
    </inkml:brush>
    <inkml:brush xml:id="br8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9453.09473"/>
      <inkml:brushProperty name="anchorY" value="-13462.91309"/>
      <inkml:brushProperty name="scaleFactor" value="0.5"/>
    </inkml:brush>
    <inkml:brush xml:id="br9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207.31543"/>
      <inkml:brushProperty name="anchorY" value="-13498.05371"/>
      <inkml:brushProperty name="scaleFactor" value="0.5"/>
    </inkml:brush>
  </inkml:definitions>
  <inkml:trace contextRef="#ctx0" brushRef="#br0">126 1105 196 0 0,'0'0'0'0'0,"-3"1"2492"0"0,-3-1 589 0 0,-3 0 106 0 0,-3 0 127 0 0,-2-1-1572 0 0,0 1-769 0 0,0 2-461 0 0,1 3-255 0 0,1 5-121 0 0,2 5 19 0 0,2 5 117 0 0,2 5 119 0 0,2 3 63 0 0,3 3 44 0 0,2 1-5 0 0,3-1-118 0 0,4 0-96 0 0,4-1-69 0 0,4-3-49 0 0,4-2-58 0 0,6-3-42 0 0,5-5-35 0 0,5-3-15 0 0,5-4-14 0 0,3-5 1 0 0,3-6-12 0 0,1-4 4 0 0,0-5-12 0 0,-2-6-29 0 0,-3-4-156 0 0,-4-6-172 0 0,-6-4-149 0 0,-6-4-113 0 0,-6-3-39 0 0,-5-4 98 0 0,-4-1 127 0 0,-4-1 75 0 0,-4-1 34 0 0,-1 3-75 0 0,-1 2-149 0 0,-1 4-175 0 0,-1 4-222 0 0,2 3-278 0 0,0 5-318 0 0,3 4-197 0 0,1 3-129 0 0,2 5-54 0 0,1 4 243 0 0,2 6 368 0 0,-1 1 468 0 0</inkml:trace>
  <inkml:trace contextRef="#ctx0" brushRef="#br1" timeOffset="372.172">738 988 64 0 0,'0'0'0'0'0,"1"4"1040"0"0,2 6 234 0 0,3 7 245 0 0,3 9-102 0 0,2 8-218 0 0,3 9-30 0 0,0 7 46 0 0,-1 3-12 0 0,-2 3 25 0 0,-3 0 114 0 0,-3-2 151 0 0,-2-4 3 0 0,-2-4-186 0 0,-2-6-199 0 0,-1-6-303 0 0,-1-6-330 0 0,0-5-200 0 0,1-6-139 0 0,-1-5-11 0 0,2-3 76 0 0,-1-4 46 0 0,2-4 28 0 0,0-3 20 0 0,1-4-52 0 0,1-6-114 0 0,1-5-76 0 0,1-6-40 0 0,3-5-24 0 0,2-7-15 0 0,4-6-8 0 0,3-7-5 0 0,4-5-13 0 0,4-7-2 0 0,4-6 0 0 0,3-6-6 0 0,4-3-3 0 0,2-1 15 0 0,2-1 4 0 0,1 4 0 0 0,-1 6 24 0 0,-1 8-6 0 0,-2 10 8 0 0,-3 10-2 0 0,-4 12 15 0 0,-3 11-9 0 0,-4 10 13 0 0,-4 11 11 0 0,-3 10 6 0 0,-4 9 0 0 0,-5 10-8 0 0,-5 8 21 0 0,-4 6-16 0 0,-4 4-4 0 0,-3 2 15 0 0,-3-1-14 0 0,-3-2 4 0 0,-2-2-10 0 0,-1-5 7 0 0,-2-4-12 0 0,-1-6 3 0 0,-2-4-6 0 0,0-6-3 0 0,-1-3 1 0 0,0-6-29 0 0,-1-3-85 0 0,0-4-165 0 0,0-4-239 0 0,0-3-297 0 0,1-5-370 0 0,2-3-374 0 0,1-5-345 0 0,3-4-479 0 0,4-4-363 0 0,7-4-58 0 0,5-4 270 0 0,8-5 383 0 0,9-2 655 0 0,0 5 1242 0 0</inkml:trace>
  <inkml:trace contextRef="#ctx0" brushRef="#br2" timeOffset="655.441">2556 549 1504 0 0,'0'0'0'0'0,"-2"3"3396"0"0,-4 4 547 0 0,-2 1 91 0 0,-5 4-315 0 0,-2 3-2109 0 0,-3 5-629 0 0,-2 6-516 0 0,-1 6-257 0 0,2 4-132 0 0,1 3-54 0 0,2 3-21 0 0,3 1-21 0 0,4-1-21 0 0,3 0-37 0 0,4-1-272 0 0,3-1-332 0 0,5-2-512 0 0,4-2-521 0 0,6-3-654 0 0,4-2-459 0 0,7-6-203 0 0,6-5 272 0 0,7-7 401 0 0,4-9 625 0 0,-5-4 1110 0 0</inkml:trace>
  <inkml:trace contextRef="#ctx0" brushRef="#br3" timeOffset="857.906">3509 2 892 0 0,'0'0'0'0'0,"-2"-1"2008"0"0,-5 0 248 0 0,-6 2 64 0 0,-7 3-535 0 0,-7 5-800 0 0,-7 6-157 0 0,-6 8-4 0 0,-5 7 149 0 0,-2 7 230 0 0,-1 8 126 0 0,0 6-20 0 0,0 5-172 0 0,1 5-215 0 0,3 2-353 0 0,2 2-236 0 0,4-1-146 0 0,5 0-96 0 0,5-2-57 0 0,5-1-39 0 0,5-2-49 0 0,4 0-396 0 0,3-2-802 0 0,1 0-1175 0 0,1-4-918 0 0,-1-3-353 0 0,-2-7 117 0 0,-1-9 691 0 0,-2-10 1121 0 0,2-10 1508 0 0</inkml:trace>
  <inkml:trace contextRef="#ctx0" brushRef="#br4" timeOffset="1031.29">2509 715 1372 0 0,'0'0'0'0'0,"0"-1"3860"0"0,-2-2 678 0 0,0-2 85 0 0,2-3 139 0 0,2-1-2949 0 0,6 0-618 0 0,8 0-667 0 0,13 2-287 0 0,13 0-150 0 0,13 1-47 0 0,12 1-24 0 0,12 0-10 0 0,8 0-24 0 0,6 2-18 0 0,4 1-34 0 0,0 2-212 0 0,-1 3-368 0 0,-5 4-642 0 0,-6 3-1032 0 0,-10 4-1368 0 0,-12 4-235 0 0,-13 3-4 0 0,-15 2 511 0 0,-33-20 3143 0 0,0-1 1 0 0,0 0-1 0 0,0 1 0 0 0,0-1 1 0 0,0 1-1 0 0,0-1 0 0 0,-1 1 0 0 0,0 0 1 0 0,1 1 272 0 0,7 19-771 0 0</inkml:trace>
  <inkml:trace contextRef="#ctx0" brushRef="#br5" timeOffset="2191.356">710 2789 2384 0 0,'0'0'0'0'0,"-1"-1"3169"0"0,-5-3 386 0 0,-5-1 72 0 0,-5-1-1266 0 0,-4 0-1058 0 0,-4 0-613 0 0,-3 3-348 0 0,-3 3-156 0 0,-2 4-65 0 0,-1 3 37 0 0,-2 4 45 0 0,0 4 86 0 0,0 4 46 0 0,2 2 19 0 0,1 3-11 0 0,3 3-45 0 0,4 1-80 0 0,4 0-59 0 0,5 1-57 0 0,5 0-54 0 0,6-1-24 0 0,5-1-27 0 0,6-2-6 0 0,6-2-7 0 0,7-4-8 0 0,6-3-13 0 0,7-4-2 0 0,6-5-14 0 0,5-4-100 0 0,5-5-178 0 0,2-6-217 0 0,1-4-290 0 0,-2-6-320 0 0,-2-4-225 0 0,-4-4-38 0 0,-5-3 48 0 0,-7-2 162 0 0,-5-4 241 0 0,-7-1 253 0 0,-7-1 214 0 0,-5-1 199 0 0,-7 2 214 0 0,-4 2 220 0 0,-4 3 143 0 0,-4 5 97 0 0,-2 4 13 0 0,-1 5-65 0 0,1 4-101 0 0,1 5-96 0 0,3 3-63 0 0,3 3-56 0 0,6 2-21 0 0,3 2-122 0 0,7 3-180 0 0,6 0-372 0 0,5 2-500 0 0,4 0-503 0 0,3 0-249 0 0,3 1 23 0 0,2 1 256 0 0,1 0 488 0 0,-6-2 1177 0 0</inkml:trace>
  <inkml:trace contextRef="#ctx0" brushRef="#br6" timeOffset="2574.267">1312 2684 336 0 0,'0'0'0'0'0,"3"-1"2256"0"0,3 0 757 0 0,1-1 119 0 0,-1-1-109 0 0,-3 1-1089 0 0,-4 1-765 0 0,-5 3-587 0 0,-4 2-277 0 0,-5 5-164 0 0,-4 4-63 0 0,-3 5-20 0 0,-3 4-8 0 0,-2 3 8 0 0,1 3 43 0 0,-1 2 73 0 0,1 0 42 0 0,3 0 19 0 0,3-3 2 0 0,3-2-49 0 0,3-3-68 0 0,5-4-50 0 0,2-3-44 0 0,5-2 15 0 0,3-4 111 0 0,5-3 83 0 0,3-3 55 0 0,6-5 19 0 0,6-5 8 0 0,6-7-137 0 0,5-6-96 0 0,7-8-88 0 0,5-8-110 0 0,3-7-153 0 0,2-6-160 0 0,0-5-175 0 0,-3-4-76 0 0,-1-4 1 0 0,-5-2 121 0 0,-3-2 142 0 0,-5-1 192 0 0,-3 1 191 0 0,-6 3 181 0 0,-4 3 209 0 0,-4 6 234 0 0,-4 7 125 0 0,-4 7 8 0 0,-4 7-60 0 0,-2 8-156 0 0,-4 7-203 0 0,-2 8-134 0 0,-4 7-72 0 0,-4 8-52 0 0,-3 9-11 0 0,-3 8-18 0 0,-4 7-3 0 0,-1 9-5 0 0,-2 6 5 0 0,0 5-6 0 0,0 4-8 0 0,2 3 3 0 0,2 1-16 0 0,3 0-10 0 0,3-1-26 0 0,6 0-4 0 0,3-1-84 0 0,5-1-324 0 0,4-1-477 0 0,3-2-593 0 0,3-4-776 0 0,3-3-773 0 0,3-5-124 0 0,3-7 250 0 0,3-8 473 0 0,5-8 721 0 0,-4-6 1323 0 0</inkml:trace>
  <inkml:trace contextRef="#ctx0" brushRef="#br7" timeOffset="3008.071">2297 2493 132 0 0,'0'0'0'0'0,"5"-3"2792"0"0,3-4 817 0 0,2-2 117 0 0,-1 0 166 0 0,-3 1-1487 0 0,-6 4-1217 0 0,-7 3-536 0 0,-8 7-360 0 0,-8 5-136 0 0,-8 8-80 0 0,-8 6-8 0 0,-6 6 3 0 0,-5 6 42 0 0,-3 3 68 0 0,0 4 40 0 0,1 3 27 0 0,3 0-5 0 0,6 0-27 0 0,8-2-80 0 0,7-3-44 0 0,9-3-51 0 0,7-5-16 0 0,8-5-7 0 0,7-6 46 0 0,6-5 36 0 0,8-6 30 0 0,6-6 20 0 0,8-6-10 0 0,7-9-56 0 0,5-6-67 0 0,6-9-55 0 0,4-8-39 0 0,2-7-33 0 0,2-6-34 0 0,-2-6-18 0 0,0-5-13 0 0,-3-4 1 0 0,-3-5-2 0 0,-2-3 14 0 0,-4-5 10 0 0,-2-3 35 0 0,-3-1 29 0 0,-3-1 37 0 0,-4 1 49 0 0,-5 5 22 0 0,-4 5 46 0 0,-6 9 57 0 0,-4 8 11 0 0,-5 9 8 0 0,-4 10-8 0 0,-5 7-30 0 0,-3 10-33 0 0,-5 6-26 0 0,-5 9-5 0 0,-4 8-3 0 0,-3 8-1 0 0,-5 10 0 0 0,-2 8 5 0 0,-1 9-11 0 0,-2 8 8 0 0,0 5-17 0 0,1 5-4 0 0,3 3-9 0 0,3 2-18 0 0,3-2 0 0 0,6-1-24 0 0,6-4-14 0 0,6-2-20 0 0,5-5-44 0 0,7-4-180 0 0,5-5-322 0 0,4-7-528 0 0,6-6-677 0 0,3-7-872 0 0,4-8-660 0 0,3-8 5 0 0,3-9 322 0 0,0-7 601 0 0,1-8 872 0 0,-6 0 1540 0 0</inkml:trace>
  <inkml:trace contextRef="#ctx0" brushRef="#br8" timeOffset="3264.347">3623 1562 696 0 0,'0'0'0'0'0,"2"3"3196"0"0,3 3 654 0 0,0-1 102 0 0,1 1 156 0 0,-1 0-2161 0 0,-1 2-846 0 0,-2 4-520 0 0,-3 3-296 0 0,-4 6-137 0 0,-3 5-49 0 0,-5 6 33 0 0,-4 6 20 0 0,-4 5 14 0 0,-1 5-1 0 0,-3 3 8 0 0,1 4-77 0 0,0 2-38 0 0,3 0-54 0 0,3 0-42 0 0,4-1-60 0 0,3 0-325 0 0,4-3-641 0 0,2 0-844 0 0,2-2-1189 0 0,1 0-544 0 0,-1-1-31 0 0,-1-1 478 0 0,-2-1 761 0 0,1-10 1305 0 0</inkml:trace>
  <inkml:trace contextRef="#ctx0" brushRef="#br9" timeOffset="3625.046">3371 3020 2256 0 0,'0'0'0'0'0,"0"2"3140"0"0,0 2 313 0 0,0 1-89 0 0,-1-1-1220 0 0,0 1-1282 0 0,0-2-570 0 0,-1 0-302 0 0,0-1-38 0 0,-1 0 22 0 0,0 0 32 0 0,-1 0 13 0 0,0 0 16 0 0,-2 1-5 0 0,0 0-7 0 0,-2 3 2 0 0,-1 0-10 0 0,-2 2 7 0 0,0 2-3 0 0,0 0-3 0 0,0-1-4 0 0,0 1 5 0 0,2-1 17 0 0,0-3 75 0 0,3 0 59 0 0,2-2 44 0 0,1-2 57 0 0,2-1 9 0 0,1-3-57 0 0,3-1-36 0 0,1-2-35 0 0,1-3-29 0 0,2-1 8 0 0,1-2 9 0 0,1 0 10 0 0,0 0 30 0 0,-1 1-20 0 0,0 2-2 0 0,-3 2 20 0 0,-1 3 45 0 0,-2 2 39 0 0,-2 3 21 0 0,-1 4-6 0 0,-2 3-50 0 0,-2 2-83 0 0,-2 3-78 0 0,0 1-108 0 0,-1 1-263 0 0,-1 0-473 0 0,0-2-891 0 0,0-1-1409 0 0,-2-2-404 0 0,0-4-128 0 0,-2-3 295 0 0,-1-5 804 0 0,3-2 1618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5:24.87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50.22864"/>
      <inkml:brushProperty name="anchorY" value="-2798.02539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817.14203"/>
      <inkml:brushProperty name="anchorY" value="-2213.57861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1845.2395"/>
      <inkml:brushProperty name="anchorY" value="-2744.36743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695.14429"/>
      <inkml:brushProperty name="anchorY" value="-3677.4856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145.77441"/>
      <inkml:brushProperty name="anchorY" value="-4300.05029"/>
      <inkml:brushProperty name="scaleFactor" value="0.5"/>
    </inkml:brush>
  </inkml:definitions>
  <inkml:trace contextRef="#ctx0" brushRef="#br0">356 839 676 0 0,'0'0'0'0'0,"-1"-1"900"0"0,-2-2 52 0 0,-2-1-417 0 0,-2 2-218 0 0,1 0-115 0 0,-1 2-8 0 0,0 3 25 0 0,2 2 80 0 0,1 3 49 0 0,1 2 102 0 0,2 4 2 0 0,0 4 83 0 0,2 5 6 0 0,0 3 50 0 0,0 6 0 0 0,0 4-24 0 0,-1 4-113 0 0,-2 4 93 0 0,-1 4-17 0 0,-1 2-53 0 0,-3 1-9 0 0,-2 0-23 0 0,-2 1-180 0 0,-2-2-119 0 0,-2-3-67 0 0,-2-1-40 0 0,-2-3-15 0 0,0-2-16 0 0,-1-5 2 0 0,0-3-7 0 0,0-5-3 0 0,0-4 15 0 0,1-5 46 0 0,1-6 39 0 0,1-4 2 0 0,1-5 19 0 0,2-8-17 0 0,3-8-55 0 0,2-9-31 0 0,4-11-4 0 0,3-10-24 0 0,5-12 0 0 0,3-9-1 0 0,4-9 13 0 0,3-6 5 0 0,3-3 9 0 0,2 0 8 0 0,3 4 13 0 0,0 5-3 0 0,1 8 7 0 0,1 6 3 0 0,1 7-15 0 0,1 6-4 0 0,0 5-9 0 0,2 4-4 0 0,1 4-8 0 0,0 4 1 0 0,1 4-6 0 0,1 3 7 0 0,0 4 2 0 0,0 4 4 0 0,1 4-6 0 0,0 1 8 0 0,1 4-7 0 0,-1 2-8 0 0,0 3 12 0 0,-2 4-5 0 0,-1 2-7 0 0,-3 4 16 0 0,-4 4 0 0 0,-3 4-4 0 0,-6 6 15 0 0,-5 3 1 0 0,-7 6 150 0 0,-6 4 135 0 0,-7 4 148 0 0,-6 4 142 0 0,-7 2 202 0 0,-5 2 58 0 0,-4 0 23 0 0,-3-2-52 0 0,0-2-97 0 0,-1-4-171 0 0,3-5-204 0 0,3-5-154 0 0,3-4-96 0 0,5-5-50 0 0,6-5-34 0 0,4-5-8 0 0,5-4-1 0 0,4-4-7 0 0,4-2 2 0 0,4-2 8 0 0,5-3-7 0 0,4 0 8 0 0,5-2-8 0 0,5-2 3 0 0,6 0-15 0 0,5 0 9 0 0,5 0-23 0 0,4 1 2 0 0,2 2-15 0 0,2 4-2 0 0,0 3-5 0 0,-1 5 5 0 0,-3 5 3 0 0,-4 5 9 0 0,-6 4 2 0 0,-7 5 15 0 0,-8 3-4 0 0,-9 4 16 0 0,-8 3 0 0 0,-10 2 6 0 0,-9 1 14 0 0,-8 1 0 0 0,-8 0 11 0 0,-6-2-7 0 0,-5-2 3 0 0,-4-4-6 0 0,-1-3-12 0 0,-1-4-2 0 0,1-4-14 0 0,3-6-11 0 0,3-4-12 0 0,5-7-17 0 0,5-5-15 0 0,5-7-25 0 0,5-6-135 0 0,6-7-277 0 0,5-9-388 0 0,6-8-525 0 0,4-10-558 0 0,3-9-709 0 0,5-11-456 0 0,3-10 114 0 0,4-10 342 0 0,4-7 497 0 0,-1 16 845 0 0</inkml:trace>
  <inkml:trace contextRef="#ctx0" brushRef="#br1" timeOffset="239.048">1171 0 1024 0 0,'0'0'0'0'0,"7"0"1580"0"0,9 1 117 0 0,3 3 18 0 0,2 5-978 0 0,-1 7-278 0 0,-3 10-221 0 0,-4 11-128 0 0,-7 12 78 0 0,-5 11 68 0 0,-6 11 23 0 0,-7 10 31 0 0,-5 6 21 0 0,-4 3-11 0 0,-3 3-56 0 0,-1 0-20 0 0,0-1-18 0 0,1-4-32 0 0,2-3-114 0 0,3-3-27 0 0,4-6-34 0 0,5-5-12 0 0,4-5-38 0 0,5-5-230 0 0,5-7-548 0 0,5-6-490 0 0,2-8-551 0 0,4-9-159 0 0,2-9 75 0 0,3-12 477 0 0,-2-6 929 0 0</inkml:trace>
  <inkml:trace contextRef="#ctx0" brushRef="#br2" timeOffset="535.299">1668 969 356 0 0,'0'0'0'0'0,"4"-4"2708"0"0,7-5 682 0 0,-1-2 99 0 0,-1-2 153 0 0,-4 2-1757 0 0,-6 3-798 0 0,-6 5-523 0 0,-6 5-307 0 0,-4 7-117 0 0,-4 7-64 0 0,-2 5 42 0 0,-2 5 106 0 0,-1 4 105 0 0,1 4 87 0 0,1 3 54 0 0,2-1-27 0 0,3 1-91 0 0,4-3-112 0 0,4-3-74 0 0,4-2-67 0 0,6-4-43 0 0,5-3-25 0 0,7-3-18 0 0,5-3-12 0 0,6-4-18 0 0,4-3-1 0 0,6-5-20 0 0,2-4 0 0 0,3-5-6 0 0,-1-5-78 0 0,0-4-105 0 0,-2-5-153 0 0,-4-6-148 0 0,-4-4-147 0 0,-5-5-74 0 0,-5-4 49 0 0,-6-2 114 0 0,-5-2 143 0 0,-5 0 151 0 0,-4 3 138 0 0,-3 4 81 0 0,-3 5 46 0 0,-2 6 18 0 0,-1 5-7 0 0,0 5 5 0 0,2 5-94 0 0,1 3-300 0 0,2 3-383 0 0,3 1-455 0 0,3 2-570 0 0,3 1-510 0 0,4 1-173 0 0,3-1 190 0 0,3 0 324 0 0,3 0 526 0 0,-2-1 1149 0 0</inkml:trace>
  <inkml:trace contextRef="#ctx0" brushRef="#br3" timeOffset="998.6">2050 793 1884 0 0,'0'0'0'0'0,"-1"1"3088"0"0,-2 2 458 0 0,-3 1 74 0 0,-2 2-926 0 0,-3 1-1203 0 0,-2 3-708 0 0,-2 3-375 0 0,0 5-175 0 0,0 4 28 0 0,0 5 72 0 0,1 5 36 0 0,2 3 55 0 0,1 1-8 0 0,4 1-100 0 0,1 0-61 0 0,5-3-41 0 0,3-2-32 0 0,3-3-34 0 0,6-3-32 0 0,3-3-32 0 0,5-3-32 0 0,3-4-28 0 0,5-5-4 0 0,4-3-12 0 0,2-5-4 0 0,2-5-4 0 0,1-6-4 0 0,0-4-4 0 0,0-6 1 0 0,0-6-6 0 0,-2-4 2 0 0,-1-5 8 0 0,-3-2-7 0 0,-3-2 8 0 0,-4 1 6 0 0,-3 2 4 0 0,-5 4 18 0 0,-4 5 0 0 0,-4 5 15 0 0,-3 5-12 0 0,-3 6-5 0 0,-3 3-4 0 0,-2 6-8 0 0,-2 3 1 0 0,-2 5-10 0 0,-2 3 25 0 0,1 5-7 0 0,-1 1 22 0 0,2 3-6 0 0,1 0 8 0 0,2 0 3 0 0,3 0-1 0 0,3-1-8 0 0,3-2 7 0 0,4 0-17 0 0,2-3 0 0 0,4-2-9 0 0,5-2 1 0 0,3-4-10 0 0,5-5-12 0 0,4-3-2 0 0,3-5-19 0 0,3-4 0 0 0,0-4-1 0 0,0-2-10 0 0,-2-4-3 0 0,-3-1 1 0 0,-3-4-15 0 0,-4-2-71 0 0,-4-3-55 0 0,-5-3-54 0 0,-4-2-49 0 0,-3-3-54 0 0,-5-2-74 0 0,-2 0-135 0 0,-4-1-164 0 0,-1 1-265 0 0,-2 0-297 0 0,0 3-240 0 0,1 2-204 0 0,1 3-287 0 0,3 4-206 0 0,4 2-198 0 0,3 3 167 0 0,6 2 264 0 0,4 0 456 0 0,-1 5 881 0 0</inkml:trace>
  <inkml:trace contextRef="#ctx0" brushRef="#br4" timeOffset="1318.202">3368 252 924 0 0,'0'0'0'0'0,"6"0"2880"0"0,4 1 607 0 0,1 0 126 0 0,-1-2-74 0 0,-4 2-1462 0 0,-5 0-705 0 0,-6 2-412 0 0,-6 2-159 0 0,-6 3-191 0 0,-5 3-45 0 0,-4 4-12 0 0,-3 1-22 0 0,-3 3-67 0 0,-1 0-94 0 0,1 0-99 0 0,3-1-94 0 0,3-2-60 0 0,5-1-73 0 0,6-2-26 0 0,5-1-38 0 0,7 0 5 0 0,6 0-28 0 0,7 0 6 0 0,7 1-3 0 0,6 0 5 0 0,6 1 3 0 0,3 1 4 0 0,4 0-6 0 0,0 1-16 0 0,0 1-4 0 0,-2 1-1 0 0,-4 2 4 0 0,-3 0 7 0 0,-7 1 41 0 0,-6-1-2 0 0,-9 2 9 0 0,-7 1 18 0 0,-10 1-10 0 0,-8 1 14 0 0,-9 1-8 0 0,-8 1 12 0 0,-5-1-12 0 0,-6 0-2 0 0,-3-2-4 0 0,-1-2-8 0 0,0-1-4 0 0,2-3-18 0 0,3-2 5 0 0,4-2-92 0 0,7-3-151 0 0,5-3-318 0 0,8-2-511 0 0,7-4-784 0 0,8-3-849 0 0,7-4-797 0 0,9-5-189 0 0,10-4 228 0 0,8-3 646 0 0,9-5 865 0 0,-4 4 1319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6:00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170 713 1384 0 0,'0'-1'196'0'0,"0"1"1"0"0,1-1-1 0 0,-1 1 0 0 0,0-1 1 0 0,0 1-1 0 0,0-1 0 0 0,0 1 0 0 0,0 0 1 0 0,0-1-1 0 0,0 1 0 0 0,0-1 1 0 0,0 1-1 0 0,0-1 0 0 0,-1 1 0 0 0,1-1 1 0 0,0 1-1 0 0,0-1 0 0 0,0 1 1 0 0,-1 0-1 0 0,1-1 0 0 0,0 1 0 0 0,0-1 1 0 0,-1 1-1 0 0,1 0 0 0 0,0-1 1 0 0,0 1-1 0 0,-1 0 0 0 0,1-1 0 0 0,-1 1 1 0 0,1 0-1 0 0,0 0 0 0 0,-1-1 1 0 0,1 1-1 0 0,-1 0 0 0 0,1 0 1 0 0,0 0-1 0 0,-1-1 0 0 0,1 1 0 0 0,-1 0 1 0 0,1 0-1 0 0,-1 0 0 0 0,0 0-196 0 0,-7 7 4664 0 0,6 4-4301 0 0,1 12 471 0 0,2-1 0 0 0,1 1 0 0 0,1 0-1 0 0,2 8-833 0 0,5 36 698 0 0,16 328-1065 0 0,-17 74 367 0 0,-9-449-573 0 0,-2 49-2280 0 0,-8-27-2318 0 0,10-42 5065 0 0,0 1 0 0 0,0-1 1 0 0,0 0-1 0 0,0 0 1 0 0,0 1-1 0 0,0-1 0 0 0,0 0 1 0 0,-1 1-1 0 0,1-1 1 0 0,0 0-1 0 0,0 1 0 0 0,0-1 1 0 0,0 0-1 0 0,-1 0 0 0 0,1 1 1 0 0,0-1-1 0 0,0 0 1 0 0,0 0-1 0 0,-1 1 0 0 0,1-1 1 0 0,0 0-1 0 0,-1 0 1 0 0,1 0-1 0 0,0 1 0 0 0,0-1 1 0 0,-1 0-1 0 0,1 0 1 0 0,0 0-1 0 0,-1 0 0 0 0,1 0 1 0 0,0 0-1 0 0,-1 0 1 0 0,1 0-1 0 0,0 0 0 0 0,-1 0 1 0 0,1 0-1 0 0,0 0 1 0 0,-1 0-1 0 0,1 0 0 0 0,0 0 1 0 0,-1 0-1 0 0,1 0 1 0 0,0 0-1 0 0,-1 0 0 0 0,1 0 1 0 0,0-1-1 0 0,0 1 1 0 0,-1 0 105 0 0,-11-15-2972 0 0,-1-8 1337 0 0</inkml:trace>
  <inkml:trace contextRef="#ctx0" brushRef="#br0" timeOffset="267.895">147 1061 1652 0 0,'51'-135'10259'0'0,"-10"25"-4023"0"0,-26 76-5525 0 0,1 0-1 0 0,4-4-710 0 0,27-41 0 0 0,4 3 0 0 0,2 2 0 0 0,4 2 0 0 0,43-39 0 0 0,-48 59-7170 0 0,59-44 7170 0 0,-98 85-3144 0 0,1 1 0 0 0,1 1 0 0 0,3-1 3144 0 0,-16 9-2206 0 0</inkml:trace>
  <inkml:trace contextRef="#ctx0" brushRef="#br0" timeOffset="504.535">240 1004 956 0 0,'-28'81'6223'0'0,"19"-61"-1188"0"0,-1 0-1 0 0,-10 16-5034 0 0,17-32 393 0 0,1 0 1 0 0,0 0-1 0 0,0 0 0 0 0,0 0 0 0 0,1 0 1 0 0,-1 0-1 0 0,1 0 0 0 0,0 1 0 0 0,0-1 0 0 0,1 3-393 0 0,0-6 17 0 0,0 0 0 0 0,0 0-1 0 0,0 0 1 0 0,0 1 0 0 0,0-1-1 0 0,1 0 1 0 0,-1 0 0 0 0,0 0-1 0 0,1 0 1 0 0,-1 1 0 0 0,1-1 0 0 0,-1 0-1 0 0,1 0 1 0 0,0 0 0 0 0,0 0-1 0 0,-1 0 1 0 0,1-1 0 0 0,0 1-1 0 0,0 0 1 0 0,0 0 0 0 0,0 0-1 0 0,0-1 1 0 0,0 1 0 0 0,0 0-1 0 0,0-1 1 0 0,0 1 0 0 0,0-1-1 0 0,0 1 1 0 0,0-1 0 0 0,0 0-1 0 0,1 0 1 0 0,-1 1 0 0 0,0-1-1 0 0,0 0 1 0 0,0 0 0 0 0,1 0-1 0 0,-1 0 1 0 0,0 0 0 0 0,0 0-1 0 0,0 0 1 0 0,1-1-17 0 0,21-1-38 0 0,0-1-1 0 0,0-1 1 0 0,0-1-1 0 0,0-1 1 0 0,-1-1-1 0 0,6-4 39 0 0,20-5-396 0 0,75-27-2336 0 0,-86 27-30 0 0,0-1 1 0 0,-2-2-1 0 0,0-2 0 0 0,-1-1 1 0 0,-1-1-1 0 0,14-15 2762 0 0,-8 3-1787 0 0</inkml:trace>
  <inkml:trace contextRef="#ctx0" brushRef="#br0" timeOffset="755.959">1018 729 160 0 0,'1'1'395'0'0,"0"0"1"0"0,0 0-1 0 0,0 0 1 0 0,0 0-1 0 0,0 0 0 0 0,0 0 1 0 0,-1 0-1 0 0,1 0 1 0 0,0 1-1 0 0,-1-1 0 0 0,1 0 1 0 0,-1 0-1 0 0,1 1 1 0 0,-1-1-1 0 0,1 0 1 0 0,-1 0-1 0 0,0 1 0 0 0,0-1 1 0 0,0 0-1 0 0,0 1 1 0 0,0-1-1 0 0,0 1 0 0 0,0-1 1 0 0,0 0-1 0 0,0 1 1 0 0,-1-1-1 0 0,1 0 0 0 0,0 0 1 0 0,-1 1-1 0 0,0 0-395 0 0,-22 44 5468 0 0,12-27-4753 0 0,-18 42 1519 0 0,-15 49-2234 0 0,34-79 192 0 0,1 0-1 0 0,1 1 1 0 0,2 1-1 0 0,-1 20-191 0 0,6-40-8 0 0,1 0-1 0 0,0 0 1 0 0,1 0 0 0 0,0 0-1 0 0,1 0 1 0 0,4 11 8 0 0,-5-19-186 0 0,1 0-1 0 0,0 0 1 0 0,0 0 0 0 0,0-1 0 0 0,1 1-1 0 0,-1-1 1 0 0,1 0 0 0 0,0 1 0 0 0,1-1 186 0 0,-3-2-317 0 0,1 0-1 0 0,0-1 1 0 0,0 1 0 0 0,0 0 0 0 0,0-1 0 0 0,1 1 0 0 0,-1-1 0 0 0,0 0 0 0 0,1 0 0 0 0,-1 0 0 0 0,1 0-1 0 0,-1 0 1 0 0,1 0 0 0 0,-1-1 0 0 0,1 1 0 0 0,-1-1 0 0 0,2 1 317 0 0,-1-2-469 0 0,0 1 1 0 0,1-1-1 0 0,-1 0 0 0 0,0 1 1 0 0,0-1-1 0 0,-1-1 0 0 0,1 1 1 0 0,0 0-1 0 0,0-1 0 0 0,0 1 1 0 0,-1-1-1 0 0,1 0 1 0 0,-1 0-1 0 0,0 0 0 0 0,1 0 1 0 0,-1 0-1 0 0,0 0 0 0 0,0-1 1 0 0,0 1-1 0 0,-1-1 0 0 0,1 0 1 0 0,1-1 468 0 0,15-28-2574 0 0</inkml:trace>
  <inkml:trace contextRef="#ctx0" brushRef="#br0" timeOffset="756.959">1237 880 1104 0 0,'47'-30'14276'0'0,"2"-2"-8841"0"0,-41 27-5331 0 0,1 1 0 0 0,-1 0 0 0 0,1 0 0 0 0,0 1 0 0 0,0 0 0 0 0,0 1 0 0 0,0 0 0 0 0,8-1-104 0 0,-3 3 39 0 0,0-1 0 0 0,0 1 1 0 0,0 1-1 0 0,0 1 0 0 0,0 0 0 0 0,0 1 1 0 0,0 0-1 0 0,-1 1 0 0 0,1 0 1 0 0,12 7-40 0 0,13 8-951 0 0,-1 3-1 0 0,32 21 952 0 0,0 2-4243 0 0,2-7-3477 0 0,-65-35 6724 0 0,-1-1 0 0 0,1 0 0 0 0,0 0 0 0 0,-1 0 0 0 0,1-1 0 0 0,1 0 996 0 0,11 0-1918 0 0</inkml:trace>
  <inkml:trace contextRef="#ctx0" brushRef="#br0" timeOffset="1003.723">1878 518 2356 0 0,'-15'16'5273'0'0,"1"2"0"0"0,-9 13-5273 0 0,-21 42 4351 0 0,-27 81-2811 0 0,57-119-737 0 0,-30 71 854 0 0,-11 49-1657 0 0,41-107-575 0 0,1 1-1 0 0,3 0 0 0 0,2 1 0 0 0,1 26 576 0 0,6-63-1479 0 0,1 1-1 0 0,0-1 1 0 0,2 9 1479 0 0,-2-20-363 0 0,0 0 0 0 0,0 0 0 0 0,0-1 0 0 0,0 1 0 0 0,1 0 1 0 0,-1 0-1 0 0,1 0 0 0 0,-1-1 0 0 0,1 1 0 0 0,-1 0 0 0 0,1-1 0 0 0,0 1 1 0 0,0 0-1 0 0,0-1 0 0 0,0 1 0 0 0,0-1 0 0 0,0 1 0 0 0,1-1 1 0 0,-1 0-1 0 0,0 0 0 0 0,1 1 0 0 0,-1-1 0 0 0,1 0 0 0 0,-1 0 1 0 0,1 0-1 0 0,-1-1 0 0 0,1 1 0 0 0,0 0 0 0 0,0 0 0 0 0,0-1 363 0 0,14-1-2538 0 0</inkml:trace>
  <inkml:trace contextRef="#ctx0" brushRef="#br0" timeOffset="1992.252">61 3189 104 0 0,'-49'22'12792'0'0,"38"-18"-7046"0"0,34-16-5308 0 0,103-52 379 0 0,7-13-817 0 0,36-27-2477 0 0,-28 17-3098 0 0,2 4-4385 0 0,-105 61 8235 0 0</inkml:trace>
  <inkml:trace contextRef="#ctx0" brushRef="#br0" timeOffset="2430.285">993 2487 28 0 0,'-1'-1'172'0'0,"1"1"-1"0"0,0 0 1 0 0,0-1-1 0 0,0 1 1 0 0,0 0-1 0 0,0-1 1 0 0,-1 1-1 0 0,1 0 1 0 0,0-1-1 0 0,0 1 1 0 0,-1 0-1 0 0,1-1 1 0 0,0 1-1 0 0,-1 0 1 0 0,1 0-1 0 0,0 0 1 0 0,-1-1-1 0 0,1 1 1 0 0,0 0-1 0 0,-1 0 1 0 0,1 0-1 0 0,0 0 1 0 0,-1-1-1 0 0,1 1 1 0 0,0 0-1 0 0,-1 0 1 0 0,1 0-1 0 0,-1 0 1 0 0,1 0-1 0 0,0 0 1 0 0,-1 0-1 0 0,1 0 1 0 0,0 0-1 0 0,-1 0 1 0 0,1 0-1 0 0,-1 1 1 0 0,1-1-1 0 0,0 0 1 0 0,-1 0-1 0 0,1 0 1 0 0,0 0-1 0 0,-1 1 1 0 0,1-1-1 0 0,0 0-171 0 0,-20 8 3170 0 0,9-1-2410 0 0,0 0-1 0 0,0 1 1 0 0,1 0-1 0 0,0 0 1 0 0,0 1-1 0 0,-4 6-759 0 0,9-9 288 0 0,1-1 0 0 0,-1 0 0 0 0,1 1 0 0 0,0 0-1 0 0,0 0 1 0 0,1 0 0 0 0,0 0 0 0 0,0 1 0 0 0,0-1 0 0 0,1 1-1 0 0,0 0 1 0 0,0 0 0 0 0,1 0-288 0 0,1-6 29 0 0,0 1-1 0 0,0-1 0 0 0,0 1 1 0 0,0-1-1 0 0,0 0 1 0 0,0 1-1 0 0,0-1 1 0 0,1 1-1 0 0,-1-1 1 0 0,0 0-1 0 0,1 1 1 0 0,0-1-1 0 0,-1 0 0 0 0,1 1 1 0 0,0-1-1 0 0,-1 0 1 0 0,1 0-1 0 0,0 0 1 0 0,0 0-1 0 0,0 0 1 0 0,0 0-1 0 0,0 0 1 0 0,1 1-29 0 0,1 0 14 0 0,0-1 1 0 0,0 1 0 0 0,0-1-1 0 0,0 0 1 0 0,0 0 0 0 0,0 0-1 0 0,0 0 1 0 0,0-1 0 0 0,0 1-1 0 0,3-1-14 0 0,5 1-4 0 0,0-1-1 0 0,1-1 0 0 0,-1 0 1 0 0,0 0-1 0 0,10-3 5 0 0,-1-2-1 0 0,0-1-1 0 0,0 0 1 0 0,0-2-1 0 0,-1 0 1 0 0,0-1-1 0 0,-1-1 1 0 0,0-1-1 0 0,-1 0 1 0 0,0-2-1 0 0,-1 0 1 0 0,-1 0-1 0 0,0-1 1 0 0,-1-1-1 0 0,0-1 1 0 0,0-3 1 0 0,24-36-5 0 0,-4-2 1 0 0,-2-1 0 0 0,-2-2 0 0 0,0-8 4 0 0,-20 46 3 0 0,-2 1 3 0 0,2 2 1 0 0,1-1-1 0 0,0 1-6 0 0,-8 16 3 0 0,-1 0 0 0 0,1 0 0 0 0,0 0 1 0 0,0 0-1 0 0,1 0 0 0 0,-1 1 0 0 0,1-1 0 0 0,0 1 1 0 0,0 0-1 0 0,0 0 0 0 0,0 0 0 0 0,0 1 0 0 0,1 0 1 0 0,-1-1-1 0 0,1 2 0 0 0,0-1-3 0 0,-3 1 4 0 0,1 1-1 0 0,0 0 1 0 0,-1-1 0 0 0,1 1-1 0 0,-1 0 1 0 0,1 1-1 0 0,0-1 1 0 0,-1 0-1 0 0,1 1 1 0 0,-1-1 0 0 0,1 1-1 0 0,-1 0 1 0 0,1 0-1 0 0,-1 0 1 0 0,0 0 0 0 0,1 0-1 0 0,-1 1 1 0 0,0-1-1 0 0,0 1 1 0 0,0-1 0 0 0,0 1-1 0 0,0 0 1 0 0,0 0-1 0 0,0 0 1 0 0,-1 0 0 0 0,1 0-1 0 0,-1 0 1 0 0,0 0-1 0 0,1 1 1 0 0,-1-1-1 0 0,0 0 1 0 0,0 3-4 0 0,3 2 8 0 0,-1 1 1 0 0,0 0-1 0 0,-1 1 1 0 0,0-1-1 0 0,0 0 1 0 0,-1 0-1 0 0,0 1 0 0 0,0-1 1 0 0,-1 6-9 0 0,-1-3 3 0 0,-1 0 0 0 0,0-1 1 0 0,0 1-1 0 0,-1-1 0 0 0,0 1 0 0 0,-1-1 1 0 0,-1 0-1 0 0,1 0 0 0 0,-1-1 0 0 0,-1 0 1 0 0,0 1-1 0 0,0-2 0 0 0,-1 1 0 0 0,0-1 1 0 0,0 0-1 0 0,-1 0 0 0 0,0-1 0 0 0,-1 0 1 0 0,1-1-1 0 0,-1 0 0 0 0,-2 1-3 0 0,-1 0-11 0 0,0 0 1 0 0,0-1-1 0 0,-1 0 0 0 0,0-1 0 0 0,0 0 1 0 0,0-1-1 0 0,0-1 0 0 0,-1 0 0 0 0,1-1 0 0 0,-1 0 1 0 0,0-1-1 0 0,0-1 0 0 0,1 0 0 0 0,-1-1 1 0 0,0-1-1 0 0,-7-1 11 0 0,17 2-89 0 0,0 0 0 0 0,0-1 0 0 0,0 1 1 0 0,1-1-1 0 0,-1 0 0 0 0,1 0 0 0 0,-1 0 1 0 0,1 0 88 0 0,3 2-70 0 0,-1 0 1 0 0,1-1-1 0 0,0 1 1 0 0,-1 0-1 0 0,1 0 1 0 0,0 0-1 0 0,0-1 1 0 0,-1 1-1 0 0,1 0 1 0 0,0 0-1 0 0,0-1 1 0 0,0 1-1 0 0,0 0 1 0 0,-1 0-1 0 0,1-1 1 0 0,0 1-1 0 0,0 0 1 0 0,0-1-1 0 0,0 1 1 0 0,0 0-1 0 0,0 0 1 0 0,0-1-1 0 0,0 1 1 0 0,0 0-1 0 0,0-1 1 0 0,0 1-1 0 0,0 0 1 0 0,0-1-1 0 0,0 1 1 0 0,0 0-1 0 0,0-1 1 0 0,0 1 69 0 0,1-1-285 0 0,0 1-1 0 0,0-1 1 0 0,0 0 0 0 0,-1 1 0 0 0,1-1 0 0 0,0 1 0 0 0,1 0 0 0 0,-1-1 0 0 0,0 1 0 0 0,0 0-1 0 0,0 0 1 0 0,0-1 0 0 0,0 1 0 0 0,0 0 0 0 0,0 0 0 0 0,1 0 285 0 0,72-8-10706 0 0,-51 4 9038 0 0</inkml:trace>
  <inkml:trace contextRef="#ctx0" brushRef="#br0" timeOffset="2802.158">2381 1520 452 0 0,'0'0'191'0'0,"0"0"1"0"0,1 0-1 0 0,-1 0 1 0 0,0 0-1 0 0,0 0 1 0 0,0 0-1 0 0,0 0 1 0 0,0 0-1 0 0,0 0 0 0 0,0 0 1 0 0,1 0-1 0 0,-1 0 1 0 0,0 0-1 0 0,0 0 1 0 0,0 0-1 0 0,0 0 0 0 0,0 0 1 0 0,0 0-1 0 0,0 0 1 0 0,1 0-1 0 0,-1 0 1 0 0,0 0-1 0 0,0 0 0 0 0,0 0 1 0 0,0 0-1 0 0,0 0 1 0 0,0 0-1 0 0,0 0 1 0 0,0-1-1 0 0,0 1 0 0 0,0 0 1 0 0,1 0-1 0 0,-1 0 1 0 0,0 0-1 0 0,0 0 1 0 0,0 0-1 0 0,0 0 0 0 0,0 0 1 0 0,0-1-1 0 0,0 1 1 0 0,0 0-1 0 0,0 0 1 0 0,0 0-1 0 0,0 0 0 0 0,0 0 1 0 0,0 0-1 0 0,0 0 1 0 0,0-1-1 0 0,0 1-191 0 0,8 19 2781 0 0,8 26-1993 0 0,66 319 2146 0 0,-78-349-2996 0 0,0 4-705 0 0,-1 0 0 0 0,-1 0-1 0 0,-1 0 1 0 0,0 0 0 0 0,-2 15 767 0 0,0-27-568 0 0,1-1 0 0 0,-1 1 0 0 0,0-1 0 0 0,-1 1 1 0 0,0-1-1 0 0,0 0 0 0 0,0 1 0 0 0,-1-1 0 0 0,0 0 1 0 0,0-1-1 0 0,0 1 0 0 0,-1 0 0 0 0,0-1 0 0 0,0 0 1 0 0,0 0-1 0 0,0 0 0 0 0,-1 0 0 0 0,-1 0 568 0 0,-17 9-1796 0 0</inkml:trace>
  <inkml:trace contextRef="#ctx0" brushRef="#br0" timeOffset="3131.881">2193 2046 1968 0 0,'5'-12'1598'0'0,"1"-1"0"0"0,1 1 1 0 0,1 0-1 0 0,-1 1 0 0 0,2-1 0 0 0,4-4-1598 0 0,2 1 573 0 0,-1 1 0 0 0,2 0 0 0 0,0 1-1 0 0,2-1-572 0 0,30-17-597 0 0,1 2-1 0 0,39-16 598 0 0,-65 34 520 0 0,-9 3-520 0 0,30-14-11 0 0,33-10 11 0 0,-65 27-1 0 0,0 1 0 0 0,0 1 0 0 0,1 0 0 0 0,0 0 1 0 0,0 1-1 0 0,0 1 0 0 0,-1 0 0 0 0,12 1 1 0 0,-21 0 11 0 0,-1 1 0 0 0,0-1 0 0 0,0 0 0 0 0,0 1 0 0 0,0-1 0 0 0,1 1 0 0 0,-1 0 0 0 0,0-1 0 0 0,0 1 0 0 0,0 0 0 0 0,0 0 0 0 0,-1 0 0 0 0,1 1 0 0 0,0-1 0 0 0,0 0 0 0 0,-1 1 0 0 0,1-1 0 0 0,-1 1 0 0 0,1 0 0 0 0,-1-1 0 0 0,1 1 0 0 0,-1 0 0 0 0,0 0-11 0 0,1 2 112 0 0,-1 0-1 0 0,0 0 1 0 0,0 0-1 0 0,0 0 1 0 0,0 0-1 0 0,-1 0 1 0 0,1 0-1 0 0,-1 0 1 0 0,0 0-1 0 0,0 0 1 0 0,-1 0-1 0 0,0 2-111 0 0,-2 13 879 0 0,-2 0-1 0 0,0 0 0 0 0,-2 0 0 0 0,-7 14-878 0 0,14-31 47 0 0,-14 29 874 0 0,7-19-693 0 0,2 1-1 0 0,-1-1 1 0 0,2 1-1 0 0,-1 0 1 0 0,2 0-1 0 0,0 0 1 0 0,-1 13-228 0 0,4-26 1 0 0,-1 1 0 0 0,1 0 0 0 0,0-1 0 0 0,0 1 0 0 0,0 0 0 0 0,0-1 0 0 0,1 1 0 0 0,-1 0 0 0 0,0-1 0 0 0,0 1 0 0 0,0 0 0 0 0,0-1 0 0 0,1 1 0 0 0,-1 0-1 0 0,0-1 1 0 0,1 1 0 0 0,-1 0 0 0 0,0-1 0 0 0,1 1 0 0 0,-1-1 0 0 0,1 1 0 0 0,-1-1 0 0 0,1 1 0 0 0,-1-1 0 0 0,1 1 0 0 0,-1-1 0 0 0,1 0 0 0 0,0 1 0 0 0,-1-1 0 0 0,1 0 0 0 0,-1 1 0 0 0,1-1 0 0 0,0 0 0 0 0,-1 0 0 0 0,1 0-1 0 0,2 0 3 0 0,-1 0 0 0 0,1 0 0 0 0,-1 0 0 0 0,1 0 1 0 0,-1-1-1 0 0,0 0 0 0 0,1 1 0 0 0,-1-1 0 0 0,0 0 0 0 0,1 0 0 0 0,-1 0-3 0 0,11-6 13 0 0,-1 1-1 0 0,-1-2 1 0 0,8-5-13 0 0,4-5-235 0 0,-1 0 1 0 0,-1-2-1 0 0,-1 0 1 0 0,-1-2-1 0 0,0 0 1 0 0,-2-1-1 0 0,-1 0 1 0 0,0-2-1 0 0,-2 0 1 0 0,-1 0-1 0 0,4-15 235 0 0,-14 34-443 0 0,-2 1 0 0 0,1-1 0 0 0,-1 0 0 0 0,0 0-1 0 0,0 0 1 0 0,-1 0 0 0 0,0 0 0 0 0,0 0 0 0 0,0 0 0 0 0,0 0-1 0 0,-2-4 444 0 0,1 8-241 0 0,1 0-1 0 0,-1 0 1 0 0,0 0-1 0 0,0 0 1 0 0,1 0-1 0 0,-2 0 1 0 0,1 1-1 0 0,0-1 1 0 0,0 0-1 0 0,0 1 0 0 0,-1-1 1 0 0,1 1-1 0 0,-1-1 1 0 0,1 1-1 0 0,-1 0 1 0 0,0-1-1 0 0,1 1 1 0 0,-1 0-1 0 0,0 0 0 0 0,0 0 1 0 0,0 1-1 0 0,0-1 1 0 0,0 0-1 0 0,0 1 1 0 0,0-1-1 0 0,0 1 1 0 0,0 0-1 0 0,0-1 0 0 0,0 1 1 0 0,0 0-1 0 0,0 0 1 0 0,0 1-1 0 0,0-1 1 0 0,0 0-1 0 0,-1 1 242 0 0,-29 7-2251 0 0,-5 9 401 0 0</inkml:trace>
  <inkml:trace contextRef="#ctx0" brushRef="#br0" timeOffset="3603.057">1715 3476 2416 0 0,'-5'-1'941'0'0,"-1"1"0"0"0,1-1 0 0 0,-1 1 0 0 0,1 0-1 0 0,-1 0 1 0 0,1 0 0 0 0,-1 1 0 0 0,1 0 0 0 0,0 0 0 0 0,-5 2-941 0 0,0 0 807 0 0,1 0 0 0 0,0 1 0 0 0,0 1 0 0 0,1 0 0 0 0,-8 5-807 0 0,-7 7 759 0 0,0 2 1 0 0,1 0-1 0 0,-11 15-759 0 0,15-15 240 0 0,0 0 0 0 0,2 2 0 0 0,0-1 1 0 0,1 2-1 0 0,1 0 0 0 0,2 1 0 0 0,0 1 1 0 0,1-1-1 0 0,1 2 0 0 0,2-1 0 0 0,0 1 1 0 0,2 1-1 0 0,1-1 0 0 0,0 1 0 0 0,1 20-240 0 0,3-39 19 0 0,1-1 0 0 0,1 1 0 0 0,-1 0 0 0 0,1 0 0 0 0,0-1 0 0 0,1 1 0 0 0,-1 0 0 0 0,1-1 0 0 0,1 1 0 0 0,-1-1 0 0 0,1 0 0 0 0,0 0 0 0 0,1 0 0 0 0,-1 0 0 0 0,1-1 0 0 0,0 1 0 0 0,2 0-19 0 0,-2-1 5 0 0,1-1 1 0 0,0 0-1 0 0,1 0 0 0 0,-1-1 0 0 0,1 1 0 0 0,0-1 1 0 0,-1 0-1 0 0,1-1 0 0 0,1 1 0 0 0,-1-1 0 0 0,0-1 1 0 0,0 1-1 0 0,1-1 0 0 0,-1 0 0 0 0,1 0 0 0 0,-1-1 1 0 0,7 0-6 0 0,5-1 5 0 0,1-1 0 0 0,-1-1 0 0 0,0 0 0 0 0,0-1 0 0 0,0-1 1 0 0,0-1-1 0 0,-1-1 0 0 0,0 0 0 0 0,13-8-5 0 0,-5 1 0 0 0,-1-1 1 0 0,-1 0-1 0 0,0-2 0 0 0,-1-1 0 0 0,-1 0 1 0 0,2-5-1 0 0,-11 11-22 0 0,-1 0-1 0 0,0-1 1 0 0,-1 0 0 0 0,-1-1 0 0 0,0 0 0 0 0,-1-1 0 0 0,0 1 0 0 0,-1-2 0 0 0,-1 1-1 0 0,1-5 23 0 0,-5 11-34 0 0,0 1-1 0 0,0-1 0 0 0,-1 1 0 0 0,0-1 0 0 0,-1 0 0 0 0,0 1 1 0 0,0-1-1 0 0,-1 0 0 0 0,0 1 0 0 0,-1-1 0 0 0,0 1 0 0 0,0 0 1 0 0,0-1-1 0 0,-1 1 0 0 0,-1 0 0 0 0,1 0 0 0 0,-1 1 0 0 0,-1-1 0 0 0,1 1 1 0 0,-4-4 34 0 0,-7-7-48 0 0,-1 0 0 0 0,-1 0 0 0 0,0 2 0 0 0,-1 0 0 0 0,-1 1 0 0 0,-18-10 48 0 0,-23-13-61 0 0,-43-18 61 0 0,100 55 22 0 0,-24-17-572 0 0,26 17 449 0 0,1 1 0 0 0,0-1 1 0 0,-1 0-1 0 0,1 1 0 0 0,0-1 0 0 0,-1 1 0 0 0,1-1 0 0 0,0 0 0 0 0,0 1 0 0 0,0-1 0 0 0,0 0 0 0 0,0 1 0 0 0,0-1 0 0 0,0 0 1 0 0,0 1-1 0 0,0-1 0 0 0,0 0 0 0 0,0 1 0 0 0,0-1 0 0 0,0 0 0 0 0,1 1 0 0 0,-1-1 0 0 0,0 0 0 0 0,0 1 0 0 0,1-1 0 0 0,-1 1 1 0 0,1-1-1 0 0,-1 1 0 0 0,0-1 0 0 0,1 1 0 0 0,-1-1 0 0 0,1 1 0 0 0,-1-1 0 0 0,1 1 0 0 0,-1-1 0 0 0,1 1 0 0 0,-1 0 0 0 0,1-1 0 0 0,0 1 1 0 0,-1 0-1 0 0,1-1 0 0 0,-1 1 0 0 0,1 0 101 0 0,80-47-10212 0 0,-38 23 7223 0 0,5-3 707 0 0</inkml:trace>
  <inkml:trace contextRef="#ctx0" brushRef="#br0" timeOffset="5592.235">3197 3028 180 0 0,'-4'10'321'0'0,"-2"2"3270"0"0,0 3 6530 0 0,18-26-5314 0 0,280-335-2454 0 0,-62 71-1471 0 0,192-232-554 0 0,-26-23-117 0 0,-280 358-182 0 0,-9-5 0 0 0,-7-5 0 0 0,15-53-29 0 0,-115 235 0 0 0,21-48 12 0 0,-2-1 1 0 0,1-13-13 0 0,-16 49 5 0 0,-1 0 0 0 0,0 0 0 0 0,-1 0 1 0 0,0 0-1 0 0,-1-1 0 0 0,0 1 0 0 0,-2 0 0 0 0,1-1 0 0 0,-2 1 1 0 0,1 0-1 0 0,-3-6-5 0 0,4 16 2 0 0,-1 0-1 0 0,0 1 1 0 0,0-1 0 0 0,0 0 0 0 0,0 1 0 0 0,0-1 0 0 0,0 1 0 0 0,-1-1-1 0 0,1 1 1 0 0,-1-1 0 0 0,0 1 0 0 0,1 0 0 0 0,-1 0 0 0 0,0 0-1 0 0,0 0 1 0 0,-1 0 0 0 0,1 1 0 0 0,0-1 0 0 0,0 0 0 0 0,-1 1-1 0 0,1 0 1 0 0,-1 0 0 0 0,0-1 0 0 0,1 1 0 0 0,-1 1 0 0 0,0-1 0 0 0,1 0-1 0 0,-1 1 1 0 0,0-1 0 0 0,0 1 0 0 0,0 0 0 0 0,1 0 0 0 0,-1 0-1 0 0,0 0 1 0 0,0 1 0 0 0,0-1 0 0 0,1 1 0 0 0,-1 0 0 0 0,0-1 0 0 0,-2 2-3 0 0,-8 3 1 0 0,0 1-1 0 0,0 0 1 0 0,0 1-1 0 0,1 0 1 0 0,0 1-1 0 0,1 0 1 0 0,-8 7 0 0 0,-62 58-12 0 0,-59 70 12 0 0,82-80 1 0 0,-3-2 0 0 0,-3-4-1 0 0,-38 27 0 0 0,101-83 1 0 0,0-1-1 0 0,0 1 1 0 0,1 0-1 0 0,-1 0 1 0 0,0 0-1 0 0,0-1 1 0 0,0 1-1 0 0,0-1 1 0 0,0 1-1 0 0,0-1 1 0 0,0 1-1 0 0,-1-1 1 0 0,1 1-1 0 0,0-1 1 0 0,0 0-1 0 0,0 0 1 0 0,0 1-1 0 0,0-1 1 0 0,-1 0-1 0 0,1 0 1 0 0,0 0-1 0 0,0-1-1 0 0,1 0 0 0 0,0 0 1 0 0,0 0-1 0 0,0 0 1 0 0,0 0-1 0 0,0 0 0 0 0,0 0 1 0 0,0 0-1 0 0,1 0 1 0 0,-1 0-1 0 0,0 1 1 0 0,0-1-1 0 0,1 0 0 0 0,-1 0 1 0 0,0 0-1 0 0,1 0 1 0 0,-1 1-1 0 0,1-1 0 0 0,0 0 1 0 0,30-48-21 0 0,38-29 20 0 0,3 3-1 0 0,3 3 0 0 0,55-39 2 0 0,-2 13-2 0 0,139-80 2 0 0,-258 173 0 0 0,121-69-11 0 0,-111 64 8 0 0,1 1 0 0 0,0 1 1 0 0,1 1-1 0 0,0 1 0 0 0,16-3 3 0 0,-32 8 0 0 0,-1 0 0 0 0,1 1-1 0 0,-1-1 1 0 0,1 1-1 0 0,0 0 1 0 0,-1 0 0 0 0,1 1-1 0 0,-1-1 1 0 0,1 1-1 0 0,-1 0 1 0 0,1 0 0 0 0,-1 0-1 0 0,1 1 1 0 0,-1 0-1 0 0,0 0 1 0 0,0 0 0 0 0,0 0-1 0 0,3 3 1 0 0,-3-2 1 0 0,-1 1 0 0 0,1 0 0 0 0,-1 0 0 0 0,0 0-1 0 0,0 0 1 0 0,-1 1 0 0 0,1-1 0 0 0,-1 1 0 0 0,0-1-1 0 0,0 1 1 0 0,-1 0 0 0 0,0 0 0 0 0,1 0 0 0 0,-1 0 0 0 0,-1 0-1 0 0,1 3 0 0 0,0 14 4 0 0,0-1 0 0 0,-1 1 0 0 0,-2 0-1 0 0,0-1 1 0 0,-1 1 0 0 0,-2-1 0 0 0,-4 15-4 0 0,-14 37-17 0 0,-17 35 17 0 0,34-91-6 0 0,-51 119-1882 0 0,36-85-3047 0 0,0 0-5524 0 0,18-43 7322 0 0,3-6 977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6:04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1087 348 0 0,'-2'18'1800'0'0,"1"-14"-530"0"0,0 0-1 0 0,0 0 1 0 0,1 0 0 0 0,-1 0 0 0 0,1 0-1 0 0,0 0 1 0 0,1 0 0 0 0,-1 4-1270 0 0,1-7 232 0 0,-1-1-1 0 0,0 1 1 0 0,1 0 0 0 0,-1 0 0 0 0,1 0 0 0 0,-1 0 0 0 0,1-1 0 0 0,-1 1 0 0 0,1 0 0 0 0,-1 0 0 0 0,1-1-1 0 0,0 1 1 0 0,-1-1 0 0 0,1 1 0 0 0,0 0 0 0 0,0-1 0 0 0,0 1 0 0 0,-1-1 0 0 0,1 0 0 0 0,0 1-1 0 0,0-1-231 0 0,20 3 345 0 0,-12-4-156 0 0,1-1-1 0 0,0 0 1 0 0,-1 0 0 0 0,1-1-1 0 0,-1 0 1 0 0,0 0-1 0 0,0-1 1 0 0,5-3-189 0 0,70-44 548 0 0,-59 34-420 0 0,471-346 265 0 0,-219 151-1233 0 0,-252 194 682 0 0,180-134-4592 0 0,-8-8-5768 0 0,-157 125 8038 0 0</inkml:trace>
  <inkml:trace contextRef="#ctx0" brushRef="#br0" timeOffset="280.818">880 823 2332 0 0,'-5'7'951'0'0,"-31"33"4756"0"0,34-38-4813 0 0,-1 0-1 0 0,1 0 1 0 0,-1 0 0 0 0,0 0-1 0 0,0 0 1 0 0,0 0 0 0 0,0-1-1 0 0,-3 1-893 0 0,38-31 2846 0 0,-9 7-2801 0 0,152-129-6 0 0,6 8 0 0 0,64-31-39 0 0,-144 106-315 0 0,129-83-2116 0 0,-173 117-1182 0 0,2 3 0 0 0,1 3 1 0 0,9-1 3612 0 0,-39 19-2322 0 0,-11 7 388 0 0</inkml:trace>
  <inkml:trace contextRef="#ctx0" brushRef="#br0" timeOffset="450.83">1390 754 420 0 0,'-11'33'2404'0'0,"-5"19"2471"0"0,12-19 2745 0 0,4-32-7488 0 0,1-1-1 0 0,-1 0 0 0 0,1 0 1 0 0,-1 0-1 0 0,1 0 0 0 0,-1 1 1 0 0,1-1-1 0 0,-1 0 0 0 0,1 0 0 0 0,-1 0 1 0 0,1 0-1 0 0,-1 0 0 0 0,1 0 1 0 0,0 0-1 0 0,-1 0 0 0 0,1 0 1 0 0,-1-1-1 0 0,1 1 0 0 0,-1 0 1 0 0,1 0-1 0 0,-1 0 0 0 0,1-1 0 0 0,-1 1 1 0 0,1 0-1 0 0,-1 0 0 0 0,1-1 1 0 0,-1 1-1 0 0,0 0 0 0 0,1-1 1 0 0,-1 1-1 0 0,0-1 0 0 0,1 1-131 0 0,21-15 221 0 0,31-27-41 0 0,-2-3-1 0 0,12-16-179 0 0,20-17 16 0 0,234-190 307 0 0,-87 76-4033 0 0,-82 60-6214 0 0,-127 111 6974 0 0,-8 7 522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6:08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544 256 1164 0 0,'-5'-3'1361'0'0,"-1"0"0"0"0,1 0-1 0 0,-1 0 1 0 0,0 1 0 0 0,0-1 0 0 0,-2 1-1361 0 0,7 2 99 0 0,0 0 0 0 0,0-1 0 0 0,1 1 0 0 0,-1 0 0 0 0,0 0 0 0 0,0 0 1 0 0,0 0-1 0 0,1 0 0 0 0,-1 0 0 0 0,0 0 0 0 0,0 1 0 0 0,0-1 0 0 0,1 0 0 0 0,-1 0 0 0 0,0 1 1 0 0,0-1-1 0 0,1 0 0 0 0,-1 1 0 0 0,0-1 0 0 0,0 1 0 0 0,1-1 0 0 0,-1 1 0 0 0,0-1 0 0 0,1 1 1 0 0,-1-1-1 0 0,1 1 0 0 0,-1 0 0 0 0,1-1 0 0 0,-1 1 0 0 0,1 0 0 0 0,0 0 0 0 0,-1-1 0 0 0,1 1 0 0 0,0 0 1 0 0,-1 0-1 0 0,1-1 0 0 0,0 1 0 0 0,0 0 0 0 0,0 0 0 0 0,0 0 0 0 0,0-1 0 0 0,0 1 0 0 0,0 0 1 0 0,0 0-1 0 0,0 0 0 0 0,0 0 0 0 0,0-1 0 0 0,0 1 0 0 0,0 0 0 0 0,1 0 0 0 0,-1 0-99 0 0,3 26 577 0 0,2-1-1 0 0,0 1 1 0 0,2-1 0 0 0,1 0-1 0 0,7 15-576 0 0,5 7 230 0 0,2-1 0 0 0,14 20-230 0 0,-23-44-623 0 0,0 1-1 0 0,-1 0 0 0 0,-2 1 1 0 0,0 0-1 0 0,2 13 624 0 0,-10-27-760 0 0,0-1-1 0 0,0 1 1 0 0,-1-1 0 0 0,0 1-1 0 0,-1 0 1 0 0,-1 0-1 0 0,1-1 1 0 0,-2 1 0 0 0,1 0-1 0 0,-2-1 1 0 0,1 0-1 0 0,-1 1 1 0 0,-1-1 0 0 0,0 0-1 0 0,-1 2 761 0 0,-15 26-2170 0 0</inkml:trace>
  <inkml:trace contextRef="#ctx0" brushRef="#br0" timeOffset="264.239">20 1342 1000 0 0,'-10'17'1596'0'0,"1"1"9038"0"0,12-15-5975 0 0,10-8-3100 0 0,285-166-542 0 0,-159 87-1155 0 0,86-35 138 0 0,5 21-1916 0 0,-182 82-2278 0 0,24-5 4194 0 0,-39 14-4149 0 0,0 1-1 0 0,23-1 4150 0 0,-22 8-2859 0 0,-9 6 640 0 0</inkml:trace>
  <inkml:trace contextRef="#ctx0" brushRef="#br0" timeOffset="546.468">374 1676 376 0 0,'-2'1'5396'0'0,"-9"7"-1445"0"0,4-2-3059 0 0,0 1 0 0 0,1 0 0 0 0,0 0 1 0 0,0 1-1 0 0,0-1 0 0 0,1 1 0 0 0,1 0 0 0 0,-1 1-892 0 0,-33 75 851 0 0,22-45 169 0 0,6-17-723 0 0,1 1 1 0 0,1 0-1 0 0,1 1 1 0 0,1 0-1 0 0,2 0 1 0 0,-2 16-298 0 0,5-32-43 0 0,0 0 0 0 0,1 0 0 0 0,0-1-1 0 0,0 1 1 0 0,1 0 0 0 0,0 0 0 0 0,1 0 0 0 0,-1 0 0 0 0,1-1 0 0 0,1 1 0 0 0,-1-1 0 0 0,1 0 0 0 0,1 1 0 0 0,-1-1-1 0 0,1-1 1 0 0,1 1 0 0 0,-1 0 0 0 0,1-1 0 0 0,0 0 0 0 0,0 0 0 0 0,1-1 0 0 0,1 2 43 0 0,-5-6-299 0 0,0 1-1 0 0,0-1 1 0 0,0 1 0 0 0,0-1 0 0 0,0 0 0 0 0,0 0-1 0 0,0 0 1 0 0,0 0 0 0 0,0 0 0 0 0,0-1 0 0 0,1 1-1 0 0,-1-1 1 0 0,0 1 0 0 0,1-1 0 0 0,-1 0 0 0 0,0 0-1 0 0,0 0 1 0 0,1 0 0 0 0,-1 0 0 0 0,0 0 0 0 0,1-1-1 0 0,-1 1 1 0 0,0-1 0 0 0,0 0 0 0 0,1 0 0 0 0,1 0 299 0 0,0-2-728 0 0,-1 1 1 0 0,1-1 0 0 0,0 0 0 0 0,-1 0 0 0 0,0 0-1 0 0,0-1 1 0 0,0 1 0 0 0,0-1 0 0 0,0 0 0 0 0,-1 0-1 0 0,1 0 1 0 0,-1 0 0 0 0,0 0 727 0 0,8-17-1899 0 0</inkml:trace>
  <inkml:trace contextRef="#ctx0" brushRef="#br0" timeOffset="840.555">444 1938 1288 0 0,'25'-22'11108'0'0,"-1"-4"-5725"0"0,13-12-4130 0 0,3 6-1211 0 0,1 1 0 0 0,2 3 0 0 0,3 0-42 0 0,-9 8-1725 0 0,0 1 1 0 0,12-2 1724 0 0,1 4-4642 0 0,0 8-3761 0 0,-42 8 6511 0 0</inkml:trace>
  <inkml:trace contextRef="#ctx0" brushRef="#br0" timeOffset="1091.215">663 1497 1856 0 0,'-12'19'1768'0'0,"1"-1"0"0"0,0 1 0 0 0,2 1 1 0 0,-3 7-1769 0 0,6-11 563 0 0,1 0 1 0 0,0 0 0 0 0,2 0 0 0 0,0 1-1 0 0,-1 15-563 0 0,3-22 9 0 0,0 0-1 0 0,1 0 1 0 0,1 0-1 0 0,0 1 1 0 0,0-1-1 0 0,1 0 1 0 0,0-1-1 0 0,1 1 1 0 0,0 0-1 0 0,1-1 0 0 0,-1 1 1 0 0,2-1-1 0 0,0 0 1 0 0,0-1-1 0 0,0 1 1 0 0,1-1-1 0 0,0 0 1 0 0,1 0-1 0 0,0-1 1 0 0,0 0-1 0 0,8 7-8 0 0,-1-4-1159 0 0,2 0 0 0 0,-1-1-1 0 0,1-1 1 0 0,0 0 0 0 0,5 1 1159 0 0,-1 0-3019 0 0,-10-5 1125 0 0</inkml:trace>
  <inkml:trace contextRef="#ctx0" brushRef="#br0" timeOffset="1353.49">1122 1447 80 0 0,'8'-1'1131'0'0,"8"0"2059"0"0,-1 0 0 0 0,1 1 0 0 0,-1 0 0 0 0,3 1-3190 0 0,-12 0 986 0 0,0 1-1 0 0,-1-1 0 0 0,1 1 1 0 0,0 0-1 0 0,-1 0 0 0 0,5 2-985 0 0,19 16-56 0 0,83 83 388 0 0,13 12-355 0 0,-109-103-148 0 0,57 53-880 0 0,-65-57-355 0 0,-1 0-1 0 0,0 0 1 0 0,-1 1 0 0 0,5 8 1406 0 0,-9-12-1457 0 0,-2-4-7171 0 0,-2-8 6596 0 0</inkml:trace>
  <inkml:trace contextRef="#ctx0" brushRef="#br0" timeOffset="1589.253">1583 1313 2072 0 0,'-58'76'8818'0'0,"1"-1"-2539"0"0,41-52-5139 0 0,1 2 0 0 0,-4 9-1140 0 0,7-12 212 0 0,-12 25 240 0 0,2 2 0 0 0,-3 12-452 0 0,20-48 31 0 0,1 1 0 0 0,0-1 0 0 0,1 1 1 0 0,0 0-1 0 0,2 0 0 0 0,-1 1 0 0 0,2-1 0 0 0,0 0 0 0 0,0 0 1 0 0,3 11-32 0 0,-1-13-250 0 0,2-1-1 0 0,-1 0 1 0 0,2 1 0 0 0,-1-1 0 0 0,1-1 0 0 0,7 11 250 0 0,25 29-6924 0 0,-36-49 6577 0 0,-1 0 1 0 0,1 0-1 0 0,0-1 0 0 0,0 1 1 0 0,0 0-1 0 0,0 0 1 0 0,0-1-1 0 0,0 1 0 0 0,0 0 1 0 0,0-1-1 0 0,0 1 1 0 0,0-1-1 0 0,0 0 0 0 0,1 1 1 0 0,-1-1-1 0 0,0 0 1 0 0,0 0-1 0 0,0 1 0 0 0,0-1 1 0 0,1 0-1 0 0,-1 0 1 0 0,0 0-1 0 0,0-1 0 0 0,0 1 1 0 0,1 0-1 0 0,-1 0 1 0 0,0-1-1 0 0,1 1 347 0 0,5-6-2143 0 0</inkml:trace>
  <inkml:trace contextRef="#ctx0" brushRef="#br0" timeOffset="1850.028">1693 1359 152 0 0,'-4'8'1600'0'0,"-1"-1"0"0"0,0 0 0 0 0,0 0 1 0 0,0 0-1 0 0,-1 0 0 0 0,1-1 0 0 0,-2 0 0 0 0,1 0 0 0 0,-1-1 0 0 0,-5 4-1600 0 0,12-9 15 0 0,0 0-1 0 0,0 0 1 0 0,0 0-1 0 0,0 0 1 0 0,0 0-1 0 0,-1 0 1 0 0,1 0-1 0 0,0 1 1 0 0,0-1-1 0 0,0 0 1 0 0,0 0-1 0 0,0 0 1 0 0,0 0-1 0 0,0 0 1 0 0,0 0-1 0 0,0 0 1 0 0,0 0-1 0 0,-1 0 0 0 0,1 0 1 0 0,0 0-1 0 0,0 0 1 0 0,0 0-1 0 0,0 0 1 0 0,0 0-1 0 0,0 0 1 0 0,0 0-1 0 0,0 0 1 0 0,-1 0-1 0 0,1 0 1 0 0,0 0-1 0 0,0 0 1 0 0,0 0-1 0 0,0 0 1 0 0,0 0-1 0 0,0 0 1 0 0,0 0-1 0 0,0 0 1 0 0,0-1-1 0 0,0 1 0 0 0,-1 0 1 0 0,1 0-1 0 0,0 0 1 0 0,0 0-1 0 0,0 0 1 0 0,0 0-1 0 0,0 0 1 0 0,0 0-1 0 0,0 0 1 0 0,0 0-1 0 0,0 0 1 0 0,0-1-1 0 0,0 1 1 0 0,0 0-1 0 0,0 0 1 0 0,0 0-1 0 0,0 0 1 0 0,0 0-1 0 0,0 0 0 0 0,0 0 1 0 0,0 0-1 0 0,0 0 1 0 0,0-1-15 0 0,2-9 248 0 0,7-11-137 0 0,22-41-7 0 0,4 3 0 0 0,2 0 0 0 0,2 3 0 0 0,3 1 0 0 0,10-7-104 0 0,-27 39-16 0 0,-24 22 15 0 0,-1 1 1 0 0,1 0-1 0 0,-1 0 1 0 0,0-1-1 0 0,1 1 1 0 0,-1 0 0 0 0,1 0-1 0 0,-1 0 1 0 0,1 0-1 0 0,-1-1 1 0 0,1 1-1 0 0,-1 0 1 0 0,1 0-1 0 0,-1 0 1 0 0,1 0 0 0 0,-1 0-1 0 0,1 0 1 0 0,-1 0-1 0 0,1 1 1 0 0,-1-1-1 0 0,1 0 1 0 0,-1 0-1 0 0,1 0 1 0 0,0 1 0 0 0,-1-1 0 0 0,1 1 0 0 0,-1 0-1 0 0,0-1 1 0 0,1 1 0 0 0,-1 0 0 0 0,1 0-1 0 0,-1-1 1 0 0,0 1 0 0 0,0 0 0 0 0,1 0-1 0 0,-1-1 1 0 0,0 1 0 0 0,0 0 0 0 0,0 0-1 0 0,0 0 1 0 0,0-1 0 0 0,0 1 0 0 0,0 0-1 0 0,0 0 1 0 0,-1 19 0 0 0,-2 0 0 0 0,0 0 0 0 0,-1 0 0 0 0,-3 7 0 0 0,1-2-40 0 0,1 0 0 0 0,0 12 40 0 0,3-18-280 0 0,-2 31-776 0 0,4-47 597 0 0,0 0 0 0 0,1 0-1 0 0,-1 0 1 0 0,0 0 0 0 0,1-1 0 0 0,0 1 0 0 0,0 0 0 0 0,0 0 0 0 0,0-1 0 0 0,0 1 0 0 0,0-1 0 0 0,1 1 0 0 0,-1-1 0 0 0,1 1 0 0 0,0-1 459 0 0,-1-1-239 0 0,-1-1 1 0 0,1 1 0 0 0,0-1 0 0 0,0 1-1 0 0,-1-1 1 0 0,1 0 0 0 0,0 1 0 0 0,0-1-1 0 0,-1 0 1 0 0,1 0 0 0 0,0 0 0 0 0,0 0-1 0 0,0 1 1 0 0,-1-1 0 0 0,1 0 0 0 0,0 0-1 0 0,0-1 1 0 0,0 1 0 0 0,0 0 0 0 0,-1 0-1 0 0,1 0 1 0 0,0 0 0 0 0,0-1 0 0 0,-1 1-1 0 0,1 0 1 0 0,0-1 0 0 0,0 1 0 0 0,-1-1-1 0 0,1 1 1 0 0,0-1 0 0 0,-1 1 0 0 0,1-1-1 0 0,0 0 239 0 0,8-8-1649 0 0</inkml:trace>
  <inkml:trace contextRef="#ctx0" brushRef="#br0" timeOffset="2284.452">2142 829 1384 0 0,'-8'-2'2069'0'0,"0"2"1"0"0,0-1-1 0 0,0 1 0 0 0,0 0 0 0 0,-5 1-2069 0 0,3 1 1319 0 0,0-1-1 0 0,0 2 1 0 0,0-1-1 0 0,-4 3-1318 0 0,4-1 257 0 0,0 0 0 0 0,0 1-1 0 0,0 0 1 0 0,1 1 0 0 0,-1 0 0 0 0,1 1 0 0 0,0-1-1 0 0,1 2 1 0 0,0-1 0 0 0,0 1 0 0 0,1 1 0 0 0,0-1 0 0 0,-5 9-257 0 0,10-15 24 0 0,1-1 1 0 0,0 1-1 0 0,0 0 1 0 0,0 0-1 0 0,0 0 1 0 0,0 0-1 0 0,0 0 1 0 0,1 1-1 0 0,-1-1 1 0 0,1 0 0 0 0,-1 0-1 0 0,1 0 1 0 0,0 1-1 0 0,0-1 1 0 0,0 0-1 0 0,0 0 1 0 0,0 1-1 0 0,1 1-24 0 0,0-3 10 0 0,-1 1 0 0 0,1-1 0 0 0,0 1 0 0 0,0-1 0 0 0,0 1 0 0 0,0-1 0 0 0,0 1 0 0 0,1-1 0 0 0,-1 0 0 0 0,0 0 0 0 0,0 0 0 0 0,1 0 0 0 0,-1 0 0 0 0,1 0 0 0 0,-1 0-1 0 0,1 0 1 0 0,-1 0 0 0 0,2 0-10 0 0,5 1 8 0 0,0 1-1 0 0,0-2 1 0 0,0 1 0 0 0,0-1-1 0 0,0 0 1 0 0,0-1-1 0 0,0 0 1 0 0,1 0-1 0 0,1-1-7 0 0,5-1-1 0 0,0 0 0 0 0,0-1-1 0 0,-1-1 1 0 0,1 0 0 0 0,-1-1-1 0 0,0 0 1 0 0,0-1 0 0 0,-1-1 0 0 0,0 0-1 0 0,0-1 1 0 0,-1-1 0 0 0,0 0-1 0 0,0 0 1 0 0,-1-1 0 0 0,0 0-1 0 0,-1-1 1 0 0,0-1 0 0 0,0 1 0 0 0,-2-2-1 0 0,1 1 1 0 0,2-8 1 0 0,3-7-5 0 0,-1 0 0 0 0,-2 0 0 0 0,-1-1 0 0 0,0-1 0 0 0,-3 0 0 0 0,0 0 0 0 0,-2 0 0 0 0,-1-1 0 0 0,-1 1 0 0 0,-2-15 5 0 0,-1-101 4 0 0,-7 0 0 0 0,-7-4-4 0 0,13 143 9 0 0,1 1 20 0 0,0 0 0 0 0,0 1 0 0 0,-1-1 0 0 0,0 1 0 0 0,0-1 0 0 0,0 1-1 0 0,0-1 1 0 0,-1 1 0 0 0,0 0 0 0 0,0 0 0 0 0,0 0 0 0 0,-2-3-29 0 0,4 7 6 0 0,0-1 1 0 0,-1 1-1 0 0,1 0 0 0 0,0 0 1 0 0,-1 0-1 0 0,1 0 0 0 0,-1 0 1 0 0,1 0-1 0 0,0 0 0 0 0,-1 0 1 0 0,1 0-1 0 0,0 0 0 0 0,-1 0 1 0 0,1 0-1 0 0,0 0 0 0 0,-1 0 1 0 0,1 0-1 0 0,0 0 1 0 0,-1 1-1 0 0,1-1 0 0 0,0 0 1 0 0,-1 0-1 0 0,1 0 0 0 0,0 1 1 0 0,0-1-1 0 0,-1 0 0 0 0,1 0 1 0 0,0 0-1 0 0,0 1 0 0 0,-1-1 1 0 0,1 0-1 0 0,0 1 0 0 0,0-1 1 0 0,0 0-1 0 0,-1 0 0 0 0,1 1 1 0 0,0-1-7 0 0,-7 15 70 0 0,6-14-57 0 0,-8 21 1 0 0,2 0-1 0 0,0 0 1 0 0,2 0 0 0 0,0 1-1 0 0,2-1 1 0 0,0 1-1 0 0,2 0 1 0 0,0 17-14 0 0,4 40-51 0 0,12 67 51 0 0,-13-131-4 0 0,18 188-1173 0 0,-11-67-2455 0 0,-3-61-236 0 0,-5-63 2951 0 0,-1-4-142 0 0,0 1 0 0 0,1-1 0 0 0,0 0 0 0 0,1 0 0 0 0,0 0 0 0 0,1-1 0 0 0,0 1 0 0 0,2 6 1059 0 0,3-3-2304 0 0</inkml:trace>
  <inkml:trace contextRef="#ctx0" brushRef="#br0" timeOffset="2535.071">2466 369 2244 0 0,'5'-8'7085'0'0,"-7"13"-1457"0"0,-4 10-1497 0 0,3-1-3935 0 0,2-6-141 0 0,1 0 0 0 0,1 0 0 0 0,-1 0-1 0 0,1 0 1 0 0,1 0 0 0 0,-1 0 0 0 0,2 0 0 0 0,-1 0 0 0 0,1-1 0 0 0,0 1 0 0 0,0-1 0 0 0,4 6-55 0 0,0-2 102 0 0,0-1 1 0 0,1 0-1 0 0,0-1 1 0 0,1 1-1 0 0,0-1 1 0 0,0-1-1 0 0,9 7-102 0 0,17 7-1165 0 0,0 0-1 0 0,1-3 0 0 0,0-1 0 0 0,23 7 1166 0 0,-56-23-206 0 0,8 2-1092 0 0,-7-1 323 0 0,1-1 0 0 0,-1 0-1 0 0,1 0 1 0 0,0 0 0 0 0,0-1-1 0 0,0 1 1 0 0,-1-1 0 0 0,1-1 0 0 0,0 1-1 0 0,1-1 1 0 0,2 1 975 0 0,0-5-2365 0 0</inkml:trace>
  <inkml:trace contextRef="#ctx0" brushRef="#br0" timeOffset="2708.14">2781 288 2456 0 0,'-8'5'2258'0'0,"1"1"-1"0"0,0 0 1 0 0,0 0 0 0 0,1 1-1 0 0,0 0 1 0 0,-2 3-2258 0 0,-2 3 1442 0 0,2 0 0 0 0,0 1 0 0 0,-4 7-1442 0 0,-5 20-443 0 0,1 1-1 0 0,-2 11 444 0 0,9-25 858 0 0,-10 40-1192 0 0,2 1 1 0 0,1 18 333 0 0,-3 13-3543 0 0,-5-3-4350 0 0,-3-15 1747 0 0,12-42 4284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6:06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390 659 848 0 0,'-3'-10'572'0'0,"0"1"1"0"0,-1 0-1 0 0,0 0 0 0 0,0 0 0 0 0,-1 0 1 0 0,0 1-1 0 0,0 0 0 0 0,-1 0 1 0 0,0 0-1 0 0,-1 0 0 0 0,0 1 0 0 0,0 1 1 0 0,0-1-573 0 0,3 4 125 0 0,-1-1 0 0 0,1 1 0 0 0,0 1 1 0 0,-1-1-1 0 0,0 1 0 0 0,1 0 0 0 0,-1 0 0 0 0,0 0 1 0 0,0 0-1 0 0,0 1 0 0 0,-1 0 0 0 0,1 0 1 0 0,0 1-1 0 0,0-1 0 0 0,0 1 0 0 0,-1 0 0 0 0,1 1 1 0 0,0-1-1 0 0,0 1 0 0 0,0 0 0 0 0,-1 0 1 0 0,1 1-1 0 0,0-1 0 0 0,-4 3-125 0 0,-1 1 320 0 0,-1 0 1 0 0,1 0-1 0 0,0 1 0 0 0,1 0 1 0 0,0 1-1 0 0,0 0 0 0 0,0 0 0 0 0,1 1 1 0 0,0 1-1 0 0,0-1 0 0 0,1 1 1 0 0,0 0-1 0 0,1 1 0 0 0,-3 5-320 0 0,2-1 185 0 0,1-1 0 0 0,1 2 0 0 0,0-1 0 0 0,1 1 0 0 0,0-1 0 0 0,1 1 0 0 0,1 0 0 0 0,0 0 0 0 0,2 0 1 0 0,-1 5-186 0 0,3 12 61 0 0,1 0 0 0 0,1-1 0 0 0,2 1 0 0 0,1-1 0 0 0,1 0 0 0 0,2-1 1 0 0,1 0-1 0 0,1 0 0 0 0,1-1 0 0 0,5 3-61 0 0,32 51 365 0 0,32 35-365 0 0,29 48 137 0 0,-91-133-126 0 0,-2 1-1 0 0,-2 0 0 0 0,-1 2 0 0 0,1 6-10 0 0,-10-25 34 0 0,-1 0 0 0 0,-1 0 0 0 0,-1 1 0 0 0,0 0 0 0 0,-1 0 0 0 0,-1-1 0 0 0,-1 1 0 0 0,0 0 1 0 0,-1 0-1 0 0,-1 0 0 0 0,-1 0 0 0 0,-1-1 0 0 0,0 1 0 0 0,-1-1 0 0 0,-1 0 0 0 0,0 0 0 0 0,-2-1 0 0 0,0 0 0 0 0,0 0 0 0 0,-2-1 1 0 0,0 0-1 0 0,0 0 0 0 0,-2-1 0 0 0,1-1 0 0 0,-2 0 0 0 0,0-1 0 0 0,0 0 0 0 0,-1-1 0 0 0,-1 0 0 0 0,0-1 0 0 0,0-1 1 0 0,-4 1-36 0 0,1-1-8 0 0,0-1 0 0 0,-1 0 0 0 0,1-2 0 0 0,-1 0 0 0 0,-1-1 0 0 0,1-1 0 0 0,-1-1 0 0 0,1 0 0 0 0,-1-2 0 0 0,0 0 0 0 0,-7-2 9 0 0,24 0-1506 0 0,16-1 123 0 0,21 1-958 0 0,140 12-9380 0 0,-134-9 9823 0 0</inkml:trace>
  <inkml:trace contextRef="#ctx0" brushRef="#br0" timeOffset="382.383">853 2045 564 0 0,'0'-1'281'0'0,"0"-1"-1"0"0,0 1 1 0 0,-1 0-1 0 0,1 0 1 0 0,-1 0 0 0 0,1 0-1 0 0,-1-1 1 0 0,0 1 0 0 0,1 0-1 0 0,-1 0 1 0 0,0 0-1 0 0,0 0 1 0 0,1 0 0 0 0,-1 1-1 0 0,0-1 1 0 0,0 0-1 0 0,0 0 1 0 0,0 0 0 0 0,0 1-1 0 0,0-1 1 0 0,-1 1-1 0 0,1-1 1 0 0,0 1 0 0 0,0-1-1 0 0,0 1 1 0 0,-1-1-281 0 0,-38-9 1584 0 0,30 9-928 0 0,4 0-271 0 0,-1 0 0 0 0,0 0 1 0 0,1 1-1 0 0,-1 0 0 0 0,1 1 1 0 0,-1-1-1 0 0,0 1 0 0 0,1 1 1 0 0,-1-1-1 0 0,1 1 0 0 0,0 0 1 0 0,-1 0-1 0 0,1 1 0 0 0,0 0 1 0 0,1 0-1 0 0,-1 1 0 0 0,0-1 1 0 0,1 1-1 0 0,0 0 0 0 0,0 1 1 0 0,0-1-1 0 0,0 1 1 0 0,1 0-1 0 0,0 0 0 0 0,-4 5-385 0 0,4-3 69 0 0,-1-1-1 0 0,0 1 1 0 0,1 1 0 0 0,1-1-1 0 0,-1 0 1 0 0,1 1-1 0 0,0 0 1 0 0,1 0 0 0 0,0 0-1 0 0,0 0 1 0 0,1 0-1 0 0,0 0 1 0 0,0 0 0 0 0,1 0-1 0 0,0 1 1 0 0,0-1-1 0 0,1 0 1 0 0,0 0 0 0 0,1 0-1 0 0,1 6-68 0 0,-2-11 9 0 0,1 1 1 0 0,-1-1-1 0 0,0 0 0 0 0,1 0 0 0 0,0 0 1 0 0,0 0-1 0 0,0 0 0 0 0,0-1 0 0 0,0 1 0 0 0,0 0 1 0 0,1-1-1 0 0,-1 0 0 0 0,1 1 0 0 0,0-1 0 0 0,0 0 1 0 0,0-1-1 0 0,0 1 0 0 0,0 0 0 0 0,2 0-9 0 0,1 0 4 0 0,0-1 1 0 0,-1 1-1 0 0,1-2 0 0 0,0 1 0 0 0,0 0 1 0 0,0-1-1 0 0,0 0 0 0 0,-1-1 1 0 0,1 1-1 0 0,0-1 0 0 0,1 0-4 0 0,13-4-2 0 0,-1-1-1 0 0,0 0 1 0 0,0-2 0 0 0,0 0 0 0 0,-1-1-1 0 0,5-4 3 0 0,1-1-5 0 0,-2 0-1 0 0,0-2 1 0 0,16-16 5 0 0,-28 24-112 0 0,-1-1 1 0 0,0-1-1 0 0,0 1 0 0 0,-1-2 0 0 0,-1 1 0 0 0,0-1 1 0 0,0 0-1 0 0,-1 0 0 0 0,0-2 112 0 0,-4 9-232 0 0,-1-1-1 0 0,0 1 1 0 0,0-1-1 0 0,0 1 0 0 0,0-1 1 0 0,-1 0-1 0 0,0 1 1 0 0,1-1-1 0 0,-2 1 1 0 0,1-1-1 0 0,-1 0 1 0 0,1 1-1 0 0,-1-1 1 0 0,-1 1-1 0 0,1-1 0 0 0,0 1 1 0 0,-1 0-1 0 0,0 0 1 0 0,0-1-1 0 0,-1 1 1 0 0,1 1-1 0 0,-1-1 1 0 0,1 0-1 0 0,-1 0 0 0 0,0 1 1 0 0,-1 0-1 0 0,1 0 1 0 0,-2-1 232 0 0,-4-4-541 0 0,0 1 0 0 0,-1 0 1 0 0,0 0-1 0 0,0 1 0 0 0,0 1 1 0 0,-1 0-1 0 0,0 0 0 0 0,0 1 0 0 0,0 0 1 0 0,-7 0 540 0 0,-19-3-848 0 0,29 6 321 0 0,-1 0-1 0 0,1 0 1 0 0,-1-1 0 0 0,1 0 0 0 0,0-1-1 0 0,-1 0 1 0 0,1 0 0 0 0,1-1-1 0 0,-1 0 1 0 0,-5-4 527 0 0,-4-6-1308 0 0</inkml:trace>
  <inkml:trace contextRef="#ctx0" brushRef="#br0" timeOffset="1055.357">786 162 116 0 0,'-4'-1'466'0'0,"-1"1"0"0"0,1 0 0 0 0,-1 0 1 0 0,1 0-1 0 0,0 0 0 0 0,-1 1 0 0 0,1 0 0 0 0,0-1 0 0 0,0 2 1 0 0,-1-1-1 0 0,1 0 0 0 0,0 1 0 0 0,0 0 0 0 0,-3 2-466 0 0,1 0 324 0 0,0 0 0 0 0,0 1 0 0 0,0 0 0 0 0,0 0 0 0 0,1 0 0 0 0,0 1 0 0 0,0 0 0 0 0,-1 2-324 0 0,-7 12 712 0 0,0 1 0 0 0,2 1 0 0 0,0-1 0 0 0,-6 23-712 0 0,6-16 913 0 0,1-1 0 0 0,2 2 1 0 0,0 4-914 0 0,6-26 106 0 0,1 0 0 0 0,0-1 0 0 0,0 1 0 0 0,1 0 0 0 0,0 0 0 0 0,0 0 1 0 0,0 0-1 0 0,1 0 0 0 0,0 0 0 0 0,0 0 0 0 0,1 0 0 0 0,0 0 0 0 0,0-1 0 0 0,1 1 0 0 0,-1-1 1 0 0,2 2-107 0 0,-1-5 6 0 0,-1 0 1 0 0,1 0 0 0 0,0 0 0 0 0,0 0 0 0 0,0 0 0 0 0,0-1 0 0 0,0 0-1 0 0,0 1 1 0 0,1-1 0 0 0,-1 0 0 0 0,1-1 0 0 0,0 1 0 0 0,0-1 0 0 0,-1 1-1 0 0,1-1 1 0 0,0 0 0 0 0,0-1 0 0 0,0 1 0 0 0,0-1 0 0 0,0 0 0 0 0,0 0-1 0 0,0 0 1 0 0,0 0 0 0 0,0 0 0 0 0,0-1 0 0 0,0 0 0 0 0,0 0 0 0 0,0 0-1 0 0,0-1-5 0 0,10-2 6 0 0,-1-1 1 0 0,1 0 0 0 0,-1-1-1 0 0,-1-1 1 0 0,1 0 0 0 0,-1 0-1 0 0,8-7-7 0 0,-4 0 4 0 0,1-1-1 0 0,-2-1 1 0 0,0 0-1 0 0,0 0 1 0 0,-2-2-1 0 0,0 0 0 0 0,-1 0 1 0 0,-1-1-1 0 0,-1 0 1 0 0,0-1-1 0 0,0-5-3 0 0,12-36 0 0 0,-3 0-1 0 0,-3-1 1 0 0,0-12 0 0 0,-14 63-1 0 0,1 1 1 0 0,-1 0-1 0 0,2 0 1 0 0,-1 0-1 0 0,1 0 0 0 0,1 0 1 0 0,2-3 0 0 0,-7 13 0 0 0,1-1 0 0 0,-1 1 1 0 0,0-1-1 0 0,0 1 0 0 0,0 0 1 0 0,1-1-1 0 0,-1 1 0 0 0,0 0 0 0 0,1 0 1 0 0,-1-1-1 0 0,0 1 0 0 0,1 0 1 0 0,-1 0-1 0 0,0-1 0 0 0,1 1 0 0 0,-1 0 1 0 0,1 0-1 0 0,-1 0 0 0 0,0-1 1 0 0,1 1-1 0 0,-1 0 0 0 0,1 0 0 0 0,-1 0 1 0 0,0 0-1 0 0,1 0 0 0 0,-1 0 1 0 0,1 0-1 0 0,-1 0 0 0 0,1 0 0 0 0,-1 0 1 0 0,0 0-1 0 0,1 0 0 0 0,-1 1 1 0 0,1-1-1 0 0,-1 0 0 0 0,1 0 0 0 0,12 15 14 0 0,2 20 15 0 0,-11-21-24 0 0,-1 0 0 0 0,0 0-1 0 0,-1 0 1 0 0,0 1 0 0 0,-1-1 0 0 0,-1 0 0 0 0,0 1 0 0 0,-1-1 0 0 0,-1 0 0 0 0,0 0 0 0 0,-1 1 0 0 0,-1-1 0 0 0,0 1-5 0 0,0-3 2 0 0,-1-1-1 0 0,-1 0 1 0 0,1 0-1 0 0,-2 0 1 0 0,0 0-1 0 0,0-1 1 0 0,0 0-1 0 0,-1-1 1 0 0,-1 0-1 0 0,0 0 1 0 0,0-1-1 0 0,-1 0 1 0 0,0 0-1 0 0,0-1 1 0 0,-4 1-2 0 0,3-1 1 0 0,0-1 0 0 0,-1-1 0 0 0,0 0 0 0 0,0-1 0 0 0,0 0 0 0 0,-1 0 0 0 0,0-2 0 0 0,1 1 0 0 0,-4-2-1 0 0,7 0-241 0 0,-1 0 0 0 0,1-1 1 0 0,0-1-1 0 0,0 0 1 0 0,-1 0-1 0 0,1 0 1 0 0,0-1-1 0 0,0-1 0 0 0,1 0 1 0 0,-1 0-1 0 0,0 0 1 0 0,1-1-1 0 0,-1-1 241 0 0,8 5-183 0 0,0 0 1 0 0,0-1-1 0 0,0 1 1 0 0,1-1-1 0 0,-1 1 1 0 0,0-1-1 0 0,0 1 1 0 0,0-1-1 0 0,0 1 1 0 0,0-1-1 0 0,1 0 0 0 0,-1 1 1 0 0,0-1-1 0 0,1 0 1 0 0,-1 0-1 0 0,1 1 1 0 0,-1-1-1 0 0,0 0 1 0 0,1 0-1 0 0,0 0 1 0 0,-1 0-1 0 0,1 0 0 0 0,0 0 1 0 0,-1 0-1 0 0,1 0 1 0 0,0 0-1 0 0,0 0 1 0 0,0 0-1 0 0,0 0 1 0 0,0 0-1 0 0,0 0 1 0 0,0 0 182 0 0,1 0-278 0 0,0 0 0 0 0,0 0 0 0 0,0 0 1 0 0,0 0-1 0 0,0 0 0 0 0,0 0 0 0 0,0 0 1 0 0,0 1-1 0 0,0-1 0 0 0,1 0 0 0 0,-1 1 1 0 0,0-1-1 0 0,0 1 0 0 0,1-1 0 0 0,-1 1 1 0 0,1 0-1 0 0,-1 0 0 0 0,0-1 0 0 0,1 1 1 0 0,-1 0-1 0 0,0 0 0 0 0,1 0 278 0 0,21 0-1562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6:1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509 183 492 0 0,'-1'-2'350'0'0,"1"1"0"0"0,-1 0 1 0 0,1 0-1 0 0,-1 0 0 0 0,1 0 0 0 0,-1-1 0 0 0,0 1 1 0 0,0 0-1 0 0,1 0 0 0 0,-1 0 0 0 0,0 1 0 0 0,0-1 0 0 0,0 0 1 0 0,0 0-1 0 0,0 0 0 0 0,0 1 0 0 0,0-1 0 0 0,-1 1 1 0 0,1-1-1 0 0,0 0 0 0 0,0 1 0 0 0,0 0 0 0 0,-1-1 1 0 0,1 1-1 0 0,0 0 0 0 0,-1 0-350 0 0,-35-7 3958 0 0,22 7-3377 0 0,1 0 1 0 0,-1 1-1 0 0,1 1 1 0 0,0 0-1 0 0,0 1 1 0 0,0 1-1 0 0,0 0 1 0 0,0 0-1 0 0,1 2 1 0 0,-9 4-582 0 0,-4 3 331 0 0,0 1-1 0 0,1 2 1 0 0,0 0 0 0 0,-15 15-331 0 0,24-18 68 0 0,1 1 1 0 0,0 1-1 0 0,1 0 0 0 0,1 1 0 0 0,0 1 0 0 0,1-1 1 0 0,-1 5-69 0 0,9-14-1 0 0,0 0 0 0 0,1 0 1 0 0,-1 0-1 0 0,1 0 1 0 0,1 1-1 0 0,-1-1 1 0 0,1 1-1 0 0,1 0 1 0 0,0 0-1 0 0,0 0 1 0 0,0 0-1 0 0,1 0 1 0 0,0 0-1 0 0,0 0 1 0 0,1 0-1 0 0,0-1 1 0 0,1 1-1 0 0,0 0 1 0 0,2 7 0 0 0,-2-10-11 0 0,0 0 1 0 0,1-1 0 0 0,0 1 0 0 0,-1-1 0 0 0,1 1-1 0 0,1-1 1 0 0,-1 0 0 0 0,1 0 0 0 0,0 0 0 0 0,0 0-1 0 0,0-1 1 0 0,0 0 0 0 0,0 0 0 0 0,4 2 10 0 0,0-1-75 0 0,0 0 0 0 0,0-1 0 0 0,1 0 0 0 0,-1 0-1 0 0,1-1 1 0 0,0 0 0 0 0,0 0 0 0 0,4-1 75 0 0,9 1-673 0 0,1-2 1 0 0,-1-1-1 0 0,0 0 0 0 0,0-2 0 0 0,0-1 0 0 0,17-4 673 0 0,-2-3-2228 0 0,-1-2 0 0 0,0-1 0 0 0,-1-1 0 0 0,-1-2 0 0 0,0-2 0 0 0,30-22 2228 0 0,-16 4-1988 0 0</inkml:trace>
  <inkml:trace contextRef="#ctx0" brushRef="#br0" timeOffset="298.787">835 183 208 0 0,'0'-2'356'0'0,"-1"1"-1"0"0,1 0 1 0 0,0 0 0 0 0,-1-1-1 0 0,0 1 1 0 0,1 0 0 0 0,-1 0-1 0 0,0 0 1 0 0,1 0-1 0 0,-1 0 1 0 0,0 0 0 0 0,0 0-1 0 0,0 0 1 0 0,0 0 0 0 0,0 0-1 0 0,0 0 1 0 0,0 1 0 0 0,0-1-1 0 0,0 0 1 0 0,0 1 0 0 0,0-1-1 0 0,-1 1 1 0 0,1-1-1 0 0,0 1 1 0 0,0 0 0 0 0,-1-1-1 0 0,1 1 1 0 0,0 0 0 0 0,-1 0-1 0 0,1 0 1 0 0,0 0 0 0 0,0 0-1 0 0,-1 0 1 0 0,1 0-356 0 0,-50 4 3953 0 0,33 0-3508 0 0,-1 1 0 0 0,1 1 1 0 0,-1 0-1 0 0,2 1 1 0 0,-1 2-1 0 0,1-1 0 0 0,-3 4-445 0 0,10-6 80 0 0,-1 1-1 0 0,1 1 1 0 0,0-1-1 0 0,1 2 1 0 0,0-1-1 0 0,0 1 1 0 0,1 1 0 0 0,0-1-1 0 0,1 1 1 0 0,0 1-1 0 0,-3 6-79 0 0,8-15 5 0 0,1 0-1 0 0,0 0 1 0 0,0 1-1 0 0,0-1 1 0 0,0 1 0 0 0,1-1-1 0 0,-1 1 1 0 0,1-1-1 0 0,-1 1 1 0 0,1-1-1 0 0,0 1 1 0 0,0-1 0 0 0,0 1-1 0 0,0-1 1 0 0,1 1-1 0 0,-1-1 1 0 0,1 3-5 0 0,0-3 1 0 0,0-1 1 0 0,0 1 0 0 0,0 0 0 0 0,0-1-1 0 0,0 1 1 0 0,0-1 0 0 0,1 1-1 0 0,-1-1 1 0 0,0 1 0 0 0,1-1 0 0 0,0 0-1 0 0,-1 0 1 0 0,1 0 0 0 0,-1 0 0 0 0,1 0-1 0 0,0 0 1 0 0,0 0 0 0 0,0 0-2 0 0,5 1-2 0 0,0-1 1 0 0,0 1 0 0 0,0-1-1 0 0,-1 0 1 0 0,1-1-1 0 0,0 0 1 0 0,1 0 0 0 0,-1 0-1 0 0,-1-1 1 0 0,1 0 0 0 0,7-2 1 0 0,29-9-511 0 0,0-3 0 0 0,-1-1 0 0 0,-1-2 1 0 0,28-17 510 0 0,-3-3-4745 0 0,14-13 4745 0 0,-63 38-1133 0 0,-62 47 2602 0 0,28-22-978 0 0,0 1 1 0 0,1 1 0 0 0,-7 7-492 0 0,8-5 230 0 0,1-2-72 0 0,0 1 0 0 0,1 0 0 0 0,-2 6-158 0 0,12-17-18 0 0,1-1 0 0 0,-1 1 0 0 0,1 0 0 0 0,0 0 0 0 0,1 0 0 0 0,-1 0 0 0 0,1 0 0 0 0,-1 0 0 0 0,1 1 0 0 0,0-1 0 0 0,1 0 0 0 0,-1 1 0 0 0,1-1 0 0 0,0 0 0 0 0,0 1 0 0 0,0-1 0 0 0,1 2 18 0 0,-1-5-110 0 0,0 0 1 0 0,0-1-1 0 0,0 1 0 0 0,0 0 1 0 0,0-1-1 0 0,0 1 0 0 0,1 0 0 0 0,-1-1 1 0 0,0 1-1 0 0,0 0 0 0 0,1-1 0 0 0,-1 1 1 0 0,0 0-1 0 0,1-1 0 0 0,-1 1 1 0 0,1-1-1 0 0,-1 1 0 0 0,1-1 0 0 0,-1 1 1 0 0,1-1-1 0 0,-1 1 0 0 0,1-1 1 0 0,-1 0-1 0 0,1 1 0 0 0,0-1 0 0 0,-1 0 1 0 0,1 1-1 0 0,0-1 0 0 0,-1 0 1 0 0,1 0-1 0 0,0 0 0 0 0,-1 1 0 0 0,1-1 1 0 0,0 0-1 0 0,-1 0 0 0 0,1 0 1 0 0,0 0-1 0 0,-1 0 0 0 0,1 0 0 0 0,0 0 1 0 0,0-1-1 0 0,-1 1 0 0 0,1 0 0 0 0,0 0 1 0 0,-1 0-1 0 0,1-1 0 0 0,-1 1 1 0 0,1 0-1 0 0,0-1 0 0 0,0 0 110 0 0,33-26-5917 0 0,-26 20 5181 0 0,19-16-1573 0 0</inkml:trace>
  <inkml:trace contextRef="#ctx0" brushRef="#br0" timeOffset="564.406">1443 0 2072 0 0,'-39'16'10741'0'0,"-37"8"-10741"0"0,33-11 5021 0 0,-31 15-5021 0 0,62-23 238 0 0,0 1 1 0 0,0 1 0 0 0,0 0-1 0 0,1 0 1 0 0,0 1-1 0 0,1 0 1 0 0,-10 10-239 0 0,19-16 6 0 0,-1-1 0 0 0,1 0 0 0 0,-1 1 0 0 0,1-1 0 0 0,0 1 0 0 0,0-1 0 0 0,0 1 0 0 0,0 0 0 0 0,0-1 0 0 0,0 1 0 0 0,0 0 0 0 0,0 0 0 0 0,1 0 0 0 0,-1 0 0 0 0,1-1 0 0 0,-1 1 0 0 0,1 0 0 0 0,0 0 0 0 0,0 0 0 0 0,-1 0 0 0 0,2 0 0 0 0,-1 0 0 0 0,0 0 0 0 0,0 0 0 0 0,1 0 0 0 0,-1 0 0 0 0,1 0 0 0 0,-1 0 0 0 0,1 0 0 0 0,0-1 0 0 0,0 1 0 0 0,0 0 0 0 0,0 0 0 0 0,0-1 0 0 0,0 1 0 0 0,0-1 0 0 0,0 1 0 0 0,1-1 0 0 0,-1 1 0 0 0,1-1 0 0 0,-1 0 1 0 0,2 1-8 0 0,9 7-17 0 0,1 0 0 0 0,0-2 0 0 0,0 1-1 0 0,1-2 1 0 0,8 4 18 0 0,4 1 4 0 0,-17-6-11 0 0,4 1-1 0 0,0 1 0 0 0,-1 0 0 0 0,0 1 0 0 0,0 0 0 0 0,6 6 8 0 0,-16-12 2 0 0,0 0-1 0 0,0 0 1 0 0,0 0-1 0 0,0 0 1 0 0,-1 0 0 0 0,1 0-1 0 0,-1 1 1 0 0,1-1-1 0 0,-1 0 1 0 0,0 1-1 0 0,0-1 1 0 0,0 1-1 0 0,0-1 1 0 0,0 1 0 0 0,0 0-1 0 0,-1-1 1 0 0,1 1-1 0 0,-1 0 1 0 0,0 0-1 0 0,0-1 1 0 0,0 1-1 0 0,0 0 1 0 0,0 0 0 0 0,-1-1-1 0 0,1 1 1 0 0,-1 0-1 0 0,0-1 1 0 0,0 1-1 0 0,0-1 1 0 0,0 1-1 0 0,-1 1-1 0 0,-4 6 9 0 0,-1-1-1 0 0,0 0 0 0 0,0 0 0 0 0,-1 0 0 0 0,0-1 0 0 0,-1 0 0 0 0,0-1 0 0 0,0 0 0 0 0,0 0 0 0 0,-1-1 0 0 0,-2 1-8 0 0,-13 7-6 0 0,-1-2-1 0 0,1-1 0 0 0,-2 0 0 0 0,-1-2 7 0 0,16-5-99 0 0,-8 3-265 0 0,-1-1 0 0 0,-15 2 364 0 0,30-7-513 0 0,1-1 0 0 0,-1 1 0 0 0,0-1 0 0 0,0 0 0 0 0,1 0 0 0 0,-1-1 0 0 0,0 0 0 0 0,1 0 0 0 0,-1 0 0 0 0,1 0 0 0 0,-1-1 0 0 0,-3-1 513 0 0,8 2-264 0 0,-1 0 0 0 0,1 0 0 0 0,0 0 0 0 0,0 0 0 0 0,0 0 0 0 0,0 0 0 0 0,-1 0 0 0 0,1 0 0 0 0,0 0 0 0 0,1 0 0 0 0,-1-1 0 0 0,0 1 0 0 0,0 0 0 0 0,1-1 0 0 0,-1 1 0 0 0,0 0 0 0 0,1-1 0 0 0,-1 1 0 0 0,1-1 1 0 0,0 1-1 0 0,0-1 0 0 0,-1 1 0 0 0,1-1 0 0 0,0 1 0 0 0,0-1 0 0 0,0 1 0 0 0,1-1 0 0 0,-1 1 0 0 0,0-1 0 0 0,0 1 0 0 0,1-1 0 0 0,-1 1 0 0 0,1-1 0 0 0,-1 1 0 0 0,2-1 264 0 0,6-21-2310 0 0</inkml:trace>
  <inkml:trace contextRef="#ctx0" brushRef="#br0" timeOffset="848.016">1343 369 1864 0 0,'9'0'1738'0'0,"0"-1"-1"0"0,0 0 1 0 0,0 0 0 0 0,-1-1-1 0 0,1-1 1 0 0,4 0-1738 0 0,2-3 1468 0 0,-1 0 0 0 0,1-1-1 0 0,5-4-1467 0 0,18-13 746 0 0,-1-2 0 0 0,4-6-746 0 0,-26 21 334 0 0,-12 8-328 0 0,8-4-3 0 0,1-2 1 0 0,-2 0 0 0 0,1 0 0 0 0,-1-1-1 0 0,-1 0 1 0 0,1 0 0 0 0,-2-1 0 0 0,0-1-1 0 0,6-9-3 0 0,-14 21 2 0 0,1-1 0 0 0,-1 0 0 0 0,0 1 0 0 0,1-1-1 0 0,-1 0 1 0 0,0 1 0 0 0,1-1 0 0 0,-1 0 0 0 0,0 1 0 0 0,0-1-1 0 0,0 0 1 0 0,0 0 0 0 0,0 1 0 0 0,0-1 0 0 0,0 0-1 0 0,0 0 1 0 0,0 1 0 0 0,0-1 0 0 0,0 0 0 0 0,0 1-1 0 0,-1-1 1 0 0,1 0 0 0 0,0 1 0 0 0,-1-1 0 0 0,1 0 0 0 0,0 1-1 0 0,-1-1 1 0 0,1 0 0 0 0,0 1 0 0 0,-1-1 0 0 0,1 1-1 0 0,-1-1-1 0 0,-1 0 11 0 0,1 1 0 0 0,-1-1 0 0 0,1 0 0 0 0,-1 1 0 0 0,0-1 0 0 0,1 1-1 0 0,-1 0 1 0 0,0 0 0 0 0,0-1 0 0 0,1 1 0 0 0,-1 0 0 0 0,0 1 0 0 0,-1-1-11 0 0,-51 12 364 0 0,27-3-163 0 0,0 2-1 0 0,1 1 0 0 0,0 0 0 0 0,1 2 0 0 0,0 1 0 0 0,-14 13-200 0 0,26-19 23 0 0,2 1 0 0 0,-1 0 0 0 0,1 0 0 0 0,1 1 0 0 0,0 1 1 0 0,1-1-1 0 0,0 2 0 0 0,1-1 0 0 0,0 1 0 0 0,1 1 0 0 0,0-1 0 0 0,1 1 0 0 0,-2 9-23 0 0,6-20-18 0 0,1 1 0 0 0,0-1-1 0 0,0 1 1 0 0,1 0 0 0 0,-1-1-1 0 0,1 1 1 0 0,0-1 0 0 0,0 1-1 0 0,0 0 1 0 0,0-1 0 0 0,1 1-1 0 0,-1 0 1 0 0,1-1 0 0 0,0 1-1 0 0,0-1 1 0 0,0 1 0 0 0,1-1-1 0 0,-1 0 1 0 0,1 1 0 0 0,0-1-1 0 0,-1 0 1 0 0,2 0 0 0 0,-1 0-1 0 0,0 0 1 0 0,1-1 0 0 0,-1 1-1 0 0,1-1 1 0 0,0 1 0 0 0,-1-1-1 0 0,1 0 1 0 0,1 0 0 0 0,-1 0-1 0 0,0 0 1 0 0,0-1 0 0 0,1 1-1 0 0,-1-1 1 0 0,0 0 0 0 0,1 0-1 0 0,0 0 1 0 0,-1-1 0 0 0,4 1 18 0 0,8 1-654 0 0,0-2 1 0 0,0 0 0 0 0,-1 0 0 0 0,1-1-1 0 0,0-1 1 0 0,-1-1 0 0 0,1 0-1 0 0,-1-1 1 0 0,0 0 0 0 0,0-1-1 0 0,2-1 654 0 0,19-10-3054 0 0,-1-1 0 0 0,0-2-1 0 0,21-16 3055 0 0,-3-2-2382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6:12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894 138 1504 0 0,'1'-2'350'0'0,"-1"0"0"0"0,0 0 0 0 0,0 0 0 0 0,0-1 0 0 0,0 1 0 0 0,0 0 1 0 0,-1 0-1 0 0,1-1 0 0 0,-1 1 0 0 0,1 0 0 0 0,-1 0 0 0 0,0 0 0 0 0,0 0 0 0 0,1 0 0 0 0,-2 0 0 0 0,1 0 0 0 0,0 0 0 0 0,-1 0-350 0 0,0-1 270 0 0,-1 0-1 0 0,1 0 1 0 0,-1 1-1 0 0,0 0 1 0 0,0-1-1 0 0,-1 1 1 0 0,1 0-1 0 0,0 0 1 0 0,0 1-1 0 0,-3-2-269 0 0,-3 0 214 0 0,0 0 0 0 0,0 1 0 0 0,-1-1 0 0 0,1 2-1 0 0,0-1 1 0 0,-1 2 0 0 0,1-1 0 0 0,-8 1-214 0 0,-9 3 546 0 0,0 1 0 0 0,1 1 0 0 0,-1 1 0 0 0,1 2 0 0 0,0 0 0 0 0,1 1 0 0 0,-16 10-546 0 0,-13 8 1295 0 0,2 2 0 0 0,-41 31-1295 0 0,69-44 67 0 0,1 0 0 0 0,0 2 0 0 0,1 0 0 0 0,1 2 0 0 0,1 0 0 0 0,1 1 0 0 0,1 1 0 0 0,0 0 0 0 0,-9 19-67 0 0,24-37 0 0 0,0 0 1 0 0,0 1-1 0 0,0-1 1 0 0,0 0 0 0 0,1 1-1 0 0,0 0 1 0 0,0-1-1 0 0,0 1 1 0 0,0 0-1 0 0,1 0 1 0 0,0-1-1 0 0,0 1 1 0 0,0 0 0 0 0,0 0-1 0 0,1-1 1 0 0,0 1-1 0 0,0 0 1 0 0,0-1-1 0 0,1 2 0 0 0,1 0-2 0 0,0 0-1 0 0,1 0 0 0 0,0 0 0 0 0,-1-1 0 0 0,2 1 1 0 0,-1-1-1 0 0,1 0 0 0 0,0-1 0 0 0,0 1 1 0 0,0-1-1 0 0,0 0 0 0 0,4 2 3 0 0,17 9-13 0 0,0-2 0 0 0,1-1-1 0 0,0-1 1 0 0,1-1 0 0 0,20 4 13 0 0,53 12-28 0 0,33 10-13 0 0,-113-29 29 0 0,-1 0 1 0 0,0 2-1 0 0,-1 0 1 0 0,1 1-1 0 0,2 4 12 0 0,-19-12-1 0 0,0-1 0 0 0,-1 1 0 0 0,1 0-1 0 0,0 1 1 0 0,-1-1 0 0 0,1 0 0 0 0,-1 1-1 0 0,0-1 1 0 0,0 1 0 0 0,0 0 0 0 0,0 0-1 0 0,0 0 1 0 0,-1 0 0 0 0,1 0 0 0 0,-1 0-1 0 0,0 0 1 0 0,0 0 0 0 0,0 2 1 0 0,-1-1 1 0 0,0-1-1 0 0,0 1 1 0 0,0-1 0 0 0,0 1 0 0 0,-1-1-1 0 0,0 1 1 0 0,0-1 0 0 0,0 1 0 0 0,0-1 0 0 0,0 1-1 0 0,-1-1 1 0 0,1 0 0 0 0,-1 0 0 0 0,0 0 0 0 0,0 0-1 0 0,0 0 1 0 0,-1 1-1 0 0,-8 9 6 0 0,-1 0-1 0 0,-1 0 0 0 0,0-1 1 0 0,-1-1-1 0 0,0 0 1 0 0,0-1-1 0 0,-1 0 1 0 0,-5 1-6 0 0,-36 19 60 0 0,-38 12-60 0 0,87-39 3 0 0,-94 36 59 0 0,-22 3-62 0 0,-77 28 7 0 0,193-67-37 0 0,4-3 3 0 0,1 1 0 0 0,0 0-1 0 0,-1 0 1 0 0,1 0 0 0 0,0 0 0 0 0,0 0-1 0 0,0 0 1 0 0,0 0 0 0 0,0 0 0 0 0,0 1-1 0 0,0-1 1 0 0,0 1 0 0 0,1 0 0 0 0,-1 0-1 0 0,0 0 28 0 0,2-1-73 0 0,0-1 0 0 0,1 1 1 0 0,-1-1-1 0 0,0 1 0 0 0,1-1 0 0 0,-1 1 0 0 0,0-1 0 0 0,1 0 0 0 0,-1 1 0 0 0,1-1 0 0 0,-1 0 0 0 0,1 1 0 0 0,-1-1 0 0 0,1 0 0 0 0,-1 0 0 0 0,1 0 0 0 0,-1 1 0 0 0,1-1 0 0 0,-1 0 0 0 0,1 0 0 0 0,0 0 0 0 0,-1 0 0 0 0,1 0 0 0 0,-1 0 1 0 0,1 0-1 0 0,-1 0 0 0 0,1 0 0 0 0,0 0 0 0 0,-1 0 0 0 0,1 0 0 0 0,-1 0 0 0 0,1-1 0 0 0,-1 1 73 0 0,24-2-2197 0 0,10-8-1393 0 0,0-2 0 0 0,0-1 0 0 0,19-11 3590 0 0,-17 8-1358 0 0,34-15-460 0 0</inkml:trace>
  <inkml:trace contextRef="#ctx0" brushRef="#br0" timeOffset="360.426">1150 963 1196 0 0,'16'2'912'0'0,"-1"2"1"0"0,0 0-1 0 0,0 1 0 0 0,0 1 1 0 0,-1 0-1 0 0,0 1 1 0 0,9 5-913 0 0,-18-8 257 0 0,0-1 0 0 0,0 1 0 0 0,-1 0 0 0 0,1 1 0 0 0,-1-1 0 0 0,0 1 0 0 0,0 0 0 0 0,0 0 0 0 0,0 0 0 0 0,-1 0 0 0 0,0 1 0 0 0,0-1 0 0 0,-1 1 0 0 0,0 0 1 0 0,0-1-1 0 0,0 1 0 0 0,0 0 0 0 0,-1 1 0 0 0,0-1 0 0 0,0 5-257 0 0,-1 0 318 0 0,-1 0 1 0 0,0 0-1 0 0,-1 0 1 0 0,-1 0 0 0 0,1 0-1 0 0,-1 0 1 0 0,-1-1-1 0 0,0 0 1 0 0,-1 1-1 0 0,0-2 1 0 0,0 1-1 0 0,-1 0 1 0 0,0-1-1 0 0,-1 0 1 0 0,0-1-1 0 0,-1 0 1 0 0,1 0-1 0 0,-1 0 1 0 0,-1-1 0 0 0,1 0-1 0 0,-6 3-318 0 0,13-9 23 0 0,0 0 1 0 0,-1 0-1 0 0,1 0 0 0 0,0-1 1 0 0,0 1-1 0 0,-1 0 0 0 0,1 0 1 0 0,-1-1-1 0 0,1 1 0 0 0,0-1 1 0 0,-1 1-1 0 0,1-1 0 0 0,-1 0 1 0 0,1 0-1 0 0,-1 1 0 0 0,1-1 1 0 0,-1 0-1 0 0,1 0 0 0 0,-1 0 1 0 0,1-1-1 0 0,-1 1 0 0 0,1 0 1 0 0,-1-1-1 0 0,1 1 0 0 0,-1 0 1 0 0,1-1-1 0 0,-1 0 0 0 0,1 1 1 0 0,0-1-1 0 0,0 0 0 0 0,-1 0 1 0 0,1 0-1 0 0,0 0 0 0 0,0 0 1 0 0,0 0-1 0 0,0 0 0 0 0,0 0 1 0 0,0 0-1 0 0,0 0 0 0 0,0 0 1 0 0,0-1-1 0 0,0 1 0 0 0,1 0 1 0 0,-1-1-1 0 0,1 1 0 0 0,-1-1 1 0 0,1 1-1 0 0,-1-2-23 0 0,-1-6 53 0 0,0 0 0 0 0,0 0-1 0 0,0 0 1 0 0,2 0 0 0 0,-1 0 0 0 0,1-1 0 0 0,1-4-53 0 0,3-24 21 0 0,1 0 0 0 0,3 0 0 0 0,1 1 0 0 0,12-31-21 0 0,17-36-222 0 0,7-2 222 0 0,-41 97-10 0 0,69-147-104 0 0,-60 131 100 0 0,2 0 1 0 0,1 1 0 0 0,1 1-1 0 0,19-21 14 0 0,-30 38-2 0 0,0 0-1 0 0,1 0 0 0 0,0 1 1 0 0,0 0-1 0 0,0 0 1 0 0,0 1-1 0 0,1-1 0 0 0,0 2 1 0 0,0-1 2 0 0,-6 3 1 0 0,0 1-1 0 0,-1-1 1 0 0,1 1 0 0 0,0-1-1 0 0,0 1 1 0 0,0 0 0 0 0,0 0-1 0 0,-1 0 1 0 0,1 0 0 0 0,0 0-1 0 0,0 0 1 0 0,0 0 0 0 0,0 1-1 0 0,0-1 1 0 0,-1 0 0 0 0,1 1-1 0 0,0 0 1 0 0,1 0-1 0 0,-2 0 3 0 0,1 1 0 0 0,-1-1 0 0 0,1 0 0 0 0,-1 1 1 0 0,0 0-1 0 0,1-1 0 0 0,-1 1 0 0 0,0 0 0 0 0,0 0 0 0 0,0-1 0 0 0,-1 1 0 0 0,1 0 0 0 0,0 0 0 0 0,-1 0 0 0 0,1 0 1 0 0,-1 0-1 0 0,1 0 0 0 0,-1 0 0 0 0,0 0 0 0 0,0 2-3 0 0,1 9 10 0 0,-1 1 0 0 0,-1-1 0 0 0,0 0 0 0 0,-1 0 1 0 0,0 0-1 0 0,-3 8-10 0 0,-26 78 15 0 0,15-52 0 0 0,0-2-172 0 0,-1 0 0 0 0,-2-2 1 0 0,-2 0-1 0 0,-1-1 1 0 0,-16 18 156 0 0,34-55-416 0 0,0 0 0 0 0,-1 0 1 0 0,1 0-1 0 0,-1-1 0 0 0,-1 1 1 0 0,-4 2 415 0 0,10-7-163 0 0,-1 1 0 0 0,1 0 0 0 0,-1-1 0 0 0,1 1 0 0 0,-1-1 1 0 0,0 1-1 0 0,1-1 0 0 0,-1 0 0 0 0,0 1 0 0 0,1-1 0 0 0,-1 0 0 0 0,0 1 0 0 0,1-1 0 0 0,-1 0 1 0 0,0 0-1 0 0,0 0 0 0 0,1 1 0 0 0,-1-1 0 0 0,0 0 0 0 0,0 0 0 0 0,0 0 0 0 0,1 0 1 0 0,-1 0-1 0 0,0-1 0 0 0,0 1 0 0 0,1 0 0 0 0,-1 0 0 0 0,0 0 0 0 0,0-1 0 0 0,1 1 0 0 0,-1 0 1 0 0,0-1-1 0 0,1 1 0 0 0,-1-1 0 0 0,0 1 0 0 0,1-1 0 0 0,-1 1 0 0 0,1-1 0 0 0,-1 1 1 0 0,1-1-1 0 0,-1 1 0 0 0,1-1 0 0 0,-1 0 0 0 0,1 1 0 0 0,-1-1 0 0 0,1 0 0 0 0,0 0 0 0 0,-1 1 1 0 0,1-1-1 0 0,0 0 0 0 0,0 0 0 0 0,0 1 0 0 0,0-1 0 0 0,0 0 0 0 0,-1 0 0 0 0,1 1 1 0 0,0-1-1 0 0,1 0 0 0 0,-1 0 0 0 0,0 1 0 0 0,0-2 163 0 0,0-5-922 0 0,1-1 0 0 0,0 1 0 0 0,0-1 0 0 0,0 1 0 0 0,1 0 0 0 0,1-5 922 0 0,10-24-1804 0 0</inkml:trace>
  <inkml:trace contextRef="#ctx0" brushRef="#br0" timeOffset="661.082">1891 646 84 0 0,'26'2'1851'0'0,"-1"0"-1"0"0,1-2 1 0 0,0-1-1 0 0,-1-1 1 0 0,25-6-1851 0 0,-39 6 237 0 0,0-1 0 0 0,0 0 0 0 0,0-1 0 0 0,0 0 0 0 0,-1 0 0 0 0,0-1 0 0 0,0 0 0 0 0,0-1 0 0 0,-1-1 0 0 0,1 1 0 0 0,-2-1 0 0 0,1-1 0 0 0,-1 0 0 0 0,5-6-237 0 0,-11 12 117 0 0,0 0 0 0 0,-1 0 0 0 0,1 0 0 0 0,-1 0 0 0 0,0-1 0 0 0,0 1 0 0 0,0-1 0 0 0,0 1 0 0 0,0-1 0 0 0,-1 1 0 0 0,1-1 0 0 0,-1 1 0 0 0,1-1 0 0 0,-1 1 0 0 0,0-1-1 0 0,0 0 1 0 0,0 0-117 0 0,0 2 45 0 0,-1 0 0 0 0,1 0 0 0 0,0 1 0 0 0,0-1 0 0 0,-1 0 0 0 0,1 0 0 0 0,0 0 0 0 0,-1 1 0 0 0,1-1 0 0 0,-1 0 0 0 0,1 1 0 0 0,-1-1 0 0 0,1 0 0 0 0,-1 1-1 0 0,0-1 1 0 0,1 1 0 0 0,-1-1 0 0 0,0 1 0 0 0,1-1 0 0 0,-1 1 0 0 0,0-1-45 0 0,-1 0 49 0 0,1 1 0 0 0,-1 0 0 0 0,0-1-1 0 0,0 1 1 0 0,1 0 0 0 0,-1 0 0 0 0,0 0 0 0 0,0 0 0 0 0,1 0-1 0 0,-1 0 1 0 0,0 0 0 0 0,1 1 0 0 0,-1-1 0 0 0,-1 1-49 0 0,-19 7 107 0 0,1 1 0 0 0,0 1 1 0 0,1 1-1 0 0,0 1 0 0 0,1 0 0 0 0,0 2 1 0 0,1 0-1 0 0,1 1 0 0 0,0 0 1 0 0,-2 5-108 0 0,14-14 21 0 0,-1 0 0 0 0,1 0-1 0 0,0 1 1 0 0,0-1 0 0 0,1 1 0 0 0,0 0 0 0 0,0 1 0 0 0,0-1 0 0 0,1 1 0 0 0,1 0 0 0 0,-1-1 0 0 0,1 1 0 0 0,0 0 0 0 0,1 1 0 0 0,0-1 0 0 0,0 6-21 0 0,1-8-12 0 0,1 0 0 0 0,-1-1 0 0 0,1 1 0 0 0,1-1 0 0 0,-1 1 0 0 0,1-1 0 0 0,0 1 0 0 0,0-1 0 0 0,0 0 0 0 0,1 0 0 0 0,0 0 0 0 0,0 0 0 0 0,0-1 0 0 0,0 1-1 0 0,1-1 1 0 0,0 0 0 0 0,0 0 0 0 0,0 0 0 0 0,0 0 0 0 0,1-1 0 0 0,-1 1 0 0 0,1-1 0 0 0,0 0 0 0 0,4 1 12 0 0,0 1-586 0 0,1-1 0 0 0,-1 0 0 0 0,1 0 0 0 0,0-1-1 0 0,0 0 1 0 0,1-1 0 0 0,-1 0 0 0 0,0-1 0 0 0,1 0 0 0 0,-1-1 0 0 0,7 0 586 0 0,-3-1-1097 0 0,-1-1 1 0 0,1-1-1 0 0,-1 0 1 0 0,0-1-1 0 0,0 0 1 0 0,0-1-1 0 0,-1 0 1 0 0,9-6 1096 0 0,26-15-1891 0 0</inkml:trace>
  <inkml:trace contextRef="#ctx0" brushRef="#br0" timeOffset="925.74">2751 451 204 0 0,'0'2'6226'0'0,"-10"2"-1783"0"0,-20 3 900 0 0,19-5-4175 0 0,-11 5-985 0 0,0 0 0 0 0,1 2 0 0 0,0 0 0 0 0,0 1 0 0 0,1 1-1 0 0,0 1 1 0 0,1 1 0 0 0,0 1 0 0 0,1 0 0 0 0,1 1 0 0 0,0 1 0 0 0,2 1-1 0 0,-1 0 1 0 0,2 1 0 0 0,-8 13-183 0 0,19-26-29 0 0,0 0-1 0 0,0 1 1 0 0,0-1-1 0 0,1 1 1 0 0,-1 0-1 0 0,1 0 1 0 0,1 0 0 0 0,-1 0-1 0 0,1 0 1 0 0,0 0-1 0 0,1 0 1 0 0,-1 0-1 0 0,1 0 1 0 0,0 0-1 0 0,1 1 1 0 0,-1-1 0 0 0,1 0-1 0 0,1 0 1 0 0,0 2 29 0 0,-1-4-44 0 0,1 1 1 0 0,1-1 0 0 0,-1 0 0 0 0,1 0-1 0 0,-1 0 1 0 0,1 0 0 0 0,0 0-1 0 0,1 0 1 0 0,-1-1 0 0 0,1 1 0 0 0,-1-1-1 0 0,1 0 1 0 0,0 0 0 0 0,0-1 0 0 0,1 1-1 0 0,-1-1 1 0 0,0 0 0 0 0,1 0-1 0 0,-1 0 1 0 0,1 0 0 0 0,0-1 0 0 0,0 0-1 0 0,-1 0 1 0 0,3 0 43 0 0,10 1-865 0 0,1 0-1 0 0,-1-2 0 0 0,0 0 1 0 0,0-1-1 0 0,0 0 1 0 0,0-2-1 0 0,0 0 1 0 0,0 0-1 0 0,10-5 866 0 0,-2-1-1409 0 0,-1 0 0 0 0,0-1 0 0 0,-1-2 1 0 0,0 0-1 0 0,-1-1 0 0 0,2-3 1409 0 0,23-19-1794 0 0</inkml:trace>
  <inkml:trace contextRef="#ctx0" brushRef="#br0" timeOffset="1189.113">3213 350 12 0 0,'7'0'171'0'0,"13"3"9587"0"0,-18 5-3004 0 0,-6 3-5170 0 0,-15 22-839 0 0,-1-1 0 0 0,-13 14-745 0 0,9-14 53 0 0,1 2 0 0 0,-5 14-53 0 0,22-38-398 0 0,1 1 0 0 0,1 0 0 0 0,-1 0-1 0 0,2 0 1 0 0,0 0 0 0 0,0 1 0 0 0,1 0 0 0 0,0-1 0 0 0,1 1-1 0 0,0 2 399 0 0,1-13-268 0 0,0 0-1 0 0,0 0 1 0 0,0 0-1 0 0,0 1 1 0 0,0-1-1 0 0,0 0 1 0 0,0 0-1 0 0,1 0 1 0 0,-1 0-1 0 0,0 0 1 0 0,1 1-1 0 0,-1-1 1 0 0,0 0-1 0 0,1 0 1 0 0,0 0-1 0 0,-1 0 1 0 0,1 0-1 0 0,-1 0 1 0 0,1 0-1 0 0,0 0 0 0 0,0-1 1 0 0,0 1-1 0 0,-1 0 1 0 0,1 0-1 0 0,0-1 1 0 0,0 1-1 0 0,0 0 1 0 0,0-1-1 0 0,0 1 1 0 0,0-1-1 0 0,1 1 269 0 0,1-1-418 0 0,0 0 0 0 0,-1 1 0 0 0,1-1 0 0 0,-1-1 0 0 0,1 1 0 0 0,0 0 0 0 0,-1-1 0 0 0,1 1 0 0 0,-1-1 0 0 0,1 0 0 0 0,-1 0 0 0 0,0 0 0 0 0,1 0 0 0 0,0 0 418 0 0,22-13-1645 0 0</inkml:trace>
  <inkml:trace contextRef="#ctx0" brushRef="#br0" timeOffset="1438.846">3560 468 28 0 0,'-22'9'3262'0'0,"0"0"-1"0"0,0-2 1 0 0,0 0-1 0 0,-7-1-3261 0 0,2 1 2357 0 0,1 1 0 0 0,-21 8-2357 0 0,40-12 229 0 0,-28 11 752 0 0,1 1 1 0 0,-2 4-982 0 0,28-15 73 0 0,-1 0 0 0 0,1 1-1 0 0,0 0 1 0 0,1 0 0 0 0,0 0-1 0 0,0 1 1 0 0,0 0 0 0 0,1 1 0 0 0,0 0-1 0 0,-3 5-72 0 0,8-12 1 0 0,0 0-1 0 0,0 0 0 0 0,1 1 0 0 0,-1-1 1 0 0,1 0-1 0 0,-1 1 0 0 0,1-1 1 0 0,-1 0-1 0 0,1 1 0 0 0,-1-1 0 0 0,1 0 1 0 0,0 1-1 0 0,0-1 0 0 0,0 0 1 0 0,0 1-1 0 0,0-1 0 0 0,0 1 0 0 0,0-1 1 0 0,1 0-1 0 0,-1 1 0 0 0,0-1 1 0 0,1 0-1 0 0,-1 1 0 0 0,1-1 1 0 0,-1 0-1 0 0,1 1 0 0 0,0-1 0 0 0,0 0 1 0 0,-1 0-1 0 0,1 0 0 0 0,0 0 1 0 0,0 0-1 0 0,0 0 0 0 0,0 0 0 0 0,0 0 1 0 0,0 0-1 0 0,0 0 0 0 0,1 0 1 0 0,-1-1-1 0 0,0 1 0 0 0,0-1 0 0 0,1 1 1 0 0,-1-1-1 0 0,0 1 0 0 0,1-1 1 0 0,-1 0-1 0 0,0 1 0 0 0,1-1 0 0 0,0 0 0 0 0,6 2-28 0 0,0-1-1 0 0,1 0 0 0 0,-1 0 1 0 0,1-1-1 0 0,-1 0 0 0 0,1 0 1 0 0,5-1 28 0 0,8-4-285 0 0,0 0 1 0 0,-1-2 0 0 0,1 0-1 0 0,-1-1 1 0 0,-1-1 0 0 0,5-3 284 0 0,25-16-3154 0 0,38-28 3154 0 0,-81 51-121 0 0,-1 1-1 0 0,0-1 1 0 0,0 0 0 0 0,0-1 0 0 0,1-1 121 0 0,-44 20 1092 0 0,13 1-814 0 0,1 1 0 0 0,1 1-1 0 0,1 1 1 0 0,0 1 0 0 0,1 1 0 0 0,1 0 0 0 0,1 2 0 0 0,0 0 0 0 0,-2 7-278 0 0,19-27-10 0 0,0 0 0 0 0,0 1-1 0 0,0-1 1 0 0,0 1 0 0 0,0-1 0 0 0,0 1 0 0 0,1-1 0 0 0,-1 1 0 0 0,0-1 0 0 0,1 1 0 0 0,0 0 0 0 0,-1-1 0 0 0,1 1 0 0 0,0 0 0 0 0,0-1 0 0 0,0 1-1 0 0,0 0 1 0 0,0 0 0 0 0,0-1 0 0 0,0 1 0 0 0,0 0 0 0 0,1-1 0 0 0,-1 1 0 0 0,1 0 0 0 0,0 1 10 0 0,0-2-89 0 0,0-1-1 0 0,1 1 1 0 0,-1 0 0 0 0,0-1-1 0 0,0 1 1 0 0,1 0 0 0 0,-1-1-1 0 0,0 0 1 0 0,1 1 0 0 0,-1-1 0 0 0,1 0-1 0 0,-1 0 1 0 0,0 1 0 0 0,1-1-1 0 0,-1 0 1 0 0,1-1 0 0 0,-1 1-1 0 0,0 0 1 0 0,1 0 0 0 0,-1 0-1 0 0,1-1 1 0 0,-1 1 0 0 0,0-1 0 0 0,0 1-1 0 0,1-1 1 0 0,-1 0 0 0 0,0 1-1 0 0,0-1 1 0 0,1 0 0 0 0,-1 0-1 0 0,0 0 90 0 0,20-13-1905 0 0,-1-2 0 0 0,0 0-1 0 0,-2-1 1 0 0,0-1 0 0 0,0 0 0 0 0,-2-2-1 0 0,6-8 1906 0 0,13-19-1882 0 0</inkml:trace>
  <inkml:trace contextRef="#ctx0" brushRef="#br0" timeOffset="1643.119">3977 0 2296 0 0,'-1'8'1436'0'0,"1"-1"0"0"0,-2 0 0 0 0,1 1 1 0 0,-1-1-1 0 0,0 0 0 0 0,0 0 0 0 0,-1 0 0 0 0,-3 7-1436 0 0,-33 53 3628 0 0,24-41-3110 0 0,-72 110 875 0 0,42-70-1067 0 0,3 3 0 0 0,-22 52-326 0 0,56-103-309 0 0,2 0 1 0 0,0 0 0 0 0,1 0-1 0 0,1 0 1 0 0,1 1 0 0 0,-1 13 308 0 0,3-13-1555 0 0,1 0 0 0 0,0-1 0 0 0,1 1 0 0 0,2 2 1555 0 0,-3-16-694 0 0,2 1 0 0 0,-1-1 0 0 0,0 1 0 0 0,1-1 0 0 0,0 0-1 0 0,0 0 1 0 0,1 1 0 0 0,-1-2 0 0 0,1 1 0 0 0,0 0 0 0 0,1 0-1 0 0,-1-1 1 0 0,4 3 694 0 0,10 9-2026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6:22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98 189 1736 0 0,'5'0'1019'0'0,"1"-1"1"0"0,-1 0-1 0 0,0-1 1 0 0,1 1-1 0 0,-1-1 0 0 0,0 0 1 0 0,0-1-1 0 0,2-1-1019 0 0,26-9 1699 0 0,20 0-422 0 0,-1 3-1 0 0,1 2 0 0 0,44-1-1276 0 0,20 6-2673 0 0,24 6 2673 0 0,-129-2-1193 0 0,20 0-2529 0 0,-17-6-1521 0 0,-15 4 3307 0 0</inkml:trace>
  <inkml:trace contextRef="#ctx0" brushRef="#br0" timeOffset="203.462">35 231 1872 0 0,'-4'5'871'0'0,"-1"-1"1"0"0,2 1-1 0 0,-1 0 0 0 0,1 0 0 0 0,0 0 0 0 0,0 0 0 0 0,0 1 1 0 0,0-1-1 0 0,1 2-871 0 0,1-6 226 0 0,1 1 1 0 0,0-1 0 0 0,0 0 0 0 0,-1 1-1 0 0,1-1 1 0 0,0 1 0 0 0,0-1-1 0 0,0 1 1 0 0,0-1 0 0 0,1 1 0 0 0,-1-1-1 0 0,0 0 1 0 0,1 1 0 0 0,-1-1-1 0 0,1 0 1 0 0,-1 1 0 0 0,1-1 0 0 0,0 0-1 0 0,-1 1 1 0 0,1-1 0 0 0,0 0-227 0 0,1 1 7 0 0,0 0-1 0 0,-1-1 1 0 0,1 1 0 0 0,0-1 0 0 0,0 1 0 0 0,0-1 0 0 0,0 0 0 0 0,0 1 0 0 0,1-1 0 0 0,1 0-7 0 0,8 3 105 0 0,1 0 0 0 0,0-1 0 0 0,0 0 0 0 0,0-1 0 0 0,0-1 0 0 0,7 0-105 0 0,84-3 150 0 0,-70 1-225 0 0,179-10-2833 0 0,107-18-6488 0 0,-236 19 7432 0 0</inkml:trace>
  <inkml:trace contextRef="#ctx0" brushRef="#br0" timeOffset="359.429">1764 101 840 0 0,'0'0'275'0'0,"1"-1"0"0"0,0 1 1 0 0,0-1-1 0 0,-1 1 0 0 0,1-1 0 0 0,0 0 0 0 0,0 1 1 0 0,-1-1-1 0 0,1 0 0 0 0,-1 1 0 0 0,1-1 0 0 0,-1 0 1 0 0,1 0-1 0 0,-1 0 0 0 0,1 0 0 0 0,-1 0 0 0 0,0 1 0 0 0,0-1 1 0 0,1 0-1 0 0,-1 0 0 0 0,0 0 0 0 0,0 0 0 0 0,0 0 1 0 0,0 0-1 0 0,0 0 0 0 0,0 0 0 0 0,0 0 0 0 0,0 0 1 0 0,0 0-276 0 0,-1 0 250 0 0,0 0 1 0 0,0 0-1 0 0,0 0 1 0 0,0 0 0 0 0,-1 0-1 0 0,1 0 1 0 0,0 0 0 0 0,0 0-1 0 0,0 0 1 0 0,-1 1-1 0 0,1-1 1 0 0,0 1 0 0 0,-1-1-1 0 0,1 1 1 0 0,-1-1 0 0 0,0 1-251 0 0,-9-2 510 0 0,1 0 1 0 0,-1 1 0 0 0,1 0-1 0 0,-10 1-510 0 0,-4 1 694 0 0,0 1-1 0 0,1 2 1 0 0,-1 0-1 0 0,1 2 1 0 0,-10 3-694 0 0,21-5 162 0 0,1 0 1 0 0,1 0 0 0 0,-1 1-1 0 0,1 1 1 0 0,0 0 0 0 0,0 0-1 0 0,0 1 1 0 0,1 0 0 0 0,0 0-1 0 0,0 1 1 0 0,1 1 0 0 0,0 0-163 0 0,6-8 24 0 0,1 1 1 0 0,-1-1-1 0 0,1 1 1 0 0,0 0-1 0 0,-1 0 1 0 0,1-1 0 0 0,0 1-1 0 0,0 0 1 0 0,1 0-1 0 0,-1 0 1 0 0,0 0-1 0 0,1 0 1 0 0,-1 0 0 0 0,1 0-1 0 0,-1 0 1 0 0,1 0-1 0 0,0 0 1 0 0,0 0-1 0 0,0 0 1 0 0,0 0 0 0 0,0 0-1 0 0,1 0 1 0 0,-1 0-1 0 0,0 0 1 0 0,1 0 0 0 0,0 0-1 0 0,-1 0 1 0 0,1 0-1 0 0,0 0 1 0 0,0 0-1 0 0,0 0 1 0 0,0-1 0 0 0,1 1-1 0 0,-1 0 1 0 0,0-1-1 0 0,1 1 1 0 0,-1-1-1 0 0,1 1 1 0 0,-1-1 0 0 0,1 0-1 0 0,0 1-24 0 0,5 2 102 0 0,0 0-1 0 0,1 0 1 0 0,-1 0-1 0 0,1-1 1 0 0,-1 0-1 0 0,1-1 0 0 0,0 1 1 0 0,0-2-1 0 0,8 2-101 0 0,11 0 24 0 0,1-1-1 0 0,-1-2 0 0 0,0 0 0 0 0,0-2 0 0 0,0-1 1 0 0,0-1-1 0 0,0-1 0 0 0,0-2 0 0 0,-1-1 1 0 0,0 0-1 0 0,14-9-23 0 0,-31 13-9 0 0,-1-1 0 0 0,0 0 0 0 0,1 0 0 0 0,-2-1 0 0 0,1 0 0 0 0,-1-1-1 0 0,0 0 1 0 0,0 0 0 0 0,-1 0 0 0 0,0-1 0 0 0,1-1 9 0 0,-5 6-8 0 0,0 1 0 0 0,-1-1 0 0 0,1 0 0 0 0,-1 0 0 0 0,0 1 0 0 0,0-1 0 0 0,0 0 0 0 0,0 0 0 0 0,0 0 0 0 0,-1 0 0 0 0,1 0 0 0 0,-1 0 0 0 0,0 0 0 0 0,0-1 0 0 0,0 1 0 0 0,0 0 0 0 0,0 0 0 0 0,-1 0 0 0 0,1 0 0 0 0,-1 0 0 0 0,0 0 0 0 0,0 0 0 0 0,0 0 0 0 0,0 1 0 0 0,-1-1 0 0 0,1 0 0 0 0,-1 1 0 0 0,0-1 0 0 0,0 0 0 0 0,0 1 0 0 0,0 0 0 0 0,0 0 0 0 0,0-1 0 0 0,0 1 0 0 0,-1 1 0 0 0,-1-2 8 0 0,-4-3-16 0 0,-1 1-1 0 0,0 0 0 0 0,-1 0 0 0 0,1 1 0 0 0,-1 0 0 0 0,0 1 1 0 0,0 0-1 0 0,0 0 0 0 0,0 1 0 0 0,0 1 0 0 0,-9-1 17 0 0,-9 0-47 0 0,-1 2-1 0 0,0 1 1 0 0,-19 3 47 0 0,0 3-1231 0 0,1 2-1 0 0,1 2 1 0 0,-20 8 1231 0 0,-35 17-5732 0 0,5 6-3334 0 0,76-33 6528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6:2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18 342 436 0 0,'-2'-1'7377'0'0,"-13"-8"2965"0"0,15 6-8381 0 0,11 4-1693 0 0,103 13 497 0 0,-61-9-608 0 0,35 9-157 0 0,-73-11-21 0 0,1 1 0 0 0,-1 1 0 0 0,1 0 0 0 0,-1 2 0 0 0,-1-1 0 0 0,1 2 0 0 0,7 5 21 0 0,-19-12-14 0 0,-1 1 0 0 0,1 0 1 0 0,0-1-1 0 0,-1 1 1 0 0,1 1-1 0 0,-1-1 0 0 0,0 0 1 0 0,0 0-1 0 0,0 1 1 0 0,0 0-1 0 0,0-1 0 0 0,0 1 1 0 0,-1 0-1 0 0,1 0 1 0 0,-1 0-1 0 0,0 0 1 0 0,1 0-1 0 0,-2 0 0 0 0,2 3 14 0 0,-2-3-22 0 0,-1 0 0 0 0,1 0 0 0 0,-1 0 0 0 0,1 0-1 0 0,-1 0 1 0 0,0 0 0 0 0,0 0 0 0 0,-1 0 0 0 0,1 0-1 0 0,-1 0 1 0 0,1-1 0 0 0,-1 1 0 0 0,0-1 0 0 0,0 1 0 0 0,0-1-1 0 0,0 0 1 0 0,0 1 0 0 0,-1-1 0 0 0,1 0 0 0 0,-2 1 22 0 0,-18 13-34 0 0,-1 0 1 0 0,0-2-1 0 0,-1-1 0 0 0,-3 1 34 0 0,-1 0 32 0 0,1 2-1 0 0,-24 17-31 0 0,50-33-3 0 0,0 1 1 0 0,-1 0 0 0 0,1 0 0 0 0,0 0 0 0 0,0 0 0 0 0,0 0 0 0 0,0 0 0 0 0,0 0 0 0 0,0 0 0 0 0,0 1 0 0 0,0-1 0 0 0,0 0 0 0 0,0 0 0 0 0,1 1 0 0 0,-1-1 0 0 0,0 1 0 0 0,1-1 0 0 0,-1 1 0 0 0,1-1 0 0 0,0 1-1 0 0,-1-1 1 0 0,1 1 0 0 0,0-1 0 0 0,0 1 0 0 0,0-1 0 0 0,0 1 0 0 0,0-1 0 0 0,1 1 0 0 0,-1-1 0 0 0,0 1 0 0 0,1 0 2 0 0,0 0-9 0 0,1 1 1 0 0,-1-1-1 0 0,1 0 1 0 0,0 0-1 0 0,0 0 1 0 0,0 0-1 0 0,0 0 1 0 0,0 0-1 0 0,0 0 1 0 0,1 0 0 0 0,-1-1-1 0 0,1 1 1 0 0,-1-1-1 0 0,1 0 1 0 0,-1 0-1 0 0,1 0 1 0 0,0 0 8 0 0,13 4-347 0 0,0-1 0 0 0,1 0 1 0 0,-1-1-1 0 0,1-1 1 0 0,0-1-1 0 0,-1 0 1 0 0,11-1 346 0 0,-12-1-1255 0 0,0 0 1 0 0,-1-1 0 0 0,1 0 0 0 0,-1-1 0 0 0,1-1 0 0 0,-1 0 0 0 0,0-1-1 0 0,10-6 1255 0 0,-20 9-515 0 0,0 0-1 0 0,0-1 1 0 0,0 1-1 0 0,-1-1 0 0 0,1 0 1 0 0,-1 0-1 0 0,0 0 1 0 0,0-1-1 0 0,0 1 0 0 0,0-1 1 0 0,0 0-1 0 0,0-2 516 0 0,3-10-1266 0 0</inkml:trace>
  <inkml:trace contextRef="#ctx0" brushRef="#br0" timeOffset="200.304">107 537 1384 0 0,'-7'11'1310'0'0,"1"2"4777"0"0,6-13-5890 0 0,0 1 0 0 0,0-1-1 0 0,0 0 1 0 0,0 1 0 0 0,0-1-1 0 0,0 1 1 0 0,0-1 0 0 0,0 0 0 0 0,0 1-1 0 0,1-1 1 0 0,-1 0 0 0 0,0 1-1 0 0,0-1 1 0 0,0 0 0 0 0,0 1-1 0 0,1-1 1 0 0,-1 0 0 0 0,0 1 0 0 0,0-1-1 0 0,1 0 1 0 0,-1 0 0 0 0,0 1-1 0 0,0-1 1 0 0,1 0 0 0 0,-1 0-1 0 0,0 0 1 0 0,1 1 0 0 0,-1-1 0 0 0,1 0-197 0 0,11 3 451 0 0,15-4 202 0 0,0-1 1 0 0,0-1 0 0 0,-1-1-1 0 0,1-1 1 0 0,8-4-654 0 0,8-1 219 0 0,13-1 194 0 0,19-4-1593 0 0,-1-3 0 0 0,60-23 1180 0 0,-109 31-1305 0 0,-1-1 0 0 0,0-1 0 0 0,-1-2 0 0 0,9-5 1305 0 0,-18 9-1281 0 0,-1-1 1 0 0,0 0 0 0 0,0 0 0 0 0,-1-2 0 0 0,-1 1 0 0 0,0-1 0 0 0,2-5 1280 0 0,14-25-1984 0 0</inkml:trace>
  <inkml:trace contextRef="#ctx0" brushRef="#br0" timeOffset="470.429">1214 1 916 0 0,'3'19'2063'0'0,"-1"1"1"0"0,0 0-1 0 0,-2 0 0 0 0,0 0 1 0 0,-1 0-1 0 0,-1-1 0 0 0,-3 9-2063 0 0,0-2 968 0 0,-2-1 1 0 0,0 0-1 0 0,-2-1 0 0 0,-1 0 0 0 0,-4 7-968 0 0,-13 18-511 0 0,-2-2-1 0 0,-3 0 0 0 0,-1-2 1 0 0,-38 38 511 0 0,70-81-266 0 0,-24 23-3420 0 0,24-23 3277 0 0,0-1 0 0 0,0 0 0 0 0,0-1 0 0 0,0 1 0 0 0,0 0 0 0 0,0 0 0 0 0,0 0 0 0 0,-1 0 0 0 0,1-1 0 0 0,0 1 0 0 0,-1-1 0 0 0,1 1 0 0 0,0-1 0 0 0,-1 1 0 0 0,1-1 0 0 0,0 0 0 0 0,-1 0 0 0 0,1 0 1 0 0,-1 0-1 0 0,1 0 409 0 0,-2-5-2971 0 0,5-3 647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6:2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1063 14 204 0 0,'-23'-5'2117'0'0,"-1"1"0"0"0,1 2 0 0 0,-1 0 0 0 0,0 1 0 0 0,0 2 0 0 0,1 0 1 0 0,-10 3-2118 0 0,-5 1 1193 0 0,1 3 1 0 0,0 0-1 0 0,0 3 1 0 0,-7 4-1194 0 0,14-3 99 0 0,1 1 0 0 0,0 1 1 0 0,1 1-1 0 0,0 2 0 0 0,1 1 0 0 0,1 1 0 0 0,1 1 1 0 0,1 2-1 0 0,1 0 0 0 0,-11 14-99 0 0,20-20 6 0 0,1 1 0 0 0,1 0 0 0 0,1 1 0 0 0,0 0 0 0 0,1 1 0 0 0,1 0-1 0 0,0 0 1 0 0,2 1 0 0 0,0 0 0 0 0,2 1 0 0 0,0-1 0 0 0,1 1 0 0 0,1 0 0 0 0,1 0 0 0 0,1 0 0 0 0,1 11-6 0 0,13 71-52 0 0,-8-76-667 0 0,-1 0 0 0 0,-1 1 0 0 0,-2-1 0 0 0,-1 8 719 0 0,0-28-772 0 0,-1 0-1 0 0,-1 1 1 0 0,1-1 0 0 0,-1 0-1 0 0,0 0 1 0 0,-1 0 0 0 0,0 0 0 0 0,0-1-1 0 0,-1 1 773 0 0,3-4-452 0 0,-1 0 1 0 0,0 0-1 0 0,0 0 0 0 0,0-1 0 0 0,0 1 0 0 0,0-1 0 0 0,0 1 0 0 0,-1-1 0 0 0,0 0 1 0 0,1 0-1 0 0,-1 0 0 0 0,0 0 0 0 0,0 0 0 0 0,0-1 0 0 0,0 1 0 0 0,0-1 0 0 0,0 0 1 0 0,0 0-1 0 0,-1 0 0 0 0,0 0 452 0 0,-22-1-1821 0 0</inkml:trace>
  <inkml:trace contextRef="#ctx0" brushRef="#br0" timeOffset="249.97">0 542 1208 0 0,'10'6'1199'0'0,"0"-1"1"0"0,-1 0-1 0 0,2 0 0 0 0,-1-2 0 0 0,0 1 0 0 0,7 1-1199 0 0,2-2 713 0 0,-1 0 0 0 0,0 0-1 0 0,14-1-712 0 0,20-3-183 0 0,0-2 0 0 0,19-5 183 0 0,-46 5 403 0 0,299-40-1732 0 0,-244 29-833 0 0,-1-5 1 0 0,-1-2-1 0 0,1-5 2162 0 0,-1-3-1752 0 0</inkml:trace>
  <inkml:trace contextRef="#ctx0" brushRef="#br0" timeOffset="499.806">1394 217 20 0 0,'1'0'206'0'0,"-1"-1"0"0"0,1 1 0 0 0,0-1 0 0 0,-1 1 0 0 0,1-1 0 0 0,0 1 0 0 0,-1-1 1 0 0,1 0-1 0 0,0 0 0 0 0,-1 1 0 0 0,1-1 0 0 0,-1 0 0 0 0,0 0 0 0 0,1 1 0 0 0,-1-1 0 0 0,0 0 0 0 0,1 0 0 0 0,-1 0 0 0 0,0 0 0 0 0,0 0 0 0 0,0 0 1 0 0,1 1-1 0 0,-1-2-206 0 0,-1 2 233 0 0,1-1 0 0 0,-1 1 0 0 0,1-1 0 0 0,-1 1 0 0 0,1-1 0 0 0,-1 1 0 0 0,1-1 0 0 0,-1 1 0 0 0,1 0 0 0 0,-1-1 0 0 0,0 1 0 0 0,1 0 1 0 0,-1 0-1 0 0,0-1 0 0 0,1 1 0 0 0,-1 0 0 0 0,0 0 0 0 0,1 0 0 0 0,-1 0 0 0 0,0 0 0 0 0,1 0 0 0 0,-2 0-233 0 0,-5 0 992 0 0,0 0 0 0 0,0 0 0 0 0,0 1 0 0 0,0 0 0 0 0,-5 2-992 0 0,-10 4 666 0 0,-1 1 1 0 0,1 1 0 0 0,1 1 0 0 0,0 1 0 0 0,0 1-1 0 0,-16 13-666 0 0,5-2 372 0 0,2 2 0 0 0,0 1-1 0 0,-21 24-371 0 0,40-38 65 0 0,1 1-1 0 0,0 0 0 0 0,0 0 1 0 0,1 1-1 0 0,1 0 0 0 0,1 1 0 0 0,0-1 1 0 0,-5 16-65 0 0,10-26-110 0 0,1 1 1 0 0,-1 0 0 0 0,1 0-1 0 0,0 0 1 0 0,1 0-1 0 0,-1 0 1 0 0,1 0 0 0 0,0 0-1 0 0,0 1 1 0 0,1-1 0 0 0,-1 0-1 0 0,1 0 1 0 0,0 0-1 0 0,0 0 1 0 0,1-1 0 0 0,0 1-1 0 0,0 0 1 0 0,0-1 0 0 0,0 1-1 0 0,1-1 1 0 0,-1 1 0 0 0,1-1-1 0 0,0 0 1 0 0,0 0-1 0 0,1 0 1 0 0,-1-1 0 0 0,1 1-1 0 0,0-1 1 0 0,0 0 0 0 0,2 1 109 0 0,0 0-664 0 0,0-1-1 0 0,-1-1 1 0 0,1 1 0 0 0,1-1 0 0 0,-1 0 0 0 0,0 0 0 0 0,0-1 0 0 0,1 1 0 0 0,-1-2 0 0 0,1 1 0 0 0,-1-1 0 0 0,1 0 0 0 0,6 0 664 0 0,3-2-1599 0 0,1 0 1 0 0,-1-1 0 0 0,0-1 0 0 0,15-5 1598 0 0,16-9-1910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6:19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739 158 160 0 0,'-5'-1'651'0'0,"-13"-4"2749"0"0,18 2-2362 0 0,12-1-1589 0 0,4 1 25 0 0,51-12-1027 0 0,-63 14 1809 0 0,1-1 0 0 0,0 1 0 0 0,0-1 0 0 0,-1 0 0 0 0,1-1 0 0 0,-1 1 0 0 0,0-1 0 0 0,0 0 0 0 0,0 0 0 0 0,0 0 0 0 0,1-2-256 0 0,-4 5 128 0 0,-1 0 1 0 0,0-1-1 0 0,1 1 0 0 0,-1-1 0 0 0,0 1 0 0 0,1 0 1 0 0,-1-1-1 0 0,0 1 0 0 0,1-1 0 0 0,-1 1 0 0 0,0 0 1 0 0,0-1-1 0 0,0 1 0 0 0,0-1 0 0 0,1 1 1 0 0,-1-1-1 0 0,0 1 0 0 0,0-1 0 0 0,0 1 0 0 0,0-1 1 0 0,0 1-1 0 0,0-1 0 0 0,0 1 0 0 0,0-1 0 0 0,0 1 1 0 0,0-1-1 0 0,-1 1 0 0 0,1-1 0 0 0,0 1 0 0 0,0 0 1 0 0,0-1-1 0 0,0 1 0 0 0,-1-1 0 0 0,1 1 0 0 0,0-1 1 0 0,-1 1-1 0 0,1-1-128 0 0,-21-7 2243 0 0,-27 6-1370 0 0,0 10-481 0 0,1 2 1 0 0,0 2-1 0 0,0 2 1 0 0,2 2 0 0 0,0 2-1 0 0,-21 13-392 0 0,49-22 727 0 0,-1 1 0 0 0,2 1 0 0 0,-13 9-727 0 0,25-17 71 0 0,0 1 1 0 0,0-1 0 0 0,0 0-1 0 0,1 1 1 0 0,-1 0-1 0 0,1 0 1 0 0,0 0-1 0 0,0 0 1 0 0,0 1-1 0 0,1-1 1 0 0,0 1-1 0 0,0-1 1 0 0,0 1-1 0 0,0 0 1 0 0,0 0 0 0 0,1 0-1 0 0,0 1-71 0 0,1-4 2 0 0,0 0 0 0 0,0 0 0 0 0,0 0 0 0 0,0 0 0 0 0,1 0 0 0 0,-1 0-1 0 0,1 0 1 0 0,-1 0 0 0 0,1-1 0 0 0,0 1 0 0 0,0 0 0 0 0,0 0 0 0 0,0 0 0 0 0,0-1 0 0 0,0 1 0 0 0,0-1 0 0 0,0 1 0 0 0,1-1-1 0 0,-1 1 1 0 0,1-1 0 0 0,-1 0 0 0 0,1 0 0 0 0,-1 1 0 0 0,1-1 0 0 0,0 0 0 0 0,0 0 0 0 0,-1-1 0 0 0,1 1 0 0 0,0 0 0 0 0,0-1-1 0 0,0 1 1 0 0,0-1 0 0 0,0 1 0 0 0,1-1-2 0 0,8 2-5 0 0,0-1-1 0 0,0 0 1 0 0,-1-1-1 0 0,1 0 1 0 0,7-1 5 0 0,15-3-63 0 0,1 0 0 0 0,-1-3 0 0 0,0 0 0 0 0,-1-2 0 0 0,1-2 0 0 0,2-2 63 0 0,-14 4-304 0 0,-1 0 0 0 0,-1-1 0 0 0,1-2 0 0 0,-1 1 0 0 0,-1-2 0 0 0,-1-1 0 0 0,0 0 0 0 0,0-1 0 0 0,10-13 304 0 0,-6 0-372 0 0,-21 27 367 0 0,1 0-1 0 0,0 0 1 0 0,0 0-1 0 0,-1 0 0 0 0,1 0 1 0 0,-1 0-1 0 0,1 0 1 0 0,-1 0-1 0 0,1 0 1 0 0,-1 0-1 0 0,1-1 1 0 0,-1 1-1 0 0,0 0 1 0 0,0 0-1 0 0,0 0 0 0 0,0 0 1 0 0,0-1-1 0 0,0 1 1 0 0,0 0-1 0 0,0 0 1 0 0,0 0-1 0 0,0-1 1 0 0,-1 1-1 0 0,1-1 6 0 0,-1 2 5 0 0,0 0-1 0 0,0 0 1 0 0,0 0-1 0 0,0 0 0 0 0,0 0 1 0 0,1 0-1 0 0,-1 1 1 0 0,0-1-1 0 0,0 0 1 0 0,0 0-1 0 0,0 1 1 0 0,0-1-1 0 0,1 0 1 0 0,-1 1-1 0 0,0-1 1 0 0,0 1-1 0 0,1-1 1 0 0,-1 1-1 0 0,0-1 1 0 0,0 1-1 0 0,1 0 1 0 0,-1-1-1 0 0,1 1 1 0 0,-1 0-1 0 0,1-1 1 0 0,-1 1-1 0 0,1 0 1 0 0,-1 0-1 0 0,1 0-4 0 0,-20 26 55 0 0,-6 19-20 0 0,3 2-1 0 0,1 1 0 0 0,3 1 0 0 0,-4 17-34 0 0,-19 50 11 0 0,18-55 3 0 0,-2-2 1 0 0,-3 0-1 0 0,-2-2 1 0 0,-26 33-15 0 0,45-74 34 0 0,0 0 1 0 0,-2-1-1 0 0,0-1 0 0 0,0 0 1 0 0,-2-1-1 0 0,0-1 0 0 0,0 0 1 0 0,-1-1-1 0 0,-1-1 1 0 0,0-1-1 0 0,0 0 0 0 0,-1-1 1 0 0,0-1-1 0 0,-1-1 0 0 0,0-1 1 0 0,-16 3-35 0 0,24-6 12 0 0,0-2 1 0 0,0 0-1 0 0,0 0 1 0 0,0-1-1 0 0,0 0 1 0 0,0-1-1 0 0,0 0 1 0 0,0-1-1 0 0,0-1 1 0 0,1 0 0 0 0,-6-2-14 0 0,12 3-85 0 0,0 0 0 0 0,1 0 0 0 0,-1 0 0 0 0,1-1-1 0 0,-1 1 1 0 0,1-1 0 0 0,0-1 0 0 0,0 1 0 0 0,0 0-1 0 0,1-1 1 0 0,-1 0 0 0 0,1 0 0 0 0,0 0-1 0 0,0 0 1 0 0,0 0 0 0 0,0-1 0 0 0,1 1 0 0 0,0-1-1 0 0,0 0 1 0 0,0 0 0 0 0,0 0 0 0 0,1 0 0 0 0,0 0-1 0 0,0 0 1 0 0,0 0 0 0 0,1 0 0 0 0,0-3 86 0 0,0-8-951 0 0,1 1 0 0 0,1-1 0 0 0,0 1 0 0 0,1-1 0 0 0,1 1 1 0 0,0 0-1 0 0,5-8 951 0 0,11-28-5085 0 0,14-22 5085 0 0,-31 68-130 0 0,31-63-1684 0 0</inkml:trace>
  <inkml:trace contextRef="#ctx0" brushRef="#br0" timeOffset="253.303">1454 1 832 0 0,'3'1'236'0'0,"-1"0"0"0"0,1 1 0 0 0,-1-1-1 0 0,0 1 1 0 0,0-1 0 0 0,0 1 0 0 0,0 0 0 0 0,0 0 0 0 0,0 0-1 0 0,0 0 1 0 0,0 0 0 0 0,-1 1 0 0 0,1-1 0 0 0,-1 0 0 0 0,0 1-1 0 0,1-1 1 0 0,-1 1 0 0 0,0 0 0 0 0,-1-1 0 0 0,1 1 0 0 0,0 0-1 0 0,-1-1 1 0 0,1 1 0 0 0,-1 0 0 0 0,0 0 0 0 0,0-1 0 0 0,0 1-1 0 0,0 0 1 0 0,-1 0 0 0 0,1-1 0 0 0,-1 1 0 0 0,0 0 0 0 0,1-1-1 0 0,-1 1 1 0 0,-1 1-236 0 0,-19 55 979 0 0,-3 0-1 0 0,-2-2 1 0 0,-3-1 0 0 0,-13 17-979 0 0,3-3 230 0 0,2 2 0 0 0,-5 23-230 0 0,41-93-247 0 0,-1 1-1 0 0,1 0 1 0 0,1 0-1 0 0,-1 0 0 0 0,0 0 1 0 0,1 1-1 0 0,-1-1 1 0 0,1 0-1 0 0,0 0 1 0 0,0 2 247 0 0,0-5-110 0 0,1 1 0 0 0,-1-1 0 0 0,0 1 0 0 0,0-1 0 0 0,0 0 0 0 0,0 1 0 0 0,0-1 0 0 0,1 0 0 0 0,-1 1 0 0 0,0-1 0 0 0,0 0 0 0 0,0 1 0 0 0,1-1 1 0 0,-1 0-1 0 0,0 1 0 0 0,1-1 0 0 0,-1 0 0 0 0,0 0 0 0 0,1 1 0 0 0,-1-1 0 0 0,0 0 0 0 0,1 0 0 0 0,-1 0 0 0 0,0 0 0 0 0,1 1 0 0 0,-1-1 0 0 0,1 0 0 0 0,-1 0 1 0 0,1 0 109 0 0,19-7-2702 0 0,6-11 524 0 0,5-6 288 0 0</inkml:trace>
  <inkml:trace contextRef="#ctx0" brushRef="#br0" timeOffset="676.898">1804 173 600 0 0,'29'-9'2144'0'0,"19"-7"5176"0"0,-49 21-906 0 0,-9 10-4504 0 0,-12 15-1280 0 0,5-11-267 0 0,-3 4 117 0 0,1 2 1 0 0,-16 25-481 0 0,31-43 72 0 0,0 0 1 0 0,0 0 0 0 0,1 1 0 0 0,0-1-1 0 0,0 1 1 0 0,1 0 0 0 0,0-1 0 0 0,0 1-1 0 0,1 0 1 0 0,0 1 0 0 0,0-1 0 0 0,1 0-1 0 0,1 5-72 0 0,-1-10 31 0 0,0 0 0 0 0,1 0 0 0 0,-1 0 0 0 0,1 0 0 0 0,0 0 0 0 0,0 0 0 0 0,0 0 0 0 0,0-1 0 0 0,1 1 0 0 0,-1 0 0 0 0,1-1 0 0 0,0 1 0 0 0,-1-1 0 0 0,1 0 0 0 0,0 1 0 0 0,1-1 0 0 0,-1 0 0 0 0,2 1-31 0 0,0 0 27 0 0,0-1 0 0 0,0 0-1 0 0,0 0 1 0 0,0 0-1 0 0,1 0 1 0 0,-1-1 0 0 0,0 0-1 0 0,1 0 1 0 0,-1 0-1 0 0,1 0 1 0 0,3-1-27 0 0,5 0 6 0 0,0 0 1 0 0,-1-1-1 0 0,1-1 1 0 0,0 0-1 0 0,-1 0 0 0 0,0-1 1 0 0,1-1-1 0 0,6-3-6 0 0,13-7-270 0 0,0-2 0 0 0,-2-1-1 0 0,1-1 1 0 0,-2-2 0 0 0,23-20 270 0 0,11-15-1418 0 0,49-57 1418 0 0,-104 107 469 0 0,-5 11-15 0 0,6 9-316 0 0,-5-12-131 0 0,1 0-1 0 0,-1-1 1 0 0,1 0-1 0 0,-1 0 1 0 0,1 0-1 0 0,0 0 1 0 0,0 0-1 0 0,0-1 1 0 0,0 0-1 0 0,0 0 0 0 0,0-1 1 0 0,0 1-1 0 0,1-1 1 0 0,-1 0-1 0 0,0 0 1 0 0,0-1-1 0 0,0 0 1 0 0,1 0-7 0 0,18-3-4 0 0,0-1-1 0 0,0-1 1 0 0,2-2 4 0 0,-23 7 0 0 0,11-3-6 0 0,1-1 0 0 0,-1 0 0 0 0,0-1 0 0 0,0-1 0 0 0,-1 0 0 0 0,0-1 0 0 0,0 0 0 0 0,-1-1 0 0 0,0-1 0 0 0,0 0 0 0 0,4-5 6 0 0,-15 14 0 0 0,0 0-1 0 0,0-1 1 0 0,0 1-1 0 0,0-1 1 0 0,0 0-1 0 0,0 1 1 0 0,0-1-1 0 0,0 0 1 0 0,-1 1-1 0 0,1-1 1 0 0,0 0-1 0 0,-1 0 1 0 0,0 0-1 0 0,1 0 1 0 0,-1-1 0 0 0,0 2 1 0 0,0 0-1 0 0,0 0 1 0 0,-1 0 0 0 0,1 0 0 0 0,0 0 0 0 0,-1 0-1 0 0,1 0 1 0 0,0 0 0 0 0,-1 1 0 0 0,1-1 0 0 0,-1 0-1 0 0,0 0 1 0 0,1 0 0 0 0,-1 0 0 0 0,0 1-1 0 0,1-1 1 0 0,-1 0 0 0 0,0 0 0 0 0,0 1 0 0 0,0-1-1 0 0,-2-1 7 0 0,-1 0-1 0 0,1 1 1 0 0,0-1 0 0 0,-1 1 0 0 0,0 0 0 0 0,1 0 0 0 0,-1 0 0 0 0,0 1 0 0 0,1-1 0 0 0,-1 1-1 0 0,0 0 1 0 0,0 0 0 0 0,-1 0-7 0 0,-16 3 27 0 0,1 1 0 0 0,0 0 0 0 0,0 2 0 0 0,0 0 0 0 0,0 1 0 0 0,1 1 0 0 0,0 1 1 0 0,1 1-1 0 0,0 0 0 0 0,0 1 0 0 0,1 1 0 0 0,1 1 0 0 0,0 0 0 0 0,1 1 0 0 0,0 1 0 0 0,1 0 0 0 0,1 1 0 0 0,-7 11-27 0 0,17-23-6 0 0,0 1 1 0 0,1 0-1 0 0,-1-1 1 0 0,1 1 0 0 0,0 0-1 0 0,1 1 1 0 0,-1-1-1 0 0,1 0 1 0 0,0 0-1 0 0,0 1 1 0 0,1-1-1 0 0,-1 4 6 0 0,2-6-22 0 0,-1-1-1 0 0,1 1 1 0 0,-1 0-1 0 0,1 0 1 0 0,0-1 0 0 0,0 1-1 0 0,0 0 1 0 0,0-1-1 0 0,1 1 1 0 0,-1-1-1 0 0,1 1 1 0 0,-1-1 0 0 0,1 0-1 0 0,0 1 1 0 0,0-1-1 0 0,0 0 1 0 0,0 0-1 0 0,0-1 1 0 0,0 1 0 0 0,1 0-1 0 0,-1-1 1 0 0,1 1-1 0 0,-1-1 1 0 0,3 1 22 0 0,6 2-538 0 0,0 0 0 0 0,0 0 1 0 0,0-2-1 0 0,0 1 0 0 0,1-1 0 0 0,-1-1 1 0 0,1 0-1 0 0,0-1 0 0 0,-1 0 0 0 0,1-1 1 0 0,-1 0-1 0 0,8-2 538 0 0,25-5-4380 0 0,0-3 1 0 0,25-9 4379 0 0,-65 18-174 0 0,61-19-2348 0 0,2-1 606 0 0</inkml:trace>
  <inkml:trace contextRef="#ctx0" brushRef="#br0" timeOffset="958.915">3206 45 232 0 0,'-1'-2'322'0'0,"0"1"0"0"0,0 0 0 0 0,0 0 0 0 0,0 0 0 0 0,0 0-1 0 0,0 0 1 0 0,-1 0 0 0 0,1 0 0 0 0,0 1 0 0 0,-1-1 0 0 0,1 0 0 0 0,0 1 0 0 0,-1-1 0 0 0,1 1 0 0 0,-1-1 0 0 0,1 1-1 0 0,-1 0 1 0 0,1 0 0 0 0,-1-1 0 0 0,1 1 0 0 0,-1 0-322 0 0,-38-1 3537 0 0,36 1-2976 0 0,-24 0 1034 0 0,-1 2 1 0 0,1 2 0 0 0,0 0 0 0 0,-12 5-1596 0 0,22-5 257 0 0,0 2 0 0 0,0 0 0 0 0,1 1 0 0 0,0 0 0 0 0,0 2 0 0 0,0 0 0 0 0,-2 3-257 0 0,17-11 3 0 0,0 0 1 0 0,0 0 0 0 0,-1 1-1 0 0,1-1 1 0 0,1 1 0 0 0,-1-1-1 0 0,0 1 1 0 0,0 0 0 0 0,1 0-1 0 0,-1 0 1 0 0,1 0 0 0 0,-1 0-1 0 0,1 0 1 0 0,0 0 0 0 0,0 1-1 0 0,0-1 1 0 0,0 0-1 0 0,0 1 1 0 0,1-1 0 0 0,-1 0-1 0 0,1 1 1 0 0,-1-1 0 0 0,1 1-1 0 0,0-1 1 0 0,0 1 0 0 0,0-1-1 0 0,0 1 1 0 0,1-1 0 0 0,-1 1-1 0 0,1-1 1 0 0,-1 0 0 0 0,1 1-1 0 0,0-1 1 0 0,0 0 0 0 0,0 1-1 0 0,0-1 1 0 0,0 0 0 0 0,0 0-1 0 0,1 0 1 0 0,-1 0-1 0 0,1 0 1 0 0,0 0 0 0 0,-1 0-1 0 0,1-1 1 0 0,0 1 0 0 0,2 1-4 0 0,19 16-20 0 0,0-1-1 0 0,2-1 1 0 0,0-1 0 0 0,1-1 0 0 0,7 2 20 0 0,5 3-294 0 0,-2 1 1 0 0,2 4 293 0 0,-37-25-15 0 0,0 1-1 0 0,0 0 0 0 0,0-1 0 0 0,0 1 1 0 0,0 0-1 0 0,0 0 0 0 0,0-1 1 0 0,0 1-1 0 0,0 0 0 0 0,0 0 0 0 0,0 0 1 0 0,-1 0-1 0 0,1 0 0 0 0,0 0 1 0 0,-1 0-1 0 0,1 0 0 0 0,-1 1 0 0 0,1-1 1 0 0,-1 0-1 0 0,0 0 0 0 0,1 0 0 0 0,-1 1 1 0 0,0-1-1 0 0,0 0 0 0 0,0 1 16 0 0,-1-1-1 0 0,1 0-1 0 0,-1 1 0 0 0,0-1 0 0 0,-1 0 0 0 0,1 0 1 0 0,0 1-1 0 0,0-1 0 0 0,0 0 0 0 0,-1 0 0 0 0,1 0 1 0 0,0-1-1 0 0,-1 1 0 0 0,1 0 0 0 0,-1 0 1 0 0,1-1-1 0 0,-1 1 0 0 0,1-1 0 0 0,-1 1 0 0 0,0-1 1 0 0,0 0 1 0 0,-78 19 73 0 0,-1-3 1 0 0,0-4 0 0 0,-23-2-74 0 0,26-2-132 0 0,48-5-170 0 0,-57 5-2174 0 0,78-8 945 0 0,-1 0-1 0 0,1-1 1 0 0,0 0-1 0 0,-8-2 1532 0 0,16 3-133 0 0,1 0 0 0 0,-1 0 0 0 0,1 0 0 0 0,-1-1 0 0 0,1 1 0 0 0,-1 0 0 0 0,1 0 0 0 0,-1 0 0 0 0,1 0 0 0 0,-1 0 0 0 0,1-1 0 0 0,-1 1 0 0 0,1 0 0 0 0,-1 0 0 0 0,1-1 0 0 0,0 1 0 0 0,-1 0 0 0 0,1 0 0 0 0,0-1 0 0 0,-1 1 0 0 0,1-1 0 0 0,0 1 0 0 0,-1 0 0 0 0,1-1 0 0 0,0 1 0 0 0,0-1 0 0 0,-1 1 0 0 0,1-1 0 0 0,0 1 0 0 0,0 0 0 0 0,0-1 0 0 0,0 1 0 0 0,-1-1 0 0 0,1 1 0 0 0,0-1 0 0 0,0 1 0 0 0,0-1 0 0 0,0 1 0 0 0,0-1 0 0 0,0 1 0 0 0,0-1 0 0 0,1 1 0 0 0,-1-1 0 0 0,0 1 0 0 0,0-1 0 0 0,0 0 133 0 0,10-9-2331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6:31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1118 1192 0 0,'-1'0'493'0'0,"0"1"0"0"0,0-1-1 0 0,0 1 1 0 0,0-1 0 0 0,0 0-1 0 0,0 1 1 0 0,0-1 0 0 0,0 0-1 0 0,0 0 1 0 0,0 1 0 0 0,0-1-1 0 0,0 0 1 0 0,0 0 0 0 0,0 0 0 0 0,0 0-1 0 0,0-1 1 0 0,0 1 0 0 0,0 0-1 0 0,0 0 1 0 0,0-1 0 0 0,0 1-1 0 0,0 0 1 0 0,0-1 0 0 0,-1 0-493 0 0,2 0 317 0 0,-1 0 0 0 0,0 0 1 0 0,0 0-1 0 0,0 0 0 0 0,1 0 1 0 0,-1 0-1 0 0,0-1 0 0 0,1 1 1 0 0,-1 0-1 0 0,1-1 0 0 0,-1 1 1 0 0,1 0-1 0 0,0-1 0 0 0,0 1 1 0 0,0 0-1 0 0,-1-2-317 0 0,1-8 381 0 0,1 0 1 0 0,-1 0-1 0 0,2 0 1 0 0,1-8-382 0 0,-2 11 376 0 0,101-621 328 0 0,-98 601-700 0 0,-2 10 1 0 0,0 1 0 0 0,1 0 0 0 0,1 0 0 0 0,4-8-5 0 0,-7 20 1 0 0,1 1-1 0 0,0 0 0 0 0,0 0 0 0 0,0 1 0 0 0,0-1 1 0 0,1 0-1 0 0,-1 1 0 0 0,1-1 0 0 0,0 1 0 0 0,0 0 1 0 0,0 0-1 0 0,0 0 0 0 0,1 0 0 0 0,-1 1 1 0 0,1-1-1 0 0,0 1 0 0 0,0 0 0 0 0,0 0 0 0 0,0 0 1 0 0,0 1-1 0 0,23-7-3 0 0,1 1 1 0 0,0 1-1 0 0,0 2 1 0 0,10 0 2 0 0,116-2-13 0 0,-147 6 13 0 0,311 6-6946 0 0,-51 2 65 0 0,-269-9 3838 0 0,-14-2 539 0 0</inkml:trace>
  <inkml:trace contextRef="#ctx0" brushRef="#br0" timeOffset="174.88">7 520 1712 0 0,'-1'4'530'0'0,"0"0"-1"0"0,0 0 0 0 0,1 0 1 0 0,0 0-1 0 0,0 0 0 0 0,0 0 1 0 0,0 0-1 0 0,0 0 0 0 0,1-1 1 0 0,0 1-1 0 0,0 0 1 0 0,0 0-1 0 0,1 2-529 0 0,0-4 231 0 0,-1 1 1 0 0,1-1-1 0 0,0 0 1 0 0,0 0-1 0 0,0 0 1 0 0,0 0-1 0 0,1 0 0 0 0,-1 0 1 0 0,1 0-1 0 0,-1-1 1 0 0,1 1-1 0 0,-1-1 1 0 0,1 0-1 0 0,0 0 1 0 0,0 0-1 0 0,-1 0 0 0 0,1 0 1 0 0,2 0-232 0 0,18 4 163 0 0,0-1-1 0 0,0-1 1 0 0,1 0 0 0 0,-1-2 0 0 0,9-1-163 0 0,120-11-310 0 0,-83 4-57 0 0,17 0-416 0 0,25-4-4566 0 0,1 6-1 0 0,86 7 5350 0 0,-146 2-1311 0 0</inkml:trace>
  <inkml:trace contextRef="#ctx0" brushRef="#br0" timeOffset="629.803">1076 973 260 0 0,'-1'2'397'0'0,"-1"-1"-1"0"0,1 1 1 0 0,0-1-1 0 0,-1 0 1 0 0,0 1 0 0 0,1-1-1 0 0,-1 0 1 0 0,0 0-1 0 0,0 0 1 0 0,1 0-1 0 0,-1-1 1 0 0,0 1 0 0 0,0 0-1 0 0,0-1 1 0 0,0 1-1 0 0,0-1 1 0 0,0 0 0 0 0,0 0-1 0 0,0 1 1 0 0,0-1-1 0 0,0-1-396 0 0,1 1 213 0 0,0 0 0 0 0,1 0 0 0 0,-1 0 0 0 0,0-1 0 0 0,0 1-1 0 0,1 0 1 0 0,-1-1 0 0 0,0 1 0 0 0,1-1 0 0 0,-1 1 0 0 0,1-1 0 0 0,-1 1 0 0 0,0-1-1 0 0,1 1 1 0 0,-1-1 0 0 0,1 1 0 0 0,-1-1 0 0 0,1 0 0 0 0,0 1 0 0 0,-1-1-1 0 0,1 0-212 0 0,-1-1 114 0 0,1 0-1 0 0,-1 0 0 0 0,1 0 1 0 0,0 0-1 0 0,-1 1 0 0 0,1-1 0 0 0,0 0 1 0 0,0 0-1 0 0,1 0 0 0 0,-1 0 1 0 0,0 0-1 0 0,1-1-113 0 0,2-11 362 0 0,2 2 0 0 0,-1-1 0 0 0,2 0 0 0 0,-1 1 0 0 0,2 0 0 0 0,-1 1 0 0 0,2-1 0 0 0,5-5-362 0 0,15-19 836 0 0,30-28-836 0 0,-9 13 179 0 0,3 3 0 0 0,36-25-179 0 0,-55 48 102 0 0,2 2 0 0 0,0 1 0 0 0,1 1 0 0 0,1 2 0 0 0,6 0-102 0 0,-22 11 47 0 0,1 0 1 0 0,0 2-1 0 0,5-1-47 0 0,-18 5 9 0 0,-1 1 0 0 0,1 0 0 0 0,-1 0 0 0 0,1 1 0 0 0,-1 0-1 0 0,1 1 1 0 0,-1-1 0 0 0,1 2 0 0 0,-1-1 0 0 0,2 1-9 0 0,-8-1 3 0 0,-1-1 0 0 0,1 1-1 0 0,0-1 1 0 0,-1 1 0 0 0,1 0 0 0 0,0 0-1 0 0,-1 0 1 0 0,1 0 0 0 0,-1 0 0 0 0,1 0-1 0 0,-1 0 1 0 0,1 0 0 0 0,-1 1 0 0 0,0-1 0 0 0,0 0-1 0 0,0 1 1 0 0,0-1 0 0 0,0 1 0 0 0,0 0-1 0 0,0-1 1 0 0,0 1 0 0 0,0-1 0 0 0,-1 1-1 0 0,1 0-2 0 0,-1 2 13 0 0,1-1-1 0 0,-1 1 0 0 0,0-1 0 0 0,0 1 0 0 0,0-1 1 0 0,-1 1-1 0 0,1-1 0 0 0,-1 1 0 0 0,0-1 0 0 0,0 1 1 0 0,0-1-1 0 0,-1 1-12 0 0,-5 12 112 0 0,0 0 0 0 0,-2-1 0 0 0,0 0-1 0 0,-8 9-111 0 0,16-23 8 0 0,-36 46 340 0 0,28-38-260 0 0,0 1-1 0 0,1 0 0 0 0,0 1 0 0 0,1 0 0 0 0,0 0 0 0 0,1 1 1 0 0,0-1-1 0 0,0 1 0 0 0,-2 10-87 0 0,8-20 2 0 0,-1 0 0 0 0,1 0-1 0 0,0 0 1 0 0,-1-1 0 0 0,1 1 0 0 0,0 0 0 0 0,0 0-1 0 0,0 0 1 0 0,1 0 0 0 0,-1-1 0 0 0,0 1 0 0 0,1 0 0 0 0,-1 0-1 0 0,1 0 1 0 0,-1-1 0 0 0,1 1 0 0 0,0 0 0 0 0,0-1-1 0 0,0 1 1 0 0,0 0 0 0 0,0-1 0 0 0,0 1 0 0 0,1 0-2 0 0,1 1 3 0 0,0-1-1 0 0,0 0 1 0 0,0 0 0 0 0,1 0 0 0 0,-1-1 0 0 0,0 1 0 0 0,1-1 0 0 0,-1 1 0 0 0,1-1 0 0 0,-1 0 0 0 0,4 0-3 0 0,8 1 3 0 0,-1 0 0 0 0,1-2 1 0 0,-1 1-1 0 0,1-2 1 0 0,11-1-4 0 0,6-3-1 0 0,0-1 0 0 0,0-1 1 0 0,-1-2-1 0 0,0-1 0 0 0,0-2 1 0 0,-1-1-1 0 0,-1-1 0 0 0,0-1 1 0 0,18-14 0 0 0,-26 14 0 0 0,0 0 0 0 0,-2-1 0 0 0,0-1 0 0 0,0-1-1 0 0,-2-1 1 0 0,0 0 0 0 0,-1-1 0 0 0,-2-1 0 0 0,0 0 0 0 0,-1-1 0 0 0,-1-1 0 0 0,6-14 0 0 0,38-128-32 0 0,-18 49-1652 0 0,-35 107 614 0 0,0 0 0 0 0,1 0 0 0 0,0 0 0 0 0,1 1 0 0 0,0 0 0 0 0,0 0 1 0 0,1 0-1 0 0,0 0 0 0 0,0 1 0 0 0,1 0 0 0 0,-1 1 0 0 0,2-1 0 0 0,-1 1 0 0 0,1 0 0 0 0,0 1 1 0 0,4-2 1069 0 0,15-5-1988 0 0</inkml:trace>
  <inkml:trace contextRef="#ctx0" brushRef="#br0" timeOffset="943.526">3001 44 696 0 0,'10'12'1198'0'0,"-2"2"4445"0"0,-8-13-5349 0 0,0 0 0 0 0,-1 1 0 0 0,1-1 0 0 0,0 0 0 0 0,0 0 1 0 0,-1 0-1 0 0,1 0 0 0 0,-1 0 0 0 0,1 0 0 0 0,-1 0 1 0 0,1-1-1 0 0,-1 1 0 0 0,1 0 0 0 0,-1 0 0 0 0,0 0 0 0 0,0 0 1 0 0,1-1-1 0 0,-1 1 0 0 0,0 0 0 0 0,0-1 0 0 0,0 1 1 0 0,0-1-1 0 0,0 1 0 0 0,0-1 0 0 0,0 1 0 0 0,0-1 0 0 0,-1 1-294 0 0,-45 21 1494 0 0,-1-2 0 0 0,0-3 0 0 0,-2-1 0 0 0,-8-1-1494 0 0,9-2 130 0 0,0 2 0 0 0,1 2-1 0 0,1 2 1 0 0,-13 9-130 0 0,57-26-1 0 0,-1-1 1 0 0,1 1-1 0 0,0 1 1 0 0,0-1-1 0 0,0 0 1 0 0,0 1-1 0 0,0-1 0 0 0,0 1 1 0 0,0 0-1 0 0,1 0 1 0 0,0 0-1 0 0,0 1 1 0 0,0-1-1 0 0,-2 3 1 0 0,4-4-1 0 0,-1 0 1 0 0,1 0-1 0 0,-1 1 0 0 0,1-1 1 0 0,0 0-1 0 0,0 1 0 0 0,0-1 1 0 0,0 0-1 0 0,0 1 0 0 0,1-1 1 0 0,-1 0-1 0 0,0 0 0 0 0,1 1 1 0 0,0-1-1 0 0,0 0 0 0 0,0 0 1 0 0,0 0-1 0 0,0 0 0 0 0,0 0 1 0 0,0 0-1 0 0,0 0 0 0 0,1 0 1 0 0,-1 0-1 0 0,2 1 1 0 0,27 28-1 0 0,1-1 0 0 0,23 17 1 0 0,-15-13-3 0 0,19 21 3 0 0,-47-42 0 0 0,0-1-1 0 0,0 2 1 0 0,-1 0-1 0 0,-1 0 1 0 0,-1 0-1 0 0,6 13 1 0 0,-12-23-1 0 0,0 0 1 0 0,-1 1-1 0 0,1-1 0 0 0,-1 0 1 0 0,0 1-1 0 0,0-1 0 0 0,0 1 0 0 0,-1 0 1 0 0,0-1-1 0 0,0 1 0 0 0,0 0 1 0 0,0-1-1 0 0,-1 1 0 0 0,0 1 1 0 0,0-2 0 0 0,0-1 1 0 0,-1 1-1 0 0,1-1 0 0 0,-1 0 0 0 0,0 0 0 0 0,0 0 0 0 0,0 0 0 0 0,0 0 0 0 0,0 0 1 0 0,-1 0-1 0 0,1-1 0 0 0,-1 1 0 0 0,0-1 0 0 0,1 0 0 0 0,-1 0 0 0 0,0 0 1 0 0,-1 0-1 0 0,0 0 0 0 0,-17 8-13 0 0,0-1 1 0 0,-1-2-1 0 0,0 0 1 0 0,0-1-1 0 0,0-1 1 0 0,-1-1 0 0 0,1-1-1 0 0,-3-1 13 0 0,-42 1-768 0 0,0-3 0 0 0,-8-3 768 0 0,-80-9-3917 0 0,126 8 1378 0 0,0-1 0 0 0,0-2 0 0 0,0-1 1 0 0,-4-2 2538 0 0,2-5-2843 0 0,7-1 503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5:54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314 264 836 0 0,'-9'-1'1299'0'0,"-1"0"-1"0"0,1 1 1 0 0,0-1 0 0 0,0 2-1 0 0,-2 0-1298 0 0,-3 0 807 0 0,-1 2 0 0 0,1 0 0 0 0,0 1 0 0 0,0 0 0 0 0,-4 2-807 0 0,4 0 612 0 0,-1 1-1 0 0,1 0 1 0 0,0 1 0 0 0,0 1 0 0 0,1 0 0 0 0,0 0-1 0 0,1 1 1 0 0,-3 4-612 0 0,11-10 161 0 0,-1 1 0 0 0,1 0-1 0 0,0 0 1 0 0,1 0 0 0 0,-1 1-1 0 0,1-1 1 0 0,0 1 0 0 0,0 0 0 0 0,1-1-1 0 0,0 1 1 0 0,0 0 0 0 0,0 1-1 0 0,1 0-160 0 0,0-4 8 0 0,1 0-1 0 0,0-1 1 0 0,0 1-1 0 0,0 0 1 0 0,0-1-1 0 0,1 1 0 0 0,-1 0 1 0 0,1-1-1 0 0,0 1 1 0 0,-1-1-1 0 0,1 1 1 0 0,0-1-1 0 0,1 1 0 0 0,-1-1 1 0 0,0 1-1 0 0,1-1 1 0 0,-1 0-1 0 0,1 0 1 0 0,0 0-1 0 0,-1 0 0 0 0,1 0 1 0 0,0 0-1 0 0,0 0 1 0 0,1-1-1 0 0,-1 1 0 0 0,0-1 1 0 0,0 0-1 0 0,1 1 1 0 0,-1-1-1 0 0,1 0 1 0 0,-1 0-1 0 0,1 0-7 0 0,6 1 2 0 0,0 1-1 0 0,0-2 1 0 0,0 1-1 0 0,1-1 1 0 0,-1 0 0 0 0,0-1-1 0 0,1 0 1 0 0,-1-1-1 0 0,0 0 1 0 0,0 0-1 0 0,0-1 1 0 0,0 0 0 0 0,0 0-1 0 0,0-1 1 0 0,0-1-2 0 0,17-6-43 0 0,-1-1 1 0 0,0-1-1 0 0,-1-1 0 0 0,12-9 43 0 0,11-14-551 0 0,-1-1 0 0 0,-1-3 0 0 0,-3-1-1 0 0,35-44 552 0 0,22-20-83 0 0,-95 101 98 0 0,53-50 196 0 0,-52 50-101 0 0,1 0 1 0 0,-1 0 0 0 0,1 1 0 0 0,0-1 0 0 0,0 1-1 0 0,0 1 1 0 0,0-1 0 0 0,1 1 0 0 0,-1 0 0 0 0,2 0-111 0 0,-7 2 38 0 0,0-1 1 0 0,1 1 0 0 0,-1 0 0 0 0,0 0 0 0 0,1 0 0 0 0,-1 0-1 0 0,0 0 1 0 0,0 1 0 0 0,1-1 0 0 0,-1 0 0 0 0,0 1 0 0 0,0-1-1 0 0,1 0 1 0 0,-1 1 0 0 0,0 0 0 0 0,0-1 0 0 0,0 1 0 0 0,0 0-1 0 0,0-1 1 0 0,0 1 0 0 0,0 0 0 0 0,0 0 0 0 0,0 0 0 0 0,0 0-39 0 0,1 2 34 0 0,0 0 0 0 0,0-1 1 0 0,-1 1-1 0 0,0 0 0 0 0,1 0 1 0 0,-1 0-1 0 0,0 1 0 0 0,0-1 1 0 0,-1 0-1 0 0,1 1-34 0 0,1 11 20 0 0,0 0-1 0 0,-2 0 1 0 0,0 0-1 0 0,0 2-19 0 0,-1-12 27 0 0,1 11-21 0 0,-1 0 0 0 0,-1 1 1 0 0,0-1-1 0 0,-1 0 0 0 0,-1 0 0 0 0,0 0 1 0 0,-1-1-1 0 0,-1 0 0 0 0,-1 1 0 0 0,0-2 1 0 0,-1 1-1 0 0,0-1 0 0 0,-10 11-6 0 0,13-19 3 0 0,0-1 0 0 0,-1 0 0 0 0,0 0 0 0 0,0 0 0 0 0,-1 0 0 0 0,1-1-1 0 0,-1 0 1 0 0,0-1 0 0 0,0 0 0 0 0,0 0 0 0 0,0 0 0 0 0,-1-1 0 0 0,1 0 0 0 0,-1 0 0 0 0,0-1 0 0 0,1 0 0 0 0,-1 0 0 0 0,0-1 0 0 0,1 0-1 0 0,-1 0 1 0 0,0-1 0 0 0,0 0 0 0 0,1-1 0 0 0,-1 1-3 0 0,-3-2-312 0 0,0 1 0 0 0,0-2 0 0 0,0 1 0 0 0,1-1 0 0 0,-1-1 0 0 0,1 0 0 0 0,0 0 0 0 0,0-1 0 0 0,1-1 0 0 0,0 1 0 0 0,0-1 0 0 0,1-1 0 0 0,0 0 0 0 0,0 0 0 0 0,0-1 0 0 0,0-1 312 0 0,7 9-183 0 0,0 0 0 0 0,0 0 1 0 0,1 0-1 0 0,-1 0 0 0 0,0 0 0 0 0,1 0 0 0 0,-1 0 0 0 0,1 0 0 0 0,-1 0 0 0 0,1-1 0 0 0,0 1 1 0 0,-1 0-1 0 0,1 0 0 0 0,0 0 0 0 0,0 0 0 0 0,0-1 0 0 0,0 1 0 0 0,0 0 183 0 0,1 1-206 0 0,-1 0 0 0 0,1 0 0 0 0,0 0 0 0 0,0 0 0 0 0,-1 0 0 0 0,1 0 0 0 0,0 0 0 0 0,-1 0 0 0 0,1 1 0 0 0,0-1 0 0 0,0 0 0 0 0,-1 1 0 0 0,1-1 0 0 0,-1 0 0 0 0,1 1 1 0 0,0-1-1 0 0,-1 1 0 0 0,1-1 0 0 0,-1 1 0 0 0,1-1 0 0 0,-1 1 0 0 0,1-1 0 0 0,-1 1 0 0 0,1 0 0 0 0,-1-1 0 0 0,0 1 0 0 0,1 0 0 0 0,-1-1 0 0 0,0 1 206 0 0,14 15-2014 0 0,4 3 246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6:29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353 525 28 0 0,'19'-6'4535'0'0,"-12"11"26"0"0,-7-2-4047 0 0,0 0 0 0 0,0 0 0 0 0,-1 0 0 0 0,1 0 0 0 0,-1 0 0 0 0,1-1 0 0 0,-1 1 0 0 0,0 0 0 0 0,0 1-514 0 0,-1 1-363 0 0,-13 44 2668 0 0,-3-2 0 0 0,-11 20-2305 0 0,-3-1 397 0 0,-4-2-1 0 0,-25 34-396 0 0,47-76-46 0 0,-49 66 126 0 0,55-78-245 0 0,0-1 1 0 0,-1 1-1 0 0,0-1 0 0 0,-1-1 0 0 0,0 0 1 0 0,0 0-1 0 0,-2 0 165 0 0,11-8-101 0 0,0 1 0 0 0,0 0 0 0 0,0-1 0 0 0,0 1-1 0 0,0-1 1 0 0,0 1 0 0 0,-1-1 0 0 0,1 1 0 0 0,0-1 0 0 0,0 0 0 0 0,0 0 0 0 0,-1 0 0 0 0,1 0 0 0 0,0 0 0 0 0,0 0-1 0 0,-1 0 102 0 0,1 0-88 0 0,1 0-1 0 0,-1 0 1 0 0,1-1 0 0 0,-1 1-1 0 0,1 0 1 0 0,-1-1-1 0 0,1 1 1 0 0,0 0-1 0 0,-1-1 1 0 0,1 1-1 0 0,0 0 1 0 0,-1-1-1 0 0,1 1 1 0 0,0-1-1 0 0,0 1 1 0 0,-1-1-1 0 0,1 1 1 0 0,0-1 0 0 0,0 1-1 0 0,0-1 1 0 0,0 1-1 0 0,-1-1 1 0 0,1 1-1 0 0,0-1 1 0 0,0 1-1 0 0,0-1 89 0 0,0-3-374 0 0,0 0 0 0 0,1 0-1 0 0,-1 0 1 0 0,1 0 0 0 0,0 0 0 0 0,0 1-1 0 0,0-1 1 0 0,2-4 374 0 0,72-158-2412 0 0,-44 85 4020 0 0,-4-1-1 0 0,2-22-1607 0 0,-3 9 4491 0 0,20-41-4491 0 0,-39 118 310 0 0,2 0 0 0 0,-1 1 0 0 0,2 0 0 0 0,1 1 0 0 0,0 0 0 0 0,0 1 0 0 0,2 0 0 0 0,0 1 0 0 0,1 0 0 0 0,0 1 0 0 0,1 0 0 0 0,0 2 0 0 0,7-5-310 0 0,-8 8 40 0 0,0 0-1 0 0,0 1 1 0 0,1 0 0 0 0,0 1 0 0 0,0 1 0 0 0,1 0 0 0 0,0 1 0 0 0,-1 1 0 0 0,1 0 0 0 0,0 1 0 0 0,0 1 0 0 0,1 0 0 0 0,-1 2-1 0 0,0-1 1 0 0,0 2 0 0 0,3 1-40 0 0,-3 0 4 0 0,-1 1-1 0 0,1 0 1 0 0,-1 2 0 0 0,-1-1-1 0 0,1 2 1 0 0,-1 0-1 0 0,8 6-3 0 0,-13-8-5 0 0,0 1 0 0 0,-1 0 0 0 0,0 1 0 0 0,0 0 0 0 0,0 0 0 0 0,-1 1 0 0 0,0 0 0 0 0,-1 0 0 0 0,0 1 0 0 0,0 0 0 0 0,4 8 5 0 0,-9-13-22 0 0,1-1 0 0 0,-1 1-1 0 0,1 0 1 0 0,-1-1 0 0 0,0 1 0 0 0,-1 0 0 0 0,1 0 0 0 0,-1 0 0 0 0,1 0 0 0 0,-1 0 0 0 0,0 0 0 0 0,-1 0 0 0 0,1 0 0 0 0,-1 0 0 0 0,0 0 0 0 0,0-1 0 0 0,0 2 22 0 0,-1 1-71 0 0,-1-1 0 0 0,0 1 0 0 0,0 0 0 0 0,0-1 0 0 0,-1 0 0 0 0,1 0 0 0 0,-1 0 0 0 0,-1 0 0 0 0,1-1 0 0 0,-2 2 71 0 0,-9 6-169 0 0,-1 0 0 0 0,0-1 0 0 0,0-1-1 0 0,-1 0 1 0 0,-1-2 0 0 0,-9 4 169 0 0,-32 10-79 0 0,-1-2 0 0 0,-11-1 79 0 0,-64 21 332 0 0,135-40-326 0 0,-1 0-1 0 0,1 0 1 0 0,-1 0-1 0 0,1 0 1 0 0,-1 0-1 0 0,1 1 1 0 0,0-1-1 0 0,-1 0 1 0 0,1 0-1 0 0,-1 0 1 0 0,1 0-1 0 0,0 1 1 0 0,-1-1-1 0 0,1 0 1 0 0,-1 0-1 0 0,1 1 1 0 0,0-1-1 0 0,-1 0 1 0 0,1 1 0 0 0,0-1-1 0 0,0 0 1 0 0,-1 1-1 0 0,1-1 1 0 0,0 1-1 0 0,0-1 1 0 0,-1 0-1 0 0,1 1 1 0 0,0-1-1 0 0,0 1 1 0 0,0-1-1 0 0,0 0 1 0 0,0 1-1 0 0,0-1 1 0 0,0 1-1 0 0,0-1 1 0 0,0 1-6 0 0,14 12 70 0 0,40 11-67 0 0,-40-19 28 0 0,149 56 260 0 0,-101-41-55 0 0,-2 3 0 0 0,49 26-236 0 0,-101-45-13 0 0,1 1-1 0 0,-1 0 1 0 0,0 1 0 0 0,0 0-1 0 0,-1 0 1 0 0,0 1 0 0 0,0-1-1 0 0,0 2 1 0 0,-1-1 0 0 0,0 1-1 0 0,-1 0 1 0 0,3 3 13 0 0,-6-6-15 0 0,0 0 0 0 0,0 0 0 0 0,0 0 0 0 0,-1 0 0 0 0,0 0 0 0 0,0 0 1 0 0,0 0-1 0 0,0 0 0 0 0,-1 1 0 0 0,0-1 0 0 0,0 0 0 0 0,0 0 0 0 0,-1 0 0 0 0,0 1 1 0 0,0-1-1 0 0,0 0 0 0 0,0 0 0 0 0,-1 0 0 0 0,0 0 0 0 0,0-1 0 0 0,0 1 0 0 0,-1 0 0 0 0,-1 1 15 0 0,2-2-220 0 0,-17 25-873 0 0,18-27 769 0 0,0-1 0 0 0,0 0 1 0 0,-1 1-1 0 0,1-1 0 0 0,0 0 0 0 0,0 0 1 0 0,-1 0-1 0 0,1 0 0 0 0,0 0 0 0 0,-1 0 0 0 0,1 0 1 0 0,-1-1-1 0 0,1 1 0 0 0,-1 0 0 0 0,1-1 1 0 0,-1 0-1 0 0,0 1 0 0 0,0-1 324 0 0,2-1-318 0 0,-1 1-1 0 0,1-1 0 0 0,0 0 1 0 0,0 0-1 0 0,0 0 1 0 0,0 0-1 0 0,0 0 1 0 0,0 1-1 0 0,0-1 1 0 0,0 0-1 0 0,1 0 1 0 0,-1 0-1 0 0,0 0 1 0 0,0 1-1 0 0,1-1 0 0 0,-1 0 1 0 0,0 0-1 0 0,1 1 1 0 0,-1-1-1 0 0,1 0 1 0 0,-1 0-1 0 0,1 1 1 0 0,-1-1-1 0 0,1 1 1 0 0,0-1 318 0 0,15-25-2366 0 0,3 4 804 0 0</inkml:trace>
  <inkml:trace contextRef="#ctx0" brushRef="#br0" timeOffset="471.035">2262 107 20 0 0,'-2'-2'494'0'0,"0"-1"-1"0"0,0 1 1 0 0,0 0-1 0 0,0-1 1 0 0,0 1 0 0 0,0 0-1 0 0,-1 0 1 0 0,1 0-1 0 0,-1 1 1 0 0,1-1 0 0 0,-1 0-1 0 0,0 1 1 0 0,0 0-1 0 0,0-1 1 0 0,1 1-1 0 0,-1 1 1 0 0,0-1 0 0 0,-2 0-494 0 0,-7-2 1105 0 0,0 1 0 0 0,1 0 0 0 0,-1 1 0 0 0,-3 1-1105 0 0,-17 0 1056 0 0,0 2 1 0 0,0 1 0 0 0,0 2 0 0 0,1 1-1 0 0,-19 7-1056 0 0,-31 12 2203 0 0,-38 18-2203 0 0,61-20 696 0 0,0 3 1 0 0,-42 27-697 0 0,79-41 84 0 0,0 2 0 0 0,1 0 0 0 0,1 1 0 0 0,0 1 1 0 0,1 1-1 0 0,1 1 0 0 0,0 0 0 0 0,-8 14-84 0 0,21-26 4 0 0,0-1-1 0 0,1 1 1 0 0,-1 0-1 0 0,1 1 0 0 0,1-1 1 0 0,-1 0-1 0 0,1 1 0 0 0,0 0 1 0 0,0-1-1 0 0,1 1 1 0 0,0 0-1 0 0,0 0 0 0 0,1 0 1 0 0,0 3-4 0 0,1-4 0 0 0,0 0 0 0 0,0 0 0 0 0,0 0 0 0 0,1-1 0 0 0,0 1 0 0 0,0-1 1 0 0,0 1-1 0 0,1-1 0 0 0,0 0 0 0 0,0 0 0 0 0,0 0 0 0 0,1 0 0 0 0,-1-1 0 0 0,1 1 1 0 0,0-1-1 0 0,1 0 0 0 0,0 1 0 0 0,10 6-2 0 0,0 1 1 0 0,2-2 0 0 0,-1 0 0 0 0,1-1-1 0 0,0-1 1 0 0,1 0 0 0 0,0-2-1 0 0,0 0 1 0 0,1-1 0 0 0,-1 0 0 0 0,7-1 1 0 0,26 4-18 0 0,0-3 1 0 0,0-2 0 0 0,33-2 17 0 0,-74-1-8 0 0,100-6-95 0 0,-94 5 11 0 0,-1-2-1 0 0,0 0 1 0 0,0 0 0 0 0,-1-1-1 0 0,1-1 1 0 0,1-1 92 0 0,-15 6-9 0 0,-1-1-1 0 0,1 1 1 0 0,0 0 0 0 0,-1 0 0 0 0,1 0-1 0 0,0-1 1 0 0,-1 1 0 0 0,1 0 0 0 0,0-1-1 0 0,-1 1 1 0 0,1-1 0 0 0,-1 1 0 0 0,1-1-1 0 0,-1 1 1 0 0,1-1 0 0 0,-1 1-1 0 0,1-1 1 0 0,-1 1 0 0 0,1-1 0 0 0,-1 1-1 0 0,0-1 1 0 0,1 0 0 0 0,-1 1 0 0 0,0-1-1 0 0,1 0 1 0 0,-1 0 9 0 0,-1 1-7 0 0,1-1 1 0 0,-1 0-1 0 0,1 1 1 0 0,-1-1-1 0 0,1 1 1 0 0,-1-1-1 0 0,1 1 1 0 0,-1-1-1 0 0,0 1 1 0 0,1 0-1 0 0,-1-1 1 0 0,0 1-1 0 0,1 0 0 0 0,-1-1 1 0 0,0 1-1 0 0,0 0 1 0 0,1 0-1 0 0,-1 0 1 0 0,0 0 6 0 0,-42-5-51 0 0,8 8 58 0 0,1 2-1 0 0,-1 1 1 0 0,1 2 0 0 0,1 1 0 0 0,-1 1-1 0 0,2 2 1 0 0,0 2 0 0 0,0 0 0 0 0,-10 9-7 0 0,36-20-3 0 0,1 1 1 0 0,0 0 0 0 0,0 0 0 0 0,0 0-1 0 0,0 0 1 0 0,1 1 0 0 0,-1 0 0 0 0,1 0 0 0 0,1 0-1 0 0,-2 2 3 0 0,4-5-1 0 0,-1 1 0 0 0,1 0 0 0 0,0-1-1 0 0,1 1 1 0 0,-1 0 0 0 0,0 0 0 0 0,1 0-1 0 0,-1-1 1 0 0,1 1 0 0 0,0 0 0 0 0,0 0 0 0 0,0 0-1 0 0,0 0 1 0 0,1 0 0 0 0,-1-1 0 0 0,1 1-1 0 0,0 0 1 0 0,-1 0 0 0 0,1-1 0 0 0,1 1-1 0 0,-1 0 1 0 0,0-1 0 0 0,2 3 1 0 0,5 7-4 0 0,1 0 0 0 0,1 0-1 0 0,0-1 1 0 0,0 0 0 0 0,1-1 0 0 0,1 0 0 0 0,-1-1-1 0 0,2 0 1 0 0,-1-1 0 0 0,1 0 0 0 0,5 1 4 0 0,10 5-139 0 0,0-1 0 0 0,1-2 0 0 0,0 0 0 0 0,1-3 0 0 0,0 0 139 0 0,2-1-1175 0 0,0-2 0 0 0,0-1-1 0 0,29-1 1176 0 0,-28-3-2303 0 0,-1-2 1 0 0,1-1-1 0 0,-1-2 0 0 0,1-1 0 0 0,-1-1 0 0 0,6-4 2303 0 0,10-5-2374 0 0</inkml:trace>
  <inkml:trace contextRef="#ctx0" brushRef="#br0" timeOffset="810.511">2690 984 736 0 0,'-1'1'360'0'0,"1"0"0"0"0,-1-1 0 0 0,0 1 0 0 0,0 0 0 0 0,0-1 0 0 0,0 1 0 0 0,0-1 0 0 0,0 1 0 0 0,-1-1 1 0 0,1 1-1 0 0,0-1 0 0 0,0 0 0 0 0,0 1 0 0 0,0-1 0 0 0,0 0 0 0 0,-1 0 0 0 0,1 0 0 0 0,0 0 0 0 0,0 0 0 0 0,0 0 0 0 0,-1 0 0 0 0,1 0 0 0 0,0-1 0 0 0,0 1 0 0 0,0 0 0 0 0,0-1 0 0 0,0 1 0 0 0,0-1 0 0 0,0 1 0 0 0,0-1 1 0 0,0 0-1 0 0,0 1 0 0 0,0-1 0 0 0,0 0 0 0 0,0 0 0 0 0,0 0 0 0 0,0 1 0 0 0,1-1 0 0 0,-1 0 0 0 0,0 0 0 0 0,1 0 0 0 0,-1-1-360 0 0,-2-2 319 0 0,1 1-1 0 0,0-1 1 0 0,0 0 0 0 0,0 0 0 0 0,0 0-1 0 0,1 0 1 0 0,0 0 0 0 0,0 0-1 0 0,0 0 1 0 0,0 0 0 0 0,1 0-1 0 0,-1-1-318 0 0,2-4 86 0 0,0 0-1 0 0,0 0 1 0 0,1 0-1 0 0,0 0 0 0 0,1 0 1 0 0,-1 0-1 0 0,2 1 0 0 0,3-8-85 0 0,40-66 33 0 0,-35 62-6 0 0,65-98-28 0 0,5 3 0 0 0,5 4-1 0 0,49-45 2 0 0,-100 118-1 0 0,1 1-1 0 0,2 1 1 0 0,14-8 1 0 0,-41 35 5 0 0,1 0 0 0 0,0 0 0 0 0,0 1 0 0 0,1 1 0 0 0,0 0 0 0 0,0 1 0 0 0,1 1 0 0 0,0 0 0 0 0,0 1 0 0 0,0 0 0 0 0,0 1 0 0 0,0 1 0 0 0,8 0-5 0 0,-18 2 4 0 0,0 0 1 0 0,0 0-1 0 0,0 0 1 0 0,0 1-1 0 0,0-1 1 0 0,0 1-1 0 0,0 1 1 0 0,0-1-1 0 0,0 1 1 0 0,0 0-1 0 0,-1 0 0 0 0,1 0 1 0 0,-1 0-1 0 0,1 1 1 0 0,-1 0-1 0 0,0 0 1 0 0,0 0-1 0 0,0 0 1 0 0,-1 1-1 0 0,1-1 1 0 0,-1 1-1 0 0,0 0 1 0 0,0 0-1 0 0,0 0 0 0 0,0 1 1 0 0,-1-1-1 0 0,0 1 1 0 0,0-1-1 0 0,0 1 1 0 0,0 0-1 0 0,-1-1 1 0 0,1 1-1 0 0,-1 0 1 0 0,-1 0-1 0 0,1 0 1 0 0,-1 1-5 0 0,1 13 5 0 0,-1 0 1 0 0,-1 0 0 0 0,-1 1 0 0 0,-1-1 0 0 0,0-1 0 0 0,-1 1 0 0 0,-1 0 0 0 0,-1-1-1 0 0,-1 0 1 0 0,-2 4-6 0 0,-15 28 9 0 0,-1-1 0 0 0,-31 43-9 0 0,33-58-371 0 0,-1 0-1 0 0,-2-1 0 0 0,-1-1 0 0 0,-2-2 1 0 0,-1-1-1 0 0,-9 6 372 0 0,21-21-1079 0 0,-2 0-1 0 0,1-1 1 0 0,-2-1 0 0 0,0-1-1 0 0,-9 3 1080 0 0,15-8-1221 0 0,-1 0 0 0 0,1-2 0 0 0,-1 0 0 0 0,0 0-1 0 0,0-1 1 0 0,-1-1 0 0 0,1-1 0 0 0,-2-1 1221 0 0,-25-2-2239 0 0</inkml:trace>
  <inkml:trace contextRef="#ctx0" brushRef="#br0" timeOffset="1092.986">2909 529 104 0 0,'93'6'9961'0'0,"-2"-3"-5432"0"0,-32-3-4163 0 0,-1-3-1 0 0,1-2 0 0 0,38-9-365 0 0,-27-1-2406 0 0,41-16 2406 0 0,3-8-10828 0 0,33-20 10828 0 0,-102 40-1768 0 0</inkml:trace>
  <inkml:trace contextRef="#ctx0" brushRef="#br0" timeOffset="1371.959">4028 282 792 0 0,'-1'8'1127'0'0,"0"1"0"0"0,0 0 0 0 0,-1-1 0 0 0,-1 1 0 0 0,1-1 0 0 0,-1 0 0 0 0,0 0 0 0 0,-1 0 0 0 0,0 0 0 0 0,0 0 0 0 0,-4 5-1127 0 0,-12 14 2154 0 0,0 0 1 0 0,-10 8-2155 0 0,25-30 84 0 0,-38 41 1159 0 0,-1-2 0 0 0,-11 4-1243 0 0,8-7 311 0 0,2 2-1 0 0,-5 10-310 0 0,48-50 0 0 0,0-1 1 0 0,0 0-1 0 0,0 0 0 0 0,0 1 0 0 0,0-1 0 0 0,1 1 1 0 0,-1 0-1 0 0,1-1 0 0 0,0 1 0 0 0,0 0 0 0 0,0 0 0 0 0,0 0 1 0 0,0 0-1 0 0,1 0 0 0 0,-1 0 0 0 0,1 0 0 0 0,0 0 1 0 0,0 0-1 0 0,0 0 0 0 0,0 0 0 0 0,0 0 0 0 0,1 2 0 0 0,0-2-5 0 0,1 0 0 0 0,0 0 1 0 0,-1 0-1 0 0,1 0 0 0 0,0-1 0 0 0,1 1 0 0 0,-1 0 0 0 0,0-1 0 0 0,1 0 0 0 0,-1 1 0 0 0,1-1 0 0 0,0 0 0 0 0,0-1 0 0 0,-1 1 0 0 0,1 0 0 0 0,1-1 0 0 0,-1 1 0 0 0,0-1 0 0 0,0 0 1 0 0,2 0 4 0 0,21 7-261 0 0,-1-2 0 0 0,1-1 1 0 0,1-1-1 0 0,-1-1 0 0 0,0-2 1 0 0,9 0 260 0 0,55-4-4203 0 0,17-5 4203 0 0,-91 6-501 0 0,59-5-3607 0 0,-1-3 1 0 0,-1-4-1 0 0,50-16 4108 0 0,-61 12-1624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6:27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405 352 304 0 0,'0'0'129'0'0,"0"0"0"0"0,0-1 0 0 0,0 1 0 0 0,0 0 0 0 0,0-1-1 0 0,0 1 1 0 0,0 0 0 0 0,0-1 0 0 0,-1 1 0 0 0,1 0 0 0 0,0 0 0 0 0,0-1 0 0 0,0 1 0 0 0,0 0 0 0 0,-1 0-1 0 0,1-1 1 0 0,0 1 0 0 0,0 0 0 0 0,-1 0 0 0 0,1-1 0 0 0,0 1 0 0 0,0 0 0 0 0,-1 0 0 0 0,1 0 0 0 0,0 0 0 0 0,0-1-1 0 0,-1 1 1 0 0,1 0 0 0 0,0 0 0 0 0,-1 0 0 0 0,1 0 0 0 0,0 0 0 0 0,-1 0 0 0 0,1 0 0 0 0,0 0 0 0 0,-1 0-1 0 0,1 0 1 0 0,0 0 0 0 0,-1 0 0 0 0,1 0 0 0 0,0 0 0 0 0,0 0 0 0 0,-1 0 0 0 0,1 1 0 0 0,0-1 0 0 0,-1 0-1 0 0,1 0 1 0 0,0 0 0 0 0,0 0 0 0 0,-1 0 0 0 0,1 1 0 0 0,0-1 0 0 0,0 0 0 0 0,-1 0 0 0 0,1 1 0 0 0,0-1-129 0 0,-18 14 2662 0 0,3 9-846 0 0,1 1 1 0 0,1 0 0 0 0,-6 17-1817 0 0,-6 13 1424 0 0,-103 215-197 0 0,5 21-1227 0 0,105-255-2410 0 0,7-26-1259 0 0,11-9 3472 0 0,-1-1 0 0 0,1 1 1 0 0,-1 0-1 0 0,1-1 1 0 0,-1 1-1 0 0,1 0 0 0 0,-1-1 1 0 0,1 1-1 0 0,-1-1 0 0 0,1 1 1 0 0,0-1-1 0 0,-1 1 0 0 0,1-1 1 0 0,0 1-1 0 0,0-1 0 0 0,-1 1 1 0 0,1-1-1 0 0,0 0 0 0 0,0 1 1 0 0,0-1-1 0 0,-1 1 1 0 0,1-1-1 0 0,0 0 0 0 0,0 1 1 0 0,0-1-1 0 0,0 1 0 0 0,0-1 1 0 0,1 0 196 0 0,-2-19-2882 0 0,3-7 455 0 0</inkml:trace>
  <inkml:trace contextRef="#ctx0" brushRef="#br0" timeOffset="248.965">135 384 320 0 0,'6'-9'1471'0'0,"0"1"0"0"0,1 0 0 0 0,0 1 1 0 0,1-1-1 0 0,-1 2 0 0 0,1-1 0 0 0,1 1 0 0 0,-1 0 0 0 0,1 0 1 0 0,6-2-1472 0 0,36-10 2238 0 0,326-57-701 0 0,-241 50-1592 0 0,17 4-1593 0 0,-37 6-7643 0 0,-115 14 8885 0 0,9-1-1518 0 0,-7 1-1457 0 0,-10 5 1507 0 0</inkml:trace>
  <inkml:trace contextRef="#ctx0" brushRef="#br0" timeOffset="582.526">188 619 640 0 0,'-20'27'2963'0'0,"-7"8"4787"0"0,27-35-7628 0 0,0 0 1 0 0,0 0-1 0 0,0 0 1 0 0,-1 0-1 0 0,1 0 1 0 0,0 1-1 0 0,0-1 0 0 0,0 0 1 0 0,0 0-1 0 0,0 0 1 0 0,0 0-1 0 0,0 0 1 0 0,0 1-1 0 0,0-1 0 0 0,-1 0 1 0 0,1 0-1 0 0,0 0 1 0 0,0 0-1 0 0,0 1 1 0 0,0-1-1 0 0,0 0 0 0 0,0 0 1 0 0,0 0-1 0 0,0 1 1 0 0,0-1-1 0 0,0 0 1 0 0,0 0-1 0 0,0 0 0 0 0,0 0 1 0 0,1 1-1 0 0,-1-1 1 0 0,0 0-1 0 0,0 0 0 0 0,0 0 1 0 0,0 0-1 0 0,0 0 1 0 0,0 1-1 0 0,0-1 1 0 0,0 0-1 0 0,1 0 0 0 0,-1 0 1 0 0,0 0-1 0 0,0 0 1 0 0,0 0-1 0 0,0 1 1 0 0,0-1-1 0 0,1 0 0 0 0,-1 0-122 0 0,13 2 1538 0 0,15-3-1340 0 0,30-9-136 0 0,0-2 0 0 0,0-3 0 0 0,24-12-62 0 0,6-1-287 0 0,135-36-1957 0 0,306-62-11800 0 0,-477 116 15196 0 0,1 2-1 0 0,1 3 1 0 0,11 1-1152 0 0,-63 4 116 0 0,-1 0 0 0 0,1-1 0 0 0,-1 1 0 0 0,1 0 0 0 0,-1 0 0 0 0,1 0 1 0 0,-1 1-1 0 0,1-1 0 0 0,-1 0 0 0 0,0 1 0 0 0,1-1 0 0 0,-1 0 0 0 0,1 1 0 0 0,-1 0 1 0 0,0-1-1 0 0,1 1 0 0 0,-1 0 0 0 0,0-1 0 0 0,0 1 0 0 0,0 0 0 0 0,1 0 1 0 0,-1 0-1 0 0,0 0 0 0 0,0 1-116 0 0,0-1 149 0 0,-1 1 0 0 0,0-1 0 0 0,0 1 0 0 0,0-1 0 0 0,0 0 0 0 0,0 1 0 0 0,0-1 0 0 0,-1 0 0 0 0,1 1 0 0 0,0-1 0 0 0,-1 1 0 0 0,1-1 0 0 0,-1 0 0 0 0,1 0 0 0 0,-1 1 1 0 0,0-1-1 0 0,1 0 0 0 0,-1 0 0 0 0,0 0 0 0 0,0 1-149 0 0,-8 8 1030 0 0,1 0 0 0 0,-1 0 1 0 0,-1-1-1 0 0,-7 6-1030 0 0,-66 49 2932 0 0,51-42-2425 0 0,1 2 0 0 0,1 1 0 0 0,2 2 0 0 0,-23 26-507 0 0,48-49 25 0 0,0 0 0 0 0,0 1 0 0 0,0-1-1 0 0,0 0 1 0 0,1 1 0 0 0,0-1 0 0 0,0 1 0 0 0,0 0 0 0 0,1-1 0 0 0,-1 3-25 0 0,2-5 2 0 0,0 0 0 0 0,0-1 0 0 0,0 1-1 0 0,0 0 1 0 0,0-1 0 0 0,0 1 0 0 0,0 0 0 0 0,1-1 0 0 0,-1 1 0 0 0,1-1 0 0 0,-1 1 0 0 0,1 0 0 0 0,0-1 0 0 0,-1 1 0 0 0,1-1 0 0 0,0 0 0 0 0,0 1 0 0 0,0-1 0 0 0,0 0 0 0 0,0 1 0 0 0,0-1 0 0 0,0 0 0 0 0,1 0 0 0 0,-1 0 0 0 0,0 0 0 0 0,1 0 0 0 0,-1 0-1 0 0,1 0 1 0 0,-1-1 0 0 0,1 1 0 0 0,-1 0 0 0 0,1-1 0 0 0,0 0-2 0 0,8 4 2 0 0,1-2 0 0 0,0 1 0 0 0,0-2 0 0 0,0 1-1 0 0,0-1 1 0 0,0-1 0 0 0,0 0 0 0 0,0-1 0 0 0,0 0-1 0 0,0-1 1 0 0,0 0 0 0 0,9-3-2 0 0,1-1-22 0 0,0-1-1 0 0,-1 0 1 0 0,1-2-1 0 0,-1 0 1 0 0,-1-2 0 0 0,1 0 22 0 0,-9 3-68 0 0,-1 0 0 0 0,0 0 0 0 0,0-1-1 0 0,0 0 1 0 0,-1-1 0 0 0,-1 0 0 0 0,1 0 0 0 0,-2-1 0 0 0,1 0 0 0 0,-2 0 0 0 0,1-1 0 0 0,-2 0 0 0 0,0 0 0 0 0,0 0 0 0 0,-1-1 0 0 0,0 0 0 0 0,-1 1 0 0 0,1-10 68 0 0,-2 3-226 0 0,0 0 1 0 0,-1 0-1 0 0,-1 0 1 0 0,-1 0-1 0 0,-1 1 0 0 0,0-1 1 0 0,-2 0-1 0 0,0 1 0 0 0,-1 0 1 0 0,0-1-1 0 0,-2 2 0 0 0,-7-15 226 0 0,11 25-290 0 0,-1 1 0 0 0,-1 0 0 0 0,1-1-1 0 0,-1 1 1 0 0,0 1 0 0 0,0-1 0 0 0,-1 1 0 0 0,0 0-1 0 0,0 0 1 0 0,-6-4 290 0 0,-19-15-5714 0 0,30 19 1163 0 0,9 4 2073 0 0,-7 1 2609 0 0,16-1-1589 0 0</inkml:trace>
  <inkml:trace contextRef="#ctx0" brushRef="#br0" timeOffset="1051.987">1992 321 712 0 0,'4'21'1342'0'0,"-1"0"0"0"0,-1 1 0 0 0,-1-1 0 0 0,-1 1 0 0 0,-1 0 0 0 0,-1-1 0 0 0,0 1 0 0 0,-6 19-1342 0 0,1-11 896 0 0,-2-1 0 0 0,-1 0-1 0 0,0-1 1 0 0,-3-1 0 0 0,0 1-1 0 0,-4 2-895 0 0,8-15 358 0 0,-1-1 0 0 0,0 0 0 0 0,-1 0 0 0 0,-1-2 0 0 0,-5 6-358 0 0,11-12 46 0 0,-1 0-1 0 0,0-1 1 0 0,0 1-1 0 0,0-1 0 0 0,-1-1 1 0 0,0 1-1 0 0,0-1 1 0 0,0-1-1 0 0,0 0 0 0 0,0 0 1 0 0,-3 0-46 0 0,11-2-2 0 0,-1-1 0 0 0,0 0 0 0 0,0 0 1 0 0,1 0-1 0 0,-1 0 0 0 0,0 0 0 0 0,0 0 1 0 0,1 0-1 0 0,-1 0 0 0 0,0 0 0 0 0,0 0 1 0 0,1 0-1 0 0,-1-1 0 0 0,0 1 0 0 0,0 0 1 0 0,1-1-1 0 0,-1 1 0 0 0,0 0 0 0 0,1-1 1 0 0,-1 1-1 0 0,0-1 0 0 0,1 1 0 0 0,-1-1 1 0 0,1 1-1 0 0,-1-1 0 0 0,1 1 0 0 0,-1-1 1 0 0,1 1-1 0 0,-1-1 0 0 0,1 0 0 0 0,-1 1 1 0 0,1-1-1 0 0,0 0 0 0 0,0 0 0 0 0,-1 1 1 0 0,1-1-1 0 0,0 0 0 0 0,0 0 0 0 0,0 1 1 0 0,0-1-1 0 0,0 0 0 0 0,0 0 0 0 0,0 1 1 0 0,0-1-1 0 0,0 0 0 0 0,0 0 0 0 0,0 1 1 0 0,0-1-1 0 0,0 0 0 0 0,1 0 2 0 0,9-41-90 0 0,31-57 47 0 0,4 2 1 0 0,11-12 42 0 0,-6 13-2 0 0,-29 54 16 0 0,2 1-1 0 0,2 1 1 0 0,1 1-1 0 0,21-22-13 0 0,-33 45 26 0 0,0 1 1 0 0,1 1-1 0 0,1 0 0 0 0,0 0 0 0 0,1 2 0 0 0,1 0 0 0 0,-1 1 1 0 0,2 1-1 0 0,0 1 0 0 0,0 0 0 0 0,11-3-26 0 0,2 3 100 0 0,0 0-1 0 0,1 3 1 0 0,-1 0-1 0 0,23 0-99 0 0,-33 5 25 0 0,0 1 0 0 0,0 0 0 0 0,0 2 0 0 0,0 0-1 0 0,0 2 1 0 0,-1 0 0 0 0,9 4-25 0 0,-27-8 1 0 0,0 1-1 0 0,-1 0 0 0 0,1 0 1 0 0,0 0-1 0 0,-1 0 1 0 0,1 0-1 0 0,-1 1 1 0 0,0-1-1 0 0,0 1 0 0 0,1-1 1 0 0,-1 1-1 0 0,0 0 1 0 0,0 0-1 0 0,0 0 1 0 0,-1 0-1 0 0,1 0 0 0 0,0 0 1 0 0,-1 1-1 0 0,1-1 1 0 0,0 2-1 0 0,-2-2 0 0 0,0 1-1 0 0,1-1 1 0 0,-1 0 0 0 0,0 0 0 0 0,-1 0 0 0 0,1 1 0 0 0,0-1 0 0 0,-1 0-1 0 0,1 0 1 0 0,-1 0 0 0 0,1 0 0 0 0,-1 0 0 0 0,0 0 0 0 0,0 0-1 0 0,0 0 1 0 0,0 0 0 0 0,-1 0 0 0 0,1 0 0 0 0,0-1 0 0 0,-1 1-1 0 0,1 0 1 0 0,-1-1 0 0 0,1 1 0 0 0,-1-1 0 0 0,-1 1 0 0 0,-26 20-2 0 0,0-2 0 0 0,-2-1 0 0 0,0-1 0 0 0,-1-2 0 0 0,0-1 1 0 0,-20 5 1 0 0,-5 5 149 0 0,-26 15-149 0 0,69-32 67 0 0,1 0 0 0 0,0 1 0 0 0,0 0 0 0 0,1 1 0 0 0,0 0 0 0 0,0 1 0 0 0,2 0-1 0 0,-1 1 1 0 0,-5 10-67 0 0,13-18 11 0 0,0 0 0 0 0,0 0 0 0 0,1 1 0 0 0,0 0 0 0 0,0-1 0 0 0,0 1 0 0 0,1 0 0 0 0,0 0-1 0 0,-1 0 1 0 0,2 0 0 0 0,-1 0 0 0 0,1 0 0 0 0,-1 0 0 0 0,1 0 0 0 0,1 0 0 0 0,-1 0 0 0 0,1 0-1 0 0,0 0 1 0 0,0 0 0 0 0,0 0 0 0 0,1 0 0 0 0,-1 0 0 0 0,1-1 0 0 0,1 1 0 0 0,-1-1-1 0 0,0 1 1 0 0,1-1 0 0 0,0 0 0 0 0,0 0 0 0 0,1 0 0 0 0,2 3-11 0 0,4 3-1 0 0,1-1-1 0 0,0 0 1 0 0,1 0 0 0 0,0-1-1 0 0,0 0 1 0 0,0-1 0 0 0,1-1-1 0 0,0 0 1 0 0,1-1 0 0 0,-1 0 0 0 0,1-1-1 0 0,11 2 2 0 0,12 1-286 0 0,0-1 0 0 0,1-2-1 0 0,-1-1 1 0 0,13-2 286 0 0,-5-3-2449 0 0,0-1 0 0 0,-1-3 0 0 0,21-5 2449 0 0,130-36-10256 0 0,-137 30 8416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6:25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308 145 412 0 0,'10'-10'7313'0'0,"-9"12"631"0"0,-3 11-6432 0 0,-19 190 788 0 0,2-6-2305 0 0,-36 105-135 0 0,-31 73 140 0 0,81-357-199 0 0,-2 11-813 0 0,-2 1 0 0 0,-3 6 1012 0 0,10-29-712 0 0,-1-1-1 0 0,0 0 0 0 0,0 1 0 0 0,-1-1 1 0 0,1-1-1 0 0,-1 1 0 0 0,0 0 1 0 0,-1-1-1 0 0,0 0 0 0 0,1 0 0 0 0,-1 0 1 0 0,-3 1 712 0 0,7-5-211 0 0,0-1 0 0 0,-1 1 0 0 0,1 0 0 0 0,0-1 0 0 0,0 0 0 0 0,0 1 0 0 0,0-1 0 0 0,0 0 0 0 0,-1 1 0 0 0,1-1 0 0 0,0 0 1 0 0,0 0-1 0 0,0 0 0 0 0,-1 0 0 0 0,1 0 0 0 0,0 0 0 0 0,0 0 0 0 0,0 0 0 0 0,-1-1 0 0 0,1 1 0 0 0,0 0 0 0 0,0-1 0 0 0,0 1 0 0 0,0-1 0 0 0,0 0 0 0 0,0 1 0 0 0,0-1 0 0 0,0 0 1 0 0,-1 0 210 0 0,-13-17-2064 0 0</inkml:trace>
  <inkml:trace contextRef="#ctx0" brushRef="#br0" timeOffset="266.504">305 426 872 0 0,'16'-6'1593'0'0,"-1"0"0"0"0,-1-1 0 0 0,1 0 0 0 0,-1-2 0 0 0,-1 1 0 0 0,1-2-1 0 0,9-8-1592 0 0,-3 1 1775 0 0,1 2 0 0 0,0 0-1 0 0,1 2 1 0 0,19-9-1775 0 0,96-38 588 0 0,-34 17-367 0 0,140-62-586 0 0,-188 86-1747 0 0,0 2 1 0 0,2 2 2111 0 0,-49 13-581 0 0,47-8-3807 0 0,-52 9 3932 0 0,0 1 0 0 0,0 0 0 0 0,0 0 0 0 0,0 0 1 0 0,0 0-1 0 0,0 0 0 0 0,0 1 0 0 0,0-1 0 0 0,0 1 0 0 0,0 0 0 0 0,-1 0 0 0 0,1 0 0 0 0,0 0 0 0 0,0 0 0 0 0,1 2 456 0 0,5 7-2326 0 0</inkml:trace>
  <inkml:trace contextRef="#ctx0" brushRef="#br0" timeOffset="531.935">415 671 516 0 0,'-112'79'6499'0'0,"62"-47"4372"0"0,-19 6-10871 0 0,45-20 1519 0 0,24-18-1509 0 0,-1 0 0 0 0,1 1 0 0 0,0-1-1 0 0,-1 0 1 0 0,1 1 0 0 0,0-1 0 0 0,0 1 0 0 0,0-1 0 0 0,-1 0-1 0 0,1 1 1 0 0,0-1 0 0 0,0 1 0 0 0,0-1 0 0 0,0 1 0 0 0,0-1-1 0 0,0 0 1 0 0,0 1 0 0 0,0-1 0 0 0,0 1 0 0 0,0-1 0 0 0,0 1-1 0 0,0-1 1 0 0,0 1 0 0 0,0-1 0 0 0,1 0 0 0 0,-1 1 0 0 0,0-1-1 0 0,0 1 1 0 0,0-1 0 0 0,1 1 0 0 0,-1-1 0 0 0,0 0-1 0 0,0 1 1 0 0,1-1 0 0 0,-1 0 0 0 0,0 1 0 0 0,1-1 0 0 0,-1 0-1 0 0,0 0 1 0 0,1 1 0 0 0,-1-1 0 0 0,0 0 0 0 0,1 0 0 0 0,-1 0-1 0 0,1 1 1 0 0,-1-1 0 0 0,1 0 0 0 0,-1 0 0 0 0,0 0 0 0 0,1 0-1 0 0,-1 0 1 0 0,1 0 0 0 0,-1 0 0 0 0,1 0 0 0 0,-1 0 0 0 0,1 0-1 0 0,-1 0 1 0 0,1 0-10 0 0,17 2 50 0 0,1 0 0 0 0,-1-2 1 0 0,0 0-1 0 0,1-1 0 0 0,-1 0 0 0 0,12-4-50 0 0,-3 2 30 0 0,386-35-2321 0 0,-206 34-3418 0 0,-109 7-3935 0 0,11 6 9644 0 0,-52-2-1950 0 0</inkml:trace>
  <inkml:trace contextRef="#ctx0" brushRef="#br0" timeOffset="782.955">1452 1183 1836 0 0,'-1'17'2219'0'0,"0"-12"-905"0"0,1 1 0 0 0,0-1 0 0 0,0 0 0 0 0,0 0 0 0 0,0 0 0 0 0,1 0 0 0 0,0 1-1314 0 0,3-15 3015 0 0,9-19-2741 0 0,108-318-50 0 0,-75 228-253 0 0,119-281-251 0 0,-152 371 261 0 0,0 1 0 0 0,2 0 0 0 0,0 1 0 0 0,2 1 0 0 0,1 1 0 0 0,21-23 19 0 0,-38 46-1 0 0,1-1 1 0 0,0 0-1 0 0,0 1 1 0 0,0-1-1 0 0,0 1 1 0 0,0-1-1 0 0,0 1 1 0 0,0 0-1 0 0,0 0 1 0 0,1 0-1 0 0,-1 0 1 0 0,0 0-1 0 0,1 1 1 0 0,-1-1-1 0 0,1 0 1 0 0,-2 2 0 0 0,1-1 0 0 0,-1 0 0 0 0,0 1 0 0 0,0-1 0 0 0,0 1 0 0 0,0-1 0 0 0,0 1 0 0 0,0-1 0 0 0,0 1 0 0 0,0 0 0 0 0,0-1 0 0 0,0 1 0 0 0,0 0 0 0 0,-1 0 0 0 0,1 0 0 0 0,0 0 0 0 0,0 0 0 0 0,-1 0 0 0 0,1 0 0 0 0,-1 0 0 0 0,1 0-1 0 0,-1 0 1 0 0,1 0 0 0 0,-1 0 0 0 0,0 0 0 0 0,1 0 0 0 0,-1 0 0 0 0,0 1 0 0 0,0-1 0 0 0,0 0 0 0 0,0 1 0 0 0,2 20 7 0 0,0 0 0 0 0,-2 0 0 0 0,-1 0 1 0 0,-1 0-1 0 0,0 0 0 0 0,-6 18-7 0 0,3-11 5 0 0,-14 81 8 0 0,-4-1 0 0 0,-6-1 1 0 0,-4-2-1 0 0,-5-1 1 0 0,-31 59-14 0 0,63-153-71 0 0,-42 81 130 0 0,42-82-439 0 0,0 0-1 0 0,-2 0 1 0 0,1-1 0 0 0,-1 0-1 0 0,0 0 1 0 0,-1-1 0 0 0,-4 4 380 0 0,12-11-251 0 0,-1 0 0 0 0,1 0 0 0 0,-1 0 1 0 0,0 0-1 0 0,1 0 0 0 0,-1 0 0 0 0,1 0 1 0 0,-1-1-1 0 0,0 1 0 0 0,0 0 1 0 0,0-1-1 0 0,1 0 0 0 0,-1 1 0 0 0,0-1 1 0 0,0 0-1 0 0,0 0 0 0 0,0 0 0 0 0,1 0 1 0 0,-1 0-1 0 0,0-1 0 0 0,0 1 1 0 0,0 0-1 0 0,1-1 251 0 0,-2 0-327 0 0,1 0 0 0 0,0-1 0 0 0,0 1 0 0 0,-1-1 0 0 0,1 1-1 0 0,1-1 1 0 0,-1 0 0 0 0,0 0 0 0 0,0 0 0 0 0,1 0 0 0 0,-1 0 0 0 0,1 0 0 0 0,-1 0 0 0 0,1-1 0 0 0,0 1 0 0 0,-1-2 327 0 0,-10-30-2127 0 0</inkml:trace>
  <inkml:trace contextRef="#ctx0" brushRef="#br0" timeOffset="1014.513">1582 761 312 0 0,'44'13'10163'0'0,"-2"-9"-4354"0"0,-25-4-5224 0 0,0-2 0 0 0,0 0 0 0 0,-1 0 0 0 0,5-3-585 0 0,29-8-319 0 0,-1-2 0 0 0,0-3 1 0 0,-2-1-1 0 0,0-3 1 0 0,-1-2-1 0 0,6-6 319 0 0,72-49-13909 0 0,58-51 13909 0 0,-128 90-2035 0 0</inkml:trace>
  <inkml:trace contextRef="#ctx0" brushRef="#br0" timeOffset="1182.152">2803 224 1836 0 0,'2'1'514'0'0,"0"0"-1"0"0,1 0 1 0 0,-1 0 0 0 0,0 0-1 0 0,-1 1 1 0 0,1-1 0 0 0,0 1-1 0 0,0-1 1 0 0,-1 1 0 0 0,1-1-1 0 0,0 1 1 0 0,-1 0 0 0 0,0 0-1 0 0,1 0 1 0 0,-1-1 0 0 0,0 1-1 0 0,0 1 1 0 0,0-1 0 0 0,0 1-514 0 0,0-1 454 0 0,-1 1 1 0 0,0-1-1 0 0,0 0 0 0 0,0 0 1 0 0,0 1-1 0 0,0-1 1 0 0,-1 0-1 0 0,1 0 1 0 0,-1 1-1 0 0,0 0-454 0 0,-7 19 274 0 0,-13 17 222 0 0,-2-1 0 0 0,-1-2 0 0 0,-2 0 0 0 0,-1-2 0 0 0,-13 12-496 0 0,10-11 162 0 0,-50 55 160 0 0,-35 44 85 0 0,96-110-332 0 0,1 1 1 0 0,1 2 0 0 0,2-1 0 0 0,-7 17-76 0 0,20-38 0 0 0,0-1 0 0 0,0 1 0 0 0,1 0 0 0 0,-1 0 0 0 0,1-1 0 0 0,0 1 0 0 0,1 0 0 0 0,-1 0 0 0 0,1 0 0 0 0,0 0 0 0 0,0 0 0 0 0,0 0 0 0 0,1 0 0 0 0,0 0 0 0 0,0 0 0 0 0,1 2 0 0 0,-1-4-3 0 0,1 0-1 0 0,-1 0 1 0 0,1 0 0 0 0,0 0 0 0 0,0 0-1 0 0,0 0 1 0 0,0 0 0 0 0,1-1 0 0 0,-1 0-1 0 0,1 1 1 0 0,0-1 0 0 0,-1 0 0 0 0,1 0-1 0 0,0 0 1 0 0,0 0 0 0 0,0-1 0 0 0,1 0-1 0 0,-1 1 1 0 0,0-1 0 0 0,0 0 0 0 0,1 0-1 0 0,-1-1 1 0 0,3 1 3 0 0,10 1-93 0 0,0 0 0 0 0,0-1 0 0 0,0-1-1 0 0,1-1 1 0 0,-1-1 0 0 0,12-2 93 0 0,24-6-1984 0 0,20-8 1984 0 0,-14 0-3867 0 0,-2-2 0 0 0,48-24 3867 0 0,103-63-7492 0 0,-127 63 5700 0 0</inkml:trace>
  <inkml:trace contextRef="#ctx0" brushRef="#br0" timeOffset="1467.639">4360 130 1688 0 0,'0'0'208'0'0,"0"0"-1"0"0,1 0 1 0 0,-1-1-1 0 0,1 1 1 0 0,-1 0-1 0 0,0 0 1 0 0,1-1-1 0 0,-1 1 1 0 0,0 0-1 0 0,1 0 1 0 0,-1-1-1 0 0,0 1 1 0 0,0 0-1 0 0,1-1 1 0 0,-1 1-1 0 0,0 0 1 0 0,0-1-1 0 0,1 1 1 0 0,-1-1-1 0 0,0 1 1 0 0,0 0-1 0 0,0-1 1 0 0,0 1-1 0 0,0-1 1 0 0,0 1-1 0 0,0-1 1 0 0,0 1 0 0 0,0 0-1 0 0,0-1 1 0 0,0 1-1 0 0,0-1 1 0 0,0 1-1 0 0,0-1 1 0 0,0 1-1 0 0,0 0 1 0 0,0-1-1 0 0,0 1 1 0 0,0-1-1 0 0,-1 1-207 0 0,-17-13 4834 0 0,-29 1-727 0 0,15 10-3812 0 0,-1 1 0 0 0,1 2 1 0 0,0 2-1 0 0,-1 1 0 0 0,1 1 1 0 0,0 2-296 0 0,-21 6 71 0 0,1 3 1 0 0,1 1 0 0 0,-10 8-72 0 0,24-9 67 0 0,1 1 0 0 0,1 2 0 0 0,1 2 0 0 0,1 1 0 0 0,1 1 0 0 0,1 2 0 0 0,1 2 0 0 0,1 0 0 0 0,-8 12-67 0 0,32-34 1 0 0,1 1 1 0 0,0-1-1 0 0,0 1 0 0 0,0 0 1 0 0,1 0-1 0 0,0 0 1 0 0,0 1-1 0 0,1-1 0 0 0,0 1 1 0 0,0-1-1 0 0,0 1 0 0 0,1 0 1 0 0,0 0-1 0 0,0 1-1 0 0,1-4 1 0 0,0 1-1 0 0,1 0 1 0 0,0-1 0 0 0,-1 1-1 0 0,2-1 1 0 0,-1 0-1 0 0,0 1 1 0 0,1-1 0 0 0,0 0-1 0 0,0 0 1 0 0,0 0 0 0 0,0 0-1 0 0,1 0 1 0 0,0 0-1 0 0,0-1 1 0 0,0 1 0 0 0,0-1-1 0 0,0 0 1 0 0,1 0-1 0 0,-1 0 1 0 0,3 1-1 0 0,7 5 6 0 0,0-1 1 0 0,0 0-1 0 0,1-1 0 0 0,0-1 1 0 0,0 0-1 0 0,1-1 0 0 0,9 2-6 0 0,28 5 20 0 0,31 2-20 0 0,-29-6-3 0 0,16 4-9 0 0,-3-2-14 0 0,12 6 26 0 0,-61-11-4 0 0,1 0 1 0 0,-1 1-1 0 0,0 1 1 0 0,-1 1-1 0 0,0 1 0 0 0,7 4 4 0 0,-21-11-1 0 0,0 0 1 0 0,0 0-1 0 0,-1 0 0 0 0,1 0 0 0 0,-1 0 0 0 0,1 0 1 0 0,-1 1-1 0 0,0-1 0 0 0,0 1 0 0 0,0-1 0 0 0,0 1 1 0 0,-1 0-1 0 0,1 0 0 0 0,-1 0 0 0 0,0 0 0 0 0,1 0 1 0 0,-1 0-1 0 0,-1 0 0 0 0,1 2 1 0 0,0 0-1 0 0,-1-1 0 0 0,0 1 0 0 0,-1-1 0 0 0,1 1 0 0 0,-1-1 0 0 0,0 0 0 0 0,0 1 0 0 0,0-1 0 0 0,-1 0 0 0 0,1 0-1 0 0,-1 0 1 0 0,0 0 0 0 0,-1 1 1 0 0,-8 13 0 0 0,-1-1 0 0 0,-1 0 0 0 0,-1-1-1 0 0,0-1 1 0 0,-10 9 0 0 0,18-19 2 0 0,-37 37-1 0 0,-1-2-1 0 0,-1-2 0 0 0,-48 29 0 0 0,55-42-2 0 0,-2-3 0 0 0,-1 0 0 0 0,-8 0 2 0 0,30-13 1 0 0,-1-2 1 0 0,1-1-1 0 0,-1 0 1 0 0,0-2-1 0 0,0 0 1 0 0,-1-1-1 0 0,1-1 1 0 0,-1-1-1 0 0,0 0-1 0 0,8-2-69 0 0,-1 0 0 0 0,1-1 0 0 0,-1-1 0 0 0,1 0-1 0 0,0-1 1 0 0,0 0 0 0 0,0-1 0 0 0,0 0 0 0 0,1-1-1 0 0,0 0 1 0 0,0-1 0 0 0,1-1 0 0 0,0 1 0 0 0,0-2 69 0 0,10 8-136 0 0,1 1-1 0 0,0 0 1 0 0,0-1 0 0 0,-1 1 0 0 0,1 0 0 0 0,0-1 0 0 0,0 1 0 0 0,0-1 0 0 0,0 1 0 0 0,0 0 0 0 0,0-1 0 0 0,0 1 0 0 0,0-1 0 0 0,0 1 0 0 0,0 0 0 0 0,0-1 0 0 0,0 1 0 0 0,0-1 0 0 0,0 1 0 0 0,0-1 0 0 0,0 1 0 0 0,0 0 0 0 0,0-1 0 0 0,0 1 0 0 0,1 0 0 0 0,-1-1 0 0 0,0 1 0 0 0,0-1 0 0 0,0 1 0 0 0,1 0 0 0 0,-1 0 0 0 0,0-1 0 0 0,1 1 0 0 0,-1 0 0 0 0,0-1-1 0 0,0 1 1 0 0,1 0 0 0 0,-1 0 0 0 0,1 0 0 0 0,-1-1 0 0 0,0 1 0 0 0,1 0 0 0 0,-1 0 0 0 0,0 0 0 0 0,1 0 136 0 0,25-13-5326 0 0,-19 9 4023 0 0,53-27-4474 0 0,-21 12 4044 0 0</inkml:trace>
  <inkml:trace contextRef="#ctx0" brushRef="#br0" timeOffset="1955.566">5280 361 432 0 0,'-65'-19'9854'0'0,"2"9"-3933"0"0,43 9-5316 0 0,1 0 0 0 0,-1 2 0 0 0,1 0 0 0 0,-1 1 0 0 0,-13 4-605 0 0,-3 2 165 0 0,2 1 0 0 0,-1 1 0 0 0,1 2 0 0 0,1 2 0 0 0,0 1 0 0 0,1 1 0 0 0,-18 13-165 0 0,33-18 41 0 0,1 1-1 0 0,0 0 0 0 0,1 2 0 0 0,0-1 0 0 0,1 2 0 0 0,0 0 0 0 0,1 0 0 0 0,1 2 0 0 0,0-1 0 0 0,2 1 0 0 0,0 1 0 0 0,1 0 1 0 0,0 0-1 0 0,0 5-40 0 0,6-14 1 0 0,0 0 1 0 0,1-1 0 0 0,0 1 0 0 0,1 0-1 0 0,0 0 1 0 0,0 0 0 0 0,1 0-1 0 0,0 0 1 0 0,0 0 0 0 0,1 0 0 0 0,0 0-1 0 0,1 0 1 0 0,0 0 0 0 0,1 0 0 0 0,-1-1-1 0 0,1 1 1 0 0,1-1 0 0 0,3 6-2 0 0,-1-5-3 0 0,0 0-1 0 0,0-1 1 0 0,1 0 0 0 0,0 0 0 0 0,0 0-1 0 0,1-1 1 0 0,0 0 0 0 0,0-1 0 0 0,1 0-1 0 0,-1 0 1 0 0,1-1 0 0 0,1 0 0 0 0,-1 0-1 0 0,1-1 1 0 0,0 0 0 0 0,0-1 3 0 0,9 3-27 0 0,0-1 0 0 0,0-2 0 0 0,1 1 1 0 0,-1-2-1 0 0,1-1 27 0 0,-8 0-70 0 0,0-1-1 0 0,0 0 1 0 0,-1-1 0 0 0,1-1 0 0 0,0 0 0 0 0,-1 0 0 0 0,1-1 0 0 0,10-4 70 0 0,-21 6-16 0 0,0 1 1 0 0,0-1 0 0 0,1 1 0 0 0,-1-1 0 0 0,0 0 0 0 0,0 1-1 0 0,0-1 1 0 0,0 0 0 0 0,0 0 0 0 0,0 0 0 0 0,0 0 0 0 0,0 0 0 0 0,0 0-1 0 0,-1 0 1 0 0,1 0 0 0 0,0 0 0 0 0,0 0 0 0 0,-1 0 0 0 0,1-1 15 0 0,-1 1-5 0 0,0 0 1 0 0,0 1 0 0 0,0-1 0 0 0,-1 0 0 0 0,1 1 0 0 0,0-1 0 0 0,0 0-1 0 0,-1 1 1 0 0,1-1 0 0 0,0 1 0 0 0,-1-1 0 0 0,1 1 0 0 0,-1-1 0 0 0,1 1-1 0 0,-1-1 1 0 0,1 1 0 0 0,-1-1 0 0 0,1 1 0 0 0,-1 0 0 0 0,1-1 0 0 0,-1 1 0 0 0,1 0-1 0 0,-1-1 1 0 0,0 1 0 0 0,1 0 0 0 0,-1 0 0 0 0,1 0 0 0 0,-1-1 0 0 0,0 1-1 0 0,1 0 1 0 0,-1 0 0 0 0,0 0 0 0 0,1 0 0 0 0,-1 0 0 0 0,0 0 0 0 0,1 0-1 0 0,-1 0 1 0 0,0 1 0 0 0,0-1 4 0 0,-12 0 3 0 0,0 1-1 0 0,-1 0 1 0 0,1 1-1 0 0,0 1 1 0 0,0 0-1 0 0,0 0 1 0 0,1 2-1 0 0,-1-1 1 0 0,1 2-1 0 0,0-1-2 0 0,-18 10 104 0 0,2 2 0 0 0,0 0 0 0 0,-13 12-104 0 0,31-22 21 0 0,0 1 1 0 0,1 1-1 0 0,0-1 1 0 0,0 1-1 0 0,1 1 1 0 0,0-1-1 0 0,1 2 1 0 0,0-1-1 0 0,-1 5-21 0 0,6-12 0 0 0,0 0 0 0 0,1 0 1 0 0,-1 0-1 0 0,1 1 0 0 0,0-1 0 0 0,0 1 0 0 0,0-1 1 0 0,1 1-1 0 0,-1-1 0 0 0,1 1 0 0 0,0-1 0 0 0,0 1 0 0 0,0 0 1 0 0,0-1-1 0 0,1 1 0 0 0,0-1 0 0 0,-1 1 0 0 0,1-1 0 0 0,0 0 1 0 0,1 1-1 0 0,-1-1 0 0 0,1 0 0 0 0,-1 1 0 0 0,1-1 1 0 0,0 0-1 0 0,0 0 0 0 0,0-1 0 0 0,1 1 0 0 0,-1 0 0 0 0,1-1 1 0 0,-1 1-1 0 0,1-1 0 0 0,0 0 0 0 0,1 1 0 0 0,7 4-2 0 0,0-1 0 0 0,0 0 0 0 0,1-1 0 0 0,0 0 0 0 0,0-1-1 0 0,0 0 1 0 0,0-1 0 0 0,1-1 0 0 0,-1 0 0 0 0,1 0 0 0 0,12-1 2 0 0,25 0-56 0 0,0-2 0 0 0,18-4 56 0 0,-67 5-1 0 0,109-12-2133 0 0,72-19 2134 0 0,9-16-7458 0 0,-167 39 5299 0 0,0 0 0 0 0,-1-2 0 0 0,0 0 0 0 0,11-8 2159 0 0,-3-1-1787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6:37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60 167 2604 0 0,'-3'0'1005'0'0,"-1"-1"0"0"0,1 1 0 0 0,-1-1-1 0 0,1 1 1 0 0,0-1 0 0 0,-1 0 0 0 0,1 0 0 0 0,0-1 0 0 0,0 1-1 0 0,-3-2-1004 0 0,4 2 354 0 0,1 0-1 0 0,0 0 1 0 0,-1 0-1 0 0,1 0 1 0 0,0 0-1 0 0,-1 0 0 0 0,1 0 1 0 0,0-1-1 0 0,0 1 1 0 0,0 0-1 0 0,0-1 1 0 0,0 1-1 0 0,1 0 0 0 0,-1-1 1 0 0,0 0-1 0 0,1 1 1 0 0,-1-1-1 0 0,0 1 1 0 0,1-1-1 0 0,0 0 0 0 0,-1 1 1 0 0,1-2-354 0 0,1 1 62 0 0,-1 1 1 0 0,1-1 0 0 0,0 1-1 0 0,-1-1 1 0 0,1 1-1 0 0,0 0 1 0 0,0 0-1 0 0,0-1 1 0 0,0 1 0 0 0,0 0-1 0 0,0 0 1 0 0,0 0-1 0 0,0 0 1 0 0,1 0-1 0 0,-1 0 1 0 0,0 0 0 0 0,1 1-1 0 0,-1-1 1 0 0,0 0-1 0 0,1 1 1 0 0,0-1-63 0 0,37-14-20 0 0,-34 13 88 0 0,37-10-52 0 0,1 1 1 0 0,1 2-1 0 0,10 0-16 0 0,137-11-86 0 0,-116 14-29 0 0,-25 0-252 0 0,2 1-1355 0 0,35 0 1722 0 0,-69 6-1498 0 0,0 0-1 0 0,0 1 0 0 0,0 0 0 0 0,1 2 1499 0 0,6 5-4019 0 0,-25-9 3812 0 0,1 0 0 0 0,0 1-1 0 0,0-1 1 0 0,-1 0 0 0 0,1 1 0 0 0,0-1-1 0 0,-1 1 1 0 0,1-1 0 0 0,0 1-1 0 0,-1-1 1 0 0,1 1 0 0 0,-1-1 0 0 0,1 1-1 0 0,-1 0 1 0 0,1-1 0 0 0,-1 1 0 0 0,0 0-1 0 0,1-1 1 0 0,-1 1 0 0 0,0 0-1 0 0,1 0 1 0 0,-1-1 0 0 0,0 1 0 0 0,0 0-1 0 0,0 0 1 0 0,0-1 0 0 0,0 1 0 0 0,0 0-1 0 0,0 0 208 0 0,-5 11-2444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6:37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19 748 0 0,'-79'67'7087'0'0,"23"-29"2416"0"0,56-38-9390 0 0,-1 0 1 0 0,1 0-1 0 0,0 1 1 0 0,-1-1-1 0 0,1 0 1 0 0,-1 0-1 0 0,1 1 1 0 0,-1-1-1 0 0,1 0 1 0 0,0 1-1 0 0,-1-1 1 0 0,1 0-1 0 0,0 1 1 0 0,-1-1-1 0 0,1 0 1 0 0,0 1-1 0 0,-1-1 1 0 0,1 1 0 0 0,0-1-1 0 0,0 1 1 0 0,0-1-1 0 0,-1 1 1 0 0,1-1-1 0 0,0 1 1 0 0,0-1-1 0 0,0 1 1 0 0,0-1-1 0 0,0 1 1 0 0,0-1-1 0 0,0 1 1 0 0,0-1-1 0 0,0 1 1 0 0,0-1-114 0 0,14 11 1029 0 0,27-2-1008 0 0,-11-7-142 0 0,1-1 1 0 0,-1-2-1 0 0,0-1 0 0 0,10-3 121 0 0,123-24-1390 0 0,-75 11 23 0 0,498-75-15074 0 0,-496 82 14724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6:35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1289 260 1620 0 0,'14'-24'2916'0'0,"-1"-1"-1"0"0,-1 0 0 0 0,3-14-2915 0 0,8-41 2080 0 0,-22 78-2064 0 0,-1 0 0 0 0,1 0 0 0 0,-1-1-1 0 0,0 1 1 0 0,0 0 0 0 0,0 0 0 0 0,0 0-1 0 0,0-1 1 0 0,0 1 0 0 0,0 0 0 0 0,-1 0-1 0 0,1 0 1 0 0,-1 0 0 0 0,0 0 0 0 0,1 0-1 0 0,-1 0 1 0 0,0 0 0 0 0,0 0 0 0 0,0 0-1 0 0,-1 0 1 0 0,1 0 0 0 0,-1-1-16 0 0,0 1 6 0 0,-1 1-1 0 0,0-1 1 0 0,1 0 0 0 0,-1 1 0 0 0,0-1 0 0 0,0 1-1 0 0,0 0 1 0 0,1 0 0 0 0,-1 0 0 0 0,-1 0-1 0 0,1 0 1 0 0,0 1 0 0 0,0-1 0 0 0,-1 1-6 0 0,-11-1 21 0 0,0 2 0 0 0,0-1 1 0 0,0 2-1 0 0,0 0 0 0 0,0 1 0 0 0,0 0-21 0 0,-35 12 439 0 0,0 1 1 0 0,1 3-1 0 0,2 2 0 0 0,0 2 0 0 0,1 2 0 0 0,1 2 0 0 0,2 2 1 0 0,1 2-1 0 0,1 1 0 0 0,-29 31-439 0 0,53-46 144 0 0,0 1 1 0 0,1 1-1 0 0,0 0 0 0 0,2 1 0 0 0,1 1 1 0 0,0 0-1 0 0,1 1 0 0 0,-7 21-144 0 0,12-25 44 0 0,1-1 0 0 0,2 2 0 0 0,-1-1 0 0 0,2 1 1 0 0,0-1-1 0 0,2 1 0 0 0,0 0 0 0 0,1 0 0 0 0,0 0 0 0 0,2 0 0 0 0,3 17-44 0 0,4 1 27 0 0,0-1 0 0 0,3-1 0 0 0,12 29-27 0 0,54 100 10 0 0,-46-100-17 0 0,-2 1 0 0 0,-3 2-1 0 0,-3 1 8 0 0,-13-30-4 0 0,-2 1 1 0 0,-2 0-1 0 0,-1 0 0 0 0,-2 0 0 0 0,-2 25 4 0 0,-2-41-6 0 0,-1 1 1 0 0,-1-1-1 0 0,-1 0 0 0 0,-1 0 0 0 0,-2 0 0 0 0,0 0 0 0 0,-1-1 0 0 0,-1 0 0 0 0,-1 0 0 0 0,-2 1 6 0 0,9-18-152 0 0,-1 0 0 0 0,0 0 0 0 0,-1 0 0 0 0,1-1 0 0 0,-1 1-1 0 0,0-1 1 0 0,0 0 0 0 0,0 0 0 0 0,-1 0 0 0 0,1 0 0 0 0,-1-1 0 0 0,0 0 0 0 0,0 0 0 0 0,0 0-1 0 0,0-1 1 0 0,0 0 0 0 0,-1 0 0 0 0,1 0 0 0 0,-1 0 0 0 0,0-1 0 0 0,-1 0 152 0 0,-2 0-920 0 0,-1 0 1 0 0,1-2 0 0 0,-1 1-1 0 0,1-1 1 0 0,-1 0-1 0 0,1-1 1 0 0,0 0-1 0 0,-1 0 1 0 0,1-1 0 0 0,0-1-1 0 0,1 1 1 0 0,-7-5 919 0 0,-20-10-2490 0 0,-4-5 604 0 0</inkml:trace>
  <inkml:trace contextRef="#ctx0" brushRef="#br0" timeOffset="279.177">1 1482 772 0 0,'4'-20'4787'0'0,"-3"9"-2196"0"0,1 0 0 0 0,1 0 0 0 0,0 0 0 0 0,3-7-2591 0 0,-4 13 291 0 0,1 0 1 0 0,0 1 0 0 0,0-1-1 0 0,0 1 1 0 0,0-1-1 0 0,1 1 1 0 0,0 0 0 0 0,0 0-1 0 0,0 1 1 0 0,0-1-1 0 0,3-1-291 0 0,45-28 219 0 0,2 2 0 0 0,1 3 0 0 0,1 2 0 0 0,24-6-219 0 0,-31 12 47 0 0,217-83-369 0 0,51-2 322 0 0,-20 17-3896 0 0,2 4-6410 0 0,-240 68 7267 0 0,16-5 1081 0 0</inkml:trace>
  <inkml:trace contextRef="#ctx0" brushRef="#br0" timeOffset="561.305">2818 235 828 0 0,'-10'5'1811'0'0,"1"-1"0"0"0,-1 0 0 0 0,-1 0 0 0 0,-3 1-1811 0 0,-37 15 4018 0 0,28-7-3416 0 0,1 2-1 0 0,1 1 1 0 0,0 0 0 0 0,1 1 0 0 0,-9 12-602 0 0,-89 104 939 0 0,95-105-481 0 0,-64 78 2381 0 0,-27 49-2839 0 0,74-95 450 0 0,3 2 0 0 0,3 2 1 0 0,-13 37-451 0 0,40-85 24 0 0,1 0 0 0 0,0 0 0 0 0,2 1 1 0 0,0 0-1 0 0,1 0 0 0 0,0 0 0 0 0,2 0 0 0 0,0 0 1 0 0,0 0-1 0 0,3 13-24 0 0,-1-22-74 0 0,0 1 0 0 0,1-1 0 0 0,0 1 1 0 0,1-1-1 0 0,0 0 0 0 0,0 0 0 0 0,1 0 0 0 0,0 0 0 0 0,0-1 1 0 0,1 1-1 0 0,0-1 0 0 0,0 0 0 0 0,0 0 0 0 0,1-1 1 0 0,0 0-1 0 0,1 0 0 0 0,-1 0 0 0 0,1-1 0 0 0,0 0 1 0 0,1 0-1 0 0,5 2 74 0 0,-6-3-489 0 0,0-1 1 0 0,0 0 0 0 0,1 0-1 0 0,-1-1 1 0 0,1 0-1 0 0,0 0 1 0 0,0-1 0 0 0,0 0-1 0 0,0 0 1 0 0,0-1 0 0 0,0 0-1 0 0,0 0 1 0 0,0-1-1 0 0,-1 0 1 0 0,1 0 0 0 0,1-1 488 0 0,3-2-1032 0 0,1 0 0 0 0,-1 0 0 0 0,1-2 0 0 0,-1 1 0 0 0,-1-2 0 0 0,1 0 1 0 0,-1 0-1 0 0,0-1 0 0 0,3-3 1032 0 0,23-23-1973 0 0</inkml:trace>
  <inkml:trace contextRef="#ctx0" brushRef="#br0" timeOffset="845.795">2692 484 804 0 0,'42'23'16700'0'0,"-23"-14"-13148"0"0,1 2-3585 0 0,572 358 1057 0 0,-489-303-2192 0 0,40 37 1168 0 0,13 20-4489 0 0,-111-88 2046 0 0,14 7-2463 0 0,-55-40 4417 0 0,1 0-1 0 0,-1 0 1 0 0,0 0-1 0 0,1 0 1 0 0,-1 0 0 0 0,1-1-1 0 0,0 0 1 0 0,0 0-1 0 0,-1 0 1 0 0,1-1 0 0 0,0 1-1 0 0,0-1 1 0 0,2-1 489 0 0,15-5-1915 0 0</inkml:trace>
  <inkml:trace contextRef="#ctx0" brushRef="#br0" timeOffset="1113.438">3822 566 2808 0 0,'-49'18'7755'0'0,"-15"6"-1261"0"0,54-19-5979 0 0,-1 1-1 0 0,1 0 1 0 0,1 0 0 0 0,-1 1-1 0 0,0 1-514 0 0,-24 22 431 0 0,2 2-1 0 0,2 0 0 0 0,-22 31-430 0 0,-76 116 61 0 0,91-125 12 0 0,-23 30-673 0 0,5 2-1 0 0,4 3 0 0 0,-16 40 601 0 0,60-107-1399 0 0,-2 4-2845 0 0,7-25 303 0 0,3-14-1640 0 0,1-11 2865 0 0</inkml:trace>
  <inkml:trace contextRef="#ctx0" brushRef="#br0" timeOffset="1378.009">3934 251 816 0 0,'10'4'1205'0'0,"1"0"0"0"0,-1 1-1 0 0,0 0 1 0 0,-1 1 0 0 0,1 0-1 0 0,-1 0 1 0 0,0 1 0 0 0,-1 0 0 0 0,0 1-1 0 0,0-1 1 0 0,0 2 0 0 0,-1-1 0 0 0,0 1-1 0 0,5 8-1204 0 0,4 17 224 0 0,-2 0 1 0 0,-1 0-1 0 0,-1 1 0 0 0,-2 1 0 0 0,-2 0 0 0 0,-1 0 0 0 0,-2 1 1 0 0,-1-1-1 0 0,-2 1 0 0 0,-2 13-224 0 0,-3 40-20 0 0,-5 0 1 0 0,-3 0-1 0 0,-17 58 20 0 0,21-115 15 0 0,-1 0-1 0 0,-2-1 1 0 0,-11 24-15 0 0,16-43-354 0 0,-1-2 0 0 0,-1 1 0 0 0,0-1 1 0 0,0 0-1 0 0,-2 1 354 0 0,4-6-682 0 0,0-1 1 0 0,0 0-1 0 0,0 0 1 0 0,0 0-1 0 0,-1 0 1 0 0,0-1-1 0 0,0 0 1 0 0,0-1-1 0 0,-5 3 682 0 0,9-5-397 0 0,0 0 0 0 0,0 0-1 0 0,0-1 1 0 0,-1 1-1 0 0,1 0 1 0 0,0-1 0 0 0,-1 1-1 0 0,1-1 1 0 0,0 0-1 0 0,-1 0 1 0 0,1 0 0 0 0,0 0-1 0 0,-1 0 1 0 0,1-1-1 0 0,0 1 1 0 0,-1 0 0 0 0,1-1-1 0 0,0 0 1 0 0,0 0-1 0 0,0 0 1 0 0,-1 0 0 0 0,1 0-1 0 0,0 0 1 0 0,-1-1 397 0 0,-10-12-2077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6:44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189 137 1812 0 0,'3'-2'663'0'0,"0"0"0"0"0,0 0-1 0 0,0 1 1 0 0,0-1 0 0 0,1 1 0 0 0,-1 0-1 0 0,0 0 1 0 0,1 0 0 0 0,-1 0 0 0 0,0 1-1 0 0,1-1 1 0 0,-1 1 0 0 0,3 0-663 0 0,-4 0 154 0 0,0 1 0 0 0,0 0 0 0 0,0-1 1 0 0,0 1-1 0 0,0 0 0 0 0,-1 0 0 0 0,1 0 0 0 0,0 0 0 0 0,0 0 0 0 0,-1 1 1 0 0,1-1-1 0 0,0 0 0 0 0,-1 1 0 0 0,1-1 0 0 0,-1 1 0 0 0,0 0 1 0 0,0-1-1 0 0,1 1 0 0 0,-1 0 0 0 0,0 0 0 0 0,0 0 0 0 0,0 1-154 0 0,26 55 1876 0 0,1 10-1876 0 0,-12-25 694 0 0,3-1 0 0 0,1 0 1 0 0,9 10-695 0 0,-7-21 197 0 0,1 0 1 0 0,1-2 0 0 0,2-1 0 0 0,1 0-1 0 0,1-2 1 0 0,2-2 0 0 0,3 2-198 0 0,28 19-817 0 0,7-1 817 0 0,64 35-4342 0 0,-128-76 3714 0 0,1 0 1 0 0,0 0-1 0 0,0-1 1 0 0,0 1-1 0 0,0-1 1 0 0,0 0-1 0 0,1-1 1 0 0,-1 1-1 0 0,1-1 1 0 0,-1 0 0 0 0,1-1-1 0 0,-1 1 1 0 0,1-1-1 0 0,-1 0 1 0 0,1 0-1 0 0,-1-1 1 0 0,1 0-1 0 0,3-1 628 0 0,13-9-1948 0 0</inkml:trace>
  <inkml:trace contextRef="#ctx0" brushRef="#br0" timeOffset="284.329">1161 1 296 0 0,'-90'26'5197'0'0,"61"-18"-3590"0"0,0 0-1 0 0,1 2 1 0 0,-26 13-1607 0 0,-4 10 448 0 0,2 1 1 0 0,1 4-1 0 0,-49 43-448 0 0,-143 144 1602 0 0,217-196-1278 0 0,20-20-236 0 0,-166 167 1133 0 0,144-139-1134 0 0,1 0 1 0 0,1 2 0 0 0,3 2-1 0 0,-1 4-87 0 0,19-30-210 0 0,1 1 0 0 0,1 1 0 0 0,0 0-1 0 0,-2 12 211 0 0,7-25-333 0 0,1 1 0 0 0,0 0-1 0 0,0-1 1 0 0,0 1-1 0 0,1 0 1 0 0,-1 0-1 0 0,1 0 1 0 0,0-1 0 0 0,0 1-1 0 0,1 0 1 0 0,0 0-1 0 0,0 0 1 0 0,0-1 0 0 0,0 1-1 0 0,1 0 1 0 0,-1-1-1 0 0,1 1 1 0 0,0-1-1 0 0,2 2 334 0 0,-3-4-280 0 0,1 0-1 0 0,0 0 1 0 0,0-1-1 0 0,-1 1 0 0 0,1-1 1 0 0,0 1-1 0 0,0-1 0 0 0,0 0 1 0 0,1 0-1 0 0,-1 0 1 0 0,0 0-1 0 0,0 0 0 0 0,1 0 1 0 0,-1 0-1 0 0,0-1 0 0 0,1 1 1 0 0,-1-1-1 0 0,0 0 1 0 0,3 0 280 0 0,27-2-2040 0 0</inkml:trace>
  <inkml:trace contextRef="#ctx0" brushRef="#br0" timeOffset="586.439">1511 189 2828 0 0,'5'-1'10020'0'0,"10"-2"-5281"0"0,39-1-2570 0 0,124 6-1616 0 0,-45-1-1181 0 0,1 5 1 0 0,21 9 627 0 0,-123-11-1403 0 0,-1 3-1 0 0,-1 0 1 0 0,1 2 0 0 0,14 7 1403 0 0,-33-12-950 0 0,0 1 1 0 0,-1 1-1 0 0,0 0 1 0 0,0 1-1 0 0,0 0 1 0 0,-1 0-1 0 0,0 1 1 0 0,0 1-1 0 0,-1 0 1 0 0,0 0-1 0 0,-1 1 1 0 0,4 4 949 0 0,3 15-1839 0 0</inkml:trace>
  <inkml:trace contextRef="#ctx0" brushRef="#br0" timeOffset="869.898">1513 716 676 0 0,'-8'4'950'0'0,"-38"18"3377"0"0,44-21-3807 0 0,-1 0 0 0 0,1 0 0 0 0,0-1 0 0 0,-1 1 0 0 0,1-1-1 0 0,-1 0 1 0 0,0 0 0 0 0,1 0 0 0 0,-1 0 0 0 0,1 0-1 0 0,-1 0 1 0 0,1-1 0 0 0,-1 1 0 0 0,1-1 0 0 0,0 1-1 0 0,-1-1 1 0 0,1 0 0 0 0,-1-1-520 0 0,3 2 50 0 0,0 0 0 0 0,0 0 0 0 0,1 0 0 0 0,-1 0 0 0 0,0 0 0 0 0,0 0 0 0 0,0 0-1 0 0,0 0 1 0 0,1 0 0 0 0,-1 0 0 0 0,0 0 0 0 0,0 0 0 0 0,0 0 0 0 0,0 0 0 0 0,0-1 0 0 0,1 1 0 0 0,-1 0 0 0 0,0 0 0 0 0,0 0-1 0 0,0 0 1 0 0,0 0 0 0 0,0-1 0 0 0,0 1 0 0 0,0 0 0 0 0,0 0 0 0 0,1 0 0 0 0,-1 0 0 0 0,0 0 0 0 0,0-1 0 0 0,0 1 0 0 0,0 0 0 0 0,0 0-1 0 0,0 0 1 0 0,0-1 0 0 0,0 1 0 0 0,0 0 0 0 0,0 0 0 0 0,0 0 0 0 0,0 0 0 0 0,0-1 0 0 0,0 1 0 0 0,0 0 0 0 0,-1 0 0 0 0,1 0-1 0 0,0 0 1 0 0,0-1 0 0 0,0 1 0 0 0,0 0 0 0 0,0 0 0 0 0,0 0 0 0 0,0 0 0 0 0,0 0 0 0 0,0 0 0 0 0,-1-1 0 0 0,1 1 0 0 0,0 0 0 0 0,0 0-1 0 0,0 0 1 0 0,0 0 0 0 0,0 0 0 0 0,-1 0 0 0 0,1 0 0 0 0,0 0 0 0 0,0 0 0 0 0,0 0 0 0 0,0 0 0 0 0,-1-1 0 0 0,1 1 0 0 0,0 0-50 0 0,17-3 426 0 0,-13 2-304 0 0,726-129 1500 0 0,-240 71-4054 0 0,-485 59 2344 0 0,74-8-5721 0 0,0-3 5809 0 0,-55 7-1823 0 0,-1-2-1 0 0,0 0 0 0 0,0-1 1 0 0,-1-1-1 0 0,12-7 1824 0 0,5-8-2386 0 0</inkml:trace>
  <inkml:trace contextRef="#ctx0" brushRef="#br0" timeOffset="1162.156">2312 55 408 0 0,'-158'201'8218'0'0,"6"-7"-2751"0"0,99-120-4645 0 0,-30 56-822 0 0,46-65-526 0 0,2 1-1 0 0,3 2 1 0 0,3 1 0 0 0,3 1-1 0 0,-13 64 527 0 0,37-127-465 0 0,1 0 1 0 0,0 0-1 0 0,0 0 0 0 0,0 0 0 0 0,1 0 0 0 0,0 1 1 0 0,1 3 464 0 0,-1-10-170 0 0,1 1 1 0 0,-1-1-1 0 0,0 1 1 0 0,1-1-1 0 0,-1 1 1 0 0,1-1-1 0 0,0 1 1 0 0,-1-1-1 0 0,1 1 1 0 0,0-1-1 0 0,0 0 1 0 0,0 1-1 0 0,0-1 1 0 0,0 0-1 0 0,0 0 1 0 0,0 0-1 0 0,0 0 1 0 0,0 0-1 0 0,1 0 1 0 0,-1 0-1 0 0,0 0 1 0 0,1 0 0 0 0,-1-1-1 0 0,0 1 1 0 0,1-1-1 0 0,-1 1 1 0 0,1-1-1 0 0,-1 1 1 0 0,1-1-1 0 0,0 0 1 0 0,-1 1-1 0 0,1-1 1 0 0,-1 0-1 0 0,1 0 1 0 0,-1 0-1 0 0,2-1 170 0 0,24-3-1836 0 0</inkml:trace>
  <inkml:trace contextRef="#ctx0" brushRef="#br0" timeOffset="1414.167">3594 128 684 0 0,'0'2'310'0'0,"1"-1"0"0"0,0 0 0 0 0,-1 0 0 0 0,1 0 0 0 0,-1 0 0 0 0,1 1 1 0 0,-1-1-1 0 0,0 0 0 0 0,0 0 0 0 0,1 1 0 0 0,-1-1 0 0 0,0 0 0 0 0,0 1 0 0 0,0-1 0 0 0,0 0 0 0 0,0 0 0 0 0,-1 1 0 0 0,1-1 0 0 0,0 0 0 0 0,-1 0 0 0 0,1 1 0 0 0,0-1 1 0 0,-1 0-1 0 0,0 0 0 0 0,1 0 0 0 0,-1 0 0 0 0,0 1 0 0 0,1-1 0 0 0,-1 0 0 0 0,-1 0-310 0 0,-2 3 1215 0 0,-1 0 1 0 0,0 0-1 0 0,0-1 1 0 0,0 1-1 0 0,0-1 1 0 0,-3 0-1216 0 0,-13 9 805 0 0,-17 16-413 0 0,1 1 0 0 0,2 2 0 0 0,0 2 0 0 0,3 1 0 0 0,0 1 0 0 0,3 2 1 0 0,-19 30-393 0 0,38-53 152 0 0,1 0 1 0 0,1 1 0 0 0,1 0-1 0 0,0 1 1 0 0,1-1 0 0 0,0 1-1 0 0,2 0 1 0 0,-1 1 0 0 0,2-1-1 0 0,0 4-152 0 0,2-12 69 0 0,1 1 0 0 0,0-1 0 0 0,0 0 0 0 0,1 1 0 0 0,0-1 0 0 0,1 0 0 0 0,0 0 0 0 0,0 1 0 0 0,0-1 0 0 0,1-1 0 0 0,0 1 0 0 0,1 0 0 0 0,0-1 0 0 0,0 0 0 0 0,0 0 0 0 0,1 0 0 0 0,0 0 0 0 0,1-1 0 0 0,-1 0 0 0 0,1 0 0 0 0,2 1-69 0 0,7 5 29 0 0,1 0 0 0 0,1-1 0 0 0,0-1 0 0 0,0 0 0 0 0,1-2 0 0 0,0 0 0 0 0,1-1 0 0 0,0 0 0 0 0,0-2 1 0 0,0 0-1 0 0,11 0-29 0 0,6 1-13 0 0,-1-3 1 0 0,0 0 0 0 0,1-3-1 0 0,-1-1 1 0 0,0-1 0 0 0,4-3 12 0 0,-23 3-49 0 0,1-1 0 0 0,0 0 1 0 0,-1-2-1 0 0,0 0 0 0 0,0-1 1 0 0,-1 0-1 0 0,1-1 0 0 0,-1-1 1 0 0,-1-1-1 0 0,10-6 49 0 0,-17 10-68 0 0,-1-1 0 0 0,1 0 0 0 0,-1 0 1 0 0,0-1-1 0 0,-1 1 0 0 0,1-1 0 0 0,-1 0 0 0 0,-1-1 1 0 0,0 1-1 0 0,0-1 0 0 0,0 0 0 0 0,-1 0 0 0 0,0 0 0 0 0,0 0 1 0 0,-1-1-1 0 0,0 1 0 0 0,-1-1 0 0 0,1 1 0 0 0,-2-1 1 0 0,1 0-1 0 0,-2-4 68 0 0,1 0-77 0 0,-1-1 0 0 0,-1 1 0 0 0,0 0 0 0 0,-1 0 0 0 0,0 0 1 0 0,-1 0-1 0 0,-1 0 0 0 0,0 1 0 0 0,-1 0 0 0 0,0 0 0 0 0,-1 0 0 0 0,0 1 1 0 0,0-1-1 0 0,-2 2 0 0 0,1-1 0 0 0,-1 2 0 0 0,-1-1 0 0 0,-2-1 77 0 0,-10-7-30 0 0,0 2-1 0 0,-1 0 1 0 0,0 2 0 0 0,-2 1-1 0 0,1 0 1 0 0,-2 2-1 0 0,1 1 1 0 0,-12-3 30 0 0,-10-2-712 0 0,-1 3 0 0 0,-12-2 712 0 0,34 10-3002 0 0,0 1 1 0 0,0 1-1 0 0,-1 1 3002 0 0,23 1-1005 0 0,3 0 787 0 0,1 0 0 0 0,-1 0-1 0 0,0 0 1 0 0,1 0 0 0 0,-1-1-1 0 0,0 1 1 0 0,0 0 0 0 0,1 0-1 0 0,-1 0 1 0 0,0 1 0 0 0,1-1-1 0 0,-1 0 1 0 0,0 0-1 0 0,1 0 1 0 0,-1 0 0 0 0,0 1-1 0 0,1-1 1 0 0,-1 0 0 0 0,1 1-1 0 0,-1-1 1 0 0,1 0 0 0 0,-1 1-1 0 0,0-1 1 0 0,1 1 0 0 0,-1-1-1 0 0,1 1 1 0 0,-1-1 218 0 0,3 8-2479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6:41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791 152 116 0 0,'10'-8'919'0'0,"48"-44"3551"0"0,-54 47-3784 0 0,1 0 1 0 0,-1 0 0 0 0,0 0 0 0 0,-1 0 0 0 0,1-1-1 0 0,-1 1 1 0 0,0-1 0 0 0,0 0 0 0 0,-1 0-1 0 0,1-2-686 0 0,-5 5 1062 0 0,-7 7-760 0 0,-8 9-210 0 0,-60 65 1213 0 0,3 2 1 0 0,4 4-1 0 0,-7 18-1305 0 0,-23 25 1486 0 0,96-122-1438 0 0,-124 157 2612 0 0,-1 16-2660 0 0,94-124 272 0 0,1 1-1 0 0,3 2 1 0 0,3 1 0 0 0,2 2 0 0 0,-9 35-272 0 0,30-80 5 0 0,1 0 0 0 0,0 1 1 0 0,1 0-1 0 0,1 0 0 0 0,1-1 0 0 0,0 1 1 0 0,1 0-1 0 0,0 0 0 0 0,2 0 0 0 0,2 12-5 0 0,-2-20-107 0 0,0 0 0 0 0,1 1-1 0 0,0-1 1 0 0,0 0-1 0 0,1 0 1 0 0,0-1 0 0 0,1 1-1 0 0,-1-1 1 0 0,1 0 0 0 0,1 0-1 0 0,-1-1 1 0 0,1 0 0 0 0,1 0-1 0 0,-1 0 1 0 0,1 0-1 0 0,0-1 1 0 0,0 0 0 0 0,0-1-1 0 0,1 0 1 0 0,2 2 107 0 0,1-1-634 0 0,-1-1 1 0 0,1 0-1 0 0,1 0 1 0 0,-1-1-1 0 0,2-1 634 0 0,-2 0-1102 0 0,0 0 0 0 0,0-1 0 0 0,0-1 0 0 0,0 0 1 0 0,0 0-1 0 0,0-1 0 0 0,1-1 0 0 0,-1 0 0 0 0,-1 0 0 0 0,1-1 0 0 0,0-1 0 0 0,-1 1 0 0 0,10-6 1102 0 0,15-11-2533 0 0</inkml:trace>
  <inkml:trace contextRef="#ctx0" brushRef="#br0" timeOffset="282.941">1597 428 224 0 0,'-3'14'2078'0'0,"-2"-1"1"0"0,1 0-1 0 0,-2 0 1 0 0,0-1-1 0 0,0 1 0 0 0,-1-1 1 0 0,-1-1-1 0 0,-4 7-2078 0 0,-18 29 3522 0 0,7 5-3544 0 0,20-43 48 0 0,1 0 0 0 0,0 0 0 0 0,1 1 0 0 0,0-1 0 0 0,0 0 0 0 0,1 0-1 0 0,0 1 1 0 0,1-1 0 0 0,0 0 0 0 0,2 8-26 0 0,3 5-611 0 0,1 0-1 0 0,1 0 0 0 0,5 9 612 0 0,-2-6-4895 0 0,-2 1 0 0 0,5 19 4895 0 0,-12-37-1177 0 0,-1 0-1 0 0,0 0 0 0 0,0 0 0 0 0,-1 0 0 0 0,0 5 1178 0 0,-2 18-2156 0 0</inkml:trace>
  <inkml:trace contextRef="#ctx0" brushRef="#br0" timeOffset="518.973">1308 1617 2120 0 0,'4'-1'1139'0'0,"-1"-1"0"0"0,1 0 0 0 0,-1 0 1 0 0,0 0-1 0 0,0 0 0 0 0,0 0 0 0 0,0-1 0 0 0,0 0 0 0 0,2-2-1139 0 0,23-31 4838 0 0,-7 8-3200 0 0,37-33-849 0 0,2 4-1 0 0,31-22-788 0 0,16-14 55 0 0,429-429-36 0 0,-183 173 7 0 0,-333 329-42 0 0,130-119 78 0 0,-119 113-216 0 0,2 2-1 0 0,0 1 1 0 0,36-19 154 0 0,-59 37-476 0 0,0 0 0 0 0,1 1-1 0 0,0 0 1 0 0,-1 1 0 0 0,1 0 0 0 0,11-1 476 0 0,-19 4-471 0 0,0-1 1 0 0,0 1-1 0 0,1 0 0 0 0,-1 0 0 0 0,0 1 1 0 0,0-1-1 0 0,0 0 0 0 0,0 1 0 0 0,0 0 1 0 0,0 0-1 0 0,-1 0 0 0 0,4 1 471 0 0,-5-1-485 0 0,1 0-1 0 0,-1 1 1 0 0,1-1-1 0 0,-1 0 1 0 0,1 1-1 0 0,-1-1 1 0 0,1 1-1 0 0,-1-1 1 0 0,0 1-1 0 0,0-1 1 0 0,0 1-1 0 0,0 0 1 0 0,0 0-1 0 0,0 0 1 0 0,-1-1-1 0 0,1 1 1 0 0,-1 0-1 0 0,1 0 1 0 0,-1 0-1 0 0,1 2 486 0 0,-1 12-1672 0 0</inkml:trace>
  <inkml:trace contextRef="#ctx0" brushRef="#br0" timeOffset="815.717">2844 642 2536 0 0,'17'15'10494'0'0,"1"-1"-4997"0"0,-2 4-4700 0 0,30 51-99 0 0,-4 1 0 0 0,22 51-698 0 0,-22-41 442 0 0,3-2-1 0 0,7 5-441 0 0,-15-33-511 0 0,37 40 511 0 0,-46-60-3640 0 0,29 23 3640 0 0,-52-49-930 0 0,0 1 0 0 0,1-1 1 0 0,0-1-1 0 0,0 1 1 0 0,-1-1-1 0 0,5 1 930 0 0,-8-3-352 0 0,0 0 1 0 0,-1 0-1 0 0,1-1 0 0 0,0 1 1 0 0,0-1-1 0 0,-1 0 0 0 0,1 1 0 0 0,0-1 1 0 0,0 0-1 0 0,0 0 0 0 0,0 0 1 0 0,-1 0-1 0 0,1-1 0 0 0,0 1 0 0 0,0 0 1 0 0,0-1-1 0 0,-1 1 0 0 0,1-1 1 0 0,0 0-1 0 0,0 0 0 0 0,-1 1 0 0 0,1-1 1 0 0,-1 0-1 0 0,1 0 0 0 0,-1 0 1 0 0,2-1 351 0 0,9-14-2058 0 0</inkml:trace>
  <inkml:trace contextRef="#ctx0" brushRef="#br0" timeOffset="1049.939">3680 774 1536 0 0,'-63'21'9289'0'0,"4"1"-4422"0"0,24-8-4039 0 0,2 2 1 0 0,0 2 0 0 0,1 1-1 0 0,-4 4-828 0 0,-44 33 263 0 0,3 3-1 0 0,2 4 0 0 0,3 2 0 0 0,3 4 0 0 0,-2 8-262 0 0,55-58-153 0 0,1 1-1 0 0,1 1 1 0 0,1 0-1 0 0,0 2 154 0 0,8-13-768 0 0,0 1-1 0 0,1-1 0 0 0,0 1 1 0 0,1 0-1 0 0,0 0 0 0 0,0 3 769 0 0,3-12-292 0 0,0-1 0 0 0,-1 0 0 0 0,1 0 1 0 0,0 0-1 0 0,0 1 0 0 0,0-1 0 0 0,0 0 0 0 0,0 0 0 0 0,0 1 0 0 0,0-1 0 0 0,1 0 0 0 0,-1 0 0 0 0,0 1 0 0 0,1-1 0 0 0,-1 0 0 0 0,1 0 0 0 0,-1 0 0 0 0,1 0 0 0 0,0 0 0 0 0,-1 0 0 0 0,1 0 0 0 0,0 1 292 0 0,1-1-264 0 0,-1-1 0 0 0,0 0 0 0 0,0 1 0 0 0,0-1 0 0 0,0 0 0 0 0,0 1 0 0 0,0-1 0 0 0,0 0 0 0 0,1 0 0 0 0,-1 0 0 0 0,0 0 0 0 0,0 0 0 0 0,0 0 0 0 0,0-1 0 0 0,0 1 0 0 0,0 0 0 0 0,0-1 0 0 0,1 1 0 0 0,-1 0 0 0 0,0-1 0 0 0,0 1 0 0 0,0-1 0 0 0,0 0 0 0 0,0 1 0 0 0,0-1 264 0 0,19-12-1872 0 0</inkml:trace>
  <inkml:trace contextRef="#ctx0" brushRef="#br0" timeOffset="1332.868">3962 1 748 0 0,'18'33'6116'0'0,"2"0"0"0"0,16 19-6116 0 0,-25-35 2018 0 0,1 0 1 0 0,-2 1-1 0 0,2 4-2018 0 0,22 61 2456 0 0,-9-3-1579 0 0,-2 10-877 0 0,-21-83 64 0 0,11 51-41 0 0,-3 0-1 0 0,-2 1 1 0 0,-2 0-1 0 0,-3 1 1 0 0,-3-1 0 0 0,-2 0-1 0 0,-3 1 1 0 0,-3-1 0 0 0,-2-1-1 0 0,-2 0 1 0 0,-7 10-23 0 0,-7 18-56 0 0,-21 42 56 0 0,24-74-1728 0 0,-3-1-1 0 0,-28 44 1729 0 0,37-68-1394 0 0,-2-1-1 0 0,-1-1 1 0 0,-2-1-1 0 0,0-1 0 0 0,-2 0 1 0 0,0-2-1 0 0,-2-1 0 0 0,0-1 1 0 0,-1-1-1 0 0,-2-1 1 0 0,0-2-1 0 0,-12 5 1395 0 0,-33 7-2073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6:47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55 153 872 0 0,'8'-8'1477'0'0,"-2"1"-177"0"0,1 0 1 0 0,-1 1-1 0 0,1 0 1 0 0,1 0-1 0 0,-1 0 0 0 0,9-4-1300 0 0,-12 8 180 0 0,-1 1 0 0 0,1-1-1 0 0,0 1 1 0 0,0 0-1 0 0,1 1 1 0 0,-1-1-1 0 0,0 1 1 0 0,0 0-1 0 0,0 0 1 0 0,0 0 0 0 0,0 0-1 0 0,0 1 1 0 0,0-1-1 0 0,1 1 1 0 0,-1 0-1 0 0,-1 0 1 0 0,5 2-180 0 0,6 3 426 0 0,1 0 1 0 0,-1 1-1 0 0,0 1 1 0 0,0 0-1 0 0,-1 0 1 0 0,-1 2-1 0 0,1 0 1 0 0,-1 0-1 0 0,-1 1 1 0 0,5 5-427 0 0,19 25 522 0 0,-2 1 1 0 0,12 23-523 0 0,32 40 62 0 0,-76-104-67 0 0,143 169-136 0 0,-104-129-3141 0 0,26 21 3282 0 0,-60-56-719 0 0,0-1 0 0 0,1 1-1 0 0,-1-1 1 0 0,1 0 0 0 0,0-1 0 0 0,1 0-1 0 0,-1 0 1 0 0,1 0 0 0 0,0-1 0 0 0,0 0-1 0 0,0-1 1 0 0,0 0 0 0 0,0 0 0 0 0,1 0-1 0 0,-1-1 1 0 0,1-1 0 0 0,2 1 719 0 0,13-5-1909 0 0</inkml:trace>
  <inkml:trace contextRef="#ctx0" brushRef="#br0" timeOffset="250.478">1141 0 1164 0 0,'-35'12'4747'0'0,"0"-1"-1"0"0,-10 0-4746 0 0,16-5 2462 0 0,-1 2 0 0 0,2 1 0 0 0,-24 11-2462 0 0,-25 22 644 0 0,1 3 1 0 0,3 4-1 0 0,-4 7-644 0 0,-76 50 419 0 0,63-50-150 0 0,18-13 247 0 0,-21 21-516 0 0,73-49-63 0 0,1 0 1 0 0,1 2-1 0 0,0 0 1 0 0,1 1-1 0 0,1 0 1 0 0,-10 17 62 0 0,19-25-477 0 0,1 1 1 0 0,0 0 0 0 0,1 0 0 0 0,0 1 0 0 0,1 0 0 0 0,-1 3 476 0 0,4-12-341 0 0,0 0 0 0 0,0 0 0 0 0,1 0 0 0 0,0 0 0 0 0,0 0 0 0 0,0 0 1 0 0,0 0-1 0 0,0 0 0 0 0,0 0 0 0 0,1 0 0 0 0,-1 0 0 0 0,1 0 0 0 0,0 0 341 0 0,0-1-310 0 0,0 0-1 0 0,0-1 0 0 0,0 1 0 0 0,0-1 0 0 0,0 0 0 0 0,0 1 0 0 0,0-1 0 0 0,0 0 0 0 0,1 0 1 0 0,-1 1-1 0 0,1-1 0 0 0,-1 0 0 0 0,1 0 0 0 0,-1-1 0 0 0,1 1 0 0 0,-1 0 0 0 0,1 0 0 0 0,0-1 0 0 0,-1 1 1 0 0,1-1-1 0 0,0 0 0 0 0,0 1 0 0 0,0-1 311 0 0,26 1-2820 0 0,6-5 514 0 0</inkml:trace>
  <inkml:trace contextRef="#ctx0" brushRef="#br0" timeOffset="485.849">1405 271 696 0 0,'11'-5'1503'0'0,"0"0"1"0"0,0-1-1 0 0,-1-1 0 0 0,1 1 1 0 0,-1-2-1 0 0,-1 1 0 0 0,1-1 1 0 0,-1-1-1 0 0,-1 0 0 0 0,1 0-1503 0 0,2-1 475 0 0,0 1 0 0 0,1 0-1 0 0,0 1 1 0 0,0 0-1 0 0,1 1 1 0 0,-1 0-1 0 0,2 1 1 0 0,-1 1 0 0 0,1 0-1 0 0,14-3-474 0 0,25-4-138 0 0,1 2-1 0 0,14 1 139 0 0,-52 7 167 0 0,43-5-238 0 0,0 3 0 0 0,0 2-1 0 0,0 3 1 0 0,30 5 71 0 0,-42 0-1886 0 0,0 3-1 0 0,19 6 1887 0 0,-28-4-3541 0 0,0 1 0 0 0,0 3 0 0 0,0 1 3541 0 0,-4 2-2862 0 0,-9 0 664 0 0</inkml:trace>
  <inkml:trace contextRef="#ctx0" brushRef="#br0" timeOffset="726.512">1719 506 1056 0 0,'-39'10'3190'0'0,"0"-2"-1"0"0,-1-2 1 0 0,1-1 0 0 0,-1-2-1 0 0,-6-1-3189 0 0,41-2 356 0 0,-75 4 2725 0 0,72-3-2972 0 0,0 1 1 0 0,0 0-1 0 0,0 0 1 0 0,0 0 0 0 0,1 1-1 0 0,-1 0 1 0 0,1 0-1 0 0,-4 3-109 0 0,10-6 2 0 0,0 1 0 0 0,1-1 0 0 0,-1 0 0 0 0,0 1 0 0 0,1-1 0 0 0,-1 0-1 0 0,1 1 1 0 0,-1-1 0 0 0,1 1 0 0 0,-1-1 0 0 0,1 1 0 0 0,-1-1 0 0 0,1 1 0 0 0,0-1-1 0 0,-1 1 1 0 0,1 0 0 0 0,0-1 0 0 0,-1 1 0 0 0,1-1 0 0 0,0 1 0 0 0,0 0-1 0 0,0-1 1 0 0,-1 1 0 0 0,1 0 0 0 0,0-1 0 0 0,0 1 0 0 0,0 0 0 0 0,0-1 0 0 0,0 1-1 0 0,0 0 1 0 0,0-1 0 0 0,1 2-2 0 0,0-1 2 0 0,-1 1-1 0 0,1-1 0 0 0,0 1 0 0 0,1-1 1 0 0,-1 0-1 0 0,0 1 0 0 0,0-1 1 0 0,1 0-1 0 0,-1 0 0 0 0,0 0 0 0 0,1 0 1 0 0,-1 0-1 0 0,1 0-1 0 0,47 21-1 0 0,1-7-194 0 0,0-2 0 0 0,1-3-1 0 0,32 3 196 0 0,25-3-3981 0 0,26-3 3981 0 0,-38-7-4636 0 0,0-5-1 0 0,-1-3 1 0 0,21-8 4636 0 0,-30 1-2017 0 0</inkml:trace>
  <inkml:trace contextRef="#ctx0" brushRef="#br0" timeOffset="1098.726">3723 229 2064 0 0,'7'-6'980'0'0,"0"0"1"0"0,-1 0-1 0 0,0-1 0 0 0,0 1 0 0 0,0-1 1 0 0,-1-1-1 0 0,0 1 0 0 0,0-1 0 0 0,-1 0 0 0 0,0 0 1 0 0,3-8-981 0 0,-5 9 109 0 0,0 0 0 0 0,-1 0 1 0 0,0 0-1 0 0,0 0 1 0 0,0 0-1 0 0,-1-3-109 0 0,0 8-82 0 0,0-1-1 0 0,-1 1 0 0 0,1 0 0 0 0,-1-1 1 0 0,1 1-1 0 0,-1 0 0 0 0,0-1 1 0 0,0 1-1 0 0,0 0 0 0 0,0 0 1 0 0,0 0-1 0 0,0 0 0 0 0,-1 0 0 0 0,1 0 1 0 0,-1 0-1 0 0,1 0 0 0 0,-1 1 1 0 0,0-1-1 0 0,0 1 0 0 0,0-1 1 0 0,0 1-1 0 0,0-1 0 0 0,0 1 0 0 0,0 0 1 0 0,0 0-1 0 0,0 0 0 0 0,-1 0 1 0 0,1 1-1 0 0,0-1 0 0 0,-1 1 0 0 0,1-1 1 0 0,0 1-1 0 0,-2 0 83 0 0,-10-2 346 0 0,0 1 0 0 0,0 0 0 0 0,0 1 0 0 0,0 1 0 0 0,-3 1-346 0 0,-24 2 1027 0 0,1 2 0 0 0,1 2 0 0 0,-1 2 0 0 0,1 2 0 0 0,1 1 0 0 0,0 2 0 0 0,1 1 0 0 0,-27 17-1027 0 0,44-21 121 0 0,0 0 0 0 0,0 2 0 0 0,1 0 0 0 0,0 1 0 0 0,2 1 0 0 0,0 1 0 0 0,1 0 0 0 0,0 1 0 0 0,1 1 0 0 0,2 1 0 0 0,0 0 0 0 0,1 0 0 0 0,0 1 0 0 0,2 1 0 0 0,-4 12-121 0 0,11-25 15 0 0,0 0 0 0 0,1 0 0 0 0,0 0 0 0 0,1 0 1 0 0,0 1-1 0 0,0-1 0 0 0,1 0 0 0 0,0 1 0 0 0,1-1 0 0 0,0 0 1 0 0,1 0-1 0 0,-1 1 0 0 0,2-1 0 0 0,-1 0 0 0 0,1 0 0 0 0,3 5-15 0 0,-1-4 7 0 0,1 0-1 0 0,0 0 0 0 0,1-1 1 0 0,0 0-1 0 0,0 0 0 0 0,1 0 1 0 0,0-1-1 0 0,0 0 0 0 0,1-1 0 0 0,0 0 1 0 0,0 0-1 0 0,1-1 0 0 0,4 2-6 0 0,11 5 0 0 0,0-2 0 0 0,1-1 0 0 0,0-1 0 0 0,1-2-1 0 0,0 0 1 0 0,0-2 0 0 0,0 0 0 0 0,1-2-1 0 0,0-2 1 0 0,6 0 0 0 0,20-2-23 0 0,0-2-1 0 0,-1-3 1 0 0,0-1-1 0 0,44-14 24 0 0,-60 12-97 0 0,-1-2 0 0 0,0-1 1 0 0,-1-2-1 0 0,0-2 0 0 0,-1-1 0 0 0,0-1 0 0 0,-2-2 0 0 0,6-7 97 0 0,-24 17-96 0 0,0-2 0 0 0,-1 0-1 0 0,-1-1 1 0 0,0 0 0 0 0,-1-1 0 0 0,0 0 0 0 0,-1 0 0 0 0,5-11 96 0 0,-9 13-64 0 0,-1 0 1 0 0,0 0-1 0 0,0-1 0 0 0,-1 0 0 0 0,-1 1 0 0 0,0-1 1 0 0,-1-1-1 0 0,-1 1 0 0 0,0 0 0 0 0,0 0 1 0 0,-1 0-1 0 0,-1-4 64 0 0,0 6-28 0 0,-1-1 0 0 0,0 1 0 0 0,0 0 0 0 0,-1 0-1 0 0,0 0 1 0 0,-1 1 0 0 0,0-1 0 0 0,-1 1 0 0 0,0 0 0 0 0,-1 0 0 0 0,0 1 0 0 0,-1-1 0 0 0,0 1 0 0 0,0 0 28 0 0,-3-1 33 0 0,0 0 1 0 0,-1 1 0 0 0,0 0 0 0 0,0 0-1 0 0,-1 2 1 0 0,0-1 0 0 0,0 2 0 0 0,-1-1 0 0 0,0 2-1 0 0,-9-4-33 0 0,2 3-200 0 0,1 1-1 0 0,-1 0 0 0 0,0 2 0 0 0,0 0 1 0 0,-1 1-1 0 0,1 1 0 0 0,0 1 0 0 0,-1 1 0 0 0,1 1 1 0 0,0 1-1 0 0,0 0 0 0 0,0 2 0 0 0,0 0 1 0 0,1 1-1 0 0,-13 6 201 0 0,16-5-1169 0 0,1 1 0 0 0,0 0 1 0 0,0 1-1 0 0,1 1 0 0 0,0 0 0 0 0,1 1 1 0 0,0 0-1 0 0,1 1 0 0 0,0 1 0 0 0,0 0 0 0 0,2 0 1 0 0,-3 6 1168 0 0,-12 22-2582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6:38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692 1080 2008 0 0,'20'-14'3983'0'0,"-15"11"-3042"0"0,-1 0 1 0 0,1 0 0 0 0,-1 0-1 0 0,1 1 1 0 0,0-1-1 0 0,0 1 1 0 0,2 0-942 0 0,-4 1 77 0 0,0 1 0 0 0,0-1 0 0 0,0 1 1 0 0,0 0-1 0 0,0 0 0 0 0,0 0 0 0 0,1 0 0 0 0,-1 1 1 0 0,-1-1-1 0 0,2 1-77 0 0,10 3 142 0 0,0 1 1 0 0,0 1-1 0 0,-1 0 1 0 0,1 1-1 0 0,-1 0 1 0 0,-1 1-1 0 0,0 0 1 0 0,0 1-1 0 0,0 1 1 0 0,-1 0-1 0 0,-1 0 0 0 0,0 1 1 0 0,0 1-143 0 0,23 28 303 0 0,-2 2 0 0 0,-2 2 0 0 0,0 2-303 0 0,56 91 1408 0 0,31 30-1408 0 0,-82-123-339 0 0,2-1-1 0 0,2-2 1 0 0,2-2 0 0 0,1-1-1 0 0,24 16 340 0 0,-12-21-3212 0 0,-46-29 2299 0 0,0-1 0 0 0,0 0-1 0 0,0 0 1 0 0,0-1 0 0 0,1 0 0 0 0,-1 0 0 0 0,1 0 0 0 0,0-1-1 0 0,-1 0 1 0 0,7-1 913 0 0,8-3-2242 0 0</inkml:trace>
  <inkml:trace contextRef="#ctx0" brushRef="#br0" timeOffset="295.501">2055 990 1856 0 0,'-60'24'4554'0'0,"2"4"-1"0"0,-40 24-4553 0 0,42-16 1449 0 0,0 2 0 0 0,-27 26-1449 0 0,-346 327 4065 0 0,161-141-2643 0 0,237-222-2103 0 0,-11 9 2319 0 0,-17 21-1638 0 0,17-5-2094 0 0,36-43 160 0 0,0 1 1 0 0,0-1-1 0 0,1 1 0 0 0,-2 4 1934 0 0,7-13-3493 0 0,1-4 348 0 0,3-5 563 0 0</inkml:trace>
  <inkml:trace contextRef="#ctx0" brushRef="#br0" timeOffset="893.575">2446 132 64 0 0,'0'1'279'0'0,"-1"0"1"0"0,1-1-1 0 0,-1 1 0 0 0,0-1 1 0 0,1 1-1 0 0,-1-1 1 0 0,0 1-1 0 0,0-1 0 0 0,1 1 1 0 0,-1-1-1 0 0,0 1 0 0 0,0-1 1 0 0,0 0-1 0 0,1 0 0 0 0,-1 1 1 0 0,0-1-1 0 0,0 0 0 0 0,0 0 1 0 0,0 0-1 0 0,0 0 1 0 0,1 0-1 0 0,-1 0 0 0 0,0 0 1 0 0,0 0-1 0 0,0 0 0 0 0,0-1 1 0 0,0 1-1 0 0,1 0 0 0 0,-1 0 1 0 0,0-1-1 0 0,0 1 0 0 0,0-1 1 0 0,1 1-1 0 0,-1-1 0 0 0,0 1 1 0 0,1-1-1 0 0,-1 1 1 0 0,0-1-1 0 0,1 1 0 0 0,-1-1 1 0 0,0 0-1 0 0,1 1 0 0 0,-1-1 1 0 0,1 0-1 0 0,0 0 0 0 0,-1 1 1 0 0,1-2-280 0 0,-1 1 172 0 0,0 0-1 0 0,1 0 1 0 0,-1 0 0 0 0,0 0-1 0 0,1 0 1 0 0,0 0 0 0 0,-1 0 0 0 0,1 0-1 0 0,-1 0 1 0 0,1 0 0 0 0,0 0 0 0 0,0 0-1 0 0,0 0 1 0 0,0-1 0 0 0,0 1-1 0 0,0 0 1 0 0,0 0 0 0 0,0 0 0 0 0,0 0-1 0 0,0 0 1 0 0,1-1 0 0 0,-1 1 0 0 0,0 0-1 0 0,1 0 1 0 0,-1 0 0 0 0,1 0-1 0 0,-1 0 1 0 0,1 0 0 0 0,0 0 0 0 0,-1 0-1 0 0,1 0 1 0 0,0 1 0 0 0,0-1 0 0 0,-1 0-1 0 0,1 0 1 0 0,0 1 0 0 0,1-1-172 0 0,16-7 89 0 0,1 1 0 0 0,0 1-1 0 0,1 1 1 0 0,0 1 0 0 0,0 1 0 0 0,4 0-89 0 0,-5 0 32 0 0,63-10-10 0 0,31-5 26 0 0,29 2-48 0 0,-107 14 10 0 0,0 1-1 0 0,0 2 1 0 0,1 2 0 0 0,-1 1 0 0 0,0 1 0 0 0,5 3-10 0 0,-32-6 0 0 0,0 1-1 0 0,-1-1 1 0 0,1 1 0 0 0,-1 0 0 0 0,0 1 0 0 0,0 0-1 0 0,0 0 1 0 0,0 0 0 0 0,3 4 0 0 0,-9-7-1 0 0,0 0 1 0 0,1 1-1 0 0,-1-1 1 0 0,0 1 0 0 0,1-1-1 0 0,-1 1 1 0 0,0-1-1 0 0,0 1 1 0 0,0 0-1 0 0,-1 0 1 0 0,1-1-1 0 0,0 1 1 0 0,0 0 0 0 0,-1 0-1 0 0,0 0 1 0 0,1 0-1 0 0,-1 0 1 0 0,0-1-1 0 0,0 1 1 0 0,0 0-1 0 0,0 0 1 0 0,0 0 0 0 0,0 0-1 0 0,0 0 1 0 0,-1 0-1 0 0,1 0 1 0 0,-1 0-1 0 0,0-1 1 0 0,1 1-1 0 0,-1 0 1 0 0,0 0-1 0 0,0-1 1 0 0,0 1 0 0 0,0 0-1 0 0,0-1 1 0 0,0 1-1 0 0,-1-1 1 0 0,1 0-1 0 0,-1 1 1 0 0,0 0 0 0 0,-9 8 4 0 0,0 0 1 0 0,-1 0 0 0 0,0-1-1 0 0,-1-1 1 0 0,1 0-1 0 0,-2-1 1 0 0,-5 2-5 0 0,-31 13 40 0 0,-21 5-40 0 0,43-17 7 0 0,-52 17 10 0 0,39-14-5 0 0,1 1-1 0 0,-33 18-11 0 0,73-32 0 0 0,-1 0 0 0 0,1 0-1 0 0,-1 0 1 0 0,1 0 0 0 0,-1 1-1 0 0,1-1 1 0 0,-1 0 0 0 0,1 0 0 0 0,-1 1-1 0 0,1-1 1 0 0,-1 0 0 0 0,1 1-1 0 0,0-1 1 0 0,-1 1 0 0 0,1-1 0 0 0,0 0-1 0 0,-1 1 1 0 0,1-1 0 0 0,0 1-1 0 0,0-1 1 0 0,-1 1 0 0 0,1-1 0 0 0,0 1-1 0 0,0-1 1 0 0,0 1 0 0 0,0-1-1 0 0,0 1 1 0 0,-1-1 0 0 0,1 1 0 0 0,0-1-1 0 0,0 1 1 0 0,0-1 0 0 0,1 1-1 0 0,-1 0 1 0 0,0 0 0 0 0,1 0 0 0 0,0 0 0 0 0,0 0 0 0 0,0 0-1 0 0,0 0 1 0 0,0 0 0 0 0,0 0 0 0 0,0 0 0 0 0,0 0-1 0 0,0 0 1 0 0,0-1 0 0 0,0 1 0 0 0,2 0 0 0 0,52 20 2 0 0,-42-16-3 0 0,33 12-5 0 0,0 3 0 0 0,-1 1 0 0 0,-2 3 6 0 0,-29-16-3 0 0,-1 0 0 0 0,0 1 0 0 0,-1 0 0 0 0,0 1 0 0 0,-1 1 0 0 0,0 0 0 0 0,0 0 0 0 0,-1 1 0 0 0,-1 1 0 0 0,0-1 0 0 0,5 12 3 0 0,-11-20-1 0 0,-1 1 0 0 0,0 0 1 0 0,0 0-1 0 0,-1 0 0 0 0,1 0 1 0 0,-1 0-1 0 0,0 1 0 0 0,0-1 1 0 0,-1 0-1 0 0,0 0 0 0 0,0 1 1 0 0,0-1-1 0 0,-1 0 0 0 0,1 1 1 0 0,-1-1-1 0 0,-1 2 1 0 0,0 1 1 0 0,-1 0 0 0 0,-1-1 0 0 0,1 1 0 0 0,-1-1-1 0 0,0 1 1 0 0,-1-1 0 0 0,0 0 0 0 0,0-1 0 0 0,-5 6-1 0 0,-8 6 1 0 0,-1-2 1 0 0,0 0-1 0 0,-1-1 0 0 0,0-1 1 0 0,-2-1-1 0 0,-12 6-1 0 0,-27 11-380 0 0,-1-3 1 0 0,-1-2-1 0 0,-2-4 1 0 0,0-2-1 0 0,-1-2 1 0 0,-7-3 379 0 0,9-7-4147 0 0,24-11-5254 0 0,39 4 6944 0 0,1 0 643 0 0</inkml:trace>
  <inkml:trace contextRef="#ctx0" brushRef="#br0" timeOffset="1548.598">4890 1021 188 0 0,'-5'-6'713'0'0,"0"-1"0"0"0,-1 1-1 0 0,0 1 1 0 0,0-1 0 0 0,0 1 0 0 0,-1 0-1 0 0,0 0 1 0 0,0 1 0 0 0,0 0 0 0 0,0 0-1 0 0,-1 0 1 0 0,0 1-713 0 0,-5-1 357 0 0,0 0 1 0 0,0 0-1 0 0,0 2 0 0 0,-1 0 0 0 0,1 0 0 0 0,-1 1 0 0 0,-1 1-357 0 0,-22 1 544 0 0,1 2-1 0 0,0 2 1 0 0,0 1-1 0 0,1 2 1 0 0,-5 3-544 0 0,-73 20 4271 0 0,-11 9-4271 0 0,87-26 343 0 0,1 2 0 0 0,0 1 0 0 0,1 1 0 0 0,1 2-1 0 0,-7 7-341 0 0,34-22 26 0 0,0 0 0 0 0,1 1 0 0 0,-1-1 0 0 0,1 1 0 0 0,0 1 1 0 0,1-1-1 0 0,0 1 0 0 0,0 0 0 0 0,-3 6-27 0 0,7-11 3 0 0,-1 1 0 0 0,1-1 0 0 0,0 1-1 0 0,1 0 1 0 0,-1 0 0 0 0,0 0 0 0 0,1-1-1 0 0,0 1 1 0 0,-1 0 0 0 0,1 0 0 0 0,0 0 0 0 0,1 0-1 0 0,-1 0 1 0 0,0 0 0 0 0,1-1 0 0 0,0 1 0 0 0,-1 0-1 0 0,1 0 1 0 0,0-1 0 0 0,0 1 0 0 0,1 0-1 0 0,-1-1 1 0 0,1 1 0 0 0,-1-1 0 0 0,1 0 0 0 0,0 1-1 0 0,0-1 1 0 0,0 0 0 0 0,1 1-3 0 0,17 14 6 0 0,0-1 0 0 0,2-1 0 0 0,0 0 1 0 0,0-2-1 0 0,1-1 0 0 0,1 0 0 0 0,22 6-6 0 0,40 22-9 0 0,-21-6-28 0 0,-2 3 0 0 0,28 22 37 0 0,-70-44-14 0 0,0 1 1 0 0,-2 1 0 0 0,0 0-1 0 0,-1 2 1 0 0,-1 0 0 0 0,-1 1-1 0 0,0 1 1 0 0,10 19 13 0 0,-22-34-2 0 0,-1 0 0 0 0,0 0-1 0 0,-1 0 1 0 0,0 1 0 0 0,0-1-1 0 0,0 1 1 0 0,0-1 0 0 0,-1 1-1 0 0,0 0 1 0 0,-1 0 0 0 0,1-1-1 0 0,-1 1 1 0 0,-1 0 0 0 0,0 1 2 0 0,0-3-1 0 0,0 1 0 0 0,0-1 0 0 0,-1 0 1 0 0,0 0-1 0 0,0 0 0 0 0,0 0 0 0 0,-1-1 1 0 0,0 1-1 0 0,0-1 0 0 0,0 1 0 0 0,0-1 1 0 0,-1 0-1 0 0,0 0 0 0 0,1-1 0 0 0,-1 1 1 0 0,-1-1-1 0 0,1 0 0 0 0,-2 1 1 0 0,-11 6 0 0 0,-1 0 0 0 0,0-2-1 0 0,0 0 1 0 0,-1-1 0 0 0,0-1 0 0 0,0 0-1 0 0,0-2 1 0 0,-1 0 0 0 0,0-1 0 0 0,-14 0 0 0 0,-23-1 6 0 0,0-3 0 0 0,1-2 0 0 0,-10-3-6 0 0,14 0-2 0 0,0-2 0 0 0,1-2 0 0 0,1-2 0 0 0,-12-7 2 0 0,44 14-372 0 0,1-2 0 0 0,0 0 1 0 0,0 0-1 0 0,1-2 0 0 0,0 0 0 0 0,1-1 0 0 0,0-1 0 0 0,0 0 0 0 0,1-1 0 0 0,1 0 0 0 0,0-1 0 0 0,1-1 0 0 0,-8-11 372 0 0,16 19-472 0 0,0-1-1 0 0,0 0 1 0 0,1 0 0 0 0,0 0-1 0 0,0 0 1 0 0,1-1-1 0 0,0 1 1 0 0,0-1 0 0 0,1 0-1 0 0,0 1 1 0 0,0-1-1 0 0,1 0 1 0 0,0 1 0 0 0,0-1-1 0 0,1 0 1 0 0,0 0-1 0 0,0 1 1 0 0,1-1 0 0 0,0 1-1 0 0,0-1 1 0 0,1 1 0 0 0,0 0-1 0 0,0 0 1 0 0,1 0-1 0 0,0 0 1 0 0,0 1 0 0 0,0-1 472 0 0,29-39-1784 0 0</inkml:trace>
  <inkml:trace contextRef="#ctx0" brushRef="#br0" timeOffset="1813.293">5499 971 468 0 0,'9'4'729'0'0,"-5"-3"-142"0"0,0 0-1 0 0,-1 1 1 0 0,1 0 0 0 0,0 0 0 0 0,-1 0 0 0 0,0 0-1 0 0,1 0 1 0 0,0 2-587 0 0,-3-3 275 0 0,0 0 0 0 0,0 0 0 0 0,0 1 0 0 0,-1-1 0 0 0,1 0 0 0 0,0 1 0 0 0,-1-1 0 0 0,1 0 0 0 0,-1 1 0 0 0,1-1 0 0 0,-1 1 0 0 0,0-1 0 0 0,0 1 0 0 0,0-1 0 0 0,1 1 0 0 0,-1-1 0 0 0,-1 1 0 0 0,1-1 0 0 0,0 1 0 0 0,0-1 0 0 0,0 1 0 0 0,-1-1 0 0 0,1 1 0 0 0,-1-1 0 0 0,0 1-275 0 0,-14 42 1347 0 0,-2 0 0 0 0,-2-2 0 0 0,-8 11-1347 0 0,-76 123 1777 0 0,-9 19-628 0 0,86-142-1096 0 0,2 1 0 0 0,3 1 0 0 0,-7 30-53 0 0,18-46-1005 0 0,2 0-1 0 0,1 1 1 0 0,0 14 1005 0 0,7-47-813 0 0,-1 0 0 0 0,1 0 0 0 0,0 1 1 0 0,1-1-1 0 0,0 0 0 0 0,0 0 1 0 0,2 7 812 0 0,-2-12-324 0 0,-1 0 1 0 0,1 0-1 0 0,0 0 1 0 0,0 0-1 0 0,0 0 1 0 0,0-1-1 0 0,0 1 0 0 0,0 0 1 0 0,1-1-1 0 0,-1 1 1 0 0,0-1-1 0 0,1 1 1 0 0,-1-1-1 0 0,1 1 1 0 0,0-1-1 0 0,0 0 1 0 0,-1 0-1 0 0,1 0 1 0 0,0 0-1 0 0,0 0 1 0 0,0-1-1 0 0,0 1 1 0 0,0 0-1 0 0,0-1 1 0 0,0 1-1 0 0,0-1 1 0 0,0 0-1 0 0,2 0 324 0 0,21-1-1844 0 0</inkml:trace>
  <inkml:trace contextRef="#ctx0" brushRef="#br0" timeOffset="2092.437">5557 1864 2292 0 0,'6'-9'2424'0'0,"-1"-1"0"0"0,1-1-1 0 0,-2 1 1 0 0,4-9-2424 0 0,10-45 5576 0 0,-14 46-5056 0 0,1 0 0 0 0,1 0 0 0 0,0 1 0 0 0,1-1 0 0 0,7-9-520 0 0,-2 9 33 0 0,1-1-1 0 0,1 2 0 0 0,0 0 1 0 0,1 1-1 0 0,1 0 0 0 0,1 1 1 0 0,0 1-1 0 0,1 0 1 0 0,0 2-1 0 0,1 0 0 0 0,1 1 1 0 0,8-3-33 0 0,-14 7 0 0 0,0 1 0 0 0,1 1 0 0 0,-1 0 1 0 0,1 0-1 0 0,1 2 0 0 0,-1 0 1 0 0,0 1-1 0 0,1 0 0 0 0,-1 1 0 0 0,1 1 1 0 0,-1 1-1 0 0,1 0 0 0 0,-1 1 0 0 0,1 0 1 0 0,-1 1-1 0 0,0 1 0 0 0,0 1 1 0 0,1 0-1 0 0,-7-1-3 0 0,0 1 0 0 0,-1 0 0 0 0,1 0 0 0 0,-1 1 0 0 0,0 0 0 0 0,0 0 1 0 0,-1 1-1 0 0,0 0 0 0 0,0 0 0 0 0,-1 1 0 0 0,0 0 0 0 0,0 0 0 0 0,0 1 1 0 0,-1-1-1 0 0,-1 1 0 0 0,1 0 0 0 0,-2 0 0 0 0,1 1 0 0 0,-1-1 0 0 0,-1 1 1 0 0,1 0-1 0 0,-2-1 0 0 0,1 1 0 0 0,-1 2 3 0 0,0 3-15 0 0,0 1 0 0 0,-1-1 1 0 0,-1 1-1 0 0,-1-1 0 0 0,0 0 0 0 0,-1 1 0 0 0,0-1 1 0 0,-1 0-1 0 0,-1-1 0 0 0,0 1 0 0 0,-1-1 0 0 0,-1 0 0 0 0,0 0 1 0 0,-1-1-1 0 0,-3 4 15 0 0,-5 3-189 0 0,0 0 1 0 0,-1-2 0 0 0,-2 0-1 0 0,1 0 1 0 0,-2-2 0 0 0,-16 10 188 0 0,20-15-811 0 0,0-2 0 0 0,0 0 1 0 0,-1 0-1 0 0,-1-2 1 0 0,-15 5 810 0 0,27-10-796 0 0,-1-1 1 0 0,1 1 0 0 0,-1-1-1 0 0,1 0 1 0 0,-1-1 0 0 0,0 0 795 0 0,6 0-235 0 0,0 0 1 0 0,0 0 0 0 0,-1 0 0 0 0,1 0 0 0 0,0 0 0 0 0,0 0 0 0 0,0 0 0 0 0,0 0-1 0 0,-1-1 1 0 0,1 1 0 0 0,0 0 0 0 0,0-1 0 0 0,0 1 0 0 0,0-1 0 0 0,0 0 0 0 0,0 1-1 0 0,0-1 1 0 0,0 0 0 0 0,0 1 0 0 0,0-1 0 0 0,0 0 0 0 0,1 0 0 0 0,-1 0 0 0 0,0 0-1 0 0,0 0 1 0 0,1 0 0 0 0,-1 0 0 0 0,1 0 0 0 0,-1 0 0 0 0,1 0 0 0 0,-1 0 0 0 0,1 0-1 0 0,0 0 1 0 0,-1-1 0 0 0,1 0 234 0 0,0-14-1716 0 0</inkml:trace>
  <inkml:trace contextRef="#ctx0" brushRef="#br0" timeOffset="4816.669">946 262 1636 0 0,'-27'4'939'0'0,"1"0"0"0"0,-1 2 0 0 0,2 1 1 0 0,-1 1-1 0 0,1 1 0 0 0,0 1 0 0 0,1 2 0 0 0,0 0 0 0 0,-11 8-939 0 0,9-2 415 0 0,1 0 1 0 0,1 2-1 0 0,0 0 0 0 0,2 2 0 0 0,0 0 0 0 0,1 2 1 0 0,-15 23-416 0 0,17-20 104 0 0,2 1 1 0 0,0 1 0 0 0,2 0-1 0 0,2 1 1 0 0,0 1 0 0 0,2 0 0 0 0,1 1-1 0 0,2 0 1 0 0,1 0 0 0 0,1 0-1 0 0,2 1 1 0 0,2 0 0 0 0,0 0 0 0 0,3 0-1 0 0,3 33-104 0 0,3-25 301 0 0,2 0 0 0 0,1-1 0 0 0,2 0 0 0 0,9 15-301 0 0,70 152 1969 0 0,-42-104-614 0 0,2 20-1355 0 0,-30-65 129 0 0,-2 2 0 0 0,-2 0 0 0 0,-4 1 0 0 0,-1 1 0 0 0,-4-1 0 0 0,-2 3-129 0 0,-5-35 7 0 0,-1 0 0 0 0,-1 1 0 0 0,-2-1-1 0 0,-1 0 1 0 0,-1 0 0 0 0,-1 0 0 0 0,-2-1 0 0 0,-1 0 0 0 0,-1-1 0 0 0,-1 1 0 0 0,-1-2 0 0 0,-2 0-1 0 0,-14 21-6 0 0,13-26-5 0 0,-1 0-1 0 0,0-2 1 0 0,-1 0-1 0 0,-1-1 1 0 0,-1-1-1 0 0,-1 0 1 0 0,0-2-1 0 0,-1 0 1 0 0,-1-2-1 0 0,0 0 1 0 0,-8 3 5 0 0,-1-3-3 0 0,-1-1 1 0 0,-1-1 0 0 0,0-1-1 0 0,0-2 1 0 0,-1-2 0 0 0,0-1-1 0 0,0-1 1 0 0,-7-2 2 0 0,12 1 58 0 0,21-2 130 0 0,20 0 216 0 0,38-2-209 0 0,0 3 0 0 0,0 2 1 0 0,0 2-1 0 0,15 5-195 0 0,-47-7 7 0 0,-1 1 1 0 0,0 1-1 0 0,0 0 0 0 0,0 1 0 0 0,0 1 1 0 0,-1 1-1 0 0,-1 0 0 0 0,1 1 1 0 0,-2 1-1 0 0,1 0 0 0 0,-1 1 0 0 0,-1 0 1 0 0,8 10-8 0 0,-4 1 21 0 0,0 1 1 0 0,-1 0 0 0 0,-1 1-1 0 0,-2 1 1 0 0,0 0-1 0 0,-2 1 1 0 0,-1 0 0 0 0,-1 1-1 0 0,-1 0 1 0 0,1 18-22 0 0,6 40 209 0 0,-5 0 0 0 0,-1 80-209 0 0,-7 29 464 0 0,-4-99-89 0 0,5 0 1 0 0,4-1-1 0 0,11 50-375 0 0,-12-115 21 0 0,1 0 0 0 0,1 0 0 0 0,2-1 0 0 0,1 0 0 0 0,1-1 1 0 0,1-1-1 0 0,2 0 0 0 0,1 0 0 0 0,0-2 0 0 0,2 0 0 0 0,1-1 0 0 0,1-1 1 0 0,4 3-22 0 0,14 9 44 0 0,2-1 0 0 0,1-2 0 0 0,1-2 0 0 0,3 0-44 0 0,10 2-1632 0 0,0-3 0 0 0,2-1 0 0 0,12 1 1632 0 0,4-3-3382 0 0,0-3 0 0 0,2-3-1 0 0,0-4 1 0 0,1-2-1 0 0,64 2 3383 0 0,-25-9-1990 0 0</inkml:trace>
  <inkml:trace contextRef="#ctx0" brushRef="#br0" timeOffset="7960.476">1924 4020 696 0 0,'-23'12'2176'0'0,"-1"-1"0"0"0,-1-1-1 0 0,0-1 1 0 0,0-2 0 0 0,-7 2-2176 0 0,16-5 1020 0 0,1 1 1 0 0,0 0-1 0 0,0 2 0 0 0,0-1 1 0 0,1 2-1 0 0,-9 6-1020 0 0,7-3 385 0 0,1 0 0 0 0,0 1 0 0 0,1 1 0 0 0,0 1 1 0 0,-6 7-386 0 0,7-5 25 0 0,1 0 0 0 0,1 0 1 0 0,0 1-1 0 0,1 0 0 0 0,1 1 1 0 0,1 0-1 0 0,0 1 0 0 0,2-1 1 0 0,0 1-1 0 0,1 1 0 0 0,-2 11-25 0 0,6-25 17 0 0,1-1 0 0 0,-1 0 0 0 0,1 0 0 0 0,0 0 0 0 0,0 1 0 0 0,1-1 0 0 0,0 0 0 0 0,0 0 0 0 0,0 0 0 0 0,0 0 0 0 0,1 0 0 0 0,0 0 0 0 0,0 0 0 0 0,0-1 0 0 0,0 1 0 0 0,1 0 0 0 0,0-1 0 0 0,0 0 0 0 0,0 0 0 0 0,0 0 0 0 0,1 0 0 0 0,0 0 0 0 0,-1-1 0 0 0,2 0 0 0 0,-1 1 0 0 0,0-1 0 0 0,0-1 0 0 0,1 1 0 0 0,0-1 0 0 0,-1 0 0 0 0,1 0 0 0 0,1 0-17 0 0,11 4 26 0 0,0 0 0 0 0,0-2 0 0 0,0 0 0 0 0,1-1 1 0 0,-1-1-1 0 0,1-1 0 0 0,0 0 0 0 0,-1-1 0 0 0,2-1-26 0 0,10-2-21 0 0,0 0 0 0 0,-1-2 1 0 0,1-1-1 0 0,-1-1 0 0 0,0-1 0 0 0,-1-2 1 0 0,0-1-1 0 0,6-4 21 0 0,-19 8-100 0 0,-1 0 0 0 0,-1-2-1 0 0,1 1 1 0 0,-2-2 0 0 0,1 1 0 0 0,-1-1 0 0 0,8-11 100 0 0,-12 13-141 0 0,-1 0-1 0 0,0 0 1 0 0,-1-1 0 0 0,0 0 0 0 0,0 0-1 0 0,-1 0 1 0 0,0-1 0 0 0,-1 1 0 0 0,0-1-1 0 0,0 0 1 0 0,1-10 141 0 0,-4 7-61 0 0,1 0 1 0 0,-2 0-1 0 0,0 0 1 0 0,0 0-1 0 0,-1 0 1 0 0,-1 0-1 0 0,0 0 0 0 0,0 0 1 0 0,-2 1-1 0 0,1 0 1 0 0,-2 0-1 0 0,0 0 1 0 0,0 0-1 0 0,-1 1 0 0 0,-5-7 61 0 0,-2-1 125 0 0,-1 0 0 0 0,0 0-1 0 0,-2 2 1 0 0,0 0 0 0 0,-1 1-1 0 0,0 0 1 0 0,-1 2 0 0 0,-5-2-125 0 0,24 15 5 0 0,-52-27 319 0 0,50 27-321 0 0,0 0-1 0 0,-1 0 1 0 0,1 1 0 0 0,0-1-1 0 0,-1 0 1 0 0,1 1 0 0 0,0-1-1 0 0,-1 1 1 0 0,1 0 0 0 0,-1 0-1 0 0,1 0 1 0 0,0 0 0 0 0,-1 0-1 0 0,1 0 1 0 0,-1 1 0 0 0,1-1-1 0 0,0 1 1 0 0,-1 0 0 0 0,1 0-1 0 0,0 0 1 0 0,0 0 0 0 0,-1 0-3 0 0,2 0-71 0 0,0-1 0 0 0,1 1 0 0 0,-1 0 0 0 0,1-1 0 0 0,-1 1 0 0 0,0 0 0 0 0,1-1 0 0 0,0 1 0 0 0,-1 0 0 0 0,1-1 0 0 0,-1 1 0 0 0,1 0 0 0 0,0 0 0 0 0,-1 0 0 0 0,1-1 0 0 0,0 1 0 0 0,0 0 0 0 0,0 0 0 0 0,0 0 0 0 0,0 0 0 0 0,0 0 0 0 0,0-1 0 0 0,0 1 0 0 0,0 0 0 0 0,0 0 0 0 0,0 0 0 0 0,1 0 0 0 0,-1-1 0 0 0,0 1 0 0 0,0 0 0 0 0,1 0 0 0 0,-1-1 0 0 0,1 1 0 0 0,-1 0 0 0 0,1 0 0 0 0,-1-1 0 0 0,1 1 0 0 0,-1 0 0 0 0,1-1 0 0 0,-1 1 0 0 0,1-1 0 0 0,0 1 0 0 0,-1-1 0 0 0,1 1 0 0 0,0-1 0 0 0,0 1 71 0 0,4 2-929 0 0,0 1 1 0 0,-1-1 0 0 0,1 0 0 0 0,0-1-1 0 0,1 1 1 0 0,4 1 928 0 0,7 0-2132 0 0,0 1 0 0 0,0-2 0 0 0,10 1 2132 0 0,23-1-2452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5:57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145 416 1960 0 0,'-144'-10'17984'0'0,"365"1"-17118"0"0,42-14-866 0 0,-196 17 75 0 0,87-10-329 0 0,-2-5 1 0 0,0-8-1 0 0,67-24 254 0 0,-210 50-346 0 0,1 0 1 0 0,-1-1-1 0 0,1 0 1 0 0,-1 0-1 0 0,-1-1 1 0 0,9-5 345 0 0,-16 9-203 0 0,1-1 1 0 0,0 1-1 0 0,-1 0 1 0 0,0 0 0 0 0,1-1-1 0 0,-1 1 1 0 0,0 0-1 0 0,1-1 1 0 0,-1 0-1 0 0,0 1 1 0 0,0-1-1 0 0,0 0 1 0 0,0 1 0 0 0,-1-1-1 0 0,1 0 1 0 0,0 0-1 0 0,-1 0 1 0 0,1 0-1 0 0,-1 1 1 0 0,0-1 0 0 0,0 0-1 0 0,1 0 1 0 0,-1 0-1 0 0,0 0 1 0 0,-1 0-1 0 0,1 0 1 0 0,0 0 0 0 0,-1 0-1 0 0,1 0 1 0 0,-1 1-1 0 0,1-1 1 0 0,-1 0-1 0 0,0 0 1 0 0,0 0 0 0 0,0 1-1 0 0,0-1 1 0 0,0 0-1 0 0,0 0 203 0 0,-6-7-695 0 0,0 1 0 0 0,-1 0 0 0 0,0 0-1 0 0,0 0 1 0 0,-1 1 0 0 0,0 0 0 0 0,0 1 0 0 0,0 0-1 0 0,-9-4 696 0 0,-9-4-61 0 0,-2 2 0 0 0,-26-9 61 0 0,36 15 603 0 0,1 1 0 0 0,0 1 0 0 0,-1 0 0 0 0,0 2 0 0 0,-3 0-603 0 0,14 1 433 0 0,0 1 1 0 0,-1 0 0 0 0,1 0-1 0 0,0 1 1 0 0,-1 0 0 0 0,1 1-1 0 0,0 0 1 0 0,0 0 0 0 0,0 1-1 0 0,0 0 1 0 0,1 0 0 0 0,-7 4-434 0 0,13-7 107 0 0,-1 1 0 0 0,1 0 0 0 0,0 0 0 0 0,-1 0 0 0 0,1 0 0 0 0,0 0 0 0 0,0 0 0 0 0,0 0 0 0 0,0 1 0 0 0,0-1 0 0 0,0 0-1 0 0,0 1 1 0 0,0-1 0 0 0,0 0 0 0 0,0 1 0 0 0,1-1 0 0 0,-1 1 0 0 0,1 0 0 0 0,-1-1 0 0 0,1 1 0 0 0,0-1 0 0 0,-1 1 0 0 0,1 0 0 0 0,0 1-107 0 0,1 0 124 0 0,-1 0 0 0 0,1 0 1 0 0,0 0-1 0 0,0-1 0 0 0,0 1 0 0 0,0 0 0 0 0,0 0 0 0 0,1 0 0 0 0,0-1 1 0 0,-1 1-1 0 0,1-1 0 0 0,2 3-124 0 0,4 4 166 0 0,0-1 1 0 0,1 1-1 0 0,1-2 0 0 0,-1 1 1 0 0,1-1-1 0 0,5 2-166 0 0,34 16 235 0 0,2-2 1 0 0,0-3-1 0 0,36 9-235 0 0,12 5 621 0 0,-84-28-506 0 0,147 58 514 0 0,-137-52-612 0 0,0 1 1 0 0,-2 1 0 0 0,1 0 0 0 0,-2 2-1 0 0,6 6-17 0 0,-24-18-2 0 0,1 0 0 0 0,-1 0 0 0 0,0 0-1 0 0,0 1 1 0 0,-1-1 0 0 0,1 1-1 0 0,-1 0 1 0 0,0 0 0 0 0,0 0 0 0 0,-1 1-1 0 0,1-1 1 0 0,-1 1 0 0 0,0-1-1 0 0,-1 1 1 0 0,1 0 2 0 0,-2-2-5 0 0,0 0-1 0 0,0 0 0 0 0,0 0 1 0 0,0 0-1 0 0,0 0 1 0 0,-1 0-1 0 0,0 0 1 0 0,0 0-1 0 0,0 0 0 0 0,0 0 1 0 0,-1 0-1 0 0,1 0 1 0 0,-1-1-1 0 0,0 1 1 0 0,0-1-1 0 0,0 1 0 0 0,-1-1 1 0 0,1 0-1 0 0,-1 0 1 0 0,0 0-1 0 0,-3 3 6 0 0,-12 8-546 0 0,-1-1-1 0 0,0 0 1 0 0,-1-2 0 0 0,0 0-1 0 0,-1-1 1 0 0,0-2 0 0 0,-1 0-1 0 0,-6 1 547 0 0,13-4-727 0 0,9-2-138 0 0,0-1 1 0 0,-1-1-1 0 0,0 1 1 0 0,1-1-1 0 0,-6 0 865 0 0,10-1-552 0 0,0 1 0 0 0,0-2 0 0 0,0 1 0 0 0,-1 0 1 0 0,1 0-1 0 0,0-1 0 0 0,0 1 0 0 0,0-1 0 0 0,0 0 0 0 0,0 1 0 0 0,0-1 0 0 0,-1-1 552 0 0,-2-3-2065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7:0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1134 191 60 0 0,'5'-9'853'0'0,"0"1"0"0"0,-1-1 0 0 0,0-1 0 0 0,0 1-1 0 0,-1 0 1 0 0,0-1 0 0 0,-1 0 0 0 0,0 1 0 0 0,0-1 0 0 0,-1-9-853 0 0,0 16 219 0 0,-1 0 0 0 0,0 0 1 0 0,0 0-1 0 0,0 0 0 0 0,0 0 1 0 0,-1 0-1 0 0,1 0 0 0 0,-1 0 1 0 0,0 1-1 0 0,1-1 0 0 0,-1 0 1 0 0,0 0-1 0 0,-1 1 0 0 0,1-1 1 0 0,0 1-1 0 0,-1-1 0 0 0,0 1 1 0 0,1-1-1 0 0,-1 1 0 0 0,0 0 0 0 0,0 0 1 0 0,-1 0-1 0 0,1 0 0 0 0,0 0 1 0 0,0 0-1 0 0,-1 1 0 0 0,1-1 1 0 0,-1 1-1 0 0,0 0 0 0 0,1-1 1 0 0,-1 1-1 0 0,0 0 0 0 0,0 1 1 0 0,0-1-1 0 0,0 1 0 0 0,1-1 1 0 0,-4 1-220 0 0,-6-1 221 0 0,1 2 1 0 0,-1 0 0 0 0,1 0 0 0 0,0 1 0 0 0,-1 0 0 0 0,1 1 0 0 0,0 0 0 0 0,0 1 0 0 0,-2 1-222 0 0,-25 12 284 0 0,-33 19-284 0 0,45-22 129 0 0,-69 41 182 0 0,3 3 1 0 0,2 5-1 0 0,3 3 1 0 0,3 4-1 0 0,3 4 0 0 0,3 3 1 0 0,-60 79-312 0 0,129-145 24 0 0,-51 68 89 0 0,54-70-107 0 0,1 0 0 0 0,0 1 0 0 0,0 0 0 0 0,1-1 0 0 0,0 2 0 0 0,0-1 0 0 0,-1 8-6 0 0,5-16-1 0 0,-1 1 0 0 0,1-1 1 0 0,-1 1-1 0 0,1-1 0 0 0,0 1 0 0 0,0-1 1 0 0,0 1-1 0 0,0-1 0 0 0,0 1 1 0 0,1-1-1 0 0,-1 1 0 0 0,1-1 1 0 0,-1 1-1 0 0,1-1 0 0 0,0 1 1 0 0,0-1-1 0 0,0 0 0 0 0,0 0 0 0 0,1 1 1 0 0,-1-1-1 0 0,1 0 0 0 0,-1 0 1 0 0,1 0-1 0 0,0 0 0 0 0,-1-1 1 0 0,1 1-1 0 0,0 0 0 0 0,0-1 1 0 0,0 1-1 0 0,1-1 0 0 0,-1 0 1 0 0,0 0-1 0 0,0 0 0 0 0,1 0 0 0 0,-1 0 1 0 0,1 0-1 0 0,-1-1 0 0 0,1 1 1 0 0,-1-1-1 0 0,1 1 0 0 0,-1-1 1 0 0,1 0-1 0 0,-1 0 1 0 0,11 0-3 0 0,-1 1 0 0 0,0-2 0 0 0,0 0 0 0 0,0 0 0 0 0,0-1 0 0 0,-1-1 0 0 0,1 0 0 0 0,6-2 3 0 0,16-9-9 0 0,-1 0 1 0 0,-1-2-1 0 0,28-19 9 0 0,88-67-111 0 0,-122 83 63 0 0,-65 53 8 0 0,1 2 0 0 0,2 2 40 0 0,-36 34 31 0 0,53-54-25 0 0,-15 13 19 0 0,2 1 1 0 0,1 1-1 0 0,1 2 0 0 0,-18 29-25 0 0,46-60 0 0 0,0-1 0 0 0,0 0 1 0 0,0 1-1 0 0,0-1 0 0 0,1 1 1 0 0,-1 0-1 0 0,1-1 0 0 0,0 1 0 0 0,0 0 1 0 0,0 0-1 0 0,1 0 0 0 0,-1 0 0 0 0,1 0 1 0 0,0 0-1 0 0,0 0 0 0 0,1 0 1 0 0,-1 0-1 0 0,1 0 0 0 0,0-1 0 0 0,0 1 1 0 0,0 1-1 0 0,1-1 0 0 0,0-1 0 0 0,1 1 1 0 0,-1-1-1 0 0,1 0 1 0 0,-1 1-1 0 0,1-1 0 0 0,0-1 1 0 0,0 1-1 0 0,0 0 0 0 0,1-1 1 0 0,-1 1-1 0 0,1-1 1 0 0,-1 0-1 0 0,1-1 0 0 0,0 1 1 0 0,-1 0-1 0 0,1-1 1 0 0,0 0-1 0 0,0 0 0 0 0,1 0 0 0 0,10 2-2 0 0,1-1-1 0 0,-1 0 1 0 0,0-2-1 0 0,1 0 1 0 0,-1 0-1 0 0,1-1 1 0 0,-1-1-1 0 0,0-1 1 0 0,1 0-1 0 0,7-4 3 0 0,9-2-304 0 0,-1-2 0 0 0,-1-1-1 0 0,0-2 1 0 0,13-8 304 0 0,-17 6-1145 0 0,-1 0 0 0 0,0-2 0 0 0,2-3 1145 0 0,-10 7-1342 0 0,1-2 0 0 0,-2 0-1 0 0,0-1 1 0 0,-1-1 0 0 0,-1 0 0 0 0,-1-1-1 0 0,0-1 1 0 0,-2 0 0 0 0,0 0 0 0 0,-1-1 0 0 0,3-11 1342 0 0,2-22-1748 0 0</inkml:trace>
  <inkml:trace contextRef="#ctx0" brushRef="#br0" timeOffset="162.155">831 453 972 0 0,'1'-3'643'0'0,"-1"1"-1"0"0,1 0 0 0 0,0-1 1 0 0,0 1-1 0 0,0-1 1 0 0,0 1-1 0 0,1 0 1 0 0,-1 0-1 0 0,1 0 1 0 0,-1 0-1 0 0,1 0 1 0 0,0 0-1 0 0,0 0 0 0 0,-1 0 1 0 0,1 1-1 0 0,1-1 1 0 0,-1 1-1 0 0,2-2-642 0 0,0 2 263 0 0,0 1 0 0 0,0-1-1 0 0,1 1 1 0 0,-1 0-1 0 0,0 0 1 0 0,0 0 0 0 0,0 0-1 0 0,1 1 1 0 0,-1 0 0 0 0,0 0-1 0 0,2 1-262 0 0,39 8 1134 0 0,-1 3 0 0 0,0 2 0 0 0,37 18-1134 0 0,-43-16-15 0 0,-1 3 0 0 0,-1 1 0 0 0,-1 1-1 0 0,-1 2 1 0 0,-1 1 0 0 0,-1 2 0 0 0,4 7 15 0 0,-20-17-911 0 0,0 1 0 0 0,-2 0-1 0 0,6 10 912 0 0,-9-10-2082 0 0,0 0 0 0 0,-1 1 0 0 0,-1 0-1 0 0,-1 0 1 0 0,-1 1 0 0 0,2 8 2082 0 0,-4-4-2278 0 0</inkml:trace>
  <inkml:trace contextRef="#ctx0" brushRef="#br0" timeOffset="412.557">1649 352 572 0 0,'-16'11'2132'0'0,"0"-1"0"0"0,0-1 0 0 0,-1 0 0 0 0,-15 5-2132 0 0,12-6 903 0 0,1 1-1 0 0,1 1 0 0 0,-18 12-902 0 0,-13 16 612 0 0,2 2 1 0 0,1 3-1 0 0,2 1 0 0 0,2 2 0 0 0,3 2 1 0 0,1 1-1 0 0,3 3 0 0 0,1 0 1 0 0,-24 55-613 0 0,45-78 9 0 0,0 1 0 0 0,-5 23-9 0 0,14-40-359 0 0,1 0-1 0 0,0 0 0 0 0,1 0 1 0 0,0 0-1 0 0,1 0 1 0 0,1 0-1 0 0,0 1 0 0 0,1 1 360 0 0,-1-14-213 0 0,0 1 0 0 0,0 0-1 0 0,0-1 1 0 0,1 1 0 0 0,-1-1-1 0 0,0 1 1 0 0,1 0-1 0 0,-1-1 1 0 0,1 1 0 0 0,0-1-1 0 0,-1 1 1 0 0,1-1 0 0 0,0 0-1 0 0,0 1 1 0 0,0-1 0 0 0,0 0-1 0 0,0 1 1 0 0,0-1 0 0 0,1 0-1 0 0,-1 0 1 0 0,0 0 0 0 0,0 0-1 0 0,1 0 1 0 0,-1 0-1 0 0,1-1 1 0 0,0 1 213 0 0,1 0-299 0 0,-1-1 1 0 0,0 0-1 0 0,1 0 1 0 0,-1 0-1 0 0,1 0 0 0 0,-1 0 1 0 0,1-1-1 0 0,-1 1 1 0 0,1-1-1 0 0,-1 1 0 0 0,0-1 1 0 0,1 0-1 0 0,-1 0 0 0 0,0 0 1 0 0,0-1-1 0 0,0 1 1 0 0,1 0-1 0 0,-1-1 299 0 0,30-21-2257 0 0</inkml:trace>
  <inkml:trace contextRef="#ctx0" brushRef="#br0" timeOffset="601.923">1949 164 1056 0 0,'24'2'3428'0'0,"-13"0"517"0"0,-6-4 231 0 0,-10 4 101 0 0,-4 2-2217 0 0,-3 6-1144 0 0,3 1-524 0 0,-3 4-304 0 0,3-1-276 0 0,-3 3-396 0 0,-2 2-692 0 0,3 2-909 0 0,-3 2-1007 0 0,4 2-424 0 0,1 0 104 0 0,0 5 547 0 0,0-1 857 0 0</inkml:trace>
  <inkml:trace contextRef="#ctx0" brushRef="#br0" timeOffset="869.569">1966 671 712 0 0,'17'26'6460'0'0,"-17"-26"-6245"0"0,0 0 0 0 0,-1 0 0 0 0,1-1-1 0 0,0 1 1 0 0,-1 0 0 0 0,1 0 0 0 0,0 0 0 0 0,-1 0 0 0 0,1 0-1 0 0,0 0 1 0 0,-1 0 0 0 0,1 0 0 0 0,-1 0 0 0 0,1 0 0 0 0,0 0 0 0 0,-1 0-1 0 0,1 0 1 0 0,0 0 0 0 0,-1 0 0 0 0,1 0 0 0 0,0 1 0 0 0,-1-1-1 0 0,1 0 1 0 0,0 0 0 0 0,-1 0 0 0 0,1 1 0 0 0,0-1 0 0 0,-1 0-1 0 0,1 0 1 0 0,0 1 0 0 0,0-1 0 0 0,-1 0 0 0 0,1 0 0 0 0,0 1-1 0 0,0-1 1 0 0,0 0 0 0 0,-1 1 0 0 0,1-1 0 0 0,0 0 0 0 0,0 1-1 0 0,0-1 1 0 0,0 0 0 0 0,0 1 0 0 0,0-1 0 0 0,0 0 0 0 0,0 1 0 0 0,-1-1-1 0 0,1 1 1 0 0,1-1 0 0 0,-1 0 0 0 0,0 1 0 0 0,0-1 0 0 0,0 0-1 0 0,0 1 1 0 0,0-1 0 0 0,0 0 0 0 0,0 1 0 0 0,0-1 0 0 0,1 0-1 0 0,-1 1 1 0 0,0-1 0 0 0,0 0 0 0 0,0 1 0 0 0,1-1 0 0 0,-1 1-215 0 0,0-2 27 0 0,0 1 1 0 0,0 0 0 0 0,-1-1 0 0 0,1 1-1 0 0,0-1 1 0 0,0 1 0 0 0,0 0 0 0 0,0-1 0 0 0,0 1-1 0 0,0 0 1 0 0,0-1 0 0 0,0 1 0 0 0,0 0-1 0 0,0-1 1 0 0,0 1 0 0 0,0-1 0 0 0,0 1 0 0 0,0 0-1 0 0,0-1 1 0 0,0 1 0 0 0,0 0 0 0 0,1-1-1 0 0,-1 1 1 0 0,0 0 0 0 0,0-1 0 0 0,0 1 0 0 0,1 0-1 0 0,-1-1 1 0 0,0 1 0 0 0,0 0 0 0 0,1 0-1 0 0,-1-1 1 0 0,0 1 0 0 0,0 0 0 0 0,1 0 0 0 0,-1-1-1 0 0,0 1 1 0 0,1 0-28 0 0,12-13-280 0 0,8-1-494 0 0,25-18-7274 0 0,-43 30 7353 0 0,-1 0 1 0 0,0 0-1 0 0,0 0 0 0 0,0 0 0 0 0,0 0 0 0 0,0-1 0 0 0,-1 1 0 0 0,1 0 0 0 0,-1-1 0 0 0,1 1 0 0 0,-1-1 0 0 0,0 0 0 0 0,0 1 0 0 0,0-1 0 0 0,0 0 1 0 0,-1 0 694 0 0,-1-10-1828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7:15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47 580 0 0,'23'11'9347'0'0,"4"-6"-3898"0"0,34-9-1569 0 0,-34 1-3746 0 0,297-24 1221 0 0,-171 12-3592 0 0,0 3-8201 0 0,-132 11 4513 0 0,-20 1 4020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7:15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2040 0 0,'-2'13'1821'0'0,"1"-11"-808"0"0,0 1 1 0 0,1-1 0 0 0,0 0 0 0 0,0 1-1 0 0,-1-1 1 0 0,1 0 0 0 0,1 1 0 0 0,-1-1-1 0 0,0 0 1 0 0,0 1 0 0 0,1-1-1014 0 0,-1-1 304 0 0,1 0 1 0 0,-1-1 0 0 0,1 1-1 0 0,-1 0 1 0 0,1 0 0 0 0,-1-1-1 0 0,1 1 1 0 0,0 0-1 0 0,-1-1 1 0 0,1 1 0 0 0,0-1-1 0 0,-1 1 1 0 0,1-1 0 0 0,0 1-1 0 0,0-1 1 0 0,0 1-1 0 0,0-1-304 0 0,15 4 127 0 0,42 1 115 0 0,0-3 1 0 0,0-2 0 0 0,46-7-243 0 0,17 0-989 0 0,-32 6-1584 0 0,-30 1-4013 0 0,-1-2 1 0 0,45-9 6585 0 0,-56 1-2960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7:1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587 627 1516 0 0,'-14'-5'2683'0'0,"-23"-8"2252"0"0,28 11-4397 0 0,1 0 0 0 0,0 1 0 0 0,-1 0 0 0 0,1 0 0 0 0,-1 1 0 0 0,-2 0-538 0 0,-14 2 673 0 0,1 0 0 0 0,0 2 0 0 0,0 1 0 0 0,0 1 0 0 0,1 1 0 0 0,-1 0 0 0 0,2 2 0 0 0,-1 1 0 0 0,1 1 0 0 0,-16 11-673 0 0,20-11 67 0 0,0 2 0 0 0,1 0 0 0 0,1 0 0 0 0,0 2 0 0 0,1 0 0 0 0,1 0 0 0 0,0 1 0 0 0,1 1-1 0 0,1 1 1 0 0,0 0 0 0 0,1 0 0 0 0,-4 12-67 0 0,14-27 17 0 0,-1 0 1 0 0,1 0-1 0 0,0 1 0 0 0,0-1 1 0 0,0 0-1 0 0,0 0 0 0 0,0 1 1 0 0,1-1-1 0 0,0 1 0 0 0,-1-1 1 0 0,1 0-1 0 0,1 1 0 0 0,-1-1 0 0 0,0 0 1 0 0,1 1-1 0 0,0-1 0 0 0,0 0 1 0 0,0 1-1 0 0,0-1 0 0 0,0 0 1 0 0,0 0-1 0 0,1 0 0 0 0,0 0 1 0 0,0 0-18 0 0,0 0 18 0 0,0-1 0 0 0,1 0 1 0 0,0 0-1 0 0,-1 0 0 0 0,1 0 0 0 0,0 0 1 0 0,0 0-1 0 0,0-1 0 0 0,0 1 1 0 0,0-1-1 0 0,0 0 0 0 0,1 0 1 0 0,-1 0-1 0 0,0 0 0 0 0,1-1 0 0 0,-1 1 1 0 0,0-1-1 0 0,1 0 0 0 0,-1 0 1 0 0,1 0-1 0 0,-1-1 0 0 0,0 1 1 0 0,1-1-1 0 0,0 0-18 0 0,13-3-21 0 0,1-1 0 0 0,-1-1 0 0 0,1 0 1 0 0,-2-2-1 0 0,1 0 0 0 0,-1-1 0 0 0,0 0 0 0 0,-1-1 0 0 0,0-1 1 0 0,0-1 20 0 0,16-15-163 0 0,0-1 0 0 0,-2-1 0 0 0,24-31 163 0 0,-20 17-246 0 0,-3 0 0 0 0,-1-3 0 0 0,-3 0 0 0 0,16-39 246 0 0,74-203-1245 0 0,-81 195 1023 0 0,-20 46 452 0 0,-10 30 294 0 0,1-1 0 0 0,0 1 0 0 0,7-10-524 0 0,-22 84 1376 0 0,-18 39-871 0 0,-35 79-505 0 0,22-67 89 0 0,-1 23-89 0 0,31-95-327 0 0,2 1 0 0 0,2 0 0 0 0,1 0 1 0 0,2 0-1 0 0,2 27 327 0 0,6-4-2021 0 0,-4-56 1531 0 0,0 1 1 0 0,0-1-1 0 0,0 1 0 0 0,1-1 1 0 0,-1 0-1 0 0,1 0 1 0 0,0 0-1 0 0,1 0 1 0 0,-1 0-1 0 0,1 0 1 0 0,1 2 489 0 0,-3-6-223 0 0,-1 1 1 0 0,1 0-1 0 0,0 0 1 0 0,0-1-1 0 0,0 1 1 0 0,0 0-1 0 0,0-1 1 0 0,0 1-1 0 0,0-1 1 0 0,0 0-1 0 0,0 1 1 0 0,0-1-1 0 0,0 0 1 0 0,0 1-1 0 0,0-1 1 0 0,0 0-1 0 0,0 0 1 0 0,0 0-1 0 0,0 0 1 0 0,1 0-1 0 0,-1 0 1 0 0,0 0-1 0 0,0 0 1 0 0,0-1-1 0 0,0 1 1 0 0,0 0-1 0 0,0-1 1 0 0,0 1-1 0 0,0-1 1 0 0,1 0 222 0 0,1-1-582 0 0,1 0 1 0 0,-1 0 0 0 0,0 0 0 0 0,1-1 0 0 0,-1 0-1 0 0,-1 0 1 0 0,4-3 581 0 0,10-14-1586 0 0</inkml:trace>
  <inkml:trace contextRef="#ctx0" brushRef="#br0" timeOffset="263.577">986 359 1072 0 0,'12'26'8760'0'0,"-6"6"-3792"0"0,1 2-3064 0 0,1-14-1373 0 0,1-1 1 0 0,0 0 0 0 0,1 0 0 0 0,1-1 0 0 0,1 0-1 0 0,1-1 1 0 0,14 15-532 0 0,24 22-226 0 0,37 29 226 0 0,-48-47 41 0 0,-30-26-180 0 0,80 71-2234 0 0,-25-31-4906 0 0,-62-48 6414 0 0,1 1 0 0 0,0-1 0 0 0,0 0 0 0 0,0 0 0 0 0,1 0 0 0 0,-1 0 0 0 0,1-1 0 0 0,-1 0 0 0 0,1 0-1 0 0,3 1 866 0 0,2-3-1707 0 0</inkml:trace>
  <inkml:trace contextRef="#ctx0" brushRef="#br0" timeOffset="492.163">1724 443 144 0 0,'-73'24'13030'0'0,"56"-18"-12019"0"0,0 2 0 0 0,0 0 1 0 0,1 1-1 0 0,0 1 0 0 0,0 1-1011 0 0,-68 51 1199 0 0,3 3 0 0 0,-48 52-1199 0 0,78-64-519 0 0,-25 35 519 0 0,38-38-2037 0 0,1 1-1 0 0,2 4 2038 0 0,-23 39-13154 0 0,53-84 10854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7:1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179 152 228 0 0,'2'12'9144'0'0,"-7"4"-3975"0"0,-16 19-1551 0 0,9-17-3013 0 0,-12 31-188 0 0,1 1-1 0 0,3 1 0 0 0,2 1 0 0 0,-3 20-416 0 0,7-14-3198 0 0,3 1-1 0 0,1 17 3199 0 0,10-75-8 0 0,-1 21-4248 0 0,1-22 4145 0 0,0 0 0 0 0,0 1-1 0 0,0-1 1 0 0,0 0-1 0 0,0 0 1 0 0,0 1 0 0 0,0-1-1 0 0,0 0 1 0 0,0 1-1 0 0,0-1 1 0 0,0 0 0 0 0,0 0-1 0 0,0 1 1 0 0,0-1-1 0 0,0 0 1 0 0,0 1 0 0 0,1-1-1 0 0,-1 0 1 0 0,0 0-1 0 0,0 1 1 0 0,0-1 0 0 0,0 0-1 0 0,1 0 1 0 0,-1 0-1 0 0,0 1 1 0 0,0-1 0 0 0,0 0-1 0 0,1 0 1 0 0,-1 0-1 0 0,0 1 1 0 0,0-1-1 0 0,1 0 1 0 0,-1 0 0 0 0,0 0-1 0 0,1 0 1 0 0,-1 0-1 0 0,0 0 1 0 0,0 0 0 0 0,1 0-1 0 0,-1 0 1 0 0,0 0-1 0 0,1 0 1 0 0,-1 0 0 0 0,0 0-1 0 0,0 0 1 0 0,1 0-1 0 0,-1 0 1 0 0,0 0 0 0 0,1 0-1 0 0,-1 0 1 0 0,0 0-1 0 0,0 0 1 0 0,1 0 0 0 0,-1-1-1 0 0,0 1 1 0 0,0 0-1 0 0,1 0 1 0 0,-1 0-1 0 0,0-1 1 0 0,0 1 0 0 0,1 0-1 0 0,-1 0 1 0 0,0 0-1 0 0,0-1 1 0 0,0 1 0 0 0,0 0-1 0 0,1-1 112 0 0,8-8-1840 0 0</inkml:trace>
  <inkml:trace contextRef="#ctx0" brushRef="#br0" timeOffset="259.471">356 311 348 0 0,'39'6'10810'0'0,"27"-8"-7608"0"0,-19 0-2468 0 0,26 3-514 0 0,80-2-2156 0 0,-125-1-1256 0 0,1-1 1 0 0,13-5 3191 0 0,19-10-4965 0 0,-35 7 3195 0 0</inkml:trace>
  <inkml:trace contextRef="#ctx0" brushRef="#br0" timeOffset="508.068">955 87 1692 0 0,'-16'6'2312'0'0,"1"0"0"0"0,1 2-1 0 0,-1 0 1 0 0,-1 2-2312 0 0,-5 4 1276 0 0,1 1 0 0 0,-7 8-1276 0 0,-21 22 854 0 0,-24 33-854 0 0,68-75 187 0 0,-16 20-49 0 0,2 0 1 0 0,0 1-1 0 0,-14 26-138 0 0,24-36-704 0 0,1 0 1 0 0,1 0-1 0 0,-3 12 704 0 0,6-16-1048 0 0,0 0 0 0 0,1 0 0 0 0,0 0 1 0 0,1 0-1 0 0,0 0 0 0 0,1 1 1048 0 0,0-8-483 0 0,0 0-1 0 0,0 0 0 0 0,1 0 1 0 0,-1 1-1 0 0,1-1 0 0 0,0 0 1 0 0,0 0-1 0 0,0 0 0 0 0,0 0 1 0 0,1 1 483 0 0,5 6-1653 0 0</inkml:trace>
  <inkml:trace contextRef="#ctx0" brushRef="#br0" timeOffset="790.349">1192 122 388 0 0,'3'21'10101'0'0,"4"-1"-4565"0"0,7 3-2926 0 0,10 11-3217 0 0,7 10 866 0 0,30 62-189 0 0,11 8-70 0 0,6-11-2116 0 0,-52-73-1118 0 0,1-1-1 0 0,8 4 3235 0 0,-27-26-1055 0 0,0 0 0 0 0,0-1-1 0 0,0 0 1 0 0,1-1 0 0 0,0 0-1 0 0,0 0 1 0 0,8 2 1055 0 0,2-1-1689 0 0</inkml:trace>
  <inkml:trace contextRef="#ctx0" brushRef="#br0" timeOffset="1038.793">1684 192 1368 0 0,'-46'38'12701'0'0,"-23"13"-12701"0"0,-38 32 3165 0 0,70-50-2770 0 0,2 1 0 0 0,1 2 0 0 0,-21 30-395 0 0,35-38-575 0 0,1 1 0 0 0,-5 12 575 0 0,10-15-2208 0 0,2 0 1 0 0,1 0 0 0 0,1 3 2207 0 0,9-27-257 0 0,0 0-389 0 0,0 1 0 0 0,0 0 0 0 0,0-1 0 0 0,1 1-1 0 0,-1 0 1 0 0,1 0 0 0 0,-1 0 0 0 0,1-1-1 0 0,0 1 1 0 0,0 0 0 0 0,0 0 0 0 0,0 0 0 0 0,1 1 646 0 0,2 1-1810 0 0</inkml:trace>
  <inkml:trace contextRef="#ctx0" brushRef="#br0" timeOffset="1433.053">1702 74 916 0 0,'4'-3'9587'0'0,"4"-2"-4405"0"0,46-16-2075 0 0,-19 9-2934 0 0,1 2 0 0 0,0 1 0 0 0,6 1-173 0 0,-29 6 0 0 0,0 0 1 0 0,0 1-1 0 0,0 1 1 0 0,0 0-1 0 0,1 1 0 0 0,-1 0 1 0 0,0 1-1 0 0,0 0 1 0 0,0 1-1 0 0,7 3 0 0 0,-18-6 1 0 0,-1 1 0 0 0,1-1-1 0 0,-1 1 1 0 0,0-1 0 0 0,1 1 0 0 0,-1-1-1 0 0,0 1 1 0 0,1 0 0 0 0,-1-1 0 0 0,0 1 0 0 0,0 0-1 0 0,0 0 1 0 0,0 0 0 0 0,1 0 0 0 0,-1 0-1 0 0,-1 0 1 0 0,1 0 0 0 0,0 1 0 0 0,0-1-1 0 0,0 0 1 0 0,-1 0 0 0 0,1 1 0 0 0,0-1-1 0 0,-1 0 1 0 0,1 1 0 0 0,-1-1 0 0 0,0 1 0 0 0,1-1-1 0 0,-1 1 1 0 0,0-1 0 0 0,0 1 0 0 0,0-1-1 0 0,0 0 1 0 0,0 1 0 0 0,0-1 0 0 0,-1 1-1 0 0,1-1 1 0 0,0 1 0 0 0,-1-1 0 0 0,1 0-1 0 0,-1 1 1 0 0,1-1 0 0 0,-1 0 0 0 0,0 1 0 0 0,0-1-1 0 0,1 0 1 0 0,-1 0 0 0 0,0 0 0 0 0,-1 1-1 0 0,-5 8 15 0 0,-1-1 0 0 0,0-1 0 0 0,-1 1 0 0 0,0-2 0 0 0,-7 6-15 0 0,-84 58 79 0 0,55-40 114 0 0,1 2 0 0 0,-3 5-193 0 0,45-37 7 0 0,1 0 0 0 0,-1 0 0 0 0,1 1-1 0 0,-1-1 1 0 0,1 0 0 0 0,0 1 0 0 0,-1-1 0 0 0,1 1-1 0 0,0-1 1 0 0,0 1 0 0 0,0 0 0 0 0,0-1 0 0 0,0 1-1 0 0,0 0 1 0 0,1 0 0 0 0,-1 0 0 0 0,1-1 0 0 0,-1 1-1 0 0,1 0 1 0 0,0 0 0 0 0,-1 0 0 0 0,1 0 0 0 0,0 0-1 0 0,0 0 1 0 0,1 1-7 0 0,0-2 0 0 0,0 1-1 0 0,0 0 1 0 0,1 0 0 0 0,-1-1-1 0 0,1 1 1 0 0,-1-1-1 0 0,1 1 1 0 0,0-1-1 0 0,0 0 1 0 0,0 1 0 0 0,-1-1-1 0 0,1 0 1 0 0,0 0-1 0 0,0-1 1 0 0,0 1-1 0 0,1 0 1 0 0,-1-1 0 0 0,0 1-1 0 0,0-1 1 0 0,0 1-1 0 0,0-1 1 0 0,1 0 0 0 0,23 3-383 0 0,0-1 1 0 0,-1-1-1 0 0,1-1 1 0 0,0-2-1 0 0,-1 0 1 0 0,1-2-1 0 0,-1 0 0 0 0,1-2 383 0 0,22-7-5095 0 0,-1-2-1 0 0,0-2 0 0 0,31-16 5096 0 0,-47 18-1602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7:1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1013 9 1592 0 0,'0'0'243'0'0,"0"-1"-1"0"0,0 1 0 0 0,0 0 1 0 0,0-1-1 0 0,1 1 0 0 0,-1 0 1 0 0,0-1-1 0 0,0 1 1 0 0,0-1-1 0 0,1 1 0 0 0,-1 0 1 0 0,0-1-1 0 0,0 1 0 0 0,1 0 1 0 0,-1-1-1 0 0,0 1 1 0 0,0 0-1 0 0,1 0 0 0 0,-1-1 1 0 0,0 1-1 0 0,1 0 1 0 0,-1 0-1 0 0,1 0 0 0 0,-1-1 1 0 0,0 1-1 0 0,1 0 0 0 0,-1 0 1 0 0,1 0-1 0 0,-1 0 1 0 0,0 0-1 0 0,1 0 0 0 0,-1 0 1 0 0,1 0-1 0 0,-1 0 0 0 0,0 0-242 0 0,6 13 3786 0 0,-6 25-1053 0 0,-30 102 56 0 0,16-84-2721 0 0,3 0 1 0 0,-1 23-69 0 0,8-22 717 0 0,1-18-2592 0 0,-1-1 0 0 0,-2 1 1 0 0,-3 8 1874 0 0,6-35-1092 0 0,-1 0 1 0 0,0 0 0 0 0,-1 0-1 0 0,0 0 1 0 0,-1-1 0 0 0,0 1-1 0 0,-1-2 1 0 0,0 1 0 0 0,-1-1 0 0 0,0 0-1 0 0,-9 8 1092 0 0,-17 12-2100 0 0</inkml:trace>
  <inkml:trace contextRef="#ctx0" brushRef="#br0" timeOffset="254.75">28 1098 992 0 0,'-13'17'3180'0'0,"-2"5"4956"0"0,17-16-2000 0 0,9-4-4612 0 0,10-2-1393 0 0,36-8 166 0 0,0-3 1 0 0,-1-2-1 0 0,31-13-297 0 0,31-7 169 0 0,132-27-408 0 0,1 12 1 0 0,169-8 238 0 0,-213 41-2159 0 0,218-24-13084 0 0,-363 30 12866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7:0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1154 619 400 0 0,'-2'-60'2894'0'0,"2"49"-2455"0"0,1 0 1 0 0,-2 0-1 0 0,0 0 1 0 0,0 0 0 0 0,-1 0-1 0 0,0 0 1 0 0,-1 0 0 0 0,-3-8-440 0 0,5 16 96 0 0,-1 1 1 0 0,1-1 0 0 0,-1 1-1 0 0,0-1 1 0 0,0 1-1 0 0,0 0 1 0 0,0 0 0 0 0,0 0-1 0 0,0 0 1 0 0,-1 1 0 0 0,1-1-1 0 0,-1 0 1 0 0,1 1 0 0 0,-1 0-1 0 0,0 0 1 0 0,1-1-1 0 0,-1 2 1 0 0,0-1 0 0 0,0 0-1 0 0,0 0 1 0 0,0 1 0 0 0,0 0-1 0 0,0-1 1 0 0,1 1 0 0 0,-1 0-1 0 0,0 1 1 0 0,0-1 0 0 0,-1 1-97 0 0,-8 0 261 0 0,0 1 1 0 0,0 1 0 0 0,1 0 0 0 0,-1 0 0 0 0,1 1 0 0 0,-3 2-262 0 0,-13 6 353 0 0,0 2 0 0 0,1 0 1 0 0,1 2-1 0 0,1 0 0 0 0,0 2 0 0 0,1 1 1 0 0,1 0-1 0 0,1 2 0 0 0,-8 10-353 0 0,14-14 104 0 0,1 1 1 0 0,1 1-1 0 0,1 0 0 0 0,0 0 0 0 0,1 1 0 0 0,1 1 1 0 0,2 0-1 0 0,0 0 0 0 0,0 1 0 0 0,2 0 0 0 0,1 0 0 0 0,-1 12-104 0 0,3 8 15 0 0,1 1-1 0 0,2-1 0 0 0,2 0 0 0 0,2 1 0 0 0,2-1 1 0 0,1-1-1 0 0,9 24-14 0 0,21 60 88 0 0,44 93-88 0 0,-14-40 16 0 0,-60-157-11 0 0,0 1 0 0 0,-1 0 0 0 0,-1 1 0 0 0,-1 0 0 0 0,-1-1 0 0 0,-1 7-5 0 0,-2-19 5 0 0,0 1 1 0 0,-1-1-1 0 0,0 0 1 0 0,-1 1 0 0 0,0-1-1 0 0,0 0 1 0 0,-1 0-1 0 0,-1 0 1 0 0,0-1-1 0 0,0 1 1 0 0,-1-1 0 0 0,0 0-1 0 0,0 0 1 0 0,-6 6-6 0 0,-2 1 157 0 0,0-1 1 0 0,-2 0 0 0 0,0-2-1 0 0,0 1 1 0 0,-1-2 0 0 0,-1 0-1 0 0,0-1 1 0 0,0-1-1 0 0,-1 0 1 0 0,-1-1 0 0 0,1-2-1 0 0,-1 1 1 0 0,-15 2-158 0 0,7-3-91 0 0,-1-1 1 0 0,0-1-1 0 0,0-2 0 0 0,-9 0 91 0 0,6-2-1799 0 0,0-2-1 0 0,0-1 1 0 0,-24-4 1799 0 0,46 3-1745 0 0,5 1-378 0 0,2 2-4012 0 0,2 0 4453 0 0</inkml:trace>
  <inkml:trace contextRef="#ctx0" brushRef="#br0" timeOffset="331.03">1 2982 388 0 0,'1'0'540'0'0,"0"1"0"0"0,0-1 0 0 0,0 1 0 0 0,0-1 0 0 0,0 0 0 0 0,0 0 0 0 0,0 0 0 0 0,0 1 0 0 0,1-1 0 0 0,-1 0 0 0 0,0 0 0 0 0,0 0 0 0 0,0-1 0 0 0,0 1-1 0 0,0 0 1 0 0,1 0 0 0 0,-1-1 0 0 0,0 1 0 0 0,0-1-540 0 0,25-12 5561 0 0,-1 1-3805 0 0,22 1-1590 0 0,1 3-1 0 0,0 1 0 0 0,0 3 0 0 0,0 2 1 0 0,18 2-166 0 0,53-4-3959 0 0,-77 2-5677 0 0,34-8 9636 0 0,-41 3-2434 0 0,0 1 500 0 0</inkml:trace>
  <inkml:trace contextRef="#ctx0" brushRef="#br0" timeOffset="834.843">1154 2502 388 0 0,'-98'38'9029'0'0,"71"-25"-6679"0"0,0 1 0 0 0,-13 10-2350 0 0,28-17 330 0 0,0 1-1 0 0,0 1 1 0 0,1 0 0 0 0,1 1 0 0 0,-1 0-1 0 0,2 0 1 0 0,-1 1 0 0 0,1 0 0 0 0,1 1-1 0 0,0 0 1 0 0,1 0 0 0 0,0 1 0 0 0,-3 9-330 0 0,8-17 29 0 0,0 0 1 0 0,1 0-1 0 0,-1 1 1 0 0,1-1-1 0 0,0 0 1 0 0,0 1-1 0 0,1-1 1 0 0,0 1-1 0 0,0-1 1 0 0,0 1-1 0 0,1-1 1 0 0,-1 1-1 0 0,1-1 1 0 0,0 1-1 0 0,1-1 1 0 0,0 0-1 0 0,-1 0 1 0 0,2 1-1 0 0,-1-2 1 0 0,1 1-1 0 0,1 3-29 0 0,0-3 6 0 0,1 1 0 0 0,-1-1-1 0 0,1-1 1 0 0,0 1 0 0 0,0 0-1 0 0,1-1 1 0 0,-1 0 0 0 0,1-1-1 0 0,0 1 1 0 0,0-1 0 0 0,0 0-1 0 0,0 0 1 0 0,1-1 0 0 0,-1 0-1 0 0,1 0 1 0 0,0 0 0 0 0,2-1-6 0 0,13 2 23 0 0,1-1 1 0 0,0-2 0 0 0,0 0-1 0 0,0-1 1 0 0,-1-2 0 0 0,1 0-1 0 0,-1-1 1 0 0,1-1 0 0 0,-1-1-1 0 0,-1-2 1 0 0,1 0 0 0 0,5-4-24 0 0,11-6-68 0 0,0-1 0 0 0,-2-2 0 0 0,0-2 0 0 0,-2-1 0 0 0,-1-2 0 0 0,9-10 68 0 0,-4-3-34 0 0,-2-2 0 0 0,-1-2 0 0 0,-2-1 0 0 0,-2-1 0 0 0,7-18 34 0 0,-17 29 52 0 0,-20 32-43 0 0,0 0 1 0 0,0 0-1 0 0,0 1 0 0 0,1-1 1 0 0,-1 0-1 0 0,0 1 1 0 0,1-1-1 0 0,-1 1 1 0 0,1-1-1 0 0,-1 1 0 0 0,1-1 1 0 0,0 1-1 0 0,0 0 1 0 0,0 0-1 0 0,-1 0 1 0 0,1 0-1 0 0,0 0 0 0 0,0 1 1 0 0,0-1-1 0 0,0 1 1 0 0,0-1-1 0 0,2 1-9 0 0,-2 0 22 0 0,0 0 0 0 0,0 1 0 0 0,0-1 0 0 0,0 1 0 0 0,0 0 0 0 0,0 0 0 0 0,0-1-1 0 0,0 1 1 0 0,0 1 0 0 0,0-1 0 0 0,0 0 0 0 0,-1 0 0 0 0,1 1 0 0 0,0-1 0 0 0,-1 1 0 0 0,1-1 0 0 0,-1 1-1 0 0,1 0-21 0 0,5 8 83 0 0,0 1-1 0 0,0 0 1 0 0,-1 0-1 0 0,0 1 1 0 0,-1-1 0 0 0,3 11-84 0 0,3 9 46 0 0,-2 1 0 0 0,-1 1-1 0 0,-2-1 1 0 0,-1 1-1 0 0,0 14-44 0 0,-5-43 22 0 0,0 1 1 0 0,0-1-1 0 0,0 0 0 0 0,-1 1 0 0 0,1-1 0 0 0,-1 1 0 0 0,0-1 1 0 0,-1 0-1 0 0,1 0 0 0 0,-1 1 0 0 0,1-1 0 0 0,-1 0 0 0 0,0-1 1 0 0,-1 1-1 0 0,1 0 0 0 0,-1 0 0 0 0,0-1 0 0 0,-2 3-22 0 0,-1-1 22 0 0,1-1 0 0 0,-1 1 0 0 0,0-1 0 0 0,0-1 0 0 0,-1 1 0 0 0,1-1 0 0 0,-1 0-1 0 0,0 0 1 0 0,0-1 0 0 0,0 0 0 0 0,0 0-22 0 0,-20 3 27 0 0,0-2 0 0 0,0 0 0 0 0,0-1 0 0 0,0-2 0 0 0,-18-2-27 0 0,13 0 61 0 0,0-2 0 0 0,1 0 0 0 0,-25-8-61 0 0,43 9-374 0 0,1-1 1 0 0,0 0-1 0 0,0-1 0 0 0,1 0 1 0 0,-1-1-1 0 0,1 0 0 0 0,0-1 1 0 0,1 0-1 0 0,0-1 0 0 0,-9-8 374 0 0,18 15-368 0 0,0 0 0 0 0,0 0-1 0 0,0-1 1 0 0,0 1 0 0 0,0 0-1 0 0,1-1 1 0 0,-1 1 0 0 0,0-1 0 0 0,1 1-1 0 0,-1-1 1 0 0,1 1 0 0 0,-1-1-1 0 0,1 1 1 0 0,0-1 0 0 0,0 0-1 0 0,0 1 1 0 0,-1-1 0 0 0,2 1 0 0 0,-1-1-1 0 0,0 1 1 0 0,0-1 0 0 0,0 0-1 0 0,1 0 369 0 0,0-2-1046 0 0,1-1 0 0 0,0 0 0 0 0,0 1 0 0 0,0-1 0 0 0,1 1 0 0 0,2-4 1046 0 0,10-13-2115 0 0</inkml:trace>
  <inkml:trace contextRef="#ctx0" brushRef="#br0" timeOffset="1618.065">1907 120 640 0 0,'-39'8'2955'0'0,"-8"2"2855"0"0,-25 10-5810 0 0,56-14 424 0 0,0 0 0 0 0,0 1 0 0 0,1 1 0 0 0,0 0 0 0 0,0 1 0 0 0,-2 3-424 0 0,0 0 802 0 0,1 2-1 0 0,0 0 1 0 0,-12 13-802 0 0,25-23 111 0 0,-1 0-1 0 0,1 0 0 0 0,0 0 1 0 0,0 0-1 0 0,0 0 1 0 0,0 1-1 0 0,1 0 1 0 0,-1-1-1 0 0,1 1 1 0 0,1 0-1 0 0,-1 0 0 0 0,1 0 1 0 0,0 0-1 0 0,0 0 1 0 0,0 0-1 0 0,0 1 1 0 0,1-1-1 0 0,0 1-110 0 0,0-4 15 0 0,1 0 0 0 0,-1 1 0 0 0,1-1 0 0 0,0 0 0 0 0,-1 0 0 0 0,1 0 1 0 0,0 0-1 0 0,0 0 0 0 0,0 0 0 0 0,1 0 0 0 0,-1 0 0 0 0,0 0 0 0 0,1 0 0 0 0,-1-1 0 0 0,1 1 0 0 0,-1-1 0 0 0,1 1 0 0 0,0-1 0 0 0,0 1 0 0 0,1 0-15 0 0,1 0 11 0 0,1 0 0 0 0,-1 0 0 0 0,1-1 0 0 0,-1 1 0 0 0,1-1 0 0 0,0 0 1 0 0,-1 0-1 0 0,1-1 0 0 0,5 1-11 0 0,3-1 6 0 0,0-1 1 0 0,0 0 0 0 0,0 0-1 0 0,0-2 1 0 0,0 1 0 0 0,-1-2 0 0 0,3 0-7 0 0,10-6-111 0 0,0-1 0 0 0,-1-1 0 0 0,0-1 1 0 0,-1-1-1 0 0,-1-1 0 0 0,0-1 0 0 0,-1-2 1 0 0,-1 1-1 0 0,6-8 111 0 0,-3 0-217 0 0,-1-1 1 0 0,-1-1-1 0 0,-1 0 0 0 0,-1-2 1 0 0,-2 0-1 0 0,0-1 1 0 0,0-8 216 0 0,-16 36 35 0 0,0-1 1 0 0,1 0-1 0 0,-1 1 1 0 0,0-1 0 0 0,1 1-1 0 0,-1 0 1 0 0,1 0-1 0 0,0-1 1 0 0,0 1-36 0 0,-1 2 19 0 0,0-1 0 0 0,-1 1 0 0 0,1 0 0 0 0,-1 0 1 0 0,1 0-1 0 0,0 0 0 0 0,-1 0 0 0 0,1 0 0 0 0,-1 0 0 0 0,1 0 0 0 0,0 0 0 0 0,-1 0 0 0 0,1 0 0 0 0,-1 0 0 0 0,1 0 0 0 0,0 0 1 0 0,-1 0-1 0 0,1 1 0 0 0,-1-1 0 0 0,1 0 0 0 0,-1 0 0 0 0,1 1 0 0 0,-1-1 0 0 0,1 0 0 0 0,-1 1 0 0 0,1-1 0 0 0,-1 1 1 0 0,1-1-1 0 0,-1 1 0 0 0,0-1 0 0 0,1 1 0 0 0,-1-1 0 0 0,0 1 0 0 0,1-1 0 0 0,-1 1 0 0 0,0-1 0 0 0,0 1 0 0 0,1-1 0 0 0,-1 1 1 0 0,0 0-1 0 0,0-1 0 0 0,0 1-19 0 0,9 18 123 0 0,0 0 1 0 0,-2 0 0 0 0,0 0-1 0 0,-2 1 1 0 0,2 8-124 0 0,15 101 250 0 0,-22-127-243 0 0,4 21 14 0 0,-2 0 0 0 0,0 0 0 0 0,-2-1 0 0 0,0 1 0 0 0,-3 12-21 0 0,3-30 68 0 0,0 0 0 0 0,-1-1 0 0 0,0 1 0 0 0,0-1 0 0 0,-1 1 1 0 0,1-1-1 0 0,-1 1 0 0 0,0-1 0 0 0,0 0 0 0 0,0 0 0 0 0,-1 0 0 0 0,1 0 1 0 0,-1 0-1 0 0,0-1 0 0 0,0 1 0 0 0,-1-1 0 0 0,1 0 0 0 0,-1 0 0 0 0,1 0 1 0 0,-1 0-1 0 0,0-1 0 0 0,0 1 0 0 0,0-1 0 0 0,0 0 0 0 0,-1 0 0 0 0,1 0 1 0 0,0-1-1 0 0,-1 0 0 0 0,1 0 0 0 0,-2 0-68 0 0,-9 1 93 0 0,-1-2 1 0 0,1 1-1 0 0,0-2 0 0 0,0 0 1 0 0,0-1-1 0 0,0-1 0 0 0,0 0 1 0 0,0-1-1 0 0,-12-5-93 0 0,-26-11-12 0 0,-48-26 12 0 0,99 45 2 0 0,-40-23 22 0 0,25 15-824 0 0,0-1 0 0 0,-17-5 800 0 0,55 24-9990 0 0,29 10 4203 0 0,-22-12 4027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7:40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1 129 304 0 0,'10'-2'14326'0'0,"21"0"-10395"0"0,-8 1-3270 0 0,559-70 558 0 0,-455 53-1414 0 0,-28 7-915 0 0,2-1-3898 0 0,-37 1-5164 0 0,-62 11 7616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7:4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1 792 0 0,'-15'20'1723'0'0,"8"-11"-338"0"0,0 0-1 0 0,0 0 0 0 0,0 0 1 0 0,-1-1-1 0 0,-1 0 0 0 0,1-1 1 0 0,-10 6-1385 0 0,14-10 681 0 0,1-1 1 0 0,-1 1 0 0 0,1 0 0 0 0,-1 1-1 0 0,1-1 1 0 0,0 0 0 0 0,0 1-1 0 0,0 0 1 0 0,1-1 0 0 0,-1 3-682 0 0,2-5 64 0 0,1 0 0 0 0,-1 0 0 0 0,1-1 0 0 0,0 1 0 0 0,-1 0 0 0 0,1 0 1 0 0,0 0-1 0 0,0 0 0 0 0,0 0 0 0 0,0 0 0 0 0,0 0 0 0 0,0 0 0 0 0,0 0 0 0 0,0-1 0 0 0,0 1 1 0 0,0 0-1 0 0,0 0 0 0 0,0 0 0 0 0,1 0 0 0 0,-1 0 0 0 0,1 0-64 0 0,0 0 2 0 0,0 1 0 0 0,0-1 0 0 0,0 0 0 0 0,0-1 0 0 0,0 1 0 0 0,0 0 0 0 0,1 0 0 0 0,-1 0 0 0 0,0-1 0 0 0,1 1 0 0 0,-1-1 0 0 0,0 1 0 0 0,1-1 0 0 0,-1 1 0 0 0,1-1 0 0 0,-1 0 0 0 0,0 0 0 0 0,1 0 0 0 0,-1 0-2 0 0,38 2-295 0 0,-1-2 1 0 0,0-1-1 0 0,1-3 1 0 0,-1 0 0 0 0,27-9 294 0 0,-17 5-1013 0 0,128-25-13451 0 0,34-16 14464 0 0,-126 26-2354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7:4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72 0 0,'-6'6'1735'0'0,"0"0"0"0"0,0 0-1 0 0,1 0 1 0 0,0 1 0 0 0,0 0 0 0 0,1 0 0 0 0,-2 3-1735 0 0,1 1 1020 0 0,1-1 0 0 0,0 1 0 0 0,0-1 0 0 0,1 1 0 0 0,1 1-1020 0 0,-3 21 169 0 0,1 0 0 0 0,2 0-1 0 0,1 12-168 0 0,-2 31 698 0 0,-2-8-1580 0 0,-3 0 0 0 0,-14 55 882 0 0,17-102-1210 0 0,-1 0 0 0 0,-1-1 0 0 0,0 0 0 0 0,-2 0 0 0 0,-1 0 0 0 0,0-2-1 0 0,-1 1 1 0 0,-1-1 0 0 0,-1-1 0 0 0,0 0 0 0 0,-3 1 1210 0 0,-21 18-2345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5:55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1360 0 0,'-6'2'831'0'0,"-20"11"7181"0"0,23-6-4329 0 0,18-2-2979 0 0,46 1-523 0 0,0-2 0 0 0,6-3-181 0 0,-23-2 48 0 0,0 3 1 0 0,0 1 0 0 0,0 3 0 0 0,-1 1-1 0 0,4 3-48 0 0,-42-9 5 0 0,-1 0 0 0 0,0 1-1 0 0,0 0 1 0 0,1-1-1 0 0,-1 1 1 0 0,0 1-1 0 0,0-1 1 0 0,-1 1 0 0 0,1-1-1 0 0,0 1 1 0 0,-1 0-1 0 0,0 1 1 0 0,1-1-5 0 0,-3-1 2 0 0,0 0 0 0 0,0-1-1 0 0,0 1 1 0 0,0 0 0 0 0,-1 0 0 0 0,1-1 0 0 0,-1 1 0 0 0,1 0 0 0 0,-1 0-1 0 0,1 0 1 0 0,-1 0 0 0 0,0 0 0 0 0,0 0 0 0 0,0 0 0 0 0,0 0-1 0 0,0-1 1 0 0,-1 1 0 0 0,1 0 0 0 0,0 0 0 0 0,-1 0 0 0 0,0 0-1 0 0,1 0 1 0 0,-1-1 0 0 0,0 1 0 0 0,0 0 0 0 0,0-1 0 0 0,0 1 0 0 0,0 0-1 0 0,0-1 1 0 0,0 1 0 0 0,-2 0-2 0 0,-14 17 18 0 0,0-1 0 0 0,-19 15-18 0 0,-29 31 15 0 0,59-57-15 0 0,0 0-1 0 0,1 0 1 0 0,0 1 0 0 0,1-1 0 0 0,0 1 0 0 0,0 0 0 0 0,0 1 0 0 0,1-1-1 0 0,0 1 1 0 0,3-7-1 0 0,-1 1-1 0 0,0-1 0 0 0,1 1 0 0 0,-1 0 0 0 0,1 0 0 0 0,0-1 1 0 0,0 1-1 0 0,0 0 0 0 0,0-1 0 0 0,0 1 0 0 0,1 0 1 0 0,-1-1-1 0 0,1 1 0 0 0,0 0 0 0 0,0-1 0 0 0,0 1 0 0 0,0-1 1 0 0,0 1-1 0 0,0-1 0 0 0,1 1 0 0 0,0 0 2 0 0,1 0 0 0 0,0 0 0 0 0,1 0 1 0 0,-1 0-1 0 0,0 0 0 0 0,1-1 0 0 0,0 0 0 0 0,-1 0 0 0 0,1 0 0 0 0,0 0 1 0 0,0 0-1 0 0,0-1 0 0 0,4 2 0 0 0,5 0-189 0 0,-1-1 1 0 0,1 0-1 0 0,-1-1 0 0 0,1 0 0 0 0,0-1 1 0 0,0 0-1 0 0,-1-1 0 0 0,1-1 1 0 0,0 0 188 0 0,4-2-1280 0 0,1 0-1 0 0,-1-1 1 0 0,15-7 1280 0 0,-26 9-637 0 0,0 0-1 0 0,0 0 0 0 0,0 0 0 0 0,-1-1 1 0 0,1 0-1 0 0,-1 0 0 0 0,0 0 0 0 0,0-1 1 0 0,-1 0-1 0 0,1 0 0 0 0,-1 0 1 0 0,1-1 637 0 0,4-6-1474 0 0</inkml:trace>
  <inkml:trace contextRef="#ctx0" brushRef="#br0" timeOffset="253.897">131 200 1292 0 0,'-1'1'747'0'0,"0"0"0"0"0,1 0 0 0 0,-1 0 0 0 0,0 0 0 0 0,1 0-1 0 0,-1 0 1 0 0,1 0 0 0 0,0 1 0 0 0,-1-1 0 0 0,1 0 0 0 0,0 0 0 0 0,0 1 0 0 0,0-1-1 0 0,-1 0 1 0 0,2 0 0 0 0,-1 1 0 0 0,0-1 0 0 0,0 0 0 0 0,0 0 0 0 0,0 0 0 0 0,1 1-1 0 0,-1 0-746 0 0,12 3 4032 0 0,9-1-5274 0 0,30-2 785 0 0,0-3 0 0 0,0-2 0 0 0,0-1 1 0 0,-1-3-1 0 0,11-5 457 0 0,27-2-4625 0 0,48-5-5087 0 0,-93 15 7244 0 0</inkml:trace>
  <inkml:trace contextRef="#ctx0" brushRef="#br0" timeOffset="537.334">900 334 1080 0 0,'-2'1'561'0'0,"1"1"-1"0"0,-1-1 1 0 0,0 0-1 0 0,1 1 1 0 0,-1-1-1 0 0,0 0 1 0 0,0 0-1 0 0,0 0 1 0 0,0-1-1 0 0,0 1 1 0 0,1 0-1 0 0,-2-1 1 0 0,1 1-1 0 0,0-1 1 0 0,0 0-1 0 0,0 1 1 0 0,0-1-1 0 0,0 0 1 0 0,0 0-1 0 0,0-1 1 0 0,-1 1-561 0 0,2 0 337 0 0,0-1 1 0 0,-1 1-1 0 0,1-1 0 0 0,0 1 1 0 0,0-1-1 0 0,0 0 1 0 0,0 0-1 0 0,0 1 1 0 0,0-1-1 0 0,0 0 1 0 0,0 0-1 0 0,0 0 0 0 0,0 0 1 0 0,0 0-1 0 0,0 0 1 0 0,1 0-1 0 0,-1 0 1 0 0,0-1-338 0 0,-5-19 505 0 0,6 16-457 0 0,1 0-1 0 0,-1 0 0 0 0,1 0 1 0 0,0 0-1 0 0,0 0 0 0 0,0 0 0 0 0,1 0 1 0 0,0 0-1 0 0,0 1 0 0 0,0-1 1 0 0,0 1-1 0 0,1-1 0 0 0,0 1 0 0 0,0 0 1 0 0,0 0-1 0 0,0 0 0 0 0,3-2-47 0 0,10-10-18 0 0,1 1-1 0 0,0 0 1 0 0,8-4 18 0 0,-14 11 26 0 0,14-11-45 0 0,2 0 0 0 0,24-12 19 0 0,-41 26-5 0 0,-1 1-1 0 0,0-1 1 0 0,1 2-1 0 0,0-1 1 0 0,0 1 0 0 0,0 1-1 0 0,0 0 1 0 0,1 0 0 0 0,-1 1-1 0 0,10 0 6 0 0,-17 1-2 0 0,-1 0 0 0 0,1 0 0 0 0,0 0 1 0 0,-1 1-1 0 0,1-1 0 0 0,-1 1 0 0 0,1-1 0 0 0,0 1 0 0 0,-1 0 0 0 0,0 0 0 0 0,1 0 0 0 0,-1 1 1 0 0,0-1-1 0 0,1 0 0 0 0,-1 1 0 0 0,0-1 0 0 0,0 1 0 0 0,0 0 0 0 0,0 0 0 0 0,0 0 0 0 0,-1 0 0 0 0,1 0 1 0 0,-1 0-1 0 0,1 0 0 0 0,-1 1 0 0 0,0-1 0 0 0,0 0 0 0 0,0 1 0 0 0,0-1 0 0 0,0 1 0 0 0,0-1 0 0 0,-1 1 1 0 0,1 0-1 0 0,-1-1 0 0 0,0 1 2 0 0,1 12-2 0 0,-1-1 1 0 0,-1 1-1 0 0,0 0 0 0 0,-1-1 1 0 0,0 1-1 0 0,-2 1 2 0 0,-3 25-42 0 0,7-36-108 0 0,-1 0-1 0 0,1 0 1 0 0,0 0-1 0 0,0 0 1 0 0,0 0-1 0 0,1 0 1 0 0,0 0-1 0 0,0 0 1 0 0,0 0-1 0 0,1-1 1 0 0,-1 1-1 0 0,1 0 1 0 0,0-1-1 0 0,1 1 1 0 0,-1-1-1 0 0,1 0 1 0 0,0 1-1 0 0,0-1 1 0 0,0-1-1 0 0,0 1 1 0 0,1 0-1 0 0,3 2 152 0 0,-1-1-558 0 0,1-1 0 0 0,0 0 0 0 0,0-1 0 0 0,0 1 0 0 0,1-2 0 0 0,-1 1 0 0 0,1-1 0 0 0,0 0 0 0 0,-1 0 0 0 0,1-1 0 0 0,0 0 0 0 0,0 0 0 0 0,0-1 0 0 0,1 0 557 0 0,25-2-3373 0 0,0 0 1 0 0,29-7 3372 0 0,-11-1-1590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7:40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65 2312 0 0,'-8'12'1507'0'0,"-19"34"3397"0"0,26-45-4461 0 0,0 1 1 0 0,0 0 0 0 0,0 0-1 0 0,0 0 1 0 0,0-1 0 0 0,1 1 0 0 0,-1 0-1 0 0,1 0 1 0 0,-1 0 0 0 0,1 0-1 0 0,0 0 1 0 0,0 0 0 0 0,0 1 0 0 0,0-1-1 0 0,0 0 1 0 0,0 0 0 0 0,1 0 0 0 0,-1 0-1 0 0,1 0 1 0 0,0 1-444 0 0,0-2 158 0 0,1 1 0 0 0,0 0 1 0 0,0 0-1 0 0,0-1 0 0 0,0 1 0 0 0,0-1 0 0 0,0 0 0 0 0,1 0 1 0 0,-1 1-1 0 0,0-1 0 0 0,1-1 0 0 0,-1 1 0 0 0,1 0 1 0 0,-1-1-1 0 0,1 1 0 0 0,-1-1 0 0 0,1 0 0 0 0,0 0 0 0 0,1 0-158 0 0,58-3 70 0 0,-49 2 99 0 0,177-26 6 0 0,57-19-175 0 0,99-16-2 0 0,-147 38-3561 0 0,124 4 3563 0 0,-149 21-5165 0 0,-1 9-3403 0 0,-122-4 6170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7:4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35 263 472 0 0,'5'2'554'0'0,"6"1"1310"0"0,-1 0 0 0 0,1 1-1 0 0,-1 1 1 0 0,0 0-1 0 0,8 4-1863 0 0,-15-6 463 0 0,0-1 1 0 0,0 1-1 0 0,0 0 0 0 0,0-1 0 0 0,-1 1 0 0 0,1 0 0 0 0,-1 1 0 0 0,0-1 0 0 0,0 0 0 0 0,0 1 1 0 0,0-1-1 0 0,0 1 0 0 0,-1 0 0 0 0,0 0 0 0 0,1-1 0 0 0,-1 1 0 0 0,-1 0 0 0 0,1 1-463 0 0,1 7 111 0 0,-2 0 0 0 0,1 0 0 0 0,-1 0 0 0 0,-1 0 0 0 0,0-1 0 0 0,-1 1 0 0 0,0 0 0 0 0,-1-1 0 0 0,0 1 0 0 0,-3 4-111 0 0,-9 22 76 0 0,-2-1-1 0 0,-10 16-75 0 0,10-20-105 0 0,1 0 0 0 0,-8 25 105 0 0,19-45-334 0 0,-6 25-1204 0 0,13-17-2941 0 0,-2-21 4296 0 0,0 0 0 0 0,1 0 0 0 0,-1 1 0 0 0,0-1 0 0 0,1 0 0 0 0,-1 0 1 0 0,0 1-1 0 0,1-1 0 0 0,-1 0 0 0 0,1 0 0 0 0,-1 0 0 0 0,1 0 0 0 0,-1 0 0 0 0,0 1 0 0 0,1-1 0 0 0,-1 0 0 0 0,1 0 1 0 0,-1 0-1 0 0,1 0 0 0 0,-1 0 0 0 0,0 0 0 0 0,1-1 0 0 0,-1 1 0 0 0,1 0 0 0 0,-1 0 0 0 0,1 0 0 0 0,-1 0 0 0 0,0 0 1 0 0,1-1-1 0 0,-1 1 0 0 0,1 0 0 0 0,-1 0 0 0 0,0-1 0 0 0,1 1 0 0 0,-1 0 0 0 0,0-1 183 0 0,19-11-2585 0 0,-17 10 2004 0 0,23-18-1840 0 0</inkml:trace>
  <inkml:trace contextRef="#ctx0" brushRef="#br0" timeOffset="266.15">447 439 1260 0 0,'126'-21'11622'0'0,"1"2"-5844"0"0,30-4-4398 0 0,-56 5-5971 0 0,30-12 4591 0 0,-127 29-384 0 0,2 0-428 0 0,-1 0-1 0 0,0 0 0 0 0,0-1 0 0 0,0 1 0 0 0,0-1 0 0 0,-1 0 0 0 0,1 0 0 0 0,0-1 1 0 0,-1 0-1 0 0,1 0 0 0 0,-1 0 0 0 0,0 0 0 0 0,0 0 0 0 0,0-1 0 0 0,2-3 813 0 0,2-5-2168 0 0</inkml:trace>
  <inkml:trace contextRef="#ctx0" brushRef="#br0" timeOffset="541.512">978 129 1488 0 0,'-27'39'10642'0'0,"-5"-3"-6030"0"0,-11 13-3002 0 0,-14 26-671 0 0,5-8-453 0 0,4 2 0 0 0,-13 28-486 0 0,50-77-121 0 0,1 1 0 0 0,1 1 0 0 0,-3 11 121 0 0,9-24-690 0 0,0 0 0 0 0,1 1 0 0 0,0-1 0 0 0,1 1 0 0 0,0 0 0 0 0,0-1 0 0 0,1 1 0 0 0,0 0 0 0 0,1 6 690 0 0,-1-15-245 0 0,0 0-1 0 0,1 0 1 0 0,-1 0 0 0 0,0 0 0 0 0,0 0-1 0 0,0 0 1 0 0,1 0 0 0 0,-1 0-1 0 0,0 0 1 0 0,1 0 0 0 0,-1 0 0 0 0,1 0-1 0 0,-1 0 1 0 0,1 0 0 0 0,-1 0 0 0 0,1 0-1 0 0,0 0 1 0 0,0-1 0 0 0,-1 1-1 0 0,1 0 1 0 0,0-1 0 0 0,0 1 0 0 0,0 0-1 0 0,0-1 1 0 0,-1 1 0 0 0,1-1 0 0 0,0 1-1 0 0,0-1 1 0 0,0 0 0 0 0,0 1-1 0 0,0-1 1 0 0,1 0 0 0 0,-1 0 0 0 0,0 1-1 0 0,0-1 1 0 0,0 0 0 0 0,0 0 0 0 0,0 0-1 0 0,0-1 1 0 0,1 1 245 0 0,16-5-2499 0 0</inkml:trace>
  <inkml:trace contextRef="#ctx0" brushRef="#br0" timeOffset="799.44">1295 236 132 0 0,'21'0'1849'0'0,"-11"-1"317"0"0,0 1 0 0 0,0 0 1 0 0,0 1-1 0 0,0 0 0 0 0,-1 0 0 0 0,8 3-2166 0 0,-13-3 564 0 0,-1 1-1 0 0,0-1 1 0 0,0 1-1 0 0,0 0 1 0 0,0-1 0 0 0,0 1-1 0 0,0 1 1 0 0,-1-1-1 0 0,1 1-563 0 0,1 0-39 0 0,-1 1-1 0 0,0 0 1 0 0,0 0-1 0 0,0 0 1 0 0,-1 0-1 0 0,0 0 1 0 0,2 5 39 0 0,39 106 422 0 0,-1-4-1029 0 0,-7-41-2546 0 0,-33-66 2367 0 0,0 0-1 0 0,1 0 1 0 0,0-1 0 0 0,0 1-1 0 0,0-1 1 0 0,0 0 0 0 0,0 0-1 0 0,3 2 787 0 0,-5-4-329 0 0,0 0 0 0 0,1-1 0 0 0,-1 1 0 0 0,0 0 0 0 0,1 0 0 0 0,-1-1 0 0 0,1 1 0 0 0,-1-1 0 0 0,1 1 0 0 0,-1-1 0 0 0,1 0 0 0 0,-1 0-1 0 0,1 1 1 0 0,-1-1 0 0 0,1 0 0 0 0,-1 0 0 0 0,1-1 0 0 0,0 1 0 0 0,-1 0 0 0 0,1 0 0 0 0,-1-1 0 0 0,1 1 0 0 0,-1-1 0 0 0,0 1 0 0 0,2-2 329 0 0,9-5-1743 0 0</inkml:trace>
  <inkml:trace contextRef="#ctx0" brushRef="#br0" timeOffset="800.439">1817 246 2368 0 0,'-73'48'7059'0'0,"-57"38"629"0"0,79-49-5694 0 0,-23 23-1994 0 0,70-57 23 0 0,-48 44 621 0 0,-12 16-644 0 0,49-48 21 0 0,2 1 1 0 0,0 1-1 0 0,0 0 1 0 0,2 0 0 0 0,0 2-1 0 0,-4 9-21 0 0,5 10-17 0 0,9-33-475 0 0,1 0 0 0 0,0-1 0 0 0,0 1 0 0 0,0-1 0 0 0,0 1 0 0 0,1-1 0 0 0,0 4 492 0 0,-1-7-299 0 0,1 1 1 0 0,-1-1-1 0 0,1 1 1 0 0,-1-1-1 0 0,1 1 1 0 0,0-1-1 0 0,-1 0 1 0 0,1 1-1 0 0,0-1 1 0 0,0 0-1 0 0,0 1 1 0 0,0-1-1 0 0,0 0 1 0 0,0 0-1 0 0,1 0 1 0 0,-1 0-1 0 0,0 0 1 0 0,1 0-1 0 0,0 0 299 0 0,0 0-372 0 0,0-1 0 0 0,0 1 0 0 0,0-1 0 0 0,0 1 0 0 0,1-1 0 0 0,-1 0 0 0 0,0 0 0 0 0,0 0 0 0 0,1 0 0 0 0,-1 0 0 0 0,0-1 0 0 0,0 1 0 0 0,0-1 0 0 0,0 1 0 0 0,1-1 0 0 0,-1 0 0 0 0,0 0 0 0 0,0 0 372 0 0,23-12-2696 0 0</inkml:trace>
  <inkml:trace contextRef="#ctx0" brushRef="#br0" timeOffset="1119.196">1892 120 112 0 0,'-1'1'437'0'0,"0"-1"0"0"0,0 0 0 0 0,0 0 0 0 0,0 0-1 0 0,0 0 1 0 0,0 0 0 0 0,0 0 0 0 0,-1 0 0 0 0,1 0 0 0 0,0 0 0 0 0,0 0 0 0 0,0-1 0 0 0,0 1 0 0 0,0 0-1 0 0,0-1 1 0 0,0 1 0 0 0,1-1 0 0 0,-1 1 0 0 0,0-1 0 0 0,0 1 0 0 0,0-1 0 0 0,0 0 0 0 0,1 1-1 0 0,-1-1 1 0 0,0 0 0 0 0,0 0 0 0 0,1 0 0 0 0,-1 1 0 0 0,1-1 0 0 0,-1 0 0 0 0,1 0 0 0 0,-1 0-1 0 0,1 0 1 0 0,-1 0 0 0 0,1 0 0 0 0,0 0 0 0 0,0 0 0 0 0,-1-1-437 0 0,8-15 3739 0 0,11 2-3755 0 0,11 2 101 0 0,1 2 0 0 0,1 0 0 0 0,0 3 1 0 0,0 0-1 0 0,0 2 0 0 0,1 1 0 0 0,0 2 0 0 0,0 1 0 0 0,0 1 0 0 0,7 2-85 0 0,-33-1 3 0 0,1 1 0 0 0,-1-1 0 0 0,1 1 0 0 0,-1 1 0 0 0,1-1 0 0 0,-1 1 1 0 0,0 0-1 0 0,6 3-3 0 0,-11-4 2 0 0,0-1 0 0 0,0 1 0 0 0,0 0 0 0 0,0-1 0 0 0,0 1 0 0 0,0 0 0 0 0,0 0 0 0 0,0 0 1 0 0,0 0-1 0 0,-1 0 0 0 0,1 0 0 0 0,0 0 0 0 0,-1 0 0 0 0,1 0 0 0 0,0 0 0 0 0,-1 0 0 0 0,1 0 0 0 0,-1 0 1 0 0,1 2-3 0 0,-1-2 4 0 0,0 1 1 0 0,-1 0-1 0 0,1 0 1 0 0,0 0 0 0 0,0-1-1 0 0,-1 1 1 0 0,1 0-1 0 0,-1 0 1 0 0,1 0 0 0 0,-1-1-1 0 0,0 1 1 0 0,0 0-1 0 0,0-1 1 0 0,0 1-1 0 0,0-1 1 0 0,0 1 0 0 0,-1 0-5 0 0,-15 18 76 0 0,-1-2 0 0 0,0 0 1 0 0,-2 0-1 0 0,-6 3-76 0 0,9-8 117 0 0,0 1 1 0 0,1 0-1 0 0,1 1 0 0 0,1 1 1 0 0,0 0-1 0 0,-11 17-117 0 0,24-31 9 0 0,-1 1 0 0 0,0-1-1 0 0,1 1 1 0 0,0-1 0 0 0,-1 1-1 0 0,1 0 1 0 0,0 0 0 0 0,0-1 0 0 0,1 1-1 0 0,-1 0 1 0 0,1 0 0 0 0,-1 0-1 0 0,1 0 1 0 0,0 0 0 0 0,0 0 0 0 0,0 0-1 0 0,0 0 1 0 0,1 0 0 0 0,-1-1 0 0 0,1 1-1 0 0,0 0 1 0 0,0 0 0 0 0,0 0-1 0 0,0-1 1 0 0,0 1 0 0 0,1 0-9 0 0,1 0-5 0 0,0 1 1 0 0,0-1-1 0 0,0 0 0 0 0,1 0 1 0 0,-1 0-1 0 0,1-1 0 0 0,0 1 0 0 0,-1-1 1 0 0,1 0-1 0 0,1 0 0 0 0,-1 0 1 0 0,0-1-1 0 0,0 1 0 0 0,1-1 1 0 0,-1 0-1 0 0,5 0 5 0 0,28 3-896 0 0,1-1 1 0 0,0-3-1 0 0,0-1 1 0 0,0-1-1 0 0,22-6 896 0 0,-34 6-1235 0 0,6-2-2038 0 0,1-1 1 0 0,-1-2-1 0 0,0-1 0 0 0,16-6 3273 0 0,-13-1-2520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7:39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135 592 1052 0 0,'2'-4'620'0'0,"10"-27"5234"0"0,-11 29-5633 0 0,-1 1 1 0 0,0 0-1 0 0,1 0 0 0 0,-1 0 0 0 0,0-1 1 0 0,0 1-1 0 0,0 0 0 0 0,0 0 1 0 0,0-1-1 0 0,0 1 0 0 0,0 0 0 0 0,0 0 1 0 0,0-1-1 0 0,-1 1 0 0 0,1 0 0 0 0,-1 0 1 0 0,1 0-1 0 0,-1 0 0 0 0,1-1 0 0 0,-1 1 1 0 0,1 0-1 0 0,-1 0 0 0 0,-1-1-221 0 0,1 2 98 0 0,0-1 0 0 0,0 1 0 0 0,0 0 0 0 0,0-1 0 0 0,0 1 0 0 0,0 0 1 0 0,0 0-1 0 0,0 0 0 0 0,0 0 0 0 0,-1 0 0 0 0,1 0 0 0 0,0 0 0 0 0,0 0 0 0 0,0 0 0 0 0,0 1 0 0 0,0-1 0 0 0,0 0 0 0 0,0 1 0 0 0,0-1 0 0 0,0 1 0 0 0,0-1 0 0 0,0 1 0 0 0,0-1 0 0 0,0 1 1 0 0,0 0-1 0 0,0 0 0 0 0,1-1 0 0 0,-1 1 0 0 0,0 0-98 0 0,-25 24 1463 0 0,15-12-1178 0 0,1 1 1 0 0,0 1 0 0 0,1 0-1 0 0,1 0 1 0 0,0 1 0 0 0,1 0-1 0 0,0 1-285 0 0,3-8 15 0 0,1 1 0 0 0,0 0-1 0 0,1 0 1 0 0,0 0-1 0 0,0 1 1 0 0,1-1 0 0 0,1 0-1 0 0,-1 1 1 0 0,2-1-1 0 0,-1 0 1 0 0,2 1-1 0 0,0 5-14 0 0,-2-15 2 0 0,1 1-1 0 0,-1 0 1 0 0,0-1-1 0 0,1 1 1 0 0,-1-1-1 0 0,1 1 1 0 0,-1-1-1 0 0,1 1 1 0 0,0-1-1 0 0,-1 1 1 0 0,1-1-1 0 0,0 1 1 0 0,0-1-1 0 0,0 0 1 0 0,0 0-1 0 0,1 0 1 0 0,-1 1-1 0 0,0-1 1 0 0,0 0-1 0 0,1 0 1 0 0,-1 0-1 0 0,0-1 1 0 0,1 1-1 0 0,-1 0 1 0 0,1-1-1 0 0,-1 1 0 0 0,1 0 1 0 0,-1-1-1 0 0,1 0 1 0 0,0 1-1 0 0,-1-1 1 0 0,1 0-1 0 0,0 0 1 0 0,-1 0-1 0 0,1 0 1 0 0,-1 0-1 0 0,1 0 1 0 0,0 0-1 0 0,-1-1 1 0 0,1 1-1 0 0,-1-1 1 0 0,1 1-1 0 0,-1-1 1 0 0,1 0-1 0 0,-1 1 1 0 0,1-1-1 0 0,-1 0-1 0 0,7-3 4 0 0,0-1 0 0 0,0 0-1 0 0,0-1 1 0 0,-1 1 0 0 0,0-1 0 0 0,0-1-1 0 0,5-6-3 0 0,10-14-159 0 0,-1-1-1 0 0,-1 0 0 0 0,-2-2 1 0 0,-1 0-1 0 0,-1-1 1 0 0,-2 0-1 0 0,-1-1 0 0 0,-1-3 160 0 0,6-26-1166 0 0,-2-1 0 0 0,-3-1 0 0 0,4-58 1166 0 0,-11 81-12 0 0,2-27 2235 0 0,-20 133 204 0 0,1-10-2289 0 0,2 6 161 0 0,1 55-299 0 0,8-86 0 0 0,1-1 0 0 0,1 1 0 0 0,2 0 0 0 0,6 24 0 0 0,-6-42-87 0 0,0 1 0 0 0,1-1 1 0 0,0-1-1 0 0,1 1 0 0 0,1 0 87 0 0,-4-8-322 0 0,0 0-1 0 0,0 0 1 0 0,1 0-1 0 0,-1-1 0 0 0,1 0 1 0 0,3 3 322 0 0,-6-6-349 0 0,1 1 1 0 0,0-1 0 0 0,0 0-1 0 0,0 1 1 0 0,0-1-1 0 0,0 0 1 0 0,0 0 0 0 0,0 0-1 0 0,0-1 1 0 0,0 1 0 0 0,0 0-1 0 0,1-1 1 0 0,-1 0-1 0 0,0 1 1 0 0,2-1 348 0 0,-1-1-442 0 0,-1 1-1 0 0,1-1 1 0 0,0 0 0 0 0,-1 0-1 0 0,1 0 1 0 0,-1-1 0 0 0,1 1-1 0 0,-1-1 1 0 0,0 1 0 0 0,0-1-1 0 0,0 0 1 0 0,1 1 0 0 0,-1-1 0 0 0,-1 0-1 0 0,1-1 1 0 0,0 1 0 0 0,0 0-1 0 0,-1 0 1 0 0,0-1 0 0 0,1 1-1 0 0,0-3 443 0 0,12-22-2068 0 0</inkml:trace>
  <inkml:trace contextRef="#ctx0" brushRef="#br0" timeOffset="278.962">834 0 1740 0 0,'4'4'864'0'0,"-1"0"1"0"0,1 0-1 0 0,-1 0 0 0 0,0 0 1 0 0,-1 1-1 0 0,1-1 0 0 0,-1 1 1 0 0,1 0-1 0 0,-1-1 0 0 0,-1 2-864 0 0,16 53 5196 0 0,-6-13-3383 0 0,0-14-1207 0 0,2 0 1 0 0,1 0-1 0 0,1-2 1 0 0,2 0-1 0 0,4 5-606 0 0,-9-19-544 0 0,0 0 1 0 0,1 0-1 0 0,0-1 0 0 0,6 4 544 0 0,-9-10-1477 0 0,1-1-1 0 0,-1 0 0 0 0,1-1 0 0 0,1 1 1 0 0,-1-2-1 0 0,11 5 1478 0 0,-19-10-701 0 0,1 0 1 0 0,-1 1-1 0 0,1-1 1 0 0,-1 0-1 0 0,1-1 0 0 0,-1 1 1 0 0,1 0-1 0 0,0-1 1 0 0,1 0 700 0 0,10-3-2278 0 0</inkml:trace>
  <inkml:trace contextRef="#ctx0" brushRef="#br0" timeOffset="435.724">1265 38 1620 0 0,'-43'19'4478'0'0,"1"2"-1"0"0,0 2 1 0 0,2 2-4478 0 0,-8 7 2281 0 0,2 3 0 0 0,-13 12-2281 0 0,7 1 274 0 0,1 3 0 0 0,3 1 0 0 0,2 3 0 0 0,-10 19-274 0 0,29-37-363 0 0,3 1-1 0 0,-3 9 364 0 0,-2 20-2747 0 0,25-56 949 0 0,0 1-1 0 0,1 1 0 0 0,1-1 0 0 0,-1 6 1799 0 0,3-16-426 0 0,-1 0-1 0 0,1 0 0 0 0,0-1 1 0 0,0 1-1 0 0,0 0 0 0 0,0 0 1 0 0,0 0-1 0 0,0 0 0 0 0,1-1 1 0 0,-1 1-1 0 0,1 0 0 0 0,-1 0 1 0 0,1 0-1 0 0,-1-1 0 0 0,1 1 1 0 0,0 0 426 0 0,6 2-2488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7:3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738 522 296 0 0,'-1'-2'520'0'0,"0"0"0"0"0,0 0 0 0 0,-1 0 0 0 0,1 1 0 0 0,0-1 0 0 0,-1 0 0 0 0,0 1 0 0 0,1-1 1 0 0,-1 1-1 0 0,0 0 0 0 0,0 0 0 0 0,1-1 0 0 0,-1 1 0 0 0,0 0 0 0 0,0 1 0 0 0,0-1 0 0 0,-1 0 0 0 0,0 0-520 0 0,-1 0 343 0 0,0 1 0 0 0,0-1 0 0 0,-1 1-1 0 0,1 0 1 0 0,0 0 0 0 0,0 1 0 0 0,0-1 0 0 0,-1 1 0 0 0,-2 0-343 0 0,-9 4 342 0 0,0 1 1 0 0,0 0 0 0 0,1 1 0 0 0,-9 6-343 0 0,18-10 477 0 0,-13 7-46 0 0,0-1 75 0 0,0 0 0 0 0,2 1 1 0 0,-1 1-1 0 0,1 1 0 0 0,1 0 0 0 0,0 1 1 0 0,-8 10-507 0 0,22-22 12 0 0,1 0 1 0 0,0 0-1 0 0,0 1 1 0 0,0-1-1 0 0,0 1 0 0 0,0-1 1 0 0,0 1-1 0 0,0-1 1 0 0,1 1-1 0 0,-1 0 1 0 0,1-1-1 0 0,-1 1 1 0 0,1 0-1 0 0,-1-1 1 0 0,1 1-1 0 0,0 0 0 0 0,0 0 1 0 0,0-1-1 0 0,0 2-12 0 0,0-2 14 0 0,1 0 0 0 0,-1 0 0 0 0,1 0-1 0 0,-1 0 1 0 0,1 0 0 0 0,-1 0 0 0 0,1 0-1 0 0,0 0 1 0 0,0 0 0 0 0,-1 0-1 0 0,1 0 1 0 0,0 0 0 0 0,0 0 0 0 0,0-1-1 0 0,0 1 1 0 0,0 0 0 0 0,0-1 0 0 0,0 1-1 0 0,0-1 1 0 0,1 1-14 0 0,3 1 24 0 0,0-1 0 0 0,0 1 0 0 0,0-1 0 0 0,0 0 0 0 0,0-1 0 0 0,0 1 0 0 0,0-1 1 0 0,0 0-1 0 0,0 0 0 0 0,0-1 0 0 0,0 0 0 0 0,0 0-24 0 0,16-5-115 0 0,0-1 1 0 0,-1 0-1 0 0,0-2 1 0 0,-1-1 0 0 0,0 0-1 0 0,0-1 1 0 0,-1-1-1 0 0,-1-1 1 0 0,0-1-1 0 0,0 0 1 0 0,4-7 114 0 0,14-14-1373 0 0,-2-3 1 0 0,-2 0-1 0 0,-1-2 0 0 0,9-20 1373 0 0,-17 25-723 0 0,-2-1 0 0 0,-2-1-1 0 0,-1-1 1 0 0,4-17 723 0 0,-12 27 525 0 0,-1-1-1 0 0,-1 0 1 0 0,2-29-525 0 0,-10 47 1712 0 0,-4 14 439 0 0,-5 16-467 0 0,-19 92-307 0 0,5 2-1 0 0,-7 95-1376 0 0,27-158-10 0 0,2 0 0 0 0,2-1 1 0 0,3 6 9 0 0,0-5-522 0 0,-3-42 70 0 0,0 0-1 0 0,-1 0 0 0 0,0 0 1 0 0,0 0-1 0 0,0 0 0 0 0,-1 0 1 0 0,-2 4 452 0 0,1-5-783 0 0,0 0 1 0 0,-1 0 0 0 0,0 0 0 0 0,0-1 0 0 0,0 1-1 0 0,-1-1 1 0 0,0 0 0 0 0,0 0 0 0 0,-1 0-1 0 0,0-1 1 0 0,0 0 0 0 0,0 0 0 0 0,0-1-1 0 0,-1 1 1 0 0,0-1 0 0 0,0-1 0 0 0,0 0-1 0 0,-3 2 784 0 0,-31 10-1715 0 0</inkml:trace>
  <inkml:trace contextRef="#ctx0" brushRef="#br0" timeOffset="250.393">39 1122 1676 0 0,'-8'14'1711'0'0,"-15"26"3086"0"0,22-38-4234 0 0,0 0 1 0 0,0 1 0 0 0,0-1-1 0 0,0 0 1 0 0,0 1-1 0 0,1-1 1 0 0,-1 1-1 0 0,1-1 1 0 0,0 1-1 0 0,-1-1 1 0 0,1 1-1 0 0,0-1 1 0 0,0 1-1 0 0,1 0-563 0 0,-1-2 122 0 0,1 0-1 0 0,0 0 1 0 0,0 0-1 0 0,-1 0 0 0 0,1 0 1 0 0,0 0-1 0 0,0 0 0 0 0,0 0 1 0 0,0 0-1 0 0,0 0 0 0 0,0-1 1 0 0,0 1-1 0 0,0 0 0 0 0,1-1 1 0 0,-1 1-1 0 0,0-1 1 0 0,0 1-1 0 0,1-1 0 0 0,-1 1 1 0 0,0-1-1 0 0,0 0 0 0 0,1 0 1 0 0,-1 0-1 0 0,0 0 0 0 0,1 0 1 0 0,-1 0-1 0 0,2 0-121 0 0,40-4 75 0 0,-36 3 81 0 0,62-15-68 0 0,0-2 1 0 0,0-4-1 0 0,41-19-88 0 0,-18 6 26 0 0,-79 30-111 0 0,282-95-296 0 0,-145 58-3093 0 0,2 12-5929 0 0,-117 25 6298 0 0,-12 5 657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7:3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329 934 904 0 0,'-3'-6'1284'0'0,"3"-3"64"0"0,-2 3-252 0 0,2 2-552 0 0,2-3-400 0 0,1 3-216 0 0,-1-2-124 0 0,3 2-92 0 0,-1 0-96 0 0,1-1-100 0 0,-3 5-116 0 0,3-2-120 0 0,-5 2-120 0 0,5-2 8 0 0,-5 2 108 0 0</inkml:trace>
  <inkml:trace contextRef="#ctx0" brushRef="#br0" timeOffset="534.43">352 846 956 0 0,'-3'-26'6298'0'0,"6"-2"-3819"0"0,-2 25-2200 0 0,0-1-1 0 0,-1 0 1 0 0,1 0-1 0 0,-1 1 1 0 0,0-1 0 0 0,0 0-1 0 0,0 0 1 0 0,0 1 0 0 0,-1-1-1 0 0,1 0 1 0 0,-1 1 0 0 0,0-1-1 0 0,0 0 1 0 0,-1 1 0 0 0,1-1-279 0 0,0 3 100 0 0,0 0 1 0 0,0 1-1 0 0,0-1 1 0 0,0 0-1 0 0,0 1 1 0 0,0-1 0 0 0,0 1-1 0 0,0-1 1 0 0,0 1-1 0 0,0-1 1 0 0,0 1-1 0 0,0 0 1 0 0,0 0 0 0 0,0-1-1 0 0,0 1 1 0 0,0 0-1 0 0,0 0 1 0 0,-1 0-1 0 0,1 0 1 0 0,0 0 0 0 0,0 0-1 0 0,0 1 1 0 0,0-1-1 0 0,0 0 1 0 0,0 0-1 0 0,0 1 1 0 0,0-1-1 0 0,0 1 1 0 0,0-1 0 0 0,0 1-1 0 0,0-1 1 0 0,0 1-1 0 0,0 0 1 0 0,0 0-101 0 0,-36 25 579 0 0,34-23-443 0 0,-27 24 27 0 0,1 2 0 0 0,1 2 1 0 0,2 0-1 0 0,1 2 0 0 0,2 0 0 0 0,1 2 0 0 0,1 0 1 0 0,3 2-1 0 0,-15 37-163 0 0,30-64 21 0 0,-1-1 0 0 0,2 1 0 0 0,-1 0 0 0 0,1 0 0 0 0,1 1 0 0 0,0-1 0 0 0,0 0 0 0 0,1 8-21 0 0,0-16 10 0 0,1 0 0 0 0,-1 0 0 0 0,0-1 0 0 0,1 1 0 0 0,-1 0 0 0 0,1 0 0 0 0,-1 0 0 0 0,1 0 0 0 0,0 0 0 0 0,0 0 0 0 0,0-1 0 0 0,0 1 0 0 0,0 0 0 0 0,0-1 0 0 0,0 1 0 0 0,1-1 0 0 0,-1 1 0 0 0,1-1 0 0 0,0 1-10 0 0,0-1 12 0 0,0 0 0 0 0,1 0 0 0 0,-1-1-1 0 0,0 1 1 0 0,1-1 0 0 0,-1 1 0 0 0,1-1-1 0 0,-1 0 1 0 0,0 0 0 0 0,1 0 0 0 0,-1 0-1 0 0,1 0 1 0 0,-1-1 0 0 0,1 1-1 0 0,-1-1 1 0 0,0 1 0 0 0,1-1 0 0 0,-1 0-1 0 0,0 0 1 0 0,1 0-12 0 0,12-6-110 0 0,-1 0 1 0 0,0-1-1 0 0,0-1 0 0 0,-1 0 1 0 0,0 0-1 0 0,-1-2 0 0 0,0 1 1 0 0,0-2-1 0 0,8-10 110 0 0,-3 1-484 0 0,0 0 0 0 0,-2-2 0 0 0,0 1 0 0 0,-2-2 0 0 0,5-11 484 0 0,-17 33-50 0 0,14-34-389 0 0,-15 35 437 0 0,1 0 1 0 0,-1-1 0 0 0,1 1 0 0 0,-1 0 0 0 0,0-1 0 0 0,1 1-1 0 0,-1-1 1 0 0,0 1 0 0 0,0-1 0 0 0,0 1 0 0 0,0-1 0 0 0,0 1-1 0 0,0 0 1 0 0,0-1 0 0 0,-1 1 0 0 0,1-1 0 0 0,0 1 0 0 0,-1 0-1 0 0,1-1 1 0 0,-1 1 0 0 0,0-2 1 0 0,0 3 30 0 0,0 0-1 0 0,0 0 1 0 0,0 0-1 0 0,0-1 0 0 0,1 1 1 0 0,-1 0-1 0 0,0 0 1 0 0,0 0-1 0 0,0 0 1 0 0,0 0-1 0 0,0 0 1 0 0,1 1-1 0 0,-1-1 1 0 0,0 0-1 0 0,0 0 1 0 0,0 1-1 0 0,1-1 0 0 0,-1 0 1 0 0,0 1-1 0 0,0-1 1 0 0,1 1-1 0 0,-1-1 1 0 0,0 1-1 0 0,1-1 1 0 0,-1 1-1 0 0,0 0 1 0 0,1-1-1 0 0,-1 1 0 0 0,1 0 1 0 0,-1-1-1 0 0,1 1 1 0 0,-1 0-1 0 0,1 0 1 0 0,0-1-1 0 0,-1 1-29 0 0,-17 28 630 0 0,10-15-493 0 0,1 2-1 0 0,0-1 1 0 0,2 1-1 0 0,0 0 1 0 0,0 0 0 0 0,-1 14-137 0 0,4-20 24 0 0,1 0 0 0 0,0 0 0 0 0,1 0 0 0 0,0 0 0 0 0,1 1 0 0 0,-1-1 1 0 0,2-1-1 0 0,0 1 0 0 0,0 0 0 0 0,1 0 0 0 0,0-1 0 0 0,0 1-24 0 0,-1-7 17 0 0,-1 0-1 0 0,1 0 1 0 0,0 0-1 0 0,-1 0 1 0 0,1 0-1 0 0,1 0 1 0 0,-1-1-1 0 0,0 1 0 0 0,1-1 1 0 0,-1 1-1 0 0,1-1 1 0 0,0 0-1 0 0,-1 0 1 0 0,1 0-1 0 0,0-1 1 0 0,0 1-1 0 0,0-1 0 0 0,2 1-16 0 0,0 0 11 0 0,0-1-1 0 0,0 0 0 0 0,0-1 0 0 0,0 1 0 0 0,0-1 0 0 0,0 0 0 0 0,0 0 0 0 0,0 0 0 0 0,1-1 1 0 0,-1 0-1 0 0,4-1-10 0 0,2-1 3 0 0,0-1 0 0 0,0 0 0 0 0,0-1 0 0 0,-1 0 0 0 0,1 0 0 0 0,-1-1 0 0 0,0-1 0 0 0,-1 0 0 0 0,0 0 0 0 0,5-5-3 0 0,-4 1 5 0 0,0 0 0 0 0,-1-1 0 0 0,0 0-1 0 0,0-1 1 0 0,-2 0 0 0 0,0 0-1 0 0,3-8-4 0 0,7-20 17 0 0,9-38-17 0 0,-3 6-24 0 0,-20 66 20 0 0,0-1-1 0 0,1 1 0 0 0,0-1 0 0 0,0 1 1 0 0,0 0-1 0 0,1 1 0 0 0,0-1 1 0 0,0 1-1 0 0,1 0 0 0 0,0 0 0 0 0,0 0 1 0 0,0 1-1 0 0,0 0 0 0 0,1 0 0 0 0,0 1 1 0 0,0 0-1 0 0,2-1 5 0 0,9-2-55 0 0,1 0 0 0 0,0 1 0 0 0,0 0 0 0 0,0 2 0 0 0,0 0 0 0 0,14 0 55 0 0,104-15-3314 0 0,68-20-10898 0 0,-182 34 12918 0 0</inkml:trace>
  <inkml:trace contextRef="#ctx0" brushRef="#br0" timeOffset="691.756">1265 701 112 0 0,'1'0'170'0'0,"-1"0"-1"0"0,0 0 1 0 0,0 0 0 0 0,0 0-1 0 0,1 0 1 0 0,-1 0 0 0 0,0 0 0 0 0,0 0-1 0 0,1 0 1 0 0,-1 0 0 0 0,0 0-1 0 0,0 1 1 0 0,0-1 0 0 0,1 0-1 0 0,-1 0 1 0 0,0 0 0 0 0,0 0-1 0 0,0 0 1 0 0,1 0 0 0 0,-1 1-1 0 0,0-1 1 0 0,0 0 0 0 0,0 0-1 0 0,0 0 1 0 0,1 0 0 0 0,-1 1 0 0 0,0-1-1 0 0,0 0 1 0 0,0 0 0 0 0,0 1-1 0 0,0-1 1 0 0,0 0 0 0 0,0 0-1 0 0,0 0 1 0 0,0 1 0 0 0,0-1-1 0 0,0 0 1 0 0,0 0 0 0 0,0 1-1 0 0,0-1 1 0 0,0 0 0 0 0,0 0 0 0 0,0 0-1 0 0,0 1-169 0 0,-10 10 4325 0 0,-28 13-557 0 0,24-15-2374 0 0,-4 3-746 0 0,1 1 0 0 0,1 1 0 0 0,0 0 0 0 0,1 1 0 0 0,-2 3-648 0 0,12-13 43 0 0,1 0 0 0 0,0 1 0 0 0,0-1 1 0 0,1 0-1 0 0,-1 1 0 0 0,1 0 0 0 0,1 0 0 0 0,-1 0 0 0 0,1 0 1 0 0,0 1-1 0 0,0-1 0 0 0,1 0 0 0 0,-1 1 0 0 0,2-1 0 0 0,-1 1 1 0 0,1 0-1 0 0,0-1 0 0 0,0 6-43 0 0,1-9 8 0 0,0 1 1 0 0,-1-1 0 0 0,1 0-1 0 0,0 0 1 0 0,1 0-1 0 0,-1 0 1 0 0,1-1-1 0 0,-1 1 1 0 0,1 0-1 0 0,0-1 1 0 0,0 1 0 0 0,0-1-1 0 0,0 1 1 0 0,0-1-1 0 0,0 0 1 0 0,1 0-1 0 0,0 0-8 0 0,1 2-7 0 0,1-2 1 0 0,0 1-1 0 0,0 0 0 0 0,1-1 0 0 0,-1 0 0 0 0,1 0 0 0 0,-1-1 0 0 0,1 1 0 0 0,2-1 7 0 0,8 1-109 0 0,0 0 0 0 0,0-2 0 0 0,1 0 0 0 0,-1-1 0 0 0,0 0 0 0 0,7-2 109 0 0,18-5-901 0 0,-1-2 0 0 0,-1-1 0 0 0,2-2 901 0 0,13-9-2795 0 0,0-1-1 0 0,-2-3 0 0 0,-1-2 1 0 0,-1-3-1 0 0,31-25 2796 0 0,-12 0-2530 0 0</inkml:trace>
  <inkml:trace contextRef="#ctx0" brushRef="#br0" timeOffset="861.959">2379 1 276 0 0,'1'2'573'0'0,"-1"0"1"0"0,1 0-1 0 0,-1 0 1 0 0,1 0-1 0 0,-1 0 0 0 0,0 0 1 0 0,0 0-1 0 0,0 0 0 0 0,0 0 1 0 0,0 0-1 0 0,-1 0 1 0 0,1 0-1 0 0,0 0 0 0 0,-1 0 1 0 0,0 0-1 0 0,1 0 1 0 0,-2 1-574 0 0,-18 34 4850 0 0,9-20-3717 0 0,-21 46-267 0 0,3 2-1 0 0,3 0 1 0 0,3 2-1 0 0,-13 59-865 0 0,26-75-177 0 0,3 0-1 0 0,0 17 178 0 0,-7 51-3743 0 0,10-96 1064 0 0,-2 0 1 0 0,0 0-1 0 0,-1-1 0 0 0,-1 0 2679 0 0,-3-2-2600 0 0,-3-5 748 0 0</inkml:trace>
  <inkml:trace contextRef="#ctx0" brushRef="#br0" timeOffset="1506.083">1920 812 728 0 0,'-6'-30'9670'0'0,"6"5"-4662"0"0,1 22-4894 0 0,1-1 1 0 0,-1 1 0 0 0,1 0 0 0 0,-1 0 0 0 0,1 0-1 0 0,0 0 1 0 0,0 1 0 0 0,0-1 0 0 0,0 0 0 0 0,0 1-1 0 0,1 0 1 0 0,-1-1 0 0 0,1 1 0 0 0,0 0 0 0 0,1-1-115 0 0,42-26 10 0 0,1 2 1 0 0,1 2-1 0 0,2 2 1 0 0,0 2 0 0 0,8 0-11 0 0,-2 0-66 0 0,83-38-550 0 0,-48 20-3607 0 0,91-26 4223 0 0,-178 64-55 0 0,19-4-334 0 0,-17 9 514 0 0,-10 7 510 0 0,-9 4 201 0 0,1-1 0 0 0,-2 0-1 0 0,0-1 1 0 0,-1-1-1 0 0,0 0 1 0 0,-1-1 0 0 0,0-1-1 0 0,-1 0-835 0 0,-48 35 1341 0 0,47-31-1072 0 0,-38 32 357 0 0,53-43-597 0 0,0 0 0 0 0,0 0 0 0 0,0 0 0 0 0,0 1-1 0 0,1-1 1 0 0,0 1 0 0 0,-1 0 0 0 0,1-1 0 0 0,1 1 0 0 0,-1 0 0 0 0,0 0 0 0 0,1 1-1 0 0,0-1 1 0 0,0 2-29 0 0,1-5 7 0 0,0 1-1 0 0,0-1 1 0 0,0 1 0 0 0,1 0-1 0 0,-1-1 1 0 0,1 1-1 0 0,-1-1 1 0 0,1 0-1 0 0,-1 1 1 0 0,1-1 0 0 0,0 1-1 0 0,0-1 1 0 0,0 0-1 0 0,0 0 1 0 0,0 1-1 0 0,0-1 1 0 0,0 0-1 0 0,0 0 1 0 0,0 0 0 0 0,0 0-1 0 0,1 0 1 0 0,-1 0-1 0 0,0-1 1 0 0,1 1-1 0 0,-1 0 1 0 0,0-1-1 0 0,1 1 1 0 0,-1-1 0 0 0,1 1-1 0 0,-1-1 1 0 0,2 1-7 0 0,5 1-36 0 0,0-1 0 0 0,0 1 0 0 0,0-1 0 0 0,0-1 0 0 0,4 1 36 0 0,6-2-291 0 0,-1-1 0 0 0,0 0 0 0 0,0-1 0 0 0,0-1 1 0 0,0 0-1 0 0,0-1 0 0 0,-1-1 0 0 0,0-1 0 0 0,7-4 291 0 0,-9 4-648 0 0,1-1-1 0 0,-1-1 0 0 0,-1 0 0 0 0,0-1 1 0 0,0-1-1 0 0,-1 0 0 0 0,0 0 0 0 0,-1-1 1 0 0,0-1-1 0 0,-1 0 649 0 0,11-24-1652 0 0,-20 35 1692 0 0,-1 1 0 0 0,1-1 0 0 0,0 0 0 0 0,-1 1 0 0 0,1-1 0 0 0,-1 0 0 0 0,1 0 0 0 0,-1 1 0 0 0,0-1 0 0 0,0 0 0 0 0,0 0 0 0 0,0 1 0 0 0,0-1 0 0 0,0 0 0 0 0,0 0 0 0 0,-1 0 0 0 0,1 1 0 0 0,-1-1 0 0 0,1 0 0 0 0,-1 1 0 0 0,1-1 0 0 0,-1 0-40 0 0,0 2 134 0 0,0 0 1 0 0,1-1-1 0 0,-1 1 0 0 0,0 0 1 0 0,0 0-1 0 0,1 0 1 0 0,-1 0-1 0 0,0 0 0 0 0,0 0 1 0 0,1 0-1 0 0,-1 0 1 0 0,0 0-1 0 0,0 0 0 0 0,1 0 1 0 0,-1 1-1 0 0,0-1 1 0 0,1 0-1 0 0,-1 0 0 0 0,0 1 1 0 0,1-1-1 0 0,-1 0 1 0 0,0 1-1 0 0,1-1 1 0 0,-1 1-1 0 0,1-1 0 0 0,-1 1 1 0 0,1-1-1 0 0,-1 1 1 0 0,1-1-1 0 0,-1 1-134 0 0,-19 19 1694 0 0,19-19-1574 0 0,-7 8 85 0 0,1 1 0 0 0,-1 0 0 0 0,2 0 0 0 0,0 0 0 0 0,0 1 0 0 0,1 0 0 0 0,0 0 0 0 0,1 1 0 0 0,-1 1-205 0 0,3-7 43 0 0,1-1 0 0 0,-1 1-1 0 0,1 0 1 0 0,0 0-1 0 0,0 0 1 0 0,1 0 0 0 0,0 0-1 0 0,0 0 1 0 0,0 0 0 0 0,1 0-1 0 0,0 0 1 0 0,0 0-1 0 0,0-1 1 0 0,1 1 0 0 0,0 0-1 0 0,0-1 1 0 0,0 1 0 0 0,1-1-1 0 0,1 2-42 0 0,-3-5 2 0 0,-1-1 0 0 0,1 0 0 0 0,0 0 0 0 0,0 1 1 0 0,0-1-1 0 0,1 0 0 0 0,-1 0 0 0 0,0 0 0 0 0,0 0 0 0 0,1 0 0 0 0,-1 0 0 0 0,0 0 0 0 0,1 0 0 0 0,-1-1 0 0 0,1 1 0 0 0,-1-1 0 0 0,1 1 0 0 0,-1-1 0 0 0,1 1 0 0 0,0-1 1 0 0,-1 0-1 0 0,1 0 0 0 0,-1 0 0 0 0,1 0 0 0 0,0 0 0 0 0,-1 0 0 0 0,1 0 0 0 0,-1 0 0 0 0,1-1 0 0 0,0 1 0 0 0,-1 0 0 0 0,1-1 0 0 0,-1 0 0 0 0,1 1 0 0 0,-1-1 0 0 0,0 0 1 0 0,1 0-1 0 0,-1 0 0 0 0,0 0 0 0 0,1 0-2 0 0,6-5 3 0 0,1-2 1 0 0,-1 1 0 0 0,0-1 0 0 0,-1 0-1 0 0,5-7-3 0 0,-3 4-1 0 0,4-4-2 0 0,24-29-16 0 0,32-27 19 0 0,-56 59-4 0 0,1 1 1 0 0,-1 0-1 0 0,1 1 0 0 0,1 1 0 0 0,0 0 0 0 0,0 1 1 0 0,17-6 3 0 0,-28 12-5 0 0,1 0 1 0 0,0 1 0 0 0,-1 0 0 0 0,1 0 0 0 0,0 0-1 0 0,0 1 1 0 0,0 0 0 0 0,0 0 0 0 0,0 0 0 0 0,0 0 0 0 0,0 1-1 0 0,0 0 1 0 0,0 0 0 0 0,-1 0 0 0 0,3 1 4 0 0,-4-1-9 0 0,0 0 0 0 0,-1 1 0 0 0,1-1 0 0 0,-1 1 1 0 0,0-1-1 0 0,1 1 0 0 0,-1 0 0 0 0,0 0 0 0 0,0 0 0 0 0,0 0 1 0 0,0 0-1 0 0,-1 1 0 0 0,1-1 0 0 0,0 0 0 0 0,-1 1 0 0 0,0-1 0 0 0,1 1 1 0 0,-1 0-1 0 0,0-1 0 0 0,-1 1 0 0 0,1 0 0 0 0,0 0 0 0 0,-1 0 1 0 0,1-1-1 0 0,-1 1 0 0 0,0 2 9 0 0,0 6-118 0 0,0 0 0 0 0,-1 0-1 0 0,-1 0 1 0 0,1 0 0 0 0,-2 0 0 0 0,0 0 0 0 0,0 0-1 0 0,-3 6 119 0 0,-17 33-2531 0 0,-2-3-4878 0 0,29-51 2988 0 0,3-3 2575 0 0,1 0 811 0 0,8-10-621 0 0</inkml:trace>
  <inkml:trace contextRef="#ctx0" brushRef="#br0" timeOffset="1774.217">3840 116 60 0 0,'10'-10'583'0'0,"0"-5"5758"0"0,-10 15-6183 0 0,1-1 0 0 0,-1 1-1 0 0,0 0 1 0 0,0 0 0 0 0,0 0 0 0 0,0-1 0 0 0,0 1 0 0 0,0 0 0 0 0,0 0 0 0 0,0 0 0 0 0,0-1 0 0 0,0 1 0 0 0,0 0 0 0 0,0 0 0 0 0,0 0 0 0 0,0-1 0 0 0,0 1 0 0 0,0 0 0 0 0,0 0 0 0 0,-1-1-1 0 0,1 1 1 0 0,0 0 0 0 0,0 0 0 0 0,0 0 0 0 0,0 0 0 0 0,0-1 0 0 0,0 1 0 0 0,-1 0 0 0 0,1 0 0 0 0,0 0 0 0 0,0 0 0 0 0,0 0 0 0 0,0-1 0 0 0,-1 1 0 0 0,1 0 0 0 0,0 0 0 0 0,0 0 0 0 0,0 0-1 0 0,-1 0 1 0 0,1 0 0 0 0,0 0-158 0 0,-21 2 3287 0 0,6 3-2825 0 0,-1 1 0 0 0,1 1 0 0 0,1 0 0 0 0,-1 1 0 0 0,1 0 0 0 0,1 1 0 0 0,-8 7-462 0 0,-11 9 214 0 0,2 2 0 0 0,-14 16-214 0 0,20-17 171 0 0,1 0 0 0 0,1 2 0 0 0,1 1 1 0 0,1 0-1 0 0,2 1 0 0 0,1 1 0 0 0,-1 7-171 0 0,12-24-60 0 0,1 0 0 0 0,0 0 0 0 0,1 0 0 0 0,1 1 0 0 0,1 0 0 0 0,0 0 0 0 0,0-1 0 0 0,2 9 60 0 0,0-13-295 0 0,1 0 0 0 0,0 0 0 0 0,1-1 0 0 0,0 1 0 0 0,0 0 0 0 0,1-1 0 0 0,1 0 0 0 0,-1 1 0 0 0,2-1 0 0 0,-1-1 0 0 0,1 1 0 0 0,0-1 0 0 0,3 4 295 0 0,-6-10-411 0 0,0 1-1 0 0,0-1 1 0 0,0 0 0 0 0,0 0-1 0 0,0 0 1 0 0,0 0 0 0 0,1 0 0 0 0,-1 0-1 0 0,1 0 1 0 0,0-1 0 0 0,-1 1-1 0 0,1-1 1 0 0,0 0 0 0 0,0 0 0 0 0,0 0-1 0 0,-1 0 1 0 0,1-1 0 0 0,0 1-1 0 0,0-1 1 0 0,0 1 0 0 0,1-1 411 0 0,2-1-661 0 0,0 1-1 0 0,0-1 1 0 0,0 0 0 0 0,0-1 0 0 0,0 1-1 0 0,0-1 1 0 0,-1 0 0 0 0,1-1 0 0 0,-1 0 0 0 0,1 0 661 0 0,25-15-1846 0 0</inkml:trace>
  <inkml:trace contextRef="#ctx0" brushRef="#br0" timeOffset="1977.744">4117 284 2420 0 0,'2'1'912'0'0,"-1"1"-1"0"0,1-1 1 0 0,-1 1-1 0 0,0 0 0 0 0,0 0 1 0 0,0-1-1 0 0,0 1 1 0 0,0 0-1 0 0,0 0 1 0 0,0 0-1 0 0,0 0 1 0 0,0 2-912 0 0,2 27 4650 0 0,3 7-3576 0 0,-2-27-987 0 0,1-1-1 0 0,1 0 1 0 0,-1 0 0 0 0,2-1 0 0 0,-1 0 0 0 0,1 0 0 0 0,1 0 0 0 0,-1-1 0 0 0,2 0-1 0 0,-1 0 1 0 0,1-1 0 0 0,5 3-87 0 0,22 15-765 0 0,2-2 1 0 0,25 11 764 0 0,-26-14-1563 0 0,-28-14 245 0 0,0-1 0 0 0,0-1 1 0 0,1 0-1 0 0,-1 0 0 0 0,1 0 0 0 0,0-1 0 0 0,0-1 0 0 0,0 0 0 0 0,0 0 0 0 0,0-1 1 0 0,8 0 1317 0 0,3-3-1968 0 0</inkml:trace>
  <inkml:trace contextRef="#ctx0" brushRef="#br0" timeOffset="2165.288">4586 296 1400 0 0,'-101'47'12862'0'0,"58"-25"-10611"0"0,1 2 0 0 0,-18 14-2251 0 0,31-17 179 0 0,-129 93 579 0 0,129-90-924 0 0,1 1 0 0 0,1 1-1 0 0,1 1 1 0 0,-2 6 166 0 0,26-31-120 0 0,-2 2-512 0 0,1 1 0 0 0,-1-1 0 0 0,1 1 0 0 0,0 0 0 0 0,0 0 0 0 0,1 0 1 0 0,0 0-1 0 0,-2 4 632 0 0,4-9-106 0 0,0 0 0 0 0,0 0 0 0 0,0 1 0 0 0,0-1 0 0 0,0 0 0 0 0,0 0 0 0 0,0 0 0 0 0,0 0 0 0 0,0 0 0 0 0,0 0 1 0 0,0 0-1 0 0,0 0 0 0 0,0 1 0 0 0,0-1 0 0 0,0 0 0 0 0,0 0 0 0 0,0 0 0 0 0,0 0 0 0 0,0 0 0 0 0,0 0 0 0 0,0 0 0 0 0,0 0 1 0 0,0 1-1 0 0,0-1 0 0 0,0 0 0 0 0,0 0 0 0 0,0 0 0 0 0,0 0 0 0 0,0 0 0 0 0,0 0 0 0 0,0 0 0 0 0,0 0 0 0 0,0 0 0 0 0,0 1 1 0 0,0-1-1 0 0,0 0 0 0 0,0 0 0 0 0,1 0 0 0 0,-1 0 0 0 0,0 0 0 0 0,0 0 0 0 0,0 0 0 0 0,0 0 0 0 0,0 0 0 0 0,0 0 0 0 0,0 0 1 0 0,0 0-1 0 0,0 0 0 0 0,1 0 0 0 0,-1 0 0 0 0,0 0 0 0 0,0 0 0 0 0,0 0 0 0 0,0 0 0 0 0,0 0 0 0 0,0 0 0 0 0,0 0 0 0 0,1 0 1 0 0,-1 0-1 0 0,0 0 0 0 0,0 0 0 0 0,0 0 0 0 0,0 0 0 0 0,0 0 0 0 0,0 0 106 0 0,11-7-2914 0 0,10-11 553 0 0,-1-4 700 0 0</inkml:trace>
  <inkml:trace contextRef="#ctx0" brushRef="#br0" timeOffset="2429.691">4737 59 816 0 0,'2'3'678'0'0,"-1"-1"0"0"0,1 0 1 0 0,-1 0-1 0 0,0 1 0 0 0,1-1 0 0 0,-1 1 0 0 0,0-1 0 0 0,0 1 0 0 0,-1-1 1 0 0,1 1-1 0 0,-1-1 0 0 0,1 1 0 0 0,-1 0 0 0 0,0-1 0 0 0,0 1 0 0 0,0 0 1 0 0,0 0-1 0 0,0-1 0 0 0,-1 2-678 0 0,-1 9 2213 0 0,-1 0 0 0 0,-1 0 0 0 0,-3 8-2213 0 0,-4 17 144 0 0,-4 24 245 0 0,-3 0 1 0 0,-2-1 0 0 0,-2-1-1 0 0,-4-2 1 0 0,-9 13-390 0 0,11-26-511 0 0,-3-2 1 0 0,-2-1 0 0 0,-1-1 0 0 0,-11 8 510 0 0,28-34-1636 0 0,-2 0 1 0 0,0-1 0 0 0,-10 6 1635 0 0,15-12-1304 0 0,0-1 0 0 0,-1 0 1 0 0,0-1-1 0 0,0 0 0 0 0,0-1 0 0 0,-1 0 1 0 0,0-1-1 0 0,0 0 0 0 0,0-1 1 0 0,-1 0 1303 0 0,-17 2-2068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7:31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276 468 84 0 0,'3'3'416'0'0,"-1"0"0"0"0,0-1 1 0 0,0 1-1 0 0,0 0 0 0 0,0 1 0 0 0,-1-1 1 0 0,1 0-1 0 0,-1 0 0 0 0,0 1 0 0 0,0-1 1 0 0,0 1-1 0 0,0-1 0 0 0,0 1 0 0 0,-1-1 1 0 0,0 1-1 0 0,0-1 0 0 0,0 1 0 0 0,0-1 0 0 0,0 1 1 0 0,-1 0-1 0 0,1-1 0 0 0,-1 1 0 0 0,0-1 1 0 0,0 0-1 0 0,0 1 0 0 0,-1-1 0 0 0,1 0 1 0 0,-1 0-1 0 0,0 1 0 0 0,0-1 0 0 0,0-1 1 0 0,0 1-1 0 0,0 0 0 0 0,-3 2-416 0 0,-23 27 1760 0 0,0-1 1 0 0,-25 19-1761 0 0,-35 37 472 0 0,77-73-1953 0 0,0 0 0 0 0,0 0 0 0 0,1 1 0 0 0,1 0 0 0 0,-7 16 1481 0 0,16-30-460 0 0,-6 15-2555 0 0,6-16 2865 0 0,-1 0 1 0 0,1 1 0 0 0,0-1-1 0 0,0 0 1 0 0,0 1-1 0 0,0-1 1 0 0,0 0 0 0 0,0 1-1 0 0,-1-1 1 0 0,1 0 0 0 0,0 1-1 0 0,0-1 1 0 0,0 1 0 0 0,0-1-1 0 0,0 0 1 0 0,0 1-1 0 0,1-1 1 0 0,-1 0 0 0 0,0 1-1 0 0,0-1 1 0 0,0 0 0 0 0,0 1-1 0 0,0-1 1 0 0,0 0 0 0 0,1 1-1 0 0,-1-1 1 0 0,0 0-1 0 0,0 1 1 0 0,0-1 0 0 0,1 0-1 0 0,-1 1 1 0 0,0-1 0 0 0,1 0-1 0 0,-1 0 1 0 0,0 1 0 0 0,1-1 149 0 0,7-1-1804 0 0</inkml:trace>
  <inkml:trace contextRef="#ctx0" brushRef="#br0" timeOffset="248.32">763 460 1712 0 0,'0'0'118'0'0,"0"0"-1"0"0,0 0 1 0 0,0 0-1 0 0,0 0 0 0 0,0 0 1 0 0,0 0-1 0 0,0 0 1 0 0,0 0-1 0 0,0 0 1 0 0,0 1-1 0 0,-1-1 1 0 0,1 0-1 0 0,0 0 1 0 0,0 0-1 0 0,0 0 1 0 0,0 0-1 0 0,0 0 0 0 0,0 0 1 0 0,0 0-1 0 0,0 0 1 0 0,0 0-1 0 0,0 0 1 0 0,0 1-1 0 0,0-1 1 0 0,0 0-1 0 0,0 0 1 0 0,0 0-1 0 0,0 0 1 0 0,0 0-1 0 0,1 0 0 0 0,-1 0 1 0 0,0 0-1 0 0,0 0 1 0 0,0 0-1 0 0,0 1 1 0 0,0-1-1 0 0,0 0 1 0 0,0 0-1 0 0,0 0 1 0 0,0 0-1 0 0,0 0 1 0 0,0 0-1 0 0,0 0 0 0 0,0 0 1 0 0,0 0-1 0 0,0 0 1 0 0,1 0-1 0 0,-1 0 1 0 0,0 0-1 0 0,0 0 1 0 0,0 0-1 0 0,0 0 1 0 0,0 0-1 0 0,0 0 1 0 0,0 0-1 0 0,0 0 0 0 0,0 0 1 0 0,0 0-1 0 0,1 0 1 0 0,-1 0-1 0 0,0 0 1 0 0,0 0-1 0 0,0 0 1 0 0,0 0-1 0 0,0 0 1 0 0,0 0-1 0 0,0 0 1 0 0,0 0-1 0 0,0 0-117 0 0,-11 5 4527 0 0,-29 8-1345 0 0,16-6-1944 0 0,-5 2-802 0 0,1 2 0 0 0,0 1 1 0 0,1 1-1 0 0,0 2 0 0 0,1 0 1 0 0,1 2-1 0 0,-13 11-436 0 0,36-26 3 0 0,0 0 0 0 0,-1 0 0 0 0,1 0 1 0 0,0 0-1 0 0,0 1 0 0 0,1-1 0 0 0,-1 0 0 0 0,0 1 0 0 0,1-1 0 0 0,0 1 1 0 0,-1 0-1 0 0,1 0 0 0 0,0-1 0 0 0,0 1 0 0 0,1 0 0 0 0,-1 0 0 0 0,1 0 1 0 0,-1 1-4 0 0,1-1-5 0 0,1 0 1 0 0,-1-1 0 0 0,1 1 0 0 0,-1 0 0 0 0,1-1-1 0 0,0 1 1 0 0,0-1 0 0 0,0 1 0 0 0,0-1 0 0 0,1 1 0 0 0,-1-1-1 0 0,1 0 1 0 0,-1 0 0 0 0,1 1 0 0 0,0-1 0 0 0,1 0 4 0 0,9 9-55 0 0,0-1 1 0 0,1-1-1 0 0,0 0 1 0 0,1-1-1 0 0,-1-1 0 0 0,5 2 55 0 0,3 2-93 0 0,-14-8 46 0 0,0 1-1 0 0,-1 0 1 0 0,1 1-1 0 0,-1-1 1 0 0,0 1-1 0 0,3 3 48 0 0,-9-7-6 0 0,1 0 0 0 0,0 0 0 0 0,0 0 0 0 0,0 0 1 0 0,0 0-1 0 0,-1 1 0 0 0,1-1 0 0 0,0 0 0 0 0,-1 0 0 0 0,1 0 0 0 0,-1 1 0 0 0,0-1 0 0 0,1 0 1 0 0,-1 1-1 0 0,0-1 0 0 0,0 0 0 0 0,0 1 0 0 0,1-1 0 0 0,-2 0 0 0 0,1 1 0 0 0,0-1 1 0 0,0 1-1 0 0,0-1 0 0 0,-1 0 0 0 0,1 0 0 0 0,0 1 0 0 0,-1-1 0 0 0,1 0 0 0 0,-1 1 1 0 0,0-1-1 0 0,1 0 0 0 0,-1 0 0 0 0,0 0 0 0 0,0 0 0 0 0,0 0 0 0 0,0 0 0 0 0,0 0 0 0 0,0 0 1 0 0,0 0 5 0 0,-11 9-5 0 0,0 0 1 0 0,-1 0 0 0 0,0-2-1 0 0,-1 1 1 0 0,0-2 0 0 0,0 0-1 0 0,0-1 1 0 0,-4 1 4 0 0,-27 9-151 0 0,-48 9 151 0 0,83-22-407 0 0,0-1 0 0 0,0 0 0 0 0,0-1 0 0 0,0 0 0 0 0,0 0 0 0 0,-8-1 407 0 0,16-1-281 0 0,1 1 0 0 0,-1 0 0 0 0,0 0 0 0 0,0-1-1 0 0,0 1 1 0 0,0-1 0 0 0,1 0 0 0 0,-1 0 0 0 0,0 1 0 0 0,0-1 0 0 0,1 0-1 0 0,-1 0 1 0 0,1-1 0 0 0,-1 1 0 0 0,1 0 0 0 0,-1 0 0 0 0,1-1 0 0 0,0 1 0 0 0,0-1-1 0 0,-1 1 1 0 0,1-1 0 0 0,0 1 0 0 0,0-1 0 0 0,1 0 0 0 0,-1 0 0 0 0,0 1-1 0 0,1-1 1 0 0,-1 0 0 0 0,1 0 0 0 0,-1 0 0 0 0,1 0 0 0 0,0 0 0 0 0,0 1 0 0 0,0-1-1 0 0,0 0 1 0 0,0 0 0 0 0,0 0 0 0 0,0-1 281 0 0,10-66-5622 0 0,0 26 3834 0 0</inkml:trace>
  <inkml:trace contextRef="#ctx0" brushRef="#br0" timeOffset="421.085">1131 32 332 0 0,'3'2'474'0'0,"0"0"0"0"0,-1 0 0 0 0,1 1 0 0 0,-1-1 0 0 0,0 1 1 0 0,0 0-1 0 0,0-1 0 0 0,0 1 0 0 0,0 0 0 0 0,0 0 0 0 0,-1 0 0 0 0,1 0 0 0 0,-1 1 0 0 0,0-1 0 0 0,0 0 0 0 0,0 0 0 0 0,-1 1 1 0 0,1-1-1 0 0,-1 1 0 0 0,0-1 0 0 0,0 0 0 0 0,0 1 0 0 0,0-1 0 0 0,0 1 0 0 0,-1-1 0 0 0,0 0 0 0 0,1 1 0 0 0,-1-1 0 0 0,0 0 1 0 0,-1 0-1 0 0,1 1 0 0 0,-1-1 0 0 0,0 0-474 0 0,-44 93 2924 0 0,-17 19-2924 0 0,15-28-1280 0 0,-21 58 1280 0 0,50-98-2364 0 0,12-26-735 0 0,-1 0-1 0 0,-2-1 0 0 0,0 0 1 0 0,-4 5 3099 0 0,4-11-2287 0 0</inkml:trace>
  <inkml:trace contextRef="#ctx0" brushRef="#br0" timeOffset="608.882">791 544 240 0 0,'4'-1'1179'0'0,"-1"0"1"0"0,1 1-1 0 0,-1-1 1 0 0,1-1-1 0 0,-1 1 1 0 0,1 0-1 0 0,-1-1 1 0 0,0 0-1 0 0,0 0 0 0 0,1 0 1 0 0,-2 0-1 0 0,1 0 1 0 0,2-2-1180 0 0,20-13 2573 0 0,-13 11-2600 0 0,1 1 0 0 0,0 0 0 0 0,0 1 1 0 0,0 0-1 0 0,0 1 0 0 0,0 1 0 0 0,1 0 0 0 0,-1 1 1 0 0,1 0-1 0 0,0 1 0 0 0,-1 1 0 0 0,1 0 1 0 0,-1 1-1 0 0,8 1 27 0 0,-2 2-1300 0 0,-1 0 0 0 0,1 1 0 0 0,-1 1 0 0 0,7 3 1300 0 0,-1 2-4686 0 0,-1 1 0 0 0,22 16 4686 0 0,-21-10-2167 0 0</inkml:trace>
  <inkml:trace contextRef="#ctx0" brushRef="#br0" timeOffset="888.658">1348 743 620 0 0,'-1'0'344'0'0,"0"1"0"0"0,1-1 0 0 0,-1 0 1 0 0,0 1-1 0 0,0-1 0 0 0,1 0 0 0 0,-1 0 0 0 0,0 0 0 0 0,0 1 0 0 0,0-1 1 0 0,0 0-1 0 0,1 0 0 0 0,-1 0 0 0 0,0 0 0 0 0,0-1 0 0 0,0 1 0 0 0,0 0 1 0 0,1 0-1 0 0,-1 0 0 0 0,0-1 0 0 0,0 1 0 0 0,0 0 0 0 0,1-1 0 0 0,-1 1 1 0 0,0 0-1 0 0,1-1 0 0 0,-1 1 0 0 0,0-1 0 0 0,1 0-344 0 0,-2 0 500 0 0,1-1 0 0 0,0 0 0 0 0,0 0 0 0 0,0 0 0 0 0,0 1 0 0 0,0-1 1 0 0,0 0-1 0 0,1 0 0 0 0,-1-1 0 0 0,0 1 0 0 0,1 0 0 0 0,0 0-500 0 0,-1-5 501 0 0,0 0 0 0 0,1 0 0 0 0,0 0 0 0 0,0 0 0 0 0,1 1 0 0 0,-1-1 0 0 0,3-6-501 0 0,0 5 77 0 0,0 0-1 0 0,0 1 1 0 0,1-1 0 0 0,0 1 0 0 0,1-1 0 0 0,0 1 0 0 0,0 0-1 0 0,0 1 1 0 0,1-1 0 0 0,0 1 0 0 0,0 0 0 0 0,1 1 0 0 0,0 0-1 0 0,0 0 1 0 0,0 0 0 0 0,0 1 0 0 0,7-3-77 0 0,18-8-915 0 0,-1 2 0 0 0,2 2 1 0 0,31-7 914 0 0,-5 0-4427 0 0,0-3-8099 0 0,8-7 12526 0 0,-39 17-1673 0 0</inkml:trace>
  <inkml:trace contextRef="#ctx0" brushRef="#br0" timeOffset="1171.465">1963 512 1692 0 0,'-1'10'1157'0'0,"0"-1"0"0"0,-1 0-1 0 0,0 1 1 0 0,0-1 0 0 0,-1 0 0 0 0,0 0-1 0 0,-1-1 1 0 0,0 1 0 0 0,0-1-1 0 0,-1 0 1 0 0,0 0 0 0 0,0 0 0 0 0,-1 0-1157 0 0,-3 5 393 0 0,1 0 0 0 0,0 1 0 0 0,1-1 0 0 0,0 4-393 0 0,7-17-57 0 0,0 0 1 0 0,0 0-1 0 0,0 0 0 0 0,0 0 0 0 0,0 0 0 0 0,1 0 0 0 0,-1 0 0 0 0,0 0 1 0 0,0 0-1 0 0,0 0 0 0 0,0 0 0 0 0,0 0 0 0 0,0 0 0 0 0,0 0 1 0 0,0 0-1 0 0,1 0 0 0 0,-1 0 0 0 0,0 0 0 0 0,0 0 0 0 0,0 0 0 0 0,0 0 1 0 0,0 0-1 0 0,0 0 0 0 0,0 0 0 0 0,0 0 0 0 0,0 1 0 0 0,1-1 0 0 0,-1 0 1 0 0,0 0-1 0 0,0 0 0 0 0,0 0 0 0 0,0 0 0 0 0,0 0 0 0 0,0 0 0 0 0,0 0 1 0 0,0 0-1 0 0,0 0 0 0 0,0 0 0 0 0,0 1 0 0 0,0-1 0 0 0,0 0 0 0 0,0 0 1 0 0,0 0-1 0 0,0 0 0 0 0,0 0 0 0 0,0 0 0 0 0,0 0 0 0 0,0 0 0 0 0,0 1 1 0 0,0-1-1 0 0,0 0 0 0 0,0 0 0 0 0,0 0 0 0 0,0 0 0 0 0,0 0 0 0 0,0 0 1 0 0,0 0-1 0 0,0 0 0 0 0,0 1 0 0 0,0-1 0 0 0,0 0 0 0 0,0 0 0 0 0,0 0 1 0 0,0 0-1 0 0,0 0 0 0 0,0 0 0 0 0,0 0 0 0 0,0 0 0 0 0,0 0 0 0 0,-1 0 57 0 0,13-7-3202 0 0,12-13-1610 0 0,-4-3 1976 0 0,1-5 476 0 0</inkml:trace>
  <inkml:trace contextRef="#ctx0" brushRef="#br0" timeOffset="1390.217">2713 57 1356 0 0,'-2'4'807'0'0,"-1"0"-1"0"0,0 0 1 0 0,0-1-1 0 0,0 0 1 0 0,0 1-1 0 0,-1-1 1 0 0,1 0-1 0 0,-1 0 1 0 0,0-1-1 0 0,0 1 1 0 0,-1-1-807 0 0,-50 24 5873 0 0,18-9-3858 0 0,5 0-1145 0 0,0 1 0 0 0,2 2 0 0 0,-26 22-870 0 0,43-31 116 0 0,0 1 1 0 0,0 0-1 0 0,1 1 0 0 0,1 0 1 0 0,0 0-1 0 0,1 2 1 0 0,0-1-1 0 0,1 1 0 0 0,-1 4-116 0 0,7-13 28 0 0,1 1 0 0 0,-1 0 0 0 0,1 0-1 0 0,1 1 1 0 0,-1-1 0 0 0,1 0 0 0 0,0 0-1 0 0,1 1 1 0 0,0-1 0 0 0,0 1 0 0 0,0-1-1 0 0,1 0 1 0 0,0 1 0 0 0,1-1 0 0 0,-1 0-1 0 0,1 0 1 0 0,1 0 0 0 0,-1 0-28 0 0,1-2-80 0 0,-1 0 0 0 0,1 0 0 0 0,0-1 0 0 0,0 1-1 0 0,0-1 1 0 0,1 0 0 0 0,-1 0 0 0 0,1 0 0 0 0,0 0 0 0 0,0-1 0 0 0,0 0 0 0 0,1 1 0 0 0,-1-1 0 0 0,1-1 0 0 0,0 1 0 0 0,0-1 0 0 0,0 0 0 0 0,0 0 0 0 0,0 0-1 0 0,0-1 1 0 0,0 0 0 0 0,1 0 0 0 0,-1 0 0 0 0,5 0 80 0 0,11-1-1004 0 0,-1 0 0 0 0,1-2-1 0 0,6-1 1005 0 0,-7 0-1431 0 0,1 2 0 0 0,-1 0 0 0 0,8 1 1431 0 0,-28 0-18 0 0,1 0 0 0 0,-1 0 1 0 0,0 0-1 0 0,1 0 0 0 0,-1 0 0 0 0,1 0 0 0 0,-1 0 0 0 0,0 0 0 0 0,1 0 1 0 0,-1 0-1 0 0,0 0 0 0 0,1 0 0 0 0,-1 0 0 0 0,1 0 0 0 0,-1 0 1 0 0,0 0-1 0 0,1 0 0 0 0,-1 0 0 0 0,0 0 0 0 0,1 1 0 0 0,-1-1 0 0 0,0 0 1 0 0,1 0-1 0 0,-1 0 0 0 0,0 1 0 0 0,1-1 0 0 0,-1 0 0 0 0,0 0 0 0 0,0 1 1 0 0,1-1-1 0 0,-1 0 0 0 0,0 1 0 0 0,0-1 0 0 0,1 0 0 0 0,-1 1 0 0 0,0-1 1 0 0,0 0-1 0 0,0 1 0 0 0,0-1 0 0 0,0 0 0 0 0,0 1 0 0 0,0-1 0 0 0,0 1 1 0 0,0-1-1 0 0,1 0 18 0 0,-17 16 361 0 0,-27 9 1019 0 0,-268 108 1675 0 0,305-131-3118 0 0,4-1-77 0 0,0 1 0 0 0,-1-1 0 0 0,1 0 1 0 0,-1 0-1 0 0,1-1 0 0 0,-1 1 0 0 0,1 0 1 0 0,-1-1-1 0 0,0 1 0 0 0,1-1 0 0 0,-1 0 1 0 0,0 0-1 0 0,1 0 0 0 0,-1 0 0 0 0,0-1 0 0 0,1 1 1 0 0,-2-1 139 0 0,3 0-143 0 0,1 1 0 0 0,0 0 0 0 0,0-1 0 0 0,-1 1 0 0 0,1 0 0 0 0,0-1 0 0 0,0 1 0 0 0,0-1 0 0 0,0 1 0 0 0,0 0 0 0 0,0-1 0 0 0,0 1 1 0 0,0-1-1 0 0,0 1 0 0 0,0-1 0 0 0,0 1 0 0 0,0 0 0 0 0,0-1 0 0 0,0 1 0 0 0,0-1 0 0 0,0 1 0 0 0,0 0 0 0 0,0-1 0 0 0,1 1 0 0 0,-1-1 0 0 0,0 1 0 0 0,0 0 0 0 0,1-1 1 0 0,-1 1-1 0 0,0 0 0 0 0,0-1 143 0 0,11-13-2291 0 0,-9 11 1614 0 0,40-40-4343 0 0,-15 17 3240 0 0</inkml:trace>
  <inkml:trace contextRef="#ctx0" brushRef="#br0" timeOffset="1593.188">2883 502 1208 0 0,'2'1'456'0'0,"-1"-1"0"0"0,1 1 1 0 0,-1 1-1 0 0,1-1 0 0 0,-1 0 0 0 0,0 0 0 0 0,0 0 0 0 0,0 1 1 0 0,0-1-1 0 0,0 0 0 0 0,0 1 0 0 0,0-1 0 0 0,0 1 0 0 0,0-1 0 0 0,-1 1 1 0 0,1 0-1 0 0,0-1 0 0 0,-1 1 0 0 0,0 0 0 0 0,1 1-456 0 0,-1-2 444 0 0,0 0-1 0 0,-1 1 0 0 0,1-1 1 0 0,0 0-1 0 0,-1 0 0 0 0,1 0 0 0 0,-1 1 1 0 0,0-1-1 0 0,1 0 0 0 0,-1 0 1 0 0,0 0-1 0 0,0 0 0 0 0,1 0 1 0 0,-2 1-444 0 0,-13 11 864 0 0,10-9-492 0 0,-1 0-130 0 0,0 0-1 0 0,1 0 1 0 0,-1 1 0 0 0,1 0-1 0 0,1 0 1 0 0,-3 2-242 0 0,7-6 6 0 0,-1 0 1 0 0,1 0-1 0 0,-1 0 0 0 0,1-1 0 0 0,-1 1 0 0 0,1 0 1 0 0,0 0-1 0 0,-1 0 0 0 0,1 0 0 0 0,0 0 0 0 0,0 0 0 0 0,0 0 1 0 0,0 0-1 0 0,0 0 0 0 0,0 0 0 0 0,0 0 0 0 0,0 0 1 0 0,0 0-1 0 0,0 0 0 0 0,0 0 0 0 0,0 0 0 0 0,1 0 0 0 0,-1-1 1 0 0,0 1-1 0 0,1 0 0 0 0,-1 0 0 0 0,1 0 0 0 0,-1 0 1 0 0,1 0-1 0 0,-1-1 0 0 0,1 1 0 0 0,0 0 0 0 0,-1-1 1 0 0,1 1-1 0 0,0 0 0 0 0,0-1 0 0 0,-1 1 0 0 0,1-1 0 0 0,0 1 1 0 0,0-1-1 0 0,0 1 0 0 0,0-1 0 0 0,0 1 0 0 0,-1-1 1 0 0,1 0-1 0 0,0 0 0 0 0,0 0 0 0 0,1 1-6 0 0,8 2-134 0 0,-1 0 1 0 0,1-1-1 0 0,0 0 0 0 0,0 0 1 0 0,0-1-1 0 0,0-1 0 0 0,0 1 1 0 0,0-2-1 0 0,0 1 0 0 0,0-1 1 0 0,0-1-1 0 0,0 0 0 0 0,6-2 134 0 0,3-1-1424 0 0,0-2 0 0 0,-1 0-1 0 0,0-1 1 0 0,0 0 0 0 0,-1-2 0 0 0,10-6 1424 0 0,0-3-3032 0 0,-2 0 0 0 0,7-8 3032 0 0,10-12-2202 0 0</inkml:trace>
  <inkml:trace contextRef="#ctx0" brushRef="#br0" timeOffset="1874.389">3596 13 208 0 0,'12'-12'4092'0'0,"-16"11"2781"0"0,-11 10-696 0 0,3 0-6840 0 0,-30 26 1706 0 0,2 2 1 0 0,1 1-1 0 0,-1 6-1043 0 0,-2 7-1015 0 0,2 1-1 0 0,-12 23 1016 0 0,39-55-1116 0 0,1 1-2221 0 0,-2-1 0 0 0,0-1 0 0 0,-1 0 0 0 0,-6 4 3337 0 0,5-8-2314 0 0</inkml:trace>
  <inkml:trace contextRef="#ctx0" brushRef="#br0" timeOffset="1875.389">3179 445 932 0 0,'12'-12'9700'0'0,"-2"1"-4624"0"0,-7 7-4764 0 0,0 0 1 0 0,0 0 0 0 0,1 0 0 0 0,-1 1-1 0 0,1 0 1 0 0,0-1 0 0 0,0 2 0 0 0,0-1-1 0 0,0 0 1 0 0,4-1-313 0 0,10-4 55 0 0,0 1 1 0 0,1 1-1 0 0,0 1 0 0 0,17-3-55 0 0,-29 7 0 0 0,0 0 0 0 0,0 0-1 0 0,0 0 1 0 0,1 1 0 0 0,-1 0 0 0 0,0 1 0 0 0,0-1 0 0 0,1 1 0 0 0,-1 1-1 0 0,0 0 1 0 0,0 0 0 0 0,0 0 0 0 0,0 0 0 0 0,4 3 0 0 0,-10-4 0 0 0,1 0 0 0 0,0 1 1 0 0,-1-1-1 0 0,1 0 0 0 0,0 0 0 0 0,-1 1 1 0 0,0-1-1 0 0,1 1 0 0 0,-1-1 0 0 0,0 1 1 0 0,0 0-1 0 0,0 0 0 0 0,0-1 0 0 0,0 1 1 0 0,0 0-1 0 0,0 0 0 0 0,0 0 0 0 0,-1 0 1 0 0,1 0-1 0 0,-1 0 0 0 0,0 0 1 0 0,1 0-1 0 0,-1 0 0 0 0,0 0 0 0 0,0 0 1 0 0,0 0-1 0 0,-1 0 0 0 0,1 1 0 0 0,-2 6-70 0 0,-1 0 0 0 0,0 0 1 0 0,0-1-1 0 0,-1 1 0 0 0,0-1 0 0 0,0 1 70 0 0,-11 24-2217 0 0,15-33 2088 0 0,-1 0-1 0 0,1 0 1 0 0,0 1-1 0 0,0-1 1 0 0,0 0-1 0 0,0 0 0 0 0,-1 1 1 0 0,1-1-1 0 0,0 0 1 0 0,0 0-1 0 0,0 1 0 0 0,0-1 1 0 0,0 0-1 0 0,0 1 1 0 0,0-1-1 0 0,0 0 0 0 0,0 0 1 0 0,0 1-1 0 0,0-1 1 0 0,0 0-1 0 0,0 1 0 0 0,0-1 1 0 0,0 0-1 0 0,0 1 1 0 0,0-1-1 0 0,0 0 0 0 0,0 0 1 0 0,0 1-1 0 0,0-1 1 0 0,0 0-1 0 0,1 0 1 0 0,-1 1-1 0 0,0-1 0 0 0,0 0 1 0 0,0 0-1 0 0,1 1 1 0 0,-1-1-1 0 0,0 0 0 0 0,0 0 1 0 0,0 0-1 0 0,1 1 1 0 0,-1-1-1 0 0,0 0 0 0 0,1 0 1 0 0,-1 0-1 0 0,0 0 1 0 0,0 0-1 0 0,1 0 0 0 0,-1 1 1 0 0,0-1-1 0 0,1 0 1 0 0,-1 0-1 0 0,0 0 0 0 0,0 0 1 0 0,1 0-1 0 0,-1 0 1 0 0,0 0-1 0 0,1 0 1 0 0,-1 0-1 0 0,0 0 0 0 0,0-1 1 0 0,1 1-1 0 0,-1 0 1 0 0,0 0-1 0 0,1 0 0 0 0,-1 0 1 0 0,0 0 129 0 0,24-12-4737 0 0,-18 8 4002 0 0,14-6-964 0 0</inkml:trace>
  <inkml:trace contextRef="#ctx0" brushRef="#br0" timeOffset="2136.999">3843 363 1184 0 0,'-31'1'10971'0'0,"-2"3"-4597"0"0,16-2-5113 0 0,1 2 0 0 0,0 0 0 0 0,-5 2-1261 0 0,12-3-160 0 0,0 1 0 0 0,0 0 0 0 0,0 0 0 0 0,0 1 0 0 0,0 0 0 0 0,1 0 0 0 0,0 1 0 0 0,0 0-1 0 0,1 1 161 0 0,-20 26 1905 0 0,26-31-1895 0 0,0 0 1 0 0,-1 0-1 0 0,1-1 1 0 0,0 1-1 0 0,0 0 0 0 0,1 0 1 0 0,-1 0-1 0 0,0 0 1 0 0,1 0-1 0 0,-1 0 0 0 0,1 0 1 0 0,-1 0-1 0 0,1 1 0 0 0,0-1 1 0 0,0 0-1 0 0,0 0 1 0 0,0 0-1 0 0,1 0 0 0 0,-1 0 1 0 0,0 0-1 0 0,1 0 0 0 0,0 0 1 0 0,-1 0-1 0 0,1 0 1 0 0,0 0-1 0 0,0 0 0 0 0,0 0 1 0 0,0 0-1 0 0,0 0 1 0 0,1-1-1 0 0,-1 1 0 0 0,0-1 1 0 0,1 1-1 0 0,-1-1 0 0 0,1 1 1 0 0,0-1-1 0 0,-1 0 1 0 0,1 0-1 0 0,0 1 0 0 0,0-1 1 0 0,0-1-1 0 0,0 1 0 0 0,1 1-10 0 0,7 1-93 0 0,0 1 0 0 0,0-1 0 0 0,0-1 0 0 0,0 1 0 0 0,1-2 0 0 0,-1 0 0 0 0,0 0-1 0 0,5 0 94 0 0,-11-1-81 0 0,1 0-1 0 0,0-1 0 0 0,-1 1 0 0 0,1-1 0 0 0,0 0 0 0 0,-1 0 0 0 0,1 0 0 0 0,-1-1 1 0 0,1 1-1 0 0,-1-1 0 0 0,1 0 0 0 0,-1 0 0 0 0,0-1 0 0 0,0 1 0 0 0,0-1 0 0 0,-1 0 1 0 0,2-2 81 0 0,-2 2-55 0 0,0 0 0 0 0,-1-1 1 0 0,1 1-1 0 0,-1-1 0 0 0,0 0 1 0 0,0 0-1 0 0,0 0 0 0 0,-1 0 1 0 0,0 0-1 0 0,1 0 0 0 0,-1 0 1 0 0,-1 0-1 0 0,1-1 0 0 0,-1 1 1 0 0,1 0-1 0 0,-1 0 0 0 0,0-1 1 0 0,-1 1-1 0 0,0-3 55 0 0,-3-19-1364 0 0,-9-13 3478 0 0,11 35-2592 0 0,0 1 0 0 0,0-1 0 0 0,0 1 0 0 0,0 0 1 0 0,-1 0-1 0 0,1 0 0 0 0,-1 0 0 0 0,0 0 0 0 0,0 0 478 0 0,-20-9-12769 0 0,23 12 10402 0 0</inkml:trace>
  <inkml:trace contextRef="#ctx0" brushRef="#br0" timeOffset="2401.745">4051 443 772 0 0,'0'0'190'0'0,"0"0"-1"0"0,0 0 1 0 0,0 0 0 0 0,0 0-1 0 0,0-1 1 0 0,0 1 0 0 0,0 0-1 0 0,0 0 1 0 0,0 0-1 0 0,0 0 1 0 0,0 0 0 0 0,0 0-1 0 0,0 0 1 0 0,0 0 0 0 0,0 0-1 0 0,0 0 1 0 0,0 0-1 0 0,0-1 1 0 0,0 1 0 0 0,0 0-1 0 0,0 0 1 0 0,0 0 0 0 0,0 0-1 0 0,0 0 1 0 0,0 0 0 0 0,1 0-1 0 0,-1 0 1 0 0,0 0-1 0 0,0 0 1 0 0,0 0 0 0 0,0 0-1 0 0,0 0 1 0 0,0 0 0 0 0,0 0-1 0 0,0 0 1 0 0,0 0 0 0 0,0 0-1 0 0,1 0 1 0 0,-1 0-1 0 0,0 0 1 0 0,0 0 0 0 0,0 0-1 0 0,0 0 1 0 0,0 0 0 0 0,0 0-1 0 0,0 0 1 0 0,0 0 0 0 0,0 0-1 0 0,0 0 1 0 0,1 0-1 0 0,-1 0 1 0 0,0 0 0 0 0,0 0-1 0 0,0 0 1 0 0,0 0 0 0 0,0 0-1 0 0,0 0 1 0 0,0 0 0 0 0,0 0-1 0 0,0 0 1 0 0,0 0-1 0 0,0 0 1 0 0,0 1 0 0 0,0-1-1 0 0,0 0 1 0 0,0 0 0 0 0,1 0-1 0 0,-1 0 1 0 0,0 0-190 0 0,1-14 6234 0 0,-1 10-5906 0 0,1 0 0 0 0,-1 0 0 0 0,1 0 1 0 0,0 0-1 0 0,0 0 0 0 0,0 0 0 0 0,0 1 0 0 0,0-1 1 0 0,1 0-1 0 0,1-1-328 0 0,5-4 68 0 0,1 0-1 0 0,0 1 1 0 0,0 0 0 0 0,1 1 0 0 0,0 0 0 0 0,1 1 0 0 0,-1 0-1 0 0,1 0 1 0 0,9-3-68 0 0,9-2-27 0 0,1 1 0 0 0,0 1 0 0 0,8-1 27 0 0,-18 6-18 0 0,0 0 0 0 0,0 2 0 0 0,0 0 18 0 0,-16 1-8 0 0,0 1 0 0 0,0 0 0 0 0,0 0 0 0 0,0 0-1 0 0,0 0 1 0 0,0 1 0 0 0,-1-1 0 0 0,1 1 0 0 0,0 0 0 0 0,0 1 0 0 0,0-1 0 0 0,-1 0 0 0 0,1 1 0 0 0,-1 0-1 0 0,1 0 1 0 0,-1 0 0 0 0,0 0 0 0 0,3 3 8 0 0,-5-4-5 0 0,0 1 1 0 0,0-1-1 0 0,-1 1 0 0 0,1 0 0 0 0,0-1 0 0 0,-1 1 1 0 0,1 0-1 0 0,-1 0 0 0 0,0 0 0 0 0,0-1 0 0 0,1 1 1 0 0,-1 0-1 0 0,0 0 0 0 0,-1 0 0 0 0,1-1 0 0 0,0 1 1 0 0,0 0-1 0 0,-1 0 0 0 0,1-1 0 0 0,-1 1 0 0 0,1 0 1 0 0,-1 0 4 0 0,-18 39-246 0 0,16-36 175 0 0,-8 15-997 0 0,-2-1 0 0 0,0 0-1 0 0,-2 0 1 0 0,0-2 0 0 0,-2 3 1068 0 0,-2-2-3787 0 0,0 0 1 0 0,-1-1-1 0 0,0-1 1 0 0,-12 6 3786 0 0,8-7-2261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7:3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34 276 0 0,'-19'22'4555'0'0,"0"2"0"0"0,-4 7-4555 0 0,-29 54 3246 0 0,-35 94-4019 0 0,50-97 1298 0 0,10-23-1081 0 0,-20 40-2335 0 0,10-36-4002 0 0,36-61 5317 0 0</inkml:trace>
  <inkml:trace contextRef="#ctx0" brushRef="#br0" timeOffset="283.887">153 296 796 0 0,'45'-93'6585'0'0,"-33"65"-3800"0"0,1 1-1 0 0,1 0 1 0 0,4-4-2785 0 0,-13 23 148 0 0,1 1 0 0 0,-1 1 0 0 0,1-1 1 0 0,0 1-1 0 0,1 0 0 0 0,-1 1 0 0 0,1-1 1 0 0,0 1-1 0 0,1 1 0 0 0,-1-1 0 0 0,1 1 1 0 0,0 1-1 0 0,0-1 0 0 0,0 1 0 0 0,0 1 1 0 0,1 0-1 0 0,-1 0 0 0 0,1 0 0 0 0,0 1 0 0 0,-1 0 1 0 0,1 1-1 0 0,0 0 0 0 0,-1 0 0 0 0,1 1 1 0 0,0 0-1 0 0,2 1-148 0 0,3 1-3 0 0,-1 0 0 0 0,0 1 0 0 0,-1 0 1 0 0,1 1-1 0 0,-1 1 0 0 0,0 0 0 0 0,0 0 0 0 0,-1 1 1 0 0,1 1-1 0 0,-1-1 0 0 0,-1 2 0 0 0,0 0 0 0 0,0 0 0 0 0,-1 1 1 0 0,0 0-1 0 0,5 8 3 0 0,-5-4-13 0 0,0 0 0 0 0,-1 1 0 0 0,0 0 1 0 0,-2 1-1 0 0,1-1 0 0 0,-2 1 0 0 0,0 1 1 0 0,-1-1-1 0 0,-1 1 0 0 0,0-1 0 0 0,-1 1 1 0 0,-1 13 12 0 0,-1-18-59 0 0,0-1 1 0 0,-2 1-1 0 0,1-1 1 0 0,-1 1-1 0 0,-1-1 1 0 0,0 0 0 0 0,0 0-1 0 0,-2 0 1 0 0,1 0-1 0 0,-1-1 1 0 0,0 1 0 0 0,-1-1-1 0 0,-1-1 1 0 0,1 1-1 0 0,-1-1 1 0 0,-1 0-1 0 0,0-1 1 0 0,-8 7 58 0 0,-1-1-10 0 0,-1-1 0 0 0,0-1 0 0 0,-1 0-1 0 0,-1-2 1 0 0,0 0 0 0 0,0-1 0 0 0,-1-1 0 0 0,0-1 0 0 0,0-1 0 0 0,-16 2 10 0 0,3-2 147 0 0,-1-1 0 0 0,0-2 0 0 0,1-2 0 0 0,-1-1 0 0 0,0-1 0 0 0,-15-4-147 0 0,36 3-77 0 0,0 0 0 0 0,0-1 1 0 0,0-1-1 0 0,0 0 0 0 0,1-1 0 0 0,-8-4 77 0 0,17 7-250 0 0,1 0-1 0 0,-1 0 1 0 0,1 0-1 0 0,0 0 1 0 0,0-1-1 0 0,0 1 0 0 0,0-1 1 0 0,1 0-1 0 0,-1 0 1 0 0,1 0-1 0 0,-1 0 1 0 0,1 0 250 0 0,1 0-408 0 0,0 1-1 0 0,0 0 1 0 0,0-1 0 0 0,0 1 0 0 0,1-1 0 0 0,-1 1 0 0 0,1 0 0 0 0,-1-1 0 0 0,1 1 0 0 0,0-1 0 0 0,0 0-1 0 0,0 1 1 0 0,1-1 0 0 0,-1 1 0 0 0,0 0 0 0 0,1-1 0 0 0,0 1 0 0 0,-1-1 0 0 0,2-1 408 0 0,2-5-1157 0 0,1 1 1 0 0,-1 0 0 0 0,1 0 0 0 0,1 0 0 0 0,3-4 1156 0 0,15-17-1886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7:29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781 16 1620 0 0,'-8'-2'736'0'0,"0"-1"0"0"0,0 1 0 0 0,0 0-1 0 0,-1 1 1 0 0,1 0 0 0 0,0 1 0 0 0,-1-1 0 0 0,1 1 0 0 0,-5 1-736 0 0,-2 1 507 0 0,1 1 0 0 0,-1 0 1 0 0,1 1-1 0 0,0 0 0 0 0,-4 3-507 0 0,-17 8 934 0 0,1 1 0 0 0,1 2 0 0 0,-28 21-934 0 0,18-9 983 0 0,2 1 0 0 0,1 3 0 0 0,1 1 0 0 0,2 2 0 0 0,-13 18-983 0 0,25-25 162 0 0,0 2 0 0 0,3 1 0 0 0,0 1 0 0 0,3 0 1 0 0,0 2-1 0 0,2 0 0 0 0,-3 14-162 0 0,15-36 14 0 0,1 1 0 0 0,0-1-1 0 0,1 1 1 0 0,1-1 0 0 0,0 1 0 0 0,1 0-1 0 0,1 0 1 0 0,0 0 0 0 0,1 0 0 0 0,1 8-14 0 0,0-14 5 0 0,0 0 1 0 0,0-1 0 0 0,1 1-1 0 0,0-1 1 0 0,1 1 0 0 0,0-1-1 0 0,0 0 1 0 0,1 0 0 0 0,0-1-1 0 0,0 0 1 0 0,0 1 0 0 0,1-2-1 0 0,0 1 1 0 0,1-1 0 0 0,-1 0-1 0 0,1 0 1 0 0,8 4-6 0 0,0-1 0 0 0,0-1-1 0 0,1 0 0 0 0,0-2 1 0 0,0 1-1 0 0,1-2 1 0 0,0 0-1 0 0,0-2 0 0 0,0 0 1 0 0,0 0-1 0 0,1-2 1 0 0,7 0 0 0 0,16 0-499 0 0,0-3 1 0 0,0-1-1 0 0,-1-2 1 0 0,16-5 498 0 0,-25 3-1939 0 0,-1-1 1 0 0,1-2-1 0 0,-1-1 1 0 0,-1-2-1 0 0,0 0 0 0 0,-1-2 1 0 0,-1-1-1 0 0,3-4 1939 0 0,1-1-1672 0 0</inkml:trace>
  <inkml:trace contextRef="#ctx0" brushRef="#br0" timeOffset="610.201">1093 488 1052 0 0,'10'-11'4632'0'0,"-19"9"-253"0"0,-23 9-1121 0 0,2 12-2120 0 0,2 1 0 0 0,-1 1 0 0 0,2 1 0 0 0,1 2-1 0 0,-19 21-1137 0 0,42-42 43 0 0,-19 20 241 0 0,0 1 0 0 0,-3 6-284 0 0,20-23 19 0 0,1-1 1 0 0,-1 1 0 0 0,1 0-1 0 0,0 0 1 0 0,1 0 0 0 0,0 0-1 0 0,0 1 1 0 0,0-1 0 0 0,1 1-1 0 0,0 0 1 0 0,0 4-20 0 0,2-10 0 0 0,0-1 1 0 0,0 1-1 0 0,-1 0 0 0 0,1-1 1 0 0,0 1-1 0 0,1-1 0 0 0,-1 1 1 0 0,0-1-1 0 0,0 1 0 0 0,1-1 1 0 0,-1 1-1 0 0,1-1 0 0 0,-1 1 1 0 0,1-1-1 0 0,0 0 0 0 0,-1 1 1 0 0,1-1-1 0 0,0 0 0 0 0,0 1 1 0 0,0-1-1 0 0,0 0 1 0 0,0 0-1 0 0,0 0 0 0 0,0 0 1 0 0,1 0-1 0 0,-1 0 0 0 0,2 0-2 0 0,-1 0 1 0 0,1 0-1 0 0,0 0 0 0 0,-1 0 1 0 0,1-1-1 0 0,0 1 1 0 0,0-1-1 0 0,-1 0 1 0 0,1 0-1 0 0,0 0 0 0 0,0 0 1 0 0,0 0-1 0 0,2-1 2 0 0,8-2-14 0 0,0 0-1 0 0,0-1 1 0 0,0-1-1 0 0,0 0 0 0 0,6-4 15 0 0,14-8-411 0 0,-1-2-1 0 0,-1-1 0 0 0,0-2 0 0 0,13-13 412 0 0,-27 21-452 0 0,-1-1 0 0 0,-1-1 0 0 0,0 0 1 0 0,-1-1-1 0 0,-1 0 0 0 0,-1-1 0 0 0,0-1 1 0 0,2-8 451 0 0,-13 27 6 0 0,0-1 0 0 0,-1 0 0 0 0,1 0 1 0 0,-1 1-1 0 0,1-1 0 0 0,-1 0 0 0 0,0 0 1 0 0,1 0-1 0 0,-1 0 0 0 0,0 1 1 0 0,1-1-1 0 0,-1 0 0 0 0,0 0 0 0 0,0 0 1 0 0,0 0-1 0 0,0 0 0 0 0,0 0 0 0 0,0 0 1 0 0,0 0-1 0 0,0 0 0 0 0,0 1 0 0 0,-1-1 1 0 0,1 0-1 0 0,0 0-6 0 0,-1 1 25 0 0,0 0 0 0 0,0 0 0 0 0,0 0 0 0 0,0 0 0 0 0,0 0 0 0 0,1 0 0 0 0,-1 0 0 0 0,0 0 0 0 0,0 1 0 0 0,0-1 1 0 0,0 0-1 0 0,1 1 0 0 0,-1-1 0 0 0,0 1 0 0 0,0-1 0 0 0,0 1 0 0 0,1-1 0 0 0,-1 1 0 0 0,0-1-25 0 0,-37 33 552 0 0,25-18-502 0 0,1 1 1 0 0,0 0-1 0 0,1 0 0 0 0,1 1 1 0 0,1 0-1 0 0,0 1 1 0 0,1 0-1 0 0,1 1 0 0 0,1-1 1 0 0,1 1-1 0 0,0 0 0 0 0,1 4-50 0 0,3-20-54 0 0,1-1 0 0 0,0 0 0 0 0,-1 1 0 0 0,1-1 0 0 0,0 1 0 0 0,0-1 0 0 0,1 0-1 0 0,-1 1 1 0 0,0-1 0 0 0,1 1 0 0 0,-1-1 0 0 0,1 0 0 0 0,0 1 0 0 0,0-1-1 0 0,0 0 1 0 0,0 0 0 0 0,0 0 0 0 0,1 0 0 0 0,-1 0 0 0 0,0 0 0 0 0,1 0-1 0 0,0 0 1 0 0,-1 0 0 0 0,1-1 0 0 0,0 1 0 0 0,0-1 0 0 0,0 1 0 0 0,2 0 54 0 0,-1-1-284 0 0,1 0 0 0 0,-1 0 1 0 0,1 0-1 0 0,0 0 0 0 0,-1-1 1 0 0,1 0-1 0 0,0 0 0 0 0,0 0 1 0 0,-1 0-1 0 0,1 0 0 0 0,0-1 1 0 0,-1 1-1 0 0,1-1 0 0 0,-1 0 1 0 0,1-1-1 0 0,-1 1 0 0 0,1 0 1 0 0,1-2 283 0 0,11-6-864 0 0,-1 0 1 0 0,0 0 0 0 0,-1-2 0 0 0,0 1 0 0 0,-1-2-1 0 0,0 0 1 0 0,7-10 863 0 0,20-23 2309 0 0,17-30-2309 0 0,-49 64 958 0 0,-2 2 1505 0 0,-11 14-20 0 0,-12 18-623 0 0,11-13-1641 0 0,1 0 0 0 0,0 1 0 0 0,1 0 0 0 0,0 0 0 0 0,0 0 0 0 0,1 0 0 0 0,0 7-179 0 0,2-15 73 0 0,1-1 1 0 0,0 0-1 0 0,0 0 1 0 0,0 0 0 0 0,0 1-1 0 0,0-1 1 0 0,0 0-1 0 0,0 0 1 0 0,1 0 0 0 0,-1 0-1 0 0,1 1 1 0 0,0-1-1 0 0,0 0 1 0 0,0 0 0 0 0,0 0-1 0 0,0 0 1 0 0,0 0-1 0 0,0-1 1 0 0,0 1 0 0 0,1 0-1 0 0,-1-1 1 0 0,1 1-1 0 0,-1 0 1 0 0,1-1 0 0 0,0 0-1 0 0,0 1 1 0 0,-1-1-1 0 0,1 0 1 0 0,0 0 0 0 0,0 0-1 0 0,0 0 1 0 0,0 0-1 0 0,1-1 1 0 0,-1 1-1 0 0,0-1 1 0 0,0 1 0 0 0,0-1-1 0 0,0 0 1 0 0,1 1-1 0 0,-1-1 1 0 0,0 0 0 0 0,2-1-74 0 0,9 1 105 0 0,-1-1 0 0 0,1 0 0 0 0,-1-1 0 0 0,0 0 0 0 0,1-1 0 0 0,-1-1-1 0 0,-1 0 1 0 0,1 0 0 0 0,0-1 0 0 0,4-3-105 0 0,8-5-50 0 0,-1-1 0 0 0,-1 0-1 0 0,0-2 1 0 0,7-8 50 0 0,-18 15-266 0 0,0-2 1 0 0,-1 1 0 0 0,0-2 0 0 0,1-2 265 0 0,19-28-4265 0 0,-23 32 1681 0 0,1 1 0 0 0,1 0 0 0 0,0 0 1 0 0,3-2 2583 0 0,-6 6-754 0 0,9-7-869 0 0</inkml:trace>
  <inkml:trace contextRef="#ctx0" brushRef="#br0" timeOffset="857.373">2060 387 2028 0 0,'15'3'4250'0'0,"-15"2"199"0"0,-22 11 1719 0 0,10-8-6439 0 0,-15 12 1445 0 0,1 1 0 0 0,-16 17-1174 0 0,36-32 45 0 0,-1 0 1 0 0,1 1-1 0 0,1 0 1 0 0,-1 0-1 0 0,1 1 1 0 0,0 0-1 0 0,1 0 1 0 0,0 0-1 0 0,0 0 1 0 0,1 0-1 0 0,0 1 1 0 0,-1 4-46 0 0,4-11-4 0 0,-1 1 0 0 0,1-1 0 0 0,0 0 0 0 0,0 1 0 0 0,0-1 0 0 0,0 0 0 0 0,0 1 0 0 0,0-1 0 0 0,1 0 0 0 0,-1 0 0 0 0,1 1 0 0 0,0-1 0 0 0,0 0 0 0 0,-1 0 0 0 0,1 0 0 0 0,0 0 0 0 0,1 0 0 0 0,-1 0 0 0 0,0 0 0 0 0,1 0 0 0 0,-1 0 0 0 0,1 0 0 0 0,-1-1 0 0 0,1 1 0 0 0,0-1 0 0 0,0 1 0 0 0,0-1 0 0 0,0 0 0 0 0,0 1 0 0 0,0-1 0 0 0,0 0 0 0 0,0 0 0 0 0,0-1 0 0 0,0 1 0 0 0,1 0 0 0 0,-1-1 0 0 0,0 1 0 0 0,1-1 0 0 0,-1 0 0 0 0,2 0 4 0 0,6 1-161 0 0,0 0 0 0 0,0-1 0 0 0,0-1 0 0 0,0 1 0 0 0,0-1 0 0 0,0-1 0 0 0,0 0 0 0 0,0-1 0 0 0,0 0 161 0 0,5-3-875 0 0,1-1-1 0 0,-2 0 1 0 0,1-2 0 0 0,-1 1-1 0 0,0-2 1 0 0,-1 0 0 0 0,0 0 0 0 0,-1-1-1 0 0,0-1 1 0 0,0 0 0 0 0,-1-1-1 0 0,-1 0 1 0 0,0 0 0 0 0,-1-1-1 0 0,-1-1 1 0 0,0 1 0 0 0,-1-1 0 0 0,1-4 875 0 0,11-26-1530 0 0</inkml:trace>
  <inkml:trace contextRef="#ctx0" brushRef="#br0" timeOffset="1184.896">2405 104 444 0 0,'18'-24'1442'0'0,"-11"14"-366"0"0,1 0 0 0 0,-1 0-1 0 0,2 1 1 0 0,-1 0 0 0 0,1 1 0 0 0,0 0 0 0 0,4-2-1076 0 0,-13 10 76 0 0,1-1 1 0 0,-1 1-1 0 0,1-1 0 0 0,0 1 1 0 0,-1-1-1 0 0,1 1 1 0 0,-1 0-1 0 0,1-1 0 0 0,0 1 1 0 0,-1 0-1 0 0,1 0 1 0 0,0-1-1 0 0,-1 1 0 0 0,1 0 1 0 0,0 0-1 0 0,-1 0 1 0 0,1 0-1 0 0,0 0 0 0 0,-1 0 1 0 0,1 0-1 0 0,0 0 1 0 0,0 0-1 0 0,-1 0 0 0 0,1 0 1 0 0,0 0-1 0 0,-1 1 1 0 0,1-1-1 0 0,0 0 0 0 0,-1 1 1 0 0,1-1-1 0 0,-1 0 1 0 0,1 1-1 0 0,0-1 0 0 0,-1 1-76 0 0,1 0 117 0 0,0 1-1 0 0,0-1 1 0 0,-1 1-1 0 0,1 0 1 0 0,0-1-1 0 0,-1 1 1 0 0,0 0-1 0 0,1 0 1 0 0,-1-1-1 0 0,0 1 1 0 0,0 0-1 0 0,0 0 1 0 0,0 1-117 0 0,-8 56 1326 0 0,7-58-1285 0 0,-23 93 1755 0 0,-3-2 1 0 0,-39 84-1797 0 0,-93 169 1742 0 0,159-344-1720 0 0,-1 0 0 0 0,1 0 1 0 0,-1 0-1 0 0,1-1 0 0 0,-1 1 1 0 0,1 0-1 0 0,-1 0 1 0 0,1 0-1 0 0,0 0 0 0 0,0 0 1 0 0,0 0-1 0 0,0 0 0 0 0,-1 0 1 0 0,1 0-1 0 0,0 1 0 0 0,1-1 1 0 0,-1 0-1 0 0,0 0 1 0 0,0 0-1 0 0,0 0-22 0 0,1-1 13 0 0,-1 1 1 0 0,1-1-1 0 0,-1 0 0 0 0,1 1 1 0 0,-1-1-1 0 0,1 0 0 0 0,-1 0 1 0 0,1 1-1 0 0,-1-1 1 0 0,1 0-1 0 0,-1 0 0 0 0,1 0 1 0 0,-1 0-1 0 0,1 0 0 0 0,-1 0 1 0 0,1 0-1 0 0,0 0 0 0 0,-1 0 1 0 0,1 0-1 0 0,-1 0 0 0 0,1 0 1 0 0,-1 0-1 0 0,1 0 0 0 0,-1 0 1 0 0,1-1-14 0 0,37-16 197 0 0,2-9-397 0 0,-2-3 0 0 0,-1-1 0 0 0,8-10 200 0 0,-14 11-267 0 0,1 2 0 0 0,1 2 1 0 0,1 1-1 0 0,20-10 267 0 0,-52 33-7 0 0,1-1 0 0 0,-1 1 1 0 0,1 0-1 0 0,0 0 0 0 0,-1 0 0 0 0,1 0 1 0 0,0 1-1 0 0,0-1 0 0 0,0 1 0 0 0,0-1 1 0 0,1 1 6 0 0,-4 0-1 0 0,1 0 1 0 0,-1 0-1 0 0,0 1 1 0 0,1-1-1 0 0,-1 0 1 0 0,1 0-1 0 0,-1 0 1 0 0,0 0-1 0 0,1 0 1 0 0,-1 1-1 0 0,1-1 1 0 0,-1 0-1 0 0,0 0 1 0 0,1 1-1 0 0,-1-1 1 0 0,0 0-1 0 0,1 1 1 0 0,-1-1-1 0 0,0 0 1 0 0,0 1-1 0 0,1-1 1 0 0,-1 0 0 0 0,0 1-1 0 0,0-1 1 0 0,0 1-1 0 0,1-1 1 0 0,-4 20 17 0 0,-6 1 6 0 0,-2 0-1 0 0,0-1 0 0 0,-1 0 0 0 0,-4 3-22 0 0,5-7-52 0 0,0 0 0 0 0,1 1-1 0 0,1 0 1 0 0,1 1-1 0 0,0 0 1 0 0,-3 11 52 0 0,11-29-82 0 0,0 1 0 0 0,-1 0-1 0 0,1-1 1 0 0,0 1 0 0 0,-1 0-1 0 0,1-1 1 0 0,0 1 0 0 0,0 0-1 0 0,0-1 1 0 0,0 1 0 0 0,-1 0 0 0 0,1 0-1 0 0,0-1 1 0 0,0 1 0 0 0,0 0-1 0 0,1-1 1 0 0,-1 1 0 0 0,0 0 0 0 0,0 0-1 0 0,0-1 1 0 0,0 1 0 0 0,1 0-1 0 0,-1-1 1 0 0,0 1 0 0 0,1 0 0 0 0,-1-1-1 0 0,0 1 1 0 0,1-1 0 0 0,-1 1-1 0 0,1-1 1 0 0,-1 1 0 0 0,1-1 0 0 0,-1 1-1 0 0,1-1 1 0 0,-1 1 0 0 0,1-1-1 0 0,0 1 1 0 0,-1-1 0 0 0,1 0 0 0 0,0 1-1 0 0,-1-1 1 0 0,1 0 0 0 0,0 0-1 0 0,-1 0 1 0 0,1 1 0 0 0,0-1 0 0 0,-1 0-1 0 0,1 0 1 0 0,0 0 0 0 0,0 0-1 0 0,-1 0 1 0 0,1 0 0 0 0,0-1 82 0 0,4 1-713 0 0,-1-1 1 0 0,0 0-1 0 0,0 0 0 0 0,0-1 1 0 0,0 1-1 0 0,0-1 0 0 0,0 0 1 0 0,2-2 712 0 0,86-62-7594 0 0,-57 37 6075 0 0</inkml:trace>
  <inkml:trace contextRef="#ctx0" brushRef="#br0" timeOffset="1481.498">2932 574 124 0 0,'3'4'8161'0'0,"-9"5"-3300"0"0,-22 20-986 0 0,-3 5-2084 0 0,29-32-1739 0 0,0 2-1 0 0,0-1 1 0 0,0 0 0 0 0,1 0 0 0 0,0 0-1 0 0,0 1 1 0 0,-1-1 0 0 0,2 1 0 0 0,-1-1 0 0 0,0 1-1 0 0,1-1 1 0 0,0 1 0 0 0,0-1 0 0 0,0 1-1 0 0,0-1 1 0 0,0 1 0 0 0,1 1-52 0 0,0-3 19 0 0,0 1-1 0 0,0-1 1 0 0,0 0 0 0 0,0 0 0 0 0,0 0-1 0 0,0 0 1 0 0,0 0 0 0 0,1-1 0 0 0,-1 1-1 0 0,1 0 1 0 0,0 0 0 0 0,-1-1 0 0 0,1 1-1 0 0,0-1 1 0 0,0 0 0 0 0,0 1-1 0 0,0-1 1 0 0,0 0 0 0 0,0 0 0 0 0,0 0-1 0 0,1-1 1 0 0,-1 1 0 0 0,0 0 0 0 0,0-1-1 0 0,1 0 1 0 0,-1 1 0 0 0,1-1-19 0 0,10 1-11 0 0,1-1 0 0 0,-1-1 0 0 0,1 0 0 0 0,0 0 0 0 0,-1-1 0 0 0,1-1 0 0 0,-1 0 0 0 0,0-1 0 0 0,0-1 0 0 0,-1 0 0 0 0,1 0 0 0 0,-1-2 0 0 0,0 1 0 0 0,0-1 0 0 0,-1-1 1 0 0,2-2 10 0 0,-4 1 77 0 0,-14 7 92 0 0,-18 12 107 0 0,-6 10-120 0 0,1 1 0 0 0,1 2 0 0 0,1 0 0 0 0,1 2 0 0 0,1 0 1 0 0,2 2-1 0 0,-14 21-156 0 0,-30 49-72 0 0,-31 67 72 0 0,52-81-419 0 0,20-26-2936 0 0,25-57 3245 0 0,0 0 0 0 0,-1 0 1 0 0,1 0-1 0 0,0 0 0 0 0,0 0 1 0 0,0 1-1 0 0,0-1 0 0 0,0 0 1 0 0,0 0-1 0 0,0 0 0 0 0,0 0 1 0 0,-1 1-1 0 0,1-1 0 0 0,0 0 1 0 0,0 0-1 0 0,0 0 0 0 0,0 1 1 0 0,0-1-1 0 0,0 0 0 0 0,0 0 1 0 0,0 0-1 0 0,0 0 0 0 0,0 1 1 0 0,0-1-1 0 0,0 0 0 0 0,0 0 1 0 0,0 0-1 0 0,1 0 0 0 0,-1 1 1 0 0,0-1-1 0 0,0 0 0 0 0,0 0 1 0 0,0 0-1 0 0,0 0 0 0 0,0 1 0 0 0,0-1 1 0 0,0 0-1 0 0,1 0 0 0 0,-1 0 1 0 0,0 0-1 0 0,0 0 0 0 0,0 0 1 0 0,0 1-1 0 0,0-1 0 0 0,1 0 1 0 0,-1 0-1 0 0,0 0 0 0 0,0 0 1 0 0,0 0-1 0 0,0 0 0 0 0,1 0 1 0 0,-1 0-1 0 0,0 0 110 0 0,14-4-3616 0 0,14-12-187 0 0,-2-3 1554 0 0,4-5 530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7:2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75 253 420 0 0,'-65'-23'8386'0'0,"65"23"-8310"0"0,-1 0-1 0 0,1 0 1 0 0,-1 0-1 0 0,1 0 1 0 0,-1-1 0 0 0,1 1-1 0 0,-1 0 1 0 0,1 0-1 0 0,0-1 1 0 0,-1 1-1 0 0,1 0 1 0 0,-1-1 0 0 0,1 1-1 0 0,0 0 1 0 0,-1-1-1 0 0,1 1 1 0 0,0-1-1 0 0,-1 1 1 0 0,1 0 0 0 0,0-1-1 0 0,0 1 1 0 0,0-1-1 0 0,-1 1 1 0 0,1-1-1 0 0,0 1 1 0 0,0-1 0 0 0,0 1-1 0 0,0-1 1 0 0,0 1-1 0 0,0-1 1 0 0,0 1-1 0 0,0-1 1 0 0,0 1 0 0 0,0-1-1 0 0,0 1 1 0 0,0-1-1 0 0,0 0-75 0 0,14-20 1851 0 0,26-16 695 0 0,-40 37-2503 0 0,31-23 507 0 0,1 2 0 0 0,2 1-1 0 0,0 1 1 0 0,0 2 0 0 0,2 2 0 0 0,0 1-1 0 0,22-5-549 0 0,-51 17 3 0 0,0 0 0 0 0,0 0 0 0 0,1 1 0 0 0,-1 0-1 0 0,0 1 1 0 0,0 0 0 0 0,1 0 0 0 0,-1 0-1 0 0,0 1 1 0 0,1 0 0 0 0,-1 0 0 0 0,0 1-3 0 0,-3-1 0 0 0,0 1 1 0 0,-1-1 0 0 0,1 1-1 0 0,0 0 1 0 0,-1 0 0 0 0,0 1-1 0 0,1-1 1 0 0,-1 1 0 0 0,0 0-1 0 0,0 0 1 0 0,0 0 0 0 0,-1 0-1 0 0,1 0 1 0 0,-1 0 0 0 0,1 1-1 0 0,-1-1 1 0 0,0 1 0 0 0,-1 0-1 0 0,1-1 1 0 0,0 1 0 0 0,0 4-1 0 0,7 24 4 0 0,-2 0 0 0 0,1 14-4 0 0,-4-21 7 0 0,1 1-1 0 0,1-1 0 0 0,9 22-6 0 0,-12-38 1 0 0,1 0 0 0 0,1 0 0 0 0,0-1 0 0 0,0 0 0 0 0,1 1 0 0 0,-1-2 0 0 0,2 1 0 0 0,-1-1 0 0 0,1 0 0 0 0,0 0 0 0 0,1-1 0 0 0,3 3-1 0 0,1-2 1 0 0,1 0-1 0 0,0 0 0 0 0,-1-2 1 0 0,2 1-1 0 0,-1-2 1 0 0,1 0-1 0 0,-1 0 1 0 0,1-1-1 0 0,0-1 1 0 0,0 0-1 0 0,1-1 0 0 0,-1-1 1 0 0,10-1-1 0 0,29-2-7 0 0,-1-3 1 0 0,0-2-1 0 0,0-2 7 0 0,-11 2-508 0 0,1-2 0 0 0,-1-2 0 0 0,-1-1 0 0 0,0-2 0 0 0,-1-2 0 0 0,8-6 508 0 0,-43 20-634 0 0,1 1-1 0 0,-1-1 1 0 0,0 0 0 0 0,0-1-1 0 0,0 1 1 0 0,0-1-1 0 0,-1 1 1 0 0,1-1 0 0 0,0-2 634 0 0,-3 5-263 0 0,0 0 0 0 0,0 0 0 0 0,-1-1 1 0 0,1 1-1 0 0,-1 0 0 0 0,1-1 0 0 0,-1 1 0 0 0,1 0 1 0 0,-1-1-1 0 0,0 1 0 0 0,0-1 0 0 0,1 1 0 0 0,-1 0 0 0 0,0-1 1 0 0,0 1-1 0 0,-1-1 0 0 0,1 1 0 0 0,0 0 0 0 0,0-1 1 0 0,-1 1-1 0 0,1-1 0 0 0,-1 1 0 0 0,1 0 0 0 0,-1 0 1 0 0,1-1-1 0 0,-1 1 0 0 0,0 0 0 0 0,0 0 0 0 0,0 0 1 0 0,1 0-1 0 0,-1 0 0 0 0,0 0 0 0 0,0 0 0 0 0,-1 0 1 0 0,1-1 262 0 0,-12-8-1528 0 0</inkml:trace>
  <inkml:trace contextRef="#ctx0" brushRef="#br0" timeOffset="426.527">604 356 1368 0 0,'0'0'144'0'0,"0"0"0"0"0,0-1 0 0 0,0 1 0 0 0,1 0 0 0 0,-1-1 0 0 0,0 1 0 0 0,0 0 0 0 0,0 0 0 0 0,0-1 0 0 0,1 1-1 0 0,-1 0 1 0 0,0 0 0 0 0,0 0 0 0 0,0-1 0 0 0,1 1 0 0 0,-1 0 0 0 0,0 0 0 0 0,0 0 0 0 0,1-1 0 0 0,-1 1 0 0 0,0 0 0 0 0,1 0 0 0 0,-1 0 0 0 0,0 0 0 0 0,0 0 0 0 0,1 0-1 0 0,-1 0 1 0 0,0 0 0 0 0,1 0 0 0 0,-1 0 0 0 0,0 0 0 0 0,1 0 0 0 0,-1 0 0 0 0,0 0 0 0 0,0 0 0 0 0,1 0 0 0 0,-1 0 0 0 0,0 0 0 0 0,1 0 0 0 0,-1 0 0 0 0,0 1 0 0 0,0-1 0 0 0,1 0-1 0 0,-1 0 1 0 0,0 0 0 0 0,0 0 0 0 0,1 1-144 0 0,-4 17 1848 0 0,-14 30-1047 0 0,-68 143 2470 0 0,27-65-2598 0 0,6 1 0 0 0,-28 110-673 0 0,66-168-84 0 0,13-66-57 0 0,1 1-1 0 0,-1 0 0 0 0,1-1 1 0 0,0 1-1 0 0,0-1 0 0 0,0 1 0 0 0,1-1 1 0 0,-1 1-1 0 0,1-1 0 0 0,0 1 1 0 0,0-1-1 0 0,0 1 0 0 0,0-1 1 0 0,1 0-1 0 0,0 1 0 0 0,-1-1 1 0 0,3 2 141 0 0,-3-4-173 0 0,0 0 1 0 0,0-1 0 0 0,0 1-1 0 0,0-1 1 0 0,1 1 0 0 0,-1-1-1 0 0,0 1 1 0 0,0-1 0 0 0,1 0 0 0 0,-1 1-1 0 0,0-1 1 0 0,0 0 0 0 0,1 0-1 0 0,-1 0 1 0 0,0 0 0 0 0,1 0 0 0 0,-1 0-1 0 0,0-1 1 0 0,0 1 0 0 0,1 0-1 0 0,-1 0 1 0 0,0-1 0 0 0,0 1-1 0 0,0-1 1 0 0,1 0 0 0 0,-1 1 0 0 0,0-1-1 0 0,0 0 1 0 0,0 1 0 0 0,1-2 172 0 0,32-26-3124 0 0,-33 27 3014 0 0,29-30-1948 0 0,2-8 340 0 0</inkml:trace>
  <inkml:trace contextRef="#ctx0" brushRef="#br0" timeOffset="710.23">1058 253 412 0 0,'-13'34'3047'0'0,"-2"-1"1"0"0,-2 0-1 0 0,-1-1 1 0 0,-13 16-3048 0 0,4-4 3393 0 0,-17 35-3393 0 0,6 5 962 0 0,-28 87-962 0 0,52-126-566 0 0,2 1 0 0 0,2-1-1 0 0,2 2 1 0 0,-2 40 566 0 0,9-66-1636 0 0,0 0-1 0 0,2 1 1 0 0,0-1 0 0 0,1 0-1 0 0,2 0 1 0 0,0 0 0 0 0,2 5 1636 0 0,3 0-2054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7:5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37 284 0 0,'3'1'1181'0'0,"1"-1"0"0"0,0 0 0 0 0,0 0 0 0 0,-1 0 0 0 0,1 0 0 0 0,0 0 0 0 0,0-1-1 0 0,0 0 1 0 0,-1 0 0 0 0,4-1-1181 0 0,22-4 3653 0 0,266-12 731 0 0,148 9-5692 0 0,-380 10-1644 0 0,-34-1-1309 0 0,0 1-5375 0 0,-36-1 7827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5:5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776 32 640 0 0,'-54'-7'9282'0'0,"-31"1"-9282"0"0,58 6 1010 0 0,0 1 1 0 0,0 1-1 0 0,1 1 0 0 0,-5 3-1010 0 0,-20 4 727 0 0,1 2 0 0 0,0 2 0 0 0,1 3 0 0 0,1 2 0 0 0,0 2 0 0 0,2 1 0 0 0,0 3 0 0 0,2 2-727 0 0,37-22 40 0 0,0 0 1 0 0,1 0-1 0 0,-1 1 0 0 0,1 0 1 0 0,0 0-1 0 0,1 0 0 0 0,-1 1 1 0 0,1 0-1 0 0,0 2-40 0 0,4-8 6 0 0,0 1 0 0 0,0 0 0 0 0,1-1-1 0 0,-1 1 1 0 0,0 0 0 0 0,1-1 0 0 0,0 1 0 0 0,-1 0 0 0 0,1 0 0 0 0,0-1 0 0 0,0 1-1 0 0,0 0 1 0 0,0 0 0 0 0,0-1 0 0 0,0 1 0 0 0,1 0 0 0 0,-1 0 0 0 0,1-1-1 0 0,-1 2-4 0 0,2-1-1 0 0,-1 0 0 0 0,0 0 0 0 0,1 0 0 0 0,0 0 0 0 0,-1 0 1 0 0,1 0-1 0 0,0-1 0 0 0,0 1 0 0 0,0 0 0 0 0,0-1 0 0 0,0 1 1 0 0,1-1-1 0 0,-1 0 0 0 0,0 0 0 0 0,1 0 0 0 0,-1 0 0 0 0,2 0 1 0 0,8 3-6 0 0,0-1 0 0 0,1 0 0 0 0,-1-1 1 0 0,1 0-1 0 0,0-1 0 0 0,5 0 5 0 0,82-4-34 0 0,-51 0 17 0 0,-2 1 0 0 0,38-1-42 0 0,10 4 59 0 0,-71 0-13 0 0,0 2-1 0 0,0 0 0 0 0,0 1 1 0 0,-1 1-1 0 0,1 2 0 0 0,5 3 14 0 0,-27-10-4 0 0,0 1 1 0 0,0-1-1 0 0,0 1 0 0 0,0 0 0 0 0,0 0 1 0 0,0 0-1 0 0,0 0 0 0 0,0 0 0 0 0,0 0 0 0 0,-1 0 1 0 0,1 1-1 0 0,0-1 0 0 0,-1 1 0 0 0,1-1 1 0 0,-1 1-1 0 0,1 0 0 0 0,-1-1 0 0 0,0 1 0 0 0,0 0 1 0 0,0 0-1 0 0,0 0 0 0 0,0 0 0 0 0,0 0 1 0 0,-1 0-1 0 0,1 0 0 0 0,-1 0 4 0 0,0 1-11 0 0,-1 0 1 0 0,1 0-1 0 0,-1 0 0 0 0,0-1 1 0 0,0 1-1 0 0,0-1 0 0 0,-1 1 0 0 0,1 0 1 0 0,0-1-1 0 0,-1 0 0 0 0,0 1 1 0 0,0-1-1 0 0,0 0 0 0 0,0 0 1 0 0,0 0-1 0 0,0 0 0 0 0,0-1 0 0 0,0 1 1 0 0,-3 1 10 0 0,-16 11-96 0 0,-1 0 1 0 0,0-1-1 0 0,-1-2 1 0 0,0 0-1 0 0,-1-2 1 0 0,0 0-1 0 0,0-2 1 0 0,-3 0 95 0 0,4-1-861 0 0,-1-2 1 0 0,0-1-1 0 0,0 0 0 0 0,0-2 1 0 0,-7-1 860 0 0,29 1-278 0 0,-1-1 0 0 0,1 0 0 0 0,0 0 1 0 0,-1-1-1 0 0,1 1 0 0 0,0 0 0 0 0,0-1 0 0 0,-1 1 1 0 0,1-1-1 0 0,0 0 0 0 0,0 0 0 0 0,0 0 1 0 0,0 0-1 0 0,0 0 0 0 0,0 0 0 0 0,0-1 0 0 0,0 1 1 0 0,0 0-1 0 0,0-1 0 0 0,1 0 0 0 0,-1 1 1 0 0,1-1-1 0 0,-1 0 0 0 0,0 0 278 0 0,2-1-248 0 0,0 1 0 0 0,-1 0 0 0 0,1 0 0 0 0,0 0 0 0 0,0 0 0 0 0,0 0 0 0 0,0 0 0 0 0,0-1 0 0 0,1 1 0 0 0,-1 0 0 0 0,1 0 0 0 0,-1 0 0 0 0,1 0 0 0 0,0 0 0 0 0,0 0 1 0 0,0 0-1 0 0,0 0 0 0 0,0 0 0 0 0,0 1 0 0 0,0-1 0 0 0,1 0 0 0 0,-1 1 0 0 0,1-1 0 0 0,-1 1 0 0 0,2-2 248 0 0,21-20-1481 0 0</inkml:trace>
  <inkml:trace contextRef="#ctx0" brushRef="#br0" timeOffset="308.792">699 271 456 0 0,'58'-2'2626'0'0,"1"1"961"0"0,0-3 1 0 0,0-2 0 0 0,4-4-3588 0 0,-46 6 666 0 0,-1-1 0 0 0,0-1 1 0 0,0 0-1 0 0,-1-1 1 0 0,0 0-1 0 0,8-6-666 0 0,-5 2 29 0 0,-2-1 0 0 0,1 0 0 0 0,-1-2 0 0 0,-1 0 0 0 0,0 0 0 0 0,-1-1 1 0 0,-1-1-1 0 0,3-6-29 0 0,-13 18-76 0 0,0 0 0 0 0,-1 0 0 0 0,0 0 1 0 0,0-1-1 0 0,0 1 0 0 0,0-1 0 0 0,-1 0 1 0 0,1-3 75 0 0,-2 7-19 0 0,0 0 1 0 0,0 1-1 0 0,1-1 1 0 0,-1 0-1 0 0,0 0 1 0 0,0 0-1 0 0,0 0 1 0 0,0 0-1 0 0,0 0 1 0 0,-1 0-1 0 0,1 0 1 0 0,0 1-1 0 0,0-1 1 0 0,-1 0-1 0 0,1 0 1 0 0,0 0 0 0 0,-1 0-1 0 0,1 1 1 0 0,-1-1-1 0 0,1 0 1 0 0,-1 0-1 0 0,1 1 1 0 0,-1-1-1 0 0,0 0 1 0 0,1 1-1 0 0,-1-1 1 0 0,0 1-1 0 0,1-1 1 0 0,-1 0-1 0 0,0 1 1 0 0,0 0-1 0 0,1-1 1 0 0,-1 1-1 0 0,0 0 1 0 0,0-1 0 0 0,0 1-1 0 0,0 0 1 0 0,0 0-1 0 0,0-1 1 0 0,0 1-1 0 0,1 0 1 0 0,-1 0-1 0 0,0 0 1 0 0,0 0-1 0 0,0 1 1 0 0,0-1-1 0 0,0 0 1 0 0,0 0 18 0 0,-9 2-8 0 0,-1 0 0 0 0,1 0-1 0 0,0 1 1 0 0,0 0 0 0 0,1 1 0 0 0,-1 0 0 0 0,1 1 0 0 0,0 0 0 0 0,0 0 0 0 0,0 1-1 0 0,-1 2 9 0 0,-13 9 218 0 0,1 1 0 0 0,1 1-1 0 0,-9 12-217 0 0,13-13 88 0 0,2 0 0 0 0,1 1-1 0 0,0 0 1 0 0,1 1-1 0 0,-1 4-87 0 0,10-17 1 0 0,1 0-1 0 0,-1 0 0 0 0,1 0 1 0 0,0 1-1 0 0,1-1 0 0 0,0 1 1 0 0,0-1-1 0 0,1 1 0 0 0,0 0 1 0 0,0-1-1 0 0,1 1 0 0 0,0 0 0 0 0,0 0 1 0 0,1 0-1 0 0,0-1 0 0 0,0 1 1 0 0,2 4-1 0 0,-1-8-42 0 0,0 0 0 0 0,0 1 1 0 0,0-1-1 0 0,1-1 0 0 0,0 1 1 0 0,0 0-1 0 0,0-1 0 0 0,0 1 1 0 0,0-1-1 0 0,1 0 0 0 0,0 0 0 0 0,-1 0 1 0 0,1-1-1 0 0,0 1 0 0 0,0-1 1 0 0,1 0-1 0 0,-1 0 0 0 0,0 0 1 0 0,1-1-1 0 0,-1 1 0 0 0,1-1 1 0 0,-1 0-1 0 0,1-1 0 0 0,0 1 1 0 0,2-1 41 0 0,12 1-878 0 0,0 0 1 0 0,0-2 0 0 0,1 0-1 0 0,-2-1 1 0 0,15-4 877 0 0,31-9-3433 0 0,-1-3 0 0 0,-1-3 0 0 0,13-9 3433 0 0,-6 1-1582 0 0</inkml:trace>
  <inkml:trace contextRef="#ctx0" brushRef="#br0" timeOffset="702.164">2013 112 1752 0 0,'2'0'280'0'0,"-1"0"-1"0"0,0-1 1 0 0,0 1-1 0 0,0 0 1 0 0,1-1 0 0 0,-1 1-1 0 0,0-1 1 0 0,0 0-1 0 0,0 1 1 0 0,0-1-1 0 0,0 0 1 0 0,0 1 0 0 0,0-1-1 0 0,0 0 1 0 0,0 0-1 0 0,-1 0 1 0 0,1 0-1 0 0,0 0 1 0 0,0 0-280 0 0,-2 1 216 0 0,1-1 0 0 0,-1 1 0 0 0,0-1 0 0 0,1 1 0 0 0,-1-1 1 0 0,1 1-1 0 0,-1-1 0 0 0,0 1 0 0 0,1 0 0 0 0,-1 0 0 0 0,0-1 0 0 0,0 1 0 0 0,1 0 0 0 0,-1 0 0 0 0,0 0 0 0 0,0 0 1 0 0,1 0-1 0 0,-1 0 0 0 0,0 0 0 0 0,0 0 0 0 0,0 0-216 0 0,-54 2 3281 0 0,21 4-2656 0 0,1 3 1 0 0,0 1-1 0 0,0 1 1 0 0,1 2-1 0 0,1 1 1 0 0,0 1-1 0 0,0 2-625 0 0,2 8 144 0 0,29-25-144 0 0,0 0-1 0 0,-1 1 1 0 0,1-1-1 0 0,0 1 1 0 0,-1-1 0 0 0,1 1-1 0 0,0-1 1 0 0,0 1 0 0 0,-1-1-1 0 0,1 1 1 0 0,0-1-1 0 0,0 1 1 0 0,0-1 0 0 0,0 1-1 0 0,0-1 1 0 0,0 1 0 0 0,0 0-1 0 0,0-1 1 0 0,0 1-1 0 0,0-1 1 0 0,0 1 0 0 0,0-1-1 0 0,0 1 1 0 0,1 0-2 0 0,-1 0-1 0 0,1-1 1 0 0,0 1-1 0 0,-1-1 1 0 0,1 1-1 0 0,0-1 1 0 0,0 1-1 0 0,-1-1 1 0 0,1 1-1 0 0,0-1 0 0 0,0 0 1 0 0,0 1-1 0 0,0-1 1 0 0,-1 0-1 0 0,1 0 1 0 0,0 0-1 0 0,0 0 1 0 0,0 0-1 0 0,0 0 1 0 0,0 0-1 0 0,0 0 3 0 0,8 0-28 0 0,-1 0 1 0 0,1-1-1 0 0,0 0 0 0 0,0 0 1 0 0,-1-1-1 0 0,1 0 0 0 0,6-3 28 0 0,62-26-891 0 0,-52 21 327 0 0,144-68-3223 0 0,-193 90 4467 0 0,1 2 0 0 0,0 1 1 0 0,1 0-1 0 0,0 2 0 0 0,2 0 1 0 0,-18 19-681 0 0,-12 17 615 0 0,2 2 1 0 0,0 6-616 0 0,43-55 37 0 0,-63 90 257 0 0,60-84-288 0 0,1 0 0 0 0,1 1 0 0 0,0 0 0 0 0,1 0 0 0 0,0 0-1 0 0,1 0 1 0 0,0 4-6 0 0,3-15-1 0 0,1 0 0 0 0,-1 0 0 0 0,1 1 0 0 0,0-1 0 0 0,-1 0 0 0 0,1 1 0 0 0,0-1 0 0 0,1 1-1 0 0,-1-1 1 0 0,0 0 0 0 0,1 1 0 0 0,-1-1 0 0 0,1 0 0 0 0,0 0 0 0 0,0 1 0 0 0,0-1 0 0 0,0 0-1 0 0,0 0 1 0 0,0 0 0 0 0,1 0 0 0 0,-1 0 0 0 0,0 0 0 0 0,1-1 0 0 0,0 1 0 0 0,-1 0 0 0 0,1-1 0 0 0,0 1-1 0 0,0-1 1 0 0,0 0 0 0 0,0 1 0 0 0,0-1 0 0 0,0 0 0 0 0,0 0 0 0 0,1-1 0 0 0,-1 1 0 0 0,0 0-1 0 0,0-1 1 0 0,1 1 0 0 0,-1-1 0 0 0,0 0 0 0 0,1 0 0 0 0,0 0 1 0 0,13 2-9 0 0,0-2 1 0 0,0 0 0 0 0,0-1-1 0 0,0 0 1 0 0,11-4 8 0 0,25-4-841 0 0,-1-2 1 0 0,-1-3-1 0 0,18-8 841 0 0,-37 10-3731 0 0,-2 0-1 0 0,0-2 1 0 0,19-13 3731 0 0,-22 8-2591 0 0,-3 0 454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7:5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1612 0 0,'3'8'1190'0'0,"0"-1"0"0"0,1 1 0 0 0,0-1-1 0 0,1 0 1 0 0,0 0 0 0 0,0-1 0 0 0,0 1 0 0 0,1-1 0 0 0,0 0-1 0 0,0-1 1 0 0,0 0 0 0 0,1 0 0 0 0,1 1-1190 0 0,-1-2 329 0 0,1 0 1 0 0,0 0-1 0 0,0-1 1 0 0,0 0-1 0 0,3 0-329 0 0,17 4 170 0 0,1-2 0 0 0,0 0 0 0 0,0-2 0 0 0,1-2 1 0 0,5 0-171 0 0,152-11-386 0 0,-112 4-138 0 0,-8 2-363 0 0,263-22-14578 0 0,-288 21 13461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7:46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557 212 1164 0 0,'24'-37'3664'0'0,"4"-5"2178"0"0,22-26-5842 0 0,-60 112 2881 0 0,-46 115 1380 0 0,-20 29-4261 0 0,22-56 630 0 0,15-35-265 0 0,2-12-12 0 0,5 1 0 0 0,3 2 0 0 0,-5 36-353 0 0,32-113 9 0 0,0 0 0 0 0,1 0-1 0 0,0 0 1 0 0,0 0-1 0 0,1 0 1 0 0,1 0 0 0 0,0 0-1 0 0,0 0 1 0 0,1 0-1 0 0,3 10-8 0 0,-3-15-1 0 0,1 0 1 0 0,0 0-1 0 0,0-1 0 0 0,0 1 0 0 0,0-1 0 0 0,1 0 0 0 0,0 1 0 0 0,0-2 0 0 0,0 1 1 0 0,1 0-1 0 0,-1-1 0 0 0,1 0 0 0 0,0 0 0 0 0,1 0 0 0 0,-1-1 0 0 0,0 0 1 0 0,1 0-1 0 0,0 0 0 0 0,2 0 1 0 0,10 3-70 0 0,-1-1 0 0 0,1-1 0 0 0,1 0 0 0 0,-1-1 0 0 0,0-1 0 0 0,1-1 0 0 0,0-1 0 0 0,-1 0 0 0 0,1-1 0 0 0,-1-2 0 0 0,17-3 70 0 0,2-2-1651 0 0,0-1-1 0 0,-1-2 1 0 0,0-2-1 0 0,-1-1 1 0 0,12-9 1651 0 0,-34 17-1199 0 0,-1-1-1 0 0,0 0 1 0 0,0-1-1 0 0,-1 0 1 0 0,0-1-1 0 0,0 0 1 0 0,7-10 1199 0 0,4-7-1897 0 0</inkml:trace>
  <inkml:trace contextRef="#ctx0" brushRef="#br0" timeOffset="375.646">7 921 216 0 0,'-6'-7'16200'0'0,"10"5"-15948"0"0,1-1 0 0 0,0 1-1 0 0,0 0 1 0 0,0 0 0 0 0,0 0-1 0 0,0 1 1 0 0,0-1 0 0 0,0 1-1 0 0,0 0 1 0 0,1 1-252 0 0,18-5 206 0 0,363-110 822 0 0,29-7-1863 0 0,-135 56-5881 0 0,-104 30-2684 0 0,-127 26 7208 0 0</inkml:trace>
  <inkml:trace contextRef="#ctx0" brushRef="#br0" timeOffset="934.201">1791 384 104 0 0,'-8'6'1656'0'0,"0"0"0"0"0,-1 0 0 0 0,0-1 0 0 0,0-1 0 0 0,-1 1 0 0 0,1-2 0 0 0,-10 3-1656 0 0,-21 10 2441 0 0,6 2-1856 0 0,1 1 0 0 0,1 1 1 0 0,0 2-1 0 0,2 1 1 0 0,1 1-1 0 0,0 2 0 0 0,2 1 1 0 0,1 1-1 0 0,-10 16-585 0 0,30-36 34 0 0,0 0-1 0 0,1 0 1 0 0,0 1 0 0 0,0 0-1 0 0,1 0 1 0 0,0 0 0 0 0,0 1-1 0 0,1-1 1 0 0,1 1 0 0 0,-2 5-34 0 0,4-12 0 0 0,0-1 1 0 0,0 1-1 0 0,0 0 1 0 0,0 0-1 0 0,0 0 1 0 0,0 0-1 0 0,1 0 1 0 0,-1-1-1 0 0,1 1 1 0 0,0 0-1 0 0,0 0 1 0 0,0-1-1 0 0,0 1 1 0 0,1-1-1 0 0,-1 1 1 0 0,1 0-1 0 0,0-1-1 0 0,1 1 0 0 0,-1-1-1 0 0,1 0 1 0 0,-1 1 0 0 0,1-1 0 0 0,0-1-1 0 0,0 1 1 0 0,0 0 0 0 0,0-1 0 0 0,0 1 0 0 0,0-1-1 0 0,0 0 1 0 0,0 0 0 0 0,1 0 0 0 0,-1-1-1 0 0,3 1 2 0 0,6 0-21 0 0,-1-1 0 0 0,1 0 0 0 0,-1 0 1 0 0,1-1-1 0 0,-1-1 0 0 0,0 0 0 0 0,0 0 0 0 0,0-1 0 0 0,0-1 0 0 0,0 0 0 0 0,0 0 0 0 0,-1-1 0 0 0,4-2 21 0 0,9-6-472 0 0,0-1 1 0 0,-1-1 0 0 0,0-1-1 0 0,-2-1 1 0 0,4-4 471 0 0,44-49-2707 0 0,-62 63 2478 0 0,0 0 1 0 0,0 0-1 0 0,-1-1 0 0 0,0 0 0 0 0,-1 0 0 0 0,0 0 1 0 0,0-1-1 0 0,0 0 0 0 0,0-3 229 0 0,-4 11 12 0 0,0 1 0 0 0,1-1 1 0 0,-1 0-1 0 0,0 0 0 0 0,0 0 0 0 0,0 0 0 0 0,0 0 0 0 0,0 0 0 0 0,0 0 0 0 0,0 0 0 0 0,0 0 1 0 0,0 0-1 0 0,0 1 0 0 0,0-1 0 0 0,-1 0 0 0 0,1 0 0 0 0,0 0 0 0 0,-1 0 0 0 0,1 0 1 0 0,-1 0-13 0 0,1 1 36 0 0,-1 0 1 0 0,1-1 0 0 0,0 1-1 0 0,-1 0 1 0 0,1 0-1 0 0,-1-1 1 0 0,1 1 0 0 0,-1 0-1 0 0,0 0 1 0 0,1 0 0 0 0,-1 0-1 0 0,1 0 1 0 0,-1-1-1 0 0,1 1 1 0 0,-1 0 0 0 0,1 0-1 0 0,-1 1 1 0 0,1-1 0 0 0,-1 0-1 0 0,0 0 1 0 0,1 0-1 0 0,-1 0 1 0 0,1 0 0 0 0,-1 1-37 0 0,-2 0 205 0 0,-1 0 0 0 0,1 1 0 0 0,-1 0 1 0 0,1 0-1 0 0,0 0 0 0 0,0 0 0 0 0,0 0 1 0 0,-1 2-206 0 0,-5 5 302 0 0,1 1 1 0 0,0 0-1 0 0,1 0 0 0 0,0 1 1 0 0,0 0-1 0 0,1 0 1 0 0,1 0-1 0 0,0 1 1 0 0,1-1-1 0 0,0 1 0 0 0,-2 9-302 0 0,5-16 25 0 0,0 1 0 0 0,-1-1-1 0 0,2 1 1 0 0,-1 0-1 0 0,1-1 1 0 0,-1 1 0 0 0,2 0-1 0 0,-1 0 1 0 0,1-1-1 0 0,-1 1 1 0 0,2 0 0 0 0,-1-1-1 0 0,1 1 1 0 0,-1-1-1 0 0,1 1 1 0 0,1-1 0 0 0,-1 0-1 0 0,1 0 1 0 0,0 0-1 0 0,0 0 1 0 0,1-1 0 0 0,-1 1-1 0 0,1-1 1 0 0,0 0-1 0 0,0 0 1 0 0,2 1-25 0 0,-3-3 8 0 0,1 0 0 0 0,-1 0 0 0 0,1 0 0 0 0,0-1 0 0 0,-1 0 0 0 0,1 0 0 0 0,0 0 0 0 0,0 0-1 0 0,0 0 1 0 0,0-1 0 0 0,0 0 0 0 0,0 0 0 0 0,0 0 0 0 0,0 0 0 0 0,0 0 0 0 0,0-1 0 0 0,0 0 0 0 0,-1 0 0 0 0,1 0 0 0 0,0 0 0 0 0,0-1 0 0 0,-1 1 0 0 0,1-1-1 0 0,-1 0 1 0 0,1 0 0 0 0,0-1-8 0 0,14-8-14 0 0,0-2 0 0 0,-1 0 0 0 0,0-1 0 0 0,5-6 14 0 0,-9 8-11 0 0,14-15-25 0 0,-1-2 0 0 0,9-13 36 0 0,-19 21-3 0 0,1 1-1 0 0,1 1 1 0 0,0 0 0 0 0,2 2 0 0 0,0 0 0 0 0,6-3 3 0 0,-25 19 1 0 0,0 0-1 0 0,0 1 0 0 0,0-1 1 0 0,0 0-1 0 0,0 1 1 0 0,0-1-1 0 0,0 1 1 0 0,0-1-1 0 0,0 1 1 0 0,1 0-1 0 0,-1 0 1 0 0,0-1-1 0 0,0 1 1 0 0,0 0-1 0 0,1 0 0 0 0,-1 0 1 0 0,0 0-1 0 0,0 0 1 0 0,0 0-1 0 0,1 1 1 0 0,-1-1-1 0 0,0 0 1 0 0,0 1-1 0 0,0-1 1 0 0,0 1-1 0 0,0-1 1 0 0,1 1-1 0 0,0 1 2 0 0,0-1 0 0 0,0 1 0 0 0,-1 0 0 0 0,1 0 0 0 0,-1 0 0 0 0,0 0 0 0 0,1 0 0 0 0,-1 0 0 0 0,0 1 0 0 0,0-1 0 0 0,0 0 0 0 0,-1 0 0 0 0,1 2-2 0 0,3 10 10 0 0,-2 0-1 0 0,0 0 1 0 0,0 0 0 0 0,-1 6-10 0 0,-1-19 0 0 0,1 69-1540 0 0,-1-29-1115 0 0,2 0-1 0 0,3 5 2656 0 0,-5-46-177 0 0,0 1-1 0 0,0-1 0 0 0,0 0 1 0 0,0 1-1 0 0,0-1 0 0 0,0 0 0 0 0,0 0 1 0 0,0 1-1 0 0,0-1 0 0 0,1 0 0 0 0,-1 0 1 0 0,0 1-1 0 0,0-1 0 0 0,0 0 1 0 0,0 0-1 0 0,1 1 0 0 0,-1-1 0 0 0,0 0 1 0 0,0 0-1 0 0,1 0 0 0 0,-1 0 1 0 0,0 1-1 0 0,0-1 0 0 0,1 0 0 0 0,-1 0 1 0 0,0 0-1 0 0,0 0 0 0 0,1 0 0 0 0,-1 0 1 0 0,0 0-1 0 0,1 0 0 0 0,-1 0 1 0 0,0 0-1 0 0,0 0 0 0 0,1 0 0 0 0,-1 0 1 0 0,0 0-1 0 0,1 0 0 0 0,-1 0 1 0 0,0 0-1 0 0,0 0 0 0 0,1 0 0 0 0,-1 0 1 0 0,0 0-1 0 0,0 0 0 0 0,1-1 0 0 0,-1 1 1 0 0,0 0-1 0 0,0 0 0 0 0,1 0 1 0 0,-1-1-1 0 0,0 1 178 0 0,7-4-1119 0 0,2-4-513 0 0</inkml:trace>
  <inkml:trace contextRef="#ctx0" brushRef="#br0" timeOffset="1189.898">3066 3 1740 0 0,'0'-1'163'0'0,"0"1"-1"0"0,0 0 1 0 0,-1 0 0 0 0,1 0-1 0 0,0 0 1 0 0,0-1-1 0 0,0 1 1 0 0,0 0 0 0 0,-1 0-1 0 0,1 0 1 0 0,0 0 0 0 0,0 0-1 0 0,0 0 1 0 0,0 0-1 0 0,-1-1 1 0 0,1 1 0 0 0,0 0-1 0 0,0 0 1 0 0,-1 0-1 0 0,1 0 1 0 0,0 0 0 0 0,0 0-1 0 0,0 0 1 0 0,-1 0-1 0 0,1 0 1 0 0,0 0 0 0 0,0 0-1 0 0,0 0 1 0 0,-1 0 0 0 0,1 0-1 0 0,0 1 1 0 0,0-1-1 0 0,0 0 1 0 0,-1 0 0 0 0,1 0-1 0 0,0 0 1 0 0,0 0-1 0 0,0 0 1 0 0,-1 0 0 0 0,1 1-1 0 0,0-1 1 0 0,0 0 0 0 0,0 0-1 0 0,0 0 1 0 0,0 0-1 0 0,0 1 1 0 0,-1-1-163 0 0,-17 7 2330 0 0,16-6-1664 0 0,-19 9 749 0 0,1 0-1 0 0,0 2 1 0 0,1 0 0 0 0,-1 2-1415 0 0,-8 8 852 0 0,2 0 0 0 0,-11 13-852 0 0,-8 13 376 0 0,1 2 0 0 0,-20 34-376 0 0,46-59 70 0 0,2 0 0 0 0,0 0 0 0 0,1 2 0 0 0,2 0 0 0 0,1 0 1 0 0,1 1-1 0 0,-6 26-70 0 0,13-39-83 0 0,1 0 1 0 0,1 0 0 0 0,0 0 0 0 0,2 0-1 0 0,-1 0 1 0 0,2 0 0 0 0,0 0 0 0 0,0 0-1 0 0,2 0 1 0 0,0 0 0 0 0,0 0 0 0 0,2 0-1 0 0,0-1 1 0 0,0 0 0 0 0,1 0-1 0 0,5 7 83 0 0,0-3-1103 0 0,0 0-1 0 0,2 0 0 0 0,0-1 1 0 0,9 9 1103 0 0,-9-13-1536 0 0,0-1 0 0 0,1 0 0 0 0,0 0 1 0 0,1-2-1 0 0,0 0 0 0 0,1 0 0 0 0,0-2 1 0 0,12 5 1535 0 0,10 2-2076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7:48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603 1074 152 0 0,'-9'-3'605'0'0,"-1"0"-1"0"0,0 1 1 0 0,-1 0-1 0 0,1 0 1 0 0,0 1 0 0 0,-1 0-1 0 0,1 1 1 0 0,0 0-1 0 0,-1 1 1 0 0,1 0 0 0 0,0 1-1 0 0,-1 0 1 0 0,1 0-1 0 0,0 1 1 0 0,1 1 0 0 0,-1-1-1 0 0,0 2 1 0 0,-4 2-605 0 0,-21 12 1273 0 0,1 2-1 0 0,1 2 1 0 0,0 1 0 0 0,-3 5-1273 0 0,35-28 45 0 0,-33 27 622 0 0,2 2 0 0 0,1 1-1 0 0,1 2 1 0 0,1 0-1 0 0,-21 35-666 0 0,46-62 18 0 0,1 0 0 0 0,-1 0 0 0 0,1 1-1 0 0,0-1 1 0 0,1 1 0 0 0,-1 0 0 0 0,1 0-1 0 0,0 0 1 0 0,1 0 0 0 0,-1 3-18 0 0,2-8-1 0 0,0 0 1 0 0,0 0 0 0 0,0 0 0 0 0,0 0-1 0 0,1 0 1 0 0,-1 0 0 0 0,1 0-1 0 0,-1 0 1 0 0,1 0 0 0 0,-1 0-1 0 0,1 0 1 0 0,0 0 0 0 0,0 0 0 0 0,0-1-1 0 0,0 1 1 0 0,0 0 0 0 0,0-1-1 0 0,1 1 1 0 0,-1-1 0 0 0,1 1 0 0 0,-1-1-1 0 0,1 1 1 0 0,-1-1 0 0 0,1 0-1 0 0,0 0 1 0 0,-1 0 0 0 0,1 0-1 0 0,0 0 1 0 0,0 0 0 0 0,0-1 0 0 0,0 1-1 0 0,0-1 1 0 0,0 1 0 0 0,0-1-1 0 0,0 0 1 0 0,0 1 0 0 0,0-1-1 0 0,0 0 1 0 0,9 0-12 0 0,1 0 1 0 0,-1 0-1 0 0,1-1 0 0 0,-1 0 0 0 0,1-1 0 0 0,-1-1 0 0 0,0 0 0 0 0,0 0 0 0 0,0-1 0 0 0,0 0 0 0 0,-1-1 0 0 0,6-3 12 0 0,12-8-426 0 0,-1-1 1 0 0,-1-1-1 0 0,24-21 426 0 0,-23 17-881 0 0,-1-2 0 0 0,0-1 0 0 0,-2 0 0 0 0,-1-2 0 0 0,-2-1 1 0 0,14-22 880 0 0,-34 48 15 0 0,0 0 0 0 0,0-1 0 0 0,0 1 0 0 0,0 0 0 0 0,0 0 1 0 0,-1-1-1 0 0,1 1 0 0 0,-1 0 0 0 0,1-1 0 0 0,-1 1 0 0 0,0-1-15 0 0,-5-3 777 0 0,-8 12 179 0 0,4 2-606 0 0,0-1 0 0 0,1 1 0 0 0,1 1-1 0 0,0-1 1 0 0,0 1 0 0 0,0 1 0 0 0,1-1 0 0 0,0 1 0 0 0,1 0 0 0 0,-1 3-350 0 0,-3 9 197 0 0,0 1-1 0 0,2 0 1 0 0,0 0 0 0 0,0 8-197 0 0,5-21 15 0 0,1-1-1 0 0,0 0 1 0 0,0 1-1 0 0,1-1 1 0 0,0 0-1 0 0,1 1 1 0 0,0-1-1 0 0,0 0 0 0 0,1 1 1 0 0,0-1-1 0 0,0 0 1 0 0,2 2-15 0 0,-2-8 10 0 0,-1 0-1 0 0,1 1 1 0 0,0-1 0 0 0,0 0-1 0 0,0-1 1 0 0,0 1 0 0 0,0 0-1 0 0,0-1 1 0 0,1 1 0 0 0,-1-1-1 0 0,1 0 1 0 0,0 1 0 0 0,0-1 0 0 0,0-1-1 0 0,0 1 1 0 0,0 0 0 0 0,0-1-1 0 0,0 0 1 0 0,1 1 0 0 0,-1-1-1 0 0,0 0 1 0 0,1-1 0 0 0,-1 1 0 0 0,1-1-1 0 0,-1 1 1 0 0,1-1 0 0 0,-1 0-1 0 0,1 0 1 0 0,-1-1 0 0 0,1 1-1 0 0,-1-1 1 0 0,1 0 0 0 0,2 0-10 0 0,2-2 8 0 0,1 1 1 0 0,-1-2-1 0 0,0 1 1 0 0,0-1-1 0 0,0 0 1 0 0,0 0-1 0 0,-1-1 1 0 0,0 0-1 0 0,0 0 1 0 0,0-1-1 0 0,0 0 1 0 0,-1 0 0 0 0,0-1-1 0 0,0 0 1 0 0,-1 0-1 0 0,3-4-8 0 0,10-19 0 0 0,-1 0-1 0 0,-1-1 1 0 0,8-25 0 0 0,18-34-18 0 0,-36 79 11 0 0,1 0 0 0 0,1 0 0 0 0,-1 1-1 0 0,2 0 1 0 0,-1 0 0 0 0,2 1 0 0 0,-1 0-1 0 0,1 1 1 0 0,0 0 0 0 0,1 0 0 0 0,0 1 0 0 0,8-4 7 0 0,0 3-6 0 0,-1 0 0 0 0,2 1 0 0 0,-1 1 0 0 0,1 1-1 0 0,0 1 1 0 0,0 0 0 0 0,14 0 6 0 0,39-2 11 0 0,-32 4-804 0 0,-1-2-1 0 0,0-1 1 0 0,-1-3-1 0 0,1-1 0 0 0,2-2 794 0 0,-51 15 460 0 0,1 1 0 0 0,0 0 0 0 0,0 1 0 0 0,1 0 0 0 0,-1 0 0 0 0,1 1 0 0 0,1 0 0 0 0,-1 0 0 0 0,-2 5-460 0 0,-12 14 246 0 0,1 1-1 0 0,-6 12-245 0 0,18-26 23 0 0,1 0 0 0 0,0 1 1 0 0,1 0-1 0 0,0 0 0 0 0,1 0 0 0 0,1 1 1 0 0,0 0-1 0 0,-1 12-23 0 0,4-23-3 0 0,1 1 1 0 0,0-1-1 0 0,0 1 1 0 0,0-1-1 0 0,0 1 1 0 0,0-1-1 0 0,1 1 1 0 0,0-1-1 0 0,0 0 1 0 0,0 1-1 0 0,1-1 1 0 0,-1 0-1 0 0,1 0 1 0 0,0 0-1 0 0,0 0 1 0 0,1 0-1 0 0,-1 0 1 0 0,1-1-1 0 0,0 1 1 0 0,0-1-1 0 0,0 0 1 0 0,0 0-1 0 0,0 0 0 0 0,1 0 1 0 0,0 0-1 0 0,-1-1 1 0 0,1 1-1 0 0,0-1 1 0 0,0 0-1 0 0,0-1 1 0 0,4 2 2 0 0,3 1-31 0 0,0-1 0 0 0,1-1 0 0 0,-1 0 0 0 0,1-1 0 0 0,-1 0 0 0 0,1-1 0 0 0,-1 0 0 0 0,1 0 0 0 0,0-1 0 0 0,-1-1 0 0 0,1 0 0 0 0,4-2 31 0 0,11-4-559 0 0,0 0 0 0 0,0-2 0 0 0,-1-1 0 0 0,14-8 559 0 0,-7 2-1749 0 0,-1-2 0 0 0,-1-1 0 0 0,0-1 0 0 0,-2-2 0 0 0,0 0 1 0 0,-2-3-1 0 0,-1 0 0 0 0,5-8 1749 0 0,10-20-2371 0 0</inkml:trace>
  <inkml:trace contextRef="#ctx0" brushRef="#br0" timeOffset="280.652">2174 332 64 0 0,'-1'9'1294'0'0,"0"0"0"0"0,0 0 1 0 0,-1 0-1 0 0,0 0 0 0 0,0 0 0 0 0,-1 0 1 0 0,0-1-1 0 0,-2 4-1294 0 0,-37 67 5955 0 0,17-36-4794 0 0,-16 35-87 0 0,0-5-408 0 0,4 2 0 0 0,3 2 1 0 0,-17 56-667 0 0,43-99-93 0 0,1-1 1 0 0,2 1 0 0 0,1 0 0 0 0,1 22 92 0 0,1 72-7445 0 0,3-87 1745 0 0,-1-39 5229 0 0,0-2 323 0 0,0 1 0 0 0,0-1 0 0 0,0 0-1 0 0,0 1 1 0 0,0-1 0 0 0,0 1-1 0 0,0-1 1 0 0,0 1 0 0 0,0-1-1 0 0,0 1 1 0 0,0-1 0 0 0,0 0-1 0 0,0 1 1 0 0,0-1 0 0 0,0 1-1 0 0,0-1 1 0 0,-1 1 0 0 0,1-1 0 0 0,0 0-1 0 0,0 1 1 0 0,0-1 0 0 0,-1 0-1 0 0,1 1 1 0 0,0-1 0 0 0,-1 1-1 0 0,1-1 1 0 0,0 0 0 0 0,0 0-1 0 0,-1 1 1 0 0,1-1 0 0 0,-1 0-1 0 0,1 0 1 0 0,0 1 148 0 0,-7-4-1668 0 0</inkml:trace>
  <inkml:trace contextRef="#ctx0" brushRef="#br0" timeOffset="799.707">1715 1154 1292 0 0,'16'-19'6471'0'0,"9"3"-3481"0"0,26-9-1973 0 0,-45 22-972 0 0,95-36 41 0 0,1 4-1 0 0,2 4 1 0 0,89-12-86 0 0,-180 40 4 0 0,4-1 4 0 0,0 1 0 0 0,0 0 1 0 0,0 2-1 0 0,0 0 0 0 0,0 0 1 0 0,10 3-9 0 0,-26-2 25 0 0,0 0-1 0 0,0 0 1 0 0,0 0 0 0 0,0 0 0 0 0,0 0 0 0 0,0 0-1 0 0,0 1 1 0 0,0-1 0 0 0,0 0 0 0 0,0 1 0 0 0,0-1-1 0 0,0 1 1 0 0,0-1 0 0 0,0 1 0 0 0,-1 0-1 0 0,1-1 1 0 0,0 1 0 0 0,0 0 0 0 0,0-1 0 0 0,-1 1-1 0 0,1 0 1 0 0,0 0 0 0 0,-1 0 0 0 0,1 0 0 0 0,-1 0-1 0 0,1 0-24 0 0,-1 1 76 0 0,0-1 0 0 0,0 1 0 0 0,0-1 0 0 0,0 1 0 0 0,0-1 0 0 0,-1 0 0 0 0,1 1 0 0 0,0-1 0 0 0,-1 0 0 0 0,1 1 0 0 0,-1-1 0 0 0,0 0 0 0 0,1 1 0 0 0,-1-1 0 0 0,0 0-1 0 0,0 0 1 0 0,0 1-76 0 0,-5 5 491 0 0,1 0-1 0 0,-2-1 0 0 0,1 0 1 0 0,-1 0-1 0 0,-5 4-490 0 0,-44 27 3232 0 0,-17 6-3232 0 0,-52 33 1400 0 0,107-62-1196 0 0,-1 0 0 0 0,2 1 0 0 0,0 0 0 0 0,0 1 0 0 0,-1 4-204 0 0,17-18 9 0 0,-1 0 1 0 0,1 0-1 0 0,-1 0 1 0 0,1 0-1 0 0,-1 0 1 0 0,1 0-1 0 0,0 0 1 0 0,0 1-1 0 0,0-1 1 0 0,0 0-1 0 0,1 1 1 0 0,-1-1 0 0 0,1 1-1 0 0,-1-1 1 0 0,1 1-1 0 0,0-1 1 0 0,0 1-10 0 0,0-2-1 0 0,1 0 0 0 0,-1 0 0 0 0,1 1 0 0 0,-1-1 0 0 0,1 0 0 0 0,0 0 0 0 0,-1 0 0 0 0,1 0 0 0 0,0 0 0 0 0,0 0 0 0 0,0 0 0 0 0,0 0 0 0 0,0 0 0 0 0,0 0 0 0 0,0 0 1 0 0,0 0-1 0 0,0-1 0 0 0,0 1 0 0 0,0-1 0 0 0,1 1 0 0 0,-1-1 0 0 0,0 1 0 0 0,0-1 0 0 0,1 1 0 0 0,-1-1 0 0 0,0 0 0 0 0,1 0 0 0 0,-1 0 0 0 0,0 0 0 0 0,1 0 0 0 0,0 0 1 0 0,15 1-111 0 0,0-2-1 0 0,-1 0 1 0 0,1 0-1 0 0,0-2 1 0 0,-1 0-1 0 0,1-1 1 0 0,-1 0-1 0 0,0-2 1 0 0,3-1 111 0 0,19-9-1294 0 0,-1-2 0 0 0,0-1 0 0 0,5-5 1294 0 0,-22 12-757 0 0,-1 0 0 0 0,-1-1 0 0 0,0-1 0 0 0,-1-1 0 0 0,0-1 1 0 0,-1 0-1 0 0,-1-1 0 0 0,-1 0 0 0 0,3-5 757 0 0,-17 22 51 0 0,0 0 0 0 0,0-1 0 0 0,0 1 0 0 0,1 0 0 0 0,-1 0 0 0 0,0 0 0 0 0,0-1 0 0 0,0 1 0 0 0,1 0 0 0 0,-1 0 0 0 0,0 0-1 0 0,0-1 1 0 0,0 1 0 0 0,0 0 0 0 0,0 0 0 0 0,1-1 0 0 0,-1 1 0 0 0,0 0 0 0 0,0 0 0 0 0,0-1 0 0 0,0 1 0 0 0,0 0 0 0 0,0 0 0 0 0,0-1 0 0 0,0 1 0 0 0,0 0 0 0 0,0-1 0 0 0,0 1 0 0 0,0 0 0 0 0,0 0 0 0 0,0-1 0 0 0,0 1 0 0 0,-1 0 0 0 0,1 0 0 0 0,0-1 0 0 0,0 1 0 0 0,0 0 0 0 0,0 0 0 0 0,0-1 0 0 0,-1 1 0 0 0,1 0 0 0 0,0 0-51 0 0,-13 3 2067 0 0,-15 14 411 0 0,16-7-2084 0 0,1 0 0 0 0,1 0 0 0 0,0 1 0 0 0,0 0 0 0 0,1 1 1 0 0,0 0-1 0 0,0 2-394 0 0,6-9 31 0 0,-1 1 1 0 0,1 0-1 0 0,0 0 1 0 0,1 0 0 0 0,-1 1-1 0 0,1-1 1 0 0,0 0-1 0 0,1 1 1 0 0,-1-1-1 0 0,1 1 1 0 0,1 0 0 0 0,-1-1-1 0 0,1 1 1 0 0,1 0-1 0 0,-1-1 1 0 0,2 7-32 0 0,-2-11 15 0 0,0-1 1 0 0,1 0-1 0 0,-1 1 1 0 0,0-1-1 0 0,1 0 1 0 0,-1 0-1 0 0,1 1 1 0 0,0-1-1 0 0,-1 0 1 0 0,1 0-1 0 0,0 0 1 0 0,0 0-1 0 0,-1 0 1 0 0,1 0-1 0 0,0 0 1 0 0,0 0 0 0 0,0 0-1 0 0,0-1 1 0 0,0 1-1 0 0,1 0 1 0 0,-1 0-1 0 0,0-1 1 0 0,0 1-1 0 0,0-1 1 0 0,1 1-16 0 0,1-1 30 0 0,-1 0 0 0 0,0 0 0 0 0,1 0 0 0 0,-1 0 0 0 0,0 0 0 0 0,1 0 0 0 0,-1-1 0 0 0,0 1 0 0 0,1-1 0 0 0,-1 0 0 0 0,0 0 0 0 0,0 0 0 0 0,2-1-30 0 0,7-4 102 0 0,0-1 0 0 0,-1 0 0 0 0,1-1-1 0 0,7-8-101 0 0,98-95 126 0 0,-71 65-148 0 0,2 1 0 0 0,2 3 0 0 0,2 2 0 0 0,29-17 22 0 0,-62 46-11 0 0,32-18-26 0 0,-46 27 35 0 0,-1 0 0 0 0,1 1 1 0 0,-1 0-1 0 0,1 0 0 0 0,-1 0 1 0 0,1 0-1 0 0,0 0 1 0 0,0 1-1 0 0,-1 0 0 0 0,1-1 1 0 0,0 2-1 0 0,0-1 0 0 0,0 0 2 0 0,-4 0 1 0 0,1 0-1 0 0,0 1 0 0 0,-1-1 0 0 0,1 0 1 0 0,0 0-1 0 0,-1 1 0 0 0,1-1 0 0 0,0 0 1 0 0,-1 1-1 0 0,1-1 0 0 0,-1 0 1 0 0,1 1-1 0 0,-1-1 0 0 0,1 1 0 0 0,-1-1 1 0 0,1 1-1 0 0,-1-1 0 0 0,1 1 0 0 0,-1 0 1 0 0,1-1-1 0 0,-1 1 0 0 0,0 0 1 0 0,1-1-1 0 0,-1 1 0 0 0,0 0 0 0 0,0-1 1 0 0,0 1-1 0 0,-1 23 17 0 0,-20 24 17 0 0,18-42-31 0 0,-22 43-250 0 0,9-17 604 0 0,-12 29-357 0 0,24-49-770 0 0,0 0 0 0 0,1 0 0 0 0,0 0-1 0 0,1 0 1 0 0,0 0 0 0 0,1 1 0 0 0,1 3 770 0 0,0-15-149 0 0,0-1 1 0 0,-1 0-1 0 0,1 1 0 0 0,0-1 0 0 0,0 0 0 0 0,0 1 0 0 0,0-1 1 0 0,0 1-1 0 0,0-1 0 0 0,0 0 0 0 0,1 1 0 0 0,-1-1 0 0 0,0 0 1 0 0,0 1-1 0 0,0-1 0 0 0,0 1 0 0 0,0-1 0 0 0,1 0 0 0 0,-1 1 1 0 0,0-1-1 0 0,0 0 0 0 0,0 0 0 0 0,1 1 0 0 0,-1-1 1 0 0,0 0-1 0 0,0 0 0 0 0,1 1 0 0 0,-1-1 0 0 0,0 0 0 0 0,1 0 1 0 0,-1 1-1 0 0,0-1 0 0 0,1 0 0 0 0,-1 0 0 0 0,0 0 0 0 0,1 0 1 0 0,-1 0-1 0 0,1 0 0 0 0,-1 0 0 0 0,0 0 0 0 0,1 0 1 0 0,-1 0-1 0 0,0 0 0 0 0,1 0 0 0 0,-1 0 0 0 0,1 0 0 0 0,-1 0 1 0 0,0 0-1 0 0,1 0 0 0 0,-1 0 0 0 0,0 0 0 0 0,1 0 0 0 0,-1-1 1 0 0,0 1-1 0 0,1 0 0 0 0,-1 0 0 0 0,0 0 0 0 0,1-1 0 0 0,-1 1 1 0 0,0 0-1 0 0,0 0 0 0 0,1-1 0 0 0,-1 1 0 0 0,0 0 1 0 0,0-1-1 0 0,1 1 149 0 0,23-22-4212 0 0,-22 20 3889 0 0,19-20-1484 0 0</inkml:trace>
  <inkml:trace contextRef="#ctx0" brushRef="#br0" timeOffset="1061.68">3688 512 224 0 0,'-23'16'8919'0'0,"-3"-4"-4155"0"0,-9 5-1480 0 0,4 4-2884 0 0,0 1 0 0 0,1 1 0 0 0,1 2 0 0 0,1 1-1 0 0,1 1 1 0 0,2 2 0 0 0,1 0 0 0 0,1 2 0 0 0,1 0 0 0 0,0 4-400 0 0,19-28-23 0 0,0 0-1 0 0,0 0 1 0 0,0 0 0 0 0,1 0-1 0 0,0 1 1 0 0,0-1 0 0 0,1 1-1 0 0,0-1 1 0 0,0 1 0 0 0,1 0-1 0 0,0-1 1 0 0,1 1-1 0 0,-1 0 1 0 0,1-1 0 0 0,1 1-1 0 0,-1-1 1 0 0,3 6 23 0 0,-2-6-541 0 0,1-1 0 0 0,0 0 1 0 0,0 0-1 0 0,0 0 0 0 0,1 0 0 0 0,0 0 0 0 0,0-1 1 0 0,1 0-1 0 0,-1 1 0 0 0,1-2 0 0 0,0 1 0 0 0,6 4 541 0 0,-7-7-602 0 0,0 0-1 0 0,0 1 0 0 0,1-1 0 0 0,-1 0 1 0 0,1-1-1 0 0,-1 1 0 0 0,1-1 0 0 0,0 0 0 0 0,-1 0 1 0 0,1-1-1 0 0,0 1 0 0 0,0-1 0 0 0,0 0 1 0 0,-1-1-1 0 0,1 1 0 0 0,0-1 0 0 0,1 0 603 0 0,30-7-2612 0 0</inkml:trace>
  <inkml:trace contextRef="#ctx0" brushRef="#br0" timeOffset="1309.97">3966 640 640 0 0,'1'7'8914'0'0,"-4"4"-4460"0"0,-12 14-2571 0 0,6-9-1148 0 0,6-9-566 0 0,1-1 0 0 0,0 1 0 0 0,0 0 0 0 0,0 0 0 0 0,1 0 0 0 0,0 0 0 0 0,1 0 0 0 0,-1 0 0 0 0,1 0 0 0 0,0 0 0 0 0,1 0 0 0 0,0 0 0 0 0,0-1 0 0 0,2 7-169 0 0,0-3-9 0 0,1 0 0 0 0,0-1 0 0 0,0 1 0 0 0,1-1-1 0 0,0 0 1 0 0,1 0 0 0 0,0 0 0 0 0,0-1 0 0 0,7 7 9 0 0,-4-6-696 0 0,1 1 1 0 0,0-1-1 0 0,0-1 1 0 0,1 0-1 0 0,0 0 1 0 0,1-1-1 0 0,8 3 696 0 0,-11-5-1199 0 0,0-1 0 0 0,0-1 0 0 0,0 0 0 0 0,1 0 0 0 0,0-1 0 0 0,-1 0-1 0 0,1-1 1 0 0,0 0 0 0 0,0 0 0 0 0,0-1 1199 0 0,17-3-1846 0 0</inkml:trace>
  <inkml:trace contextRef="#ctx0" brushRef="#br0" timeOffset="1496.143">4331 695 84 0 0,'-136'88'14526'0'0,"39"-27"-9500"0"0,2 6-4534 0 0,36-22-416 0 0,-9 6 656 0 0,-4 9-732 0 0,52-42-710 0 0,1 1 1 0 0,1 1-1 0 0,1 0 0 0 0,1 1 1 0 0,-9 16 709 0 0,12-9-4337 0 0,13-28 4210 0 0,0-1-1 0 0,1 1 0 0 0,-1 0 0 0 0,0 0 1 0 0,1 0-1 0 0,-1-1 0 0 0,0 1 0 0 0,1 0 0 0 0,-1 0 1 0 0,0 0-1 0 0,1 0 0 0 0,-1 0 0 0 0,1-1 0 0 0,-1 1 1 0 0,0 0-1 0 0,1 0 0 0 0,-1 0 0 0 0,0 0 1 0 0,1 0-1 0 0,-1 0 0 0 0,1 0 0 0 0,-1 1 0 0 0,0-1 1 0 0,1 0-1 0 0,-1 0 0 0 0,1 0 0 0 0,-1 0 0 0 0,0 0 1 0 0,1 1-1 0 0,-1-1 0 0 0,0 0 0 0 0,1 0 0 0 0,-1 0 1 0 0,0 1-1 0 0,0-1 0 0 0,1 0 0 0 0,-1 1 1 0 0,0-1-1 0 0,0 0 0 0 0,1 0 0 0 0,-1 1 0 0 0,0-1 1 0 0,0 0-1 0 0,0 1 0 0 0,1-1 0 0 0,-1 1 0 0 0,0-1 1 0 0,0 0-1 0 0,0 1 0 0 0,0-1 0 0 0,0 0 1 0 0,0 1-1 0 0,0-1 0 0 0,0 1 0 0 0,0-1 0 0 0,0 0 1 0 0,0 1-1 0 0,0-1 0 0 0,0 1 0 0 0,0-1 0 0 0,0 0 1 0 0,-1 1-1 0 0,1-1 0 0 0,0 0 0 0 0,0 1 1 0 0,0-1-1 0 0,0 0 0 0 0,-1 1 0 0 0,1-1 0 0 0,0 0 128 0 0,13-8-2714 0 0</inkml:trace>
  <inkml:trace contextRef="#ctx0" brushRef="#br0" timeOffset="1780.533">4634 686 956 0 0,'1'11'1489'0'0,"-1"0"0"0"0,-1 0-1 0 0,0-1 1 0 0,0 1 0 0 0,-1 0 0 0 0,0-1-1 0 0,-1 1 1 0 0,-1 0-1489 0 0,-34 83 5371 0 0,17-46-5012 0 0,10-20-332 0 0,-1 2 225 0 0,0-1 0 0 0,-15 22-252 0 0,22-42-784 0 0,-1 0 0 0 0,0-1 0 0 0,-1 0 0 0 0,-5 5 784 0 0,8-9-1014 0 0,-1 0 1 0 0,1 0-1 0 0,-1-1 0 0 0,0 1 0 0 0,0-1 0 0 0,0 0 1 0 0,-1-1-1 0 0,-1 2 1014 0 0,4-3-650 0 0,0 0 0 0 0,0-1 0 0 0,0 1-1 0 0,0 0 1 0 0,0-1 0 0 0,0 0 0 0 0,1 0 0 0 0,-1 0 0 0 0,-1 0 650 0 0,-8-1-1842 0 0</inkml:trace>
  <inkml:trace contextRef="#ctx0" brushRef="#br0" timeOffset="2278.457">4956 1 12 0 0,'14'6'1862'0'0,"0"2"0"0"0,-1 0 1 0 0,0 0-1 0 0,0 1 0 0 0,-1 1 0 0 0,10 10-1862 0 0,13 23 2201 0 0,-19-15-1821 0 0,-1 0 0 0 0,-1 1 0 0 0,-1 1 0 0 0,-1 0 0 0 0,-2 0-1 0 0,-2 1 1 0 0,0 1 0 0 0,-2-1 0 0 0,-2 1 0 0 0,0 0 0 0 0,-3 1-380 0 0,1 6 441 0 0,-3 1 0 0 0,-1 0-1 0 0,-2-1 1 0 0,-2 1 0 0 0,-1-1 0 0 0,-3-1-1 0 0,0 0 1 0 0,-14 30-441 0 0,11-39-767 0 0,0-1 0 0 0,-2 0 0 0 0,-2 0 0 0 0,0-2-1 0 0,-2 0 1 0 0,-19 21 767 0 0,25-33-523 0 0,-1 0 0 0 0,1-1 0 0 0,-2 0 0 0 0,0-2 0 0 0,-1 1 0 0 0,0-2 0 0 0,0 0 0 0 0,-1-1 0 0 0,0 0 0 0 0,-1-2 0 0 0,0 0 0 0 0,0-1 523 0 0,11-4-655 0 0,0 0 1 0 0,0-1-1 0 0,1 0 0 0 0,-1 0 0 0 0,0-1 0 0 0,0 1 0 0 0,0-1 1 0 0,0-1-1 0 0,0 0 0 0 0,0 0 0 0 0,0 0 0 0 0,0-1 0 0 0,0 0 655 0 0,-16-11-1651 0 0</inkml:trace>
  <inkml:trace contextRef="#ctx0" brushRef="#br0" timeOffset="6249.698">4460 548 40 0 0,'0'-1'180'0'0,"0"0"0"0"0,0 0 0 0 0,0 0 0 0 0,0 1 0 0 0,0-1 0 0 0,0 0 0 0 0,1 0 0 0 0,-1 0 0 0 0,0 0 0 0 0,1 0 0 0 0,-1 1 0 0 0,1-1 0 0 0,-1 0 0 0 0,1 0 0 0 0,-1 1 0 0 0,1-1 0 0 0,-1 0 0 0 0,1 1 0 0 0,0-1 0 0 0,-1 0 0 0 0,1 1 0 0 0,0-1 0 0 0,0 1 0 0 0,-1-1 0 0 0,1 1 0 0 0,1-1-180 0 0,-1 0 36 0 0,1 1 0 0 0,-1-2 0 0 0,1 1-1 0 0,-1 0 1 0 0,1 0 0 0 0,-1 0 0 0 0,0-1 0 0 0,1 1-1 0 0,-1-1 1 0 0,0 1 0 0 0,0-2-36 0 0,-1 3 58 0 0,0 0 0 0 0,0 0 1 0 0,0 0-1 0 0,0 0 0 0 0,0-1 1 0 0,0 1-1 0 0,0 0 0 0 0,0 0 1 0 0,0 0-1 0 0,0 0 0 0 0,0-1 1 0 0,0 1-1 0 0,0 0 0 0 0,0 0 0 0 0,0 0 1 0 0,0 0-1 0 0,0 0 0 0 0,0 0 1 0 0,0-1-1 0 0,-1 1 0 0 0,1 0 1 0 0,0 0-1 0 0,0 0 0 0 0,0 0 1 0 0,0 0-1 0 0,0 0 0 0 0,-1 0 0 0 0,1 0 1 0 0,0 0-1 0 0,0-1 0 0 0,0 1 1 0 0,0 0-1 0 0,0 0 0 0 0,-1 0 1 0 0,1 0-1 0 0,0 0 0 0 0,0 0 1 0 0,0 0-1 0 0,0 0 0 0 0,-1 0 1 0 0,1 0-1 0 0,0 0 0 0 0,0 0 0 0 0,0 0 1 0 0,0 0-1 0 0,0 0 0 0 0,-1 1 1 0 0,1-1-1 0 0,0 0 0 0 0,0 0 1 0 0,0 0-59 0 0,0 3 314 0 0,10 4-398 0 0,-8-6 91 0 0,0 0-1 0 0,0 0 1 0 0,0 0 0 0 0,0 0-1 0 0,0 1 1 0 0,-1-1-1 0 0,1 1 1 0 0,0 0 0 0 0,-1-1-1 0 0,0 1 1 0 0,1 0-1 0 0,-1 0 1 0 0,0 0 0 0 0,0 0-1 0 0,0 0 1 0 0,0 0-1 0 0,0 0-6 0 0,9 41 361 0 0,-9-38-338 0 0,0 0 0 0 0,0 1 0 0 0,0-1 0 0 0,0 0 0 0 0,1 0 0 0 0,0 0 0 0 0,0 0 0 0 0,0 0 1 0 0,1 0-1 0 0,0-1 0 0 0,0 1-23 0 0,0-1 7 0 0,-1 0 1 0 0,1 1-1 0 0,-1-1 1 0 0,1 1-1 0 0,-1-1 1 0 0,-1 1-1 0 0,1 0 1 0 0,-1 0-1 0 0,1 0 1 0 0,-2 0-1 0 0,1 0 1 0 0,0 0-1 0 0,-1 4-7 0 0,1-1 46 0 0,0-1-1 0 0,0 1 1 0 0,0-1 0 0 0,1 1 0 0 0,1-1-1 0 0,0 2-45 0 0,-2-7 7 0 0,0 1-1 0 0,0-1 1 0 0,0 1 0 0 0,0-1-1 0 0,0 1 1 0 0,-1 0 0 0 0,1 0-1 0 0,-1-1 1 0 0,1 1 0 0 0,-1 0-1 0 0,0 0 1 0 0,0-1 0 0 0,-1 1-1 0 0,1 0 1 0 0,0-1 0 0 0,-1 1-1 0 0,0 0 1 0 0,1-1 0 0 0,-1 1-1 0 0,0 0 1 0 0,0-1-1 0 0,-1 1 1 0 0,1-1 0 0 0,-1 0-1 0 0,1 1 1 0 0,-1-1 0 0 0,1 0-1 0 0,-1 0 1 0 0,0 0 0 0 0,0 0-1 0 0,-1 0-6 0 0,-3 2-645 0 0,0 0 0 0 0,0 0-1 0 0,-1-1 1 0 0,1 1-1 0 0,-1-2 1 0 0,1 1 0 0 0,-1-1-1 0 0,0 0 1 0 0,0 0-1 0 0,0-1 1 0 0,-6 1 645 0 0,-5 0-1471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7:55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76 1148 0 0,'1'-4'926'0'0,"0"1"0"0"0,1 0 0 0 0,-1-1 0 0 0,1 1 0 0 0,0 0 0 0 0,0 0 0 0 0,0 0 0 0 0,0 0 0 0 0,1 0 0 0 0,-1 1 0 0 0,1-1 0 0 0,0 1 0 0 0,1-1-926 0 0,-2 2 122 0 0,0 0 0 0 0,1 1 0 0 0,-1-1 0 0 0,0 1 0 0 0,1-1 0 0 0,-1 1 0 0 0,1 0 0 0 0,-1 0 0 0 0,1 0 0 0 0,-1 1 0 0 0,1-1 0 0 0,-1 0 0 0 0,0 1 0 0 0,1 0 0 0 0,-1-1 0 0 0,0 1 0 0 0,1 0 0 0 0,-1 0 0 0 0,0 1-1 0 0,0-1 1 0 0,1 1-122 0 0,10 5 303 0 0,0 1 0 0 0,0 1 0 0 0,-1 0 0 0 0,-1 0 0 0 0,1 1 0 0 0,-1 1 0 0 0,0 0-303 0 0,23 29 365 0 0,11 18-365 0 0,4 4 69 0 0,-19-25-179 0 0,105 122-180 0 0,-43-56-3811 0 0,-78-88 1750 0 0,0-1-1 0 0,1 0 1 0 0,1-1 0 0 0,0-1-1 0 0,16 10 2352 0 0,-20-17-1536 0 0</inkml:trace>
  <inkml:trace contextRef="#ctx0" brushRef="#br0" timeOffset="299.619">878 0 696 0 0,'-52'35'6013'0'0,"7"-6"-2778"0"0,0 3 0 0 0,0 3-3235 0 0,-229 210 4738 0 0,189-161-4386 0 0,3 3-1 0 0,-2 12-351 0 0,42-43-1703 0 0,22-28-2994 0 0,-1-2 0 0 0,-1 0 0 0 0,-18 16 4697 0 0,19-25-2274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7:5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1192 0 0,'5'1'512'0'0,"-1"0"717"0"0,1-1 0 0 0,-1 1 0 0 0,0 0 0 0 0,0 0 0 0 0,1 1-1 0 0,-1-1 1 0 0,0 1 0 0 0,0 0 0 0 0,1 1-1229 0 0,-4-2 375 0 0,0-1-1 0 0,-1 1 1 0 0,1 0-1 0 0,0 0 1 0 0,0 0-1 0 0,0 0 1 0 0,-1 0-1 0 0,1 0 1 0 0,0 0-1 0 0,-1 1 1 0 0,1-1-1 0 0,-1 0 1 0 0,0 0-1 0 0,1 0 1 0 0,-1 1-1 0 0,0-1 1 0 0,1 1-375 0 0,-3 21 17 0 0,-5 6 141 0 0,-1 0 0 0 0,-2 0 0 0 0,-10 20-158 0 0,7-17-219 0 0,1 0 0 0 0,-6 26 219 0 0,17-55-4 0 0,-3 16-2287 0 0,0 1 0 0 0,0 16 2291 0 0,3-32-909 0 0,1 1 1 0 0,0 0-1 0 0,0-1 0 0 0,1 1 1 0 0,-1-1-1 0 0,1 1 0 0 0,0 0 1 0 0,0-1-1 0 0,0 0 0 0 0,1 1 1 0 0,0-1-1 0 0,-1 0 0 0 0,2 0 1 0 0,1 3 908 0 0,3 2-1765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8:0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1164 0 0,'9'16'1516'0'0,"-4"4"7403"0"0,-5-19-8417 0 0,0 0 1 0 0,-1 0-1 0 0,1 0 0 0 0,0-1 0 0 0,-1 1 1 0 0,1 0-1 0 0,0 0 0 0 0,-1 0 1 0 0,1 0-1 0 0,-1 0 0 0 0,1-1 0 0 0,-1 1 1 0 0,1 0-1 0 0,-1 0 0 0 0,0-1 1 0 0,1 1-1 0 0,-1-1 0 0 0,0 1-502 0 0,-15 9 1317 0 0,11-8-1192 0 0,0-1 1 0 0,0 1-1 0 0,0-1 1 0 0,0 0 0 0 0,-1 0-1 0 0,-4 0-125 0 0,4 0-584 0 0,0-1 0 0 0,0-1-1 0 0,0 1 1 0 0,0-1 0 0 0,0 0 0 0 0,-2-1 584 0 0,-19-9-5794 0 0,6-7-3529 0 0,12 6 6531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8:03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92 393 2408 0 0,'11'6'12717'0'0,"6"-5"-7866"0"0,22-10-5343 0 0,-24 5 1552 0 0,75-15-899 0 0,1 3 1 0 0,0 5-1 0 0,1 4 0 0 0,0 4 1 0 0,17 5-162 0 0,-100-2-181 0 0,47 5-683 0 0,-24 6-2722 0 0,-32-11 3493 0 0,0 0 1 0 0,0 0 0 0 0,0 0 0 0 0,1 0 0 0 0,-1 0 0 0 0,0 0 0 0 0,0 0 0 0 0,0 0 0 0 0,0 0-1 0 0,0 0 1 0 0,0 0 0 0 0,0 0 0 0 0,0 0 0 0 0,0 1 0 0 0,0-1 0 0 0,1 0 0 0 0,-1 0 0 0 0,0 0 0 0 0,0 0-1 0 0,0 0 1 0 0,0 0 0 0 0,0 0 0 0 0,0 0 0 0 0,0 0 0 0 0,0 1 0 0 0,0-1 0 0 0,0 0 0 0 0,0 0 0 0 0,0 0-1 0 0,0 0 1 0 0,0 0 0 0 0,0 0 0 0 0,0 0 0 0 0,0 0 0 0 0,0 1 0 0 0,0-1 0 0 0,0 0 0 0 0,0 0-1 0 0,0 0 1 0 0,0 0 0 0 0,0 0 0 0 0,0 0 0 0 0,0 0 0 0 0,0 0 0 0 0,-1 1 0 0 0,1-1 0 0 0,0 0 0 0 0,0 0-1 0 0,0 0 1 0 0,0 0 0 0 0,0 0 0 0 0,0 0 0 0 0,0 0 0 0 0,0 0 0 0 0,0 0 0 0 0,0 0 0 0 0,0 0-1 0 0,-1 0 1 0 0,1 0 0 0 0,0 0 92 0 0,-11 4-3499 0 0,-13 0-414 0 0,-2-2 1412 0 0</inkml:trace>
  <inkml:trace contextRef="#ctx0" brushRef="#br0" timeOffset="246.273">1 579 192 0 0,'0'3'330'0'0,"0"0"1"0"0,0-1-1 0 0,0 1 1 0 0,0 0-1 0 0,1-1 0 0 0,-1 1 1 0 0,1 0-1 0 0,0-1 1 0 0,0 1-1 0 0,-1-1 0 0 0,2 1 1 0 0,-1-1-1 0 0,0 0 0 0 0,0 1 1 0 0,1-1-1 0 0,-1 0 1 0 0,1 0-1 0 0,0 0 0 0 0,0 0 1 0 0,0 0-1 0 0,0-1 1 0 0,0 1-1 0 0,0 0 0 0 0,0-1 1 0 0,0 1-1 0 0,0-1 1 0 0,1 0-1 0 0,-1 0 0 0 0,1 0 1 0 0,-1 0-1 0 0,1 0 1 0 0,-1-1-1 0 0,1 1 0 0 0,0-1 1 0 0,-1 1-1 0 0,1-1 0 0 0,1 0-330 0 0,42 3 760 0 0,0-2 0 0 0,0-2 0 0 0,0-2 0 0 0,31-6-760 0 0,-31 4 405 0 0,276-35-302 0 0,-109-1-5387 0 0,-157 26 1005 0 0,-1-2 0 0 0,51-24 4279 0 0,-39 10-1882 0 0</inkml:trace>
  <inkml:trace contextRef="#ctx0" brushRef="#br0" timeOffset="402.14">1902 1 420 0 0,'-15'30'3912'0'0,"-1"-1"1"0"0,-2-1-1 0 0,-9 11-3912 0 0,-65 77 7418 0 0,7-10-5818 0 0,-71 116-1143 0 0,108-145-4678 0 0,3 1-5313 0 0,31-53 5807 0 0,6-2 725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8:02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2100 0 0,'1'0'464'0'0,"0"1"0"0"0,0-1 1 0 0,0 0-1 0 0,1 1 0 0 0,-1-1 0 0 0,0 1 0 0 0,0 0 0 0 0,0-1 1 0 0,0 1-1 0 0,0 0 0 0 0,0 0 0 0 0,0-1 0 0 0,0 1 0 0 0,-1 0 0 0 0,1 0 1 0 0,0 0-1 0 0,0 0 0 0 0,-1 0 0 0 0,1 0 0 0 0,0 0 0 0 0,-1 1 0 0 0,1-1 1 0 0,-1 0-1 0 0,0 0 0 0 0,1 0-464 0 0,-2 14 4400 0 0,-4 4-3799 0 0,-1-5-206 0 0,-1 0 0 0 0,0 0 1 0 0,-1-1-1 0 0,-1 0 0 0 0,-3 4-395 0 0,4-7-144 0 0,1 1 1 0 0,0-1-1 0 0,1 1 0 0 0,0 0 1 0 0,1 0-1 0 0,0 1 0 0 0,1 0 0 0 0,0-1 1 0 0,1 2 143 0 0,-1 2-1139 0 0,2-9 8 0 0,1-1 0 0 0,0 1 0 0 0,-1 0 1 0 0,2 0-1 0 0,-1 0 0 0 0,1-1 0 0 0,0 1 1 0 0,0 0-1 0 0,0 0 0 0 0,1 0 0 0 0,0 0 1 0 0,0-1-1 0 0,2 6 1131 0 0,6-1-2357 0 0</inkml:trace>
  <inkml:trace contextRef="#ctx0" brushRef="#br0" timeOffset="296.075">638 130 228 0 0,'-12'-1'9334'0'0,"-12"1"-3242"0"0,18 0-5598 0 0,0 0-1 0 0,1 0 0 0 0,-1 1 0 0 0,0 0 0 0 0,0 1 1 0 0,-1 0-494 0 0,-26 10 405 0 0,1 2 0 0 0,1 1 1 0 0,0 1-1 0 0,1 2 0 0 0,0 1 0 0 0,2 2 1 0 0,0 0-1 0 0,2 2 0 0 0,-15 16-405 0 0,35-32-4 0 0,1 0-1 0 0,0 0 1 0 0,0 0-1 0 0,1 0 1 0 0,-1 1-1 0 0,2-1 1 0 0,-1 1-1 0 0,1 0 1 0 0,0 0-1 0 0,1 1 1 0 0,0-1-1 0 0,0 0 0 0 0,1 1 1 0 0,0-1-1 0 0,0 9 5 0 0,1-12-237 0 0,0 0-1 0 0,1 0 1 0 0,-1 0-1 0 0,1 0 1 0 0,1 0-1 0 0,-1 0 1 0 0,0 0-1 0 0,1 0 1 0 0,0-1-1 0 0,0 1 1 0 0,1-1-1 0 0,-1 1 1 0 0,1-1-1 0 0,0 0 0 0 0,0 0 1 0 0,0 0-1 0 0,1 0 1 0 0,-1-1-1 0 0,1 1 1 0 0,0-1-1 0 0,0 0 1 0 0,0 0-1 0 0,0 0 1 0 0,1-1-1 0 0,-1 0 1 0 0,1 0-1 0 0,3 2 238 0 0,3-1-962 0 0,-1-1-1 0 0,1 0 1 0 0,0 0 0 0 0,0-1-1 0 0,0 0 1 0 0,0-1-1 0 0,0-1 1 0 0,0 1 0 0 0,0-2-1 0 0,0 1 1 0 0,0-2-1 0 0,0 1 1 0 0,9-5 962 0 0,24-10-2269 0 0</inkml:trace>
  <inkml:trace contextRef="#ctx0" brushRef="#br0" timeOffset="531.387">915 195 104 0 0,'-4'3'1561'0'0,"-28"28"6782"0"0,9 1-3527 0 0,22-29-4704 0 0,0 0 1 0 0,0 0 0 0 0,0 0 0 0 0,0 0-1 0 0,0 0 1 0 0,1 0 0 0 0,-1 1 0 0 0,1-1-1 0 0,0 0 1 0 0,0 0 0 0 0,0 1 0 0 0,1-1-1 0 0,-1 0 1 0 0,1 0 0 0 0,0 0 0 0 0,-1 1-1 0 0,1-1 1 0 0,1 0 0 0 0,-1 0 0 0 0,0 0-1 0 0,1-1 1 0 0,0 1 0 0 0,-1 0 0 0 0,1-1-1 0 0,1 1-112 0 0,4 7 98 0 0,0-2-1 0 0,1 1 1 0 0,0-1-1 0 0,0 0 1 0 0,1-1 0 0 0,0 0-1 0 0,0 0 1 0 0,3 0-98 0 0,23 14-1017 0 0,26 10 1017 0 0,-23-12-1138 0 0,-10-6-1429 0 0,1-1-1 0 0,1-1 0 0 0,0-2 1 0 0,0-1-1 0 0,17 2 2568 0 0,-10-3-2186 0 0</inkml:trace>
  <inkml:trace contextRef="#ctx0" brushRef="#br0" timeOffset="746.82">1358 185 1428 0 0,'-88'34'12751'0'0,"-41"25"-12751"0"0,67-27 1310 0 0,2 3-1 0 0,1 2 1 0 0,2 3 0 0 0,-2 6-1310 0 0,36-27-460 0 0,2 1 0 0 0,-9 11 460 0 0,-2 10-3042 0 0,28-35 1848 0 0,1-1 1 0 0,0 1-1 0 0,0 0 1 0 0,1 0 0 0 0,-1 0-1 0 0,1 1 1194 0 0,2-7-195 0 0,0 1 0 0 0,0-1 0 0 0,-1 1-1 0 0,1-1 1 0 0,0 0 0 0 0,0 1 0 0 0,0-1-1 0 0,0 1 1 0 0,0-1 0 0 0,0 1 0 0 0,0-1-1 0 0,0 1 1 0 0,0-1 0 0 0,0 0-1 0 0,0 1 1 0 0,0-1 0 0 0,0 1 0 0 0,0-1-1 0 0,0 1 1 0 0,0-1 0 0 0,1 0 0 0 0,-1 1-1 0 0,0-1 1 0 0,0 1 0 0 0,0-1 0 0 0,1 0-1 0 0,-1 1 1 0 0,0-1 0 0 0,1 0-1 0 0,-1 1 1 0 0,0-1 195 0 0,6-3-1958 0 0</inkml:trace>
  <inkml:trace contextRef="#ctx0" brushRef="#br0" timeOffset="905.916">1537 40 1612 0 0,'-1'26'6686'0'0,"-2"0"0"0"0,-4 22-6686 0 0,-3 20 3270 0 0,1-3-2732 0 0,-3-1-1 0 0,-3 0 1 0 0,-3-1-1 0 0,-2 0 1 0 0,-13 24-538 0 0,23-63-609 0 0,-1 0 0 0 0,-13 21 609 0 0,-7-3-3087 0 0,26-36 1641 0 0,-1-1 0 0 0,1 0 0 0 0,-1 0 0 0 0,0 0 1 0 0,-4 1 1445 0 0,9-5-364 0 0,0 0 1 0 0,0-1-1 0 0,0 1 1 0 0,-1 0-1 0 0,1-1 1 0 0,0 1-1 0 0,-1-1 1 0 0,1 1 0 0 0,0-1-1 0 0,-1 0 1 0 0,1 1-1 0 0,-1-1 1 0 0,1 0-1 0 0,0 0 1 0 0,-1 0-1 0 0,1 0 1 0 0,-1 0 0 0 0,0-1 363 0 0,-9-4-2290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8:0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485 743 336 0 0,'1'-5'652'0'0,"0"1"1"0"0,0-1-1 0 0,-1 1 0 0 0,0-1 1 0 0,0 1-1 0 0,0-1 1 0 0,-1 1-1 0 0,1-1 0 0 0,-1 1 1 0 0,0 0-1 0 0,-1-1 0 0 0,0-2-652 0 0,1 5 113 0 0,0 1 0 0 0,0-1 0 0 0,-1 1 0 0 0,1 0 0 0 0,0-1 0 0 0,0 1-1 0 0,-1 0 1 0 0,1 0 0 0 0,-1 0 0 0 0,1 0 0 0 0,-1 0 0 0 0,0 0-1 0 0,1 0 1 0 0,-1 1 0 0 0,0-1 0 0 0,1 1 0 0 0,-1-1 0 0 0,0 1 0 0 0,0-1-1 0 0,1 1 1 0 0,-1 0 0 0 0,0 0 0 0 0,0 0 0 0 0,0 0 0 0 0,0 0-1 0 0,1 0 1 0 0,-1 1 0 0 0,0-1 0 0 0,0 1 0 0 0,1-1 0 0 0,-1 1 0 0 0,0 0-1 0 0,0-1-112 0 0,-14 6 704 0 0,0-1 0 0 0,1 2 0 0 0,-1 0 0 0 0,1 1 0 0 0,-12 9-704 0 0,-70 53 1962 0 0,76-54-1631 0 0,-14 11 286 0 0,1 1 0 0 0,-16 19-617 0 0,41-38 44 0 0,0 0 0 0 0,1 1 0 0 0,0 0 0 0 0,1 1 0 0 0,0 0 0 0 0,0 0 0 0 0,1 1 0 0 0,1-1 0 0 0,0 1-1 0 0,0 0 1 0 0,1 1-44 0 0,4-11 2 0 0,-1 0 0 0 0,0 0-1 0 0,1 0 1 0 0,-1 1-1 0 0,1-1 1 0 0,0 0-1 0 0,0 0 1 0 0,-1 0-1 0 0,1 0 1 0 0,1 0 0 0 0,-1 0-1 0 0,0 0 1 0 0,1 0-1 0 0,-1 0 1 0 0,1 0-1 0 0,-1 0 1 0 0,1 0 0 0 0,0 0-1 0 0,0 0 1 0 0,0 0-1 0 0,0 0 1 0 0,0 0-1 0 0,0-1 1 0 0,0 1-1 0 0,1 0 1 0 0,-1-1 0 0 0,1 1-1 0 0,-1-1 1 0 0,1 0-1 0 0,0 1 1 0 0,-1-1-1 0 0,1 0 1 0 0,0 0-1 0 0,0 0 1 0 0,0 0 0 0 0,0-1-1 0 0,0 1 1 0 0,0 0-1 0 0,0-1 1 0 0,0 1-1 0 0,0-1 1 0 0,1 0-2 0 0,7 1-5 0 0,0 0 1 0 0,0-1-1 0 0,0 0 1 0 0,0-1-1 0 0,0 0 0 0 0,0-1 1 0 0,-1 0-1 0 0,6-2 5 0 0,8-3-268 0 0,0-2 0 0 0,0 0-1 0 0,-1-2 1 0 0,-1 0 0 0 0,0-2 0 0 0,0 0 0 0 0,-2-1-1 0 0,10-9 269 0 0,2-4-1225 0 0,-1-2 0 0 0,-1-2 0 0 0,-1 0-1 0 0,12-20 1226 0 0,-75 124 3763 0 0,18-31-2682 0 0,9-25-803 0 0,1 0-1 0 0,1 1 1 0 0,1 0-1 0 0,0 1 0 0 0,0 7-277 0 0,4-20 33 0 0,0 1 0 0 0,0-1-1 0 0,1 1 1 0 0,0-1 0 0 0,0 1 0 0 0,0-1-1 0 0,1 1 1 0 0,0-1 0 0 0,0 1-1 0 0,1-1 1 0 0,0 1 0 0 0,0-1-1 0 0,1 0 1 0 0,-1 0 0 0 0,1 0-1 0 0,0 0 1 0 0,1 0-33 0 0,-2-4 22 0 0,-1 0-1 0 0,1-1 1 0 0,-1 1 0 0 0,1 0-1 0 0,0-1 1 0 0,-1 0 0 0 0,1 1-1 0 0,0-1 1 0 0,0 0 0 0 0,0 0-1 0 0,0 0 1 0 0,0 0 0 0 0,1 0-1 0 0,-1 0 1 0 0,0 0-1 0 0,0-1 1 0 0,1 1 0 0 0,-1-1-1 0 0,0 0 1 0 0,2 0-22 0 0,0 0 29 0 0,1 0 0 0 0,0-1 1 0 0,-1 0-1 0 0,0 0 0 0 0,1 0 0 0 0,-1-1 1 0 0,0 1-1 0 0,1-1 0 0 0,-1 0 0 0 0,2-1-29 0 0,10-7 55 0 0,-1-1 0 0 0,0-1 0 0 0,0 0-1 0 0,9-10-54 0 0,-23 21 0 0 0,40-41 9 0 0,23-32-9 0 0,-41 45-19 0 0,0 2-1 0 0,2 0 1 0 0,1 2-1 0 0,1 1 1 0 0,23-16 19 0 0,-39 34-1 0 0,0 0 0 0 0,0 0 0 0 0,1 1 0 0 0,-1 1 0 0 0,1 0 0 0 0,0 0 0 0 0,0 1 0 0 0,0 1 0 0 0,1 0 0 0 0,-1 1 0 0 0,1 0 0 0 0,5 1 1 0 0,21 2-636 0 0,-1 2 1 0 0,0 1 0 0 0,14 5 635 0 0,67 9-7296 0 0,-90-24 5891 0 0,-16-3 2414 0 0,-13 8-877 0 0,0-1-1 0 0,0 1 0 0 0,0 0 0 0 0,1-1 0 0 0,-1 1 1 0 0,0 0-1 0 0,0-1 0 0 0,0 1 0 0 0,0 0 0 0 0,0-1 1 0 0,0 1-1 0 0,0-1 0 0 0,0 1 0 0 0,0 0 0 0 0,0-1 1 0 0,0 1-1 0 0,0 0 0 0 0,0-1 0 0 0,0 1 0 0 0,-1 0 1 0 0,1-1-1 0 0,0 1 0 0 0,0 0 0 0 0,0-1 0 0 0,0 1 1 0 0,-1 0-1 0 0,1 0 0 0 0,0-1 0 0 0,0 1 1 0 0,0 0-1 0 0,-1 0 0 0 0,1-1 0 0 0,0 1 0 0 0,-1 0 1 0 0,1 0-1 0 0,0-1-131 0 0,-2 1 186 0 0,0-1 0 0 0,1 1 0 0 0,-1-1 0 0 0,0 1 0 0 0,0 0 0 0 0,1 0 0 0 0,-1-1 0 0 0,0 1 0 0 0,0 0 0 0 0,1 1 0 0 0,-1-1 0 0 0,0 0 0 0 0,0 0 0 0 0,1 1 0 0 0,-1-1 0 0 0,0 1 0 0 0,0-1 0 0 0,1 1 0 0 0,-1 0 0 0 0,1 0 0 0 0,-1 0 0 0 0,1 0 0 0 0,-2 1-186 0 0,-37 25 225 0 0,39-27-142 0 0,-23 18 93 0 0,1 1 1 0 0,1 0-1 0 0,1 2 0 0 0,-10 12-176 0 0,25-25 35 0 0,0 0-1 0 0,0 1 1 0 0,1-1-1 0 0,0 1 1 0 0,1 0-1 0 0,0 0 1 0 0,-1 2-35 0 0,4-6 21 0 0,-1 0 1 0 0,1 0-1 0 0,0 0 1 0 0,0 1-1 0 0,1-1 1 0 0,0 0 0 0 0,0 0-1 0 0,0 0 1 0 0,0 0-1 0 0,1 1 1 0 0,0-1-1 0 0,0 0 1 0 0,1 4-22 0 0,0-5 3 0 0,-1-1 0 0 0,0 0 1 0 0,1 1-1 0 0,0-1 0 0 0,0 0 1 0 0,0 0-1 0 0,0 0 0 0 0,1 0 1 0 0,-1-1-1 0 0,1 1 0 0 0,-1 0 0 0 0,1-1 1 0 0,0 0-1 0 0,0 0 0 0 0,0 0 1 0 0,0 0-4 0 0,4 2 0 0 0,-1-1 1 0 0,1-1 0 0 0,0 1 0 0 0,0-1 0 0 0,0 0 0 0 0,0-1 0 0 0,1 1 0 0 0,-1-1-1 0 0,18 0-23 0 0,0 0 0 0 0,0-2-1 0 0,0 0 1 0 0,7-3 23 0 0,-1 0-216 0 0,-1-2 1 0 0,28-8 215 0 0,-35 7-1265 0 0,0-2 1 0 0,-1 0 0 0 0,20-11 1264 0 0,-26 11-1234 0 0,0-1-1 0 0,0-1 1 0 0,-1 0-1 0 0,0-2 1 0 0,-1 1-1 0 0,-1-1 1 0 0,0-1-1 0 0,0-1 1 0 0,-2 0-1 0 0,0 0 1 0 0,6-11 1234 0 0,7-19-2102 0 0</inkml:trace>
  <inkml:trace contextRef="#ctx0" brushRef="#br0" timeOffset="205.517">2296 0 716 0 0,'-3'14'1799'0'0,"-1"0"0"0"0,0-1 0 0 0,-1 0 0 0 0,-1 0 0 0 0,0 0 0 0 0,0 0 0 0 0,-1-1 0 0 0,-8 11-1799 0 0,-13 24 1384 0 0,-42 80 639 0 0,-35 72-220 0 0,88-161-1771 0 0,2 0 0 0 0,1 2 0 0 0,2-1 1 0 0,-2 18-33 0 0,6-15-595 0 0,2-8-1490 0 0,-1-1 1 0 0,-2 3 2084 0 0,6-27-1917 0 0,-1 0 0 0 0,1 0 0 0 0,-1 0 0 0 0,-1 0 1 0 0,-4 5 1916 0 0,9-13-101 0 0,0-1 1 0 0,0 0-1 0 0,0 0 1 0 0,-1 1-1 0 0,1-1 1 0 0,0 0-1 0 0,0 0 1 0 0,0 1-1 0 0,0-1 1 0 0,-1 0-1 0 0,1 0 1 0 0,0 1-1 0 0,0-1 1 0 0,-1 0-1 0 0,1 0 1 0 0,0 0 0 0 0,0 0-1 0 0,-1 0 1 0 0,1 1-1 0 0,0-1 1 0 0,-1 0-1 0 0,1 0 1 0 0,0 0-1 0 0,0 0 1 0 0,-1 0-1 0 0,1 0 1 0 0,0 0-1 0 0,-1 0 1 0 0,1 0-1 0 0,0 0 1 0 0,-1 0-1 0 0,1 0 1 0 0,0 0-1 0 0,0 0 1 0 0,-1 0 0 0 0,1 0-1 0 0,0-1 1 0 0,-1 1-1 0 0,1 0 1 0 0,0 0-1 0 0,0 0 1 0 0,-1 0-1 0 0,1-1 1 0 0,0 1-1 0 0,0 0 1 0 0,-1 0 100 0 0,-4-8-1429 0 0</inkml:trace>
  <inkml:trace contextRef="#ctx0" brushRef="#br0" timeOffset="829.551">1828 749 300 0 0,'-1'-4'421'0'0,"0"0"1"0"0,1-1-1 0 0,0 1 1 0 0,0 0-1 0 0,0 0 0 0 0,1 0 1 0 0,-1 0-1 0 0,1-1 1 0 0,0 1-1 0 0,0 0 0 0 0,1 0 1 0 0,-1 0-1 0 0,1 1 1 0 0,0-1-1 0 0,0 0 0 0 0,0 1 1 0 0,0-1-1 0 0,1 1 1 0 0,-1-1-1 0 0,1 1 0 0 0,2-2-421 0 0,3-1 260 0 0,0 0-1 0 0,0 1 0 0 0,1 0 0 0 0,-1 1 0 0 0,1-1 0 0 0,0 2 0 0 0,0-1 0 0 0,10-1-259 0 0,47-12 336 0 0,2 3 0 0 0,0 4 0 0 0,0 2 0 0 0,0 3-1 0 0,1 3 1 0 0,16 4-336 0 0,-77-2 20 0 0,39 3-11 0 0,-44-2 33 0 0,0-1 0 0 0,0 1 0 0 0,0 0 0 0 0,0-1-1 0 0,0 1 1 0 0,0 1 0 0 0,0-1 0 0 0,0 0 0 0 0,0 1-1 0 0,-1 0 1 0 0,1-1 0 0 0,-1 1 0 0 0,1 0-42 0 0,-2-1 56 0 0,-1 0 1 0 0,1 0-1 0 0,-1-1 0 0 0,0 1 1 0 0,1 0-1 0 0,-1 0 0 0 0,0 0 1 0 0,1 0-1 0 0,-1 0 0 0 0,0 0 1 0 0,0 0-1 0 0,0-1 0 0 0,0 1 1 0 0,1 0-1 0 0,-2 0 0 0 0,1 0 1 0 0,0 0-1 0 0,0 0 0 0 0,0 0 1 0 0,0 0-1 0 0,0 0 0 0 0,-1 0 1 0 0,1-1-1 0 0,0 1 0 0 0,-1 0 1 0 0,1 0-1 0 0,-1 0 0 0 0,1 0 1 0 0,-1-1-1 0 0,1 1 1 0 0,-1 0-1 0 0,0-1 0 0 0,1 1 1 0 0,-1 0-1 0 0,0-1 0 0 0,1 1 1 0 0,-1-1-1 0 0,0 1 0 0 0,0-1-56 0 0,-34 25 1471 0 0,31-23-1301 0 0,-76 41 1585 0 0,52-29-1378 0 0,0 1 0 0 0,1 2 1 0 0,1 0-1 0 0,-19 17-377 0 0,44-33 6 0 0,0-1 1 0 0,0 1-1 0 0,0 0 0 0 0,-1 0 0 0 0,1 0 1 0 0,1 0-1 0 0,-1 0 0 0 0,0 0 1 0 0,0 0-1 0 0,0 1 0 0 0,1-1 1 0 0,-1 0-1 0 0,0 0 0 0 0,1 1 0 0 0,-1-1 1 0 0,1 0-1 0 0,-1 1 0 0 0,1-1 1 0 0,0 0-1 0 0,0 1 0 0 0,0-1 0 0 0,0 0 1 0 0,0 1-1 0 0,0-1 0 0 0,0 1-6 0 0,0-1 1 0 0,1 1 0 0 0,0-1-1 0 0,0 1 1 0 0,0-1-1 0 0,0 0 1 0 0,0 0-1 0 0,0 1 1 0 0,0-1-1 0 0,1 0 1 0 0,-1 0 0 0 0,0 0-1 0 0,1 0 1 0 0,-1-1-1 0 0,0 1 1 0 0,1 0-1 0 0,-1 0 1 0 0,1-1 0 0 0,0 1-1 0 0,8 2-14 0 0,0 0-1 0 0,1 0 1 0 0,-1-1 0 0 0,1-1 0 0 0,-1 1 0 0 0,1-2 14 0 0,4 1-174 0 0,0-2-1 0 0,-1 1 0 0 0,1-2 1 0 0,-1 0-1 0 0,1-1 0 0 0,-1 0 1 0 0,0-1-1 0 0,0-1 0 0 0,0 0 0 0 0,-1-1 1 0 0,4-2 174 0 0,-7 2-188 0 0,0 0 1 0 0,-1 0 0 0 0,0-1-1 0 0,0 0 1 0 0,-1 0-1 0 0,0-1 1 0 0,0 0 0 0 0,-1-1-1 0 0,0 0 1 0 0,0 0-1 0 0,-1 0 1 0 0,0-1 0 0 0,-1 0-1 0 0,5-10 188 0 0,-10 19 53 0 0,0 1-1 0 0,1-1 1 0 0,-1 1 0 0 0,0-1-1 0 0,1 0 1 0 0,-1 0-1 0 0,0 1 1 0 0,0-1 0 0 0,0 0-1 0 0,1 1 1 0 0,-1-1-1 0 0,0 0 1 0 0,0 0 0 0 0,0 1-1 0 0,0-1 1 0 0,0 0-1 0 0,0 1 1 0 0,-1-1 0 0 0,1 0-1 0 0,0 0 1 0 0,0 1-1 0 0,0-1 1 0 0,-1 0 0 0 0,1 0-53 0 0,-1 1 60 0 0,1 0 0 0 0,-1 0 0 0 0,1-1 0 0 0,-1 1 0 0 0,0 0 0 0 0,1 0 0 0 0,-1 0 0 0 0,1 0 0 0 0,-1 0 1 0 0,0 0-1 0 0,1 0 0 0 0,-1 0 0 0 0,1 0 0 0 0,-1 0 0 0 0,0 0 0 0 0,1 0 0 0 0,-1 1 0 0 0,1-1 0 0 0,-1 0 1 0 0,0 0-1 0 0,0 1-60 0 0,-30 18 941 0 0,24-11-874 0 0,0 1 1 0 0,1-1-1 0 0,-1 1 0 0 0,2 0 1 0 0,-1 1-1 0 0,2 0 0 0 0,-1-1 1 0 0,1 1-1 0 0,-1 5-67 0 0,4-10 36 0 0,-1 0 0 0 0,1 0 1 0 0,0 0-1 0 0,1 0 0 0 0,-1 1 0 0 0,1-1 0 0 0,0 0 0 0 0,0 0 0 0 0,2 5-36 0 0,-2-7 37 0 0,1-1-1 0 0,-1 0 1 0 0,1 1-1 0 0,0-1 0 0 0,0 1 1 0 0,0-1-1 0 0,0 0 0 0 0,1 0 1 0 0,-1 0-1 0 0,1 0 1 0 0,-1 0-1 0 0,1 0 0 0 0,0 0 1 0 0,0 0-1 0 0,-1-1 0 0 0,1 1 1 0 0,0-1-1 0 0,1 1 1 0 0,1 0-37 0 0,-1-1 37 0 0,0 0 0 0 0,0 0 0 0 0,0 0 1 0 0,0-1-1 0 0,0 1 0 0 0,0-1 1 0 0,0 0-1 0 0,0 0 0 0 0,0 0 0 0 0,0 0 1 0 0,0-1-1 0 0,0 1 0 0 0,0-1 0 0 0,0 0 1 0 0,0 0-1 0 0,0 0 0 0 0,0 0 1 0 0,0 0-1 0 0,0-1 0 0 0,0 1-37 0 0,11-7 52 0 0,0 0-1 0 0,-1-1 0 0 0,4-3-51 0 0,-12 9 5 0 0,73-59-24 0 0,-35 28-46 0 0,47-29 65 0 0,-76 54-8 0 0,1 1 0 0 0,0 1 0 0 0,0 0 1 0 0,0 1-1 0 0,1 1 0 0 0,0 0 0 0 0,0 1 1 0 0,11-1 7 0 0,-24 4 0 0 0,0 1 0 0 0,0-1 1 0 0,1 1-1 0 0,-1 0 1 0 0,0 0-1 0 0,0 0 0 0 0,0 1 1 0 0,0-1-1 0 0,0 1 1 0 0,0-1-1 0 0,0 1 0 0 0,0 0 1 0 0,0 0-1 0 0,-1 1 0 0 0,1-1 1 0 0,0 0-1 0 0,-1 1 1 0 0,1 0-1 0 0,-1 0 0 0 0,1 0 1 0 0,0 0-1 0 0,-2 0 1 0 0,1 1-1 0 0,0 0 1 0 0,0-1 0 0 0,-1 1 0 0 0,0 0 0 0 0,1 0 0 0 0,-1 0-1 0 0,0 0 1 0 0,-1 0 0 0 0,1 0 0 0 0,0 0 0 0 0,-1 0 0 0 0,0 1-1 0 0,0-1 1 0 0,0 0 0 0 0,0 0 0 0 0,0 0 0 0 0,-1 0 0 0 0,1 1-1 0 0,-1 0 0 0 0,-5 18 16 0 0,-1 0 1 0 0,0 0-1 0 0,-2 0 0 0 0,-1-1 0 0 0,0 0 0 0 0,-4 3-16 0 0,-1 3-344 0 0,2 0 1 0 0,1 1 0 0 0,-1 5 343 0 0,10-30-4163 0 0,2-15 261 0 0,3-16-1261 0 0,17-33-740 0 0,-6 24 3954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7:5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12 349 2072 0 0,'28'25'9820'0'0,"7"23"-4526"0"0,-11-13-3700 0 0,3-2-1195 0 0,2-1 0 0 0,1-1 0 0 0,1-2 0 0 0,2-1 0 0 0,19 12-399 0 0,6 0-534 0 0,2-2 1 0 0,64 29 533 0 0,-108-59-255 0 0,-2-1-839 0 0,0 0 1 0 0,1 0 0 0 0,0-2 0 0 0,3 1 1093 0 0,-15-5-473 0 0,-1 0 1 0 0,1 0 0 0 0,-1-1-1 0 0,1 1 1 0 0,0-1 0 0 0,-1 1-1 0 0,1-1 1 0 0,0 0-1 0 0,-1 0 1 0 0,1-1 0 0 0,0 1-1 0 0,-1 0 1 0 0,1-1 0 0 0,0 0-1 0 0,-1 1 1 0 0,1-1 0 0 0,-1 0-1 0 0,1 0 1 0 0,-1-1-1 0 0,0 1 1 0 0,1 0 0 0 0,-1-1-1 0 0,0 1 1 0 0,0-1 0 0 0,0 0-1 0 0,2-1 473 0 0,5-13-2038 0 0</inkml:trace>
  <inkml:trace contextRef="#ctx0" brushRef="#br0" timeOffset="188.122">751 368 1852 0 0,'-48'31'10398'0'0,"-21"10"-10398"0"0,-52 24 5264 0 0,-37 20-3348 0 0,142-75-1905 0 0,-71 42 1284 0 0,-3 8-1295 0 0,65-42-584 0 0,0 2 0 0 0,2 0 0 0 0,0 1 0 0 0,2 2 0 0 0,-13 16 584 0 0,24-22-4976 0 0,19-23-870 0 0,8-10 1386 0 0,-2 1 3640 0 0,13-16-870 0 0</inkml:trace>
  <inkml:trace contextRef="#ctx0" brushRef="#br0" timeOffset="394.87">1102 1 812 0 0,'-28'91'10298'0'0,"-5"15"-1898"0"0,18-33-7885 0 0,5 14-71 0 0,-5-1-1 0 0,-3-1 1 0 0,-18 46-444 0 0,25-102-397 0 0,-1 0 0 0 0,-1 0 1 0 0,-1-2-1 0 0,-1 0 0 0 0,-8 8 397 0 0,11-18-1205 0 0,0-1-1 0 0,-2 0 0 0 0,0-1 0 0 0,-1-1 0 0 0,0 0 0 0 0,-1-1 0 0 0,0-1 1 0 0,-11 5 1205 0 0,17-10-1331 0 0,0-2-1 0 0,0 0 1 0 0,-1 0 0 0 0,0-1 0 0 0,-7 2 1331 0 0,-17 1-2402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5:52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925 181 1584 0 0,'4'-10'751'0'0,"0"-1"0"0"0,-1 1-1 0 0,-1 0 1 0 0,0-1 0 0 0,0 0 0 0 0,-1 1-1 0 0,0-1 1 0 0,-1 0 0 0 0,-1-2-751 0 0,1 10 79 0 0,0 0 0 0 0,0 0-1 0 0,-1 0 1 0 0,1-1 0 0 0,-1 1 0 0 0,0 0 0 0 0,0 0-1 0 0,0 0 1 0 0,-1 1 0 0 0,1-1 0 0 0,-1 0-1 0 0,1 0 1 0 0,-1 1 0 0 0,0-1 0 0 0,0 1 0 0 0,0-1-1 0 0,0 1 1 0 0,-1 0 0 0 0,1 0 0 0 0,-1 0 0 0 0,1 0-1 0 0,-1 0 1 0 0,0 1 0 0 0,1-1 0 0 0,-1 1-1 0 0,0-1 1 0 0,0 1 0 0 0,0 0 0 0 0,0 1 0 0 0,0-1-1 0 0,0 0 1 0 0,0 1 0 0 0,-2-1-79 0 0,-5 1 142 0 0,0 0-1 0 0,0 0 1 0 0,0 1 0 0 0,0 1 0 0 0,0-1 0 0 0,1 2-1 0 0,-1-1 1 0 0,0 1 0 0 0,1 1 0 0 0,0-1-1 0 0,-1 2 1 0 0,2-1 0 0 0,-1 1 0 0 0,0 1-1 0 0,1 0 1 0 0,0 0 0 0 0,-3 3-142 0 0,-8 8 582 0 0,1 0 1 0 0,1 1-1 0 0,1 1 1 0 0,0 1-1 0 0,2 0 1 0 0,-7 13-583 0 0,-2 7 392 0 0,2 2 1 0 0,2 0 0 0 0,1 1-1 0 0,3 1 1 0 0,-10 45-393 0 0,-4 49-114 0 0,0 44 114 0 0,-13 70-3484 0 0,42-252 3475 0 0,-2 12-1104 0 0,-1 0 1 0 0,0-1-1 0 0,-1 1 0 0 0,-1-1 1113 0 0,5-8-391 0 0,-1-1 1 0 0,-1 0-1 0 0,1 1 0 0 0,0-1 0 0 0,0 0 1 0 0,-1 0-1 0 0,0 0 0 0 0,1 0 0 0 0,-1 0 1 0 0,0 0-1 0 0,0 0 0 0 0,0-1 1 0 0,0 1-1 0 0,0-1 0 0 0,0 1 0 0 0,0-1 1 0 0,-1 0-1 0 0,1 0 0 0 0,0 0 0 0 0,-1 0 1 0 0,-2 1 390 0 0,-17-1-1806 0 0</inkml:trace>
  <inkml:trace contextRef="#ctx0" brushRef="#br0" timeOffset="325.36">0 808 1384 0 0,'4'-5'730'0'0,"0"1"1"0"0,1 0-1 0 0,-1 0 0 0 0,1 0 0 0 0,0 0 1 0 0,0 1-1 0 0,0 0 0 0 0,0 0 0 0 0,1 1 1 0 0,-1-1-1 0 0,1 1 0 0 0,-1 0 0 0 0,5-1-730 0 0,12-1 324 0 0,1 0 0 0 0,-1 1 0 0 0,4 1-324 0 0,43-7 180 0 0,40-19-147 0 0,-1-4-1 0 0,9-9-32 0 0,93-29-42 0 0,-197 66 41 0 0,-3 0-3 0 0,1 1 1 0 0,0 0 0 0 0,0 0-1 0 0,0 1 1 0 0,0 1 0 0 0,0 0 0 0 0,0 0-1 0 0,1 1 1 0 0,6 1 3 0 0,-17 0 5 0 0,0-1 0 0 0,1 0 0 0 0,-1 1 0 0 0,0-1 0 0 0,0 1 0 0 0,0 0-1 0 0,0-1 1 0 0,0 1 0 0 0,0 0 0 0 0,0 0 0 0 0,0-1 0 0 0,0 1 0 0 0,0 0 0 0 0,0 0 0 0 0,0 0 0 0 0,0 0 0 0 0,-1 0-1 0 0,1 0 1 0 0,-1 0 0 0 0,1 1 0 0 0,0-1 0 0 0,-1 0 0 0 0,0 0 0 0 0,1 0 0 0 0,-1 1 0 0 0,0-1 0 0 0,1 0 0 0 0,-1 1-1 0 0,0-1 1 0 0,0 0 0 0 0,0 0 0 0 0,0 1 0 0 0,0-1 0 0 0,-1 0 0 0 0,1 0 0 0 0,0 1 0 0 0,-1-1 0 0 0,1 0 0 0 0,0 0-1 0 0,-1 0 1 0 0,0 1-5 0 0,-2 9 152 0 0,-2-1 0 0 0,1 0-1 0 0,-1 0 1 0 0,-4 6-152 0 0,5-9 168 0 0,-39 62 1675 0 0,26-43-492 0 0,0 1 0 0 0,2 0 0 0 0,-3 12-1351 0 0,17-38 10 0 0,1 0-1 0 0,-1 0 1 0 0,1 0-1 0 0,-1 0 1 0 0,1 0 0 0 0,0 0-1 0 0,0 0 1 0 0,-1 0-1 0 0,1 0 1 0 0,0 0-1 0 0,0 0 1 0 0,0 0 0 0 0,0 0-1 0 0,0 0 1 0 0,0 0-1 0 0,1 0 1 0 0,-1 0-1 0 0,0 0 1 0 0,0 0 0 0 0,1 0-1 0 0,-1 0 1 0 0,1 0-1 0 0,-1 0 1 0 0,1 0 0 0 0,-1 0-1 0 0,1-1 1 0 0,0 2-10 0 0,0-1 5 0 0,1 0 0 0 0,0 0 0 0 0,-1 0 0 0 0,1 0 0 0 0,0 0 0 0 0,0-1 0 0 0,-1 1 0 0 0,1 0 0 0 0,0-1 0 0 0,0 1 0 0 0,0-1 0 0 0,0 0 0 0 0,0 0 0 0 0,0 0-5 0 0,9 0 2 0 0,0 0 0 0 0,0-1 0 0 0,-1 0 0 0 0,10-3-2 0 0,5-2 11 0 0,0-1 0 0 0,-1-1 0 0 0,0-1 0 0 0,12-7-11 0 0,-24 10-202 0 0,-1 0 0 0 0,1-1 1 0 0,-1-1-1 0 0,0 1 0 0 0,-1-2 0 0 0,1 1 0 0 0,-2-2 0 0 0,1 1 0 0 0,3-6 202 0 0,-10 11-491 0 0,-1 0 1 0 0,0 0-1 0 0,0 0 1 0 0,0-1-1 0 0,0 1 1 0 0,0 0-1 0 0,-1-1 0 0 0,0 1 1 0 0,0-1-1 0 0,0 0 1 0 0,-1 1-1 0 0,1-1 1 0 0,-1 0-1 0 0,0 1 1 0 0,0-1-1 0 0,-1 0 0 0 0,0 1 1 0 0,1-1-1 0 0,-2 1 1 0 0,1-1-1 0 0,0 1 1 0 0,-1-1-1 0 0,0 1 1 0 0,0 0-1 0 0,0 0 0 0 0,0 0 1 0 0,-1 0-1 0 0,0 0 1 0 0,0 0-1 0 0,-1-1 491 0 0,-12-10-1836 0 0</inkml:trace>
  <inkml:trace contextRef="#ctx0" brushRef="#br0" timeOffset="593.405">1424 820 592 0 0,'-3'-4'859'0'0,"1"-1"1"0"0,0 0-1 0 0,0 0 0 0 0,0 0 1 0 0,1 0-1 0 0,0-1 0 0 0,0 1 1 0 0,0 0-1 0 0,0 0 0 0 0,1-1 1 0 0,0 1-1 0 0,0 0 0 0 0,0-1 1 0 0,1 1-1 0 0,0 0 0 0 0,1-4-859 0 0,0 0 444 0 0,1 1-1 0 0,0 0 0 0 0,1-1 0 0 0,0 1 1 0 0,1 0-1 0 0,-1 1 0 0 0,2-1 0 0 0,-1 1 1 0 0,5-5-444 0 0,3-2 101 0 0,1 1 0 0 0,0 0 1 0 0,1 1-1 0 0,0 1 0 0 0,1 0 1 0 0,0 1-1 0 0,1 0 0 0 0,0 2 0 0 0,3-1-101 0 0,10-2-25 0 0,0 1 0 0 0,0 2-1 0 0,1 1 1 0 0,1 2 25 0 0,124-13-5542 0 0,13-2-6203 0 0,-125 12 10003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7:5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451 344 464 0 0,'-6'2'1335'0'0,"0"0"0"0"0,0 0 0 0 0,1 0 0 0 0,-1 0-1 0 0,1 1 1 0 0,0 0 0 0 0,-5 3-1335 0 0,2 0 1000 0 0,0 1-1 0 0,1-1 0 0 0,0 1 1 0 0,-4 5-1000 0 0,-8 12 864 0 0,2 0-1 0 0,-13 23-863 0 0,13-18 1050 0 0,0-3-613 0 0,-42 66 685 0 0,4 3-1 0 0,-19 49-1121 0 0,61-115-44 0 0,1 1 0 0 0,1 0 1 0 0,2 1-1 0 0,1 0 0 0 0,1 0 0 0 0,2 1 0 0 0,1-1 1 0 0,2 1-1 0 0,0 0 0 0 0,4 26 44 0 0,-1-43-533 0 0,1 0 0 0 0,1-1 0 0 0,0 1 0 0 0,1 0 0 0 0,1-1 0 0 0,0 0 0 0 0,7 12 533 0 0,-9-20-492 0 0,0 0 1 0 0,1-1 0 0 0,-1 0-1 0 0,1 1 1 0 0,1-1-1 0 0,-1-1 1 0 0,1 1-1 0 0,0-1 1 0 0,0 1-1 0 0,0-1 1 0 0,0-1-1 0 0,1 1 1 0 0,-1-1-1 0 0,1 0 1 0 0,0 0-1 0 0,0-1 1 0 0,0 0-1 0 0,1 0 1 0 0,0 0 491 0 0,2 0-604 0 0,1 0-1 0 0,0-1 1 0 0,0 0-1 0 0,-1-1 1 0 0,1 0 0 0 0,0-1-1 0 0,1 0 605 0 0,35-6-1433 0 0</inkml:trace>
  <inkml:trace contextRef="#ctx0" brushRef="#br0" timeOffset="557.176">1192 774 2040 0 0,'-114'-5'9986'0'0,"74"5"-4986"0"0,-37 5-5000 0 0,59-3 265 0 0,-1 1-1 0 0,1 0 1 0 0,0 2-1 0 0,0 0 0 0 0,0 1 1 0 0,1 0-1 0 0,-1 2 1 0 0,2 0-1 0 0,-1 1 1 0 0,1 0-1 0 0,-4 5-264 0 0,17-12 6 0 0,-1 0 0 0 0,1 1 0 0 0,0 0 1 0 0,0-1-1 0 0,1 1 0 0 0,-1 0 0 0 0,0 0 0 0 0,1 1 0 0 0,0-1 0 0 0,0 0 0 0 0,0 1 0 0 0,0 0 0 0 0,1-1 1 0 0,-1 1-1 0 0,1 0 0 0 0,0 0 0 0 0,0-1 0 0 0,0 1 0 0 0,0 0 0 0 0,1 0 0 0 0,0 0 0 0 0,0 0 1 0 0,0 0-1 0 0,0 0 0 0 0,0 0 0 0 0,1 0 0 0 0,0 0 0 0 0,0 2-6 0 0,1 0-3 0 0,1-1 1 0 0,-1 0-1 0 0,1 0 1 0 0,0 0-1 0 0,0 0 0 0 0,0-1 1 0 0,1 1-1 0 0,0-1 1 0 0,-1 0-1 0 0,2 0 0 0 0,-1 0 1 0 0,0 0-1 0 0,1-1 1 0 0,0 0-1 0 0,-1 0 0 0 0,1 0 1 0 0,0 0-1 0 0,1-1 1 0 0,3 2 2 0 0,5 0-122 0 0,0-1 1 0 0,0 0 0 0 0,0-1 0 0 0,0-1 0 0 0,0 0 0 0 0,1-1-1 0 0,-1 0 1 0 0,0-1 0 0 0,0-1 0 0 0,0 0 0 0 0,0-1 0 0 0,0 0-1 0 0,3-2 122 0 0,-7 2-497 0 0,0 0 0 0 0,0-1 0 0 0,0 0 0 0 0,-1 0 0 0 0,0-1 0 0 0,0-1 0 0 0,0 1 0 0 0,0-2 0 0 0,-1 1 0 0 0,0-1 0 0 0,0 0 0 0 0,-1-1 0 0 0,0 1 1 0 0,0-1-1 0 0,-1-1 0 0 0,0 0 0 0 0,-1 1 0 0 0,1-3 497 0 0,-4 8-31 0 0,-1 1 0 0 0,0-1 0 0 0,0 1 0 0 0,0-1 0 0 0,-1 0 0 0 0,1 1 0 0 0,-1-1 0 0 0,1 0 0 0 0,-1 1 1 0 0,0-1-1 0 0,0 0 0 0 0,0 0 0 0 0,0 1 0 0 0,-1-1 0 0 0,1 0 0 0 0,-1 1 0 0 0,0-1 0 0 0,0-2 31 0 0,0 4 82 0 0,0 0-1 0 0,0 0 0 0 0,0 0 1 0 0,0 0-1 0 0,0 0 0 0 0,0 0 1 0 0,-1 0-1 0 0,1 0 1 0 0,0 0-1 0 0,0 1 0 0 0,-1-1 1 0 0,1 1-1 0 0,0-1 0 0 0,-1 1 1 0 0,1-1-1 0 0,-1 1 1 0 0,1 0-1 0 0,-1-1 0 0 0,1 1 1 0 0,-1 0-1 0 0,1 0 0 0 0,0 0 1 0 0,-1 0-1 0 0,1 0 0 0 0,-1 1 1 0 0,1-1-1 0 0,-1 0 1 0 0,1 1-1 0 0,-1-1 0 0 0,1 1 1 0 0,0-1-1 0 0,-1 1 0 0 0,1 0 1 0 0,-1 0-82 0 0,-8 4 466 0 0,1 0-1 0 0,-1 0 1 0 0,1 1 0 0 0,1 0 0 0 0,-1 1 0 0 0,1 0 0 0 0,0 0 0 0 0,1 1 0 0 0,-1 0-1 0 0,2 0 1 0 0,-1 1 0 0 0,0 1-466 0 0,4-6 50 0 0,0 0 0 0 0,0 0 0 0 0,1 1 0 0 0,-1-1 0 0 0,1 1-1 0 0,0 0 1 0 0,0 0 0 0 0,1 0 0 0 0,-1 0 0 0 0,1 0 0 0 0,0 0 0 0 0,1 0 0 0 0,-1 0-1 0 0,1 0 1 0 0,0 0 0 0 0,0 1 0 0 0,0-1 0 0 0,1 0 0 0 0,0 0 0 0 0,0 0 0 0 0,0 0-1 0 0,1 0 1 0 0,0 0 0 0 0,0 0 0 0 0,2 3-50 0 0,-3-6 20 0 0,0 0 0 0 0,1 0 0 0 0,-1 0 0 0 0,1 0-1 0 0,0 0 1 0 0,-1-1 0 0 0,1 1 0 0 0,0-1 0 0 0,0 1 0 0 0,0-1 0 0 0,0 0 0 0 0,0 1 0 0 0,0-1 0 0 0,0 0-1 0 0,1-1 1 0 0,-1 1 0 0 0,0 0 0 0 0,1-1 0 0 0,0 1-20 0 0,2-1 20 0 0,-1 1 1 0 0,0-1-1 0 0,1-1 0 0 0,-1 1 0 0 0,0-1 1 0 0,1 0-1 0 0,-1 0 0 0 0,0 0 0 0 0,0 0 1 0 0,3-2-21 0 0,6-3 18 0 0,0-1 0 0 0,0 0 0 0 0,-1-1 0 0 0,0-1 0 0 0,0 0 0 0 0,1-1-18 0 0,107-101-17 0 0,-54 48-20 0 0,69-49 37 0 0,-121 101-12 0 0,1 1 1 0 0,0 1 0 0 0,1 0-1 0 0,0 1 1 0 0,1 1-1 0 0,0 1 1 0 0,0 0-1 0 0,0 1 1 0 0,0 1 0 0 0,1 0-1 0 0,0 1 1 0 0,-1 1-1 0 0,1 1 1 0 0,0 1-1 0 0,0 0 1 0 0,2 2 11 0 0,34 3-2200 0 0,-41-4 412 0 0,-1-1-1 0 0,1-1 0 0 0,0 0 0 0 0,-1 0 0 0 0,1-1 0 0 0,-1-1 0 0 0,0 0 0 0 0,7-3 1789 0 0,2-1-1350 0 0,2 0 292 0 0</inkml:trace>
  <inkml:trace contextRef="#ctx0" brushRef="#br0" timeOffset="841.93">2061 604 124 0 0,'12'-9'1503'0'0,"10"-12"4759"0"0,-25 21-2875 0 0,-13 4-1540 0 0,-15 10 123 0 0,1 2 0 0 0,0 1 0 0 0,-5 5-1970 0 0,24-15 96 0 0,1 1 0 0 0,0 0 0 0 0,1 0 1 0 0,-1 1-1 0 0,2 0 0 0 0,-1 1 0 0 0,1 0 0 0 0,1 0 0 0 0,0 1 1 0 0,-2 3-97 0 0,8-12 2 0 0,0 0 1 0 0,0 1 0 0 0,0-1-1 0 0,0 0 1 0 0,0 0 0 0 0,1 1-1 0 0,-1-1 1 0 0,1 0 0 0 0,-1 1-1 0 0,1-1 1 0 0,0 0-1 0 0,0 1 1 0 0,0-1 0 0 0,0 1-1 0 0,0-1 1 0 0,1 0 0 0 0,-1 1-1 0 0,1-1 1 0 0,0 0 0 0 0,-1 1-1 0 0,1-1 1 0 0,0 0 0 0 0,0 0-1 0 0,1 0 1 0 0,-1 0 0 0 0,0 0-1 0 0,1 0 1 0 0,-1 0 0 0 0,1 0-1 0 0,-1 0 1 0 0,1-1 0 0 0,0 1-1 0 0,0-1 1 0 0,0 1 0 0 0,0-1-1 0 0,0 0 1 0 0,0 1 0 0 0,0-1-1 0 0,0 0 1 0 0,1-1 0 0 0,0 1-3 0 0,7 4-23 0 0,1-2 1 0 0,0 1 0 0 0,0-2-1 0 0,0 1 1 0 0,1-2 0 0 0,-1 1-1 0 0,0-1 1 0 0,4-1 22 0 0,7 0-473 0 0,0-2 0 0 0,0 0-1 0 0,-1-1 1 0 0,19-6 473 0 0,-20 3-1254 0 0,-1 0 1 0 0,0-2-1 0 0,0 0 1 0 0,-1-1 0 0 0,0 0-1 0 0,0-2 1 0 0,-1 0-1 0 0,-1-1 1 0 0,0-1-1 0 0,0 0 1 0 0,-2-1-1 0 0,1-1 1 0 0,5-8 1253 0 0,13-19-1673 0 0</inkml:trace>
  <inkml:trace contextRef="#ctx0" brushRef="#br0" timeOffset="1140.606">2762 0 92 0 0,'1'3'524'0'0,"1"-1"1"0"0,-2 1-1 0 0,1 0 0 0 0,0-1 1 0 0,0 1-1 0 0,-1 0 0 0 0,1-1 0 0 0,-1 1 1 0 0,0 0-1 0 0,0 0 0 0 0,0-1 1 0 0,0 1-1 0 0,0 0 0 0 0,-1 0 1 0 0,1-1-1 0 0,-1 1 0 0 0,0 0 1 0 0,0-1-525 0 0,-21 55 3962 0 0,13-36-3391 0 0,-98 267 3698 0 0,44-93-5004 0 0,38-123-2718 0 0,17-52 869 0 0,-2 1 0 0 0,0-2 0 0 0,-1 1 0 0 0,-1 0 2584 0 0,-3 0-2540 0 0</inkml:trace>
  <inkml:trace contextRef="#ctx0" brushRef="#br0" timeOffset="1515.83">2508 655 832 0 0,'18'-15'1709'0'0,"0"0"-1"0"0,2 2 1 0 0,-1 0 0 0 0,2 1-1709 0 0,10-5 635 0 0,2 2 1 0 0,12-4-636 0 0,24-4-236 0 0,0 3-1 0 0,21-2 237 0 0,-69 17 71 0 0,0 0-1 0 0,1 2 1 0 0,-1 0-1 0 0,1 2 1 0 0,0 0-1 0 0,0 2 1 0 0,8 1-71 0 0,-29-2 35 0 0,0 0-1 0 0,0 0 1 0 0,0 0 0 0 0,0 0 0 0 0,0 0-1 0 0,0 0 1 0 0,0 1 0 0 0,0-1 0 0 0,0 0-1 0 0,0 1 1 0 0,0-1 0 0 0,0 1 0 0 0,0-1-1 0 0,0 1 1 0 0,-1-1 0 0 0,1 1 0 0 0,0 0 0 0 0,0-1-1 0 0,0 1 1 0 0,-1 0 0 0 0,1-1 0 0 0,0 1-1 0 0,-1 0 1 0 0,1 0 0 0 0,-1 0 0 0 0,1 0-35 0 0,-1 0 64 0 0,0 0 1 0 0,0 1 0 0 0,-1-1 0 0 0,1 0-1 0 0,0 0 1 0 0,0 0 0 0 0,-1 1 0 0 0,1-1-1 0 0,-1 0 1 0 0,1 0 0 0 0,-1 0 0 0 0,1 0 0 0 0,-1 0-1 0 0,0 0 1 0 0,1 0 0 0 0,-1 0 0 0 0,0 0-1 0 0,0 0-64 0 0,-7 7 542 0 0,-1 0 1 0 0,0-1-1 0 0,0 0 0 0 0,-3 2-542 0 0,11-8 82 0 0,-95 57 3684 0 0,-10 7-1259 0 0,92-55-2313 0 0,0 0 0 0 0,1 2 0 0 0,0-1 0 0 0,1 2 0 0 0,-10 12-194 0 0,20-24 8 0 0,1 0 0 0 0,0 0-1 0 0,0 1 1 0 0,0-1 0 0 0,1 0 0 0 0,-1 1 0 0 0,0-1 0 0 0,0 0-1 0 0,1 1 1 0 0,-1-1 0 0 0,1 1 0 0 0,-1-1 0 0 0,1 1 0 0 0,0-1-1 0 0,-1 1 1 0 0,1-1 0 0 0,0 1 0 0 0,0-1 0 0 0,0 1 0 0 0,0-1-1 0 0,0 1-7 0 0,1-1 2 0 0,0 0-1 0 0,-1 0 0 0 0,1 0 0 0 0,-1-1 1 0 0,1 1-1 0 0,0 0 0 0 0,0 0 1 0 0,0-1-1 0 0,-1 1 0 0 0,1 0 0 0 0,0-1 1 0 0,0 1-1 0 0,0-1 0 0 0,0 1 1 0 0,0-1-1 0 0,0 1 0 0 0,0-1 0 0 0,0 0 1 0 0,0 1-1 0 0,0-1 0 0 0,0 0 1 0 0,1 0-2 0 0,7 1-14 0 0,0 0 1 0 0,0-1-1 0 0,0-1 1 0 0,1 1-1 0 0,-1-1 1 0 0,1-1 13 0 0,17-3-376 0 0,0-1 1 0 0,-1-1-1 0 0,0-2 0 0 0,0 0 1 0 0,-1-2-1 0 0,1-2 376 0 0,-8 4-786 0 0,-1-1-1 0 0,0-1 1 0 0,0 0 0 0 0,-1-1 0 0 0,-1-1-1 0 0,0-1 1 0 0,-1 0 0 0 0,8-10 786 0 0,-20 22-56 0 0,0 0 1 0 0,-1 0-1 0 0,1-1 1 0 0,-1 1-1 0 0,1-1 1 0 0,-1 1-1 0 0,0-1 1 0 0,0 1-1 0 0,0-1 1 0 0,0 0-1 0 0,0 1 1 0 0,-1-1-1 0 0,1 0 1 0 0,-1 0-1 0 0,0 0 56 0 0,0 3 32 0 0,0-1 0 0 0,0 1 0 0 0,0-1 0 0 0,0 1 0 0 0,0-1 0 0 0,-1 1 0 0 0,1 0 0 0 0,0-1 0 0 0,0 1 0 0 0,0-1 0 0 0,-1 1 0 0 0,1 0 0 0 0,0-1 0 0 0,0 1 0 0 0,-1 0 0 0 0,1-1 0 0 0,0 1 0 0 0,-1 0 0 0 0,1 0 0 0 0,0-1 0 0 0,-1 1 0 0 0,1 0 0 0 0,-1 0 0 0 0,1-1 0 0 0,0 1 0 0 0,-1 0 0 0 0,1 0 0 0 0,-1 0 0 0 0,1 0 0 0 0,0 0 0 0 0,-1 0-32 0 0,-1 0 164 0 0,0 0 1 0 0,0 0-1 0 0,0 0 1 0 0,0 1-1 0 0,0-1 1 0 0,0 1-1 0 0,0-1 1 0 0,0 1 0 0 0,0 0-1 0 0,0 0 1 0 0,-1 1-165 0 0,-7 3 536 0 0,1 1 0 0 0,0 0 1 0 0,0 1-1 0 0,1 0 0 0 0,0 0 1 0 0,0 1-1 0 0,1 0 1 0 0,-3 5-537 0 0,0-1 132 0 0,2 0 0 0 0,-1 1 1 0 0,2 1-1 0 0,0-1 0 0 0,0 1 1 0 0,1 0-1 0 0,1 1 0 0 0,0-1 0 0 0,1 4-132 0 0,3-14 22 0 0,0 0-1 0 0,1 0 0 0 0,-1 0 0 0 0,1 0 0 0 0,0 0 0 0 0,0 0 0 0 0,1 0 0 0 0,-1 0 0 0 0,1 0 0 0 0,0 0 0 0 0,0 0 0 0 0,0 0 0 0 0,2 3-21 0 0,-2-6 19 0 0,-1 0-1 0 0,1 1 1 0 0,0-1 0 0 0,0 0-1 0 0,0 0 1 0 0,0 0-1 0 0,0 0 1 0 0,0 0-1 0 0,0 0 1 0 0,1 0-1 0 0,-1 0 1 0 0,0 0-1 0 0,0-1 1 0 0,1 1 0 0 0,-1 0-1 0 0,0-1 1 0 0,1 1-1 0 0,-1-1 1 0 0,1 0-1 0 0,-1 1 1 0 0,1-1-1 0 0,-1 0 1 0 0,1 0 0 0 0,-1 0-1 0 0,1 0 1 0 0,-1 0-1 0 0,1 0 1 0 0,-1 0-1 0 0,0-1 1 0 0,1 1-1 0 0,-1 0 1 0 0,1-1-1 0 0,-1 1 1 0 0,0-1 0 0 0,1 0-1 0 0,-1 1 1 0 0,0-1-1 0 0,1 0-18 0 0,13-8 52 0 0,0-1-1 0 0,-1 0 0 0 0,0-1 1 0 0,0-1-1 0 0,-1 0 0 0 0,-1-1 1 0 0,0 0-1 0 0,2-5-51 0 0,19-18 6 0 0,19-17-69 0 0,20-15 63 0 0,-54 53-19 0 0,0 1 0 0 0,1 1 1 0 0,0 0-1 0 0,1 1 1 0 0,1 2-1 0 0,10-5 19 0 0,-27 14-5 0 0,1-1-1 0 0,0 0 0 0 0,-1 1 1 0 0,1 0-1 0 0,0 0 0 0 0,0 1 1 0 0,0-1-1 0 0,-1 1 1 0 0,1 0-1 0 0,1 0 6 0 0,-5 1-1 0 0,0-1 1 0 0,1 0 0 0 0,-1 1-1 0 0,0-1 1 0 0,0 0-1 0 0,0 1 1 0 0,0-1 0 0 0,0 1-1 0 0,0 0 1 0 0,0-1-1 0 0,0 1 1 0 0,0 0 0 0 0,0-1-1 0 0,0 1 1 0 0,0 0-1 0 0,0 0 1 0 0,-1 0 0 0 0,1 0-1 0 0,0 0 1 0 0,-1 0-1 0 0,1 0 1 0 0,0 0-1 0 0,-1 0 1 0 0,0 0 0 0 0,1 0-1 0 0,-1 1 1 0 0,1-1-1 0 0,-1 0 1 0 0,0 0 0 0 0,0 0-1 0 0,0 1 1 0 0,0-1-1 0 0,0 0 1 0 0,0 0 0 0 0,0 0-1 0 0,0 1 1 0 0,0-1-1 0 0,-1 0 1 0 0,1 0 0 0 0,0 0-1 0 0,-1 0 1 0 0,1 0-1 0 0,-1 1 1 0 0,-7 21 9 0 0,0 0 0 0 0,-2-1 0 0 0,-1 0-1 0 0,0-1 1 0 0,-2 0 0 0 0,-4 5-9 0 0,-13 24-8 0 0,24-40-38 0 0,-24 49 74 0 0,28-56-75 0 0,1 0 0 0 0,0 0 0 0 0,0 0 1 0 0,0 0-1 0 0,1 0 0 0 0,-1 0 0 0 0,1 0 0 0 0,0 0 0 0 0,0 0 0 0 0,0 0 0 0 0,0 0 0 0 0,0 0 0 0 0,1 1 0 0 0,-1-1 1 0 0,1 0-1 0 0,0 0 0 0 0,0 0 0 0 0,0 1 47 0 0,0-3-161 0 0,0 0 1 0 0,0 0 0 0 0,-1 0-1 0 0,1-1 1 0 0,0 1-1 0 0,0 0 1 0 0,0 0 0 0 0,0 0-1 0 0,0-1 1 0 0,0 1-1 0 0,0-1 1 0 0,1 1-1 0 0,-1-1 1 0 0,0 1 0 0 0,0-1-1 0 0,0 0 1 0 0,0 1-1 0 0,1-1 1 0 0,-1 0 0 0 0,0 0-1 0 0,0 0 1 0 0,1 0-1 0 0,-1 0 1 0 0,0 0 0 0 0,0 0-1 0 0,1 0 1 0 0,-1-1-1 0 0,0 1 1 0 0,0 0-1 0 0,0-1 1 0 0,0 1 0 0 0,1-1-1 0 0,-1 1 1 0 0,0-1-1 0 0,0 0 1 0 0,0 1 0 0 0,0-1 160 0 0,5-3-1341 0 0,0 1 1 0 0,0-1 0 0 0,0-1 0 0 0,0 1-1 0 0,4-6 1341 0 0,33-38-5326 0 0,-24 20 3567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7:5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0 223 348 0 0,'35'-6'4945'0'0,"20"-17"-2662"0"0,-18 6-2116 0 0,102-40 396 0 0,-74 27 1335 0 0,2 4 0 0 0,0 2 0 0 0,62-12-1898 0 0,-125 35 122 0 0,1 0 0 0 0,-1 1 0 0 0,1-1 0 0 0,-1 1 0 0 0,1 0 0 0 0,0 0 0 0 0,-1 0 0 0 0,1 1 0 0 0,-1 0 0 0 0,1 0 0 0 0,-1 0 0 0 0,1 0 0 0 0,-1 1 0 0 0,3 0-122 0 0,-5 0 66 0 0,1 0 0 0 0,-1 0 0 0 0,1 0 0 0 0,-1 0 1 0 0,0 0-1 0 0,0 0 0 0 0,0 0 0 0 0,0 1 0 0 0,0-1 0 0 0,-1 1 0 0 0,1-1 1 0 0,-1 1-1 0 0,1 0 0 0 0,-1 0 0 0 0,0-1 0 0 0,0 1 0 0 0,0 0 0 0 0,0 0 1 0 0,-1 0-1 0 0,1 0 0 0 0,-1 0 0 0 0,0 2-66 0 0,1 14 167 0 0,-1 0 1 0 0,-1 0-1 0 0,-1 0 0 0 0,0 0 1 0 0,-1 0-1 0 0,-2 0 0 0 0,0-1 1 0 0,-1 1-168 0 0,-16 43 411 0 0,-21 39-411 0 0,38-89 35 0 0,-75 156 211 0 0,38-87-193 0 0,4 2 0 0 0,4 2-1 0 0,-5 29-52 0 0,37-108-2 0 0,0 0-1 0 0,1 1 0 0 0,0-1 0 0 0,0 1 1 0 0,0-1-1 0 0,1 1 0 0 0,0-1 0 0 0,0 1 0 0 0,1-1 1 0 0,0 1-1 0 0,0-1 0 0 0,1 3 3 0 0,-1-6-2 0 0,1 1-1 0 0,-1-1 0 0 0,1 1 1 0 0,0-1-1 0 0,0 0 0 0 0,0 0 1 0 0,1 0-1 0 0,-1 0 0 0 0,1 0 1 0 0,-1-1-1 0 0,1 1 1 0 0,0-1-1 0 0,0 0 0 0 0,0 0 1 0 0,1 0-1 0 0,-1 0 0 0 0,0 0 1 0 0,1-1-1 0 0,-1 1 0 0 0,1-1 1 0 0,2 1 2 0 0,11 2-77 0 0,1 0-1 0 0,0-1 1 0 0,-1-1 0 0 0,1-1 0 0 0,0 0-1 0 0,0-1 1 0 0,0-1 0 0 0,10-2 77 0 0,35-7-3346 0 0,45-13 3346 0 0,-85 18-847 0 0,29-7-2237 0 0,-2-2 0 0 0,1-2 0 0 0,-2-3 1 0 0,15-8 3083 0 0,-22 4-1642 0 0</inkml:trace>
  <inkml:trace contextRef="#ctx0" brushRef="#br0" timeOffset="801.848">222 672 2080 0 0,'-17'-2'3950'0'0,"12"-5"1920"0"0,14-2-694 0 0,4 4-5476 0 0,59-12 1995 0 0,46-3-1695 0 0,-49 9 296 0 0,200-37-207 0 0,295-49-929 0 0,-187 41-8191 0 0,-319 46 6599 0 0,-32 5 1015 0 0,1 1 1 0 0,0 1 0 0 0,5 2 1416 0 0,-75 8 6036 0 0,-22 19-3007 0 0,54-21-2392 0 0,-58 25 2451 0 0,1 4 0 0 0,-27 20-3088 0 0,68-37 226 0 0,1 2-1 0 0,0 0 1 0 0,1 2 0 0 0,2 0 0 0 0,0 2 0 0 0,1 1-1 0 0,0 2-225 0 0,18-21 15 0 0,0 1 0 0 0,1-1 0 0 0,0 1 0 0 0,0 0 0 0 0,0 0 0 0 0,1 0 0 0 0,-1 1-1 0 0,2-1 1 0 0,-1 1 0 0 0,0 2-15 0 0,2-7-1 0 0,0-1 0 0 0,-1 1 0 0 0,1 0 0 0 0,0 0 0 0 0,0-1 0 0 0,0 1 0 0 0,0 0 0 0 0,1 0 0 0 0,-1 0 0 0 0,0-1 0 0 0,1 1 0 0 0,-1 0 1 0 0,1-1-1 0 0,0 1 0 0 0,-1 0 0 0 0,1-1 0 0 0,0 1 0 0 0,0-1 0 0 0,0 1 0 0 0,0-1 0 0 0,1 0 0 0 0,-1 1 0 0 0,0-1 0 0 0,0 0 0 0 0,1 0 0 0 0,-1 0 0 0 0,1 0 0 0 0,-1 0 0 0 0,1 0 0 0 0,-1 0 0 0 0,1 0 0 0 0,0 0 0 0 0,-1-1 0 0 0,1 1 0 0 0,0-1 0 0 0,-1 0 0 0 0,1 1 0 0 0,0-1 0 0 0,1 0 1 0 0,8 1-26 0 0,-1-1 0 0 0,1-1 0 0 0,0 1 0 0 0,0-2 0 0 0,-1 1-1 0 0,1-2 1 0 0,-1 1 0 0 0,1-1 0 0 0,-1-1 0 0 0,0 0 0 0 0,3-2 26 0 0,27-14-791 0 0,-1-1 0 0 0,4-5 791 0 0,-30 18-362 0 0,18-10-1004 0 0,0-2 0 0 0,-1-1 0 0 0,-1-1-1 0 0,-1-2 1 0 0,19-21 1366 0 0,-44 38 1141 0 0,-15 17 222 0 0,-19 18 651 0 0,17-10-1413 0 0,1 0-1 0 0,1 0 0 0 0,1 1 0 0 0,0 0 0 0 0,-3 12-600 0 0,8-17 65 0 0,0 0 1 0 0,1 1-1 0 0,1 0 1 0 0,0 1-1 0 0,1-1 0 0 0,0 0 1 0 0,2 1-1 0 0,0 2-65 0 0,0-15 19 0 0,1 0 1 0 0,0 0-1 0 0,1 0 0 0 0,-1 0 0 0 0,0-1 1 0 0,1 1-1 0 0,-1 0 0 0 0,1 0 1 0 0,0-1-1 0 0,0 1 0 0 0,0 0 0 0 0,0-1 1 0 0,1 1-1 0 0,-1-1 0 0 0,1 0 1 0 0,-1 1-1 0 0,1-1-19 0 0,-1-1 12 0 0,1 0 0 0 0,-1 0 0 0 0,1-1 0 0 0,-1 1 0 0 0,1 0 0 0 0,0-1 0 0 0,-1 1 0 0 0,1-1 0 0 0,-1 0 0 0 0,1 1 0 0 0,0-1 1 0 0,-1 0-1 0 0,1 0 0 0 0,0 0 0 0 0,0 0 0 0 0,-1 0 0 0 0,1 0 0 0 0,0-1 0 0 0,-1 1 0 0 0,1-1 0 0 0,-1 1 0 0 0,1-1 0 0 0,0 1 0 0 0,-1-1 0 0 0,1 0 0 0 0,-1 0 0 0 0,0 0 0 0 0,2 0-12 0 0,26-18 7 0 0,-1-1 0 0 0,0-1 0 0 0,-1-2 0 0 0,-2 0 0 0 0,10-12-7 0 0,27-25-38 0 0,-38 38 25 0 0,52-43-14 0 0,-66 57 23 0 0,0 1 0 0 0,1 0 0 0 0,0 1 0 0 0,0 0 0 0 0,0 1 0 0 0,9-3 4 0 0,-18 7 0 0 0,-1 1 0 0 0,1-1 0 0 0,0 0 0 0 0,0 1 0 0 0,0 0 0 0 0,0-1 0 0 0,0 1 0 0 0,0 0 0 0 0,0 0 0 0 0,-1 0 0 0 0,1 0 0 0 0,0 0 0 0 0,0 1 0 0 0,0-1 0 0 0,0 1 0 0 0,0-1 0 0 0,0 1 0 0 0,-1-1 0 0 0,1 1 0 0 0,0 0 0 0 0,0 0 0 0 0,1 1 0 0 0,-1 0 1 0 0,-1 0 0 0 0,1 0 0 0 0,-1 0 0 0 0,1 0 1 0 0,-1 0-1 0 0,1 1 0 0 0,-1-1 0 0 0,0 0 0 0 0,0 1 0 0 0,0-1 1 0 0,-1 1-1 0 0,1-1 0 0 0,-1 1 0 0 0,1-1 0 0 0,-1 2-1 0 0,1 12 2 0 0,0 0 0 0 0,-1 0 0 0 0,-1 0 0 0 0,-1 0-1 0 0,-1 3-1 0 0,2-11-7 0 0,-36 211-2197 0 0,39-216-960 0 0,3-9 1370 0 0,7-9-614 0 0,29-81-5136 0 0,-25 51 5768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8:09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74 1516 0 0,'-12'1'1325'0'0,"-33"4"6774"0"0,51-2-2618 0 0,39 4-4352 0 0,31-6-303 0 0,-1-4 1 0 0,1-3-1 0 0,18-6-826 0 0,-54 7 76 0 0,162-20 154 0 0,99-12-4130 0 0,-291 36 2294 0 0,1 0 0 0 0,0 0 0 0 0,-1 1 0 0 0,1 0 0 0 0,0 1 0 0 0,-1 1 1606 0 0,-5 0-3039 0 0,-10 4 547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8:09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80 408 0 0,'-17'18'2311'0'0,"-21"24"7166"0"0,38-42-9259 0 0,0 0 0 0 0,-1 1 1 0 0,1-1-1 0 0,0 0 1 0 0,0 1-1 0 0,0-1 0 0 0,-1 0 1 0 0,1 1-1 0 0,0-1 0 0 0,0 0 1 0 0,0 1-1 0 0,0-1 0 0 0,0 0 1 0 0,0 1-1 0 0,-1-1 0 0 0,1 1 1 0 0,0-1-1 0 0,0 0 0 0 0,0 1 1 0 0,0-1-1 0 0,1 1 0 0 0,-1-1 1 0 0,0 0-1 0 0,0 1 1 0 0,0-1-1 0 0,0 0 0 0 0,0 1 1 0 0,0-1-1 0 0,1 1-218 0 0,9 5 2332 0 0,18-2-1815 0 0,-27-4-393 0 0,27 0-26 0 0,0-1 1 0 0,0-2-1 0 0,-1 0 1 0 0,16-5-99 0 0,11-1-131 0 0,207-33-3702 0 0,131-34-10657 0 0,-304 57 12101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8:0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26 556 0 0,'40'-26'14149'0'0,"-39"26"-14021"0"0,-1 1 1 0 0,1-1-1 0 0,-1 0 1 0 0,0 1 0 0 0,1-1-1 0 0,-1 0 1 0 0,1 1-1 0 0,-1-1 1 0 0,0 1-1 0 0,0-1 1 0 0,1 0 0 0 0,-1 1-1 0 0,0-1 1 0 0,0 1-1 0 0,1-1 1 0 0,-1 1-1 0 0,0-1 1 0 0,0 1 0 0 0,0-1-1 0 0,0 1 1 0 0,0-1-1 0 0,0 1 1 0 0,0-1-1 0 0,0 1 1 0 0,0-1 0 0 0,0 1-1 0 0,0-1 1 0 0,0 1-1 0 0,0-1-128 0 0,0 18 230 0 0,0-18-173 0 0,-5 36 179 0 0,0 0 1 0 0,-3-1-1 0 0,-1 0 1 0 0,-5 12-237 0 0,-10 37 184 0 0,3 6-148 0 0,11-39-461 0 0,-3-1 0 0 0,-15 39 425 0 0,20-70-1093 0 0,-1-1 0 0 0,0 0 0 0 0,-10 14 1093 0 0,9-19-1360 0 0,0 0 1 0 0,-1 0-1 0 0,0 0 0 0 0,-1-2 0 0 0,-1 2 1360 0 0,-5 2-1984 0 0,0-2-1 0 0,0 0 0 0 0,-8 3 1985 0 0,-18 7-2172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8:10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0 450 2160 0 0,'3'2'1081'0'0,"0"-1"0"0"0,-1 0 0 0 0,1 0 0 0 0,0 0 0 0 0,0 0 0 0 0,0 0 0 0 0,0-1-1 0 0,0 1 1 0 0,1-1-1081 0 0,50-3 4912 0 0,-33 1-3940 0 0,393-42 3174 0 0,12-20-4146 0 0,-140 19 537 0 0,1335-160 761 0 0,10 109-815 0 0,216 128-1242 0 0,-1554-23-422 0 0,-239-6 334 0 0,71-1-2814 0 0,-106-3 1508 0 0,0-1 0 0 0,0 0-1 0 0,2-2 2154 0 0,-5-2-2948 0 0,-15 5 2861 0 0,-1 1 0 0 0,0 0-1 0 0,0 0 1 0 0,1 0 0 0 0,-1 0 0 0 0,0 0-1 0 0,0-1 1 0 0,1 1 0 0 0,-1 0-1 0 0,0 0 1 0 0,0 0 0 0 0,0-1 0 0 0,1 1-1 0 0,-1 0 1 0 0,0 0 0 0 0,0-1 0 0 0,0 1-1 0 0,0 0 1 0 0,0 0 0 0 0,1-1-1 0 0,-1 1 1 0 0,0 0 0 0 0,0-1 0 0 0,0 1-1 0 0,0 0 1 0 0,0-1 0 0 0,0 1 0 0 0,0 0-1 0 0,0 0 1 0 0,0-1 0 0 0,0 1-1 0 0,0 0 1 0 0,0-1 0 0 0,0 1 0 0 0,0 0-1 0 0,-1 0 1 0 0,1-1 0 0 0,0 1-1 0 0,0 0 1 0 0,0-1 0 0 0,0 1 0 0 0,0 0-1 0 0,-1 0 1 0 0,1 0 0 0 0,0-1 0 0 0,0 1-1 0 0,0 0 1 0 0,-1 0 0 0 0,1 0 87 0 0,-17-11-2760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8:05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366 971 976 0 0,'-1'-2'298'0'0,"0"1"-1"0"0,-1-1 1 0 0,1 0-1 0 0,0 0 1 0 0,0 1-1 0 0,0-1 1 0 0,0 0 0 0 0,1 0-1 0 0,-1 0 1 0 0,0 0-1 0 0,1 0 1 0 0,0 0-1 0 0,-1 0 1 0 0,1-1-298 0 0,0-1 156 0 0,1 0-1 0 0,-1 0 1 0 0,1 0 0 0 0,0 0-1 0 0,0-1 1 0 0,0 1 0 0 0,1 1-1 0 0,-1-1 1 0 0,2-1-156 0 0,-2 1 81 0 0,1 1-1 0 0,0-1 1 0 0,-1 1 0 0 0,0-1 0 0 0,0 0-1 0 0,0 1 1 0 0,-1-1 0 0 0,1 0 0 0 0,-1 0-1 0 0,0 0 1 0 0,0 1 0 0 0,0-1 0 0 0,0-2-81 0 0,0 5 76 0 0,-1 0 0 0 0,1 0 1 0 0,0 0-1 0 0,-1 0 1 0 0,1 0-1 0 0,0 0 0 0 0,-1 0 1 0 0,1 0-1 0 0,-1 0 1 0 0,1 0-1 0 0,-1 0 1 0 0,0 1-1 0 0,1-1 0 0 0,-1 0 1 0 0,0 0-1 0 0,0 1 1 0 0,0-1-1 0 0,1 0 0 0 0,-1 1 1 0 0,0-1-1 0 0,0 1 1 0 0,0-1-1 0 0,0 1 0 0 0,0-1 1 0 0,0 1-1 0 0,0 0 1 0 0,-1-1-77 0 0,-1 1 142 0 0,1 0 1 0 0,-1 0 0 0 0,0 0-1 0 0,0 0 1 0 0,0 0 0 0 0,0 1 0 0 0,1-1-1 0 0,-1 1 1 0 0,0 0 0 0 0,-2 1-143 0 0,-8 3 488 0 0,1 0 0 0 0,0 2 0 0 0,1-1 0 0 0,-2 3-488 0 0,-13 8 376 0 0,1 2 1 0 0,0 0 0 0 0,2 2 0 0 0,0 1-1 0 0,2 0 1 0 0,0 2 0 0 0,1 0 0 0 0,2 1-1 0 0,1 2 1 0 0,-8 13-377 0 0,23-35 5 0 0,-1 0 0 0 0,1 0 0 0 0,0 0 0 0 0,1 0 1 0 0,-1 0-1 0 0,1 0 0 0 0,0 1 0 0 0,0-1 0 0 0,0 0 0 0 0,1 1 0 0 0,0-1 0 0 0,0 0 0 0 0,0 1 0 0 0,1 0-5 0 0,0-4 2 0 0,-1 1 0 0 0,1-1-1 0 0,0 0 1 0 0,0 0 0 0 0,0 0 0 0 0,0 1 0 0 0,1-1-1 0 0,-1-1 1 0 0,1 1 0 0 0,-1 0 0 0 0,1 0-1 0 0,0 0 1 0 0,-1-1 0 0 0,1 1 0 0 0,0-1 0 0 0,0 1-1 0 0,0-1 1 0 0,0 0 0 0 0,1 0 0 0 0,-1 0-1 0 0,0 0 1 0 0,0 0 0 0 0,1 0 0 0 0,-1-1 0 0 0,0 1-1 0 0,1-1 1 0 0,-1 0 0 0 0,0 0 0 0 0,1 1-1 0 0,-1-1 1 0 0,2-1-2 0 0,10 1-15 0 0,-1-1 0 0 0,0-1 0 0 0,1 0 0 0 0,-1 0 0 0 0,0-2 0 0 0,-1 1 0 0 0,1-2 1 0 0,0 0-1 0 0,10-6 15 0 0,3-2-474 0 0,-1-2 1 0 0,0 0 0 0 0,-1-2 0 0 0,0-1 473 0 0,-1-2-1302 0 0,0-1 0 0 0,-1 0 1 0 0,-1-2-1 0 0,-2 0 0 0 0,0-2 1 0 0,12-21 1301 0 0,-21 26-97 0 0,-10 20 111 0 0,0 0 0 0 0,0 0 0 0 0,0 0 0 0 0,0 0-1 0 0,0-1 1 0 0,0 1 0 0 0,0 0 0 0 0,0 0 0 0 0,0 0 0 0 0,0 0 0 0 0,0 0 0 0 0,0 0 0 0 0,0-1 0 0 0,0 1-1 0 0,0 0 1 0 0,0 0 0 0 0,0 0 0 0 0,0 0 0 0 0,0 0 0 0 0,0-1 0 0 0,0 1 0 0 0,0 0 0 0 0,0 0 0 0 0,0 0-1 0 0,0 0 1 0 0,0 0 0 0 0,0 0 0 0 0,0-1 0 0 0,0 1 0 0 0,-1 0 0 0 0,1 0 0 0 0,0 0 0 0 0,0 0 0 0 0,0 0 0 0 0,0 0-1 0 0,0 0 1 0 0,0 0 0 0 0,0 0 0 0 0,-1 0 0 0 0,1-1 0 0 0,0 1 0 0 0,0 0 0 0 0,0 0 0 0 0,0 0 0 0 0,0 0-1 0 0,0 0 1 0 0,-1 0 0 0 0,1 0 0 0 0,0 0 0 0 0,0 0 0 0 0,0 0 0 0 0,0 0 0 0 0,0 0 0 0 0,-1 0 0 0 0,1 0-14 0 0,-2 2 133 0 0,-1-1-1 0 0,1 1 1 0 0,-1-1 0 0 0,1 1 0 0 0,0 0 0 0 0,-1 0 0 0 0,1 0 0 0 0,0 0 0 0 0,0 0 0 0 0,1 0 0 0 0,-1 1-133 0 0,-15 18 825 0 0,1 2-1 0 0,0 0 1 0 0,2 1 0 0 0,1 0-1 0 0,-2 10-824 0 0,10-25 169 0 0,2 0-1 0 0,-1 1 1 0 0,1-1-1 0 0,1 1 1 0 0,0-1-1 0 0,0 1 1 0 0,1 0-1 0 0,0 0 1 0 0,0 0-1 0 0,1 0 1 0 0,1 0-1 0 0,0 0 1 0 0,0 0-1 0 0,1 0 1 0 0,0 0-1 0 0,2 3-168 0 0,-3-10 50 0 0,0 0-1 0 0,0 0 1 0 0,1 1 0 0 0,-1-1-1 0 0,1 0 1 0 0,0 0 0 0 0,0-1-1 0 0,0 1 1 0 0,1 0-1 0 0,-1-1 1 0 0,1 1 0 0 0,-1-1-1 0 0,1 0 1 0 0,0 0 0 0 0,-1 0-1 0 0,1 0 1 0 0,0 0 0 0 0,1-1-1 0 0,-1 1 1 0 0,0-1-1 0 0,0 0 1 0 0,1 0 0 0 0,-1 0-1 0 0,0 0 1 0 0,1-1 0 0 0,-1 1-1 0 0,1-1 1 0 0,-1 0 0 0 0,2 0-50 0 0,0 0 15 0 0,1-1 1 0 0,0 0-1 0 0,-1-1 1 0 0,1 1 0 0 0,-1-1-1 0 0,1 0 1 0 0,-1 0 0 0 0,0-1-1 0 0,0 0 1 0 0,0 0 0 0 0,0 0-1 0 0,-1 0 1 0 0,1-1 0 0 0,-1 1-1 0 0,0-1 1 0 0,0 0 0 0 0,3-4-16 0 0,40-53-37 0 0,-34 42 20 0 0,1 1 0 0 0,0 0 0 0 0,2 1 0 0 0,0 0 1 0 0,1 2-1 0 0,0 0 0 0 0,9-5 17 0 0,25-11-253 0 0,2 3 0 0 0,1 1 0 0 0,1 3 0 0 0,1 3 0 0 0,0 2 0 0 0,2 2 0 0 0,0 3 0 0 0,45-4 253 0 0,-79 13-6 0 0,-6 2 74 0 0,-36 11 215 0 0,-6 1 253 0 0,1 0-1 0 0,0 2 1 0 0,0 1-1 0 0,1 0 1 0 0,1 2-1 0 0,0 0 1 0 0,1 2 0 0 0,-15 14-536 0 0,32-27 18 0 0,1 0 0 0 0,-1 0 1 0 0,1 0-1 0 0,-1 0 0 0 0,1 0 1 0 0,0 0-1 0 0,0 1 0 0 0,0-1 1 0 0,1 1-1 0 0,-1 0 1 0 0,1-1-1 0 0,0 1 0 0 0,0 0 1 0 0,0 0-1 0 0,1 0 0 0 0,-1 0 1 0 0,1 0-1 0 0,0 1-18 0 0,0-3 3 0 0,1 1 1 0 0,0 0-1 0 0,0 0 0 0 0,0-1 1 0 0,0 1-1 0 0,0-1 0 0 0,1 1 0 0 0,-1-1 1 0 0,1 1-1 0 0,-1-1 0 0 0,1 0 1 0 0,0 0-1 0 0,0 0 0 0 0,0 0 0 0 0,0 0 1 0 0,1 0-1 0 0,-1 0 0 0 0,0-1 1 0 0,1 1-1 0 0,-1-1 0 0 0,1 0 0 0 0,-1 1 1 0 0,1-1-1 0 0,0 0 0 0 0,1 0-3 0 0,17 5-3 0 0,0 0 0 0 0,1-1-1 0 0,0-1 1 0 0,0-2 0 0 0,0 0 0 0 0,0-1 0 0 0,0-1-1 0 0,15-2 4 0 0,13-3-646 0 0,0-2-1 0 0,-1-2 1 0 0,15-7 646 0 0,-34 8-1667 0 0,0-2 1 0 0,-1-1 0 0 0,0-1 0 0 0,6-5 1666 0 0,-20 9-1198 0 0,0 0 1 0 0,-1-2 0 0 0,0 0-1 0 0,-1 0 1 0 0,0-1-1 0 0,-1-1 1 0 0,0 0 0 0 0,6-9 1197 0 0,6-16-1912 0 0</inkml:trace>
  <inkml:trace contextRef="#ctx0" brushRef="#br0" timeOffset="249.012">2014 178 1956 0 0,'1'2'366'0'0,"0"-1"-1"0"0,0 0 1 0 0,0 1-1 0 0,0-1 1 0 0,0 1-1 0 0,0-1 1 0 0,0 1-1 0 0,0 0 1 0 0,-1-1-1 0 0,1 1 1 0 0,-1 0-1 0 0,1-1 1 0 0,-1 1 0 0 0,0 0-1 0 0,1 0 1 0 0,-1-1-1 0 0,0 1 1 0 0,0 0-1 0 0,0 0 1 0 0,-1 0-1 0 0,1-1 1 0 0,0 1-1 0 0,-1 1-365 0 0,-12 50 2688 0 0,8-34-2199 0 0,-33 130 1211 0 0,-25 114 1402 0 0,55-217-2966 0 0,3-1 0 0 0,1 1-1 0 0,2-1 1 0 0,4 42-136 0 0,1-59-442 0 0,-1 4-1373 0 0,0-1-1 0 0,-2 2 1816 0 0,0-23-1632 0 0,-1 0 0 0 0,-1 0 0 0 0,1 0-1 0 0,-2 0 1 0 0,0 1 1632 0 0,3-11-87 0 0,0 1-170 0 0,0 0 1 0 0,0 1-1 0 0,-1-1 1 0 0,1 0-1 0 0,-1 0 1 0 0,1 0-1 0 0,-1 0 1 0 0,1 0-1 0 0,-1 0 1 0 0,1 0-1 0 0,-1-1 1 0 0,0 1-1 0 0,1 0 1 0 0,-1 0-1 0 0,0 0 1 0 0,0-1-1 0 0,0 1 1 0 0,0 0-1 0 0,0-1 257 0 0,-8 1-1586 0 0</inkml:trace>
  <inkml:trace contextRef="#ctx0" brushRef="#br0" timeOffset="805.564">1774 1019 1600 0 0,'0'-2'764'0'0,"1"0"-1"0"0,0 0 1 0 0,0 0 0 0 0,0-1-1 0 0,0 1 1 0 0,1 0-1 0 0,-1 1 1 0 0,1-1 0 0 0,-1 0-1 0 0,2-1-763 0 0,23-16 2712 0 0,36-10-3415 0 0,-44 22 922 0 0,110-45-613 0 0,3 6 0 0 0,2 6-1 0 0,1 5 1 0 0,4 6 394 0 0,-129 28-50 0 0,8-3-87 0 0,0 1-1 0 0,0 1 1 0 0,0 0 0 0 0,0 1 0 0 0,0 1-1 0 0,13 2 138 0 0,-29-2 8 0 0,-1 0 0 0 0,1 0 0 0 0,0 0-1 0 0,-1 0 1 0 0,1 0 0 0 0,-1 1-1 0 0,1-1 1 0 0,-1 0 0 0 0,1 0-1 0 0,-1 0 1 0 0,1 1 0 0 0,-1-1-1 0 0,1 0 1 0 0,-1 1 0 0 0,1-1-1 0 0,-1 0 1 0 0,1 1 0 0 0,-1-1-1 0 0,0 0 1 0 0,1 1 0 0 0,-1-1-1 0 0,1 1 1 0 0,-1-1 0 0 0,0 1-1 0 0,0-1 1 0 0,1 1 0 0 0,-1-1-1 0 0,0 1 1 0 0,0-1 0 0 0,0 1-8 0 0,-7 16 477 0 0,-27 16 825 0 0,30-30-1049 0 0,-36 28 2115 0 0,0-3-1 0 0,-3-1 1 0 0,-27 13-2368 0 0,28-18 782 0 0,1 2 1 0 0,1 2-1 0 0,2 2 1 0 0,-4 5-783 0 0,41-32 8 0 0,0 0 1 0 0,-1-1 0 0 0,1 1 0 0 0,0 0 0 0 0,0 0 0 0 0,0 0-1 0 0,0 0 1 0 0,0 0 0 0 0,0 0 0 0 0,1 0 0 0 0,-1 0-1 0 0,0 1 1 0 0,1-1 0 0 0,-1 0 0 0 0,0 0 0 0 0,1 1-1 0 0,-1-1 1 0 0,1 0 0 0 0,0 1 0 0 0,-1-1 0 0 0,1 0 0 0 0,0 1-1 0 0,0-1 1 0 0,0 0 0 0 0,0 1 0 0 0,0-1 0 0 0,0 1-1 0 0,0-1 1 0 0,1 0 0 0 0,-1 1 0 0 0,0-1-9 0 0,2 1 1 0 0,0-1 0 0 0,-1 1 0 0 0,1-1 0 0 0,0 0 0 0 0,-1 1 0 0 0,1-1 0 0 0,0 0 0 0 0,0 0 0 0 0,0 0 1 0 0,0-1-1 0 0,0 1 0 0 0,0 0 0 0 0,1-1 0 0 0,-1 1 0 0 0,0-1 0 0 0,0 0 0 0 0,0 0 0 0 0,0 0 0 0 0,1 0 0 0 0,-1 0-1 0 0,17 0-32 0 0,1-1 0 0 0,-1-1-1 0 0,0-1 1 0 0,0-1 0 0 0,0 0 0 0 0,13-5 32 0 0,24-11-1568 0 0,29-15 1568 0 0,-43 16-3033 0 0,-1-2 1 0 0,13-10 3032 0 0,-38 21-1151 0 0,-1 0 0 0 0,0-1 1 0 0,-1-1-1 0 0,0 0 0 0 0,-1-1 0 0 0,-1-1 0 0 0,5-5 1151 0 0,-61 55 5385 0 0,31-23-4328 0 0,1 0 1 0 0,0 1 0 0 0,1 1-1 0 0,1 0 1 0 0,0 0 0 0 0,0 3-1058 0 0,5-10 128 0 0,2-1 1 0 0,-1 1-1 0 0,1 0 0 0 0,0 0 1 0 0,1 0-1 0 0,-1 0 1 0 0,2 0-1 0 0,-1 0 1 0 0,1 1-1 0 0,0-1 0 0 0,1 1 1 0 0,0-1-1 0 0,1 1 1 0 0,0 1-129 0 0,-1-8 18 0 0,0 0 0 0 0,0 1 0 0 0,1-1 0 0 0,-1 0 0 0 0,1 0-1 0 0,0 1 1 0 0,0-1 0 0 0,0 0 0 0 0,0 0 0 0 0,0 0 0 0 0,0 0 0 0 0,0 0 0 0 0,1 0 0 0 0,-1 0 0 0 0,1-1 0 0 0,-1 1 0 0 0,1 0 0 0 0,0-1 0 0 0,0 1 0 0 0,-1-1 0 0 0,1 0 0 0 0,0 1 0 0 0,0-1 0 0 0,1 0-1 0 0,-1 0 1 0 0,0-1 0 0 0,0 1 0 0 0,0 0 0 0 0,1-1 0 0 0,-1 1 0 0 0,0-1 0 0 0,0 0 0 0 0,1 1 0 0 0,-1-1 0 0 0,0 0 0 0 0,1-1 0 0 0,-1 1 0 0 0,2-1-18 0 0,5 0 57 0 0,-1-2 0 0 0,1 1 0 0 0,-1-1 0 0 0,0-1 0 0 0,0 1 0 0 0,0-1 0 0 0,-1-1 0 0 0,1 1 0 0 0,4-5-57 0 0,143-116 31 0 0,-96 74-383 0 0,3 3 0 0 0,1 2-1 0 0,2 3 1 0 0,6 1 352 0 0,-68 41-34 0 0,40-18-611 0 0,-41 18 604 0 0,-1 1 0 0 0,1-1 0 0 0,0 1 0 0 0,0-1 0 0 0,0 1 0 0 0,0 0 0 0 0,0-1 0 0 0,0 1-1 0 0,0 0 1 0 0,0 1 0 0 0,0-1 0 0 0,0 0 0 0 0,0 0 0 0 0,0 1 0 0 0,0-1 0 0 0,0 1 0 0 0,0 0 0 0 0,0 0 0 0 0,0-1 0 0 0,0 2 41 0 0,-1-1-10 0 0,0 0 0 0 0,0 1 0 0 0,-1-1 0 0 0,1 0 0 0 0,0 1 0 0 0,-1-1 0 0 0,1 1 0 0 0,-1-1 0 0 0,1 1 0 0 0,-1 0 0 0 0,0-1-1 0 0,0 1 1 0 0,0-1 0 0 0,0 1 0 0 0,0-1 0 0 0,0 1 0 0 0,0 0 0 0 0,0-1 0 0 0,0 1 0 0 0,-1-1 0 0 0,1 1 0 0 0,-1-1 10 0 0,-10 38 7 0 0,10-37-10 0 0,-13 33 42 0 0,-2-2-1 0 0,-20 31-38 0 0,20-36-90 0 0,1 0 0 0 0,1 0 0 0 0,2 1 1 0 0,-6 20 89 0 0,13-36-237 0 0,-2 5-2787 0 0,9-16-198 0 0,7-7-1465 0 0,6-8 2065 0 0,4-5 410 0 0</inkml:trace>
  <inkml:trace contextRef="#ctx0" brushRef="#br0" timeOffset="1087.385">4309 417 452 0 0,'-2'2'491'0'0,"1"0"1"0"0,0-1-1 0 0,-1 1 1 0 0,1-1-1 0 0,-1 1 0 0 0,0-1 1 0 0,1 0-1 0 0,-1 1 1 0 0,0-1-1 0 0,0 0 0 0 0,0 0 1 0 0,0 0-1 0 0,0-1 0 0 0,0 1 1 0 0,0 0-1 0 0,0-1 1 0 0,-2 1-492 0 0,-7 3 1638 0 0,-23 10 1698 0 0,0 1 0 0 0,-8 7-3336 0 0,-11 10 782 0 0,2 2 1 0 0,1 2 0 0 0,-32 32-783 0 0,69-57 37 0 0,2 1 0 0 0,-1 0 1 0 0,2 0-1 0 0,0 2 0 0 0,0-1 0 0 0,1 1 1 0 0,1 0-1 0 0,0 1 0 0 0,1 0 0 0 0,1 0 1 0 0,0 1-1 0 0,1 1-37 0 0,3-11-1 0 0,0 0 0 0 0,1 0 0 0 0,0 1 0 0 0,0-1 0 0 0,0 0 0 0 0,1 0 0 0 0,0 1 0 0 0,0-1 0 0 0,1 0 0 0 0,0 1 0 0 0,0-1 0 0 0,0 0 0 0 0,1 0 0 0 0,0 0 0 0 0,0 0 0 0 0,0 0 0 0 0,1 0 0 0 0,0-1 0 0 0,0 1 0 0 0,1-1 0 0 0,-1 0 1 0 0,1 1-1 0 0,0-2 0 0 0,1 1 0 0 0,-1 0 0 0 0,1-1 0 0 0,0 0 0 0 0,0 0 0 0 0,0-1 0 0 0,0 1 0 0 0,1-1 0 0 0,2 1 1 0 0,14 6-244 0 0,1 0 0 0 0,0-2 0 0 0,0 0 0 0 0,1-2 0 0 0,0-1 0 0 0,17 2 244 0 0,-1-3-3103 0 0,-1-1-1 0 0,8-1 3104 0 0,-31-3-1836 0 0,0 0 1 0 0,0-1-1 0 0,-1 0 0 0 0,1-2 0 0 0,11-3 1836 0 0,2-3-2158 0 0</inkml:trace>
  <inkml:trace contextRef="#ctx0" brushRef="#br0" timeOffset="1972.71">3598 50 1232 0 0,'5'-5'1101'0'0,"0"-1"0"0"0,0 0 0 0 0,1 1-1 0 0,-1 0 1 0 0,1 1 0 0 0,1-1 0 0 0,1 0-1101 0 0,-6 3 248 0 0,0 1 0 0 0,0 0 1 0 0,0 0-1 0 0,1 0 0 0 0,-1 1 1 0 0,0-1-1 0 0,1 0 0 0 0,-1 1 1 0 0,0 0-1 0 0,1-1 0 0 0,-1 1 1 0 0,1 0-249 0 0,-2 0 185 0 0,0 1 1 0 0,0-1-1 0 0,0 0 1 0 0,0 0-1 0 0,0 1 0 0 0,1-1 1 0 0,-1 1-1 0 0,0-1 1 0 0,0 1-1 0 0,0-1 1 0 0,0 1-1 0 0,0 0 1 0 0,0-1-1 0 0,-1 1 1 0 0,1 0-1 0 0,0 0 1 0 0,0 0-1 0 0,0 0 1 0 0,-1 0-1 0 0,1 0 0 0 0,0 0 1 0 0,-1 0-1 0 0,1 0 1 0 0,-1 0-186 0 0,1 2 171 0 0,0 0 0 0 0,0-1 0 0 0,-1 1 0 0 0,1 0 1 0 0,-1 0-1 0 0,0 0 0 0 0,0 0 0 0 0,0 0 0 0 0,0-1 0 0 0,0 1 0 0 0,-1 0 1 0 0,1 0-1 0 0,-1 0 0 0 0,0 0 0 0 0,1-1 0 0 0,-2 2-171 0 0,-22 49 126 0 0,11-27-33 0 0,7-12-924 0 0,-1 0 0 0 0,0-1 0 0 0,-5 7 831 0 0,5-10-1809 0 0,0-1 0 0 0,-1 1 0 0 0,0-2 0 0 0,0 1-1 0 0,-1-1 1 0 0,-1 0 0 0 0,-4 3 1809 0 0,-10 4-2432 0 0,-3 4 755 0 0</inkml:trace>
  <inkml:trace contextRef="#ctx0" brushRef="#br0" timeOffset="2456.383">4677 654 724 0 0,'5'-3'655'0'0,"0"0"1"0"0,1 1-1 0 0,-1-1 0 0 0,1 1 0 0 0,0 0 0 0 0,0 0 1 0 0,0 1-1 0 0,0 0 0 0 0,0 0 0 0 0,0 0 1 0 0,0 1-1 0 0,0 0 0 0 0,0 0 0 0 0,0 0 0 0 0,1 1 1 0 0,4 1-656 0 0,-5 0 302 0 0,1 0 0 0 0,-1 1 0 0 0,-1 0 1 0 0,1 0-1 0 0,0 0 0 0 0,-1 1 1 0 0,0 0-1 0 0,1 0 0 0 0,-1 0 0 0 0,-1 0 1 0 0,1 1-1 0 0,-1 0 0 0 0,0 0 1 0 0,0 0-1 0 0,0 1 0 0 0,-1-1-302 0 0,13 23 420 0 0,-1 1 0 0 0,-1 0-1 0 0,-2 1 1 0 0,0 2-420 0 0,0 2-118 0 0,2-1 0 0 0,1-1 1 0 0,4 5 117 0 0,-9-19-266 0 0,-3-6-1365 0 0,0 0-1 0 0,0 0 1 0 0,9 9 1631 0 0,-14-19-416 0 0,-1 0-1 0 0,1 0 0 0 0,-1 0 0 0 0,1-1 0 0 0,0 1 0 0 0,0-1 1 0 0,-1 1-1 0 0,1-1 0 0 0,0 0 0 0 0,1 0 0 0 0,-1 1 1 0 0,0-2-1 0 0,0 1 0 0 0,0 0 0 0 0,0 0 0 0 0,1-1 1 0 0,-1 1-1 0 0,0-1 0 0 0,1 1 0 0 0,-1-1 0 0 0,0 0 0 0 0,1 0 1 0 0,-1 0-1 0 0,1-1 417 0 0,10-4-1847 0 0</inkml:trace>
  <inkml:trace contextRef="#ctx0" brushRef="#br0" timeOffset="2673.424">5364 568 872 0 0,'-39'35'5892'0'0,"-1"-3"0"0"0,-20 12-5892 0 0,-39 30 3519 0 0,40-27-3100 0 0,-2 3 1239 0 0,-6 10-1658 0 0,46-39-2208 0 0,1 0 1 0 0,-14 21 2207 0 0,33-41-230 0 0,-3 4-5179 0 0,6-8-738 0 0,0-2 6156 0 0,5-8-1861 0 0</inkml:trace>
  <inkml:trace contextRef="#ctx0" brushRef="#br0" timeOffset="2892.394">5648 445 1852 0 0,'9'7'1616'0'0,"-1"1"-1"0"0,0 1 0 0 0,0-1 1 0 0,-1 1-1 0 0,0 1 1 0 0,-1-1-1 0 0,0 1 1 0 0,3 7-1616 0 0,-1-1 819 0 0,-2 1 0 0 0,1 0 0 0 0,-2 0 0 0 0,-1 0 0 0 0,2 9-819 0 0,-2-1 23 0 0,-2 0 0 0 0,0-1-1 0 0,-1 1 1 0 0,-2 0 0 0 0,-1 0-1 0 0,0-1 1 0 0,-2 1-1 0 0,-2 5-22 0 0,-1-5-107 0 0,-1 1-1 0 0,-1-2 1 0 0,0 1-1 0 0,-2-1 1 0 0,-1-1-1 0 0,-8 11 108 0 0,9-18-955 0 0,-1 0 0 0 0,0-1 0 0 0,-1 0 0 0 0,-1 0 955 0 0,3-5-1904 0 0,-1 0 0 0 0,0 0 1 0 0,0-1-1 0 0,0-1 0 0 0,-8 3 1904 0 0,-2-1-2630 0 0,3-4 648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8:1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1140 0 0,'0'1'414'0'0,"0"0"0"0"0,0-1 0 0 0,1 1 0 0 0,-1-1 0 0 0,0 1 0 0 0,0 0 0 0 0,0-1 0 0 0,0 1 0 0 0,0 0 0 0 0,0-1 0 0 0,0 1-1 0 0,0 0 1 0 0,0-1 0 0 0,0 1 0 0 0,0 0 0 0 0,0-1 0 0 0,0 1 0 0 0,-1 0 0 0 0,1-1 0 0 0,0 1 0 0 0,0-1 0 0 0,-1 1 0 0 0,1-1 0 0 0,0 1 0 0 0,-1 0 0 0 0,1-1 0 0 0,-1 1 0 0 0,1-1 0 0 0,-1 1-414 0 0,-18 18 5027 0 0,7-7-3879 0 0,3-2-963 0 0,1 1 0 0 0,0 0 0 0 0,1 0 0 0 0,0 0 0 0 0,1 1 0 0 0,0 1 0 0 0,1-1 0 0 0,1 1 0 0 0,-1-1 0 0 0,2 1 0 0 0,-1 8-185 0 0,2-12-628 0 0,2 1 1 0 0,-1-1-1 0 0,1 0 0 0 0,1 1 1 0 0,-1-1-1 0 0,2 0 0 0 0,1 7 628 0 0,-1-7-1649 0 0,1 0 0 0 0,0-1 0 0 0,0 1-1 0 0,1-1 1 0 0,0 0 0 0 0,1 0 0 0 0,0 0 0 0 0,2 3 1649 0 0,5 4-2536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8:1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537 279 2340 0 0,'-3'4'972'0'0,"1"-1"-1"0"0,-1 0 1 0 0,0 0 0 0 0,0-1-1 0 0,0 1 1 0 0,0-1-1 0 0,0 1 1 0 0,-1-1 0 0 0,1 0-1 0 0,-1 0 1 0 0,-1 1-972 0 0,-18 10 2833 0 0,-56 51 872 0 0,-39 41-3705 0 0,60-53 571 0 0,55-49-543 0 0,-32 28 258 0 0,2 1 0 0 0,1 1 0 0 0,-24 34-286 0 0,47-55 16 0 0,1 1 0 0 0,1 0 0 0 0,0 0-1 0 0,0 1 1 0 0,1 0 0 0 0,-1 7-16 0 0,4-12-7 0 0,1-1-1 0 0,1 1 0 0 0,-1 0 1 0 0,1-1-1 0 0,1 1 0 0 0,-1 0 1 0 0,2 0-1 0 0,-1 0 0 0 0,1 0 1 0 0,1-1-1 0 0,0 4 8 0 0,0-6-68 0 0,-1 0 0 0 0,2 0-1 0 0,-1 0 1 0 0,0-1 0 0 0,1 1 0 0 0,0-1-1 0 0,1 0 1 0 0,-1 1 0 0 0,1-2 0 0 0,0 1 0 0 0,0 0-1 0 0,3 2 69 0 0,-1-2-520 0 0,0 0 0 0 0,1 0 0 0 0,0-1-1 0 0,0 0 1 0 0,0 0 0 0 0,0 0 0 0 0,1-1-1 0 0,-1 0 1 0 0,1-1 520 0 0,7 2-1184 0 0,0-1 0 0 0,0 0 0 0 0,0-1 1 0 0,0-1-1 0 0,1 0 0 0 0,-1-1 0 0 0,0-1 0 0 0,0 0 0 0 0,1-1 0 0 0,-1-1 1184 0 0,34-8-2382 0 0</inkml:trace>
  <inkml:trace contextRef="#ctx0" brushRef="#br0" timeOffset="715.42">814 627 1292 0 0,'-2'-4'688'0'0,"1"-1"1"0"0,-1 1-1 0 0,0-1 0 0 0,0 1 0 0 0,0 0 0 0 0,-1 0 1 0 0,1 0-1 0 0,-1 0 0 0 0,0 0 0 0 0,0 1 1 0 0,-1-1-1 0 0,1 1 0 0 0,-1 0 0 0 0,1 0 1 0 0,-1 0-1 0 0,-2-1-688 0 0,4 3 240 0 0,-1 0 0 0 0,0 0 0 0 0,0 0 0 0 0,1 0 0 0 0,-1 1 0 0 0,0-1 0 0 0,0 1 0 0 0,0 0 0 0 0,0 0 0 0 0,0 0 0 0 0,0 0 0 0 0,0 0 0 0 0,0 0 0 0 0,0 1 0 0 0,0 0 0 0 0,1-1 0 0 0,-1 1 0 0 0,0 0 0 0 0,0 0 0 0 0,1 1 0 0 0,-1-1 0 0 0,0 1 0 0 0,1-1 0 0 0,0 1 0 0 0,-1 0 0 0 0,1 0 0 0 0,-1 1-240 0 0,-8 8 171 0 0,0 0-1 0 0,1 0 1 0 0,1 2 0 0 0,0-1 0 0 0,0 1-1 0 0,2 0 1 0 0,-1 1 0 0 0,2 0 0 0 0,0 0 0 0 0,0 0-1 0 0,2 1 1 0 0,-2 7-171 0 0,5-21 6 0 0,1 1-1 0 0,-1-1 1 0 0,1 1 0 0 0,-1 0-1 0 0,1-1 1 0 0,0 1-1 0 0,0-1 1 0 0,0 1 0 0 0,0 0-1 0 0,0-1 1 0 0,0 1-1 0 0,0 0 1 0 0,0-1 0 0 0,1 1-1 0 0,-1 0 1 0 0,1-1-1 0 0,-1 1 1 0 0,1-1 0 0 0,-1 1-1 0 0,1-1 1 0 0,0 1-1 0 0,0-1 1 0 0,0 0 0 0 0,0 1-1 0 0,0-1 1 0 0,1 1-6 0 0,0-1 2 0 0,0 0 0 0 0,1 0 0 0 0,-1 0 0 0 0,0 0 0 0 0,1 0 0 0 0,-1-1 0 0 0,0 1 0 0 0,1-1 0 0 0,-1 0 0 0 0,1 0 0 0 0,-1 0 0 0 0,1 0-1 0 0,-1 0 1 0 0,1 0 0 0 0,-1-1 0 0 0,1 1-2 0 0,11-4-92 0 0,0 1-1 0 0,-1-2 0 0 0,0 1 0 0 0,1-2 1 0 0,8-5 92 0 0,-14 7-326 0 0,0 0 0 0 0,-1 0 1 0 0,1 0-1 0 0,-1-1 1 0 0,0-1-1 0 0,-1 1 0 0 0,1-1 1 0 0,-1 0-1 0 0,0 0 1 0 0,0-1-1 0 0,-1 0 1 0 0,4-6 325 0 0,-9 13-12 0 0,0-1 0 0 0,0 1 0 0 0,1 0 0 0 0,-1 0 0 0 0,0 0 0 0 0,0-1 0 0 0,0 1 0 0 0,0 0 0 0 0,0 0 0 0 0,0 0 0 0 0,0-1 0 0 0,0 1 1 0 0,1 0-1 0 0,-1 0 0 0 0,0-1 0 0 0,0 1 0 0 0,0 0 0 0 0,0 0 0 0 0,0-1 0 0 0,0 1 0 0 0,0 0 0 0 0,0 0 0 0 0,-1 0 0 0 0,1-1 0 0 0,0 1 1 0 0,0 0-1 0 0,0 0 0 0 0,0-1 0 0 0,0 1 0 0 0,0 0 0 0 0,0 0 0 0 0,0 0 0 0 0,-1-1 0 0 0,1 1 0 0 0,0 0 0 0 0,0 0 0 0 0,0 0 1 0 0,0 0-1 0 0,-1 0 0 0 0,1-1 0 0 0,0 1 0 0 0,0 0 0 0 0,0 0 0 0 0,-1 0 0 0 0,1 0 0 0 0,0 0 0 0 0,0 0 0 0 0,-1 0 12 0 0,-15 1-105 0 0,-15 11 404 0 0,23-7-98 0 0,0 1 0 0 0,1 0 0 0 0,0 0 0 0 0,0 1-1 0 0,0 0 1 0 0,1 0 0 0 0,0 0 0 0 0,1 1 0 0 0,-3 3-201 0 0,7-8 37 0 0,-1-1 0 0 0,1 0 0 0 0,-1 1 0 0 0,1-1 0 0 0,0 1 0 0 0,0-1 0 0 0,0 1 0 0 0,0-1 0 0 0,1 1 0 0 0,-1 0 0 0 0,1 0 0 0 0,-1-1 0 0 0,1 1 0 0 0,0 0 0 0 0,0 0 0 0 0,0-1 0 0 0,1 1-1 0 0,-1 0 1 0 0,1-1 0 0 0,-1 1 0 0 0,1 0 0 0 0,0-1 0 0 0,0 1 0 0 0,0-1 0 0 0,0 1 0 0 0,1-1 0 0 0,-1 1 0 0 0,0-1 0 0 0,1 0 0 0 0,0 0 0 0 0,0 0 0 0 0,-1 0 0 0 0,1 0 0 0 0,2 2-37 0 0,-1-3 30 0 0,0 1-1 0 0,0 0 1 0 0,-1-1 0 0 0,1 0 0 0 0,0 0-1 0 0,0 0 1 0 0,0 0 0 0 0,1 0 0 0 0,-1 0-1 0 0,0-1 1 0 0,0 0 0 0 0,0 1 0 0 0,0-1-1 0 0,1 0 1 0 0,-1-1 0 0 0,0 1 0 0 0,0-1-1 0 0,0 1 1 0 0,0-1 0 0 0,0 0 0 0 0,0 0-1 0 0,0 0 1 0 0,0 0 0 0 0,0-1 0 0 0,0 1-1 0 0,2-3-29 0 0,10-5 22 0 0,-1 0 1 0 0,-1-2-1 0 0,1 1 0 0 0,5-8-22 0 0,-11 11 3 0 0,6-6-6 0 0,30-27 7 0 0,1 2 1 0 0,2 2-1 0 0,9-3-4 0 0,-40 29-29 0 0,1 0-1 0 0,0 2 0 0 0,0 0 0 0 0,1 1 1 0 0,0 0-1 0 0,0 2 0 0 0,0 0 0 0 0,1 1 0 0 0,0 1 1 0 0,0 1-1 0 0,17 0 30 0 0,-18 2-553 0 0,-1 0 0 0 0,0 1 0 0 0,1 1 1 0 0,-1 0-1 0 0,0 1 0 0 0,0 1 0 0 0,-1 1 0 0 0,1 1 1 0 0,4 2 552 0 0,-10-5 588 0 0,-14-6 1456 0 0,2 2-1924 0 0,0 0 1 0 0,-1 1-1 0 0,1-1 1 0 0,0 0-1 0 0,-1 1 1 0 0,1-1-1 0 0,-1 1 1 0 0,1 0 0 0 0,0-1-1 0 0,-1 1 1 0 0,1 0-1 0 0,-1 0 1 0 0,1 0-1 0 0,-1 0 1 0 0,0 0-1 0 0,1 0-120 0 0,-6 2 54 0 0,0 1-1 0 0,0-1 0 0 0,1 1 1 0 0,-1 1-1 0 0,1-1 1 0 0,0 1-1 0 0,0 0 1 0 0,0 0-1 0 0,0 1 1 0 0,1 0-1 0 0,0 0 0 0 0,0 0 1 0 0,0 1-1 0 0,0-1 1 0 0,1 1-1 0 0,0 0 1 0 0,0 0-1 0 0,-1 5-53 0 0,3-8 1 0 0,1 0 1 0 0,-1 1-1 0 0,1-1 0 0 0,0 0 0 0 0,0 1 0 0 0,0-1 1 0 0,0 1-1 0 0,1 0 0 0 0,0-1 0 0 0,-1 1 0 0 0,1-1 1 0 0,0 1-1 0 0,1-1 0 0 0,-1 1 0 0 0,1 0 0 0 0,-1-1 1 0 0,1 1-1 0 0,0-1 0 0 0,0 1 0 0 0,1-1 1 0 0,-1 0-1 0 0,1 0 0 0 0,0 1 0 0 0,0-1 0 0 0,0 0 1 0 0,0-1-1 0 0,0 1 0 0 0,0 0 0 0 0,1 0 0 0 0,0-1 1 0 0,-1 0-1 0 0,1 1 0 0 0,0-1 0 0 0,0 0 0 0 0,0 0 1 0 0,0-1-1 0 0,2 2-1 0 0,7 2-182 0 0,-1 0 1 0 0,1-1 0 0 0,0 0-1 0 0,0 0 1 0 0,0-2-1 0 0,1 1 1 0 0,-1-2-1 0 0,0 1 1 0 0,1-2 0 0 0,-1 0-1 0 0,1 0 1 0 0,6-2 181 0 0,-7 1-989 0 0,-1-1-1 0 0,0-1 1 0 0,0 0 0 0 0,0 0-1 0 0,0-1 1 0 0,4-3 989 0 0,-7 3-1203 0 0,0 0-1 0 0,-1-1 1 0 0,1 0-1 0 0,-1 0 0 0 0,0 0 1 0 0,0-1-1 0 0,-1 0 1 0 0,3-4 1203 0 0,12-15-2089 0 0</inkml:trace>
  <inkml:trace contextRef="#ctx0" brushRef="#br0" timeOffset="966.856">2331 1 860 0 0,'-8'14'3119'0'0,"-1"0"1"0"0,-1 0-1 0 0,1-1 1 0 0,-6 4-3120 0 0,-26 39 3759 0 0,5 7-964 0 0,-24 56-2795 0 0,38-67 13 0 0,2 1 0 0 0,3 0-1 0 0,2 1 1 0 0,-3 27-13 0 0,16-69-256 0 0,-14 59-2241 0 0,14-65 1458 0 0,0 0 0 0 0,0 1 0 0 0,-1-1 1 0 0,0 0-1 0 0,0-1 0 0 0,-1 1 0 0 0,1-1 0 0 0,-1 1 1 0 0,-3 2 1038 0 0,7-8-260 0 0,-1 1 0 0 0,0 0-1 0 0,1-1 1 0 0,-1 1 0 0 0,0-1 0 0 0,1 1 0 0 0,-1-1 0 0 0,0 0 0 0 0,0 1 0 0 0,0-1 0 0 0,1 0 0 0 0,-1 1 0 0 0,0-1-1 0 0,0 0 1 0 0,0 0 0 0 0,0 0 0 0 0,1 0 0 0 0,-1 0 0 0 0,0 0 0 0 0,-1 0 260 0 0,-7-3-1855 0 0</inkml:trace>
  <inkml:trace contextRef="#ctx0" brushRef="#br0" timeOffset="1582.757">1925 548 820 0 0,'2'-5'735'0'0,"1"0"0"0"0,-1 0 1 0 0,1 0-1 0 0,0 0 0 0 0,0 1 0 0 0,0 0 0 0 0,1-1 0 0 0,0 1 0 0 0,-1 0 1 0 0,1 1-1 0 0,1-1 0 0 0,0 1-735 0 0,3-4 353 0 0,2 2 0 0 0,-1-1 0 0 0,0 1 1 0 0,1 1-1 0 0,0 0 0 0 0,2-1-353 0 0,19-4 132 0 0,1 2 0 0 0,-1 1 0 0 0,25-2-132 0 0,-12 4 37 0 0,1 2-1 0 0,0 1 1 0 0,-1 3-1 0 0,33 5-36 0 0,-76-7 10 0 0,0 0 0 0 0,0 0 0 0 0,0 0 0 0 0,0 0 0 0 0,0 0 0 0 0,0 1 0 0 0,1-1 0 0 0,-1 0 0 0 0,0 0 0 0 0,0 1 0 0 0,0-1 0 0 0,0 1 0 0 0,0-1 0 0 0,0 1 0 0 0,0-1 0 0 0,0 1 0 0 0,-1 0 0 0 0,1-1 0 0 0,0 1 0 0 0,0 0 0 0 0,0 0 0 0 0,-1 0 0 0 0,1 0 0 0 0,0-1 0 0 0,0 2-10 0 0,-1-1 87 0 0,0 0 0 0 0,-1 0-1 0 0,1 0 1 0 0,0 0 0 0 0,0 0-1 0 0,0 1 1 0 0,-1-1 0 0 0,1 0-1 0 0,-1 0 1 0 0,1 0 0 0 0,-1 0-1 0 0,1 0 1 0 0,-1 0 0 0 0,1-1-1 0 0,-1 1 1 0 0,0 0 0 0 0,0 0-1 0 0,1 0 1 0 0,-1-1 0 0 0,0 1-87 0 0,-7 6 892 0 0,0 0-1 0 0,-1-1 1 0 0,0 0 0 0 0,-7 4-892 0 0,-14 6 1256 0 0,10-6-386 0 0,0 0-1 0 0,-14 12-869 0 0,29-18 60 0 0,0 0 0 0 0,0 0 0 0 0,1 0 1 0 0,0 1-1 0 0,-1-1 0 0 0,1 1 0 0 0,1 0 0 0 0,-1 0 0 0 0,1 0 0 0 0,0 1 1 0 0,0-1-1 0 0,-1 3-60 0 0,4-7 3 0 0,-1 1 0 0 0,1-1 0 0 0,-1 0 1 0 0,1 1-1 0 0,0-1 0 0 0,-1 0 1 0 0,1 1-1 0 0,0-1 0 0 0,0 1 0 0 0,0-1 1 0 0,0 0-1 0 0,0 1 0 0 0,0-1 0 0 0,0 1 1 0 0,0-1-1 0 0,1 0 0 0 0,-1 1 0 0 0,1-1 1 0 0,-1 0-1 0 0,1 1 0 0 0,-1-1 1 0 0,1 0-1 0 0,0 0 0 0 0,-1 0 0 0 0,1 1 1 0 0,1 0-4 0 0,0-1 0 0 0,0 1 1 0 0,1 0-1 0 0,-1-1 1 0 0,1 0-1 0 0,-1 1 1 0 0,1-1-1 0 0,-1 0 1 0 0,1 0-1 0 0,0 0 1 0 0,0-1-1 0 0,-1 1 1 0 0,1-1-1 0 0,0 1 0 0 0,12 0-25 0 0,-1 0-1 0 0,0-1 1 0 0,1-1-1 0 0,12-2 26 0 0,-16 1-215 0 0,0 0 0 0 0,0-1 1 0 0,0 0-1 0 0,0 0 0 0 0,-1-1 1 0 0,1-1-1 0 0,4-3 215 0 0,10-7-3151 0 0,-1-1 0 0 0,4-4 3151 0 0,29-20-6894 0 0,-42 32 6079 0 0,-15 8 828 0 0,0 0 0 0 0,0 1 0 0 0,0-1 0 0 0,0 0-1 0 0,0 0 1 0 0,0 0 0 0 0,0 0 0 0 0,0 0 0 0 0,0 0-1 0 0,0 0 1 0 0,0 0 0 0 0,0 0 0 0 0,0 0 0 0 0,0 0 0 0 0,0 0-1 0 0,0 0 1 0 0,0 0 0 0 0,0 1 0 0 0,0-1 0 0 0,0 0 0 0 0,0 0-1 0 0,0 0 1 0 0,0 0 0 0 0,0 0 0 0 0,0 0 0 0 0,0 0 0 0 0,0 0-1 0 0,0 0 1 0 0,0 0 0 0 0,0 0 0 0 0,0 0 0 0 0,0 1-1 0 0,0-1 1 0 0,0 0 0 0 0,0 0 0 0 0,0 0 0 0 0,0 0 0 0 0,0 0-1 0 0,0 0 1 0 0,0 0 0 0 0,0 0 0 0 0,0 0 0 0 0,0 0 0 0 0,0 0-1 0 0,0 0 1 0 0,1 0 0 0 0,-1 0 0 0 0,0 0 0 0 0,0 0 0 0 0,0 0-1 0 0,0 0 1 0 0,0 0 0 0 0,0 0 0 0 0,0 0 0 0 0,0 0-1 0 0,0 0 1 0 0,0 0 0 0 0,0 0 0 0 0,0 0 0 0 0,1 0 0 0 0,-1 0-1 0 0,0 0 1 0 0,0 0 0 0 0,0 0 0 0 0,0 0 0 0 0,0 0 0 0 0,0 0-1 0 0,0 0 1 0 0,0 0 0 0 0,0 0-13 0 0,-16 22 3644 0 0,4-7-2494 0 0,5-5-164 0 0,-2 2 425 0 0,1 1 0 0 0,1 0-1 0 0,-5 10-1410 0 0,11-21 114 0 0,0 1-1 0 0,0-1 0 0 0,0 1 1 0 0,0 0-1 0 0,0 0 0 0 0,1-1 1 0 0,-1 1-1 0 0,1 0 0 0 0,-1 0 0 0 0,1 0 1 0 0,0 0-1 0 0,0-1 0 0 0,1 1 1 0 0,-1 0-1 0 0,0 0 0 0 0,1 0 1 0 0,0-1-1 0 0,0 1 0 0 0,-1 0 0 0 0,2 0 1 0 0,0 1-114 0 0,-1-3 28 0 0,-1 0 0 0 0,1-1 0 0 0,0 1 0 0 0,0 0 0 0 0,0-1 0 0 0,0 1 0 0 0,0-1 0 0 0,1 1 0 0 0,-1-1 0 0 0,0 1 0 0 0,0-1 0 0 0,0 0 0 0 0,0 0 0 0 0,0 1 0 0 0,0-1 0 0 0,1 0 0 0 0,-1 0 0 0 0,0 0 0 0 0,0 0 0 0 0,0 0 0 0 0,1-1 0 0 0,-1 1 0 0 0,0 0 0 0 0,0 0 0 0 0,0-1 0 0 0,0 1 0 0 0,0-1 0 0 0,0 1 0 0 0,0-1 0 0 0,0 0 0 0 0,0 1 0 0 0,0-1 0 0 0,1 0-28 0 0,33-25 273 0 0,12-17-375 0 0,2 3 0 0 0,2 1 0 0 0,1 3 0 0 0,53-27 102 0 0,-100 60-109 0 0,0 1-1 0 0,0-1 0 0 0,0 1 1 0 0,0 1-1 0 0,0-1 0 0 0,0 1 1 0 0,0 0-1 0 0,0 0 0 0 0,3 0 110 0 0,-8 1-11 0 0,1 0 0 0 0,-1 0 0 0 0,0 0 0 0 0,0 0 0 0 0,0 0 0 0 0,1 0-1 0 0,-1 0 1 0 0,0 0 0 0 0,0 0 0 0 0,0 0 0 0 0,1 0 0 0 0,-1 0-1 0 0,0 0 1 0 0,0 0 0 0 0,0 0 0 0 0,0 0 0 0 0,1 0 0 0 0,-1 1 0 0 0,0-1-1 0 0,0 0 1 0 0,0 0 0 0 0,0 0 0 0 0,0 0 0 0 0,1 0 0 0 0,-1 0 0 0 0,0 1-1 0 0,0-1 1 0 0,0 0 0 0 0,0 0 0 0 0,0 0 0 0 0,0 0 0 0 0,0 1 0 0 0,0-1-1 0 0,1 0 1 0 0,-1 0 0 0 0,0 0 0 0 0,0 1 0 0 0,0-1 0 0 0,0 0-1 0 0,0 0 1 0 0,0 0 0 0 0,0 1 0 0 0,0-1 11 0 0,-5 11-199 0 0,-9 8 97 0 0,-24 21 86 0 0,14-16 63 0 0,1 2 0 0 0,0 3-47 0 0,17-21 3 0 0,1 0 0 0 0,0 0 0 0 0,0 0 0 0 0,1 0 0 0 0,0 1 0 0 0,0 0 0 0 0,1 0 0 0 0,0 0 0 0 0,-1 7-3 0 0,4-13 4 0 0,-1-1-1 0 0,1 1 1 0 0,0 0-1 0 0,0 0 1 0 0,0-1-1 0 0,0 1 1 0 0,0 0-1 0 0,0-1 1 0 0,1 1-1 0 0,-1 0 1 0 0,1-1 0 0 0,0 1-1 0 0,0 0 1 0 0,0-1-1 0 0,0 1-3 0 0,0-2-196 0 0,0 1 0 0 0,0-1 0 0 0,0 0 0 0 0,1 1 0 0 0,-1-1 0 0 0,0 0 1 0 0,1 0-1 0 0,-1 0 0 0 0,0 0 0 0 0,1 0 0 0 0,-1 0 0 0 0,1 0 0 0 0,-1-1 0 0 0,1 1 0 0 0,0 0 0 0 0,-1-1 0 0 0,1 1 0 0 0,0-1 196 0 0,3 1-718 0 0,0-1-1 0 0,-1 0 1 0 0,1 0 0 0 0,0 0-1 0 0,0-1 1 0 0,0 1 0 0 0,0-1 0 0 0,-1 0-1 0 0,1-1 1 0 0,0 1 0 0 0,-1-1-1 0 0,1 0 1 0 0,-1 0 0 0 0,0 0-1 0 0,1-1 719 0 0,16-11-2358 0 0,-2-2 626 0 0</inkml:trace>
  <inkml:trace contextRef="#ctx0" brushRef="#br0" timeOffset="1842.45">3381 254 80 0 0,'0'6'14282'0'0,"4"5"-9227"0"0,10 16-5814 0 0,-10-19 1960 0 0,21 38-863 0 0,3-1 1 0 0,1-1-1 0 0,2-1 1 0 0,16 14-339 0 0,-26-33-588 0 0,0-2 0 0 0,2-1 1 0 0,0 0-1 0 0,2-2 0 0 0,0-1 0 0 0,1-1 1 0 0,0-1-1 0 0,7 2 588 0 0,-28-16-781 0 0,0 0 0 0 0,0 0 1 0 0,1 0-1 0 0,-1-1 0 0 0,0 1 0 0 0,0-1 1 0 0,1-1-1 0 0,1 1 781 0 0,-4-1-419 0 0,-1 0 1 0 0,0 0-1 0 0,1 0 1 0 0,-1 0-1 0 0,0-1 0 0 0,0 1 1 0 0,1-1-1 0 0,-1 0 1 0 0,0 1-1 0 0,0-1 1 0 0,0 0-1 0 0,0 0 1 0 0,0 0-1 0 0,0-1 0 0 0,0 1 1 0 0,0 0-1 0 0,-1-1 1 0 0,1 1-1 0 0,0-1 1 0 0,0-1 418 0 0,6-9-1566 0 0</inkml:trace>
  <inkml:trace contextRef="#ctx0" brushRef="#br0" timeOffset="2126.847">3955 275 1340 0 0,'-48'29'14691'0'0,"-49"20"-14691"0"0,41-21 3527 0 0,-19 13-3527 0 0,48-24 217 0 0,-23 13 621 0 0,1 3-1 0 0,2 1 1 0 0,-8 11-838 0 0,42-34-207 0 0,1 1 1 0 0,0 0-1 0 0,1 1 1 0 0,0 0-1 0 0,1 0 1 0 0,1 2 0 0 0,0-1-1 0 0,1 1 1 0 0,1 0-1 0 0,0 1 1 0 0,1-1-1 0 0,0 1 1 0 0,0 6 206 0 0,6-20-346 0 0,-1-1 0 0 0,1 0 1 0 0,-1 1-1 0 0,1-1 1 0 0,0 0-1 0 0,0 1 0 0 0,0-1 1 0 0,0 1-1 0 0,0-1 0 0 0,0 0 1 0 0,0 1-1 0 0,0-1 0 0 0,1 0 1 0 0,-1 1-1 0 0,0-1 0 0 0,1 0 1 0 0,-1 1-1 0 0,1-1 0 0 0,0 0 1 0 0,-1 0-1 0 0,1 1 0 0 0,0-1 346 0 0,0 0-314 0 0,0-1 0 0 0,0 0-1 0 0,0 1 1 0 0,0-1 0 0 0,0 0-1 0 0,0 0 1 0 0,0 1 0 0 0,0-1 0 0 0,0 0-1 0 0,0 0 1 0 0,0 0 0 0 0,0 0-1 0 0,0 0 1 0 0,0-1 0 0 0,0 1-1 0 0,0 0 1 0 0,0 0 0 0 0,0-1-1 0 0,0 1 1 0 0,0 0 0 0 0,0-1-1 0 0,0 1 1 0 0,0-1 0 0 0,-1 1 0 0 0,1-1-1 0 0,0 0 1 0 0,0 1 0 0 0,0-1-1 0 0,-1 0 315 0 0,16-11-2312 0 0</inkml:trace>
  <inkml:trace contextRef="#ctx0" brushRef="#br0" timeOffset="2298.552">4206 55 1088 0 0,'7'11'2667'0'0,"0"0"-1"0"0,-1 0 1 0 0,-1 0 0 0 0,3 9-2667 0 0,-3-6 1613 0 0,-1-1 1 0 0,-1 0 0 0 0,0 1 0 0 0,-1 1-1614 0 0,0 5 805 0 0,-1 0 0 0 0,-1 0 0 0 0,-1 1 0 0 0,0-1 0 0 0,-2 0 0 0 0,-1 2-805 0 0,-10 36 256 0 0,-3 0-1 0 0,-2-1 1 0 0,-23 46-256 0 0,41-99 142 0 0,-12 25-17 0 0,-1-1 0 0 0,-17 25-125 0 0,17-31-1278 0 0,-1-1 1 0 0,-1-1-1 0 0,-13 12 1278 0 0,13-16-1804 0 0,-1 0 1 0 0,-1-1-1 0 0,-1-1 1 0 0,0-1-1 0 0,0 0 0 0 0,-2-2 1 0 0,1 0-1 0 0,-1-1 1 0 0,-13 3 1803 0 0,-21 6-2994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8:1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692 0 836 0 0,'-5'5'1193'0'0,"-42"49"6331"0"0,35-38-6557 0 0,0 1-1 0 0,0 0 1 0 0,2 0 0 0 0,-2 5-967 0 0,-25 57 1801 0 0,3 2-1 0 0,4 1 1 0 0,-6 35-1801 0 0,25-70 41 0 0,3 0 0 0 0,1 0 0 0 0,2 0 0 0 0,3 22-41 0 0,1-51-802 0 0,0 1 1 0 0,-1 0-1 0 0,-1 0 1 0 0,-1-1-1 0 0,-2 5 802 0 0,5-19-581 0 0,0 1-1 0 0,-1 0 1 0 0,0-1 0 0 0,1 0-1 0 0,-2 1 1 0 0,1-1 0 0 0,0 0-1 0 0,-1 0 1 0 0,0 0 0 0 0,0 0-1 0 0,0-1 1 0 0,0 1 0 0 0,0-1-1 0 0,-1 0 1 0 0,0 0 0 0 0,0 0-1 0 0,1 0 1 0 0,-2 0 0 0 0,1-1-1 0 0,0 0 1 0 0,0 0 0 0 0,-1 0-1 0 0,0 0 582 0 0,-18 1-1595 0 0</inkml:trace>
  <inkml:trace contextRef="#ctx0" brushRef="#br0" timeOffset="675.641">4 797 1148 0 0,'0'-1'462'0'0,"-1"0"-1"0"0,1 0 0 0 0,-1 0 1 0 0,1 0-1 0 0,0 0 1 0 0,-1 0-1 0 0,1 0 0 0 0,0 0 1 0 0,0 0-1 0 0,0-1 1 0 0,0 1-1 0 0,0 0 1 0 0,0 0-1 0 0,0 0 0 0 0,0 0 1 0 0,1 0-1 0 0,-1 0 1 0 0,0 0-462 0 0,12-19 3674 0 0,24-9-1806 0 0,16-4-987 0 0,2 3-1 0 0,2 2 1 0 0,49-17-881 0 0,181-50 640 0 0,-184 65-1306 0 0,1 5 0 0 0,1 4-1 0 0,33 1 667 0 0,-114 21-50 0 0,-23 0 67 0 0,-1-1 0 0 0,1 1 0 0 0,0-1 0 0 0,0 0 0 0 0,0 1 0 0 0,0-1 0 0 0,0 1 0 0 0,0-1 0 0 0,-1 0 0 0 0,1 1-1 0 0,0-1 1 0 0,0 0 0 0 0,-1 1 0 0 0,1-1 0 0 0,0 0 0 0 0,0 1 0 0 0,-1-1 0 0 0,1 0 0 0 0,0 0 0 0 0,-1 1 0 0 0,1-1 0 0 0,0 0 0 0 0,-1 0 0 0 0,1 0 0 0 0,-1 1 0 0 0,1-1 0 0 0,0 0 0 0 0,-1 0-1 0 0,1 0-16 0 0,-46 21 1337 0 0,41-19-1178 0 0,-10 5 195 0 0,-34 13 660 0 0,2 3 1 0 0,-8 7-1015 0 0,42-23 85 0 0,0 1-1 0 0,1 1 1 0 0,0 1-1 0 0,0-1 0 0 0,1 2 1 0 0,1-1-1 0 0,0 2 1 0 0,0-1-1 0 0,-7 12-84 0 0,16-21 4 0 0,0 0-1 0 0,-1 0 1 0 0,1 0 0 0 0,0 0-1 0 0,0 1 1 0 0,0-1-1 0 0,0 0 1 0 0,1 0-1 0 0,-1 1 1 0 0,1-1-1 0 0,-1 0 1 0 0,1 1 0 0 0,0-1-1 0 0,0 0 1 0 0,0 1-1 0 0,0-1 1 0 0,0 0-1 0 0,1 1 1 0 0,0 1-4 0 0,-1-2 1 0 0,1 0-1 0 0,1 0 1 0 0,-1 0 0 0 0,0 0-1 0 0,0-1 1 0 0,1 1 0 0 0,-1 0 0 0 0,1-1-1 0 0,-1 1 1 0 0,1-1 0 0 0,0 0-1 0 0,0 1 1 0 0,-1-1 0 0 0,1 0-1 0 0,0 0 1 0 0,0 0 0 0 0,1 0-1 0 0,5 2-7 0 0,1 0-1 0 0,-1-1 1 0 0,1 0 0 0 0,-1-1-1 0 0,1 1 1 0 0,-1-2 0 0 0,1 1 0 0 0,0-1-1 0 0,7-1 8 0 0,8-2-222 0 0,0 0-1 0 0,0-2 1 0 0,0-1 0 0 0,7-3 222 0 0,-22 6-630 0 0,-1 0 1 0 0,0 0 0 0 0,0-1 0 0 0,0 0 0 0 0,0-1 0 0 0,-1 0 0 0 0,1 0 0 0 0,-1 0 0 0 0,-1-1-1 0 0,1 0 1 0 0,-1 0 0 0 0,0-1 0 0 0,3-3 629 0 0,0-13-2276 0 0,-9 23 2252 0 0,0-1 1 0 0,0 0 0 0 0,0 1-1 0 0,0-1 1 0 0,0 1 0 0 0,0-1-1 0 0,0 1 1 0 0,0-1 0 0 0,0 0-1 0 0,0 1 1 0 0,-1-1 0 0 0,1 1-1 0 0,0-1 1 0 0,0 1 0 0 0,-1-1-1 0 0,1 1 1 0 0,0-1 0 0 0,-1 1-1 0 0,1-1 1 0 0,-1 1 0 0 0,1-1-1 0 0,0 1 1 0 0,-1-1 23 0 0,-1 1 114 0 0,0-1 1 0 0,1 1-1 0 0,-1-1 1 0 0,0 1-1 0 0,1 0 1 0 0,-1-1-1 0 0,0 1 0 0 0,0 0 1 0 0,1 0-1 0 0,-1 0 1 0 0,0 1-1 0 0,0-1 1 0 0,1 0-1 0 0,-1 1 0 0 0,0-1 1 0 0,1 1-1 0 0,-1-1 1 0 0,0 1-1 0 0,1 0 1 0 0,-1 0-1 0 0,-1 0-114 0 0,-1 2 259 0 0,0-1 0 0 0,0 1-1 0 0,0-1 1 0 0,0 1 0 0 0,0 1-1 0 0,0-1 1 0 0,1 0 0 0 0,0 1-1 0 0,-1 0 1 0 0,1-1 0 0 0,1 1 0 0 0,-1 1-1 0 0,1-1 1 0 0,-1 0 0 0 0,1 1-1 0 0,0-1 1 0 0,1 1 0 0 0,-1-1 0 0 0,1 1-1 0 0,0 0-258 0 0,0 1 148 0 0,0 1-1 0 0,1-1 0 0 0,0 1 1 0 0,0 0-1 0 0,0-1 0 0 0,1 1 1 0 0,0-1-1 0 0,0 1 0 0 0,1-1 0 0 0,0 1 1 0 0,0-1-1 0 0,0 0 0 0 0,3 6-147 0 0,-1-6 29 0 0,-1 0 0 0 0,1 0 0 0 0,0-1 0 0 0,0 1 0 0 0,0-1-1 0 0,1 0 1 0 0,-1 0 0 0 0,2 0 0 0 0,-1 0 0 0 0,0-1 0 0 0,1 0-1 0 0,0 0 1 0 0,2 0-29 0 0,-4-1 29 0 0,0-1 0 0 0,1-1 0 0 0,0 1 1 0 0,-1-1-1 0 0,1 1 0 0 0,0-1 0 0 0,-1-1 0 0 0,1 1 0 0 0,0-1 0 0 0,0 0 0 0 0,0 0 0 0 0,0 0 0 0 0,0 0 0 0 0,-1-1 0 0 0,1 0 1 0 0,0 0-1 0 0,0-1 0 0 0,-1 1 0 0 0,4-2-29 0 0,19-11-26 0 0,-1-1 0 0 0,0-1 0 0 0,-2-1 0 0 0,1-2 0 0 0,-2 0 0 0 0,19-21 26 0 0,-13 13-35 0 0,1 1-1 0 0,1 2 1 0 0,22-14 35 0 0,-52 38 2 0 0,-1 0 0 0 0,1 0-1 0 0,0-1 1 0 0,0 1 0 0 0,0 0 0 0 0,0 0-1 0 0,0 0 1 0 0,-1 0 0 0 0,1 0-1 0 0,0 0 1 0 0,0 0 0 0 0,0 0-1 0 0,0 0 1 0 0,0 0 0 0 0,0 1-1 0 0,-1-1 1 0 0,1 0 0 0 0,0 0-1 0 0,0 1 1 0 0,0-1 0 0 0,-1 1-1 0 0,1-1 1 0 0,0 1 0 0 0,0-1-1 0 0,-1 1 1 0 0,1-1 0 0 0,0 1-1 0 0,-1 0 1 0 0,1-1 0 0 0,-1 1-1 0 0,1 0 1 0 0,-1-1 0 0 0,1 1-1 0 0,-1 0 1 0 0,1 0-2 0 0,18 36 44 0 0,-14-26-36 0 0,21 53 9 0 0,-23-53-74 0 0,1 1 0 0 0,0-1 0 0 0,1 0 0 0 0,0 0 0 0 0,1 0 0 0 0,1-1 0 0 0,-1 0 0 0 0,7 7 57 0 0,-12-16-202 0 0,0 0 0 0 0,0 0 1 0 0,0 0-1 0 0,0 0 0 0 0,0-1 0 0 0,0 1 0 0 0,0 0 1 0 0,0-1-1 0 0,1 1 0 0 0,-1-1 0 0 0,0 1 1 0 0,0-1-1 0 0,0 0 0 0 0,1 1 0 0 0,-1-1 1 0 0,0 0-1 0 0,1 0 0 0 0,-1 0 0 0 0,0 0 1 0 0,0 0-1 0 0,1 0 0 0 0,-1 0 0 0 0,0 0 1 0 0,1-1-1 0 0,-1 1 0 0 0,0 0 0 0 0,0-1 1 0 0,0 1-1 0 0,1-1 0 0 0,-1 1 0 0 0,0-1 1 0 0,0 0-1 0 0,0 0 0 0 0,0 1 0 0 0,0-1 1 0 0,0 0-1 0 0,0 0 0 0 0,0 0 0 0 0,0 0 0 0 0,-1 0 1 0 0,1 0-1 0 0,0 0 0 0 0,-1 0 0 0 0,1-1 202 0 0,6-8-2060 0 0,-1 0 0 0 0,0 0-1 0 0,0-1 1 0 0,2-8 2060 0 0,-4 10-572 0 0,8-16-1031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5:50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687 65 1208 0 0,'-7'-7'945'0'0,"-1"2"0"0"0,0-1 1 0 0,0 1-1 0 0,0 0 0 0 0,-1 1 0 0 0,0 0 0 0 0,0 0 0 0 0,0 1-945 0 0,-7-2 963 0 0,0 0 0 0 0,0 2 0 0 0,0 0 0 0 0,-10 0-963 0 0,-4 1 879 0 0,1 2 0 0 0,-1 1 1 0 0,1 1-1 0 0,-1 1 0 0 0,-2 3-879 0 0,6-1 520 0 0,1 0 0 0 0,-1 2 0 0 0,2 1 0 0 0,-1 2 0 0 0,-14 7-520 0 0,31-13 41 0 0,0 0-1 0 0,0 0 1 0 0,1 1 0 0 0,-1 1 0 0 0,1-1-1 0 0,0 1 1 0 0,1 0 0 0 0,-1 1 0 0 0,1-1-1 0 0,0 1 1 0 0,1 1 0 0 0,0-1 0 0 0,0 1 0 0 0,0 0-1 0 0,1 0 1 0 0,0 0 0 0 0,-2 8-41 0 0,5-14 0 0 0,1 1 0 0 0,-1 0 1 0 0,1-1-1 0 0,-1 1 0 0 0,1 0 1 0 0,0-1-1 0 0,0 1 0 0 0,0 0 1 0 0,0-1-1 0 0,0 1 0 0 0,1 0 1 0 0,-1-1-1 0 0,1 1 0 0 0,0-1 1 0 0,0 1-1 0 0,0-1 0 0 0,0 1 1 0 0,0-1-1 0 0,0 0 0 0 0,1 1 1 0 0,0 0-2 0 0,1 1 0 0 0,1 0-1 0 0,0-1 0 0 0,-1 0 1 0 0,1 0-1 0 0,0 0 0 0 0,0 0 0 0 0,1-1 1 0 0,-1 1-1 0 0,1-1 0 0 0,-1 0 0 0 0,3 0 2 0 0,9 3-147 0 0,-1-1 0 0 0,1 0 0 0 0,0-2-1 0 0,0 0 1 0 0,0 0 0 0 0,16-2 147 0 0,-6-1-870 0 0,0-2 1 0 0,1-1 0 0 0,-1-1-1 0 0,-1-1 1 0 0,1-1 0 0 0,0-2 869 0 0,48-19-5292 0 0,23-16 5292 0 0,-46 21-124 0 0,-96 75 5176 0 0,-180 172 253 0 0,-130 94-5376 0 0,347-309-212 0 0,7-8 110 0 0,0 0 0 0 0,0 0 0 0 0,0 1 0 0 0,-1-1 0 0 0,1 0 0 0 0,0 0 0 0 0,0 0 0 0 0,-1 0 0 0 0,1-1 0 0 0,-1 1 0 0 0,1 0 0 0 0,-1 0 0 0 0,1-1 0 0 0,-1 1-1 0 0,0-1 174 0 0,7-9-5312 0 0,9-12 1893 0 0,41-35-2101 0 0,-16 21 3734 0 0</inkml:trace>
  <inkml:trace contextRef="#ctx0" brushRef="#br0" timeOffset="250.688">1323 16 480 0 0,'-8'8'1309'0'0,"0"0"0"0"0,-1-1 0 0 0,0 0 0 0 0,0 0 0 0 0,-1-1 0 0 0,1 0 0 0 0,-1-1 0 0 0,-1 0 0 0 0,-3 1-1309 0 0,-38 21 2766 0 0,-8 11-1223 0 0,1 4 1 0 0,3 1 0 0 0,-34 36-1544 0 0,86-75 21 0 0,-1 1 1 0 0,0 0 0 0 0,1 0-1 0 0,0 0 1 0 0,0 0 0 0 0,0 1-1 0 0,1 0 1 0 0,0 0 0 0 0,0 0-1 0 0,0 0 1 0 0,1 0 0 0 0,0 1-1 0 0,0-1 1 0 0,0 3-22 0 0,2-5-42 0 0,0 0 1 0 0,0 0-1 0 0,0 0 0 0 0,0 0 1 0 0,1 0-1 0 0,0 0 1 0 0,0 0-1 0 0,0 0 0 0 0,0-1 1 0 0,1 1-1 0 0,-1 0 0 0 0,1-1 1 0 0,0 1-1 0 0,0-1 0 0 0,1 0 1 0 0,-1 0-1 0 0,0 0 0 0 0,1 0 1 0 0,0 0-1 0 0,0 0 0 0 0,0-1 1 0 0,0 1-1 0 0,0-1 0 0 0,0 0 1 0 0,1 1 41 0 0,7 3-624 0 0,0-1-1 0 0,0 0 1 0 0,0 0 0 0 0,0-1 0 0 0,1 0 0 0 0,0-1 0 0 0,0 0-1 0 0,0-1 1 0 0,0 0 0 0 0,0-1 0 0 0,0-1 0 0 0,12 0 624 0 0,16-3-2723 0 0,0 0-1 0 0,0-3 1 0 0,11-4 2723 0 0,10-4-2144 0 0</inkml:trace>
  <inkml:trace contextRef="#ctx0" brushRef="#br0" timeOffset="548.83">1607 67 1544 0 0,'-19'2'4191'0'0,"-1"0"1"0"0,0 0-1 0 0,0-2 0 0 0,-7-1-4191 0 0,-13 0 2153 0 0,85 18-2283 0 0,46 6 106 0 0,-65-18 16 0 0,-1 1 0 0 0,1 1 0 0 0,-2 1 0 0 0,1 2 0 0 0,-1 0 0 0 0,4 4 8 0 0,-27-13 0 0 0,1 0-1 0 0,0 0 1 0 0,-1 0-1 0 0,1 0 1 0 0,0 0 0 0 0,-1 0-1 0 0,1 0 1 0 0,-1 1 0 0 0,0-1-1 0 0,0 1 1 0 0,1-1 0 0 0,-1 1-1 0 0,0 0 1 0 0,0-1 0 0 0,0 1-1 0 0,-1 0 1 0 0,1 0 0 0 0,0-1-1 0 0,-1 2 1 0 0,0-2 1 0 0,0 1 0 0 0,0 0 0 0 0,0-1 0 0 0,0 1 0 0 0,-1-1 0 0 0,1 1 0 0 0,-1-1 0 0 0,1 1-1 0 0,-1-1 1 0 0,0 1 0 0 0,0-1 0 0 0,1 1 0 0 0,-1-1 0 0 0,0 0 0 0 0,0 1 0 0 0,0-1 0 0 0,0 0 0 0 0,-1 0-1 0 0,1 0 1 0 0,0 0 0 0 0,0 0 0 0 0,-2 1-1 0 0,-21 15 8 0 0,-1-2 0 0 0,-1 0-1 0 0,-1-2 1 0 0,1 0 0 0 0,-7 0-8 0 0,-45 21 7 0 0,55-23-6 0 0,1 1 0 0 0,0 1-1 0 0,1 1 1 0 0,0 1 0 0 0,1 0-1 0 0,-3 5 0 0 0,19-16-3 0 0,-1 1 0 0 0,1 0-1 0 0,0 0 1 0 0,1 0-1 0 0,-1 0 1 0 0,1 0-1 0 0,0 1 1 0 0,0 0-1 0 0,1-1 1 0 0,-1 1-1 0 0,1 0 1 0 0,0 4 3 0 0,1-6-5 0 0,1 1 0 0 0,0-1 0 0 0,0 1 0 0 0,0-1 0 0 0,0 1 0 0 0,1-1 0 0 0,0 1 0 0 0,0-1 0 0 0,0 1 0 0 0,0-1 0 0 0,1 0 0 0 0,-1 0 0 0 0,1 0 1 0 0,1 0-1 0 0,-1 0 0 0 0,0 0 0 0 0,1 0 0 0 0,0-1 0 0 0,0 1 5 0 0,5 5-211 0 0,1-1-1 0 0,-1 0 1 0 0,1 0 0 0 0,1-1 0 0 0,0-1-1 0 0,0 1 1 0 0,0-2 0 0 0,0 1 0 0 0,1-1 0 0 0,0-1-1 0 0,0 0 1 0 0,0-1 0 0 0,1 0 0 0 0,0 0 211 0 0,5 1-1327 0 0,0-2 0 0 0,-1 0 1 0 0,1 0-1 0 0,0-2 1 0 0,0 0-1 0 0,0-1 0 0 0,0 0 1 0 0,0-1-1 0 0,8-3 1327 0 0,-21 4-422 0 0,-1 0 0 0 0,1 0 0 0 0,0-1 0 0 0,0 1 0 0 0,-1-1 0 0 0,1 0 0 0 0,-1 0 0 0 0,1 0 0 0 0,0-1 422 0 0,9-10-1301 0 0</inkml:trace>
  <inkml:trace contextRef="#ctx0" brushRef="#br0" timeOffset="764.243">1391 442 1088 0 0,'0'1'476'0'0,"0"1"0"0"0,0-1 1 0 0,0 1-1 0 0,1-1 0 0 0,-1 1 0 0 0,1-1 0 0 0,-1 0 0 0 0,1 1 1 0 0,-1-1-1 0 0,1 0 0 0 0,0 1 0 0 0,0-1 0 0 0,-1 0 0 0 0,1 0 1 0 0,0 0-1 0 0,0 0 0 0 0,0 0 0 0 0,0 0 0 0 0,1 0 0 0 0,-1 0 1 0 0,0 0-1 0 0,0 0 0 0 0,1 0-476 0 0,1 0 1031 0 0,1 0 0 0 0,0 0 1 0 0,0 0-1 0 0,0-1 0 0 0,0 0 0 0 0,0 1 1 0 0,4-1-1032 0 0,1 0-511 0 0,319 1 2486 0 0,-218-4-6450 0 0,-1-1-6210 0 0,-83 4 7852 0 0,-2 1 675 0 0</inkml:trace>
  <inkml:trace contextRef="#ctx0" brushRef="#br0" timeOffset="1031.812">2038 526 1060 0 0,'0'0'300'0'0,"0"0"1"0"0,0 1-1 0 0,-1-1 0 0 0,1 0 0 0 0,0 0 1 0 0,-1 0-1 0 0,1 1 0 0 0,0-1 1 0 0,-1 0-1 0 0,1 0 0 0 0,0 0 0 0 0,-1 0 1 0 0,1 0-1 0 0,-1 0 0 0 0,1 1 1 0 0,0-1-1 0 0,-1 0 0 0 0,1 0 0 0 0,0 0 1 0 0,-1 0-1 0 0,1-1 0 0 0,-1 1 0 0 0,1 0 1 0 0,0 0-1 0 0,-1 0 0 0 0,1 0 1 0 0,0 0-1 0 0,-1 0 0 0 0,1 0 0 0 0,0-1 1 0 0,-1 1-1 0 0,1 0 0 0 0,0 0 0 0 0,-1-1 1 0 0,1 1-301 0 0,2-14 4583 0 0,15-14-2552 0 0,-5 15-1923 0 0,0 2 0 0 0,1-1 1 0 0,0 2-1 0 0,1 0 0 0 0,0 0 0 0 0,1 2 0 0 0,-1-1 0 0 0,2 2 0 0 0,9-4-108 0 0,-5 3-14 0 0,-1 2 1 0 0,1 0-1 0 0,1 1 0 0 0,-1 1 0 0 0,1 0 1 0 0,0 2-1 0 0,13 0 14 0 0,-29 2-7 0 0,1 0 1 0 0,0 0-1 0 0,-1 1 0 0 0,1 0 1 0 0,-1 0-1 0 0,1 0 0 0 0,-1 1 0 0 0,1-1 1 0 0,-1 1-1 0 0,0 1 0 0 0,0-1 1 0 0,0 1-1 0 0,3 1 7 0 0,-6-2-3 0 0,0 0 1 0 0,-1 0-1 0 0,1 0 0 0 0,0 0 1 0 0,0 0-1 0 0,-1 0 1 0 0,1 0-1 0 0,-1 1 0 0 0,0-1 1 0 0,0 1-1 0 0,0-1 0 0 0,0 1 1 0 0,0-1-1 0 0,0 1 1 0 0,-1-1-1 0 0,1 1 0 0 0,-1 0 1 0 0,0-1-1 0 0,0 1 0 0 0,0 0 1 0 0,0-1-1 0 0,0 1 1 0 0,-1 0-1 0 0,1-1 0 0 0,-1 1 1 0 0,1 0-1 0 0,-1-1 0 0 0,-1 3 3 0 0,-2 8-178 0 0,-1-1-1 0 0,-1 0 0 0 0,0 0 1 0 0,-1 0-1 0 0,0-1 0 0 0,0 0 1 0 0,-1 0-1 0 0,-5 4 179 0 0,-46 44-4917 0 0,59-58 4724 0 0,-1 0 0 0 0,1-1 0 0 0,-1 1 1 0 0,1-1-1 0 0,-1 1 0 0 0,1-1 0 0 0,-1 1 0 0 0,1-1 0 0 0,-1 0 1 0 0,0 1-1 0 0,1-1 0 0 0,-1 1 0 0 0,0-1 0 0 0,1 0 0 0 0,-1 0 1 0 0,0 1-1 0 0,1-1 0 0 0,-1 0 0 0 0,0 0 0 0 0,0 0 0 0 0,1 0 1 0 0,-1 0-1 0 0,0 0 0 0 0,1 0 0 0 0,-1 0 0 0 0,0 0 1 0 0,0 0-1 0 0,1 0 0 0 0,-1-1 0 0 0,0 1 193 0 0,0-1-278 0 0,0 0 0 0 0,1 0 0 0 0,-1 0 0 0 0,1 0 0 0 0,-1 0 0 0 0,1 0-1 0 0,-1 0 1 0 0,1 0 0 0 0,-1 0 0 0 0,1 0 0 0 0,0-1 0 0 0,0 1 0 0 0,0 0 0 0 0,-1 0 0 0 0,1 0 0 0 0,0-1 0 0 0,0 1-1 0 0,1 0 279 0 0,-1-19-1535 0 0</inkml:trace>
  <inkml:trace contextRef="#ctx0" brushRef="#br0" timeOffset="1299.234">2984 27 956 0 0,'22'49'4611'0'0,"43"108"4769"0"0,-48-108-7018 0 0,-1 0 0 0 0,0 13-2362 0 0,-10-37 193 0 0,-1 0 0 0 0,-2 0 0 0 0,0 0 1 0 0,-2 1-1 0 0,-1-1 0 0 0,-1 0 0 0 0,-1 1 0 0 0,-1-1 1 0 0,-1 0-1 0 0,-1 0 0 0 0,-2-1 0 0 0,-2 7-193 0 0,-9 15 24 0 0,-2-1 0 0 0,-1-1 0 0 0,-3-1 0 0 0,-18 24-24 0 0,18-33-1734 0 0,-1 0 0 0 0,-2-3 0 0 0,-12 12 1734 0 0,27-32-1220 0 0,-1 1 0 0 0,0-2 1 0 0,-1 0-1 0 0,0 0 0 0 0,-1-2 1 0 0,0 1-1 0 0,0-2 0 0 0,0 0 0 0 0,-1-1 1 0 0,0-1-1 0 0,-1 0 0 0 0,-12 2 1220 0 0,-29 2-1994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8:2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39 168 1184 0 0,'-3'2'1050'0'0,"-1"1"1"0"0,0-2-1 0 0,0 1 0 0 0,0 0 1 0 0,0-1-1 0 0,0 0 1 0 0,0 0-1 0 0,-3 1-1050 0 0,51-13 832 0 0,-1-1 1 0 0,29-14-833 0 0,31-9-63 0 0,2 8-1811 0 0,85-10 1874 0 0,8 7-7365 0 0,-162 26 5903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8:26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0 392 0 0,'-52'42'4677'0'0,"-5"-9"3649"0"0,56-33-8151 0 0,0 1 0 0 0,0-1 0 0 0,0 1 0 0 0,-1-1 0 0 0,1 1 0 0 0,0-1 0 0 0,0 1 0 0 0,0 0 0 0 0,0-1 0 0 0,0 1 0 0 0,0 0 0 0 0,0 0 0 0 0,1 0-1 0 0,-1 0 1 0 0,0 0 0 0 0,0 0 0 0 0,1 0 0 0 0,-1 0-175 0 0,1 0 38 0 0,0-1-1 0 0,1 1 1 0 0,-1-1-1 0 0,0 0 0 0 0,0 1 1 0 0,1-1-1 0 0,-1 1 1 0 0,0-1-1 0 0,0 0 0 0 0,1 1 1 0 0,-1-1-1 0 0,0 0 1 0 0,1 1-1 0 0,-1-1 0 0 0,1 0 1 0 0,-1 1-1 0 0,0-1 1 0 0,1 0-1 0 0,-1 0 1 0 0,1 0-1 0 0,-1 1 0 0 0,1-1 1 0 0,-1 0-1 0 0,1 0 1 0 0,-1 0-1 0 0,1 0 0 0 0,-1 0 1 0 0,1 0-38 0 0,46 3 94 0 0,196-27-590 0 0,0-10-6006 0 0,-41 5-2275 0 0,-139 20 7018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8:2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543 736 1460 0 0,'-27'-21'5562'0'0,"-8"-16"-1632"0"0,20 20-2990 0 0,13 15-818 0 0,0 1-1 0 0,0 0 0 0 0,0-1 1 0 0,0 1-1 0 0,0 0 0 0 0,0 0 1 0 0,0 1-1 0 0,0-1 0 0 0,0 0 1 0 0,0 1-1 0 0,-1-1 0 0 0,1 1 1 0 0,0 0-1 0 0,0-1 0 0 0,0 1 1 0 0,-1 0-1 0 0,1 1 0 0 0,0-1 1 0 0,0 0-1 0 0,-1 1 0 0 0,1-1 1 0 0,0 1-1 0 0,0-1 0 0 0,0 1 1 0 0,0 0-1 0 0,0 0 1 0 0,0 0-1 0 0,0 0 0 0 0,-1 1-121 0 0,-7 4 345 0 0,0 0 1 0 0,0 0-1 0 0,1 1 0 0 0,0 0 1 0 0,-1 2-346 0 0,-23 23 395 0 0,2 1 0 0 0,2 1 0 0 0,0 2 1 0 0,-2 7-396 0 0,-24 41 205 0 0,-13 32-205 0 0,63-106 9 0 0,-11 18 29 0 0,2 0 1 0 0,-3 12-39 0 0,14-33 5 0 0,0 0 0 0 0,1 0 0 0 0,0 0-1 0 0,0 0 1 0 0,1 1 0 0 0,0-1 0 0 0,0 1 0 0 0,1-1 0 0 0,0 1 0 0 0,0 0 0 0 0,1-1 0 0 0,0 5-5 0 0,0-9 0 0 0,1 0 0 0 0,-1 1 0 0 0,1-1 0 0 0,0 0 0 0 0,0 0 1 0 0,0 0-1 0 0,0 0 0 0 0,1 0 0 0 0,-1 0 0 0 0,1-1 0 0 0,-1 1 0 0 0,1-1 0 0 0,0 0 0 0 0,0 0 0 0 0,0 0 0 0 0,1 0 0 0 0,-1 0 1 0 0,0-1-1 0 0,0 1 0 0 0,1-1 0 0 0,-1 0 0 0 0,4 1 0 0 0,11 2-15 0 0,0 0-1 0 0,0 0 1 0 0,18-1 15 0 0,-26-2-11 0 0,62 8-258 0 0,-27-3-2968 0 0,0-1 0 0 0,17-3 3237 0 0,-47-2-1159 0 0,-1-1 0 0 0,0 0 0 0 0,1-1 0 0 0,-1-1 0 0 0,0 0 0 0 0,0-1 0 0 0,-1 0 0 0 0,1-1 0 0 0,7-5 1159 0 0,5-6-1392 0 0</inkml:trace>
  <inkml:trace contextRef="#ctx0" brushRef="#br0" timeOffset="345.486">774 1017 48 0 0,'7'-12'636'0'0,"5"-6"1008"0"0,-2 0 0 0 0,0 0-1 0 0,2-7-1643 0 0,-10 20 281 0 0,0 0-1 0 0,-1 0 1 0 0,1-1 0 0 0,-1 1-1 0 0,0 0 1 0 0,0 0-1 0 0,0-1 1 0 0,-1 1-1 0 0,0-1 1 0 0,0 1-1 0 0,-1 0 1 0 0,1-1-1 0 0,-1 1 1 0 0,0 0 0 0 0,-1-2-281 0 0,2 5 81 0 0,-1 1 0 0 0,0-1 0 0 0,1 0 0 0 0,-1 1 0 0 0,0-1 0 0 0,0 1 0 0 0,0-1 1 0 0,0 1-1 0 0,0-1 0 0 0,0 1 0 0 0,0 0 0 0 0,0 0 0 0 0,0 0 0 0 0,-1-1 1 0 0,1 1-1 0 0,-1 0 0 0 0,1 0 0 0 0,0 1 0 0 0,-1-1 0 0 0,0 0 0 0 0,1 0 0 0 0,-1 1 1 0 0,0-1-82 0 0,-2 1 164 0 0,1-1 0 0 0,0 1 0 0 0,0 0 0 0 0,0 0 1 0 0,-1 1-1 0 0,1-1 0 0 0,0 0 0 0 0,0 1 0 0 0,0 0 0 0 0,0 0 1 0 0,0 0-1 0 0,-1 1-164 0 0,-8 3 504 0 0,1 1 1 0 0,0 0 0 0 0,0 1 0 0 0,0 0-1 0 0,1 1 1 0 0,0 0-505 0 0,-4 5 304 0 0,0 1-1 0 0,1 1 1 0 0,0-1 0 0 0,1 2-1 0 0,1 0 1 0 0,0 0 0 0 0,-3 9-304 0 0,8-14 37 0 0,1 0 0 0 0,0 1 0 0 0,0 0 0 0 0,1 0 0 0 0,1 0 0 0 0,0 0 0 0 0,1 0 0 0 0,0 1 0 0 0,1-1 0 0 0,0 1 0 0 0,1-1 0 0 0,0 2-37 0 0,0-10 5 0 0,1 0 1 0 0,0 0-1 0 0,-1 0 1 0 0,1 0-1 0 0,1 0 0 0 0,-1 0 1 0 0,1 0-1 0 0,-1 0 1 0 0,1-1-1 0 0,0 1 1 0 0,0-1-1 0 0,1 1 1 0 0,-1-1-1 0 0,1 0 0 0 0,0 0 1 0 0,-1 0-1 0 0,4 3-5 0 0,-1-3 3 0 0,1 1-1 0 0,-1-1 1 0 0,1 0-1 0 0,-1-1 1 0 0,1 1-1 0 0,0-1 0 0 0,0 0 1 0 0,0 0-1 0 0,0-1 1 0 0,0 0-1 0 0,1 0-2 0 0,14 1-3 0 0,1-1-1 0 0,-1-1 1 0 0,0-2-1 0 0,0 0 0 0 0,1 0 1 0 0,5-4 3 0 0,-15 4-96 0 0,0 0 0 0 0,0-2 0 0 0,-1 1 0 0 0,1-1 0 0 0,-1-1 0 0 0,0 0 0 0 0,1-2 96 0 0,-9 6-70 0 0,0-1-1 0 0,-1 1 0 0 0,1-1 1 0 0,-1 0-1 0 0,0 0 0 0 0,1-1 0 0 0,-1 1 1 0 0,0 0-1 0 0,0-1 0 0 0,0 1 0 0 0,-1-1 1 0 0,1 1-1 0 0,-1-1 0 0 0,1 0 1 0 0,-1 0-1 0 0,0 0 0 0 0,0 1 0 0 0,0-1 1 0 0,0 0-1 0 0,-1-1 0 0 0,1 1 1 0 0,-1 0-1 0 0,0 0 0 0 0,0 0 0 0 0,0 0 1 0 0,0 0-1 0 0,-1 0 0 0 0,1 0 1 0 0,-1 0-1 0 0,1 0 71 0 0,-7-19-81 0 0,-1 0 1 0 0,0 1-1 0 0,-2 0 1 0 0,0 1-1 0 0,-1 0 1 0 0,-1 0-1 0 0,-1 1 0 0 0,-1 1 1 0 0,-1 0-1 0 0,0 1 1 0 0,-10-8 80 0 0,25 25-15 0 0,-1 0 0 0 0,1 0 1 0 0,0 0-1 0 0,0 0 0 0 0,0 0 0 0 0,0 0 1 0 0,0 0-1 0 0,0 0 0 0 0,-1 0 0 0 0,1 0 1 0 0,0-1-1 0 0,0 1 0 0 0,0 0 0 0 0,0 0 1 0 0,0 0-1 0 0,0 0 0 0 0,0 0 0 0 0,0 0 1 0 0,0 0-1 0 0,0 0 0 0 0,0-1 0 0 0,-1 1 1 0 0,1 0-1 0 0,0 0 0 0 0,0 0 0 0 0,0 0 1 0 0,0 0-1 0 0,0 0 0 0 0,0-1 0 0 0,0 1 1 0 0,0 0-1 0 0,0 0 0 0 0,0 0 0 0 0,0 0 1 0 0,0 0-1 0 0,0 0 0 0 0,0-1 1 0 0,0 1-1 0 0,0 0 0 0 0,1 0 0 0 0,-1 0 1 0 0,0 0-1 0 0,0 0 0 0 0,0 0 0 0 0,0 0 1 0 0,0-1-1 0 0,0 1 0 0 0,0 0 0 0 0,0 0 1 0 0,0 0-1 0 0,0 0 0 0 0,0 0 0 0 0,1 0 1 0 0,-1 0-1 0 0,0 0 0 0 0,0 0 15 0 0,12-2-1271 0 0,23 6-1786 0 0,-27-3 2050 0 0,70 1-5555 0 0,-50-2 4772 0 0</inkml:trace>
  <inkml:trace contextRef="#ctx0" brushRef="#br0" timeOffset="734.769">1615 677 60 0 0,'-29'0'6565'0'0,"-19"0"-404"0"0,38 1-5582 0 0,1 0 0 0 0,-1 0-1 0 0,1 1 1 0 0,0 0 0 0 0,-1 1 0 0 0,-5 2-579 0 0,-15 8 1014 0 0,0 0 0 0 0,0 2 1 0 0,-7 7-1015 0 0,25-15 139 0 0,1 1 1 0 0,0 0 0 0 0,1 1 0 0 0,0 0-1 0 0,0 0 1 0 0,1 1 0 0 0,0 0-1 0 0,1 1 1 0 0,-3 4-140 0 0,10-12 12 0 0,-1 0 0 0 0,0 0 0 0 0,0 0 0 0 0,1 0 0 0 0,0 0-1 0 0,0 0 1 0 0,0 1 0 0 0,0-1 0 0 0,0 0 0 0 0,0 0 0 0 0,1 1 0 0 0,0-1-1 0 0,0 1 1 0 0,0-1 0 0 0,0 0 0 0 0,0 1 0 0 0,1-1 0 0 0,-1 0 0 0 0,1 1 0 0 0,0-1-1 0 0,0 0 1 0 0,0 0 0 0 0,0 0 0 0 0,1 0 0 0 0,-1 0 0 0 0,1 0 0 0 0,0 0-1 0 0,0 0 1 0 0,0 0 0 0 0,0-1 0 0 0,0 1 0 0 0,1-1 0 0 0,-1 0 0 0 0,1 0 0 0 0,-1 1-1 0 0,3 0-11 0 0,13 8-12 0 0,-1 0-1 0 0,1-1 0 0 0,1-1 1 0 0,-1-1-1 0 0,17 5 13 0 0,-10-3 18 0 0,-22-9-19 0 0,34 14-23 0 0,-2 1-1 0 0,13 9 25 0 0,-39-20-13 0 0,0 0-1 0 0,0 1 1 0 0,0 1-1 0 0,-1-1 0 0 0,0 2 1 0 0,-1-1-1 0 0,0 1 1 0 0,0 0-1 0 0,0 0 1 0 0,-1 1-1 0 0,2 3 14 0 0,-6-8-16 0 0,0 0 0 0 0,0 0 0 0 0,-1 0 0 0 0,1 0 0 0 0,-1 0 0 0 0,0 1 0 0 0,0-1 0 0 0,-1 0 0 0 0,1 1 0 0 0,-1-1 0 0 0,0 1 0 0 0,0-1 0 0 0,0 0 0 0 0,-1 1 0 0 0,1-1 0 0 0,-2 1 16 0 0,1 1-13 0 0,-2 1 0 0 0,1-1 0 0 0,-1 0 0 0 0,0 1 0 0 0,0-1 0 0 0,-1-1-1 0 0,0 1 1 0 0,0-1 0 0 0,-4 5 13 0 0,-9 7 3 0 0,-1-1 0 0 0,0 0-1 0 0,-1-2 1 0 0,0 0 0 0 0,-11 4-3 0 0,-8 6 29 0 0,-1-1-1 0 0,-1-3 1 0 0,-1-1 0 0 0,-1-2 0 0 0,-1-2-1 0 0,0-1 1 0 0,0-3 0 0 0,-2-1 0 0 0,-17 0-29 0 0,55-9-116 0 0,1-1 1 0 0,-1 0-1 0 0,0 0 1 0 0,0 0-1 0 0,0-1 1 0 0,1 0-1 0 0,-1 0 1 0 0,-3-2 115 0 0,8 3-49 0 0,0-1 0 0 0,1 1 0 0 0,-1-1 0 0 0,1 0 0 0 0,0 0-1 0 0,-1 0 1 0 0,1 0 0 0 0,0 0 0 0 0,-1 0 0 0 0,1 0 0 0 0,0 0 0 0 0,0 0 0 0 0,0-1 0 0 0,0 1 0 0 0,0 0 0 0 0,0-1 0 0 0,0 1 0 0 0,0-1 0 0 0,1 1 0 0 0,-1-1 0 0 0,1 1 0 0 0,-1-1 0 0 0,1 1 0 0 0,-1-1 0 0 0,1 0 0 0 0,0 1 0 0 0,0-1 0 0 0,0 0 0 0 0,0 1 0 0 0,0-1 0 0 0,0 0 0 0 0,0 1 0 0 0,1-1 0 0 0,-1 0 0 0 0,0 1 0 0 0,1-1 49 0 0,2-8-1054 0 0,0 0-1 0 0,0 1 1 0 0,1-1 0 0 0,1 1 0 0 0,-1 0 0 0 0,1 0 0 0 0,1 0 0 0 0,5-5 1054 0 0,11-15-6232 0 0,24-20 6232 0 0,-18 19-1668 0 0,8-10 65 0 0</inkml:trace>
  <inkml:trace contextRef="#ctx0" brushRef="#br0" timeOffset="1145.747">2001 153 1856 0 0,'-2'-1'795'0'0,"0"1"0"0"0,-1-1 0 0 0,1 0 0 0 0,-1 0 0 0 0,1 0 0 0 0,0-1 0 0 0,0 1 1 0 0,0 0-1 0 0,0-1 0 0 0,0 0 0 0 0,0 1 0 0 0,-2-2-795 0 0,4 2 258 0 0,-1 0 0 0 0,0 0 0 0 0,1 0 0 0 0,-1 0 0 0 0,1 0 0 0 0,-1 0 0 0 0,1-1 0 0 0,0 1 0 0 0,-1 0 0 0 0,1 0 0 0 0,0 0 0 0 0,0 0 0 0 0,0 0 0 0 0,-1-1 0 0 0,1 1 0 0 0,0 0 0 0 0,1 0 0 0 0,-1 0 0 0 0,0-1-258 0 0,1-1 107 0 0,0 0 0 0 0,1 0 0 0 0,-1 0 0 0 0,1 0 0 0 0,0 1 0 0 0,-1-1 0 0 0,1 0 0 0 0,0 1 0 0 0,1 0 0 0 0,-1 0 0 0 0,0-1 0 0 0,1 1 0 0 0,-1 0 0 0 0,1 1 0 0 0,0-1 0 0 0,-1 0 0 0 0,1 1 0 0 0,1-1-107 0 0,10-4 68 0 0,0 1 0 0 0,0 1 0 0 0,0 0 0 0 0,1 0-1 0 0,-1 1 1 0 0,1 1 0 0 0,0 1 0 0 0,0 0 0 0 0,0 1 0 0 0,4 1-68 0 0,2 0 1 0 0,0 1 0 0 0,0 1 1 0 0,-1 1-1 0 0,1 1 0 0 0,-1 1 1 0 0,0 1-1 0 0,1 1-1 0 0,-16-6 1 0 0,1 1-1 0 0,-1-1 1 0 0,1 1 0 0 0,-1 0-1 0 0,0 1 1 0 0,0-1 0 0 0,-1 1-1 0 0,1 0 1 0 0,-1 0 0 0 0,1 1 0 0 0,1 3-1 0 0,-4-6 2 0 0,-1 0 0 0 0,0 1 0 0 0,0-1 0 0 0,0 0 0 0 0,0 1 0 0 0,0-1 0 0 0,-1 1 0 0 0,1 0 0 0 0,-1-1 0 0 0,1 1 1 0 0,-1-1-1 0 0,0 1 0 0 0,0 0 0 0 0,0-1 0 0 0,-1 1 0 0 0,1 0 0 0 0,0-1 0 0 0,-1 1 0 0 0,0-1 0 0 0,0 1 0 0 0,0-1 1 0 0,0 1-1 0 0,0-1 0 0 0,0 0 0 0 0,0 1 0 0 0,-1-1 0 0 0,0 1-2 0 0,-7 9 78 0 0,1-1-1 0 0,-1 0 1 0 0,-1-1 0 0 0,0 0 0 0 0,-1 0-1 0 0,0-1 1 0 0,0-1 0 0 0,-5 3-78 0 0,-27 16 782 0 0,-34 15-782 0 0,1-1 354 0 0,70-38-336 0 0,-7 4 25 0 0,0 1 0 0 0,0 1 0 0 0,1 0 0 0 0,-5 6-43 0 0,15-13 7 0 0,0 0-1 0 0,0 0 1 0 0,0 0-1 0 0,0 0 1 0 0,1 1-1 0 0,-1-1 1 0 0,1 1-1 0 0,-1-1 1 0 0,1 1-1 0 0,0 0 1 0 0,-1 2-7 0 0,2-3 1 0 0,0-1 0 0 0,0 0 0 0 0,0 1 1 0 0,0-1-1 0 0,0 1 0 0 0,0-1 0 0 0,0 0 1 0 0,1 1-1 0 0,-1-1 0 0 0,0 0 0 0 0,1 1 0 0 0,-1-1 1 0 0,1 0-1 0 0,-1 1 0 0 0,1-1 0 0 0,0 0 0 0 0,-1 0 1 0 0,1 0-1 0 0,0 1 0 0 0,0-1 0 0 0,0 0 1 0 0,0 0-1 0 0,0 0 0 0 0,1 0-1 0 0,2 2-1 0 0,1 0-1 0 0,0 1 1 0 0,0-2 0 0 0,0 1 0 0 0,0-1-1 0 0,0 0 1 0 0,1 0 0 0 0,-1 0 0 0 0,1 0-1 0 0,-1-1 1 0 0,2 0 1 0 0,68 6-40 0 0,-46-5 15 0 0,120 8-1371 0 0,-12-2-4411 0 0,-2 8-4416 0 0,-105-10 7946 0 0</inkml:trace>
  <inkml:trace contextRef="#ctx0" brushRef="#br0" timeOffset="1635.997">3460 212 192 0 0,'-18'-3'1519'0'0,"-1"1"0"0"0,1 1 0 0 0,-1 0 0 0 0,0 2 0 0 0,1 0 0 0 0,-1 1 0 0 0,0 1-1519 0 0,-4 1 904 0 0,0 2 0 0 0,0 1 0 0 0,0 1 0 0 0,1 0 0 0 0,-4 4-904 0 0,-12 8 697 0 0,1 2 0 0 0,1 1 0 0 0,1 2 0 0 0,2 1 0 0 0,0 2 0 0 0,1 2-697 0 0,8-7 158 0 0,2 0-1 0 0,1 2 0 0 0,1 0 1 0 0,1 1-1 0 0,1 1 1 0 0,1 1-1 0 0,2 0 1 0 0,1 1-1 0 0,1 1 1 0 0,-7 25-158 0 0,13-30-7 0 0,0 1 0 0 0,2 0 1 0 0,1 0-1 0 0,1 0 0 0 0,1 1 0 0 0,2-1 1 0 0,0 1-1 0 0,2-1 0 0 0,1 1 1 0 0,1-1-1 0 0,1 0 0 0 0,1 0 1 0 0,5 10 6 0 0,5 7-1638 0 0,1-1-1 0 0,21 36 1639 0 0,-19-44-3846 0 0,2-1-1 0 0,1 0 1 0 0,14 14 3846 0 0,-8-16-2883 0 0,0-5 591 0 0</inkml:trace>
  <inkml:trace contextRef="#ctx0" brushRef="#br0" timeOffset="2198.107">3593 677 1004 0 0,'-11'-1'1722'0'0,"0"-1"1"0"0,0 1-1 0 0,0 1 0 0 0,0 0 0 0 0,0 1 1 0 0,0 0-1 0 0,-3 1-1722 0 0,9-1 259 0 0,0 0-1 0 0,1 1 1 0 0,-1-1 0 0 0,1 1-1 0 0,0 0 1 0 0,-1 0 0 0 0,1 1-1 0 0,0-1 1 0 0,0 1-1 0 0,1 0 1 0 0,-1 0 0 0 0,1 0-1 0 0,-1 1 1 0 0,1-1 0 0 0,0 1-1 0 0,0-1 1 0 0,1 1 0 0 0,-2 1-259 0 0,-4 12 108 0 0,-1 1 0 0 0,2 0 1 0 0,0 0-1 0 0,2 0 0 0 0,0 1 1 0 0,1 0-1 0 0,0 0 1 0 0,2 0-1 0 0,0 0 0 0 0,1 0 1 0 0,1 0-1 0 0,1 1 0 0 0,1-1 1 0 0,0 0-1 0 0,4 8-108 0 0,-6-22 1 0 0,1 0-1 0 0,1-1 1 0 0,-1 1 0 0 0,1-1-1 0 0,0 0 1 0 0,0 1 0 0 0,0-1-1 0 0,0 0 1 0 0,1 0 0 0 0,0 0-1 0 0,-1 0 1 0 0,2-1 0 0 0,-1 1-1 0 0,2 0 0 0 0,-4-2 0 0 0,1-1 0 0 0,0 0 0 0 0,0 0 0 0 0,0 0-1 0 0,0 0 1 0 0,0 0 0 0 0,1 0 0 0 0,-1-1 0 0 0,0 1 0 0 0,0-1-1 0 0,0 1 1 0 0,1-1 0 0 0,-1 0 0 0 0,0 0 0 0 0,1 0 0 0 0,-1 0-1 0 0,0 0 1 0 0,0-1 0 0 0,1 1 0 0 0,-1 0 0 0 0,0-1 0 0 0,0 0-1 0 0,0 0 1 0 0,0 0 0 0 0,0 0 0 0 0,0 0 0 0 0,0 0-1 0 0,0 0 1 0 0,0 0 0 0 0,1-2 0 0 0,7-4-194 0 0,-1-1-1 0 0,0-1 1 0 0,-1 1-1 0 0,0-1 1 0 0,0-1-1 0 0,-1 1 1 0 0,0-1-1 0 0,-1-1 1 0 0,0 1-1 0 0,1-5 195 0 0,1-2-644 0 0,-1 0 0 0 0,0 0 0 0 0,-2-1 0 0 0,0 0 0 0 0,-1 0 0 0 0,1-9 644 0 0,-5 22 64 0 0,0 0-1 0 0,-1 1 1 0 0,1-1 0 0 0,-1 1-1 0 0,1-1 1 0 0,-1 0 0 0 0,-1 1-64 0 0,2 3 38 0 0,0 1 0 0 0,0-1-1 0 0,0 1 1 0 0,0-1 0 0 0,0 1 0 0 0,-1-1 0 0 0,1 1 0 0 0,0-1-1 0 0,0 1 1 0 0,-1 0 0 0 0,1-1 0 0 0,0 1 0 0 0,-1-1 0 0 0,1 1-1 0 0,0 0 1 0 0,-1-1 0 0 0,1 1 0 0 0,0 0 0 0 0,-1-1 0 0 0,1 1-1 0 0,-1 0 1 0 0,1 0 0 0 0,-1-1 0 0 0,1 1 0 0 0,-1 0-38 0 0,0 0 31 0 0,1 1 0 0 0,-1-1 0 0 0,0 1 0 0 0,0-1 0 0 0,0 0 0 0 0,1 1 0 0 0,-1 0 0 0 0,0-1 0 0 0,1 1 0 0 0,-1-1 0 0 0,0 1 0 0 0,1 0 0 0 0,-1 0 0 0 0,1-1 0 0 0,-1 1 0 0 0,1 0 0 0 0,0 0 0 0 0,-1-1 0 0 0,1 1 0 0 0,0 0 0 0 0,-1 0-31 0 0,-4 12 160 0 0,1 1 0 0 0,0-1 0 0 0,1 1 0 0 0,0 0 0 0 0,1-1 1 0 0,1 1-1 0 0,0 0 0 0 0,1 0 0 0 0,0 0 0 0 0,1 0 0 0 0,1 0 0 0 0,2 6-160 0 0,-4-14 40 0 0,2 0-1 0 0,-1-1 0 0 0,0 1 0 0 0,1-1 1 0 0,0 0-1 0 0,1 0 0 0 0,-1 1 0 0 0,1-1 1 0 0,0-1-1 0 0,0 1 0 0 0,0 0 0 0 0,1-1 1 0 0,0 0-1 0 0,0 1 0 0 0,0-2 0 0 0,0 1 1 0 0,0 0-1 0 0,1-1 0 0 0,0 0 0 0 0,0 0 1 0 0,-1 0-1 0 0,2-1 0 0 0,-1 1 0 0 0,0-1 1 0 0,0 0-1 0 0,1-1 0 0 0,-1 1 0 0 0,1-1 1 0 0,0 0-1 0 0,-1-1 0 0 0,1 1 0 0 0,0-1 1 0 0,-1 0-1 0 0,1-1 0 0 0,0 1 0 0 0,-1-1 1 0 0,1 0-1 0 0,-1-1 0 0 0,1 1 0 0 0,-1-1 1 0 0,0 0-1 0 0,1 0 0 0 0,-1-1 0 0 0,0 0 1 0 0,0 0-1 0 0,-1 0 0 0 0,5-3-39 0 0,7-9-1 0 0,-1-1 1 0 0,0 0-1 0 0,-2-1 0 0 0,1-1 0 0 0,-2 0 1 0 0,-1-1-1 0 0,0 0 0 0 0,3-9 1 0 0,-4 7 2 0 0,1 1-1 0 0,1 1 0 0 0,0 0 1 0 0,1 0-1 0 0,2 1 1 0 0,0 1-1 0 0,16-15-1 0 0,-19 22-12 0 0,0 1 0 0 0,1 0 1 0 0,0 1-1 0 0,0 1 0 0 0,1 0 0 0 0,0 0 0 0 0,0 2 1 0 0,7-3 11 0 0,-12 6-306 0 0,-1 0 0 0 0,0 1 1 0 0,1 0-1 0 0,0 0 0 0 0,-1 0 1 0 0,1 1-1 0 0,-1 1 0 0 0,1-1 0 0 0,-1 1 1 0 0,1 1-1 0 0,-1 0 0 0 0,1 0 1 0 0,-1 0-1 0 0,0 1 0 0 0,6 3 306 0 0,105 55-12183 0 0,-105-54 10701 0 0</inkml:trace>
  <inkml:trace contextRef="#ctx0" brushRef="#br0" timeOffset="2463.381">4469 791 300 0 0,'9'10'637'0'0,"-3"0"8286"0"0,-24-7-2002 0 0,12-2-6755 0 0,1 1 1 0 0,-1-1-1 0 0,0 1 1 0 0,1 1-1 0 0,-1-1 0 0 0,1 1 1 0 0,0 0-1 0 0,-1 0 1 0 0,2 0-1 0 0,-1 1 1 0 0,0-1-1 0 0,1 1 0 0 0,-1 1 1 0 0,1-1-1 0 0,0 0 1 0 0,1 1-1 0 0,-1 0 0 0 0,-1 4-166 0 0,-4 4 14 0 0,1 1-1 0 0,0 0 0 0 0,1 1 0 0 0,1 0 0 0 0,1 0 0 0 0,-2 7-13 0 0,5-17 21 0 0,1-1-1 0 0,0 1 0 0 0,0 0 1 0 0,0 0-1 0 0,1 0 0 0 0,0 0 1 0 0,0 1-1 0 0,0-1 0 0 0,0 0 1 0 0,1 0-1 0 0,0 0 0 0 0,0 0 1 0 0,0 0-1 0 0,1-1 0 0 0,-1 1 1 0 0,1 0-1 0 0,0-1 1 0 0,1 1-1 0 0,-1-1 0 0 0,1 1 1 0 0,1 1-21 0 0,1-1-5 0 0,0 0 1 0 0,0 0-1 0 0,0-1 1 0 0,1 0-1 0 0,0 0 1 0 0,0 0-1 0 0,0-1 1 0 0,0 1 0 0 0,0-1-1 0 0,1-1 1 0 0,-1 1-1 0 0,1-1 1 0 0,0-1-1 0 0,0 1 1 0 0,2-1 4 0 0,4 1-356 0 0,0 0 0 0 0,-1-1 0 0 0,1-1-1 0 0,0 0 1 0 0,-1-1 0 0 0,1 0 0 0 0,0-1 0 0 0,-1-1 0 0 0,5-1 356 0 0,-3-1-1131 0 0,1 0-1 0 0,-1-1 1 0 0,-1 0 0 0 0,1-1 0 0 0,-1 0-1 0 0,0-2 1 0 0,-1 1 0 0 0,0-2-1 0 0,0 1 1 0 0,-1-1 0 0 0,0-1 0 0 0,0-1 1131 0 0,21-27-2344 0 0</inkml:trace>
  <inkml:trace contextRef="#ctx0" brushRef="#br0" timeOffset="2653.028">5217 0 1800 0 0,'-37'46'5289'0'0,"-55"73"3456"0"0,70-88-7829 0 0,2 1 0 0 0,2 0 0 0 0,0 4-916 0 0,-5 13 468 0 0,2 1-1 0 0,2 1 0 0 0,3 1 0 0 0,0 7-467 0 0,10-29 19 0 0,1 1 0 0 0,1 0 0 0 0,2 0 0 0 0,1 0 0 0 0,1 0 0 0 0,2 0 0 0 0,1 0 0 0 0,3 7-19 0 0,10 32-582 0 0,5 16-2178 0 0,-13-28-3233 0 0,-8-56 5555 0 0,0 11-2461 0 0,0-13 2786 0 0,0 1 0 0 0,0-1-1 0 0,0 0 1 0 0,0 0 0 0 0,0 1 0 0 0,0-1 0 0 0,0 0 0 0 0,0 0 0 0 0,0 1 0 0 0,0-1 0 0 0,0 0 0 0 0,0 0 0 0 0,0 0 0 0 0,-1 1 0 0 0,1-1 0 0 0,0 0 0 0 0,0 0 0 0 0,0 0 0 0 0,0 1-1 0 0,0-1 1 0 0,-1 0 0 0 0,1 0 0 0 0,0 0 0 0 0,0 0 0 0 0,0 1 0 0 0,-1-1 0 0 0,1 0 0 0 0,0 0 0 0 0,0 0 0 0 0,0 0 0 0 0,-1 0 0 0 0,1 0 0 0 0,0 0 0 0 0,0 0 0 0 0,-1 0 0 0 0,1 0-1 0 0,0 0 1 0 0,0 0 0 0 0,-1 0 0 0 0,1 0 0 0 0,0 0 0 0 0,0 0 0 0 0,-1 0 0 0 0,1 0 0 0 0,0 0 0 0 0,0 0 0 0 0,-1 0 113 0 0,-9-5-1901 0 0</inkml:trace>
  <inkml:trace contextRef="#ctx0" brushRef="#br0" timeOffset="3265.881">4779 793 1752 0 0,'-1'-3'759'0'0,"0"1"0"0"0,1 0 0 0 0,-1-1 0 0 0,1 1 0 0 0,0-1 0 0 0,0 1 0 0 0,0-1 0 0 0,0 1 0 0 0,0-1 0 0 0,0 1 0 0 0,0-1 0 0 0,1 1 0 0 0,0-1 0 0 0,-1 1 0 0 0,1-1-759 0 0,1 2 177 0 0,-1-1 0 0 0,1 0 0 0 0,0 0 0 0 0,-1 0 0 0 0,1 1 0 0 0,0-1 0 0 0,0 1 0 0 0,0 0 0 0 0,0-1 0 0 0,1 1 0 0 0,-1 0 0 0 0,0 0 0 0 0,0 1 0 0 0,1-1-1 0 0,0 0-176 0 0,19-6 22 0 0,1 1 0 0 0,0 1 1 0 0,-1 1-1 0 0,2 1 0 0 0,16 0-22 0 0,40 2-1784 0 0,2 4 1784 0 0,19 0-2654 0 0,-37-4 649 0 0,34 1-3170 0 0,44 7 5175 0 0,-140-7 123 0 0,-1 0 0 0 0,1 0 0 0 0,0 1 0 0 0,0-1 0 0 0,-1 0 0 0 0,1 1 0 0 0,0-1 0 0 0,-1 1 0 0 0,1-1 0 0 0,-1 1 0 0 0,1 0 0 0 0,-1 0 0 0 0,1 0-123 0 0,-2-1 87 0 0,0 0 0 0 0,0 0-1 0 0,0 1 1 0 0,0-1-1 0 0,1 0 1 0 0,-1 1 0 0 0,0-1-1 0 0,0 0 1 0 0,0 0 0 0 0,0 1-1 0 0,0-1 1 0 0,0 0-1 0 0,0 1 1 0 0,0-1 0 0 0,0 0-1 0 0,0 0 1 0 0,0 1-1 0 0,-1-1 1 0 0,1 0 0 0 0,0 1-1 0 0,0-1 1 0 0,0 0-1 0 0,0 0 1 0 0,0 1 0 0 0,0-1-1 0 0,-1 0 1 0 0,1 0-1 0 0,0 1 1 0 0,0-1 0 0 0,0 0-1 0 0,-1 0 1 0 0,1 0-1 0 0,0 0 1 0 0,0 1 0 0 0,-1-1-1 0 0,1 0 1 0 0,0 0-1 0 0,0 0 1 0 0,-1 0-87 0 0,-4 3 849 0 0,0 0 1 0 0,0 0-1 0 0,-1-1 0 0 0,1 1 0 0 0,-1-1 1 0 0,-2 0-850 0 0,-69 18 3944 0 0,-7 2-415 0 0,-9 7-3529 0 0,68-20 274 0 0,0 1-1 0 0,1 1 0 0 0,0 1 0 0 0,1 1 0 0 0,-17 14-273 0 0,36-25 12 0 0,1 1 0 0 0,0 0 0 0 0,0 0 0 0 0,0 0-1 0 0,0 0 1 0 0,0 0 0 0 0,1 1 0 0 0,-1-1 0 0 0,1 1 0 0 0,0 0 0 0 0,0 0-12 0 0,2-3 1 0 0,-1 0 1 0 0,1 0 0 0 0,0 0-1 0 0,0 0 1 0 0,0 0 0 0 0,-1 1 0 0 0,1-1-1 0 0,0 0 1 0 0,0 0 0 0 0,0 0-1 0 0,1 0 1 0 0,-1 0 0 0 0,0 1-1 0 0,0-1 1 0 0,1 0 0 0 0,-1 0 0 0 0,0 0-1 0 0,1 0 1 0 0,-1 0 0 0 0,1 0-1 0 0,0 0 1 0 0,-1 0 0 0 0,1 0 0 0 0,0 0-1 0 0,-1 0 1 0 0,1-1 0 0 0,0 1-1 0 0,0 0 1 0 0,0 0 0 0 0,0-1-1 0 0,0 1 1 0 0,0-1 0 0 0,0 1 0 0 0,0-1-1 0 0,0 1 1 0 0,0-1 0 0 0,0 1-1 0 0,0-1 1 0 0,0 0 0 0 0,0 1-1 0 0,0-1 1 0 0,2 0-2 0 0,8 2-142 0 0,1 1-1 0 0,1-2 1 0 0,-1 0-1 0 0,0 0 1 0 0,0-2-1 0 0,0 1 1 0 0,0-1-1 0 0,1-1 1 0 0,10-3 142 0 0,13-3-998 0 0,0-3 0 0 0,21-9 998 0 0,-41 14-1203 0 0,-1-1 0 0 0,0 0 0 0 0,-1-1 0 0 0,8-5 1203 0 0,-17 10-358 0 0,-1-1-1 0 0,1 1 1 0 0,-1-1-1 0 0,0 1 1 0 0,0-1 0 0 0,0-1-1 0 0,-1 1 1 0 0,1 0-1 0 0,-1-1 1 0 0,0 0-1 0 0,0 0 1 0 0,-1 0-1 0 0,1 0 1 0 0,-1 0 0 0 0,0 0 358 0 0,-2 4 59 0 0,1 0 0 0 0,-1 0 1 0 0,0 0-1 0 0,0 1 0 0 0,0-1 1 0 0,1 0-1 0 0,-1 0 0 0 0,0 0 0 0 0,0 1 1 0 0,0-1-1 0 0,0 0 0 0 0,-1 0 1 0 0,1 0-1 0 0,0 0 0 0 0,0 1 1 0 0,0-1-1 0 0,-1 0 0 0 0,1 0 1 0 0,0 1-1 0 0,-1-1 0 0 0,1 0 1 0 0,0 0-1 0 0,-1 1 0 0 0,1-1 1 0 0,-1 0-1 0 0,0 1 0 0 0,1-1 1 0 0,-1 1-1 0 0,1-1 0 0 0,-1 0-59 0 0,-1 1 262 0 0,0-1-1 0 0,0 0 0 0 0,0 1 1 0 0,0-1-1 0 0,0 1 1 0 0,0-1-1 0 0,0 1 0 0 0,0 0 1 0 0,0 0-1 0 0,0 0 0 0 0,0 0 1 0 0,-1 0-262 0 0,-6 2 888 0 0,1-1 0 0 0,0 1 1 0 0,0 0-1 0 0,0 1 0 0 0,-7 2-888 0 0,10-2 81 0 0,0 0-1 0 0,1 0 1 0 0,0 0 0 0 0,-1 0-1 0 0,1 1 1 0 0,0-1 0 0 0,1 1-1 0 0,-1 0 1 0 0,1 0 0 0 0,-1 0-1 0 0,1 1 1 0 0,1-1-1 0 0,-1 1 1 0 0,1 0 0 0 0,-1 0-1 0 0,1 0 1 0 0,1 0 0 0 0,-1 0-1 0 0,1 0 1 0 0,0 0 0 0 0,0 1-1 0 0,0-1 1 0 0,1 0-1 0 0,0 1 1 0 0,0-1-81 0 0,0-1 13 0 0,0 0-1 0 0,0 0 1 0 0,1-1-1 0 0,0 1 1 0 0,0 0-1 0 0,0-1 1 0 0,0 1-1 0 0,0-1 1 0 0,1 1-1 0 0,-1-1 1 0 0,1 0-1 0 0,0 0 1 0 0,0 1-1 0 0,0-1 1 0 0,0 0-1 0 0,1-1 1 0 0,-1 1 0 0 0,1 0-1 0 0,0-1 1 0 0,0 1-1 0 0,0-1 1 0 0,0 0-1 0 0,0 0 1 0 0,0 0-1 0 0,1-1 1 0 0,-1 1-1 0 0,1-1 1 0 0,-1 0-1 0 0,1 1 1 0 0,-1-2-1 0 0,1 1 1 0 0,0 0-1 0 0,-1-1 1 0 0,1 1-1 0 0,2-1-12 0 0,3 0 3 0 0,1-1 0 0 0,-1 0-1 0 0,0 0 1 0 0,0 0-1 0 0,0-1 1 0 0,0-1 0 0 0,-1 1-1 0 0,1-2 1 0 0,-1 1-1 0 0,1-1 1 0 0,-1 0 0 0 0,0-1-1 0 0,-1 0 1 0 0,7-4-3 0 0,13-13-50 0 0,-1-2 1 0 0,-1 0 0 0 0,8-11 49 0 0,-9 9-161 0 0,0 2 0 0 0,22-16 161 0 0,-30 28-29 0 0,-1 2 0 0 0,1 0 0 0 0,0 1 0 0 0,1 1 1 0 0,2-1 28 0 0,-14 7-26 0 0,1 0 0 0 0,-1 0 0 0 0,1 0 0 0 0,0 1-1 0 0,0 0 1 0 0,0 0 0 0 0,0 0 0 0 0,0 0 0 0 0,0 1 0 0 0,-1 0 0 0 0,1 1 0 0 0,0-1 0 0 0,0 1 0 0 0,0 0 0 0 0,0 1 0 0 0,0-1 0 0 0,3 3 26 0 0,-6-3-26 0 0,0 0 1 0 0,-1 1-1 0 0,1-1 0 0 0,-1 1 0 0 0,0 0 1 0 0,0 0-1 0 0,1 0 0 0 0,-1 0 0 0 0,-1 0 0 0 0,1 0 1 0 0,0 0-1 0 0,0 1 0 0 0,-1-1 0 0 0,1 1 0 0 0,-1-1 1 0 0,0 1-1 0 0,0-1 0 0 0,0 1 0 0 0,1 2 26 0 0,-1 0-62 0 0,0 1 1 0 0,-1-1-1 0 0,1 1 0 0 0,-1 0 0 0 0,0 0 0 0 0,-1-1 0 0 0,1 1 0 0 0,-1 0 0 0 0,-2 4 62 0 0,-3 12-469 0 0,-1-1-1 0 0,-1 0 1 0 0,-2 0-1 0 0,-7 12 470 0 0,16-31-78 0 0,-19 30-1823 0 0,3-14-4512 0 0,17-28 867 0 0,1-1 4146 0 0,5-5-332 0 0</inkml:trace>
  <inkml:trace contextRef="#ctx0" brushRef="#br0" timeOffset="3532.333">6331 568 1484 0 0,'8'4'2411'0'0,"0"0"1"0"0,0 1-1 0 0,0 0 0 0 0,0 0 0 0 0,6 6-2411 0 0,37 34 4931 0 0,-26-21-4720 0 0,117 113 1435 0 0,-63-59-4651 0 0,61 46 3005 0 0,-137-121-597 0 0,0-1-1 0 0,1 1 1 0 0,-1-1 0 0 0,0 0 0 0 0,1 0 0 0 0,-1 0-1 0 0,1 0 1 0 0,0-1 0 0 0,0 1 0 0 0,0-1-1 0 0,-1 0 1 0 0,1 0 0 0 0,0-1 0 0 0,0 1-1 0 0,0-1 1 0 0,0 0 0 0 0,1 0 0 0 0,-1 0-1 0 0,0 0 1 0 0,0-1 0 0 0,0 1 0 0 0,0-1 0 0 0,-1 0-1 0 0,1-1 1 0 0,0 1 0 0 0,1-1 597 0 0,13-8-1599 0 0</inkml:trace>
  <inkml:trace contextRef="#ctx0" brushRef="#br0" timeOffset="3798.176">7160 608 1820 0 0,'-5'2'9041'0'0,"-36"16"-6892"0"0,-204 166 3135 0 0,107-78-3613 0 0,-90 74-1898 0 0,227-179 158 0 0,-49 31-2065 0 0,48-30 1719 0 0,0-1 0 0 0,0 0 0 0 0,-1 0 1 0 0,1 0-1 0 0,0 0 0 0 0,-1 0 0 0 0,1 0 0 0 0,0-1 0 0 0,-1 1 0 0 0,1-1 0 0 0,-1 0 0 0 0,1 0 0 0 0,-1 0 0 0 0,1 0 1 0 0,-1 0-1 0 0,1 0 0 0 0,-1 0 0 0 0,1-1 0 0 0,0 1 0 0 0,-1-1 0 0 0,0 0 415 0 0,2 0-262 0 0,0 0-1 0 0,0 0 1 0 0,0 0-1 0 0,0 0 1 0 0,0 0 0 0 0,0 0-1 0 0,1 0 1 0 0,-1-1-1 0 0,0 1 1 0 0,1 0-1 0 0,-1 0 1 0 0,1-1 0 0 0,-1 1-1 0 0,1 0 1 0 0,0-1-1 0 0,-1 1 1 0 0,1 0-1 0 0,0-1 1 0 0,0 1 0 0 0,0 0-1 0 0,0-1 1 0 0,0 1-1 0 0,0-1 263 0 0,2-22-2146 0 0</inkml:trace>
  <inkml:trace contextRef="#ctx0" brushRef="#br0" timeOffset="4082.163">7419 178 2588 0 0,'20'5'2412'0'0,"0"0"0"0"0,0 2 0 0 0,0 0 1 0 0,9 6-2413 0 0,-22-10 684 0 0,1 1 1 0 0,-1 1 0 0 0,0 0-1 0 0,-1 0 1 0 0,1 0 0 0 0,-1 1-1 0 0,0-1 1 0 0,0 2 0 0 0,-1-1-1 0 0,0 1 1 0 0,0-1 0 0 0,3 8-685 0 0,1 4 119 0 0,-1 1 1 0 0,0 0 0 0 0,-2 0 0 0 0,0 0 0 0 0,-1 1 0 0 0,-1 0-1 0 0,-1 0 1 0 0,-1 0 0 0 0,0 0 0 0 0,-2 1 0 0 0,0-1-1 0 0,-2 0 1 0 0,0 0 0 0 0,-2 7-120 0 0,-3 8-34 0 0,-2 1 0 0 0,-1-2 1 0 0,-1 1-1 0 0,-2-2 0 0 0,-2 1 0 0 0,-1-2 0 0 0,-13 20 34 0 0,16-31-620 0 0,-2 1 0 0 0,-16 17 620 0 0,16-23-1571 0 0,0 0-1 0 0,-2-1 1 0 0,-10 8 1571 0 0,14-13-1204 0 0,0-1 1 0 0,-1 0-1 0 0,0-1 0 0 0,-1 0 1 0 0,0-2-1 0 0,0 1 0 0 0,0-2 0 0 0,-1 0 1 0 0,1-1-1 0 0,-1 0 0 0 0,-6-1 1204 0 0,-32 1-2234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8:3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5274 2080 0 0,'6'2'1109'0'0,"-1"0"-1"0"0,1-1 0 0 0,-1 1 1 0 0,1-1-1 0 0,0-1 0 0 0,0 1 1 0 0,-1-1-1 0 0,1 0 0 0 0,4-1-1108 0 0,52-10 5372 0 0,3 0-4759 0 0,1116-46-265 0 0,184-14-316 0 0,-198-51 60 0 0,258-18-41 0 0,631 80 93 0 0,-1175 65-3748 0 0,-200-14-9209 0 0,-566 1 11075 0 0</inkml:trace>
  <inkml:trace contextRef="#ctx0" brushRef="#br0" timeOffset="712.805">9228 762 1012 0 0,'4'10'1029'0'0,"0"0"0"0"0,0 0-1 0 0,-1 1 1 0 0,-1-1 0 0 0,1 1-1 0 0,-2 0 1 0 0,1 10-1029 0 0,-1 8 1219 0 0,-2 1 1 0 0,-2 10-1220 0 0,-89 695 1824 0 0,43-388 636 0 0,-46 588 2381 0 0,84-675-4825 0 0,11 1-1 0 0,24 156-15 0 0,-15-325-2203 0 0,-4 0 0 0 0,-4 3 2203 0 0,-2-64-1858 0 0,-2-1 0 0 0,0 1 0 0 0,-2 0-1 0 0,-1-1 1 0 0,-2 0 0 0 0,-1 0 0 0 0,-12 26 1858 0 0,1-20-1763 0 0</inkml:trace>
  <inkml:trace contextRef="#ctx0" brushRef="#br0" timeOffset="2548.085">1 5522 1172 0 0,'0'0'236'0'0,"0"1"0"0"0,0-1 0 0 0,0 0-1 0 0,1 1 1 0 0,-1-1 0 0 0,0 1 0 0 0,0-1 0 0 0,0 0 0 0 0,0 1 0 0 0,1-1-1 0 0,-1 0 1 0 0,0 1 0 0 0,1-1 0 0 0,-1 0 0 0 0,0 1 0 0 0,0-1-1 0 0,1 0 1 0 0,-1 0 0 0 0,0 0 0 0 0,1 1 0 0 0,-1-1 0 0 0,1 0-1 0 0,-1 0 1 0 0,0 0 0 0 0,1 0 0 0 0,-1 1 0 0 0,1-1 0 0 0,-1 0-1 0 0,0 0 1 0 0,1 0 0 0 0,-1 0 0 0 0,1 0 0 0 0,-1 0-236 0 0,18-7 2362 0 0,21-23-3385 0 0,-31 23 1679 0 0,94-70-364 0 0,3 5 0 0 0,3 4-292 0 0,115-59 618 0 0,250-153-69 0 0,199-199 4120 0 0,-358 248-4021 0 0,11 14 0 0 0,9 14 0 0 0,152-58-648 0 0,161-72-9 0 0,-16-26 18 0 0,680-368 58 0 0,-212 108 30 0 0,-830 450-86 0 0,98-58 12 0 0,97-27-25 0 0,-420 232-6 0 0,232-124 19 0 0,-252 133-21 0 0,1 1-1 0 0,0 2 1 0 0,0 0-1 0 0,1 1 1 0 0,1 2-1 0 0,14-3 11 0 0,-34 8 8 0 0,0 0-1 0 0,0 0 1 0 0,0-1-1 0 0,0 0 1 0 0,-1-1-1 0 0,5-2-7 0 0,-7 3-4 0 0,1 0-1 0 0,-1 1 0 0 0,0 0 1 0 0,1 0-1 0 0,-1 0 1 0 0,1 0-1 0 0,0 1 1 0 0,0 0-1 0 0,-1 0 1 0 0,4 0 4 0 0,12 0 0 0 0,0-1 1 0 0,-1-1-1 0 0,1-1 1 0 0,-1 0-1 0 0,0-1 1 0 0,0-2-1 0 0,0 0 1 0 0,-1 0-1 0 0,0-2 1 0 0,8-5-1 0 0,19-13 3 0 0,-1-2 1 0 0,-2-2 0 0 0,16-16-4 0 0,-45 38-7 0 0,0 0 1 0 0,0 1-1 0 0,1 1 0 0 0,0 0 1 0 0,3-1 6 0 0,38-20-15 0 0,-55 28 14 0 0,1 0 1 0 0,-1 0 0 0 0,0 0-1 0 0,1 0 1 0 0,-1 0 0 0 0,0 1-1 0 0,0-1 1 0 0,1 0 0 0 0,-1 0-1 0 0,0 0 1 0 0,1 0 0 0 0,-1 0-1 0 0,0 0 1 0 0,0 1 0 0 0,1-1-1 0 0,-1 0 1 0 0,0 0 0 0 0,0 0-1 0 0,1 1 1 0 0,-1-1-1 0 0,0 0 1 0 0,0 0 0 0 0,0 1-1 0 0,0-1 1 0 0,1 0 0 0 0,-1 0-1 0 0,0 1 1 0 0,0-1 0 0 0,0 0-1 0 0,0 0 1 0 0,0 1 0 0 0,0-1-1 0 0,0 0 1 0 0,0 1 0 0 0,0-1-1 0 0,0 0 1 0 0,7 23-16 0 0,0 25-4 0 0,-6-33 18 0 0,-1 1 1 0 0,-1-1-1 0 0,0 1 0 0 0,-1-1 1 0 0,0 0-1 0 0,-2 1 0 0 0,1-2 1 0 0,-7 15 0 0 0,-9 18 13 0 0,-1-2-1 0 0,-6 6-11 0 0,-19 42 4 0 0,-15 46 504 0 0,-9 51-508 0 0,49-123-1676 0 0,-6 38 1676 0 0,18-59-3987 0 0,2 1 0 0 0,-1 33 3987 0 0,8-29-6385 0 0,-2-35 3882 0 0</inkml:trace>
  <inkml:trace contextRef="#ctx0" brushRef="#br0" timeOffset="3781.515">2424 4490 1444 0 0,'-14'-35'6564'0'0,"8"20"-6128"0"0,1 1 0 0 0,-2 0 0 0 0,0 0 0 0 0,0 1 0 0 0,-10-12-436 0 0,15 23 46 0 0,1 1 0 0 0,-1-1 0 0 0,0 1 1 0 0,0-1-1 0 0,0 1 0 0 0,0 0 1 0 0,-1 0-1 0 0,1 0 0 0 0,0 0 0 0 0,-1 0 1 0 0,1 0-1 0 0,0 0 0 0 0,-1 1 0 0 0,1-1 1 0 0,-1 1-1 0 0,1 0 0 0 0,-1 0 1 0 0,1 0-1 0 0,-1 0 0 0 0,1 0 0 0 0,0 0 1 0 0,-1 1-1 0 0,1-1 0 0 0,-1 1 0 0 0,1 0 1 0 0,0 0-1 0 0,-1 0 0 0 0,1 0 1 0 0,0 0-1 0 0,0 0 0 0 0,0 0 0 0 0,-2 2-46 0 0,-5 2 67 0 0,1 1-1 0 0,-1 0 1 0 0,1 0-1 0 0,1 1 0 0 0,-1 0 1 0 0,1 1-1 0 0,-3 4-66 0 0,-10 15 272 0 0,1 1-1 0 0,1 1 1 0 0,2 0-1 0 0,1 1 1 0 0,1 1-1 0 0,2 0 1 0 0,1 1-1 0 0,2 1 1 0 0,0-1-1 0 0,3 1 1 0 0,0 1-1 0 0,2 14-271 0 0,3-41 22 0 0,1 1 0 0 0,1-1 0 0 0,-1 0-1 0 0,1 0 1 0 0,0 1 0 0 0,1-1 0 0 0,0 0 0 0 0,0 0-1 0 0,1 0 1 0 0,-1 0 0 0 0,2-1 0 0 0,-1 1-1 0 0,1-1 1 0 0,0 0 0 0 0,0 0 0 0 0,2 2-22 0 0,1-1 8 0 0,0 0 1 0 0,0 0 0 0 0,1-1 0 0 0,0 0 0 0 0,0-1-1 0 0,1 1 1 0 0,-1-2 0 0 0,1 1 0 0 0,0-1-1 0 0,0-1 1 0 0,4 1-9 0 0,11 3 0 0 0,1-1 0 0 0,0-2 0 0 0,0-1 0 0 0,0 0 0 0 0,0-2 0 0 0,0-1 0 0 0,1-1 0 0 0,-1-1 0 0 0,2-2 0 0 0,3 0-45 0 0,-2-2 0 0 0,1-1-1 0 0,-1-2 1 0 0,0 0 0 0 0,18-10 45 0 0,-36 15-100 0 0,-1-1 1 0 0,0 1-1 0 0,0-2 1 0 0,0 1-1 0 0,-1-1 1 0 0,0-1-1 0 0,0 1 1 0 0,0-1-1 0 0,-1-1 1 0 0,0 1-1 0 0,0-1 1 0 0,-1-1-1 0 0,0 1 1 0 0,-1-1-1 0 0,0 0 0 0 0,0 0 1 0 0,3-9 99 0 0,-6 9-31 0 0,0 0 1 0 0,-1 0-1 0 0,0 0 1 0 0,-1 0-1 0 0,0 1 1 0 0,0-1-1 0 0,-1 0 0 0 0,0 0 1 0 0,0 0-1 0 0,-1 0 1 0 0,0 1-1 0 0,-1-1 1 0 0,0 1-1 0 0,0-1 0 0 0,-1 1 1 0 0,-3-6 30 0 0,-11-17 15 0 0,0 1 1 0 0,-3 1-1 0 0,-14-15-15 0 0,23 27-17 0 0,-139-167-512 0 0,133 171-1116 0 0,11 9-7323 0 0,13 6 7400 0 0</inkml:trace>
  <inkml:trace contextRef="#ctx0" brushRef="#br0" timeOffset="4200.585">1860 4759 92 0 0,'-1'1'524'0'0,"0"0"0"0"0,0 0 0 0 0,1 0 0 0 0,-1 0-1 0 0,0 0 1 0 0,0 0 0 0 0,1 0 0 0 0,-1 0 0 0 0,0 1 0 0 0,1-1 0 0 0,-1 0 0 0 0,1 1-1 0 0,0-1 1 0 0,-1 0 0 0 0,1 1 0 0 0,0-1 0 0 0,0 0 0 0 0,0 1 0 0 0,0-1 0 0 0,0 1-524 0 0,0 2 232 0 0,1-1 0 0 0,0 1 1 0 0,0-1-1 0 0,0 0 1 0 0,0 1-1 0 0,0-1 1 0 0,1 0-1 0 0,1 2-232 0 0,22 31-1483 0 0,-9-19 2375 0 0,-7-10-807 0 0,1-1-1 0 0,-1 0 0 0 0,1 0 1 0 0,0-1-1 0 0,1 0 0 0 0,-1-1 1 0 0,1 0-1 0 0,0-1 0 0 0,0 0 1 0 0,0-1-1 0 0,0 0 0 0 0,1-1 0 0 0,-1 0 1 0 0,0 0-1 0 0,11-2-84 0 0,25-2 116 0 0,-1-1-1 0 0,1-3 1 0 0,8-4-116 0 0,-45 9-1 0 0,158-35-116 0 0,103-41 117 0 0,-86 18-2775 0 0,-125 41 991 0 0,-35 11 668 0 0,8-3-1658 0 0,-1 0 0 0 0,10-7 2774 0 0,-15 3-1621 0 0</inkml:trace>
  <inkml:trace contextRef="#ctx0" brushRef="#br0" timeOffset="7165.902">9482 1949 488 0 0,'2'-10'2080'0'0,"-1"4"-923"0"0,0 1 0 0 0,0-1-1 0 0,1 1 1 0 0,0-1 0 0 0,0 1 0 0 0,0 0 0 0 0,3-5-1157 0 0,-4 9 123 0 0,1-1 1 0 0,-1 1-1 0 0,1-1 0 0 0,-1 1 1 0 0,1 0-1 0 0,-1-1 1 0 0,1 1-1 0 0,0 0 0 0 0,0 0 1 0 0,0 0-1 0 0,0 0 0 0 0,0 1 1 0 0,0-1-1 0 0,0 0 0 0 0,0 1 1 0 0,0 0-1 0 0,0-1 0 0 0,0 1 1 0 0,0 0-1 0 0,0 0 1 0 0,0 0-1 0 0,0 0 0 0 0,2 1-123 0 0,9 0 307 0 0,1 1-1 0 0,0 1 1 0 0,-1 0 0 0 0,0 1-1 0 0,0 1 1 0 0,0 0-1 0 0,5 3-306 0 0,87 48 767 0 0,-89-47-728 0 0,19 13-19 0 0,0 2 1 0 0,-2 1-1 0 0,0 1 1 0 0,-2 2 0 0 0,-1 1-1 0 0,-1 2 1 0 0,-2 0-1 0 0,19 30-20 0 0,-20-22-1642 0 0,-1 1-1 0 0,14 33 1643 0 0,-15-27-3992 0 0,-3-21-1469 0 0,-19-25 3713 0 0,4-5 283 0 0</inkml:trace>
  <inkml:trace contextRef="#ctx0" brushRef="#br0" timeOffset="7448.227">10351 1741 1792 0 0,'-19'8'2287'0'0,"1"1"0"0"0,0 0 0 0 0,-12 11-2287 0 0,5-3 1341 0 0,2 1 1 0 0,-6 7-1342 0 0,-27 30 123 0 0,-25 32-123 0 0,28-27 664 0 0,-191 206-197 0 0,83-87-3011 0 0,32-50-4254 0 0,90-92 4714 0 0</inkml:trace>
  <inkml:trace contextRef="#ctx0" brushRef="#br0" timeOffset="8202.156">4759 5723 1160 0 0,'-4'-1'651'0'0,"1"1"-1"0"0,0-1 1 0 0,-1 1 0 0 0,1-1-1 0 0,-1 1 1 0 0,1 0 0 0 0,-1 0-1 0 0,1 1 1 0 0,-1-1 0 0 0,1 1-1 0 0,-3 0-650 0 0,4 0 164 0 0,-1 1 0 0 0,1-1 1 0 0,0 0-1 0 0,0 1 0 0 0,0-1 0 0 0,0 1 0 0 0,0 0 0 0 0,0 0 0 0 0,0 0 1 0 0,0 0-1 0 0,1 0 0 0 0,-1 0 0 0 0,1 0 0 0 0,0 1 0 0 0,-1-1 0 0 0,1 0 1 0 0,0 1-1 0 0,0-1 0 0 0,1 1 0 0 0,-1-1 0 0 0,0 1 0 0 0,1-1 0 0 0,0 2-164 0 0,-17 70 1082 0 0,-9 40 1832 0 0,0 33-2914 0 0,21-104-1492 0 0,2 1 0 0 0,2 1 1492 0 0,2-17-2981 0 0,1 0 1 0 0,1 1 0 0 0,4 14 2980 0 0,-1-18-2391 0 0,1-5 691 0 0</inkml:trace>
  <inkml:trace contextRef="#ctx0" brushRef="#br0" timeOffset="13534.357">3328 2708 812 0 0,'-3'6'1088'0'0,"-1"1"0"0"0,0-1 1 0 0,-1 0-1 0 0,1 0 0 0 0,-1 0 0 0 0,-3 2-1088 0 0,2-3 258 0 0,1 1 0 0 0,1-1 1 0 0,-1 1-1 0 0,1 0 0 0 0,0 0 0 0 0,1 0 0 0 0,-2 3-258 0 0,4-6 30 0 0,-3 5 29 0 0,0 0 1 0 0,1 1-1 0 0,0-1 1 0 0,1 1-1 0 0,-1-1 1 0 0,2 1-1 0 0,-1 0 1 0 0,1 0-1 0 0,1 0 1 0 0,-1 0-1 0 0,2 6-59 0 0,-1-14 39 0 0,0 0 0 0 0,1 0 0 0 0,-1-1 0 0 0,0 1 0 0 0,1 0-1 0 0,-1 0 1 0 0,0-1 0 0 0,1 1 0 0 0,-1 0 0 0 0,1 0 0 0 0,-1-1 0 0 0,1 1 0 0 0,-1-1-1 0 0,1 1 1 0 0,0 0 0 0 0,-1-1 0 0 0,1 1 0 0 0,0-1 0 0 0,0 1 0 0 0,-1-1 0 0 0,1 0-1 0 0,0 1 1 0 0,0-1 0 0 0,-1 0 0 0 0,1 0 0 0 0,0 1-39 0 0,25-4 1117 0 0,22-19 434 0 0,-35 13-1315 0 0,0 0 1 0 0,-1-2-1 0 0,0 1 1 0 0,0-2-1 0 0,-2 1 0 0 0,1-2 1 0 0,-1 1-1 0 0,-1-1 1 0 0,0-1-1 0 0,-1 0 1 0 0,4-8-237 0 0,1-6 170 0 0,-1-1 0 0 0,-2 0 1 0 0,0 0-1 0 0,-2-1 0 0 0,2-18-170 0 0,-5 14 11 0 0,-1 0 1 0 0,-2 0-1 0 0,-1 0 1 0 0,-2 0-1 0 0,-2-1 0 0 0,-1 2 1 0 0,-6-26-12 0 0,-1 11 9 0 0,-2 1 1 0 0,-2 1-1 0 0,-3 1 0 0 0,-1 0 1 0 0,-5-5-10 0 0,11 28 26 0 0,0 1 0 0 0,-2 0 0 0 0,-11-12-26 0 0,-14-19 694 0 0,40 50-677 0 0,-1 1-1 0 0,1 0 1 0 0,-1-1-1 0 0,1 1 1 0 0,-1-1-1 0 0,1 1 1 0 0,0 0-1 0 0,0-1 1 0 0,0 1-1 0 0,0-1 1 0 0,0 1-1 0 0,0 0 1 0 0,0-1-1 0 0,0 1 1 0 0,1-1 0 0 0,-1 1-1 0 0,0 0 1 0 0,1-1-1 0 0,-1 1 1 0 0,1 0-1 0 0,0-1 1 0 0,-1 1-1 0 0,1 0 1 0 0,0 0-1 0 0,0 0 1 0 0,0-1-1 0 0,-1 1 1 0 0,1 0-1 0 0,1 0 1 0 0,-1 0-17 0 0,39-35-72 0 0,-27 25 104 0 0,452-360 487 0 0,19 25-229 0 0,-180 145-295 0 0,264-126 5 0 0,-83 43-147 0 0,-407 237-164 0 0,13-13-3833 0 0,-37 25-2122 0 0,1 1 1 0 0,11-1 6265 0 0,-50 28-1189 0 0</inkml:trace>
  <inkml:trace contextRef="#ctx0" brushRef="#br0" timeOffset="14253.785">3978 1729 1936 0 0,'0'-1'231'0'0,"1"1"0"0"0,-1-1-1 0 0,0 1 1 0 0,0-1 0 0 0,0 1-1 0 0,1 0 1 0 0,-1-1 0 0 0,0 1-1 0 0,0-1 1 0 0,0 1 0 0 0,0-1 0 0 0,0 1-1 0 0,0-1 1 0 0,0 1 0 0 0,0-1-1 0 0,0 1 1 0 0,0-1 0 0 0,0 1-1 0 0,-1-1 1 0 0,1 1 0 0 0,0 0 0 0 0,0-1-1 0 0,0 1 1 0 0,0-1 0 0 0,-1 1-1 0 0,1 0 1 0 0,0-1 0 0 0,-1 1-1 0 0,1-1 1 0 0,0 1 0 0 0,-1 0 0 0 0,1-1-1 0 0,0 1 1 0 0,-1 0 0 0 0,1 0-1 0 0,-1-1-230 0 0,1 1 109 0 0,-1 0-1 0 0,0 0 1 0 0,1 0-1 0 0,-1 0 1 0 0,1 0-1 0 0,-1 0 1 0 0,0 0-1 0 0,1 1 0 0 0,-1-1 1 0 0,1 0-1 0 0,-1 0 1 0 0,1 0-1 0 0,-1 1 1 0 0,1-1-1 0 0,-1 0 1 0 0,0 1-1 0 0,1-1 1 0 0,0 0-1 0 0,-1 1 0 0 0,1-1 1 0 0,-1 1-1 0 0,1-1 1 0 0,0 1-1 0 0,-1-1 1 0 0,1 1-1 0 0,0-1 1 0 0,-1 1-1 0 0,1-1 1 0 0,0 1-1 0 0,0-1 0 0 0,-1 1 1 0 0,1 0-109 0 0,-6 15 84 0 0,0 0-1 0 0,1 1 1 0 0,1-1-1 0 0,1 1 1 0 0,0 0-1 0 0,0 11-83 0 0,-1 34 10 0 0,4 10-10 0 0,0-62 16 0 0,0 18 47 0 0,1 1-1 0 0,2 0 1 0 0,1-1 0 0 0,1 0 0 0 0,3 9-63 0 0,-3-23-185 0 0,0 0-1 0 0,0 0 0 0 0,1-1 1 0 0,1 1-1 0 0,1 0 186 0 0,-3-6-630 0 0,1 1 0 0 0,0-1 0 0 0,1 0 1 0 0,0 0-1 0 0,0-1 0 0 0,1 0 0 0 0,5 4 630 0 0,-11-9-562 0 0,0 0-1 0 0,1 0 1 0 0,-1-1-1 0 0,0 1 1 0 0,1-1 0 0 0,0 0-1 0 0,-1 1 1 0 0,1-1-1 0 0,0 0 1 0 0,0 0-1 0 0,-1-1 1 0 0,3 1 562 0 0,2-2-1727 0 0</inkml:trace>
  <inkml:trace contextRef="#ctx0" brushRef="#br0" timeOffset="14532.687">4225 1978 168 0 0,'9'-7'1170'0'0,"-1"-1"0"0"0,0 0 0 0 0,-1-1 0 0 0,0 0 0 0 0,0 0 0 0 0,-1 0 0 0 0,0-1 0 0 0,0 0 0 0 0,-1 0 0 0 0,-1 0 0 0 0,1-2-1170 0 0,1-2 265 0 0,0 0 0 0 0,1 1 0 0 0,1 0 0 0 0,1 0-1 0 0,-1 1 1 0 0,3-2-265 0 0,6-3 0 0 0,1 0 0 0 0,1 1 0 0 0,1 1-1 0 0,0 1 1 0 0,0 0 0 0 0,18-6 0 0 0,48-22-1604 0 0,1 7-3397 0 0,-77 31 3914 0 0,0-1 0 0 0,0 1-1 0 0,-1-2 1 0 0,0 1 0 0 0,0-1 0 0 0,2-2 1087 0 0,4-7-1386 0 0</inkml:trace>
  <inkml:trace contextRef="#ctx0" brushRef="#br0" timeOffset="14833.128">4633 1326 916 0 0,'-27'39'6088'0'0,"20"-29"-5128"0"0,-1 0 0 0 0,2 0 0 0 0,0 1 0 0 0,-1 1-960 0 0,-3 14 231 0 0,0 1 0 0 0,1 0 0 0 0,2 1 1 0 0,-2 19-232 0 0,-13 115-17 0 0,20-138 61 0 0,2-21-62 0 0,-6 51 114 0 0,2 1 1 0 0,3 17-97 0 0,2-58-227 0 0,0 1 0 0 0,0 0 0 0 0,1-1 1 0 0,1 1-1 0 0,0-1 0 0 0,1 0 0 0 0,1 0 0 0 0,0 0 0 0 0,1 0 0 0 0,1-1 1 0 0,1 2 226 0 0,5-2-1616 0 0,-13-13 1506 0 0,1 0 0 0 0,-1 0-1 0 0,1 0 1 0 0,-1 0 0 0 0,0 0-1 0 0,1 0 1 0 0,-1 0 0 0 0,1 0-1 0 0,-1 0 1 0 0,0 0-1 0 0,1 0 1 0 0,-1 0 0 0 0,1 0-1 0 0,-1 0 1 0 0,0 0 0 0 0,1 0-1 0 0,-1-1 1 0 0,1 1 0 0 0,-1 0-1 0 0,0 0 1 0 0,1 0-1 0 0,-1-1 1 0 0,0 1 0 0 0,1 0-1 0 0,-1 0 1 0 0,0-1 110 0 0,2-1-320 0 0,-1 0-1 0 0,0 0 1 0 0,0 0-1 0 0,0 0 1 0 0,0 0-1 0 0,0 0 1 0 0,0 0-1 0 0,0 0 1 0 0,-1 0-1 0 0,1-1 1 0 0,-1 1-1 0 0,0-2 321 0 0,3-14-1073 0 0</inkml:trace>
  <inkml:trace contextRef="#ctx0" brushRef="#br0" timeOffset="15117.108">4789 1437 1968 0 0,'43'-26'4674'0'0,"-26"15"-3007"0"0,0 0-1 0 0,1 2 1 0 0,17-7-1667 0 0,-28 13 30 0 0,1 1 0 0 0,0 0 0 0 0,0 0 0 0 0,0 1 0 0 0,0 0 0 0 0,0 0 0 0 0,0 1 0 0 0,0 0 0 0 0,0 1 0 0 0,0-1 0 0 0,7 3-30 0 0,25 7 39 0 0,0 2 0 0 0,0 2 0 0 0,-2 1 1 0 0,13 8-40 0 0,-6-3-1012 0 0,1-1 0 0 0,42 10 1012 0 0,-71-25-599 0 0,-3 0-526 0 0,0 0 1 0 0,0-1-1 0 0,1-1 0 0 0,-1 0 0 0 0,1-1 1 0 0,10-1 1124 0 0,-2-3-1670 0 0</inkml:trace>
  <inkml:trace contextRef="#ctx0" brushRef="#br0" timeOffset="15380.368">5621 1150 748 0 0,'-11'12'1786'0'0,"0"0"0"0"0,-1 0 0 0 0,0-1 0 0 0,-1-1 0 0 0,0 0 0 0 0,-12 6-1786 0 0,-35 28 3193 0 0,30-16-2794 0 0,0 1-1 0 0,2 1 0 0 0,1 2 1 0 0,-19 30-399 0 0,10-7 23 0 0,3 0 0 0 0,-19 45-23 0 0,52-99-7 0 0,-9 18 36 0 0,1-1-1 0 0,1 1 0 0 0,-3 10-28 0 0,9-25-60 0 0,0 0 0 0 0,0 0-1 0 0,0 0 1 0 0,0 0 0 0 0,1 0 0 0 0,0 1-1 0 0,0-1 1 0 0,0 0 0 0 0,0 0 0 0 0,0 0-1 0 0,1 0 1 0 0,0 0 0 0 0,0 0 0 0 0,0 0-1 0 0,0 0 1 0 0,1 0 0 0 0,-1 0 0 0 0,1-1-1 0 0,0 1 1 0 0,1 1 60 0 0,-2-4-182 0 0,0 0 0 0 0,0 0 1 0 0,0 0-1 0 0,0 0 0 0 0,0 0 0 0 0,0 0 0 0 0,0-1 0 0 0,1 1 1 0 0,-1 0-1 0 0,0-1 0 0 0,0 1 0 0 0,0-1 0 0 0,1 1 1 0 0,-1-1-1 0 0,0 1 0 0 0,1-1 0 0 0,-1 0 0 0 0,0 0 0 0 0,1 0 1 0 0,-1 0-1 0 0,1 0 0 0 0,-1 0 0 0 0,0 0 0 0 0,1 0 0 0 0,-1 0 1 0 0,0-1-1 0 0,1 1 0 0 0,-1-1 0 0 0,0 1 0 0 0,0-1 1 0 0,1 1-1 0 0,-1-1 0 0 0,0 0 182 0 0,3-1-639 0 0,0-1-1 0 0,0 0 1 0 0,0 0-1 0 0,-1 0 1 0 0,0 0 0 0 0,1 0-1 0 0,-1-1 1 0 0,-1 1 0 0 0,2-3 639 0 0,9-18-2220 0 0</inkml:trace>
  <inkml:trace contextRef="#ctx0" brushRef="#br0" timeOffset="15629.744">5740 925 2632 0 0,'1'-1'634'0'0,"1"0"-1"0"0,0 0 1 0 0,-1-1-1 0 0,1 1 1 0 0,-1-1-1 0 0,1 1 1 0 0,-1-1-1 0 0,0 0 1 0 0,0 1-1 0 0,0-1 1 0 0,0 0-1 0 0,0 0 1 0 0,0 0-1 0 0,0 0 1 0 0,-1 0-1 0 0,1 0 1 0 0,-1 0-1 0 0,1 0 1 0 0,-1 0-1 0 0,0 0 1 0 0,0 0-1 0 0,0 0 1 0 0,0 0-1 0 0,0-2-633 0 0,0 0 213 0 0,0 1-1 0 0,0-1 1 0 0,1 0 0 0 0,-1 1 0 0 0,1-1-1 0 0,0 1 1 0 0,0-1 0 0 0,0 1-1 0 0,0-1 1 0 0,2-2-213 0 0,1 0 5 0 0,1 1 0 0 0,-1 0 0 0 0,1 0-1 0 0,0 0 1 0 0,0 0 0 0 0,0 1 0 0 0,1 0 0 0 0,0 0-1 0 0,-1 0 1 0 0,1 1 0 0 0,1 0 0 0 0,-1 0 0 0 0,0 0 0 0 0,1 1-1 0 0,-1 0 1 0 0,6-1-5 0 0,-8 2 0 0 0,0 0 1 0 0,0 0-1 0 0,0 1 0 0 0,0-1 0 0 0,0 1 1 0 0,1 0-1 0 0,-1 0 0 0 0,0 1 1 0 0,0-1-1 0 0,0 1 0 0 0,0 0 0 0 0,0 0 1 0 0,0 0-1 0 0,0 0 0 0 0,0 1 1 0 0,-1-1-1 0 0,1 1 0 0 0,0 0 0 0 0,-1 0 1 0 0,1 1-1 0 0,-1-1 0 0 0,0 1 0 0 0,0 0 1 0 0,0-1-1 0 0,0 1 0 0 0,0 1 1 0 0,-1-1-1 0 0,2 2 0 0 0,-2 1 4 0 0,0-1 0 0 0,0 0 0 0 0,-1 0 1 0 0,1 1-1 0 0,-1-1 0 0 0,-1 0 0 0 0,1 1 0 0 0,-1-1 1 0 0,0 1-1 0 0,0-1 0 0 0,0 1 0 0 0,-1-1 1 0 0,0 1-1 0 0,0-1 0 0 0,0 1 0 0 0,-1-1 0 0 0,0 2-4 0 0,-6 15 11 0 0,0 0 0 0 0,-2-1-1 0 0,-4 8-10 0 0,-4 4 12 0 0,9-16-7 0 0,0 0 1 0 0,0 0-1 0 0,2 1 1 0 0,-1 3-6 0 0,8-20-1 0 0,0-1 1 0 0,0 1-1 0 0,0 0 1 0 0,0-1 0 0 0,0 1-1 0 0,0-1 1 0 0,0 1 0 0 0,0 0-1 0 0,1-1 1 0 0,-1 1 0 0 0,0-1-1 0 0,0 1 1 0 0,0 0 0 0 0,1-1-1 0 0,-1 1 1 0 0,0-1-1 0 0,1 1 1 0 0,-1-1 0 0 0,0 1-1 0 0,1-1 1 0 0,-1 1 0 0 0,1-1-1 0 0,-1 1 1 0 0,1-1 0 0 0,-1 0-1 0 0,1 1 1 0 0,-1-1 0 0 0,1 0-1 0 0,-1 1 1 0 0,1-1-1 0 0,0 0 1 0 0,-1 0 0 0 0,1 0-1 0 0,-1 1 1 0 0,1-1 0 0 0,0 0-1 0 0,-1 0 1 0 0,1 0 0 0 0,-1 0-1 0 0,1 0 1 0 0,0 0 0 0 0,-1 0-1 0 0,1 0 1 0 0,0 0-1 0 0,-1-1 1 0 0,1 1 0 0 0,-1 0-1 0 0,1 0 1 0 0,33-6 11 0 0,19-12-23 0 0,-1-3 0 0 0,14-10 12 0 0,18-7-412 0 0,24-11-3612 0 0,-77 35-762 0 0,0 0-3686 0 0,-31 14 6556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9:07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2020 0 0,'0'6'3028'0'0,"0"-2"429"0"0,0-2 183 0 0,0 0-948 0 0,2-2-1127 0 0,7 0-825 0 0,7-2 8672 0 0,10-2-9364 0 0,7-4-4 0 0,9-1-36 0 0,9-5 52 0 0,7-3-212 0 0,7 0-72 0 0,5 2-168 0 0,0 1-4876 0 0,0 5-1765 0 0,-5 5-2332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9:0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15721 0 0,'-42'44'14994'0'0,"-2"-10"-14926"0"0,4-9-428 0 0,12-14 240 0 0,12-7 236 0 0,16-4-112 0 0,26 0-32 0 0,15-6-156 0 0,20-7-748 0 0,11-2-3133 0 0,12-1-4143 0 0,7 1-2057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9:0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1846 12 700 0 0,'-22'-6'8313'0'0,"21"5"-8102"0"0,0 1 0 0 0,1-1 0 0 0,-1 0 0 0 0,0 1-1 0 0,0 0 1 0 0,0-1 0 0 0,0 1 0 0 0,0-1 0 0 0,0 1 0 0 0,0 0 0 0 0,0 0-1 0 0,0 0 1 0 0,0-1 0 0 0,0 1 0 0 0,0 0 0 0 0,0 0 0 0 0,0 0-1 0 0,0 0 1 0 0,0 1 0 0 0,0-1 0 0 0,0 0 0 0 0,0 0 0 0 0,0 1 0 0 0,0-1-1 0 0,0 0 1 0 0,0 1 0 0 0,0-1 0 0 0,0 1 0 0 0,1-1 0 0 0,-1 1-1 0 0,0 0 1 0 0,0-1 0 0 0,1 1 0 0 0,-1 0 0 0 0,0 0 0 0 0,0-1 0 0 0,1 1-1 0 0,-1 0 1 0 0,0 0-211 0 0,-2 6 218 0 0,-1 1 0 0 0,1-1-1 0 0,0 1 1 0 0,0-1 0 0 0,1 1-1 0 0,0 0 1 0 0,0 0 0 0 0,1 5-218 0 0,-6 71 99 0 0,6-59-6 0 0,1 203 68 0 0,-1 13-1468 0 0,0-215-9 0 0,-2 0 0 0 0,-1 0 1 0 0,-1-1-1 0 0,-2 1 0 0 0,0-1 1 0 0,-1-1-1 0 0,-2 1 1 0 0,0-2-1 0 0,-2 1 0 0 0,0-1 1 0 0,-11 14 1315 0 0,-20 18-2472 0 0</inkml:trace>
  <inkml:trace contextRef="#ctx0" brushRef="#br0" timeOffset="295.63">12 1690 548 0 0,'-6'12'2036'0'0,"1"-3"983"0"0,12-9 6253 0 0,35-16-5966 0 0,29 0-2479 0 0,-17 5-593 0 0,1012-231 1030 0 0,93 34-1264 0 0,-840 165-1005 0 0,166 4 1005 0 0,-81 39-4729 0 0,-238 11-7197 0 0,68 16 11926 0 0,-169-17-2022 0 0</inkml:trace>
  <inkml:trace contextRef="#ctx0" brushRef="#br0" timeOffset="750.775">453 2019 1964 0 0,'0'1'292'0'0,"0"-1"0"0"0,0 1 0 0 0,0 0 0 0 0,0 0 0 0 0,1-1 0 0 0,-1 1 0 0 0,0 0 0 0 0,0 0 0 0 0,-1-1 0 0 0,1 1 0 0 0,0 0 0 0 0,0 0 0 0 0,0-1 0 0 0,0 1 0 0 0,-1 0 0 0 0,1-1 0 0 0,0 1 0 0 0,-1 0 0 0 0,1-1 0 0 0,0 1 0 0 0,-1 0 0 0 0,1-1 0 0 0,-1 1 0 0 0,1-1 1 0 0,-1 1-1 0 0,1-1 0 0 0,-1 1 0 0 0,1-1 0 0 0,-1 1 0 0 0,0-1-292 0 0,-25 19 3732 0 0,11-8-1936 0 0,-18 21-980 0 0,2 2 0 0 0,2 2 0 0 0,1 0 0 0 0,-19 34-816 0 0,29-43 141 0 0,-10 14 31 0 0,1 2 0 0 0,3 0 0 0 0,-16 41-172 0 0,31-61-281 0 0,1 0 0 0 0,1 1 0 0 0,-3 21 281 0 0,8-27-965 0 0,-1 0-1 0 0,2 1 1 0 0,1-1-1 0 0,0 1 0 0 0,2 9 966 0 0,5-1-5026 0 0,-7-26 4820 0 0,1 0 1 0 0,-1 0-1 0 0,0-1 0 0 0,1 1 1 0 0,-1 0-1 0 0,0-1 1 0 0,1 1-1 0 0,-1 0 1 0 0,1-1-1 0 0,-1 1 1 0 0,1-1-1 0 0,0 1 0 0 0,-1-1 1 0 0,1 1-1 0 0,-1-1 1 0 0,1 1-1 0 0,0-1 1 0 0,0 0-1 0 0,-1 1 0 0 0,1-1 1 0 0,0 0-1 0 0,-1 0 1 0 0,1 1-1 0 0,0-1 1 0 0,0 0-1 0 0,0 0 1 0 0,-1 0-1 0 0,1 0 0 0 0,0 0 1 0 0,0 0-1 0 0,0 0 1 0 0,-1 0-1 0 0,1 0 1 0 0,0-1 205 0 0,12-4-1944 0 0</inkml:trace>
  <inkml:trace contextRef="#ctx0" brushRef="#br0" timeOffset="1004.411">506 2579 300 0 0,'26'-4'3171'0'0,"0"-1"1"0"0,-1-1-1 0 0,0-1 0 0 0,0-1 0 0 0,16-8-3171 0 0,32-10 1250 0 0,65-14-1059 0 0,1 7-1 0 0,88-9-190 0 0,-56 21-3569 0 0,0 9-5219 0 0,-128 9 6342 0 0,-3-3 442 0 0</inkml:trace>
  <inkml:trace contextRef="#ctx0" brushRef="#br0" timeOffset="1206.716">1389 1971 364 0 0,'-69'62'8063'0'0,"32"-29"808"0"0,-17 20-8871 0 0,41-38 360 0 0,0 1 0 0 0,1 0 0 0 0,-2 5-360 0 0,-14 31 33 0 0,3 2 0 0 0,1 0-1 0 0,3 2 1 0 0,3 0 0 0 0,0 10-33 0 0,-7 14-933 0 0,-11 15-4404 0 0,8-35-3606 0 0,26-56 8031 0 0,-1 2-821 0 0</inkml:trace>
  <inkml:trace contextRef="#ctx0" brushRef="#br0" timeOffset="1488.505">2170 1935 400 0 0,'29'11'3223'0'0,"-25"-10"-2130"0"0,0 1-1 0 0,0 1 1 0 0,1-1 0 0 0,-1 0-1 0 0,-1 1 1 0 0,1 0 0 0 0,0 0-1 0 0,-1 0 1 0 0,0 1 0 0 0,1-1-1 0 0,-1 1 1 0 0,1 1-1093 0 0,9 18 966 0 0,1 5-759 0 0,1 0 0 0 0,2-2 0 0 0,1 0 0 0 0,1-1 0 0 0,1 0 0 0 0,1-2 0 0 0,1 0 0 0 0,1-2 0 0 0,12 8-207 0 0,42 29-522 0 0,3-3 0 0 0,36 15 522 0 0,-95-58-220 0 0,60 30-3768 0 0,-68-36 2583 0 0,1-1 0 0 0,0 0 0 0 0,0-1 0 0 0,1-1 0 0 0,-1-1 0 0 0,1 1 0 0 0,-1-2 0 0 0,4 0 1405 0 0,10-3-2140 0 0</inkml:trace>
  <inkml:trace contextRef="#ctx0" brushRef="#br0" timeOffset="1804.789">2915 2017 772 0 0,'-51'22'9556'0'0,"42"-19"-8635"0"0,0 0 0 0 0,0 1-1 0 0,0 0 1 0 0,1 1 0 0 0,0 0 0 0 0,-3 2-921 0 0,-124 108 790 0 0,19-15-658 0 0,-55 25 1318 0 0,-153 82-1450 0 0,184-120-2584 0 0,120-76 918 0 0,-9 7-4990 0 0,28-17 3723 0 0,2-3 517 0 0,9-4 622 0 0</inkml:trace>
  <inkml:trace contextRef="#ctx0" brushRef="#br0" timeOffset="2257.245">3200 1702 1480 0 0,'10'-9'3667'0'0,"-1"0"-1"0"0,1 0 1 0 0,6-10-3667 0 0,17-18 6723 0 0,-28 33-6365 0 0,0 0 0 0 0,-1 1 0 0 0,2-1 0 0 0,-1 1 0 0 0,0 0 0 0 0,1 0 0 0 0,2-1-358 0 0,37-12 204 0 0,0 1 1 0 0,1 3-1 0 0,1 1 1 0 0,15 1-205 0 0,-37 6-12 0 0,0 2 0 0 0,0 0 1 0 0,0 2-1 0 0,0 1 0 0 0,0 1 0 0 0,-1 1 0 0 0,1 1 1 0 0,0 1-1 0 0,2 2 12 0 0,-21-5-25 0 0,0 0 0 0 0,0 1 0 0 0,0-1 0 0 0,-1 1 0 0 0,1 0 1 0 0,-1 1-1 0 0,0-1 0 0 0,0 1 0 0 0,0 0 0 0 0,0 0 0 0 0,-1 1 0 0 0,0-1 0 0 0,0 1 1 0 0,2 2 24 0 0,-4-3-40 0 0,0-1-1 0 0,-1 1 1 0 0,1-1 0 0 0,-1 1 0 0 0,1 0 0 0 0,-1-1 0 0 0,0 1 0 0 0,-1 0 0 0 0,1 0 0 0 0,-1 0 0 0 0,1 0 0 0 0,-1 0 0 0 0,0 0 0 0 0,-1 0 0 0 0,1 0 0 0 0,-1-1 0 0 0,1 1 0 0 0,-1 0 0 0 0,-1 0 0 0 0,1 0 0 0 0,0-1 0 0 0,-1 1 0 0 0,0 0 40 0 0,-4 8-63 0 0,-1-1 0 0 0,0 0 1 0 0,-1-1-1 0 0,0 0 0 0 0,-1 0 1 0 0,0 0-1 0 0,-1-1 0 0 0,-6 4 63 0 0,-15 12-35 0 0,-2-1 0 0 0,-6 1 35 0 0,-63 35 210 0 0,-3-4 0 0 0,-87 32-210 0 0,191-88 5 0 0,-19 11 126 0 0,19-11-129 0 0,1 0 0 0 0,0 0 0 0 0,0 1 0 0 0,-1-1-1 0 0,1 0 1 0 0,0 0 0 0 0,0 0 0 0 0,0 1-1 0 0,0-1 1 0 0,-1 0 0 0 0,1 0 0 0 0,0 1 0 0 0,0-1-1 0 0,0 0 1 0 0,0 0 0 0 0,0 1 0 0 0,0-1 0 0 0,0 0-1 0 0,-1 1 1 0 0,1-1 0 0 0,0 0 0 0 0,0 0 0 0 0,0 1-1 0 0,0-1 1 0 0,0 0 0 0 0,0 1 0 0 0,0-1 0 0 0,1 0-1 0 0,-1 0 1 0 0,0 1 0 0 0,0-1 0 0 0,0 0 0 0 0,0 0-1 0 0,0 1 1 0 0,0-1 0 0 0,0 0 0 0 0,1 0 0 0 0,-1 1-1 0 0,0-1 1 0 0,0 0 0 0 0,0 0 0 0 0,1 1 0 0 0,-1-1-1 0 0,0 0 1 0 0,0 0 0 0 0,0 0 0 0 0,1 0-1 0 0,-1 1 1 0 0,0-1 0 0 0,0 0 0 0 0,1 0 0 0 0,-1 0-1 0 0,0 0 1 0 0,1 0 0 0 0,-1 0 0 0 0,0 0 0 0 0,0 0-1 0 0,1 0 1 0 0,-1 0 0 0 0,0 0 0 0 0,1 0 0 0 0,-1 0-1 0 0,0 0 1 0 0,0 0 0 0 0,1 0 0 0 0,-1 0 0 0 0,0 0-2 0 0,17 3 3 0 0,-1 0 0 0 0,1-2 0 0 0,0 0 1 0 0,0 0-1 0 0,-1-2 0 0 0,1 0 1 0 0,5-2-4 0 0,16 1-5 0 0,218-18-522 0 0,-8 0-4699 0 0,31 8-7830 0 0,-217 9 10978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8:5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989 670 1372 0 0,'-25'4'2225'0'0,"-1"1"-1"0"0,1 1 0 0 0,-12 6-2224 0 0,15-3 295 0 0,1 0 0 0 0,0 1-1 0 0,0 2 1 0 0,2 0-1 0 0,-1 1 1 0 0,-5 6-295 0 0,14-11 156 0 0,0 1 0 0 0,1 1 0 0 0,0-1 1 0 0,0 2-1 0 0,1-1 0 0 0,0 2 0 0 0,1-1 0 0 0,1 1 0 0 0,0 0 1 0 0,0 0-1 0 0,0 4-156 0 0,4-8 77 0 0,0 1 1 0 0,1-1-1 0 0,0 1 0 0 0,0 0 1 0 0,1 0-1 0 0,0 0 0 0 0,0-1 1 0 0,1 1-1 0 0,1 0 1 0 0,-1 0-1 0 0,1 0 0 0 0,1 0 1 0 0,0-1-1 0 0,0 1 1 0 0,1 0-1 0 0,-1-1 0 0 0,2 0 1 0 0,0 1-78 0 0,1 3 29 0 0,1-1 1 0 0,0-1-1 0 0,1 1 1 0 0,0-1-1 0 0,1 0 1 0 0,0-1-1 0 0,0 1 1 0 0,1-2-1 0 0,1 1 1 0 0,-1-1-1 0 0,1-1 1 0 0,0 0-1 0 0,1 0 0 0 0,0-1-29 0 0,4 2 89 0 0,1-2 1 0 0,0 1-1 0 0,0-2 0 0 0,0 0 0 0 0,1-1 0 0 0,0-1 0 0 0,-1-1 0 0 0,1 0 0 0 0,12-1-89 0 0,6-2 125 0 0,-1-1 1 0 0,1-2 0 0 0,-1-1 0 0 0,0-2-1 0 0,-1-1 1 0 0,0-2 0 0 0,0-1 0 0 0,-1-1-1 0 0,28-16-125 0 0,-38 17-231 0 0,-1-1-1 0 0,1-2 0 0 0,-2 0 0 0 0,0-1 0 0 0,-1-1 0 0 0,0 0 1 0 0,-2-2-1 0 0,5-5 232 0 0,-16 16-87 0 0,-1 1 0 0 0,0-1 0 0 0,0 0 0 0 0,-1 0 0 0 0,0 0 0 0 0,0-1 0 0 0,-1 0 0 0 0,0 1 1 0 0,0-1-1 0 0,-1 0 0 0 0,0-1 0 0 0,0 1 0 0 0,-1 0 0 0 0,0 0 0 0 0,0-1 0 0 0,-1 1 0 0 0,0-1 0 0 0,0 1 0 0 0,-1 0 0 0 0,0-1 1 0 0,-1 1-1 0 0,0 0 0 0 0,0 0 0 0 0,-1 0 0 0 0,0 0 0 0 0,-1 0 87 0 0,-2-5-242 0 0,-2 0 0 0 0,0 1 0 0 0,0 0 0 0 0,-1 0 0 0 0,0 1 0 0 0,-1 0 0 0 0,-1 1 0 0 0,1 0 0 0 0,-2 0 0 0 0,1 1-1 0 0,-1 1 1 0 0,-1 0 0 0 0,1 1 0 0 0,-3-1 242 0 0,0 1-235 0 0,0 1 0 0 0,0 0 0 0 0,0 1-1 0 0,-1 0 1 0 0,0 1 0 0 0,0 1-1 0 0,0 1 1 0 0,0 0 0 0 0,0 1 0 0 0,-1 1-1 0 0,1 0 1 0 0,-10 2 235 0 0,1 2-911 0 0,0 1 1 0 0,1 1-1 0 0,0 1 0 0 0,-15 6 911 0 0,-1 4-1108 0 0</inkml:trace>
  <inkml:trace contextRef="#ctx0" brushRef="#br0" timeOffset="252.064">523 875 1472 0 0,'-1'3'922'0'0,"0"1"0"0"0,0-1 0 0 0,-1 0 0 0 0,1 0 0 0 0,-1 0 0 0 0,0 0 0 0 0,0 0 0 0 0,0 0 0 0 0,-2 2-922 0 0,26-7 4812 0 0,15 0-4531 0 0,209-29 2981 0 0,-55 5-2916 0 0,91 4-346 0 0,-221 20-311 0 0,90-3-3402 0 0,-104 1-295 0 0,-1-2 1 0 0,9-3 4007 0 0,-8-4-2759 0 0,-4-3 458 0 0</inkml:trace>
  <inkml:trace contextRef="#ctx0" brushRef="#br0" timeOffset="424.17">1896 628 1704 0 0,'-1'1'475'0'0,"1"0"0"0"0,0 1 0 0 0,-1-1 0 0 0,1 0 1 0 0,-1 0-1 0 0,1 1 0 0 0,-1-1 0 0 0,0 0 0 0 0,1 0 0 0 0,-1 0 0 0 0,0 0 0 0 0,0 0 0 0 0,0 0 0 0 0,0 0-475 0 0,-4 8 5667 0 0,14-6-3900 0 0,75-4-1088 0 0,16 0 1006 0 0,11 5-1685 0 0,-8 10-2044 0 0,-78-9 46 0 0,-1 1-1 0 0,1 2 1 0 0,0 1 1998 0 0,-22-8-410 0 0,0 0-35 0 0,0 0 1 0 0,0 0 0 0 0,-1 0 0 0 0,1 0-1 0 0,0 0 1 0 0,-1 1 0 0 0,1-1 0 0 0,-1 1-1 0 0,1-1 1 0 0,-1 1 0 0 0,0 0-1 0 0,0 0 1 0 0,0 0 0 0 0,0 0 0 0 0,0 1-1 0 0,0-1 1 0 0,-1 0 0 0 0,1 2 444 0 0,-2 8-1651 0 0</inkml:trace>
  <inkml:trace contextRef="#ctx0" brushRef="#br0" timeOffset="628.896">1933 965 508 0 0,'-50'45'6380'0'0,"13"-23"1817"0"0,37-22-8114 0 0,0 0 0 0 0,-1 0 0 0 0,1 0 0 0 0,0 0 0 0 0,0 0 0 0 0,-1 0 0 0 0,1 0 0 0 0,0 0 0 0 0,0 0 0 0 0,-1 0 0 0 0,1 0 0 0 0,0 0 0 0 0,0 0 0 0 0,0 0 1 0 0,-1 1-1 0 0,1-1 0 0 0,0 0 0 0 0,0 0 0 0 0,0 0 0 0 0,-1 0 0 0 0,1 0 0 0 0,0 1 0 0 0,0-1 0 0 0,0 0 0 0 0,0 0 0 0 0,-1 0 0 0 0,1 1 0 0 0,0-1 0 0 0,0 0 0 0 0,0 0 0 0 0,0 0 0 0 0,0 1 0 0 0,0-1 1 0 0,0 0-1 0 0,0 0 0 0 0,0 1 0 0 0,0-1 0 0 0,0 0 0 0 0,0 0 0 0 0,0 0 0 0 0,0 1 0 0 0,0-1 0 0 0,0 0 0 0 0,0 0 0 0 0,0 1-83 0 0,12 2 863 0 0,21-3-958 0 0,173-24-1874 0 0,-67 6-5665 0 0,-39 2 1440 0 0,-45 6 3781 0 0</inkml:trace>
  <inkml:trace contextRef="#ctx0" brushRef="#br0" timeOffset="4915.409">826 2332 364 0 0,'-21'7'1456'0'0,"-2"-5"92"0"0,0 0-128 0 0,2 0-723 0 0,0 2-1070 0 0,2 2-731 0 0,3 1-292 0 0,-1-1 52 0 0,3-2 244 0 0</inkml:trace>
  <inkml:trace contextRef="#ctx0" brushRef="#br0" timeOffset="5279.661">728 2313 1068 0 0,'1'0'213'0'0,"-1"-1"-1"0"0,0 0 1 0 0,0 0-1 0 0,1 0 1 0 0,-1 0-1 0 0,0 0 1 0 0,0 0-1 0 0,0 0 1 0 0,0 0-1 0 0,0 0 1 0 0,0 0-1 0 0,0 0 1 0 0,-1 0-1 0 0,1 1 1 0 0,0-1-1 0 0,0 0 1 0 0,-1 0-1 0 0,1 0 1 0 0,-1 0-1 0 0,1 0 1 0 0,0 0-1 0 0,-1 1 1 0 0,0-1-1 0 0,1 0 1 0 0,-1 0-213 0 0,-2-1 201 0 0,1 0 1 0 0,0 0-1 0 0,0 1 1 0 0,-1-1-1 0 0,1 0 1 0 0,-1 1-1 0 0,0 0 1 0 0,1 0-1 0 0,-2-1-201 0 0,-4 0 58 0 0,-1-1-1 0 0,1 1 1 0 0,0 1-1 0 0,-1 0 0 0 0,1 0 1 0 0,-1 0-58 0 0,-15 3 454 0 0,0 0 0 0 0,0 1 0 0 0,0 2-1 0 0,1 0 1 0 0,0 2 0 0 0,0 0 0 0 0,1 2 0 0 0,-19 9-454 0 0,1 2 676 0 0,1 2 0 0 0,0 2 0 0 0,2 1-1 0 0,-10 11-675 0 0,19-13 391 0 0,1 1-1 0 0,2 2 0 0 0,-14 16-390 0 0,26-27 108 0 0,2 1-1 0 0,0 0 0 0 0,0 0 1 0 0,2 1-1 0 0,0 1 0 0 0,1-1 1 0 0,-3 10-108 0 0,10-24 6 0 0,0 1 0 0 0,0-1 0 0 0,0 1 0 0 0,0 0 0 0 0,0-1 1 0 0,1 1-1 0 0,-1 0 0 0 0,1-1 0 0 0,0 1 0 0 0,1 0 1 0 0,-1 0-1 0 0,0-1 0 0 0,1 1 0 0 0,0 0 0 0 0,0-1 0 0 0,0 1 1 0 0,0-1-1 0 0,1 1 0 0 0,1 2-6 0 0,0-3 2 0 0,0 1 0 0 0,0-1-1 0 0,0 0 1 0 0,0 0 0 0 0,1 0 0 0 0,-1 0 0 0 0,1 0 0 0 0,0-1-1 0 0,0 1 1 0 0,0-1 0 0 0,0 0 0 0 0,1-1 0 0 0,-1 1-1 0 0,0-1 1 0 0,5 2-2 0 0,13 2 4 0 0,-1-1-1 0 0,2-1 1 0 0,-1-1-1 0 0,0-1 1 0 0,12-1-4 0 0,115-10-458 0 0,-76 3-523 0 0,-6 1-3226 0 0,-2-3 1 0 0,1-3 0 0 0,18-8 4206 0 0,-51 10-1800 0 0</inkml:trace>
  <inkml:trace contextRef="#ctx0" brushRef="#br0" timeOffset="1337.942">3513 590 1652 0 0,'-11'-8'1132'0'0,"0"0"-1"0"0,0 1 0 0 0,-1 0 1 0 0,0 1-1 0 0,0 0 1 0 0,-1 1-1 0 0,0 0 1 0 0,1 1-1 0 0,-1 1 1 0 0,-5-1-1132 0 0,6 2 283 0 0,1 1 1 0 0,-1 0 0 0 0,0 1-1 0 0,0 0 1 0 0,0 1 0 0 0,0 0-1 0 0,0 1 1 0 0,0 0 0 0 0,0 1-1 0 0,1 0 1 0 0,-1 1 0 0 0,1 1-1 0 0,0 0 1 0 0,0 0 0 0 0,1 1-1 0 0,0 0 1 0 0,-8 6-284 0 0,6-2 87 0 0,0 0 0 0 0,0 0 1 0 0,1 1-1 0 0,0 1 0 0 0,1 0 0 0 0,1 1 1 0 0,0-1-1 0 0,0 2 0 0 0,-3 7-87 0 0,8-14 2 0 0,1 0 0 0 0,0 0 0 0 0,0 0 1 0 0,1 0-1 0 0,0 1 0 0 0,0-1 0 0 0,1 1 0 0 0,0-1 0 0 0,0 1 0 0 0,0 0 0 0 0,1-1 0 0 0,0 1 1 0 0,1 0-1 0 0,0-1 0 0 0,0 1 0 0 0,1-1 0 0 0,-1 1 0 0 0,2-1 0 0 0,-1 0 0 0 0,2 4-2 0 0,-2-8-2 0 0,-1 0 0 0 0,1 0 0 0 0,0 0 0 0 0,0 0 0 0 0,0-1 0 0 0,0 1 0 0 0,0 0 0 0 0,1-1 0 0 0,-1 0 0 0 0,1 1 0 0 0,-1-1 0 0 0,1 0 1 0 0,0 0-1 0 0,0-1 0 0 0,0 1 0 0 0,0-1 0 0 0,0 1 0 0 0,0-1 0 0 0,4 1 2 0 0,-2-1-2 0 0,0-1 1 0 0,0 1-1 0 0,1-1 1 0 0,-1 0-1 0 0,0 0 1 0 0,0-1 0 0 0,0 0-1 0 0,0 0 1 0 0,1 0-1 0 0,-1 0 1 0 0,0-1-1 0 0,1 0 2 0 0,8-4-111 0 0,0-1 0 0 0,-1 0 0 0 0,0-1 0 0 0,0-1-1 0 0,0 0 1 0 0,-1 0 0 0 0,-1-1 0 0 0,4-5 111 0 0,-2 3-335 0 0,-1-2 1 0 0,-1 0 0 0 0,-1 0-1 0 0,3-6 335 0 0,-9 14-51 0 0,0-1-1 0 0,-1 0 0 0 0,0 0 1 0 0,0 0-1 0 0,0 0 1 0 0,-1-1-1 0 0,0 1 1 0 0,-1-1-1 0 0,0 1 0 0 0,0-1 1 0 0,0-2 51 0 0,-1 10 0 0 0,0 0 1 0 0,0-1 0 0 0,0 1-1 0 0,0 0 1 0 0,0-1 0 0 0,0 1-1 0 0,0 0 1 0 0,0-1-1 0 0,0 1 1 0 0,0 0 0 0 0,0-1-1 0 0,0 1 1 0 0,0 0 0 0 0,0-1-1 0 0,0 1 1 0 0,0 0 0 0 0,0-1-1 0 0,0 1 1 0 0,0 0-1 0 0,-1 0 1 0 0,1-1 0 0 0,0 1-1 0 0,0 0 1 0 0,0-1 0 0 0,0 1-1 0 0,-1 0 1 0 0,1 0 0 0 0,0 0-1 0 0,0-1 1 0 0,-1 1-1 0 0,1 0 1 0 0,0 0 0 0 0,-1 0-1 0 0,1-1 1 0 0,0 1 0 0 0,0 0-1 0 0,-1 0 1 0 0,1 0-1 0 0,-12 8 17 0 0,-8 17-4 0 0,13-10-15 0 0,1-1 1 0 0,1 1 0 0 0,0 0-1 0 0,0 1 1 0 0,2-1-1 0 0,0 1 1 0 0,-1 8 1 0 0,3-15-1 0 0,1-1 0 0 0,-1 1 1 0 0,1-1-1 0 0,1 1 0 0 0,0 0 0 0 0,0-1 1 0 0,0 0-1 0 0,1 1 0 0 0,1-1 0 0 0,-1 0 0 0 0,1 0 1 0 0,1 0-1 0 0,-1 0 0 0 0,4 4 1 0 0,-6-10 2 0 0,0-1 0 0 0,-1 1 0 0 0,1-1 0 0 0,0 1 0 0 0,0-1 0 0 0,1 1 0 0 0,-1-1 0 0 0,0 0 0 0 0,0 0 0 0 0,1 1 0 0 0,-1-1 0 0 0,0 0 0 0 0,1 0 0 0 0,0 0 0 0 0,-1-1-1 0 0,1 1 1 0 0,-1 0 0 0 0,1 0 0 0 0,0-1 0 0 0,-1 1 0 0 0,1-1 0 0 0,0 0 0 0 0,0 1 0 0 0,-1-1 0 0 0,1 0 0 0 0,0 0 0 0 0,0 0 0 0 0,0 0 0 0 0,-1-1 0 0 0,1 1 0 0 0,0 0 0 0 0,0-1 0 0 0,-1 1 0 0 0,1-1 0 0 0,0 1 0 0 0,-1-1 0 0 0,1 0 0 0 0,-1 0 0 0 0,1 0 0 0 0,-1 0 0 0 0,1 0-1 0 0,-1 0 1 0 0,1 0 0 0 0,-1 0 0 0 0,0-1 0 0 0,0 1 0 0 0,0 0 0 0 0,1-2-2 0 0,8-9 29 0 0,0-1 0 0 0,-1 0 0 0 0,-1 0 0 0 0,0-1 0 0 0,2-5-29 0 0,-2 4 19 0 0,5-9 24 0 0,2 0-1 0 0,0 1 1 0 0,2 1 0 0 0,0 1-1 0 0,1 0 1 0 0,10-7-43 0 0,-16 17 0 0 0,1 0-1 0 0,0 2 1 0 0,1-1 0 0 0,0 2-1 0 0,0 0 1 0 0,1 0 0 0 0,0 2-1 0 0,0 0 1 0 0,1 0 0 0 0,0 1-1 0 0,7 0 1 0 0,2 0-5 0 0,0 0 0 0 0,1 2 0 0 0,8 1 5 0 0,-27 2-7 0 0,0 0 1 0 0,1 0-1 0 0,-1 1 1 0 0,0 0-1 0 0,1 0 1 0 0,-1 0 0 0 0,0 1-1 0 0,0 1 1 0 0,0-1-1 0 0,0 1 1 0 0,-1 0-1 0 0,1 0 1 0 0,5 5 6 0 0,3 5-19 0 0,-15-12 23 0 0,0-1-1 0 0,1 0 1 0 0,-1 0 0 0 0,0 1-1 0 0,0-1 1 0 0,1 0 0 0 0,-1 0 0 0 0,0 1-1 0 0,0-1 1 0 0,1 0 0 0 0,-1 1-1 0 0,0-1 1 0 0,0 0 0 0 0,0 1 0 0 0,0-1-1 0 0,1 1 1 0 0,-1-1 0 0 0,0 0-1 0 0,0 1 1 0 0,0-1 0 0 0,0 1-1 0 0,0-1 1 0 0,0 0 0 0 0,0 1 0 0 0,0-1-1 0 0,0 0 1 0 0,0 1 0 0 0,0-1-1 0 0,-1 1 1 0 0,1-1 0 0 0,0 0 0 0 0,0 1-1 0 0,0-1 1 0 0,0 0 0 0 0,0 1-1 0 0,-1-1 1 0 0,1 0 0 0 0,0 1-1 0 0,0-1 1 0 0,-1 0-4 0 0,-10 9 171 0 0,0 0 0 0 0,1 1 0 0 0,0 0 0 0 0,1 0 0 0 0,0 1 0 0 0,0 0 0 0 0,1 1 0 0 0,1 0 0 0 0,0 0 0 0 0,-3 8-171 0 0,8-17 1 0 0,1 0 0 0 0,0 0-1 0 0,0 1 1 0 0,0-1 0 0 0,0 0-1 0 0,0 1 1 0 0,1-1-1 0 0,-1 1 1 0 0,1-1 0 0 0,0 1-1 0 0,0-1 1 0 0,0 1 0 0 0,1-1-1 0 0,-1 1 1 0 0,1-1 0 0 0,0 0-1 0 0,0 1 1 0 0,0-1 0 0 0,0 0-1 0 0,1 1 1 0 0,-1-1 0 0 0,1 0-1 0 0,0 0 1 0 0,0 0-1 0 0,0-1 1 0 0,0 1 0 0 0,0 0-1 0 0,1-1 1 0 0,-1 1 0 0 0,1-1-1 0 0,0 0 1 0 0,-1 0 0 0 0,1 0-1 0 0,2 1 0 0 0,4 2-3 0 0,0 0-1 0 0,0-1 1 0 0,1 0 0 0 0,-1 0-1 0 0,1-1 1 0 0,0-1 0 0 0,0 1-1 0 0,0-1 1 0 0,0-1-1 0 0,0 0 1 0 0,5-1 3 0 0,-3 0-279 0 0,0-1 0 0 0,0-1 0 0 0,0 0-1 0 0,0 0 1 0 0,0-1 0 0 0,0-1 0 0 0,-1 0 0 0 0,0-1 0 0 0,0 0 0 0 0,0 0-1 0 0,0-1 1 0 0,-1-1 0 0 0,6-4 279 0 0,-1-1-1339 0 0,0-1-1 0 0,-1 0 1 0 0,-1-1-1 0 0,0 0 1 0 0,-1-1-1 0 0,-1 0 1 0 0,0-1-1 0 0,2-5 1340 0 0,11-25-2318 0 0</inkml:trace>
  <inkml:trace contextRef="#ctx0" brushRef="#br0" timeOffset="1589.806">4619 1 1104 0 0,'2'6'700'0'0,"0"0"0"0"0,-1 0 0 0 0,0 0 0 0 0,0 0 0 0 0,-1 0 0 0 0,0 0 0 0 0,0 0 0 0 0,0 1 0 0 0,-1-1 0 0 0,0 0-700 0 0,-14 64 1946 0 0,6-37-1691 0 0,-106 452-544 0 0,111-466-954 0 0,0-1 0 0 0,-2 0 0 0 0,0 0 0 0 0,-1 0 0 0 0,0-1 0 0 0,-11 17 1243 0 0,6-16-1726 0 0</inkml:trace>
  <inkml:trace contextRef="#ctx0" brushRef="#br0" timeOffset="2091.687">4333 755 7753 0 0,'-1'-5'179'0'0,"1"0"0"0"0,0 0 1 0 0,0 0-1 0 0,0 0 0 0 0,1-1 1 0 0,-1 1-1 0 0,1 0 0 0 0,1 0 0 0 0,-1 0 1 0 0,1 0-1 0 0,-1 0 0 0 0,2 1 1 0 0,-1-1-1 0 0,0 0 0 0 0,1 1 1 0 0,0 0-1 0 0,0-1 0 0 0,3-2-179 0 0,2-1-31 0 0,-1 2 1 0 0,1-1-1 0 0,1 1 0 0 0,-1 0 1 0 0,1 1-1 0 0,0-1 0 0 0,1 2 0 0 0,-1 0 1 0 0,3-1 30 0 0,27-10-15 0 0,1 2 1 0 0,0 2-1 0 0,1 1 1 0 0,1 2 0 0 0,-1 2-1 0 0,1 2 1 0 0,0 2-1 0 0,29 2 15 0 0,-70 0-32 0 0,8 0 297 0 0,0 1 1 0 0,-1 0-1 0 0,1 0 0 0 0,0 1 1 0 0,3 2-266 0 0,-11-4 171 0 0,0 0 0 0 0,0 0 0 0 0,0 1 0 0 0,0-1 0 0 0,0 0 0 0 0,0 1 0 0 0,0-1 0 0 0,0 1 1 0 0,0-1-1 0 0,-1 1 0 0 0,1 0 0 0 0,0-1 0 0 0,0 1 0 0 0,0 0 0 0 0,-1 0 0 0 0,1-1 0 0 0,0 1 0 0 0,-1 0 1 0 0,1 0-1 0 0,-1 0 0 0 0,1 0 0 0 0,-1 0 0 0 0,1 0 0 0 0,-1 0 0 0 0,1 0 0 0 0,-1 0 0 0 0,0 0 0 0 0,0 0 0 0 0,0 0 1 0 0,0 0-1 0 0,0 0 0 0 0,0 0 0 0 0,0 1 0 0 0,0-1 0 0 0,0 0 0 0 0,0 0 0 0 0,0 0 0 0 0,-1 0 0 0 0,1 0 1 0 0,0 0-1 0 0,-1 0 0 0 0,1 0 0 0 0,-1 0 0 0 0,1 0 0 0 0,-1 0 0 0 0,0 0-171 0 0,-29 40 5194 0 0,-28 13-3051 0 0,41-40-2161 0 0,1 1 0 0 0,1 1 0 0 0,-8 9 18 0 0,20-21 12 0 0,-1 1-1 0 0,1 0 1 0 0,0 0-1 0 0,0 0 0 0 0,1 0 1 0 0,0 1-1 0 0,-1-1 0 0 0,2 1 1 0 0,-2 5-12 0 0,3-10-29 0 0,-1 0 0 0 0,1 0 1 0 0,0 0-1 0 0,0 0 1 0 0,0 0-1 0 0,0 0 0 0 0,0 0 1 0 0,1 0-1 0 0,-1 0 1 0 0,0 0-1 0 0,0 0 1 0 0,1 0-1 0 0,-1 0 0 0 0,1 0 1 0 0,-1 0-1 0 0,1 0 1 0 0,-1 0-1 0 0,1 0 0 0 0,-1 0 1 0 0,1 0-1 0 0,0-1 1 0 0,0 2 28 0 0,1-1-183 0 0,-1 0 0 0 0,1-1 0 0 0,0 1 0 0 0,0 0 0 0 0,0-1 0 0 0,0 1 0 0 0,0-1 0 0 0,0 1 0 0 0,0-1 0 0 0,0 0 0 0 0,-1 0 0 0 0,1 0 0 0 0,0 0 0 0 0,0 0 0 0 0,0 0 0 0 0,0-1 0 0 0,0 1 183 0 0,9-2-2380 0 0,0 0-1 0 0,0 0 0 0 0,0-2 1 0 0,-1 1-1 0 0,9-5 2381 0 0,-5 2-1461 0 0,0-2-1 0 0,-1 0 1 0 0,0 0 0 0 0,1-2 1461 0 0,1-2 41 0 0,-1 0 0 0 0,0-1 1 0 0,1-3-42 0 0,-2 2 2001 0 0,-1-1 0 0 0,-1 0 0 0 0,0-1-2001 0 0,-5 0 2637 0 0,-6 16-2570 0 0,0 0 0 0 0,0-1 0 0 0,0 1 0 0 0,-1 0 0 0 0,1 0 0 0 0,0 0-1 0 0,0 0 1 0 0,0-1 0 0 0,0 1 0 0 0,-1 0 0 0 0,1 0 0 0 0,0 0 0 0 0,0 0 0 0 0,0 0 0 0 0,0 0 0 0 0,-1 0 0 0 0,1 0 0 0 0,0-1 0 0 0,0 1 0 0 0,-1 0 0 0 0,1 0 0 0 0,0 0 0 0 0,0 0 0 0 0,0 0 0 0 0,-1 0 0 0 0,1 0 0 0 0,0 0 0 0 0,0 0 0 0 0,0 0 0 0 0,-1 0 0 0 0,1 1 0 0 0,0-1-1 0 0,0 0 1 0 0,0 0 0 0 0,-1 0 0 0 0,1 0 0 0 0,0 0 0 0 0,0 0-67 0 0,-3 1 284 0 0,0 1 0 0 0,0-1 0 0 0,0 1 0 0 0,1 0-1 0 0,-1-1 1 0 0,1 1 0 0 0,-1 0 0 0 0,-1 3-284 0 0,-3 2 269 0 0,2 1 1 0 0,-1 0-1 0 0,1 0 0 0 0,1 0 1 0 0,-1 1-1 0 0,1-1 1 0 0,1 1-1 0 0,-1 0 1 0 0,2 0-1 0 0,-1 1 1 0 0,1-1-1 0 0,1 1 0 0 0,0-1 1 0 0,0 1-1 0 0,1-1 1 0 0,0 1-1 0 0,0-1 1 0 0,2 8-270 0 0,-2-15 58 0 0,1-1 1 0 0,-1 1 0 0 0,1-1 0 0 0,-1 1-1 0 0,1-1 1 0 0,0 1 0 0 0,-1-1 0 0 0,1 0 0 0 0,0 1-1 0 0,0-1 1 0 0,0 0 0 0 0,0 0 0 0 0,0 0-1 0 0,0 0 1 0 0,0 0 0 0 0,0 0 0 0 0,1 0-1 0 0,-1 0 1 0 0,0 0 0 0 0,1 0 0 0 0,-1-1 0 0 0,0 1-1 0 0,1 0 1 0 0,-1-1 0 0 0,1 1 0 0 0,-1-1-1 0 0,1 0 1 0 0,-1 0 0 0 0,1 1 0 0 0,-1-1 0 0 0,1 0-1 0 0,0 0 1 0 0,-1 0 0 0 0,1-1 0 0 0,-1 1-1 0 0,1 0 1 0 0,-1 0 0 0 0,1-1 0 0 0,-1 1-1 0 0,1-1 1 0 0,-1 0 0 0 0,0 1 0 0 0,1-1-59 0 0,9-4-72 0 0,-1 0 1 0 0,1-1-1 0 0,-1 0 0 0 0,-1-1 1 0 0,4-2 71 0 0,-9 6 85 0 0,-2 1-89 0 0,47-35-62 0 0,2 2 0 0 0,1 2 0 0 0,1 2 0 0 0,25-8 66 0 0,-74 37 3 0 0,-1 1-1 0 0,1-1 0 0 0,-1 1 0 0 0,1 0 1 0 0,-1 0-1 0 0,1 1 0 0 0,0-1 1 0 0,-1 1-1 0 0,1 0 0 0 0,0 0 0 0 0,0 0 1 0 0,1 0-3 0 0,-4 1 0 0 0,1-1 1 0 0,-1 1 0 0 0,1-1-1 0 0,-1 1 1 0 0,0 0 0 0 0,1 0-1 0 0,-1 0 1 0 0,0 0-1 0 0,1 0 1 0 0,-1 0 0 0 0,0 0-1 0 0,0 0 1 0 0,0 1 0 0 0,0-1-1 0 0,0 0 1 0 0,0 1 0 0 0,0-1-1 0 0,-1 0 1 0 0,1 1 0 0 0,0-1-1 0 0,-1 1 1 0 0,1-1-1 0 0,-1 1 1 0 0,1 0 0 0 0,-1-1-1 0 0,0 1 1 0 0,0-1 0 0 0,0 2-1 0 0,1 12 142 0 0,0 0 0 0 0,-2 1 0 0 0,0-1 0 0 0,0 0 0 0 0,-2 0 0 0 0,0-1 0 0 0,-4 14-142 0 0,-6 34-2821 0 0,10-32-2092 0 0,4 1-3334 0 0,3-13-590 0 0</inkml:trace>
  <inkml:trace contextRef="#ctx0" brushRef="#br0" timeOffset="2357.308">5880 422 4368 0 0,'44'-27'18194'0'0,"-9"10"-13714"0"0,-7 4-4580 0 0,-5 9 160 0 0,-4 0-20 0 0,4 4 104 0 0,8 4 241 0 0,4 5-69 0 0,2 3-248 0 0,5 11-52 0 0,2 2-24 0 0,-2 7 8 0 0,0 4-144 0 0,-2 3-152 0 0,-1 5-6685 0 0,-2 3-1320 0 0,-4-1-2032 0 0</inkml:trace>
  <inkml:trace contextRef="#ctx0" brushRef="#br0" timeOffset="2561.612">6882 265 13269 0 0,'0'4'9041'0'0,"-7"4"-7909"0"0,-14 7-1116 0 0,-7 4 2016 0 0,-19 6-79 0 0,-11 13-1101 0 0,-5 8-736 0 0,-9 6-196 0 0,-5 7-116 0 0,0 4-2629 0 0,-2 2-7172 0 0,0 0-4120 0 0</inkml:trace>
  <inkml:trace contextRef="#ctx0" brushRef="#br0" timeOffset="4055.875">6360 655 556 0 0,'-41'10'2465'0'0,"34"-10"-2214"0"0,1 1-1 0 0,-1 0 0 0 0,1 1 1 0 0,-1-1-1 0 0,1 1 1 0 0,0 1-1 0 0,0-1 1 0 0,0 1-1 0 0,0 0 0 0 0,0 1 1 0 0,1-1-1 0 0,-1 1 1 0 0,1 0-1 0 0,0 0 1 0 0,0 1-1 0 0,-4 4-250 0 0,-9 13-49 0 0,-1-1 0 0 0,0-1 1 0 0,-2 0-1 0 0,-1-2 0 0 0,0-1 0 0 0,-1 0 0 0 0,-1-2 1 0 0,0 0-1 0 0,-1-2 0 0 0,-6 2 49 0 0,26-13-461 0 0,0 0-1 0 0,0 1 1 0 0,0-1-1 0 0,0-1 1 0 0,0 1 0 0 0,0-1-1 0 0,0 0 1 0 0,-1 0 0 0 0,1-1-1 0 0,0 1 1 0 0,-5-1 461 0 0,-2-4-1205 0 0</inkml:trace>
  <inkml:trace contextRef="#ctx0" brushRef="#br0" timeOffset="4305.05">6390 659 956 0 0,'2'4'721'0'0,"0"0"-1"0"0,0 0 1 0 0,0 0 0 0 0,-1 0-1 0 0,0 1 1 0 0,0-1 0 0 0,0 0-1 0 0,0 1 1 0 0,-1-1 0 0 0,1 0-1 0 0,-1 3-720 0 0,5 29 899 0 0,0-24-854 0 0,0 1-1 0 0,1-1 0 0 0,1 0 1 0 0,-1-1-1 0 0,2 0 0 0 0,0 0 1 0 0,0 0-1 0 0,4 2-44 0 0,20 22-302 0 0,29 21 302 0 0,-5-5-1418 0 0,7 10-4120 0 0,-47-46 3711 0 0</inkml:trace>
  <inkml:trace contextRef="#ctx0" brushRef="#br0" timeOffset="6986.95">1090 2620 944 0 0,'9'-20'3716'0'0,"8"-14"-2299"0"0,-17 33-1307 0 0,1-1 0 0 0,0 1 0 0 0,-1 0 0 0 0,0-1 0 0 0,1 1 1 0 0,-1 0-1 0 0,0-1 0 0 0,0 1 0 0 0,1-1 0 0 0,-1 1 0 0 0,0 0 0 0 0,-1-1 0 0 0,1 1 0 0 0,0-1 0 0 0,0 1 0 0 0,0 0 1 0 0,-1-1-1 0 0,1 1 0 0 0,-1-1-110 0 0,0 1 73 0 0,0 1 1 0 0,0-1 0 0 0,0 0-1 0 0,-1 0 1 0 0,1 1-1 0 0,0-1 1 0 0,0 1 0 0 0,-1-1-1 0 0,1 1 1 0 0,0-1-1 0 0,0 1 1 0 0,-1 0 0 0 0,1 0-1 0 0,-1 0 1 0 0,1-1-1 0 0,0 1 1 0 0,-1 1 0 0 0,1-1-1 0 0,0 0 1 0 0,-1 0-1 0 0,1 0 1 0 0,0 1 0 0 0,-1-1-1 0 0,1 1 1 0 0,0-1 0 0 0,0 1-1 0 0,-1-1 1 0 0,1 1-74 0 0,-36 17 794 0 0,22-8-425 0 0,0 1-1 0 0,1 0 1 0 0,0 1-1 0 0,0 1 1 0 0,1 0-1 0 0,1 0 1 0 0,0 1-1 0 0,1 1 1 0 0,1 0-1 0 0,-8 16-368 0 0,16-29 27 0 0,1 0-1 0 0,0 1 0 0 0,0-1 0 0 0,0 0 0 0 0,0 0 1 0 0,1 1-1 0 0,-1-1 0 0 0,1 1 0 0 0,-1-1 0 0 0,1 0 0 0 0,0 1 1 0 0,0-1-1 0 0,0 1 0 0 0,0-1 0 0 0,0 1 0 0 0,1-1 1 0 0,0 2-27 0 0,-1-3 6 0 0,1 0 1 0 0,0 1 0 0 0,0-1 0 0 0,0 1 0 0 0,0-1-1 0 0,0 0 1 0 0,0 0 0 0 0,0 0 0 0 0,0 1-1 0 0,0-1 1 0 0,1 0 0 0 0,-1 0 0 0 0,0-1-1 0 0,1 1 1 0 0,-1 0 0 0 0,0 0 0 0 0,1-1 0 0 0,-1 1-1 0 0,2 0-6 0 0,5 0-1 0 0,-1 1 1 0 0,1-1-1 0 0,-1 0 0 0 0,1-1 0 0 0,-1 0 0 0 0,1 0 0 0 0,0-1 0 0 0,-1 0 0 0 0,8-2 1 0 0,12-2-369 0 0,-1-2-1 0 0,0-1 0 0 0,0-1 1 0 0,0-1-1 0 0,-1-1 0 0 0,-1-1 1 0 0,6-5 369 0 0,-27 16-105 0 0,-1-1-1 0 0,1 0 1 0 0,-1 1 0 0 0,0-1 0 0 0,1 0-1 0 0,-1 0 1 0 0,0 0 0 0 0,0 0 0 0 0,0 0-1 0 0,-1-1 1 0 0,1 1 0 0 0,0-1 0 0 0,-1 1 0 0 0,0-1-1 0 0,1 1 1 0 0,-1-1 0 0 0,0 0 0 0 0,-1 0-1 0 0,1 0 1 0 0,0 1 0 0 0,-1-1 0 0 0,1 0-1 0 0,-1 0 1 0 0,0-2 105 0 0,-1 1-21 0 0,0 0 0 0 0,0 1 0 0 0,0-1 0 0 0,0 1 0 0 0,-1-1 0 0 0,1 1 0 0 0,-1-1 0 0 0,0 1 0 0 0,0 0 0 0 0,-1 0 0 0 0,1 0 0 0 0,0 0 0 0 0,-1 0 0 0 0,0 1 0 0 0,0-1 0 0 0,1 1 0 0 0,-2-1 0 0 0,-1 0 21 0 0,-16-9 131 0 0,1 1 1 0 0,-1 1 0 0 0,-1 1-1 0 0,1 1 1 0 0,-1 1 0 0 0,-1 1-1 0 0,0 1 1 0 0,-10-1-132 0 0,33 6-6 0 0,0 0 0 0 0,0 0 0 0 0,0 0 0 0 0,0 0 0 0 0,-1 1 0 0 0,1-1 0 0 0,0 0 0 0 0,0 0 0 0 0,0 0 0 0 0,0 0 0 0 0,0 0 0 0 0,0 0 0 0 0,-1 0 0 0 0,1 0 0 0 0,0 0 0 0 0,0 0-1 0 0,0 0 1 0 0,0-1 0 0 0,0 1 0 0 0,-1 0 0 0 0,1 0 0 0 0,0 0 0 0 0,0 0 0 0 0,0 0 0 0 0,0 0 0 0 0,0 0 0 0 0,0 0 0 0 0,0 0 0 0 0,0 0 0 0 0,-1 0 0 0 0,1 0 0 0 0,0-1 0 0 0,0 1 0 0 0,0 0 0 0 0,0 0 0 0 0,0 0 0 0 0,0 0 0 0 0,0 0 0 0 0,0 0 0 0 0,0 0 0 0 0,0-1 0 0 0,0 1 0 0 0,0 0 0 0 0,0 0 0 0 0,0 0 0 0 0,0 0 0 0 0,0 0 0 0 0,0-1 0 0 0,0 1-1 0 0,0 0 1 0 0,0 0 0 0 0,0 0 0 0 0,0 0 0 0 0,0 0 0 0 0,0 0 0 0 0,0-1 0 0 0,0 1 0 0 0,0 0 0 0 0,0 0 0 0 0,0 0 0 0 0,0 0 0 0 0,0 0 0 0 0,0 0 0 0 0,0 0 6 0 0,13-7-730 0 0,30-8-1376 0 0,-32 12 1240 0 0,91-32-4553 0 0,-63 22 4133 0 0</inkml:trace>
  <inkml:trace contextRef="#ctx0" brushRef="#br0" timeOffset="7342.574">1819 2211 60 0 0,'-22'0'9318'0'0,"-6"8"-4028"0"0,-38 22-2250 0 0,29-8-3398 0 0,2 0 0 0 0,-19 17 358 0 0,44-31 6 0 0,-3 1 10 0 0,1 1 0 0 0,1 0 0 0 0,0 1 0 0 0,0 0 0 0 0,1 0 0 0 0,-2 3-16 0 0,11-11 1 0 0,-1-1-1 0 0,0 1 1 0 0,1-1 0 0 0,-1 1 0 0 0,1 0 0 0 0,0 0 0 0 0,0-1-1 0 0,0 1 1 0 0,0 0 0 0 0,1 0 0 0 0,-1 0 0 0 0,1 0 0 0 0,0 0 0 0 0,0 0-1 0 0,0 0 1 0 0,0 0 0 0 0,0 0 0 0 0,1 0 0 0 0,-1 0 0 0 0,1 0-1 0 0,0 0 1 0 0,-1 0 0 0 0,2 0 0 0 0,-1-1 0 0 0,0 1 0 0 0,0 0 0 0 0,1-1-1 0 0,0 1 1 0 0,-1-1 0 0 0,1 1 0 0 0,0-1 0 0 0,0 0 0 0 0,2 2-1 0 0,7 5-4 0 0,0 0 0 0 0,0-1 0 0 0,1-1 0 0 0,0 0 0 0 0,0 0 0 0 0,1-1 1 0 0,0-1-1 0 0,5 2 4 0 0,-5-2-7 0 0,-1-1 0 0 0,0 2 0 0 0,0 0 1 0 0,-1 0-1 0 0,1 1 0 0 0,-2 0 0 0 0,1 1 0 0 0,-1 0 1 0 0,6 6 6 0 0,-15-13-1 0 0,0 0 0 0 0,0 1 0 0 0,0-1 0 0 0,0 1 0 0 0,0-1 0 0 0,-1 1 0 0 0,1-1 0 0 0,0 1 0 0 0,-1-1 0 0 0,1 1 0 0 0,-1 0 0 0 0,1-1 0 0 0,-1 1 0 0 0,0 0 0 0 0,0-1 1 0 0,0 1-1 0 0,0 0 0 0 0,0 0 0 0 0,0-1 0 0 0,0 1 0 0 0,-1 1 1 0 0,0 0 1 0 0,0 1-1 0 0,0-1 1 0 0,-1 0 0 0 0,1 0 0 0 0,-1 0-1 0 0,0 0 1 0 0,0 0 0 0 0,0 0-1 0 0,0-1 1 0 0,-2 3-1 0 0,-5 3 6 0 0,0 0 0 0 0,0 0 0 0 0,-1-1 0 0 0,0 0 0 0 0,0-1 0 0 0,-2 1-6 0 0,-22 8 17 0 0,1 0-1 0 0,-2-2 1 0 0,1-2 0 0 0,-9 1-17 0 0,-143 27 56 0 0,6-2-220 0 0,161-31-906 0 0,26-4-2152 0 0,30-6-2194 0 0,25-11 578 0 0,-27 5 3056 0 0</inkml:trace>
  <inkml:trace contextRef="#ctx0" brushRef="#br0" timeOffset="7715.878">2485 1909 1204 0 0,'-15'-8'1606'0'0,"11"5"-880"0"0,0 1 1 0 0,-1 0-1 0 0,1 0 0 0 0,0 1 1 0 0,-1-1-1 0 0,-4 0-726 0 0,8 1 86 0 0,0 1 0 0 0,-1 0 0 0 0,1 0 0 0 0,0 0 0 0 0,-1 1 0 0 0,1-1 0 0 0,0 0 0 0 0,-1 0 0 0 0,1 1 0 0 0,0-1 0 0 0,-1 1 0 0 0,1-1 0 0 0,0 1 0 0 0,0-1 0 0 0,0 1 1 0 0,-1 0-1 0 0,1 0 0 0 0,0-1 0 0 0,0 1 0 0 0,0 0 0 0 0,0 0 0 0 0,0 0 0 0 0,0 0 0 0 0,1 0 0 0 0,-1 0 0 0 0,0 1-86 0 0,-12 19 678 0 0,2 0 0 0 0,0 1 0 0 0,2 0 0 0 0,-7 21-678 0 0,3-9 557 0 0,2-6-86 0 0,-105 298 2338 0 0,100-270-2739 0 0,3 0 1 0 0,2 0-1 0 0,2 1 0 0 0,-1 56-70 0 0,10-84-129 0 0,1 1 0 0 0,3 16 129 0 0,-2-34-511 0 0,-1-1 0 0 0,2 0 0 0 0,0-1 0 0 0,0 1 0 0 0,1 0 0 0 0,0-1 0 0 0,0 0 0 0 0,2 2 511 0 0,-4-9-355 0 0,0 0 0 0 0,-1-1 0 0 0,1 1 0 0 0,0-1-1 0 0,1 1 1 0 0,-1-1 0 0 0,0 0 0 0 0,1 0 0 0 0,-1 0 0 0 0,1 0 0 0 0,0 0 0 0 0,-1 0 0 0 0,1-1-1 0 0,0 1 1 0 0,0-1 0 0 0,0 0 0 0 0,0 0 0 0 0,0 0 0 0 0,1 0 0 0 0,-1-1 0 0 0,0 1-1 0 0,0-1 1 0 0,0 0 0 0 0,1 0 0 0 0,-1 0 0 0 0,0 0 0 0 0,4-1 355 0 0,20-6-1677 0 0</inkml:trace>
  <inkml:trace contextRef="#ctx0" brushRef="#br0" timeOffset="8436.913">3170 2360 228 0 0,'-94'11'7620'0'0,"67"-9"-6605"0"0,0 2 0 0 0,0 0 0 0 0,1 1 0 0 0,0 2 0 0 0,-10 4-1015 0 0,14-2 286 0 0,1 0 1 0 0,-1 2-1 0 0,2 1 1 0 0,-1 0-1 0 0,-13 12-286 0 0,25-16 159 0 0,0-1 0 0 0,0 2 0 0 0,0-1 0 0 0,1 1 0 0 0,0 0 0 0 0,1 1 0 0 0,0 0 0 0 0,1 0-1 0 0,0 0 1 0 0,0 1 0 0 0,1 0 0 0 0,0 3-159 0 0,4-11 11 0 0,-1 1 0 0 0,1-1 0 0 0,1 0 0 0 0,-1 0 0 0 0,0 0 0 0 0,1 0 0 0 0,0 1 0 0 0,0-1 0 0 0,0 0-1 0 0,0 1 1 0 0,0-1 0 0 0,1 0 0 0 0,-1 0 0 0 0,1 0 0 0 0,0 1 0 0 0,0-1 0 0 0,0 0 0 0 0,0 0 0 0 0,1 0 0 0 0,-1 0 0 0 0,1-1 0 0 0,0 1 0 0 0,-1 0 0 0 0,1-1-1 0 0,2 3-10 0 0,0-2 1 0 0,-1-1 0 0 0,1 1 0 0 0,0-1 0 0 0,-1 1 0 0 0,1-1 0 0 0,0-1-1 0 0,0 1 1 0 0,1 0 0 0 0,-1-1 0 0 0,0 0 0 0 0,0 0 0 0 0,1 0 0 0 0,-1-1-1 0 0,1 1 1 0 0,-1-1 0 0 0,0 0 0 0 0,1 0 0 0 0,3-1-1 0 0,12-2-133 0 0,-1-1 1 0 0,0 0 0 0 0,-1-2-1 0 0,1 0 1 0 0,-1-1 0 0 0,0-1-1 0 0,-1-1 1 0 0,12-7 132 0 0,-12 5-643 0 0,1 0 1 0 0,-2-2-1 0 0,0 0 1 0 0,0 0-1 0 0,-1-2 1 0 0,-1 0-1 0 0,0 0 1 0 0,0-3 642 0 0,-13 16-43 0 0,0 0 0 0 0,1 0 1 0 0,-1 0-1 0 0,0 0 1 0 0,0 0-1 0 0,-1 0 1 0 0,1 0-1 0 0,0 0 0 0 0,-1 0 1 0 0,1 0-1 0 0,-1 0 1 0 0,0-1-1 0 0,1 1 0 0 0,-1 0 1 0 0,0 0-1 0 0,-1-1 43 0 0,1 2 11 0 0,0 1 1 0 0,0-1-1 0 0,0 0 0 0 0,0 1 0 0 0,-1-1 0 0 0,1 1 0 0 0,0-1 1 0 0,-1 1-1 0 0,1-1 0 0 0,0 1 0 0 0,-1-1 0 0 0,1 1 0 0 0,-1-1 1 0 0,1 1-1 0 0,0-1 0 0 0,-1 1 0 0 0,1-1 0 0 0,-1 1 0 0 0,0 0 1 0 0,1 0-1 0 0,-1-1 0 0 0,0 1-11 0 0,0-1 53 0 0,-1 1 1 0 0,1 0-1 0 0,-1 0 1 0 0,1 0-1 0 0,-1 0 0 0 0,1 0 1 0 0,-1 0-1 0 0,1 0 1 0 0,-1 0-1 0 0,1 0 0 0 0,-1 1 1 0 0,1-1-1 0 0,-1 1 1 0 0,1-1-54 0 0,-9 4 181 0 0,0 1 1 0 0,1 0 0 0 0,0 1 0 0 0,0 0 0 0 0,0 0 0 0 0,1 0-1 0 0,0 1 1 0 0,0 1 0 0 0,0-1 0 0 0,1 1 0 0 0,1 1 0 0 0,-1-1-1 0 0,1 1 1 0 0,1 0 0 0 0,0 1 0 0 0,0-1 0 0 0,0 1 0 0 0,1 0-1 0 0,1 0 1 0 0,0 0 0 0 0,0 1 0 0 0,1-1 0 0 0,1 1 0 0 0,-1-1-1 0 0,1 7-181 0 0,1-14 23 0 0,0-1 0 0 0,0 1 0 0 0,0-1-1 0 0,0 1 1 0 0,0-1 0 0 0,0 1 0 0 0,1-1 0 0 0,-1 0-1 0 0,1 1 1 0 0,0-1 0 0 0,-1 1 0 0 0,1-1-1 0 0,0 0 1 0 0,1 0 0 0 0,-1 1 0 0 0,0-1-1 0 0,1 0 1 0 0,-1 0 0 0 0,1 0 0 0 0,-1 0 0 0 0,1-1-1 0 0,0 1 1 0 0,0 0 0 0 0,0-1 0 0 0,0 1-1 0 0,0-1 1 0 0,0 0 0 0 0,0 0 0 0 0,1 1-1 0 0,-1-1 1 0 0,0-1 0 0 0,1 1 0 0 0,-1 0 0 0 0,1-1-1 0 0,-1 1 1 0 0,1-1 0 0 0,-1 0 0 0 0,1 0-1 0 0,-1 0 1 0 0,1 0 0 0 0,-1 0-23 0 0,7-1 13 0 0,0 0-1 0 0,-1 0 1 0 0,1-1 0 0 0,-1 0 0 0 0,1-1 0 0 0,-1 0-1 0 0,0 0 1 0 0,0-1 0 0 0,0 0 0 0 0,0 0-1 0 0,2-3-12 0 0,22-18-9 0 0,-1-2-1 0 0,-1-1 0 0 0,-1-1 0 0 0,1-4 10 0 0,8-7-59 0 0,35-30 59 0 0,-60 58-11 0 0,2 2 0 0 0,0-1-1 0 0,0 2 1 0 0,0 0-1 0 0,1 0 1 0 0,1 2-1 0 0,10-4 12 0 0,-3 3-29 0 0,0 2 1 0 0,1 0-1 0 0,0 2 0 0 0,0 1 0 0 0,17-1 29 0 0,-26 4-7 0 0,0 0 1 0 0,0 1 0 0 0,0 0 0 0 0,0 2 0 0 0,0 0 0 0 0,0 0 0 0 0,0 2 0 0 0,-1 0 0 0 0,5 2 6 0 0,-19-7 2 0 0,0 1 0 0 0,-1-1 0 0 0,1 0 0 0 0,0 1 0 0 0,0-1 0 0 0,0 0 0 0 0,-1 1 0 0 0,1-1 0 0 0,0 1 0 0 0,-1 0 0 0 0,1-1 0 0 0,0 1 0 0 0,-1-1 0 0 0,1 1 0 0 0,-1 0 0 0 0,1 0 1 0 0,-1-1-1 0 0,1 1 0 0 0,-1 0 0 0 0,1 0 0 0 0,-1 0-2 0 0,0 0 2 0 0,0-1-1 0 0,0 1 1 0 0,0 0 0 0 0,0-1 0 0 0,-1 1 0 0 0,1-1 0 0 0,0 1 0 0 0,0 0 0 0 0,-1-1 0 0 0,1 1 0 0 0,0-1 0 0 0,-1 1-1 0 0,1-1 1 0 0,-1 1 0 0 0,1-1 0 0 0,-1 1 0 0 0,1-1 0 0 0,-1 1 0 0 0,1-1 0 0 0,-1 0 0 0 0,1 1 0 0 0,-1-1-2 0 0,-48 21 78 0 0,25-11-34 0 0,10-2 97 0 0,0 1 0 0 0,1 1 1 0 0,0 0-1 0 0,0 1 0 0 0,1 1 0 0 0,-3 3-141 0 0,10-9 62 0 0,0 0 0 0 0,0 0 0 0 0,0 1 0 0 0,0 0 0 0 0,1 0 0 0 0,0 0 0 0 0,1 0 0 0 0,0 0 0 0 0,0 1 0 0 0,0 0 0 0 0,1-1 0 0 0,0 1 0 0 0,-1 7-62 0 0,3-12 3 0 0,0 0 0 0 0,0 0 1 0 0,0 0-1 0 0,1 0 0 0 0,-1 0 1 0 0,1 0-1 0 0,-1 0 0 0 0,1 0 1 0 0,0 0-1 0 0,0 0 0 0 0,0-1 1 0 0,0 1-1 0 0,1 0 0 0 0,-1-1 1 0 0,1 1-1 0 0,0-1 0 0 0,0 0 1 0 0,0 1-1 0 0,0-1-3 0 0,2 2 1 0 0,0-1-1 0 0,1 0 1 0 0,-1 0 0 0 0,1 0-1 0 0,-1 0 1 0 0,1-1-1 0 0,0 0 1 0 0,0 0 0 0 0,0 0-1 0 0,3 0 0 0 0,10 2-17 0 0,0-1 0 0 0,0-1 0 0 0,0-1 0 0 0,0 0 1 0 0,0-1-1 0 0,0-1 17 0 0,3-1-236 0 0,0 0 0 0 0,-1-2 0 0 0,4-1 236 0 0,-4 0-1353 0 0,-1-1 0 0 0,0-1 0 0 0,9-4 1353 0 0,-16 5-947 0 0,0 0-1 0 0,-1 0 1 0 0,1-1-1 0 0,-2-1 0 0 0,1 0 1 0 0,-1 0-1 0 0,0-1 1 0 0,0 0-1 0 0,-1-1 1 0 0,-1 0-1 0 0,0 0 1 0 0,3-6 947 0 0,7-17-1553 0 0</inkml:trace>
  <inkml:trace contextRef="#ctx0" brushRef="#br0" timeOffset="8706.072">4750 1764 2392 0 0,'7'6'3317'0'0,"-5"3"367"0"0,-9 1 160 0 0,-2 9-1016 0 0,-5 8-1375 0 0,-5 11-801 0 0,-2 4-348 0 0,-4 6-160 0 0,-1 5-72 0 0,-2 3-24 0 0,-2 7 8364 0 0,2 6-8632 0 0,0 7-108 0 0,5-1-6852 0 0,-3-1-2469 0 0,0-7 408 0 0</inkml:trace>
  <inkml:trace contextRef="#ctx0" brushRef="#br0" timeOffset="9256.238">4167 2580 4756 0 0,'8'-13'1330'0'0,"-1"2"0"0"0,2-1 1 0 0,-1 1-1 0 0,2 0 0 0 0,-1 0 0 0 0,3 0-1330 0 0,2-1 360 0 0,1 0 1 0 0,0 1 0 0 0,1 0 0 0 0,0 2 0 0 0,0 0 0 0 0,17-7-361 0 0,19-3-306 0 0,0 2 1 0 0,2 3-1 0 0,30-4 306 0 0,-83 18 37 0 0,34-9-8 0 0,1 3-1 0 0,0 0 1 0 0,0 3 0 0 0,1 1-1 0 0,34 2-28 0 0,-69 1 152 0 0,1-1-1 0 0,0 0 0 0 0,0 1 0 0 0,-1-1 0 0 0,1 1 1 0 0,0 0-1 0 0,-1 0 0 0 0,1 0 0 0 0,0 0 1 0 0,0 1-152 0 0,-3-1 152 0 0,1-1 1 0 0,-1 1-1 0 0,1-1 1 0 0,-1 1-1 0 0,0 0 1 0 0,1-1-1 0 0,-1 1 1 0 0,0 0-1 0 0,0-1 1 0 0,1 1-1 0 0,-1 0 1 0 0,0-1-1 0 0,0 1 1 0 0,0 0-1 0 0,0-1 1 0 0,0 1-1 0 0,0 0 1 0 0,0-1-1 0 0,0 1 1 0 0,0 0 0 0 0,0-1-1 0 0,0 1 1 0 0,0 0-1 0 0,-1-1 1 0 0,1 1-1 0 0,0 0 1 0 0,-1-1-1 0 0,1 1 1 0 0,0 0-1 0 0,-1-1 1 0 0,1 1-1 0 0,0-1 1 0 0,-1 1-1 0 0,1-1 1 0 0,-1 1-1 0 0,1-1 1 0 0,-1 1-1 0 0,1-1 1 0 0,-1 0-1 0 0,0 1 1 0 0,1-1-1 0 0,-1 1-152 0 0,-46 38 5459 0 0,-34 12-3990 0 0,7-6-1189 0 0,70-42-274 0 0,-42 32-12 0 0,43-33-3 0 0,0 1 1 0 0,0-1 0 0 0,1 1 0 0 0,0 0 0 0 0,-1 0 0 0 0,1 0 0 0 0,0 0 0 0 0,0 0 0 0 0,0 0 0 0 0,1 1 0 0 0,-1-1-1 0 0,1 1 1 0 0,-1 1 8 0 0,2-4-6 0 0,0 0 1 0 0,0-1-1 0 0,0 1 0 0 0,0 0 0 0 0,0 0 0 0 0,0 0 0 0 0,0 0 0 0 0,0 0 0 0 0,0 0 0 0 0,0 0 0 0 0,1 0 0 0 0,-1 0 0 0 0,0-1 0 0 0,1 1 1 0 0,-1 0-1 0 0,1 0 0 0 0,-1 0 0 0 0,1 0 0 0 0,-1-1 0 0 0,1 1 0 0 0,-1 0 0 0 0,1-1 0 0 0,0 1 0 0 0,-1 0 0 0 0,1-1 0 0 0,0 1 0 0 0,-1-1 0 0 0,1 1 6 0 0,2 0-31 0 0,0 0-1 0 0,-1 0 0 0 0,1 0 1 0 0,0 0-1 0 0,0 0 0 0 0,0 0 1 0 0,0-1-1 0 0,0 0 0 0 0,2 1 32 0 0,8-1-865 0 0,0 0 1 0 0,0-1-1 0 0,12-3 865 0 0,-8 1-1733 0 0,0 0 0 0 0,0-2 0 0 0,-1 0 0 0 0,0-1 0 0 0,1-1 0 0 0,5-3 1733 0 0,-12 4-114 0 0,-1 1 1 0 0,0-1-1 0 0,0-1 0 0 0,0 0 0 0 0,-1 0 1 0 0,0 0-1 0 0,0-1 0 0 0,-1 0 0 0 0,0-1 1 0 0,4-6 113 0 0,-10 13 184 0 0,1 1-1 0 0,-1-1 1 0 0,0 1 0 0 0,0-1 0 0 0,-1 0 0 0 0,1 1 0 0 0,0-1 0 0 0,0 0-1 0 0,-1 0 1 0 0,1 1 0 0 0,-1-1 0 0 0,1 0 0 0 0,-1 0 0 0 0,0 0 0 0 0,0 0-1 0 0,0 0 1 0 0,0 1 0 0 0,0-1 0 0 0,0 0 0 0 0,-1 0 0 0 0,1 0 0 0 0,0 0-1 0 0,-1 1 1 0 0,0-1 0 0 0,0-1-184 0 0,1 2 188 0 0,-1 1 0 0 0,1-1 0 0 0,-1 1 0 0 0,0-1 0 0 0,1 1 0 0 0,-1-1 0 0 0,0 1 0 0 0,1 0 0 0 0,-1-1 0 0 0,0 1 0 0 0,1 0 0 0 0,-1 0 0 0 0,0-1 0 0 0,1 1 0 0 0,-1 0 0 0 0,0 0 0 0 0,0 0 0 0 0,1 0 0 0 0,-1 0 0 0 0,0 0 0 0 0,0 0 0 0 0,1 0 0 0 0,-2 0-188 0 0,0 1 245 0 0,-1-1 1 0 0,1 1-1 0 0,-1 0 1 0 0,1 0-1 0 0,0 0 1 0 0,-1 1-1 0 0,1-1 1 0 0,0 0-1 0 0,0 1 1 0 0,-2 1-246 0 0,-6 6 133 0 0,0 0 0 0 0,1 1 0 0 0,0 0 0 0 0,1 0 0 0 0,0 1 0 0 0,0 0-1 0 0,1 1 1 0 0,-2 4-133 0 0,6-9 0 0 0,-1 0 0 0 0,1 0 0 0 0,0 0 0 0 0,1 0 0 0 0,-1 0 0 0 0,2 1 0 0 0,-1-1 0 0 0,1 1 0 0 0,0-1 0 0 0,0 1 0 0 0,1 0 0 0 0,0-1 0 0 0,1 1 0 0 0,0 0 0 0 0,0 2 0 0 0,0-8 12 0 0,-1 0-1 0 0,1 0 1 0 0,-1-1-1 0 0,1 1 1 0 0,-1 0 0 0 0,1-1-1 0 0,0 1 1 0 0,0 0-1 0 0,0-1 1 0 0,0 1 0 0 0,0-1-1 0 0,1 1 1 0 0,-1-1-1 0 0,0 0 1 0 0,0 1-1 0 0,1-1 1 0 0,-1 0 0 0 0,1 0-1 0 0,-1 0 1 0 0,1 0-1 0 0,0 0 1 0 0,-1-1 0 0 0,1 1-12 0 0,1 0 6 0 0,0-1 0 0 0,0 0 0 0 0,-1 1 1 0 0,1-1-1 0 0,0 0 0 0 0,0-1 0 0 0,-1 1 1 0 0,1 0-1 0 0,0-1 0 0 0,0 0 0 0 0,-1 1 1 0 0,1-1-1 0 0,0 0 0 0 0,0 0-6 0 0,10-6-3 0 0,0 0-1 0 0,0-1 1 0 0,0 0 0 0 0,-1-1-1 0 0,2-3 4 0 0,-11 10 3 0 0,26-21-15 0 0,27-21-124 0 0,1 2 1 0 0,4 2 135 0 0,-43 29-24 0 0,0 1 0 0 0,0 1 0 0 0,0 1 0 0 0,1 0 1 0 0,1 2-1 0 0,-1 0 0 0 0,1 1 0 0 0,0 1 0 0 0,7 0 24 0 0,-24 3-2 0 0,-1 1 0 0 0,0 0 0 0 0,1 0 0 0 0,-1-1 0 0 0,1 2 0 0 0,-1-1 0 0 0,1 0 0 0 0,-1 0 0 0 0,0 1 1 0 0,1-1-1 0 0,-1 1 0 0 0,0 0 0 0 0,1 0 0 0 0,-1 0 0 0 0,0 0 0 0 0,0 0 0 0 0,0 0 0 0 0,1 0 0 0 0,-1 1 0 0 0,1 0 2 0 0,-2 0-7 0 0,0 0 1 0 0,0 0-1 0 0,0-1 0 0 0,0 1 1 0 0,-1 0-1 0 0,1 0 0 0 0,-1 0 1 0 0,1 0-1 0 0,-1 0 0 0 0,1 0 1 0 0,-1 0-1 0 0,0 0 0 0 0,0 0 1 0 0,0 0-1 0 0,0 0 1 0 0,0 0-1 0 0,-1 0 0 0 0,1 0 1 0 0,-1 1 6 0 0,-2 8-81 0 0,0-1 0 0 0,-1 1 1 0 0,-1-1-1 0 0,0 0 0 0 0,0 0 1 0 0,-1 0-1 0 0,-5 6 81 0 0,-56 65-4830 0 0,44-55-206 0 0,-1-1-4242 0 0,19-20 3279 0 0</inkml:trace>
  <inkml:trace contextRef="#ctx0" brushRef="#br0" timeOffset="9520.556">5600 2366 13713 0 0,'12'13'5101'0'0,"-5"1"-5237"0"0,-2 1 120 0 0,-3 0 4 0 0,3 3 164 0 0,4 8-112 0 0,5 1 20 0 0,0 2 1820 0 0,5 1-1356 0 0,4 1-516 0 0,5 0-108 0 0,2-1-40 0 0,7-1-736 0 0,1-2-4413 0 0,1 1-2315 0 0</inkml:trace>
  <inkml:trace contextRef="#ctx0" brushRef="#br0" timeOffset="9705.679">6234 2435 3844 0 0,'-9'-2'11769'0'0,"-8"2"-9028"0"0,-13 6-2773 0 0,-9 3 56 0 0,-8 7 1296 0 0,-4 5 1448 0 0,-3 7-1160 0 0,1 3-1556 0 0,4 5-264 0 0,4-1-100 0 0,6 1-2600 0 0,8 0-3509 0 0,6-5-4740 0 0</inkml:trace>
  <inkml:trace contextRef="#ctx0" brushRef="#br0" timeOffset="9973.29">6402 1844 17518 0 0,'21'29'10837'0'0,"-7"7"-10917"0"0,-10 8 52 0 0,-6 2 68 0 0,-7 8 76 0 0,-3 5 236 0 0,-2 6 264 0 0,-2 4-408 0 0,-5 3-232 0 0,-2-1 32 0 0,-3-2-20 0 0,3 0-164 0 0,-5-8-260 0 0,2-2-4609 0 0,0-7-3644 0 0,1-8-2360 0 0</inkml:trace>
  <inkml:trace contextRef="#ctx0" brushRef="#br0" timeOffset="10535.918">5824 2844 168 0 0,'0'-2'196'0'0,"0"1"1"0"0,0-1-1 0 0,0 0 1 0 0,0 1-1 0 0,0-1 0 0 0,0 1 1 0 0,0-1-1 0 0,-1 0 0 0 0,1 1 1 0 0,-1-1-1 0 0,1 1 0 0 0,-1-1 1 0 0,1 1-1 0 0,-1-1 1 0 0,0 1-1 0 0,0-1 0 0 0,0 1 1 0 0,0 0-1 0 0,0 0 0 0 0,0-1 1 0 0,0 1-1 0 0,0 0 1 0 0,-1 0-1 0 0,1 0 0 0 0,0 0 1 0 0,-1 0-1 0 0,1 0 0 0 0,0 1 1 0 0,-1-1-1 0 0,1 0 1 0 0,-1 1-1 0 0,0-1 0 0 0,1 1 1 0 0,-1 0-1 0 0,1-1 0 0 0,-1 1 1 0 0,0 0-1 0 0,1 0 1 0 0,-1 0-1 0 0,0 0 0 0 0,1 0 1 0 0,-1 0-1 0 0,1 1 0 0 0,-1-1-196 0 0,-11 2 1293 0 0,1 1 0 0 0,0 0 0 0 0,0 0 0 0 0,0 2 0 0 0,-6 2-1293 0 0,2-1 98 0 0,-53 20 1937 0 0,-89 33-514 0 0,56-14-8956 0 0,78-32-909 0 0</inkml:trace>
  <inkml:trace contextRef="#ctx0" brushRef="#br0" timeOffset="10928.053">5763 2808 4332 0 0,'12'5'5125'0'0,"-5"-3"-4465"0"0,0 2-628 0 0,-5 0 1896 0 0,-2-4 476 0 0,-2 11-475 0 0,2 1-601 0 0,0 5-1196 0 0,0-2-96 0 0,5 3-64 0 0,4 1 4 0 0,0 2-28 0 0,3 0-716 0 0,4 0-2373 0 0,-4-2-3219 0 0,2 0-149 0 0</inkml:trace>
  <inkml:trace contextRef="#ctx0" brushRef="#br0" timeOffset="11506.822">6882 2330 532 0 0,'16'-3'4459'0'0,"-1"-1"1"0"0,1 0-1 0 0,11-6-4459 0 0,27-7 2759 0 0,13 2-811 0 0,35-2-1948 0 0,-80 14-194 0 0,-1 1-1 0 0,1 1 1 0 0,-1 1 0 0 0,0 1 0 0 0,1 1 0 0 0,19 5 194 0 0,-3 7-4418 0 0,-37-14 4215 0 0,-1 0 0 0 0,1 0 0 0 0,0 1 0 0 0,-1-1 0 0 0,1 0 0 0 0,-1 1 1 0 0,1-1-1 0 0,0 0 0 0 0,-1 1 0 0 0,1-1 0 0 0,-1 1 0 0 0,1-1 0 0 0,-1 1 0 0 0,0-1 1 0 0,1 1-1 0 0,-1 0 0 0 0,1-1 0 0 0,-1 1 0 0 0,0-1 0 0 0,1 1 0 0 0,-1 0 0 0 0,0-1 1 0 0,0 1-1 0 0,0 0 0 0 0,0-1 0 0 0,1 1 0 0 0,-1 0 0 0 0,0 0 0 0 0,0-1 0 0 0,0 1 1 0 0,0 0-1 0 0,0-1 0 0 0,-1 1 0 0 0,1 0 0 0 0,0-1 0 0 0,0 1 0 0 0,0 0 0 0 0,-1-1 1 0 0,1 1-1 0 0,0 0 0 0 0,-1-1 0 0 0,1 1 0 0 0,0-1 0 0 0,-1 1 0 0 0,1 0 0 0 0,-1-1 1 0 0,1 1-1 0 0,-1-1 0 0 0,1 1 0 0 0,-1-1 0 0 0,1 0 0 0 0,-1 1 203 0 0,-12 8-1960 0 0</inkml:trace>
  <inkml:trace contextRef="#ctx0" brushRef="#br0" timeOffset="12241.984">9475 1234 904 0 0,'22'-8'3487'0'0,"-18"6"-2651"0"0,0 0-1 0 0,-1 1 1 0 0,1 0 0 0 0,0-1 0 0 0,0 1 0 0 0,0 1-1 0 0,0-1 1 0 0,2 1-836 0 0,-5 0 52 0 0,0 0 1 0 0,0 0-1 0 0,1 0 0 0 0,-1 1 0 0 0,0-1 1 0 0,0 1-1 0 0,0-1 0 0 0,0 1 0 0 0,-1-1 1 0 0,1 1-1 0 0,0 0 0 0 0,0-1 0 0 0,0 1 1 0 0,0 0-1 0 0,-1 0 0 0 0,1-1 0 0 0,0 1 0 0 0,0 0 1 0 0,-1 0-1 0 0,1 0 0 0 0,-1 0 0 0 0,1 0 1 0 0,-1 0-1 0 0,1 0 0 0 0,-1 0 0 0 0,0 0 1 0 0,0 0-1 0 0,1 0 0 0 0,-1 0 0 0 0,0 0 0 0 0,0 0 1 0 0,0 1-1 0 0,0-1 0 0 0,0 0-52 0 0,1 12 25 0 0,-1-1 0 0 0,0 0-1 0 0,-1 0 1 0 0,0 1 0 0 0,-1-1 0 0 0,-1 0-1 0 0,-3 10-24 0 0,-32 86-16 0 0,19-58-9 0 0,1-5-742 0 0,-1-1 0 0 0,-2 0 1 0 0,-5 3 766 0 0,4-11-2496 0 0,-2 0 0 0 0,-1-1 1 0 0,-21 19 2495 0 0,7-10-2022 0 0</inkml:trace>
  <inkml:trace contextRef="#ctx0" brushRef="#br0" timeOffset="12466.9">8156 2316 284 0 0,'-1'2'98'0'0,"-5"5"1043"0"0,-1 5 4826 0 0,9-6-129 0 0,12-7-2158 0 0,193-53-1596 0 0,90-24-1679 0 0,179-19-405 0 0,-288 73-958 0 0,162 3 958 0 0,-169 20-3225 0 0,0 6-3647 0 0,-50 0 1270 0 0,-72-3 3578 0 0</inkml:trace>
  <inkml:trace contextRef="#ctx0" brushRef="#br0" timeOffset="11770.776">6994 2525 1088 0 0,'-7'26'5377'0'0,"7"-25"-4794"0"0,-1 1-1 0 0,1-1 1 0 0,-1 0 0 0 0,0 0 0 0 0,0 0-1 0 0,1 0 1 0 0,-1 0 0 0 0,0 0-1 0 0,0-1 1 0 0,0 1 0 0 0,0 0 0 0 0,0 0-1 0 0,0-1 1 0 0,-1 1 0 0 0,1 0 0 0 0,0-1-1 0 0,0 1 1 0 0,0-1 0 0 0,-1 1-583 0 0,39 0 1821 0 0,18-9-2053 0 0,217-25-53 0 0,-88 22-7806 0 0,-141 8-918 0 0,36-6 9009 0 0,-45 4-1681 0 0</inkml:trace>
  <inkml:trace contextRef="#ctx0" brushRef="#br0" timeOffset="13032.659">8089 3322 1772 0 0,'-45'65'8625'0'0,"37"-53"-8246"0"0,1 0-1 0 0,1 0 1 0 0,0 1 0 0 0,1-1-1 0 0,1 1 1 0 0,0 0 0 0 0,-2 8-379 0 0,6-19 46 0 0,-1 0 0 0 0,1 0 1 0 0,-1 0-1 0 0,1-1 0 0 0,0 1 1 0 0,0 0-1 0 0,0 0 0 0 0,0 0 1 0 0,0 0-1 0 0,0-1 0 0 0,0 1 0 0 0,1 0 1 0 0,-1 0-1 0 0,1 0 0 0 0,-1-1 1 0 0,1 1-1 0 0,0 0 0 0 0,-1-1 0 0 0,1 1 1 0 0,0 0-1 0 0,0-1 0 0 0,0 1 1 0 0,0-1-1 0 0,1 0 0 0 0,-1 1 1 0 0,0-1-1 0 0,1 0 0 0 0,-1 0 0 0 0,1 0 1 0 0,-1 0-1 0 0,1 0 0 0 0,-1 0 1 0 0,1 0-1 0 0,0 0 0 0 0,-1 0 0 0 0,1-1 1 0 0,0 1-1 0 0,0-1 0 0 0,-1 0 1 0 0,1 1-1 0 0,0-1 0 0 0,2 0-46 0 0,4 1 60 0 0,0-1 0 0 0,0-1 0 0 0,0 1 0 0 0,0-1 1 0 0,0-1-1 0 0,0 0 0 0 0,0 0 0 0 0,-1 0 0 0 0,4-2-60 0 0,17-8 32 0 0,-1-1 0 0 0,0-1 1 0 0,-1-1-1 0 0,0-2 1 0 0,21-18-33 0 0,-29 21-391 0 0,-1-2 1 0 0,-1 0-1 0 0,0 0 1 0 0,-1-2-1 0 0,-1 0 1 0 0,0 0 0 0 0,-2-2-1 0 0,2-3 391 0 0,-5 4-556 0 0,-1 0-1 0 0,-1 0 1 0 0,-1-1-1 0 0,-1 0 1 0 0,-1 0-1 0 0,0 0 1 0 0,-2-1-1 0 0,0-5 557 0 0,-1 8 117 0 0,0 1-1 0 0,-2-1 1 0 0,0 0 0 0 0,-2 1-1 0 0,-3-18-116 0 0,3 28 468 0 0,1 0 0 0 0,-1 0 0 0 0,0 0 0 0 0,-1 1 0 0 0,0-1 0 0 0,0 1 0 0 0,-1-1-468 0 0,-10-17 3239 0 0,15 23-3169 0 0,0 1-1 0 0,-1-1 0 0 0,1 1 0 0 0,0-1 0 0 0,0 1 0 0 0,0-1 1 0 0,0 1-1 0 0,-1-1 0 0 0,1 1 0 0 0,0-1 0 0 0,0 1 0 0 0,0-1 1 0 0,0 1-1 0 0,0-1 0 0 0,0 0 0 0 0,1 1 0 0 0,-1-1 0 0 0,0 1 0 0 0,0-1 1 0 0,0 1-1 0 0,0-1 0 0 0,1 1 0 0 0,-1-1 0 0 0,0 1 0 0 0,0 0 1 0 0,1-1-1 0 0,-1 1 0 0 0,0-1 0 0 0,1 1 0 0 0,-1-1 0 0 0,1 1 1 0 0,-1 0-1 0 0,0-1 0 0 0,1 1 0 0 0,-1 0 0 0 0,1 0 0 0 0,-1-1 1 0 0,1 1-1 0 0,-1 0 0 0 0,1 0 0 0 0,-1 0 0 0 0,1-1 0 0 0,-1 1 1 0 0,1 0-70 0 0,27-6 299 0 0,-23 5-197 0 0,217-25 89 0 0,-72 10-86 0 0,585-58-19 0 0,-419 55-2626 0 0,-252 17 709 0 0,15-1-9836 0 0,25-6 11667 0 0,-86 7-2098 0 0</inkml:trace>
  <inkml:trace contextRef="#ctx0" brushRef="#br0" timeOffset="13359.011">8566 3303 576 0 0,'3'0'470'0'0,"-1"0"-1"0"0,0 0 0 0 0,0 0 1 0 0,1 0-1 0 0,-1 0 1 0 0,0 0-1 0 0,0 1 1 0 0,0-1-1 0 0,1 1 1 0 0,-1-1-1 0 0,0 1 0 0 0,0 0 1 0 0,0 0-1 0 0,0 0 1 0 0,0 0-1 0 0,0 0 1 0 0,0 1-1 0 0,1 0-469 0 0,-2 0 213 0 0,1 1 0 0 0,-1 0 0 0 0,0 0 0 0 0,0-1 0 0 0,0 1-1 0 0,0 0 1 0 0,-1 0 0 0 0,1 0 0 0 0,-1 0 0 0 0,0 0 0 0 0,0 0 0 0 0,0 0 0 0 0,0 0-1 0 0,0 1-212 0 0,-3 28 502 0 0,0 1-1 0 0,-3-1 1 0 0,0 0-1 0 0,-9 21-501 0 0,-2 17 109 0 0,14-55-572 0 0,-12 40-1458 0 0,14-52 1160 0 0,0 0 1 0 0,0 0-1 0 0,-1 0 0 0 0,1 0 1 0 0,-1-1-1 0 0,0 1 0 0 0,0 0 1 0 0,0-1-1 0 0,-1 1 761 0 0,2-3-2179 0 0,1-5 323 0 0</inkml:trace>
  <inkml:trace contextRef="#ctx0" brushRef="#br0" timeOffset="13673.411">8769 3396 884 0 0,'23'-6'6161'0'0,"2"0"-174"0"0,-6 5-5366 0 0,49 6 1125 0 0,162 12-88 0 0,-76-2-11394 0 0,-112-10 4282 0 0,-30-5 3711 0 0</inkml:trace>
  <inkml:trace contextRef="#ctx0" brushRef="#br0" timeOffset="13848.26">9275 3221 1040 0 0,'-11'7'1942'0'0,"1"0"0"0"0,1 1 0 0 0,-1 0 0 0 0,1 0-1 0 0,1 1 1 0 0,-2 1-1942 0 0,-2 5 790 0 0,0 1-1 0 0,1 0 0 0 0,-6 13-789 0 0,1 2-316 0 0,1 1-1 0 0,2 0 1 0 0,1 1-1 0 0,1 6 317 0 0,1 9-1834 0 0,9-38 612 0 0,-1-1 0 0 0,0 1-1 0 0,0-1 1 0 0,-1 0 0 0 0,0 1-1 0 0,0-1 1 0 0,-1-1 0 0 0,-2 4 1222 0 0,-3-1-1749 0 0</inkml:trace>
  <inkml:trace contextRef="#ctx0" brushRef="#br0" timeOffset="14034.163">9331 3324 2164 0 0,'6'-1'1847'0'0,"1"0"0"0"0,0 1 0 0 0,0-1 0 0 0,0 1 1 0 0,0 1-1 0 0,-1-1 0 0 0,6 2-1847 0 0,13 10 3497 0 0,-2 12-3489 0 0,-2 5-11 0 0,19 25 313 0 0,27 27-310 0 0,-48-61-2024 0 0,1-1 0 0 0,0-1 0 0 0,7 4 2024 0 0,-21-18-1019 0 0,-1 0 0 0 0,1-1 1 0 0,0 0-1 0 0,0 0 0 0 0,0 0 0 0 0,0-1 1 0 0,1 1-1 0 0,-1-1 0 0 0,3 0 1019 0 0,12 1-2361 0 0</inkml:trace>
  <inkml:trace contextRef="#ctx0" brushRef="#br0" timeOffset="14238.821">9839 3372 1192 0 0,'-104'67'9770'0'0,"3"4"-5043"0"0,21-8-3174 0 0,2 4 0 0 0,-41 47-1553 0 0,104-99-58 0 0,1 2-1 0 0,-9 11 59 0 0,20-22-690 0 0,-1 0 0 0 0,1 0 0 0 0,-1 0 0 0 0,2 0-1 0 0,-1 0 1 0 0,0 4 690 0 0,3-7-6112 0 0,3-6 3085 0 0,8-11 1120 0 0,-7 9 734 0 0,12-15-817 0 0</inkml:trace>
  <inkml:trace contextRef="#ctx0" brushRef="#br0" timeOffset="14486.901">9867 3198 1120 0 0,'-1'-1'14677'0'0,"2"-1"-5310"0"0,4-2-2629 0 0,2 0-6068 0 0,8-4-5351 0 0,-6 5 6876 0 0,3-2-2221 0 0,1 2-1 0 0,-1-1 0 0 0,1 2 1 0 0,0 0-1 0 0,0 0 1 0 0,0 1-1 0 0,0 1 1 0 0,0 0-1 0 0,0 1 0 0 0,0 0 1 0 0,0 1-1 0 0,0 1 1 0 0,0 0-1 0 0,2 1 27 0 0,-13-3 7 0 0,-1-1-1 0 0,1 0 1 0 0,-1 1-1 0 0,0 0 1 0 0,1-1-1 0 0,-1 1 1 0 0,0 0 0 0 0,0 0-1 0 0,0-1 1 0 0,1 1-1 0 0,-1 0 1 0 0,0 0-1 0 0,0 0 1 0 0,0 0 0 0 0,0 1-1 0 0,-1-1 1 0 0,1 0-1 0 0,0 0 1 0 0,0 1-1 0 0,-1-1 1 0 0,1 0 0 0 0,-1 1-1 0 0,1-1 1 0 0,-1 0-1 0 0,1 1 1 0 0,-1-1-1 0 0,0 1 1 0 0,0-1-1 0 0,0 1 1 0 0,0-1 0 0 0,0 1-1 0 0,0-1 1 0 0,0 0-1 0 0,0 1 1 0 0,0-1-1 0 0,-1 1 1 0 0,1-1 0 0 0,-1 1-1 0 0,1-1 1 0 0,-1 0-1 0 0,0 1 1 0 0,1-1-1 0 0,-2 1-6 0 0,-3 7 32 0 0,-1 0 0 0 0,-1-1 0 0 0,0 0 0 0 0,0 0 1 0 0,-7 6-33 0 0,6-6 18 0 0,-8 8-5 0 0,-31 34-119 0 0,44-46 82 0 0,-1 1 0 0 0,1-1 0 0 0,0 0-1 0 0,1 1 1 0 0,-1-1 0 0 0,1 1 0 0 0,0 0 0 0 0,0 0-1 0 0,1 0 1 0 0,-1 0 0 0 0,1 0 24 0 0,1-3-104 0 0,0 0-1 0 0,0 0 1 0 0,0 0 0 0 0,0 0-1 0 0,1-1 1 0 0,-1 1 0 0 0,0 0 0 0 0,1 0-1 0 0,0-1 1 0 0,-1 1 0 0 0,1 0-1 0 0,0-1 1 0 0,0 1 0 0 0,0 0-1 0 0,0-1 1 0 0,0 1 0 0 0,0-1-1 0 0,0 0 1 0 0,1 1 0 0 0,-1-1-1 0 0,0 0 1 0 0,1 0 0 0 0,-1 0 0 0 0,1 0-1 0 0,-1 0 1 0 0,1 0 0 0 0,0 0-1 0 0,-1 0 1 0 0,1-1 0 0 0,0 1-1 0 0,-1-1 1 0 0,1 1 0 0 0,2-1 104 0 0,5 3-2250 0 0,1-1 0 0 0,0-1 0 0 0,1 0 1 0 0,-1 0-1 0 0,5-1 2250 0 0,28-1-9584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9:27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76 185 48 0 0,'-39'0'4943'0'0,"36"0"-4248"0"0,0 0 0 0 0,1 0 0 0 0,-1-1 0 0 0,0 1 0 0 0,1-1 0 0 0,-1 0 0 0 0,1 0 0 0 0,-1 0 0 0 0,1 0 0 0 0,-1 0-1 0 0,1-1 1 0 0,0 1 0 0 0,-1-2-695 0 0,58 9 3344 0 0,8-1-2365 0 0,0-3-1 0 0,41-4-978 0 0,131-17 666 0 0,-166 12-484 0 0,1077-91 1187 0 0,5 40-1146 0 0,293 72-647 0 0,-962 9-3071 0 0,-2 6-4856 0 0,-197-14 1782 0 0,-167-9 4246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9:21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3014 2081 632 0 0,'-3'5'1093'0'0,"-1"-1"0"0"0,-1 1 0 0 0,1-1 0 0 0,0 0 0 0 0,-1 0 0 0 0,0 0 1 0 0,0 0-1 0 0,0-1 0 0 0,0 0 0 0 0,-1 0 0 0 0,1-1 0 0 0,-4 2-1093 0 0,-35 21 3415 0 0,19-3-3025 0 0,0 1-1 0 0,2 0 1 0 0,1 2 0 0 0,1 0-1 0 0,-1 4-389 0 0,-12 22-2897 0 0,1 2 0 0 0,-5 16 2897 0 0,25-44-2313 0 0,-1-1 0 0 0,-1 0 0 0 0,-1-1 0 0 0,-1 0 0 0 0,-13 12 2313 0 0,-4-4-1681 0 0</inkml:trace>
  <inkml:trace contextRef="#ctx0" brushRef="#br0" timeOffset="247.111">1518 3020 1384 0 0,'-13'20'10047'0'0,"28"-22"1235"0"0,7-3-12284 0 0,283-58 3561 0 0,153-6-2559 0 0,-179 45-28 0 0,147 12 28 0 0,282 27-5241 0 0,-389-5-2216 0 0,-18-12-2141 0 0,-227-2 7800 0 0</inkml:trace>
  <inkml:trace contextRef="#ctx0" brushRef="#br0" timeOffset="654.346">1374 3438 1140 0 0,'11'1'4333'0'0,"-9"4"617"0"0,-15 10 3330 0 0,-1 0-8148 0 0,-3 8 252 0 0,2 1 0 0 0,1 1 0 0 0,1 0 0 0 0,1 0 1 0 0,1 1-1 0 0,1 1 0 0 0,2 0 0 0 0,-6 26-384 0 0,6-8-1200 0 0,1 1 0 0 0,2 3 1200 0 0,0 21-4824 0 0,4 0-3421 0 0,2-70 5500 0 0,5-3 431 0 0</inkml:trace>
  <inkml:trace contextRef="#ctx0" brushRef="#br0" timeOffset="910.169">1469 3773 1024 0 0,'81'-15'10017'0'0,"-1"-5"-5115"0"0,-38 9-4275 0 0,0 1-1 0 0,1 2 1 0 0,0 2 0 0 0,0 2-1 0 0,15 1-626 0 0,2 7-3897 0 0,52 11 3897 0 0,-44-5-13423 0 0,15-2 13423 0 0,-66-8-1684 0 0</inkml:trace>
  <inkml:trace contextRef="#ctx0" brushRef="#br0" timeOffset="1067.286">2064 3379 40 0 0,'-58'85'13946'0'0,"8"-12"-8676"0"0,36-50-5039 0 0,1 0 1 0 0,-3 10-232 0 0,7-11-66 0 0,1 0 0 0 0,0 0 1 0 0,2 1-1 0 0,1 0 0 0 0,0 0 0 0 0,2 0 0 0 0,1 0 0 0 0,1 4 66 0 0,5 44-3780 0 0,12-1-4784 0 0,-10-55 5646 0 0,0-6 440 0 0</inkml:trace>
  <inkml:trace contextRef="#ctx0" brushRef="#br0" timeOffset="1289.722">2532 3406 1116 0 0,'60'-13'8731'0'0,"8"-1"1174"0"0,-60 13-9652 0 0,0 1-1 0 0,0 0 1 0 0,0 0 0 0 0,0 1-1 0 0,1 1-252 0 0,10 2 57 0 0,-1 2-1 0 0,0 0 0 0 0,-1 1 0 0 0,0 1 1 0 0,0 0-1 0 0,0 2 0 0 0,-1 0 0 0 0,-1 0 1 0 0,0 1-1 0 0,10 10-56 0 0,17 17-547 0 0,-1 3-1 0 0,31 39 548 0 0,-50-52-2384 0 0,0 1-1 0 0,8 17 2385 0 0,-14-20-4031 0 0,-2 2 0 0 0,0-1 1 0 0,-1 4 4030 0 0,-6-11-2298 0 0</inkml:trace>
  <inkml:trace contextRef="#ctx0" brushRef="#br0" timeOffset="1554.302">3252 3343 1892 0 0,'-46'22'6764'0'0,"0"2"-1"0"0,-30 23-6763 0 0,31-15 1811 0 0,1 1-1 0 0,-16 18-1810 0 0,10-3-1293 0 0,2 2 0 0 0,2 2 0 0 0,3 2-1 0 0,-17 29 1294 0 0,-19 25-11507 0 0,72-99 9819 0 0</inkml:trace>
  <inkml:trace contextRef="#ctx0" brushRef="#br0" timeOffset="2006.133">3632 3085 260 0 0,'10'-4'1522'0'0,"8"-2"6051"0"0,-17 6-7389 0 0,-1 1 1 0 0,1 0-1 0 0,-1 0 0 0 0,1 0 1 0 0,-1-1-1 0 0,0 1 1 0 0,1 0-1 0 0,-1 0 1 0 0,0 0-1 0 0,0 0 1 0 0,0 0-1 0 0,0-1 0 0 0,0 1 1 0 0,0 0-1 0 0,0 0 1 0 0,0 0-1 0 0,0 0 1 0 0,0 0-1 0 0,0 0 1 0 0,0 0-1 0 0,-1-1 0 0 0,1 1 1 0 0,0 0-1 0 0,-1 1-184 0 0,-14 52 3345 0 0,9-36-2791 0 0,1 1-1 0 0,0 0 1 0 0,0 12-554 0 0,4-26-40 0 0,1-1 0 0 0,0 0-1 0 0,0 1 1 0 0,0-1 0 0 0,0 0 0 0 0,1 0-1 0 0,-1 1 1 0 0,1-1 0 0 0,0 0 0 0 0,1 0 0 0 0,-1 0-1 0 0,1 0 1 0 0,0 0 0 0 0,0 0 0 0 0,0 0-1 0 0,0 0 1 0 0,0-1 0 0 0,1 1 40 0 0,-1-3-282 0 0,-1 1-1 0 0,1 0 1 0 0,0-1 0 0 0,0 1 0 0 0,0-1-1 0 0,0 1 1 0 0,0-1 0 0 0,0 0-1 0 0,1 0 1 0 0,-1 0 0 0 0,0 0 0 0 0,1-1-1 0 0,-1 1 1 0 0,0-1 0 0 0,1 1-1 0 0,-1-1 1 0 0,0 0 0 0 0,1 1-1 0 0,-1-1 1 0 0,1-1 0 0 0,-1 1 0 0 0,1 0-1 0 0,-1-1 1 0 0,1 1 282 0 0,2-2-860 0 0,1 1 0 0 0,-1-1 0 0 0,1 0 0 0 0,-1 0 0 0 0,0-1 0 0 0,0 0 0 0 0,0 0 0 0 0,0 0 0 0 0,-1 0 0 0 0,1-1 860 0 0,11-10-1856 0 0</inkml:trace>
  <inkml:trace contextRef="#ctx0" brushRef="#br0" timeOffset="2272.651">4004 3071 44 0 0,'-10'12'3315'0'0,"-2"1"-1"0"0,1-2 1 0 0,-6 4-3315 0 0,-40 30 5292 0 0,29-23-2986 0 0,-23 21-2306 0 0,35-27 230 0 0,1 0 1 0 0,0 2 0 0 0,1-1 0 0 0,1 2 0 0 0,-5 10-231 0 0,12-18-939 0 0,1 0 0 0 0,0 1 0 0 0,0-1 0 0 0,-2 11 939 0 0,5-12-1896 0 0,0-1 0 0 0,1 0 0 0 0,0 1-1 0 0,0-1 1 0 0,1 0 0 0 0,1 9 1896 0 0,1-5-2363 0 0</inkml:trace>
  <inkml:trace contextRef="#ctx0" brushRef="#br0" timeOffset="-2505.299">973 802 168 0 0,'-10'-10'2020'0'0,"4"4"-825"0"0,0 1-1 0 0,0-1 1 0 0,-1 1-1 0 0,0 1 0 0 0,1-1 1 0 0,-9-3-1195 0 0,13 7 122 0 0,1 1 0 0 0,-1-1-1 0 0,0 1 1 0 0,0-1 0 0 0,0 1 0 0 0,1 0 0 0 0,-1-1 0 0 0,0 1-1 0 0,0 0 1 0 0,0 0 0 0 0,0 1 0 0 0,0-1 0 0 0,0 0-1 0 0,1 1 1 0 0,-1-1 0 0 0,0 1 0 0 0,0-1 0 0 0,1 1 0 0 0,-1 0-1 0 0,0 0 1 0 0,1-1 0 0 0,-1 1 0 0 0,0 1 0 0 0,1-1 0 0 0,-1 0-1 0 0,1 0 1 0 0,0 0 0 0 0,-1 1 0 0 0,1-1 0 0 0,0 1 0 0 0,0-1-1 0 0,0 1 1 0 0,0 0-122 0 0,-6 9 338 0 0,0 0-1 0 0,2 1 1 0 0,-1 0-1 0 0,1 0 0 0 0,1 0 1 0 0,0 0-1 0 0,1 1 1 0 0,-2 12-338 0 0,-2 23 980 0 0,0 36-980 0 0,6-63 168 0 0,-1 14 73 0 0,1 0 0 0 0,2 0 0 0 0,2 0 1 0 0,4 25-242 0 0,-5-50 13 0 0,0 1 1 0 0,0-1-1 0 0,1 0 1 0 0,1 1-1 0 0,-1-1 1 0 0,2-1-1 0 0,-1 1 1 0 0,1-1-1 0 0,1 1 1 0 0,0-1-1 0 0,0-1 1 0 0,0 1-1 0 0,1-1 1 0 0,1 0-1 0 0,-1-1 1 0 0,1 0-1 0 0,5 3-13 0 0,-10-8 0 0 0,1 1 1 0 0,0-1-1 0 0,0 0 1 0 0,1-1-1 0 0,-1 1 1 0 0,0-1-1 0 0,0 0 1 0 0,1 0-1 0 0,-1 0 1 0 0,1 0-1 0 0,-1-1 1 0 0,1 0-1 0 0,-1 0 1 0 0,1 0-1 0 0,-1 0 1 0 0,1-1-1 0 0,3-1 1 0 0,-1 0 1 0 0,1 0-1 0 0,-1 0 0 0 0,0-1 1 0 0,0 0-1 0 0,0-1 1 0 0,0 1-1 0 0,-1-1 1 0 0,3-2-2 0 0,5-5 2 0 0,-1 0 0 0 0,0-1 0 0 0,0 0 0 0 0,-1-1 0 0 0,-1-1 1 0 0,0 0-1 0 0,0 0 0 0 0,-2-1-2 0 0,2-4 7 0 0,-1 0 1 0 0,0-1-1 0 0,-2 1 0 0 0,0-2 0 0 0,-1 1 0 0 0,-1-1 1 0 0,1-15-8 0 0,-6 29 19 0 0,-3 7 15 0 0,-7 16 64 0 0,-9 30 125 0 0,10-17-83 0 0,1 1 0 0 0,2 0 0 0 0,1 0 0 0 0,2 1 0 0 0,0 24-140 0 0,2-42 33 0 0,1-1-1 0 0,0 0 0 0 0,1 0 0 0 0,0 0 1 0 0,0 0-1 0 0,2 0 0 0 0,-1 0 1 0 0,2-1-1 0 0,-1 1 0 0 0,1-1 0 0 0,1-1 1 0 0,0 1-1 0 0,1-1 0 0 0,0 0 1 0 0,8 9-33 0 0,-10-14 6 0 0,0 0 1 0 0,0 0 0 0 0,1 0 0 0 0,0-1 0 0 0,0 0 0 0 0,0 0 0 0 0,1 0 0 0 0,-1-1 0 0 0,1 0 0 0 0,0 0 0 0 0,0-1 0 0 0,0 0 0 0 0,0 0 0 0 0,0-1 0 0 0,0 0 0 0 0,4 1-7 0 0,-1-2 5 0 0,0-1-1 0 0,-1 0 1 0 0,1 0-1 0 0,-1-1 1 0 0,1 0 0 0 0,-1 0-1 0 0,1-1 1 0 0,-1-1-1 0 0,0 1 1 0 0,-1-1 0 0 0,5-3-5 0 0,12-9-2 0 0,0-1 1 0 0,-2-1 0 0 0,0-1 0 0 0,-1 0 0 0 0,0-2 0 0 0,-2-1 0 0 0,10-14 1 0 0,31-44-24 0 0,-3-3 0 0 0,-4-2 0 0 0,5-20 24 0 0,131-275-848 0 0,-150 297 477 0 0,2-8 28 0 0,60-118-151 0 0,-77 164 454 0 0,2 1 0 0 0,2 1-1 0 0,15-17 41 0 0,-40 56 4 0 0,30-32-15 0 0,-33 34 17 0 0,0 1 1 0 0,0 0-1 0 0,1-1 1 0 0,-1 1-1 0 0,1 0 1 0 0,-1 0-1 0 0,1 0 1 0 0,0 0-1 0 0,-1 1 1 0 0,1-1-1 0 0,0 0 1 0 0,0 1-1 0 0,0-1 1 0 0,-1 1-1 0 0,1-1 1 0 0,0 1-1 0 0,0 0 1 0 0,0 0-1 0 0,0 0 1 0 0,0 0-1 0 0,-1 0 1 0 0,2 0-7 0 0,-2 1 9 0 0,0-1 1 0 0,0 1 0 0 0,0 0 0 0 0,-1-1-1 0 0,1 1 1 0 0,0 0 0 0 0,0-1-1 0 0,0 1 1 0 0,-1 0 0 0 0,1 0 0 0 0,-1 0-1 0 0,1-1 1 0 0,0 1 0 0 0,-1 0-1 0 0,1 0 1 0 0,-1 0 0 0 0,0 0 0 0 0,1 0-1 0 0,-1 0 1 0 0,0 0 0 0 0,0 0-1 0 0,1 0 1 0 0,-1 0 0 0 0,0 0 0 0 0,0 1-10 0 0,-1 29 200 0 0,0-26-157 0 0,-14 93 420 0 0,-4-2-1 0 0,-27 80-462 0 0,17-67 55 0 0,-90 309 183 0 0,33-122 483 0 0,76-272-676 0 0,9-20 1 0 0,-1 0 1 0 0,0 0-1 0 0,1 0 1 0 0,0 0-1 0 0,0 0 1 0 0,0 0-1 0 0,0 3-46 0 0,22-34 524 0 0,13-27-486 0 0,-11 18-67 0 0,20-24 29 0 0,-37 51-9 0 0,1 1 0 0 0,1 0 1 0 0,0 1-1 0 0,0-1 0 0 0,0 2 1 0 0,1-1-1 0 0,0 1 1 0 0,0 0-1 0 0,1 0 9 0 0,-8 5-3 0 0,0 0 1 0 0,0 0-1 0 0,0 0 1 0 0,0 1-1 0 0,0-1 0 0 0,0 0 1 0 0,0 1-1 0 0,0-1 1 0 0,0 1-1 0 0,0 0 0 0 0,0 0 1 0 0,0 0-1 0 0,0 0 0 0 0,0 0 1 0 0,0 0-1 0 0,1 0 1 0 0,-1 1-1 0 0,0-1 0 0 0,0 1 1 0 0,0-1-1 0 0,0 1 1 0 0,-1 0-1 0 0,1 0 0 0 0,0 0 1 0 0,0 0-1 0 0,0 0 1 0 0,-1 0-1 0 0,1 1 0 0 0,0-1 1 0 0,-1 0-1 0 0,1 1 1 0 0,-1 0-1 0 0,0-1 0 0 0,1 1 1 0 0,-1 0-1 0 0,0-1 1 0 0,0 1-1 0 0,0 0 0 0 0,0 0 1 0 0,0 1 2 0 0,4 11-13 0 0,0 0 1 0 0,-1 0 0 0 0,-1 0-1 0 0,0 0 1 0 0,0 11 12 0 0,1-1-71 0 0,0-2-483 0 0,1 0 0 0 0,0-1 0 0 0,2 0 0 0 0,1 0 0 0 0,0-1 0 0 0,2 0 554 0 0,-8-15-490 0 0,1 0 1 0 0,-1 0-1 0 0,1 0 1 0 0,0-1-1 0 0,1 0 0 0 0,-1 0 1 0 0,1 0-1 0 0,0 0 1 0 0,0 0-1 0 0,0-1 0 0 0,0 1 1 0 0,1-1-1 0 0,-1 0 1 0 0,1-1-1 0 0,0 1 1 0 0,0-1-1 0 0,0 0 0 0 0,0 0 1 0 0,0 0-1 0 0,1-1 1 0 0,-1 0-1 0 0,0 0 1 0 0,1 0-1 0 0,-1-1 0 0 0,0 1 1 0 0,5-2 489 0 0,23-3-2256 0 0,3-6 386 0 0</inkml:trace>
  <inkml:trace contextRef="#ctx0" brushRef="#br0" timeOffset="-2164.081">2986 1202 1028 0 0,'3'-5'838'0'0,"0"0"0"0"0,-1 0-1 0 0,1-1 1 0 0,-1 1 0 0 0,-1-1-1 0 0,1 1 1 0 0,-1-1 0 0 0,0 0 0 0 0,0 0-1 0 0,-1 0 1 0 0,0 1 0 0 0,0-1 0 0 0,0 0-1 0 0,-1-5-837 0 0,1 9 294 0 0,-1 0 0 0 0,0-1 1 0 0,1 1-1 0 0,-1-1 0 0 0,0 1 0 0 0,0 0 0 0 0,0 0 0 0 0,-1-1 0 0 0,1 1 0 0 0,0 0 0 0 0,-1 0 0 0 0,1 0 0 0 0,-1 0 0 0 0,0 1 0 0 0,0-1 0 0 0,0 0 0 0 0,0 1 0 0 0,0-1 0 0 0,0 1-294 0 0,-1-1 71 0 0,0 1-1 0 0,0 0 0 0 0,1 0 0 0 0,-1 0 0 0 0,0 0 0 0 0,0 1 0 0 0,0-1 1 0 0,-1 1-1 0 0,1 0 0 0 0,0 0 0 0 0,0 0 0 0 0,-1 0-70 0 0,0 0 40 0 0,0 0 0 0 0,-1 1 0 0 0,1-1 0 0 0,-1 1 0 0 0,1 0-1 0 0,0 1 1 0 0,0-1 0 0 0,0 1 0 0 0,0-1 0 0 0,0 1 0 0 0,0 0 0 0 0,0 1 0 0 0,0-1 0 0 0,1 1 0 0 0,-1 0-1 0 0,1-1 1 0 0,0 1 0 0 0,0 1 0 0 0,0-1 0 0 0,0 0 0 0 0,0 1 0 0 0,1 0 0 0 0,0-1 0 0 0,0 1-1 0 0,0 0 1 0 0,0 0 0 0 0,0 0 0 0 0,0 2-40 0 0,1-1 1 0 0,0 0 1 0 0,0 0-1 0 0,1 0 0 0 0,0 0 0 0 0,-1 0 1 0 0,2 0-1 0 0,-1 0 0 0 0,1 0 0 0 0,-1 0 1 0 0,1 0-1 0 0,1 0 0 0 0,-1 0 0 0 0,1 0 1 0 0,0-1-1 0 0,0 1 0 0 0,0-1 0 0 0,0 1 0 0 0,1-1 1 0 0,0 0-1 0 0,0 0 0 0 0,0 0 0 0 0,0 0 1 0 0,1 0-1 0 0,2 1-1 0 0,1 0 0 0 0,-1 0 0 0 0,1-1 1 0 0,0 0-1 0 0,0 0 0 0 0,1-1 1 0 0,-1 0-1 0 0,1 0 0 0 0,-1-1 0 0 0,1 0 1 0 0,0 0-1 0 0,0-1 0 0 0,0 0 0 0 0,1-1 0 0 0,-4 1-3 0 0,-1 0-1 0 0,1-1 0 0 0,-1 0 0 0 0,1 0 0 0 0,-1-1 0 0 0,1 1 0 0 0,-1-1 1 0 0,0 0-1 0 0,1 0 0 0 0,-1 0 0 0 0,0-1 0 0 0,0 1 0 0 0,1-1 0 0 0,-1 0 0 0 0,0 0 1 0 0,-1-1-1 0 0,1 1 0 0 0,0-1 0 0 0,-1 0 0 0 0,1 0 0 0 0,-1 0 0 0 0,0 0 1 0 0,2-3 3 0 0,-5 5 0 0 0,1 1 0 0 0,0-1 0 0 0,-1 0 0 0 0,1 0 0 0 0,-1 0 0 0 0,1 0 0 0 0,-1 0 0 0 0,0 0 0 0 0,1 0 1 0 0,-1 0-1 0 0,0 0 0 0 0,0 0 0 0 0,0 0 0 0 0,1 0 0 0 0,-1 0 0 0 0,0 0 0 0 0,0 0 0 0 0,0 0 0 0 0,-1 0 1 0 0,1 0-1 0 0,0 0 0 0 0,0 0 0 0 0,-1 0 0 0 0,1 0 0 0 0,0 0 0 0 0,-1 0 0 0 0,1 0 0 0 0,-1 0 0 0 0,1 0 0 0 0,-1 1 0 0 0,0 0-1 0 0,1-1 0 0 0,-1 1 1 0 0,0 0-1 0 0,0 0 0 0 0,1 0 0 0 0,-1-1 1 0 0,0 1-1 0 0,0 0 0 0 0,1 0 1 0 0,-1 0-1 0 0,0 0 0 0 0,0 0 1 0 0,1 1-1 0 0,-1-1 0 0 0,0 0 0 0 0,1 0 1 0 0,-1 0-1 0 0,0 1 0 0 0,0-1 1 0 0,1 0-1 0 0,-1 1 0 0 0,1-1 0 0 0,-1 0 1 0 0,0 1-1 0 0,1-1 0 0 0,-1 1 1 0 0,1-1-1 0 0,-1 1 0 0 0,1-1 0 0 0,-1 1 1 0 0,1 0-1 0 0,-1-1 0 0 0,1 1 1 0 0,0 0-1 0 0,-1-1 0 0 0,1 1 1 0 0,0 0 0 0 0,-2 1-22 0 0,2-1 0 0 0,-1 1 0 0 0,0 0 0 0 0,0 0 0 0 0,1-1 0 0 0,-1 1 1 0 0,1 0-1 0 0,-1 0 0 0 0,1 0 0 0 0,0 0 0 0 0,-1 0 0 0 0,1 0 1 0 0,0 0-1 0 0,1 0 0 0 0,-1 0 0 0 0,0 0 0 0 0,0-1 0 0 0,1 1 1 0 0,-1 0-1 0 0,1 0 0 0 0,0 0 0 0 0,-1 0 0 0 0,1-1 0 0 0,0 1 0 0 0,0 0 1 0 0,1 0 21 0 0,-1-1-163 0 0,-1 0 1 0 0,1 0 0 0 0,0 0-1 0 0,-1 0 1 0 0,1-1 0 0 0,0 1-1 0 0,0 0 1 0 0,-1-1 0 0 0,1 1 0 0 0,0-1-1 0 0,0 1 1 0 0,0-1 0 0 0,0 1-1 0 0,0-1 1 0 0,0 1 0 0 0,0-1-1 0 0,0 0 1 0 0,0 0 0 0 0,0 1-1 0 0,0-1 1 0 0,0 0 0 0 0,0 0 0 0 0,0 0-1 0 0,0 0 1 0 0,0 0 0 0 0,0-1-1 0 0,0 1 1 0 0,1 0 0 0 0,-1 0-1 0 0,0-1 1 0 0,0 1 0 0 0,-1 0-1 0 0,1-1 1 0 0,0 1 0 0 0,0-1-1 0 0,0 1 1 0 0,0-1 0 0 0,0 0 0 0 0,0 1-1 0 0,-1-1 1 0 0,1 0 0 0 0,0 0-1 0 0,0 0 1 0 0,-1 1 0 0 0,1-1-1 0 0,-1 0 1 0 0,1 0 0 0 0,-1 0 162 0 0,10-12-1888 0 0,-2-1 0 0 0,0 1 0 0 0,-1-1 1 0 0,0-1-1 0 0,1-3 1888 0 0,5-14-1509 0 0</inkml:trace>
  <inkml:trace contextRef="#ctx0" brushRef="#br0" timeOffset="-1893.757">3492 691 1320 0 0,'1'0'313'0'0,"1"0"1"0"0,0 0-1 0 0,-1 1 0 0 0,1-1 1 0 0,-1 1-1 0 0,1-1 0 0 0,-1 1 1 0 0,1 0-1 0 0,-1 0 0 0 0,0-1 1 0 0,1 1-1 0 0,-1 0 0 0 0,0 0 1 0 0,0 0-1 0 0,1 1 0 0 0,-1-1 1 0 0,0 0-1 0 0,0 0 0 0 0,0 0 0 0 0,0 1 1 0 0,-1-1-1 0 0,1 1-313 0 0,1 1 373 0 0,-1 1-1 0 0,0 0 0 0 0,1 0 1 0 0,-2-1-1 0 0,1 1 1 0 0,0 0-1 0 0,-1 0 0 0 0,0 0 1 0 0,0 3-373 0 0,-1 10 583 0 0,0 1 0 0 0,-2 0-1 0 0,0 0 1 0 0,-2 0-583 0 0,4-11 305 0 0,-23 77 600 0 0,-3-2 0 0 0,-3-1 1 0 0,-14 21-906 0 0,-12 31-525 0 0,50-120 192 0 0,-2 10-1163 0 0,-2-1 1 0 0,-7 12 1495 0 0,14-29-938 0 0,-1 1 0 0 0,1-1 0 0 0,-1 0 0 0 0,-1 0 0 0 0,1 0 0 0 0,-1 0 0 0 0,-1 0 938 0 0,6-4-153 0 0,-1-1-1 0 0,1 0 1 0 0,-1 1-1 0 0,1-1 1 0 0,-1 1-1 0 0,1-1 1 0 0,-1 0 0 0 0,0 0-1 0 0,1 1 1 0 0,-1-1-1 0 0,1 0 1 0 0,-1 0 0 0 0,0 0-1 0 0,1 1 1 0 0,-1-1-1 0 0,0 0 1 0 0,1 0-1 0 0,-1 0 1 0 0,0 0 0 0 0,1 0-1 0 0,-1 0 1 0 0,0-1-1 0 0,1 1 1 0 0,-1 0 0 0 0,0 0-1 0 0,1 0 1 0 0,-1-1-1 0 0,1 1 1 0 0,-1 0 0 0 0,0-1 153 0 0,-10-8-1564 0 0</inkml:trace>
  <inkml:trace contextRef="#ctx0" brushRef="#br0" timeOffset="-1627.842">3175 1272 72 0 0,'1'-22'2200'0'0,"0"12"447"0"0,0 0 0 0 0,0 1 0 0 0,0-1 0 0 0,3-5-2647 0 0,-4 13 323 0 0,1-1 0 0 0,0 1-1 0 0,0 0 1 0 0,0 0 0 0 0,0-1 0 0 0,0 1 0 0 0,1 0 0 0 0,-1 0 0 0 0,0 0 0 0 0,1 0-1 0 0,0 1 1 0 0,-1-1 0 0 0,1 0 0 0 0,0 1 0 0 0,0-1 0 0 0,0 1 0 0 0,0-1 0 0 0,0 1-1 0 0,3-1-322 0 0,18-7 205 0 0,1 2 0 0 0,-1 0-1 0 0,2 2 1 0 0,-1 0 0 0 0,19 0-205 0 0,37 0 10 0 0,8 3-10 0 0,-53 2 20 0 0,136 3-559 0 0,1 9-4155 0 0,141 4-8229 0 0,-247-16 11159 0 0</inkml:trace>
  <inkml:trace contextRef="#ctx0" brushRef="#br0" timeOffset="-1382.156">4773 1053 2008 0 0,'-105'9'9152'0'0,"4"-1"-3607"0"0,73-4-4756 0 0,0 1 1 0 0,-17 6-790 0 0,12-2 475 0 0,1 2 1 0 0,-3 2-476 0 0,26-9 84 0 0,0 0 0 0 0,1 1 1 0 0,0-1-1 0 0,0 1 1 0 0,0 1-1 0 0,0 0 0 0 0,1 0 1 0 0,0 0-1 0 0,0 1 1 0 0,0 1-85 0 0,6-6 4 0 0,-1 0 1 0 0,1-1 0 0 0,-1 2-1 0 0,1-1 1 0 0,0 0 0 0 0,-1 0-1 0 0,1 0 1 0 0,1 0 0 0 0,-1 1 0 0 0,0-1-1 0 0,0 0 1 0 0,1 1 0 0 0,-1-1-1 0 0,1 1 1 0 0,0-1 0 0 0,0 1 0 0 0,0-1-1 0 0,0 1 1 0 0,0-1 0 0 0,1 0-1 0 0,-1 2-4 0 0,2-1 2 0 0,-1 0-1 0 0,0 1 0 0 0,1-2 1 0 0,0 1-1 0 0,0 0 1 0 0,0 0-1 0 0,0 0 0 0 0,0-1 1 0 0,0 1-1 0 0,1-1 0 0 0,-1 0 1 0 0,1 0-1 0 0,-1 0 1 0 0,2 1-2 0 0,5 2-6 0 0,1 0 0 0 0,-1 0 0 0 0,1 0 0 0 0,0-1 1 0 0,0-1-1 0 0,0 0 0 0 0,0 0 0 0 0,0-1 1 0 0,8 0 5 0 0,1 0-224 0 0,1-2 1 0 0,0 0 0 0 0,0-2 0 0 0,0 0-1 0 0,-1-1 1 0 0,5-2 223 0 0,-8 2-602 0 0,-2-2 1 0 0,1 0-1 0 0,0 0 1 0 0,-1-1-1 0 0,0-1 0 0 0,-1-1 1 0 0,0 0-1 0 0,4-3 602 0 0,-15 9-124 0 0,0 0 0 0 0,1 0 0 0 0,-1 0 0 0 0,0 0-1 0 0,0 0 1 0 0,0-1 0 0 0,-1 1 0 0 0,1-1 0 0 0,0 1 0 0 0,-1-1 0 0 0,0 0 0 0 0,0 1 0 0 0,1-4 124 0 0,-2 5-7 0 0,1 1 1 0 0,-1-1 0 0 0,0 1 0 0 0,0-1-1 0 0,0 1 1 0 0,0-1 0 0 0,0 1 0 0 0,0-1 0 0 0,0 0-1 0 0,0 1 1 0 0,0-1 0 0 0,-1 1 0 0 0,1-1-1 0 0,0 1 1 0 0,0-1 0 0 0,0 1 0 0 0,-1-1 0 0 0,1 1-1 0 0,0-1 1 0 0,0 1 0 0 0,-1-1 0 0 0,1 1-1 0 0,-1-1 1 0 0,1 1 0 0 0,0 0 0 0 0,-1-1 0 0 0,1 1 6 0 0,-2-1 40 0 0,1 1 0 0 0,-1-1 1 0 0,1 1-1 0 0,-1-1 1 0 0,1 1-1 0 0,-1 0 1 0 0,1 0-1 0 0,-1 0 1 0 0,1 0-1 0 0,-1 0 0 0 0,1 0 1 0 0,-1 0-1 0 0,1 0 1 0 0,-1 0-1 0 0,-1 1-40 0 0,-7 2 312 0 0,-1 0 0 0 0,0 1 0 0 0,1 0 0 0 0,0 1 0 0 0,0 0 0 0 0,0 0 0 0 0,1 1 0 0 0,-1 0 0 0 0,-1 3-312 0 0,6-6 46 0 0,1 0-1 0 0,0 1 1 0 0,-1 0-1 0 0,1 0 0 0 0,1 0 1 0 0,-1 0-1 0 0,1 1 1 0 0,-1-1-1 0 0,1 1 0 0 0,0 0 1 0 0,1 0-1 0 0,-1 0 1 0 0,1 0-1 0 0,0 1 1 0 0,1-1-1 0 0,-1 0 0 0 0,1 1 1 0 0,0-1-1 0 0,0 2-45 0 0,1-5-55 0 0,0-1 0 0 0,0 0 1 0 0,-1 1-1 0 0,1-1 0 0 0,0 0 0 0 0,1 1 0 0 0,-1-1 0 0 0,0 1 1 0 0,0-1-1 0 0,1 0 0 0 0,-1 1 0 0 0,0-1 0 0 0,1 0 0 0 0,-1 1 0 0 0,1-1 1 0 0,0 0-1 0 0,-1 0 0 0 0,1 0 0 0 0,0 1 0 0 0,0-1 0 0 0,0 0 0 0 0,0 0 1 0 0,0 0-1 0 0,0 0 0 0 0,0-1 0 0 0,0 1 0 0 0,0 0 0 0 0,0 0 0 0 0,1-1 1 0 0,-1 1-1 0 0,0 0 0 0 0,0-1 0 0 0,1 1 0 0 0,-1-1 0 0 0,0 0 1 0 0,1 1-1 0 0,-1-1 0 0 0,1 0 0 0 0,-1 0 0 0 0,0 0 0 0 0,1 0 0 0 0,-1 0 1 0 0,1 0-1 0 0,0-1 55 0 0,2 1-595 0 0,0-1 0 0 0,0 0-1 0 0,0-1 1 0 0,0 1 0 0 0,0-1 0 0 0,-1 0 0 0 0,1 0 0 0 0,0 0 0 0 0,-1 0 0 0 0,1 0 0 0 0,-1-1-1 0 0,0 0 1 0 0,0 0 0 0 0,1-1 595 0 0,14-17-2455 0 0,-1-3 351 0 0</inkml:trace>
  <inkml:trace contextRef="#ctx0" brushRef="#br0" timeOffset="-1083.146">5090 789 2232 0 0,'8'0'1824'0'0,"-6"0"-1301"0"0,-1-1 1 0 0,1 1-1 0 0,0 0 0 0 0,-1 0 0 0 0,1 0 1 0 0,0 0-1 0 0,-1 1 0 0 0,1-1 0 0 0,0 0 1 0 0,-1 1-1 0 0,1-1 0 0 0,-1 1 1 0 0,1 0-1 0 0,-1-1 0 0 0,1 1-523 0 0,-5 7 3720 0 0,-9 7-3095 0 0,11-14-402 0 0,-31 32 2061 0 0,-34 27-2284 0 0,8-6 721 0 0,25-24-482 0 0,-71 74 304 0 0,89-87-492 0 0,1 0 0 0 0,1 1 0 0 0,1 0 0 0 0,0 1 0 0 0,-4 10-51 0 0,14-24 1 0 0,0-1 1 0 0,0 0 0 0 0,1 1-1 0 0,-1-1 1 0 0,1 1 0 0 0,0-1-1 0 0,0 1 1 0 0,1 0 0 0 0,-1 0-1 0 0,1-1 1 0 0,0 1 0 0 0,0 0 0 0 0,1-1-1 0 0,0 5-1 0 0,0-7 0 0 0,0 1-1 0 0,0 0 0 0 0,0-1 1 0 0,0 1-1 0 0,1-1 0 0 0,-1 0 0 0 0,1 1 1 0 0,-1-1-1 0 0,1 0 0 0 0,0 0 1 0 0,0 0-1 0 0,0 0 0 0 0,0 0 1 0 0,0-1-1 0 0,1 1 0 0 0,-1-1 1 0 0,0 1-1 0 0,1-1 0 0 0,-1 0 1 0 0,1 0-1 0 0,-1 0 0 0 0,1 0 1 0 0,0 0-1 0 0,-1-1 0 0 0,2 1 1 0 0,18 2-10 0 0,1 0 0 0 0,-1-2 0 0 0,1-1 1 0 0,0 0-1 0 0,-1-2 0 0 0,22-4 10 0 0,-7 1-74 0 0,32 1 74 0 0,-69 4 0 0 0,0 0 0 0 0,0 0 0 0 0,1 0-1 0 0,-1 0 1 0 0,0 0 0 0 0,0 0 0 0 0,1 0 0 0 0,-1-1 0 0 0,0 1 0 0 0,0 1 0 0 0,1-1 0 0 0,-1 0 0 0 0,0 0 0 0 0,0 0-1 0 0,0 0 1 0 0,1 0 0 0 0,-1 0 0 0 0,0 0 0 0 0,0 0 0 0 0,1 0 0 0 0,-1 0 0 0 0,0 0 0 0 0,0 1 0 0 0,0-1-1 0 0,0 0 1 0 0,1 0 0 0 0,-1 0 0 0 0,0 0 0 0 0,0 0 0 0 0,0 1 0 0 0,0-1 0 0 0,1 0 0 0 0,-1 0 0 0 0,0 0 0 0 0,0 1-1 0 0,0-1 1 0 0,0 0 0 0 0,0 0 0 0 0,0 1 0 0 0,0-1 0 0 0,0 0 0 0 0,0 0 0 0 0,0 1 0 0 0,-7 9 9 0 0,-20 14 17 0 0,22-21-24 0 0,-13 13-65 0 0,-7 4 124 0 0,0 0-1 0 0,-21 12-60 0 0,39-28-72 0 0,1 0-1 0 0,-1-1 0 0 0,0 1 0 0 0,0-1 1 0 0,0-1-1 0 0,0 0 0 0 0,0 0 0 0 0,0 0 1 0 0,-1 0-1 0 0,1-1 0 0 0,-1-1 1 0 0,1 1-1 0 0,-1-1 0 0 0,-1-1 73 0 0,7 1-140 0 0,0 0 0 0 0,-1 0 0 0 0,1-1 0 0 0,0 0 0 0 0,0 1 0 0 0,0-1 0 0 0,0 0 0 0 0,0 0 0 0 0,0 0 0 0 0,0 0 0 0 0,0 0-1 0 0,0 0 1 0 0,0-1 0 0 0,-1-1 140 0 0,2 3-196 0 0,0-1 0 0 0,1 0-1 0 0,-1 0 1 0 0,0 0-1 0 0,1 0 1 0 0,-1 0 0 0 0,1 0-1 0 0,0 0 1 0 0,-1-1-1 0 0,1 1 1 0 0,0 0 0 0 0,-1 0-1 0 0,1 0 1 0 0,0 0-1 0 0,0 0 1 0 0,0-1 0 0 0,0 1-1 0 0,0 0 1 0 0,1 0-1 0 0,-1-1 197 0 0,1-2-550 0 0,1 0-1 0 0,0 0 0 0 0,-1 0 1 0 0,1 0-1 0 0,1 1 0 0 0,-1-1 1 0 0,1 1-1 0 0,-1-1 0 0 0,1 1 0 0 0,0 0 1 0 0,0 0-1 0 0,0 0 0 0 0,3-2 551 0 0,8-5-1713 0 0,0 0-1 0 0,0 1 0 0 0,16-8 1714 0 0,2 2-1156 0 0</inkml:trace>
  <inkml:trace contextRef="#ctx0" brushRef="#br0" timeOffset="-701.243">5270 1265 224 0 0,'13'1'242'0'0,"3"-2"4872"0"0,-12 1 2346 0 0,-16 5-2750 0 0,7-3-4544 0 0,-8 4 230 0 0,1 0 1 0 0,0 1 0 0 0,0 0-1 0 0,1 1 1 0 0,0 1 0 0 0,0-1-1 0 0,1 2 1 0 0,-5 5-397 0 0,11-12 28 0 0,1 1-1 0 0,0 0 1 0 0,0 0-1 0 0,1 0 1 0 0,-1 0-1 0 0,1 1 1 0 0,0-1 0 0 0,0 1-1 0 0,1-1 1 0 0,-1 1-1 0 0,0 4-27 0 0,2-6 3 0 0,-1 0 0 0 0,1 0 0 0 0,0 0 0 0 0,1 0 0 0 0,-1 0 0 0 0,0 0 0 0 0,1 0 0 0 0,0 0 0 0 0,0 0 0 0 0,-1 0 0 0 0,2 0 0 0 0,-1-1 0 0 0,0 1 0 0 0,1 0 1 0 0,-1-1-1 0 0,1 1 0 0 0,0-1 0 0 0,-1 1 0 0 0,1-1 0 0 0,1 1-3 0 0,-1-1-1 0 0,0 0 0 0 0,0 1 1 0 0,1-1-1 0 0,-1 0 0 0 0,1 0 1 0 0,-1-1-1 0 0,1 1 0 0 0,-1 0 1 0 0,1-1-1 0 0,0 1 0 0 0,0-1 1 0 0,0 0-1 0 0,0 0 0 0 0,0 0 1 0 0,0-1-1 0 0,0 1 0 0 0,0-1 1 0 0,0 1-1 0 0,0-1 0 0 0,0 0 1 0 0,0 0-1 0 0,0 0 0 0 0,0-1 1 0 0,1 1-1 0 0,-1-1 0 0 0,0 0 1 0 0,0 0-1 0 0,0 0 0 0 0,-1 0 1 0 0,4-1 0 0 0,1-3-16 0 0,0 1 0 0 0,-1-1 1 0 0,1 0-1 0 0,-1 0 0 0 0,0 0 0 0 0,0-1 0 0 0,-1 0 1 0 0,1 0-1 0 0,-1-1 0 0 0,-1 1 0 0 0,2-3 16 0 0,11-20-230 0 0,-12 18 42 0 0,1 1 1 0 0,0 0-1 0 0,1 0 1 0 0,0 0-1 0 0,1 1 1 0 0,2-2 187 0 0,-17 17 65 0 0,0 2 0 0 0,1-1 0 0 0,0 1 1 0 0,0-1-1 0 0,0 2 0 0 0,0 1-65 0 0,5-9 4 0 0,0 0 1 0 0,0 0-1 0 0,0 1 1 0 0,0-1-1 0 0,1 0 1 0 0,-1 1-1 0 0,1-1 1 0 0,-1 1-1 0 0,1-1 1 0 0,-1 1-1 0 0,1-1 1 0 0,0 1-1 0 0,0-1 1 0 0,-1 1-1 0 0,1-1 1 0 0,0 1-1 0 0,0-1 0 0 0,1 1 1 0 0,-1-1-1 0 0,0 1 1 0 0,0-1-1 0 0,1 1 1 0 0,-1-1-1 0 0,1 1 1 0 0,-1-1-1 0 0,1 0 1 0 0,0 1-1 0 0,0-1 1 0 0,-1 0-1 0 0,1 1 1 0 0,0-1-1 0 0,0 0 1 0 0,0 0-1 0 0,0 0 0 0 0,1 0 1 0 0,-1 0-1 0 0,0 0 1 0 0,0 0-1 0 0,1 0 1 0 0,-1 0-1 0 0,0-1 1 0 0,1 1-1 0 0,-1-1 1 0 0,1 1-1 0 0,-1-1 1 0 0,0 1-1 0 0,1-1 1 0 0,-1 0-1 0 0,1 0 1 0 0,0 1-5 0 0,8 0-133 0 0,1 0 0 0 0,-1 0 0 0 0,1-1 1 0 0,-1 0-1 0 0,1-1 0 0 0,-1 0 1 0 0,0 0-1 0 0,0-1 0 0 0,1-1 0 0 0,-1 0 1 0 0,0 0-1 0 0,6-3 133 0 0,9-5-1772 0 0,0-1 1 0 0,-1-2-1 0 0,0 0 0 0 0,5-5 1772 0 0,-3-1-2237 0 0,0 0-1 0 0,-2-2 1 0 0,0-1 0 0 0,-1-1 2237 0 0,17-22-2034 0 0</inkml:trace>
  <inkml:trace contextRef="#ctx0" brushRef="#br0" timeOffset="-393.766">6043 892 1028 0 0,'-5'10'9619'0'0,"-24"31"-4936"0"0,2-3-3009 0 0,1 2-562 0 0,-11 14-734 0 0,3 1 0 0 0,3 1 0 0 0,2 2 0 0 0,-5 17-378 0 0,30-63-228 0 0,-2 5-1541 0 0,-1-1 0 0 0,0 0 0 0 0,-6 9 1769 0 0,12-21-566 0 0,-1-1 0 0 0,0 0 0 0 0,-1 0 0 0 0,1 0 0 0 0,0 0 1 0 0,-1 0-1 0 0,0-1 0 0 0,0 1 0 0 0,0-1 0 0 0,0 1 0 0 0,0-1 0 0 0,0 0 1 0 0,0 0-1 0 0,-1-1 0 0 0,1 1 0 0 0,-1-1 0 0 0,1 1 0 0 0,-1-1 1 0 0,0 0 565 0 0,-15 0-2438 0 0</inkml:trace>
  <inkml:trace contextRef="#ctx0" brushRef="#br0" timeOffset="-392.766">5659 1261 808 0 0,'27'-15'9101'0'0,"-24"13"-8247"0"0,0 0 1 0 0,0 0 0 0 0,1 0 0 0 0,-1 0-1 0 0,1 1 1 0 0,-1-1 0 0 0,1 1-1 0 0,0 0 1 0 0,1 0-855 0 0,63-5 814 0 0,1 3 0 0 0,0 2-1 0 0,51 8-813 0 0,-108-6 50 0 0,5 0-189 0 0,74 7-392 0 0,-82-6-194 0 0,0-1 0 0 0,0 1 0 0 0,0 1 0 0 0,0 0 0 0 0,0 0 0 0 0,-1 1 0 0 0,1 0 0 0 0,3 3 725 0 0,-11-6-242 0 0,1-1 0 0 0,-1 1 0 0 0,0 0 0 0 0,0-1 0 0 0,0 1 0 0 0,0 0 0 0 0,-1 0 1 0 0,1 0-1 0 0,0 0 0 0 0,0 0 0 0 0,0 0 0 0 0,-1 0 0 0 0,1 0 0 0 0,-1 1 0 0 0,1-1 0 0 0,-1 0 0 0 0,1 0 0 0 0,-1 0 0 0 0,1 1 0 0 0,-1-1 0 0 0,0 0 1 0 0,0 0-1 0 0,0 1 0 0 0,0-1 0 0 0,0 0 0 0 0,0 1 0 0 0,0-1 0 0 0,0 0 0 0 0,0 0 0 0 0,-1 1 0 0 0,1-1 0 0 0,-1 0 0 0 0,1 0 0 0 0,-1 0 0 0 0,1 1 1 0 0,-1-1-1 0 0,1 0 0 0 0,-1 0 0 0 0,0 0 0 0 0,0 0 0 0 0,0 0 0 0 0,0 0 242 0 0,-18 18-2505 0 0</inkml:trace>
  <inkml:trace contextRef="#ctx0" brushRef="#br0" timeOffset="3234.841">3725 3360 568 0 0,'5'-2'1092'0'0,"-1"-2"80"0"0,3 0-236 0 0,-2-3-276 0 0,0 3-252 0 0,-1-2-112 0 0,3 2-52 0 0,-5-1-19 0 0,3 3-33 0 0,-5 0-116 0 0,5 2-192 0 0,-5-2-269 0 0,2 4-283 0 0,-2-2-420 0 0,0 0-144 0 0,-2 7 36 0 0,-3-3 192 0 0</inkml:trace>
  <inkml:trace contextRef="#ctx0" brushRef="#br0" timeOffset="3845.861">5545 2416 1332 0 0,'-14'-5'7785'0'0,"12"4"-7280"0"0,1 0 0 0 0,0 0 0 0 0,-1 0 0 0 0,1-1-1 0 0,0 1 1 0 0,0 0 0 0 0,0 0 0 0 0,0-1 0 0 0,0 1 0 0 0,0-1 0 0 0,0 1-1 0 0,0-1 1 0 0,0 1 0 0 0,1-1 0 0 0,-1 1 0 0 0,1-1 0 0 0,-1 0-1 0 0,1 1 1 0 0,0-1 0 0 0,0 0 0 0 0,-1 1 0 0 0,1-2-505 0 0,1 2 62 0 0,0 0-1 0 0,0 1 1 0 0,-1-1 0 0 0,1 1 0 0 0,0-1 0 0 0,0 1-1 0 0,0 0 1 0 0,0-1 0 0 0,-1 1 0 0 0,1 0 0 0 0,0 0-1 0 0,0-1 1 0 0,0 1 0 0 0,0 0 0 0 0,0 0 0 0 0,0 0-1 0 0,0 0 1 0 0,0 0 0 0 0,0 0 0 0 0,0 0-62 0 0,25 2 259 0 0,-23-2-187 0 0,31 6-38 0 0,1 1 1 0 0,-1 1 0 0 0,0 2 0 0 0,-1 2-1 0 0,0 0 1 0 0,-1 3 0 0 0,-1 0 0 0 0,0 2-1 0 0,3 4-34 0 0,-28-17-24 0 0,1 0 0 0 0,-1 0 0 0 0,0 1 0 0 0,0 0 0 0 0,-1 0-1 0 0,0 1 1 0 0,1-1 0 0 0,2 6 24 0 0,-6-9-3 0 0,-1 0 0 0 0,0 0 1 0 0,0 0-1 0 0,0 0 0 0 0,-1 1 0 0 0,1-1 0 0 0,0 0 0 0 0,-1 0 1 0 0,1 1-1 0 0,-1-1 0 0 0,0 0 0 0 0,0 1 0 0 0,0-1 0 0 0,0 0 1 0 0,0 1-1 0 0,-1-1 0 0 0,1 0 0 0 0,-1 1 0 0 0,1-1 0 0 0,-1 0 1 0 0,0 0-1 0 0,0 1 0 0 0,0-1 0 0 0,0 0 0 0 0,0 0 0 0 0,0 0 1 0 0,-1 0-1 0 0,1-1 0 0 0,-2 3 3 0 0,-14 14 48 0 0,0-1-1 0 0,-1 0 1 0 0,-1-2-1 0 0,0 0 1 0 0,-15 8-48 0 0,3-1 134 0 0,-23 20-134 0 0,44-33 13 0 0,1 1 1 0 0,-1 0-1 0 0,1 1 1 0 0,1 0-1 0 0,0 0 0 0 0,1 0 1 0 0,0 1-1 0 0,1 1 1 0 0,-1 2-14 0 0,0 3-83 0 0,1 0 1 0 0,1 0-1 0 0,1 1 1 0 0,0 0-1 0 0,1-1 1 0 0,1 9 82 0 0,1-14-865 0 0,-1 0-1 0 0,0 0 1 0 0,-5 11 865 0 0,3-11-1799 0 0,-1 0-1 0 0,-1 0 0 0 0,0-1 1 0 0,0 1-1 0 0,-2-1 0 0 0,1-1 1 0 0,-2 0-1 0 0,1 0 1 0 0,-7 6 1799 0 0,-8 8-2390 0 0</inkml:trace>
  <inkml:trace contextRef="#ctx0" brushRef="#br0" timeOffset="4011.009">5451 3448 3040 0 0,'3'11'4025'0'0,"-3"-5"411"0"0,0-6 112 0 0,0 0-1135 0 0,2 0-1849 0 0,0 0-948 0 0,1 2-492 0 0,1 0-356 0 0,1 2-524 0 0,-3 3-904 0 0,3-3-1365 0 0,0 2-799 0 0,-5-2-172 0 0,0-4 307 0 0,-3 4 797 0 0,-1 1 1312 0 0</inkml:trace>
  <inkml:trace contextRef="#ctx0" brushRef="#br0" timeOffset="4640.913">290 1 64 0 0,'-8'7'1290'0'0,"0"0"-1"0"0,0 1 1 0 0,0 0 0 0 0,1 0-1 0 0,0 1 1 0 0,0 0-1 0 0,1 0-1289 0 0,-4 7 1253 0 0,1 0 0 0 0,1 1-1 0 0,-6 17-1252 0 0,-2 15 975 0 0,2 1 0 0 0,-3 28-975 0 0,16-70 136 0 0,-50 275 3690 0 0,-11 261-3826 0 0,33 292 2089 0 0,63 273-230 0 0,-26-992-1707 0 0,22 104-152 0 0,-20-170-365 0 0,2-1 1 0 0,2-1-1 0 0,3-1 1 0 0,1 0 0 0 0,15 25 364 0 0,-23-54-1095 0 0,1-1 1 0 0,0 0-1 0 0,2 0 1 0 0,0-2-1 0 0,8 9 1095 0 0,-16-19-792 0 0,1 0 0 0 0,0-1 0 0 0,0 0-1 0 0,0 0 1 0 0,0 0 0 0 0,1-1 0 0 0,0 0-1 0 0,0 0 1 0 0,0 0 0 0 0,1-1 0 0 0,-1 0 0 0 0,1-1-1 0 0,-1 0 1 0 0,1 0 0 0 0,7 1 792 0 0,16-4-2623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5:4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16 272 0 0,'8'13'10530'0'0,"3"-3"-4061"0"0,-7-9-5861 0 0,-1 1 0 0 0,1-1 0 0 0,-1 0 0 0 0,1 0 0 0 0,-1 0 0 0 0,1 0 0 0 0,0-1 0 0 0,1 0-608 0 0,12 1-1091 0 0,1-2-1 0 0,-1 0 1 0 0,12-3 1091 0 0,-3 0 1631 0 0,89-4-1668 0 0,-1 0-3209 0 0,-37-1-5882 0 0,-48 1 3117 0 0,-25 4 4145 0 0</inkml:trace>
  <inkml:trace contextRef="#ctx0" brushRef="#br0" timeOffset="250.992">31 131 580 0 0,'-5'10'1505'0'0,"-6"13"1949"0"0,1-8 2585 0 0,13-12 1054 0 0,9-1-5683 0 0,12-2-1700 0 0,39-5 73 0 0,16-5 217 0 0,64-14-4816 0 0,5 0-5025 0 0,-105 17 7389 0 0,1 1 567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9:3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0 508 0 0,'2'1'343'0'0,"-1"0"0"0"0,0 0 0 0 0,0 0 0 0 0,0 0 0 0 0,0 0 0 0 0,0 0 1 0 0,-1 1-1 0 0,1-1 0 0 0,0 0 0 0 0,-1 0 0 0 0,1 1 0 0 0,0-1 0 0 0,-1 0 0 0 0,0 1 0 0 0,1-1 0 0 0,-1 1 0 0 0,0-1 0 0 0,0 1 0 0 0,1-1 0 0 0,-1 0 1 0 0,0 1-1 0 0,-1-1 0 0 0,1 1 0 0 0,0-1 0 0 0,0 1 0 0 0,-1 0-343 0 0,-14 43 3686 0 0,7-24-2773 0 0,-16 45 2723 0 0,-5 5-3636 0 0,6-17 1429 0 0,-15 54-1429 0 0,33-88-416 0 0,1-1 0 0 0,0 1-1 0 0,1 0 1 0 0,1 0-1 0 0,2 0 1 0 0,-1 0-1 0 0,3 14 417 0 0,2-15-2149 0 0,-1-3-1631 0 0,-3-4-2506 0 0,0-12 3740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9:3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27 227 456 0 0,'-5'11'1584'0'0,"-14"33"3847"0"0,19-42-4708 0 0,-1 0-1 0 0,1 0 0 0 0,-1 0 0 0 0,1 1 1 0 0,0-1-1 0 0,0 0 0 0 0,0 0 0 0 0,0 1 1 0 0,0-1-1 0 0,1 0 0 0 0,0 2-722 0 0,-1-2 181 0 0,1-1 0 0 0,0 0 0 0 0,-1 0-1 0 0,1 0 1 0 0,0 0 0 0 0,0 0 0 0 0,0 0 0 0 0,0 0 0 0 0,0-1 0 0 0,0 1-1 0 0,0 0 1 0 0,0 0 0 0 0,0-1 0 0 0,0 1 0 0 0,0 0 0 0 0,0-1 0 0 0,1 1-1 0 0,-1-1 1 0 0,0 0 0 0 0,0 1 0 0 0,1-1 0 0 0,-1 0-181 0 0,33 3 538 0 0,-34-3-515 0 0,56-2 123 0 0,0-3-1 0 0,0-2 1 0 0,0-3 0 0 0,16-6-146 0 0,4 0 54 0 0,648-99 265 0 0,5 35-2210 0 0,-628 71 527 0 0,131-14-14489 0 0,6-11 15853 0 0,-171 21-1720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9:3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356 856 412 0 0,'-7'-2'1467'0'0,"0"-1"1"0"0,0 0-1 0 0,0-1 1 0 0,1 1-1 0 0,-1-1 0 0 0,1 0 1 0 0,-5-5-1468 0 0,5 4 1110 0 0,-1 1 1 0 0,1 0 0 0 0,-1 0 0 0 0,0 0 0 0 0,-6-2-1111 0 0,10 5 145 0 0,0 0 1 0 0,-1 1-1 0 0,1-1 1 0 0,0 1 0 0 0,-1-1-1 0 0,1 1 1 0 0,-1 0-1 0 0,1 0 1 0 0,-1 1 0 0 0,1-1-1 0 0,0 1 1 0 0,-1-1-1 0 0,1 1 1 0 0,0 0 0 0 0,-4 2-146 0 0,-2 1 51 0 0,0 1 1 0 0,0 0 0 0 0,0 1-1 0 0,1 0 1 0 0,-1 0-1 0 0,1 1 1 0 0,1 0 0 0 0,-1 0-1 0 0,1 1 1 0 0,-4 6-52 0 0,-11 15 15 0 0,2 2 0 0 0,-6 11-15 0 0,23-37 10 0 0,-1 3-7 0 0,-1 0 1 0 0,2 1 0 0 0,-1-1-1 0 0,1 1 1 0 0,0 0-1 0 0,1 0 1 0 0,0 0 0 0 0,0 0-1 0 0,1 1 1 0 0,0-1-4 0 0,1-7 1 0 0,0 0 0 0 0,0 0-1 0 0,0 0 1 0 0,1 0 0 0 0,-1 0 0 0 0,0 0-1 0 0,1 0 1 0 0,-1 0 0 0 0,1 0 0 0 0,0 0 0 0 0,0 0-1 0 0,0 0 1 0 0,0 0 0 0 0,0-1 0 0 0,0 1-1 0 0,0 0 1 0 0,0-1 0 0 0,1 1 0 0 0,0 0-1 0 0,0-1 0 0 0,1 1 1 0 0,-1-1 0 0 0,0 0-1 0 0,1-1 1 0 0,-1 1 0 0 0,1 0 0 0 0,-1-1-1 0 0,1 1 1 0 0,0-1 0 0 0,-1 0-1 0 0,1 1 1 0 0,-1-1 0 0 0,1-1-1 0 0,0 1 1 0 0,-1 0 0 0 0,1-1-1 0 0,-1 1 1 0 0,1-1 0 0 0,1 0-1 0 0,7-3 2 0 0,1 0 0 0 0,-2-1 1 0 0,1 0-1 0 0,0 0 0 0 0,-1-1 1 0 0,0-1-1 0 0,0 1 0 0 0,-1-2 1 0 0,0 1-1 0 0,0-1 0 0 0,3-5-2 0 0,14-16 10 0 0,-1-1-1 0 0,17-28-9 0 0,28-54 20 0 0,-5-3 0 0 0,44-110-20 0 0,-27 53-8 0 0,76-123 58 0 0,-151 287 112 0 0,-8 19 15 0 0,-8 22 84 0 0,-23 41 116 0 0,-19 28-377 0 0,-26 60 52 0 0,59-114 40 0 0,1 2 1 0 0,2 0 0 0 0,-5 39-93 0 0,14-55-698 0 0,2 0 0 0 0,1 1 0 0 0,2-1 0 0 0,1 1 0 0 0,2-1 0 0 0,2 4 698 0 0,5 9-4921 0 0,-8-44 4369 0 0,0 0-1 0 0,0-1 1 0 0,0 1 0 0 0,0-1 0 0 0,0 1-1 0 0,0-1 1 0 0,1 0 0 0 0,-1 1 0 0 0,1-1 0 0 0,-1 0-1 0 0,1 0 1 0 0,0 0 0 0 0,0 0 0 0 0,0 0-1 0 0,2 1 553 0 0,3-1-2014 0 0</inkml:trace>
  <inkml:trace contextRef="#ctx0" brushRef="#br0" timeOffset="265.368">1046 518 96 0 0,'53'57'13672'0'0,"-6"4"-9304"0"0,-29-36-4186 0 0,2 0-1 0 0,0-2 0 0 0,1 0 1 0 0,15 11-182 0 0,19 9-973 0 0,22 11 973 0 0,16 3-7061 0 0,-87-53 6025 0 0,0-1 0 0 0,0 0 0 0 0,0 0-1 0 0,1 0 1 0 0,-1-1 0 0 0,1 0-1 0 0,0 0 1 0 0,3-1 1036 0 0,6 0-1890 0 0</inkml:trace>
  <inkml:trace contextRef="#ctx0" brushRef="#br0" timeOffset="512.833">1777 477 1984 0 0,'-95'49'9011'0'0,"48"-22"-4965"0"0,-42 32-4046 0 0,-25 25 3554 0 0,-20 27-3554 0 0,97-77 19 0 0,0 2-1 0 0,3 1 1 0 0,1 2 0 0 0,2 1-1 0 0,-4 9-18 0 0,7 6-2570 0 0,23-44 817 0 0,0 0 1 0 0,0 0 0 0 0,-1-1 0 0 0,0 0-1 0 0,-1 0 1 0 0,0 0 0 0 0,-2 0 1752 0 0,-3-1-2828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9:3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196 147 440 0 0,'9'-2'1093'0'0,"14"0"4265"0"0,-23 2-5199 0 0,0 0 0 0 0,1 1 0 0 0,-1-1 0 0 0,1 0 0 0 0,-1 0 0 0 0,0 0 0 0 0,1 0 0 0 0,-1 1 0 0 0,0-1 0 0 0,1 0 1 0 0,-1 0-1 0 0,0 0 0 0 0,1 1 0 0 0,-1-1 0 0 0,0 0 0 0 0,1 1 0 0 0,-1-1 0 0 0,0 0 0 0 0,0 1 0 0 0,1-1 1 0 0,-1 0-1 0 0,0 1 0 0 0,0-1 0 0 0,0 1 0 0 0,0-1 0 0 0,0 0 0 0 0,1 1 0 0 0,-1-1 0 0 0,0 1 0 0 0,0-1 0 0 0,0 0 1 0 0,0 1-1 0 0,0-1 0 0 0,0 1 0 0 0,0-1 0 0 0,0 0 0 0 0,-1 1 0 0 0,1-1 0 0 0,0 1 0 0 0,0-1 0 0 0,0 0 1 0 0,0 1-1 0 0,0-1 0 0 0,-1 1 0 0 0,1-1 0 0 0,0 0 0 0 0,0 1-159 0 0,-15 35 1242 0 0,-2-1 0 0 0,-1-1 0 0 0,-1 0 0 0 0,-11 11-1242 0 0,-1 4 128 0 0,-12 29-128 0 0,29-49-190 0 0,1 1-1 0 0,-7 28 191 0 0,16-45-1344 0 0,1 0 1 0 0,1-1-1 0 0,0 1 0 0 0,1 0 0 0 0,0 4 1344 0 0,1-17-113 0 0,-1 1-1 0 0,1-1 1 0 0,0 0 0 0 0,0 0-1 0 0,0 1 1 0 0,0-1 0 0 0,0 0 0 0 0,0 0-1 0 0,0 1 1 0 0,0-1 0 0 0,0 0 0 0 0,0 0-1 0 0,0 1 1 0 0,0-1 0 0 0,0 0 0 0 0,0 0-1 0 0,0 1 1 0 0,0-1 0 0 0,1 0 0 0 0,-1 0-1 0 0,0 1 1 0 0,0-1 0 0 0,0 0 0 0 0,0 0-1 0 0,0 1 1 0 0,1-1 0 0 0,-1 0-1 0 0,0 0 1 0 0,0 0 0 0 0,0 0 0 0 0,1 1-1 0 0,-1-1 1 0 0,0 0 0 0 0,0 0 0 0 0,0 0-1 0 0,1 0 1 0 0,-1 0 0 0 0,0 0 0 0 0,0 1-1 0 0,1-1 1 0 0,-1 0 0 0 0,0 0 0 0 0,0 0-1 0 0,1 0 1 0 0,-1 0 0 0 0,0 0-1 0 0,1 0 1 0 0,-1 0 0 0 0,0 0 113 0 0,12-9-3631 0 0,-1-4 1444 0 0</inkml:trace>
  <inkml:trace contextRef="#ctx0" brushRef="#br0" timeOffset="251.084">431 283 1964 0 0,'65'-4'7528'0'0,"33"-14"-3029"0"0,-30 5-3235 0 0,217-24 18 0 0,-190 30-3915 0 0,1 2-3684 0 0,-47 1 1102 0 0,-36 2 3351 0 0</inkml:trace>
  <inkml:trace contextRef="#ctx0" brushRef="#br0" timeOffset="436.645">950 0 92 0 0,'-12'18'4955'0'0,"0"-1"0"0"0,-15 14-4955 0 0,13-16 1745 0 0,0 2 1 0 0,2-1-1 0 0,-1 3-1745 0 0,-4 10 641 0 0,1 1-1 0 0,1 1 1 0 0,2 0 0 0 0,1 1-1 0 0,-1 10-640 0 0,7-18-103 0 0,1 1-1 0 0,1 0 0 0 0,0 6 104 0 0,3-11-1039 0 0,0-1-1 0 0,1 0 1 0 0,2 1 0 0 0,1 7 1039 0 0,9 18-5348 0 0,-11-43 4913 0 0,0 1-1 0 0,1-1 0 0 0,-1 0 0 0 0,0 1 0 0 0,1-1 0 0 0,0 0 0 0 0,-1 0 0 0 0,1 0 0 0 0,0 0 0 0 0,0 0 0 0 0,0 0 0 0 0,0-1 0 0 0,0 1 0 0 0,1-1 0 0 0,0 1 436 0 0,11 2-1858 0 0</inkml:trace>
  <inkml:trace contextRef="#ctx0" brushRef="#br0" timeOffset="720.988">1242 122 240 0 0,'7'2'1452'0'0,"-4"-1"-45"0"0,1 0 1 0 0,-1 0-1 0 0,0 0 0 0 0,1 0 1 0 0,-1 0-1 0 0,0 1 1 0 0,0 0-1 0 0,0-1 0 0 0,0 1 1 0 0,0 0-1 0 0,2 2-1407 0 0,8 15 511 0 0,26 50-69 0 0,-23-38-191 0 0,1-1-1 0 0,2 0 1 0 0,1-2 0 0 0,1 0-1 0 0,11 9-250 0 0,-6-10-1143 0 0,2-1-1 0 0,1-2 1 0 0,1-1-1 0 0,1-1 1 0 0,1-2-1 0 0,1-1 1 0 0,7 2 1143 0 0,-33-18-956 0 0,0 0-1 0 0,1-1 0 0 0,-1 1 1 0 0,1-2-1 0 0,-1 1 1 0 0,1-1-1 0 0,0 0 1 0 0,0-1-1 0 0,2 1 957 0 0,10-5-1970 0 0</inkml:trace>
  <inkml:trace contextRef="#ctx0" brushRef="#br0" timeOffset="1020.013">1771 172 1852 0 0,'-56'44'7476'0'0,"-22"17"-1732"0"0,52-39-5005 0 0,2 1 1 0 0,0 2-740 0 0,-7 10 358 0 0,1 1 1 0 0,2 1-1 0 0,1 2 1 0 0,3 1-1 0 0,-13 26-358 0 0,22-33-1112 0 0,2-1 0 0 0,-8 28 1112 0 0,16-42-1125 0 0,2-13 339 0 0,1 0-1 0 0,1 0 0 0 0,-1 0 0 0 0,1 1 0 0 0,0-1 0 0 0,0 1 0 0 0,0-1 0 0 0,1 1 0 0 0,0-1 0 0 0,0 1 0 0 0,0-1 0 0 0,1 4 787 0 0,4 0-2564 0 0,2-8 485 0 0</inkml:trace>
  <inkml:trace contextRef="#ctx0" brushRef="#br0" timeOffset="1318.647">1859 65 812 0 0,'-1'1'504'0'0,"0"0"1"0"0,0 0-1 0 0,0-1 1 0 0,0 1-1 0 0,0 0 0 0 0,0-1 1 0 0,-1 1-1 0 0,1-1 1 0 0,0 1-1 0 0,0-1 0 0 0,0 0 1 0 0,-1 1-1 0 0,1-1 0 0 0,0 0 1 0 0,-1 0-1 0 0,0 0-504 0 0,-11-8 8932 0 0,14 7-8831 0 0,-1 1 1 0 0,1-1-1 0 0,-1 0 1 0 0,1 0 0 0 0,0 1-1 0 0,-1-1 1 0 0,1 1-1 0 0,0-1 1 0 0,0 0 0 0 0,-1 1-1 0 0,1-1 1 0 0,0 1-1 0 0,0 0 1 0 0,0-1-1 0 0,0 1 1 0 0,0 0 0 0 0,0-1-1 0 0,-1 1 1 0 0,2 0-102 0 0,25-8 49 0 0,1 1 0 0 0,0 1 0 0 0,0 2 0 0 0,5 0-49 0 0,-16 2 17 0 0,0 2-1 0 0,0 0 0 0 0,0 0 0 0 0,0 2 0 0 0,-1 0 1 0 0,1 1-1 0 0,11 4-16 0 0,-27-7 0 0 0,0 0 1 0 0,1 0-1 0 0,-1 1 0 0 0,0-1 1 0 0,0 0-1 0 0,0 1 1 0 0,0-1-1 0 0,0 1 0 0 0,0 0 1 0 0,0-1-1 0 0,0 1 1 0 0,0 0-1 0 0,0-1 0 0 0,0 1 1 0 0,0 0-1 0 0,0 0 1 0 0,-1 0-1 0 0,1 0 0 0 0,0 0 1 0 0,-1 0-1 0 0,1 0 1 0 0,0 0-1 0 0,-1 0 0 0 0,1 0 1 0 0,-1 0-1 0 0,0 0 1 0 0,1 1-1 0 0,-1-1 1 0 0,0 0-1 0 0,0 0 0 0 0,0 0 1 0 0,0 1-1 0 0,0-1 1 0 0,0 0-1 0 0,0 0 0 0 0,0 0 1 0 0,0 0-1 0 0,-1 1 1 0 0,1-1-1 0 0,0 0 0 0 0,-1 0 1 0 0,1 0-1 0 0,-1 0 1 0 0,1 0-1 0 0,-1 0 0 0 0,0 1 0 0 0,-4 6 5 0 0,0 0 0 0 0,-1 0 0 0 0,0 0 0 0 0,0-1 0 0 0,-5 4-5 0 0,5-5 2 0 0,-19 19 4 0 0,9-9 4 0 0,0 0 0 0 0,-7 11-10 0 0,20-23 0 0 0,0 0-1 0 0,0 1 0 0 0,0-1 1 0 0,1 0-1 0 0,-1 1 1 0 0,1 0-1 0 0,0-1 1 0 0,1 1-1 0 0,-1 0 1 0 0,1 0-1 0 0,0 0 0 0 0,0 0 1 0 0,0 3 0 0 0,1-6-1 0 0,0 0 0 0 0,0-1 0 0 0,1 1 0 0 0,-1-1 0 0 0,0 1 0 0 0,0-1 0 0 0,1 1 0 0 0,-1-1-1 0 0,1 1 1 0 0,-1-1 0 0 0,1 1 0 0 0,0-1 0 0 0,0 1 0 0 0,0-1 0 0 0,-1 0 0 0 0,1 1 0 0 0,0-1 0 0 0,1 0 0 0 0,-1 0 0 0 0,0 0 0 0 0,0 0 0 0 0,0 0 0 0 0,1 0 1 0 0,1 1-1 0 0,0-1 1 0 0,0 1-1 0 0,0-1 1 0 0,0 0-1 0 0,1 0 1 0 0,-1 0 0 0 0,0-1-1 0 0,1 1 1 0 0,-1-1-1 0 0,0 0 1 0 0,1 0 0 0 0,11 0-79 0 0,0-2 0 0 0,0 1 0 0 0,0-2 0 0 0,9-2 79 0 0,-1-1-915 0 0,-1-1 0 0 0,0-1 0 0 0,5-3 915 0 0,1-2-4425 0 0,-1-2 0 0 0,0 0 1 0 0,20-17 4424 0 0,-24 15-2306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9:33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751 81 1368 0 0,'-3'-4'607'0'0,"-1"-1"-1"0"0,1 1 1 0 0,-1 0-1 0 0,1 0 1 0 0,-1 0-1 0 0,0 0 1 0 0,-1 0-1 0 0,1 1 0 0 0,-1 0 1 0 0,1 0-1 0 0,-3-1-606 0 0,4 3 113 0 0,0 1-1 0 0,0-1 0 0 0,0 1 1 0 0,0-1-1 0 0,0 1 0 0 0,0 0 1 0 0,0 0-1 0 0,0 1 0 0 0,0-1 1 0 0,0 1-1 0 0,0-1 0 0 0,0 1 1 0 0,0 0-1 0 0,0 0 0 0 0,0 0 0 0 0,1 0 1 0 0,-1 1-1 0 0,0-1 0 0 0,1 1 1 0 0,-1 0-1 0 0,1-1 0 0 0,-1 1-112 0 0,-18 14 788 0 0,1 1-1 0 0,0 0 1 0 0,1 1-1 0 0,1 1 1 0 0,1 1-1 0 0,1 1 1 0 0,-12 19-788 0 0,0 5 867 0 0,1 2 0 0 0,3 0 0 0 0,-7 22-867 0 0,18-35 124 0 0,2 0 0 0 0,1 0 0 0 0,1 0-1 0 0,2 1 1 0 0,1 1 0 0 0,2-1 0 0 0,2 1-1 0 0,1 0 1 0 0,2 16-124 0 0,3-11 23 0 0,1-1 0 0 0,3-1 1 0 0,0 1-1 0 0,3-1 0 0 0,1-1 0 0 0,2 0 1 0 0,2-1-1 0 0,6 10-23 0 0,16 26 3 0 0,-14-30 0 0 0,-2 1 0 0 0,-2 1-1 0 0,6 25-2 0 0,-21-55 5 0 0,-1 0 0 0 0,-1 1-1 0 0,0 0 1 0 0,-1-1-1 0 0,-1 1 1 0 0,-1 0-1 0 0,0 0 1 0 0,0 0-1 0 0,-2 0 1 0 0,0-1-1 0 0,-1 1 1 0 0,-5 14-5 0 0,1-8 6 0 0,-2-1 0 0 0,0 0 0 0 0,-2 0 0 0 0,0-1 0 0 0,-1-1 0 0 0,-1 0 0 0 0,-1 0 0 0 0,-15 15-6 0 0,16-21-11 0 0,0 0 1 0 0,-1 0 0 0 0,0-1 0 0 0,-1-1 0 0 0,0 0 0 0 0,0-1-1 0 0,-2-1 1 0 0,1 0 0 0 0,-1-1 0 0 0,0-1 0 0 0,-5 1 10 0 0,13-6-230 0 0,1-1 1 0 0,-1 0-1 0 0,1 0 1 0 0,-1-1-1 0 0,0 0 1 0 0,1-1 0 0 0,-1 0-1 0 0,1 0 1 0 0,-1 0-1 0 0,1-1 1 0 0,0-1-1 0 0,-1 0 1 0 0,1 0-1 0 0,0 0 1 0 0,-5-4 229 0 0,-3 1-2957 0 0,0 0-1 0 0,0 0 1 0 0,-8 0 2957 0 0,23 6-198 0 0,0 0 0 0 0,1-1-1 0 0,-1 1 1 0 0,0 0 0 0 0,0 0 0 0 0,1 0 0 0 0,-1 0-1 0 0,0 0 1 0 0,1 0 0 0 0,-1 0 0 0 0,0 1 0 0 0,0-1 0 0 0,1 0-1 0 0,-1 0 1 0 0,0 1 0 0 0,1-1 0 0 0,-1 0 0 0 0,1 1-1 0 0,-1-1 1 0 0,0 0 0 0 0,1 1 0 0 0,-1-1 0 0 0,0 1 198 0 0,-4 7-1862 0 0</inkml:trace>
  <inkml:trace contextRef="#ctx0" brushRef="#br0" timeOffset="1744.444">1387 171 296 0 0,'-5'-2'563'0'0,"0"1"0"0"0,1-1 0 0 0,-1 1 0 0 0,0 0 1 0 0,0 0-1 0 0,0 0 0 0 0,0 1 0 0 0,1 0 0 0 0,-1 0 0 0 0,-2 0-563 0 0,-2 1 355 0 0,1 0 0 0 0,0 1-1 0 0,0 0 1 0 0,0 1 0 0 0,0 0-1 0 0,0 0 1 0 0,0 0 0 0 0,1 1 0 0 0,-4 2-355 0 0,-5 5 474 0 0,-1 1-1 0 0,2 0 1 0 0,-1 1 0 0 0,2 1 0 0 0,0 0 0 0 0,-3 5-474 0 0,9-8 325 0 0,0 0 0 0 0,0 0-1 0 0,1 1 1 0 0,0 0 0 0 0,1 1 0 0 0,1 0 0 0 0,0 0-1 0 0,0 0 1 0 0,0 4-325 0 0,4-11 59 0 0,0 0 0 0 0,0 0 1 0 0,1 0-1 0 0,-1-1 0 0 0,1 1 0 0 0,0 0 0 0 0,1 0 0 0 0,0 0 1 0 0,-1 0-1 0 0,3 4-59 0 0,-2-6 4 0 0,0-1 0 0 0,1 1 1 0 0,0-1-1 0 0,-1 0 0 0 0,1 0 0 0 0,0 0 1 0 0,0 0-1 0 0,1 0 0 0 0,-1 0 1 0 0,1 0-1 0 0,-1-1 0 0 0,1 1 0 0 0,0-1 1 0 0,0 0-1 0 0,0 0 0 0 0,0 0 0 0 0,0 0 1 0 0,1-1-5 0 0,2 2 2 0 0,0-2 0 0 0,0 1 0 0 0,0-1 1 0 0,0 0-1 0 0,0 0 0 0 0,0 0 0 0 0,0-1 0 0 0,1 0 1 0 0,-1 0-1 0 0,0-1 0 0 0,0 1 0 0 0,0-1 1 0 0,1-1-1 0 0,-1 1 0 0 0,0-1 0 0 0,4-2-2 0 0,9-4 2 0 0,0 0 0 0 0,-1-1 0 0 0,0 0 0 0 0,9-8-2 0 0,1-3-10 0 0,0-1 0 0 0,-1-2 0 0 0,-1 0 0 0 0,-1-2 0 0 0,-1-1 0 0 0,12-18 10 0 0,12-21-138 0 0,-4-3-1 0 0,9-22 139 0 0,-46 79-7 0 0,-3 2 10 0 0,2 0 0 0 0,-1 0 0 0 0,1 1 0 0 0,0-1 0 0 0,7-6-3 0 0,-12 15 2 0 0,-1 0 1 0 0,1-1 0 0 0,-1 1 0 0 0,1-1-1 0 0,-1 1 1 0 0,1 0 0 0 0,-1 0 0 0 0,1-1-1 0 0,-1 1 1 0 0,1 0 0 0 0,-1 0 0 0 0,1-1-1 0 0,-1 1 1 0 0,1 0 0 0 0,0 0 0 0 0,-1 0-1 0 0,1 0 1 0 0,-1 0 0 0 0,1 0-1 0 0,-1 0 1 0 0,1 0 0 0 0,0 0 0 0 0,-1 0-1 0 0,1 0 1 0 0,-1 1 0 0 0,1-1 0 0 0,-1 0-1 0 0,1 0 1 0 0,0 1-3 0 0,13 15 145 0 0,6 27 126 0 0,-19-39-253 0 0,4 11-11 0 0,-1 0-1 0 0,-1 0 1 0 0,0 0-1 0 0,-1 1 1 0 0,0-1 0 0 0,-1 1-1 0 0,-1 0 1 0 0,-1-1-1 0 0,0 1 1 0 0,-1-1-1 0 0,-1 1 1 0 0,0-1-1 0 0,-1 0 1 0 0,-1 0 0 0 0,0 0-1 0 0,-1-1 1 0 0,-1 0-1 0 0,0 0 1 0 0,0 0-1 0 0,-2-1 1 0 0,0 0 0 0 0,-9 10-7 0 0,7-9-1 0 0,-1-1 0 0 0,0-1 0 0 0,-1 0-1 0 0,0-1 1 0 0,0 0 0 0 0,-1-1 0 0 0,-1-1 0 0 0,0 0 0 0 0,0-1 0 0 0,0 0 0 0 0,-1-1 0 0 0,0-1 0 0 0,-1-1 0 0 0,1 0 0 0 0,-1-1 0 0 0,0-1 0 0 0,0-1 0 0 0,-1 0 0 0 0,1-1 0 0 0,-13-1 1 0 0,22 0-186 0 0,1-1 0 0 0,-1 0 0 0 0,1-1 0 0 0,0 0 0 0 0,0 0 0 0 0,0 0 0 0 0,0-1 0 0 0,0 0 0 0 0,0 0 0 0 0,1-1 0 0 0,-1 1 0 0 0,1-2 0 0 0,0 1 0 0 0,-5-5 186 0 0,7 5-385 0 0,1 0 0 0 0,0 0 0 0 0,-1 0-1 0 0,1 0 1 0 0,1-1 0 0 0,-1 1 0 0 0,1-1 0 0 0,0 0 0 0 0,0 0 0 0 0,0 0 0 0 0,0 0 0 0 0,1 0 0 0 0,0 0 0 0 0,0 0 0 0 0,0 0 0 0 0,1 0-1 0 0,0-1 1 0 0,0 1 0 0 0,0 0 0 0 0,1 0 0 0 0,0-3 385 0 0,0 2-600 0 0,0 0-1 0 0,0 0 1 0 0,1 0-1 0 0,0 1 1 0 0,0-1-1 0 0,1 0 601 0 0,5-8-1380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9:3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0 671 2124 0 0,'0'-1'516'0'0,"0"1"-1"0"0,1-1 1 0 0,-1 0 0 0 0,0 1-1 0 0,0-1 1 0 0,0 0-1 0 0,0 1 1 0 0,1-1 0 0 0,-1 0-1 0 0,0 1 1 0 0,1-1 0 0 0,-1 1-1 0 0,0-1 1 0 0,1 1-1 0 0,-1-1 1 0 0,1 1 0 0 0,-1-1-1 0 0,1 1 1 0 0,-1-1-1 0 0,1 1 1 0 0,0-1-516 0 0,16-6 3980 0 0,31 1-4740 0 0,-29 4 2015 0 0,50-8-520 0 0,38-7-2395 0 0,3-5 1660 0 0,-4-9-4543 0 0,-78 20 505 0 0,0-1 0 0 0,16-10 4038 0 0,-6-1-2475 0 0</inkml:trace>
  <inkml:trace contextRef="#ctx0" brushRef="#br0" timeOffset="470.804">1163 75 884 0 0,'-73'59'7656'0'0,"42"-36"-5162"0"0,1 1 0 0 0,-11 14-2494 0 0,33-30 219 0 0,1 0-1 0 0,0 0 1 0 0,0 1 0 0 0,1 0-1 0 0,0 0 1 0 0,0 1-1 0 0,1 0 1 0 0,1 0 0 0 0,-1 0-1 0 0,-1 7-218 0 0,5-13 44 0 0,0-1 0 0 0,0 1 0 0 0,1 0 0 0 0,-1 0 0 0 0,1 0 0 0 0,0 0-1 0 0,0 0 1 0 0,0-1 0 0 0,0 1 0 0 0,0 0 0 0 0,1 0 0 0 0,0 0 0 0 0,0 0 0 0 0,0-1 0 0 0,0 1 0 0 0,1 0 0 0 0,-1-1 0 0 0,1 0-1 0 0,0 1 1 0 0,0-1 0 0 0,0 0 0 0 0,1 0 0 0 0,-1 0 0 0 0,1 1-44 0 0,2 0 22 0 0,-1-1 0 0 0,0 0-1 0 0,1 0 1 0 0,-1 0 0 0 0,1-1 0 0 0,0 1 0 0 0,0-1 0 0 0,0 0-1 0 0,0 0 1 0 0,0-1 0 0 0,1 0 0 0 0,-1 0 0 0 0,0 0-1 0 0,1 0 1 0 0,-1-1 0 0 0,1 0 0 0 0,2 0-22 0 0,10-2 5 0 0,1-1 1 0 0,0 0-1 0 0,-1-1 0 0 0,0-1 1 0 0,0-1-1 0 0,0 0 0 0 0,-1-2 1 0 0,0 0-1 0 0,0-1 1 0 0,-1 0-1 0 0,0-1 0 0 0,3-3-5 0 0,12-11 7 0 0,0-2 0 0 0,-2 0 0 0 0,0-2 0 0 0,-2-1 0 0 0,6-11-7 0 0,93-134 20 0 0,-125 173-20 0 0,0 0 0 0 0,0 0 0 0 0,0-1 0 0 0,0 1 0 0 0,0 0 0 0 0,0 0 0 0 0,1 0 0 0 0,-1 0 1 0 0,0 0-1 0 0,0 1 0 0 0,1-1 0 0 0,-1 0 0 0 0,1 1 0 0 0,-1-1 0 0 0,0 0 0 0 0,1 1 1 0 0,-1 0-1 0 0,1-1 0 0 0,-1 1 0 0 0,1 0 0 0 0,0 0 0 0 0,-1 0 0 0 0,1 0 0 0 0,-1 0 0 0 0,1 0 1 0 0,0 0-1 0 0,1 1 4 0 0,0 1 0 0 0,-1-1 0 0 0,1 0 0 0 0,-1 1 1 0 0,1-1-1 0 0,-1 1 0 0 0,0 0 0 0 0,0 0 0 0 0,0 0 1 0 0,0 0-1 0 0,0 0 0 0 0,0 1 0 0 0,1 1-4 0 0,5 8 77 0 0,0 1-1 0 0,-1 1 1 0 0,0-1-1 0 0,-1 1 1 0 0,0 4-77 0 0,-2-4 46 0 0,0 1 1 0 0,-1 0-1 0 0,-1 0 1 0 0,0 0 0 0 0,-1 0-1 0 0,-1 0 1 0 0,0 0 0 0 0,-1 0-1 0 0,-1 0 1 0 0,-2 10-47 0 0,0-6 8 0 0,-1 1-1 0 0,0 0 1 0 0,-2-1 0 0 0,0 0 0 0 0,-1-1 0 0 0,-1 0-1 0 0,-8 13-7 0 0,12-24 11 0 0,1 0-1 0 0,-1-1 1 0 0,-1 0-1 0 0,1 0 1 0 0,-1 0-1 0 0,0 0 1 0 0,0-1-1 0 0,-1 0 0 0 0,1-1 1 0 0,-1 1-1 0 0,0-1 1 0 0,0 0-1 0 0,-1-1 1 0 0,1 0-1 0 0,-1 0 1 0 0,0-1-1 0 0,0 1 1 0 0,0-2-1 0 0,0 1 0 0 0,0-1 1 0 0,0-1-1 0 0,0 1 1 0 0,0-1-1 0 0,-6-1-10 0 0,-4-1-246 0 0,1-1 0 0 0,-1-1 0 0 0,0 0 0 0 0,1-1 0 0 0,0-1 0 0 0,0-1 0 0 0,1 0 0 0 0,0-1 0 0 0,0-1 0 0 0,-8-7 246 0 0,8 7-1824 0 0,13 8 1071 0 0,0 0 1 0 0,1-1 0 0 0,-1 1 0 0 0,1-1 0 0 0,-1 1 0 0 0,1-1 0 0 0,0 0 0 0 0,-1 0 0 0 0,1 0 0 0 0,0 0 0 0 0,0-1 0 0 0,1 1 0 0 0,-1 0 0 0 0,0-1 0 0 0,0 0 752 0 0,0-6-1940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49:3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790 81 772 0 0,'-3'-3'791'0'0,"0"0"-1"0"0,0-1 1 0 0,-1 2-1 0 0,0-1 1 0 0,1 0-1 0 0,-1 0 1 0 0,0 1-1 0 0,0 0 1 0 0,0 0-1 0 0,0 0 1 0 0,-1 1-1 0 0,-1-2-790 0 0,-3 1 506 0 0,1 1 0 0 0,-1-1 0 0 0,1 1 0 0 0,-1 0 0 0 0,0 1 1 0 0,-5 1-507 0 0,-6 0 67 0 0,0 2-1 0 0,0 1 1 0 0,1 0 0 0 0,-1 1 0 0 0,-10 5-67 0 0,-9 7 362 0 0,0 0-1 0 0,1 3 0 0 0,1 1 0 0 0,0 2 1 0 0,2 1-1 0 0,1 2 0 0 0,1 1 0 0 0,1 2 1 0 0,2 1-1 0 0,1 1 0 0 0,1 2 1 0 0,2 1-1 0 0,1 1 0 0 0,-16 31-361 0 0,34-53 2 0 0,1 1 0 0 0,0 0 1 0 0,1 0-1 0 0,1 0 0 0 0,0 0 0 0 0,1 1 1 0 0,1 0-1 0 0,0-1 0 0 0,1 1 0 0 0,0 0 0 0 0,1 0 1 0 0,1 0-1 0 0,0 0 0 0 0,2-1 0 0 0,-1 1 0 0 0,2 0 1 0 0,-1-1-1 0 0,2 0 0 0 0,0 0 0 0 0,1 0 1 0 0,0-1-1 0 0,1 0 0 0 0,1 0 0 0 0,0 0 0 0 0,1-1 1 0 0,0 0-1 0 0,0-1 0 0 0,11 9-2 0 0,3 2-70 0 0,0-1 0 0 0,2-1 1 0 0,0-1-1 0 0,2-1 0 0 0,0-1 0 0 0,10 3 70 0 0,-14-9-800 0 0,0-1 1 0 0,0-1-1 0 0,1-1 1 0 0,0-1-1 0 0,4 0 800 0 0,-15-5-781 0 0,-1-1 0 0 0,0 0 0 0 0,0-1 0 0 0,1 0 0 0 0,-1-1 1 0 0,0 0-1 0 0,1-1 0 0 0,-1 0 0 0 0,0-1 0 0 0,0 0 0 0 0,-1-1 0 0 0,1 0 0 0 0,-1-1 0 0 0,0-1 0 0 0,0 0 0 0 0,1-1 782 0 0,25-15-1611 0 0</inkml:trace>
  <inkml:trace contextRef="#ctx0" brushRef="#br0" timeOffset="295.353">1338 432 1708 0 0,'0'-1'235'0'0,"1"0"-1"0"0,0 0 0 0 0,0 0 1 0 0,-1 1-1 0 0,1-1 1 0 0,0 0-1 0 0,-1 0 0 0 0,1 0 1 0 0,-1 0-1 0 0,1 0 1 0 0,-1 0-1 0 0,0 0 0 0 0,1 0 1 0 0,-1 0-1 0 0,0 0 1 0 0,0 0-1 0 0,0 0 1 0 0,0 0-1 0 0,0 0 0 0 0,0-1 1 0 0,0 1-1 0 0,0-1-234 0 0,-1 2 174 0 0,0-1 0 0 0,1 0-1 0 0,-1 0 1 0 0,0 1 0 0 0,0-1 0 0 0,0 0-1 0 0,0 1 1 0 0,0-1 0 0 0,0 1-1 0 0,0 0 1 0 0,0-1 0 0 0,-1 1 0 0 0,1 0-1 0 0,0 0 1 0 0,0-1 0 0 0,0 1 0 0 0,0 0-1 0 0,0 0 1 0 0,0 0 0 0 0,-1 0 0 0 0,1 0-1 0 0,0 1 1 0 0,-1-1-174 0 0,-10 1 385 0 0,1 1 0 0 0,-1 1 0 0 0,0-1 0 0 0,1 2-1 0 0,-1 0 1 0 0,1 0 0 0 0,0 1 0 0 0,-4 3-385 0 0,-25 14 2343 0 0,-21 16-2343 0 0,37-22 669 0 0,-17 9-104 0 0,2 1 0 0 0,0 3 0 0 0,2 1 0 0 0,1 2 0 0 0,2 1 1 0 0,-6 9-566 0 0,36-37 17 0 0,0 0 0 0 0,1 0 0 0 0,-1 1 0 0 0,1 0 0 0 0,0 0 0 0 0,1-1 0 0 0,-1 2 0 0 0,1-1 0 0 0,0 0 0 0 0,1 0 0 0 0,0 1 0 0 0,0-1-17 0 0,0-3 1 0 0,1-1 0 0 0,0 0 0 0 0,0 1-1 0 0,0-1 1 0 0,1 0 0 0 0,-1 1 0 0 0,1-1 0 0 0,-1 0 0 0 0,1 1 0 0 0,0-1 0 0 0,0 0 0 0 0,0 0 0 0 0,0 0 0 0 0,0 0 0 0 0,0 0 0 0 0,1 0-1 0 0,-1 0 1 0 0,1 0 0 0 0,-1 0 0 0 0,1 0 0 0 0,0-1 0 0 0,-1 1 0 0 0,1-1 0 0 0,0 1 0 0 0,0-1 0 0 0,0 0 0 0 0,0 0 0 0 0,0 0 0 0 0,1 0-1 0 0,-1 0 1 0 0,0 0 0 0 0,0-1 0 0 0,3 1-1 0 0,6 1 2 0 0,0 0 0 0 0,0-1 0 0 0,0 0 0 0 0,0-1 0 0 0,0 0-1 0 0,0-1 1 0 0,0 0 0 0 0,0-1 0 0 0,0 0 0 0 0,0-1 0 0 0,0 0 0 0 0,-1-1-1 0 0,11-4-1 0 0,-2-1-44 0 0,0 0-1 0 0,0-2 0 0 0,-1 0 1 0 0,0-1-1 0 0,-1 0 0 0 0,15-15 45 0 0,-24 19-167 0 0,1-1-1 0 0,-2 0 1 0 0,1 0-1 0 0,-1-1 1 0 0,-1 0 0 0 0,0 0-1 0 0,0-1 1 0 0,-1 1-1 0 0,0-1 1 0 0,-1 0 0 0 0,0-1-1 0 0,-1 1 1 0 0,0-2 167 0 0,-2 7-175 0 0,0-1 1 0 0,0 1 0 0 0,0-1-1 0 0,-1 1 1 0 0,0-1 0 0 0,-1 0-1 0 0,1 1 1 0 0,-1-1 0 0 0,0 1-1 0 0,-1-1 1 0 0,0 1 0 0 0,0 0-1 0 0,0 0 1 0 0,-1 0 0 0 0,0 0-1 0 0,0 0 1 0 0,0 0 0 0 0,-1 1-1 0 0,1-1 1 0 0,-2 1 0 0 0,1 0-1 0 0,0 0 1 0 0,-1 1 0 0 0,-2-2 174 0 0,3 3-321 0 0,1 1 1 0 0,-1 0 0 0 0,0-1 0 0 0,0 2 0 0 0,-1-1 0 0 0,1 0-1 0 0,0 1 1 0 0,-1 0 0 0 0,1 0 0 0 0,0 0 0 0 0,-1 0 0 0 0,1 1-1 0 0,-1 0 1 0 0,-3 0 320 0 0,6 0-1983 0 0,2 0-178 0 0,7 4-1714 0 0,2 2 2484 0 0</inkml:trace>
  <inkml:trace contextRef="#ctx0" brushRef="#br0" timeOffset="577.669">1314 606 1288 0 0,'1'1'343'0'0,"4"26"4643"0"0,-5-26-4523 0 0,0 1 1 0 0,0-1-1 0 0,0 0 1 0 0,0 1 0 0 0,0-1-1 0 0,-1 0 1 0 0,1 0 0 0 0,0 1-1 0 0,-1-1 1 0 0,1 0-1 0 0,-1 0 1 0 0,1 0 0 0 0,-1 0-1 0 0,0 0 1 0 0,0 1 0 0 0,1-1-1 0 0,-1 0 1 0 0,0 0-1 0 0,0 0-463 0 0,1-6 3909 0 0,9-22-3192 0 0,8-1-708 0 0,2 0 0 0 0,1 1 1 0 0,1 1-1 0 0,1 1 1 0 0,1 1-1 0 0,1 1 1 0 0,1 1-1 0 0,1 1 1 0 0,1 2-1 0 0,13-7-9 0 0,-36 23-3 0 0,1 0 0 0 0,-1 1 0 0 0,1 0 0 0 0,0 0 1 0 0,0 0-1 0 0,0 1 0 0 0,0-1 0 0 0,0 1 0 0 0,0 1 0 0 0,0-1 0 0 0,1 1 0 0 0,-1-1 0 0 0,0 1 0 0 0,0 1 0 0 0,0-1 0 0 0,3 1 3 0 0,-4 1-2 0 0,-1-1-1 0 0,0 1 1 0 0,0-1-1 0 0,1 1 0 0 0,-1 0 1 0 0,0 0-1 0 0,0 0 0 0 0,-1 1 1 0 0,1-1-1 0 0,0 1 0 0 0,-1 0 1 0 0,1-1-1 0 0,-1 1 1 0 0,0 0-1 0 0,0 0 0 0 0,0 1 1 0 0,-1-1-1 0 0,1 0 0 0 0,-1 1 1 0 0,1-1-1 0 0,-1 0 0 0 0,0 1 1 0 0,0 2 2 0 0,4 18-58 0 0,-1-1 0 0 0,-1 1 0 0 0,0 23 58 0 0,-3-29-547 0 0,1 0 1 0 0,1 0-1 0 0,0 0 1 0 0,2 0-1 0 0,0 0 1 0 0,1 0-1 0 0,4 9 547 0 0,-8-25-287 0 0,0 0 0 0 0,-1 0 0 0 0,1-1 0 0 0,0 1 0 0 0,0 0 0 0 0,0-1 0 0 0,0 1 0 0 0,1-1 0 0 0,-1 1 0 0 0,0-1-1 0 0,1 0 1 0 0,-1 0 0 0 0,1 1 0 0 0,-1-1 0 0 0,1 0 0 0 0,-1 0 0 0 0,1 0 0 0 0,0-1 0 0 0,0 1 0 0 0,-1 0 0 0 0,1-1 0 0 0,0 1 0 0 0,0-1 0 0 0,0 1 0 0 0,0-1 0 0 0,-1 0 0 0 0,1 0 0 0 0,0 0-1 0 0,1 0 288 0 0,1-1-531 0 0,0 0-1 0 0,1 0 0 0 0,-1 0 0 0 0,1-1 0 0 0,-1 1 1 0 0,0-1-1 0 0,0 0 0 0 0,0 0 0 0 0,0-1 0 0 0,0 1 1 0 0,3-4 531 0 0,18-16-1584 0 0</inkml:trace>
  <inkml:trace contextRef="#ctx0" brushRef="#br0" timeOffset="856.634">2314 207 1232 0 0,'2'-2'620'0'0,"0"-1"1"0"0,0 0-1 0 0,0 0 1 0 0,-1 0-1 0 0,1 0 0 0 0,-1 0 1 0 0,0 0-1 0 0,0 0 0 0 0,0 0 1 0 0,0-1-1 0 0,0 1 1 0 0,-1 0-1 0 0,1-1 0 0 0,-1 1 1 0 0,0 0-1 0 0,0-1 0 0 0,0 0-619 0 0,-1 2 377 0 0,1 0 1 0 0,-1 1 0 0 0,1-1 0 0 0,-1 0 0 0 0,1 0 0 0 0,-1 1 0 0 0,0-1 0 0 0,0 0 0 0 0,0 1 0 0 0,0-1 0 0 0,0 1 0 0 0,0-1 0 0 0,-1 1 0 0 0,1 0 0 0 0,0 0 0 0 0,-1-1 0 0 0,0 1-379 0 0,-24-10 1227 0 0,19 10-1203 0 0,1 1 0 0 0,-1 0 0 0 0,1 0 0 0 0,0 1 0 0 0,-1 0 0 0 0,1 0 0 0 0,0 0 0 0 0,0 1 0 0 0,0 0 0 0 0,-1 0 0 0 0,2 0 0 0 0,-1 1 0 0 0,0 0 1 0 0,1 0-1 0 0,-1 1 0 0 0,1-1 0 0 0,0 1 0 0 0,0 0 0 0 0,0 0 0 0 0,1 1 0 0 0,-4 3-24 0 0,-1 2 3 0 0,1 0 0 0 0,-1 1 0 0 0,2-1 1 0 0,-1 2-1 0 0,2-1 0 0 0,-1 1 0 0 0,2 0 0 0 0,-1 0 0 0 0,2 1 0 0 0,-1 0-3 0 0,3-2-3 0 0,0-1 0 0 0,1 1 0 0 0,0 0 0 0 0,0 0 0 0 0,1-1 0 0 0,0 1-1 0 0,1 0 1 0 0,0 0 0 0 0,1-1 0 0 0,1 1 0 0 0,-1-1 0 0 0,1 1-1 0 0,1-1 1 0 0,0 0 0 0 0,1-1 0 0 0,-1 1 0 0 0,2-1 0 0 0,-1 1-1 0 0,3 0 4 0 0,-4-4-2 0 0,-1 0-1 0 0,0 0 1 0 0,0 0-1 0 0,0 1 0 0 0,-1-1 1 0 0,0 1-1 0 0,0-1 0 0 0,-1 1 1 0 0,0 0-1 0 0,0 0 1 0 0,0 0-1 0 0,-1-1 0 0 0,0 1 1 0 0,0 0-1 0 0,-1 0 0 0 0,0 0 1 0 0,0 0-1 0 0,0-1 1 0 0,-1 1-1 0 0,-2 4 3 0 0,0-1-1 0 0,0-1 1 0 0,-1 0-1 0 0,0 0 1 0 0,-1 0-1 0 0,0 0 1 0 0,0-1-1 0 0,-1 0 1 0 0,0-1-1 0 0,0 1 1 0 0,-1-1-1 0 0,0-1 1 0 0,0 1-1 0 0,-6 2 1 0 0,8-5-245 0 0,0-1-1 0 0,0 1 0 0 0,0-2 1 0 0,-1 1-1 0 0,1-1 1 0 0,-1 1-1 0 0,1-2 0 0 0,-1 1 1 0 0,0-1-1 0 0,0 0 0 0 0,0 0 1 0 0,1-1-1 0 0,-1 0 1 0 0,-5-1 245 0 0,8 1-457 0 0,0-1 0 0 0,1 0 1 0 0,-1 1-1 0 0,1-2 1 0 0,0 1-1 0 0,-1 0 1 0 0,1-1-1 0 0,0 1 0 0 0,0-1 1 0 0,0 0-1 0 0,0 0 1 0 0,0-1-1 0 0,0 1 1 0 0,0 0-1 0 0,1-1 0 0 0,-1 0 1 0 0,1 1-1 0 0,0-1 1 0 0,0 0-1 0 0,0 0 0 0 0,0 0 1 0 0,0-1-1 0 0,1 1 1 0 0,-1 0-1 0 0,1-1 1 0 0,0 1-1 0 0,0-1 0 0 0,0-1 457 0 0,-2-22-2258 0 0</inkml:trace>
  <inkml:trace contextRef="#ctx0" brushRef="#br0" timeOffset="1060.255">2454 157 724 0 0,'5'0'699'0'0,"0"0"-1"0"0,1 1 1 0 0,-1 0 0 0 0,0 0-1 0 0,0 0 1 0 0,0 1 0 0 0,3 1-699 0 0,-7-3 200 0 0,1 1 1 0 0,-1 0-1 0 0,0 0 1 0 0,0 0-1 0 0,0 0 1 0 0,1 0-1 0 0,-1 0 0 0 0,0 0 1 0 0,0 0-1 0 0,-1 0 1 0 0,1 0-1 0 0,0 1 1 0 0,0-1-1 0 0,-1 0 1 0 0,1 1-1 0 0,0-1 0 0 0,-1 0 1 0 0,1 1-1 0 0,-1-1 1 0 0,0 1-1 0 0,0-1 1 0 0,1 1-1 0 0,-1-1 1 0 0,0 1-1 0 0,0-1 0 0 0,0 1 1 0 0,0-1-1 0 0,-1 1 1 0 0,1 0-201 0 0,-5 18 447 0 0,0 0 0 0 0,-1-1 0 0 0,-1 1 0 0 0,-1-1 0 0 0,-1-1 0 0 0,0 1-1 0 0,-8 9-446 0 0,-3 7 556 0 0,7-12-524 0 0,1 1 1 0 0,1 1-1 0 0,0 0 1 0 0,2 0-1 0 0,1 1 1 0 0,2 0-1 0 0,0 0 1 0 0,1 0-1 0 0,1 5-32 0 0,4-28-258 0 0,0 0-1 0 0,0 0 1 0 0,0 0 0 0 0,0 0-1 0 0,0 0 1 0 0,1 0 0 0 0,-1 0-1 0 0,1 0 1 0 0,0 0 0 0 0,0 0-1 0 0,0 0 1 0 0,0 0 0 0 0,0-1-1 0 0,1 1 1 0 0,-1 0 0 0 0,1-1-1 0 0,1 2 259 0 0,-1-2-334 0 0,0-1 0 0 0,0 0 0 0 0,0 1 0 0 0,0-1 0 0 0,0 0 0 0 0,0-1-1 0 0,0 1 1 0 0,0 0 0 0 0,0 0 0 0 0,0-1 0 0 0,1 0 0 0 0,-1 1 0 0 0,0-1 0 0 0,0 0 0 0 0,1 0-1 0 0,-1 0 1 0 0,0 0 0 0 0,0 0 0 0 0,1-1 0 0 0,-1 1 0 0 0,0-1 0 0 0,0 1 0 0 0,2-2 334 0 0,20-7-1837 0 0,2-4 474 0 0</inkml:trace>
  <inkml:trace contextRef="#ctx0" brushRef="#br0" timeOffset="1640.105">2687 471 1404 0 0,'12'-17'1942'0'0,"-1"-1"0"0"0,0 0 1 0 0,-2 0-1 0 0,0-2 0 0 0,3-9-1942 0 0,-13 24 2338 0 0,-6 9-1059 0 0,-6 7-164 0 0,-5 6-518 0 0,2 1-1 0 0,-9 12-596 0 0,20-23 7 0 0,0 0-1 0 0,1 1 1 0 0,-1-1-1 0 0,1 1 1 0 0,1 0 0 0 0,-1 0-1 0 0,1 0 1 0 0,-1 9-7 0 0,3-16-1 0 0,1 1 1 0 0,-1-1-1 0 0,1 1 0 0 0,0-1 1 0 0,0 1-1 0 0,0-1 0 0 0,0 1 0 0 0,0-1 1 0 0,0 1-1 0 0,0-1 0 0 0,0 1 1 0 0,1-1-1 0 0,-1 1 0 0 0,1-1 1 0 0,-1 1-1 0 0,1-1 0 0 0,-1 0 1 0 0,1 1-1 0 0,0-1 0 0 0,0 1 1 0 0,0-1 0 0 0,0 0 0 0 0,0-1 0 0 0,0 1-1 0 0,0 0 1 0 0,0-1 0 0 0,0 1 0 0 0,1-1-1 0 0,-1 1 1 0 0,0-1 0 0 0,0 1-1 0 0,0-1 1 0 0,1 0 0 0 0,-1 0 0 0 0,0 1-1 0 0,0-1 1 0 0,1 0 0 0 0,-1 0 0 0 0,0 0-1 0 0,1-1 1 0 0,4 0 0 0 0,0 0-1 0 0,0 0 0 0 0,0-1 0 0 0,0 0 0 0 0,-1 0 0 0 0,1 0 1 0 0,-1-1-1 0 0,1 0 0 0 0,0-1 1 0 0,10-7-4 0 0,0-2 0 0 0,-1 0 1 0 0,0 0-1 0 0,-1-2 0 0 0,-1 0 0 0 0,0 0 1 0 0,-1-1-1 0 0,-1-1 0 0 0,5-7 4 0 0,16-36 9 0 0,-1-2 0 0 0,0-9-9 0 0,11-23 63 0 0,-32 71 66 0 0,-6 13 182 0 0,0 0 0 0 0,1 0-1 0 0,1 1 1 0 0,-1-1-1 0 0,2 0-310 0 0,-16 24 201 0 0,1 1-1 0 0,0 0 0 0 0,0 0 1 0 0,1 4-201 0 0,-16 29 28 0 0,7-17 102 0 0,1 1 0 0 0,1 1 0 0 0,2 0 0 0 0,-6 25-130 0 0,15-47 23 0 0,1-1-1 0 0,0 1 1 0 0,1 0 0 0 0,0 0 0 0 0,0 0 0 0 0,1 0 0 0 0,1 0 0 0 0,0 0 0 0 0,0 0-1 0 0,1 0 1 0 0,0 0 0 0 0,1-1 0 0 0,1 1 0 0 0,-1-1 0 0 0,2 0 0 0 0,-1 0 0 0 0,2 1-23 0 0,-3-6-1 0 0,0 0 0 0 0,1-1 0 0 0,-1 0 0 0 0,1 0 0 0 0,0 0 0 0 0,0 0 0 0 0,0 0 0 0 0,1-1 0 0 0,-1 0 0 0 0,1 0 0 0 0,0 0 0 0 0,0 0 0 0 0,0-1 0 0 0,0 0 0 0 0,0 0 0 0 0,0 0 0 0 0,1-1 0 0 0,-1 1 0 0 0,1-1 0 0 0,-1-1 0 0 0,1 1 0 0 0,-1-1 0 0 0,5 0 1 0 0,-3 0-45 0 0,-1-1 0 0 0,1 0 0 0 0,-1 0 0 0 0,1-1 0 0 0,-1 0 0 0 0,1 0 0 0 0,-1 0-1 0 0,0-1 1 0 0,0 0 0 0 0,0 0 0 0 0,0 0 0 0 0,-1-1 0 0 0,1 0 0 0 0,-1 0 0 0 0,0-1-1 0 0,0 1 1 0 0,0-1 0 0 0,-1 0 0 0 0,2-2 45 0 0,-2 1-114 0 0,1 0-1 0 0,-2 1 1 0 0,1-1-1 0 0,-1-1 0 0 0,1 1 1 0 0,-2 0-1 0 0,1-1 1 0 0,-1 1-1 0 0,0-1 1 0 0,0 0-1 0 0,-1 0 1 0 0,0 0-1 0 0,0 0 1 0 0,-1 0-1 0 0,0 0 1 0 0,0 0-1 0 0,0 0 0 0 0,-1 0 1 0 0,-1-3 114 0 0,2 8 15 0 0,-1 1 1 0 0,1 0 0 0 0,-1-1-1 0 0,1 1 1 0 0,-1 0-1 0 0,1-1 1 0 0,-1 1-1 0 0,0 0 1 0 0,0 0 0 0 0,0 0-1 0 0,0 0 1 0 0,0 0-1 0 0,0 0 1 0 0,0 0-1 0 0,0 0 1 0 0,0 0-1 0 0,0 0 1 0 0,-1 1 0 0 0,1-1-1 0 0,0 0 1 0 0,-1 1-1 0 0,1-1 1 0 0,0 1-1 0 0,-1-1 1 0 0,1 1-1 0 0,0 0 1 0 0,-1 0 0 0 0,1-1-1 0 0,-1 1 1 0 0,1 0-1 0 0,-1 0 1 0 0,1 0-1 0 0,0 1 1 0 0,-1-1 0 0 0,1 0-1 0 0,-1 1 1 0 0,1-1-1 0 0,0 0 1 0 0,-1 1-1 0 0,1 0 1 0 0,0-1-1 0 0,-1 1 1 0 0,1 0 0 0 0,0-1-1 0 0,0 1-15 0 0,-5 2 138 0 0,0 1 0 0 0,1-1-1 0 0,0 1 1 0 0,-1 0 0 0 0,1 0 0 0 0,1 0 0 0 0,-1 1-1 0 0,1 0 1 0 0,-3 3-138 0 0,4-4 17 0 0,1 0-1 0 0,-1 0 0 0 0,1 0 1 0 0,0 1-1 0 0,0-1 0 0 0,1 1 1 0 0,-1-1-1 0 0,1 1 1 0 0,0 0-1 0 0,0-1 0 0 0,1 1 1 0 0,-1 0-1 0 0,1 0 1 0 0,0 0-1 0 0,0-1 0 0 0,1 1 1 0 0,0 0-1 0 0,-1 0 1 0 0,2 0-1 0 0,-1-1 0 0 0,0 1 1 0 0,1-1-1 0 0,0 1 0 0 0,0-1 1 0 0,0 0-1 0 0,1 1 1 0 0,-1-1-1 0 0,3 1-16 0 0,-1 1 16 0 0,1-1 1 0 0,-1 1-1 0 0,1-1 0 0 0,1-1 1 0 0,-1 1-1 0 0,1-1 0 0 0,0 0 0 0 0,0 0 1 0 0,0-1-1 0 0,0 1 0 0 0,0-1 1 0 0,1-1-1 0 0,0 1 0 0 0,-1-1 1 0 0,1-1-1 0 0,0 1 0 0 0,0-1 1 0 0,0 0-1 0 0,2 0-16 0 0,16-1 107 0 0,-1-2 0 0 0,0 0 0 0 0,1-2 0 0 0,-1 0 0 0 0,5-3-107 0 0,120-38 77 0 0,-62 16-96 0 0,11-4-70 0 0,29-8-5660 0 0,-104 35 2538 0 0,2 1-1 0 0,-1 0 1 0 0,1 2 0 0 0,6 1 3211 0 0,-2 1-1874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0:01.88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1261.00317"/>
      <inkml:brushProperty name="anchorY" value="741.29004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2533.53149"/>
      <inkml:brushProperty name="anchorY" value="76.04833"/>
      <inkml:brushProperty name="scaleFactor" value="0.5"/>
    </inkml:brush>
  </inkml:definitions>
  <inkml:trace contextRef="#ctx0" brushRef="#br0">261 6080 972 0 0,'0'0'0'0'0,"-2"-1"2992"0"0,-2 0-1740 0 0,-1 0-385 0 0,0 0-478 0 0,1 0-198 0 0,2 1-112 0 0,2 0 0 0 0,3 1 31 0 0,1 1 39 0 0,3 0 38 0 0,3 0 37 0 0,2 0-2 0 0,2 0 1 0 0,2 0-3 0 0,2 0 1 0 0,0 0-20 0 0,1 0-18 0 0,1 0-42 0 0,-1 0-23 0 0,0 1 26 0 0,-1 0 26 0 0,0 1 40 0 0,-1 0 84 0 0,0 1 84 0 0,-1 0 20 0 0,1 1 56 0 0,1-1 10 0 0,2 0-64 0 0,2 1-58 0 0,4-1-94 0 0,3 1-93 0 0,5-2-57 0 0,3 1-28 0 0,3 0-25 0 0,3 0 77 0 0,3 0 111 0 0,3-1 37 0 0,3 2 33 0 0,2-1 19 0 0,3 0-85 0 0,1-1-94 0 0,1 1-62 0 0,1-2 21 0 0,2-1 129 0 0,-1-1 63 0 0,0-1 57 0 0,1-1 14 0 0,0-1-19 0 0,0-1-144 0 0,0-2-72 0 0,2-1-51 0 0,1-1-22 0 0,2 0-20 0 0,3-1-3 0 0,0-1-15 0 0,1 1-7 0 0,1-1-8 0 0,0 1-3 0 0,-2-1-5 0 0,12 0-9 0 0,-2 0 17 0 0,-1 1-6 0 0,-5 0 2 0 0,-4 1 9 0 0,-3 0-7 0 0,-3 2 12 0 0,-2-1-8 0 0,0 1-7 0 0,0 0 12 0 0,-1 0-14 0 0,1 0 5 0 0,1 0-12 0 0,1 1 13 0 0,-1-1-4 0 0,1 0 1 0 0,1 0 0 0 0,0 0 0 0 0,2 1 9 0 0,0-1-7 0 0,2 0 7 0 0,0 0-6 0 0,-1 0 2 0 0,1 0-6 0 0,-2 0-3 0 0,0 1 1 0 0,-2 0-1 0 0,0 1 4 0 0,-1 0-5 0 0,-1 1 11 0 0,1-1-8 0 0,1 0 12 0 0,2 1-3 0 0,1-1 1 0 0,2-1 0 0 0,2 0-5 0 0,1 0 2 0 0,1 0-11 0 0,0-1-6 0 0,1 0 16 0 0,-1 0-6 0 0,-2 0 2 0 0,1 1 0 0 0,-2-1 9 0 0,-1 1-7 0 0,1-2 12 0 0,-1 1 188 0 0,1-1 91 0 0,0 0 52 0 0,0-1 20 0 0,0-2 9 0 0,1 0-190 0 0,1-1-80 0 0,0-2-44 0 0,1 0-37 0 0,0 0-3 0 0,1-2-13 0 0,1 1-2 0 0,1-1 14 0 0,0 1-19 0 0,-1 0 1 0 0,-2 0 0 0 0,0 1-1 0 0,-2 1-10 0 0,-1 1-1 0 0,-3 0 9 0 0,0 1 1 0 0,-1 0 1 0 0,0 0 4 0 0,0-1 9 0 0,0 1-7 0 0,0 0 3 0 0,0-1 3 0 0,1-1 0 0 0,-1 0-5 0 0,0 0-3 0 0,1-1-4 0 0,-1 1 1 0 0,-1-2-1 0 0,0 1 0 0 0,-2 0 0 0 0,-1 1 0 0 0,0 0 0 0 0,-1 1 0 0 0,-1 1 9 0 0,-1 0-7 0 0,-1 2 3 0 0,-1 0-11 0 0,-2 2 4 0 0,0 0-7 0 0,-1 1 6 0 0,0 0-6 0 0,0 1 6 0 0,0 1-1 0 0,0 0 0 0 0,0 0 4 0 0,0 0 0 0 0,0 0 4 0 0,1 1 0 0 0,0-1 4 0 0,1 1-5 0 0,-1-1 2 0 0,1 0 3 0 0,-1 0-10 0 0,0 1-6 0 0,-2-1 11 0 0,0 1-9 0 0,-2 0-2 0 0,0 0 10 0 0,-2 1-3 0 0,0 0 5 0 0,-1 0 4 0 0,0 0-10 0 0,0 0 13 0 0,0 1-14 0 0,0-1 9 0 0,1 1-7 0 0,1 0 6 0 0,-1 0-1 0 0,1-1 0 0 0,0 0 0 0 0,-1 0 0 0 0,-1 0-10 0 0,-1-1 4 0 0,-1 0-2 0 0,-3-1-5 0 0,-2 0 6 0 0,-1-1-6 0 0,-3 1 11 0 0,-3-1-3 0 0,-2 0 1 0 0,-2 0 9 0 0,-2-1-12 0 0,-1 0 5 0 0,0 0 2 0 0,-1 0-5 0 0,1-1 6 0 0,0 1-6 0 0,1-1 6 0 0,1-1-6 0 0,1 1 6 0 0,2-2-1 0 0,0 1 0 0 0,2-1 4 0 0,0 0-5 0 0,-1 0-3 0 0,1 0 1 0 0,-1 1-11 0 0,-1 0 8 0 0,0 0-2 0 0,-2-1 0 0 0,0 1 4 0 0,-1 1-5 0 0,0-1 2 0 0,-2 0-6 0 0,0 1 2 0 0,-1 1 8 0 0,0-1-2 0 0,-1 2-4 0 0,2-1 6 0 0,0 1-1 0 0,0 1 0 0 0,2 0-5 0 0,1 1 6 0 0,1 0-1 0 0,1-1 4 0 0,0 1 0 0 0,0-1-5 0 0,0 0 16 0 0,0-1-15 0 0,-1 1 10 0 0,-1-2-2 0 0,0 1 0 0 0,-1-2-10 0 0,1 1 8 0 0,-2-1-12 0 0,1 0 4 0 0,-2 0 2 0 0,-1 0 0 0 0,-1 0-5 0 0,-2 1 11 0 0,-3 0-8 0 0,-3-1 3 0 0,-3 1-1 0 0,-4 1 4 0 0,-2 0 0 0 0,-3 1 4 0 0,-2-1 0 0 0,-1 2 0 0 0,-2 0-10 0 0,0 0 4 0 0,-1 0-12 0 0,0 1-1 0 0,1 0 4 0 0,1 1-1 0 0,2 0 4 0 0,0 0 0 0 0,3 0 4 0 0,1 0-5 0 0,0 0 6 0 0,2 0 3 0 0,-1 0-5 0 0,0 0 6 0 0,-1-1-1 0 0,-2 0 0 0 0,-1 0-5 0 0,-2 0 6 0 0,-2-1-11 0 0,0 0 8 0 0,-1 0-7 0 0,0-1 2 0 0,-1 1-6 0 0,0 0-3 0 0,-1 0-4 0 0,0 1-4 0 0,-1 0 5 0 0,1 0 3 0 0,-2 1 0 0 0,1 1 9 0 0,0-1-2 0 0,0 1 1 0 0,0 0 4 0 0,1 0 4 0 0,0-1 4 0 0,1 1-5 0 0,1-1 20 0 0,-1-1-5 0 0,1 0-3 0 0,-1 0 6 0 0,0-1-6 0 0,0-1-3 0 0,-1 1 5 0 0,0-1-6 0 0,0 0 11 0 0,1-1-13 0 0,-1 1 0 0 0,2-2 46 0 0,-1 1 5 0 0,1-1 20 0 0,0-1-2 0 0,2 0 6 0 0,0 0-33 0 0,1-2-18 0 0,1-1-2 0 0,0 0-2 0 0,1-2 50 0 0,0-1 18 0 0,0-1 22 0 0,-1 0 2 0 0,0-2 12 0 0,0 1-49 0 0,-1-2-18 0 0,-1 0-16 0 0,0-1-4 0 0,0-1-1 0 0,-1-1 8 0 0,0 0-11 0 0,0-2-2 0 0,1 0 10 0 0,-1-1-17 0 0,1-2 0 0 0,0-1-5 0 0,0 0 10 0 0,0-1-12 0 0,1-1 12 0 0,-1-2 11 0 0,0 1 39 0 0,0-2 4 0 0,-1-1 2 0 0,-1 0 11 0 0,0-1-16 0 0,-2-1-32 0 0,-1-1-11 0 0,-3 0-4 0 0,0 0-15 0 0,-3-1-2 0 0,-1 0 0 0 0,-2-1 8 0 0,-1-1-11 0 0,-2 0 17 0 0,-1-2-5 0 0,-1-1-3 0 0,-1 0 7 0 0,0-2-8 0 0,-2 1 8 0 0,0-1-12 0 0,-1 0-2 0 0,0 1-8 0 0,-1-1 6 0 0,0-1-8 0 0,0 1-6 0 0,-1-1 1 0 0,-2 0-6 0 0,-1 1 11 0 0,0-2-17 0 0,-2 1 10 0 0,-2 0-9 0 0,0-1-2 0 0,-2 1 6 0 0,0-1-3 0 0,1-1-4 0 0,-2 0 11 0 0,1-1-8 0 0,-1-1 3 0 0,0 0-1 0 0,-1-1 5 0 0,-1 0-7 0 0,0-1 8 0 0,0 1 6 0 0,-1-1 4 0 0,1 0-15 0 0,-1-1 5 0 0,0 1-2 0 0,0 0 0 0 0,1 0-5 0 0,-1 0 2 0 0,-1 1 18 0 0,-2 0-15 0 0,0 0 5 0 0,-3 0-1 0 0,-1 0 56 0 0,-1 1 21 0 0,-2-1 12 0 0,0 1 15 0 0,-1 1-2 0 0,0-1-49 0 0,0 1-19 0 0,0 1-16 0 0,0-1-4 0 0,1 0-15 0 0,1 0 12 0 0,2 1-13 0 0,0 0-2 0 0,1 1 1 0 0,1 0-6 0 0,0 1 2 0 0,1 0-1 0 0,-2 1 0 0 0,-1 0 0 0 0,-1 0 0 0 0,-1 1-5 0 0,-1-1 2 0 0,-1 1-1 0 0,-1 0-5 0 0,0 1 7 0 0,-3 0 11 0 0,-1 1-8 0 0,-2 1 4 0 0,-1 0-6 0 0,-3 2 7 0 0,-2 0-8 0 0,-2 1-2 0 0,-1 0 10 0 0,-3 1-3 0 0,-2 1 6 0 0,0 0 12 0 0,-1 1-8 0 0,1 1 4 0 0,-1 0 4 0 0,2 2-2 0 0,0 0-4 0 0,1 2 2 0 0,0 2-10 0 0,0 0 2 0 0,-1 1-6 0 0,-2 2 7 0 0,0 1-8 0 0,-2 1 12 0 0,0 1-8 0 0,0 0 3 0 0,0 1-6 0 0,1 1-3 0 0,1-1 1 0 0,1 1-6 0 0,1 0 7 0 0,2 0-12 0 0,1 1 8 0 0,2 0 2 0 0,-1 0-1 0 0,2 0 6 0 0,-1 2 3 0 0,1 1-6 0 0,1 0 8 0 0,-1 2-22 0 0,0 0 16 0 0,0 1-19 0 0,-1 1 19 0 0,0 2-6 0 0,-2 0 11 0 0,-1 1-7 0 0,-2 1-2 0 0,-1 2 1 0 0,-1 0 8 0 0,-3 2-7 0 0,0-1-2 0 0,-1 2-4 0 0,0 0 6 0 0,-1 1-3 0 0,1 0-8 0 0,-1 2-3 0 0,0 1 10 0 0,-2 2-12 0 0,-1 1 12 0 0,-1 1 2 0 0,-3 2 4 0 0,-1 2 8 0 0,-2 2-10 0 0,0 1-2 0 0,0 2 1 0 0,1 0-6 0 0,1 2-7 0 0,3 0 6 0 0,1 0-3 0 0,1 0-4 0 0,2 1 11 0 0,1 0 2 0 0,0 0 4 0 0,0 0-1 0 0,0 1 6 0 0,0 1-2 0 0,-1 1-8 0 0,1 1-7 0 0,-1 1 10 0 0,0 2-8 0 0,0 2-2 0 0,0 1 6 0 0,1 0-8 0 0,0 2 12 0 0,0 1 11 0 0,3 1-12 0 0,0 1 9 0 0,3 0-3 0 0,2 1-18 0 0,2 0 11 0 0,3 0-10 0 0,3 1 3 0 0,0 0 4 0 0,3 0-11 0 0,0 1 12 0 0,0 1 2 0 0,0 0-6 0 0,0 1 3 0 0,-1-1-1 0 0,-1 0 9 0 0,-1 0-7 0 0,-1 0 8 0 0,1 1-12 0 0,0-1 8 0 0,1 1-8 0 0,2 0-6 0 0,0 2 15 0 0,2-1-5 0 0,1 1-7 0 0,1 0 11 0 0,2 0-3 0 0,0-1-8 0 0,1 0 11 0 0,2-1-12 0 0,0 1 3 0 0,0 1 8 0 0,1 0-11 0 0,-1 1-2 0 0,-1 0 15 0 0,-1 2-5 0 0,-1 1-3 0 0,-1 1 2 0 0,-1 1-6 0 0,-1 2 11 0 0,0 1-3 0 0,0 0 6 0 0,1 1-2 0 0,1-1-4 0 0,1 0-3 0 0,1 0-4 0 0,3-2 1 0 0,1 0-6 0 0,3-1 11 0 0,2 0 2 0 0,3 1-6 0 0,2-1 8 0 0,2-1-3 0 0,2 1 1 0 0,0-1-5 0 0,2 2-3 0 0,0 0 1 0 0,0 1-1 0 0,0 2 9 0 0,0 1-2 0 0,0 1 1 0 0,-1 0-5 0 0,2 1 2 0 0,-1 1-1 0 0,1-1 0 0 0,0-1 5 0 0,2 0-2 0 0,-1-2 1 0 0,1-1-9 0 0,1-2 11 0 0,0 0 2 0 0,1-1-10 0 0,0 0 8 0 0,1 0-3 0 0,0 0-8 0 0,0 1 7 0 0,0 0 2 0 0,2 0 4 0 0,0 0 4 0 0,2 0-6 0 0,1-1-2 0 0,1 1 1 0 0,2-1-6 0 0,0 2-3 0 0,0 0 10 0 0,0 1 6 0 0,0 2-6 0 0,-2 1 3 0 0,-1 0-6 0 0,-1 1-3 0 0,0 1 6 0 0,-1 0 2 0 0,-1 1-10 0 0,0 1 8 0 0,0-1-3 0 0,-1-1 6 0 0,0-1-2 0 0,0-3 1 0 0,0-3 0 0 0,0-3-9 0 0,0-2-3 0 0,2-4 1 0 0,0-2-6 0 0,2-2 2 0 0,1-3 8 0 0,1-2-11 0 0,0-2 12 0 0,2-1-3 0 0,0-1-4 0 0,1 0-3 0 0,0 0 10 0 0,1 0 2 0 0,0 1-1 0 0,1-1 6 0 0,0-1-11 0 0,1-2-2 0 0,1-1-22 0 0,2-4-65 0 0,0-1-188 0 0,2-4-283 0 0,2-3-509 0 0,0-3-882 0 0,2-3-1080 0 0,0-3-644 0 0,0-4-71 0 0,2-5 270 0 0,1-7 794 0 0,2-6 1105 0 0,0 1 1491 0 0</inkml:trace>
  <inkml:trace contextRef="#ctx0" brushRef="#br1" timeOffset="1685.448">6696 4990 408 0 0,'0'0'0'0'0,"-6"1"2916"0"0,-6 1-1498 0 0,-2 1-75 0 0,-1 0-636 0 0,0-1-139 0 0,1 1-81 0 0,2-1-18 0 0,2 0-4 0 0,2-1-10 0 0,2 0-26 0 0,1 1-40 0 0,2-1-55 0 0,0 1-50 0 0,1-1-28 0 0,0 1-4 0 0,1 1 44 0 0,1 1 74 0 0,0 1 107 0 0,-1 2 85 0 0,2 1 5 0 0,0 2 20 0 0,0 1-43 0 0,2 2-93 0 0,0 0-83 0 0,2 2-31 0 0,3 2-45 0 0,1 1-40 0 0,3 1-26 0 0,4 2-21 0 0,2 2-49 0 0,2 1-68 0 0,4 2-31 0 0,3 1-17 0 0,4 0-11 0 0,2 1-9 0 0,4 1-3 0 0,2 0 9 0 0,3 0-8 0 0,1 0-2 0 0,1 0-13 0 0,1-1 12 0 0,-2 0-9 0 0,-1-1-2 0 0,-1 0-4 0 0,-3-1 5 0 0,-3-2-6 0 0,-4-1 2 0 0,-3-1-1 0 0,-4-2 4 0 0,-3-1-5 0 0,-3-2 11 0 0,-4-2-13 0 0,-2-2 9 0 0,-2-1-7 0 0,-2-2 11 0 0,-1-1-8 0 0,-3-1 59 0 0,0-1 146 0 0,-2-2 64 0 0,0 0 46 0 0,-1-1 32 0 0,-1-1-25 0 0,0-1-124 0 0,0 0-34 0 0,-1-1-42 0 0,-1 0-12 0 0,-2 2-30 0 0,-1 1-18 0 0,-2 3 8 0 0,-4 3 14 0 0,-3 4 0 0 0,-4 3 6 0 0,-4 4 4 0 0,-6 4-5 0 0,-4 4-12 0 0,-4 3 17 0 0,-4 2-6 0 0,-3 2 16 0 0,-2 1-23 0 0,-2 2 22 0 0,-1-1-12 0 0,0 1-5 0 0,2-1-4 0 0,2 0-13 0 0,2-2-20 0 0,2-1-29 0 0,2 0-7 0 0,3-2-1 0 0,3-2-16 0 0,1-2 13 0 0,3-3-23 0 0,3-2 12 0 0,3-2-24 0 0,2-3-2 0 0,3-1-108 0 0,2-2-223 0 0,2-2-410 0 0,2-2-756 0 0,1-2-958 0 0,1-2-950 0 0,-1-2-154 0 0,1-2 141 0 0,0-4 635 0 0,-1-3 920 0 0,3-2 1579 0 0</inkml:trace>
  <inkml:trace contextRef="#ctx0" brushRef="#br2" timeOffset="3019.851">5058 14 872 0 0,'0'0'0'0'0,"1"0"1472"0"0,1 0 136 0 0,1 0-138 0 0,1-1-586 0 0,0-1-314 0 0,0 1-159 0 0,0-1-42 0 0,0 0 3 0 0,0 1 31 0 0,0-1-19 0 0,-1 1 15 0 0,-1 0-9 0 0,0 1 36 0 0,-1 0 22 0 0,0 0 28 0 0,-1 0 23 0 0,0 0 2 0 0,-1 0-26 0 0,0 0-28 0 0,0 1-26 0 0,0-1-15 0 0,0 1-9 0 0,-1 0-4 0 0,0-1-10 0 0,0 1-26 0 0,1-1-58 0 0,0 0-70 0 0,0 1-69 0 0,0-1-62 0 0,1 1-48 0 0,0-1-17 0 0,0 0-30 0 0,0 0 10 0 0,0 1-15 0 0,0 1 27 0 0,-1 1 99 0 0,-2 2 103 0 0,0 4 44 0 0,-3 3 37 0 0,-2 5 36 0 0,-1 4-38 0 0,-4 6-32 0 0,0 5-33 0 0,-3 4-28 0 0,-1 4-24 0 0,0 2-91 0 0,-1 2-32 0 0,-1 0-26 0 0,1 1-19 0 0,-1-1 2 0 0,-1 0-13 0 0,0-1 8 0 0,-1-1-7 0 0,0-1 6 0 0,-1-1-1 0 0,1-2 0 0 0,0-2 0 0 0,1-1-5 0 0,0-2-3 0 0,2-2 1 0 0,1-3-6 0 0,3-2 2 0 0,1-4-1 0 0,2-4-5 0 0,2-1 6 0 0,2-4-1 0 0,2-3 0 0 0,1-1 4 0 0,1-4-5 0 0,1-1 6 0 0,0-1-11 0 0,2-2 18 0 0,0 0-11 0 0,0-1 4 0 0,0 0 3 0 0,0 0 9 0 0,0-1 2 0 0,1 1-4 0 0,-1 0 2 0 0,2 0 3 0 0,0 0 14 0 0,2 0 56 0 0,2 1 18 0 0,4 0 23 0 0,3 1 2 0 0,5 0-11 0 0,6 0-66 0 0,4 0-15 0 0,6 0-19 0 0,4 0-18 0 0,5 0-2 0 0,3 1-6 0 0,4 0-4 0 0,2 1 1 0 0,1 2-11 0 0,0 2 18 0 0,-1 3-6 0 0,-1 4 2 0 0,-1 2 0 0 0,-4 3 0 0 0,-1 2 0 0 0,-4 2 0 0 0,-2 1 0 0 0,-3-1 0 0 0,-3 0 0 0 0,-3-1 0 0 0,-3-1 0 0 0,-4-3 0 0 0,-3-2 0 0 0,-4-2-5 0 0,-3-3-3 0 0,-2-1-9 0 0,-3-3-58 0 0,-3-2-250 0 0,-1-2-461 0 0,-3-2-904 0 0,-2-2-1441 0 0,-4-1-364 0 0,-3-2-113 0 0,-6-4 310 0 0,-4-2 807 0 0,1 0 1717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0:1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1132 148 684 0 0,'-1'-1'137'0'0,"1"0"-1"0"0,-1 1 1 0 0,0-1-1 0 0,1 1 1 0 0,-1-1-1 0 0,1 0 1 0 0,-1 0-1 0 0,1 1 1 0 0,-1-1-1 0 0,1 0 1 0 0,-1 0-1 0 0,1 1 1 0 0,0-1-1 0 0,0 0 1 0 0,-1 0-1 0 0,1 0 1 0 0,0 0 0 0 0,0 0-1 0 0,0 1 1 0 0,0-1-1 0 0,0 0 1 0 0,0 0-1 0 0,0 0 1 0 0,0 0-1 0 0,0 0 1 0 0,0 0-1 0 0,0 1 1 0 0,1-1-1 0 0,-1 0 1 0 0,0 0-1 0 0,1 0 1 0 0,-1 1-1 0 0,1-1 1 0 0,-1 0-1 0 0,0 0 1 0 0,1 1 0 0 0,0-1-1 0 0,-1 0 1 0 0,1 1-1 0 0,-1-1 1 0 0,1 0-137 0 0,7-13 963 0 0,-5 9-665 0 0,-1 1-1 0 0,0-1 1 0 0,0 0 0 0 0,-1 0 0 0 0,1 0 0 0 0,-1 0 0 0 0,0 0 0 0 0,-1 0 0 0 0,1 0 0 0 0,-1-1-1 0 0,0-3-297 0 0,0 7 87 0 0,-1 1 0 0 0,1-1 0 0 0,-1 0 0 0 0,0 0 0 0 0,0 0 0 0 0,1 1 0 0 0,-1-1 0 0 0,0 0 0 0 0,0 1 0 0 0,-1-1 0 0 0,1 1 0 0 0,0-1 0 0 0,0 1 0 0 0,-1-1 0 0 0,1 1 0 0 0,-1 0 0 0 0,1 0 0 0 0,-1 0 0 0 0,0 0 0 0 0,1 0 0 0 0,-1 0 0 0 0,0 0 0 0 0,0 1 0 0 0,0-1 0 0 0,1 0-1 0 0,-1 1 1 0 0,0 0 0 0 0,0-1 0 0 0,0 1 0 0 0,0 0 0 0 0,0 0 0 0 0,0 0 0 0 0,0 0-87 0 0,-31 0 366 0 0,-1 2 0 0 0,1 2-1 0 0,0 0 1 0 0,0 3 0 0 0,-28 8-366 0 0,46-11 48 0 0,-7 2 1 0 0,1 1 0 0 0,0 1 0 0 0,0 1 0 0 0,1 1 0 0 0,0 1 0 0 0,1 1-1 0 0,0 0 1 0 0,1 1 0 0 0,0 2 0 0 0,1-1 0 0 0,1 2 0 0 0,0 0 0 0 0,1 1 0 0 0,-3 6-49 0 0,0 1 27 0 0,1 1 1 0 0,1 1-1 0 0,1 0 0 0 0,2 1 1 0 0,0 1-1 0 0,2 0 1 0 0,1 1-1 0 0,1 0 0 0 0,2 0 1 0 0,-2 13-28 0 0,7-25 56 0 0,1 0 1 0 0,0 0-1 0 0,1 0 1 0 0,1-1-1 0 0,1 1 1 0 0,0 0-1 0 0,1 0 1 0 0,1-1-1 0 0,0 0 0 0 0,2 0 1 0 0,-1 0-1 0 0,2 0 1 0 0,0-1-57 0 0,-3-7 27 0 0,1 0-1 0 0,0-1 1 0 0,0 0 0 0 0,0 0 0 0 0,1 0 0 0 0,0-1-1 0 0,0 1 1 0 0,1-1 0 0 0,-1-1 0 0 0,1 0-1 0 0,6 4-26 0 0,-7-6-2 0 0,1 0 0 0 0,-1 0-1 0 0,1 0 1 0 0,0-1-1 0 0,0 0 1 0 0,0 0-1 0 0,0-1 1 0 0,0 0-1 0 0,0 0 1 0 0,0-1-1 0 0,0 0 1 0 0,0 0-1 0 0,0-1 1 0 0,0 0-1 0 0,6-1 3 0 0,-8 1 2 0 0,1 0-1 0 0,0-1 1 0 0,-1 0-1 0 0,1 0 1 0 0,-1 0-1 0 0,1-1 0 0 0,-1 0 1 0 0,0 0-1 0 0,0 0 1 0 0,0-1-1 0 0,-1 1 1 0 0,1-1-1 0 0,-1 0 1 0 0,0 0-1 0 0,2-4-1 0 0,0 1 1 0 0,-2 0 0 0 0,1-1 0 0 0,-1 1 0 0 0,0-1 0 0 0,0 0 0 0 0,-1-1 0 0 0,-1 1 0 0 0,1 0 0 0 0,-1-1 0 0 0,0-1-1 0 0,0-7-4 0 0,0 0 0 0 0,-1 0-1 0 0,-1 0 1 0 0,0 0-1 0 0,-1 0 1 0 0,-1 0 0 0 0,-1 0-1 0 0,-1 0 1 0 0,0 0-1 0 0,-4-10 5 0 0,-3 1 3 0 0,0 1-1 0 0,-2 0 1 0 0,0 1-1 0 0,-2 1 0 0 0,0 0 1 0 0,-2 0-1 0 0,-1 2 1 0 0,0 0-1 0 0,-2 1 1 0 0,0 2-1 0 0,-1-1 0 0 0,-7-3-2 0 0,9 9 80 0 0,0 1-1 0 0,0 0 0 0 0,-1 1 0 0 0,-1 1 1 0 0,0 1-1 0 0,0 1 0 0 0,0 1 0 0 0,-1 1 0 0 0,0 1 1 0 0,-1 1-1 0 0,1 0 0 0 0,-1 2 0 0 0,0 1 0 0 0,1 1 1 0 0,-5 0-80 0 0,-8 4-40 0 0,0 1 1 0 0,0 2 0 0 0,0 1-1 0 0,1 1 1 0 0,-4 4 39 0 0,47-15-4233 0 0,0 0 2077 0 0,1-1 0 0 0,-1 0-1 0 0,1 0 1 0 0,2-3 2156 0 0,6-4-2538 0 0,-2-1 455 0 0</inkml:trace>
  <inkml:trace contextRef="#ctx0" brushRef="#br0" timeOffset="1771.238">1076 672 188 0 0,'8'-6'5168'0'0,"-10"12"-2666"0"0,-4 14-2117 0 0,-20 98 679 0 0,6-26-739 0 0,-4 52-325 0 0,21-132 110 0 0,-1-10-17 0 0,-7-20 41 0 0,-6-36-74 0 0,14 38 35 0 0,1-1 0 0 0,0 1 0 0 0,1 0-1 0 0,1 0 1 0 0,0-1 0 0 0,1 1 0 0 0,1 0 0 0 0,1-1 0 0 0,0 1 0 0 0,1 1 0 0 0,1-2-95 0 0,-1 5 97 0 0,1-1 0 0 0,1 1 1 0 0,0 1-1 0 0,1-1 0 0 0,0 1 0 0 0,0 0 1 0 0,1 0-1 0 0,1 1 0 0 0,0 0 1 0 0,0 1-1 0 0,1 0 0 0 0,0 0 1 0 0,10-5-98 0 0,1-1 11 0 0,2 2 1 0 0,-1 1-1 0 0,1 0 1 0 0,1 2-1 0 0,0 1 1 0 0,6-1-12 0 0,-15 6-1 0 0,-1 0 1 0 0,1 1-1 0 0,0 0 1 0 0,0 1 0 0 0,1 1-1 0 0,-1 1 1 0 0,0 0-1 0 0,0 1 1 0 0,1 0-1 0 0,-1 1 1 0 0,2 2 0 0 0,-14-4-1 0 0,0 1 0 0 0,0 0 1 0 0,0-1-1 0 0,-1 1 0 0 0,1 1 0 0 0,0-1 1 0 0,0 0-1 0 0,-1 1 0 0 0,1-1 0 0 0,-1 1 1 0 0,1 0-1 0 0,-1 0 0 0 0,0 0 0 0 0,0 0 1 0 0,1 0-1 0 0,-1 0 0 0 0,-1 1 0 0 0,1-1 1 0 0,0 1-1 0 0,-1-1 0 0 0,1 1 1 0 0,-2 0-1 0 0,1 0 1 0 0,-1-1-1 0 0,1 1 0 0 0,-1 0 0 0 0,0 0 0 0 0,0 0 1 0 0,-1-1-1 0 0,1 1 0 0 0,0 0 0 0 0,-1 0 1 0 0,0-1-1 0 0,1 1 0 0 0,-1 0 0 0 0,0-1 1 0 0,-1 1-1 0 0,1-1 0 0 0,0 1 0 0 0,-1-1 0 0 0,1 1 1 0 0,-1-1-1 0 0,0 0 0 0 0,-1 1 1 0 0,-12 15 1 0 0,-1-2 1 0 0,0 0-1 0 0,-2-1 0 0 0,0 0 0 0 0,0-2 1 0 0,-1 0-1 0 0,-1-1 0 0 0,-17 7-1 0 0,-12 5 3 0 0,-2-3 1 0 0,0-2-1 0 0,-9 0-3 0 0,-82 14 1315 0 0,142-33-1300 0 0,1 0 0 0 0,-1 0 1 0 0,0 0-1 0 0,0 0 0 0 0,0 0 1 0 0,0 0-1 0 0,0 0 0 0 0,0 1 0 0 0,0-1 1 0 0,0 0-1 0 0,0 0 0 0 0,0 0 1 0 0,0 0-1 0 0,0 0 0 0 0,1 0 0 0 0,-1 0 1 0 0,0 0-1 0 0,0 0 0 0 0,0 0 0 0 0,0 0 1 0 0,0 0-1 0 0,0 0 0 0 0,0 0 1 0 0,0 0-1 0 0,0 1 0 0 0,0-1 0 0 0,0 0 1 0 0,0 0-1 0 0,0 0 0 0 0,0 0 1 0 0,0 0-1 0 0,0 0 0 0 0,0 0 0 0 0,0 0 1 0 0,0 0-1 0 0,0 0 0 0 0,0 0 0 0 0,0 1 1 0 0,0-1-1 0 0,0 0 0 0 0,0 0 1 0 0,0 0-1 0 0,0 0 0 0 0,0 0 0 0 0,0 0 1 0 0,0 0-1 0 0,0 0 0 0 0,0 0 0 0 0,0 0 1 0 0,0 0-1 0 0,0 0 0 0 0,-1 0 1 0 0,1 0-1 0 0,0 1 0 0 0,0-1 0 0 0,0 0 1 0 0,0 0-1 0 0,0 0 0 0 0,0 0 1 0 0,0 0-1 0 0,0 0 0 0 0,0 0 0 0 0,0 0-15 0 0,13 6 314 0 0,24 5-396 0 0,-29-8 166 0 0,95 30 17 0 0,19 13-101 0 0,-87-31-196 0 0,-1 1 1 0 0,-1 2 0 0 0,-1 1 0 0 0,0 1 0 0 0,8 10 195 0 0,-30-23-673 0 0,-2 1 1 0 0,1 1 0 0 0,-1-1-1 0 0,0 1 1 0 0,3 6 672 0 0,-7-10-609 0 0,-1 0 0 0 0,0 0 0 0 0,-1 0 0 0 0,1 0 0 0 0,-1 0 0 0 0,0 1 0 0 0,0-1 0 0 0,-1 1 0 0 0,0-1 0 0 0,0 1 0 0 0,0-1 0 0 0,0 6 609 0 0,-3 14-2169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14:50:2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1929 311 72 0 0,'-1'-14'2316'0'0,"0"-1"1"0"0,-1 1-1 0 0,-3-9-2316 0 0,-2-16 956 0 0,6 37-926 0 0,1 1-1 0 0,0-1 0 0 0,-1 0 1 0 0,1 0-1 0 0,-1 1 0 0 0,1-1 1 0 0,-1 1-1 0 0,0-1 0 0 0,0 1 0 0 0,0-1 1 0 0,0 1-1 0 0,0-1 0 0 0,0 1 1 0 0,0 0-1 0 0,0-1 0 0 0,-1 1 1 0 0,1 0-1 0 0,0 0 0 0 0,-1 0 1 0 0,1 0-1 0 0,-1 0-29 0 0,-1-1 49 0 0,0 1 0 0 0,-1 0 0 0 0,1 0 1 0 0,0 0-1 0 0,-1 0 0 0 0,1 0 0 0 0,-1 1 0 0 0,1 0 0 0 0,-1-1 0 0 0,-1 1-49 0 0,-6 1 176 0 0,1 0-1 0 0,-1 1 0 0 0,1-1 0 0 0,0 2 0 0 0,0 0 0 0 0,-9 3-175 0 0,8-1 187 0 0,0 0 0 0 0,0 0 0 0 0,1 1 1 0 0,-1 1-1 0 0,2 0 0 0 0,-1 0 0 0 0,1 1 0 0 0,0 0 0 0 0,0 1 1 0 0,1 0-1 0 0,0 0 0 0 0,0 1 0 0 0,-5 10-187 0 0,6-8 143 0 0,0 2-1 0 0,1-1 1 0 0,1 1-1 0 0,0-1 1 0 0,1 2-1 0 0,0-1 1 0 0,1 0-1 0 0,1 1 1 0 0,0-1-1 0 0,1 1 1 0 0,1 7-143 0 0,9 180 1131 0 0,9-2 0 0 0,9 5-1131 0 0,22 253 2268 0 0,-48-437-2194 0 0,4 35 68 0 0,-3 1 0 0 0,-3-1 0 0 0,-2 0 0 0 0,-8 39-142 0 0,9-79 4 0 0,-1-1-1 0 0,-1 0 1 0 0,-1 0 0 0 0,0 0-1 0 0,-1-1 1 0 0,-1 1 0 0 0,0-1-1 0 0,-1-1 1 0 0,0 0-1 0 0,-1 0 1 0 0,0 0 0 0 0,-1-1-1 0 0,-1-1 1 0 0,0 0 0 0 0,0 0-1 0 0,-1-1 1 0 0,0 0-1 0 0,-1-1 1 0 0,-4 2-4 0 0,1-3-56 0 0,1-1 1 0 0,-1 0-1 0 0,0-1 1 0 0,0 0-1 0 0,-1-2 0 0 0,0 0 1 0 0,-12 1 55 0 0,-22-2-2823 0 0,4-9-3808 0 0,12-9-975 0 0,23 9 5938 0 0</inkml:trace>
  <inkml:trace contextRef="#ctx0" brushRef="#br0" timeOffset="504.592">580 418 360 0 0,'-1'-33'5256'0'0,"6"25"-3441"0"0,5 20-852 0 0,-4 3-507 0 0,-1 0-1 0 0,-1 0 0 0 0,-1 0 1 0 0,0 1-1 0 0,0-1 1 0 0,-2 1-1 0 0,0 1-455 0 0,3 27 656 0 0,45 240-91 0 0,-47-268-1323 0 0,0 1 0 0 0,-1-1 0 0 0,-1 0 0 0 0,0 1 0 0 0,-2-1-1 0 0,1 0 1 0 0,-2 0 0 0 0,0 0 0 0 0,-1 0 0 0 0,-1 0 0 0 0,0-1 0 0 0,-2 1 0 0 0,-6 12 758 0 0,-12 10-1928 0 0</inkml:trace>
  <inkml:trace contextRef="#ctx0" brushRef="#br0" timeOffset="785.678">119 1512 1864 0 0,'4'6'6373'0'0,"6"-8"-3582"0"0,16-9-2280 0 0,-16 6-24 0 0,36-16-565 0 0,21-8 126 0 0,0 3-1 0 0,30-5-47 0 0,-72 24-815 0 0,1 2-1 0 0,0 1 1 0 0,17-1 815 0 0,-26 5-1252 0 0,0 0-1 0 0,0 0 1 0 0,0 2 0 0 0,0 0 0 0 0,17 5 1252 0 0,-7 1-1712 0 0,-5 2 296 0 0</inkml:trace>
  <inkml:trace contextRef="#ctx0" brushRef="#br0" timeOffset="1148.503">131 2190 80 0 0,'3'-8'7143'0'0,"10"-7"-4312"0"0,-9 13-2795 0 0,1 0 0 0 0,-1 1 0 0 0,1 0 0 0 0,-1 0 1 0 0,1 0-1 0 0,-1 0 0 0 0,1 1 0 0 0,0 0 0 0 0,-1 0 1 0 0,1 0-1 0 0,-1 1 0 0 0,1-1 0 0 0,0 1 0 0 0,-1 0 0 0 0,0 0 1 0 0,1 1-37 0 0,-3-2 3 0 0,0 1 0 0 0,0-1 0 0 0,-1 1 0 0 0,1 0 0 0 0,-1-1 0 0 0,1 1 0 0 0,0 0 0 0 0,-1 0 0 0 0,0 0 0 0 0,1 0 0 0 0,-1 1 0 0 0,0-1 1 0 0,1 0-1 0 0,-1 1 0 0 0,0-1 0 0 0,0 0 0 0 0,0 1 0 0 0,0-1 0 0 0,0 1 0 0 0,0 0 0 0 0,-1-1 0 0 0,1 1 0 0 0,0 0 0 0 0,-1-1 0 0 0,0 1 0 0 0,1 0 0 0 0,-1-1 0 0 0,0 1 1 0 0,0 0-1 0 0,0 0 0 0 0,0 0 0 0 0,0-1 0 0 0,0 1 0 0 0,0 0 0 0 0,-1 0 0 0 0,1-1 0 0 0,0 1 0 0 0,-1 0 0 0 0,0-1 0 0 0,1 1 0 0 0,-2 1-3 0 0,-9 17 97 0 0,0-1 0 0 0,-2 1 0 0 0,0-2 0 0 0,-1 0-1 0 0,-1-1 1 0 0,-7 6-97 0 0,-13 17 316 0 0,11-12 131 0 0,-2 2 878 0 0,1 0 0 0 0,-12 23-1325 0 0,37-53 6 0 0,-1 1 0 0 0,1-1 0 0 0,-1 1 0 0 0,1-1 0 0 0,0 1 0 0 0,-1-1 0 0 0,1 1 0 0 0,0-1 1 0 0,-1 1-1 0 0,1 0 0 0 0,0-1 0 0 0,0 1 0 0 0,0-1 0 0 0,0 1 0 0 0,0 0 0 0 0,-1-1 0 0 0,1 1 0 0 0,0 0 0 0 0,0-1 0 0 0,1 1 0 0 0,-1 0 0 0 0,0-1 0 0 0,0 1 0 0 0,0 0 0 0 0,0-1 1 0 0,0 1-1 0 0,1-1 0 0 0,-1 1-6 0 0,1 0 2 0 0,0-1 1 0 0,0 1 0 0 0,-1-1-1 0 0,1 1 1 0 0,0-1-1 0 0,0 0 1 0 0,0 1 0 0 0,0-1-1 0 0,0 0 1 0 0,0 0 0 0 0,0 0-1 0 0,0 0 1 0 0,-1 1 0 0 0,1-1-1 0 0,0-1 1 0 0,0 1 0 0 0,1 0-3 0 0,44-10-28 0 0,-40 9 38 0 0,83-22-32 0 0,109-33-4155 0 0,-187 53 3329 0 0,-4 1-42 0 0,-1 0-1 0 0,1 0 1 0 0,-1-1-1 0 0,0 0 1 0 0,0 0-1 0 0,0 0 1 0 0,0-1-1 0 0,1-1 891 0 0,0-3-1766 0 0</inkml:trace>
  <inkml:trace contextRef="#ctx0" brushRef="#br0" timeOffset="1398.724">408 2188 700 0 0,'2'-3'784'0'0,"1"1"-1"0"0,0-1 1 0 0,-1 1-1 0 0,0-1 1 0 0,0 0-1 0 0,0 1 1 0 0,0-1 0 0 0,0-1-1 0 0,-1 1 1 0 0,1 0-1 0 0,0-1-783 0 0,15-25 1827 0 0,3 9-1879 0 0,2 0 0 0 0,0 2-1 0 0,1 0 1 0 0,0 1 0 0 0,1 2 0 0 0,1 0 0 0 0,1 2 0 0 0,0 1 0 0 0,1 0 0 0 0,26-6 52 0 0,35-13-7527 0 0,-76 27 5577 0 0</inkml:trace>
  <inkml:trace contextRef="#ctx0" brushRef="#br0" timeOffset="1555.78">757 2012 1320 0 0,'-78'68'8309'0'0,"51"-46"-6670"0"0,2 1 0 0 0,0 0-1 0 0,-6 10-1638 0 0,8-6 309 0 0,13-17-86 0 0,0 2 1 0 0,0-1-1 0 0,1 1 1 0 0,1 1 0 0 0,0-1-1 0 0,1 1 1 0 0,-3 7-224 0 0,10-19-5 0 0,-1 1 1 0 0,1-1-1 0 0,0 1 1 0 0,-1-1-1 0 0,1 1 1 0 0,0-1-1 0 0,0 1 1 0 0,0-1-1 0 0,0 1 1 0 0,1-1-1 0 0,-1 1 1 0 0,0-1-1 0 0,1 0 1 0 0,-1 1-1 0 0,0-1 1 0 0,1 1-1 0 0,0-1 1 0 0,-1 0-1 0 0,1 1 1 0 0,0-1-1 0 0,0 0 1 0 0,0 0-1 0 0,-1 0 1 0 0,1 0-1 0 0,1 1 0 0 0,-1-1 1 0 0,0 0-1 0 0,0-1 1 0 0,0 1-1 0 0,0 0 1 0 0,1 0-1 0 0,-1 0 1 0 0,0-1-1 0 0,1 1 1 0 0,-1-1-1 0 0,0 1 1 0 0,1-1-1 0 0,-1 0 1 0 0,1 1-1 0 0,-1-1 1 0 0,1 0 4 0 0,5 2-453 0 0,-1-1 0 0 0,1 0 1 0 0,0 0-1 0 0,-1-1 0 0 0,1 0 1 0 0,0 0-1 0 0,-1-1 0 0 0,6 0 453 0 0,-1-2-1238 0 0,0-1-1 0 0,-1 0 0 0 0,1 0 0 0 0,-1-1 0 0 0,0 0 0 0 0,-1-1 0 0 0,1 0 0 0 0,-1 0 0 0 0,4-5 1239 0 0,6-6-1406 0 0</inkml:trace>
  <inkml:trace contextRef="#ctx0" brushRef="#br0" timeOffset="1713.006">771 2095 2008 0 0,'-28'11'6259'0'0,"24"-9"-5985"0"0,-1-1-1 0 0,1 0 1 0 0,0 1-1 0 0,-1 0 1 0 0,1 0-1 0 0,0 0 1 0 0,1 1-1 0 0,-1 0 1 0 0,0-1-1 0 0,1 1 1 0 0,-1 0-1 0 0,1 1 1 0 0,0-1-1 0 0,0 0 1 0 0,0 1-1 0 0,0 0-273 0 0,0 1-1 0 0,0 0-1 0 0,1 0 0 0 0,0 0 1 0 0,0 1-1 0 0,0-1 0 0 0,0 0 1 0 0,1 1-1 0 0,0-1 0 0 0,0 1 1 0 0,0 0-1 0 0,1-1 0 0 0,0 1 1 0 0,0 0-1 0 0,1-1 0 0 0,-1 1 1 0 0,1-1-1 0 0,0 1 0 0 0,1-1 1 0 0,-1 1-1 0 0,1-1 0 0 0,1 2 2 0 0,7 16-927 0 0,1 0-1 0 0,1-1 0 0 0,1 0 0 0 0,7 7 928 0 0,14 27-4713 0 0,-22-36 2916 0 0,0-3 242 0 0</inkml:trace>
  <inkml:trace contextRef="#ctx0" brushRef="#br0" timeOffset="1919.616">1083 2116 508 0 0,'-10'18'2559'0'0,"-1"0"-1"0"0,-1-2 1 0 0,0 1 0 0 0,-7 4-2559 0 0,-33 47 3524 0 0,43-54-3309 0 0,-3 4-26 0 0,1 2 0 0 0,0-1 0 0 0,1 3-189 0 0,8-17-8 0 0,0-1 0 0 0,0 1 0 0 0,1 0 1 0 0,-1-1-1 0 0,1 1 0 0 0,0 0 0 0 0,1 0 0 0 0,-1 0 0 0 0,1 0 0 0 0,0 0 1 0 0,0-1-1 0 0,0 1 0 0 0,1 0 0 0 0,0 0 0 0 0,0 0 0 0 0,1 2 8 0 0,-2-6-133 0 0,0 0-1 0 0,1 0 0 0 0,-1 0 0 0 0,0 0 0 0 0,1 0 0 0 0,-1 0 1 0 0,1 0-1 0 0,0 0 0 0 0,-1 0 0 0 0,1 0 0 0 0,0 0 0 0 0,-1 0 1 0 0,1-1-1 0 0,0 1 0 0 0,0 0 0 0 0,0-1 0 0 0,0 1 1 0 0,0 0-1 0 0,0-1 0 0 0,-1 1 0 0 0,1-1 0 0 0,0 0 0 0 0,1 1 1 0 0,-1-1-1 0 0,0 0 0 0 0,0 1 0 0 0,0-1 0 0 0,0 0 0 0 0,0 0 1 0 0,0 0-1 0 0,0 0 0 0 0,0 0 0 0 0,0 0 0 0 0,0 0 1 0 0,0-1-1 0 0,1 1 0 0 0,-1 0 0 0 0,0 0 0 0 0,0-1 134 0 0,2-1-592 0 0,1 1-1 0 0,-1-1 0 0 0,0 0 1 0 0,0 0-1 0 0,0 0 0 0 0,0-1 1 0 0,-1 1-1 0 0,1-1 0 0 0,0 1 1 0 0,-1-1-1 0 0,1-1 593 0 0,11-17-2205 0 0</inkml:trace>
  <inkml:trace contextRef="#ctx0" brushRef="#br0" timeOffset="2201.353">1184 1947 1664 0 0,'-14'2'3436'0'0,"-5"-2"437"0"0,-2-7 191 0 0,2 1-331 0 0,1 2-2037 0 0,6 4-1112 0 0,0-2-736 0 0,6 0-620 0 0,1 2-680 0 0,0-2-721 0 0,5 2-807 0 0,0 0-268 0 0,7 2 163 0 0,2 0 489 0 0,1 0 664 0 0</inkml:trace>
  <inkml:trace contextRef="#ctx0" brushRef="#br0" timeOffset="3231.439">1778 971 208 0 0,'-3'-3'524'0'0,"1"0"1"0"0,-1-1-1 0 0,0 1 1 0 0,0 0-1 0 0,-1 1 1 0 0,1-1-1 0 0,0 0 0 0 0,-1 1 1 0 0,0 0-1 0 0,1 0 1 0 0,-5-2-525 0 0,5 3 184 0 0,-1 0-1 0 0,0 0 1 0 0,0 0 0 0 0,0 0-1 0 0,0 1 1 0 0,0-1 0 0 0,0 1 0 0 0,0 0-1 0 0,0 0 1 0 0,1 1 0 0 0,-3 0-184 0 0,-1 0 110 0 0,1 1-1 0 0,-1 0 1 0 0,1 0 0 0 0,-1 1 0 0 0,1 0-1 0 0,0 0 1 0 0,0 1 0 0 0,0 0-1 0 0,0 0 1 0 0,1 0 0 0 0,-1 0 0 0 0,1 1-1 0 0,0 0 1 0 0,0 1-110 0 0,-15 20 583 0 0,1 1-1 0 0,1 1 1 0 0,1 1-1 0 0,2 0 1 0 0,1 1-1 0 0,1 1 1 0 0,2 0-1 0 0,1 0 1 0 0,-1 9-583 0 0,8-29 170 0 0,1-1 1 0 0,0 1 0 0 0,0 0 0 0 0,1-1-1 0 0,0 1 1 0 0,1 0 0 0 0,1 0-1 0 0,-1 0 1 0 0,3 6-171 0 0,-2-12 47 0 0,0-1 0 0 0,0 1 0 0 0,1 0 0 0 0,0-1 0 0 0,0 1 0 0 0,1-1 0 0 0,-1 0 0 0 0,1 0 0 0 0,0 0 0 0 0,0 0-1 0 0,0 0 1 0 0,0-1 0 0 0,1 1 0 0 0,-1-1 0 0 0,1 0 0 0 0,0 0 0 0 0,0 0 0 0 0,0-1 0 0 0,0 1 0 0 0,1-1 0 0 0,4 2-47 0 0,5 1 10 0 0,1 0 0 0 0,0-2 0 0 0,1 1 0 0 0,-1-2 0 0 0,1 0 0 0 0,-1-1 0 0 0,1 0 0 0 0,7-2-10 0 0,6 0 11 0 0,0-2-1 0 0,-1 0 1 0 0,0-3 0 0 0,5-1-11 0 0,-20 4 1 0 0,-1-1 1 0 0,0 0 0 0 0,0-1 0 0 0,0 0-1 0 0,-1 0 1 0 0,1-1 0 0 0,-2-1-1 0 0,11-7-1 0 0,-18 11 1 0 0,1 0 0 0 0,-1 0-1 0 0,0 0 1 0 0,0-1-1 0 0,0 1 1 0 0,-1-1-1 0 0,1 0 1 0 0,-1 0-1 0 0,0 0 1 0 0,0 0-1 0 0,0 0 1 0 0,-1 0 0 0 0,1 0-1 0 0,-1 0 1 0 0,0-1-1 0 0,0 1 1 0 0,-1-1-1 0 0,1 1 1 0 0,-1 0-1 0 0,0-1 1 0 0,0 1 0 0 0,-1-1-1 0 0,1 1 1 0 0,-1-1-1 0 0,0 1 1 0 0,0 0-1 0 0,0-1 0 0 0,-9-26 1 0 0,-1 1 0 0 0,-2 1 0 0 0,0 0 0 0 0,-2 1 0 0 0,-12-18-1 0 0,-31-38 18 0 0,-10-7-18 0 0,17 24 5 0 0,50 66-49 0 0,0 0-1 0 0,0 0 1 0 0,0 1-1 0 0,0-1 1 0 0,1 0-1 0 0,-1 0 1 0 0,0 0-1 0 0,1 0 1 0 0,-1 0-1 0 0,1 0 1 0 0,-1 0 0 0 0,1 0-1 0 0,-1 0 1 0 0,1 0-1 0 0,0-1 1 0 0,-1 1-1 0 0,1 0 1 0 0,0 0-1 0 0,0 0 1 0 0,0 0-1 0 0,0-1 1 0 0,0 1-1 0 0,0 0 1 0 0,0 0-1 0 0,1 0 1 0 0,-1 0-1 0 0,0 0 1 0 0,0-1-1 0 0,1 1 1 0 0,-1 0-1 0 0,1 0 45 0 0,1 0-268 0 0,-1 0 0 0 0,1 0-1 0 0,0 1 1 0 0,0-1 0 0 0,0 1-1 0 0,-1-1 1 0 0,1 1 0 0 0,0 0 0 0 0,0 0-1 0 0,0-1 1 0 0,0 1 0 0 0,0 0-1 0 0,0 1 1 0 0,-1-1 0 0 0,1 0-1 0 0,0 1 1 0 0,0-1 0 0 0,0 1-1 0 0,0-1 1 0 0,-1 1 268 0 0,14 3-1959 0 0,-1 1-1 0 0,0 0 1 0 0,-1 2 0 0 0,5 1 1959 0 0,12 9-1976 0 0</inkml:trace>
  <inkml:trace contextRef="#ctx0" brushRef="#br0" timeOffset="3919.87">2635 2204 184 0 0,'-12'-4'798'0'0,"0"-1"-1"0"0,0 2 1 0 0,-1 0 0 0 0,0 0-1 0 0,1 1 1 0 0,-1 1 0 0 0,0 0-1 0 0,0 0 1 0 0,0 2 0 0 0,-1 0-798 0 0,-3 1 277 0 0,-1 1 0 0 0,1 1 0 0 0,0 1 0 0 0,1 0 0 0 0,-1 1 0 0 0,1 1 0 0 0,-3 2-277 0 0,-7 4 771 0 0,0 1 0 0 0,1 1 1 0 0,1 1-1 0 0,0 1 1 0 0,1 2-1 0 0,1 0 1 0 0,-16 19-772 0 0,30-29 219 0 0,0 1 0 0 0,1 0 0 0 0,0 0 0 0 0,0 1 0 0 0,1 0 1 0 0,1 0-1 0 0,0 1 0 0 0,0-1 0 0 0,1 2-219 0 0,2-5 18 0 0,0 1 0 0 0,0-1 0 0 0,1 0 0 0 0,1 1 0 0 0,-1-1 0 0 0,1 1 0 0 0,1-1 0 0 0,0 1 0 0 0,0-1 0 0 0,0 0 0 0 0,1 1 0 0 0,0-1 0 0 0,1 0 0 0 0,0 0-18 0 0,1 0 4 0 0,0 0-1 0 0,0-1 0 0 0,1 0 0 0 0,0 1 1 0 0,0-2-1 0 0,1 1 0 0 0,0-1 0 0 0,0 1 1 0 0,0-2-1 0 0,1 1 0 0 0,0-1 1 0 0,0 0-1 0 0,0 0 0 0 0,1-1 0 0 0,0 0 1 0 0,0 0-1 0 0,0-1 0 0 0,0 0 1 0 0,0 0-1 0 0,6 0-3 0 0,3 1-5 0 0,-1 0 0 0 0,1-2 0 0 0,0 0-1 0 0,1-1 1 0 0,-1 0 0 0 0,0-2 0 0 0,0 0 0 0 0,0-1 0 0 0,0 0 0 0 0,0-1 5 0 0,-13 2-12 0 0,0 0 1 0 0,-1 0-1 0 0,1 0 1 0 0,-1-1-1 0 0,1 1 1 0 0,-1-1-1 0 0,1 0 1 0 0,-1 1-1 0 0,0-2 1 0 0,0 1-1 0 0,0 0 1 0 0,0-1-1 0 0,0 1 1 0 0,0-1-1 0 0,1-2 12 0 0,-3 3-37 0 0,0 1 1 0 0,-1-1-1 0 0,1 0 0 0 0,-1 0 0 0 0,1 1 0 0 0,-1-1 0 0 0,1 0 0 0 0,-1 0 0 0 0,0 0 0 0 0,0 1 0 0 0,0-1 0 0 0,0 0 0 0 0,0 0 0 0 0,0 0 0 0 0,-1 1 0 0 0,1-1 0 0 0,-1 0 0 0 0,1 0 0 0 0,-1 1 0 0 0,0-1 0 0 0,1 0 0 0 0,-1 1 0 0 0,0-1 0 0 0,0 1 0 0 0,0-1 1 0 0,0 1-1 0 0,-1-1 0 0 0,1 1 0 0 0,0 0 0 0 0,0 0 0 0 0,-1-1 0 0 0,1 1 0 0 0,-1 0 37 0 0,-27-23-334 0 0,-2 1 0 0 0,0 2 0 0 0,-1 1 0 0 0,-2 1 0 0 0,-32-13 334 0 0,26 13 569 0 0,-39-11-569 0 0,62 24 118 0 0,0 1 1 0 0,0 1 0 0 0,-1 1 0 0 0,0 1-1 0 0,0 0 1 0 0,-2 1-119 0 0,71 7-13069 0 0,-33-4 10984 0 0</inkml:trace>
  <inkml:trace contextRef="#ctx0" brushRef="#br0" timeOffset="4922.904">3376 305 488 0 0,'-3'-7'709'0'0,"-1"0"0"0"0,0 1 0 0 0,0 0 0 0 0,0 0 0 0 0,-1 0 0 0 0,0 0 0 0 0,0 1 0 0 0,-1 0 0 0 0,-3-3-709 0 0,4 4 292 0 0,-1 1-1 0 0,1-1 0 0 0,-1 1 0 0 0,0 0 0 0 0,0 0 0 0 0,0 1 0 0 0,-1 0 0 0 0,1 0 0 0 0,-5 0-291 0 0,1 0 96 0 0,0 1 0 0 0,0 1 0 0 0,0 0 1 0 0,0 0-1 0 0,0 1 0 0 0,1 0 0 0 0,-1 1 0 0 0,0 0 0 0 0,0 1 0 0 0,1 0 1 0 0,0 0-1 0 0,-1 1 0 0 0,1 0 0 0 0,0 1-96 0 0,-8 4 354 0 0,0 0 1 0 0,1 2-1 0 0,1-1 1 0 0,0 2-1 0 0,1 0 0 0 0,0 1 1 0 0,0 0-1 0 0,1 1 1 0 0,1 1-1 0 0,-10 14-354 0 0,15-17 64 0 0,0 0 0 0 0,1 0 0 0 0,0 1 0 0 0,1-1 0 0 0,1 1 0 0 0,0 0 0 0 0,0 1 0 0 0,2-1 0 0 0,-1 1 0 0 0,2-1 0 0 0,0 1 0 0 0,0 0 0 0 0,1-1 0 0 0,1 1 0 0 0,1 5-64 0 0,8 32 4 0 0,2-1 0 0 0,3-1 1 0 0,1 0-1 0 0,8 12-4 0 0,3 11 5 0 0,6 33-5 0 0,-27-82-2 0 0,-1 1-1 0 0,-1 0 0 0 0,-1 0 0 0 0,-1 0 0 0 0,-1 1 1 0 0,-1 12 2 0 0,-1-27-42 0 0,0 0 1 0 0,-1 0-1 0 0,1 0 1 0 0,-2-1-1 0 0,0 1 0 0 0,0-1 1 0 0,0 0-1 0 0,-1 1 1 0 0,-1-2-1 0 0,1 1 1 0 0,-1 0-1 0 0,-1-1 1 0 0,0 0-1 0 0,0 0 1 0 0,0-1-1 0 0,-5 4 42 0 0,5-6-325 0 0,1-1 1 0 0,-1 1-1 0 0,0-1 0 0 0,-1 0 0 0 0,1-1 1 0 0,-1 0-1 0 0,1 0 0 0 0,-1 0 0 0 0,0-1 1 0 0,-2 0 324 0 0,1 0-805 0 0,-1 0 0 0 0,1-1 0 0 0,-1-1 0 0 0,1 1 0 0 0,-1-1 1 0 0,0-1-1 0 0,1 0 0 0 0,-1 0 0 0 0,-5-2 805 0 0,-16-5-1972 0 0,2-2 347 0 0</inkml:trace>
  <inkml:trace contextRef="#ctx0" brushRef="#br0" timeOffset="5106.911">2565 1187 464 0 0,'7'-3'926'0'0,"-1"0"0"0"0,0-1 1 0 0,-1 1-1 0 0,1-2 0 0 0,-1 1 0 0 0,1-1 0 0 0,-1 1 0 0 0,-1-1 1 0 0,3-3-927 0 0,31-27 3351 0 0,13 4-3067 0 0,1 2-1 0 0,1 2 1 0 0,2 3-1 0 0,5 1-283 0 0,-25 8 60 0 0,23-7-151 0 0,2 3 0 0 0,56-10 91 0 0,43-3-3035 0 0,-28 6-3887 0 0,-91 18 4972 0 0</inkml:trace>
  <inkml:trace contextRef="#ctx0" brushRef="#br0" timeOffset="5416.829">4168 168 64 0 0,'-80'53'10339'0'0,"59"-37"-9362"0"0,1 0 0 0 0,1 2 0 0 0,0 0 0 0 0,-5 9-977 0 0,-17 21 1717 0 0,-31 50-1717 0 0,57-75 336 0 0,1 1 1 0 0,1 0-1 0 0,1 1 0 0 0,2 0 1 0 0,-6 20-337 0 0,13-37 11 0 0,0 1 0 0 0,1 0 0 0 0,0-1 0 0 0,1 1 1 0 0,0 0-1 0 0,0 0 0 0 0,1 1 0 0 0,0-1 0 0 0,1 0 1 0 0,0 0-1 0 0,0 0 0 0 0,1-1 0 0 0,0 1 0 0 0,1 0 1 0 0,0-1-1 0 0,0 1 0 0 0,1-1 0 0 0,0 0 0 0 0,0 0 1 0 0,1 0-1 0 0,0-1 0 0 0,0 1 0 0 0,1-1 0 0 0,0 0 1 0 0,0-1-1 0 0,1 0 0 0 0,0 0 0 0 0,0 0 0 0 0,0-1 1 0 0,5 3-12 0 0,3 1-632 0 0,0 0 1 0 0,0-2-1 0 0,1 0 1 0 0,0 0-1 0 0,1-1 1 0 0,-1-2 0 0 0,17 4 631 0 0,-24-6-801 0 0,-1-1 1 0 0,1 0 0 0 0,0-1 0 0 0,1 0 0 0 0,-1 0 0 0 0,0-1 0 0 0,0 0-1 0 0,-1 0 1 0 0,1-1 0 0 0,0-1 0 0 0,0 1 0 0 0,-1-1 0 0 0,1-1 0 0 0,-1 1-1 0 0,7-5 801 0 0,7-7-1595 0 0</inkml:trace>
  <inkml:trace contextRef="#ctx0" brushRef="#br0" timeOffset="5764.102">4234 628 1884 0 0,'-3'0'875'0'0,"1"0"-1"0"0,0 0 0 0 0,0 0 1 0 0,0 0-1 0 0,0-1 1 0 0,0 1-1 0 0,0 0 0 0 0,-1-1 1 0 0,1 0-1 0 0,0 1 1 0 0,0-1-1 0 0,0 0 0 0 0,0 0 1 0 0,1 0-1 0 0,-2 0-874 0 0,3 0 67 0 0,0 1-1 0 0,0 0 1 0 0,0 0-1 0 0,0 0 1 0 0,0-1-1 0 0,-1 1 1 0 0,1 0 0 0 0,0 0-1 0 0,0-1 1 0 0,0 1-1 0 0,0 0 1 0 0,0 0-1 0 0,0-1 1 0 0,0 1-1 0 0,0 0 1 0 0,0 0-1 0 0,0-1 1 0 0,0 1-1 0 0,0 0 1 0 0,0 0 0 0 0,0-1-1 0 0,1 1 1 0 0,-1 0-1 0 0,0 0 1 0 0,0-1-1 0 0,0 1 1 0 0,0 0-1 0 0,0 0 1 0 0,0 0-1 0 0,1-1 1 0 0,-1 1 0 0 0,0 0-1 0 0,0 0 1 0 0,0 0-1 0 0,0 0 1 0 0,1-1-67 0 0,17-8-22 0 0,47-15 67 0 0,0 4 1 0 0,6 2-46 0 0,-51 13-3 0 0,0 2 0 0 0,0 0 0 0 0,1 1 0 0 0,-1 1 0 0 0,0 1 0 0 0,1 1 0 0 0,-1 1 0 0 0,0 0 0 0 0,5 3 3 0 0,-22-5-2 0 0,-1 0 1 0 0,0 1-1 0 0,1-1 0 0 0,-1 1 1 0 0,0 0-1 0 0,1 0 1 0 0,-1 0-1 0 0,0 0 1 0 0,0 0-1 0 0,0 0 1 0 0,0 1-1 0 0,0-1 1 0 0,0 1-1 0 0,0-1 1 0 0,0 1-1 0 0,0 0 1 0 0,-1-1-1 0 0,1 1 1 0 0,-1 0-1 0 0,1 0 0 0 0,-1 1 1 0 0,0-1-1 0 0,0 0 1 0 0,0 0-1 0 0,0 0 1 0 0,0 2 1 0 0,-1 0 0 0 0,0 0 0 0 0,0-1 0 0 0,0 1 1 0 0,-1 0-1 0 0,1-1 0 0 0,-1 1 0 0 0,0 0 0 0 0,0-1 1 0 0,0 1-1 0 0,-1-1 0 0 0,1 1 0 0 0,-1-1 0 0 0,0 0 1 0 0,0 1-1 0 0,0-1 0 0 0,-2 2 0 0 0,-12 16 9 0 0,-1-1 0 0 0,-1 0 0 0 0,-1-2 0 0 0,0 0 0 0 0,-11 6-9 0 0,-38 26 77 0 0,-6 0-77 0 0,-46 33 33 0 0,119-83-34 0 0,0 1 0 0 0,-1 0 0 0 0,1-1 0 0 0,0 1 0 0 0,0 0 0 0 0,0 0 0 0 0,0 0 0 0 0,0 0 0 0 0,0 0 0 0 0,1 0 0 0 0,-1 0 0 0 0,0 0 0 0 0,0 0 0 0 0,1 0 0 0 0,-1 0 0 0 0,1 1 0 0 0,-1-1 0 0 0,1 0-1 0 0,-1 0 1 0 0,1 1 0 0 0,0-1 0 0 0,-1 0 0 0 0,1 0 0 0 0,0 1 1 0 0,1-1-1 0 0,0 0 0 0 0,0 0-1 0 0,0 0 1 0 0,0 0 0 0 0,0 0 0 0 0,0-1-1 0 0,0 1 1 0 0,0 0 0 0 0,0-1-1 0 0,1 1 1 0 0,-1 0 0 0 0,0-1-1 0 0,0 1 1 0 0,1-1 0 0 0,-1 0 0 0 0,0 0-1 0 0,1 1 1 0 0,-1-1 0 0 0,0 0-1 0 0,1 0 1 0 0,-1 0 0 0 0,0 0 0 0 0,1 0-1 0 0,-1-1 2 0 0,40 1-445 0 0,0-3-1 0 0,0-2 1 0 0,-1-1 0 0 0,18-6 445 0 0,11-1-2777 0 0,-63 12 2401 0 0,6 0-779 0 0,0-1-1 0 0,-1-1 0 0 0,1 1 1 0 0,-1-2-1 0 0,0 0 0 0 0,0 0 1 0 0,0-1-1 0 0,0 0 1 0 0,7-5 1155 0 0,-8 3-1566 0 0</inkml:trace>
  <inkml:trace contextRef="#ctx0" brushRef="#br0" timeOffset="5985.507">4175 881 1140 0 0,'0'0'201'0'0,"0"1"0"0"0,0-1 0 0 0,0 0 0 0 0,-1 0 0 0 0,1 0 0 0 0,0 0 0 0 0,0 1 0 0 0,0-1 0 0 0,0 0 0 0 0,0 0 0 0 0,-1 1 0 0 0,1-1 0 0 0,0 0 0 0 0,0 0 0 0 0,0 0 0 0 0,0 1 0 0 0,0-1 0 0 0,0 0 0 0 0,0 0 0 0 0,0 1 0 0 0,0-1 0 0 0,0 0 1 0 0,0 0-1 0 0,0 1 0 0 0,0-1 0 0 0,0 0 0 0 0,0 0 0 0 0,0 1 0 0 0,0-1 0 0 0,0 0 0 0 0,1 0 0 0 0,-1 1 0 0 0,0-1 0 0 0,0 0 0 0 0,0 0 0 0 0,0 0 0 0 0,0 1 0 0 0,0-1 0 0 0,1 0 0 0 0,-1 0 0 0 0,0 0 0 0 0,0 0 0 0 0,0 1 0 0 0,1-1 0 0 0,-1 0 0 0 0,0 0-201 0 0,17 1 3852 0 0,34-11-3239 0 0,-37 7-114 0 0,377-100-378 0 0,-194 47-3831 0 0,-167 48 515 0 0,1-1 0 0 0,-2-2-1 0 0,25-12 3196 0 0,-35 11-1724 0 0</inkml:trace>
  <inkml:trace contextRef="#ctx0" brushRef="#br0" timeOffset="6268.551">5219 137 228 0 0,'11'3'1473'0'0,"1"0"-1"0"0,-1 0 1 0 0,-1 2-1 0 0,1-1 1 0 0,0 1-1 0 0,3 4-1472 0 0,-9-6 461 0 0,-1 0 0 0 0,0 0 0 0 0,0 1-1 0 0,0-1 1 0 0,0 1 0 0 0,-1 0 0 0 0,1 1-1 0 0,-1-1 1 0 0,0 0 0 0 0,0 1 0 0 0,-1 0-1 0 0,1 0 1 0 0,-1 0 0 0 0,0 0 0 0 0,0 0-461 0 0,3 14 226 0 0,-1 0 0 0 0,-1-1 0 0 0,0 1 0 0 0,-2 0-1 0 0,0 0 1 0 0,-1 0 0 0 0,-1 1 0 0 0,0-1 0 0 0,-2-1 0 0 0,0 1 0 0 0,-1 0 0 0 0,-1 0-226 0 0,-15 45 195 0 0,-3-1 1 0 0,-25 49-196 0 0,5-11 49 0 0,21-45-122 0 0,-10 24-1385 0 0,-14 23 1458 0 0,45-103-217 0 0,1 1-1 0 0,-1-1 1 0 0,0 1 0 0 0,1-1-1 0 0,-1 1 1 0 0,1 0 0 0 0,0 0 0 0 0,-1-1-1 0 0,1 1 1 0 0,0 0 0 0 0,-1-1-1 0 0,1 1 1 0 0,0 0 0 0 0,0 0 0 0 0,0 0-1 0 0,-1-1 1 0 0,1 1 0 0 0,0 0-1 0 0,0 0 1 0 0,0 0 0 0 0,0-1-1 0 0,1 1 1 0 0,-1 0 0 0 0,0 0 217 0 0,15-12-6855 0 0,-5 2 6280 0 0,14-8-1623 0 0,5-1 362 0 0</inkml:trace>
  <inkml:trace contextRef="#ctx0" brushRef="#br0" timeOffset="6703.557">5972 546 4 0 0,'0'0'130'0'0,"0"0"1"0"0,0 0-1 0 0,0-1 0 0 0,1 1 0 0 0,-1 0 1 0 0,0 0-1 0 0,0 0 0 0 0,0 0 1 0 0,0 0-1 0 0,1 0 0 0 0,-1-1 1 0 0,0 1-1 0 0,0 0 0 0 0,0 0 0 0 0,0 0 1 0 0,0 0-1 0 0,0-1 0 0 0,0 1 1 0 0,0 0-1 0 0,1 0 0 0 0,-1 0 1 0 0,0-1-1 0 0,0 1 0 0 0,0 0 0 0 0,0 0 1 0 0,0 0-1 0 0,0-1 0 0 0,0 1 1 0 0,0 0-1 0 0,0 0 0 0 0,0 0 1 0 0,0-1-1 0 0,0 1 0 0 0,-1 0 0 0 0,1 0 1 0 0,0 0-1 0 0,0 0 0 0 0,0-1 1 0 0,0 1-1 0 0,0 0 0 0 0,0 0 1 0 0,0 0-1 0 0,0 0 0 0 0,-1-1 0 0 0,1 1 1 0 0,0 0-1 0 0,0 0 0 0 0,0 0 1 0 0,0 0-1 0 0,0 0 0 0 0,-1 0 1 0 0,1-1-1 0 0,0 1 0 0 0,0 0 0 0 0,0 0-130 0 0,-18-4 3740 0 0,-24 5-180 0 0,15 4-2984 0 0,1 1 1 0 0,-1 1-1 0 0,1 1 1 0 0,0 2-1 0 0,-10 5-576 0 0,-14 9 955 0 0,0 3-1 0 0,-5 6-954 0 0,48-29 129 0 0,0 0 0 0 0,0 1 0 0 0,1 0 1 0 0,0 0-1 0 0,0 1 0 0 0,-5 6-129 0 0,10-12 11 0 0,1 1 0 0 0,-1 0-1 0 0,1 0 1 0 0,-1 0 0 0 0,1-1 0 0 0,-1 1 0 0 0,1 0 0 0 0,-1 0-1 0 0,1 0 1 0 0,0 0 0 0 0,0 0 0 0 0,-1 0 0 0 0,1 0 0 0 0,0 0 0 0 0,0 0-1 0 0,0 0 1 0 0,0 0 0 0 0,0 0 0 0 0,0 0 0 0 0,1 0 0 0 0,-1 0 0 0 0,0 0-1 0 0,0 0-10 0 0,1 0 4 0 0,0 1-1 0 0,1-1 1 0 0,-1 1-1 0 0,0-1 1 0 0,0 0-1 0 0,1 0 1 0 0,-1 1-1 0 0,1-1 1 0 0,-1 0-1 0 0,1 0 1 0 0,-1 0-1 0 0,1-1 1 0 0,0 1-1 0 0,-1 0 1 0 0,1-1-1 0 0,0 1 1 0 0,1 0-4 0 0,9 1 7 0 0,0 1 1 0 0,0-1-1 0 0,0-1 0 0 0,0 0 1 0 0,0-1-1 0 0,0 0 1 0 0,0-1-1 0 0,0-1 1 0 0,0 1-1 0 0,-1-2 1 0 0,9-2-8 0 0,15-5 0 0 0,0-3 1 0 0,-1 0 0 0 0,5-5-1 0 0,-14 6-126 0 0,1-1 0 0 0,-2-2 0 0 0,0 0 0 0 0,-1-1 0 0 0,0-2 1 0 0,-2 0-1 0 0,11-12 126 0 0,-15 11-537 0 0,-1 0 1 0 0,0-1 0 0 0,-2-1-1 0 0,0 0 1 0 0,-1-1-1 0 0,-2 0 1 0 0,0-1 0 0 0,4-15 536 0 0,6-19-3427 0 0,7-39 3427 0 0,-23 75-73 0 0,-1 0-1 0 0,0-1 1 0 0,-2 1-1 0 0,-1 0 1 0 0,0-1 0 0 0,-2-10 73 0 0,1 30 118 0 0,0 1 0 0 0,0-1 0 0 0,0 0 1 0 0,-1 0-1 0 0,1 0 0 0 0,0 0 1 0 0,-1 0-1 0 0,0 0 0 0 0,1 1 0 0 0,-1-1 1 0 0,0 0-1 0 0,0 1 0 0 0,0-1 0 0 0,0 0 1 0 0,0 1-1 0 0,0-1 0 0 0,0 1 0 0 0,-1-1 1 0 0,1 1-1 0 0,0 0 0 0 0,-2-1-118 0 0,2 2 106 0 0,-1-1-1 0 0,1 1 1 0 0,-1 0-1 0 0,1 0 1 0 0,-1 0-1 0 0,0 0 1 0 0,1 0-1 0 0,-1 0 1 0 0,1 0-1 0 0,-1 0 1 0 0,1 1-1 0 0,-1-1 1 0 0,1 1-1 0 0,-1-1 1 0 0,1 1-1 0 0,-1 0 1 0 0,1-1-1 0 0,-1 1 1 0 0,1 0-1 0 0,0 0 1 0 0,-1 0-1 0 0,1 0 1 0 0,0 0-1 0 0,0 0 1 0 0,-1 1-106 0 0,-9 8 316 0 0,1 1 0 0 0,0 0 1 0 0,0 0-1 0 0,1 1 0 0 0,0 1 1 0 0,0 1-317 0 0,-43 83 693 0 0,33-61-450 0 0,2-3-102 0 0,2 0-1 0 0,0 1 1 0 0,3 1 0 0 0,0 0-1 0 0,3 1 1 0 0,-3 21-141 0 0,9-42-151 0 0,1 1 0 0 0,1 0 1 0 0,1 0-1 0 0,0 0 0 0 0,1 1 0 0 0,1-2 1 0 0,0 1-1 0 0,1 0 0 0 0,1 0 0 0 0,0-1 1 0 0,2 0-1 0 0,-1 0 0 0 0,2 0 0 0 0,0-1 1 0 0,0 0-1 0 0,4 3 151 0 0,-9-13-404 0 0,0-1 0 0 0,0 0 0 0 0,0 0 1 0 0,1 0-1 0 0,-1-1 0 0 0,1 1 0 0 0,0 0 0 0 0,0-1 0 0 0,0 0 1 0 0,0 0-1 0 0,0 0 0 0 0,0 0 0 0 0,0 0 0 0 0,1-1 0 0 0,-1 1 1 0 0,1-1-1 0 0,-1 0 0 0 0,1 0 0 0 0,0 0 0 0 0,3 0 404 0 0,-1-1-606 0 0,0-1-1 0 0,0 1 1 0 0,0-1 0 0 0,-1 0-1 0 0,1-1 1 0 0,0 1-1 0 0,0-1 1 0 0,-1 0-1 0 0,1-1 1 0 0,-1 1 0 0 0,0-1-1 0 0,0 0 1 0 0,0-1 606 0 0,25-16-1713 0 0</inkml:trace>
  <inkml:trace contextRef="#ctx0" brushRef="#br0" timeOffset="7047.633">6571 319 2684 0 0,'-2'-5'10467'0'0,"2"-6"-5394"0"0,4 8-4964 0 0,0 1 1 0 0,0 0 0 0 0,0 0 0 0 0,0 0-1 0 0,0 0 1 0 0,1 1 0 0 0,-1-1 0 0 0,1 1-1 0 0,-1 1 1 0 0,1-1 0 0 0,-1 0 0 0 0,4 1-110 0 0,56 0-13 0 0,-57 0 14 0 0,0 1 0 0 0,-1 0 0 0 0,1 0 0 0 0,0 1 0 0 0,0 0 0 0 0,-1 0 0 0 0,1 0 0 0 0,-1 1 0 0 0,0 0 0 0 0,0 0 0 0 0,0 1 0 0 0,0 0 0 0 0,0 0 0 0 0,-1 0 1 0 0,4 4-2 0 0,-7-6 0 0 0,1 1 1 0 0,-1 0-1 0 0,0 0 1 0 0,0 0-1 0 0,0 0 1 0 0,0 0-1 0 0,0 1 1 0 0,-1-1-1 0 0,1 1 1 0 0,-1-1-1 0 0,0 1 1 0 0,0-1 0 0 0,0 1-1 0 0,-1 0 1 0 0,1-1-1 0 0,-1 1 1 0 0,0 0-1 0 0,0-1 1 0 0,0 1-1 0 0,0 0 1 0 0,-1 0-1 0 0,0-1 1 0 0,1 1-1 0 0,-1-1 1 0 0,-1 1 0 0 0,1-1-1 0 0,0 1 1 0 0,-1-1-1 0 0,-1 3 0 0 0,-5 8 8 0 0,-1-1 0 0 0,-1 1 1 0 0,0-1-1 0 0,0-1 0 0 0,-1 0 0 0 0,-1 0 0 0 0,-10 7-8 0 0,-24 17 54 0 0,-27 15-54 0 0,46-32 12 0 0,-8 5 1 0 0,-51 37 2 0 0,79-55-17 0 0,-1 0-1 0 0,1 1 0 0 0,0 0 0 0 0,1 1 1 0 0,0 0-1 0 0,0 0 0 0 0,0 0 1 0 0,1 0-1 0 0,1 1 3 0 0,3-7-2 0 0,0 0 0 0 0,0 0 0 0 0,0 1 0 0 0,0-1 0 0 0,1 0 0 0 0,-1 0 0 0 0,1 0 0 0 0,-1 1 0 0 0,1-1 0 0 0,0 0 0 0 0,0 1 0 0 0,0-1 0 0 0,0 0 0 0 0,1 1 0 0 0,-1-1 0 0 0,0 0 0 0 0,1 0 0 0 0,0 0 0 0 0,-1 1 0 0 0,1-1 0 0 0,0 0 0 0 0,1 0 2 0 0,0 2-1 0 0,0-1 0 0 0,1 0-1 0 0,0-1 1 0 0,-1 1-1 0 0,1 0 1 0 0,0-1 0 0 0,0 1-1 0 0,1-1 1 0 0,-1 0 0 0 0,0 0-1 0 0,1 0 1 0 0,1 0 1 0 0,11 4-3 0 0,1 0-1 0 0,0-2 1 0 0,0 0 0 0 0,0-1 0 0 0,6 1 3 0 0,15 0-105 0 0,0-1 1 0 0,0-2-1 0 0,0-2 1 0 0,0-1-1 0 0,4-3 105 0 0,-15 1-1392 0 0,0-1 0 0 0,-1-2 0 0 0,0 0 0 0 0,16-8 1392 0 0,-4-6-4837 0 0,-37 20 4624 0 0,0 1 0 0 0,0-1-1 0 0,0 1 1 0 0,0-1 0 0 0,0 0 0 0 0,0 0 0 0 0,0 0 0 0 0,0 1 0 0 0,0-1 0 0 0,-1 0-1 0 0,1 0 1 0 0,0 0 0 0 0,-1 0 0 0 0,1 0 0 0 0,0 0 0 0 0,-1 0 0 0 0,1 0 0 0 0,-1-1-1 0 0,0 1 1 0 0,1 0 0 0 0,-1 0 0 0 0,0 0 0 0 0,0 0 0 0 0,0-1 0 0 0,0 1 0 0 0,0 0 0 0 0,0 0-1 0 0,0 0 1 0 0,0-1 0 0 0,0 1 0 0 0,-1 0 0 0 0,1 0 0 0 0,-1-1 213 0 0,-9-9-1501 0 0</inkml:trace>
  <inkml:trace contextRef="#ctx0" brushRef="#br0" timeOffset="7346.812">6391 724 604 0 0,'0'0'264'0'0,"-1"0"0"0"0,1 0 0 0 0,-1 0 0 0 0,1 0-1 0 0,-1 0 1 0 0,1-1 0 0 0,-1 1 0 0 0,1 0 0 0 0,-1 0 0 0 0,1 0 0 0 0,-1-1-1 0 0,1 1 1 0 0,-1 0 0 0 0,1-1 0 0 0,-1 1 0 0 0,1 0 0 0 0,0-1 0 0 0,-1 1-1 0 0,1 0 1 0 0,0-1 0 0 0,-1 1 0 0 0,1-1 0 0 0,0 1 0 0 0,0-1 0 0 0,-1 1-1 0 0,1 0 1 0 0,0-1 0 0 0,0 1 0 0 0,0-1 0 0 0,0 1 0 0 0,-1-1 0 0 0,1 0 0 0 0,0 1-1 0 0,0-1 1 0 0,0 1 0 0 0,0-1 0 0 0,0 1 0 0 0,0-1 0 0 0,0 1 0 0 0,1-1-1 0 0,-1 1 1 0 0,0-1 0 0 0,0 1 0 0 0,0-1-264 0 0,1-1 356 0 0,-1 1 0 0 0,0-1 0 0 0,1 1 0 0 0,-1-1-1 0 0,1 1 1 0 0,0-1 0 0 0,-1 1 0 0 0,1-1 0 0 0,0 1 0 0 0,0 0 0 0 0,0-1 0 0 0,0 1-1 0 0,0 0 1 0 0,0 0 0 0 0,1 0-356 0 0,9-5 249 0 0,0 1 0 0 0,0 0 0 0 0,0 1 1 0 0,1 0-1 0 0,0 1 0 0 0,0 1 0 0 0,0 0 0 0 0,3 0-249 0 0,26-6 101 0 0,86-16 113 0 0,74-3-214 0 0,12 0-3573 0 0,-108 6-1686 0 0,-2-6-3355 0 0,-74 17 6656 0 0</inkml:trace>
  <inkml:trace contextRef="#ctx0" brushRef="#br0" timeOffset="7615.467">7391 265 556 0 0,'2'-6'8260'0'0,"5"-8"-1037"0"0,-6 13-6988 0 0,0-1-1 0 0,0 0 0 0 0,1 0 0 0 0,-1 1 0 0 0,1-1 0 0 0,0 1 1 0 0,-1-1-1 0 0,1 1 0 0 0,0 0 0 0 0,0 0 0 0 0,0 0 0 0 0,0 0 1 0 0,0 0-1 0 0,0 0-234 0 0,28-10 225 0 0,1 2 1 0 0,1 1-1 0 0,0 1 1 0 0,0 2-1 0 0,19-1-225 0 0,18 2-270 0 0,0 3-1 0 0,7 4 271 0 0,-65-3-234 0 0,63 7-1560 0 0,-68-6 1013 0 0,0 0 1 0 0,0 1-1 0 0,0-1 0 0 0,0 1 1 0 0,0 1-1 0 0,0-1 0 0 0,-1 1 1 0 0,1 0-1 0 0,-1 0 1 0 0,3 3 780 0 0,-7-6-222 0 0,0 1 1 0 0,0-1-1 0 0,-1 1 1 0 0,1-1-1 0 0,0 1 1 0 0,-1 0-1 0 0,1-1 1 0 0,0 1-1 0 0,-1 0 1 0 0,1-1-1 0 0,-1 1 1 0 0,1 0-1 0 0,-1 0 1 0 0,1 0 0 0 0,-1 0-1 0 0,0 0 1 0 0,1-1-1 0 0,-1 1 1 0 0,0 0-1 0 0,0 0 1 0 0,1 0-1 0 0,-1 0 1 0 0,0 0-1 0 0,0 0 1 0 0,0 0-1 0 0,0 0 1 0 0,0 0-1 0 0,-1 0 222 0 0,-4 13-2408 0 0</inkml:trace>
  <inkml:trace contextRef="#ctx0" brushRef="#br0" timeOffset="7800.755">7379 563 492 0 0,'-14'14'3192'0'0,"5"-10"669"0"0,6 1 287 0 0,8-7 124 0 0,14-1-1635 0 0,9 3-1465 0 0,11 0-756 0 0,10-2-500 0 0,7 0-560 0 0,2-2-836 0 0,3 2-1065 0 0,2 0-919 0 0,0 0-224 0 0,2 2 227 0 0,-2 0 681 0 0,-2 0 1008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B8DCF-B73A-4371-903E-D9423F68CAC2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FCBF3-C946-4933-8421-F21BDC1F1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61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DE6E3-D533-4FCE-99C3-3EA334B89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64E04D-688E-42B9-B70A-109187720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2A214-C4B4-4835-9B99-2DE827CBE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85F3-853A-4724-8E06-74CE153D9CAF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EC352-B8CA-446D-A3B2-2683F801B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46D62-C223-47E9-B3E1-EEE78F369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7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349BF-5CF9-4983-ADC1-1C8011803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5E98EA-9AF6-4A50-A8B8-B9C13D7FA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60F52-85C6-4BE8-95DC-D34E6D05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EFF1-80E4-4E61-A5EE-1701D0611151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DFBEF-7B24-4BD8-A460-D2BF71ED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AF02D-ADC8-4034-BDF7-43A81E641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9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162A53-B263-40B8-808A-0E6A0D9E1C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47B4C-E242-4DCB-B270-91B768725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3EC20-3DB4-495F-9A1D-3DEF0A6E8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E0E3-CF2E-40A9-AB04-ACD923268CB2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C933D-B86C-4B84-AA80-F0E97394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1D78E-0756-4FFC-9A82-A63485444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4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D2AF5-AD6A-4E2E-A164-7A230432A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301ED-EEC2-41E3-B334-1125D657B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96A44-2458-49C0-A5EE-FC677E905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8C28-D2ED-46FF-AF84-F751FF6A28C4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4114C-DE84-4CC3-8141-5527CAA1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D42B-C121-4CCC-A8C1-254D1A48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9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6D3D4-3159-4787-9010-6AC5BE35C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CEB3C-C50E-4CD9-97FC-C2507915B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454B7-9736-4F1E-B982-B4ECDB8D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BF78-C7AE-41C4-9F9C-83CE45ACEFDF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01ACD-F37A-4ED7-B4FB-47D154951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66A87-0B81-4E26-845E-C1F23E359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5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99426-8109-4628-BE87-A4275244A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BC808-2554-4B7D-955F-575505155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F081B-8015-4EFA-8328-4025AE620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95795-600B-42CF-888F-399619B7C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AEE4-0DD1-4845-A127-D6866BCB6CB3}" type="datetime1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824CD-5B52-4A8E-9B52-18BE06A29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A03A2-BE77-4E9A-A6B6-41E67E520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660B-050F-4B8D-AFCF-0C748E1C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57FF-4470-4F6F-90AC-F2F28CCC9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38177-BF02-42AF-92FB-2C9C12F03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167536-80A7-473B-9D27-6A517D336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768302-E1C4-4C9B-8600-B08F9C73CE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A6B815-E1EC-4C0C-8F3A-EBAFC37C0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D6CF-0CD8-44E3-8CEE-B630A4DF36AB}" type="datetime1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19F59F-7149-4353-B211-0E11E7A15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8BFEB1-ACF5-4B09-99CC-1D6332D0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7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14F75-B6D7-4CA0-85A3-E269E8716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39A2F-036E-464E-9083-26A63D2F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5A3C-19F5-4EB6-8F31-E18B121C85C7}" type="datetime1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BB19D5-0DFF-4516-BB5F-09BC018C5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03929E-6251-4A21-AA87-788BA0A6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6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109FE0-4A58-4B41-97AF-098B4AB08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39E1-FBE2-4DBB-A54E-69570919887C}" type="datetime1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903960-737D-443F-BBAB-92603A74F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DCD39-257B-41CC-9E1F-85B53CC7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5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E52E0-300D-4BC4-B33A-DA2D5D390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4CF08-ED64-4B97-B053-0D65E6B47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AE571-DAF7-4DFF-A880-5547F089E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C9FD1-A82F-4D13-98E9-6B66B2436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A7FF-C539-4192-B856-86B052524460}" type="datetime1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65ACF-01BE-4D1D-8191-F0F09E5E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7CB0A-631C-4A48-BAFA-80BE0F2AC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9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7A77B-D38E-4E02-977B-641E46357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D3A0BB-8210-4129-A034-8A231326C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8BE5FA-1062-44AF-8B07-266BD509D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60F1B-A0C6-490A-9169-99B42DD9B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0574-D874-4E5F-AE24-4219F55F0A35}" type="datetime1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FB21F-BB75-4AA2-A739-598503D3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69AD3-E956-4587-8F42-16FBF6277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2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B9D626-F18F-47D1-8F55-950187E1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120B9-5AD6-4EAF-BB41-BBEBDAB7F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65B38-26EC-402E-A72D-F132368DB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C2EDE-34A3-4C3C-94DB-C1571D0DCEC9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D1AEF-4D53-450D-9800-1956D6C07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7AD94-7905-45F5-A37E-CECE3D544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2C3D7-EDC6-4F50-BD17-0E7CC6A8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4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williams.edu/Mathematics/sjmiller/public_html/" TargetMode="External"/><Relationship Id="rId2" Type="http://schemas.openxmlformats.org/officeDocument/2006/relationships/hyperlink" Target="mailto:sjm1@williams.ed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eb.williams.edu/Mathematics/sjmiller/public_html/372Fa17/index.htm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williams.edu/Mathematics/sjmiller/public_html/372Fa17/index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eb.williams.edu/Mathematics/sjmiller/public_html/videoclasses/index.ht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williams.edu/Mathematics/sjmiller/public_html/372Fa17/coursenotes/Math302_LecNotes_Intro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47.png"/><Relationship Id="rId42" Type="http://schemas.openxmlformats.org/officeDocument/2006/relationships/customXml" Target="../ink/ink21.xml"/><Relationship Id="rId47" Type="http://schemas.openxmlformats.org/officeDocument/2006/relationships/image" Target="../media/image60.png"/><Relationship Id="rId63" Type="http://schemas.openxmlformats.org/officeDocument/2006/relationships/image" Target="../media/image68.png"/><Relationship Id="rId68" Type="http://schemas.openxmlformats.org/officeDocument/2006/relationships/customXml" Target="../ink/ink34.xml"/><Relationship Id="rId16" Type="http://schemas.openxmlformats.org/officeDocument/2006/relationships/customXml" Target="../ink/ink8.xml"/><Relationship Id="rId11" Type="http://schemas.openxmlformats.org/officeDocument/2006/relationships/image" Target="../media/image42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55.png"/><Relationship Id="rId40" Type="http://schemas.openxmlformats.org/officeDocument/2006/relationships/customXml" Target="../ink/ink20.xml"/><Relationship Id="rId45" Type="http://schemas.openxmlformats.org/officeDocument/2006/relationships/image" Target="../media/image59.png"/><Relationship Id="rId53" Type="http://schemas.openxmlformats.org/officeDocument/2006/relationships/image" Target="../media/image63.png"/><Relationship Id="rId58" Type="http://schemas.openxmlformats.org/officeDocument/2006/relationships/customXml" Target="../ink/ink29.xml"/><Relationship Id="rId66" Type="http://schemas.openxmlformats.org/officeDocument/2006/relationships/customXml" Target="../ink/ink33.xml"/><Relationship Id="rId74" Type="http://schemas.openxmlformats.org/officeDocument/2006/relationships/customXml" Target="../ink/ink37.xml"/><Relationship Id="rId79" Type="http://schemas.openxmlformats.org/officeDocument/2006/relationships/image" Target="../media/image76.png"/><Relationship Id="rId5" Type="http://schemas.openxmlformats.org/officeDocument/2006/relationships/image" Target="../media/image39.png"/><Relationship Id="rId61" Type="http://schemas.openxmlformats.org/officeDocument/2006/relationships/image" Target="../media/image67.png"/><Relationship Id="rId19" Type="http://schemas.openxmlformats.org/officeDocument/2006/relationships/image" Target="../media/image46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50.png"/><Relationship Id="rId30" Type="http://schemas.openxmlformats.org/officeDocument/2006/relationships/customXml" Target="../ink/ink15.xml"/><Relationship Id="rId35" Type="http://schemas.openxmlformats.org/officeDocument/2006/relationships/image" Target="../media/image54.png"/><Relationship Id="rId43" Type="http://schemas.openxmlformats.org/officeDocument/2006/relationships/image" Target="../media/image58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71.png"/><Relationship Id="rId77" Type="http://schemas.openxmlformats.org/officeDocument/2006/relationships/image" Target="../media/image75.png"/><Relationship Id="rId8" Type="http://schemas.openxmlformats.org/officeDocument/2006/relationships/customXml" Target="../ink/ink4.xml"/><Relationship Id="rId51" Type="http://schemas.openxmlformats.org/officeDocument/2006/relationships/image" Target="../media/image62.png"/><Relationship Id="rId72" Type="http://schemas.openxmlformats.org/officeDocument/2006/relationships/customXml" Target="../ink/ink36.xml"/><Relationship Id="rId3" Type="http://schemas.openxmlformats.org/officeDocument/2006/relationships/image" Target="../media/image38.png"/><Relationship Id="rId12" Type="http://schemas.openxmlformats.org/officeDocument/2006/relationships/customXml" Target="../ink/ink6.xml"/><Relationship Id="rId17" Type="http://schemas.openxmlformats.org/officeDocument/2006/relationships/image" Target="../media/image45.png"/><Relationship Id="rId25" Type="http://schemas.openxmlformats.org/officeDocument/2006/relationships/image" Target="../media/image49.png"/><Relationship Id="rId33" Type="http://schemas.openxmlformats.org/officeDocument/2006/relationships/image" Target="../media/image53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66.png"/><Relationship Id="rId67" Type="http://schemas.openxmlformats.org/officeDocument/2006/relationships/image" Target="../media/image70.png"/><Relationship Id="rId20" Type="http://schemas.openxmlformats.org/officeDocument/2006/relationships/customXml" Target="../ink/ink10.xml"/><Relationship Id="rId41" Type="http://schemas.openxmlformats.org/officeDocument/2006/relationships/image" Target="../media/image57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5" Type="http://schemas.openxmlformats.org/officeDocument/2006/relationships/image" Target="../media/image44.png"/><Relationship Id="rId23" Type="http://schemas.openxmlformats.org/officeDocument/2006/relationships/image" Target="../media/image48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61.png"/><Relationship Id="rId57" Type="http://schemas.openxmlformats.org/officeDocument/2006/relationships/image" Target="../media/image65.png"/><Relationship Id="rId10" Type="http://schemas.openxmlformats.org/officeDocument/2006/relationships/customXml" Target="../ink/ink5.xml"/><Relationship Id="rId31" Type="http://schemas.openxmlformats.org/officeDocument/2006/relationships/image" Target="../media/image52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69.png"/><Relationship Id="rId73" Type="http://schemas.openxmlformats.org/officeDocument/2006/relationships/image" Target="../media/image73.png"/><Relationship Id="rId78" Type="http://schemas.openxmlformats.org/officeDocument/2006/relationships/customXml" Target="../ink/ink39.xml"/><Relationship Id="rId4" Type="http://schemas.openxmlformats.org/officeDocument/2006/relationships/customXml" Target="../ink/ink2.xml"/><Relationship Id="rId9" Type="http://schemas.openxmlformats.org/officeDocument/2006/relationships/image" Target="../media/image41.png"/><Relationship Id="rId13" Type="http://schemas.openxmlformats.org/officeDocument/2006/relationships/image" Target="../media/image43.png"/><Relationship Id="rId18" Type="http://schemas.openxmlformats.org/officeDocument/2006/relationships/customXml" Target="../ink/ink9.xml"/><Relationship Id="rId39" Type="http://schemas.openxmlformats.org/officeDocument/2006/relationships/image" Target="../media/image56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64.png"/><Relationship Id="rId76" Type="http://schemas.openxmlformats.org/officeDocument/2006/relationships/customXml" Target="../ink/ink38.xml"/><Relationship Id="rId7" Type="http://schemas.openxmlformats.org/officeDocument/2006/relationships/image" Target="../media/image40.png"/><Relationship Id="rId71" Type="http://schemas.openxmlformats.org/officeDocument/2006/relationships/image" Target="../media/image72.png"/><Relationship Id="rId2" Type="http://schemas.openxmlformats.org/officeDocument/2006/relationships/customXml" Target="../ink/ink1.xml"/><Relationship Id="rId29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2.xml"/><Relationship Id="rId21" Type="http://schemas.openxmlformats.org/officeDocument/2006/relationships/image" Target="../media/image86.png"/><Relationship Id="rId42" Type="http://schemas.openxmlformats.org/officeDocument/2006/relationships/customXml" Target="../ink/ink60.xml"/><Relationship Id="rId47" Type="http://schemas.openxmlformats.org/officeDocument/2006/relationships/image" Target="../media/image99.png"/><Relationship Id="rId63" Type="http://schemas.openxmlformats.org/officeDocument/2006/relationships/image" Target="../media/image107.png"/><Relationship Id="rId68" Type="http://schemas.openxmlformats.org/officeDocument/2006/relationships/customXml" Target="../ink/ink73.xml"/><Relationship Id="rId84" Type="http://schemas.openxmlformats.org/officeDocument/2006/relationships/customXml" Target="../ink/ink81.xml"/><Relationship Id="rId89" Type="http://schemas.openxmlformats.org/officeDocument/2006/relationships/image" Target="../media/image120.png"/><Relationship Id="rId16" Type="http://schemas.openxmlformats.org/officeDocument/2006/relationships/customXml" Target="../ink/ink47.xml"/><Relationship Id="rId11" Type="http://schemas.openxmlformats.org/officeDocument/2006/relationships/image" Target="../media/image81.png"/><Relationship Id="rId32" Type="http://schemas.openxmlformats.org/officeDocument/2006/relationships/customXml" Target="../ink/ink55.xml"/><Relationship Id="rId37" Type="http://schemas.openxmlformats.org/officeDocument/2006/relationships/image" Target="../media/image94.png"/><Relationship Id="rId53" Type="http://schemas.openxmlformats.org/officeDocument/2006/relationships/image" Target="../media/image102.png"/><Relationship Id="rId58" Type="http://schemas.openxmlformats.org/officeDocument/2006/relationships/customXml" Target="../ink/ink68.xml"/><Relationship Id="rId74" Type="http://schemas.openxmlformats.org/officeDocument/2006/relationships/customXml" Target="../ink/ink76.xml"/><Relationship Id="rId79" Type="http://schemas.openxmlformats.org/officeDocument/2006/relationships/image" Target="../media/image115.png"/><Relationship Id="rId5" Type="http://schemas.openxmlformats.org/officeDocument/2006/relationships/image" Target="../media/image78.png"/><Relationship Id="rId90" Type="http://schemas.openxmlformats.org/officeDocument/2006/relationships/customXml" Target="../ink/ink84.xml"/><Relationship Id="rId95" Type="http://schemas.openxmlformats.org/officeDocument/2006/relationships/image" Target="../media/image123.png"/><Relationship Id="rId22" Type="http://schemas.openxmlformats.org/officeDocument/2006/relationships/customXml" Target="../ink/ink50.xml"/><Relationship Id="rId27" Type="http://schemas.openxmlformats.org/officeDocument/2006/relationships/image" Target="../media/image89.png"/><Relationship Id="rId43" Type="http://schemas.openxmlformats.org/officeDocument/2006/relationships/image" Target="../media/image97.png"/><Relationship Id="rId48" Type="http://schemas.openxmlformats.org/officeDocument/2006/relationships/customXml" Target="../ink/ink63.xml"/><Relationship Id="rId64" Type="http://schemas.openxmlformats.org/officeDocument/2006/relationships/customXml" Target="../ink/ink71.xml"/><Relationship Id="rId69" Type="http://schemas.openxmlformats.org/officeDocument/2006/relationships/image" Target="../media/image110.png"/><Relationship Id="rId80" Type="http://schemas.openxmlformats.org/officeDocument/2006/relationships/customXml" Target="../ink/ink79.xml"/><Relationship Id="rId85" Type="http://schemas.openxmlformats.org/officeDocument/2006/relationships/image" Target="../media/image118.png"/><Relationship Id="rId12" Type="http://schemas.openxmlformats.org/officeDocument/2006/relationships/customXml" Target="../ink/ink45.xml"/><Relationship Id="rId17" Type="http://schemas.openxmlformats.org/officeDocument/2006/relationships/image" Target="../media/image84.png"/><Relationship Id="rId25" Type="http://schemas.openxmlformats.org/officeDocument/2006/relationships/image" Target="../media/image88.png"/><Relationship Id="rId33" Type="http://schemas.openxmlformats.org/officeDocument/2006/relationships/image" Target="../media/image92.png"/><Relationship Id="rId38" Type="http://schemas.openxmlformats.org/officeDocument/2006/relationships/customXml" Target="../ink/ink58.xml"/><Relationship Id="rId46" Type="http://schemas.openxmlformats.org/officeDocument/2006/relationships/customXml" Target="../ink/ink62.xml"/><Relationship Id="rId59" Type="http://schemas.openxmlformats.org/officeDocument/2006/relationships/image" Target="../media/image105.png"/><Relationship Id="rId67" Type="http://schemas.openxmlformats.org/officeDocument/2006/relationships/image" Target="../media/image109.png"/><Relationship Id="rId20" Type="http://schemas.openxmlformats.org/officeDocument/2006/relationships/customXml" Target="../ink/ink49.xml"/><Relationship Id="rId41" Type="http://schemas.openxmlformats.org/officeDocument/2006/relationships/image" Target="../media/image96.png"/><Relationship Id="rId54" Type="http://schemas.openxmlformats.org/officeDocument/2006/relationships/customXml" Target="../ink/ink66.xml"/><Relationship Id="rId62" Type="http://schemas.openxmlformats.org/officeDocument/2006/relationships/customXml" Target="../ink/ink70.xml"/><Relationship Id="rId70" Type="http://schemas.openxmlformats.org/officeDocument/2006/relationships/customXml" Target="../ink/ink74.xml"/><Relationship Id="rId75" Type="http://schemas.openxmlformats.org/officeDocument/2006/relationships/image" Target="../media/image113.png"/><Relationship Id="rId83" Type="http://schemas.openxmlformats.org/officeDocument/2006/relationships/image" Target="../media/image117.png"/><Relationship Id="rId88" Type="http://schemas.openxmlformats.org/officeDocument/2006/relationships/customXml" Target="../ink/ink83.xml"/><Relationship Id="rId91" Type="http://schemas.openxmlformats.org/officeDocument/2006/relationships/image" Target="../media/image121.png"/><Relationship Id="rId96" Type="http://schemas.openxmlformats.org/officeDocument/2006/relationships/customXml" Target="../ink/ink8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2.xml"/><Relationship Id="rId15" Type="http://schemas.openxmlformats.org/officeDocument/2006/relationships/image" Target="../media/image83.png"/><Relationship Id="rId23" Type="http://schemas.openxmlformats.org/officeDocument/2006/relationships/image" Target="../media/image87.png"/><Relationship Id="rId28" Type="http://schemas.openxmlformats.org/officeDocument/2006/relationships/customXml" Target="../ink/ink53.xml"/><Relationship Id="rId36" Type="http://schemas.openxmlformats.org/officeDocument/2006/relationships/customXml" Target="../ink/ink57.xml"/><Relationship Id="rId49" Type="http://schemas.openxmlformats.org/officeDocument/2006/relationships/image" Target="../media/image100.png"/><Relationship Id="rId57" Type="http://schemas.openxmlformats.org/officeDocument/2006/relationships/image" Target="../media/image104.png"/><Relationship Id="rId10" Type="http://schemas.openxmlformats.org/officeDocument/2006/relationships/customXml" Target="../ink/ink44.xml"/><Relationship Id="rId31" Type="http://schemas.openxmlformats.org/officeDocument/2006/relationships/image" Target="../media/image91.png"/><Relationship Id="rId44" Type="http://schemas.openxmlformats.org/officeDocument/2006/relationships/customXml" Target="../ink/ink61.xml"/><Relationship Id="rId52" Type="http://schemas.openxmlformats.org/officeDocument/2006/relationships/customXml" Target="../ink/ink65.xml"/><Relationship Id="rId60" Type="http://schemas.openxmlformats.org/officeDocument/2006/relationships/customXml" Target="../ink/ink69.xml"/><Relationship Id="rId65" Type="http://schemas.openxmlformats.org/officeDocument/2006/relationships/image" Target="../media/image108.png"/><Relationship Id="rId73" Type="http://schemas.openxmlformats.org/officeDocument/2006/relationships/image" Target="../media/image112.png"/><Relationship Id="rId78" Type="http://schemas.openxmlformats.org/officeDocument/2006/relationships/customXml" Target="../ink/ink78.xml"/><Relationship Id="rId81" Type="http://schemas.openxmlformats.org/officeDocument/2006/relationships/image" Target="../media/image116.png"/><Relationship Id="rId86" Type="http://schemas.openxmlformats.org/officeDocument/2006/relationships/customXml" Target="../ink/ink82.xml"/><Relationship Id="rId94" Type="http://schemas.openxmlformats.org/officeDocument/2006/relationships/customXml" Target="../ink/ink86.xml"/><Relationship Id="rId99" Type="http://schemas.openxmlformats.org/officeDocument/2006/relationships/image" Target="../media/image125.png"/><Relationship Id="rId101" Type="http://schemas.openxmlformats.org/officeDocument/2006/relationships/image" Target="../media/image126.png"/><Relationship Id="rId4" Type="http://schemas.openxmlformats.org/officeDocument/2006/relationships/customXml" Target="../ink/ink41.xml"/><Relationship Id="rId9" Type="http://schemas.openxmlformats.org/officeDocument/2006/relationships/image" Target="../media/image80.png"/><Relationship Id="rId13" Type="http://schemas.openxmlformats.org/officeDocument/2006/relationships/image" Target="../media/image82.png"/><Relationship Id="rId18" Type="http://schemas.openxmlformats.org/officeDocument/2006/relationships/customXml" Target="../ink/ink48.xml"/><Relationship Id="rId39" Type="http://schemas.openxmlformats.org/officeDocument/2006/relationships/image" Target="../media/image95.png"/><Relationship Id="rId34" Type="http://schemas.openxmlformats.org/officeDocument/2006/relationships/customXml" Target="../ink/ink56.xml"/><Relationship Id="rId50" Type="http://schemas.openxmlformats.org/officeDocument/2006/relationships/customXml" Target="../ink/ink64.xml"/><Relationship Id="rId55" Type="http://schemas.openxmlformats.org/officeDocument/2006/relationships/image" Target="../media/image103.png"/><Relationship Id="rId76" Type="http://schemas.openxmlformats.org/officeDocument/2006/relationships/customXml" Target="../ink/ink77.xml"/><Relationship Id="rId97" Type="http://schemas.openxmlformats.org/officeDocument/2006/relationships/image" Target="../media/image124.png"/><Relationship Id="rId7" Type="http://schemas.openxmlformats.org/officeDocument/2006/relationships/image" Target="../media/image79.png"/><Relationship Id="rId71" Type="http://schemas.openxmlformats.org/officeDocument/2006/relationships/image" Target="../media/image111.png"/><Relationship Id="rId92" Type="http://schemas.openxmlformats.org/officeDocument/2006/relationships/customXml" Target="../ink/ink85.xml"/><Relationship Id="rId2" Type="http://schemas.openxmlformats.org/officeDocument/2006/relationships/customXml" Target="../ink/ink40.xml"/><Relationship Id="rId29" Type="http://schemas.openxmlformats.org/officeDocument/2006/relationships/image" Target="../media/image90.png"/><Relationship Id="rId24" Type="http://schemas.openxmlformats.org/officeDocument/2006/relationships/customXml" Target="../ink/ink51.xml"/><Relationship Id="rId40" Type="http://schemas.openxmlformats.org/officeDocument/2006/relationships/customXml" Target="../ink/ink59.xml"/><Relationship Id="rId45" Type="http://schemas.openxmlformats.org/officeDocument/2006/relationships/image" Target="../media/image98.png"/><Relationship Id="rId66" Type="http://schemas.openxmlformats.org/officeDocument/2006/relationships/customXml" Target="../ink/ink72.xml"/><Relationship Id="rId87" Type="http://schemas.openxmlformats.org/officeDocument/2006/relationships/image" Target="../media/image119.png"/><Relationship Id="rId61" Type="http://schemas.openxmlformats.org/officeDocument/2006/relationships/image" Target="../media/image106.png"/><Relationship Id="rId82" Type="http://schemas.openxmlformats.org/officeDocument/2006/relationships/customXml" Target="../ink/ink80.xml"/><Relationship Id="rId19" Type="http://schemas.openxmlformats.org/officeDocument/2006/relationships/image" Target="../media/image85.png"/><Relationship Id="rId14" Type="http://schemas.openxmlformats.org/officeDocument/2006/relationships/customXml" Target="../ink/ink46.xml"/><Relationship Id="rId30" Type="http://schemas.openxmlformats.org/officeDocument/2006/relationships/customXml" Target="../ink/ink54.xml"/><Relationship Id="rId35" Type="http://schemas.openxmlformats.org/officeDocument/2006/relationships/image" Target="../media/image93.png"/><Relationship Id="rId56" Type="http://schemas.openxmlformats.org/officeDocument/2006/relationships/customXml" Target="../ink/ink67.xml"/><Relationship Id="rId77" Type="http://schemas.openxmlformats.org/officeDocument/2006/relationships/image" Target="../media/image114.png"/><Relationship Id="rId100" Type="http://schemas.openxmlformats.org/officeDocument/2006/relationships/customXml" Target="../ink/ink89.xml"/><Relationship Id="rId8" Type="http://schemas.openxmlformats.org/officeDocument/2006/relationships/customXml" Target="../ink/ink43.xml"/><Relationship Id="rId51" Type="http://schemas.openxmlformats.org/officeDocument/2006/relationships/image" Target="../media/image101.png"/><Relationship Id="rId72" Type="http://schemas.openxmlformats.org/officeDocument/2006/relationships/customXml" Target="../ink/ink75.xml"/><Relationship Id="rId93" Type="http://schemas.openxmlformats.org/officeDocument/2006/relationships/image" Target="../media/image122.png"/><Relationship Id="rId98" Type="http://schemas.openxmlformats.org/officeDocument/2006/relationships/customXml" Target="../ink/ink88.xml"/><Relationship Id="rId3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4.png"/><Relationship Id="rId21" Type="http://schemas.openxmlformats.org/officeDocument/2006/relationships/image" Target="../media/image136.png"/><Relationship Id="rId42" Type="http://schemas.openxmlformats.org/officeDocument/2006/relationships/customXml" Target="../ink/ink110.xml"/><Relationship Id="rId63" Type="http://schemas.openxmlformats.org/officeDocument/2006/relationships/image" Target="../media/image157.png"/><Relationship Id="rId84" Type="http://schemas.openxmlformats.org/officeDocument/2006/relationships/customXml" Target="../ink/ink131.xml"/><Relationship Id="rId138" Type="http://schemas.openxmlformats.org/officeDocument/2006/relationships/customXml" Target="../ink/ink158.xml"/><Relationship Id="rId107" Type="http://schemas.openxmlformats.org/officeDocument/2006/relationships/image" Target="../media/image179.png"/><Relationship Id="rId11" Type="http://schemas.openxmlformats.org/officeDocument/2006/relationships/image" Target="../media/image131.png"/><Relationship Id="rId32" Type="http://schemas.openxmlformats.org/officeDocument/2006/relationships/customXml" Target="../ink/ink105.xml"/><Relationship Id="rId37" Type="http://schemas.openxmlformats.org/officeDocument/2006/relationships/image" Target="../media/image144.png"/><Relationship Id="rId53" Type="http://schemas.openxmlformats.org/officeDocument/2006/relationships/image" Target="../media/image152.png"/><Relationship Id="rId58" Type="http://schemas.openxmlformats.org/officeDocument/2006/relationships/customXml" Target="../ink/ink118.xml"/><Relationship Id="rId74" Type="http://schemas.openxmlformats.org/officeDocument/2006/relationships/customXml" Target="../ink/ink126.xml"/><Relationship Id="rId79" Type="http://schemas.openxmlformats.org/officeDocument/2006/relationships/image" Target="../media/image165.png"/><Relationship Id="rId102" Type="http://schemas.openxmlformats.org/officeDocument/2006/relationships/customXml" Target="../ink/ink140.xml"/><Relationship Id="rId123" Type="http://schemas.openxmlformats.org/officeDocument/2006/relationships/image" Target="../media/image187.png"/><Relationship Id="rId128" Type="http://schemas.openxmlformats.org/officeDocument/2006/relationships/customXml" Target="../ink/ink153.xml"/><Relationship Id="rId5" Type="http://schemas.openxmlformats.org/officeDocument/2006/relationships/image" Target="../media/image128.png"/><Relationship Id="rId90" Type="http://schemas.openxmlformats.org/officeDocument/2006/relationships/customXml" Target="../ink/ink134.xml"/><Relationship Id="rId95" Type="http://schemas.openxmlformats.org/officeDocument/2006/relationships/image" Target="../media/image173.png"/><Relationship Id="rId22" Type="http://schemas.openxmlformats.org/officeDocument/2006/relationships/customXml" Target="../ink/ink100.xml"/><Relationship Id="rId27" Type="http://schemas.openxmlformats.org/officeDocument/2006/relationships/image" Target="../media/image139.png"/><Relationship Id="rId43" Type="http://schemas.openxmlformats.org/officeDocument/2006/relationships/image" Target="../media/image147.png"/><Relationship Id="rId48" Type="http://schemas.openxmlformats.org/officeDocument/2006/relationships/customXml" Target="../ink/ink113.xml"/><Relationship Id="rId64" Type="http://schemas.openxmlformats.org/officeDocument/2006/relationships/customXml" Target="../ink/ink121.xml"/><Relationship Id="rId69" Type="http://schemas.openxmlformats.org/officeDocument/2006/relationships/image" Target="../media/image160.png"/><Relationship Id="rId113" Type="http://schemas.openxmlformats.org/officeDocument/2006/relationships/image" Target="../media/image182.png"/><Relationship Id="rId118" Type="http://schemas.openxmlformats.org/officeDocument/2006/relationships/customXml" Target="../ink/ink148.xml"/><Relationship Id="rId134" Type="http://schemas.openxmlformats.org/officeDocument/2006/relationships/customXml" Target="../ink/ink156.xml"/><Relationship Id="rId139" Type="http://schemas.openxmlformats.org/officeDocument/2006/relationships/image" Target="../media/image195.png"/><Relationship Id="rId80" Type="http://schemas.openxmlformats.org/officeDocument/2006/relationships/customXml" Target="../ink/ink129.xml"/><Relationship Id="rId85" Type="http://schemas.openxmlformats.org/officeDocument/2006/relationships/image" Target="../media/image168.png"/><Relationship Id="rId12" Type="http://schemas.openxmlformats.org/officeDocument/2006/relationships/customXml" Target="../ink/ink95.xml"/><Relationship Id="rId17" Type="http://schemas.openxmlformats.org/officeDocument/2006/relationships/image" Target="../media/image134.png"/><Relationship Id="rId33" Type="http://schemas.openxmlformats.org/officeDocument/2006/relationships/image" Target="../media/image142.png"/><Relationship Id="rId38" Type="http://schemas.openxmlformats.org/officeDocument/2006/relationships/customXml" Target="../ink/ink108.xml"/><Relationship Id="rId59" Type="http://schemas.openxmlformats.org/officeDocument/2006/relationships/image" Target="../media/image155.png"/><Relationship Id="rId103" Type="http://schemas.openxmlformats.org/officeDocument/2006/relationships/image" Target="../media/image177.png"/><Relationship Id="rId108" Type="http://schemas.openxmlformats.org/officeDocument/2006/relationships/customXml" Target="../ink/ink143.xml"/><Relationship Id="rId124" Type="http://schemas.openxmlformats.org/officeDocument/2006/relationships/customXml" Target="../ink/ink151.xml"/><Relationship Id="rId129" Type="http://schemas.openxmlformats.org/officeDocument/2006/relationships/image" Target="../media/image190.png"/><Relationship Id="rId54" Type="http://schemas.openxmlformats.org/officeDocument/2006/relationships/customXml" Target="../ink/ink116.xml"/><Relationship Id="rId70" Type="http://schemas.openxmlformats.org/officeDocument/2006/relationships/customXml" Target="../ink/ink124.xml"/><Relationship Id="rId75" Type="http://schemas.openxmlformats.org/officeDocument/2006/relationships/image" Target="../media/image163.png"/><Relationship Id="rId91" Type="http://schemas.openxmlformats.org/officeDocument/2006/relationships/image" Target="../media/image171.png"/><Relationship Id="rId96" Type="http://schemas.openxmlformats.org/officeDocument/2006/relationships/customXml" Target="../ink/ink137.xml"/><Relationship Id="rId140" Type="http://schemas.openxmlformats.org/officeDocument/2006/relationships/customXml" Target="../ink/ink15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2.xml"/><Relationship Id="rId23" Type="http://schemas.openxmlformats.org/officeDocument/2006/relationships/image" Target="../media/image137.png"/><Relationship Id="rId28" Type="http://schemas.openxmlformats.org/officeDocument/2006/relationships/customXml" Target="../ink/ink103.xml"/><Relationship Id="rId49" Type="http://schemas.openxmlformats.org/officeDocument/2006/relationships/image" Target="../media/image150.png"/><Relationship Id="rId114" Type="http://schemas.openxmlformats.org/officeDocument/2006/relationships/customXml" Target="../ink/ink146.xml"/><Relationship Id="rId119" Type="http://schemas.openxmlformats.org/officeDocument/2006/relationships/image" Target="../media/image185.png"/><Relationship Id="rId44" Type="http://schemas.openxmlformats.org/officeDocument/2006/relationships/customXml" Target="../ink/ink111.xml"/><Relationship Id="rId60" Type="http://schemas.openxmlformats.org/officeDocument/2006/relationships/customXml" Target="../ink/ink119.xml"/><Relationship Id="rId65" Type="http://schemas.openxmlformats.org/officeDocument/2006/relationships/image" Target="../media/image158.png"/><Relationship Id="rId81" Type="http://schemas.openxmlformats.org/officeDocument/2006/relationships/image" Target="../media/image166.png"/><Relationship Id="rId86" Type="http://schemas.openxmlformats.org/officeDocument/2006/relationships/customXml" Target="../ink/ink132.xml"/><Relationship Id="rId130" Type="http://schemas.openxmlformats.org/officeDocument/2006/relationships/customXml" Target="../ink/ink154.xml"/><Relationship Id="rId135" Type="http://schemas.openxmlformats.org/officeDocument/2006/relationships/image" Target="../media/image193.png"/><Relationship Id="rId13" Type="http://schemas.openxmlformats.org/officeDocument/2006/relationships/image" Target="../media/image132.png"/><Relationship Id="rId18" Type="http://schemas.openxmlformats.org/officeDocument/2006/relationships/customXml" Target="../ink/ink98.xml"/><Relationship Id="rId39" Type="http://schemas.openxmlformats.org/officeDocument/2006/relationships/image" Target="../media/image145.png"/><Relationship Id="rId109" Type="http://schemas.openxmlformats.org/officeDocument/2006/relationships/image" Target="../media/image180.png"/><Relationship Id="rId34" Type="http://schemas.openxmlformats.org/officeDocument/2006/relationships/customXml" Target="../ink/ink106.xml"/><Relationship Id="rId50" Type="http://schemas.openxmlformats.org/officeDocument/2006/relationships/customXml" Target="../ink/ink114.xml"/><Relationship Id="rId55" Type="http://schemas.openxmlformats.org/officeDocument/2006/relationships/image" Target="../media/image153.png"/><Relationship Id="rId76" Type="http://schemas.openxmlformats.org/officeDocument/2006/relationships/customXml" Target="../ink/ink127.xml"/><Relationship Id="rId97" Type="http://schemas.openxmlformats.org/officeDocument/2006/relationships/image" Target="../media/image174.png"/><Relationship Id="rId104" Type="http://schemas.openxmlformats.org/officeDocument/2006/relationships/customXml" Target="../ink/ink141.xml"/><Relationship Id="rId120" Type="http://schemas.openxmlformats.org/officeDocument/2006/relationships/customXml" Target="../ink/ink149.xml"/><Relationship Id="rId125" Type="http://schemas.openxmlformats.org/officeDocument/2006/relationships/image" Target="../media/image188.png"/><Relationship Id="rId141" Type="http://schemas.openxmlformats.org/officeDocument/2006/relationships/image" Target="../media/image196.png"/><Relationship Id="rId7" Type="http://schemas.openxmlformats.org/officeDocument/2006/relationships/image" Target="../media/image129.png"/><Relationship Id="rId71" Type="http://schemas.openxmlformats.org/officeDocument/2006/relationships/image" Target="../media/image161.png"/><Relationship Id="rId92" Type="http://schemas.openxmlformats.org/officeDocument/2006/relationships/customXml" Target="../ink/ink135.xml"/><Relationship Id="rId2" Type="http://schemas.openxmlformats.org/officeDocument/2006/relationships/customXml" Target="../ink/ink90.xml"/><Relationship Id="rId29" Type="http://schemas.openxmlformats.org/officeDocument/2006/relationships/image" Target="../media/image140.png"/><Relationship Id="rId24" Type="http://schemas.openxmlformats.org/officeDocument/2006/relationships/customXml" Target="../ink/ink101.xml"/><Relationship Id="rId40" Type="http://schemas.openxmlformats.org/officeDocument/2006/relationships/customXml" Target="../ink/ink109.xml"/><Relationship Id="rId45" Type="http://schemas.openxmlformats.org/officeDocument/2006/relationships/image" Target="../media/image148.png"/><Relationship Id="rId66" Type="http://schemas.openxmlformats.org/officeDocument/2006/relationships/customXml" Target="../ink/ink122.xml"/><Relationship Id="rId87" Type="http://schemas.openxmlformats.org/officeDocument/2006/relationships/image" Target="../media/image169.png"/><Relationship Id="rId110" Type="http://schemas.openxmlformats.org/officeDocument/2006/relationships/customXml" Target="../ink/ink144.xml"/><Relationship Id="rId115" Type="http://schemas.openxmlformats.org/officeDocument/2006/relationships/image" Target="../media/image183.png"/><Relationship Id="rId131" Type="http://schemas.openxmlformats.org/officeDocument/2006/relationships/image" Target="../media/image191.png"/><Relationship Id="rId136" Type="http://schemas.openxmlformats.org/officeDocument/2006/relationships/customXml" Target="../ink/ink157.xml"/><Relationship Id="rId61" Type="http://schemas.openxmlformats.org/officeDocument/2006/relationships/image" Target="../media/image156.png"/><Relationship Id="rId82" Type="http://schemas.openxmlformats.org/officeDocument/2006/relationships/customXml" Target="../ink/ink130.xml"/><Relationship Id="rId19" Type="http://schemas.openxmlformats.org/officeDocument/2006/relationships/image" Target="../media/image135.png"/><Relationship Id="rId14" Type="http://schemas.openxmlformats.org/officeDocument/2006/relationships/customXml" Target="../ink/ink96.xml"/><Relationship Id="rId30" Type="http://schemas.openxmlformats.org/officeDocument/2006/relationships/customXml" Target="../ink/ink104.xml"/><Relationship Id="rId35" Type="http://schemas.openxmlformats.org/officeDocument/2006/relationships/image" Target="../media/image143.png"/><Relationship Id="rId56" Type="http://schemas.openxmlformats.org/officeDocument/2006/relationships/customXml" Target="../ink/ink117.xml"/><Relationship Id="rId77" Type="http://schemas.openxmlformats.org/officeDocument/2006/relationships/image" Target="../media/image164.png"/><Relationship Id="rId100" Type="http://schemas.openxmlformats.org/officeDocument/2006/relationships/customXml" Target="../ink/ink139.xml"/><Relationship Id="rId105" Type="http://schemas.openxmlformats.org/officeDocument/2006/relationships/image" Target="../media/image178.png"/><Relationship Id="rId126" Type="http://schemas.openxmlformats.org/officeDocument/2006/relationships/customXml" Target="../ink/ink152.xml"/><Relationship Id="rId8" Type="http://schemas.openxmlformats.org/officeDocument/2006/relationships/customXml" Target="../ink/ink93.xml"/><Relationship Id="rId51" Type="http://schemas.openxmlformats.org/officeDocument/2006/relationships/image" Target="../media/image151.png"/><Relationship Id="rId72" Type="http://schemas.openxmlformats.org/officeDocument/2006/relationships/customXml" Target="../ink/ink125.xml"/><Relationship Id="rId93" Type="http://schemas.openxmlformats.org/officeDocument/2006/relationships/image" Target="../media/image172.png"/><Relationship Id="rId98" Type="http://schemas.openxmlformats.org/officeDocument/2006/relationships/customXml" Target="../ink/ink138.xml"/><Relationship Id="rId121" Type="http://schemas.openxmlformats.org/officeDocument/2006/relationships/image" Target="../media/image186.png"/><Relationship Id="rId3" Type="http://schemas.openxmlformats.org/officeDocument/2006/relationships/image" Target="../media/image127.png"/><Relationship Id="rId25" Type="http://schemas.openxmlformats.org/officeDocument/2006/relationships/image" Target="../media/image138.png"/><Relationship Id="rId46" Type="http://schemas.openxmlformats.org/officeDocument/2006/relationships/customXml" Target="../ink/ink112.xml"/><Relationship Id="rId67" Type="http://schemas.openxmlformats.org/officeDocument/2006/relationships/image" Target="../media/image159.png"/><Relationship Id="rId116" Type="http://schemas.openxmlformats.org/officeDocument/2006/relationships/customXml" Target="../ink/ink147.xml"/><Relationship Id="rId137" Type="http://schemas.openxmlformats.org/officeDocument/2006/relationships/image" Target="../media/image194.png"/><Relationship Id="rId20" Type="http://schemas.openxmlformats.org/officeDocument/2006/relationships/customXml" Target="../ink/ink99.xml"/><Relationship Id="rId41" Type="http://schemas.openxmlformats.org/officeDocument/2006/relationships/image" Target="../media/image146.png"/><Relationship Id="rId62" Type="http://schemas.openxmlformats.org/officeDocument/2006/relationships/customXml" Target="../ink/ink120.xml"/><Relationship Id="rId83" Type="http://schemas.openxmlformats.org/officeDocument/2006/relationships/image" Target="../media/image167.png"/><Relationship Id="rId88" Type="http://schemas.openxmlformats.org/officeDocument/2006/relationships/customXml" Target="../ink/ink133.xml"/><Relationship Id="rId111" Type="http://schemas.openxmlformats.org/officeDocument/2006/relationships/image" Target="../media/image181.png"/><Relationship Id="rId132" Type="http://schemas.openxmlformats.org/officeDocument/2006/relationships/customXml" Target="../ink/ink155.xml"/><Relationship Id="rId15" Type="http://schemas.openxmlformats.org/officeDocument/2006/relationships/image" Target="../media/image133.png"/><Relationship Id="rId36" Type="http://schemas.openxmlformats.org/officeDocument/2006/relationships/customXml" Target="../ink/ink107.xml"/><Relationship Id="rId57" Type="http://schemas.openxmlformats.org/officeDocument/2006/relationships/image" Target="../media/image154.png"/><Relationship Id="rId106" Type="http://schemas.openxmlformats.org/officeDocument/2006/relationships/customXml" Target="../ink/ink142.xml"/><Relationship Id="rId127" Type="http://schemas.openxmlformats.org/officeDocument/2006/relationships/image" Target="../media/image189.png"/><Relationship Id="rId10" Type="http://schemas.openxmlformats.org/officeDocument/2006/relationships/customXml" Target="../ink/ink94.xml"/><Relationship Id="rId31" Type="http://schemas.openxmlformats.org/officeDocument/2006/relationships/image" Target="../media/image141.png"/><Relationship Id="rId52" Type="http://schemas.openxmlformats.org/officeDocument/2006/relationships/customXml" Target="../ink/ink115.xml"/><Relationship Id="rId73" Type="http://schemas.openxmlformats.org/officeDocument/2006/relationships/image" Target="../media/image162.png"/><Relationship Id="rId78" Type="http://schemas.openxmlformats.org/officeDocument/2006/relationships/customXml" Target="../ink/ink128.xml"/><Relationship Id="rId94" Type="http://schemas.openxmlformats.org/officeDocument/2006/relationships/customXml" Target="../ink/ink136.xml"/><Relationship Id="rId99" Type="http://schemas.openxmlformats.org/officeDocument/2006/relationships/image" Target="../media/image175.png"/><Relationship Id="rId101" Type="http://schemas.openxmlformats.org/officeDocument/2006/relationships/image" Target="../media/image176.png"/><Relationship Id="rId122" Type="http://schemas.openxmlformats.org/officeDocument/2006/relationships/customXml" Target="../ink/ink150.xml"/><Relationship Id="rId4" Type="http://schemas.openxmlformats.org/officeDocument/2006/relationships/customXml" Target="../ink/ink91.xml"/><Relationship Id="rId9" Type="http://schemas.openxmlformats.org/officeDocument/2006/relationships/image" Target="../media/image130.png"/><Relationship Id="rId26" Type="http://schemas.openxmlformats.org/officeDocument/2006/relationships/customXml" Target="../ink/ink102.xml"/><Relationship Id="rId47" Type="http://schemas.openxmlformats.org/officeDocument/2006/relationships/image" Target="../media/image149.png"/><Relationship Id="rId68" Type="http://schemas.openxmlformats.org/officeDocument/2006/relationships/customXml" Target="../ink/ink123.xml"/><Relationship Id="rId89" Type="http://schemas.openxmlformats.org/officeDocument/2006/relationships/image" Target="../media/image170.png"/><Relationship Id="rId112" Type="http://schemas.openxmlformats.org/officeDocument/2006/relationships/customXml" Target="../ink/ink145.xml"/><Relationship Id="rId133" Type="http://schemas.openxmlformats.org/officeDocument/2006/relationships/image" Target="../media/image192.png"/><Relationship Id="rId16" Type="http://schemas.openxmlformats.org/officeDocument/2006/relationships/customXml" Target="../ink/ink97.xml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2.xml"/><Relationship Id="rId21" Type="http://schemas.openxmlformats.org/officeDocument/2006/relationships/image" Target="../media/image206.png"/><Relationship Id="rId34" Type="http://schemas.openxmlformats.org/officeDocument/2006/relationships/customXml" Target="../ink/ink176.xml"/><Relationship Id="rId42" Type="http://schemas.openxmlformats.org/officeDocument/2006/relationships/customXml" Target="../ink/ink180.xml"/><Relationship Id="rId47" Type="http://schemas.openxmlformats.org/officeDocument/2006/relationships/image" Target="../media/image219.png"/><Relationship Id="rId50" Type="http://schemas.openxmlformats.org/officeDocument/2006/relationships/customXml" Target="../ink/ink184.xml"/><Relationship Id="rId55" Type="http://schemas.openxmlformats.org/officeDocument/2006/relationships/image" Target="../media/image223.png"/><Relationship Id="rId63" Type="http://schemas.openxmlformats.org/officeDocument/2006/relationships/image" Target="../media/image227.png"/><Relationship Id="rId7" Type="http://schemas.openxmlformats.org/officeDocument/2006/relationships/image" Target="../media/image199.png"/><Relationship Id="rId2" Type="http://schemas.openxmlformats.org/officeDocument/2006/relationships/customXml" Target="../ink/ink160.xml"/><Relationship Id="rId16" Type="http://schemas.openxmlformats.org/officeDocument/2006/relationships/customXml" Target="../ink/ink167.xml"/><Relationship Id="rId29" Type="http://schemas.openxmlformats.org/officeDocument/2006/relationships/image" Target="../media/image210.png"/><Relationship Id="rId11" Type="http://schemas.openxmlformats.org/officeDocument/2006/relationships/image" Target="../media/image201.png"/><Relationship Id="rId24" Type="http://schemas.openxmlformats.org/officeDocument/2006/relationships/customXml" Target="../ink/ink171.xml"/><Relationship Id="rId32" Type="http://schemas.openxmlformats.org/officeDocument/2006/relationships/customXml" Target="../ink/ink175.xml"/><Relationship Id="rId37" Type="http://schemas.openxmlformats.org/officeDocument/2006/relationships/image" Target="../media/image214.png"/><Relationship Id="rId40" Type="http://schemas.openxmlformats.org/officeDocument/2006/relationships/customXml" Target="../ink/ink179.xml"/><Relationship Id="rId45" Type="http://schemas.openxmlformats.org/officeDocument/2006/relationships/image" Target="../media/image218.png"/><Relationship Id="rId53" Type="http://schemas.openxmlformats.org/officeDocument/2006/relationships/image" Target="../media/image222.png"/><Relationship Id="rId58" Type="http://schemas.openxmlformats.org/officeDocument/2006/relationships/customXml" Target="../ink/ink188.xml"/><Relationship Id="rId5" Type="http://schemas.openxmlformats.org/officeDocument/2006/relationships/image" Target="../media/image198.png"/><Relationship Id="rId61" Type="http://schemas.openxmlformats.org/officeDocument/2006/relationships/image" Target="../media/image226.png"/><Relationship Id="rId19" Type="http://schemas.openxmlformats.org/officeDocument/2006/relationships/image" Target="../media/image205.png"/><Relationship Id="rId14" Type="http://schemas.openxmlformats.org/officeDocument/2006/relationships/customXml" Target="../ink/ink166.xml"/><Relationship Id="rId22" Type="http://schemas.openxmlformats.org/officeDocument/2006/relationships/customXml" Target="../ink/ink170.xml"/><Relationship Id="rId27" Type="http://schemas.openxmlformats.org/officeDocument/2006/relationships/image" Target="../media/image209.png"/><Relationship Id="rId30" Type="http://schemas.openxmlformats.org/officeDocument/2006/relationships/customXml" Target="../ink/ink174.xml"/><Relationship Id="rId35" Type="http://schemas.openxmlformats.org/officeDocument/2006/relationships/image" Target="../media/image213.png"/><Relationship Id="rId43" Type="http://schemas.openxmlformats.org/officeDocument/2006/relationships/image" Target="../media/image217.png"/><Relationship Id="rId48" Type="http://schemas.openxmlformats.org/officeDocument/2006/relationships/customXml" Target="../ink/ink183.xml"/><Relationship Id="rId56" Type="http://schemas.openxmlformats.org/officeDocument/2006/relationships/customXml" Target="../ink/ink187.xml"/><Relationship Id="rId64" Type="http://schemas.openxmlformats.org/officeDocument/2006/relationships/customXml" Target="../ink/ink191.xml"/><Relationship Id="rId8" Type="http://schemas.openxmlformats.org/officeDocument/2006/relationships/customXml" Target="../ink/ink163.xml"/><Relationship Id="rId51" Type="http://schemas.openxmlformats.org/officeDocument/2006/relationships/image" Target="../media/image221.png"/><Relationship Id="rId3" Type="http://schemas.openxmlformats.org/officeDocument/2006/relationships/image" Target="../media/image197.png"/><Relationship Id="rId12" Type="http://schemas.openxmlformats.org/officeDocument/2006/relationships/customXml" Target="../ink/ink165.xml"/><Relationship Id="rId17" Type="http://schemas.openxmlformats.org/officeDocument/2006/relationships/image" Target="../media/image204.png"/><Relationship Id="rId25" Type="http://schemas.openxmlformats.org/officeDocument/2006/relationships/image" Target="../media/image208.png"/><Relationship Id="rId33" Type="http://schemas.openxmlformats.org/officeDocument/2006/relationships/image" Target="../media/image212.png"/><Relationship Id="rId38" Type="http://schemas.openxmlformats.org/officeDocument/2006/relationships/customXml" Target="../ink/ink178.xml"/><Relationship Id="rId46" Type="http://schemas.openxmlformats.org/officeDocument/2006/relationships/customXml" Target="../ink/ink182.xml"/><Relationship Id="rId59" Type="http://schemas.openxmlformats.org/officeDocument/2006/relationships/image" Target="../media/image225.png"/><Relationship Id="rId20" Type="http://schemas.openxmlformats.org/officeDocument/2006/relationships/customXml" Target="../ink/ink169.xml"/><Relationship Id="rId41" Type="http://schemas.openxmlformats.org/officeDocument/2006/relationships/image" Target="../media/image216.png"/><Relationship Id="rId54" Type="http://schemas.openxmlformats.org/officeDocument/2006/relationships/customXml" Target="../ink/ink186.xml"/><Relationship Id="rId62" Type="http://schemas.openxmlformats.org/officeDocument/2006/relationships/customXml" Target="../ink/ink19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2.xml"/><Relationship Id="rId15" Type="http://schemas.openxmlformats.org/officeDocument/2006/relationships/image" Target="../media/image203.png"/><Relationship Id="rId23" Type="http://schemas.openxmlformats.org/officeDocument/2006/relationships/image" Target="../media/image207.png"/><Relationship Id="rId28" Type="http://schemas.openxmlformats.org/officeDocument/2006/relationships/customXml" Target="../ink/ink173.xml"/><Relationship Id="rId36" Type="http://schemas.openxmlformats.org/officeDocument/2006/relationships/customXml" Target="../ink/ink177.xml"/><Relationship Id="rId49" Type="http://schemas.openxmlformats.org/officeDocument/2006/relationships/image" Target="../media/image220.png"/><Relationship Id="rId57" Type="http://schemas.openxmlformats.org/officeDocument/2006/relationships/image" Target="../media/image224.png"/><Relationship Id="rId10" Type="http://schemas.openxmlformats.org/officeDocument/2006/relationships/customXml" Target="../ink/ink164.xml"/><Relationship Id="rId31" Type="http://schemas.openxmlformats.org/officeDocument/2006/relationships/image" Target="../media/image211.png"/><Relationship Id="rId44" Type="http://schemas.openxmlformats.org/officeDocument/2006/relationships/customXml" Target="../ink/ink181.xml"/><Relationship Id="rId52" Type="http://schemas.openxmlformats.org/officeDocument/2006/relationships/customXml" Target="../ink/ink185.xml"/><Relationship Id="rId60" Type="http://schemas.openxmlformats.org/officeDocument/2006/relationships/customXml" Target="../ink/ink189.xml"/><Relationship Id="rId65" Type="http://schemas.openxmlformats.org/officeDocument/2006/relationships/image" Target="../media/image228.png"/><Relationship Id="rId4" Type="http://schemas.openxmlformats.org/officeDocument/2006/relationships/customXml" Target="../ink/ink161.xml"/><Relationship Id="rId9" Type="http://schemas.openxmlformats.org/officeDocument/2006/relationships/image" Target="../media/image200.png"/><Relationship Id="rId13" Type="http://schemas.openxmlformats.org/officeDocument/2006/relationships/image" Target="../media/image202.png"/><Relationship Id="rId18" Type="http://schemas.openxmlformats.org/officeDocument/2006/relationships/customXml" Target="../ink/ink168.xml"/><Relationship Id="rId39" Type="http://schemas.openxmlformats.org/officeDocument/2006/relationships/image" Target="../media/image215.png"/></Relationships>
</file>

<file path=ppt/slides/_rels/slide3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4.xml"/><Relationship Id="rId21" Type="http://schemas.openxmlformats.org/officeDocument/2006/relationships/image" Target="../media/image206.png"/><Relationship Id="rId42" Type="http://schemas.openxmlformats.org/officeDocument/2006/relationships/customXml" Target="../ink/ink212.xml"/><Relationship Id="rId47" Type="http://schemas.openxmlformats.org/officeDocument/2006/relationships/image" Target="../media/image219.png"/><Relationship Id="rId63" Type="http://schemas.openxmlformats.org/officeDocument/2006/relationships/image" Target="../media/image227.png"/><Relationship Id="rId68" Type="http://schemas.openxmlformats.org/officeDocument/2006/relationships/customXml" Target="../ink/ink225.xml"/><Relationship Id="rId2" Type="http://schemas.openxmlformats.org/officeDocument/2006/relationships/customXml" Target="../ink/ink192.xml"/><Relationship Id="rId16" Type="http://schemas.openxmlformats.org/officeDocument/2006/relationships/customXml" Target="../ink/ink199.xml"/><Relationship Id="rId29" Type="http://schemas.openxmlformats.org/officeDocument/2006/relationships/image" Target="../media/image210.png"/><Relationship Id="rId11" Type="http://schemas.openxmlformats.org/officeDocument/2006/relationships/image" Target="../media/image201.png"/><Relationship Id="rId24" Type="http://schemas.openxmlformats.org/officeDocument/2006/relationships/customXml" Target="../ink/ink203.xml"/><Relationship Id="rId32" Type="http://schemas.openxmlformats.org/officeDocument/2006/relationships/customXml" Target="../ink/ink207.xml"/><Relationship Id="rId37" Type="http://schemas.openxmlformats.org/officeDocument/2006/relationships/image" Target="../media/image214.png"/><Relationship Id="rId40" Type="http://schemas.openxmlformats.org/officeDocument/2006/relationships/customXml" Target="../ink/ink211.xml"/><Relationship Id="rId45" Type="http://schemas.openxmlformats.org/officeDocument/2006/relationships/image" Target="../media/image218.png"/><Relationship Id="rId53" Type="http://schemas.openxmlformats.org/officeDocument/2006/relationships/image" Target="../media/image222.png"/><Relationship Id="rId58" Type="http://schemas.openxmlformats.org/officeDocument/2006/relationships/customXml" Target="../ink/ink220.xml"/><Relationship Id="rId66" Type="http://schemas.openxmlformats.org/officeDocument/2006/relationships/customXml" Target="../ink/ink224.xml"/><Relationship Id="rId5" Type="http://schemas.openxmlformats.org/officeDocument/2006/relationships/image" Target="../media/image198.png"/><Relationship Id="rId61" Type="http://schemas.openxmlformats.org/officeDocument/2006/relationships/image" Target="../media/image226.png"/><Relationship Id="rId19" Type="http://schemas.openxmlformats.org/officeDocument/2006/relationships/image" Target="../media/image205.png"/><Relationship Id="rId14" Type="http://schemas.openxmlformats.org/officeDocument/2006/relationships/customXml" Target="../ink/ink198.xml"/><Relationship Id="rId22" Type="http://schemas.openxmlformats.org/officeDocument/2006/relationships/customXml" Target="../ink/ink202.xml"/><Relationship Id="rId27" Type="http://schemas.openxmlformats.org/officeDocument/2006/relationships/image" Target="../media/image209.png"/><Relationship Id="rId30" Type="http://schemas.openxmlformats.org/officeDocument/2006/relationships/customXml" Target="../ink/ink206.xml"/><Relationship Id="rId35" Type="http://schemas.openxmlformats.org/officeDocument/2006/relationships/image" Target="../media/image213.png"/><Relationship Id="rId43" Type="http://schemas.openxmlformats.org/officeDocument/2006/relationships/image" Target="../media/image217.png"/><Relationship Id="rId48" Type="http://schemas.openxmlformats.org/officeDocument/2006/relationships/customXml" Target="../ink/ink215.xml"/><Relationship Id="rId56" Type="http://schemas.openxmlformats.org/officeDocument/2006/relationships/customXml" Target="../ink/ink219.xml"/><Relationship Id="rId64" Type="http://schemas.openxmlformats.org/officeDocument/2006/relationships/customXml" Target="../ink/ink223.xml"/><Relationship Id="rId69" Type="http://schemas.openxmlformats.org/officeDocument/2006/relationships/image" Target="../media/image230.png"/><Relationship Id="rId8" Type="http://schemas.openxmlformats.org/officeDocument/2006/relationships/customXml" Target="../ink/ink195.xml"/><Relationship Id="rId51" Type="http://schemas.openxmlformats.org/officeDocument/2006/relationships/image" Target="../media/image221.png"/><Relationship Id="rId72" Type="http://schemas.openxmlformats.org/officeDocument/2006/relationships/customXml" Target="../ink/ink227.xml"/><Relationship Id="rId3" Type="http://schemas.openxmlformats.org/officeDocument/2006/relationships/image" Target="../media/image197.png"/><Relationship Id="rId12" Type="http://schemas.openxmlformats.org/officeDocument/2006/relationships/customXml" Target="../ink/ink197.xml"/><Relationship Id="rId17" Type="http://schemas.openxmlformats.org/officeDocument/2006/relationships/image" Target="../media/image204.png"/><Relationship Id="rId25" Type="http://schemas.openxmlformats.org/officeDocument/2006/relationships/image" Target="../media/image208.png"/><Relationship Id="rId33" Type="http://schemas.openxmlformats.org/officeDocument/2006/relationships/image" Target="../media/image212.png"/><Relationship Id="rId38" Type="http://schemas.openxmlformats.org/officeDocument/2006/relationships/customXml" Target="../ink/ink210.xml"/><Relationship Id="rId46" Type="http://schemas.openxmlformats.org/officeDocument/2006/relationships/customXml" Target="../ink/ink214.xml"/><Relationship Id="rId59" Type="http://schemas.openxmlformats.org/officeDocument/2006/relationships/image" Target="../media/image225.png"/><Relationship Id="rId67" Type="http://schemas.openxmlformats.org/officeDocument/2006/relationships/image" Target="../media/image229.png"/><Relationship Id="rId20" Type="http://schemas.openxmlformats.org/officeDocument/2006/relationships/customXml" Target="../ink/ink201.xml"/><Relationship Id="rId41" Type="http://schemas.openxmlformats.org/officeDocument/2006/relationships/image" Target="../media/image216.png"/><Relationship Id="rId54" Type="http://schemas.openxmlformats.org/officeDocument/2006/relationships/customXml" Target="../ink/ink218.xml"/><Relationship Id="rId62" Type="http://schemas.openxmlformats.org/officeDocument/2006/relationships/customXml" Target="../ink/ink222.xml"/><Relationship Id="rId70" Type="http://schemas.openxmlformats.org/officeDocument/2006/relationships/customXml" Target="../ink/ink22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4.xml"/><Relationship Id="rId15" Type="http://schemas.openxmlformats.org/officeDocument/2006/relationships/image" Target="../media/image203.png"/><Relationship Id="rId23" Type="http://schemas.openxmlformats.org/officeDocument/2006/relationships/image" Target="../media/image207.png"/><Relationship Id="rId28" Type="http://schemas.openxmlformats.org/officeDocument/2006/relationships/customXml" Target="../ink/ink205.xml"/><Relationship Id="rId36" Type="http://schemas.openxmlformats.org/officeDocument/2006/relationships/customXml" Target="../ink/ink209.xml"/><Relationship Id="rId49" Type="http://schemas.openxmlformats.org/officeDocument/2006/relationships/image" Target="../media/image220.png"/><Relationship Id="rId57" Type="http://schemas.openxmlformats.org/officeDocument/2006/relationships/image" Target="../media/image224.png"/><Relationship Id="rId10" Type="http://schemas.openxmlformats.org/officeDocument/2006/relationships/customXml" Target="../ink/ink196.xml"/><Relationship Id="rId31" Type="http://schemas.openxmlformats.org/officeDocument/2006/relationships/image" Target="../media/image211.png"/><Relationship Id="rId44" Type="http://schemas.openxmlformats.org/officeDocument/2006/relationships/customXml" Target="../ink/ink213.xml"/><Relationship Id="rId52" Type="http://schemas.openxmlformats.org/officeDocument/2006/relationships/customXml" Target="../ink/ink217.xml"/><Relationship Id="rId60" Type="http://schemas.openxmlformats.org/officeDocument/2006/relationships/customXml" Target="../ink/ink221.xml"/><Relationship Id="rId65" Type="http://schemas.openxmlformats.org/officeDocument/2006/relationships/image" Target="../media/image228.png"/><Relationship Id="rId73" Type="http://schemas.openxmlformats.org/officeDocument/2006/relationships/image" Target="../media/image232.png"/><Relationship Id="rId4" Type="http://schemas.openxmlformats.org/officeDocument/2006/relationships/customXml" Target="../ink/ink193.xml"/><Relationship Id="rId9" Type="http://schemas.openxmlformats.org/officeDocument/2006/relationships/image" Target="../media/image200.png"/><Relationship Id="rId13" Type="http://schemas.openxmlformats.org/officeDocument/2006/relationships/image" Target="../media/image202.png"/><Relationship Id="rId18" Type="http://schemas.openxmlformats.org/officeDocument/2006/relationships/customXml" Target="../ink/ink200.xml"/><Relationship Id="rId39" Type="http://schemas.openxmlformats.org/officeDocument/2006/relationships/image" Target="../media/image215.png"/><Relationship Id="rId34" Type="http://schemas.openxmlformats.org/officeDocument/2006/relationships/customXml" Target="../ink/ink208.xml"/><Relationship Id="rId50" Type="http://schemas.openxmlformats.org/officeDocument/2006/relationships/customXml" Target="../ink/ink216.xml"/><Relationship Id="rId55" Type="http://schemas.openxmlformats.org/officeDocument/2006/relationships/image" Target="../media/image223.png"/><Relationship Id="rId7" Type="http://schemas.openxmlformats.org/officeDocument/2006/relationships/image" Target="../media/image199.png"/><Relationship Id="rId71" Type="http://schemas.openxmlformats.org/officeDocument/2006/relationships/image" Target="../media/image2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D0CDF0-F475-4378-B8A9-496E706337E5}"/>
              </a:ext>
            </a:extLst>
          </p:cNvPr>
          <p:cNvSpPr txBox="1"/>
          <p:nvPr/>
        </p:nvSpPr>
        <p:spPr>
          <a:xfrm>
            <a:off x="257453" y="523783"/>
            <a:ext cx="105644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0000"/>
                </a:solidFill>
              </a:rPr>
              <a:t>L-function Lecture 2: </a:t>
            </a:r>
            <a:r>
              <a:rPr lang="en-US" sz="5000" dirty="0" err="1">
                <a:solidFill>
                  <a:srgbClr val="FF0000"/>
                </a:solidFill>
              </a:rPr>
              <a:t>PANTHers</a:t>
            </a:r>
            <a:r>
              <a:rPr lang="en-US" sz="5000" dirty="0">
                <a:solidFill>
                  <a:srgbClr val="FF0000"/>
                </a:solidFill>
              </a:rPr>
              <a:t> 2021</a:t>
            </a:r>
          </a:p>
          <a:p>
            <a:r>
              <a:rPr lang="en-US" sz="5000" dirty="0">
                <a:solidFill>
                  <a:srgbClr val="FF0000"/>
                </a:solidFill>
              </a:rPr>
              <a:t>COMPLEX ANALYSIS IN AN HOUR</a:t>
            </a:r>
          </a:p>
          <a:p>
            <a:endParaRPr lang="en-US" sz="5000" dirty="0"/>
          </a:p>
          <a:p>
            <a:r>
              <a:rPr lang="en-US" sz="5000" dirty="0"/>
              <a:t>Miller: </a:t>
            </a:r>
            <a:r>
              <a:rPr lang="en-US" sz="5000" dirty="0">
                <a:hlinkClick r:id="rId2"/>
              </a:rPr>
              <a:t>sjm1@williams.edu</a:t>
            </a:r>
            <a:endParaRPr lang="en-US" sz="5000" dirty="0"/>
          </a:p>
          <a:p>
            <a:endParaRPr lang="en-US" sz="5000" dirty="0"/>
          </a:p>
          <a:p>
            <a:r>
              <a:rPr lang="en-US" sz="3000" dirty="0">
                <a:hlinkClick r:id="rId3"/>
              </a:rPr>
              <a:t>https://web.williams.edu/Mathematics/sjmiller/public_html/</a:t>
            </a:r>
            <a:r>
              <a:rPr lang="en-US" sz="300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19D6DB-F8C3-480F-B1FF-A7E6174E7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50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2D0985-E169-4E99-8BAC-7DAF46AAC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928" y="125408"/>
            <a:ext cx="7714695" cy="657942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E907C3-5CB7-44FD-866C-508FA6AD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40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78AAD1-4C0D-4990-8420-B889DE55E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16" y="275785"/>
            <a:ext cx="9935962" cy="6306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56A84B-BC85-4693-ACFE-447A99C6A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780" y="4129133"/>
            <a:ext cx="6954220" cy="19910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1941F-51AF-4009-8240-F59B9608E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609" y="73335"/>
            <a:ext cx="4632785" cy="13509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599E2-60F4-4EED-AF41-CE19C5239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6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9726AF-5001-4BAB-900A-51D52EC38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562"/>
            <a:ext cx="9170633" cy="59634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FAECEF-A4D6-43B1-9153-6688FCA81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675" y="4731309"/>
            <a:ext cx="5582429" cy="184810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338BA6-F4ED-4A93-915E-2A4DBD0A7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89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CF6F1F-3327-4C13-8F9B-E9C04949C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509" y="328474"/>
            <a:ext cx="9559458" cy="633865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056982-22A8-4259-B252-14F9FD12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04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1C297B-C346-4DFD-A502-885611DB9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36" y="183719"/>
            <a:ext cx="10679837" cy="65577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63DFBF-4A47-4580-983E-B1207549B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177" y="4128117"/>
            <a:ext cx="5077534" cy="4971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45F8E-43F4-44DF-AABF-F7B61527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68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AA8F11-AB82-48D3-AC70-54C8AD17D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67" y="195309"/>
            <a:ext cx="10474069" cy="64320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277570-7FA7-4542-95C7-5C40173DC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91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EDA382-B353-458E-AFDE-D624C8DAC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42" y="301841"/>
            <a:ext cx="11351616" cy="63875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A6025C-101A-4183-87AD-DEA1E35B7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61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C7164D-238C-4F28-9F0E-B07EE83DA62E}"/>
              </a:ext>
            </a:extLst>
          </p:cNvPr>
          <p:cNvSpPr/>
          <p:nvPr/>
        </p:nvSpPr>
        <p:spPr>
          <a:xfrm>
            <a:off x="1458898" y="79899"/>
            <a:ext cx="10304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https://web.williams.edu/Mathematics/sjmiller/public_html/372Fa17/index.htm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AC5763-3C2B-41D4-8294-50439D635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34" y="466310"/>
            <a:ext cx="8407153" cy="633469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44B1B-1753-4890-B827-54570282C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14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61CB12-8175-4A7D-8617-4F0E11821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736" y="109074"/>
            <a:ext cx="8691239" cy="66398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09DB3-2899-4C62-BF6F-F837416BD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22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66C7BA-A856-46C6-9E8B-0BFE799ED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986" y="0"/>
            <a:ext cx="8087558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BB0748-708B-4253-80C6-DC3149B03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15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D45AC0-B454-48B1-9C73-90C37AF77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88" y="62925"/>
            <a:ext cx="11176986" cy="48738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B0DA59-30DA-4827-AD40-BFE3A8B67FFD}"/>
              </a:ext>
            </a:extLst>
          </p:cNvPr>
          <p:cNvSpPr/>
          <p:nvPr/>
        </p:nvSpPr>
        <p:spPr>
          <a:xfrm>
            <a:off x="473476" y="4936765"/>
            <a:ext cx="109343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Complex Analysis: Math 372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hlinkClick r:id="rId3"/>
              </a:rPr>
              <a:t>https://web.williams.edu/Mathematics/sjmiller/public_html/372Fa17/index.htm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Videos of lectures: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hlinkClick r:id="rId4"/>
              </a:rPr>
              <a:t>https://web.williams.edu/Mathematics/sjmiller/public_html/videoclasses/index.htm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E0BE3-C0EB-4538-B678-28D62BB0C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09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64F15D-FE3F-45D9-BF03-F457778B6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30" y="0"/>
            <a:ext cx="8353889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01A7A1-534B-4F31-B600-6E3276E2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12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F216B3-1E47-4256-AE30-7E61ACC66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592" y="152304"/>
            <a:ext cx="9259409" cy="64321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4FADE5-B457-4ED4-81F7-73EEC2FB3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93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1BD364-1F9C-4F2B-8BF8-F229FDE0F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0" y="533753"/>
            <a:ext cx="6515622" cy="51945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743F1A-AA70-4422-9E2B-D7E67958E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584" y="155907"/>
            <a:ext cx="6219416" cy="3936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C57B00-2B52-49E9-A8DC-F5DA29213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640" y="4119960"/>
            <a:ext cx="5382239" cy="258213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8E6E9C-2426-477B-AB38-899F9FFE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16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7157DF-1FE5-466C-972F-5EC26EE78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50" y="994299"/>
            <a:ext cx="11633573" cy="493598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5B29A6-9865-445F-BB88-E5F1AB63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83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6C7FD4-F9E6-40B2-AE6F-63F9C2155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584" y="188116"/>
            <a:ext cx="7474998" cy="649204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FC47B9-94B5-44D6-A720-318E1F6B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51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1D29F9-7A40-4956-9420-164CE4B08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188" y="121235"/>
            <a:ext cx="8575829" cy="65165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AF0EC-B3D6-4527-9BE5-D6AAEE5A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37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70DF74-9515-4D66-BE0B-6938DE308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80" y="0"/>
            <a:ext cx="11641039" cy="38612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9417FB-C019-40A9-A845-11BC94B71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62" y="3861279"/>
            <a:ext cx="11529261" cy="27217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2D11F-5702-42C6-AB50-446DDA778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75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1D60C8-9B62-41FC-840B-EF076D2EF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494" y="137653"/>
            <a:ext cx="7783011" cy="65826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B1D8C-4DB4-4780-B06D-339EA6222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50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D1DEAC-7BB7-4A68-A466-1E6E2BB92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678" y="190048"/>
            <a:ext cx="7830643" cy="647790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B8C2C5-86FD-49EC-87DB-646143F38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15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1AAF3E-CFEC-4BC1-9DF2-492AEBABF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045" y="186431"/>
            <a:ext cx="8549581" cy="650059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AB381A-0694-4234-8EAC-27C62710D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0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01B10C-A1A1-4030-BB6D-4AE449DE8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23" y="816746"/>
            <a:ext cx="10440140" cy="59693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131859-2A26-4036-A082-74018F0F37C2}"/>
              </a:ext>
            </a:extLst>
          </p:cNvPr>
          <p:cNvSpPr/>
          <p:nvPr/>
        </p:nvSpPr>
        <p:spPr>
          <a:xfrm>
            <a:off x="281126" y="160656"/>
            <a:ext cx="11529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https://web.williams.edu/Mathematics/sjmiller/public_html/372Fa17/coursenotes/Math302_LecNotes_Intro.pdf</a:t>
            </a: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A5D1A-9ACE-42F8-8CCA-696C94075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81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2573C3-6F87-43DD-822F-C2B59F3DD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79" y="1526252"/>
            <a:ext cx="11870442" cy="329654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288CC5-3603-461C-B04D-3A5775611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7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0E78DF-1899-40B7-A7EE-9A7C8C5FA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807" y="0"/>
            <a:ext cx="667838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7D723D-28F0-46D3-AD20-2FFF75208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04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11B2CB-AEED-422D-900F-DB3AC491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7B35C5D-CE92-461A-9EF5-EB861BB829D9}"/>
                  </a:ext>
                </a:extLst>
              </p14:cNvPr>
              <p14:cNvContentPartPr/>
              <p14:nvPr/>
            </p14:nvContentPartPr>
            <p14:xfrm>
              <a:off x="349473" y="131075"/>
              <a:ext cx="1265760" cy="686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7B35C5D-CE92-461A-9EF5-EB861BB829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476" y="122435"/>
                <a:ext cx="1283395" cy="70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A5CD217-7507-4EA2-83EC-48FFA9C8FBA7}"/>
                  </a:ext>
                </a:extLst>
              </p14:cNvPr>
              <p14:cNvContentPartPr/>
              <p14:nvPr/>
            </p14:nvContentPartPr>
            <p14:xfrm>
              <a:off x="2517033" y="376595"/>
              <a:ext cx="311400" cy="484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A5CD217-7507-4EA2-83EC-48FFA9C8FB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8033" y="367595"/>
                <a:ext cx="32904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D0C42C5-78F6-482D-87E1-CDA9A54A1FDA}"/>
                  </a:ext>
                </a:extLst>
              </p14:cNvPr>
              <p14:cNvContentPartPr/>
              <p14:nvPr/>
            </p14:nvContentPartPr>
            <p14:xfrm>
              <a:off x="1763193" y="1163915"/>
              <a:ext cx="309240" cy="187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D0C42C5-78F6-482D-87E1-CDA9A54A1FD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54553" y="1154915"/>
                <a:ext cx="32688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3113BF4-65DD-4A9C-AA91-C755619F9E35}"/>
                  </a:ext>
                </a:extLst>
              </p14:cNvPr>
              <p14:cNvContentPartPr/>
              <p14:nvPr/>
            </p14:nvContentPartPr>
            <p14:xfrm>
              <a:off x="4488033" y="992195"/>
              <a:ext cx="597960" cy="2599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3113BF4-65DD-4A9C-AA91-C755619F9E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79393" y="983555"/>
                <a:ext cx="61560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8CDF019-2248-4067-B5FD-8BFFFDF257A4}"/>
                  </a:ext>
                </a:extLst>
              </p14:cNvPr>
              <p14:cNvContentPartPr/>
              <p14:nvPr/>
            </p14:nvContentPartPr>
            <p14:xfrm>
              <a:off x="3702873" y="1097315"/>
              <a:ext cx="562320" cy="1677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8CDF019-2248-4067-B5FD-8BFFFDF257A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93873" y="1088675"/>
                <a:ext cx="57996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373D4A6-634F-4E42-8A0E-B432E42D6A23}"/>
                  </a:ext>
                </a:extLst>
              </p14:cNvPr>
              <p14:cNvContentPartPr/>
              <p14:nvPr/>
            </p14:nvContentPartPr>
            <p14:xfrm>
              <a:off x="2528553" y="1153835"/>
              <a:ext cx="781200" cy="2444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373D4A6-634F-4E42-8A0E-B432E42D6A2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19913" y="1144835"/>
                <a:ext cx="79884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C65166F-8C0E-41E3-B918-29CBDEBBA186}"/>
                  </a:ext>
                </a:extLst>
              </p14:cNvPr>
              <p14:cNvContentPartPr/>
              <p14:nvPr/>
            </p14:nvContentPartPr>
            <p14:xfrm>
              <a:off x="502833" y="1165355"/>
              <a:ext cx="769320" cy="423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C65166F-8C0E-41E3-B918-29CBDEBBA18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3837" y="1156715"/>
                <a:ext cx="786952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A290293-676A-43EF-A54F-2101BB9FD08F}"/>
                  </a:ext>
                </a:extLst>
              </p14:cNvPr>
              <p14:cNvContentPartPr/>
              <p14:nvPr/>
            </p14:nvContentPartPr>
            <p14:xfrm>
              <a:off x="8691393" y="295235"/>
              <a:ext cx="1130040" cy="442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A290293-676A-43EF-A54F-2101BB9FD08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682750" y="286595"/>
                <a:ext cx="1147686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96F5279-6EFE-4375-91EB-AC2A1A279274}"/>
                  </a:ext>
                </a:extLst>
              </p14:cNvPr>
              <p14:cNvContentPartPr/>
              <p14:nvPr/>
            </p14:nvContentPartPr>
            <p14:xfrm>
              <a:off x="8250753" y="383795"/>
              <a:ext cx="203400" cy="662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96F5279-6EFE-4375-91EB-AC2A1A27927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241753" y="375155"/>
                <a:ext cx="22104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E457612-6CD3-406D-81EF-82917FC4617B}"/>
                  </a:ext>
                </a:extLst>
              </p14:cNvPr>
              <p14:cNvContentPartPr/>
              <p14:nvPr/>
            </p14:nvContentPartPr>
            <p14:xfrm>
              <a:off x="6605553" y="188315"/>
              <a:ext cx="1314720" cy="377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E457612-6CD3-406D-81EF-82917FC4617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96555" y="179675"/>
                <a:ext cx="1332355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8198E2D-C71A-456F-988C-55460274AFC7}"/>
                  </a:ext>
                </a:extLst>
              </p14:cNvPr>
              <p14:cNvContentPartPr/>
              <p14:nvPr/>
            </p14:nvContentPartPr>
            <p14:xfrm>
              <a:off x="5592513" y="197315"/>
              <a:ext cx="736560" cy="322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8198E2D-C71A-456F-988C-55460274AFC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83513" y="188315"/>
                <a:ext cx="7542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7391DFD-9687-4675-AA60-C36B86111BA0}"/>
                  </a:ext>
                </a:extLst>
              </p14:cNvPr>
              <p14:cNvContentPartPr/>
              <p14:nvPr/>
            </p14:nvContentPartPr>
            <p14:xfrm>
              <a:off x="3072873" y="75275"/>
              <a:ext cx="2198880" cy="5140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7391DFD-9687-4675-AA60-C36B86111BA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63873" y="66275"/>
                <a:ext cx="221652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32C9017-EC4A-4F3E-9526-E08DAF78C0EA}"/>
                  </a:ext>
                </a:extLst>
              </p14:cNvPr>
              <p14:cNvContentPartPr/>
              <p14:nvPr/>
            </p14:nvContentPartPr>
            <p14:xfrm>
              <a:off x="1919433" y="182555"/>
              <a:ext cx="417240" cy="5022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32C9017-EC4A-4F3E-9526-E08DAF78C0E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10793" y="173915"/>
                <a:ext cx="434880" cy="51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4067908-96A1-415B-8B2A-BFBAB50000AD}"/>
                  </a:ext>
                </a:extLst>
              </p14:cNvPr>
              <p14:cNvContentPartPr/>
              <p14:nvPr/>
            </p14:nvContentPartPr>
            <p14:xfrm>
              <a:off x="6059793" y="1336715"/>
              <a:ext cx="25560" cy="14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4067908-96A1-415B-8B2A-BFBAB50000A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50793" y="1327715"/>
                <a:ext cx="432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40F0289-25EA-4928-9553-E75F2EEE0916}"/>
                  </a:ext>
                </a:extLst>
              </p14:cNvPr>
              <p14:cNvContentPartPr/>
              <p14:nvPr/>
            </p14:nvContentPartPr>
            <p14:xfrm>
              <a:off x="8202153" y="1010555"/>
              <a:ext cx="619560" cy="3546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40F0289-25EA-4928-9553-E75F2EEE091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193153" y="1001915"/>
                <a:ext cx="63720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94A630F-D069-469A-A935-FFED9EBF45F3}"/>
                  </a:ext>
                </a:extLst>
              </p14:cNvPr>
              <p14:cNvContentPartPr/>
              <p14:nvPr/>
            </p14:nvContentPartPr>
            <p14:xfrm>
              <a:off x="7686633" y="940715"/>
              <a:ext cx="361800" cy="2908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94A630F-D069-469A-A935-FFED9EBF45F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77993" y="931715"/>
                <a:ext cx="37944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BE305C4-29DE-4CA8-854A-4D11F94B84C7}"/>
                  </a:ext>
                </a:extLst>
              </p14:cNvPr>
              <p14:cNvContentPartPr/>
              <p14:nvPr/>
            </p14:nvContentPartPr>
            <p14:xfrm>
              <a:off x="6459033" y="999035"/>
              <a:ext cx="1010160" cy="2923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BE305C4-29DE-4CA8-854A-4D11F94B84C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50036" y="990395"/>
                <a:ext cx="1027794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A71E8C2-DCA9-424E-B3FB-A2C5C93C66E6}"/>
                  </a:ext>
                </a:extLst>
              </p14:cNvPr>
              <p14:cNvContentPartPr/>
              <p14:nvPr/>
            </p14:nvContentPartPr>
            <p14:xfrm>
              <a:off x="5278593" y="897515"/>
              <a:ext cx="590040" cy="427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A71E8C2-DCA9-424E-B3FB-A2C5C93C66E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269593" y="888868"/>
                <a:ext cx="607680" cy="444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00E811D-DFAD-432F-B74D-089CB87D4774}"/>
                  </a:ext>
                </a:extLst>
              </p14:cNvPr>
              <p14:cNvContentPartPr/>
              <p14:nvPr/>
            </p14:nvContentPartPr>
            <p14:xfrm>
              <a:off x="3015633" y="1967075"/>
              <a:ext cx="23760" cy="435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00E811D-DFAD-432F-B74D-089CB87D477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06993" y="1958075"/>
                <a:ext cx="414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6CDE7DD-34B8-48D6-9E25-E21CCF976A39}"/>
                  </a:ext>
                </a:extLst>
              </p14:cNvPr>
              <p14:cNvContentPartPr/>
              <p14:nvPr/>
            </p14:nvContentPartPr>
            <p14:xfrm>
              <a:off x="3014913" y="2107475"/>
              <a:ext cx="28080" cy="50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6CDE7DD-34B8-48D6-9E25-E21CCF976A3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006273" y="2098475"/>
                <a:ext cx="457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61300583-43EC-4DA1-85FD-38BD2D06D42F}"/>
                  </a:ext>
                </a:extLst>
              </p14:cNvPr>
              <p14:cNvContentPartPr/>
              <p14:nvPr/>
            </p14:nvContentPartPr>
            <p14:xfrm>
              <a:off x="4569393" y="1988675"/>
              <a:ext cx="877680" cy="3848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61300583-43EC-4DA1-85FD-38BD2D06D42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60753" y="1980035"/>
                <a:ext cx="89532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3F08E4C8-0B2C-49FB-BEE4-710662A715BE}"/>
                  </a:ext>
                </a:extLst>
              </p14:cNvPr>
              <p14:cNvContentPartPr/>
              <p14:nvPr/>
            </p14:nvContentPartPr>
            <p14:xfrm>
              <a:off x="3183033" y="1919555"/>
              <a:ext cx="1057680" cy="3898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3F08E4C8-0B2C-49FB-BEE4-710662A715B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174393" y="1910563"/>
                <a:ext cx="1075320" cy="407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0578DD42-F955-4667-B9BE-DEB2B7383F7E}"/>
                  </a:ext>
                </a:extLst>
              </p14:cNvPr>
              <p14:cNvContentPartPr/>
              <p14:nvPr/>
            </p14:nvContentPartPr>
            <p14:xfrm>
              <a:off x="2202033" y="2036555"/>
              <a:ext cx="634680" cy="2365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0578DD42-F955-4667-B9BE-DEB2B7383F7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193393" y="2027555"/>
                <a:ext cx="6523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CF78015-0323-4772-A59F-D3DE81FAF269}"/>
                  </a:ext>
                </a:extLst>
              </p14:cNvPr>
              <p14:cNvContentPartPr/>
              <p14:nvPr/>
            </p14:nvContentPartPr>
            <p14:xfrm>
              <a:off x="475473" y="1958075"/>
              <a:ext cx="1431720" cy="4834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CF78015-0323-4772-A59F-D3DE81FAF26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66833" y="1949082"/>
                <a:ext cx="1449360" cy="501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D1E07AF0-3075-485A-9471-4F33C0D7E6CE}"/>
                  </a:ext>
                </a:extLst>
              </p14:cNvPr>
              <p14:cNvContentPartPr/>
              <p14:nvPr/>
            </p14:nvContentPartPr>
            <p14:xfrm>
              <a:off x="8661153" y="1877075"/>
              <a:ext cx="699480" cy="1252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D1E07AF0-3075-485A-9471-4F33C0D7E6C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652153" y="1868410"/>
                <a:ext cx="717120" cy="142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14383F51-09BC-4C0C-8607-9889084436AE}"/>
                  </a:ext>
                </a:extLst>
              </p14:cNvPr>
              <p14:cNvContentPartPr/>
              <p14:nvPr/>
            </p14:nvContentPartPr>
            <p14:xfrm>
              <a:off x="7974993" y="1821275"/>
              <a:ext cx="439560" cy="2707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14383F51-09BC-4C0C-8607-9889084436A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966353" y="1812646"/>
                <a:ext cx="457200" cy="288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0DAD52E2-54C1-4CAB-AC50-87C3CAB6A994}"/>
                  </a:ext>
                </a:extLst>
              </p14:cNvPr>
              <p14:cNvContentPartPr/>
              <p14:nvPr/>
            </p14:nvContentPartPr>
            <p14:xfrm>
              <a:off x="7330593" y="1866995"/>
              <a:ext cx="505800" cy="3459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0DAD52E2-54C1-4CAB-AC50-87C3CAB6A99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321593" y="1857995"/>
                <a:ext cx="5234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85E7786A-C9CF-4588-93BF-B64FD9DF48C6}"/>
                  </a:ext>
                </a:extLst>
              </p14:cNvPr>
              <p14:cNvContentPartPr/>
              <p14:nvPr/>
            </p14:nvContentPartPr>
            <p14:xfrm>
              <a:off x="5779713" y="1985795"/>
              <a:ext cx="1154520" cy="3837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85E7786A-C9CF-4588-93BF-B64FD9DF48C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771073" y="1977163"/>
                <a:ext cx="1172160" cy="401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C6DE7511-7A6B-488F-9632-68F43D70C9F3}"/>
                  </a:ext>
                </a:extLst>
              </p14:cNvPr>
              <p14:cNvContentPartPr/>
              <p14:nvPr/>
            </p14:nvContentPartPr>
            <p14:xfrm>
              <a:off x="6271473" y="2651795"/>
              <a:ext cx="1086840" cy="40392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C6DE7511-7A6B-488F-9632-68F43D70C9F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262476" y="2642803"/>
                <a:ext cx="1104474" cy="421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2B416CAD-0988-4F0B-8D51-79DB4D4C8D3C}"/>
                  </a:ext>
                </a:extLst>
              </p14:cNvPr>
              <p14:cNvContentPartPr/>
              <p14:nvPr/>
            </p14:nvContentPartPr>
            <p14:xfrm>
              <a:off x="4381833" y="2678075"/>
              <a:ext cx="1612080" cy="4089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2B416CAD-0988-4F0B-8D51-79DB4D4C8D3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372833" y="2669435"/>
                <a:ext cx="162972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6ED12677-CDCE-4DCA-8761-E41AFDBD0922}"/>
                  </a:ext>
                </a:extLst>
              </p14:cNvPr>
              <p14:cNvContentPartPr/>
              <p14:nvPr/>
            </p14:nvContentPartPr>
            <p14:xfrm>
              <a:off x="2908713" y="2774915"/>
              <a:ext cx="1083960" cy="4071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6ED12677-CDCE-4DCA-8761-E41AFDBD092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899713" y="2766275"/>
                <a:ext cx="110160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635D0AD1-CED8-4DD5-A744-54B77C977FDE}"/>
                  </a:ext>
                </a:extLst>
              </p14:cNvPr>
              <p14:cNvContentPartPr/>
              <p14:nvPr/>
            </p14:nvContentPartPr>
            <p14:xfrm>
              <a:off x="525513" y="2822435"/>
              <a:ext cx="2003400" cy="5112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635D0AD1-CED8-4DD5-A744-54B77C977FD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16513" y="2813801"/>
                <a:ext cx="2021040" cy="528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AA36F05A-76AD-41B3-8B4D-2A932D712FF6}"/>
                  </a:ext>
                </a:extLst>
              </p14:cNvPr>
              <p14:cNvContentPartPr/>
              <p14:nvPr/>
            </p14:nvContentPartPr>
            <p14:xfrm>
              <a:off x="3322353" y="4373315"/>
              <a:ext cx="300600" cy="6012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AA36F05A-76AD-41B3-8B4D-2A932D712FF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313353" y="4364315"/>
                <a:ext cx="31824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74A4DF88-B37A-480F-81B7-A3DD27CBE84F}"/>
                  </a:ext>
                </a:extLst>
              </p14:cNvPr>
              <p14:cNvContentPartPr/>
              <p14:nvPr/>
            </p14:nvContentPartPr>
            <p14:xfrm>
              <a:off x="3236673" y="4523795"/>
              <a:ext cx="411840" cy="576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74A4DF88-B37A-480F-81B7-A3DD27CBE84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228033" y="4515155"/>
                <a:ext cx="4294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1881BA2F-66CC-4547-A525-4426CD48B8AB}"/>
                  </a:ext>
                </a:extLst>
              </p14:cNvPr>
              <p14:cNvContentPartPr/>
              <p14:nvPr/>
            </p14:nvContentPartPr>
            <p14:xfrm>
              <a:off x="1429473" y="4183595"/>
              <a:ext cx="1498320" cy="6969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1881BA2F-66CC-4547-A525-4426CD48B8A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420831" y="4174595"/>
                <a:ext cx="1515964" cy="71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2785F802-4572-472B-987E-911416867860}"/>
                  </a:ext>
                </a:extLst>
              </p14:cNvPr>
              <p14:cNvContentPartPr/>
              <p14:nvPr/>
            </p14:nvContentPartPr>
            <p14:xfrm>
              <a:off x="8922513" y="4165955"/>
              <a:ext cx="1433520" cy="4395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2785F802-4572-472B-987E-91141686786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913515" y="4157308"/>
                <a:ext cx="1451156" cy="457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B9A6F480-FF52-4996-BD92-4FCD83911279}"/>
                  </a:ext>
                </a:extLst>
              </p14:cNvPr>
              <p14:cNvContentPartPr/>
              <p14:nvPr/>
            </p14:nvContentPartPr>
            <p14:xfrm>
              <a:off x="6374073" y="4104755"/>
              <a:ext cx="1514160" cy="6912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B9A6F480-FF52-4996-BD92-4FCD8391127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365431" y="4096115"/>
                <a:ext cx="1531804" cy="70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E882E15C-0E34-40AA-A0BB-C9542341CD46}"/>
                  </a:ext>
                </a:extLst>
              </p14:cNvPr>
              <p14:cNvContentPartPr/>
              <p14:nvPr/>
            </p14:nvContentPartPr>
            <p14:xfrm>
              <a:off x="8800473" y="5130035"/>
              <a:ext cx="1521360" cy="29592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E882E15C-0E34-40AA-A0BB-C9542341CD4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791831" y="5121035"/>
                <a:ext cx="1539004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4EFCA4A2-34AA-4F06-842C-44A536F8B8DF}"/>
                  </a:ext>
                </a:extLst>
              </p14:cNvPr>
              <p14:cNvContentPartPr/>
              <p14:nvPr/>
            </p14:nvContentPartPr>
            <p14:xfrm>
              <a:off x="3897633" y="3882275"/>
              <a:ext cx="2265840" cy="181800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4EFCA4A2-34AA-4F06-842C-44A536F8B8D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888993" y="3873275"/>
                <a:ext cx="2283480" cy="183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6819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11B2CB-AEED-422D-900F-DB3AC491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ACF7FDE-F6DC-4175-AD9E-D7943008165D}"/>
                  </a:ext>
                </a:extLst>
              </p14:cNvPr>
              <p14:cNvContentPartPr/>
              <p14:nvPr/>
            </p14:nvContentPartPr>
            <p14:xfrm>
              <a:off x="207993" y="135035"/>
              <a:ext cx="750240" cy="460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ACF7FDE-F6DC-4175-AD9E-D794300816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353" y="126035"/>
                <a:ext cx="76788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8E6850A-6EAE-4CAF-B076-5DEAF7A0FC58}"/>
                  </a:ext>
                </a:extLst>
              </p14:cNvPr>
              <p14:cNvContentPartPr/>
              <p14:nvPr/>
            </p14:nvContentPartPr>
            <p14:xfrm>
              <a:off x="4086993" y="302435"/>
              <a:ext cx="284760" cy="22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8E6850A-6EAE-4CAF-B076-5DEAF7A0FC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77993" y="293795"/>
                <a:ext cx="3024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CDEBD20-FAAD-41FF-A5AF-D562A94E955F}"/>
                  </a:ext>
                </a:extLst>
              </p14:cNvPr>
              <p14:cNvContentPartPr/>
              <p14:nvPr/>
            </p14:nvContentPartPr>
            <p14:xfrm>
              <a:off x="4098873" y="432395"/>
              <a:ext cx="282960" cy="23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CDEBD20-FAAD-41FF-A5AF-D562A94E955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9873" y="423395"/>
                <a:ext cx="3006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9882FF2-EE3A-45BD-8363-8372FCA64D42}"/>
                  </a:ext>
                </a:extLst>
              </p14:cNvPr>
              <p14:cNvContentPartPr/>
              <p14:nvPr/>
            </p14:nvContentPartPr>
            <p14:xfrm>
              <a:off x="3260073" y="166715"/>
              <a:ext cx="621000" cy="419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9882FF2-EE3A-45BD-8363-8372FCA64D4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51073" y="158075"/>
                <a:ext cx="63864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82DDF2B-5265-4871-B8C2-2B41EE59820F}"/>
                  </a:ext>
                </a:extLst>
              </p14:cNvPr>
              <p14:cNvContentPartPr/>
              <p14:nvPr/>
            </p14:nvContentPartPr>
            <p14:xfrm>
              <a:off x="2205993" y="600515"/>
              <a:ext cx="826920" cy="282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82DDF2B-5265-4871-B8C2-2B41EE59820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97353" y="591875"/>
                <a:ext cx="84456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958C84B-02AD-488E-BD7A-9E7E1CBCC667}"/>
                  </a:ext>
                </a:extLst>
              </p14:cNvPr>
              <p14:cNvContentPartPr/>
              <p14:nvPr/>
            </p14:nvContentPartPr>
            <p14:xfrm>
              <a:off x="2206713" y="56195"/>
              <a:ext cx="729000" cy="4125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958C84B-02AD-488E-BD7A-9E7E1CBCC6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97713" y="47547"/>
                <a:ext cx="746640" cy="430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202E8C4-5533-44A4-8825-2D1058987CD4}"/>
                  </a:ext>
                </a:extLst>
              </p14:cNvPr>
              <p14:cNvContentPartPr/>
              <p14:nvPr/>
            </p14:nvContentPartPr>
            <p14:xfrm>
              <a:off x="1192233" y="65555"/>
              <a:ext cx="793800" cy="1074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202E8C4-5533-44A4-8825-2D1058987CD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83593" y="56915"/>
                <a:ext cx="811440" cy="10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1C0FB75-520A-45D7-8B92-179C6A4DEC81}"/>
                  </a:ext>
                </a:extLst>
              </p14:cNvPr>
              <p14:cNvContentPartPr/>
              <p14:nvPr/>
            </p14:nvContentPartPr>
            <p14:xfrm>
              <a:off x="2994753" y="1603835"/>
              <a:ext cx="374400" cy="464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1C0FB75-520A-45D7-8B92-179C6A4DEC8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86113" y="1595195"/>
                <a:ext cx="3920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7BD4F27-0A24-4FC4-9707-D79DFBD817FD}"/>
                  </a:ext>
                </a:extLst>
              </p14:cNvPr>
              <p14:cNvContentPartPr/>
              <p14:nvPr/>
            </p14:nvContentPartPr>
            <p14:xfrm>
              <a:off x="3039033" y="1722995"/>
              <a:ext cx="289080" cy="59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7BD4F27-0A24-4FC4-9707-D79DFBD817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30393" y="1714355"/>
                <a:ext cx="30672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650FBAB-FD52-4975-BEBA-32077B7E1628}"/>
                  </a:ext>
                </a:extLst>
              </p14:cNvPr>
              <p14:cNvContentPartPr/>
              <p14:nvPr/>
            </p14:nvContentPartPr>
            <p14:xfrm>
              <a:off x="4310913" y="1185515"/>
              <a:ext cx="97560" cy="3114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650FBAB-FD52-4975-BEBA-32077B7E162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01913" y="1176875"/>
                <a:ext cx="11520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E806D15-4B7F-449D-97F0-5CE2070C4D89}"/>
                  </a:ext>
                </a:extLst>
              </p14:cNvPr>
              <p14:cNvContentPartPr/>
              <p14:nvPr/>
            </p14:nvContentPartPr>
            <p14:xfrm>
              <a:off x="3999873" y="1619315"/>
              <a:ext cx="658440" cy="666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E806D15-4B7F-449D-97F0-5CE2070C4D8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91233" y="1610675"/>
                <a:ext cx="67608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078DAFB-3D05-467F-9F0C-4026DFE3CBA5}"/>
                  </a:ext>
                </a:extLst>
              </p14:cNvPr>
              <p14:cNvContentPartPr/>
              <p14:nvPr/>
            </p14:nvContentPartPr>
            <p14:xfrm>
              <a:off x="4129113" y="1847555"/>
              <a:ext cx="949680" cy="2970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078DAFB-3D05-467F-9F0C-4026DFE3CBA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20470" y="1838566"/>
                <a:ext cx="967327" cy="314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FC0C289-D356-45D0-BD16-14062F9C2B6A}"/>
                  </a:ext>
                </a:extLst>
              </p14:cNvPr>
              <p14:cNvContentPartPr/>
              <p14:nvPr/>
            </p14:nvContentPartPr>
            <p14:xfrm>
              <a:off x="367113" y="2084075"/>
              <a:ext cx="455400" cy="3070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FC0C289-D356-45D0-BD16-14062F9C2B6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8120" y="2075086"/>
                <a:ext cx="473026" cy="324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453968D-1171-4E99-A5CD-7BF9E5583EDA}"/>
                  </a:ext>
                </a:extLst>
              </p14:cNvPr>
              <p14:cNvContentPartPr/>
              <p14:nvPr/>
            </p14:nvContentPartPr>
            <p14:xfrm>
              <a:off x="353793" y="1565675"/>
              <a:ext cx="417960" cy="4428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453968D-1171-4E99-A5CD-7BF9E5583ED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4793" y="1556675"/>
                <a:ext cx="43560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6F6FE06-2080-46E8-8070-815E3E1F5088}"/>
                  </a:ext>
                </a:extLst>
              </p14:cNvPr>
              <p14:cNvContentPartPr/>
              <p14:nvPr/>
            </p14:nvContentPartPr>
            <p14:xfrm>
              <a:off x="975153" y="1519235"/>
              <a:ext cx="1710720" cy="4615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6F6FE06-2080-46E8-8070-815E3E1F508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66153" y="1510588"/>
                <a:ext cx="1728360" cy="479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562C119-5CC9-463E-A82E-814F56D95391}"/>
                  </a:ext>
                </a:extLst>
              </p14:cNvPr>
              <p14:cNvContentPartPr/>
              <p14:nvPr/>
            </p14:nvContentPartPr>
            <p14:xfrm>
              <a:off x="7545873" y="170315"/>
              <a:ext cx="1606320" cy="3524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562C119-5CC9-463E-A82E-814F56D9539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536873" y="161315"/>
                <a:ext cx="162396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1A491E1-8E81-4291-875B-002E04BBA9C1}"/>
                  </a:ext>
                </a:extLst>
              </p14:cNvPr>
              <p14:cNvContentPartPr/>
              <p14:nvPr/>
            </p14:nvContentPartPr>
            <p14:xfrm>
              <a:off x="7149873" y="262475"/>
              <a:ext cx="263160" cy="2448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1A491E1-8E81-4291-875B-002E04BBA9C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140873" y="253835"/>
                <a:ext cx="2808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48785240-57FC-40C1-B475-90C632AF0F77}"/>
                  </a:ext>
                </a:extLst>
              </p14:cNvPr>
              <p14:cNvContentPartPr/>
              <p14:nvPr/>
            </p14:nvContentPartPr>
            <p14:xfrm>
              <a:off x="5780433" y="209195"/>
              <a:ext cx="1127880" cy="4690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8785240-57FC-40C1-B475-90C632AF0F7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71793" y="200548"/>
                <a:ext cx="1145520" cy="486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F7C30CC-F94A-43D9-B9D7-D909D2466A75}"/>
                  </a:ext>
                </a:extLst>
              </p14:cNvPr>
              <p14:cNvContentPartPr/>
              <p14:nvPr/>
            </p14:nvContentPartPr>
            <p14:xfrm>
              <a:off x="4618713" y="179675"/>
              <a:ext cx="498240" cy="4611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F7C30CC-F94A-43D9-B9D7-D909D2466A7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610073" y="171035"/>
                <a:ext cx="51588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38B8091B-4276-4917-915C-B91B9933BFA7}"/>
                  </a:ext>
                </a:extLst>
              </p14:cNvPr>
              <p14:cNvContentPartPr/>
              <p14:nvPr/>
            </p14:nvContentPartPr>
            <p14:xfrm>
              <a:off x="3795033" y="2966795"/>
              <a:ext cx="336240" cy="140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38B8091B-4276-4917-915C-B91B9933BFA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786393" y="2957795"/>
                <a:ext cx="3538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6F8BED17-1691-4B8C-A829-A07F65C60EE0}"/>
                  </a:ext>
                </a:extLst>
              </p14:cNvPr>
              <p14:cNvContentPartPr/>
              <p14:nvPr/>
            </p14:nvContentPartPr>
            <p14:xfrm>
              <a:off x="3848673" y="3103955"/>
              <a:ext cx="361800" cy="482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6F8BED17-1691-4B8C-A829-A07F65C60EE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40033" y="3094955"/>
                <a:ext cx="3794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74983BE7-CBC1-4033-8D02-58AD3699A28E}"/>
                  </a:ext>
                </a:extLst>
              </p14:cNvPr>
              <p14:cNvContentPartPr/>
              <p14:nvPr/>
            </p14:nvContentPartPr>
            <p14:xfrm>
              <a:off x="506433" y="2981555"/>
              <a:ext cx="1104120" cy="4730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74983BE7-CBC1-4033-8D02-58AD3699A28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7790" y="2972562"/>
                <a:ext cx="1121766" cy="490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0C4F2EB-C223-4572-BC4F-E916FC1BA9B1}"/>
                  </a:ext>
                </a:extLst>
              </p14:cNvPr>
              <p14:cNvContentPartPr/>
              <p14:nvPr/>
            </p14:nvContentPartPr>
            <p14:xfrm>
              <a:off x="1767873" y="2733875"/>
              <a:ext cx="1873800" cy="5767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0C4F2EB-C223-4572-BC4F-E916FC1BA9B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58873" y="2725235"/>
                <a:ext cx="189144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5D2CB15-4017-42B6-BEBB-A61E8788BC88}"/>
                  </a:ext>
                </a:extLst>
              </p14:cNvPr>
              <p14:cNvContentPartPr/>
              <p14:nvPr/>
            </p14:nvContentPartPr>
            <p14:xfrm>
              <a:off x="4510713" y="2894075"/>
              <a:ext cx="316440" cy="3031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5D2CB15-4017-42B6-BEBB-A61E8788BC8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01713" y="2885075"/>
                <a:ext cx="33408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B882E7D4-FBBF-48E0-BEF1-DD525CE8F485}"/>
                  </a:ext>
                </a:extLst>
              </p14:cNvPr>
              <p14:cNvContentPartPr/>
              <p14:nvPr/>
            </p14:nvContentPartPr>
            <p14:xfrm>
              <a:off x="1600833" y="3805955"/>
              <a:ext cx="37800" cy="1702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B882E7D4-FBBF-48E0-BEF1-DD525CE8F48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591833" y="3796955"/>
                <a:ext cx="554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0AD6A60C-4B19-4AF8-8A8B-883C63E0F01E}"/>
                  </a:ext>
                </a:extLst>
              </p14:cNvPr>
              <p14:cNvContentPartPr/>
              <p14:nvPr/>
            </p14:nvContentPartPr>
            <p14:xfrm>
              <a:off x="3853713" y="3910715"/>
              <a:ext cx="60480" cy="259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0AD6A60C-4B19-4AF8-8A8B-883C63E0F01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845073" y="3902075"/>
                <a:ext cx="781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5A13FBC8-2A9B-4F98-921D-1844F1870DFC}"/>
                  </a:ext>
                </a:extLst>
              </p14:cNvPr>
              <p14:cNvContentPartPr/>
              <p14:nvPr/>
            </p14:nvContentPartPr>
            <p14:xfrm>
              <a:off x="6302793" y="3543875"/>
              <a:ext cx="685080" cy="2790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5A13FBC8-2A9B-4F98-921D-1844F1870DF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294153" y="3535235"/>
                <a:ext cx="70272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0827700A-3F4B-491D-8446-5F2566312DEF}"/>
                  </a:ext>
                </a:extLst>
              </p14:cNvPr>
              <p14:cNvContentPartPr/>
              <p14:nvPr/>
            </p14:nvContentPartPr>
            <p14:xfrm>
              <a:off x="5480553" y="3616595"/>
              <a:ext cx="553680" cy="28368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0827700A-3F4B-491D-8446-5F2566312DE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71913" y="3607606"/>
                <a:ext cx="571320" cy="301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4638A4B6-350E-4DA4-84A6-CED363D836A5}"/>
                  </a:ext>
                </a:extLst>
              </p14:cNvPr>
              <p14:cNvContentPartPr/>
              <p14:nvPr/>
            </p14:nvContentPartPr>
            <p14:xfrm>
              <a:off x="4141353" y="3571955"/>
              <a:ext cx="1121760" cy="4251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4638A4B6-350E-4DA4-84A6-CED363D836A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132353" y="3562963"/>
                <a:ext cx="1139400" cy="442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CA42B976-E9F1-4319-8260-427899F7240B}"/>
                  </a:ext>
                </a:extLst>
              </p14:cNvPr>
              <p14:cNvContentPartPr/>
              <p14:nvPr/>
            </p14:nvContentPartPr>
            <p14:xfrm>
              <a:off x="3243153" y="3699395"/>
              <a:ext cx="397080" cy="3636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CA42B976-E9F1-4319-8260-427899F7240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234513" y="3690755"/>
                <a:ext cx="41472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95776AC3-CEAB-4620-AB0D-A60659E1AAB8}"/>
                  </a:ext>
                </a:extLst>
              </p14:cNvPr>
              <p14:cNvContentPartPr/>
              <p14:nvPr/>
            </p14:nvContentPartPr>
            <p14:xfrm>
              <a:off x="1798473" y="3721355"/>
              <a:ext cx="1296720" cy="5277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95776AC3-CEAB-4620-AB0D-A60659E1AAB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789473" y="3712349"/>
                <a:ext cx="1314360" cy="545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B10E05B3-12BE-4CE1-8B15-5D47D74B716A}"/>
                  </a:ext>
                </a:extLst>
              </p14:cNvPr>
              <p14:cNvContentPartPr/>
              <p14:nvPr/>
            </p14:nvContentPartPr>
            <p14:xfrm>
              <a:off x="616953" y="3866795"/>
              <a:ext cx="796320" cy="3967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B10E05B3-12BE-4CE1-8B15-5D47D74B716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07953" y="3858155"/>
                <a:ext cx="81396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11B44B65-5C47-4781-96BE-EC70C021F4B8}"/>
                  </a:ext>
                </a:extLst>
              </p14:cNvPr>
              <p14:cNvContentPartPr/>
              <p14:nvPr/>
            </p14:nvContentPartPr>
            <p14:xfrm>
              <a:off x="3027873" y="4865795"/>
              <a:ext cx="358200" cy="33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11B44B65-5C47-4781-96BE-EC70C021F4B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19233" y="4856795"/>
                <a:ext cx="3758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2C81134B-A842-48C4-8312-951237AD0950}"/>
                  </a:ext>
                </a:extLst>
              </p14:cNvPr>
              <p14:cNvContentPartPr/>
              <p14:nvPr/>
            </p14:nvContentPartPr>
            <p14:xfrm>
              <a:off x="3079713" y="4951115"/>
              <a:ext cx="356760" cy="583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2C81134B-A842-48C4-8312-951237AD095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070713" y="4942115"/>
                <a:ext cx="3744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095EA65D-E386-469C-AE41-7E3D01D1E446}"/>
                  </a:ext>
                </a:extLst>
              </p14:cNvPr>
              <p14:cNvContentPartPr/>
              <p14:nvPr/>
            </p14:nvContentPartPr>
            <p14:xfrm>
              <a:off x="4984473" y="4358195"/>
              <a:ext cx="134640" cy="29808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095EA65D-E386-469C-AE41-7E3D01D1E44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75473" y="4349195"/>
                <a:ext cx="1522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D5C38070-3CD6-40F1-A328-20C454735C6E}"/>
                  </a:ext>
                </a:extLst>
              </p14:cNvPr>
              <p14:cNvContentPartPr/>
              <p14:nvPr/>
            </p14:nvContentPartPr>
            <p14:xfrm>
              <a:off x="4061073" y="4758875"/>
              <a:ext cx="2484720" cy="16560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D5C38070-3CD6-40F1-A328-20C454735C6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052073" y="4749875"/>
                <a:ext cx="250236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B80D5403-025E-4C49-B2E8-ED462D84C7F9}"/>
                  </a:ext>
                </a:extLst>
              </p14:cNvPr>
              <p14:cNvContentPartPr/>
              <p14:nvPr/>
            </p14:nvContentPartPr>
            <p14:xfrm>
              <a:off x="736833" y="4622075"/>
              <a:ext cx="2073960" cy="4762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B80D5403-025E-4C49-B2E8-ED462D84C7F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8193" y="4613082"/>
                <a:ext cx="2091600" cy="493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E1365361-DCFE-4461-83BE-BC61039465B6}"/>
                  </a:ext>
                </a:extLst>
              </p14:cNvPr>
              <p14:cNvContentPartPr/>
              <p14:nvPr/>
            </p14:nvContentPartPr>
            <p14:xfrm>
              <a:off x="4803393" y="5052275"/>
              <a:ext cx="40320" cy="1346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E1365361-DCFE-4461-83BE-BC61039465B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794393" y="5043275"/>
                <a:ext cx="579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ED674C49-ED97-46D6-BEBD-E20383E612AE}"/>
                  </a:ext>
                </a:extLst>
              </p14:cNvPr>
              <p14:cNvContentPartPr/>
              <p14:nvPr/>
            </p14:nvContentPartPr>
            <p14:xfrm>
              <a:off x="5012913" y="5014475"/>
              <a:ext cx="1533240" cy="37620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ED674C49-ED97-46D6-BEBD-E20383E612A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003915" y="5005835"/>
                <a:ext cx="1550876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B9FC3DA0-C0ED-4FE9-99C3-D1FB51D59F93}"/>
                  </a:ext>
                </a:extLst>
              </p14:cNvPr>
              <p14:cNvContentPartPr/>
              <p14:nvPr/>
            </p14:nvContentPartPr>
            <p14:xfrm>
              <a:off x="3968193" y="5082515"/>
              <a:ext cx="618840" cy="3477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B9FC3DA0-C0ED-4FE9-99C3-D1FB51D59F9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959553" y="5073515"/>
                <a:ext cx="63648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BCA8093F-6608-44CD-89B1-E52222112BC3}"/>
                  </a:ext>
                </a:extLst>
              </p14:cNvPr>
              <p14:cNvContentPartPr/>
              <p14:nvPr/>
            </p14:nvContentPartPr>
            <p14:xfrm>
              <a:off x="3338193" y="6120395"/>
              <a:ext cx="285120" cy="6588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BCA8093F-6608-44CD-89B1-E52222112BC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329553" y="6111755"/>
                <a:ext cx="30276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3E184271-2845-4342-8002-A74B19697A5A}"/>
                  </a:ext>
                </a:extLst>
              </p14:cNvPr>
              <p14:cNvContentPartPr/>
              <p14:nvPr/>
            </p14:nvContentPartPr>
            <p14:xfrm>
              <a:off x="3401553" y="6257195"/>
              <a:ext cx="291600" cy="363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3E184271-2845-4342-8002-A74B19697A5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392553" y="6248195"/>
                <a:ext cx="30924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66FDCDFE-5456-419A-99AE-6916F053A6FD}"/>
                  </a:ext>
                </a:extLst>
              </p14:cNvPr>
              <p14:cNvContentPartPr/>
              <p14:nvPr/>
            </p14:nvContentPartPr>
            <p14:xfrm>
              <a:off x="4083753" y="5766515"/>
              <a:ext cx="2759400" cy="56772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66FDCDFE-5456-419A-99AE-6916F053A6F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075112" y="5757521"/>
                <a:ext cx="2777042" cy="585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99C201F0-C045-4420-8B68-BA14202340A4}"/>
                  </a:ext>
                </a:extLst>
              </p14:cNvPr>
              <p14:cNvContentPartPr/>
              <p14:nvPr/>
            </p14:nvContentPartPr>
            <p14:xfrm>
              <a:off x="7690233" y="700955"/>
              <a:ext cx="3726360" cy="230904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99C201F0-C045-4420-8B68-BA14202340A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681593" y="692314"/>
                <a:ext cx="3744000" cy="2326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C8C0DCD8-56DB-4678-8478-28BB32B0AA12}"/>
                  </a:ext>
                </a:extLst>
              </p14:cNvPr>
              <p14:cNvContentPartPr/>
              <p14:nvPr/>
            </p14:nvContentPartPr>
            <p14:xfrm>
              <a:off x="7135113" y="5829875"/>
              <a:ext cx="208440" cy="4104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C8C0DCD8-56DB-4678-8478-28BB32B0AA1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126473" y="5820875"/>
                <a:ext cx="2260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F89FA58F-095E-4879-BF69-78BBF3F353FA}"/>
                  </a:ext>
                </a:extLst>
              </p14:cNvPr>
              <p14:cNvContentPartPr/>
              <p14:nvPr/>
            </p14:nvContentPartPr>
            <p14:xfrm>
              <a:off x="7128273" y="6018515"/>
              <a:ext cx="135360" cy="4248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F89FA58F-095E-4879-BF69-78BBF3F353F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119633" y="6009515"/>
                <a:ext cx="1530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FB6202FF-EBF9-43DF-BE58-0B309392D46D}"/>
                  </a:ext>
                </a:extLst>
              </p14:cNvPr>
              <p14:cNvContentPartPr/>
              <p14:nvPr/>
            </p14:nvContentPartPr>
            <p14:xfrm>
              <a:off x="7791033" y="5458715"/>
              <a:ext cx="1556280" cy="100440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FB6202FF-EBF9-43DF-BE58-0B309392D46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782393" y="5449718"/>
                <a:ext cx="1573920" cy="1022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98642985-AA7F-48BF-9A41-9A2EF6E90641}"/>
                  </a:ext>
                </a:extLst>
              </p14:cNvPr>
              <p14:cNvContentPartPr/>
              <p14:nvPr/>
            </p14:nvContentPartPr>
            <p14:xfrm>
              <a:off x="8080113" y="3301595"/>
              <a:ext cx="3682080" cy="139104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98642985-AA7F-48BF-9A41-9A2EF6E9064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071113" y="3292955"/>
                <a:ext cx="3699720" cy="14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04F578D5-481D-42EB-97C6-4585DDC94619}"/>
                  </a:ext>
                </a:extLst>
              </p14:cNvPr>
              <p14:cNvContentPartPr/>
              <p14:nvPr/>
            </p14:nvContentPartPr>
            <p14:xfrm>
              <a:off x="10053633" y="4816835"/>
              <a:ext cx="2049120" cy="6696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04F578D5-481D-42EB-97C6-4585DDC9461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044993" y="4808195"/>
                <a:ext cx="20667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E477F9CA-E7D3-4683-AA0B-C159CA4A9F61}"/>
                  </a:ext>
                </a:extLst>
              </p14:cNvPr>
              <p14:cNvContentPartPr/>
              <p14:nvPr/>
            </p14:nvContentPartPr>
            <p14:xfrm>
              <a:off x="9707313" y="4993235"/>
              <a:ext cx="2256480" cy="144360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E477F9CA-E7D3-4683-AA0B-C159CA4A9F6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698313" y="4984595"/>
                <a:ext cx="2274120" cy="146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1808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11B2CB-AEED-422D-900F-DB3AC491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89C7779-10B1-4B4F-B3F8-97A0B22CD861}"/>
                  </a:ext>
                </a:extLst>
              </p14:cNvPr>
              <p14:cNvContentPartPr/>
              <p14:nvPr/>
            </p14:nvContentPartPr>
            <p14:xfrm>
              <a:off x="3333873" y="57995"/>
              <a:ext cx="56880" cy="223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89C7779-10B1-4B4F-B3F8-97A0B22CD8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4873" y="48995"/>
                <a:ext cx="745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4D09B81-9937-4BC7-AEC3-E379669115BF}"/>
                  </a:ext>
                </a:extLst>
              </p14:cNvPr>
              <p14:cNvContentPartPr/>
              <p14:nvPr/>
            </p14:nvContentPartPr>
            <p14:xfrm>
              <a:off x="3014553" y="345635"/>
              <a:ext cx="908280" cy="119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4D09B81-9937-4BC7-AEC3-E379669115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05913" y="336635"/>
                <a:ext cx="9259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F7FBD17-AB6E-4D61-989D-058A710DB15B}"/>
                  </a:ext>
                </a:extLst>
              </p14:cNvPr>
              <p14:cNvContentPartPr/>
              <p14:nvPr/>
            </p14:nvContentPartPr>
            <p14:xfrm>
              <a:off x="4194633" y="154475"/>
              <a:ext cx="640080" cy="428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F7FBD17-AB6E-4D61-989D-058A710DB15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5633" y="145475"/>
                <a:ext cx="65772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43FF00A-366F-4967-A237-D1CEABBBF0CC}"/>
                  </a:ext>
                </a:extLst>
              </p14:cNvPr>
              <p14:cNvContentPartPr/>
              <p14:nvPr/>
            </p14:nvContentPartPr>
            <p14:xfrm>
              <a:off x="3127593" y="604475"/>
              <a:ext cx="858240" cy="297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43FF00A-366F-4967-A237-D1CEABBBF0C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18593" y="595475"/>
                <a:ext cx="8758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7791B49-D5D1-4B77-9E9B-A317A20DEF3F}"/>
                  </a:ext>
                </a:extLst>
              </p14:cNvPr>
              <p14:cNvContentPartPr/>
              <p14:nvPr/>
            </p14:nvContentPartPr>
            <p14:xfrm>
              <a:off x="1943913" y="21995"/>
              <a:ext cx="644040" cy="708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7791B49-D5D1-4B77-9E9B-A317A20DEF3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34913" y="12995"/>
                <a:ext cx="661680" cy="72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FBAE8C3-05F9-4961-88FC-B945B963F3E2}"/>
                  </a:ext>
                </a:extLst>
              </p14:cNvPr>
              <p14:cNvContentPartPr/>
              <p14:nvPr/>
            </p14:nvContentPartPr>
            <p14:xfrm>
              <a:off x="1913673" y="835595"/>
              <a:ext cx="611640" cy="241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FBAE8C3-05F9-4961-88FC-B945B963F3E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04673" y="826955"/>
                <a:ext cx="62928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BED623-922F-478C-B082-D1611DD67777}"/>
                  </a:ext>
                </a:extLst>
              </p14:cNvPr>
              <p14:cNvContentPartPr/>
              <p14:nvPr/>
            </p14:nvContentPartPr>
            <p14:xfrm>
              <a:off x="184953" y="248435"/>
              <a:ext cx="1432080" cy="397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BED623-922F-478C-B082-D1611DD6777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5953" y="239435"/>
                <a:ext cx="144972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078BDEB-E301-403C-BB51-21F1300E356B}"/>
                  </a:ext>
                </a:extLst>
              </p14:cNvPr>
              <p14:cNvContentPartPr/>
              <p14:nvPr/>
            </p14:nvContentPartPr>
            <p14:xfrm>
              <a:off x="737913" y="1170395"/>
              <a:ext cx="4395600" cy="2404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078BDEB-E301-403C-BB51-21F1300E356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0273" y="1152755"/>
                <a:ext cx="4431240" cy="244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96F87C3-C5EC-4782-96DE-264DF4135A18}"/>
                  </a:ext>
                </a:extLst>
              </p14:cNvPr>
              <p14:cNvContentPartPr/>
              <p14:nvPr/>
            </p14:nvContentPartPr>
            <p14:xfrm>
              <a:off x="4342233" y="1301075"/>
              <a:ext cx="548280" cy="459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96F87C3-C5EC-4782-96DE-264DF4135A1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33239" y="1292435"/>
                <a:ext cx="565908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577C6C4-3136-47A8-B396-9FF86CA8D48E}"/>
                  </a:ext>
                </a:extLst>
              </p14:cNvPr>
              <p14:cNvContentPartPr/>
              <p14:nvPr/>
            </p14:nvContentPartPr>
            <p14:xfrm>
              <a:off x="80193" y="4438475"/>
              <a:ext cx="2883600" cy="9849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577C6C4-3136-47A8-B396-9FF86CA8D48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193" y="4429835"/>
                <a:ext cx="2901240" cy="10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4C32847-BA19-4ADD-8C5B-5DAD8D6540AD}"/>
                  </a:ext>
                </a:extLst>
              </p14:cNvPr>
              <p14:cNvContentPartPr/>
              <p14:nvPr/>
            </p14:nvContentPartPr>
            <p14:xfrm>
              <a:off x="8461713" y="461555"/>
              <a:ext cx="866520" cy="2754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4C32847-BA19-4ADD-8C5B-5DAD8D6540A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453069" y="452555"/>
                <a:ext cx="884167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7652E4EE-A172-45C3-A373-A7D29CAC19F9}"/>
                  </a:ext>
                </a:extLst>
              </p14:cNvPr>
              <p14:cNvContentPartPr/>
              <p14:nvPr/>
            </p14:nvContentPartPr>
            <p14:xfrm>
              <a:off x="8450193" y="64835"/>
              <a:ext cx="632160" cy="3362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7652E4EE-A172-45C3-A373-A7D29CAC19F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441553" y="56186"/>
                <a:ext cx="649800" cy="353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A30EF693-3EC1-4C1F-99ED-DD2A4014CA96}"/>
                  </a:ext>
                </a:extLst>
              </p14:cNvPr>
              <p14:cNvContentPartPr/>
              <p14:nvPr/>
            </p14:nvContentPartPr>
            <p14:xfrm>
              <a:off x="6378393" y="210995"/>
              <a:ext cx="1440000" cy="3949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A30EF693-3EC1-4C1F-99ED-DD2A4014CA9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69751" y="202347"/>
                <a:ext cx="1457644" cy="412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5317850-BB63-4EE1-BE04-8D054020E6A8}"/>
                  </a:ext>
                </a:extLst>
              </p14:cNvPr>
              <p14:cNvContentPartPr/>
              <p14:nvPr/>
            </p14:nvContentPartPr>
            <p14:xfrm>
              <a:off x="9647553" y="285515"/>
              <a:ext cx="199080" cy="349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5317850-BB63-4EE1-BE04-8D054020E6A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638553" y="276515"/>
                <a:ext cx="216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CC89D399-5D88-41A7-A77D-F6AC75B78962}"/>
                  </a:ext>
                </a:extLst>
              </p14:cNvPr>
              <p14:cNvContentPartPr/>
              <p14:nvPr/>
            </p14:nvContentPartPr>
            <p14:xfrm>
              <a:off x="9670233" y="431675"/>
              <a:ext cx="175320" cy="169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CC89D399-5D88-41A7-A77D-F6AC75B7896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661593" y="422675"/>
                <a:ext cx="1929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97B82781-2DF6-402B-9145-718165BD3A93}"/>
                  </a:ext>
                </a:extLst>
              </p14:cNvPr>
              <p14:cNvContentPartPr/>
              <p14:nvPr/>
            </p14:nvContentPartPr>
            <p14:xfrm>
              <a:off x="10589313" y="88955"/>
              <a:ext cx="16920" cy="1875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97B82781-2DF6-402B-9145-718165BD3A9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580313" y="79955"/>
                <a:ext cx="345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4AA877F-696D-49A9-8DF6-98137F1CC6D0}"/>
                  </a:ext>
                </a:extLst>
              </p14:cNvPr>
              <p14:cNvContentPartPr/>
              <p14:nvPr/>
            </p14:nvContentPartPr>
            <p14:xfrm>
              <a:off x="10272153" y="338795"/>
              <a:ext cx="762120" cy="939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4AA877F-696D-49A9-8DF6-98137F1CC6D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263513" y="329795"/>
                <a:ext cx="77976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A286E91C-1E5F-46F8-B29D-533DB9F8C926}"/>
                  </a:ext>
                </a:extLst>
              </p14:cNvPr>
              <p14:cNvContentPartPr/>
              <p14:nvPr/>
            </p14:nvContentPartPr>
            <p14:xfrm>
              <a:off x="10169553" y="644795"/>
              <a:ext cx="210600" cy="1753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A286E91C-1E5F-46F8-B29D-533DB9F8C92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160553" y="635795"/>
                <a:ext cx="2282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58775879-776B-42BC-8CB6-487631E79660}"/>
                  </a:ext>
                </a:extLst>
              </p14:cNvPr>
              <p14:cNvContentPartPr/>
              <p14:nvPr/>
            </p14:nvContentPartPr>
            <p14:xfrm>
              <a:off x="10502193" y="704195"/>
              <a:ext cx="147960" cy="381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58775879-776B-42BC-8CB6-487631E7966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493193" y="695195"/>
                <a:ext cx="1656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6C8336B-088F-4C19-85EB-17FEA35354BD}"/>
                  </a:ext>
                </a:extLst>
              </p14:cNvPr>
              <p14:cNvContentPartPr/>
              <p14:nvPr/>
            </p14:nvContentPartPr>
            <p14:xfrm>
              <a:off x="10806753" y="609515"/>
              <a:ext cx="106920" cy="1116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6C8336B-088F-4C19-85EB-17FEA35354B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797753" y="600875"/>
                <a:ext cx="12456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BCFAC5BD-56DD-4C30-8F39-C2B6F84E6B1C}"/>
                  </a:ext>
                </a:extLst>
              </p14:cNvPr>
              <p14:cNvContentPartPr/>
              <p14:nvPr/>
            </p14:nvContentPartPr>
            <p14:xfrm>
              <a:off x="10847433" y="515195"/>
              <a:ext cx="29880" cy="216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BCFAC5BD-56DD-4C30-8F39-C2B6F84E6B1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838793" y="506555"/>
                <a:ext cx="475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9E498B65-A1B1-415C-A0F0-232EAF751A93}"/>
                  </a:ext>
                </a:extLst>
              </p14:cNvPr>
              <p14:cNvContentPartPr/>
              <p14:nvPr/>
            </p14:nvContentPartPr>
            <p14:xfrm>
              <a:off x="11455833" y="67715"/>
              <a:ext cx="56520" cy="1756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9E498B65-A1B1-415C-A0F0-232EAF751A9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446833" y="58715"/>
                <a:ext cx="741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1ED64990-691B-4EC9-A2F6-8FF9F53DC420}"/>
                  </a:ext>
                </a:extLst>
              </p14:cNvPr>
              <p14:cNvContentPartPr/>
              <p14:nvPr/>
            </p14:nvContentPartPr>
            <p14:xfrm>
              <a:off x="11223633" y="279395"/>
              <a:ext cx="384120" cy="518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1ED64990-691B-4EC9-A2F6-8FF9F53DC42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214993" y="270395"/>
                <a:ext cx="4017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2A19F6FA-1193-4D57-B7BA-6BFD12BAF107}"/>
                  </a:ext>
                </a:extLst>
              </p14:cNvPr>
              <p14:cNvContentPartPr/>
              <p14:nvPr/>
            </p14:nvContentPartPr>
            <p14:xfrm>
              <a:off x="11096913" y="534635"/>
              <a:ext cx="726840" cy="3042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2A19F6FA-1193-4D57-B7BA-6BFD12BAF10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087913" y="525995"/>
                <a:ext cx="74448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89024A9B-9094-4A3C-9ABF-0E55B057F8D6}"/>
                  </a:ext>
                </a:extLst>
              </p14:cNvPr>
              <p14:cNvContentPartPr/>
              <p14:nvPr/>
            </p14:nvContentPartPr>
            <p14:xfrm>
              <a:off x="2733753" y="2675915"/>
              <a:ext cx="155520" cy="1170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89024A9B-9094-4A3C-9ABF-0E55B057F8D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25113" y="2667275"/>
                <a:ext cx="1731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9D147DBC-3BE4-41BA-AC5F-DEB9DCE5D09C}"/>
                  </a:ext>
                </a:extLst>
              </p14:cNvPr>
              <p14:cNvContentPartPr/>
              <p14:nvPr/>
            </p14:nvContentPartPr>
            <p14:xfrm>
              <a:off x="3051273" y="2574035"/>
              <a:ext cx="113400" cy="1846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9D147DBC-3BE4-41BA-AC5F-DEB9DCE5D09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042273" y="2565395"/>
                <a:ext cx="1310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1C94DBCF-3963-42B2-911C-640711FAAB7E}"/>
                  </a:ext>
                </a:extLst>
              </p14:cNvPr>
              <p14:cNvContentPartPr/>
              <p14:nvPr/>
            </p14:nvContentPartPr>
            <p14:xfrm>
              <a:off x="3030753" y="2438675"/>
              <a:ext cx="72360" cy="586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1C94DBCF-3963-42B2-911C-640711FAAB7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022113" y="2429675"/>
                <a:ext cx="900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FB06217B-786A-4B43-922B-9777AEAAB78A}"/>
                  </a:ext>
                </a:extLst>
              </p14:cNvPr>
              <p14:cNvContentPartPr/>
              <p14:nvPr/>
            </p14:nvContentPartPr>
            <p14:xfrm>
              <a:off x="294033" y="2898395"/>
              <a:ext cx="5557320" cy="12466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FB06217B-786A-4B43-922B-9777AEAAB78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85033" y="2889755"/>
                <a:ext cx="5574960" cy="12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BCE896D3-0365-429D-B11B-F84D4671D269}"/>
                  </a:ext>
                </a:extLst>
              </p14:cNvPr>
              <p14:cNvContentPartPr/>
              <p14:nvPr/>
            </p14:nvContentPartPr>
            <p14:xfrm>
              <a:off x="6159153" y="1559195"/>
              <a:ext cx="509040" cy="2530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BCE896D3-0365-429D-B11B-F84D4671D26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150153" y="1550555"/>
                <a:ext cx="5266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8DA61EB0-058F-4AD1-A287-C1E8C558349C}"/>
                  </a:ext>
                </a:extLst>
              </p14:cNvPr>
              <p14:cNvContentPartPr/>
              <p14:nvPr/>
            </p14:nvContentPartPr>
            <p14:xfrm>
              <a:off x="3244593" y="4376555"/>
              <a:ext cx="1393200" cy="5155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8DA61EB0-058F-4AD1-A287-C1E8C558349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235953" y="4367915"/>
                <a:ext cx="1410840" cy="53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F5D3576D-537C-45C6-891E-DE1B03061BB8}"/>
                  </a:ext>
                </a:extLst>
              </p14:cNvPr>
              <p14:cNvContentPartPr/>
              <p14:nvPr/>
            </p14:nvContentPartPr>
            <p14:xfrm>
              <a:off x="7362273" y="1326995"/>
              <a:ext cx="313560" cy="4446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F5D3576D-537C-45C6-891E-DE1B03061BB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353623" y="1317995"/>
                <a:ext cx="33122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FB44A9F-82D2-4C8A-AD3E-7D6589D71AD1}"/>
                  </a:ext>
                </a:extLst>
              </p14:cNvPr>
              <p14:cNvContentPartPr/>
              <p14:nvPr/>
            </p14:nvContentPartPr>
            <p14:xfrm>
              <a:off x="6824073" y="1344995"/>
              <a:ext cx="417960" cy="41328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FB44A9F-82D2-4C8A-AD3E-7D6589D71AD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815073" y="1336355"/>
                <a:ext cx="43560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BDA2FA82-8F74-4346-9E98-501079CA5329}"/>
                  </a:ext>
                </a:extLst>
              </p14:cNvPr>
              <p14:cNvContentPartPr/>
              <p14:nvPr/>
            </p14:nvContentPartPr>
            <p14:xfrm>
              <a:off x="7981473" y="1397555"/>
              <a:ext cx="267840" cy="1411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BDA2FA82-8F74-4346-9E98-501079CA532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72473" y="1388893"/>
                <a:ext cx="285480" cy="158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517D58D4-732E-4D3E-BC85-DBAF6F28C2C9}"/>
                  </a:ext>
                </a:extLst>
              </p14:cNvPr>
              <p14:cNvContentPartPr/>
              <p14:nvPr/>
            </p14:nvContentPartPr>
            <p14:xfrm>
              <a:off x="8628393" y="889955"/>
              <a:ext cx="3474360" cy="145764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517D58D4-732E-4D3E-BC85-DBAF6F28C2C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619753" y="881315"/>
                <a:ext cx="3492000" cy="14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62F4CB8F-59B2-4223-A823-A0C444E956C9}"/>
                  </a:ext>
                </a:extLst>
              </p14:cNvPr>
              <p14:cNvContentPartPr/>
              <p14:nvPr/>
            </p14:nvContentPartPr>
            <p14:xfrm>
              <a:off x="4880073" y="4485275"/>
              <a:ext cx="185040" cy="5940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62F4CB8F-59B2-4223-A823-A0C444E956C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871073" y="4476275"/>
                <a:ext cx="2026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B7E7CAED-B25D-4355-9309-DCAAB212AAC7}"/>
                  </a:ext>
                </a:extLst>
              </p14:cNvPr>
              <p14:cNvContentPartPr/>
              <p14:nvPr/>
            </p14:nvContentPartPr>
            <p14:xfrm>
              <a:off x="4831473" y="4600835"/>
              <a:ext cx="249840" cy="3348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B7E7CAED-B25D-4355-9309-DCAAB212AAC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822473" y="4591835"/>
                <a:ext cx="2674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27A41534-C31F-4E27-ACDB-41B69FF68035}"/>
                  </a:ext>
                </a:extLst>
              </p14:cNvPr>
              <p14:cNvContentPartPr/>
              <p14:nvPr/>
            </p14:nvContentPartPr>
            <p14:xfrm>
              <a:off x="5443113" y="4291955"/>
              <a:ext cx="51480" cy="18972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27A41534-C31F-4E27-ACDB-41B69FF6803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434473" y="4283315"/>
                <a:ext cx="691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E2759A76-B6F1-4387-AD26-2A7BB5AB6199}"/>
                  </a:ext>
                </a:extLst>
              </p14:cNvPr>
              <p14:cNvContentPartPr/>
              <p14:nvPr/>
            </p14:nvContentPartPr>
            <p14:xfrm>
              <a:off x="5253033" y="4556195"/>
              <a:ext cx="341640" cy="2808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E2759A76-B6F1-4387-AD26-2A7BB5AB619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244033" y="4547555"/>
                <a:ext cx="3592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6084B608-66DE-4CCC-A4B0-1376B9309264}"/>
                  </a:ext>
                </a:extLst>
              </p14:cNvPr>
              <p14:cNvContentPartPr/>
              <p14:nvPr/>
            </p14:nvContentPartPr>
            <p14:xfrm>
              <a:off x="5143233" y="4835915"/>
              <a:ext cx="182520" cy="16452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6084B608-66DE-4CCC-A4B0-1376B930926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134233" y="4827275"/>
                <a:ext cx="2001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C2462FD9-FB9A-4B5C-8DAA-147B2071BF0D}"/>
                  </a:ext>
                </a:extLst>
              </p14:cNvPr>
              <p14:cNvContentPartPr/>
              <p14:nvPr/>
            </p14:nvContentPartPr>
            <p14:xfrm>
              <a:off x="5488833" y="4862915"/>
              <a:ext cx="146160" cy="13104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C2462FD9-FB9A-4B5C-8DAA-147B2071BF0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480193" y="4853915"/>
                <a:ext cx="16380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16C7BAE2-127E-4F77-8739-5E8A94AE5369}"/>
                  </a:ext>
                </a:extLst>
              </p14:cNvPr>
              <p14:cNvContentPartPr/>
              <p14:nvPr/>
            </p14:nvContentPartPr>
            <p14:xfrm>
              <a:off x="5544993" y="4764635"/>
              <a:ext cx="36720" cy="2952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16C7BAE2-127E-4F77-8739-5E8A94AE536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535993" y="4755995"/>
                <a:ext cx="543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7AB60EE8-CB42-4DC6-A48D-D14F76F293A5}"/>
                  </a:ext>
                </a:extLst>
              </p14:cNvPr>
              <p14:cNvContentPartPr/>
              <p14:nvPr/>
            </p14:nvContentPartPr>
            <p14:xfrm>
              <a:off x="474393" y="5664995"/>
              <a:ext cx="2388240" cy="77688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7AB60EE8-CB42-4DC6-A48D-D14F76F293A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65393" y="5655999"/>
                <a:ext cx="2405880" cy="794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1143E4E2-B83F-4AAA-A3EE-9EDD46262803}"/>
                  </a:ext>
                </a:extLst>
              </p14:cNvPr>
              <p14:cNvContentPartPr/>
              <p14:nvPr/>
            </p14:nvContentPartPr>
            <p14:xfrm>
              <a:off x="3144153" y="5644115"/>
              <a:ext cx="480960" cy="44280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1143E4E2-B83F-4AAA-A3EE-9EDD4626280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135153" y="5635115"/>
                <a:ext cx="49860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6E51E178-2267-4EFD-BFFF-B202AF23FED6}"/>
                  </a:ext>
                </a:extLst>
              </p14:cNvPr>
              <p14:cNvContentPartPr/>
              <p14:nvPr/>
            </p14:nvContentPartPr>
            <p14:xfrm>
              <a:off x="6532113" y="2956355"/>
              <a:ext cx="726480" cy="32580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6E51E178-2267-4EFD-BFFF-B202AF23FED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523473" y="2947715"/>
                <a:ext cx="74412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ECA06D90-C063-41B6-B604-6D583FDF94C4}"/>
                  </a:ext>
                </a:extLst>
              </p14:cNvPr>
              <p14:cNvContentPartPr/>
              <p14:nvPr/>
            </p14:nvContentPartPr>
            <p14:xfrm>
              <a:off x="8385753" y="2856275"/>
              <a:ext cx="68400" cy="10080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ECA06D90-C063-41B6-B604-6D583FDF94C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377113" y="2847275"/>
                <a:ext cx="860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30536EA0-0720-4553-9147-B182086FD2C7}"/>
                  </a:ext>
                </a:extLst>
              </p14:cNvPr>
              <p14:cNvContentPartPr/>
              <p14:nvPr/>
            </p14:nvContentPartPr>
            <p14:xfrm>
              <a:off x="8401593" y="3007115"/>
              <a:ext cx="53280" cy="972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30536EA0-0720-4553-9147-B182086FD2C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392953" y="2998475"/>
                <a:ext cx="709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BB120A5C-1A5C-4DE4-95C1-231B1AD2F8CF}"/>
                  </a:ext>
                </a:extLst>
              </p14:cNvPr>
              <p14:cNvContentPartPr/>
              <p14:nvPr/>
            </p14:nvContentPartPr>
            <p14:xfrm>
              <a:off x="10041033" y="2786795"/>
              <a:ext cx="254880" cy="21492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BB120A5C-1A5C-4DE4-95C1-231B1AD2F8C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032393" y="2777795"/>
                <a:ext cx="2725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B682F4A5-832A-452F-BA19-025979A828F1}"/>
                  </a:ext>
                </a:extLst>
              </p14:cNvPr>
              <p14:cNvContentPartPr/>
              <p14:nvPr/>
            </p14:nvContentPartPr>
            <p14:xfrm>
              <a:off x="10035633" y="3068315"/>
              <a:ext cx="221760" cy="1404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B682F4A5-832A-452F-BA19-025979A828F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026993" y="3059675"/>
                <a:ext cx="2394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46FC60F2-8C38-4622-BD17-5A408974CC91}"/>
                  </a:ext>
                </a:extLst>
              </p14:cNvPr>
              <p14:cNvContentPartPr/>
              <p14:nvPr/>
            </p14:nvContentPartPr>
            <p14:xfrm>
              <a:off x="11220393" y="2986235"/>
              <a:ext cx="236520" cy="15156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46FC60F2-8C38-4622-BD17-5A408974CC9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1211393" y="2977595"/>
                <a:ext cx="25416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5727C3D4-BAB7-441E-9C7E-350E7EE60523}"/>
                  </a:ext>
                </a:extLst>
              </p14:cNvPr>
              <p14:cNvContentPartPr/>
              <p14:nvPr/>
            </p14:nvContentPartPr>
            <p14:xfrm>
              <a:off x="7688793" y="3766715"/>
              <a:ext cx="732240" cy="46440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5727C3D4-BAB7-441E-9C7E-350E7EE6052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679789" y="3757715"/>
                <a:ext cx="749889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8BB89484-B8A9-4967-9A9C-A1C0D5E8D2C2}"/>
                  </a:ext>
                </a:extLst>
              </p14:cNvPr>
              <p14:cNvContentPartPr/>
              <p14:nvPr/>
            </p14:nvContentPartPr>
            <p14:xfrm>
              <a:off x="6465153" y="3749795"/>
              <a:ext cx="1073160" cy="45900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8BB89484-B8A9-4967-9A9C-A1C0D5E8D2C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456153" y="3740795"/>
                <a:ext cx="109080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EEE59020-F6C0-4C25-9E10-19A7B0EA8910}"/>
                  </a:ext>
                </a:extLst>
              </p14:cNvPr>
              <p14:cNvContentPartPr/>
              <p14:nvPr/>
            </p14:nvContentPartPr>
            <p14:xfrm>
              <a:off x="10865433" y="3056075"/>
              <a:ext cx="209880" cy="26244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EEE59020-F6C0-4C25-9E10-19A7B0EA891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0856793" y="3047075"/>
                <a:ext cx="22752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4672BC75-81CE-4970-B975-C7DC03582939}"/>
                  </a:ext>
                </a:extLst>
              </p14:cNvPr>
              <p14:cNvContentPartPr/>
              <p14:nvPr/>
            </p14:nvContentPartPr>
            <p14:xfrm>
              <a:off x="10748793" y="2560355"/>
              <a:ext cx="448200" cy="34200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4672BC75-81CE-4970-B975-C7DC0358293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739793" y="2551355"/>
                <a:ext cx="46584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566123A7-25E4-4D19-B816-8FA8B51895C3}"/>
                  </a:ext>
                </a:extLst>
              </p14:cNvPr>
              <p14:cNvContentPartPr/>
              <p14:nvPr/>
            </p14:nvContentPartPr>
            <p14:xfrm>
              <a:off x="8665473" y="2653955"/>
              <a:ext cx="1145160" cy="63684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566123A7-25E4-4D19-B816-8FA8B51895C3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656830" y="2644955"/>
                <a:ext cx="1162806" cy="6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BD56AB2A-786D-4D3A-932B-073544A88901}"/>
                  </a:ext>
                </a:extLst>
              </p14:cNvPr>
              <p14:cNvContentPartPr/>
              <p14:nvPr/>
            </p14:nvContentPartPr>
            <p14:xfrm>
              <a:off x="7391433" y="2767715"/>
              <a:ext cx="764640" cy="46584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BD56AB2A-786D-4D3A-932B-073544A8890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382437" y="2758722"/>
                <a:ext cx="782272" cy="483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615430A0-7599-4573-9C73-AB09C35BF3BA}"/>
                  </a:ext>
                </a:extLst>
              </p14:cNvPr>
              <p14:cNvContentPartPr/>
              <p14:nvPr/>
            </p14:nvContentPartPr>
            <p14:xfrm>
              <a:off x="8665833" y="3888395"/>
              <a:ext cx="269640" cy="2664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615430A0-7599-4573-9C73-AB09C35BF3B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657193" y="3879395"/>
                <a:ext cx="2872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36EB08BA-4D66-412B-AFFE-9F3033F1C13A}"/>
                  </a:ext>
                </a:extLst>
              </p14:cNvPr>
              <p14:cNvContentPartPr/>
              <p14:nvPr/>
            </p14:nvContentPartPr>
            <p14:xfrm>
              <a:off x="8668353" y="3989195"/>
              <a:ext cx="255240" cy="3384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36EB08BA-4D66-412B-AFFE-9F3033F1C13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659713" y="3980555"/>
                <a:ext cx="2728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5C4D3839-69C1-4917-AD61-57B2B41FCA5D}"/>
                  </a:ext>
                </a:extLst>
              </p14:cNvPr>
              <p14:cNvContentPartPr/>
              <p14:nvPr/>
            </p14:nvContentPartPr>
            <p14:xfrm>
              <a:off x="8504553" y="5051195"/>
              <a:ext cx="2868480" cy="43020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5C4D3839-69C1-4917-AD61-57B2B41FCA5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495912" y="5042195"/>
                <a:ext cx="2886122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FBE4EE48-BD6B-4560-BC04-79CC4FB66FE9}"/>
                  </a:ext>
                </a:extLst>
              </p14:cNvPr>
              <p14:cNvContentPartPr/>
              <p14:nvPr/>
            </p14:nvContentPartPr>
            <p14:xfrm>
              <a:off x="7410513" y="5081795"/>
              <a:ext cx="979920" cy="30636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FBE4EE48-BD6B-4560-BC04-79CC4FB66FE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401513" y="5072795"/>
                <a:ext cx="99756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06E5F2CD-EDDB-44D3-83CE-5D8EBC952D7C}"/>
                  </a:ext>
                </a:extLst>
              </p14:cNvPr>
              <p14:cNvContentPartPr/>
              <p14:nvPr/>
            </p14:nvContentPartPr>
            <p14:xfrm>
              <a:off x="6449673" y="5196275"/>
              <a:ext cx="678960" cy="21636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06E5F2CD-EDDB-44D3-83CE-5D8EBC952D7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441033" y="5187635"/>
                <a:ext cx="6966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6603F97E-4426-4F5A-B711-ECE440662A1C}"/>
                  </a:ext>
                </a:extLst>
              </p14:cNvPr>
              <p14:cNvContentPartPr/>
              <p14:nvPr/>
            </p14:nvContentPartPr>
            <p14:xfrm>
              <a:off x="10230393" y="4556195"/>
              <a:ext cx="232560" cy="20412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6603F97E-4426-4F5A-B711-ECE440662A1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0221393" y="4547540"/>
                <a:ext cx="250200" cy="221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15C859AF-4DB7-4D99-82AE-6D008073B38C}"/>
                  </a:ext>
                </a:extLst>
              </p14:cNvPr>
              <p14:cNvContentPartPr/>
              <p14:nvPr/>
            </p14:nvContentPartPr>
            <p14:xfrm>
              <a:off x="9002433" y="4510115"/>
              <a:ext cx="950760" cy="31140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15C859AF-4DB7-4D99-82AE-6D008073B38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993433" y="4501115"/>
                <a:ext cx="96840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BE43976B-518A-4F1C-84A6-DF265D976A61}"/>
                  </a:ext>
                </a:extLst>
              </p14:cNvPr>
              <p14:cNvContentPartPr/>
              <p14:nvPr/>
            </p14:nvContentPartPr>
            <p14:xfrm>
              <a:off x="7700313" y="4482755"/>
              <a:ext cx="1067400" cy="36828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BE43976B-518A-4F1C-84A6-DF265D976A61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691313" y="4474115"/>
                <a:ext cx="108504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C725FDB6-E4DE-44E7-AF17-037912105AC8}"/>
                  </a:ext>
                </a:extLst>
              </p14:cNvPr>
              <p14:cNvContentPartPr/>
              <p14:nvPr/>
            </p14:nvContentPartPr>
            <p14:xfrm>
              <a:off x="6502953" y="4572755"/>
              <a:ext cx="1081440" cy="31212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C725FDB6-E4DE-44E7-AF17-037912105AC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494313" y="4564105"/>
                <a:ext cx="1099080" cy="329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81C83DED-6EE1-45AD-9BD6-BEC9EB0D495A}"/>
                  </a:ext>
                </a:extLst>
              </p14:cNvPr>
              <p14:cNvContentPartPr/>
              <p14:nvPr/>
            </p14:nvContentPartPr>
            <p14:xfrm>
              <a:off x="9144273" y="3809555"/>
              <a:ext cx="700560" cy="30888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81C83DED-6EE1-45AD-9BD6-BEC9EB0D495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135273" y="3800915"/>
                <a:ext cx="71820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12651C54-B487-4A4E-9EA3-D0CA171D228A}"/>
                  </a:ext>
                </a:extLst>
              </p14:cNvPr>
              <p14:cNvContentPartPr/>
              <p14:nvPr/>
            </p14:nvContentPartPr>
            <p14:xfrm>
              <a:off x="5066553" y="5944355"/>
              <a:ext cx="1011960" cy="51984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12651C54-B487-4A4E-9EA3-D0CA171D228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057553" y="5935715"/>
                <a:ext cx="102960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1168B0A0-49B2-480C-AA2D-71120CB88B9F}"/>
                  </a:ext>
                </a:extLst>
              </p14:cNvPr>
              <p14:cNvContentPartPr/>
              <p14:nvPr/>
            </p14:nvContentPartPr>
            <p14:xfrm>
              <a:off x="6432033" y="6563555"/>
              <a:ext cx="318960" cy="3348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1168B0A0-49B2-480C-AA2D-71120CB88B9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423393" y="6554555"/>
                <a:ext cx="3366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E55033BA-CFA6-4AC0-9628-6549946EFBEF}"/>
                  </a:ext>
                </a:extLst>
              </p14:cNvPr>
              <p14:cNvContentPartPr/>
              <p14:nvPr/>
            </p14:nvContentPartPr>
            <p14:xfrm>
              <a:off x="9900273" y="5887115"/>
              <a:ext cx="582120" cy="30240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E55033BA-CFA6-4AC0-9628-6549946EFBE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9891273" y="5878475"/>
                <a:ext cx="59976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27ED2251-2F86-448C-A34D-A6B49502C3E9}"/>
                  </a:ext>
                </a:extLst>
              </p14:cNvPr>
              <p14:cNvContentPartPr/>
              <p14:nvPr/>
            </p14:nvContentPartPr>
            <p14:xfrm>
              <a:off x="7711113" y="5682275"/>
              <a:ext cx="1987200" cy="85140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27ED2251-2F86-448C-A34D-A6B49502C3E9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702471" y="5673275"/>
                <a:ext cx="2004843" cy="86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D8BC2B8A-F9C7-4314-85DE-BA0A01DFE28D}"/>
                  </a:ext>
                </a:extLst>
              </p14:cNvPr>
              <p14:cNvContentPartPr/>
              <p14:nvPr/>
            </p14:nvContentPartPr>
            <p14:xfrm>
              <a:off x="6523833" y="5497955"/>
              <a:ext cx="794160" cy="101196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D8BC2B8A-F9C7-4314-85DE-BA0A01DFE28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515193" y="5489315"/>
                <a:ext cx="811800" cy="102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7742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11B2CB-AEED-422D-900F-DB3AC491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DC420BB-CDDF-4436-B07E-2746054889B7}"/>
                  </a:ext>
                </a:extLst>
              </p14:cNvPr>
              <p14:cNvContentPartPr/>
              <p14:nvPr/>
            </p14:nvContentPartPr>
            <p14:xfrm>
              <a:off x="1838073" y="3519035"/>
              <a:ext cx="293760" cy="79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DC420BB-CDDF-4436-B07E-2746054889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29433" y="3510395"/>
                <a:ext cx="3114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D9E39A8-0394-4E0E-A3B8-401E1D9DDE65}"/>
                  </a:ext>
                </a:extLst>
              </p14:cNvPr>
              <p14:cNvContentPartPr/>
              <p14:nvPr/>
            </p14:nvContentPartPr>
            <p14:xfrm>
              <a:off x="2323353" y="3225995"/>
              <a:ext cx="448560" cy="193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D9E39A8-0394-4E0E-A3B8-401E1D9DDE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14713" y="3217355"/>
                <a:ext cx="46620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C87C428-BA16-4AEF-B83F-46C3AE18FF37}"/>
                  </a:ext>
                </a:extLst>
              </p14:cNvPr>
              <p14:cNvContentPartPr/>
              <p14:nvPr/>
            </p14:nvContentPartPr>
            <p14:xfrm>
              <a:off x="3966033" y="1466315"/>
              <a:ext cx="74160" cy="432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C87C428-BA16-4AEF-B83F-46C3AE18FF3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57393" y="1457675"/>
                <a:ext cx="9180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7DAEDAB-7B96-4C21-8EA0-86968ADAA16F}"/>
                  </a:ext>
                </a:extLst>
              </p14:cNvPr>
              <p14:cNvContentPartPr/>
              <p14:nvPr/>
            </p14:nvContentPartPr>
            <p14:xfrm>
              <a:off x="2547993" y="4072715"/>
              <a:ext cx="329760" cy="314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7DAEDAB-7B96-4C21-8EA0-86968ADAA16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39353" y="4063715"/>
                <a:ext cx="34740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3787A31-6F6D-4EE6-A68C-25F92FF46388}"/>
                  </a:ext>
                </a:extLst>
              </p14:cNvPr>
              <p14:cNvContentPartPr/>
              <p14:nvPr/>
            </p14:nvContentPartPr>
            <p14:xfrm>
              <a:off x="3544833" y="3912875"/>
              <a:ext cx="1092600" cy="4788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3787A31-6F6D-4EE6-A68C-25F92FF4638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35833" y="3904235"/>
                <a:ext cx="111024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5EE64EF-5D11-4560-955E-BAD8E595CA2A}"/>
                  </a:ext>
                </a:extLst>
              </p14:cNvPr>
              <p14:cNvContentPartPr/>
              <p14:nvPr/>
            </p14:nvContentPartPr>
            <p14:xfrm>
              <a:off x="5311713" y="1739915"/>
              <a:ext cx="754200" cy="4780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5EE64EF-5D11-4560-955E-BAD8E595CA2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03073" y="1730915"/>
                <a:ext cx="77184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4045070-B4A9-41A3-BAEC-79AEC2ED8CDD}"/>
                  </a:ext>
                </a:extLst>
              </p14:cNvPr>
              <p14:cNvContentPartPr/>
              <p14:nvPr/>
            </p14:nvContentPartPr>
            <p14:xfrm>
              <a:off x="3159273" y="2046275"/>
              <a:ext cx="1850760" cy="9320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4045070-B4A9-41A3-BAEC-79AEC2ED8CD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50273" y="2037275"/>
                <a:ext cx="1868400" cy="9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0EA5CC0-9AD3-419E-A582-5F5666F5D599}"/>
                  </a:ext>
                </a:extLst>
              </p14:cNvPr>
              <p14:cNvContentPartPr/>
              <p14:nvPr/>
            </p14:nvContentPartPr>
            <p14:xfrm>
              <a:off x="1640073" y="1535435"/>
              <a:ext cx="835560" cy="1610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0EA5CC0-9AD3-419E-A582-5F5666F5D59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31073" y="1526795"/>
                <a:ext cx="853200" cy="162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980EE72-95DB-4E35-BBD3-AA2ABBBE77D5}"/>
                  </a:ext>
                </a:extLst>
              </p14:cNvPr>
              <p14:cNvContentPartPr/>
              <p14:nvPr/>
            </p14:nvContentPartPr>
            <p14:xfrm>
              <a:off x="619833" y="452915"/>
              <a:ext cx="2072520" cy="748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980EE72-95DB-4E35-BBD3-AA2ABBBE77D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1193" y="444275"/>
                <a:ext cx="2090160" cy="7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D7805E8-8C0B-4D5C-9EA5-BC803659EDBA}"/>
                  </a:ext>
                </a:extLst>
              </p14:cNvPr>
              <p14:cNvContentPartPr/>
              <p14:nvPr/>
            </p14:nvContentPartPr>
            <p14:xfrm>
              <a:off x="5184993" y="3875435"/>
              <a:ext cx="400320" cy="350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D7805E8-8C0B-4D5C-9EA5-BC803659EDB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76353" y="3866435"/>
                <a:ext cx="41796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7327460-BC73-45D5-95F2-FD792B0CC9CE}"/>
                  </a:ext>
                </a:extLst>
              </p14:cNvPr>
              <p14:cNvContentPartPr/>
              <p14:nvPr/>
            </p14:nvContentPartPr>
            <p14:xfrm>
              <a:off x="2542953" y="4991075"/>
              <a:ext cx="375840" cy="278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7327460-BC73-45D5-95F2-FD792B0CC9C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33953" y="4982435"/>
                <a:ext cx="39348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587F2FE-233B-46B0-B817-F53F40407047}"/>
                  </a:ext>
                </a:extLst>
              </p14:cNvPr>
              <p14:cNvContentPartPr/>
              <p14:nvPr/>
            </p14:nvContentPartPr>
            <p14:xfrm>
              <a:off x="5178153" y="4686875"/>
              <a:ext cx="460080" cy="434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587F2FE-233B-46B0-B817-F53F404070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69153" y="4677875"/>
                <a:ext cx="47772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46A185F-ABE5-4574-B9AA-1DB67BA5F176}"/>
                  </a:ext>
                </a:extLst>
              </p14:cNvPr>
              <p14:cNvContentPartPr/>
              <p14:nvPr/>
            </p14:nvContentPartPr>
            <p14:xfrm>
              <a:off x="3667233" y="4658435"/>
              <a:ext cx="1035360" cy="5270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46A185F-ABE5-4574-B9AA-1DB67BA5F17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58236" y="4649795"/>
                <a:ext cx="1052994" cy="5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50E26EF-1881-4610-A981-E0AE9698DDBC}"/>
                  </a:ext>
                </a:extLst>
              </p14:cNvPr>
              <p14:cNvContentPartPr/>
              <p14:nvPr/>
            </p14:nvContentPartPr>
            <p14:xfrm>
              <a:off x="6165273" y="4666355"/>
              <a:ext cx="1132200" cy="557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50E26EF-1881-4610-A981-E0AE9698DDB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156633" y="4657355"/>
                <a:ext cx="1149840" cy="5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FB6F1C3-C364-4323-91A1-03B1F448A280}"/>
                  </a:ext>
                </a:extLst>
              </p14:cNvPr>
              <p14:cNvContentPartPr/>
              <p14:nvPr/>
            </p14:nvContentPartPr>
            <p14:xfrm>
              <a:off x="6213153" y="3746195"/>
              <a:ext cx="1251720" cy="352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FB6F1C3-C364-4323-91A1-03B1F448A28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04511" y="3737195"/>
                <a:ext cx="1269365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E41450B-19B2-4437-BEEE-D8F662C820F7}"/>
                  </a:ext>
                </a:extLst>
              </p14:cNvPr>
              <p14:cNvContentPartPr/>
              <p14:nvPr/>
            </p14:nvContentPartPr>
            <p14:xfrm>
              <a:off x="8710473" y="4054355"/>
              <a:ext cx="124560" cy="339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E41450B-19B2-4437-BEEE-D8F662C820F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701473" y="4045355"/>
                <a:ext cx="14220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A640A40-8886-4427-B537-D036CABD4328}"/>
                  </a:ext>
                </a:extLst>
              </p14:cNvPr>
              <p14:cNvContentPartPr/>
              <p14:nvPr/>
            </p14:nvContentPartPr>
            <p14:xfrm>
              <a:off x="8234553" y="4547915"/>
              <a:ext cx="950760" cy="87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A640A40-8886-4427-B537-D036CABD432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25913" y="4539275"/>
                <a:ext cx="96840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5685495-6511-48F5-AB90-086E4A8B9A65}"/>
                  </a:ext>
                </a:extLst>
              </p14:cNvPr>
              <p14:cNvContentPartPr/>
              <p14:nvPr/>
            </p14:nvContentPartPr>
            <p14:xfrm>
              <a:off x="9638913" y="4812515"/>
              <a:ext cx="1642320" cy="3891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5685495-6511-48F5-AB90-086E4A8B9A6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629913" y="4803867"/>
                <a:ext cx="1659960" cy="406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5F02004-FC02-4298-A2CD-EC629230D399}"/>
                  </a:ext>
                </a:extLst>
              </p14:cNvPr>
              <p14:cNvContentPartPr/>
              <p14:nvPr/>
            </p14:nvContentPartPr>
            <p14:xfrm>
              <a:off x="10231833" y="4290155"/>
              <a:ext cx="1378080" cy="3571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5F02004-FC02-4298-A2CD-EC629230D39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223191" y="4281155"/>
                <a:ext cx="1395725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A662FE0-6CFB-469E-A330-3087397A8CAA}"/>
                  </a:ext>
                </a:extLst>
              </p14:cNvPr>
              <p14:cNvContentPartPr/>
              <p14:nvPr/>
            </p14:nvContentPartPr>
            <p14:xfrm>
              <a:off x="9764553" y="4465835"/>
              <a:ext cx="279720" cy="1828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A662FE0-6CFB-469E-A330-3087397A8CA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755565" y="4456853"/>
                <a:ext cx="297337" cy="200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0045057-0350-4FE6-8B8F-0B776C2E2D4A}"/>
                  </a:ext>
                </a:extLst>
              </p14:cNvPr>
              <p14:cNvContentPartPr/>
              <p14:nvPr/>
            </p14:nvContentPartPr>
            <p14:xfrm>
              <a:off x="8324193" y="4705955"/>
              <a:ext cx="942840" cy="4658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0045057-0350-4FE6-8B8F-0B776C2E2D4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315550" y="4696962"/>
                <a:ext cx="960487" cy="483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3DB5D78C-A918-4283-8A65-A982C703EC48}"/>
                  </a:ext>
                </a:extLst>
              </p14:cNvPr>
              <p14:cNvContentPartPr/>
              <p14:nvPr/>
            </p14:nvContentPartPr>
            <p14:xfrm>
              <a:off x="10210953" y="5574275"/>
              <a:ext cx="13320" cy="81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3DB5D78C-A918-4283-8A65-A982C703EC4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202313" y="5565275"/>
                <a:ext cx="309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170684F-4001-4D8C-872C-068B38C1F8E3}"/>
                  </a:ext>
                </a:extLst>
              </p14:cNvPr>
              <p14:cNvContentPartPr/>
              <p14:nvPr/>
            </p14:nvContentPartPr>
            <p14:xfrm>
              <a:off x="10203393" y="5721155"/>
              <a:ext cx="27360" cy="100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170684F-4001-4D8C-872C-068B38C1F8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194753" y="5712155"/>
                <a:ext cx="450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877F108-C6AA-4AEF-8625-5B7E825BEA73}"/>
                  </a:ext>
                </a:extLst>
              </p14:cNvPr>
              <p14:cNvContentPartPr/>
              <p14:nvPr/>
            </p14:nvContentPartPr>
            <p14:xfrm>
              <a:off x="7487913" y="5506595"/>
              <a:ext cx="2556360" cy="4698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877F108-C6AA-4AEF-8625-5B7E825BEA7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479273" y="5497962"/>
                <a:ext cx="2574000" cy="487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4340B06-FC3F-4FCD-B428-4CF58CB3D1AD}"/>
                  </a:ext>
                </a:extLst>
              </p14:cNvPr>
              <p14:cNvContentPartPr/>
              <p14:nvPr/>
            </p14:nvContentPartPr>
            <p14:xfrm>
              <a:off x="8509953" y="6184115"/>
              <a:ext cx="702360" cy="3646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4340B06-FC3F-4FCD-B428-4CF58CB3D1A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500953" y="6175115"/>
                <a:ext cx="72000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52DE84C4-26FB-4B78-ABF1-0F62118AEE9A}"/>
                  </a:ext>
                </a:extLst>
              </p14:cNvPr>
              <p14:cNvContentPartPr/>
              <p14:nvPr/>
            </p14:nvContentPartPr>
            <p14:xfrm>
              <a:off x="9570513" y="6315875"/>
              <a:ext cx="482400" cy="871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52DE84C4-26FB-4B78-ABF1-0F62118AEE9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561873" y="6307235"/>
                <a:ext cx="5000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1251B299-6A9F-4A1E-BE76-537F91571314}"/>
                  </a:ext>
                </a:extLst>
              </p14:cNvPr>
              <p14:cNvContentPartPr/>
              <p14:nvPr/>
            </p14:nvContentPartPr>
            <p14:xfrm>
              <a:off x="10272153" y="6168635"/>
              <a:ext cx="76320" cy="3492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1251B299-6A9F-4A1E-BE76-537F9157131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263513" y="6159995"/>
                <a:ext cx="9396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93332328-052F-4818-A21D-9BE0086EC9F8}"/>
                  </a:ext>
                </a:extLst>
              </p14:cNvPr>
              <p14:cNvContentPartPr/>
              <p14:nvPr/>
            </p14:nvContentPartPr>
            <p14:xfrm>
              <a:off x="6667113" y="1582595"/>
              <a:ext cx="5241960" cy="9277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93332328-052F-4818-A21D-9BE0086EC9F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58472" y="1573952"/>
                <a:ext cx="5259601" cy="945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D24408FE-628F-4262-B3C2-958255890EDB}"/>
                  </a:ext>
                </a:extLst>
              </p14:cNvPr>
              <p14:cNvContentPartPr/>
              <p14:nvPr/>
            </p14:nvContentPartPr>
            <p14:xfrm>
              <a:off x="8484753" y="1657835"/>
              <a:ext cx="388440" cy="3664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D24408FE-628F-4262-B3C2-958255890ED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467113" y="1639835"/>
                <a:ext cx="42408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0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25685FCD-FF3E-48A1-A048-822274FD4B5C}"/>
                  </a:ext>
                </a:extLst>
              </p14:cNvPr>
              <p14:cNvContentPartPr/>
              <p14:nvPr/>
            </p14:nvContentPartPr>
            <p14:xfrm>
              <a:off x="9273153" y="1306835"/>
              <a:ext cx="253800" cy="2599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25685FCD-FF3E-48A1-A048-822274FD4B5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255513" y="1289195"/>
                <a:ext cx="28944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923CC1A5-4C83-4164-A6F2-BE2394E71EF4}"/>
                  </a:ext>
                </a:extLst>
              </p14:cNvPr>
              <p14:cNvContentPartPr/>
              <p14:nvPr/>
            </p14:nvContentPartPr>
            <p14:xfrm>
              <a:off x="9815313" y="260315"/>
              <a:ext cx="1331640" cy="11516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923CC1A5-4C83-4164-A6F2-BE2394E71EF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797313" y="242321"/>
                <a:ext cx="1367280" cy="1187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44AD30B3-53CC-4A83-9845-5FEA1EE7A2E5}"/>
                  </a:ext>
                </a:extLst>
              </p14:cNvPr>
              <p14:cNvContentPartPr/>
              <p14:nvPr/>
            </p14:nvContentPartPr>
            <p14:xfrm>
              <a:off x="8375313" y="525995"/>
              <a:ext cx="1243440" cy="6739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44AD30B3-53CC-4A83-9845-5FEA1EE7A2E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357313" y="507985"/>
                <a:ext cx="1279080" cy="70957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0103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11B2CB-AEED-422D-900F-DB3AC491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DC420BB-CDDF-4436-B07E-2746054889B7}"/>
                  </a:ext>
                </a:extLst>
              </p14:cNvPr>
              <p14:cNvContentPartPr/>
              <p14:nvPr/>
            </p14:nvContentPartPr>
            <p14:xfrm>
              <a:off x="1838073" y="3519035"/>
              <a:ext cx="293760" cy="79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DC420BB-CDDF-4436-B07E-2746054889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29433" y="3510395"/>
                <a:ext cx="3114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D9E39A8-0394-4E0E-A3B8-401E1D9DDE65}"/>
                  </a:ext>
                </a:extLst>
              </p14:cNvPr>
              <p14:cNvContentPartPr/>
              <p14:nvPr/>
            </p14:nvContentPartPr>
            <p14:xfrm>
              <a:off x="2323353" y="3225995"/>
              <a:ext cx="448560" cy="193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D9E39A8-0394-4E0E-A3B8-401E1D9DDE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14713" y="3217355"/>
                <a:ext cx="46620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C87C428-BA16-4AEF-B83F-46C3AE18FF37}"/>
                  </a:ext>
                </a:extLst>
              </p14:cNvPr>
              <p14:cNvContentPartPr/>
              <p14:nvPr/>
            </p14:nvContentPartPr>
            <p14:xfrm>
              <a:off x="3966033" y="1466315"/>
              <a:ext cx="74160" cy="432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C87C428-BA16-4AEF-B83F-46C3AE18FF3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57393" y="1457675"/>
                <a:ext cx="9180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7DAEDAB-7B96-4C21-8EA0-86968ADAA16F}"/>
                  </a:ext>
                </a:extLst>
              </p14:cNvPr>
              <p14:cNvContentPartPr/>
              <p14:nvPr/>
            </p14:nvContentPartPr>
            <p14:xfrm>
              <a:off x="2547993" y="4072715"/>
              <a:ext cx="329760" cy="314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7DAEDAB-7B96-4C21-8EA0-86968ADAA16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39353" y="4063715"/>
                <a:ext cx="34740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3787A31-6F6D-4EE6-A68C-25F92FF46388}"/>
                  </a:ext>
                </a:extLst>
              </p14:cNvPr>
              <p14:cNvContentPartPr/>
              <p14:nvPr/>
            </p14:nvContentPartPr>
            <p14:xfrm>
              <a:off x="3544833" y="3912875"/>
              <a:ext cx="1092600" cy="4788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3787A31-6F6D-4EE6-A68C-25F92FF4638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35833" y="3904235"/>
                <a:ext cx="111024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5EE64EF-5D11-4560-955E-BAD8E595CA2A}"/>
                  </a:ext>
                </a:extLst>
              </p14:cNvPr>
              <p14:cNvContentPartPr/>
              <p14:nvPr/>
            </p14:nvContentPartPr>
            <p14:xfrm>
              <a:off x="5311713" y="1739915"/>
              <a:ext cx="754200" cy="4780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5EE64EF-5D11-4560-955E-BAD8E595CA2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03073" y="1730915"/>
                <a:ext cx="77184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4045070-B4A9-41A3-BAEC-79AEC2ED8CDD}"/>
                  </a:ext>
                </a:extLst>
              </p14:cNvPr>
              <p14:cNvContentPartPr/>
              <p14:nvPr/>
            </p14:nvContentPartPr>
            <p14:xfrm>
              <a:off x="3159273" y="2046275"/>
              <a:ext cx="1850760" cy="9320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4045070-B4A9-41A3-BAEC-79AEC2ED8CD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50273" y="2037275"/>
                <a:ext cx="1868400" cy="9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0EA5CC0-9AD3-419E-A582-5F5666F5D599}"/>
                  </a:ext>
                </a:extLst>
              </p14:cNvPr>
              <p14:cNvContentPartPr/>
              <p14:nvPr/>
            </p14:nvContentPartPr>
            <p14:xfrm>
              <a:off x="1640073" y="1535435"/>
              <a:ext cx="835560" cy="1610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0EA5CC0-9AD3-419E-A582-5F5666F5D59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31073" y="1526795"/>
                <a:ext cx="853200" cy="162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980EE72-95DB-4E35-BBD3-AA2ABBBE77D5}"/>
                  </a:ext>
                </a:extLst>
              </p14:cNvPr>
              <p14:cNvContentPartPr/>
              <p14:nvPr/>
            </p14:nvContentPartPr>
            <p14:xfrm>
              <a:off x="619833" y="452915"/>
              <a:ext cx="2072520" cy="748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980EE72-95DB-4E35-BBD3-AA2ABBBE77D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1193" y="444275"/>
                <a:ext cx="2090160" cy="7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D7805E8-8C0B-4D5C-9EA5-BC803659EDBA}"/>
                  </a:ext>
                </a:extLst>
              </p14:cNvPr>
              <p14:cNvContentPartPr/>
              <p14:nvPr/>
            </p14:nvContentPartPr>
            <p14:xfrm>
              <a:off x="5184993" y="3875435"/>
              <a:ext cx="400320" cy="350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D7805E8-8C0B-4D5C-9EA5-BC803659EDB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76353" y="3866435"/>
                <a:ext cx="41796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7327460-BC73-45D5-95F2-FD792B0CC9CE}"/>
                  </a:ext>
                </a:extLst>
              </p14:cNvPr>
              <p14:cNvContentPartPr/>
              <p14:nvPr/>
            </p14:nvContentPartPr>
            <p14:xfrm>
              <a:off x="2542953" y="4991075"/>
              <a:ext cx="375840" cy="278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7327460-BC73-45D5-95F2-FD792B0CC9C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33953" y="4982435"/>
                <a:ext cx="39348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587F2FE-233B-46B0-B817-F53F40407047}"/>
                  </a:ext>
                </a:extLst>
              </p14:cNvPr>
              <p14:cNvContentPartPr/>
              <p14:nvPr/>
            </p14:nvContentPartPr>
            <p14:xfrm>
              <a:off x="5178153" y="4686875"/>
              <a:ext cx="460080" cy="434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587F2FE-233B-46B0-B817-F53F404070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69153" y="4677875"/>
                <a:ext cx="47772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46A185F-ABE5-4574-B9AA-1DB67BA5F176}"/>
                  </a:ext>
                </a:extLst>
              </p14:cNvPr>
              <p14:cNvContentPartPr/>
              <p14:nvPr/>
            </p14:nvContentPartPr>
            <p14:xfrm>
              <a:off x="3667233" y="4658435"/>
              <a:ext cx="1035360" cy="5270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46A185F-ABE5-4574-B9AA-1DB67BA5F17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58236" y="4649795"/>
                <a:ext cx="1052994" cy="5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50E26EF-1881-4610-A981-E0AE9698DDBC}"/>
                  </a:ext>
                </a:extLst>
              </p14:cNvPr>
              <p14:cNvContentPartPr/>
              <p14:nvPr/>
            </p14:nvContentPartPr>
            <p14:xfrm>
              <a:off x="6165273" y="4666355"/>
              <a:ext cx="1132200" cy="557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50E26EF-1881-4610-A981-E0AE9698DDB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156633" y="4657355"/>
                <a:ext cx="1149840" cy="5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FB6F1C3-C364-4323-91A1-03B1F448A280}"/>
                  </a:ext>
                </a:extLst>
              </p14:cNvPr>
              <p14:cNvContentPartPr/>
              <p14:nvPr/>
            </p14:nvContentPartPr>
            <p14:xfrm>
              <a:off x="6213153" y="3746195"/>
              <a:ext cx="1251720" cy="352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FB6F1C3-C364-4323-91A1-03B1F448A28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04511" y="3737195"/>
                <a:ext cx="1269365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E41450B-19B2-4437-BEEE-D8F662C820F7}"/>
                  </a:ext>
                </a:extLst>
              </p14:cNvPr>
              <p14:cNvContentPartPr/>
              <p14:nvPr/>
            </p14:nvContentPartPr>
            <p14:xfrm>
              <a:off x="8710473" y="4054355"/>
              <a:ext cx="124560" cy="339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E41450B-19B2-4437-BEEE-D8F662C820F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701473" y="4045355"/>
                <a:ext cx="14220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A640A40-8886-4427-B537-D036CABD4328}"/>
                  </a:ext>
                </a:extLst>
              </p14:cNvPr>
              <p14:cNvContentPartPr/>
              <p14:nvPr/>
            </p14:nvContentPartPr>
            <p14:xfrm>
              <a:off x="8234553" y="4547915"/>
              <a:ext cx="950760" cy="87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A640A40-8886-4427-B537-D036CABD432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25913" y="4539275"/>
                <a:ext cx="96840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5685495-6511-48F5-AB90-086E4A8B9A65}"/>
                  </a:ext>
                </a:extLst>
              </p14:cNvPr>
              <p14:cNvContentPartPr/>
              <p14:nvPr/>
            </p14:nvContentPartPr>
            <p14:xfrm>
              <a:off x="9638913" y="4812515"/>
              <a:ext cx="1642320" cy="3891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5685495-6511-48F5-AB90-086E4A8B9A6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629913" y="4803867"/>
                <a:ext cx="1659960" cy="406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5F02004-FC02-4298-A2CD-EC629230D399}"/>
                  </a:ext>
                </a:extLst>
              </p14:cNvPr>
              <p14:cNvContentPartPr/>
              <p14:nvPr/>
            </p14:nvContentPartPr>
            <p14:xfrm>
              <a:off x="10231833" y="4290155"/>
              <a:ext cx="1378080" cy="3571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5F02004-FC02-4298-A2CD-EC629230D39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223191" y="4281155"/>
                <a:ext cx="1395725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A662FE0-6CFB-469E-A330-3087397A8CAA}"/>
                  </a:ext>
                </a:extLst>
              </p14:cNvPr>
              <p14:cNvContentPartPr/>
              <p14:nvPr/>
            </p14:nvContentPartPr>
            <p14:xfrm>
              <a:off x="9764553" y="4465835"/>
              <a:ext cx="279720" cy="1828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A662FE0-6CFB-469E-A330-3087397A8CA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755565" y="4456853"/>
                <a:ext cx="297337" cy="200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0045057-0350-4FE6-8B8F-0B776C2E2D4A}"/>
                  </a:ext>
                </a:extLst>
              </p14:cNvPr>
              <p14:cNvContentPartPr/>
              <p14:nvPr/>
            </p14:nvContentPartPr>
            <p14:xfrm>
              <a:off x="8324193" y="4705955"/>
              <a:ext cx="942840" cy="4658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0045057-0350-4FE6-8B8F-0B776C2E2D4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315550" y="4696962"/>
                <a:ext cx="960487" cy="483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3DB5D78C-A918-4283-8A65-A982C703EC48}"/>
                  </a:ext>
                </a:extLst>
              </p14:cNvPr>
              <p14:cNvContentPartPr/>
              <p14:nvPr/>
            </p14:nvContentPartPr>
            <p14:xfrm>
              <a:off x="10210953" y="5574275"/>
              <a:ext cx="13320" cy="81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3DB5D78C-A918-4283-8A65-A982C703EC4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202313" y="5565275"/>
                <a:ext cx="309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170684F-4001-4D8C-872C-068B38C1F8E3}"/>
                  </a:ext>
                </a:extLst>
              </p14:cNvPr>
              <p14:cNvContentPartPr/>
              <p14:nvPr/>
            </p14:nvContentPartPr>
            <p14:xfrm>
              <a:off x="10203393" y="5721155"/>
              <a:ext cx="27360" cy="100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170684F-4001-4D8C-872C-068B38C1F8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194753" y="5712155"/>
                <a:ext cx="450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877F108-C6AA-4AEF-8625-5B7E825BEA73}"/>
                  </a:ext>
                </a:extLst>
              </p14:cNvPr>
              <p14:cNvContentPartPr/>
              <p14:nvPr/>
            </p14:nvContentPartPr>
            <p14:xfrm>
              <a:off x="7487913" y="5506595"/>
              <a:ext cx="2556360" cy="4698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877F108-C6AA-4AEF-8625-5B7E825BEA7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479273" y="5497962"/>
                <a:ext cx="2574000" cy="487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4340B06-FC3F-4FCD-B428-4CF58CB3D1AD}"/>
                  </a:ext>
                </a:extLst>
              </p14:cNvPr>
              <p14:cNvContentPartPr/>
              <p14:nvPr/>
            </p14:nvContentPartPr>
            <p14:xfrm>
              <a:off x="8509953" y="6184115"/>
              <a:ext cx="702360" cy="3646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4340B06-FC3F-4FCD-B428-4CF58CB3D1A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500953" y="6175115"/>
                <a:ext cx="72000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52DE84C4-26FB-4B78-ABF1-0F62118AEE9A}"/>
                  </a:ext>
                </a:extLst>
              </p14:cNvPr>
              <p14:cNvContentPartPr/>
              <p14:nvPr/>
            </p14:nvContentPartPr>
            <p14:xfrm>
              <a:off x="9570513" y="6315875"/>
              <a:ext cx="482400" cy="871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52DE84C4-26FB-4B78-ABF1-0F62118AEE9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561873" y="6307235"/>
                <a:ext cx="5000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1251B299-6A9F-4A1E-BE76-537F91571314}"/>
                  </a:ext>
                </a:extLst>
              </p14:cNvPr>
              <p14:cNvContentPartPr/>
              <p14:nvPr/>
            </p14:nvContentPartPr>
            <p14:xfrm>
              <a:off x="10272153" y="6168635"/>
              <a:ext cx="76320" cy="3492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1251B299-6A9F-4A1E-BE76-537F9157131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263513" y="6159995"/>
                <a:ext cx="9396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93332328-052F-4818-A21D-9BE0086EC9F8}"/>
                  </a:ext>
                </a:extLst>
              </p14:cNvPr>
              <p14:cNvContentPartPr/>
              <p14:nvPr/>
            </p14:nvContentPartPr>
            <p14:xfrm>
              <a:off x="6667113" y="1582595"/>
              <a:ext cx="5241960" cy="9277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93332328-052F-4818-A21D-9BE0086EC9F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58472" y="1573952"/>
                <a:ext cx="5259601" cy="945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D24408FE-628F-4262-B3C2-958255890EDB}"/>
                  </a:ext>
                </a:extLst>
              </p14:cNvPr>
              <p14:cNvContentPartPr/>
              <p14:nvPr/>
            </p14:nvContentPartPr>
            <p14:xfrm>
              <a:off x="8484753" y="1657835"/>
              <a:ext cx="388440" cy="3664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D24408FE-628F-4262-B3C2-958255890ED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467113" y="1639835"/>
                <a:ext cx="42408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0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25685FCD-FF3E-48A1-A048-822274FD4B5C}"/>
                  </a:ext>
                </a:extLst>
              </p14:cNvPr>
              <p14:cNvContentPartPr/>
              <p14:nvPr/>
            </p14:nvContentPartPr>
            <p14:xfrm>
              <a:off x="9273153" y="1306835"/>
              <a:ext cx="253800" cy="2599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25685FCD-FF3E-48A1-A048-822274FD4B5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255513" y="1289195"/>
                <a:ext cx="28944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923CC1A5-4C83-4164-A6F2-BE2394E71EF4}"/>
                  </a:ext>
                </a:extLst>
              </p14:cNvPr>
              <p14:cNvContentPartPr/>
              <p14:nvPr/>
            </p14:nvContentPartPr>
            <p14:xfrm>
              <a:off x="9815313" y="260315"/>
              <a:ext cx="1331640" cy="11516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923CC1A5-4C83-4164-A6F2-BE2394E71EF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797313" y="242321"/>
                <a:ext cx="1367280" cy="1187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44AD30B3-53CC-4A83-9845-5FEA1EE7A2E5}"/>
                  </a:ext>
                </a:extLst>
              </p14:cNvPr>
              <p14:cNvContentPartPr/>
              <p14:nvPr/>
            </p14:nvContentPartPr>
            <p14:xfrm>
              <a:off x="8375313" y="525995"/>
              <a:ext cx="1243440" cy="6739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44AD30B3-53CC-4A83-9845-5FEA1EE7A2E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357313" y="507985"/>
                <a:ext cx="1279080" cy="709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D087E5E-7200-4A80-93C7-42634980DB2C}"/>
                  </a:ext>
                </a:extLst>
              </p14:cNvPr>
              <p14:cNvContentPartPr/>
              <p14:nvPr/>
            </p14:nvContentPartPr>
            <p14:xfrm>
              <a:off x="418233" y="3816755"/>
              <a:ext cx="1977480" cy="1492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D087E5E-7200-4A80-93C7-42634980DB2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09593" y="3807755"/>
                <a:ext cx="1995120" cy="151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D847A7F-7F89-45EC-B17A-0D7E2F1FE3D4}"/>
                  </a:ext>
                </a:extLst>
              </p14:cNvPr>
              <p14:cNvContentPartPr/>
              <p14:nvPr/>
            </p14:nvContentPartPr>
            <p14:xfrm>
              <a:off x="1970193" y="3281075"/>
              <a:ext cx="855360" cy="418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D847A7F-7F89-45EC-B17A-0D7E2F1FE3D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961197" y="3272435"/>
                <a:ext cx="872993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E7E5F81-487D-42D3-94A3-037095F5EC38}"/>
                  </a:ext>
                </a:extLst>
              </p14:cNvPr>
              <p14:cNvContentPartPr/>
              <p14:nvPr/>
            </p14:nvContentPartPr>
            <p14:xfrm>
              <a:off x="1140033" y="5558075"/>
              <a:ext cx="1023840" cy="804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E7E5F81-487D-42D3-94A3-037095F5EC3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131393" y="5549431"/>
                <a:ext cx="1041480" cy="822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C75D655-F822-416C-9704-5F54979CB51C}"/>
                  </a:ext>
                </a:extLst>
              </p14:cNvPr>
              <p14:cNvContentPartPr/>
              <p14:nvPr/>
            </p14:nvContentPartPr>
            <p14:xfrm>
              <a:off x="495993" y="5683355"/>
              <a:ext cx="401400" cy="8290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C75D655-F822-416C-9704-5F54979CB51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87353" y="5674359"/>
                <a:ext cx="419040" cy="8467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7614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11B2CB-AEED-422D-900F-DB3AC491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54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11B2CB-AEED-422D-900F-DB3AC491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1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DE71B9-7D9F-4311-B6D5-A704E5FE8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6" y="958788"/>
            <a:ext cx="11630901" cy="492710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C47FFF-D063-4CB8-A1EF-BCD457097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65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C982FB-AC0F-4906-B2A9-61C0AAB32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700" y="91171"/>
            <a:ext cx="8575828" cy="671348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84154D-03E0-4185-8F70-118517B82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40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CF7F9A-299C-48BA-9935-F8DAF3600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24" y="235766"/>
            <a:ext cx="11560810" cy="49019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38675-C2D2-4483-A2FD-C0E29EED9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55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5C7A9F-7028-4B86-AA65-ABF2C1B29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124" y="0"/>
            <a:ext cx="897532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FB9027-CD95-44D7-A6F5-CD723EB6D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05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0F36C5-D0DB-4988-94A1-51BA2B67C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30" y="363984"/>
            <a:ext cx="11063857" cy="600130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A8185B-7A6E-4B44-A17F-FF48F44E8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69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D81715-2FF7-45CF-B71C-04A6C0CCD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14" y="204186"/>
            <a:ext cx="11253155" cy="618494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530A1-2CA0-4851-996C-3856C22E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33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123</Words>
  <Application>Microsoft Office PowerPoint</Application>
  <PresentationFormat>Widescreen</PresentationFormat>
  <Paragraphs>51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Miller</dc:creator>
  <cp:lastModifiedBy>Steven Miller</cp:lastModifiedBy>
  <cp:revision>19</cp:revision>
  <dcterms:created xsi:type="dcterms:W3CDTF">2021-05-10T16:50:00Z</dcterms:created>
  <dcterms:modified xsi:type="dcterms:W3CDTF">2021-05-13T14:59:06Z</dcterms:modified>
</cp:coreProperties>
</file>