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31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483 389 188 0 0,'-17'13'3967'0'0,"0"-1"0"0"0,-1 0 1 0 0,0-1-1 0 0,-7 2-3967 0 0,-48 31 4758 0 0,36-16-4249 0 0,2 2 0 0 0,2 1 0 0 0,0 2 0 0 0,-12 17-509 0 0,28-29 80 0 0,1 0 0 0 0,1 1 0 0 0,1 0 0 0 0,1 1 0 0 0,1 1 0 0 0,1 0 0 0 0,1 0 0 0 0,-3 13-80 0 0,10-20-134 0 0,0-1 0 0 0,1 1 0 0 0,0-1 0 0 0,2 1 0 0 0,0 0 0 0 0,0-1-1 0 0,2 1 1 0 0,0 0 0 0 0,1-1 0 0 0,1 0 0 0 0,0 0 0 0 0,6 14 134 0 0,-4-14-935 0 0,1-1-1 0 0,1 0 1 0 0,0 0 0 0 0,0-1 0 0 0,2 0 0 0 0,0 1 935 0 0,-2-6-1478 0 0,0 0 1 0 0,0 0 0 0 0,1-1 0 0 0,0 0-1 0 0,0 0 1 0 0,1-1 0 0 0,0 0-1 0 0,4 1 1478 0 0,16 5-2707 0 0,-2-8 994 0 0</inkml:trace>
  <inkml:trace contextRef="#ctx0" brushRef="#br0" timeOffset="265.813">522 1240 1936 0 0,'9'-23'9724'0'0,"-6"-6"-4803"0"0,0 1-2264 0 0,2 6-2335 0 0,2 1-1 0 0,1 0 0 0 0,1 0 1 0 0,0 1-1 0 0,1 0 1 0 0,2 0-1 0 0,0 2 0 0 0,1-1 1 0 0,10-10-322 0 0,29-30-227 0 0,2 3 0 0 0,10-5 227 0 0,-24 22 37 0 0,34-31-715 0 0,29-17 678 0 0,-78 67-41 0 0,2 1 1 0 0,0 1 0 0 0,1 2-1 0 0,1 0 1 0 0,0 2 0 0 0,8-1 40 0 0,-36 14 1 0 0,0 0 0 0 0,0 1-1 0 0,0-1 1 0 0,0 1 0 0 0,1 0 0 0 0,-1-1 0 0 0,0 1 0 0 0,0 0-1 0 0,0 0 1 0 0,1 0 0 0 0,-1-1 0 0 0,0 1 0 0 0,0 0 0 0 0,0 1-1 0 0,1-1 1 0 0,-1 0 0 0 0,0 0 0 0 0,0 0 0 0 0,0 1 0 0 0,0-1-1 0 0,1 1 1 0 0,-1-1 0 0 0,0 1-1 0 0,0 0 4 0 0,-1 0 0 0 0,1-1 0 0 0,-1 1 1 0 0,0 0-1 0 0,1 0 0 0 0,-1 0 0 0 0,0 0 0 0 0,0 0 0 0 0,1 0 0 0 0,-1 0 1 0 0,0 0-1 0 0,0 0 0 0 0,0 0 0 0 0,0 0 0 0 0,0 0 0 0 0,-1 0 1 0 0,1 0-1 0 0,0 0 0 0 0,0 0 0 0 0,-1-1 0 0 0,1 2-4 0 0,-4 8 49 0 0,0-1-1 0 0,-1 1 0 0 0,1-1 1 0 0,-6 6-49 0 0,-71 108 235 0 0,27-46-375 0 0,5 2 0 0 0,2 2 0 0 0,-24 63 140 0 0,66-132-882 0 0,0 0 1 0 0,-1-1 0 0 0,0 1-1 0 0,-1-1 1 0 0,-4 4 881 0 0,9-12-576 0 0,0 0 0 0 0,-1 0 0 0 0,0 0 0 0 0,0 0 0 0 0,0-1 0 0 0,0 1 0 0 0,0-1 0 0 0,0 0 0 0 0,-1 1 0 0 0,1-2 0 0 0,-1 1 0 0 0,0 0 0 0 0,1-1 0 0 0,-1 1 0 0 0,0-1 0 0 0,0 0 0 0 0,0 0 0 0 0,0-1 0 0 0,0 1 0 0 0,0-1 576 0 0,-39-4-4562 0 0</inkml:trace>
  <inkml:trace contextRef="#ctx0" brushRef="#br0" timeOffset="482.484">601 909 1836 0 0,'1'2'582'0'0,"0"0"1"0"0,-1 0-1 0 0,1 0 0 0 0,0 0 1 0 0,0 0-1 0 0,0 0 0 0 0,1 0 1 0 0,-1 0-1 0 0,0 0 0 0 0,1 0 0 0 0,-1-1 1 0 0,1 1-1 0 0,0 0 0 0 0,1 0-582 0 0,-1 0 421 0 0,1-1 0 0 0,-1 1-1 0 0,1-1 1 0 0,0 0-1 0 0,0 0 1 0 0,-1 0 0 0 0,1 0-1 0 0,0-1 1 0 0,0 1-1 0 0,2 0-420 0 0,7-1 424 0 0,0 0 0 0 0,0-1 0 0 0,0 0 0 0 0,0 0 0 0 0,4-2-424 0 0,7-1 203 0 0,-21 4-166 0 0,102-13-827 0 0,0-5-1 0 0,14-8 791 0 0,-88 18-1463 0 0,-1-1 0 0 0,0-2-1 0 0,0 0 1 0 0,-1-2-1 0 0,-1-1 1 0 0,0-2 0 0 0,0 0-1 0 0,-2-2 1 0 0,16-14 1463 0 0,2-10-1707 0 0</inkml:trace>
  <inkml:trace contextRef="#ctx0" brushRef="#br0" timeOffset="764.059">1685 1 600 0 0,'6'43'3801'0'0,"1"1"-1"0"0,3-1 1 0 0,1-1-1 0 0,9 20-3800 0 0,10 34 2814 0 0,-11-26-1156 0 0,-3 0 0 0 0,-4 1 0 0 0,4 60-1658 0 0,-15-99 112 0 0,0-1 0 0 0,-2 0 0 0 0,-2 0-1 0 0,0 0 1 0 0,-2 0 0 0 0,-2-1-1 0 0,-1 1 1 0 0,-1-1 0 0 0,-1-1 0 0 0,-3 4-112 0 0,-2-2 42 0 0,-1-1 0 0 0,-2-1 0 0 0,-1-1 0 0 0,0 0 0 0 0,-9 6-42 0 0,1-4-902 0 0,-1-1 1 0 0,-1-1-1 0 0,-2-2 0 0 0,-11 8 902 0 0,4-8-2166 0 0,0-1-1 0 0,-2-2 0 0 0,-1-2 0 0 0,0-2 0 0 0,-1-1 0 0 0,-1-2 0 0 0,-1-2 0 0 0,-19 2 2167 0 0,-27 2-2904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183 125 400 0 0,'-31'-9'5037'0'0,"24"6"-4492"0"0,1 1 0 0 0,-1 0 0 0 0,1 1 0 0 0,-1 0 0 0 0,0 0 0 0 0,1 0 0 0 0,-1 1 0 0 0,0 0-545 0 0,4 0 103 0 0,1 1 1 0 0,0-1-1 0 0,-1 1 1 0 0,1 0 0 0 0,-1 0-1 0 0,1 0 1 0 0,0 0-1 0 0,-1 0 1 0 0,1 0 0 0 0,0 1-1 0 0,0-1 1 0 0,0 1-1 0 0,0 0 1 0 0,0-1 0 0 0,1 1-1 0 0,-1 0 1 0 0,1 0-1 0 0,-1 0 1 0 0,1 0 0 0 0,-1 1-1 0 0,1-1 1 0 0,0 0 0 0 0,0 1-1 0 0,0 0-103 0 0,-8 16 219 0 0,1 1-1 0 0,2 0 1 0 0,0 0-1 0 0,1 0 1 0 0,-2 14-219 0 0,6-25-129 0 0,0-1 0 0 0,0 0 1 0 0,1 1-1 0 0,0-1 0 0 0,0 1 0 0 0,1-1 1 0 0,0 1-1 0 0,1-1 0 0 0,-1 0 1 0 0,2 0-1 0 0,-1 0 0 0 0,1 0 0 0 0,0 0 1 0 0,1 0-1 0 0,2 3 129 0 0,-3-8-384 0 0,0 0 1 0 0,0 0-1 0 0,0 0 0 0 0,1 0 1 0 0,-1 0-1 0 0,1-1 0 0 0,0 1 0 0 0,0-1 1 0 0,0 0-1 0 0,0 0 0 0 0,0 0 1 0 0,0-1-1 0 0,1 0 0 0 0,-1 0 1 0 0,0 0-1 0 0,1 0 0 0 0,-1 0 0 0 0,1-1 1 0 0,-1 0-1 0 0,1 0 0 0 0,-1 0 1 0 0,0-1-1 0 0,1 1 0 0 0,0-1 384 0 0,26-5-1632 0 0</inkml:trace>
  <inkml:trace contextRef="#ctx0" brushRef="#br0" timeOffset="359.33">912 1 604 0 0,'-38'8'7118'0'0,"-30"4"-7118"0"0,42-9 824 0 0,0 1 0 0 0,0 2 1 0 0,0 0-1 0 0,-20 9-824 0 0,34-9 237 0 0,-1 0 0 0 0,1 0-1 0 0,0 1 1 0 0,-10 8-237 0 0,20-13 21 0 0,-1-1 0 0 0,1 1-1 0 0,1 0 1 0 0,-1 0 0 0 0,0 0-1 0 0,0 0 1 0 0,1 0 0 0 0,-1 0-1 0 0,1 0 1 0 0,0 1 0 0 0,-1-1-1 0 0,1 1 1 0 0,0 0-21 0 0,1-1 3 0 0,0-1 0 0 0,-1 1 0 0 0,1-1-1 0 0,0 0 1 0 0,1 1 0 0 0,-1-1 0 0 0,0 0 0 0 0,0 1 0 0 0,1-1 0 0 0,-1 0 0 0 0,0 1 0 0 0,1-1 0 0 0,-1 0-1 0 0,1 0 1 0 0,0 0 0 0 0,-1 1 0 0 0,1-1 0 0 0,0 0 0 0 0,0 0 0 0 0,0 0 0 0 0,0 0 0 0 0,0 0 0 0 0,0 0-1 0 0,0 0 1 0 0,0-1 0 0 0,0 1 0 0 0,0 0-3 0 0,9 5 10 0 0,-1 0 0 0 0,1-1 1 0 0,0 0-1 0 0,0 0 0 0 0,0-1 0 0 0,1 0 0 0 0,0-1 0 0 0,8 2-10 0 0,22 2-5 0 0,32 2 5 0 0,3 0-24 0 0,-69-8 19 0 0,0 0 0 0 0,0 1 0 0 0,-1 0 1 0 0,1 0-1 0 0,0 1 0 0 0,-1 0 0 0 0,3 2 5 0 0,-8-5 0 0 0,0 1 0 0 0,0 0-1 0 0,0-1 1 0 0,0 1 0 0 0,0 0 0 0 0,0-1 0 0 0,0 1 0 0 0,0 0-1 0 0,0 0 1 0 0,-1 0 0 0 0,1 0 0 0 0,0 0 0 0 0,-1 0 0 0 0,1 0-1 0 0,0 0 1 0 0,-1 0 0 0 0,0 0 0 0 0,1 0 0 0 0,-1 0 0 0 0,1 0-1 0 0,-1 0 1 0 0,0 1 0 0 0,0-1 0 0 0,0 0 0 0 0,0 0 0 0 0,0 0-1 0 0,0 1 1 0 0,0-1 0 0 0,0 0 0 0 0,0 0 0 0 0,-1 0 0 0 0,1 0 0 0 0,0 0-1 0 0,-1 1 1 0 0,1-1 0 0 0,-1 0 0 0 0,1 0 0 0 0,-1 0 0 0 0,1 0-1 0 0,-1 0 1 0 0,0 0 0 0 0,0-1 0 0 0,1 1 0 0 0,-1 0 0 0 0,0 0-1 0 0,0 0 1 0 0,0-1 0 0 0,0 1 0 0 0,-8 7 16 0 0,0 0 0 0 0,0-1-1 0 0,0-1 1 0 0,-1 0 0 0 0,0 0-1 0 0,0 0 1 0 0,-9 2-16 0 0,-80 27 412 0 0,58-22-99 0 0,-30 9 1008 0 0,-72 13-1321 0 0,73-22-4231 0 0,-8-4 4231 0 0,71-8-888 0 0,4 0 390 0 0,0 0-1 0 0,0-1 0 0 0,0 0 1 0 0,1 1-1 0 0,-1-1 1 0 0,0 0-1 0 0,0 0 0 0 0,0-1 1 0 0,0 1-1 0 0,1-1 0 0 0,-1 1 1 0 0,0-1-1 0 0,0 0 1 0 0,-2-1 498 0 0,2-4-2004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107 987 452 0 0,'-1'-4'7760'0'0,"11"7"-4476"0"0,23 9-2340 0 0,-19-6 853 0 0,-1-3-1554 0 0,0 0 0 0 0,0-1 0 0 0,0-1 1 0 0,0 0-1 0 0,0 0 0 0 0,0-1 0 0 0,0-1 0 0 0,0 0 1 0 0,1-1-1 0 0,-2-1 0 0 0,4 0-243 0 0,17-6 720 0 0,0-1 0 0 0,0-1 0 0 0,20-11-720 0 0,-26 9-239 0 0,0 0 0 0 0,-1-2 0 0 0,21-16 239 0 0,-38 25-74 0 0,-1-1 1 0 0,0 0 0 0 0,0 0-1 0 0,0 0 1 0 0,-1-1 0 0 0,0-1-1 0 0,-1 1 1 0 0,0-1 0 0 0,0 0 0 0 0,-1 0-1 0 0,0-1 1 0 0,1-4 73 0 0,-5 11-17 0 0,1 1 1 0 0,-2 0-1 0 0,1 0 0 0 0,0 0 1 0 0,0-1-1 0 0,-1 1 1 0 0,1 0-1 0 0,-1-1 0 0 0,0 1 1 0 0,0-1-1 0 0,1 1 0 0 0,-2 0 1 0 0,1-1-1 0 0,0 1 1 0 0,0 0-1 0 0,-1-1 0 0 0,1 1 1 0 0,-1 0-1 0 0,0-1 0 0 0,0 1 1 0 0,0 0-1 0 0,0 0 1 0 0,0 0-1 0 0,0 0 0 0 0,-1 0 1 0 0,1 0-1 0 0,-1 0 0 0 0,1 0 1 0 0,-1 0-1 0 0,0 1 1 0 0,1-1-1 0 0,-1 1 0 0 0,0-1 1 0 0,0 1-1 0 0,0 0 1 0 0,0 0-1 0 0,-1 0 0 0 0,1 0 1 0 0,0 0-1 0 0,0 0 0 0 0,-1 0 1 0 0,0 1 16 0 0,-7-3 26 0 0,0 2 0 0 0,-1-1-1 0 0,1 1 1 0 0,-1 1 0 0 0,1 0 0 0 0,-1 0 0 0 0,1 1 0 0 0,0 1 0 0 0,-3 0-26 0 0,-21 7 380 0 0,2 1 1 0 0,-1 1 0 0 0,2 2 0 0 0,-1 1 0 0 0,2 2 0 0 0,0 1-1 0 0,1 1 1 0 0,1 1 0 0 0,0 2 0 0 0,-18 19-381 0 0,21-17 316 0 0,1 0 0 0 0,1 2 0 0 0,1 1-1 0 0,1 1 1 0 0,-11 20-316 0 0,25-35 123 0 0,0 1-1 0 0,1 0 0 0 0,0 0 0 0 0,1 1 0 0 0,1 0 1 0 0,-3 11-123 0 0,6-17 67 0 0,-1 1 1 0 0,2 0-1 0 0,-1-1 0 0 0,1 1 1 0 0,0 0-1 0 0,1-1 1 0 0,0 1-1 0 0,0 0 1 0 0,1-1-1 0 0,0 1 1 0 0,2 3-68 0 0,-1-4 45 0 0,0-1 0 0 0,1 0 1 0 0,0 0-1 0 0,0 0 0 0 0,0 0 0 0 0,1-1 0 0 0,0 1 1 0 0,0-1-1 0 0,1-1 0 0 0,-1 1 0 0 0,1-1 1 0 0,4 3-46 0 0,1-1 35 0 0,0 0 0 0 0,0 0 0 0 0,1-1 0 0 0,0-1 0 0 0,0 0 0 0 0,0-1 0 0 0,6 2-35 0 0,18 1-28 0 0,0 0 0 0 0,0-3-1 0 0,0-1 1 0 0,1-1 0 0 0,2-2 28 0 0,24-1-583 0 0,1-3 0 0 0,32-7 583 0 0,-69 7-1164 0 0,0-1 1 0 0,0-2-1 0 0,0-1 1 0 0,-1-1-1 0 0,0-1 1 0 0,24-13 1163 0 0,-42 18-869 0 0,0 0 0 0 0,-1 0 0 0 0,1 0 0 0 0,-1-1 0 0 0,-1 0 0 0 0,1-1 0 0 0,-1 0 0 0 0,0 0 0 0 0,0 0 0 0 0,-1 0 0 0 0,0-1 1 0 0,0 0-1 0 0,-1 0 0 0 0,0 0 0 0 0,0-1 0 0 0,-1 1 0 0 0,1-6 869 0 0,4-17-1597 0 0</inkml:trace>
  <inkml:trace contextRef="#ctx0" brushRef="#br0" timeOffset="299.235">980 219 660 0 0,'1'0'542'0'0,"0"1"0"0"0,0-1 0 0 0,0 1 0 0 0,0-1 0 0 0,0 0 0 0 0,0 0 0 0 0,0 0 0 0 0,0 1 0 0 0,-1-1-1 0 0,1 0 1 0 0,0 0 0 0 0,0 0 0 0 0,0 0 0 0 0,0-1 0 0 0,0 1 0 0 0,0 0 0 0 0,0 0 0 0 0,0 0 0 0 0,0-1 0 0 0,0 1 0 0 0,-1-1 0 0 0,1 1 0 0 0,0 0 0 0 0,0-1 0 0 0,0 0-1 0 0,0 0-541 0 0,1 0 388 0 0,-1 0-1 0 0,1 0 0 0 0,0 1 0 0 0,-1-1 0 0 0,1 0 0 0 0,0 1 0 0 0,0-1 0 0 0,0 1 0 0 0,-1-1 0 0 0,1 1 0 0 0,0 0 0 0 0,0 0 0 0 0,0 0-387 0 0,85 3 993 0 0,-41-3-1092 0 0,0 3-1 0 0,10 3 100 0 0,49 16-2916 0 0,-36-3-6299 0 0,-68-18 8824 0 0,0-1 1 0 0,1 1 0 0 0,-1-1-1 0 0,0 0 1 0 0,1 0 0 0 0,-1 0 0 0 0,0 0-1 0 0,1 0 1 0 0,-1 0 0 0 0,0 0-1 0 0,1 0 1 0 0,-1 0 0 0 0,0-1-1 0 0,2 1 391 0 0,4-4-2040 0 0</inkml:trace>
  <inkml:trace contextRef="#ctx0" brushRef="#br0" timeOffset="514.994">1672 1 1204 0 0,'38'7'11433'0'0,"-13"-3"-5863"0"0,1 5-4297 0 0,19 16-953 0 0,-1 3-1 0 0,-1 1 1 0 0,-2 2 0 0 0,-1 2-1 0 0,3 7-319 0 0,21 14 16 0 0,-43-35-352 0 0,0 1 0 0 0,-1 0-1 0 0,-1 2 1 0 0,-1 0 0 0 0,10 16 336 0 0,-10-9-4332 0 0,-1 1 0 0 0,9 23 4332 0 0,-11-22-7854 0 0,-14-30 5951 0 0</inkml:trace>
  <inkml:trace contextRef="#ctx0" brushRef="#br0" timeOffset="783.449">2318 1 456 0 0,'-54'33'10808'0'0,"41"-26"-9315"0"0,0 1-1 0 0,1 0 1 0 0,0 0-1 0 0,-8 8-1492 0 0,-51 54 3626 0 0,-61 76-3626 0 0,73-71-1434 0 0,-1 9 1434 0 0,16-23-4398 0 0,-27 29-8508 0 0,59-75 11012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859 577 808 0 0,'3'-10'601'0'0,"-2"-1"0"0"0,1 1-1 0 0,-1 0 1 0 0,-1-1 0 0 0,0 1 0 0 0,0-1 0 0 0,-1 1-1 0 0,0-1 1 0 0,-1 1 0 0 0,0 0 0 0 0,-1 0 0 0 0,-3-9-601 0 0,4 15 117 0 0,1 0 1 0 0,-1 0 0 0 0,-1 0 0 0 0,1 0-1 0 0,0 0 1 0 0,-1 0 0 0 0,0 0 0 0 0,0 1 0 0 0,0 0-1 0 0,0-1 1 0 0,-1 1 0 0 0,1 0 0 0 0,-1 0-1 0 0,1 1 1 0 0,-1-1 0 0 0,0 1 0 0 0,0 0 0 0 0,-1 0-1 0 0,1 0 1 0 0,0 1 0 0 0,-1-1 0 0 0,1 1-1 0 0,-1 0 1 0 0,1 0 0 0 0,-1 1 0 0 0,1-1-1 0 0,-1 1 1 0 0,1 0 0 0 0,-5 1-118 0 0,-3 1 343 0 0,0 0 1 0 0,0 1-1 0 0,1 0 1 0 0,-1 1-1 0 0,1 0 0 0 0,-1 1 1 0 0,1 0-1 0 0,1 1 1 0 0,-1 0-1 0 0,1 1 0 0 0,0 0 1 0 0,1 1-1 0 0,-1 0 1 0 0,-3 4-344 0 0,-6 7 574 0 0,1 2 0 0 0,0-1 1 0 0,2 2-1 0 0,0 1 0 0 0,-12 23-574 0 0,19-29 132 0 0,0 1 0 0 0,2 1 0 0 0,0-1 0 0 0,0 1 0 0 0,2 1 0 0 0,1-1 0 0 0,0 1 0 0 0,1 0 0 0 0,1 6-132 0 0,1 1 99 0 0,2 0 0 0 0,0-1 0 0 0,2 1-1 0 0,1 0 1 0 0,1-1 0 0 0,5 13-99 0 0,12 26 173 0 0,3 0 1 0 0,2-1-1 0 0,4-2 0 0 0,35 54-173 0 0,-41-74 50 0 0,-2 1 0 0 0,-2 1 0 0 0,-2 1 0 0 0,-2 1-1 0 0,-1 0 1 0 0,7 42-50 0 0,-20-69 6 0 0,-1-1 0 0 0,0 1 0 0 0,-2 0 0 0 0,0 1 0 0 0,-1-1 0 0 0,0 0 0 0 0,-2-1 0 0 0,-3 15-6 0 0,2-19-1 0 0,-1-1 0 0 0,0 1 0 0 0,-1-1 0 0 0,0 0 0 0 0,-1 0 0 0 0,0 0 0 0 0,-1-1 0 0 0,-1 0 0 0 0,0-1 0 0 0,0 0 0 0 0,-1 0 0 0 0,-3 1 1 0 0,2-2-71 0 0,-1-1 0 0 0,1-1-1 0 0,-1 0 1 0 0,0-1 0 0 0,-1 0 0 0 0,0 0-1 0 0,0-2 1 0 0,-1 0 0 0 0,1 0 0 0 0,-1-1-1 0 0,0-1 1 0 0,0 0 0 0 0,0-1-1 0 0,-1 0 1 0 0,1-2 0 0 0,-4 1 71 0 0,-33-3-694 0 0,1-3 1 0 0,-1-1-1 0 0,1-3 1 0 0,0-2 693 0 0,-88-13-2024 0 0,118 22-334 0 0,29 4-2027 0 0,35 2-829 0 0,-15-4 3342 0 0,6-2 322 0 0</inkml:trace>
  <inkml:trace contextRef="#ctx0" brushRef="#br0" timeOffset="440.377">1169 1732 1940 0 0,'0'-9'2591'0'0,"1"-28"4117"0"0,-1 29-5811 0 0,0 0 0 0 0,1 1 0 0 0,0-1 0 0 0,1 1-1 0 0,0-1 1 0 0,0 1 0 0 0,1-1 0 0 0,-1 1 0 0 0,5-6-897 0 0,-20 41 475 0 0,1 1 1 0 0,2 1-1 0 0,1 0 0 0 0,1 0 1 0 0,2 1-1 0 0,1 0 0 0 0,1 3-475 0 0,3-23 27 0 0,0 1-1 0 0,0-1 0 0 0,1 1 1 0 0,1-1-1 0 0,0 1 1 0 0,0-1-1 0 0,1 1 1 0 0,1-1-1 0 0,3 8-26 0 0,-5-15 0 0 0,1 0-1 0 0,0 0 1 0 0,0 0-1 0 0,0-1 1 0 0,0 1 0 0 0,1-1-1 0 0,0 1 1 0 0,-1-1 0 0 0,1 0-1 0 0,0 0 1 0 0,1 0 0 0 0,-1 0-1 0 0,0-1 1 0 0,1 1-1 0 0,0-1 1 0 0,-1 0 0 0 0,1 0-1 0 0,0 0 1 0 0,0-1 0 0 0,0 1-1 0 0,0-1 1 0 0,0 0 0 0 0,1 0-1 0 0,-1 0 1 0 0,0-1-1 0 0,0 0 1 0 0,3 0 0 0 0,1 0-35 0 0,0 0-1 0 0,0-1 1 0 0,1 0-1 0 0,-1 0 1 0 0,0-1 0 0 0,0 0-1 0 0,0 0 1 0 0,-1-1-1 0 0,1 0 1 0 0,-1-1 0 0 0,1 0-1 0 0,-1 0 1 0 0,0 0-1 0 0,-1-1 1 0 0,1 0 0 0 0,-1 0-1 0 0,0-1 1 0 0,6-5 35 0 0,-8 6-230 0 0,0 0 0 0 0,0-1 0 0 0,0 1 0 0 0,0-1 0 0 0,-1 0 0 0 0,0 0 0 0 0,0 0 0 0 0,-1 0 0 0 0,1 0 0 0 0,-1 0 0 0 0,-1-1 0 0 0,1 1 1 0 0,-1-1-1 0 0,0 0 0 0 0,-1 1 0 0 0,1-1 0 0 0,-1 0 0 0 0,-1 1 0 0 0,1-1 0 0 0,-1 0 0 0 0,-1 1 0 0 0,1-1 0 0 0,-2-2 230 0 0,-1-4-488 0 0,-1 1 0 0 0,-1-1 0 0 0,0 1-1 0 0,0 0 1 0 0,-2 1 0 0 0,1-1 0 0 0,-1 1 0 0 0,-8-7 488 0 0,0 2-469 0 0,-1 0 0 0 0,0 1 0 0 0,-1 1 1 0 0,-17-9 468 0 0,32 20-351 0 0,-1 0 0 0 0,0 0 0 0 0,1 0 0 0 0,0 0 0 0 0,-1-1 0 0 0,1 1 0 0 0,1-1 0 0 0,-1 0 0 0 0,0 0 0 0 0,1 0 0 0 0,0 0 0 0 0,0 0 0 0 0,0 0 0 0 0,0-1 1 0 0,1 1-1 0 0,0-1 0 0 0,0 1 0 0 0,0-1 0 0 0,0 0 0 0 0,1 1 0 0 0,0-1 0 0 0,0 0 0 0 0,0 1 0 0 0,0-1 0 0 0,1 1 0 0 0,0-1 0 0 0,0-2 351 0 0,3-19-1336 0 0</inkml:trace>
  <inkml:trace contextRef="#ctx0" brushRef="#br0" timeOffset="1123.605">1586 218 1488 0 0,'-5'-3'875'0'0,"-1"0"0"0"0,0 1-1 0 0,0-1 1 0 0,0 1 0 0 0,0 0 0 0 0,-1 1-1 0 0,1-1 1 0 0,-5 1-875 0 0,2 0 301 0 0,1 1 1 0 0,-1 0-1 0 0,0 0 0 0 0,1 1 0 0 0,-1 0 1 0 0,1 1-1 0 0,0 0 0 0 0,-1 0 0 0 0,1 0 1 0 0,-3 3-302 0 0,4-3 188 0 0,1 1 1 0 0,-1 0 0 0 0,1 1 0 0 0,0-1-1 0 0,0 1 1 0 0,0 1 0 0 0,1-1 0 0 0,0 1 0 0 0,0-1-1 0 0,0 2 1 0 0,0-1 0 0 0,1 0 0 0 0,-1 1-1 0 0,2 0 1 0 0,-1 0 0 0 0,1 0 0 0 0,-1 0-1 0 0,2 1 1 0 0,-1-1 0 0 0,1 1 0 0 0,0 0-1 0 0,0 0-188 0 0,2-4 59 0 0,-1 1-1 0 0,1-1 0 0 0,0 1 0 0 0,1-1 0 0 0,-1 0 0 0 0,0 1 1 0 0,1-1-1 0 0,0 0 0 0 0,0 1 0 0 0,0-1 0 0 0,0 0 0 0 0,0 0 0 0 0,1 0 1 0 0,-1 0-1 0 0,1 0 0 0 0,0 0 0 0 0,0 0 0 0 0,0-1 0 0 0,0 1 0 0 0,1-1 1 0 0,-1 1-1 0 0,1-1 0 0 0,-1 0 0 0 0,1 0 0 0 0,0 0 0 0 0,0 0 1 0 0,0 0-1 0 0,0-1 0 0 0,0 1 0 0 0,0-1 0 0 0,1 0-58 0 0,8 4-1 0 0,0-1 0 0 0,-1 0-1 0 0,1-1 1 0 0,0-1 0 0 0,1 0-1 0 0,-1 0 1 0 0,0-1 0 0 0,3-1 1 0 0,6 0-366 0 0,0-2 0 0 0,0 0 1 0 0,-1-1-1 0 0,1-1 0 0 0,-1-1 0 0 0,0 0 1 0 0,0-2-1 0 0,-1 0 0 0 0,0-2 1 0 0,0 0-1 0 0,14-9 366 0 0,-20 9-342 0 0,0 0-1 0 0,0-1 0 0 0,-1 0 1 0 0,-1 0-1 0 0,0-2 1 0 0,0 1-1 0 0,-1-2 1 0 0,0 1-1 0 0,-1-1 1 0 0,-1 0-1 0 0,0-1 0 0 0,-1 0 1 0 0,0 0-1 0 0,-1-1 1 0 0,3-13 342 0 0,4-39 221 0 0,-11 51 514 0 0,1 1 0 0 0,0-1 1 0 0,1 0-1 0 0,4-7-735 0 0,-8 23 52 0 0,0 0 0 0 0,0-1 0 0 0,0 1 0 0 0,0 0 0 0 0,0-1 0 0 0,0 1 0 0 0,1 0 0 0 0,-1-1 0 0 0,0 1 0 0 0,0 0 0 0 0,0-1 0 0 0,0 1 0 0 0,1 0 0 0 0,-1 0 0 0 0,0-1 0 0 0,0 1 0 0 0,1 0 0 0 0,-1 0 0 0 0,0-1 0 0 0,1 1 0 0 0,-1 0 0 0 0,0 0 0 0 0,1 0 0 0 0,-1 0 0 0 0,0-1 0 0 0,1 1 0 0 0,-1 0 0 0 0,0 0 0 0 0,1 0 0 0 0,-1 0 0 0 0,0 0 0 0 0,1 0 0 0 0,-1 0 0 0 0,0 0 0 0 0,1 0 0 0 0,-1 0 0 0 0,0 0 0 0 0,1 0-52 0 0,11 12 1086 0 0,6 21 2 0 0,-6 6-657 0 0,-1 1 1 0 0,-3 0-1 0 0,-1 0 1 0 0,-1 7-432 0 0,-2-22 187 0 0,-2-1 0 0 0,0 1 0 0 0,-2 0 0 0 0,-2 16-187 0 0,2-35 17 0 0,-1-1 0 0 0,0 1 0 0 0,0-1 0 0 0,0 1 0 0 0,-1-1 0 0 0,1 0 0 0 0,-1 0 0 0 0,-1 0 0 0 0,1 0 0 0 0,-1 0 0 0 0,0 0 0 0 0,0-1 0 0 0,0 1 0 0 0,0-1 0 0 0,-1 0 0 0 0,0 0 0 0 0,0 0 0 0 0,0 0 0 0 0,0-1 0 0 0,-1 1 0 0 0,1-1 0 0 0,-2 0-17 0 0,0 0-35 0 0,0-1 0 0 0,0 0 0 0 0,0-1 0 0 0,0 1-1 0 0,0-1 1 0 0,0-1 0 0 0,0 1 0 0 0,0-1 0 0 0,-1 0 0 0 0,1 0 0 0 0,0-1-1 0 0,0 1 1 0 0,-2-2 35 0 0,-17-3-1282 0 0,0-1-1 0 0,-15-7 1283 0 0,11 4-1501 0 0,-8-4-313 0 0,17 6 239 0 0,1 1 0 0 0,-2 1 0 0 0,-6-1 1575 0 0,22 5-428 0 0,-1 1 0 0 0,0-1-1 0 0,1 1 1 0 0,-1 0 0 0 0,0 0 0 0 0,1 1-1 0 0,-1 0 1 0 0,0 0 0 0 0,1 0 0 0 0,0 0-1 0 0,-1 1 1 0 0,1 0 0 0 0,0 0-1 0 0,-2 2 429 0 0,-10 8-1177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2168 0 0,'10'4'8599'0'0,"1"-2"-3615"0"0,27-3-1860 0 0,-19 0-2645 0 0,54-2-309 0 0,23-5-170 0 0,4-1-2280 0 0,0 7-4824 0 0,-100 2 7080 0 0,3-1-498 0 0,0 1 0 0 0,0 0 1 0 0,1 0-1 0 0,-1 1 1 0 0,0-1-1 0 0,0 1 1 0 0,0-1-1 0 0,0 1 1 0 0,0 0-1 0 0,0 0 1 0 0,0 1-1 0 0,0-1 0 0 0,0 0 1 0 0,0 1-1 0 0,-1 0 1 0 0,2 1 521 0 0,-2 6-1687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25 139 1024 0 0,'-11'18'4976'0'0,"11"-17"-4793"0"0,0-1-1 0 0,0 0 0 0 0,0 0 1 0 0,0 1-1 0 0,0-1 1 0 0,-1 0-1 0 0,1 0 0 0 0,0 1 1 0 0,0-1-1 0 0,0 0 1 0 0,-1 0-1 0 0,1 0 0 0 0,0 1 1 0 0,0-1-1 0 0,0 0 1 0 0,-1 0-1 0 0,1 0 0 0 0,0 0 1 0 0,-1 1-1 0 0,1-1 1 0 0,0 0-1 0 0,0 0 0 0 0,-1 0 1 0 0,1 0-1 0 0,0 0 1 0 0,-1 0-1 0 0,1 0 0 0 0,0 0 1 0 0,0 0-1 0 0,-1 0 1 0 0,1 0-1 0 0,0 0 0 0 0,-1 0 1 0 0,1 0-1 0 0,0 0 1 0 0,0 0-1 0 0,-1 0 0 0 0,1 0 1 0 0,0-1-1 0 0,-1 1 1 0 0,1 0-1 0 0,0 0 0 0 0,0 0 1 0 0,-1 0-1 0 0,1-1 1 0 0,0 1-1 0 0,0 0 0 0 0,0 0 1 0 0,-1 0-1 0 0,1-1 1 0 0,0 1-1 0 0,0 0 0 0 0,0 0 1 0 0,0-1-1 0 0,-1 1 1 0 0,1 0-1 0 0,0-1 0 0 0,0 1 1 0 0,0 0-1 0 0,0 0 1 0 0,0-1-1 0 0,0 1-182 0 0,4-2 3133 0 0,11 1-2542 0 0,-8 1-334 0 0,29-7-424 0 0,-1-1-1 0 0,1-1 1 0 0,23-11 167 0 0,35-9-2415 0 0,159-36-12476 0 0,-206 50 12501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212 301 1104 0 0,'-3'-2'504'0'0,"-1"0"1"0"0,0 1-1 0 0,0-1 0 0 0,0 1 0 0 0,0 0 1 0 0,0 0-1 0 0,0 1 0 0 0,0-1 0 0 0,-1 1 1 0 0,1 0-1 0 0,-2 0-504 0 0,-1 0 340 0 0,0 1 1 0 0,0 1-1 0 0,1-1 1 0 0,-1 1-1 0 0,1 0 0 0 0,-1 1 1 0 0,1-1-1 0 0,0 1 1 0 0,-1 1-1 0 0,2-1 1 0 0,-1 1-341 0 0,-1 1 341 0 0,0-1 1 0 0,0 2-1 0 0,1-1 1 0 0,0 1-1 0 0,0 0 1 0 0,0 0-1 0 0,1 1 1 0 0,0-1-1 0 0,0 1 1 0 0,0 0-1 0 0,1 1 1 0 0,0-1-1 0 0,1 1 1 0 0,0 0-1 0 0,0 1-341 0 0,2-6 68 0 0,0 0 0 0 0,1 0 0 0 0,0 0-1 0 0,-1 0 1 0 0,1 0 0 0 0,0 0 0 0 0,1 0 0 0 0,-1 0 0 0 0,0 0 0 0 0,1 0-1 0 0,0 0 1 0 0,0-1 0 0 0,0 1 0 0 0,0 0 0 0 0,0 0 0 0 0,0 0 0 0 0,1-1-1 0 0,-1 1 1 0 0,1-1 0 0 0,0 1 0 0 0,0-1 0 0 0,0 0 0 0 0,0 0 0 0 0,0 0-1 0 0,1 0 1 0 0,-1 0 0 0 0,0 0 0 0 0,1 0 0 0 0,-1-1 0 0 0,1 1-1 0 0,0-1 1 0 0,0 0 0 0 0,-1 0 0 0 0,1 0 0 0 0,2 1-68 0 0,6 1 7 0 0,0 0 0 0 0,0 0-1 0 0,1-1 1 0 0,-1 0 0 0 0,1-1 0 0 0,-1 0 0 0 0,1-1 0 0 0,9-1-7 0 0,-4-1-84 0 0,-1-1 1 0 0,0-1-1 0 0,-1 0 1 0 0,1 0-1 0 0,-1-2 0 0 0,0 0 1 0 0,0-1-1 0 0,0 0 1 0 0,8-7 83 0 0,-3 1-522 0 0,-1-2 0 0 0,0 0 1 0 0,-1-1-1 0 0,0-1 0 0 0,-2 0 0 0 0,5-7 522 0 0,5-10-565 0 0,-2-1-1 0 0,-1-1 1 0 0,-1-1-1 0 0,-2-1 1 0 0,-2-1-1 0 0,-2-1 1 0 0,2-8 565 0 0,-15 39-40 0 0,8-19 964 0 0,-11 28-900 0 0,1 0 0 0 0,-1 0-1 0 0,0-1 1 0 0,0 1 0 0 0,0 0-1 0 0,1 0 1 0 0,-1 0-1 0 0,0 0 1 0 0,0 0 0 0 0,0-1-1 0 0,1 1 1 0 0,-1 0 0 0 0,0 0-1 0 0,0 0 1 0 0,1 0 0 0 0,-1 0-1 0 0,0 0 1 0 0,0 0-1 0 0,1 0 1 0 0,-1 0 0 0 0,0 0-1 0 0,0 0 1 0 0,1 0 0 0 0,-1 0-1 0 0,0 0 1 0 0,0 0 0 0 0,1 0-1 0 0,-1 0 1 0 0,0 0-1 0 0,0 1 1 0 0,1-1 0 0 0,-1 0-1 0 0,0 0 1 0 0,0 0-24 0 0,11 15 829 0 0,-2 6-396 0 0,-1 1 0 0 0,-1 0 1 0 0,0 1-1 0 0,-2-1 0 0 0,-1 1 0 0 0,1 15-433 0 0,0 32 735 0 0,-3 39-735 0 0,-2-99 81 0 0,0-1-1 0 0,-1 0 0 0 0,0 1 1 0 0,-1-1-1 0 0,0 0 0 0 0,0 1 1 0 0,-1-1-1 0 0,0-1 1 0 0,-1 1-1 0 0,0 0 0 0 0,-1 1-80 0 0,3-6 5 0 0,-1-1 0 0 0,1 0 0 0 0,-1 0 0 0 0,1 0 0 0 0,-1 0 0 0 0,0 0 0 0 0,0 0 0 0 0,-1-1 0 0 0,1 0 0 0 0,0 1 0 0 0,-1-1 0 0 0,0-1 0 0 0,1 1 0 0 0,-1 0 0 0 0,0-1 0 0 0,0 0 0 0 0,0 0 0 0 0,1 0 0 0 0,-1 0 0 0 0,-1-1 0 0 0,1 1 0 0 0,0-1 0 0 0,0 0 0 0 0,0 0 0 0 0,0-1 0 0 0,0 1 0 0 0,0-1 0 0 0,0 0 0 0 0,0 0 0 0 0,0 0-5 0 0,-22-7-178 0 0,0 0 0 0 0,1-2 1 0 0,0-1-1 0 0,0-1 0 0 0,-13-10 178 0 0,5-1-253 0 0,0-1 1 0 0,0-4 252 0 0,-51-38-1690 0 0,84 66 1631 0 0,0 0-1 0 0,0 0 1 0 0,0 0-1 0 0,-1 0 1 0 0,1-1 0 0 0,0 1-1 0 0,0 0 1 0 0,0 0-1 0 0,0 0 1 0 0,0 0 0 0 0,-1 0-1 0 0,1 0 1 0 0,0-1-1 0 0,0 1 1 0 0,0 0 0 0 0,0 0-1 0 0,-1 0 1 0 0,1 0-1 0 0,0 0 1 0 0,0 0 0 0 0,0 0-1 0 0,0 0 1 0 0,-1 0-1 0 0,1 0 1 0 0,0 0 0 0 0,0 0-1 0 0,0 0 1 0 0,-1 0-1 0 0,1 0 1 0 0,0 0 0 0 0,0 0-1 0 0,0 0 1 0 0,-1 0-1 0 0,1 0 1 0 0,0 0 0 0 0,0 0-1 0 0,0 1 1 0 0,0-1-1 0 0,-1 0 1 0 0,1 0 0 0 0,0 0-1 0 0,0 0 1 0 0,0 0 59 0 0,1 10-2169 0 0,10 13-805 0 0,23 35-1568 0 0,-13-19 2921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855 125 292 0 0,'-6'-5'499'0'0,"0"0"-1"0"0,0 0 1 0 0,0 1-1 0 0,0 0 1 0 0,-1 0 0 0 0,0 1-1 0 0,0-1 1 0 0,0 2 0 0 0,0-1-1 0 0,0 1 1 0 0,-1 0-1 0 0,1 0 1 0 0,0 1 0 0 0,-1 0-1 0 0,0 1 1 0 0,1-1-1 0 0,-1 1 1 0 0,1 1 0 0 0,-1-1-1 0 0,1 1 1 0 0,-1 1-1 0 0,1 0 1 0 0,-1 0 0 0 0,1 0-1 0 0,0 1 1 0 0,-1 0-499 0 0,-12 6 548 0 0,-1 2-1 0 0,2 0 1 0 0,0 2-1 0 0,0 0 1 0 0,1 0 0 0 0,0 2-1 0 0,2 0 1 0 0,0 1 0 0 0,0 1-1 0 0,2 1 1 0 0,0 0 0 0 0,-4 7-548 0 0,6-6 236 0 0,1 1 0 0 0,1 1 1 0 0,0 0-1 0 0,2 0 0 0 0,0 1 1 0 0,1 0-1 0 0,2 0 1 0 0,0 1-1 0 0,1-1 0 0 0,1 1 1 0 0,2 0-1 0 0,0 5-236 0 0,2 14 182 0 0,2 1 0 0 0,2-1 0 0 0,2-1 0 0 0,2 1 1 0 0,7 17-183 0 0,13 32 342 0 0,37 74-342 0 0,-47-121 7 0 0,-2 0 0 0 0,-2 1 0 0 0,-1 0 0 0 0,-3 1 0 0 0,-2 1 0 0 0,-1 3-7 0 0,-7-34-26 0 0,0 0 1 0 0,-1 0-1 0 0,-1 1 1 0 0,0-1 0 0 0,-1 0-1 0 0,-1 0 1 0 0,-1 0-1 0 0,-4 14 26 0 0,3-19-43 0 0,1-1 0 0 0,-1 0 1 0 0,-1 0-1 0 0,0 0 0 0 0,0-1 0 0 0,-1 1 0 0 0,0-1 0 0 0,0-1 0 0 0,-1 0 0 0 0,0 0 0 0 0,-1 0 0 0 0,0-1 0 0 0,-5 3 43 0 0,-1-1-125 0 0,1 0-1 0 0,-2-2 1 0 0,1 1 0 0 0,-1-2-1 0 0,0 0 1 0 0,0-1 0 0 0,0-1 0 0 0,-1 0-1 0 0,-2-1 126 0 0,-31 3-1072 0 0,-1-2 1 0 0,-19-3 1071 0 0,-6 1-1765 0 0,71-2 1442 0 0,1 0 0 0 0,0 1 0 0 0,0 0 0 0 0,0 0 0 0 0,0 0 0 0 0,0 0 0 0 0,0 0 0 0 0,0 1 0 0 0,0 0 0 0 0,1-1 323 0 0,2 0-150 0 0,0-1-1 0 0,1 1 1 0 0,-1-1 0 0 0,0 1-1 0 0,1-1 1 0 0,-1 1 0 0 0,1-1-1 0 0,-1 1 1 0 0,1 0 0 0 0,-1-1-1 0 0,1 1 1 0 0,-1 0 0 0 0,1-1-1 0 0,0 1 1 0 0,-1 0 0 0 0,1 0-1 0 0,0-1 1 0 0,0 1 0 0 0,-1 0-1 0 0,1 0 1 0 0,0 0 150 0 0,0 1-214 0 0,0-1 0 0 0,1 0-1 0 0,-1 1 1 0 0,1-1 0 0 0,-1 1 0 0 0,1-1 0 0 0,-1 0-1 0 0,1 1 1 0 0,0-1 0 0 0,-1 0 0 0 0,1 0 0 0 0,0 0 0 0 0,0 0-1 0 0,0 0 1 0 0,0 0 0 0 0,0 0 0 0 0,0 0 214 0 0,5 4-708 0 0,-1-1 1 0 0,1 0-1 0 0,-1-1 0 0 0,1 1 1 0 0,0-1-1 0 0,0 0 0 0 0,1-1 1 0 0,-1 0-1 0 0,4 1 708 0 0,19 4-1484 0 0</inkml:trace>
  <inkml:trace contextRef="#ctx0" brushRef="#br0" timeOffset="329.717">813 1683 2064 0 0,'-7'4'1624'0'0,"0"1"0"0"0,-1-1 0 0 0,1 0-1 0 0,-1-1 1 0 0,0 0 0 0 0,0 0 0 0 0,0-1 0 0 0,0 0 0 0 0,-1 0-1624 0 0,-36 12 2750 0 0,33-9-2388 0 0,1 0 0 0 0,0 1 0 0 0,1 0 1 0 0,-1 1-1 0 0,1 1 0 0 0,1-1 0 0 0,-6 7-362 0 0,13-13 21 0 0,1 0 1 0 0,-1 1-1 0 0,1-1 0 0 0,-1 1 1 0 0,1 0-1 0 0,0-1 0 0 0,-1 1 1 0 0,1 0-1 0 0,0 0 1 0 0,0 0-1 0 0,0 0 0 0 0,1 0 1 0 0,-1 0-1 0 0,0 0 1 0 0,1 0-1 0 0,-1 0 0 0 0,1 0 1 0 0,0 0-1 0 0,0 1 0 0 0,0-1 1 0 0,0 0-1 0 0,0 0 1 0 0,0 0-1 0 0,0 0 0 0 0,1 0 1 0 0,-1 1-1 0 0,1-1 1 0 0,0 0-1 0 0,-1 0 0 0 0,1 0 1 0 0,0 0-1 0 0,0 0 0 0 0,0-1 1 0 0,1 1-1 0 0,-1 0 1 0 0,0 0-1 0 0,1-1 0 0 0,-1 1 1 0 0,1-1-1 0 0,-1 1 1 0 0,1-1-1 0 0,0 0 0 0 0,0 0 1 0 0,-1 1-1 0 0,1-1 0 0 0,1 0-21 0 0,6 4 0 0 0,0 0 0 0 0,0-1-1 0 0,0 0 1 0 0,1-1-1 0 0,-1 0 1 0 0,1-1-1 0 0,0 1 1 0 0,0-2-1 0 0,0 1 1 0 0,0-2-1 0 0,0 1 1 0 0,0-1 0 0 0,0-1-1 0 0,1 0 1 0 0,19-2-257 0 0,-1-2 1 0 0,0 0-1 0 0,0-2 1 0 0,5-4 256 0 0,-23 8-467 0 0,0-1 1 0 0,0 0-1 0 0,0 0 1 0 0,0-1-1 0 0,-1-1 1 0 0,0 0-1 0 0,0-1 1 0 0,6-5 466 0 0,-13 10-173 0 0,0-1 0 0 0,-1 0-1 0 0,1 1 1 0 0,-1-1 0 0 0,0 0 0 0 0,0 0 0 0 0,0-1 0 0 0,0 1 0 0 0,0 0 0 0 0,-1-1 0 0 0,0 1-1 0 0,1-1 1 0 0,-1 1 0 0 0,-1-1 0 0 0,1 1 0 0 0,0-1 0 0 0,-1 0 0 0 0,0 1 0 0 0,0-1 0 0 0,0 0-1 0 0,0 0 1 0 0,0 1 0 0 0,-1-1 0 0 0,0 0 0 0 0,0 1 0 0 0,0-1 0 0 0,0 1 0 0 0,0-1 0 0 0,-1 0 173 0 0,-1-3-2 0 0,-1 0 1 0 0,1 1-1 0 0,-1-1 1 0 0,0 1-1 0 0,-1 0 1 0 0,1 0-1 0 0,-1 0 1 0 0,-1 1-1 0 0,1-1 1 0 0,-1 1 0 0 0,0 0-1 0 0,0 1 1 0 0,0 0-1 0 0,0 0 1 0 0,-1 0-1 0 0,0 1 1 0 0,0 0-1 0 0,0 0 1 0 0,0 0-1 0 0,-4 0 2 0 0,-3 0 92 0 0,-1 0 0 0 0,1 1 0 0 0,-1 0-1 0 0,1 1 1 0 0,-1 1 0 0 0,0 1-1 0 0,1 0 1 0 0,-1 0 0 0 0,1 2 0 0 0,-5 1-92 0 0,19-4-85 0 0,0 0 0 0 0,0 0 0 0 0,0 0 0 0 0,-1 0 0 0 0,1 0 0 0 0,0 1-1 0 0,0-1 1 0 0,0 0 0 0 0,-1 0 0 0 0,1 0 0 0 0,0 0 0 0 0,0 0 0 0 0,-1 0 0 0 0,1 0 0 0 0,0 0 0 0 0,0 0 0 0 0,0 0 0 0 0,-1 0 0 0 0,1 0 0 0 0,0 0 0 0 0,0 0 0 0 0,-1 0 0 0 0,1 0 0 0 0,0 0 0 0 0,0 0 0 0 0,-1 0 0 0 0,1 0 0 0 0,0 0 0 0 0,0-1 0 0 0,0 1 0 0 0,-1 0 0 0 0,1 0 0 0 0,0 0 0 0 0,0 0 0 0 0,0 0 0 0 0,-1-1 0 0 0,1 1 0 0 0,0 0 0 0 0,0 0 0 0 0,0 0 0 0 0,0 0 0 0 0,0-1 0 0 0,0 1 0 0 0,-1 0 0 0 0,1 0 0 0 0,0-1 0 0 0,0 1 0 0 0,0 0 0 0 0,0 0 0 0 0,0 0 0 0 0,0-1 0 0 0,0 1 0 0 0,0 0 0 0 0,0 0 0 0 0,0-1 0 0 0,0 1 0 0 0,0 0 0 0 0,0 0 0 0 0,0-1-1 0 0,0 1 1 0 0,0 0 0 0 0,0 0 0 0 0,0 0 0 0 0,1-1 0 0 0,-1 1 0 0 0,0 0 0 0 0,0 0 0 0 0,0-1 85 0 0,12-17-4161 0 0,-9 13 3553 0 0,11-13-1628 0 0</inkml:trace>
  <inkml:trace contextRef="#ctx0" brushRef="#br0" timeOffset="1638.493">1083 892 152 0 0,'14'17'1714'0'0,"1"0"0"0"0,0-2 0 0 0,1 1 0 0 0,1-2 0 0 0,0 0 0 0 0,17 9-1714 0 0,-25-18 275 0 0,1 0-1 0 0,-1 0 0 0 0,1-1 1 0 0,0 0-1 0 0,1-1 1 0 0,-1 0-1 0 0,1-1 1 0 0,-1 0-1 0 0,1-1 1 0 0,0 0-1 0 0,-1-1 0 0 0,1 0 1 0 0,0 0-1 0 0,0-1 1 0 0,0-1-275 0 0,21-3 217 0 0,-2-2 1 0 0,1-1-1 0 0,-1-1 1 0 0,0-2 0 0 0,-1-1-1 0 0,7-5-217 0 0,-18 8-148 0 0,0-1-1 0 0,-1-1 1 0 0,-1 0-1 0 0,0-1 1 0 0,0-1-1 0 0,-1-1 1 0 0,-1 0-1 0 0,0 0 1 0 0,-1-2-1 0 0,4-6 149 0 0,-13 17-152 0 0,-1-1 0 0 0,1 0-1 0 0,-1 0 1 0 0,-1 0-1 0 0,1 0 1 0 0,-1 0 0 0 0,0 0-1 0 0,0-1 1 0 0,-1 1 0 0 0,0 0-1 0 0,0-1 1 0 0,-1 0 0 0 0,1 1-1 0 0,-2-1 1 0 0,1 1-1 0 0,-1-2 153 0 0,1 4-18 0 0,-1 0 0 0 0,-1 0-1 0 0,1 1 1 0 0,0-1-1 0 0,-1 1 1 0 0,0-1 0 0 0,1 1-1 0 0,-1-1 1 0 0,-1 1 0 0 0,1 0-1 0 0,0 0 1 0 0,-1 0-1 0 0,0 0 1 0 0,1 1 0 0 0,-1-1-1 0 0,0 1 1 0 0,0-1 0 0 0,-1 1-1 0 0,1 0 1 0 0,0 0-1 0 0,-1 1 1 0 0,1-1 0 0 0,-1 1-1 0 0,0 0 1 0 0,1 0-1 0 0,-1 0 1 0 0,-3-1 18 0 0,-4 1 210 0 0,-1 0 0 0 0,1 1 0 0 0,0 0 0 0 0,-1 0 0 0 0,1 1 0 0 0,0 1 0 0 0,-1 0 0 0 0,1 0 0 0 0,0 1 0 0 0,1 1 0 0 0,-1 0 1 0 0,0 0-1 0 0,-6 5-210 0 0,-12 6 825 0 0,0 1 0 0 0,1 2 1 0 0,1 1-1 0 0,-2 4-825 0 0,-2 2 664 0 0,2 0-1 0 0,1 3 1 0 0,1 0 0 0 0,2 1-1 0 0,-17 26-663 0 0,32-41 102 0 0,1 0 0 0 0,0 1 0 0 0,1 0 0 0 0,0 0 0 0 0,2 1 0 0 0,0 0 0 0 0,0 0 0 0 0,2 0 0 0 0,0 1 0 0 0,1-1 0 0 0,0 1 0 0 0,2 0 0 0 0,0 0 0 0 0,0 7-102 0 0,2-15 32 0 0,0 0-1 0 0,1 0 0 0 0,0-1 0 0 0,0 1 1 0 0,1-1-1 0 0,0 1 0 0 0,0-1 0 0 0,1 0 0 0 0,0 0 1 0 0,1 0-1 0 0,-1-1 0 0 0,1 1 0 0 0,1-1 1 0 0,3 3-32 0 0,0-1 30 0 0,1 0 1 0 0,0 0-1 0 0,0-2 1 0 0,0 1 0 0 0,1-1-1 0 0,1-1 1 0 0,-1 0-1 0 0,1 0 1 0 0,7 1-31 0 0,7 2-223 0 0,-1-2 1 0 0,2-1-1 0 0,-1-1 1 0 0,1-1-1 0 0,0-1 0 0 0,-1-2 1 0 0,1-1-1 0 0,0 0 1 0 0,11-4 222 0 0,-15 1-1148 0 0,0-1 0 0 0,0-1 0 0 0,9-4 1148 0 0,-15 3-1299 0 0,0 0-1 0 0,0-1 0 0 0,-1-1 0 0 0,0 0 1 0 0,0-1-1 0 0,-1-1 0 0 0,0-1 0 0 0,-1 0 0 0 0,0-1 1 0 0,-1 0-1 0 0,0-1 0 0 0,1-3 1300 0 0,12-17-1758 0 0</inkml:trace>
  <inkml:trace contextRef="#ctx0" brushRef="#br0" timeOffset="1936.886">2029 420 1988 0 0,'0'1'368'0'0,"0"-1"-1"0"0,-1 0 1 0 0,1 1 0 0 0,0-1-1 0 0,0 1 1 0 0,-1-1-1 0 0,1 0 1 0 0,0 1 0 0 0,0-1-1 0 0,0 1 1 0 0,0-1 0 0 0,0 1-1 0 0,0-1 1 0 0,0 1-1 0 0,0-1 1 0 0,0 0 0 0 0,0 1-1 0 0,0-1 1 0 0,0 1-1 0 0,0-1 1 0 0,0 1 0 0 0,0-1-1 0 0,0 0 1 0 0,1 1 0 0 0,-1-1-1 0 0,0 1 1 0 0,0-1-1 0 0,0 0 1 0 0,1 1-368 0 0,12 5 4505 0 0,29-5-3702 0 0,-31-2-233 0 0,177-5-911 0 0,-62-5-5081 0 0,-109 9 3630 0 0,-1 0 0 0 0,1-2 0 0 0,-1 0 0 0 0,0-1 0 0 0,2-1 1792 0 0,10-6-2360 0 0</inkml:trace>
  <inkml:trace contextRef="#ctx0" brushRef="#br0" timeOffset="2267.228">2635 108 2472 0 0,'3'6'9482'0'0,"6"2"-4842"0"0,23 12-3060 0 0,-29-18-1026 0 0,36 17 70 0 0,0-2-1 0 0,1-2 0 0 0,6 1-623 0 0,-16-7-624 0 0,1 2 0 0 0,-1 1 0 0 0,-1 2 0 0 0,0 0 0 0 0,-1 2 0 0 0,2 4 624 0 0,38 36-14902 0 0,-63-53 13110 0 0</inkml:trace>
  <inkml:trace contextRef="#ctx0" brushRef="#br0" timeOffset="2499.444">3224 1 1160 0 0,'-85'48'7921'0'0,"-151"92"1368"0"0,200-116-8341 0 0,2 1 1 0 0,0 2 0 0 0,-1 3-949 0 0,24-19-212 0 0,0 0 1 0 0,1 1 0 0 0,1 0-1 0 0,0 1 1 0 0,0 0-1 0 0,1 0 1 0 0,1 1 0 0 0,0 0-1 0 0,1 1 1 0 0,0 1 211 0 0,-9 30-4646 0 0,-2 23-6744 0 0,13-52 8984 0 0</inkml:trace>
  <inkml:trace contextRef="#ctx0" brushRef="#br0" timeOffset="2999.649">3318 760 1092 0 0,'-2'0'6049'0'0,"-2"1"1992"0"0,3 12-6935 0 0,3 5-736 0 0,1 1-1 0 0,1-1 1 0 0,0 1-1 0 0,2-1 1 0 0,0 0-1 0 0,1-1 1 0 0,1 0-1 0 0,0 0 1 0 0,1 0-1 0 0,7 7-369 0 0,19 26 221 0 0,3-1 0 0 0,27 25-221 0 0,-17-21-2295 0 0,18 31 2295 0 0,-15-5-4371 0 0,13 17-6380 0 0,-55-84 8735 0 0</inkml:trace>
  <inkml:trace contextRef="#ctx0" brushRef="#br0" timeOffset="3300.106">3846 825 1276 0 0,'-80'54'6007'0'0,"16"-11"-2638"0"0,1 2 0 0 0,-9 13-3369 0 0,-48 50 3948 0 0,-2 11-3948 0 0,85-79 133 0 0,2 1 0 0 0,1 2 0 0 0,3 1 0 0 0,1 1 0 0 0,0 6-133 0 0,25-42-964 0 0,1-1-1 0 0,0 1 1 0 0,0 1-1 0 0,1-1 1 0 0,-1 5 964 0 0,4-14-120 0 0,0 1 1 0 0,0-1-1 0 0,-1 1 1 0 0,1-1-1 0 0,0 0 1 0 0,0 1-1 0 0,0-1 1 0 0,0 1-1 0 0,0-1 1 0 0,0 0-1 0 0,0 1 1 0 0,0-1-1 0 0,1 1 1 0 0,-1-1-1 0 0,0 0 1 0 0,0 1-1 0 0,0-1 1 0 0,0 0-1 0 0,0 1 1 0 0,1-1-1 0 0,-1 0 1 0 0,0 1-1 0 0,0-1 1 0 0,0 0-1 0 0,1 1 1 0 0,-1-1-1 0 0,0 0 1 0 0,1 1-1 0 0,-1-1 1 0 0,0 0-1 0 0,1 0 1 0 0,-1 0-1 0 0,0 1 1 0 0,1-1-1 0 0,-1 0 1 0 0,0 0-1 0 0,1 0 1 0 0,-1 0-1 0 0,1 0 1 0 0,-1 0-1 0 0,0 1 1 0 0,1-1-1 0 0,-1 0 1 0 0,1 0-1 0 0,-1 0 1 0 0,0 0-1 0 0,1 0 1 0 0,-1-1-1 0 0,1 1 1 0 0,-1 0-1 0 0,0 0 1 0 0,1 0-1 0 0,-1 0 1 0 0,0 0-1 0 0,1 0 1 0 0,-1-1-1 0 0,0 1 1 0 0,1 0-1 0 0,-1 0 1 0 0,0-1-1 0 0,1 1 0 0 0,-1 0 1 0 0,0-1 119 0 0,26-12-3621 0 0,-5-3 1687 0 0</inkml:trace>
  <inkml:trace contextRef="#ctx0" brushRef="#br0" timeOffset="3903.968">4597 309 48 0 0,'-12'-7'1813'0'0,"0"0"0"0"0,0 0 0 0 0,0 1-1 0 0,-6-1-1812 0 0,5 3 585 0 0,-1 0 0 0 0,0 0 0 0 0,0 2 0 0 0,0 0 0 0 0,0 0 0 0 0,0 1-1 0 0,-1 1 1 0 0,1 1 0 0 0,0 0 0 0 0,-11 2-585 0 0,19-2 248 0 0,-11 1 717 0 0,-1 1 0 0 0,1 1-1 0 0,0 0 1 0 0,-11 6-965 0 0,24-9 150 0 0,0 1 0 0 0,0 0 0 0 0,0 0 0 0 0,1 1-1 0 0,-1-1 1 0 0,0 1 0 0 0,1-1 0 0 0,0 1 0 0 0,0 0 0 0 0,0 1-150 0 0,1-2 28 0 0,1-1 1 0 0,0 1-1 0 0,-1 0 0 0 0,1 0 0 0 0,0 0 0 0 0,1 0 0 0 0,-1 0 1 0 0,0 0-1 0 0,0 1 0 0 0,1-1 0 0 0,0 0 0 0 0,-1 0 1 0 0,1 0-1 0 0,0 1 0 0 0,0-1 0 0 0,0 0 0 0 0,0 0 1 0 0,0 1-1 0 0,1 0-28 0 0,0 1 4 0 0,0 0 1 0 0,1-1-1 0 0,-1 1 0 0 0,1-1 1 0 0,0 1-1 0 0,0-1 0 0 0,0 0 1 0 0,1 0-1 0 0,-1 0 1 0 0,1 0-1 0 0,-1 0 0 0 0,1-1 1 0 0,0 1-1 0 0,0-1 1 0 0,0 1-1 0 0,1-1 0 0 0,-1 0 1 0 0,0 0-1 0 0,1-1 0 0 0,0 1-4 0 0,15 6-9 0 0,-1-1 0 0 0,1 0 0 0 0,10 1 9 0 0,-7-2-14 0 0,-6-2-23 0 0,0 2 0 0 0,0 0 0 0 0,0 0 0 0 0,-1 2 0 0 0,0 0 0 0 0,2 3 37 0 0,-14-10-5 0 0,-1 0 0 0 0,0 0 1 0 0,0 1-1 0 0,0 0 0 0 0,0-1 0 0 0,0 1 0 0 0,0 0 0 0 0,0 0 1 0 0,-1 0-1 0 0,1 0 0 0 0,-1 0 0 0 0,1 0 0 0 0,-1 0 1 0 0,0 1-1 0 0,0-1 0 0 0,0 0 0 0 0,0 1 0 0 0,0-1 0 0 0,-1 1 1 0 0,1-1-1 0 0,-1 1 0 0 0,1-1 0 0 0,-1 1 0 0 0,0 0 0 0 0,0-1 1 0 0,0 1-1 0 0,0-1 0 0 0,-1 1 0 0 0,1-1 0 0 0,-1 1 0 0 0,1-1 1 0 0,-1 1-1 0 0,0-1 0 0 0,0 1 0 0 0,0-1 0 0 0,0 0 1 0 0,-1 0-1 0 0,1 1 0 0 0,-1-1 0 0 0,1 0 0 0 0,-1 0 0 0 0,0 0 1 0 0,0-1-1 0 0,0 1 5 0 0,-12 12-642 0 0,0-1 1 0 0,-1-1 0 0 0,0-1-1 0 0,-1 0 1 0 0,0-1-1 0 0,-1-1 1 0 0,0 0 0 0 0,0-1-1 0 0,-1-1 1 0 0,0-1-1 0 0,0 0 1 0 0,-1-1 0 0 0,0-2-1 0 0,0 1 1 0 0,0-2-1 0 0,-8 0 642 0 0,20-3-893 0 0,0 1-1 0 0,0-1 1 0 0,0 0-1 0 0,0 0 0 0 0,0-1 1 0 0,0 0 893 0 0,-16-4-2138 0 0</inkml:trace>
  <inkml:trace contextRef="#ctx0" brushRef="#br0" timeOffset="4215.189">4131 548 1956 0 0,'-4'8'1438'0'0,"1"-1"1"0"0,-1 0-1 0 0,-1 0 0 0 0,1-1 0 0 0,-1 1 0 0 0,0-1 0 0 0,-3 2-1438 0 0,-21 31 1742 0 0,26-34-1712 0 0,-8 12 721 0 0,1 2 0 0 0,2-1 1 0 0,-6 16-752 0 0,12-30-123 0 0,0 1 1 0 0,1-1 0 0 0,0 1 0 0 0,0 0-1 0 0,0-1 1 0 0,1 1 0 0 0,-1 0 0 0 0,1 0-1 0 0,0-1 1 0 0,0 1 0 0 0,1 0 0 0 0,0 0-1 0 0,0-1 1 0 0,0 1 0 0 0,0-1 0 0 0,0 1-1 0 0,1-1 1 0 0,0 1 0 0 0,1 0 122 0 0,-3-4-199 0 0,1-1 1 0 0,-1 1-1 0 0,1 0 1 0 0,-1 0-1 0 0,1-1 0 0 0,-1 1 1 0 0,1-1-1 0 0,0 1 1 0 0,0 0-1 0 0,-1-1 1 0 0,1 0-1 0 0,0 1 0 0 0,0-1 1 0 0,0 1-1 0 0,-1-1 1 0 0,1 0-1 0 0,0 1 1 0 0,0-1-1 0 0,0 0 0 0 0,0 0 1 0 0,0 0-1 0 0,0 0 1 0 0,-1 0-1 0 0,1 0 1 0 0,0 0-1 0 0,0 0 0 0 0,0 0 1 0 0,0 0-1 0 0,0 0 199 0 0,25-12-4374 0 0,-8 0 2153 0 0</inkml:trace>
  <inkml:trace contextRef="#ctx0" brushRef="#br0" timeOffset="4502.017">4506 152 1576 0 0,'1'1'724'0'0,"0"0"1"0"0,0 0-1 0 0,1 0 0 0 0,-1 0 1 0 0,0 1-1 0 0,0-1 0 0 0,0 0 0 0 0,-1 1 1 0 0,1-1-1 0 0,0 0 0 0 0,0 1 1 0 0,0 1-725 0 0,10 38 4065 0 0,-7-22-3518 0 0,1-4-357 0 0,1 0 0 0 0,0 0 1 0 0,1 0-1 0 0,1-1 0 0 0,0 0 0 0 0,1 0 0 0 0,6 5-190 0 0,14 17-2974 0 0,3-2-4162 0 0,-25-25 4471 0 0,-2-4 405 0 0</inkml:trace>
  <inkml:trace contextRef="#ctx0" brushRef="#br0" timeOffset="4840.238">5272 586 940 0 0,'1'-1'231'0'0,"-1"-1"0"0"0,1 1 0 0 0,-1 0 0 0 0,1-1 0 0 0,-1 1 0 0 0,0 0 0 0 0,0-1 0 0 0,0 1 0 0 0,1-1 1 0 0,-2 1-1 0 0,1 0 0 0 0,0-1 0 0 0,0 1 0 0 0,0-1 0 0 0,-1 1 0 0 0,1 0 0 0 0,0-1 0 0 0,-1 1 0 0 0,1 0 0 0 0,-2-1-231 0 0,1 1 153 0 0,0 1 1 0 0,-1 0-1 0 0,1-1 1 0 0,0 1-1 0 0,-1 0 1 0 0,1 0-1 0 0,0 0 1 0 0,-1 0-1 0 0,1 0 1 0 0,0 0-1 0 0,-1 1 1 0 0,1-1-1 0 0,0 0 1 0 0,-1 1-1 0 0,1-1 1 0 0,0 1-1 0 0,0-1 1 0 0,-1 1-1 0 0,1 0 1 0 0,0-1-154 0 0,-80 36 4581 0 0,2 2 1 0 0,-7 9-4582 0 0,84-45 109 0 0,-66 42 1785 0 0,63-41-1811 0 0,1 0 0 0 0,0 1 0 0 0,-1-1 0 0 0,2 1 0 0 0,-1 0 0 0 0,0 1 0 0 0,1-1 0 0 0,0 0 0 0 0,0 1 0 0 0,0 0 0 0 0,1 0 0 0 0,-1 0 0 0 0,1 1-83 0 0,1-5 15 0 0,1 0 0 0 0,0 0 1 0 0,0 0-1 0 0,0 0 0 0 0,-1 0 0 0 0,1 0 0 0 0,0 0 1 0 0,0 0-1 0 0,0 0 0 0 0,1 0 0 0 0,-1 1 0 0 0,0-1 1 0 0,0 0-1 0 0,0 0 0 0 0,1 0 0 0 0,-1 0 0 0 0,1 0 1 0 0,-1 0-1 0 0,1 0 0 0 0,-1-1 0 0 0,1 1 0 0 0,-1 0 1 0 0,1 0-1 0 0,0 0 0 0 0,0 0-15 0 0,1 0 19 0 0,-1 0-1 0 0,1 1 1 0 0,0-1 0 0 0,0 0 0 0 0,0 0-1 0 0,0-1 1 0 0,0 1 0 0 0,0 0-1 0 0,1-1 1 0 0,-1 1 0 0 0,0-1 0 0 0,1 0-19 0 0,6 1 25 0 0,1 0 1 0 0,0-1-1 0 0,0-1 1 0 0,0 0 0 0 0,1 0-26 0 0,18-5-115 0 0,1-1 0 0 0,-2-1 0 0 0,1-2 1 0 0,-1 0-1 0 0,-1-2 0 0 0,0-2 0 0 0,7-4 115 0 0,11-9-552 0 0,-1-2-1 0 0,-1-2 1 0 0,27-27 552 0 0,-38 29-409 0 0,-1-2 1 0 0,-2-1-1 0 0,-1-1 1 0 0,-1-2 0 0 0,-2-1-1 0 0,-2-1 1 0 0,-1 0-1 0 0,-2-2 1 0 0,-1 0-1 0 0,-3-2 409 0 0,-14 36 140 0 0,0 0 0 0 0,0 0 0 0 0,-1-1 0 0 0,0 1 0 0 0,0-1 0 0 0,-1 1 0 0 0,0-1 0 0 0,1 1-1 0 0,-2-3-139 0 0,1 7 73 0 0,0 0 0 0 0,0 0-1 0 0,0 0 1 0 0,-1 0-1 0 0,1 0 1 0 0,0 0-1 0 0,-1 0 1 0 0,1 0 0 0 0,0 0-1 0 0,-1 1 1 0 0,1-1-1 0 0,-1 0 1 0 0,0 0-1 0 0,1 0 1 0 0,-1 1 0 0 0,0-1-1 0 0,1 0 1 0 0,-1 1-1 0 0,0-1 1 0 0,0 0-1 0 0,0 1-72 0 0,0-1 76 0 0,-1 1-1 0 0,1-1 0 0 0,-1 1 0 0 0,1 0 0 0 0,-1 0 1 0 0,0 0-1 0 0,1 0 0 0 0,-1 0 0 0 0,1 0 0 0 0,-1 0 0 0 0,1 1 1 0 0,-1-1-1 0 0,1 0 0 0 0,-1 1 0 0 0,1-1 0 0 0,-1 1 1 0 0,1 0-1 0 0,-1 0-75 0 0,-8 4 132 0 0,1 1 0 0 0,-1 0 0 0 0,2 0 1 0 0,-1 1-1 0 0,1 0 0 0 0,0 0 0 0 0,0 1 1 0 0,1 0-1 0 0,-4 7-132 0 0,-6 8 148 0 0,1 0 0 0 0,2 1 0 0 0,-2 5-148 0 0,6-8 55 0 0,1 2 0 0 0,0-1-1 0 0,2 1 1 0 0,1 0 0 0 0,1 1 0 0 0,1-1 0 0 0,1 1 0 0 0,0 18-55 0 0,2 77-1676 0 0,8-3-4623 0 0,-7-111 5814 0 0,1 2-638 0 0,-1 0 0 0 0,1 0 0 0 0,0 1 0 0 0,0-1 0 0 0,1 0 0 0 0,0 0-1 0 0,0-1 1 0 0,2 4 1123 0 0,3 1-2388 0 0</inkml:trace>
  <inkml:trace contextRef="#ctx0" brushRef="#br0" timeOffset="5167.607">5797 425 296 0 0,'-5'11'4438'0'0,"-12"27"4819"0"0,7-1-6534 0 0,10-32-2691 0 0,-1 0-1 0 0,1 1 0 0 0,0-1 1 0 0,1 1-1 0 0,-1-1 0 0 0,1 1 1 0 0,0-1-1 0 0,0 0 0 0 0,1 0 1 0 0,-1 1-1 0 0,1-1 0 0 0,0 0 1 0 0,1 0-1 0 0,0 1-31 0 0,6 8-6 0 0,0 0 0 0 0,1 0 0 0 0,1-1 0 0 0,0 0 0 0 0,1-1 0 0 0,0 0 0 0 0,1-1 0 0 0,6 4 6 0 0,26 15-3151 0 0,1-9-3624 0 0,-42-20 6123 0 0,-1 0 0 0 0,0 0-1 0 0,0 0 1 0 0,1 0 0 0 0,-1-1 0 0 0,1 1 0 0 0,-1-1 0 0 0,3 0 652 0 0,8-2-1770 0 0</inkml:trace>
  <inkml:trace contextRef="#ctx0" brushRef="#br0" timeOffset="5465.21">6202 364 1516 0 0,'-77'29'10098'0'0,"4"11"-5239"0"0,48-24-4289 0 0,1 2-1 0 0,2 0 0 0 0,-1 1 0 0 0,2 2 0 0 0,1 0 1 0 0,1 1-1 0 0,-9 13-569 0 0,11-9-159 0 0,1 2 1 0 0,1-1 0 0 0,-8 24 158 0 0,-11 20-2781 0 0,25-53-251 0 0,-2 0 0 0 0,-10 13 3032 0 0,7-13-1977 0 0,-7 11-5228 0 0,-21 20 7205 0 0,12-19-1796 0 0</inkml:trace>
  <inkml:trace contextRef="#ctx0" brushRef="#br0" timeOffset="5749.992">4797 1293 260 0 0,'-8'7'2250'0'0,"2"-4"5490"0"0,10-9-856 0 0,5-1-6617 0 0,18-6-186 0 0,1 1 0 0 0,0 1 0 0 0,0 2 0 0 0,1 1-1 0 0,3 0-80 0 0,13-4 39 0 0,63-15-113 0 0,1 5-1 0 0,2 4 1 0 0,11 5 74 0 0,107-1-3566 0 0,0 13-7159 0 0,-181 2 8439 0 0</inkml:trace>
  <inkml:trace contextRef="#ctx0" brushRef="#br0" timeOffset="5968.644">5093 1494 364 0 0,'68'33'9377'0'0,"-21"-11"-4577"0"0,-1 5-3637 0 0,20 21 348 0 0,45 45-1511 0 0,-21-16-870 0 0,-67-57-256 0 0,20 14-3164 0 0,-38-30 3010 0 0,0-1-1 0 0,1 0 1 0 0,-1 0-1 0 0,1-1 1 0 0,0 1 0 0 0,0-1-1 0 0,4 1 1281 0 0,-1-3-1626 0 0</inkml:trace>
  <inkml:trace contextRef="#ctx0" brushRef="#br0" timeOffset="6181.493">5780 1312 380 0 0,'-5'6'976'0'0,"-1"0"0"0"0,0-1 0 0 0,-1 1 0 0 0,0-1 0 0 0,1 0 0 0 0,-1-1 0 0 0,-1 1 0 0 0,1-1 1 0 0,-1-1-1 0 0,0 1-976 0 0,-28 15 1483 0 0,-79 57 1249 0 0,3 5 0 0 0,4 5 0 0 0,-32 37-2732 0 0,86-70-1173 0 0,-36 48 1173 0 0,-41 64-11213 0 0,119-149 9512 0 0,-17 19-1388 0 0,-1-3 897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26 822 84 0 0,'15'9'4268'0'0,"-13"-8"-2734"0"0,1 1 1 0 0,-1 0-1 0 0,0 0 0 0 0,0 0 0 0 0,0 1 0 0 0,0-1 0 0 0,-1 0 0 0 0,1 1 0 0 0,-1-1 0 0 0,1 2-1534 0 0,8 17 1818 0 0,-8-18-2567 0 0,4 8 870 0 0,0 1 0 0 0,2-1 1 0 0,-1-1-1 0 0,1 1 0 0 0,1-1 1 0 0,0-1-1 0 0,0 1 0 0 0,1-2 0 0 0,8 7-121 0 0,24 15 321 0 0,39 22-321 0 0,-59-39 43 0 0,0 1-46 0 0,26 15-528 0 0,0 2 0 0 0,-2 2 0 0 0,37 35 531 0 0,-69-54-1073 0 0,-1 0-1 0 0,0 1 1 0 0,0 1 0 0 0,-2 0 0 0 0,8 14 1073 0 0,-12-16-1418 0 0,0 0 1 0 0,-1 0 0 0 0,-1 1-1 0 0,0-1 1 0 0,-1 1-1 0 0,0 0 1 0 0,-1 0 0 0 0,-1 2 1417 0 0,-1 10-2138 0 0,-3-3 540 0 0</inkml:trace>
  <inkml:trace contextRef="#ctx0" brushRef="#br0" timeOffset="312.892">772 707 1148 0 0,'-44'23'7174'0'0,"31"-17"-5949"0"0,0 1 0 0 0,1 0 0 0 0,0 1 0 0 0,1 0 0 0 0,-5 4-1225 0 0,-25 30 914 0 0,2 1 1 0 0,3 2-1 0 0,1 1 1 0 0,2 3-915 0 0,-23 29 1223 0 0,5-8-868 0 0,3 3-1 0 0,3 2 0 0 0,3 2 0 0 0,-5 21-354 0 0,29-59-1356 0 0,-1 0 0 0 0,-17 24 1356 0 0,25-47-1856 0 0,-1 1 1 0 0,0-2-1 0 0,-1 1 1 0 0,-4 1 1855 0 0,16-16-325 0 0,0 0 0 0 0,0 0 1 0 0,0 1-1 0 0,0-1 0 0 0,0 0 0 0 0,0 0 0 0 0,0 0 1 0 0,0-1-1 0 0,-1 1 0 0 0,1 0 0 0 0,0 0 0 0 0,-1-1 0 0 0,1 1 1 0 0,-1-1-1 0 0,1 1 0 0 0,-1-1 0 0 0,1 1 0 0 0,-1-1 1 0 0,1 0-1 0 0,-1 0 0 0 0,1 0 0 0 0,-1 0 0 0 0,1 0 1 0 0,-2 0 324 0 0,-2-6-1912 0 0</inkml:trace>
  <inkml:trace contextRef="#ctx0" brushRef="#br0" timeOffset="3002.029">1478 177 900 0 0,'25'-37'4276'0'0,"22"-7"-3491"0"0,-24 24 86 0 0,-21 19-770 0 0,-1 0 0 0 0,1 0 0 0 0,-1-1 0 0 0,0 1 0 0 0,1 0 0 0 0,-1-1 1 0 0,0 1-1 0 0,0 0 0 0 0,0-1 0 0 0,0 0 0 0 0,0 1 0 0 0,0-1 0 0 0,-1 1 0 0 0,1-1 0 0 0,0 0 0 0 0,-1 0 0 0 0,0 1 1 0 0,1-3-102 0 0,-2 3 60 0 0,1 0 1 0 0,-1 0-1 0 0,0 0 1 0 0,1 1 0 0 0,-1-1-1 0 0,0 0 1 0 0,0 0-1 0 0,0 0 1 0 0,0 1 0 0 0,0-1-1 0 0,0 0 1 0 0,0 1-1 0 0,0-1 1 0 0,0 1 0 0 0,0-1-1 0 0,0 1 1 0 0,0 0-1 0 0,0-1 1 0 0,0 1 0 0 0,0 0-1 0 0,0 0 1 0 0,-1 0-1 0 0,1 0 1 0 0,0 0 0 0 0,0 0-1 0 0,0 0 1 0 0,0 0-1 0 0,0 0 1 0 0,0 1 0 0 0,-1-1-61 0 0,-15 1 389 0 0,-1 1 0 0 0,1 0 0 0 0,-1 1 0 0 0,1 1 1 0 0,0 1-1 0 0,-11 5-389 0 0,-30 13 2493 0 0,-10 8-2493 0 0,52-24 373 0 0,4-1-118 0 0,-80 41 1801 0 0,83-42-1860 0 0,0 1 1 0 0,0 0-1 0 0,1 1 1 0 0,-1 0 0 0 0,2 0-1 0 0,-1 1 1 0 0,1 0-1 0 0,-2 2-196 0 0,8-9 7 0 0,0 0-1 0 0,1 1 1 0 0,-1-1-1 0 0,0 0 1 0 0,0 0-1 0 0,1 1 1 0 0,-1-1-1 0 0,0 0 1 0 0,1 1-1 0 0,-1-1 1 0 0,1 0-1 0 0,0 1 1 0 0,-1-1-1 0 0,1 1 1 0 0,0-1-1 0 0,0 1 1 0 0,0-1-1 0 0,0 1 1 0 0,0-1-1 0 0,0 1 1 0 0,1-1-1 0 0,-1 1 1 0 0,0-1-1 0 0,1 2-6 0 0,0-2 5 0 0,1 1-1 0 0,-1 0 0 0 0,1-1 1 0 0,-1 1-1 0 0,1-1 1 0 0,-1 1-1 0 0,1-1 1 0 0,0 0-1 0 0,-1 1 1 0 0,1-1-1 0 0,0 0 1 0 0,0 0-1 0 0,0-1 0 0 0,0 1 1 0 0,1 0-5 0 0,9 3 8 0 0,0-1 0 0 0,1-1-1 0 0,0 0 1 0 0,-1 0 0 0 0,2-1-8 0 0,-14-1 0 0 0,57 3 0 0 0,-35-3-3 0 0,1 1 0 0 0,0 1-1 0 0,0 1 1 0 0,0 0 0 0 0,-1 2 0 0 0,0 1 0 0 0,21 9 3 0 0,-40-14 1 0 0,0 0 0 0 0,0 0 0 0 0,-1 0 0 0 0,1 1 0 0 0,0 0 0 0 0,-1-1 1 0 0,1 1-1 0 0,-1 0 0 0 0,0 0 0 0 0,0 0 0 0 0,0 0 0 0 0,0 1 0 0 0,0-1 0 0 0,0 0 1 0 0,0 1-1 0 0,-1-1 0 0 0,1 1 0 0 0,-1 0 0 0 0,0 0 0 0 0,0-1 0 0 0,0 1 0 0 0,0 0 0 0 0,0 0 1 0 0,-1 0-1 0 0,1 0 0 0 0,-1 0 0 0 0,0 0 0 0 0,0 0 0 0 0,0 0 0 0 0,0 0 0 0 0,0 0 0 0 0,-1 0 1 0 0,1 0-1 0 0,-1 0 0 0 0,0 0 0 0 0,0 0 0 0 0,-1 1-1 0 0,-1 4 4 0 0,-1-1 0 0 0,0 0 0 0 0,0 0-1 0 0,-1-1 1 0 0,0 1 0 0 0,0-1 0 0 0,0 0 0 0 0,-1 0 0 0 0,0-1 0 0 0,0 0-1 0 0,-1 0 1 0 0,1 0 0 0 0,-7 3-4 0 0,-11 3 5 0 0,-1 0 0 0 0,0-2 0 0 0,0 0 0 0 0,-1-2 0 0 0,0-1 0 0 0,0-1 0 0 0,-1-1 0 0 0,1-1 0 0 0,-1-2 0 0 0,0-1 0 0 0,-21-2-5 0 0,43 2-85 0 0,0-1 0 0 0,0 0 1 0 0,0 0-1 0 0,1 0 0 0 0,-1-1 0 0 0,0 0 1 0 0,1 0-1 0 0,-1 0 0 0 0,1 0 0 0 0,-1-1 1 0 0,1 0-1 0 0,-2-1 85 0 0,5 3-156 0 0,0 0 1 0 0,1 1 0 0 0,-1-1-1 0 0,0 0 1 0 0,1 1 0 0 0,-1-1-1 0 0,1 0 1 0 0,-1 1-1 0 0,1-1 1 0 0,0 0 0 0 0,-1 0-1 0 0,1 0 1 0 0,0 0 0 0 0,-1 0-1 0 0,1 1 1 0 0,0-1-1 0 0,0 0 1 0 0,0 0 0 0 0,0 0-1 0 0,0 0 1 0 0,0 0 0 0 0,0 0-1 0 0,0 0 1 0 0,0 0-1 0 0,0 0 156 0 0,1-1-473 0 0,0 0 0 0 0,0 0-1 0 0,1 1 1 0 0,-1-1 0 0 0,0 0-1 0 0,1 1 1 0 0,-1-1 0 0 0,1 1 0 0 0,-1 0-1 0 0,1-1 1 0 0,0 1 0 0 0,0 0-1 0 0,0 0 1 0 0,-1 0 0 0 0,1 0-1 0 0,2 0 474 0 0,28-12-4975 0 0,-13 7 3145 0 0</inkml:trace>
  <inkml:trace contextRef="#ctx0" brushRef="#br0" timeOffset="3752.28">1878 290 592 0 0,'0'0'390'0'0,"-1"1"-1"0"0,0-1 1 0 0,0 0 0 0 0,0 1-1 0 0,-1-1 1 0 0,1 0 0 0 0,0 0-1 0 0,0 0 1 0 0,0 1 0 0 0,0-1-1 0 0,0 0 1 0 0,0-1 0 0 0,0 1-1 0 0,0 0 1 0 0,0 0 0 0 0,0 0-1 0 0,0-1 1 0 0,0 1 0 0 0,0 0-1 0 0,0-1 1 0 0,0 1 0 0 0,0-1-1 0 0,0 1 1 0 0,0-1 0 0 0,0 0-1 0 0,1 1 1 0 0,-1-1 0 0 0,0 0-1 0 0,0 1 1 0 0,1-1 0 0 0,-1 0-1 0 0,0 0 1 0 0,1 0 0 0 0,-1 0-390 0 0,32 0 3045 0 0,182-6-183 0 0,-71 6-10513 0 0,-138 1 6802 0 0,0 0-1 0 0,0 0 1 0 0,0-1-1 0 0,0 1 0 0 0,0-1 1 0 0,0 0-1 0 0,0 0 1 0 0,0 0-1 0 0,0 0 1 0 0,0-1-1 0 0,-1 0 1 0 0,4-1 849 0 0,0-5-1619 0 0</inkml:trace>
  <inkml:trace contextRef="#ctx0" brushRef="#br0" timeOffset="4013.671">2615 0 1116 0 0,'11'1'967'0'0,"5"0"5429"0"0,-16 0-6192 0 0,0-1 0 0 0,1 0 0 0 0,-1 0 0 0 0,0 1 0 0 0,1-1 0 0 0,-1 0 0 0 0,0 1 0 0 0,0-1 0 0 0,1 0 0 0 0,-1 1 0 0 0,0-1 1 0 0,0 1-1 0 0,0-1 0 0 0,1 0 0 0 0,-1 1 0 0 0,0-1 0 0 0,0 1 0 0 0,0-1 0 0 0,0 0 0 0 0,0 1 0 0 0,0-1 0 0 0,0 1 0 0 0,0-1 0 0 0,0 1 0 0 0,0-1 0 0 0,0 1 0 0 0,0-1 0 0 0,0 0 0 0 0,0 1 1 0 0,0-1-1 0 0,-1 1 0 0 0,1-1 0 0 0,0 0 0 0 0,0 1 0 0 0,0-1-204 0 0,-17 47 3689 0 0,-11 22-3689 0 0,10-28-19 0 0,2 1 0 0 0,0 10 19 0 0,-7 18-1889 0 0,-16 34-5434 0 0,8-25 493 0 0,21-49 4608 0 0</inkml:trace>
  <inkml:trace contextRef="#ctx0" brushRef="#br0" timeOffset="4770.896">3165 1013 1964 0 0,'-2'-4'797'0'0,"0"-1"-1"0"0,0 1 1 0 0,0-1 0 0 0,0 1-1 0 0,-1 0 1 0 0,0 0-1 0 0,0 0 1 0 0,0 0 0 0 0,0 0-1 0 0,0 1 1 0 0,-1-1-1 0 0,0 1 1 0 0,1 0-797 0 0,-4-2 491 0 0,0 1 0 0 0,0 0 1 0 0,0 0-1 0 0,0 1 0 0 0,0 0 0 0 0,-1 0 0 0 0,-6-1-491 0 0,-1 0 130 0 0,-1 1 0 0 0,0 1 0 0 0,0 0-1 0 0,0 1 1 0 0,0 1 0 0 0,0 0 0 0 0,-13 3-130 0 0,8 1 310 0 0,1 0 0 0 0,0 2 0 0 0,0 0 0 0 0,0 1 0 0 0,1 1 0 0 0,0 1 0 0 0,1 0 1 0 0,0 2-1 0 0,1 0 0 0 0,-6 5-310 0 0,11-7 125 0 0,0 1 0 0 0,0 0 1 0 0,1 0-1 0 0,0 2 0 0 0,1-1 1 0 0,0 1-1 0 0,1 1 0 0 0,0 0 0 0 0,1 0 1 0 0,0 1-1 0 0,1-1 0 0 0,1 2 1 0 0,0-1-1 0 0,1 2-125 0 0,4-11 39 0 0,0-1 0 0 0,0 0-1 0 0,0 0 1 0 0,1 1 0 0 0,-1-1 0 0 0,1 0 0 0 0,0 1-1 0 0,1-1 1 0 0,-1 0 0 0 0,1 1 0 0 0,0-1 0 0 0,0 0-1 0 0,0 0 1 0 0,0 1 0 0 0,1-1 0 0 0,1 3-39 0 0,-1-4 22 0 0,0 0 0 0 0,0 0 0 0 0,1-1 0 0 0,-1 1 1 0 0,1 0-1 0 0,-1-1 0 0 0,1 0 0 0 0,0 0 0 0 0,0 1 0 0 0,0-2 1 0 0,0 1-1 0 0,0 0 0 0 0,0-1 0 0 0,1 1 0 0 0,-1-1 0 0 0,0 0 1 0 0,1 0-1 0 0,-1 0 0 0 0,1 0 0 0 0,3-1-22 0 0,7 1 5 0 0,0-1-1 0 0,0 0 1 0 0,-1-1-1 0 0,1-1 1 0 0,0 0 0 0 0,-1-1-1 0 0,1 0 1 0 0,-1-1-1 0 0,0-1 1 0 0,1 0-5 0 0,34-16-207 0 0,45-27 207 0 0,-87 45-10 0 0,49-29-361 0 0,-2-2 0 0 0,-1-2 0 0 0,-2-3 0 0 0,-2-2 0 0 0,-1-2 0 0 0,-3-1 0 0 0,-1-3 0 0 0,-3-2 0 0 0,-1-1 0 0 0,-3-2 0 0 0,-2-1 0 0 0,-3-2 0 0 0,11-29 371 0 0,-28 55-151 0 0,15-31-447 0 0,4-18 598 0 0,-27 60 167 0 0,0 1-1 0 0,-1-1 0 0 0,-1 0 0 0 0,-1 0 1 0 0,0-1-1 0 0,0-17-166 0 0,-3 33 126 0 0,0 0-1 0 0,0 0 1 0 0,-1-1 0 0 0,1 1-1 0 0,-1 0 1 0 0,1 0-1 0 0,-1 0 1 0 0,0 0 0 0 0,0 0-1 0 0,-1 0 1 0 0,1 0 0 0 0,-1 0-1 0 0,1 0 1 0 0,-1 0 0 0 0,0 1-126 0 0,1 1 39 0 0,0 0 1 0 0,0 0 0 0 0,-1 0 0 0 0,1 0-1 0 0,0 0 1 0 0,0 0 0 0 0,-1 1-1 0 0,1-1 1 0 0,-1 1 0 0 0,1-1 0 0 0,0 1-1 0 0,-1 0 1 0 0,1-1 0 0 0,-1 1 0 0 0,1 0-1 0 0,-1 0 1 0 0,1 0 0 0 0,-1 0 0 0 0,1 0-1 0 0,-1 0 1 0 0,1 1 0 0 0,-1-1 0 0 0,1 0-1 0 0,-1 1 1 0 0,1-1 0 0 0,-1 1 0 0 0,1-1-1 0 0,0 1 1 0 0,-1 0 0 0 0,1 0-1 0 0,0 0 1 0 0,-1 0-40 0 0,-9 7 30 0 0,0 0-1 0 0,1 0 0 0 0,0 1 1 0 0,0 0-1 0 0,1 1 1 0 0,1 0-1 0 0,-1 0 0 0 0,2 1 1 0 0,-1 0-1 0 0,-1 4-29 0 0,-13 27 19 0 0,0 1 0 0 0,0 8-19 0 0,-1 10 42 0 0,2 1-1 0 0,3 0 1 0 0,3 2-1 0 0,0 13-41 0 0,-10 92-1059 0 0,6 1-3526 0 0,9-71-682 0 0,5-7-3901 0 0,5-91 7976 0 0</inkml:trace>
  <inkml:trace contextRef="#ctx0" brushRef="#br0" timeOffset="5019.365">3659 774 1116 0 0,'14'-8'2142'0'0,"-12"7"-1137"0"0,1-1 1 0 0,-1 1-1 0 0,1-1 1 0 0,0 1-1 0 0,-1 0 1 0 0,1 0-1 0 0,0 0 1 0 0,0 0-1 0 0,1 1-1005 0 0,-2 0 188 0 0,-1 0 0 0 0,1 0 0 0 0,0 0 0 0 0,-1 1 0 0 0,1-1 0 0 0,0 1 0 0 0,-1-1 0 0 0,1 1 0 0 0,-1 0 0 0 0,1 0 0 0 0,-1 0-1 0 0,0-1 1 0 0,1 1 0 0 0,-1 0 0 0 0,0 1 0 0 0,1-1 0 0 0,-1 0 0 0 0,0 0 0 0 0,1 2-188 0 0,10 12 671 0 0,0 0 0 0 0,-1 1-1 0 0,-1 1 1 0 0,3 8-671 0 0,-1-3 717 0 0,1-1 0 0 0,9 11-717 0 0,0-6-14 0 0,2 0 1 0 0,0-2 0 0 0,1-1 0 0 0,2-1 0 0 0,27 18 13 0 0,14 3-2663 0 0,2-6-3436 0 0,-65-35 5066 0 0,-1 0 0 0 0,1 0 0 0 0,0 0 0 0 0,0 0 0 0 0,0-1 0 0 0,0 0 0 0 0,1 0 0 0 0,-1 0 0 0 0,4-1 1033 0 0,-2 0-1522 0 0</inkml:trace>
  <inkml:trace contextRef="#ctx0" brushRef="#br0" timeOffset="5242.675">4269 646 1644 0 0,'-39'20'13564'0'0,"-24"17"-13564"0"0,45-25 1101 0 0,1 1 0 0 0,1 1-1 0 0,0 0 1 0 0,-6 7-1101 0 0,-45 53 1094 0 0,3 2-1 0 0,-36 59-1093 0 0,63-78-1611 0 0,2 3-1 0 0,-14 33 1612 0 0,9-14-8914 0 0,20-40 1566 0 0,13-26 5347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4:1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1196 0 0,'0'0'221'0'0,"0"0"0"0"0,-1 0 0 0 0,1 0 0 0 0,0 0 0 0 0,0 1 0 0 0,-1-1 0 0 0,1 0-1 0 0,0 0 1 0 0,0 0 0 0 0,0 0 0 0 0,-1 0 0 0 0,1 0 0 0 0,0 1 0 0 0,0-1 0 0 0,0 0 0 0 0,0 0 0 0 0,-1 0 0 0 0,1 1 0 0 0,0-1-1 0 0,0 0 1 0 0,0 0 0 0 0,0 0 0 0 0,0 1 0 0 0,0-1 0 0 0,0 0 0 0 0,0 0 0 0 0,0 1 0 0 0,-1-1 0 0 0,1 0 0 0 0,0 0 0 0 0,0 1-1 0 0,0-1 1 0 0,0 0 0 0 0,0 0 0 0 0,1 1 0 0 0,-1-1 0 0 0,0 0 0 0 0,0 0 0 0 0,0 0 0 0 0,0 1 0 0 0,0-1 0 0 0,0 0-221 0 0,12 7 3249 0 0,31 3-3662 0 0,-31-7 1191 0 0,80 13 343 0 0,0-3 0 0 0,1-4 0 0 0,88-4-1121 0 0,284-26 2389 0 0,-326 11-2193 0 0,937-52 368 0 0,663-46-434 0 0,-707 42 24 0 0,0 57-2553 0 0,-696 26-2398 0 0,126 3-6997 0 0,-386-20 10039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4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1368 0 0,'-3'3'483'0'0,"0"1"0"0"0,-1 0 0 0 0,1 0 0 0 0,1 0 0 0 0,-1 0 0 0 0,1 1 0 0 0,0-1 0 0 0,0 1 0 0 0,0-1 0 0 0,0 1 0 0 0,1 0 0 0 0,0 0 0 0 0,-1 3-483 0 0,-1 13 575 0 0,1-1-1 0 0,1 17-574 0 0,0-28 105 0 0,-20 1119 1642 0 0,-102 1084 2239 0 0,117-2131-3878 0 0,-34 511 1337 0 0,25-1-3384 0 0,25-344-1716 0 0,-1-157-3428 0 0,16 65 7083 0 0,-13-109-1751 0 0,1-9 328 0 0</inkml:trace>
  <inkml:trace contextRef="#ctx0" brushRef="#br0" timeOffset="1830.24">655 1192 824 0 0,'-14'18'2072'0'0,"7"-11"-1431"0"0,0 1 1 0 0,0 1-1 0 0,1 0 1 0 0,0 0-1 0 0,0 0 1 0 0,1 0-1 0 0,0 1 1 0 0,1 0-1 0 0,0 0 1 0 0,-1 7-642 0 0,5-17 52 0 0,0 0 0 0 0,0 1 0 0 0,-1-1-1 0 0,1 0 1 0 0,0 0 0 0 0,0 1 0 0 0,0-1 0 0 0,0 0 0 0 0,0 1 0 0 0,0-1 0 0 0,0 0 0 0 0,0 1-1 0 0,0-1 1 0 0,0 0 0 0 0,0 1 0 0 0,0-1 0 0 0,0 0 0 0 0,0 1 0 0 0,0-1 0 0 0,0 0 0 0 0,1 1 0 0 0,-1-1-1 0 0,0 0 1 0 0,0 0 0 0 0,0 1 0 0 0,0-1 0 0 0,1 0 0 0 0,-1 0 0 0 0,0 1 0 0 0,0-1 0 0 0,1 0-1 0 0,-1 0 1 0 0,0 0 0 0 0,0 1 0 0 0,1-1 0 0 0,-1 0 0 0 0,0 0 0 0 0,1 0-52 0 0,12-5 1506 0 0,10-14 76 0 0,-10 2-1408 0 0,-1-1 0 0 0,0 0 0 0 0,-2-1-1 0 0,0-1 1 0 0,-1 1 0 0 0,-1-1-1 0 0,2-7-173 0 0,11-44-146 0 0,5-37 146 0 0,-4 15 70 0 0,-14 60-60 0 0,-3 12-7 0 0,0 0 1 0 0,2 0-1 0 0,0 0 0 0 0,7-10-3 0 0,-12 25 1 0 0,2 1-1 0 0,-1-1 1 0 0,1 1 0 0 0,-1 0-1 0 0,1 0 1 0 0,1 0-1 0 0,-1 1 1 0 0,1-1 0 0 0,0 1-1 0 0,0 0 1 0 0,0 1 0 0 0,0-1-1 0 0,1 1 1 0 0,-1 0 0 0 0,1 0-1 0 0,0 0 1 0 0,4 0-1 0 0,2-1-1 0 0,1 1 0 0 0,0 0 0 0 0,-1 1 0 0 0,1 0 0 0 0,0 1 0 0 0,0 1 0 0 0,0 0 1 0 0,4 1 0 0 0,-11 0-1 0 0,-1-1 1 0 0,0 1-1 0 0,1 0 1 0 0,-1 1 0 0 0,0-1-1 0 0,0 1 1 0 0,0 0-1 0 0,0 0 1 0 0,0 1 0 0 0,-1-1-1 0 0,1 1 1 0 0,-1 0 0 0 0,1 0-1 0 0,-1 1 1 0 0,0-1-1 0 0,-1 1 1 0 0,1 0 0 0 0,0 0-1 0 0,-1 0 1 0 0,0 1-1 0 0,1 1 1 0 0,-3-3 3 0 0,0 0 0 0 0,1 0 0 0 0,-2 0 0 0 0,1 0 0 0 0,0 0 0 0 0,-1 1 0 0 0,1-1 0 0 0,-1 0 0 0 0,0 0 0 0 0,0 0 0 0 0,0 1-1 0 0,-1-1 1 0 0,1 0 0 0 0,-1 0 0 0 0,0 1-3 0 0,-17 50 81 0 0,9-29-49 0 0,4-9-120 0 0,0-3 202 0 0,0 1 0 0 0,2-1 1 0 0,-1 1-1 0 0,1 4-114 0 0,3-16-58 0 0,-1 0 1 0 0,1 0-1 0 0,-1-1 1 0 0,1 1-1 0 0,0 0 1 0 0,0 0 0 0 0,0 0-1 0 0,0 0 1 0 0,1 0-1 0 0,-1-1 1 0 0,0 1 0 0 0,1 0-1 0 0,-1 0 1 0 0,1 0-1 0 0,0-1 1 0 0,-1 1 0 0 0,1 0-1 0 0,0-1 1 0 0,0 1-1 0 0,0-1 1 0 0,0 1-1 0 0,0-1 1 0 0,1 1 0 0 0,-1-1-1 0 0,0 0 1 0 0,1 1-1 0 0,-1-1 1 0 0,1 0 0 0 0,-1 0-1 0 0,1 0 1 0 0,-1 0-1 0 0,1-1 1 0 0,0 1 57 0 0,1 0-562 0 0,0-1-1 0 0,-1-1 1 0 0,1 1 0 0 0,0 0-1 0 0,-1-1 1 0 0,1 1 0 0 0,-1-1-1 0 0,1 0 1 0 0,-1 1 0 0 0,1-1-1 0 0,-1-1 1 0 0,0 1 0 0 0,0 0-1 0 0,1 0 1 0 0,-1-1 0 0 0,0 0-1 0 0,0 1 1 0 0,0-1 0 0 0,0 0-1 0 0,-1 0 1 0 0,1 0 0 0 0,1-1 562 0 0,4-7-1497 0 0</inkml:trace>
  <inkml:trace contextRef="#ctx0" brushRef="#br0" timeOffset="2143.363">1604 538 916 0 0,'0'0'225'0'0,"0"0"-1"0"0,0 1 0 0 0,0-1 1 0 0,1 0-1 0 0,-1 1 1 0 0,0-1-1 0 0,0 1 1 0 0,0-1-1 0 0,0 0 0 0 0,0 1 1 0 0,0-1-1 0 0,0 1 1 0 0,0-1-1 0 0,0 1 1 0 0,0-1-1 0 0,0 0 0 0 0,0 1 1 0 0,0-1-1 0 0,0 1 1 0 0,-1-1-1 0 0,1 0 1 0 0,0 1-1 0 0,0-1 0 0 0,0 0 1 0 0,0 1-1 0 0,-1-1 1 0 0,1 0-1 0 0,0 1 1 0 0,0-1-1 0 0,-1 0 1 0 0,1 1-1 0 0,0-1 0 0 0,-1 0 1 0 0,1 0-1 0 0,0 1 1 0 0,-1-1-1 0 0,1 0-224 0 0,-21 29 1711 0 0,1-1-926 0 0,1 6-373 0 0,1 0-1 0 0,2 2 1 0 0,1 0 0 0 0,2 1 0 0 0,2 0 0 0 0,1 1 0 0 0,2 0-1 0 0,1 1 1 0 0,2 0 0 0 0,1 31-412 0 0,5-46-166 0 0,0 0 1 0 0,2 0-1 0 0,1 0 0 0 0,1-1 0 0 0,1 0 1 0 0,7 18 165 0 0,-7-25-1392 0 0,2 1 1 0 0,-1-1-1 0 0,2 0 1 0 0,0-1 0 0 0,9 12 1391 0 0,-15-23-692 0 0,0 0 0 0 0,1 0 0 0 0,0-1 0 0 0,0 1 0 0 0,0-1 0 0 0,1 1 0 0 0,-1-1 692 0 0,11 4-1951 0 0</inkml:trace>
  <inkml:trace contextRef="#ctx0" brushRef="#br0" timeOffset="2600.738">2221 764 564 0 0,'-3'-1'750'0'0,"-1"-1"-1"0"0,1 1 1 0 0,-1 0-1 0 0,0 0 1 0 0,1 1-1 0 0,-1-1 1 0 0,0 1-1 0 0,0 0 1 0 0,-1 0-750 0 0,-34 7 2999 0 0,22 0-1835 0 0,0 0 1 0 0,0 1 0 0 0,-6 5-1165 0 0,9-6 1582 0 0,9-4-1272 0 0,1 0 0 0 0,-1 0 0 0 0,1 0 0 0 0,-1 0 0 0 0,1 0 0 0 0,0 1 0 0 0,0 0 0 0 0,1 0-1 0 0,-1 0 1 0 0,1 0 0 0 0,0 1 0 0 0,-1 1-310 0 0,3-4 9 0 0,0-1 1 0 0,1 1-1 0 0,-1 0 0 0 0,1 0 1 0 0,-1 0-1 0 0,1-1 0 0 0,0 1 0 0 0,0 0 1 0 0,-1 0-1 0 0,1 0 0 0 0,1 0 1 0 0,-1 0-1 0 0,0-1 0 0 0,0 1 0 0 0,1 0 1 0 0,-1 0-1 0 0,1 0 0 0 0,-1-1 1 0 0,1 1-1 0 0,0 0 0 0 0,0-1 0 0 0,0 1 1 0 0,0-1-1 0 0,0 1 0 0 0,0-1 1 0 0,0 1-1 0 0,0-1 0 0 0,1 1 0 0 0,-1-1 1 0 0,0 0-1 0 0,1 0 0 0 0,-1 0 1 0 0,1 0-1 0 0,0 0 0 0 0,-1 0 0 0 0,2 0-9 0 0,46 25-47 0 0,-34-19 44 0 0,0 0 0 0 0,-1 1 0 0 0,0 1 0 0 0,0 0 0 0 0,0 1 0 0 0,7 8 3 0 0,-19-16 2 0 0,1 1 0 0 0,-1-1 0 0 0,0 1 0 0 0,0 0 0 0 0,0 0 0 0 0,0 0 0 0 0,-1 0 0 0 0,1 0 0 0 0,-1 0 0 0 0,0 1 0 0 0,0-1 0 0 0,0 0 0 0 0,0 1 0 0 0,0-1 0 0 0,-1 1 0 0 0,1-1 0 0 0,-1 1 0 0 0,0-1 0 0 0,0 1 0 0 0,-1-1 0 0 0,1 0 0 0 0,-1 1 0 0 0,0-1 0 0 0,1 1 0 0 0,-1-1 0 0 0,-1 0-1 0 0,1 1 1 0 0,0-1 0 0 0,-1 0 0 0 0,0 0 0 0 0,0 0 0 0 0,0 0 0 0 0,-1 1-2 0 0,-6 7-11 0 0,0 0-1 0 0,-1-1 0 0 0,0 0 1 0 0,-1-1-1 0 0,0 0 0 0 0,0-1 0 0 0,-1 0 1 0 0,0 0-1 0 0,0-2 0 0 0,-1 1 0 0 0,1-2 1 0 0,-2 1-1 0 0,1-2 0 0 0,0 0 1 0 0,-1 0-1 0 0,0-2 0 0 0,0 1 0 0 0,0-2 1 0 0,0 0-1 0 0,0 0 0 0 0,0-2 0 0 0,-4 0 12 0 0,-2-3-596 0 0,1-5-3304 0 0,19 8 3612 0 0,-1 0 0 0 0,0 1-1 0 0,0-1 1 0 0,1 0-1 0 0,-1 1 1 0 0,0-1-1 0 0,1 0 1 0 0,-1 0 0 0 0,1 0-1 0 0,-1 1 1 0 0,1-1-1 0 0,-1 0 1 0 0,1 0 0 0 0,0 0-1 0 0,-1 0 1 0 0,1 0-1 0 0,0 0 1 0 0,0 0-1 0 0,0 0 1 0 0,0 0 0 0 0,0 0-1 0 0,0 0 1 0 0,0 0-1 0 0,0 0 1 0 0,0 0 0 0 0,0 0-1 0 0,0 0 1 0 0,1 0-1 0 0,-1 1 1 0 0,0-1-1 0 0,1 0 1 0 0,-1 0 0 0 0,1 0-1 0 0,-1 0 1 0 0,1 0-1 0 0,-1 1 1 0 0,1-1-1 0 0,0 0 1 0 0,-1 0 0 0 0,1 1 288 0 0,9-13-2068 0 0</inkml:trace>
  <inkml:trace contextRef="#ctx0" brushRef="#br0" timeOffset="2912.274">2256 928 1196 0 0,'41'-2'11805'0'0,"0"4"-7283"0"0,-21 0-4133 0 0,1-2 0 0 0,-1 0 0 0 0,11-2-389 0 0,195-35-1960 0 0,-114 9-3386 0 0,-74 15-4449 0 0,31-14 9795 0 0,-47 16-1585 0 0</inkml:trace>
  <inkml:trace contextRef="#ctx0" brushRef="#br0" timeOffset="3133.069">2692 760 1624 0 0,'-8'13'2216'0'0,"1"1"0"0"0,0-1 0 0 0,1 1 0 0 0,-4 15-2216 0 0,5-12 474 0 0,1 0 1 0 0,1 0-1 0 0,0 0 0 0 0,1 10-474 0 0,1-15-82 0 0,0-1-1 0 0,2 1 1 0 0,-1 0-1 0 0,1-1 1 0 0,1 1 0 0 0,0-1-1 0 0,1 1 1 0 0,0-1-1 0 0,1 0 1 0 0,0 0 0 0 0,0 0-1 0 0,1-1 1 0 0,1 0-1 0 0,0 0 1 0 0,1 1 82 0 0,14 11-1571 0 0,-19-21 1301 0 0,-1 0-1 0 0,1 0 0 0 0,-1 0 0 0 0,1 0 1 0 0,-1-1-1 0 0,1 1 0 0 0,-1 0 0 0 0,1-1 1 0 0,0 1-1 0 0,0-1 0 0 0,-1 0 0 0 0,1 1 1 0 0,0-1-1 0 0,0 0 0 0 0,-1 0 0 0 0,1 0 1 0 0,0 0-1 0 0,0 0 0 0 0,-1-1 0 0 0,1 1 1 0 0,0 0-1 0 0,-1-1 0 0 0,1 1 0 0 0,0-1 1 0 0,1 0 270 0 0,12-9-1830 0 0</inkml:trace>
  <inkml:trace contextRef="#ctx0" brushRef="#br0" timeOffset="3379.101">3004 728 532 0 0,'2'17'1988'0'0,"-2"2"264"0"0,-7-4 125 0 0,-2 6-297 0 0,0 2-1004 0 0,-3 2-592 0 0,3 2-268 0 0,-1-2-112 0 0,6 3-60 0 0,-3-3-36 0 0,2-2-68 0 0,5 0-200 0 0,0-4-424 0 0,0-2-724 0 0,0-5-572 0 0,5-1-221 0 0,-3-9 89 0 0,-2-2 368 0 0</inkml:trace>
  <inkml:trace contextRef="#ctx0" brushRef="#br0" timeOffset="3380.101">3298 596 540 0 0,'6'-1'1813'0'0,"0"0"-1"0"0,0 1 1 0 0,1-1-1 0 0,-1 1 1 0 0,0 0 0 0 0,1 1-1 0 0,-1-1 1 0 0,0 1 0 0 0,1 1-1813 0 0,19 12 3133 0 0,-2 12-3546 0 0,-15-12 456 0 0,-1 1-1 0 0,0 0 1 0 0,-1 0-1 0 0,-1 0 1 0 0,-1 1-1 0 0,0 0 1 0 0,-1 0-1 0 0,0 0 0 0 0,-1 0 1 0 0,-1 1-1 0 0,-1-1 1 0 0,-1 1-1 0 0,0 1-42 0 0,-1 19-941 0 0,-2 1-1 0 0,-1-1 0 0 0,-2 0 1 0 0,-2 0-1 0 0,-3 9 942 0 0,4-25-1842 0 0,0 0 0 0 0,-2 0 0 0 0,0-1 0 0 0,-1 0 0 0 0,-1-1 0 0 0,-1 0 0 0 0,-12 16 1842 0 0,-6 1-2104 0 0</inkml:trace>
  <inkml:trace contextRef="#ctx0" brushRef="#br0" timeOffset="3986.658">3868 913 872 0 0,'12'-4'3845'0'0,"-1"-1"0"0"0,1 0-1 0 0,-1 0 1 0 0,5-4-3845 0 0,-4 1 1151 0 0,1 2 0 0 0,0 0 0 0 0,0 0 0 0 0,2 1-1151 0 0,-11 4-100 0 0,0 0 0 0 0,-1 0 1 0 0,1 0-1 0 0,0 1 0 0 0,0-1 0 0 0,-1 1 0 0 0,1 0 0 0 0,0 0 1 0 0,0 1-1 0 0,-1-1 0 0 0,1 1 0 0 0,0 0 0 0 0,-1 0 0 0 0,1 0 0 0 0,-1 0 1 0 0,1 0-1 0 0,1 2 100 0 0,-5-3-229 0 0,1 1-1 0 0,-1-1 1 0 0,1 1 0 0 0,-1 0 0 0 0,1-1-1 0 0,-1 1 1 0 0,0 0 0 0 0,1-1 0 0 0,-1 1 0 0 0,0 0-1 0 0,1-1 1 0 0,-1 1 0 0 0,0 0 0 0 0,0 0-1 0 0,0-1 1 0 0,0 1 0 0 0,0 0 0 0 0,0 0 0 0 0,0-1-1 0 0,0 1 1 0 0,0 0 0 0 0,0 0 0 0 0,0-1 0 0 0,0 1-1 0 0,0 0 1 0 0,-1 0 0 0 0,1-1 0 0 0,0 1-1 0 0,-1 0 1 0 0,1-1 0 0 0,0 1 0 0 0,-1 0 0 0 0,1-1-1 0 0,-1 1 1 0 0,1-1 0 0 0,-1 1 0 0 0,0 0 229 0 0,-19 23-6505 0 0,5-13 4268 0 0,-2 1 562 0 0</inkml:trace>
  <inkml:trace contextRef="#ctx0" brushRef="#br0" timeOffset="4239.366">3850 1026 168 0 0,'-1'3'646'0'0,"-9"17"2925"0"0,-4-3 4638 0 0,14-17-8121 0 0,0 0-1 0 0,-1 0 0 0 0,1 0 0 0 0,0 0 0 0 0,0 0 0 0 0,0 0 1 0 0,0 0-1 0 0,0 0 0 0 0,-1 0 0 0 0,1 1 0 0 0,0-1 0 0 0,0 0 1 0 0,0 0-1 0 0,0 0 0 0 0,0 0 0 0 0,0 0 0 0 0,-1 0 0 0 0,1 1 0 0 0,0-1 1 0 0,0 0-1 0 0,0 0 0 0 0,0 0 0 0 0,0 0 0 0 0,0 1 0 0 0,0-1 1 0 0,0 0-1 0 0,0 0 0 0 0,0 0 0 0 0,0 0 0 0 0,0 1 0 0 0,0-1 0 0 0,0 0 1 0 0,0 0-1 0 0,0 0 0 0 0,0 1 0 0 0,0-1 0 0 0,0 0 0 0 0,0 0 1 0 0,0 0-1 0 0,0 0 0 0 0,0 1 0 0 0,0-1 0 0 0,0 0 0 0 0,1 0-87 0 0,8 5 835 0 0,12-2-1015 0 0,14-4-1267 0 0,0-2 1 0 0,23-4 1446 0 0,11-7-11967 0 0,52-17 11967 0 0,-81 19-1748 0 0</inkml:trace>
  <inkml:trace contextRef="#ctx0" brushRef="#br0" timeOffset="4571.263">4908 754 688 0 0,'-29'-5'4182'0'0,"10"1"-2106"0"0,0 1 0 0 0,0 1 0 0 0,-1 1 0 0 0,-4 1-2076 0 0,19 0 334 0 0,0 0 1 0 0,0 1 0 0 0,0-1 0 0 0,0 1-1 0 0,0 1 1 0 0,0-1 0 0 0,1 0 0 0 0,-1 1 0 0 0,1 0-1 0 0,-1 0 1 0 0,1 1 0 0 0,0-1 0 0 0,-1 1 0 0 0,1 0-1 0 0,1 0 1 0 0,-1 0 0 0 0,0 1 0 0 0,1-1-1 0 0,0 1-334 0 0,2-2 17 0 0,0-1-1 0 0,0 1 0 0 0,1-1 0 0 0,-1 1 0 0 0,1 0 0 0 0,-1-1 0 0 0,1 1 0 0 0,0 0 0 0 0,-1 0 0 0 0,1-1 0 0 0,0 1 0 0 0,0 0 1 0 0,0 0-1 0 0,1-1 0 0 0,-1 1 0 0 0,0 0 0 0 0,1-1 0 0 0,-1 1 0 0 0,1 0 0 0 0,-1-1 0 0 0,1 1 0 0 0,0-1 0 0 0,0 1 0 0 0,-1-1 1 0 0,1 1-1 0 0,0-1 0 0 0,1 1 0 0 0,-1-1 0 0 0,0 0 0 0 0,0 0 0 0 0,0 1 0 0 0,2 0-16 0 0,8 8-55 0 0,0 0 0 0 0,0 0 0 0 0,10 5 55 0 0,-9-6 19 0 0,-1-1-39 0 0,1 1-1 0 0,-1 1 0 0 0,-1 0 1 0 0,0 0-1 0 0,-1 1 0 0 0,0 1 1 0 0,3 5 20 0 0,-10-14-1 0 0,0 0 0 0 0,0 0 1 0 0,0 0-1 0 0,-1 1 0 0 0,0-1 1 0 0,0 1-1 0 0,0-1 0 0 0,0 1 1 0 0,0-1-1 0 0,-1 1 0 0 0,1-1 1 0 0,-1 1-1 0 0,0 0 0 0 0,0-1 1 0 0,0 1-1 0 0,-1-1 0 0 0,1 1 1 0 0,-1-1-1 0 0,0 1 0 0 0,0-1 1 0 0,0 1-1 0 0,-1-1 0 0 0,1 1 1 0 0,-1-1-1 0 0,0 0 0 0 0,0 0 0 0 0,0 0 1 0 0,0 0-1 0 0,0 0 0 0 0,-1-1 1 0 0,-1 3 0 0 0,-6 5 24 0 0,-1-1-1 0 0,0-1 1 0 0,0 0 0 0 0,0 0 0 0 0,-1-1 0 0 0,0 0 0 0 0,-1-1-1 0 0,0-1 1 0 0,1 0 0 0 0,-2-1 0 0 0,-8 2-24 0 0,-8 1-298 0 0,0-2 1 0 0,0-1-1 0 0,0-2 1 0 0,-24-1 297 0 0,48 0 1186 0 0,-5-1-6972 0 0,8 2-1009 0 0,10 0 3017 0 0,6 0 1521 0 0</inkml:trace>
  <inkml:trace contextRef="#ctx0" brushRef="#br0" timeOffset="5148.826">5047 1188 168 0 0,'37'10'5246'0'0,"-23"-8"-4169"0"0,0-1-1 0 0,0-1 1 0 0,1 0 0 0 0,-1-1 0 0 0,9-1-1077 0 0,-21 1 211 0 0,-1 1 0 0 0,1-1 1 0 0,0 0-1 0 0,-1 0 0 0 0,1 0 1 0 0,-1 0-1 0 0,1 0 0 0 0,-1 0 1 0 0,0 0-1 0 0,1 0 0 0 0,-1-1 1 0 0,0 1-1 0 0,0 0 0 0 0,0-1 1 0 0,0 1-1 0 0,0-1 0 0 0,0 1 1 0 0,0-1-1 0 0,-1 0 0 0 0,1 1 0 0 0,0-1 1 0 0,-1 0-1 0 0,1 0-211 0 0,9-46 1811 0 0,-9 41-1724 0 0,5-51 58 0 0,-3-1 0 0 0,-3 0 0 0 0,-2 1 0 0 0,-4-10-145 0 0,-1-52 913 0 0,5 88-422 0 0,1 13-61 0 0,0 0 0 0 0,1 0 0 0 0,1 0-1 0 0,2-15-429 0 0,-2 30 31 0 0,0 0-1 0 0,0 0 1 0 0,0 0-1 0 0,0 0 1 0 0,0 0-1 0 0,1 0 1 0 0,0 0-1 0 0,0 1 1 0 0,0-1-1 0 0,0 1 0 0 0,0-1 1 0 0,1 1-1 0 0,0 0 1 0 0,-1 0-1 0 0,1 0 1 0 0,0 0-1 0 0,1 1 1 0 0,-1-1-1 0 0,0 1 1 0 0,1 0-1 0 0,-1 0 1 0 0,1 0-1 0 0,4-1-30 0 0,14-5-4 0 0,1 2 0 0 0,0 1 0 0 0,0 1 0 0 0,1 1 0 0 0,-1 1 4 0 0,119-2-86 0 0,-137 4 80 0 0,-1 0-5 0 0,7-1-44 0 0,-1 1-1 0 0,1 0 1 0 0,-1 1 0 0 0,1 0-1 0 0,-1 1 1 0 0,0 0 0 0 0,1 0 0 0 0,-1 1-1 0 0,0 0 1 0 0,9 5 55 0 0,-19-7-14 0 0,1 0 0 0 0,0-1 1 0 0,-1 1-1 0 0,1 0 0 0 0,-1 0 0 0 0,1 0 0 0 0,0 0 1 0 0,-1 0-1 0 0,0 0 0 0 0,1 0 0 0 0,-1 0 0 0 0,0 0 1 0 0,1 0-1 0 0,-1 0 0 0 0,0 0 0 0 0,0 0 0 0 0,0 0 0 0 0,0 0 1 0 0,0 0-1 0 0,0 0 0 0 0,0 0 0 0 0,-1 0 0 0 0,1 0 1 0 0,0 0-1 0 0,0 0 0 0 0,-1 0 0 0 0,1 0 0 0 0,-1 0 1 0 0,1 0-1 0 0,-1 0 0 0 0,1 0 14 0 0,-21 40-9 0 0,13-27 9 0 0,-13 25-87 0 0,-13 27 315 0 0,32-60-422 0 0,0 0-1 0 0,0 0 1 0 0,1 0-1 0 0,0 0 0 0 0,0 0 1 0 0,0 0-1 0 0,0 0 1 0 0,1 0-1 0 0,0 1 0 0 0,1 2 195 0 0,-1-8-230 0 0,0 0-1 0 0,0-1 1 0 0,0 1-1 0 0,1-1 1 0 0,-1 1-1 0 0,0 0 1 0 0,0-1-1 0 0,0 1 1 0 0,1-1-1 0 0,-1 1 1 0 0,0-1-1 0 0,1 1 1 0 0,-1-1-1 0 0,0 1 0 0 0,1-1 1 0 0,-1 1-1 0 0,1-1 1 0 0,-1 0-1 0 0,0 1 1 0 0,1-1-1 0 0,-1 1 1 0 0,1-1-1 0 0,-1 0 1 0 0,1 0-1 0 0,0 1 1 0 0,-1-1-1 0 0,1 0 1 0 0,-1 0-1 0 0,1 0 0 0 0,-1 1 1 0 0,1-1-1 0 0,0 0 1 0 0,-1 0-1 0 0,1 0 1 0 0,-1 0-1 0 0,1 0 1 0 0,0 0 230 0 0,1-1-739 0 0,0 1-1 0 0,-1 0 1 0 0,1-1 0 0 0,0 1 0 0 0,0-1 0 0 0,-1 1-1 0 0,1-1 1 0 0,0 0 0 0 0,-1 0 0 0 0,1 0 0 0 0,0-1 739 0 0,7-4-2002 0 0</inkml:trace>
  <inkml:trace contextRef="#ctx0" brushRef="#br0" timeOffset="5431.724">6180 504 196 0 0,'0'1'305'0'0,"0"-1"1"0"0,0 1-1 0 0,1-1 1 0 0,-1 0-1 0 0,0 1 0 0 0,0-1 1 0 0,0 1-1 0 0,0 0 1 0 0,0-1-1 0 0,0 1 0 0 0,0-1 1 0 0,0 1-1 0 0,0-1 0 0 0,0 1 1 0 0,0-1-1 0 0,0 1 1 0 0,0-1-1 0 0,0 1 0 0 0,-1-1 1 0 0,1 1-1 0 0,0-1 1 0 0,0 1-1 0 0,0-1 0 0 0,-1 0 1 0 0,1 1-1 0 0,0-1 0 0 0,-1 1 1 0 0,1-1-1 0 0,0 0 1 0 0,-1 1-1 0 0,1-1 0 0 0,-1 0 1 0 0,1 1-306 0 0,-19 14 4963 0 0,8-8-3695 0 0,-16 19-764 0 0,0 1 1 0 0,2 2-1 0 0,1 0 0 0 0,2 2 1 0 0,0 0-1 0 0,2 2 0 0 0,2 0 1 0 0,-3 8-505 0 0,11-18 29 0 0,0 0 0 0 0,1 0 1 0 0,-2 15-30 0 0,8-27-609 0 0,1-1 0 0 0,0 0 0 0 0,1 1 0 0 0,1-1 0 0 0,-1 1 0 0 0,1-1 0 0 0,1 1 0 0 0,0-1 0 0 0,2 10 609 0 0,-2-19-328 0 0,-1 1 1 0 0,1 0 0 0 0,-1 0-1 0 0,1 0 1 0 0,0-1 0 0 0,0 1-1 0 0,0-1 1 0 0,0 1-1 0 0,0 0 1 0 0,0-1 0 0 0,0 0-1 0 0,0 1 1 0 0,0-1 0 0 0,1 0-1 0 0,-1 1 1 0 0,1-1 0 0 0,-1 0-1 0 0,1 0 1 0 0,-1 0-1 0 0,1 0 1 0 0,0 0 0 0 0,-1-1-1 0 0,1 1 1 0 0,0-1 0 0 0,0 1-1 0 0,-1-1 1 0 0,1 1 0 0 0,0-1-1 0 0,0 0 1 0 0,0 0-1 0 0,0 0 1 0 0,-1 0 0 0 0,1 0-1 0 0,0 0 1 0 0,0 0 0 0 0,0-1-1 0 0,0 1 1 0 0,0-1 327 0 0,21-6-2035 0 0</inkml:trace>
  <inkml:trace contextRef="#ctx0" brushRef="#br0" timeOffset="5744.685">6595 655 388 0 0,'0'0'144'0'0,"0"0"1"0"0,0 0-1 0 0,1-1 1 0 0,-1 1-1 0 0,0 0 1 0 0,1 0-1 0 0,-1-1 0 0 0,0 1 1 0 0,0 0-1 0 0,0 0 1 0 0,1-1-1 0 0,-1 1 1 0 0,0 0-1 0 0,0-1 0 0 0,0 1 1 0 0,0 0-1 0 0,1-1 1 0 0,-1 1-1 0 0,0 0 0 0 0,0-1 1 0 0,0 1-1 0 0,0 0 1 0 0,0-1-1 0 0,0 1 1 0 0,0 0-1 0 0,0-1 0 0 0,0 1 1 0 0,0 0-1 0 0,0-1 1 0 0,0 1-1 0 0,0 0 1 0 0,-1-1-1 0 0,1 1 0 0 0,0 0 1 0 0,0-1-145 0 0,-13-6 4069 0 0,-21 2 913 0 0,21 7-4401 0 0,-1-1 0 0 0,0 2 0 0 0,0 0 1 0 0,1 0-1 0 0,-1 1 0 0 0,1 1 0 0 0,0 0 0 0 0,0 1 0 0 0,1 1 1 0 0,0 0-1 0 0,0 0 0 0 0,-8 7-581 0 0,19-13 14 0 0,-1 1 0 0 0,0-1 0 0 0,1 0 0 0 0,-1 1 0 0 0,1-1 0 0 0,0 1 0 0 0,-1 0 0 0 0,1-1 0 0 0,0 1 0 0 0,0 0 0 0 0,0 0 0 0 0,0 0 0 0 0,1 0 0 0 0,-1 0 0 0 0,0 0 0 0 0,1 0 0 0 0,-1 0 0 0 0,1 0 0 0 0,0 0 0 0 0,-1 0 0 0 0,1 0 0 0 0,0 0 0 0 0,0 0 0 0 0,1 0 0 0 0,-1 0 0 0 0,0 0 0 0 0,1 0 0 0 0,-1 0 0 0 0,1 0 0 0 0,0 0 0 0 0,-1 0 0 0 0,1 0 0 0 0,0 0 0 0 0,0 0 0 0 0,1-1 0 0 0,-1 1 0 0 0,0 0 0 0 0,0-1 0 0 0,1 1 0 0 0,0 0-14 0 0,8 9-36 0 0,1-1 0 0 0,0 1 1 0 0,1-2-1 0 0,0 0 0 0 0,7 4 36 0 0,6 4-15 0 0,-19-12 3 0 0,0 0 0 0 0,0 1 0 0 0,0 0 0 0 0,0 0 0 0 0,-1 0 0 0 0,0 0 0 0 0,-1 1-1 0 0,1 0 1 0 0,-1 1 12 0 0,-2-6-2 0 0,-1 1-1 0 0,-1-1 1 0 0,1 0-1 0 0,0 1 1 0 0,-1-1-1 0 0,1 1 1 0 0,-1-1-1 0 0,1 1 0 0 0,-1-1 1 0 0,0 1-1 0 0,0-1 1 0 0,-1 1-1 0 0,1-1 1 0 0,0 1-1 0 0,-1-1 0 0 0,1 1 1 0 0,-1-1-1 0 0,0 0 1 0 0,0 1-1 0 0,0-1 1 0 0,0 0-1 0 0,0 0 1 0 0,-1 1-1 0 0,1-1 0 0 0,-1 0 1 0 0,1 0-1 0 0,-1-1 1 0 0,0 1-1 0 0,1 0 1 0 0,-1 0-1 0 0,0-1 3 0 0,-12 10-100 0 0,1-1-1 0 0,-1-1 1 0 0,-1-1 0 0 0,0 0-1 0 0,0 0 1 0 0,0-1 0 0 0,-1-1-1 0 0,0-1 1 0 0,-9 2 100 0 0,11-4-794 0 0,-1 0 1 0 0,1-1-1 0 0,-1 0 1 0 0,0-1-1 0 0,0 0 0 0 0,-11-2 794 0 0,20 0-614 0 0,1 1 0 0 0,-1-1 0 0 0,1 0 0 0 0,-1 0 0 0 0,1-1 0 0 0,0 0 0 0 0,0 0 0 0 0,0 0 0 0 0,0 0 0 0 0,0-1 0 0 0,0 0 0 0 0,0 0 0 0 0,1 0 0 0 0,-1 0 0 0 0,1-1 0 0 0,0 0 0 0 0,0 0-1 0 0,1 0 1 0 0,-1 0 0 0 0,0-2 614 0 0,-13-22-2412 0 0</inkml:trace>
  <inkml:trace contextRef="#ctx0" brushRef="#br0" timeOffset="6026.547">6755 343 2492 0 0,'36'9'2865'0'0,"-14"-4"-255"0"0,-1 2 1 0 0,0 0 0 0 0,0 1 0 0 0,10 6-2611 0 0,-24-11 287 0 0,-1 1 0 0 0,0 0 1 0 0,-1 0-1 0 0,1 1 1 0 0,0-1-1 0 0,-1 1 0 0 0,0 0 1 0 0,-1 1-1 0 0,1-1 1 0 0,-1 1-1 0 0,0 0 0 0 0,0 0 1 0 0,-1 1-1 0 0,1-1 0 0 0,-2 1 1 0 0,2 1-288 0 0,0 7 118 0 0,0 0 1 0 0,-1 0-1 0 0,-1 0 1 0 0,0 1 0 0 0,-1-1-1 0 0,-1 1 1 0 0,0-1-1 0 0,-1 0 1 0 0,-3 14-119 0 0,-2 8 110 0 0,-2 1 0 0 0,-2-1 0 0 0,-6 13-110 0 0,-13 30 325 0 0,-7 6-325 0 0,4-18-3230 0 0,-17 24 3230 0 0,15-37-6730 0 0,-31 39 6730 0 0,31-50-5086 0 0,-2-2 0 0 0,-10 7 5086 0 0,4-9-1820 0 0</inkml:trace>
  <inkml:trace contextRef="#ctx0" brushRef="#br0" timeOffset="6874.647">553 3205 1112 0 0,'0'1'188'0'0,"-1"-1"0"0"0,1 1 0 0 0,0-1 1 0 0,-1 1-1 0 0,1-1 0 0 0,0 1 0 0 0,-1-1 0 0 0,1 1 0 0 0,-1-1 0 0 0,1 1 0 0 0,-1-1 0 0 0,1 1 0 0 0,-1-1 1 0 0,1 0-1 0 0,-1 1 0 0 0,1-1 0 0 0,-1 0 0 0 0,1 0 0 0 0,-1 1 0 0 0,0-1 0 0 0,1 0 0 0 0,-1 0 0 0 0,0 0 1 0 0,1 0-1 0 0,-1 0 0 0 0,1 0 0 0 0,-1 0 0 0 0,0 0 0 0 0,1 0 0 0 0,-1 0 0 0 0,0 0 0 0 0,1 0 0 0 0,-1 0 1 0 0,0 0-1 0 0,1-1 0 0 0,-1 1 0 0 0,1 0 0 0 0,-1 0 0 0 0,1-1 0 0 0,-1 1 0 0 0,0 0 0 0 0,1-1 0 0 0,-1 1-188 0 0,0-1 97 0 0,1 0-1 0 0,-1-1 1 0 0,0 1 0 0 0,0 0-1 0 0,0 0 1 0 0,1-1-1 0 0,-1 1 1 0 0,1 0-1 0 0,-1-1 1 0 0,1 1-1 0 0,-1-1 1 0 0,1 1-1 0 0,0 0 1 0 0,0-1-1 0 0,0 1 1 0 0,-1-1-1 0 0,1 1 1 0 0,1-2-97 0 0,19-142 323 0 0,-5 51-271 0 0,-2-33-52 0 0,-6 5 361 0 0,-8 102-173 0 0,1 19-129 0 0,-1-1 0 0 0,1 1 0 0 0,0-1 0 0 0,0 1 0 0 0,-1 0 0 0 0,1-1 0 0 0,0 1 0 0 0,0-1 0 0 0,0 1-1 0 0,0 0 1 0 0,1-1 0 0 0,-1 1 0 0 0,0 0 0 0 0,1-1 0 0 0,-1 1 0 0 0,1 0 0 0 0,-1-1 0 0 0,1 1 0 0 0,-1 0 0 0 0,1 0 0 0 0,0-1-1 0 0,0 1 1 0 0,0 0 0 0 0,-1 0 0 0 0,1 0 0 0 0,0 0 0 0 0,0 0 0 0 0,1 0 0 0 0,-1 0 0 0 0,0 1 0 0 0,0-1 0 0 0,0 0-1 0 0,1 1 1 0 0,-1-1 0 0 0,0 0 0 0 0,0 1 0 0 0,1 0 0 0 0,-1-1 0 0 0,1 1-59 0 0,37-8 172 0 0,0 2 0 0 0,0 2-1 0 0,0 1 1 0 0,24 3-172 0 0,60-5-10 0 0,32-15-62 0 0,-155 19 71 0 0,1 1 1 0 0,-1 0-1 0 0,1 0 1 0 0,-1 0 0 0 0,1-1-1 0 0,-1 1 1 0 0,1 0-1 0 0,-1 0 1 0 0,1 0 0 0 0,0 0-1 0 0,-1 0 1 0 0,1 0-1 0 0,-1 0 1 0 0,1 0 0 0 0,-1 0-1 0 0,1 0 1 0 0,-1 0-1 0 0,1 1 1 0 0,-1-1-1 0 0,1 0 1 0 0,-1 0 0 0 0,1 0-1 0 0,-1 1 1 0 0,1-1-1 0 0,-1 0 1 0 0,0 1 0 0 0,1-1-1 0 0,-1 0 1 0 0,1 1-1 0 0,-1-1 1 0 0,0 0 0 0 0,1 1-1 0 0,-1-1 1 0 0,0 1-1 0 0,1-1 1 0 0,-1 1-1 0 0,0-1 1 0 0,0 1 0 0 0,0-1-1 0 0,1 1 1 0 0,-1-1-1 0 0,0 1 1 0 0,0-1 0 0 0,0 1-1 0 0,0-1 1 0 0,0 1-1 0 0,0-1 1 0 0,0 1 0 0 0,0-1-1 0 0,0 1 1 0 0,0-1-1 0 0,0 1 1 0 0,0-1-1 0 0,0 1 1 0 0,-1-1 0 0 0,1 1-1 0 0,0-1 1 0 0,0 1-1 0 0,0-1 1 0 0,-1 1 0 0 0,1-1-1 0 0,0 1 1 0 0,-1-1-1 0 0,1 0 1 0 0,0 1 0 0 0,-1-1-1 0 0,1 1 1 0 0,-1-1-1 0 0,1 0 1 0 0,-30 35 45 0 0,27-32-44 0 0,-19 19-26 0 0,11-12 52 0 0,0 1-1 0 0,1 1 0 0 0,0-1 0 0 0,1 2 0 0 0,-5 7-26 0 0,12-17-29 0 0,0 0-1 0 0,1 0 0 0 0,-1 1 0 0 0,1-1 0 0 0,0 1 0 0 0,0-1 0 0 0,0 1 0 0 0,0-1 0 0 0,1 1 0 0 0,-1 0 0 0 0,1-1 1 0 0,0 1-1 0 0,0 0 0 0 0,0-1 0 0 0,1 1 0 0 0,-1 0 0 0 0,1-1 0 0 0,0 1 0 0 0,0-1 0 0 0,0 1 0 0 0,0-1 0 0 0,1 1 0 0 0,-1-1 1 0 0,1 0-1 0 0,1 2 30 0 0,-2-5-215 0 0,-1 1 0 0 0,1 0 1 0 0,0 0-1 0 0,0 0 0 0 0,0 0 0 0 0,0-1 1 0 0,0 1-1 0 0,0 0 0 0 0,0-1 1 0 0,0 1-1 0 0,0-1 0 0 0,0 1 1 0 0,1-1-1 0 0,-1 1 0 0 0,0-1 0 0 0,0 0 1 0 0,0 0-1 0 0,0 1 0 0 0,1-1 1 0 0,-1 0-1 0 0,0 0 0 0 0,0 0 0 0 0,1 0 1 0 0,-1-1-1 0 0,0 1 0 0 0,0 0 1 0 0,0 0-1 0 0,0-1 0 0 0,1 1 1 0 0,-1-1-1 0 0,0 1 0 0 0,0-1 215 0 0,36-19-5765 0 0,-19 6 4280 0 0</inkml:trace>
  <inkml:trace contextRef="#ctx0" brushRef="#br0" timeOffset="7152.136">1625 2331 1404 0 0,'-3'11'1067'0'0,"-1"0"1"0"0,0 0-1 0 0,-1-1 0 0 0,0 1 0 0 0,-1-1 0 0 0,0 0 1 0 0,0 0-1 0 0,-1-1 0 0 0,-1 2-1067 0 0,-18 26 2240 0 0,-9 21-427 0 0,3 2 0 0 0,2 0 1 0 0,-1 14-1814 0 0,16-36 347 0 0,2 1 0 0 0,2 1 1 0 0,1 0-1 0 0,2 0 0 0 0,-1 36-347 0 0,8-53 13 0 0,1 1 1 0 0,1-1-1 0 0,1 0 0 0 0,2 0 1 0 0,0 0-1 0 0,1 0 0 0 0,2-1 0 0 0,0 1 1 0 0,1-1-1 0 0,1-1 0 0 0,5 8-13 0 0,-4-10-827 0 0,2 0-1 0 0,0-1 1 0 0,0 0-1 0 0,2-1 1 0 0,0 0-1 0 0,1-1 1 0 0,12 10 827 0 0,-22-21-778 0 0,1-1 1 0 0,-1 0-1 0 0,1 0 1 0 0,0 0-1 0 0,0 0 1 0 0,0-1-1 0 0,1 0 1 0 0,-1-1-1 0 0,1 1 1 0 0,0-1-1 0 0,-1 0 1 0 0,1-1-1 0 0,0 0 1 0 0,0 0-1 0 0,0 0 1 0 0,1-1 777 0 0,16-3-1931 0 0</inkml:trace>
  <inkml:trace contextRef="#ctx0" brushRef="#br0" timeOffset="7478.339">1876 3234 1732 0 0,'0'-5'1084'0'0,"-1"0"1"0"0,0 0-1 0 0,0 0 0 0 0,-1 0 0 0 0,0 0 1 0 0,0 0-1 0 0,0 1 0 0 0,0-1 0 0 0,-1 0 1 0 0,0 0-1085 0 0,-15-35 2512 0 0,16 29-2253 0 0,0 0 0 0 0,1-1 0 0 0,1 1 1 0 0,0 0-1 0 0,0 0 0 0 0,1 0 1 0 0,0-1-1 0 0,1 1 0 0 0,1 0 0 0 0,-1 0 1 0 0,2 1-1 0 0,-1-1 0 0 0,2 1 0 0 0,0-2-259 0 0,3-5 2 0 0,1 1 0 0 0,0 0-1 0 0,1 1 1 0 0,1 0 0 0 0,0 1-1 0 0,1 0 1 0 0,1 0 0 0 0,4-2-2 0 0,-12 11 6 0 0,0 1 1 0 0,0 1 0 0 0,0-1-1 0 0,0 1 1 0 0,0-1 0 0 0,1 2-1 0 0,-1-1 1 0 0,1 1 0 0 0,0-1-1 0 0,5 0-6 0 0,-9 3 14 0 0,-1 0 0 0 0,1-1-1 0 0,0 1 1 0 0,0 0 0 0 0,0 0 0 0 0,0 0 0 0 0,0 0-1 0 0,0 1 1 0 0,0-1 0 0 0,-1 0 0 0 0,1 1-1 0 0,0 0 1 0 0,0-1 0 0 0,0 1 0 0 0,-1 0-1 0 0,1 0 1 0 0,0 0 0 0 0,-1 0 0 0 0,1 0 0 0 0,-1 0-1 0 0,1 0 1 0 0,-1 1 0 0 0,0-1 0 0 0,1 0-1 0 0,-1 1 1 0 0,0-1 0 0 0,0 1 0 0 0,0 0-1 0 0,0-1 1 0 0,0 1 0 0 0,0 0 0 0 0,-1-1-1 0 0,1 1 1 0 0,-1 0 0 0 0,1 0 0 0 0,-1 0-14 0 0,5 19 46 0 0,-2-1 1 0 0,-1 1 0 0 0,0 0 0 0 0,-1 0-1 0 0,-2 0 1 0 0,0 0 0 0 0,-1 0-1 0 0,-2 8-46 0 0,-3 45-39 0 0,7 13-3161 0 0,0-86 3068 0 0,0-1-1 0 0,0 0 0 0 0,0 0 1 0 0,0 1-1 0 0,0-1 0 0 0,0 0 1 0 0,0 0-1 0 0,0 1 0 0 0,0-1 1 0 0,0 0-1 0 0,0 0 0 0 0,0 1 1 0 0,0-1-1 0 0,0 0 0 0 0,0 0 1 0 0,0 1-1 0 0,0-1 1 0 0,0 0-1 0 0,1 0 0 0 0,-1 1 1 0 0,0-1-1 0 0,0 0 0 0 0,0 0 1 0 0,0 0-1 0 0,0 1 0 0 0,1-1 1 0 0,-1 0-1 0 0,0 0 0 0 0,0 0 1 0 0,0 0-1 0 0,1 1 0 0 0,-1-1 1 0 0,0 0-1 0 0,0 0 1 0 0,0 0-1 0 0,1 0 0 0 0,-1 0 133 0 0,8-6-4004 0 0,6-14-311 0 0,-5 2 2208 0 0</inkml:trace>
  <inkml:trace contextRef="#ctx0" brushRef="#br0" timeOffset="7648.057">2303 2911 24 0 0,'54'4'10900'0'0,"1"-3"-4414"0"0,54-10-2601 0 0,-31-5-11065 0 0,56-16 7180 0 0,-112 24-2937 0 0,0-1-1 0 0,0 0 0 0 0,0-2 1 0 0,1-2 2937 0 0,-3-1-1885 0 0</inkml:trace>
  <inkml:trace contextRef="#ctx0" brushRef="#br0" timeOffset="7869.131">2659 2672 2200 0 0,'-3'3'1168'0'0,"0"0"-1"0"0,0 0 0 0 0,1 0 1 0 0,-1 1-1 0 0,1-1 1 0 0,-1 1-1 0 0,1-1 0 0 0,0 1 1 0 0,1 0-1 0 0,-1 1-1167 0 0,0 0 590 0 0,1 0-1 0 0,-1 0 1 0 0,2-1-1 0 0,-1 1 1 0 0,0 0-1 0 0,1 0 1 0 0,0 5-590 0 0,2 6 55 0 0,0 0 0 0 0,1 0 0 0 0,1 0 0 0 0,5 13-55 0 0,-2-7 923 0 0,35 110-1225 0 0,-18-58-3788 0 0,-3-1-8084 0 0,-20-72 10412 0 0</inkml:trace>
  <inkml:trace contextRef="#ctx0" brushRef="#br0" timeOffset="8119.431">2960 2765 500 0 0,'0'0'275'0'0,"0"1"1"0"0,1-1-1 0 0,-1 1 0 0 0,0-1 1 0 0,0 1-1 0 0,1 0 0 0 0,-1-1 1 0 0,0 1-1 0 0,0-1 0 0 0,0 1 1 0 0,0 0-1 0 0,0-1 0 0 0,0 1 1 0 0,0 0-1 0 0,0-1 0 0 0,0 1 1 0 0,0-1-1 0 0,0 1 0 0 0,-1 0 1 0 0,1-1-1 0 0,0 1 0 0 0,0-1 1 0 0,0 1-1 0 0,-1 0 0 0 0,1 0-275 0 0,-12 20 2292 0 0,6-9-1379 0 0,-5 15-56 0 0,1 2 1 0 0,2-1 0 0 0,-2 19-858 0 0,7-32-203 0 0,2 0-1 0 0,0 0 1 0 0,0 8 203 0 0,2-11-945 0 0,0-1-1 0 0,0 0 0 0 0,1 0 1 0 0,1 0-1 0 0,0 1 946 0 0,0 4-4726 0 0,-3-15 2689 0 0</inkml:trace>
  <inkml:trace contextRef="#ctx0" brushRef="#br0" timeOffset="8383.88">3253 2586 468 0 0,'21'18'8716'0'0,"-4"3"-3730"0"0,-7-2-3637 0 0,0-1 0 0 0,0 1-1 0 0,-1 2-1348 0 0,6 13 1392 0 0,-5-12-1262 0 0,-1 1 0 0 0,-2 0 1 0 0,0 1-1 0 0,-1 0 1 0 0,-1 0-1 0 0,-1 0 0 0 0,-1 0 1 0 0,-2 1-1 0 0,0-1 0 0 0,-1 1 1 0 0,-2-1-1 0 0,-1 3-130 0 0,0-3-895 0 0,-2-1 0 0 0,-1 0 0 0 0,0 0 0 0 0,-2 0-1 0 0,-7 15 896 0 0,6-19-2143 0 0,-1 0 0 0 0,0-1-1 0 0,-2-1 1 0 0,0 0-1 0 0,0-1 1 0 0,-12 11 2143 0 0,5-7-2540 0 0</inkml:trace>
  <inkml:trace contextRef="#ctx0" brushRef="#br0" timeOffset="8679.758">4111 2888 1748 0 0,'56'-3'10846'0'0,"30"-11"-6710"0"0,-7 2-3877 0 0,17-1-375 0 0,10 0-3867 0 0,-36 6-5129 0 0,-60 6 6742 0 0</inkml:trace>
  <inkml:trace contextRef="#ctx0" brushRef="#br0" timeOffset="8993.062">4099 3043 432 0 0,'-17'30'3799'0'0,"8"-15"-249"0"0,1 1 3911 0 0,8-16-7363 0 0,0 1 1 0 0,0-1-1 0 0,0 0 0 0 0,0 0 1 0 0,0 1-1 0 0,0-1 0 0 0,0 0 1 0 0,1 1-1 0 0,-1-1 0 0 0,0 0 1 0 0,0 0-1 0 0,0 1 0 0 0,0-1 1 0 0,0 0-1 0 0,1 0 0 0 0,-1 1 1 0 0,0-1-1 0 0,0 0 0 0 0,1 0 1 0 0,-1 0-1 0 0,0 1 0 0 0,0-1 1 0 0,1 0-1 0 0,-1 0 0 0 0,0 0 1 0 0,0 0-1 0 0,1 0 0 0 0,-1 0 1 0 0,0 1-1 0 0,1-1 0 0 0,-1 0 1 0 0,0 0-1 0 0,0 0 0 0 0,1 0 1 0 0,-1 0-1 0 0,0 0 0 0 0,1 0 1 0 0,-1 0-1 0 0,0 0 0 0 0,0 0 1 0 0,1-1-1 0 0,-1 1 0 0 0,1 0-98 0 0,15 0 420 0 0,56-10-711 0 0,53-15 291 0 0,5-7-4410 0 0,-83 20 1417 0 0,9-4-6388 0 0,30-12 9381 0 0,-39 11-2115 0 0</inkml:trace>
  <inkml:trace contextRef="#ctx0" brushRef="#br0" timeOffset="9289.399">5003 3008 1808 0 0,'-4'6'1186'0'0,"0"1"0"0"0,-1-1-1 0 0,0-1 1 0 0,0 1 0 0 0,-1 0 0 0 0,1-1-1 0 0,-1 0 1 0 0,0-1 0 0 0,0 1-1 0 0,-3 0-1185 0 0,-27 23 3540 0 0,40-34-3102 0 0,1 0-1 0 0,-1 0 1 0 0,0 0 0 0 0,0-1 0 0 0,2-5-438 0 0,4-7 122 0 0,18-28 224 0 0,3 0 0 0 0,26-29-346 0 0,-40 56 172 0 0,0 1 1 0 0,2 0-1 0 0,0 1 1 0 0,1 2-1 0 0,1 0 1 0 0,20-12-173 0 0,-37 25 19 0 0,0 1 1 0 0,0 0 0 0 0,0 0 0 0 0,1 0 0 0 0,-1 1-1 0 0,0-1 1 0 0,1 1 0 0 0,-1 0 0 0 0,1 0-1 0 0,0 1 1 0 0,-1 0 0 0 0,6-1-20 0 0,-8 2 3 0 0,0-1 1 0 0,0 1-1 0 0,0-1 1 0 0,0 1-1 0 0,-1 0 1 0 0,1-1-1 0 0,0 1 1 0 0,0 0-1 0 0,0 0 1 0 0,-1 0-1 0 0,1 1 1 0 0,0-1-1 0 0,-1 0 1 0 0,1 1-1 0 0,-1-1 0 0 0,1 1 1 0 0,-1-1-1 0 0,0 1 1 0 0,0 0-1 0 0,0-1 1 0 0,0 1-1 0 0,0 0 1 0 0,0 0-1 0 0,0 0 1 0 0,-1 0-1 0 0,1 0 1 0 0,-1 0-1 0 0,1 0 1 0 0,-1 0-1 0 0,0 0-3 0 0,3 16-64 0 0,-1 1 0 0 0,0-1 0 0 0,-2 1-1 0 0,0 0 1 0 0,-1-1 0 0 0,-1 1 0 0 0,-1 0 0 0 0,0-1 0 0 0,-4 10 64 0 0,-3 5-1431 0 0,-1 0 0 0 0,-1-1 1 0 0,-2-1-1 0 0,-13 23 1431 0 0,26-52-315 0 0,0-1-1 0 0,1 1 1 0 0,-1-1 0 0 0,0 1-1 0 0,0-1 1 0 0,0 1 0 0 0,-1-1-1 0 0,1 1 1 0 0,0-1-1 0 0,0 0 1 0 0,-1 0 0 0 0,1 0-1 0 0,-1 1 1 0 0,1-1 0 0 0,-1-1-1 0 0,0 1 1 0 0,0 0 315 0 0,2-5-4334 0 0,2-14 1595 0 0,5-1 845 0 0</inkml:trace>
  <inkml:trace contextRef="#ctx0" brushRef="#br0" timeOffset="9290.399">5865 2312 1792 0 0,'-4'11'2568'0'0,"-1"1"-1"0"0,0-1 1 0 0,0 0-1 0 0,-1-1 1 0 0,-1 1 0 0 0,-2 1-2568 0 0,1 1 1175 0 0,0 0 1 0 0,0 0 0 0 0,-3 10-1176 0 0,-1 13 345 0 0,2 1-1 0 0,1-1 1 0 0,2 1-1 0 0,-1 28-344 0 0,-9 44-3079 0 0,12-85-512 0 0,-1 0 0 0 0,-1 0 0 0 0,-6 9 3591 0 0,-5 18-6371 0 0,11-30 4587 0 0</inkml:trace>
  <inkml:trace contextRef="#ctx0" brushRef="#br0" timeOffset="9574.626">5653 3192 508 0 0,'-2'15'3332'0'0,"-3"-4"793"0"0,5-7 339 0 0,-2-4 149 0 0,2-2-1649 0 0,0 2-1664 0 0,5-2-944 0 0,-1-3-656 0 0,6 1-632 0 0,1 2-820 0 0,-1 0-985 0 0,6-2-887 0 0,-2 0-148 0 0,0-3 263 0 0,0 1 673 0 0,-3 2 972 0 0</inkml:trace>
  <inkml:trace contextRef="#ctx0" brushRef="#br0" timeOffset="10352.845">1937 4232 348 0 0,'1'1'275'0'0,"-1"0"0"0"0,1-1 0 0 0,0 1-1 0 0,0 0 1 0 0,-1-1 0 0 0,1 1 0 0 0,-1 0 0 0 0,1 0 0 0 0,-1-1 0 0 0,1 1-1 0 0,-1 0 1 0 0,1 0 0 0 0,-1 0 0 0 0,0 0 0 0 0,1 0 0 0 0,-1 0 0 0 0,0 0 0 0 0,0 0-1 0 0,0 0 1 0 0,1 0 0 0 0,-1 0 0 0 0,0 0 0 0 0,0-1 0 0 0,-1 1 0 0 0,1 0-1 0 0,0 0 1 0 0,0 0 0 0 0,0 0 0 0 0,-1 0 0 0 0,1 1-275 0 0,-13 37 2704 0 0,6-23-2128 0 0,-29 88 2469 0 0,17-54 1107 0 0,-12 48-4152 0 0,31-97 8 0 0,0 1-1 0 0,-1-1 0 0 0,1 0 1 0 0,0 1-1 0 0,0-1 1 0 0,0 0-1 0 0,0 1 1 0 0,0-1-1 0 0,0 0 0 0 0,0 1 1 0 0,0-1-1 0 0,0 0 1 0 0,0 1-1 0 0,1-1 1 0 0,0 1-8 0 0,-1-1 1 0 0,0-1 0 0 0,0 0 0 0 0,1 1 0 0 0,-1-1 1 0 0,0 0-1 0 0,1 0 0 0 0,-1 1 0 0 0,1-1 0 0 0,-1 0 0 0 0,0 0 1 0 0,1 1-1 0 0,-1-1 0 0 0,1 0 0 0 0,-1 0 0 0 0,0 0 1 0 0,1 0-1 0 0,-1 0 0 0 0,1 0 0 0 0,-1 0 0 0 0,1 0 1 0 0,-1 0-1 0 0,1 0 0 0 0,-1 0 0 0 0,0 0 0 0 0,1 0 0 0 0,-1 0 1 0 0,1 0-1 0 0,-1 0 0 0 0,1 0-1 0 0,2-1 2 0 0,0-1 0 0 0,0 1 0 0 0,-1 0 0 0 0,1-1 0 0 0,0 0 0 0 0,0 0 0 0 0,-1 0 1 0 0,1 0-1 0 0,-1 0 0 0 0,0 0 0 0 0,1-1-2 0 0,38-47 15 0 0,-2-2 1 0 0,24-44-16 0 0,-21 31 22 0 0,33-39-22 0 0,-70 98-5 0 0,0 0 1 0 0,0 1-1 0 0,0 0 0 0 0,0 0 1 0 0,1 0-1 0 0,0 0 0 0 0,0 1 1 0 0,6-4 4 0 0,-10 8-2 0 0,0-1 1 0 0,-1 1 0 0 0,1-1 0 0 0,0 1-1 0 0,0-1 1 0 0,-1 1 0 0 0,1 0 0 0 0,0 0-1 0 0,0 0 1 0 0,0 0 0 0 0,-1 0 0 0 0,1 0-1 0 0,0 0 1 0 0,0 1 0 0 0,0-1 0 0 0,-1 1 0 0 0,1-1-1 0 0,0 1 1 0 0,-1 0 0 0 0,1-1 0 0 0,-1 1-1 0 0,1 0 1 0 0,0 0 0 0 0,-1 0 0 0 0,0 0-1 0 0,1 1 1 0 0,-1-1 0 0 0,0 0 0 0 0,0 1-1 0 0,1-1 1 0 0,-1 0 0 0 0,0 1 0 0 0,0 0-1 0 0,-1-1 1 0 0,1 1 0 0 0,0-1 0 0 0,0 3 1 0 0,4 5 0 0 0,-1 0 0 0 0,0 0 0 0 0,-1 1 0 0 0,0 0 1 0 0,-1-1-1 0 0,0 1 0 0 0,0 0 0 0 0,-1 0 0 0 0,0 0 1 0 0,-1 1-1 0 0,0 21-173 0 0,-2 0 0 0 0,-3 16 173 0 0,-3 47-8872 0 0,8-93 6369 0 0,0-2-687 0 0,7-3 1741 0 0,2-1-399 0 0</inkml:trace>
  <inkml:trace contextRef="#ctx0" brushRef="#br0" timeOffset="10770.367">2554 4220 320 0 0,'-7'2'1955'0'0,"-10"0"4664"0"0,5 0 1482 0 0,24 1-5401 0 0,31-2-2321 0 0,1-2 1 0 0,0-2-1 0 0,0-1 0 0 0,11-5-379 0 0,7 1-168 0 0,35-1 168 0 0,-74 8-102 0 0,27-1-314 0 0,-47 2 307 0 0,0 0-1 0 0,1 1 1 0 0,-1-1-1 0 0,0 1 1 0 0,0 0-1 0 0,0-1 1 0 0,0 2-1 0 0,0-1 0 0 0,0 0 1 0 0,0 0-1 0 0,0 1 1 0 0,2 1 109 0 0,-5-3-40 0 0,1 1 0 0 0,0 0 1 0 0,0 0-1 0 0,-1 0 1 0 0,1 0-1 0 0,-1 0 0 0 0,1 0 1 0 0,-1 0-1 0 0,1 1 0 0 0,-1-1 1 0 0,1 0-1 0 0,-1 0 0 0 0,0 0 1 0 0,0 0-1 0 0,0 1 0 0 0,0-1 1 0 0,1 0-1 0 0,-2 0 0 0 0,1 0 1 0 0,0 1-1 0 0,0-1 1 0 0,0 0-1 0 0,0 0 0 0 0,-1 0 1 0 0,1 0-1 0 0,-1 1 0 0 0,1-1 1 0 0,-1 0-1 0 0,1 0 0 0 0,-1 0 1 0 0,0 0-1 0 0,1 0 0 0 0,-1 0 1 0 0,0 0-1 0 0,0 0 40 0 0,-30 34-133 0 0,30-34 126 0 0,-26 23 221 0 0,-2-2 1 0 0,-20 13-215 0 0,1-1-1611 0 0,2 3-4926 0 0,49-39 2093 0 0,2-2 2735 0 0,1 0 672 0 0,7-4-794 0 0</inkml:trace>
  <inkml:trace contextRef="#ctx0" brushRef="#br0" timeOffset="11058.411">3176 4239 372 0 0,'0'2'428'0'0,"0"1"-1"0"0,0-1 1 0 0,-1 0 0 0 0,1 1-1 0 0,-1-1 1 0 0,0 0 0 0 0,0 1 0 0 0,0-1-1 0 0,0 0 1 0 0,0 0 0 0 0,0 0-1 0 0,-1 0 1 0 0,1 0 0 0 0,-1 0-1 0 0,0 1-427 0 0,-30 26 3944 0 0,12-12-2728 0 0,-12 15 988 0 0,2 1 0 0 0,-11 17-2204 0 0,30-35 421 0 0,1 0 0 0 0,0 1 0 0 0,1 0 0 0 0,0 1 0 0 0,1 0 0 0 0,1 0 0 0 0,0 5-421 0 0,-2 24-1552 0 0,9-44 1121 0 0,0 0 1 0 0,0 0-1 0 0,0-1 1 0 0,0 1-1 0 0,0 0 1 0 0,0 0-1 0 0,0 0 1 0 0,0 0-1 0 0,1-1 1 0 0,-1 1-1 0 0,1 0 0 0 0,-1 0 1 0 0,1-1-1 0 0,0 1 1 0 0,-1 0-1 0 0,1-1 1 0 0,0 1-1 0 0,0-1 1 0 0,0 1-1 0 0,1-1 1 0 0,-1 1-1 0 0,1 0 431 0 0,-2-2-271 0 0,1 0 0 0 0,0 0 0 0 0,-1 1 0 0 0,1-1 0 0 0,0 0 0 0 0,-1 0 0 0 0,1 0 0 0 0,0 0-1 0 0,-1 0 1 0 0,1 0 0 0 0,0 0 0 0 0,0 0 0 0 0,-1 0 0 0 0,1-1 0 0 0,0 1 0 0 0,-1 0 0 0 0,1 0 0 0 0,-1-1 0 0 0,1 1 0 0 0,0 0 0 0 0,0-1 271 0 0,9-4-1994 0 0</inkml:trace>
  <inkml:trace contextRef="#ctx0" brushRef="#br0" timeOffset="11334.062">3601 4220 60 0 0,'0'1'349'0'0,"0"0"-1"0"0,0 0 1 0 0,1 1 0 0 0,-1-1 0 0 0,0 0-1 0 0,0 0 1 0 0,0 1 0 0 0,0-1 0 0 0,-1 0-1 0 0,1 0 1 0 0,0 1 0 0 0,0-1 0 0 0,-1 0-1 0 0,1 0 1 0 0,-1 0 0 0 0,1 0-1 0 0,-1 1 1 0 0,1-1 0 0 0,-1 0 0 0 0,0 0-1 0 0,0 0 1 0 0,1 0 0 0 0,-1 0 0 0 0,0-1-1 0 0,0 1 1 0 0,0 0 0 0 0,0 0 0 0 0,0 0-1 0 0,0-1-348 0 0,-37 28 6035 0 0,28-21-4929 0 0,-11 8 13 0 0,1 1 1 0 0,0 1 0 0 0,-7 9-1120 0 0,19-19 110 0 0,1 2 0 0 0,0-1-1 0 0,1 1 1 0 0,0 0 0 0 0,0 0 0 0 0,1 1 0 0 0,0-1-1 0 0,1 1 1 0 0,-2 6-110 0 0,5-14 15 0 0,0 1 0 0 0,0 0-1 0 0,0 0 1 0 0,1 0 0 0 0,-1-1-1 0 0,1 1 1 0 0,0 0 0 0 0,0 0-1 0 0,0 0 1 0 0,0 0 0 0 0,0 0-1 0 0,1-1 1 0 0,-1 1 0 0 0,1 0-1 0 0,0 0 1 0 0,0-1 0 0 0,0 1 0 0 0,0 0-1 0 0,0-1 1 0 0,1 1 0 0 0,-1-1-1 0 0,1 1-14 0 0,1 0 5 0 0,0 0 0 0 0,0 0-1 0 0,0-1 1 0 0,1 1 0 0 0,-1-1-1 0 0,1 0 1 0 0,-1 0 0 0 0,1 0 0 0 0,0 0-1 0 0,0-1 1 0 0,-1 0 0 0 0,1 1-1 0 0,0-2 1 0 0,1 1-5 0 0,8 2-20 0 0,1-2 0 0 0,-1 1 0 0 0,1-2 0 0 0,-1 0 0 0 0,1-1 0 0 0,-1 0-1 0 0,1-1 1 0 0,11-3 20 0 0,-16 3-60 0 0,0-1-1 0 0,0-1 0 0 0,0 1 0 0 0,-1-1 1 0 0,1-1-1 0 0,-1 0 0 0 0,0 0 0 0 0,-1 0 0 0 0,1-1 1 0 0,-1 0-1 0 0,1-2 61 0 0,-6 6-28 0 0,0 0 0 0 0,0 0 0 0 0,0 0 0 0 0,-1 0 0 0 0,1 0 0 0 0,-1-1 0 0 0,0 1 0 0 0,1-1 0 0 0,-1 1 0 0 0,0-1 0 0 0,0 0 0 0 0,-1 1 0 0 0,1-1 0 0 0,0 0 0 0 0,-1 1 0 0 0,0-1 0 0 0,0 0 0 0 0,0 0 0 0 0,0 0 0 0 0,0 1 0 0 0,0-1 0 0 0,-1 0 0 0 0,1 0 0 0 0,-1 1 0 0 0,0-1 0 0 0,0 1 0 0 0,0-1 0 0 0,0 0 0 0 0,0 1 0 0 0,0 0 0 0 0,-1-1 0 0 0,1 1 0 0 0,-1 0 0 0 0,0-1 0 0 0,0 1 0 0 0,0 0 0 0 0,0 0 0 0 0,-1 0 28 0 0,-3-4 11 0 0,0 0 0 0 0,-1 1 1 0 0,0 0-1 0 0,0 0 0 0 0,-1 0 1 0 0,1 1-1 0 0,-1 0 0 0 0,0 1 1 0 0,-4-2-12 0 0,-12-3-276 0 0,-1 2 0 0 0,-14-2 276 0 0,-1 0-1876 0 0,38 5-6835 0 0,7-2 5401 0 0,10-5 1357 0 0,-14 9 1239 0 0,15-9-1545 0 0</inkml:trace>
  <inkml:trace contextRef="#ctx0" brushRef="#br0" timeOffset="11753.877">4721 4146 904 0 0,'-25'6'11278'0'0,"6"10"-4957"0"0,15-11-5924 0 0,1 0 0 0 0,0 0-1 0 0,0 0 1 0 0,0 1-1 0 0,1-1 1 0 0,0 0 0 0 0,0 1-1 0 0,-1 5-396 0 0,0 2-543 0 0,1 1-1 0 0,0-1 1 0 0,1 1-1 0 0,1 0 1 0 0,0 4 543 0 0,3 12 1470 0 0,-1-18-1680 0 0,1 0 0 0 0,0 0 0 0 0,1 0 0 0 0,1 0 0 0 0,0-1 0 0 0,2 2 210 0 0,19 24-4663 0 0,-23-34 3429 0 0,0 0-1 0 0,0 0 0 0 0,0-1 0 0 0,0 0 0 0 0,1 0 0 0 0,-1 0 1 0 0,1 0-1 0 0,-1 0 0 0 0,4 1 1235 0 0,2-1-2413 0 0</inkml:trace>
  <inkml:trace contextRef="#ctx0" brushRef="#br0" timeOffset="12052.647">4800 4413 412 0 0,'0'0'392'0'0,"-1"0"0"0"0,1 0 0 0 0,-1-1 0 0 0,1 1-1 0 0,-1 0 1 0 0,1 0 0 0 0,-1 0 0 0 0,1-1 0 0 0,-1 1 0 0 0,1 0 0 0 0,-1 0 0 0 0,1-1 0 0 0,0 1-1 0 0,-1 0 1 0 0,1-1 0 0 0,-1 1 0 0 0,1-1 0 0 0,0 1 0 0 0,-1-1 0 0 0,1 1 0 0 0,0 0 0 0 0,-1-1-392 0 0,-5-16 4695 0 0,4-13-756 0 0,5 21-3719 0 0,0 2 1 0 0,1-1-1 0 0,0 0 1 0 0,0 1-1 0 0,1-1 1 0 0,-1 1 0 0 0,2 0-1 0 0,-1 1 1 0 0,1-1-1 0 0,0 1 1 0 0,0 0-1 0 0,1 1 1 0 0,-1 0-1 0 0,1 0 1 0 0,2-1-221 0 0,15-9-55 0 0,1 1 1 0 0,0 1 0 0 0,25-9 54 0 0,-44 20-4 0 0,15-7-18 0 0,1 1-1 0 0,0 1 1 0 0,9-1 22 0 0,-26 7-9 0 0,0 0 1 0 0,0 0-1 0 0,0 0 1 0 0,0 1-1 0 0,0 0 0 0 0,0 0 1 0 0,0 0-1 0 0,0 1 0 0 0,0-1 1 0 0,0 1-1 0 0,0 0 0 0 0,-1 1 1 0 0,1-1-1 0 0,0 1 0 0 0,0 0 1 0 0,-1 0-1 0 0,1 0 1 0 0,0 1 8 0 0,-3-1-14 0 0,0 1 1 0 0,1-1 0 0 0,-1 0 0 0 0,0 0 0 0 0,-1 1 0 0 0,1-1-1 0 0,0 1 1 0 0,-1 0 0 0 0,1-1 0 0 0,-1 1 0 0 0,0 0-1 0 0,0 0 1 0 0,0 0 0 0 0,0 0 0 0 0,0 0 0 0 0,-1 0 0 0 0,1 0-1 0 0,-1 0 1 0 0,0 0 0 0 0,0 0 0 0 0,0 0 0 0 0,0 0 0 0 0,-1 0-1 0 0,1 1 1 0 0,-1-1 0 0 0,0 0 0 0 0,-1 1 13 0 0,-3 12-42 0 0,0-1 0 0 0,-2 1-1 0 0,0-2 1 0 0,-7 12 42 0 0,4-8-7 0 0,-1 0-38 0 0,-8 20-357 0 0,27-42-1564 0 0,3-9 271 0 0,90-130-12003 0 0,-72 104 12021 0 0</inkml:trace>
  <inkml:trace contextRef="#ctx0" brushRef="#br0" timeOffset="12337.803">5604 3889 1128 0 0,'1'-1'257'0'0,"0"1"1"0"0,0-1-1 0 0,0 1 1 0 0,-1 0-1 0 0,1 0 0 0 0,0-1 1 0 0,0 1-1 0 0,0 0 0 0 0,0 0 1 0 0,0 0-1 0 0,0 0 1 0 0,-1 0-1 0 0,1 0 0 0 0,0 0 1 0 0,0 0-1 0 0,0 1 0 0 0,0-1 1 0 0,0 0-1 0 0,-1 0 0 0 0,1 1 1 0 0,0-1-1 0 0,0 0 1 0 0,0 1-1 0 0,0 0-257 0 0,1 19 7377 0 0,-2-7-7298 0 0,-3 15 948 0 0,0 0 0 0 0,-1 0 0 0 0,-2 0 0 0 0,-1-1-1 0 0,-8 19-1026 0 0,3-7-17 0 0,2 0-1 0 0,0 11 18 0 0,7-27-322 0 0,-6 36-2966 0 0,9-56 2578 0 0,-1 0 0 0 0,0-1 0 0 0,1 1 1 0 0,-1-1-1 0 0,0 1 0 0 0,0-1 0 0 0,-1 1 0 0 0,1-1 0 0 0,0 0 0 0 0,-1 0 0 0 0,0 1 0 0 0,1-1 0 0 0,-1 0 0 0 0,0 0 0 0 0,0-1 0 0 0,0 1 0 0 0,-1 1 710 0 0,-5-1-2503 0 0,-3-2 845 0 0</inkml:trace>
  <inkml:trace contextRef="#ctx0" brushRef="#br0" timeOffset="12603.883">5346 4285 72 0 0,'-3'6'8408'0'0,"4"-12"-1448"0"0,2-4-2495 0 0,4 1-4029 0 0,5-1-250 0 0,1 1 1 0 0,0 0-1 0 0,1 1 1 0 0,-1 0-1 0 0,2 2 1 0 0,-1-1-1 0 0,1 2 1 0 0,8-3-187 0 0,31-7-309 0 0,39-4 309 0 0,-91 18 0 0 0,66-9-5052 0 0,34 0 5052 0 0,44-6-13740 0 0,-122 12 11540 0 0</inkml:trace>
  <inkml:trace contextRef="#ctx0" brushRef="#br0" timeOffset="13686.631">129 5302 400 0 0,'3'-20'2087'0'0,"1"-17"-828"0"0,-4 36-1186 0 0,0 0 0 0 0,0 0 0 0 0,0 0 0 0 0,0 0-1 0 0,0 1 1 0 0,0-1 0 0 0,0 0 0 0 0,0 0 0 0 0,0 0-1 0 0,0 0 1 0 0,0 0 0 0 0,-1 0 0 0 0,1 0 0 0 0,0 1-1 0 0,-1-1 1 0 0,1 0 0 0 0,-1 0 0 0 0,1 0-1 0 0,-1 1 1 0 0,1-1 0 0 0,-1 0 0 0 0,1 1 0 0 0,-1-1-1 0 0,0 0 1 0 0,1 1 0 0 0,-1-1 0 0 0,0 1-73 0 0,0-1 54 0 0,0 1 0 0 0,0 0 1 0 0,0 0-1 0 0,0 0 0 0 0,0 0 1 0 0,1 0-1 0 0,-1 0 0 0 0,0 0 1 0 0,0 1-1 0 0,0-1 0 0 0,0 0 1 0 0,0 0-1 0 0,0 1 0 0 0,1-1 1 0 0,-1 1-1 0 0,0-1 0 0 0,0 0 1 0 0,0 1-1 0 0,1 0 0 0 0,-1-1 1 0 0,0 1-1 0 0,1-1 0 0 0,-1 1 0 0 0,0 0 1 0 0,1-1-1 0 0,-1 1 0 0 0,1 0 1 0 0,-1 0-1 0 0,1 0 0 0 0,-1-1 1 0 0,1 1-1 0 0,0 0 0 0 0,0 0 1 0 0,-1 0-1 0 0,1 0-54 0 0,-8 33 1224 0 0,8-33-1180 0 0,-18 163 8555 0 0,4 77-8599 0 0,6-79 1944 0 0,-14 135 295 0 0,-10 240 67 0 0,32-439-2322 0 0,5-1 1 0 0,3 1 0 0 0,5-1 0 0 0,13 42 15 0 0,16 1-1074 0 0,-22-77-5411 0 0,4 27 6485 0 0,-23-87-676 0 0,0 1-1 0 0,0-1 1 0 0,0 1 0 0 0,-1-1 0 0 0,1 1 0 0 0,-1 0-1 0 0,0-1 1 0 0,0 1 0 0 0,0-1 0 0 0,0 1 0 0 0,-1 0-1 0 0,1-1 1 0 0,-1 1 0 0 0,0-1 0 0 0,0 1 0 0 0,-1-1-1 0 0,1 1 1 0 0,-1-1 0 0 0,-1 3 676 0 0,-4-1-2361 0 0</inkml:trace>
  <inkml:trace contextRef="#ctx0" brushRef="#br0" timeOffset="17109.934">4598 6663 2148 0 0,'-5'12'3318'0'0,"0"0"0"0"0,-1 0-1 0 0,0 0 1 0 0,-7 9-3318 0 0,5-8 1150 0 0,1 0 0 0 0,0 0 0 0 0,1 0 0 0 0,-4 12-1150 0 0,9-21 94 0 0,0-1-1 0 0,0 1 1 0 0,0 0-1 0 0,1 0 1 0 0,-1 0-1 0 0,1-1 0 0 0,0 1 1 0 0,0 0-1 0 0,1 0 1 0 0,-1 0-1 0 0,1 0 1 0 0,0-1-1 0 0,0 1 0 0 0,0 0 1 0 0,0-1-1 0 0,1 1 1 0 0,-1 0-1 0 0,1-1 1 0 0,0 0-1 0 0,0 1-93 0 0,0-1 27 0 0,1 0 0 0 0,-1 0 0 0 0,1 0 1 0 0,0 0-1 0 0,-1 0 0 0 0,1 0 0 0 0,1-1 0 0 0,-1 0 0 0 0,0 1 0 0 0,0-1 0 0 0,1 0 1 0 0,-1-1-1 0 0,1 1 0 0 0,0-1 0 0 0,-1 1 0 0 0,1-1 0 0 0,0 0-27 0 0,3 0 6 0 0,-1-1-1 0 0,0 1 1 0 0,1-1-1 0 0,-1 0 0 0 0,0 0 1 0 0,1-1-1 0 0,-1 0 1 0 0,0 0-1 0 0,1 0 1 0 0,0-1-6 0 0,7-3-124 0 0,-1 0 0 0 0,0-1 0 0 0,0 0 0 0 0,0-1 1 0 0,-1 0-1 0 0,0-1 0 0 0,0 0 0 0 0,-1-1 0 0 0,1-2 124 0 0,-1 1-525 0 0,-2-1 0 0 0,1 0 1 0 0,-1-1-1 0 0,-1 0 0 0 0,0 0 0 0 0,0-1 0 0 0,-1 1 0 0 0,-1-2 0 0 0,4-9 525 0 0,-4 2-610 0 0,0 1 0 0 0,-1-1 0 0 0,-1 0 0 0 0,-1-1 0 0 0,-1 1 0 0 0,0-7 610 0 0,-2-10 15 0 0,-2 0 0 0 0,-1 0 1 0 0,-3-9-16 0 0,-6-19 6393 0 0,-8-19-6393 0 0,18 77 264 0 0,0 1-1 0 0,0-1 1 0 0,1 1 0 0 0,0-1 0 0 0,1 1-1 0 0,-1-1 1 0 0,2 1 0 0 0,-1-1 0 0 0,1 0-1 0 0,0 1 1 0 0,1-3-264 0 0,-1 6 54 0 0,1-1-1 0 0,0 1 1 0 0,1-1-1 0 0,-1 1 1 0 0,1 0-1 0 0,0 0 1 0 0,0 0-1 0 0,0 0 1 0 0,0 0-1 0 0,1 1 1 0 0,-1-1-1 0 0,1 1 1 0 0,0 0-1 0 0,0 0 1 0 0,0 1-1 0 0,1-1 1 0 0,-1 1-1 0 0,1 0-53 0 0,21-11 112 0 0,1 2-1 0 0,0 1 1 0 0,0 1-1 0 0,20-3-111 0 0,118-19 195 0 0,-138 26-171 0 0,141-20 386 0 0,36 5-410 0 0,-16 15-1364 0 0,-113 8-4865 0 0,35 7 6229 0 0,-105-10-626 0 0,0 0-319 0 0,-1 1 1 0 0,0-1 0 0 0,1 1 0 0 0,-1 0 0 0 0,0 0 0 0 0,0 0-1 0 0,0 1 1 0 0,0-1 0 0 0,0 1 0 0 0,0 0 0 0 0,3 2 944 0 0,-6 1-2941 0 0,-7 1 720 0 0</inkml:trace>
  <inkml:trace contextRef="#ctx0" brushRef="#br0" timeOffset="17421.554">5124 6573 748 0 0,'3'-1'1335'0'0,"0"1"0"0"0,0-1 0 0 0,0 1 0 0 0,0-1 0 0 0,0 0 0 0 0,-1 0 0 0 0,1 0 0 0 0,0-1 0 0 0,-1 1 0 0 0,1-1 0 0 0,-1 1-1335 0 0,22-11 4470 0 0,39-3-3407 0 0,1 2 0 0 0,23 0-1063 0 0,-14 2 118 0 0,246-26-583 0 0,-182 25-3950 0 0,3 0-8063 0 0,-122 10 9841 0 0,-9 0 733 0 0</inkml:trace>
  <inkml:trace contextRef="#ctx0" brushRef="#br0" timeOffset="17686.191">5483 6520 336 0 0,'-14'59'12579'0'0,"-6"-1"-6843"0"0,10-31-4636 0 0,1 0 0 0 0,-3 16-1100 0 0,9-25 84 0 0,0-1 0 0 0,1 1 0 0 0,1 0 0 0 0,1 0 1 0 0,0-1-1 0 0,2 1 0 0 0,2 15-84 0 0,9 18-3707 0 0,7-2-5470 0 0,-11-38 3267 0 0,-8-11 3856 0 0</inkml:trace>
  <inkml:trace contextRef="#ctx0" brushRef="#br0" timeOffset="17908.031">5788 6608 96 0 0,'-19'35'7569'0'0,"-29"54"3350"0"0,37-67-9813 0 0,1 1 0 0 0,1 0 0 0 0,1 2-1106 0 0,5-15-271 0 0,0 2 1 0 0,1-1-1 0 0,0 0 1 0 0,0 0-1 0 0,1 1 0 0 0,1-1 1 0 0,0 1-1 0 0,1-1 1 0 0,0 0-1 0 0,0 1 0 0 0,1-1 1 0 0,1 0-1 0 0,0 0 1 0 0,1 0-1 0 0,0 0 0 0 0,2 4 271 0 0,35 58-14218 0 0,-35-64 11656 0 0</inkml:trace>
  <inkml:trace contextRef="#ctx0" brushRef="#br0" timeOffset="16483.251">3514 6564 232 0 0,'5'-16'6796'0'0,"-5"15"-6063"0"0,1-1-1 0 0,-1 1 0 0 0,0 0 1 0 0,1-1-1 0 0,-1 1 0 0 0,1 0 0 0 0,-1-1 1 0 0,1 1-1 0 0,0 0 0 0 0,-1 0 1 0 0,1 0-1 0 0,0-1 0 0 0,0 1 1 0 0,0 0-1 0 0,0 0 0 0 0,1 0-732 0 0,20-4 1390 0 0,76 8-514 0 0,38 8-876 0 0,-57-2-2972 0 0,-2 1-4459 0 0,-40-3 834 0 0,-23-3 4046 0 0</inkml:trace>
  <inkml:trace contextRef="#ctx0" brushRef="#br0" timeOffset="16777.589">3566 6803 432 0 0,'-10'14'518'0'0,"1"2"10550"0"0,13-14-5587 0 0,9-5-3277 0 0,277-83-1748 0 0,-197 65-8843 0 0,13 1 8387 0 0,19-1-9258 0 0,-90 14 7244 0 0</inkml:trace>
  <inkml:trace contextRef="#ctx0" brushRef="#br0" timeOffset="14662.204">565 7013 932 0 0,'-4'2'1008'0'0,"0"0"1"0"0,0 0-1 0 0,0-1 0 0 0,0 1 0 0 0,0-1 1 0 0,0 0-1 0 0,0 0 0 0 0,-1 0-1008 0 0,16-24 2664 0 0,4-27-2009 0 0,-2-1 1 0 0,-2 0 0 0 0,3-44-656 0 0,8-36 100 0 0,-7 50-26 0 0,-9 41 1355 0 0,2 0 0 0 0,1 0 0 0 0,14-33-1429 0 0,-22 71 72 0 0,0 0 1 0 0,0 0-1 0 0,0 1 1 0 0,1-1-1 0 0,-1 0 1 0 0,1 1-1 0 0,-1-1 1 0 0,1 1-1 0 0,-1 0 1 0 0,1 0-1 0 0,0-1 1 0 0,0 1-1 0 0,-1 0 1 0 0,1 0-1 0 0,0 1 1 0 0,0-1-1 0 0,0 0 1 0 0,0 1-1 0 0,0-1 1 0 0,0 1-1 0 0,0-1 1 0 0,1 1-1 0 0,-1 0 1 0 0,0 0-1 0 0,2 0-72 0 0,9 0-34 0 0,1 1 0 0 0,-1 0 0 0 0,11 3 34 0 0,-7-1 86 0 0,10-1-122 0 0,1-1 1 0 0,-1-2-1 0 0,0 0 0 0 0,0-2 1 0 0,0-1-1 0 0,0-1 0 0 0,20-7 36 0 0,-19 3-1373 0 0,0 0 0 0 0,11-7 1373 0 0,-21 5-1677 0 0,-15 9 769 0 0,-11 10 789 0 0,7-7 142 0 0,-8 8 13 0 0,0 0 0 0 0,1 0 0 0 0,-1 1-1 0 0,2 1 1 0 0,0 0-36 0 0,3-6 66 0 0,1 0 0 0 0,0 0 0 0 0,0 1-1 0 0,1-1 1 0 0,0 1 0 0 0,0 0 0 0 0,0 0 0 0 0,1 0-1 0 0,-1 0 1 0 0,1 0 0 0 0,1 2-66 0 0,6 22 88 0 0,-5-28-140 0 0,0 0-1 0 0,0 0 1 0 0,0 0-1 0 0,0 0 0 0 0,-1 0 1 0 0,1 0-1 0 0,-1 1 0 0 0,0-1 1 0 0,0 0-1 0 0,0 0 1 0 0,0 0-1 0 0,0 1 0 0 0,0-1 1 0 0,0 0-1 0 0,-1 0 1 0 0,1 0-1 0 0,-1 0 0 0 0,0 2 53 0 0,-2 2-328 0 0,-1 8-11877 0 0,4-13 10589 0 0</inkml:trace>
  <inkml:trace contextRef="#ctx0" brushRef="#br0" timeOffset="14957.139">1599 6180 280 0 0,'-7'5'7522'0'0,"-8"0"-3736"0"0,4-1-1230 0 0,2 2-1991 0 0,0 0 0 0 0,1 0 0 0 0,0 1-1 0 0,0 0 1 0 0,0 0 0 0 0,1 1 0 0 0,0 0 0 0 0,1 0 0 0 0,0 1 0 0 0,0 0-1 0 0,-4 8-564 0 0,-6 15 546 0 0,0 1 0 0 0,-8 28-546 0 0,13-30 182 0 0,1 0-1 0 0,2 1 1 0 0,2 0-1 0 0,0 0 1 0 0,2 0-1 0 0,2 1 1 0 0,1 19-182 0 0,2-26-169 0 0,1-1 0 0 0,1 1 1 0 0,1-1-1 0 0,1 1 0 0 0,2-1 1 0 0,0-1-1 0 0,2 1 0 0 0,1-2 0 0 0,11 21 169 0 0,1 1-1782 0 0,4 4-2228 0 0,2-3-3564 0 0,-28-45 7267 0 0,1 0 1 0 0,0 0 0 0 0,-1 0 0 0 0,1 0-1 0 0,0 0 1 0 0,0 0 0 0 0,-1-1 0 0 0,1 1-1 0 0,0 0 1 0 0,0 0 0 0 0,0-1-1 0 0,0 1 1 0 0,0 0 0 0 0,0-1 0 0 0,0 1-1 0 0,0-1 1 0 0,1 0 0 0 0,-1 1 0 0 0,1-1 306 0 0,7-2-1832 0 0</inkml:trace>
  <inkml:trace contextRef="#ctx0" brushRef="#br0" timeOffset="15248.069">2205 6153 480 0 0,'11'32'10239'0'0,"-9"3"-5923"0"0,-12 38-3429 0 0,5-43-21 0 0,-5 41 89 0 0,4-15-3717 0 0,-9 27 2762 0 0,12-73-1350 0 0,1-1 1 0 0,-2 1 0 0 0,0-1-1 0 0,0 1 1 0 0,0-1 0 0 0,-1 0 0 0 0,0-1-1 0 0,-1 1 1 0 0,-1 0 1349 0 0,-9 10-2229 0 0</inkml:trace>
  <inkml:trace contextRef="#ctx0" brushRef="#br0" timeOffset="15501.621">1762 6786 2040 0 0,'-5'5'1219'0'0,"-18"12"3794"0"0,21-16-4231 0 0,0 0-1 0 0,0 0 0 0 0,0 0 0 0 0,0 0 1 0 0,0 0-1 0 0,0 0 0 0 0,0 0 0 0 0,0-1 1 0 0,0 1-1 0 0,0-1 0 0 0,-1 0-781 0 0,2-2 2520 0 0,7-2-1762 0 0,6-4-537 0 0,66-22-1759 0 0,1 3 0 0 0,3 3 1538 0 0,33-5-14187 0 0,16 4 14187 0 0,-95 20-2094 0 0</inkml:trace>
  <inkml:trace contextRef="#ctx0" brushRef="#br0" timeOffset="15827.032">1960 6984 152 0 0,'-21'23'4949'0'0,"6"-9"2566"0"0,15-14-7421 0 0,-1 0 0 0 0,1 1-1 0 0,0-1 1 0 0,0 0 0 0 0,0 0-1 0 0,0 0 1 0 0,0 0-1 0 0,-1 0 1 0 0,1 0 0 0 0,0 0-1 0 0,0 1 1 0 0,0-1-1 0 0,0 0 1 0 0,0 0 0 0 0,0 0-1 0 0,0 0 1 0 0,-1 0-1 0 0,1 1 1 0 0,0-1 0 0 0,0 0-1 0 0,0 0 1 0 0,0 0-1 0 0,0 1 1 0 0,0-1 0 0 0,0 0-1 0 0,0 0 1 0 0,0 0-1 0 0,0 0 1 0 0,0 1 0 0 0,0-1-1 0 0,0 0 1 0 0,0 0 0 0 0,0 0-1 0 0,0 0 1 0 0,0 1-1 0 0,1-1 1 0 0,-1 0 0 0 0,0 0-1 0 0,0 0 1 0 0,0 0-1 0 0,0 1 1 0 0,0-1 0 0 0,0 0-1 0 0,0 0 1 0 0,0 0-1 0 0,1 0 1 0 0,-1 0-94 0 0,11 4 1430 0 0,13-2-870 0 0,30-8 555 0 0,36-7-1115 0 0,-46 5-664 0 0,0 2-1 0 0,40 0 665 0 0,-82 6-91 0 0,-1-1 0 0 0,1 1 0 0 0,0 0 0 0 0,0 1 0 0 0,0-1 0 0 0,0 0 0 0 0,0 0 0 0 0,-1 1 0 0 0,1-1 0 0 0,0 1 0 0 0,0 0 0 0 0,0 0 0 0 0,0 0 91 0 0,-2-1-23 0 0,0 0 0 0 0,0 0-1 0 0,0 1 1 0 0,1-1 0 0 0,-1 0 0 0 0,0 1 0 0 0,0-1 0 0 0,0 0 0 0 0,0 1-1 0 0,0-1 1 0 0,0 0 0 0 0,0 1 0 0 0,0-1 0 0 0,0 0 0 0 0,0 1 0 0 0,0-1-1 0 0,0 1 1 0 0,0-1 0 0 0,0 0 0 0 0,0 1 0 0 0,0-1 0 0 0,0 0 0 0 0,0 1-1 0 0,0-1 1 0 0,-1 0 0 0 0,1 0 0 0 0,0 1 0 0 0,0-1 0 0 0,0 0-1 0 0,-1 1 1 0 0,1-1 0 0 0,0 0 0 0 0,0 0 0 0 0,-1 1 0 0 0,1-1 0 0 0,0 0-1 0 0,-1 0 24 0 0,-39 29-139 0 0,32-24 474 0 0,-34 21 2381 0 0,-23 21-2716 0 0,51-36 207 0 0,0 0 1 0 0,1 1-1 0 0,1 1 0 0 0,0 0 0 0 0,1 0 0 0 0,-2 6-207 0 0,11-17 11 0 0,1 0-1 0 0,-1 1 1 0 0,1-1-1 0 0,0 0 1 0 0,-1 1-1 0 0,1-1 1 0 0,1 1-1 0 0,-1 0 0 0 0,0-1 1 0 0,1 1-1 0 0,-1 0 1 0 0,1 0-1 0 0,0-1 1 0 0,0 1-1 0 0,0 0 1 0 0,0-1-1 0 0,0 1 1 0 0,1 0-1 0 0,0 2-10 0 0,0-3 0 0 0,0 0-1 0 0,0 0 0 0 0,0 0 1 0 0,0-1-1 0 0,0 1 0 0 0,1 0 1 0 0,-1-1-1 0 0,1 1 1 0 0,-1-1-1 0 0,1 1 0 0 0,-1-1 1 0 0,1 0-1 0 0,0 0 0 0 0,0 0 1 0 0,0 0-1 0 0,0 0 1 0 0,0 0-1 0 0,0 0 0 0 0,0-1 1 0 0,0 1-1 0 0,0-1 0 0 0,0 1 1 0 0,0-1-1 0 0,0 0 1 0 0,2 0 0 0 0,12 1-373 0 0,1-1 0 0 0,-1-1-1 0 0,0-1 1 0 0,0 0 0 0 0,0-1 0 0 0,0-1 0 0 0,-1 0 0 0 0,1-1 0 0 0,-1-1 0 0 0,0 0 0 0 0,0-2 373 0 0,13-6-2513 0 0,0-2-1 0 0,-1-1 1 0 0,0-1-1 0 0,-2-1 1 0 0,4-5 2513 0 0,0-4-2178 0 0,-4-1 476 0 0</inkml:trace>
  <inkml:trace contextRef="#ctx0" brushRef="#br0" timeOffset="16121.403">2727 6283 1052 0 0,'5'12'9738'0'0,"2"0"-4008"0"0,5 2-2391 0 0,8 6-2457 0 0,0 2-178 0 0,-10-9-544 0 0,31 35 1732 0 0,20 33-1892 0 0,-49-62 239 0 0,-1-1-1 0 0,0 2 0 0 0,-2-1 1 0 0,0 1-1 0 0,-1 1 1 0 0,2 12-239 0 0,-1 5-35 0 0,-2 1 1 0 0,-2-1 0 0 0,-1 1-1 0 0,-2 0 1 0 0,-1 0 0 0 0,-3 0-1 0 0,-4 32 35 0 0,0-35-1016 0 0,-1 1 0 0 0,-2-1-1 0 0,-9 25 1017 0 0,8-34-1807 0 0,-1-1 1 0 0,-1 0-1 0 0,-1-1 0 0 0,-17 22 1807 0 0,23-35-1129 0 0,-2-1-1 0 0,1 0 0 0 0,-2-1 0 0 0,1 0 1 0 0,-2 0-1 0 0,1-1 0 0 0,-1 0 0 0 0,0-1 1 0 0,-1 0-1 0 0,0-1 0 0 0,-3 1 1130 0 0,-17 4-1804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7:49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1225 12 1448 0 0,'-8'-1'803'0'0,"-41"-4"8534"0"0,-43 0-9337 0 0,73 5 749 0 0,2 2 0 0 0,-1 0 0 0 0,0 0 0 0 0,0 2 0 0 0,1 0 0 0 0,-17 7-749 0 0,-7 5 680 0 0,1 3-1 0 0,1 1 0 0 0,1 1 1 0 0,0 2-1 0 0,2 2 1 0 0,1 2-1 0 0,-2 3-679 0 0,1 2 177 0 0,2 1 0 0 0,2 1 0 0 0,1 2 0 0 0,2 1 0 0 0,1 1 0 0 0,2 1 0 0 0,2 2 0 0 0,1 0-1 0 0,2 2 1 0 0,-4 16-177 0 0,18-41 33 0 0,2 0 0 0 0,-1 1-1 0 0,2-1 1 0 0,1 1-1 0 0,0 0 1 0 0,1 0 0 0 0,1 0-1 0 0,1 0 1 0 0,1 0-1 0 0,0 0 1 0 0,3 10-33 0 0,-2-18 1 0 0,1 0 1 0 0,0 0-1 0 0,1-1 1 0 0,0 1-1 0 0,1-1 1 0 0,0 1 0 0 0,0-2-1 0 0,1 1 1 0 0,1 0-1 0 0,-1-1 1 0 0,1-1-1 0 0,1 1 1 0 0,0-1-1 0 0,0 0 1 0 0,1-1-1 0 0,0 0 1 0 0,0 0-1 0 0,0-1 1 0 0,11 5-2 0 0,-12-6-7 0 0,2-1 1 0 0,-1 0 0 0 0,0-1 0 0 0,1 0-1 0 0,-1 0 1 0 0,1-1 0 0 0,0-1-1 0 0,0 1 1 0 0,0-2 0 0 0,0 1-1 0 0,0-1 1 0 0,0-1 0 0 0,0 0-1 0 0,-1 0 1 0 0,1-1 0 0 0,0 0-1 0 0,0-1 7 0 0,-3 1-51 0 0,0-1-1 0 0,0 0 0 0 0,-1 0 0 0 0,1 0 1 0 0,-1-1-1 0 0,1 0 0 0 0,-1-1 1 0 0,0 1-1 0 0,-1-1 0 0 0,1 0 0 0 0,-1 0 1 0 0,0-1-1 0 0,0 0 0 0 0,-1 0 0 0 0,1 0 1 0 0,-1 0-1 0 0,-1-1 0 0 0,1 1 0 0 0,-1-1 1 0 0,-1 0-1 0 0,1 0 0 0 0,-1 0 0 0 0,0-1 52 0 0,2-11-111 0 0,-1-1-1 0 0,-1 0 1 0 0,-1 0 0 0 0,0 1-1 0 0,-2-1 1 0 0,0 0-1 0 0,-1 0 1 0 0,-2-2 111 0 0,-5-24-58 0 0,-2 0 1 0 0,-15-39 57 0 0,18 62 8 0 0,-1 0 0 0 0,-1 0 0 0 0,-2 1 1 0 0,0 0-1 0 0,0 1 0 0 0,-2 1 0 0 0,-1 0 1 0 0,-1 1-1 0 0,-1-1-8 0 0,4 7 32 0 0,-2 0 1 0 0,1 0-1 0 0,-2 2 1 0 0,0 0-1 0 0,0 1 1 0 0,0 0-1 0 0,-2 1 1 0 0,1 1 0 0 0,-1 1-1 0 0,0 1 1 0 0,-17-4-33 0 0,10 4 66 0 0,1 1-1 0 0,-1 2 1 0 0,0 0 0 0 0,0 2 0 0 0,-5 0-66 0 0,16 2 17 0 0,-1 0 1 0 0,1 0-1 0 0,0 1 0 0 0,0 1 0 0 0,0 1 0 0 0,0 0 0 0 0,0 0 0 0 0,1 2 1 0 0,-9 3-18 0 0,19-7-1 0 0,0-1-1 0 0,1 1 1 0 0,-1-1 0 0 0,0 1 0 0 0,0 0 0 0 0,1 0 0 0 0,-1 0 0 0 0,1 1 0 0 0,0-1 0 0 0,0 0 0 0 0,0 1 0 0 0,0 0-1 0 0,0-1 1 0 0,0 1 0 0 0,1 0 0 0 0,-1 0 0 0 0,1 0 0 0 0,-1 2 1 0 0,2-3-18 0 0,-1 1 1 0 0,1 0-1 0 0,0 0 1 0 0,0-1-1 0 0,0 1 1 0 0,1 0-1 0 0,-1 0 1 0 0,1-1-1 0 0,-1 1 1 0 0,1 0-1 0 0,0-1 1 0 0,0 1-1 0 0,0-1 1 0 0,0 1-1 0 0,1-1 1 0 0,-1 0-1 0 0,2 2 18 0 0,4 5-369 0 0,0-1 1 0 0,0 0-1 0 0,1-1 1 0 0,0 1-1 0 0,0-2 1 0 0,1 1-1 0 0,0-1 1 0 0,0 0-1 0 0,0-1 1 0 0,2 0 368 0 0,34 15-3914 0 0,2-3 1 0 0,0-1-1 0 0,1-3 1 0 0,12 0 3913 0 0,0 0-1798 0 0</inkml:trace>
  <inkml:trace contextRef="#ctx0" brushRef="#br0" timeOffset="315.846">1931 429 544 0 0,'-34'-11'5632'0'0,"0"2"1"0"0,-18-3-5633 0 0,28 9 1196 0 0,0 0 1 0 0,0 2-1 0 0,0 0 1 0 0,-4 2-1197 0 0,-26 2 1058 0 0,0 4-1 0 0,0 1 1 0 0,0 3 0 0 0,-20 7-1058 0 0,39-7 367 0 0,0 2 1 0 0,1 1-1 0 0,0 1 0 0 0,1 2 1 0 0,1 1-1 0 0,-29 21-367 0 0,51-31 82 0 0,0 0-1 0 0,0 1 0 0 0,0 0 1 0 0,1 0-1 0 0,1 1 1 0 0,-1 0-1 0 0,2 1 1 0 0,-1-1-1 0 0,-5 12-81 0 0,11-16 11 0 0,-1-1-1 0 0,1 1 1 0 0,0-1-1 0 0,1 1 1 0 0,-1-1 0 0 0,1 1-1 0 0,0 0 1 0 0,1 0-1 0 0,-1 0 1 0 0,1 0-1 0 0,0 0 1 0 0,1 0-1 0 0,-1-1 1 0 0,1 1 0 0 0,0 0-1 0 0,1 0 1 0 0,0-1-1 0 0,-1 1 1 0 0,2-1-1 0 0,-1 1 1 0 0,1-1 0 0 0,2 4-11 0 0,5 6-8 0 0,1-1 0 0 0,1 0 1 0 0,0-1-1 0 0,0-1 0 0 0,2 0 1 0 0,-1 0-1 0 0,2-1 1 0 0,-1-1-1 0 0,1-1 0 0 0,1 0 1 0 0,0 0-1 0 0,16 5 8 0 0,25 8-1279 0 0,1-2 1 0 0,1-3-1 0 0,6-1 1279 0 0,-48-12-783 0 0,63 13-4257 0 0,-72-16 3806 0 0,1 0 1 0 0,-1-1-1 0 0,1 0 1 0 0,0 0-1 0 0,-1 0 1 0 0,1-1 0 0 0,8-3 1233 0 0,0-4-2995 0 0,-12-2 827 0 0</inkml:trace>
  <inkml:trace contextRef="#ctx0" brushRef="#br0" timeOffset="649.868">1160 809 2664 0 0,'-5'0'547'0'0,"-43"-6"6655"0"0,45 5-6514 0 0,0 0 0 0 0,-1 0 0 0 0,1 0-1 0 0,0 0 1 0 0,0 0 0 0 0,0 0-1 0 0,0-1 1 0 0,0 0 0 0 0,0 0 0 0 0,0 1-1 0 0,1-2 1 0 0,-1 1 0 0 0,1 0-688 0 0,2 2 31 0 0,0-1 0 0 0,-1 1-1 0 0,1 0 1 0 0,0-1 0 0 0,0 1 0 0 0,0 0 0 0 0,0 0 0 0 0,0-1 0 0 0,0 1-1 0 0,0 0 1 0 0,0-1 0 0 0,0 1 0 0 0,0 0 0 0 0,0-1 0 0 0,0 1 0 0 0,0 0 0 0 0,1-1-1 0 0,-1 1 1 0 0,0 0 0 0 0,0 0 0 0 0,0-1 0 0 0,0 1 0 0 0,0 0 0 0 0,1 0 0 0 0,-1-1-1 0 0,0 1 1 0 0,0 0 0 0 0,1 0 0 0 0,-1-1 0 0 0,0 1 0 0 0,0 0 0 0 0,1 0-1 0 0,-1 0 1 0 0,0 0 0 0 0,0-1 0 0 0,1 1 0 0 0,-1 0 0 0 0,0 0 0 0 0,1 0 0 0 0,-1 0-1 0 0,0 0 1 0 0,0 0 0 0 0,1 0 0 0 0,-1 0 0 0 0,0 0 0 0 0,1 0-31 0 0,17-5 110 0 0,-18 5-62 0 0,85-15 57 0 0,1 5 1 0 0,0 3-1 0 0,5 4-105 0 0,12-2-66 0 0,-33 2 238 0 0,185-17-6862 0 0,-205 14 3759 0 0,-1-3 0 0 0,0-2 0 0 0,0-3 0 0 0,4-3 2931 0 0,20-10-2348 0 0</inkml:trace>
  <inkml:trace contextRef="#ctx0" brushRef="#br0" timeOffset="650.868">2746 104 580 0 0,'-75'74'13909'0'0,"13"-15"-8804"0"0,4 4-4266 0 0,5 0 19 0 0,-42 66-858 0 0,78-103 7 0 0,1 1-1 0 0,2 1 1 0 0,1 0-1 0 0,1 1 1 0 0,1 0-1 0 0,-5 24-6 0 0,-12 97-3667 0 0,17-84-1936 0 0,-2 0-4093 0 0,11-58 7668 0 0</inkml:trace>
  <inkml:trace contextRef="#ctx0" brushRef="#br0" timeOffset="883.471">2518 54 180 0 0,'-44'58'11005'0'0,"-6"0"-11005"0"0,7-7 5944 0 0,-13 22-5944 0 0,-19 39 3216 0 0,-5 21-3216 0 0,46-70 339 0 0,2 2 1 0 0,3 1 0 0 0,3 3-340 0 0,17-41 4 0 0,1 1 1 0 0,2 0-1 0 0,1 1 1 0 0,1 0-1 0 0,0 28-4 0 0,6 45-2147 0 0,8 0-4823 0 0,-10-100 6341 0 0,0 1-204 0 0,0-1-1 0 0,1 1 0 0 0,-1 0 0 0 0,1-1 0 0 0,0 1 0 0 0,0 0 1 0 0,0-1-1 0 0,0 1 0 0 0,1-1 0 0 0,-1 0 0 0 0,1 1 834 0 0,2-6-2068 0 0</inkml:trace>
  <inkml:trace contextRef="#ctx0" brushRef="#br0" timeOffset="1223.013">2551 134 548 0 0,'26'-25'10690'0'0,"-23"21"-9310"0"0,0 1 1 0 0,0 0 0 0 0,0 0-1 0 0,0 0 1 0 0,1 0-1 0 0,0 1 1 0 0,2-2-1381 0 0,-3 2 37 0 0,0 1 0 0 0,0 0 0 0 0,0 0 1 0 0,1 0-1 0 0,-1 0 0 0 0,0 0 0 0 0,1 1 0 0 0,1 0-37 0 0,32-1 109 0 0,0 1 1 0 0,1 2-1 0 0,-1 2 0 0 0,0 1 0 0 0,-1 2 1 0 0,35 11-110 0 0,-29-5 84 0 0,0 2 1 0 0,-1 2 0 0 0,-1 2-1 0 0,0 1 1 0 0,24 18-85 0 0,-49-29-8 0 0,-1 2 1 0 0,0 0-1 0 0,0 0 1 0 0,-1 1-1 0 0,0 1 0 0 0,-2 0 1 0 0,1 1-1 0 0,-1 0 0 0 0,0 3 8 0 0,-8-12-4 0 0,0 0-1 0 0,0 0 1 0 0,-1 0-1 0 0,1 1 0 0 0,-1-1 1 0 0,-1 0-1 0 0,1 1 1 0 0,-1-1-1 0 0,0 1 1 0 0,0 0-1 0 0,0-1 0 0 0,-1 1 1 0 0,0 0-1 0 0,0 0 1 0 0,-1-1-1 0 0,1 1 1 0 0,-1 0-1 0 0,0-1 0 0 0,-1 1 1 0 0,1-1-1 0 0,-1 1 1 0 0,-1-1-1 0 0,1 0 1 0 0,0 0-1 0 0,-1 0 0 0 0,0 0 1 0 0,-1 0-1 0 0,1-1 1 0 0,-4 5 4 0 0,-7 5-77 0 0,0-1 0 0 0,-2 0 1 0 0,1-1-1 0 0,-1 0 0 0 0,-1-1 0 0 0,0-1 1 0 0,-15 6 76 0 0,-35 15-456 0 0,-31 7 456 0 0,78-31-35 0 0,-224 70-101 0 0,138-46 1058 0 0,-79 34-922 0 0,184-65 5 0 0,-22 10 367 0 0,0 1 0 0 0,-11 7-372 0 0,28-15 90 0 0,1 1 0 0 0,0-1 0 0 0,0 1 0 0 0,0 0 0 0 0,0 1 0 0 0,0-1 0 0 0,1 1 1 0 0,0 0-1 0 0,0 0 0 0 0,0 0 0 0 0,1 0 0 0 0,-2 4-90 0 0,4-6 34 0 0,0 0 1 0 0,0 0-1 0 0,1 1 1 0 0,-1-1-1 0 0,1 0 1 0 0,0 0-1 0 0,0 1 0 0 0,0-1 1 0 0,0 0-1 0 0,1 0 1 0 0,-1 0-1 0 0,1 1 1 0 0,0-1-1 0 0,-1 0 1 0 0,2 0-1 0 0,-1 0 0 0 0,0 0 1 0 0,1 0-1 0 0,-1 0 1 0 0,1-1-1 0 0,0 1 1 0 0,0 0-1 0 0,0-1 1 0 0,0 1-1 0 0,0-1 0 0 0,0 0 1 0 0,1 0-1 0 0,0 1-34 0 0,11 9 54 0 0,1-1-1 0 0,-1 0 0 0 0,2-1 1 0 0,7 4-54 0 0,-18-11 12 0 0,78 40-61 0 0,1-3 1 0 0,51 14 48 0 0,-45-19-2340 0 0,-2 4 0 0 0,28 19 2340 0 0,-80-38-3030 0 0,0 1 1 0 0,-2 2-1 0 0,0 1 0 0 0,-2 1 1 0 0,-1 2-1 0 0,16 18 3030 0 0,-20-11-1796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1000 0 0,'4'-14'3816'0'0,"7"-23"2237"0"0,-8 31-5675 0 0,-1 0 1 0 0,1 0-1 0 0,0 0 1 0 0,1 1-1 0 0,-1-1 1 0 0,1 1-1 0 0,0 0 1 0 0,2-2-379 0 0,17-15 676 0 0,0 1 0 0 0,2 0 0 0 0,0 2 0 0 0,1 1 0 0 0,1 1 0 0 0,0 1 1 0 0,2 1-1 0 0,3 0-676 0 0,27-8-49 0 0,1 1 0 0 0,0 4-1 0 0,37-6 50 0 0,-90 22-254 0 0,24-5-3806 0 0,-1-1-7865 0 0,-22 6 9866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6:45.47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8837 13298 44 0 0,'-2'38'1692'0'0,"-5"-5"348"0"0,2 1 149 0 0,-2-3-97 0 0,0 1-960 0 0,0 2-636 0 0,3-3-424 0 0,-3 3-272 0 0,2-1-292 0 0,0-1-388 0 0,1 1-424 0 0,-1-1-417 0 0,3-1-79 0 0,-1 0 128 0 0,1 3 360 0 0</inkml:trace>
  <inkml:trace contextRef="#ctx0" brushRef="#br0" timeOffset="170.576">9049 14519 84 0 0,'12'35'2316'0'0,"-7"-3"536"0"0,-5-3 249 0 0,-3-2 63 0 0,-4-2-1272 0 0,0 3-1008 0 0,0-3-592 0 0,-2 2-412 0 0,0 0-388 0 0,-3 1-404 0 0,-2-3-480 0 0,5 0-580 0 0,-3 0-436 0 0,3 0 3 0 0,-1 3 253 0 0,3-1 412 0 0</inkml:trace>
  <inkml:trace contextRef="#ctx0" brushRef="#br0" timeOffset="389.535">9031 15785 668 0 0,'4'44'2224'0'0,"-6"0"357"0"0,0-4 107 0 0,-5-2-428 0 0,2 0-1156 0 0,-2-1-788 0 0,2 1-432 0 0,-2-2-256 0 0,0 1-164 0 0,3-1-268 0 0,-1-2-500 0 0,3-3-512 0 0,2 1-209 0 0,0-5 49 0 0,2 0 256 0 0</inkml:trace>
  <inkml:trace contextRef="#ctx0" brushRef="#br0" timeOffset="613.199">9187 16555 1560 0 0,'6'17'1998'0'0,"-1"1"0"0"0,0 0-1 0 0,-1 0 1 0 0,-1 1 0 0 0,-1-1-1 0 0,0 5-1997 0 0,-1 36 4484 0 0,-3 18-4484 0 0,0-38 93 0 0,2-1 0 0 0,1 1 0 0 0,2-1 0 0 0,3 10-93 0 0,-1-16-914 0 0,6 24-3084 0 0,-10-49 2765 0 0,1 0 0 0 0,1-1 0 0 0,-1 1 0 0 0,1-1 0 0 0,0 1 1 0 0,3 3 1232 0 0,5 2-2872 0 0,1-6 555 0 0</inkml:trace>
  <inkml:trace contextRef="#ctx0" brushRef="#br1" timeOffset="8573.694">3930 14049 152 0 0,'0'0'146'0'0,"0"-1"1"0"0,0 1-1 0 0,-1 0 0 0 0,1 0 0 0 0,0 0 1 0 0,-1-1-1 0 0,1 1 0 0 0,0 0 0 0 0,-1 0 1 0 0,1 0-1 0 0,0 0 0 0 0,-1 0 0 0 0,1-1 1 0 0,0 1-1 0 0,-1 0 0 0 0,1 0 0 0 0,-1 0 1 0 0,1 0-1 0 0,0 0 0 0 0,-1 0 0 0 0,1 0 1 0 0,0 0-1 0 0,-1 1 0 0 0,1-1 0 0 0,0 0 1 0 0,-1 0-1 0 0,1 0 0 0 0,-1 0 0 0 0,1 0 1 0 0,0 0-1 0 0,0 1 0 0 0,-1-1 0 0 0,1 0 1 0 0,0 0-1 0 0,-1 1 0 0 0,1-1 0 0 0,0 0 1 0 0,0 0-1 0 0,-1 1 0 0 0,1-1 0 0 0,0 0 1 0 0,0 1-1 0 0,0-1 0 0 0,-1 0 0 0 0,1 1 1 0 0,0-1-1 0 0,0 0 0 0 0,0 1 0 0 0,0-1 1 0 0,0 0-1 0 0,0 1 0 0 0,0-1-146 0 0,-11 22 3185 0 0,5-5-2548 0 0,1 1 1 0 0,0 0 0 0 0,2 1-1 0 0,0-1 1 0 0,0 16-638 0 0,2 96-35 0 0,1-90 221 0 0,22 757 831 0 0,1 173-337 0 0,-29-543-1517 0 0,-28 112 837 0 0,6-282-3273 0 0,-5 48-6440 0 0,28-254 8074 0 0</inkml:trace>
  <inkml:trace contextRef="#ctx0" brushRef="#br0" timeOffset="-1843.424">8576 1398 1976 0 0,'7'20'9811'0'0,"-7"2"-5326"0"0,0 2-4141 0 0,22 132-1129 0 0,8 0-9656 0 0,-24-125 8077 0 0,-1 1 362 0 0</inkml:trace>
  <inkml:trace contextRef="#ctx0" brushRef="#br0" timeOffset="-1604.646">8753 2629 1516 0 0,'-1'8'602'0'0,"-14"148"7316"0"0,14-124-7609 0 0,2 0 0 0 0,1 8-309 0 0,2 40-1068 0 0,-7 40-6825 0 0,2-93 6560 0 0</inkml:trace>
  <inkml:trace contextRef="#ctx0" brushRef="#br0" timeOffset="-1315.734">8891 3988 1296 0 0,'-5'36'1804'0'0,"1"-5"112"0"0,-1 0 45 0 0,-4 3-981 0 0,2 0-668 0 0,-3-1-440 0 0,3-1-388 0 0,0-1-424 0 0,0 0-345 0 0,0-1-267 0 0,0-1 12 0 0,0 1 204 0 0</inkml:trace>
  <inkml:trace contextRef="#ctx0" brushRef="#br0" timeOffset="-5991.92">4541 11237 364 0 0,'-26'3'2020'0'0,"1"1"0"0"0,-1 1 0 0 0,1 2 0 0 0,0 0 0 0 0,-14 7-2020 0 0,12-1 403 0 0,-1 0 0 0 0,2 2 0 0 0,0 1 0 0 0,1 1 0 0 0,0 2 0 0 0,1 0 0 0 0,-4 6-403 0 0,-32 34 525 0 0,3 3-1 0 0,2 1 1 0 0,3 3 0 0 0,-28 50-525 0 0,5 6 1963 0 0,5 4 0 0 0,-13 42-1963 0 0,82-166 14 0 0,-19 42 479 0 0,-8 25-493 0 0,24-56 32 0 0,0 0 0 0 0,1 1 1 0 0,0-1-1 0 0,1 0 0 0 0,0 1 0 0 0,1 0 1 0 0,1 9-33 0 0,0-20 2 0 0,0 0 1 0 0,0 0-1 0 0,0 1 1 0 0,1-1 0 0 0,-1 0-1 0 0,1 0 1 0 0,0-1 0 0 0,0 1-1 0 0,0 0 1 0 0,0 0 0 0 0,0 0-1 0 0,1-1 1 0 0,-1 1 0 0 0,1 0-1 0 0,0-1 1 0 0,0 1 0 0 0,0-1-1 0 0,0 0 1 0 0,0 0 0 0 0,0 0-1 0 0,1 0 1 0 0,-1 0 0 0 0,1 0-1 0 0,-1-1 1 0 0,1 1 0 0 0,0-1-1 0 0,-1 1 1 0 0,1-1 0 0 0,0 0-1 0 0,0 0 1 0 0,0-1 0 0 0,0 1-1 0 0,0-1 1 0 0,0 1 0 0 0,0-1-1 0 0,0 0 1 0 0,0 0 0 0 0,0 0-1 0 0,0 0-2 0 0,10-1 4 0 0,0-1 1 0 0,0 0-1 0 0,0-1 0 0 0,-1 0 1 0 0,1-1-1 0 0,-1-1 0 0 0,0 0 1 0 0,7-3-5 0 0,18-13-9 0 0,0-1 1 0 0,-1-1 0 0 0,-2-2 0 0 0,0-2-1 0 0,-2 0 1 0 0,0-3 0 0 0,-3 0 0 0 0,0-2 0 0 0,-2-1-1 0 0,-2-2 1 0 0,-1 0 0 0 0,-1-1 0 0 0,-2-2-1 0 0,-2 0 1 0 0,9-27 8 0 0,-20 39-220 0 0,0-1-1 0 0,-3 1 0 0 0,0-1 1 0 0,-1 0-1 0 0,-2 0 1 0 0,-1 0-1 0 0,-1 0 0 0 0,-1 0 1 0 0,-1 0-1 0 0,-2 0 1 0 0,-6-24 220 0 0,4 25-178 0 0,-1 1-1 0 0,-1 0 1 0 0,-2 1 0 0 0,0 0 0 0 0,-1 1 0 0 0,-2 0 0 0 0,0 0 0 0 0,-1 2 0 0 0,-2-1 0 0 0,0 2 0 0 0,-1 0 0 0 0,-9-7 178 0 0,-13-3-347 0 0,37 28 201 0 0,1 1 0 0 0,-1 0-1 0 0,0 0 1 0 0,0 0 0 0 0,0 0 0 0 0,0 1-1 0 0,0-1 1 0 0,0 0 0 0 0,0 1 0 0 0,0-1 0 0 0,0 1-1 0 0,0 0 1 0 0,0 0 0 0 0,0 0 0 0 0,0 0 0 0 0,0 0-1 0 0,0 0 1 0 0,0 0 0 0 0,0 1 0 0 0,0-1-1 0 0,-1 1 147 0 0,2-1-121 0 0,1 0 0 0 0,-1 1 0 0 0,1-1 0 0 0,0 0 0 0 0,-1 0 0 0 0,1 0 0 0 0,-1 1 0 0 0,1-1 0 0 0,0 0 0 0 0,-1 1 0 0 0,1-1 0 0 0,0 0 0 0 0,-1 1 0 0 0,1-1 0 0 0,0 0 0 0 0,-1 1 0 0 0,1-1 0 0 0,0 0 0 0 0,0 1 0 0 0,0-1 0 0 0,-1 1 0 0 0,1-1 0 0 0,0 1 0 0 0,0-1 0 0 0,0 0 0 0 0,0 1 0 0 0,0-1 0 0 0,0 1 0 0 0,0-1 0 0 0,0 1 0 0 0,0-1 0 0 0,0 1 0 0 0,0-1 121 0 0,11 14-2673 0 0,24 3-319 0 0,5-6 1222 0 0</inkml:trace>
  <inkml:trace contextRef="#ctx0" brushRef="#br0" timeOffset="-4750.315">14550 10939 1864 0 0,'7'34'3412'0'0,"-9"1"445"0"0,-5 9 203 0 0,-7 9-539 0 0,2 10-1777 0 0,3 12-956 0 0,2 11-432 0 0,2 2-200 0 0,3 0-100 0 0,2 0-236 0 0,2-4-384 0 0,-4-4-668 0 0,0 0-725 0 0,2-7-927 0 0,-5-2-532 0 0,3-4 52 0 0,-5-4 499 0 0,-5-2 661 0 0</inkml:trace>
  <inkml:trace contextRef="#ctx0" brushRef="#br0" timeOffset="-7169.79">88 8911 300 0 0,'-6'2'1099'0'0,"0"-2"0"0"0,0 1 0 0 0,0-1 0 0 0,0 0 0 0 0,0 0 0 0 0,0 0 1 0 0,0-1-1 0 0,0 0 0 0 0,0 0 0 0 0,0-1 0 0 0,1 1 0 0 0,-1-1 0 0 0,-5-3-1099 0 0,11 5 19 0 0,1 0-1 0 0,-1-1 1 0 0,0 1 0 0 0,0 0-1 0 0,0-1 1 0 0,0 1-1 0 0,0 0 1 0 0,1-1 0 0 0,-1 1-1 0 0,0 0 1 0 0,0 0 0 0 0,1-1-1 0 0,-1 1 1 0 0,0 0 0 0 0,0 0-1 0 0,1-1 1 0 0,-1 1-1 0 0,0 0 1 0 0,0 0 0 0 0,1 0-1 0 0,-1 0 1 0 0,0-1 0 0 0,1 1-1 0 0,-1 0 1 0 0,0 0-1 0 0,1 0 1 0 0,-1 0 0 0 0,1 0-1 0 0,-1 0 1 0 0,0 0 0 0 0,1 0-1 0 0,-1 0 1 0 0,0 0 0 0 0,1 0-1 0 0,-1 0-18 0 0,19-5-8 0 0,77-10 51 0 0,1 3 0 0 0,-1 4-1 0 0,16 5-42 0 0,294 12 34 0 0,-179-1-23 0 0,1412-22 5 0 0,0-63 2 0 0,-1153 51-6 0 0,6253-220 4912 0 0,-318-36-4806 0 0,-4454 182-4005 0 0,-2 36-10444 0 0,-1670 58 12596 0 0</inkml:trace>
  <inkml:trace contextRef="#ctx0" brushRef="#br0" timeOffset="-6512.795">3993 8154 1788 0 0,'3'3'397'0'0,"-1"-1"0"0"0,1 0-1 0 0,-1 1 1 0 0,1 0 0 0 0,-1 0 0 0 0,0-1-1 0 0,0 1 1 0 0,-1 0 0 0 0,1 0 0 0 0,0 1-1 0 0,-1-1 1 0 0,0 0 0 0 0,0 0 0 0 0,0 1-1 0 0,0-1 1 0 0,-1 1 0 0 0,1-1 0 0 0,-1 1-1 0 0,0 0-396 0 0,2 16 811 0 0,-2 0-1 0 0,-1 0 0 0 0,0 1-810 0 0,-1 8 391 0 0,-33 590 1272 0 0,4-94-1721 0 0,28 1-3265 0 0,26-243-4575 0 0,-21-268 7419 0 0,3 37-1106 0 0</inkml:trace>
  <inkml:trace contextRef="#ctx0" brushRef="#br0" timeOffset="-5343.281">14637 7376 96 0 0,'1'3'416'0'0,"0"0"-1"0"0,1 0 1 0 0,-1 0 0 0 0,0 0-1 0 0,-1 0 1 0 0,1 0 0 0 0,0 0-1 0 0,-1 0 1 0 0,0 0 0 0 0,0 1-1 0 0,0-1 1 0 0,0 0 0 0 0,0 0 0 0 0,0 0-1 0 0,-1 2-415 0 0,-15 51 3921 0 0,6-24-3017 0 0,-10 44 16 0 0,-120 500 2690 0 0,91-336-3042 0 0,-3 105-568 0 0,42-223-1211 0 0,5 75 1211 0 0,11 15-4024 0 0,17 79-5267 0 0,-18-226 7783 0 0</inkml:trace>
  <inkml:trace contextRef="#ctx0" brushRef="#br0" timeOffset="-3969.102">8942 8131 1680 0 0,'2'1'306'0'0,"-1"-1"0"0"0,0 1-1 0 0,1 0 1 0 0,-1 0 0 0 0,0-1 0 0 0,0 1-1 0 0,0 0 1 0 0,1 0 0 0 0,-1 0 0 0 0,0 0 0 0 0,0 0-1 0 0,0 0 1 0 0,0 1 0 0 0,-1-1 0 0 0,1 0-1 0 0,0 0 1 0 0,0 1 0 0 0,-1-1 0 0 0,1 0-1 0 0,-1 1 1 0 0,1-1 0 0 0,-1 1 0 0 0,1-1-1 0 0,-1 0 1 0 0,0 2-306 0 0,4 44 1652 0 0,-4-33-1159 0 0,1 119 2682 0 0,-14 94-3175 0 0,4-93 297 0 0,6 98-297 0 0,20-1-1032 0 0,-4-67-10985 0 0,-6 3 12017 0 0,-7-118-1704 0 0</inkml:trace>
  <inkml:trace contextRef="#ctx0" brushRef="#br0" timeOffset="-3345.536">8262 10673 1924 0 0,'14'-17'2850'0'0,"-9"11"76"0"0,-6 8 2602 0 0,-6 8-5163 0 0,2 2-1 0 0,-1-1 1 0 0,1 0 0 0 0,1 1 0 0 0,0 0 0 0 0,1 0-1 0 0,-1 8-364 0 0,-3 7 254 0 0,-29 110 265 0 0,5 1-1 0 0,-3 63-518 0 0,31-172-387 0 0,1 0 0 0 0,1 0 0 0 0,2 0 0 0 0,1-1-1 0 0,1 1 1 0 0,4 14 387 0 0,-6-40-341 0 0,0 0 1 0 0,0 0-1 0 0,0 1 0 0 0,0-1 0 0 0,0 0 0 0 0,0 0 0 0 0,1 0 0 0 0,0 0 0 0 0,0 0 0 0 0,-1-1 0 0 0,1 1 0 0 0,1-1 0 0 0,-1 1 0 0 0,0-1 0 0 0,1 1 1 0 0,1 0 340 0 0,-2-2-284 0 0,0 0 1 0 0,1 0 0 0 0,-1 0-1 0 0,0 0 1 0 0,0-1 0 0 0,1 1-1 0 0,-1-1 1 0 0,0 1 0 0 0,1-1-1 0 0,-1 0 1 0 0,1 0 0 0 0,-1 0-1 0 0,0 0 1 0 0,1-1 0 0 0,-1 1-1 0 0,0-1 1 0 0,1 1 0 0 0,-1-1 0 0 0,0 0-1 0 0,0 0 1 0 0,1 0 0 0 0,-1 0-1 0 0,1-1 284 0 0,25-15-1894 0 0</inkml:trace>
  <inkml:trace contextRef="#ctx0" brushRef="#br0" timeOffset="-3099.429">8821 10486 1088 0 0,'19'-2'2914'0'0,"-18"2"-2797"0"0,-1 0 1 0 0,0 0-1 0 0,1 0 1 0 0,-1 0-1 0 0,0 0 1 0 0,1 1-1 0 0,-1-1 1 0 0,0 0-1 0 0,0 0 1 0 0,1 0-1 0 0,-1 1 1 0 0,0-1-1 0 0,0 0 1 0 0,1 0-1 0 0,-1 1 1 0 0,0-1-1 0 0,0 0 1 0 0,0 1 0 0 0,0-1-1 0 0,1 0 1 0 0,-1 1-1 0 0,0-1 1 0 0,0 0-1 0 0,0 1 1 0 0,0-1-1 0 0,0 0 1 0 0,0 1-1 0 0,0-1 1 0 0,0 0-1 0 0,0 1-117 0 0,-1 3 698 0 0,1 1-1 0 0,-2-1 1 0 0,1 0-1 0 0,0 0 1 0 0,-1 0-1 0 0,0 1 1 0 0,0-1-698 0 0,-4 9-268 0 0,-27 70 876 0 0,-200 517 93 0 0,209-530-530 0 0,-11 59-171 0 0,28-95-708 0 0,1 0-1 0 0,2 0 1 0 0,1 0 0 0 0,2 35 708 0 0,2-68-139 0 0,-2 4-534 0 0,2-1 0 0 0,-1 1 0 0 0,0-1-1 0 0,1 1 1 0 0,0-1 0 0 0,0 1 0 0 0,0-1-1 0 0,1 0 1 0 0,0 1 673 0 0,-1-5-2054 0 0,3-3 289 0 0</inkml:trace>
  <inkml:trace contextRef="#ctx0" brushRef="#br0" timeOffset="-2757.392">9156 11052 632 0 0,'3'0'714'0'0,"0"-1"0"0"0,-1 0 0 0 0,0 0 1 0 0,1 0-1 0 0,-1 0 0 0 0,1 0 0 0 0,-1 0 0 0 0,0-1 0 0 0,0 1 0 0 0,0-1 1 0 0,0 1-1 0 0,0-1 0 0 0,0 0 0 0 0,0 0 0 0 0,-1 0 0 0 0,2-1-714 0 0,11-11 3454 0 0,4 2-3575 0 0,-13 11 131 0 0,0-1-1 0 0,0 1 0 0 0,-1-1 0 0 0,1 1 0 0 0,0 0 1 0 0,0 1-1 0 0,0 0 0 0 0,0-1 0 0 0,0 2 0 0 0,0-1 1 0 0,0 0-1 0 0,0 1 0 0 0,0 0 0 0 0,0 0 1 0 0,0 1-1 0 0,0-1 0 0 0,-1 1 0 0 0,1 0 0 0 0,0 0 1 0 0,-1 1-1 0 0,0-1 0 0 0,0 1 0 0 0,1 0 0 0 0,1 2-9 0 0,-1 0 0 0 0,0 0 1 0 0,-1 0-1 0 0,1 0 0 0 0,-1 1 0 0 0,-1 0 0 0 0,1 0 0 0 0,-1 0 0 0 0,1 0 1 0 0,-2 1-1 0 0,1-1 0 0 0,-1 1 0 0 0,0-1 0 0 0,0 1 0 0 0,-1 0 0 0 0,0 0 1 0 0,0 0-1 0 0,-1 4 0 0 0,0 5 3 0 0,0 0 0 0 0,-2 0 0 0 0,0 0 0 0 0,-1 0 0 0 0,0 0 0 0 0,-1 0 0 0 0,-1-1 0 0 0,-1 1 0 0 0,0-1 0 0 0,-4 6-3 0 0,-15 23 80 0 0,-1-1 0 0 0,-23 28-80 0 0,25-39 695 0 0,2 0 0 0 0,2 2 0 0 0,1 0 1 0 0,-14 35-696 0 0,32-67 37 0 0,0 1 0 0 0,0 0 0 0 0,0 0 0 0 0,0-1 0 0 0,0 1 1 0 0,1 0-1 0 0,-1 0 0 0 0,1 0 0 0 0,0 0 0 0 0,0 0 0 0 0,0 0 1 0 0,0 0-1 0 0,0 0 0 0 0,1 0 0 0 0,-1-1 0 0 0,1 1 0 0 0,0 0 1 0 0,0 0-1 0 0,0 0 0 0 0,0-1 0 0 0,0 1 0 0 0,1-1 0 0 0,-1 1 0 0 0,1-1 1 0 0,1 2-38 0 0,0-1 8 0 0,1 0 0 0 0,0 0 1 0 0,0 0-1 0 0,0-1 0 0 0,1 1 0 0 0,-1-1 1 0 0,1 0-1 0 0,-1 0 0 0 0,1-1 1 0 0,-1 0-1 0 0,1 1 0 0 0,0-1 1 0 0,0-1-1 0 0,0 1 0 0 0,1-1-8 0 0,30 3-25 0 0,1-3-1 0 0,-1-1 1 0 0,0-1-1 0 0,1-2 1 0 0,15-5 25 0 0,26-8-3857 0 0,74-26 3857 0 0,-115 32-2383 0 0,-1-2 0 0 0,0-2 0 0 0,-1-1 0 0 0,0-2 0 0 0,9-7 2383 0 0,-1-6-2384 0 0</inkml:trace>
  <inkml:trace contextRef="#ctx0" brushRef="#br0" timeOffset="-1027.704">8753 5535 1204 0 0,'-2'42'1888'0'0,"-3"-2"152"0"0,-4-2 69 0 0,2-2-821 0 0,0-1-708 0 0,0 1-348 0 0,0-3-268 0 0,2 1-272 0 0,1-3-380 0 0,1-1-472 0 0,1-3-504 0 0,2 2-145 0 0,-2-1 101 0 0,4-1 304 0 0</inkml:trace>
  <inkml:trace contextRef="#ctx0" brushRef="#br0" timeOffset="-1026.704">8863 6796 204 0 0,'-5'39'1632'0'0,"-2"-3"216"0"0,-4-4 45 0 0,-1-1-329 0 0,3 0-1028 0 0,-1 1-612 0 0,3-3-436 0 0,0-1-388 0 0,0-1-357 0 0,3-2-183 0 0,-1 2-8 0 0,3-2 168 0 0</inkml:trace>
  <inkml:trace contextRef="#ctx0" brushRef="#br0" timeOffset="-708.078">8858 7664 320 0 0,'-4'35'2256'0'0,"-1"-3"432"0"0,-2-7 185 0 0,0 0-57 0 0,0 2-1212 0 0,0-1-860 0 0,2-1-504 0 0,-2 0-408 0 0,5 0-408 0 0,-5-2-428 0 0,5-2-560 0 0,-1-2-512 0 0,3-2-244 0 0,0 2 119 0 0,0-5 297 0 0,3 1 504 0 0</inkml:trace>
  <inkml:trace contextRef="#ctx0" brushRef="#br0" timeOffset="-253.58">8779 12604 72 0 0,'0'19'2264'0'0,"-2"-2"504"0"0,-3 0 225 0 0,0-3 107 0 0,3 3-1236 0 0,2 0-968 0 0,0 0-496 0 0,0-1-304 0 0,2 1-268 0 0,1-2-328 0 0,-1-1-324 0 0,3 1-356 0 0,-1-4-464 0 0,3-1-436 0 0,-4 1-184 0 0,1-3 95 0 0,-1-2 265 0 0,-3 3 484 0 0</inkml:trace>
  <inkml:trace contextRef="#ctx0" brushRef="#br0" timeOffset="3663.304">20215 3996 456 0 0,'-66'5'12334'0'0,"-60"11"-12334"0"0,66-5 3051 0 0,0 4 0 0 0,-8 4-3051 0 0,21-3 388 0 0,2 1 1 0 0,0 3-1 0 0,0 1 1 0 0,2 2-1 0 0,1 2 1 0 0,-32 26-389 0 0,64-44 28 0 0,1 1 1 0 0,0 0-1 0 0,0 0 1 0 0,1 1-1 0 0,0 0 1 0 0,0 0-1 0 0,1 1 1 0 0,-2 3-29 0 0,7-9 4 0 0,1-1 0 0 0,-1 0 0 0 0,1 0 0 0 0,0 1 1 0 0,0-1-1 0 0,0 1 0 0 0,0-1 0 0 0,0 1 0 0 0,1-1 0 0 0,-1 1 0 0 0,1 0 1 0 0,0-1-1 0 0,0 1 0 0 0,1-1 0 0 0,-1 1 0 0 0,1 0 0 0 0,0-1 1 0 0,0 1-1 0 0,0-1 0 0 0,0 1 0 0 0,0-1 0 0 0,1 0 0 0 0,0 0 1 0 0,-1 0-1 0 0,1 1 0 0 0,0-2 0 0 0,1 1 0 0 0,-1 0 0 0 0,1 1-4 0 0,8 7 1 0 0,0-1-1 0 0,1 0 0 0 0,0-1 1 0 0,0 0-1 0 0,1-1 0 0 0,0 0 1 0 0,7 3-1 0 0,30 12 0 0 0,23 6 0 0 0,-48-19 0 0 0,24 9-15 0 0,8 3-96 0 0,0 2-1 0 0,17 13 112 0 0,-58-28-22 0 0,-1 0 0 0 0,0 1 1 0 0,-1 0-1 0 0,0 1 0 0 0,0 1 1 0 0,-2 0-1 0 0,1 1 0 0 0,-1 1 0 0 0,-1-1 1 0 0,3 7 21 0 0,-10-13-13 0 0,1 0 1 0 0,-2 1 0 0 0,1-1 0 0 0,-1 1 0 0 0,0 0 0 0 0,0-1-1 0 0,-1 1 1 0 0,0 1 0 0 0,-1-1 0 0 0,0 0 0 0 0,0 0 0 0 0,0 1-1 0 0,-1-1 1 0 0,-1 0 0 0 0,1 2 12 0 0,-2 0-3 0 0,0 0 1 0 0,-1 0-1 0 0,0 0 0 0 0,-1 0 1 0 0,0 0-1 0 0,0 0 0 0 0,-1-1 1 0 0,0 0-1 0 0,-1 0 0 0 0,-6 8 3 0 0,-5 3 12 0 0,-1-1 1 0 0,0-1-1 0 0,-2 0 0 0 0,0-1 0 0 0,-1-2 0 0 0,-1 0 0 0 0,0-1 0 0 0,-1-1 0 0 0,-2 0-12 0 0,-15 6 41 0 0,0-1-1 0 0,-39 10-40 0 0,64-23-39 0 0,-1-1-1 0 0,0 0 0 0 0,0-1 1 0 0,-1-1-1 0 0,1-1 0 0 0,0 0 1 0 0,-1-1-1 0 0,1-1 1 0 0,-8-2 39 0 0,21 3-153 0 0,0 0 0 0 0,0-1 0 0 0,0 1 0 0 0,1-1 0 0 0,-1 0 1 0 0,0 0-1 0 0,0 0 0 0 0,0 0 0 0 0,1-1 0 0 0,-1 1 1 0 0,0-1-1 0 0,1 1 0 0 0,-1-1 0 0 0,1 0 0 0 0,0 0 0 0 0,0 0 1 0 0,0 0-1 0 0,0-1 0 0 0,0 1 0 0 0,0 0 0 0 0,0-1 1 0 0,1 0-1 0 0,-1 1 0 0 0,1-1 0 0 0,0 0 0 0 0,0 1 0 0 0,0-1 1 0 0,0 0-1 0 0,0 0 0 0 0,1 0 0 0 0,-1 0 0 0 0,1 0 1 0 0,0 0-1 0 0,0 0 0 0 0,0 0 0 0 0,0 0 0 0 0,1 0 0 0 0,-1 0 1 0 0,1 0 152 0 0,2-12-1190 0 0,0 0 0 0 0,2 0 0 0 0,0 0 0 0 0,1 0 0 0 0,0 1 0 0 0,1 0 0 0 0,1 0 1190 0 0,25-44-2864 0 0,7-2 491 0 0</inkml:trace>
  <inkml:trace contextRef="#ctx0" brushRef="#br0" timeOffset="3916.906">20930 3935 948 0 0,'3'4'539'0'0,"0"0"0"0"0,0 0 1 0 0,0 0-1 0 0,0 0 0 0 0,-1 0 0 0 0,0 1 0 0 0,0-1 0 0 0,0 1 0 0 0,0-1 1 0 0,-1 1-1 0 0,0 0 0 0 0,0 0 0 0 0,0-1 0 0 0,0 6-539 0 0,-1 1 1144 0 0,-1 0-1 0 0,0 0 1 0 0,-1 0 0 0 0,0 0-1 0 0,0 0 1 0 0,-3 3-1144 0 0,-40 125 4297 0 0,-59 122-4297 0 0,-4 9-337 0 0,91-221 108 0 0,-45 116-4887 0 0,49-134 2703 0 0,-2 0 0 0 0,-1-2 0 0 0,-2 1 0 0 0,-2 0 2413 0 0,-10 7-2597 0 0,0-8 905 0 0</inkml:trace>
  <inkml:trace contextRef="#ctx0" brushRef="#br0" timeOffset="4188.58">20340 4896 2892 0 0,'3'-16'6563'0'0,"-3"11"-4667"0"0,1 0 1 0 0,0 0-1 0 0,0 0 1 0 0,0 0 0 0 0,1 0-1 0 0,0 0 1 0 0,0-2-1897 0 0,0 5 123 0 0,0-1 0 0 0,0 0 1 0 0,0 1-1 0 0,0 0 0 0 0,1-1 0 0 0,-1 1 0 0 0,1 0 0 0 0,-1 0 1 0 0,1 0-1 0 0,0 0 0 0 0,0 1 0 0 0,0-1 0 0 0,2 0-123 0 0,23-10 21 0 0,0 2 0 0 0,1 0 1 0 0,-1 3-1 0 0,2 0 0 0 0,2 1-21 0 0,37-4-1327 0 0,45 1 1327 0 0,-71 7-2747 0 0,1 1-1 0 0,8 3 2748 0 0,-38-1-1605 0 0,1 1 0 0 0,-2 0 0 0 0,1 1 0 0 0,0 1 0 0 0,0 0 0 0 0,-1 1 0 0 0,0 0 0 0 0,9 5 1605 0 0,2 8-2806 0 0,-4 4 980 0 0</inkml:trace>
  <inkml:trace contextRef="#ctx0" brushRef="#br0" timeOffset="4422.776">21086 5064 740 0 0,'-3'-8'7747'0'0,"-6"-19"-2895"0"0,7 8-4427 0 0,1 0 1 0 0,1 0 0 0 0,1 0 0 0 0,0 0 0 0 0,2 0 0 0 0,0 0 0 0 0,1 0 0 0 0,0 0-1 0 0,2 1 1 0 0,1 0-426 0 0,-3 6-18 0 0,2 0 0 0 0,-1 0 0 0 0,2 1 0 0 0,0 0 0 0 0,0 0-1 0 0,1 0 1 0 0,0 1 0 0 0,1 1 0 0 0,0-1 0 0 0,0 1 0 0 0,1 1-1 0 0,0 0 1 0 0,1 0 0 0 0,0 1 0 0 0,2 0 18 0 0,24-12-954 0 0,2 2-1 0 0,1 1 1 0 0,0 2 0 0 0,2 2 954 0 0,166-37-10749 0 0,-204 48 10486 0 0,39-8-1537 0 0</inkml:trace>
  <inkml:trace contextRef="#ctx0" brushRef="#br0" timeOffset="4423.776">21946 4617 1440 0 0,'-1'5'1575'0'0,"0"1"0"0"0,-1-1 0 0 0,1 0 1 0 0,-1 1-1 0 0,0-1 0 0 0,0 0 0 0 0,-3 3-1575 0 0,-22 33 6694 0 0,21-32-6425 0 0,-1 0 0 0 0,2 0 0 0 0,-1 1 1 0 0,1 0-1 0 0,0 0 0 0 0,0 2-269 0 0,3-7-627 0 0,1 0 0 0 0,-1 1 1 0 0,1-1-1 0 0,0 0 0 0 0,1 0 1 0 0,-1 1-1 0 0,1-1 0 0 0,0 3 627 0 0,1-6-1144 0 0,-1 0-1 0 0,1 1 0 0 0,-1-1 0 0 0,1 0 1 0 0,0 1-1 0 0,0-1 0 0 0,0 0 0 0 0,0 0 0 0 0,0 0 1 0 0,0 0-1 0 0,1 0 0 0 0,0 2 1145 0 0,3 0-1828 0 0</inkml:trace>
  <inkml:trace contextRef="#ctx0" brushRef="#br0" timeOffset="4766.659">22151 5032 96 0 0,'-3'13'1058'0'0,"0"-1"1"0"0,0 1-1 0 0,-2-1 1 0 0,1 0-1 0 0,-1 0 1 0 0,-1 0-1 0 0,-1 0-1058 0 0,-52 80 5250 0 0,21-37-4002 0 0,1 2 190 0 0,15-25-530 0 0,1 1 0 0 0,2 1 1 0 0,1 1-1 0 0,-9 25-908 0 0,24-39-20 0 0,3-21 16 0 0,0 0 1 0 0,0 0-1 0 0,1 1 1 0 0,-1-1 0 0 0,0 0-1 0 0,0 0 1 0 0,0 0-1 0 0,1 0 1 0 0,-1 1-1 0 0,0-1 1 0 0,0 0-1 0 0,0 0 1 0 0,1 0-1 0 0,-1 0 1 0 0,0 0-1 0 0,0 0 1 0 0,1 0-1 0 0,-1 0 1 0 0,0 0-1 0 0,1 1 1 0 0,-1-1 0 0 0,0 0-1 0 0,0 0 1 0 0,1-1-1 0 0,-1 1 1 0 0,0 0-1 0 0,0 0 1 0 0,1 0-1 0 0,-1 0 1 0 0,0 0-1 0 0,0 0 1 0 0,1 0-1 0 0,-1 0 1 0 0,0 0-1 0 0,0 0 1 0 0,1-1-1 0 0,-1 1 1 0 0,0 0 3 0 0,4-2-22 0 0,0-1 1 0 0,0 0-1 0 0,-1 0 0 0 0,1 0 1 0 0,-1 0-1 0 0,1 0 0 0 0,-1-1 22 0 0,26-33 14 0 0,-2-2 0 0 0,-2-1-1 0 0,13-28-13 0 0,-6 13 38 0 0,54-97 34 0 0,-18 30 616 0 0,5 3 0 0 0,82-102-688 0 0,-141 203 207 0 0,2 1 1 0 0,0 1-1 0 0,1 0 1 0 0,0 1 0 0 0,2 1-1 0 0,14-9-207 0 0,-26 18 85 0 0,1 0-1 0 0,0 1 1 0 0,1 0 0 0 0,-1 0-1 0 0,1 1 1 0 0,0 0 0 0 0,-1 1-1 0 0,1 0 1 0 0,0 0-1 0 0,0 1 1 0 0,1 0 0 0 0,-1 1-1 0 0,0 0 1 0 0,0 0 0 0 0,0 1-1 0 0,0 0 1 0 0,0 1-1 0 0,2 0-84 0 0,-5 0 19 0 0,-1-1-1 0 0,0 2 1 0 0,0-1-1 0 0,0 0 1 0 0,0 1-1 0 0,0 0 0 0 0,-1 0 1 0 0,1 1-1 0 0,-1-1 1 0 0,0 1-1 0 0,0 0 1 0 0,0 0-1 0 0,0 0 1 0 0,-1 1-1 0 0,0-1 0 0 0,0 1 1 0 0,0 0-1 0 0,0 0 1 0 0,-1 0-1 0 0,0 0 1 0 0,0 0-1 0 0,0 0 0 0 0,0 1 1 0 0,-1-1-1 0 0,0 1 1 0 0,0-1-1 0 0,-1 1 1 0 0,1-1-1 0 0,-2 6-18 0 0,1-1 11 0 0,0 1-1 0 0,-1 0 1 0 0,-1-1 0 0 0,0 1-1 0 0,0-1 1 0 0,-1 1 0 0 0,0-1-1 0 0,-1 0 1 0 0,0 0 0 0 0,0-1-1 0 0,-1 1 1 0 0,-1-1 0 0 0,0 0 0 0 0,0 0-1 0 0,-2 1-10 0 0,-1 0 19 0 0,0-1-1 0 0,-1 0 0 0 0,-1 0 1 0 0,1-1-1 0 0,-1 0 0 0 0,-1-1 1 0 0,1 0-1 0 0,-1-1 1 0 0,-1 0-1 0 0,1-1 0 0 0,-3 0-18 0 0,0 0-356 0 0,-1-1-1 0 0,1-1 1 0 0,-1-1 0 0 0,0 0-1 0 0,0-1 1 0 0,-1 0-1 0 0,1-1 1 0 0,0-1-1 0 0,0-1 357 0 0,-2 0-970 0 0,0-2-1 0 0,0 0 0 0 0,0-1 0 0 0,1 0 1 0 0,0-2-1 0 0,0 0 0 0 0,-15-9 971 0 0,18 8-1320 0 0,0-1 0 0 0,0 0 0 0 0,1-1 0 0 0,0-1 0 0 0,1 0 0 0 0,1-1 0 0 0,-1 0 0 0 0,-7-12 1320 0 0,-15-29-2431 0 0</inkml:trace>
  <inkml:trace contextRef="#ctx0" brushRef="#br0" timeOffset="2115.197">20809 1308 308 0 0,'18'-9'4587'0'0,"-17"9"-4461"0"0,-1 0 0 0 0,0 0 0 0 0,0 0 0 0 0,0 0 0 0 0,1 0-1 0 0,-1 0 1 0 0,0 0 0 0 0,0 0 0 0 0,0 0 0 0 0,1 0 0 0 0,-1 0-1 0 0,0 0 1 0 0,0 0 0 0 0,0 0 0 0 0,1 0 0 0 0,-1 0 0 0 0,0 0-1 0 0,0 0 1 0 0,0 0 0 0 0,1 0 0 0 0,-1 0 0 0 0,0 0 0 0 0,0 0 0 0 0,0 0-1 0 0,0 0 1 0 0,1 1 0 0 0,-1-1 0 0 0,0 0 0 0 0,0 0 0 0 0,0 0-1 0 0,0 0 1 0 0,0 0 0 0 0,0 1 0 0 0,1-1 0 0 0,-1 0 0 0 0,0 0-1 0 0,0 0 1 0 0,0 1 0 0 0,0-1-126 0 0,-8 28 6974 0 0,0-8-7486 0 0,-33 106 1261 0 0,7 2 1 0 0,-18 127-750 0 0,41-165-1054 0 0,4 2 1054 0 0,-9 77-5533 0 0,12-138 3245 0 0,-2 0 0 0 0,-2-1 1 0 0,-1 0-1 0 0,-3 8 2288 0 0,-5 1-1842 0 0</inkml:trace>
  <inkml:trace contextRef="#ctx0" brushRef="#br0" timeOffset="2381.593">20427 2178 104 0 0,'0'0'3039'0'0,"0"-2"8022"0"0,3-3-6254 0 0,8-13-3171 0 0,19-3-1506 0 0,0 3 1 0 0,1 0-1 0 0,1 2 1 0 0,0 1-1 0 0,13-3-130 0 0,-7 2-150 0 0,74-30-1510 0 0,-13 6-12280 0 0,62-37 13940 0 0,-108 48-2749 0 0,-1 3 625 0 0</inkml:trace>
  <inkml:trace contextRef="#ctx0" brushRef="#br0" timeOffset="2569.486">21363 1734 804 0 0,'1'4'618'0'0,"0"0"0"0"0,0-1 0 0 0,-1 1 1 0 0,0 0-1 0 0,0 0 0 0 0,0 1 0 0 0,0-1 0 0 0,0 0 0 0 0,-1-1 0 0 0,0 1 0 0 0,0 0 1 0 0,0 0-1 0 0,0 0 0 0 0,-2 3-618 0 0,-31 54 3825 0 0,15-29-3095 0 0,15-25-611 0 0,-21 39 14 0 0,2 1 1 0 0,1 1-1 0 0,-8 31-133 0 0,29-75-170 0 0,-9 38-2253 0 0,10-39 1989 0 0,-1-1 0 0 0,1 0 1 0 0,-1 1-1 0 0,1-1 0 0 0,0 1 1 0 0,0-1-1 0 0,1 1 0 0 0,-1-1 1 0 0,0 0-1 0 0,1 1 0 0 0,-1-1 1 0 0,1 0-1 0 0,0 1 0 0 0,1 1 434 0 0,5 0-2601 0 0,4-5 387 0 0</inkml:trace>
  <inkml:trace contextRef="#ctx0" brushRef="#br0" timeOffset="2872.633">21960 1786 96 0 0,'-43'32'11050'0'0,"-28"15"-11050"0"0,30-21 3232 0 0,1 2 0 0 0,-12 13-3232 0 0,41-32 233 0 0,0 1 0 0 0,1 0 1 0 0,0 1-1 0 0,1 0 0 0 0,1 1 0 0 0,-1 0 0 0 0,2 0 0 0 0,0 1 0 0 0,-6 13-233 0 0,12-24-11 0 0,0 1 0 0 0,-1 0 0 0 0,1 0 0 0 0,0 0 0 0 0,0 0 0 0 0,1 1 0 0 0,-1-1-1 0 0,1 0 1 0 0,0 0 0 0 0,-1 0 0 0 0,1 1 0 0 0,1-1 0 0 0,-1 0 0 0 0,0 0 0 0 0,1 0 0 0 0,0 0 0 0 0,-1 1 0 0 0,1-1 0 0 0,0 0 0 0 0,1 0 0 0 0,-1-1 0 0 0,0 1 0 0 0,1 0 0 0 0,0 0 0 0 0,0-1 0 0 0,0 1 0 0 0,0-1 0 0 0,0 1 0 0 0,0-1 0 0 0,0 0 0 0 0,1 0 0 0 0,-1 0 0 0 0,1 0-1 0 0,0 0 1 0 0,0-1 0 0 0,1 2 11 0 0,7 1-399 0 0,-1 1 1 0 0,1-2-1 0 0,0 1 0 0 0,0-2 0 0 0,0 1 0 0 0,0-1 0 0 0,1-1 0 0 0,-1 0 0 0 0,10-1 399 0 0,14-2-1955 0 0,0-2 0 0 0,0-2 1 0 0,0-1-1 0 0,0-1 0 0 0,-1-2 0 0 0,-1-1 0 0 0,9-6 1955 0 0,13-5-1504 0 0</inkml:trace>
  <inkml:trace contextRef="#ctx0" brushRef="#br0" timeOffset="3139.69">22351 1960 1112 0 0,'33'-30'1319'0'0,"-21"20"-388"0"0,-1-1 1 0 0,0 0-1 0 0,0 0 1 0 0,-1-1-1 0 0,-1 0 0 0 0,7-12-931 0 0,-15 23 103 0 0,-1 1 1 0 0,0-1-1 0 0,0 1 0 0 0,1 0 0 0 0,-1-1 0 0 0,0 0 0 0 0,0 1 0 0 0,0-1 0 0 0,1 1 0 0 0,-1-1 0 0 0,0 1 0 0 0,0-1 0 0 0,0 1 0 0 0,0-1 0 0 0,0 1 0 0 0,0-1 0 0 0,0 0 0 0 0,0 1 1 0 0,0-1-1 0 0,0 1 0 0 0,0-1 0 0 0,-1 1 0 0 0,1-1 0 0 0,0 1 0 0 0,0-1 0 0 0,-1 1 0 0 0,1-1 0 0 0,0 1 0 0 0,0-1 0 0 0,-1 1 0 0 0,1-1 0 0 0,-1 1 0 0 0,1-1 0 0 0,-1 1-103 0 0,-21-6 2436 0 0,-26 11 417 0 0,25 1-2160 0 0,0 1 0 0 0,0 0 1 0 0,0 2-1 0 0,1 0 1 0 0,0 2-1 0 0,-15 10-693 0 0,23-13 91 0 0,0 2 0 0 0,1-1 0 0 0,1 1 0 0 0,-1 1 0 0 0,1 1 0 0 0,1-1 0 0 0,0 2 0 0 0,1 0-1 0 0,1 0 1 0 0,-5 8-91 0 0,12-19 4 0 0,1 1-1 0 0,-1-1 0 0 0,1 1 0 0 0,0 0 1 0 0,0 0-1 0 0,0-1 0 0 0,0 1 1 0 0,0 0-1 0 0,1 0 0 0 0,-1 0 0 0 0,1 0 1 0 0,0 0-1 0 0,-1 0 0 0 0,1 0 0 0 0,1 0 1 0 0,-1 0-1 0 0,0-1 0 0 0,1 1 1 0 0,0 0-1 0 0,-1 0 0 0 0,1 0 0 0 0,0 0 1 0 0,1 0-4 0 0,0-1 1 0 0,0 1 0 0 0,0 0 1 0 0,1-1-1 0 0,-1 1 0 0 0,1-1 0 0 0,0 0 1 0 0,-1 0-1 0 0,1 0 0 0 0,0 0 1 0 0,0 0-1 0 0,1 0 0 0 0,-1-1 1 0 0,0 0-1 0 0,0 0 0 0 0,1 0 0 0 0,-1 0 1 0 0,1 0-1 0 0,-1 0 0 0 0,2-1-1 0 0,8 1-65 0 0,0 0-1 0 0,0-1 1 0 0,1-1 0 0 0,-1 0-1 0 0,0 0 1 0 0,0-1-1 0 0,0-1 1 0 0,0-1-1 0 0,0 0 1 0 0,11-5 65 0 0,0-1-173 0 0,-1 0 0 0 0,-1-2 0 0 0,1-1 0 0 0,-2-1 1 0 0,5-4 172 0 0,-18 12-72 0 0,-3 3 21 0 0,0-1 0 0 0,0 0 0 0 0,0 0 0 0 0,0-1 0 0 0,-1 1 0 0 0,1-1 0 0 0,0-2 51 0 0,-6 4 39 0 0,-7 6 4 0 0,-6 6 13 0 0,-3 4-21 0 0,1 1-1 0 0,0 1 1 0 0,1 0 0 0 0,0 1-1 0 0,-5 9-34 0 0,14-17-85 0 0,0 0-1 0 0,0 0 1 0 0,1 0 0 0 0,1 1-1 0 0,0 0 1 0 0,0 0-1 0 0,0 0 1 0 0,1 0 0 0 0,0 0-1 0 0,1 1 1 0 0,0-1-1 0 0,1 1 1 0 0,0 2 85 0 0,0-11-171 0 0,1 0 0 0 0,0 1 0 0 0,0-1 0 0 0,0 0 0 0 0,0 0 0 0 0,0 0 0 0 0,0 0 0 0 0,1 0 0 0 0,-1 0 0 0 0,0 0 0 0 0,0 0 0 0 0,1 0 1 0 0,-1 0-1 0 0,1 0 0 0 0,-1 0 0 0 0,1 0 0 0 0,-1 0 0 0 0,1 0 0 0 0,-1 0 0 0 0,1 0 0 0 0,0 0 0 0 0,0 0 0 0 0,-1-1 0 0 0,1 1 0 0 0,0 0 0 0 0,0 0 171 0 0,1-1-253 0 0,-1 0 0 0 0,0 0 1 0 0,1 0-1 0 0,-1 0 0 0 0,1 0 0 0 0,-1 0 0 0 0,0 0 0 0 0,1 0 1 0 0,-1 0-1 0 0,0-1 0 0 0,1 1 0 0 0,-1 0 0 0 0,0-1 1 0 0,1 1-1 0 0,-1-1 0 0 0,0 0 0 0 0,0 1 0 0 0,0-1 253 0 0,7-4-1150 0 0,0-1-1 0 0,0 1 0 0 0,-1-1 0 0 0,0-1 1 0 0,3-3 1150 0 0,16-19-2130 0 0,1-4 414 0 0</inkml:trace>
  <inkml:trace contextRef="#ctx0" brushRef="#br0" timeOffset="3140.69">23251 1209 188 0 0,'2'1'355'0'0,"0"0"0"0"0,-1 0-1 0 0,1 0 1 0 0,0 0 0 0 0,0 0 0 0 0,0 0-1 0 0,0 0 1 0 0,-1 1 0 0 0,1-1 0 0 0,-1 1-1 0 0,1-1 1 0 0,-1 1 0 0 0,1 0 0 0 0,-1-1-1 0 0,0 1 1 0 0,0 0 0 0 0,0 0 0 0 0,0 0-1 0 0,0 0 1 0 0,0 0 0 0 0,-1 0 0 0 0,1 0-1 0 0,-1 0 1 0 0,1 0 0 0 0,-1 0 0 0 0,0 0-1 0 0,0 0 1 0 0,0 0 0 0 0,0 1 0 0 0,0-1-1 0 0,0 0 1 0 0,-1 1-355 0 0,-1 8 1302 0 0,-1 0 0 0 0,0 0 0 0 0,-1 0 0 0 0,0 0 0 0 0,-5 8-1302 0 0,-2 5 210 0 0,-84 193 1880 0 0,39-94-3072 0 0,-29 96 982 0 0,54-120-2713 0 0,-9 30-9928 0 0,-9 3 12641 0 0,19-61-2770 0 0</inkml:trace>
  <inkml:trace contextRef="#ctx0" brushRef="#br0" timeOffset="1343.635">18854 1266 1812 0 0,'-41'-2'4042'0'0,"0"2"0"0"0,-2 2-4042 0 0,13 1 1650 0 0,0 1-1 0 0,-27 7-1649 0 0,30-4 144 0 0,1 1-1 0 0,0 2 0 0 0,1 0 1 0 0,0 2-1 0 0,0 1 0 0 0,1 0 1 0 0,-17 15-144 0 0,-6 8 389 0 0,2 1 0 0 0,2 3 1 0 0,2 1-1 0 0,2 2 1 0 0,-18 25-390 0 0,-3 14 1549 0 0,3 2 1 0 0,-33 69-1550 0 0,54-87 626 0 0,3 2-1 0 0,-11 36-625 0 0,34-79 70 0 0,2 1-1 0 0,1 0 1 0 0,1 1 0 0 0,1-1-1 0 0,1 1 1 0 0,2 0 0 0 0,1 0-1 0 0,1 19-69 0 0,1-36 3 0 0,0 1-1 0 0,1-1 0 0 0,0 0 1 0 0,0 0-1 0 0,1 0 0 0 0,0 0 1 0 0,1-1-1 0 0,0 1 0 0 0,1-1 1 0 0,0 0-1 0 0,1 0 0 0 0,-1-1 1 0 0,1 0-1 0 0,6 7-2 0 0,-2-6 9 0 0,0 0 0 0 0,1 0 0 0 0,-1-1 0 0 0,1-1 0 0 0,1 0 0 0 0,0 0 0 0 0,0-1 0 0 0,0-1 0 0 0,0 0 0 0 0,7 2-9 0 0,16 2-163 0 0,0-2 1 0 0,0-1 0 0 0,0-1-1 0 0,1-2 1 0 0,0-2 0 0 0,-1-1-1 0 0,1-2 1 0 0,2-2 162 0 0,4-1-1455 0 0,0-2 0 0 0,-1-2 1 0 0,9-4 1454 0 0,-3-2-3412 0 0,0-2 1 0 0,-1-2-1 0 0,-1-2 1 0 0,13-10 3411 0 0,-24 12-1743 0 0</inkml:trace>
  <inkml:trace contextRef="#ctx0" brushRef="#br0" timeOffset="1580.778">18779 2558 1072 0 0,'1'3'647'0'0,"0"1"-1"0"0,0-1 1 0 0,-1 1 0 0 0,0-1 0 0 0,1 1-1 0 0,-1-1 1 0 0,0 1 0 0 0,-1-1-1 0 0,1 2-646 0 0,-10 19 6740 0 0,26-44-2148 0 0,20-16-3162 0 0,-3 4-893 0 0,110-125 518 0 0,223-231-477 0 0,-328 353-565 0 0,2 1-1 0 0,0 2 1 0 0,2 3-1 0 0,2 0-12 0 0,66-35-3416 0 0,4 3-8495 0 0,-97 52 9154 0 0,2-2 279 0 0</inkml:trace>
  <inkml:trace contextRef="#ctx0" brushRef="#br0" timeOffset="1847.969">19979 1683 56 0 0,'0'6'917'0'0,"0"-1"-1"0"0,0 1 1 0 0,-1-1 0 0 0,0 0-1 0 0,0 1 1 0 0,0-1 0 0 0,0 0 0 0 0,-1 0-1 0 0,0 0 1 0 0,0 0 0 0 0,-1 0-1 0 0,1 0 1 0 0,-3 2-917 0 0,-9 22 1203 0 0,-4 21-731 0 0,1 0 1 0 0,3 1 0 0 0,2 0-1 0 0,2 1 1 0 0,-2 43-473 0 0,11-74-559 0 0,2 0 1 0 0,0 0-1 0 0,1 0 1 0 0,4 17 558 0 0,-5-29-966 0 0,1 0 1 0 0,1 0 0 0 0,0 0 0 0 0,0 0 0 0 0,1-1 0 0 0,0 1 0 0 0,0-1-1 0 0,1 0 1 0 0,0 0 0 0 0,0-1 0 0 0,1 1 0 0 0,0-1 965 0 0,6 2-1659 0 0</inkml:trace>
  <inkml:trace contextRef="#ctx0" brushRef="#br1" timeOffset="7902.198">3599 20 1000 0 0,'0'0'195'0'0,"0"-1"-1"0"0,1 0 1 0 0,-1 0-1 0 0,0 0 1 0 0,0 0 0 0 0,0 1-1 0 0,0-1 1 0 0,1 0-1 0 0,-1 0 1 0 0,0 0 0 0 0,1 1-1 0 0,-1-1 1 0 0,1 0-1 0 0,-1 0 1 0 0,1 1-1 0 0,-1-1 1 0 0,1 0 0 0 0,-1 1-1 0 0,1-1 1 0 0,0 1-1 0 0,-1-1 1 0 0,1 1 0 0 0,0-1-1 0 0,0 1 1 0 0,-1-1-1 0 0,1 1 1 0 0,0 0 0 0 0,0-1-1 0 0,0 1 1 0 0,0 0-195 0 0,0 0 88 0 0,1 1 0 0 0,-1-1 0 0 0,0 1 0 0 0,0 0 1 0 0,1-1-1 0 0,-1 1 0 0 0,0 0 0 0 0,0 0 0 0 0,0 0 0 0 0,0 0 1 0 0,0 0-1 0 0,0 0 0 0 0,0 0 0 0 0,0 0 0 0 0,-1 0 0 0 0,2 2-88 0 0,3 5-37 0 0,0 0-1 0 0,-1 1 0 0 0,0-1 0 0 0,0 1 0 0 0,0 3 38 0 0,15 80 895 0 0,-3 1 1 0 0,1 70-896 0 0,-8-74 467 0 0,19 326 1844 0 0,-18 17-2311 0 0,-7-268 163 0 0,-8 79 2139 0 0,-22 123-2302 0 0,13-207 183 0 0,7-28-189 0 0,8 87 6 0 0,20 131-15 0 0,-8-168 16 0 0,-11 208-29 0 0,-6-246 5 0 0,7-1-1 0 0,17 122 24 0 0,-1-141-10 0 0,6 41 1 0 0,-4 41 9 0 0,-6 376-48 0 0,-14-467 43 0 0,-17 377 7 0 0,-23 7-5 0 0,36-469 6 0 0,-3 89 262 0 0,4 1 0 0 0,6 0 0 0 0,16 102-265 0 0,-1-26 131 0 0,-9 2-1 0 0,-8-1 1 0 0,-12 39-131 0 0,10-226-118 0 0,-2 14 304 0 0,2-1 0 0 0,0 1 0 0 0,2 12-186 0 0,-1-28-352 0 0,0 0 0 0 0,1-1-1 0 0,0 1 1 0 0,0-1 0 0 0,0 0 0 0 0,0 1 0 0 0,1-1-1 0 0,0 0 1 0 0,1 0 0 0 0,-1-1 0 0 0,1 1 0 0 0,0-1-1 0 0,1 0 1 0 0,-1 1 352 0 0,4 2-612 0 0,-1 1 0 0 0,0 1 0 0 0,-1-1 0 0 0,0 1 0 0 0,-1 1 0 0 0,0-1 0 0 0,0 1 0 0 0,-1-1 0 0 0,0 1 0 0 0,-1 1 612 0 0,7 30-570 0 0,-1 0 0 0 0,-2 1 570 0 0,-6-39-43 0 0,1 11-295 0 0,0 0-1 0 0,-1 0 0 0 0,0 0 0 0 0,-2 0 0 0 0,1 0 0 0 0,-2 0 0 0 0,0 0 1 0 0,-1 0-1 0 0,0 1 339 0 0,-4 5-979 0 0</inkml:trace>
  <inkml:trace contextRef="#ctx0" brushRef="#br1" timeOffset="9887.968">14383 272 992 0 0,'-12'32'1466'0'0,"1"0"0"0"0,2 1-1 0 0,1 0 1 0 0,-3 27-1466 0 0,-8 138 299 0 0,16-160-11 0 0,-21 410 621 0 0,14-213-160 0 0,-11 181 828 0 0,-10 364-522 0 0,-15 130-888 0 0,-24 101 1153 0 0,63-539-1080 0 0,5-226-190 0 0,-3 575 217 0 0,17-315-38 0 0,-1 117-297 0 0,-39-198-3081 0 0,25-377-1523 0 0,2-1 0 0 0,2 8 4672 0 0,0-27-1340 0 0</inkml:trace>
  <inkml:trace contextRef="#ctx0" brushRef="#br1" timeOffset="10448.501">14164 13860 916 0 0,'-1'60'4028'0'0,"-2"0"0"0"0,-5 23-4028 0 0,-3 44 3508 0 0,9 530-398 0 0,6-147-3275 0 0,-25 15-2623 0 0,-14-3-7110 0 0,28-434 8027 0 0</inkml:trace>
  <inkml:trace contextRef="#ctx0" brushRef="#br1" timeOffset="11134.196">6347 1258 504 0 0,'-2'12'749'0'0,"1"1"-1"0"0,-1 0 1 0 0,-1-1-1 0 0,0 0 1 0 0,-1 0-1 0 0,-1 3-748 0 0,-7 10 1558 0 0,0-1 0 0 0,-2-1 0 0 0,-4 5-1558 0 0,-37 55 2767 0 0,-125 203 191 0 0,-106 267-2784 0 0,131-248-994 0 0,-133 265-3608 0 0,26 9-4505 0 0,226-490 7658 0 0</inkml:trace>
  <inkml:trace contextRef="#ctx0" brushRef="#br1" timeOffset="11413.345">6799 4070 1500 0 0,'-147'276'6339'0'0,"37"-75"-4356"0"0,105-192-1959 0 0,-465 875 431 0 0,361-692-544 0 0,-294 483-8145 0 0,344-589 6764 0 0</inkml:trace>
  <inkml:trace contextRef="#ctx0" brushRef="#br1" timeOffset="11795.666">7756 5911 796 0 0,'-222'523'7174'0'0,"90"-206"-6561"0"0,65-168-819 0 0,-6-4-1 0 0,-6-3 0 0 0,-6-3 0 0 0,-81 98 207 0 0,76-125-1809 0 0,-5-3 1 0 0,-5-5-1 0 0,-41 29 1809 0 0,49-52-1362 0 0</inkml:trace>
  <inkml:trace contextRef="#ctx0" brushRef="#br1" timeOffset="12310.38">12549 2610 1804 0 0,'-291'435'6967'0'0,"-8"-7"-5122"0"0,208-298-1907 0 0,-371 505 70 0 0,-289 286-8 0 0,385-499-1550 0 0,7 3-5130 0 0,284-332 5032 0 0</inkml:trace>
  <inkml:trace contextRef="#ctx0" brushRef="#br1" timeOffset="12603.989">12591 6167 1908 0 0,'-14'21'2616'0'0,"-16"2"229"0"0,-15 6 95 0 0,-11 9-948 0 0,-11 18-1088 0 0,-3 11-484 0 0,-7 15-216 0 0,-2 6-100 0 0,2 5-56 0 0,2-5-40 0 0,-2-2-144 0 0,3-5-372 0 0,-3-3-536 0 0,-2 0-756 0 0,-3-3-668 0 0,-2 3-173 0 0,-2-3 217 0 0,-5 1 468 0 0</inkml:trace>
  <inkml:trace contextRef="#ctx0" brushRef="#br1" timeOffset="13055.409">7670 10788 1344 0 0,'-2'6'482'0'0,"0"-1"-1"0"0,0 0 1 0 0,-1 0-1 0 0,0 0 1 0 0,0 0 0 0 0,0-1-1 0 0,0 1 1 0 0,-1-1-1 0 0,-2 3-481 0 0,-7 10 673 0 0,-106 143 254 0 0,-370 486 581 0 0,298-414-2299 0 0,-156 142 791 0 0,-35-12-5394 0 0,290-281 3865 0 0</inkml:trace>
  <inkml:trace contextRef="#ctx0" brushRef="#br1" timeOffset="13590.274">13117 10769 1384 0 0,'-354'413'7212'0'0,"11"7"-5806"0"0,-92 114-1369 0 0,285-367-320 0 0,-7-7 1 0 0,-19 5 282 0 0,-39 13-141 0 0,-7-11 0 0 0,-221 125 141 0 0,-503 242 2024 0 0,777-443-1482 0 0,-475 283-1420 0 0,450-257-2246 0 0,-21 2-1657 0 0,118-71 2662 0 0</inkml:trace>
  <inkml:trace contextRef="#ctx0" brushRef="#br1" timeOffset="14090.761">7495 15582 676 0 0,'0'0'310'0'0,"-1"1"1"0"0,0 0-1 0 0,0-1 0 0 0,1 1 0 0 0,-1-1 1 0 0,0 1-1 0 0,0-1 0 0 0,0 1 0 0 0,0-1 1 0 0,0 0-1 0 0,1 1 0 0 0,-1-1 0 0 0,0 0 1 0 0,0 0-1 0 0,0 1 0 0 0,0-1 0 0 0,0 0 1 0 0,0 0-1 0 0,0 0 0 0 0,0 0 0 0 0,0 0 1 0 0,0-1-1 0 0,0 1 0 0 0,0 0-310 0 0,-13 1 1726 0 0,8 1-1528 0 0,0 1-1 0 0,0-1 1 0 0,0 1-1 0 0,1 0 1 0 0,-1 1-1 0 0,1-1 1 0 0,0 1-1 0 0,0 0 0 0 0,-3 3-197 0 0,-44 47 82 0 0,26-25 24 0 0,-366 358 15 0 0,-171 114-121 0 0,196-189-2283 0 0,13 12-5855 0 0,292-264 6765 0 0</inkml:trace>
  <inkml:trace contextRef="#ctx0" brushRef="#br1" timeOffset="14541.707">13113 14353 312 0 0,'-52'63'1842'0'0,"-3"-2"-1"0"0,-3-2 1 0 0,-1-3-1 0 0,-9 1-1841 0 0,-185 150 3941 0 0,-115 116-2918 0 0,145-117-1406 0 0,-8-11-1 0 0,-38 11 384 0 0,-82 28-2974 0 0,-14-23-3832 0 0,282-168 5251 0 0</inkml:trace>
  <inkml:trace contextRef="#ctx0" brushRef="#br2" timeOffset="19273.013">8947 6261 1024 0 0,'-19'-22'5311'0'0,"3"12"-2398"0"0,15 10-2844 0 0,0-1-1 0 0,1 0 1 0 0,-1 1 0 0 0,1-1-1 0 0,-1 0 1 0 0,0 1 0 0 0,1-1-1 0 0,-1 0 1 0 0,1 0-1 0 0,0 1 1 0 0,-1-1 0 0 0,1 0-1 0 0,0 0 1 0 0,-1 0 0 0 0,1 0-1 0 0,0 0 1 0 0,0 1-1 0 0,0-1 1 0 0,0 0 0 0 0,0 0-1 0 0,0 0 1 0 0,0 0 0 0 0,0 0-1 0 0,0 0 1 0 0,0 0-1 0 0,0 1 1 0 0,1-1 0 0 0,-1 0-1 0 0,0 0 1 0 0,1 0 0 0 0,-1 0-1 0 0,0 1 1 0 0,1-1-1 0 0,0 0-68 0 0,17-34 226 0 0,-16 31-69 0 0,3-4-70 0 0,4-7 418 0 0,0 0 0 0 0,1 0 0 0 0,4-3-505 0 0,-12 16 64 0 0,0-1 1 0 0,0 1-1 0 0,0 0 0 0 0,0 0 1 0 0,0-1-1 0 0,1 1 1 0 0,-1 1-1 0 0,1-1 0 0 0,-1 0 1 0 0,1 1-1 0 0,0-1 1 0 0,0 1-1 0 0,-1 0 0 0 0,1 0 1 0 0,0 0-1 0 0,0 0 0 0 0,0 0 1 0 0,0 1-1 0 0,0-1 1 0 0,1 1-1 0 0,1 0-64 0 0,-4 0 17 0 0,0 0 1 0 0,0 1-1 0 0,0-1 1 0 0,0 0-1 0 0,0 1 1 0 0,0-1-1 0 0,0 0 0 0 0,0 1 1 0 0,0 0-1 0 0,-1-1 1 0 0,1 1-1 0 0,0-1 0 0 0,0 1 1 0 0,0 0-1 0 0,-1 0 1 0 0,1-1-1 0 0,0 1 1 0 0,-1 0-1 0 0,1 0 0 0 0,0 0 1 0 0,-1 0-1 0 0,1 0 1 0 0,-1 0-1 0 0,0 0 0 0 0,1 0 1 0 0,-1 0-1 0 0,0 0 1 0 0,1 0-1 0 0,-1 0 1 0 0,0 0-1 0 0,0 0 0 0 0,0 0 1 0 0,0 0-1 0 0,0 0 1 0 0,0 0-1 0 0,0 0 0 0 0,-1 0 1 0 0,1 0-1 0 0,0 0 1 0 0,0 0-1 0 0,-1 0 0 0 0,1 0 1 0 0,-1 0-1 0 0,0 1-17 0 0,-1 5 170 0 0,-1 0 0 0 0,0-1 0 0 0,0 1 0 0 0,-1-1 0 0 0,-3 6-170 0 0,-5 4 210 0 0,-1-1 0 0 0,0 0 0 0 0,-1-1 0 0 0,0 0 0 0 0,-1-1 0 0 0,-1-1 0 0 0,-7 4-210 0 0,17-11 105 0 0,-1 0 0 0 0,0-1 0 0 0,-1 0 0 0 0,1 0 0 0 0,-1-1 0 0 0,0 0 0 0 0,0 0 0 0 0,0-1 0 0 0,0 0 0 0 0,0 0 0 0 0,0-1 0 0 0,-1 0 0 0 0,1-1 0 0 0,-1 0 0 0 0,1 0 0 0 0,0 0 0 0 0,-1-1 0 0 0,-5-2-105 0 0,11 2 39 0 0,-1 0 0 0 0,1 0 0 0 0,0-1 0 0 0,0 1-1 0 0,0-1 1 0 0,1 0 0 0 0,-1 0 0 0 0,0 0-1 0 0,1 0 1 0 0,-1 0 0 0 0,1 0 0 0 0,-1-1-1 0 0,1 1 1 0 0,0-1 0 0 0,0 0 0 0 0,0 1 0 0 0,1-1-1 0 0,-1 0 1 0 0,0-3-39 0 0,0 1 23 0 0,0 0 0 0 0,1 0 0 0 0,0-1 0 0 0,0 1-1 0 0,0 0 1 0 0,0-1 0 0 0,1 1 0 0 0,0-1 0 0 0,1 1 0 0 0,-1 0-1 0 0,1-1 1 0 0,0 0-23 0 0,0-1 3 0 0,1 1-1 0 0,0-1 0 0 0,0 1 1 0 0,0 0-1 0 0,1 0 0 0 0,0 0 1 0 0,0 0-1 0 0,1 1 0 0 0,-1-1 1 0 0,2 0-3 0 0,-2 3-2 0 0,-1 0 1 0 0,1 0 0 0 0,0 0 0 0 0,0 0 0 0 0,0 1 0 0 0,0-1 0 0 0,0 1 0 0 0,1 0 0 0 0,-1 0 0 0 0,1 1 0 0 0,-1-1 0 0 0,1 0 0 0 0,0 1 0 0 0,-1 0 0 0 0,1 0 0 0 0,2 0 1 0 0,3 0-5 0 0,1 1-1 0 0,-1 0 1 0 0,0 1 0 0 0,0 0-1 0 0,0 0 1 0 0,1 1 0 0 0,-1 0 0 0 0,8 4 5 0 0,-13-5-1 0 0,0 0 0 0 0,0 1 1 0 0,0-1-1 0 0,0 1 1 0 0,0 0-1 0 0,0 1 1 0 0,0-1-1 0 0,-1 0 1 0 0,1 1-1 0 0,-1 0 1 0 0,0 0-1 0 0,0 0 0 0 0,0 0 1 0 0,0 1-1 0 0,-1-1 1 0 0,1 1-1 0 0,-1-1 1 0 0,0 1-1 0 0,2 4 1 0 0,-3-5 4 0 0,-1 1 0 0 0,0-1 0 0 0,0 0 0 0 0,0 1-1 0 0,0-1 1 0 0,0 1 0 0 0,-1-1 0 0 0,0 0 0 0 0,1 1 0 0 0,-1-1-1 0 0,-1 0 1 0 0,1 0 0 0 0,0 0 0 0 0,-1 0 0 0 0,1 0 0 0 0,-1 0-1 0 0,0 0 1 0 0,0 0 0 0 0,-2 1-4 0 0,-6 10 22 0 0,-2-1 1 0 0,0-1-1 0 0,-4 3-22 0 0,15-13 2 0 0,-15 12 24 0 0,-1 0 0 0 0,0-1-1 0 0,-1 0 1 0 0,-10 4-26 0 0,21-13 9 0 0,0 0 0 0 0,0 0 0 0 0,-1-1 0 0 0,1 0 0 0 0,-1 0 0 0 0,0-1-1 0 0,0 0 1 0 0,1-1 0 0 0,-1 1 0 0 0,-1-2 0 0 0,1 1 0 0 0,0-1 0 0 0,-4 0-9 0 0,8-1 7 0 0,0 0 0 0 0,1 0-1 0 0,-1 0 1 0 0,1-1 0 0 0,-1 1 0 0 0,1-1 0 0 0,0 0 0 0 0,-1 0-1 0 0,1 0 1 0 0,0 0 0 0 0,0-1 0 0 0,1 1 0 0 0,-1-1 0 0 0,0 0-1 0 0,1 0 1 0 0,0 0 0 0 0,-1 0 0 0 0,1 0 0 0 0,1 0 0 0 0,-1 0-1 0 0,0-1 1 0 0,1 1 0 0 0,-1-1 0 0 0,1 1 0 0 0,0-1 0 0 0,0 0-7 0 0,-1-7 10 0 0,-1-1 1 0 0,2 1-1 0 0,-1 0 0 0 0,2 0 1 0 0,-1-1-1 0 0,2 1 1 0 0,-1-1-1 0 0,2-2-10 0 0,0 1 2 0 0,1 0 0 0 0,1 1 0 0 0,0-1 0 0 0,1 1 0 0 0,0 0-1 0 0,0 0 1 0 0,2 1 0 0 0,-1-1 0 0 0,1 1 0 0 0,1 1 0 0 0,0 0 0 0 0,0 0-1 0 0,1 0 1 0 0,9-7-2 0 0,-11 11 1 0 0,-1 1-1 0 0,1-1 0 0 0,0 1 1 0 0,1 1-1 0 0,-1-1 1 0 0,1 1-1 0 0,0 1 0 0 0,0-1 1 0 0,0 1-1 0 0,1 1 1 0 0,-1-1-1 0 0,1 1 0 0 0,-1 1 1 0 0,1 0-1 0 0,0 0 1 0 0,-1 1-1 0 0,1 0 0 0 0,0 0 1 0 0,-1 1-1 0 0,1 0 1 0 0,0 0-1 0 0,4 2 0 0 0,-10-2-1 0 0,0 0 1 0 0,0 0-1 0 0,0 0 1 0 0,0 0-1 0 0,0 1 0 0 0,0-1 1 0 0,0 1-1 0 0,0 0 1 0 0,0 0-1 0 0,-1 0 0 0 0,1 0 1 0 0,-1 0-1 0 0,1 0 1 0 0,-1 1-1 0 0,0-1 0 0 0,0 1 1 0 0,0 0-1 0 0,0 0 1 0 0,-1-1-1 0 0,1 1 0 0 0,-1 1 1 0 0,0 0 15 0 0,0 0 0 0 0,0 0 0 0 0,0 0 0 0 0,-1 0 0 0 0,0 1 0 0 0,0-1 0 0 0,0 0 0 0 0,0 0 0 0 0,-1 1-1 0 0,1-1 1 0 0,-1 0 0 0 0,0 0 0 0 0,-1 0 0 0 0,0 3-15 0 0,-4 5 59 0 0,1 1-1 0 0,-2-1 1 0 0,0-1-1 0 0,0 1 1 0 0,-1-1 0 0 0,0 0-1 0 0,-1-1 1 0 0,0 0-1 0 0,-9 6-58 0 0,4-4 37 0 0,0-2-1 0 0,-1 1 0 0 0,0-2 0 0 0,-7 3-36 0 0,15-8-2 0 0,0-1 0 0 0,0 0 0 0 0,0 0 1 0 0,0-1-1 0 0,0 0 0 0 0,0-1 0 0 0,-1 1 0 0 0,1-1 0 0 0,-1-1 0 0 0,1 1 0 0 0,-7-1 2 0 0,11-1-34 0 0,1 1 0 0 0,-1 0 0 0 0,1-1 1 0 0,0 0-1 0 0,-1 0 0 0 0,1 1 0 0 0,0-1 0 0 0,-1 0 0 0 0,1-1 0 0 0,0 1 0 0 0,0 0 0 0 0,0-1 0 0 0,0 1 0 0 0,-1-3 34 0 0,0 2-407 0 0,1-1 0 0 0,0 0-1 0 0,0 0 1 0 0,1 0 0 0 0,-1 0 0 0 0,1-1 0 0 0,-1 1-1 0 0,1 0 1 0 0,0-1 0 0 0,0 1 0 0 0,1-1 0 0 0,-1 1-1 0 0,1-1 1 0 0,-1 1 0 0 0,1-1 407 0 0,0-9-1962 0 0,1 0 0 0 0,0 1 0 0 0,1-1 0 0 0,0 0 0 0 0,1 1 0 0 0,3-11 1962 0 0,8-16-2728 0 0</inkml:trace>
  <inkml:trace contextRef="#ctx0" brushRef="#br2" timeOffset="20269.687">8751 3076 1472 0 0,'-6'26'8967'0'0,"10"20"-8158"0"0,0-11 986 0 0,-4-35-1735 0 0,0 1 1 0 0,-1-1 0 0 0,1 1 0 0 0,0-1 0 0 0,-1 1 0 0 0,1-1 0 0 0,-1 0 0 0 0,1 1 0 0 0,-1-1 0 0 0,1 1 0 0 0,-1-1 0 0 0,1 0 0 0 0,-1 1 0 0 0,1-1 0 0 0,-1 0 0 0 0,1 0 0 0 0,-1 0 0 0 0,1 1 0 0 0,-1-1 0 0 0,0 0 0 0 0,1 0-1 0 0,-1 0 1 0 0,1 0 0 0 0,-1 0 0 0 0,0 0 0 0 0,1 0 0 0 0,-1 0 0 0 0,1 0 0 0 0,-1 0 0 0 0,0 0 0 0 0,1-1 0 0 0,-1 1 0 0 0,1 0 0 0 0,-1 0 0 0 0,1 0 0 0 0,-1-1 0 0 0,1 1 0 0 0,-1 0 0 0 0,0-1-61 0 0,-25-8 563 0 0,21 5-430 0 0,-1 0 0 0 0,1 0-1 0 0,0 0 1 0 0,0 0 0 0 0,0-1-1 0 0,0 0 1 0 0,1 0 0 0 0,0 0-1 0 0,0 0 1 0 0,0-1-1 0 0,1 0 1 0 0,0 0 0 0 0,0 0-1 0 0,0 0 1 0 0,1 0 0 0 0,0 0-1 0 0,-1-4-132 0 0,1 4 42 0 0,0-1 0 0 0,1 1 0 0 0,0 0 0 0 0,0-1 0 0 0,0 1 0 0 0,1-1 0 0 0,0 1 0 0 0,1 0 0 0 0,-1-1 0 0 0,1 1 0 0 0,0-1 0 0 0,1 1 0 0 0,-1 0 0 0 0,1 0 0 0 0,0 0 0 0 0,1 0 0 0 0,0 0 0 0 0,0-1-42 0 0,-1 5 7 0 0,0 0 0 0 0,0 0-1 0 0,0 0 1 0 0,0 0-1 0 0,0 1 1 0 0,1-1-1 0 0,-1 1 1 0 0,1-1 0 0 0,-1 1-1 0 0,1 0 1 0 0,-1 0-1 0 0,1 0 1 0 0,0 0-1 0 0,-1 0 1 0 0,1 1 0 0 0,0-1-1 0 0,0 1 1 0 0,-1 0-1 0 0,1 0 1 0 0,0 0-1 0 0,0 0 1 0 0,0 0 0 0 0,-1 0-1 0 0,1 1 1 0 0,0-1-1 0 0,1 2-6 0 0,12 2 5 0 0,-1 0 0 0 0,0 1-1 0 0,0 1 1 0 0,2 2-5 0 0,-9-5 2 0 0,2 1-1 0 0,47 23-8 0 0,-53-24 7 0 0,1 0-1 0 0,0 0 1 0 0,-1 0-1 0 0,0 0 1 0 0,0 1-1 0 0,0-1 1 0 0,0 1-1 0 0,-1 0 1 0 0,1 1-1 0 0,-1 0 1 0 0,-2-4 14 0 0,0 1 0 0 0,-1-1 1 0 0,1 1-1 0 0,-1-1 0 0 0,1 1 0 0 0,-1 0 0 0 0,1-1 1 0 0,-1 1-1 0 0,0 0 0 0 0,0-1 0 0 0,0 1 0 0 0,0-1 1 0 0,0 1-1 0 0,0 0 0 0 0,-1-1 0 0 0,1 1 0 0 0,-1 0 0 0 0,1-1 1 0 0,-1 1-1 0 0,1-1 0 0 0,-1 1 0 0 0,0-1 0 0 0,0 1 1 0 0,1-1-1 0 0,-1 0 0 0 0,0 1 0 0 0,-1-1 0 0 0,1 0 1 0 0,0 0-1 0 0,0 0 0 0 0,0 0 0 0 0,-2 1-14 0 0,-5 5 91 0 0,0-1-1 0 0,0 0 1 0 0,-1-1 0 0 0,-7 4-91 0 0,13-7 14 0 0,-12 5 29 0 0,0-1 0 0 0,0 0 1 0 0,-1-1-1 0 0,1-1 0 0 0,-1 0 0 0 0,0-1 1 0 0,0 0-1 0 0,-1-2 0 0 0,1 0 0 0 0,0-1 1 0 0,-7-1-44 0 0,13 1 22 0 0,1-2 0 0 0,-1 1 0 0 0,1-1 0 0 0,-1-1 0 0 0,1 0 0 0 0,0 0 1 0 0,0-1-1 0 0,1 0 0 0 0,-4-2-22 0 0,6 3 22 0 0,1-1 1 0 0,0 1-1 0 0,0-1 1 0 0,1-1-1 0 0,-1 1 1 0 0,1 0-1 0 0,0-1 0 0 0,0 0 1 0 0,0 0-1 0 0,1 0 1 0 0,0-1-1 0 0,0 1 1 0 0,0-1-1 0 0,-1-4-22 0 0,2 6 17 0 0,1 0 1 0 0,0 0-1 0 0,0 0 0 0 0,0-1 0 0 0,1 1 0 0 0,0 0 1 0 0,-1 0-1 0 0,1 0 0 0 0,1 0 0 0 0,-1-1 0 0 0,0 1 1 0 0,1 0-1 0 0,0 0 0 0 0,0 0 0 0 0,0 0 0 0 0,2-4-17 0 0,1 2 11 0 0,-1-1-1 0 0,1 1 0 0 0,0 0 0 0 0,0 0 1 0 0,1 1-1 0 0,-1-1 0 0 0,2 1 1 0 0,-1 0-1 0 0,4-3-10 0 0,6-4-2 0 0,2 1 1 0 0,-1 1-1 0 0,2 0 1 0 0,-1 1-1 0 0,1 1 1 0 0,17-5 1 0 0,-23 8-4 0 0,47-13-7 0 0,-55 17 9 0 0,-1 1 0 0 0,0-1-1 0 0,1 1 1 0 0,-1-1 0 0 0,1 1 0 0 0,-1 0 0 0 0,0 0 0 0 0,1 1 0 0 0,-1-1 0 0 0,1 1 0 0 0,-1-1 0 0 0,0 1-1 0 0,0 0 1 0 0,1 0 0 0 0,1 2 2 0 0,-4-2 1 0 0,0 0 0 0 0,0 0 0 0 0,0 0 0 0 0,0 1-1 0 0,0-1 1 0 0,0 0 0 0 0,0 0 0 0 0,-1 1 0 0 0,1-1 0 0 0,0 1 0 0 0,-1-1-1 0 0,1 1 1 0 0,-1-1 0 0 0,0 1 0 0 0,1-1 0 0 0,-1 1 0 0 0,0-1-1 0 0,0 1 1 0 0,0-1 0 0 0,0 1 0 0 0,0 0 0 0 0,-1-1 0 0 0,1 1-1 0 0,0-1 1 0 0,-1 1 0 0 0,1-1 0 0 0,-1 1 0 0 0,1-1 0 0 0,-1 1-1 0 0,-20 42 93 0 0,13-33-73 0 0,0 1-1 0 0,-1-1 0 0 0,0 0 0 0 0,0-1 0 0 0,-1 0 1 0 0,-1-1-1 0 0,0 0 0 0 0,0-1 0 0 0,-1 0 1 0 0,0 0-1 0 0,-7 2-19 0 0,14-7-16 0 0,-1 0 0 0 0,0-1 0 0 0,0 1 0 0 0,0-1 0 0 0,0 0 0 0 0,-1-1 0 0 0,1 0 0 0 0,0 0 0 0 0,-1 0 0 0 0,1-1 0 0 0,0 0 0 0 0,-1 0 0 0 0,1 0 0 0 0,-1-1 0 0 0,1 0 0 0 0,0 0 1 0 0,0-1-1 0 0,-1 0 0 0 0,1 0 0 0 0,0 0 0 0 0,1-1 0 0 0,-1 0 0 0 0,0 0 0 0 0,1 0 0 0 0,-1-1 0 0 0,0 0 16 0 0,2-1-548 0 0,-1 1 1 0 0,1-1 0 0 0,0 0-1 0 0,0 0 1 0 0,1 0-1 0 0,-1 0 1 0 0,1 0-1 0 0,0-1 1 0 0,1 0-1 0 0,-1 1 1 0 0,1-1-1 0 0,0 0 1 0 0,1 0 0 0 0,-1 0-1 0 0,1-3 548 0 0,-1-7-1971 0 0,0 0-1 0 0,2 0 1 0 0,0 1-1 0 0,0-1 1 0 0,3-8 1971 0 0,3-19-2237 0 0</inkml:trace>
  <inkml:trace contextRef="#ctx0" brushRef="#br2" timeOffset="22134.859">8889 11851 860 0 0,'-1'0'235'0'0,"0"0"-1"0"0,0 0 1 0 0,0 0 0 0 0,1 0-1 0 0,-1 0 1 0 0,0 1-1 0 0,0-1 1 0 0,1 0 0 0 0,-1 0-1 0 0,0 0 1 0 0,0 1-1 0 0,1-1 1 0 0,-1 0 0 0 0,0 1-1 0 0,1-1 1 0 0,-1 1-1 0 0,1-1 1 0 0,-1 1 0 0 0,0-1-1 0 0,1 1 1 0 0,-1-1 0 0 0,1 1-1 0 0,-1-1 1 0 0,1 1-1 0 0,-1 0 1 0 0,1-1 0 0 0,0 1-1 0 0,-1 0 1 0 0,1 0-1 0 0,0-1 1 0 0,0 1 0 0 0,-1 0-1 0 0,1-1 1 0 0,0 1-1 0 0,0 0-234 0 0,2 33 913 0 0,-2-31-887 0 0,1 0 1 0 0,-1 0-1 0 0,0-1 0 0 0,1 1 1 0 0,-1 0-1 0 0,0 0 1 0 0,-1 0-1 0 0,1 0 0 0 0,0 0 1 0 0,-2 2-27 0 0,1-2 16 0 0,-1-1 0 0 0,0 0 1 0 0,0 0-1 0 0,0 0 1 0 0,0 0-1 0 0,0 0 0 0 0,0 0 1 0 0,-1-1-1 0 0,1 1 1 0 0,-1-1-1 0 0,1 1 0 0 0,-1-1 1 0 0,1 0-1 0 0,-1 0 1 0 0,0 0-1 0 0,1 0 0 0 0,-1-1 1 0 0,0 1-1 0 0,0-1 1 0 0,0 0-1 0 0,0 1 0 0 0,1-1 1 0 0,-1-1-1 0 0,0 1 1 0 0,0 0-1 0 0,0-1 0 0 0,1 1 1 0 0,-1-1-1 0 0,0 0 1 0 0,0 0-1 0 0,1 0 0 0 0,-1 0 1 0 0,1 0-1 0 0,-1-1 1 0 0,1 1-1 0 0,-2-2-16 0 0,2 3 31 0 0,1-1 0 0 0,-1 0 0 0 0,0-1 1 0 0,0 1-1 0 0,0 0 0 0 0,1 0 0 0 0,-1-1 0 0 0,0 1 0 0 0,1-1 0 0 0,-1 1 0 0 0,1-1 1 0 0,0 0-1 0 0,0 0 0 0 0,0 1 0 0 0,-1-1 0 0 0,2 0 0 0 0,-1 0 0 0 0,0 0 0 0 0,0 0 1 0 0,1 0-1 0 0,-1 0 0 0 0,1-1 0 0 0,-1 1 0 0 0,1 0 0 0 0,0 0 0 0 0,0 0 1 0 0,0 0-1 0 0,0 0 0 0 0,0-1 0 0 0,1 1 0 0 0,-1 0 0 0 0,0 0 0 0 0,1 0 0 0 0,0 0 1 0 0,0 0-1 0 0,-1 0 0 0 0,1 0 0 0 0,0 0 0 0 0,0 0 0 0 0,1 0 0 0 0,-1 1 0 0 0,0-1 1 0 0,1 0-1 0 0,-1 1 0 0 0,1-1 0 0 0,-1 1 0 0 0,2-1-31 0 0,3-2 31 0 0,0-1-1 0 0,0 2 1 0 0,1-1-1 0 0,0 1 1 0 0,-1 0-1 0 0,1 0 1 0 0,0 1-1 0 0,0-1 1 0 0,1 2-1 0 0,-1-1 1 0 0,0 1-1 0 0,1 0 1 0 0,-1 1 0 0 0,1 0-1 0 0,-1 0 1 0 0,5 1-31 0 0,-7-1 2 0 0,0 0 1 0 0,1 1 0 0 0,-1-1 0 0 0,0 1 0 0 0,0 1 0 0 0,1-1-1 0 0,-1 1 1 0 0,0 0 0 0 0,-1 0 0 0 0,1 0 0 0 0,0 1-1 0 0,0 0 1 0 0,-1 0 0 0 0,0 0 0 0 0,1 0 0 0 0,-1 1 0 0 0,-1-1-1 0 0,1 1 1 0 0,0 0 0 0 0,-1 0 0 0 0,0 1 0 0 0,0-1 0 0 0,0 1-3 0 0,-2-3 48 0 0,0 1 0 0 0,-1-1 1 0 0,1 0-1 0 0,-1 1 0 0 0,0-1 1 0 0,1 0-1 0 0,-1 0 0 0 0,0 1 1 0 0,-1-1-1 0 0,1 0 0 0 0,0 1 1 0 0,-1-1-1 0 0,1 0 0 0 0,-1 1 1 0 0,1-1-1 0 0,-1 0 0 0 0,0 0 1 0 0,0 0-1 0 0,0 0 0 0 0,-1 0 1 0 0,1 0-1 0 0,0 0 0 0 0,-1 0 1 0 0,1 0-1 0 0,-1-1 0 0 0,1 1 1 0 0,-1-1-1 0 0,0 1 0 0 0,0-1 1 0 0,0 1-1 0 0,-1 0-48 0 0,-7 5 367 0 0,0-1 0 0 0,0 0 0 0 0,-1 0 0 0 0,0-1-1 0 0,-6 2-366 0 0,5-3 301 0 0,0 0-1 0 0,-1-1 1 0 0,1 0-1 0 0,-1-1 0 0 0,0 0 1 0 0,-7-1-301 0 0,15 0 40 0 0,1-1 1 0 0,-1 0-1 0 0,1 0 1 0 0,-1-1-1 0 0,0 1 1 0 0,1-1-1 0 0,-1 0 1 0 0,1 0-1 0 0,-1-1 1 0 0,1 1-1 0 0,0-1 1 0 0,0 0-1 0 0,0 0 1 0 0,0-1-1 0 0,0 1 1 0 0,0-1-1 0 0,0 0 1 0 0,1 0-1 0 0,-1 0 1 0 0,1 0-41 0 0,1 0 0 0 0,0 0 0 0 0,1 0 1 0 0,-1 0-1 0 0,1-1 0 0 0,-1 1 0 0 0,1-1 1 0 0,0 1-1 0 0,0-1 0 0 0,1 1 0 0 0,-1-1 1 0 0,1 1-1 0 0,-1-1 0 0 0,1 1 1 0 0,1-1-1 0 0,-1 0 0 0 0,0 1 0 0 0,1-1 1 0 0,-1 1-1 0 0,1-1 0 0 0,0 1 1 0 0,1-1-1 0 0,-1 1 0 0 0,0 0 0 0 0,1-1 1 0 0,0 1-1 0 0,0 0 0 0 0,0-1 0 0 0,3-4 0 0 0,1 0-1 0 0,0 0 0 0 0,0 0 1 0 0,0 1-1 0 0,1 0 1 0 0,0 0-1 0 0,0 1 0 0 0,1 0 1 0 0,5-3 0 0 0,-10 6-1 0 0,0 1 0 0 0,0 0 0 0 0,1 0 0 0 0,-1 1 0 0 0,1-1 0 0 0,-1 1 0 0 0,1 0 0 0 0,0 0 0 0 0,-1 0 0 0 0,1 0 0 0 0,0 0 0 0 0,0 1 0 0 0,0 0 0 0 0,0 0 0 0 0,-1 0 0 0 0,1 0 0 0 0,0 1 0 0 0,0-1 0 0 0,0 1 0 0 0,-1 0 0 0 0,1 0 1 0 0,0 1-1 0 0,3 0 1 0 0,-3 1-2 0 0,0 0 1 0 0,-1 0-1 0 0,1 0 1 0 0,-1 0 0 0 0,1 1-1 0 0,-1-1 1 0 0,0 1-1 0 0,0 0 1 0 0,0 0 0 0 0,-1 0-1 0 0,0 0 1 0 0,1 0-1 0 0,-2 1 1 0 0,1-1 0 0 0,0 1-1 0 0,-1-1 1 0 0,0 1-1 0 0,1 3 2 0 0,-1-1 0 0 0,0 0 0 0 0,0-1 0 0 0,0 1 0 0 0,-1 0 0 0 0,0 0-1 0 0,0-1 1 0 0,-1 1 0 0 0,0 0 0 0 0,0-1 0 0 0,-1 1 0 0 0,0-1 0 0 0,0 1-1 0 0,0-1 1 0 0,-1 0 0 0 0,0 1 0 0 0,-2 2 0 0 0,2-5-1 0 0,1 0 0 0 0,-1-1 0 0 0,0 1 0 0 0,0-1 0 0 0,-1 0 0 0 0,1 0 0 0 0,0 0 0 0 0,-1-1 0 0 0,0 1 0 0 0,0-1 0 0 0,0 0 0 0 0,0 0 0 0 0,0 0 0 0 0,0 0 0 0 0,0-1 0 0 0,-1 0 0 0 0,1 0 1 0 0,0 0-1 0 0,-1 0 0 0 0,1 0 0 0 0,-1-1 0 0 0,1 0 0 0 0,-1 0 0 0 0,1-1 0 0 0,-2 1 1 0 0,3-1-158 0 0,0 0 1 0 0,1 1 0 0 0,-1-1-1 0 0,0 0 1 0 0,1-1-1 0 0,-1 1 1 0 0,1 0-1 0 0,-1-1 1 0 0,1 0 0 0 0,0 1-1 0 0,-1-1 1 0 0,1 0-1 0 0,0 0 1 0 0,0 0 0 0 0,0 0-1 0 0,1-1 1 0 0,-1 1-1 0 0,-1-2 158 0 0,2 2-457 0 0,0 1-1 0 0,0-1 0 0 0,0 1 0 0 0,0-1 0 0 0,1 0 0 0 0,-1 0 0 0 0,0 0 0 0 0,1 1 0 0 0,-1-1 1 0 0,1 0-1 0 0,0 0 0 0 0,-1 0 0 0 0,1 0 0 0 0,0 0 0 0 0,0 0 0 0 0,0 0 0 0 0,0 0 1 0 0,1 1-1 0 0,-1-1 0 0 0,1 0 0 0 0,-1 0 0 0 0,1 0 0 0 0,-1 0 0 0 0,1 1 0 0 0,0-1 1 0 0,0 0-1 0 0,0 0 458 0 0,6-5-2176 0 0</inkml:trace>
  <inkml:trace contextRef="#ctx0" brushRef="#br2" timeOffset="23181.082">9061 15571 812 0 0,'0'0'88'0'0,"-1"1"0"0"0,1-1 0 0 0,0 0 0 0 0,0 1 0 0 0,0-1 0 0 0,0 0 0 0 0,-1 0 0 0 0,1 1 0 0 0,0-1 0 0 0,0 0-1 0 0,0 1 1 0 0,0-1 0 0 0,0 0 0 0 0,0 1 0 0 0,0-1 0 0 0,0 0 0 0 0,0 1 0 0 0,0-1 0 0 0,0 0 0 0 0,0 1 0 0 0,0-1 0 0 0,0 0 0 0 0,0 1 0 0 0,0-1 0 0 0,0 0 0 0 0,0 1 0 0 0,0-1 0 0 0,0 0 0 0 0,0 1-1 0 0,1-1 1 0 0,-1 0 0 0 0,0 0 0 0 0,0 1 0 0 0,0-1 0 0 0,1 0 0 0 0,-1 0 0 0 0,0 1 0 0 0,0-1 0 0 0,1 0 0 0 0,-1 0 0 0 0,0 0 0 0 0,0 1 0 0 0,1-1 0 0 0,-1 0 0 0 0,0 0 0 0 0,1 0 0 0 0,-1 0-1 0 0,0 0 1 0 0,1 0 0 0 0,-1 0 0 0 0,0 0 0 0 0,1 1 0 0 0,-1-1 0 0 0,0 0 0 0 0,1 0-88 0 0,19 2 2322 0 0,-18-2-1509 0 0,-8 1 170 0 0,-11 1 294 0 0,16-2-1198 0 0,0 0 1 0 0,0 1-1 0 0,0-1 1 0 0,0 0 0 0 0,0 0-1 0 0,0 0 1 0 0,0 0-1 0 0,-1 0 1 0 0,1 0-1 0 0,0 0 1 0 0,0 0 0 0 0,0 0-1 0 0,0-1 1 0 0,0 1-1 0 0,0 0 1 0 0,0-1-1 0 0,0 1 1 0 0,0-1 0 0 0,0 1-1 0 0,0-1 1 0 0,0 1-1 0 0,1-1 1 0 0,-1 0-80 0 0,0 0 30 0 0,1 1 0 0 0,0-1 0 0 0,0 0 1 0 0,0 0-1 0 0,-1 0 0 0 0,1 1 0 0 0,0-1 0 0 0,0 0 0 0 0,1 0 0 0 0,-1 0 1 0 0,0 1-1 0 0,0-1 0 0 0,0 0 0 0 0,0 0 0 0 0,1 0 0 0 0,-1 1 0 0 0,0-1 1 0 0,1 0-1 0 0,-1 0 0 0 0,0 1 0 0 0,1-1 0 0 0,0 0-30 0 0,2-4 10 0 0,1 0 1 0 0,0 0-1 0 0,0 0 0 0 0,1 0 1 0 0,0 1-1 0 0,-1 0 0 0 0,2-1-10 0 0,5-2 4 0 0,0 1 1 0 0,0 0-1 0 0,0 0 0 0 0,1 1 0 0 0,0 1 0 0 0,0 0 0 0 0,1 0-4 0 0,-9 3 2 0 0,1-1-1 0 0,0 1 0 0 0,0 1 1 0 0,0-1-1 0 0,0 1 1 0 0,0-1-1 0 0,0 1 1 0 0,0 1-1 0 0,0-1 0 0 0,0 1 1 0 0,-1 0-1 0 0,1 0 1 0 0,0 0-1 0 0,0 1 1 0 0,-1 0-1 0 0,1 0 0 0 0,-1 0 1 0 0,1 0-1 0 0,1 2-1 0 0,-5-3 0 0 0,0-1 0 0 0,0 1 0 0 0,0 0 1 0 0,0 0-1 0 0,-1 0 0 0 0,1 0 0 0 0,0-1 0 0 0,0 1 0 0 0,-1 0 0 0 0,1 0 0 0 0,-1 0 0 0 0,1 1 0 0 0,-1-1 0 0 0,1 0 0 0 0,-1 0 1 0 0,0 0-1 0 0,1 0 0 0 0,-1 0 0 0 0,0 0 0 0 0,0 1 0 0 0,0-1 0 0 0,0 0 0 0 0,0 0 0 0 0,0 0 0 0 0,0 0 0 0 0,-1 2 0 0 0,0 0 0 0 0,0 0 0 0 0,0-1-1 0 0,0 1 1 0 0,0 0 0 0 0,0-1 0 0 0,-1 1-1 0 0,0-1 1 0 0,1 0 0 0 0,-2 2 0 0 0,-6 5-2 0 0,1 0 1 0 0,-2 0-1 0 0,1-1 1 0 0,-6 3 1 0 0,4-3 75 0 0,-1-1 0 0 0,0 0 0 0 0,0-1 0 0 0,-1 0 0 0 0,0-1 1 0 0,0 0-1 0 0,0-1 0 0 0,0-1 0 0 0,-3 0-75 0 0,10-1 69 0 0,0-1 0 0 0,0 0-1 0 0,-1 0 1 0 0,1-1 0 0 0,0 0-1 0 0,-1 0 1 0 0,1 0 0 0 0,0-1 0 0 0,0 0-1 0 0,-1 0 1 0 0,1-1 0 0 0,0 0-1 0 0,0 0 1 0 0,0 0 0 0 0,0-1 0 0 0,1 1-1 0 0,-1-2 1 0 0,1 1 0 0 0,0 0-1 0 0,-4-4-68 0 0,7 5 6 0 0,0 0-1 0 0,0 0 1 0 0,0 0-1 0 0,0-1 1 0 0,1 1-1 0 0,-1 0 1 0 0,1-1-1 0 0,-1 1 1 0 0,1-1-1 0 0,0 1 1 0 0,0-1-1 0 0,0 0 1 0 0,0 1-1 0 0,1-1 1 0 0,-1 0-1 0 0,1 0 1 0 0,0 0-1 0 0,0 1 1 0 0,0-1-1 0 0,0-1-5 0 0,0 0 16 0 0,1 0-1 0 0,0 0 1 0 0,1 0-1 0 0,-1 0 0 0 0,1 0 1 0 0,-1 0-1 0 0,1 1 1 0 0,0-1-1 0 0,0 0 0 0 0,1 1 1 0 0,-1-1-1 0 0,3-1-15 0 0,2-2 21 0 0,-1 0 0 0 0,1 1 0 0 0,0 0 0 0 0,0 0 0 0 0,1 1-1 0 0,0 0 1 0 0,0 1 0 0 0,0-1 0 0 0,0 1 0 0 0,1 1 0 0 0,-1 0 0 0 0,3-1-21 0 0,1 2-3 0 0,0 1-1 0 0,-1 0 1 0 0,1 0 0 0 0,0 1 0 0 0,0 1 0 0 0,0 0 0 0 0,-1 0-1 0 0,1 1 1 0 0,0 1 0 0 0,5 2 3 0 0,-12-4-1 0 0,0 0 1 0 0,0 1-1 0 0,0 0 1 0 0,0 0-1 0 0,0 0 1 0 0,-1 1-1 0 0,1 0 1 0 0,-1 0-1 0 0,0 0 1 0 0,0 0-1 0 0,0 0 1 0 0,0 1-1 0 0,-1 0 0 0 0,1 0 1 0 0,-1 0-1 0 0,0 0 1 0 0,0 0-1 0 0,0 1 1 0 0,-1 0-1 0 0,0-1 1 0 0,0 1-1 0 0,0 0 1 0 0,0 0-1 0 0,0 5 1 0 0,-2-7 39 0 0,0 0-1 0 0,0 0 1 0 0,0 0 0 0 0,-1 0-1 0 0,0 0 1 0 0,0 0-1 0 0,1 0 1 0 0,-2 0 0 0 0,1-1-1 0 0,0 1 1 0 0,-1 0-1 0 0,1 0 1 0 0,-1-1 0 0 0,0 1-1 0 0,1-1 1 0 0,-1 0-1 0 0,-1 1 1 0 0,1-1 0 0 0,0 0-1 0 0,0 0 1 0 0,-1 0-1 0 0,1-1 1 0 0,-3 2-39 0 0,-5 4 262 0 0,0-1 0 0 0,0-1 1 0 0,0 1-1 0 0,0-2 0 0 0,-10 4-262 0 0,-1-2 249 0 0,0 0 1 0 0,0-2-1 0 0,0 0 1 0 0,0-2-1 0 0,-4 0-249 0 0,14-1 41 0 0,-1-1-1 0 0,1-1 1 0 0,0 0 0 0 0,0 0-1 0 0,0-1 1 0 0,0 0 0 0 0,0-1-1 0 0,1 0 1 0 0,-1-1 0 0 0,-7-4-42 0 0,17 8 3 0 0,0-1-1 0 0,-1 1 1 0 0,1-1-1 0 0,0 1 0 0 0,0-1 1 0 0,-1 0-1 0 0,1 0 1 0 0,0 1-1 0 0,0-1 0 0 0,0 0 1 0 0,0 0-1 0 0,0 0 0 0 0,0 0 1 0 0,0 0-1 0 0,1-1 1 0 0,-1 1-1 0 0,0 0 0 0 0,0 0 1 0 0,1 0-1 0 0,-1-1 1 0 0,1 1-1 0 0,-1 0 0 0 0,1-1 1 0 0,0 1-1 0 0,-1 0 1 0 0,1-1-1 0 0,0 1-1 0 0,1-1-1 0 0,-1 0 0 0 0,1 0-1 0 0,0 0 1 0 0,-1 1 0 0 0,1-1 0 0 0,0 0 0 0 0,0 1 0 0 0,1-1 0 0 0,-1 0-1 0 0,0 1 1 0 0,0-1 0 0 0,1 1 0 0 0,-1 0 0 0 0,1-1 0 0 0,-1 1 0 0 0,2-1 1 0 0,8-5-478 0 0,-1 1 1 0 0,1 0-1 0 0,0 1 1 0 0,1 0-1 0 0,6-2 478 0 0,33-8-4853 0 0,26-9-3938 0 0,-47 10 5917 0 0</inkml:trace>
  <inkml:trace contextRef="#ctx0" brushRef="#br2" timeOffset="31507.556">11575 1826 608 0 0,'-13'-11'3291'0'0,"10"9"-2714"0"0,1 1 0 0 0,0-1 0 0 0,-1 0-1 0 0,1 0 1 0 0,0-1 0 0 0,0 1-1 0 0,0 0 1 0 0,0-1 0 0 0,1 1-1 0 0,-2-3-576 0 0,3 3 61 0 0,0 1 0 0 0,0 0 0 0 0,0 0 0 0 0,0-1 0 0 0,0 1 0 0 0,0 0 0 0 0,1 0 0 0 0,-1 0 0 0 0,1-1 0 0 0,-1 1-1 0 0,1 0 1 0 0,-1 0 0 0 0,1 0 0 0 0,-1 0 0 0 0,1 0 0 0 0,0 0 0 0 0,0 0 0 0 0,0 0 0 0 0,-1 0 0 0 0,1 0 0 0 0,0 0-1 0 0,0 1 1 0 0,0-1 0 0 0,0 0 0 0 0,0 1 0 0 0,1-1 0 0 0,-1 0 0 0 0,0 1 0 0 0,0-1 0 0 0,1 1-61 0 0,26-15 281 0 0,0 2 0 0 0,0 1 0 0 0,1 1 0 0 0,1 1 0 0 0,0 2 1 0 0,0 1-1 0 0,1 1 0 0 0,0 2 0 0 0,20 0-281 0 0,-44 4 0 0 0,0 0 0 0 0,0 0 0 0 0,0 0 0 0 0,0 1 0 0 0,-1 0 0 0 0,1 1 0 0 0,0-1 0 0 0,-1 1 0 0 0,5 2 0 0 0,-10-3 1 0 0,1 0-1 0 0,-1-1 0 0 0,1 1 1 0 0,-1 0-1 0 0,1 0 0 0 0,-1 1 1 0 0,1-1-1 0 0,-1 0 0 0 0,0 0 1 0 0,0 1-1 0 0,0-1 0 0 0,0 0 1 0 0,0 1-1 0 0,0-1 0 0 0,0 1 1 0 0,0 0-1 0 0,0-1 0 0 0,-1 1 1 0 0,1-1-1 0 0,-1 1 0 0 0,1 0 0 0 0,-1 0 1 0 0,0-1-1 0 0,1 1 0 0 0,-1 0 1 0 0,0 0-1 0 0,0-1 0 0 0,0 1 1 0 0,-1 0-1 0 0,1 0 0 0 0,0 0 1 0 0,-1-1-1 0 0,1 1 0 0 0,-1 0 1 0 0,1-1-1 0 0,-1 1 0 0 0,0 0 1 0 0,0 0-1 0 0,-6 11 3 0 0,0 0 1 0 0,-1 0 0 0 0,-1-1 0 0 0,0 0-1 0 0,0 0 1 0 0,-1-1 0 0 0,-6 4-4 0 0,0 2 8 0 0,0 1-1 0 0,-7 13-7 0 0,19-25-2 0 0,0 0 0 0 0,0 0 0 0 0,1 0 0 0 0,0 0 0 0 0,1 1 0 0 0,-1-1 0 0 0,1 1 0 0 0,0 0-1 0 0,1 0 1 0 0,-1 6 2 0 0,2-10-42 0 0,0 0-1 0 0,0 0 1 0 0,0 1-1 0 0,0-1 1 0 0,1 0-1 0 0,-1 0 1 0 0,1 0-1 0 0,0 0 1 0 0,0 0-1 0 0,0 0 1 0 0,0 0-1 0 0,1 0 1 0 0,-1 0-1 0 0,1 0 1 0 0,0-1-1 0 0,0 1 1 0 0,0 0-1 0 0,0-1 1 0 0,0 0-1 0 0,0 0 1 0 0,1 1-1 0 0,-1-1 1 0 0,1 0 0 0 0,1 0 42 0 0,20 9-3222 0 0,2-7-3395 0 0,-18-4 4602 0 0</inkml:trace>
  <inkml:trace contextRef="#ctx0" brushRef="#br2" timeOffset="31951.244">11938 2465 980 0 0,'0'0'161'0'0,"0"0"0"0"0,-1 0 0 0 0,1 0 1 0 0,-1 0-1 0 0,1-1 0 0 0,-1 1 0 0 0,1 0 0 0 0,0-1 0 0 0,-1 1 0 0 0,1 0 0 0 0,0 0 0 0 0,-1-1 0 0 0,1 1 1 0 0,0-1-1 0 0,-1 1 0 0 0,1 0 0 0 0,0-1 0 0 0,0 1 0 0 0,0-1 0 0 0,-1 1 0 0 0,1-1 0 0 0,0 1 0 0 0,0-1 1 0 0,0 1-1 0 0,0 0 0 0 0,0-1 0 0 0,0 1 0 0 0,0-1 0 0 0,0 1 0 0 0,0-1 0 0 0,0 1 0 0 0,0-1 0 0 0,0 1 1 0 0,0-1-1 0 0,0 1 0 0 0,0-1 0 0 0,0 1 0 0 0,1-1 0 0 0,-1 1-161 0 0,2-2 1705 0 0,-7 11-1456 0 0,-41 49 1458 0 0,74-88 499 0 0,2-2-2711 0 0,-7-2-4191 0 0,-23 34 4555 0 0,0 0 0 0 0,0-1 0 0 0,1 1-1 0 0,-1-1 1 0 0,0 1 0 0 0,0-1 0 0 0,0 1-1 0 0,0-1 1 0 0,0 1 0 0 0,0-1 0 0 0,0 1-1 0 0,0-1 1 0 0,0 1 0 0 0,0-1 0 0 0,0 1 0 0 0,0-1-1 0 0,0 1 1 0 0,0-1 0 0 0,0 1 0 0 0,0 0-1 0 0,-1-1 1 0 0,1 1 0 0 0,0-1 0 0 0,0 1-1 0 0,0-1 1 0 0,-1 1 0 0 0,1 0 0 0 0,0-1-1 0 0,-1 1 1 0 0,1 0 0 0 0,0-1 0 0 0,-1 1 141 0 0,-8-7-2054 0 0</inkml:trace>
  <inkml:trace contextRef="#ctx0" brushRef="#br2" timeOffset="34828.668">5121 2136 1052 0 0,'-7'-27'6974'0'0,"6"25"-6820"0"0,1 1 0 0 0,-1-1 0 0 0,0 1 0 0 0,1 0 1 0 0,-1-1-1 0 0,1 1 0 0 0,-1-1 0 0 0,1 1 1 0 0,0-1-1 0 0,0 0 0 0 0,-1 1 0 0 0,1-1 0 0 0,0 1 1 0 0,1-1-1 0 0,-1 0 0 0 0,0 1 0 0 0,0-1 0 0 0,1 1 1 0 0,-1-1-1 0 0,0 1 0 0 0,1-1 0 0 0,0 1 1 0 0,-1-1-1 0 0,1 1 0 0 0,0 0 0 0 0,0-1 0 0 0,0 1 1 0 0,0 0-1 0 0,0 0 0 0 0,0-1 0 0 0,0 1 1 0 0,1 0-155 0 0,11-10 154 0 0,1 0 0 0 0,1 1 0 0 0,0 1 0 0 0,0 1 0 0 0,1 0 0 0 0,7-3-154 0 0,32-9 57 0 0,14-3-57 0 0,-56 19 29 0 0,-7 2-26 0 0,13-5-2 0 0,-1 1 1 0 0,1 1 0 0 0,0 1 0 0 0,0 0 0 0 0,0 1 0 0 0,1 2 0 0 0,-1 0 0 0 0,9 1-2 0 0,-27 0 0 0 0,0 0 0 0 0,1 0 1 0 0,-1 0-1 0 0,0 0 0 0 0,0 0 0 0 0,0 1 0 0 0,0-1 0 0 0,1 0 0 0 0,-1 1 0 0 0,0-1 0 0 0,0 1 0 0 0,0-1 1 0 0,0 1-1 0 0,0 0 0 0 0,0-1 0 0 0,0 1 0 0 0,0 0 0 0 0,0 0 0 0 0,0 0 0 0 0,-1 0 0 0 0,1 0 0 0 0,0-1 1 0 0,0 2-1 0 0,-1-1 0 0 0,1 0 0 0 0,-1 0 0 0 0,1 0 0 0 0,-1 0 0 0 0,1 0 0 0 0,-1 0 0 0 0,0 0 0 0 0,1 1 1 0 0,-1-1-1 0 0,0 0 0 0 0,0 0 0 0 0,0 0 0 0 0,0 1 0 0 0,0-1 0 0 0,0 0 0 0 0,0 0 0 0 0,-1 1 0 0 0,1-1 1 0 0,0 0-1 0 0,-1 0 0 0 0,1 0 0 0 0,-1 0 0 0 0,1 0 0 0 0,-1 0 0 0 0,1 0 0 0 0,-1 1 0 0 0,-4 9 4 0 0,-1 0-1 0 0,-1-1 1 0 0,1 0-1 0 0,-8 9-3 0 0,7-9 2 0 0,-52 67 15 0 0,35-49-20 0 0,2 2 0 0 0,1 0 1 0 0,1 2-1 0 0,-12 26 3 0 0,30-52-58 0 0,0-1 0 0 0,0 1 0 0 0,0-1 0 0 0,1 1 1 0 0,0 0-1 0 0,0 0 0 0 0,0 0 0 0 0,1 0 0 0 0,0-1 0 0 0,0 1 0 0 0,1 5 58 0 0,2 5-2322 0 0,1 0 0 0 0,0-1-1 0 0,4 10 2323 0 0,-3-11-2522 0 0,-1 4 391 0 0,-3-1 468 0 0</inkml:trace>
  <inkml:trace contextRef="#ctx0" brushRef="#br2" timeOffset="35160.386">5573 2864 456 0 0,'-10'33'4834'0'0,"10"-32"-4736"0"0,-1-1 1 0 0,1 1 0 0 0,0-1-1 0 0,-1 1 1 0 0,1 0-1 0 0,0-1 1 0 0,-1 1 0 0 0,1-1-1 0 0,-1 1 1 0 0,1-1 0 0 0,-1 0-1 0 0,1 1 1 0 0,-1-1 0 0 0,1 1-1 0 0,-1-1 1 0 0,0 0 0 0 0,1 0-1 0 0,-1 1 1 0 0,1-1 0 0 0,-1 0-1 0 0,0 0 1 0 0,1 0 0 0 0,-1 1-1 0 0,0-1 1 0 0,1 0 0 0 0,-1 0-1 0 0,0 0 1 0 0,1 0 0 0 0,-1 0-1 0 0,0 0 1 0 0,1-1-1 0 0,-1 1 1 0 0,1 0 0 0 0,-1 0-1 0 0,0 0 1 0 0,1 0 0 0 0,-1-1-1 0 0,1 1 1 0 0,-1 0 0 0 0,0-1-1 0 0,1 1 1 0 0,-1-1 0 0 0,1 1-1 0 0,-1 0 1 0 0,1-1 0 0 0,-1 1-1 0 0,1-1 1 0 0,0 1 0 0 0,-1-1-99 0 0,1 0 43 0 0,0 1 1 0 0,0-1 0 0 0,0 1 0 0 0,0-1 0 0 0,0 1-1 0 0,0-1 1 0 0,0 1 0 0 0,0-1 0 0 0,0 1 0 0 0,0-1 0 0 0,1 1-1 0 0,-1-1 1 0 0,0 1 0 0 0,0-1 0 0 0,0 1 0 0 0,1-1-1 0 0,-1 1 1 0 0,0 0 0 0 0,1-1 0 0 0,-1 1 0 0 0,0-1-1 0 0,1 1 1 0 0,-1 0 0 0 0,1-1 0 0 0,-1 1 0 0 0,0 0 0 0 0,1 0-1 0 0,-1-1 1 0 0,1 1 0 0 0,-1 0 0 0 0,1 0 0 0 0,-1 0-1 0 0,1-1 1 0 0,-1 1 0 0 0,1 0 0 0 0,-1 0 0 0 0,1 0-1 0 0,0 0-42 0 0,20-9-84 0 0,-20 9 74 0 0,0-1 0 0 0,0 1 0 0 0,1 0 0 0 0,-1 0 0 0 0,0-1 0 0 0,1 1 0 0 0,-1 0 0 0 0,0 0 0 0 0,1 0 0 0 0,-1 0 0 0 0,0 1 0 0 0,1-1 0 0 0,-1 0 0 0 0,0 1 0 0 0,1-1 9 0 0,-1 1 22 0 0,-1-1-1 0 0,1 0 0 0 0,-1 1 1 0 0,0-1-1 0 0,1 0 1 0 0,-1 1-1 0 0,0-1 0 0 0,1 0 1 0 0,-1 1-1 0 0,0-1 0 0 0,1 1 1 0 0,-1-1-1 0 0,0 0 1 0 0,0 1-1 0 0,0-1 0 0 0,0 1 1 0 0,1-1-1 0 0,-1 1 0 0 0,0-1 1 0 0,0 1-1 0 0,0-1 0 0 0,0 1 1 0 0,0-1-1 0 0,0 1 1 0 0,0-1-1 0 0,0 1 0 0 0,0-1-21 0 0,-1 2 83 0 0,1 0 0 0 0,-1 0 0 0 0,0 0 0 0 0,0 0 0 0 0,0 0-1 0 0,0 0 1 0 0,0 0 0 0 0,0-1 0 0 0,0 1 0 0 0,0 0 0 0 0,-1-1-1 0 0,1 1 1 0 0,-1-1 0 0 0,1 1 0 0 0,-1-1 0 0 0,0 0 0 0 0,-1 2-83 0 0,-2 0 43 0 0,-15 7-265 0 0,16-12-1147 0 0,8-9-1615 0 0,40-70-4380 0 0,-21 40 5735 0 0</inkml:trace>
  <inkml:trace contextRef="#ctx0" brushRef="#br2" timeOffset="37781.572">9583 2510 1380 0 0,'4'0'7296'0'0,"19"2"-7035"0"0,48 8 425 0 0,1-3 0 0 0,0-3 0 0 0,55-4-686 0 0,-64 0 311 0 0,914-24 750 0 0,-959 23-1061 0 0,48-1-8 0 0,-1-3-1 0 0,0-4 0 0 0,56-13 9 0 0,-119 21 2 0 0,0 1-1 0 0,0-1 1 0 0,1 0-1 0 0,-1 0 1 0 0,0 0-1 0 0,0 0 1 0 0,0 0-1 0 0,0 0 1 0 0,0-1-1 0 0,0 1 1 0 0,-1-1-2 0 0,0 2 1 0 0,-1-1 1 0 0,1 1 0 0 0,-1-1-1 0 0,1 1 1 0 0,-1-1 0 0 0,0 0-1 0 0,1 1 1 0 0,-1-1 0 0 0,0 0-1 0 0,0 1 1 0 0,1-1 0 0 0,-1 0-1 0 0,0 1 1 0 0,0-1 0 0 0,0 0 0 0 0,0 0-1 0 0,0 1 1 0 0,0-1 0 0 0,0 0-1 0 0,0 1 1 0 0,0-1 0 0 0,0 0-2 0 0,-2-3 6 0 0,0 0 1 0 0,0 0 0 0 0,0 0 0 0 0,0 1 0 0 0,-1-1 0 0 0,1 1 0 0 0,-1 0-1 0 0,0-1 1 0 0,-1 0-7 0 0,1 1 1 0 0,-2-1 2 0 0,0-1-1 0 0,-1 1 1 0 0,0 0-1 0 0,0 0 1 0 0,0 1-1 0 0,0 0 1 0 0,0 0-1 0 0,-1 0 1 0 0,1 1-1 0 0,-1 0 1 0 0,1 0-1 0 0,-1 0 1 0 0,0 1-1 0 0,0 0 1 0 0,0 1-1 0 0,0 0 1 0 0,0 0-3 0 0,-1-3 10 0 0,16-1-14 0 0,16-4-2 0 0,51 1-6 0 0,-69 7 11 0 0,1 0 0 0 0,-1 0-1 0 0,0 1 1 0 0,1 0-1 0 0,-1 0 1 0 0,0 0-1 0 0,0 1 1 0 0,0 0-1 0 0,0 0 1 0 0,4 3 1 0 0,-9-4 0 0 0,0-1 1 0 0,-1 1-1 0 0,1 0 0 0 0,0-1 1 0 0,-1 1-1 0 0,1 0 1 0 0,-1-1-1 0 0,1 1 0 0 0,-1 0 1 0 0,1 0-1 0 0,-1 0 1 0 0,0-1-1 0 0,0 1 0 0 0,1 0 1 0 0,-1 0-1 0 0,0 0 1 0 0,0 0-1 0 0,0 0 0 0 0,0-1 1 0 0,0 1-1 0 0,0 0 1 0 0,0 0-1 0 0,0 0 0 0 0,0 0 1 0 0,0 0-1 0 0,0 0 1 0 0,-1-1-1 0 0,1 1 0 0 0,0 0 1 0 0,-1 0-1 0 0,1 0 1 0 0,0-1-1 0 0,-1 1 0 0 0,1 0 1 0 0,-1 0-1 0 0,1-1 1 0 0,-1 1-1 0 0,0 0 0 0 0,1-1 1 0 0,-1 1-1 0 0,0-1 1 0 0,1 1-1 0 0,-1 0 0 0 0,-34 31 2 0 0,30-28-2 0 0,-24 20-267 0 0,1 1-1 0 0,1 1 1 0 0,1 1 0 0 0,1 2-1 0 0,2 0 1 0 0,-19 32 267 0 0,41-59-163 0 0,-14 19-2827 0 0,14-20 2783 0 0,1 0 1 0 0,-1-1-1 0 0,1 1 0 0 0,-1 0 1 0 0,0-1-1 0 0,0 1 0 0 0,1-1 1 0 0,-1 1-1 0 0,0-1 0 0 0,0 1 1 0 0,0-1-1 0 0,0 0 0 0 0,0 1 1 0 0,1-1-1 0 0,-1 0 0 0 0,0 0 1 0 0,0 0-1 0 0,0 1 0 0 0,0-1 1 0 0,0 0-1 0 0,0 0 1 0 0,0 0-1 0 0,0-1 0 0 0,0 1 1 0 0,0 0 206 0 0,-10-5-1882 0 0</inkml:trace>
  <inkml:trace contextRef="#ctx0" brushRef="#br2" timeOffset="38550.803">7574 2795 1200 0 0,'-1'-3'339'0'0,"0"1"1"0"0,0 0-1 0 0,0-1 0 0 0,0 1 1 0 0,1 0-1 0 0,-1-1 0 0 0,1 1 1 0 0,-1-1-1 0 0,1 1 0 0 0,0-1 1 0 0,0 0-1 0 0,0 1 0 0 0,0-1 1 0 0,1 1-1 0 0,-1-1 0 0 0,1 1 1 0 0,-1-1-1 0 0,1 1 0 0 0,0 0 1 0 0,0-2-340 0 0,5-27 1805 0 0,-6 30-1728 0 0,-1 0 1 0 0,1 0-1 0 0,-1 0 1 0 0,1 0-1 0 0,-1 0 1 0 0,0 0-1 0 0,1 0 1 0 0,-1 0-1 0 0,0 1 1 0 0,0-1-1 0 0,0 0 1 0 0,0 0-1 0 0,0 1 1 0 0,0-1-1 0 0,0 1 1 0 0,0-1-1 0 0,0 1 1 0 0,0-1 0 0 0,0 1-1 0 0,0-1 1 0 0,0 1-1 0 0,0 0 1 0 0,0 0-1 0 0,0-1 1 0 0,-1 1-1 0 0,1 0 1 0 0,0 0-1 0 0,-1 0-77 0 0,-36-2 255 0 0,38 2-238 0 0,-319 13 2187 0 0,-176 35-2204 0 0,178-15 1601 0 0,220-22-1389 0 0,38-3-10 0 0,-1-3-1 0 0,-1-2 0 0 0,1-2 0 0 0,-30-6-201 0 0,200-23-6449 0 0,-95 23 4910 0 0,1-1 0 0 0,-1-1-1 0 0,0-1 1 0 0,0 0 0 0 0,-1-2 1539 0 0,19-12-1947 0 0</inkml:trace>
  <inkml:trace contextRef="#ctx0" brushRef="#br2" timeOffset="38876.37">6381 2394 1192 0 0,'-22'8'3368'0'0,"-1"-2"1"0"0,-13 2-3369 0 0,-41 13 2195 0 0,34-3-1563 0 0,0 2 0 0 0,2 2 0 0 0,1 1 0 0 0,0 2 0 0 0,2 2 0 0 0,1 2 0 0 0,1 1 0 0 0,2 1 0 0 0,0 3-632 0 0,29-28 102 0 0,0 0 0 0 0,0 0 1 0 0,0 0-1 0 0,1 1 0 0 0,0-1 0 0 0,0 1 0 0 0,0 0 0 0 0,1 0 1 0 0,0 2-103 0 0,2-6 14 0 0,0 0 0 0 0,0 0 0 0 0,1 0 0 0 0,-1 0 0 0 0,1 0 0 0 0,0 0 0 0 0,0 0 0 0 0,0 0 0 0 0,0 0 1 0 0,1 0-1 0 0,-1 0 0 0 0,1 0 0 0 0,0 0 0 0 0,0 0 0 0 0,0 0 0 0 0,0 0 0 0 0,0-1 0 0 0,1 1 1 0 0,-1 0-1 0 0,1-1 0 0 0,0 1 0 0 0,-1-1 0 0 0,1 1 0 0 0,1-1 0 0 0,-1 0-14 0 0,6 6-83 0 0,1-2 0 0 0,0 1-1 0 0,0-1 1 0 0,1 0 0 0 0,-1-1-1 0 0,1 0 1 0 0,0-1 0 0 0,1 0-1 0 0,-1 0 1 0 0,1-1 0 0 0,5 0 83 0 0,27 6-1899 0 0,1-2 1 0 0,8-1 1898 0 0,-42-5-439 0 0,68 5-4157 0 0,-1-3 0 0 0,21-3 4596 0 0,-14-4-2216 0 0</inkml:trace>
  <inkml:trace contextRef="#ctx0" brushRef="#br2" timeOffset="41100.861">11615 7624 956 0 0,'-4'-8'14047'0'0,"5"-11"-8571"0"0,4-29-6826 0 0,-1 20 2274 0 0,23-455-475 0 0,-1-1-429 0 0,-25 480-20 0 0,31-445 23 0 0,-26 254 10 0 0,-11-60-33 0 0,-26-138 49 0 0,9 150 9 0 0,10-217-58 0 0,13 414 1 0 0,7-364-18 0 0,-12 295 37 0 0,-4 1 1 0 0,-15-65-21 0 0,5 90 13 0 0,-8-19-13 0 0,22 95 28 0 0,4 9 30 0 0,-1-1-1 0 0,0 0 0 0 0,-1 1 0 0 0,1 0 0 0 0,-1-1 1 0 0,0 1-1 0 0,0 0 0 0 0,0 0 0 0 0,-1 0 0 0 0,0-1-57 0 0,2 4 126 0 0,-4 13 78 0 0,-12 33-200 0 0,-2 0 0 0 0,-2-1 0 0 0,-1-1 0 0 0,-3-1 0 0 0,-2-1 1 0 0,-1-1-1 0 0,-2-2 0 0 0,-11 10-4 0 0,9-19 17 0 0,30-27-14 0 0,0 0 0 0 0,-1-1 0 0 0,1 1 0 0 0,-1 0 0 0 0,0-1 0 0 0,1 0-1 0 0,-1 1 1 0 0,0-1 0 0 0,0 0 0 0 0,0-1 0 0 0,0 1 0 0 0,-2 0-3 0 0,5-1 0 0 0,-1-1 0 0 0,1 1 0 0 0,-1 0 1 0 0,1-1-1 0 0,0 1 0 0 0,-1-1 0 0 0,1 1 0 0 0,0 0 0 0 0,-1-1 1 0 0,1 1-1 0 0,0-1 0 0 0,-1 1 0 0 0,1-1 0 0 0,0 1 0 0 0,0-1 1 0 0,0 0-1 0 0,0 1 0 0 0,-1-1 0 0 0,1 1 0 0 0,0-1 0 0 0,0 1 0 0 0,0-1 1 0 0,0 1-1 0 0,0-1 0 0 0,0 0 0 0 0,0 1 0 0 0,1-1 0 0 0,-1 1 1 0 0,0-1-1 0 0,0 1 0 0 0,0-1 0 0 0,0 1 0 0 0,1-1 0 0 0,-1 1 1 0 0,0-1-1 0 0,7-22-8 0 0,8-14-7 0 0,2 0-1 0 0,2 1 1 0 0,1 1 0 0 0,2 1-1 0 0,1 1 1 0 0,2 1 0 0 0,24-23 15 0 0,-43 47-2 0 0,1 1 1 0 0,1 0 0 0 0,-1 1 0 0 0,1 0 0 0 0,0 0 0 0 0,1 0 0 0 0,-1 1-1 0 0,1 0 1 0 0,7-2 1 0 0,-13 6 0 0 0,1 0-1 0 0,-1 0 1 0 0,0 0-1 0 0,0 1 1 0 0,1-1-1 0 0,-1 1 0 0 0,0 0 1 0 0,1 0-1 0 0,-1 0 1 0 0,0 0-1 0 0,1 1 1 0 0,-1-1-1 0 0,0 1 1 0 0,0 0-1 0 0,0 0 1 0 0,1 0-1 0 0,-1 0 0 0 0,0 1 1 0 0,0-1-1 0 0,0 1 1 0 0,-1 0-1 0 0,1-1 1 0 0,0 1-1 0 0,-1 1 1 0 0,1-1-1 0 0,-1 0 1 0 0,0 1-1 0 0,0-1 0 0 0,1 1 1 0 0,0 2 0 0 0,6 10 8 0 0,0 0 0 0 0,-1 0 0 0 0,-1 1 0 0 0,0 0 0 0 0,-1 1 1 0 0,1 6-9 0 0,1 1-93 0 0,1-1 0 0 0,5 11 93 0 0,-10-26-176 0 0,1 0-1 0 0,-1-1 1 0 0,2 1 0 0 0,-1-1 0 0 0,1 0-1 0 0,-1-1 1 0 0,2 0 0 0 0,-1 0-1 0 0,1 1 177 0 0,23 13-3043 0 0,-26-18 2141 0 0,0 0 0 0 0,0 0 0 0 0,0 0 1 0 0,1-1-1 0 0,-1 0 0 0 0,0 1 0 0 0,1-1 1 0 0,-1-1-1 0 0,0 1 0 0 0,1-1 1 0 0,-1 0-1 0 0,1 0 0 0 0,-1 0 0 0 0,1 0 1 0 0,-1-1-1 0 0,5-1 902 0 0,7-2-2043 0 0</inkml:trace>
  <inkml:trace contextRef="#ctx0" brushRef="#br2" timeOffset="42318.411">11894 9362 168 0 0,'-17'37'6913'0'0,"3"19"-4364"0"0,-7 72-1965 0 0,15-88 542 0 0,-24 217 5556 0 0,9 37-6682 0 0,0 7 1705 0 0,-14 99-1211 0 0,-91 895-364 0 0,88-1049-146 0 0,-11-1 0 0 0,-10-3 0 0 0,-53 127 16 0 0,69-239 52 0 0,6 3 1 0 0,6 1 0 0 0,5 4-53 0 0,22-108-17 0 0,2-1 0 0 0,2 0 0 0 0,0 1 0 0 0,4 18 17 0 0,22 114-157 0 0,-10-75 41 0 0,-14-75 115 0 0,-2 0 1 0 0,0 0 0 0 0,0 0-1 0 0,-1 0 1 0 0,-1 0-1 0 0,0 0 1 0 0,0-1-1 0 0,-3 7 1 0 0,1-3 0 0 0,1 0-1 0 0,1 0 1 0 0,0 1 0 0 0,0 6 0 0 0,4-24-5 0 0,0 0 0 0 0,0 1 0 0 0,0-1 0 0 0,0 0 0 0 0,-1 0 0 0 0,1 0 0 0 0,-1 0 0 0 0,1 0 0 0 0,-1-1 0 0 0,0 1 0 0 0,1-2 5 0 0,1-12-22 0 0,0 0 0 0 0,-1 0 1 0 0,-1 0-1 0 0,0 0 0 0 0,-1 0 0 0 0,-1 0 1 0 0,-1 0-1 0 0,0 0 0 0 0,-1 0 0 0 0,0 0 1 0 0,-1 1-1 0 0,-1-1 22 0 0,-6-15 11 0 0,-1 1 0 0 0,-2 0 0 0 0,0 1 0 0 0,-2 1 0 0 0,-10-14-11 0 0,18 32 8 0 0,1 0-1 0 0,-1 0 1 0 0,0 1-1 0 0,-1 0 1 0 0,-10-7-8 0 0,16 13 4 0 0,-1 0-1 0 0,1 1 1 0 0,-1-1 0 0 0,1 1 0 0 0,-1 0 0 0 0,0 0 0 0 0,0 0 0 0 0,0 1-1 0 0,0-1 1 0 0,-1 1 0 0 0,1 0 0 0 0,0 0 0 0 0,-1 0 0 0 0,1 1 0 0 0,0-1-1 0 0,-1 1 1 0 0,1 0 0 0 0,-2 1-4 0 0,4 0 2 0 0,0-1 1 0 0,0 1-1 0 0,0 0 0 0 0,1 0 0 0 0,-1 0 1 0 0,0 0-1 0 0,1 0 0 0 0,-1 1 0 0 0,1-1 1 0 0,0 0-1 0 0,-1 1 0 0 0,1-1 1 0 0,0 1-1 0 0,0-1 0 0 0,0 1 0 0 0,0 0 1 0 0,0 0-1 0 0,0-1 0 0 0,0 1 0 0 0,0 0 1 0 0,1 0-1 0 0,-1 0 0 0 0,1 0 0 0 0,0 0 1 0 0,-1 0-1 0 0,1 1-2 0 0,-1 9 5 0 0,0-1 0 0 0,0 1 0 0 0,2 11-5 0 0,-1-20 2 0 0,1 18 3 0 0,1-1 0 0 0,2 0 1 0 0,0 1-1 0 0,0-1 0 0 0,2-1 1 0 0,1 1-1 0 0,0-1 0 0 0,1 0 1 0 0,4 4-6 0 0,-8-16 9 0 0,1 1 1 0 0,-1-1-1 0 0,2 0 1 0 0,-1-1-1 0 0,1 1 1 0 0,0-1-1 0 0,0 0 0 0 0,0-1 1 0 0,1 0-1 0 0,7 5-9 0 0,-9-7 10 0 0,0-1-1 0 0,0 0 0 0 0,0 0 0 0 0,0 0 0 0 0,1 0 0 0 0,-1-1 1 0 0,1 0-1 0 0,-1 0 0 0 0,1 0 0 0 0,0-1 0 0 0,-1 0 0 0 0,1 0 1 0 0,0 0-1 0 0,-1-1 0 0 0,1 0 0 0 0,-1 0 0 0 0,3-1-9 0 0,12-5 7 0 0,1 0-1 0 0,-2-1 0 0 0,1-1 1 0 0,-1-1-1 0 0,-1-1 0 0 0,0-1 1 0 0,10-8-7 0 0,26-23-35 0 0,33-34 35 0 0,-63 55-290 0 0,0-2 1 0 0,-1 0-1 0 0,-2-2 1 0 0,0 0 0 0 0,15-28 289 0 0,-36 54-114 0 0,1 0 1 0 0,-1-1 0 0 0,0 1-1 0 0,1 0 1 0 0,-1-1 0 0 0,0 1-1 0 0,1-1 1 0 0,-1 1 0 0 0,0-1-1 0 0,0 1 1 0 0,1-1 0 0 0,-1 1-1 0 0,0-1 1 0 0,0 1 0 0 0,0-1 0 0 0,0 1-1 0 0,0-1 1 0 0,0 1 0 0 0,0-1-1 0 0,1 1 1 0 0,-2-1 0 0 0,1 1-1 0 0,0-1 1 0 0,0 1 0 0 0,0-1-1 0 0,0 1 1 0 0,0-1 0 0 0,0 1-1 0 0,0-1 1 0 0,-1 1 0 0 0,1-1-1 0 0,0 1 1 0 0,0-1 0 0 0,-1 1-1 0 0,1-1 1 0 0,0 1 0 0 0,-1 0-1 0 0,1-1 1 0 0,0 1 0 0 0,-1-1-1 0 0,1 1 1 0 0,-1 0 0 0 0,1 0-1 0 0,-1-1 1 0 0,1 1 0 0 0,-1 0-1 0 0,1 0 1 0 0,-1-1 113 0 0,-1 1-998 0 0,0 0 0 0 0,-1-1 1 0 0,1 1-1 0 0,-1 0 0 0 0,1 1 0 0 0,0-1 0 0 0,-1 0 0 0 0,1 1 0 0 0,-1-1 1 0 0,1 1 997 0 0,-7 1-2180 0 0</inkml:trace>
  <inkml:trace contextRef="#ctx0" brushRef="#br2" timeOffset="43722.13">11142 15324 232 0 0,'-4'-2'867'0'0,"0"-1"0"0"0,1 1 0 0 0,-1-1-1 0 0,1 0 1 0 0,0 0 0 0 0,0 0 0 0 0,0 0 0 0 0,0-1 0 0 0,1 1 0 0 0,-1-1-1 0 0,1 1 1 0 0,0-1 0 0 0,0 0 0 0 0,0-1-867 0 0,1 2 226 0 0,1 1 1 0 0,0-1-1 0 0,-1 1 1 0 0,1-1-1 0 0,0 1 1 0 0,1-1-1 0 0,-1 1 1 0 0,0-1-1 0 0,1 1 1 0 0,-1-1-1 0 0,1 1 1 0 0,0-1-1 0 0,-1 1 1 0 0,1 0-1 0 0,1-1 1 0 0,-1 1-1 0 0,0 0 1 0 0,0 0-1 0 0,1 0 1 0 0,-1 0-1 0 0,1 0 1 0 0,0 0-1 0 0,0 0 1 0 0,1 0-227 0 0,12-14 257 0 0,1 2 0 0 0,1 0 0 0 0,0 1 0 0 0,1 1 0 0 0,0 0 0 0 0,1 2 0 0 0,1-1-257 0 0,-9 6-3 0 0,0 0 0 0 0,0 1 0 0 0,1 0 0 0 0,-1 1-1 0 0,1 0 1 0 0,0 0 0 0 0,-1 1 0 0 0,1 1 0 0 0,0 0 0 0 0,0 1 0 0 0,0 0 0 0 0,0 1-1 0 0,5 1 4 0 0,-14-2 0 0 0,0 1 0 0 0,0 0 0 0 0,0 0-1 0 0,0 0 1 0 0,-1 0 0 0 0,1 1-1 0 0,0-1 1 0 0,-1 1 0 0 0,1-1-1 0 0,-1 1 1 0 0,0 0 0 0 0,1 0-1 0 0,-1 0 1 0 0,0 0 0 0 0,0 0-1 0 0,0 1 1 0 0,0-1 0 0 0,-1 1-1 0 0,1-1 1 0 0,-1 1 0 0 0,1-1-1 0 0,-1 1 1 0 0,0 0 0 0 0,0 0-1 0 0,0 0 1 0 0,-1-1 0 0 0,1 1-1 0 0,-1 0 1 0 0,1 0 0 0 0,-1 0 0 0 0,0 0-1 0 0,0 0 1 0 0,0 0 0 0 0,-1 1 0 0 0,0 13-2 0 0,-1 1 1 0 0,-1-1-1 0 0,-1 0 1 0 0,-1 1 0 0 0,-2 5 1 0 0,4-13-1 0 0,-13 35-1607 0 0,-1-2-1 0 0,-4 3 1609 0 0,3-9-2571 0 0,3 1-1 0 0,-11 39 2572 0 0,25-75-627 0 0,0 0 0 0 0,1 0 0 0 0,0-1 0 0 0,-1 1 0 0 0,1 0 0 0 0,0 0 0 0 0,0 0 0 0 0,0 0 0 0 0,0-1 0 0 0,0 1 0 0 0,0 0 0 0 0,0 0 0 0 0,1 0 0 0 0,-1 0 0 0 0,1 1 627 0 0,2 1-1487 0 0</inkml:trace>
  <inkml:trace contextRef="#ctx0" brushRef="#br2" timeOffset="44003.044">11375 15588 280 0 0,'0'2'458'0'0,"-1"-1"0"0"0,1 1-1 0 0,0 0 1 0 0,0-1 0 0 0,-1 1 0 0 0,1-1 0 0 0,-1 1-1 0 0,1-1 1 0 0,-1 1 0 0 0,0-1 0 0 0,0 1 0 0 0,1-1-1 0 0,-1 1 1 0 0,0-1 0 0 0,0 0 0 0 0,-1 0 0 0 0,1 1-1 0 0,0-1 1 0 0,0 0 0 0 0,-1 0-458 0 0,-32 19 6580 0 0,31-19-6334 0 0,-1 0-1 0 0,1 1 1 0 0,-1-1 0 0 0,1 1 0 0 0,0 0 0 0 0,0 0 0 0 0,0 0 0 0 0,0 0-1 0 0,0 0 1 0 0,1 1 0 0 0,-1 0 0 0 0,1-1 0 0 0,-1 1 0 0 0,1 0-1 0 0,0 0 1 0 0,0 0 0 0 0,0 1-246 0 0,2-3-5 0 0,0-1-1 0 0,1 1 0 0 0,-1 0 1 0 0,0 0-1 0 0,1 0 0 0 0,-1 0 1 0 0,0 0-1 0 0,1 0 0 0 0,-1 0 1 0 0,1-1-1 0 0,-1 1 0 0 0,1 0 1 0 0,0 0-1 0 0,-1-1 1 0 0,1 1-1 0 0,0 0 0 0 0,-1-1 1 0 0,1 1-1 0 0,0 0 0 0 0,0-1 1 0 0,0 1-1 0 0,-1-1 0 0 0,1 0 1 0 0,0 1-1 0 0,0-1 0 0 0,0 0 1 0 0,0 1-1 0 0,0-1 1 0 0,0 0-1 0 0,0 0 0 0 0,0 0 1 0 0,0 0-1 0 0,0 0 6 0 0,37 7-1459 0 0,-23-6-212 0 0,0-1-1 0 0,0 0 1 0 0,0-1-1 0 0,0-1 1 0 0,0 0-1 0 0,-1-1 0 0 0,1-1 1 0 0,-1 0-1 0 0,3-2 1672 0 0,16-8-2522 0 0</inkml:trace>
  <inkml:trace contextRef="#ctx0" brushRef="#br2" timeOffset="46245.934">5694 14982 508 0 0,'-7'-4'697'0'0,"0"-1"0"0"0,1 0 0 0 0,-1 0 1 0 0,1 0-1 0 0,0-1 0 0 0,0 0 0 0 0,1 0 0 0 0,-1-1-697 0 0,5 4 93 0 0,-1 0 0 0 0,1 1 0 0 0,0-1-1 0 0,0 0 1 0 0,0 0 0 0 0,0 1 0 0 0,1-1 0 0 0,-1 0 0 0 0,1 0 0 0 0,0 0-1 0 0,-1 0 1 0 0,1 0 0 0 0,1 0 0 0 0,-1 0 0 0 0,0 0 0 0 0,1 0 0 0 0,-1 0-1 0 0,1 0 1 0 0,0 1 0 0 0,0-1 0 0 0,0 0 0 0 0,0 0 0 0 0,2-1-93 0 0,27-46 294 0 0,-28 47-280 0 0,1-1 0 0 0,-1 1 0 0 0,1 0 0 0 0,0 0 0 0 0,0 0 0 0 0,1 0 0 0 0,-1 1 0 0 0,0-1 0 0 0,1 1 0 0 0,-1 0 0 0 0,1 0 0 0 0,1-1-14 0 0,-4 3 2 0 0,-1 0 0 0 0,1 0-1 0 0,-1 0 1 0 0,1 0 0 0 0,-1-1-1 0 0,1 1 1 0 0,-1 0 0 0 0,1 0-1 0 0,-1 0 1 0 0,1 0-1 0 0,-1 0 1 0 0,1 0 0 0 0,-1 1-1 0 0,1-1 1 0 0,-1 0 0 0 0,1 0-1 0 0,-1 0 1 0 0,1 0 0 0 0,-1 1-1 0 0,1-1 1 0 0,-1 0-1 0 0,1 0 1 0 0,-1 1 0 0 0,0-1-1 0 0,1 0 1 0 0,-1 1 0 0 0,0-1-1 0 0,1 0 1 0 0,-1 1 0 0 0,0-1-1 0 0,1 1 1 0 0,-1-1-1 0 0,0 1 1 0 0,0-1-2 0 0,5 23 83 0 0,-11 21 70 0 0,2-33-122 0 0,-1 0-1 0 0,0-1 0 0 0,0 0 1 0 0,-1 1-1 0 0,0-2 0 0 0,-1 1 1 0 0,0-1-1 0 0,-1 0 0 0 0,0 0 1 0 0,0-1-1 0 0,-1 0 0 0 0,0-1 1 0 0,0 0-1 0 0,-5 2-30 0 0,5-3 23 0 0,1-1 0 0 0,-1 0 1 0 0,0 0-1 0 0,-1-1 0 0 0,1 0 1 0 0,-1-1-1 0 0,1 0 0 0 0,-1-1 1 0 0,0 0-1 0 0,0 0 0 0 0,0-1 1 0 0,0 0-1 0 0,0-1 0 0 0,-1 0 1 0 0,1-1-1 0 0,-7-1-23 0 0,15 2 16 0 0,0-1 0 0 0,1 1 0 0 0,-1 0 0 0 0,0-1-1 0 0,1 1 1 0 0,-1-1 0 0 0,0 1 0 0 0,1-1 0 0 0,-1 0 0 0 0,1 0 0 0 0,-1 0 0 0 0,1 0 0 0 0,-1 0 0 0 0,1 0 0 0 0,0 0 0 0 0,-1 0-1 0 0,1 0 1 0 0,0-1 0 0 0,0 1 0 0 0,0 0 0 0 0,0-1 0 0 0,0 0-16 0 0,0 0 19 0 0,1 1 1 0 0,0-1-1 0 0,0 0 0 0 0,0 1 1 0 0,0-1-1 0 0,0 0 0 0 0,0 1 1 0 0,0-1-1 0 0,0 0 0 0 0,1 1 1 0 0,-1-1-1 0 0,1 0 0 0 0,-1 1 1 0 0,1-1-1 0 0,0 1 0 0 0,-1-1 1 0 0,1 1-1 0 0,1-2-19 0 0,3-4 49 0 0,1-1 0 0 0,0 1-1 0 0,1 0 1 0 0,-1 0 0 0 0,1 1 0 0 0,0 0-1 0 0,3-2-48 0 0,10-5 24 0 0,1 0 0 0 0,0 1 0 0 0,0 1 0 0 0,1 1-1 0 0,5-1-23 0 0,-15 7-1 0 0,0 0 0 0 0,0 1-1 0 0,0 0 1 0 0,0 0-1 0 0,1 2 1 0 0,-1-1-1 0 0,1 2 1 0 0,0 0-1 0 0,-1 0 1 0 0,10 2 1 0 0,-21-2-1 0 0,0 0 0 0 0,0 0 0 0 0,-1 0 0 0 0,1 0 0 0 0,0 0 1 0 0,0 1-1 0 0,0-1 0 0 0,0 0 0 0 0,0 0 0 0 0,-1 1 0 0 0,1-1 0 0 0,0 0 0 0 0,0 1 0 0 0,0-1 0 0 0,-1 1 0 0 0,1-1 1 0 0,0 1-1 0 0,-1 0 0 0 0,1-1 0 0 0,0 1 0 0 0,-1-1 0 0 0,1 1 0 0 0,-1 0 0 0 0,1 0 0 0 0,-1-1 0 0 0,0 1 0 0 0,1 0 1 0 0,-1 0-1 0 0,1 0 0 0 0,-1-1 0 0 0,0 1 0 0 0,0 1 1 0 0,0 0-11 0 0,0-1 0 0 0,-1 1 0 0 0,1 0 1 0 0,-1 0-1 0 0,0 0 0 0 0,1 0 0 0 0,-1-1 0 0 0,0 1 0 0 0,0 0 1 0 0,0 0-1 0 0,-1-1 0 0 0,1 1 0 0 0,0-1 0 0 0,-1 1 11 0 0,-6 7-311 0 0,-1-1-1 0 0,1 0 1 0 0,-2-1-1 0 0,-4 4 312 0 0,-12 4-3000 0 0,0-2-1 0 0,-4 2 3001 0 0,19-10-777 0 0,-13 6-955 0 0</inkml:trace>
  <inkml:trace contextRef="#ctx0" brushRef="#br2" timeOffset="46867.614">5254 15890 432 0 0,'36'-13'5929'0'0,"0"-1"0"0"0,32-20-5929 0 0,-23 12 2493 0 0,19-6-2493 0 0,-48 22 239 0 0,9-4 52 0 0,1 2-1 0 0,0 0 0 0 0,3 1-290 0 0,-22 5 8 0 0,-1 1 1 0 0,0 0-1 0 0,0 1 1 0 0,0-1 0 0 0,1 1-1 0 0,-1 0 1 0 0,0 1-1 0 0,0-1 1 0 0,0 1-1 0 0,1 1 1 0 0,-1-1-1 0 0,0 1 1 0 0,-1 0-1 0 0,1 0 1 0 0,0 1-1 0 0,0 0-8 0 0,-4-1 0 0 0,0-1 0 0 0,-1 1 0 0 0,1 0 0 0 0,0 0-1 0 0,-1 0 1 0 0,1 0 0 0 0,-1 0 0 0 0,0 0-1 0 0,0 0 1 0 0,0 0 0 0 0,0 1 0 0 0,0-1 0 0 0,0 0-1 0 0,-1 1 1 0 0,1-1 0 0 0,-1 0 0 0 0,0 1-1 0 0,1-1 1 0 0,-1 1 0 0 0,0-1 0 0 0,0 1 0 0 0,-1-1-1 0 0,1 0 1 0 0,0 1 0 0 0,-1-1 0 0 0,0 1-1 0 0,1-1 1 0 0,-1 0 0 0 0,0 0 0 0 0,-1 2 0 0 0,-3 10 4 0 0,-1 1 1 0 0,-1-2-1 0 0,-1 1 1 0 0,-1 2-5 0 0,-25 35 8 0 0,-3-1 0 0 0,-23 23-8 0 0,13-16-2714 0 0,3 1-4194 0 0,23-22 2215 0 0,10-19 3047 0 0</inkml:trace>
  <inkml:trace contextRef="#ctx0" brushRef="#br2" timeOffset="47130.818">5657 16330 16 0 0,'18'13'2804'0'0,"-6"-5"841"0"0,-12-3 375 0 0,0-3 148 0 0,-2-2-1135 0 0,-1 0-1569 0 0,3 2-836 0 0,0 2-572 0 0,0 0-668 0 0,0-2-936 0 0,0-2-1377 0 0,0 9-739 0 0,-2-3-140 0 0,0-4 367 0 0,2-2 801 0 0</inkml:trace>
  <inkml:trace contextRef="#ctx0" brushRef="#br2" timeOffset="60159.115">16142 12508 916 0 0,'-81'35'5187'0'0,"80"-35"-5187"0"0,1 0-1 0 0,0 0 0 0 0,-1 1 0 0 0,1-1 1 0 0,0 0-1 0 0,-1 0 0 0 0,1 0 1 0 0,0 1-1 0 0,0-1 0 0 0,-1 0 0 0 0,1 0 1 0 0,0 1-1 0 0,0-1 0 0 0,-1 0 1 0 0,1 1-1 0 0,0-1 0 0 0,0 0 0 0 0,0 1 1 0 0,0-1-1 0 0,-1 0 0 0 0,1 1 1 0 0,0-1-1 0 0,0 0 0 0 0,0 1 0 0 0,0-1 1 0 0,0 0-1 0 0,0 1 0 0 0,0-1 1 0 0,0 1-1 0 0,0-1 0 0 0,0 0 0 0 0,0 1 1 0 0,0-1-1 0 0,1 0 0 0 0,-1 1 1 0 0,0-1-1 0 0,0 1 1 0 0,12 13 315 0 0,-9-12-851 0 0,0 0 1 0 0,0 0-1 0 0,0 0 1 0 0,0-1-1 0 0,0 1 1 0 0,0-1-1 0 0,1 0 1 0 0,-1 1-1 0 0,3-1 536 0 0,-6-1-1132 0 0</inkml:trace>
  <inkml:trace contextRef="#ctx0" brushRef="#br2" timeOffset="60677.033">15934 12839 1132 0 0,'-2'7'547'0'0,"-1"0"0"0"0,0-1 0 0 0,-1 1 0 0 0,1-1 0 0 0,-1 1 0 0 0,-1-1 0 0 0,1 0 0 0 0,-3 2-547 0 0,5-6 201 0 0,0 1 0 0 0,-1-1 0 0 0,1 0 0 0 0,0 0 0 0 0,0 0-1 0 0,-1-1 1 0 0,1 1 0 0 0,-1-1 0 0 0,0 1 0 0 0,0-1 0 0 0,1 0 0 0 0,-1 0 0 0 0,0 0 0 0 0,0 0 0 0 0,0 0 0 0 0,0-1 0 0 0,0 1 0 0 0,0-1-1 0 0,0 0 1 0 0,0 0 0 0 0,0 0 0 0 0,0 0-201 0 0,2-1 74 0 0,0 1 0 0 0,0 0-1 0 0,-1-1 1 0 0,1 1 0 0 0,0-1 0 0 0,0 0-1 0 0,0 1 1 0 0,0-1 0 0 0,0 0 0 0 0,0 1-1 0 0,1-1 1 0 0,-1 0 0 0 0,0 0 0 0 0,0 0-1 0 0,0 0 1 0 0,1 0 0 0 0,-1 0 0 0 0,0 0-1 0 0,1 0 1 0 0,-1 0 0 0 0,1 0 0 0 0,0 0-1 0 0,-1 0 1 0 0,1 0 0 0 0,0 0 0 0 0,-1 0-1 0 0,1-1 1 0 0,0 1 0 0 0,0 0 0 0 0,0 0-1 0 0,0 0 1 0 0,0-1 0 0 0,0 1 0 0 0,1 0-1 0 0,-1 0 1 0 0,0-1-74 0 0,13-48 556 0 0,-10 42-420 0 0,45-123 388 0 0,49-89-524 0 0,-47 111 43 0 0,19-45-23 0 0,180-385 27 0 0,-170 386 2 0 0,7 4 0 0 0,48-59-49 0 0,-89 147 133 0 0,49-52-133 0 0,-68 85 160 0 0,2 1 0 0 0,1 1 0 0 0,1 2 0 0 0,23-15-160 0 0,-45 34 34 0 0,0 0 0 0 0,0 1 0 0 0,0 0 0 0 0,0 0 0 0 0,1 1-1 0 0,0 0 1 0 0,-1 0 0 0 0,1 1 0 0 0,0 0 0 0 0,0 1 0 0 0,4-1-34 0 0,-8 2 5 0 0,-1 0 0 0 0,1 1-1 0 0,-1-1 1 0 0,1 1 0 0 0,-1 0 0 0 0,1 0 0 0 0,-1 0 0 0 0,0 1-1 0 0,0 0 1 0 0,1 0 0 0 0,-1 0 0 0 0,0 0 0 0 0,-1 0 0 0 0,1 1-1 0 0,0 0 1 0 0,-1-1 0 0 0,1 2 0 0 0,-1-1 0 0 0,0 0 0 0 0,0 0-1 0 0,0 1 1 0 0,-1 0 0 0 0,3 3-5 0 0,3 8 4 0 0,-1 0 1 0 0,0 0-1 0 0,-1 0 0 0 0,0 1 0 0 0,-2 0 1 0 0,0 0-1 0 0,0 0 0 0 0,-1 8-4 0 0,2 19 5 0 0,-2 1 1 0 0,-2 28-6 0 0,-3-30 23 0 0,-2 1 0 0 0,-1 0-1 0 0,-2-1 1 0 0,-2 0 0 0 0,-2-1 0 0 0,-2 0 0 0 0,-2-1 0 0 0,-6 11-23 0 0,9-24 276 0 0,-1-1 1 0 0,-2 0-1 0 0,0-1 0 0 0,-2 0 1 0 0,-1-1-1 0 0,-1-2 1 0 0,-1 1-1 0 0,0-2 0 0 0,-2-1 1 0 0,0-1-1 0 0,-2 0 0 0 0,-10 5-276 0 0,11-12 61 0 0,0 0 0 0 0,-1-2 0 0 0,0-1 0 0 0,-1 0-1 0 0,0-2 1 0 0,0-1 0 0 0,0-1 0 0 0,-1-1-1 0 0,0-1 1 0 0,0-1 0 0 0,0-2 0 0 0,0 0 0 0 0,0-2-1 0 0,0-1 1 0 0,0-1 0 0 0,1-1 0 0 0,0-1-1 0 0,-24-10-60 0 0,95 5-3467 0 0,0 3-3488 0 0,0-1 0 0 0,25-10 6955 0 0,-30 5-1921 0 0</inkml:trace>
  <inkml:trace contextRef="#ctx0" brushRef="#br2" timeOffset="60938.379">17631 11208 292 0 0,'3'-2'922'0'0,"0"0"0"0"0,0 1 0 0 0,0-1 0 0 0,0-1-1 0 0,-1 1 1 0 0,1 0 0 0 0,0 0 0 0 0,-1-1 0 0 0,1 0 0 0 0,-1 1 0 0 0,0-1 0 0 0,0 0-1 0 0,0 0 1 0 0,-1 0 0 0 0,1 0 0 0 0,-1-1 0 0 0,1 0-922 0 0,14-23 3816 0 0,-15 25-3771 0 0,1-1 1 0 0,0 1 0 0 0,1 0-1 0 0,-1 0 1 0 0,0 0 0 0 0,1 0-1 0 0,-1 0 1 0 0,1 0 0 0 0,1 0-46 0 0,19-9 55 0 0,1 1 0 0 0,0 1 1 0 0,0 1-1 0 0,1 1 1 0 0,0 1-1 0 0,1 1 1 0 0,25-1-56 0 0,-26 4-641 0 0,0 1 1 0 0,1 2-1 0 0,-1 0 0 0 0,0 2 1 0 0,1 1 640 0 0,-18-3-959 0 0,0 1 1 0 0,0 0 0 0 0,0 0 0 0 0,0 1 0 0 0,-1 0-1 0 0,1 1 1 0 0,0 0 958 0 0,-6-3-330 0 0,0 0-1 0 0,0 0 1 0 0,0 1-1 0 0,0-1 0 0 0,-1 1 1 0 0,1-1-1 0 0,0 1 1 0 0,-1-1-1 0 0,1 1 1 0 0,-1 0-1 0 0,0 0 0 0 0,1 0 1 0 0,-1 0-1 0 0,0 0 1 0 0,0 0-1 0 0,0 0 1 0 0,-1 0-1 0 0,1 0 0 0 0,0 1 1 0 0,-1-1-1 0 0,0 0 1 0 0,1 0-1 0 0,-1 1 1 0 0,0-1-1 0 0,0 0 0 0 0,0 0 1 0 0,0 2 330 0 0,-8 21-1695 0 0</inkml:trace>
  <inkml:trace contextRef="#ctx0" brushRef="#br2" timeOffset="61196.578">17654 11577 1532 0 0,'-56'51'6407'0'0,"13"-25"2654"0"0,59-24-5424 0 0,15-3-3624 0 0,133-32 242 0 0,1-7-3707 0 0,161-51-11151 0 0,-263 72 12377 0 0</inkml:trace>
  <inkml:trace contextRef="#ctx0" brushRef="#br2" timeOffset="61504.87">19823 10287 656 0 0,'13'-6'3928'0'0,"-16"7"2482"0"0,-12 8-500 0 0,3 2-6214 0 0,-6 16 693 0 0,1 1 1 0 0,1 1 0 0 0,1 0 0 0 0,2 1-1 0 0,-6 19-389 0 0,6-14 164 0 0,-19 54-320 0 0,5 2 0 0 0,4 1 0 0 0,-9 77 156 0 0,-4 15-6129 0 0,29-148 2846 0 0,-3 0 1 0 0,-1-1-1 0 0,-15 31 3283 0 0,4-24-1975 0 0</inkml:trace>
  <inkml:trace contextRef="#ctx0" brushRef="#br2" timeOffset="61505.87">19017 11507 2408 0 0,'-5'3'953'0'0,"-1"0"0"0"0,0-1 0 0 0,1 0 1 0 0,-1 0-1 0 0,0 0 0 0 0,0-1 0 0 0,0 0 0 0 0,0 0 0 0 0,0-1 0 0 0,0 1 0 0 0,0-1 0 0 0,0-1 0 0 0,0 1 0 0 0,-1-1 1 0 0,1 0-1 0 0,0-1-953 0 0,6 2 49 0 0,-1 0 1 0 0,1 0 0 0 0,-1 0 0 0 0,1 0 0 0 0,-1 0-1 0 0,1-1 1 0 0,0 1 0 0 0,-1 0 0 0 0,1 0-1 0 0,0-1 1 0 0,-1 1 0 0 0,1 0 0 0 0,0 0 0 0 0,-1-1-1 0 0,1 1 1 0 0,0 0 0 0 0,-1-1 0 0 0,1 1-1 0 0,0 0 1 0 0,0-1 0 0 0,0 1 0 0 0,-1-1 0 0 0,1 1-1 0 0,0 0 1 0 0,0-1 0 0 0,0 1 0 0 0,0-1 0 0 0,0 1-1 0 0,0-1 1 0 0,0 1 0 0 0,0 0 0 0 0,0-1-1 0 0,0 1 1 0 0,0-1 0 0 0,0 1 0 0 0,0-1 0 0 0,0 1-1 0 0,0 0 1 0 0,0-1 0 0 0,0 1 0 0 0,0-1-1 0 0,1 1 1 0 0,-1-1 0 0 0,0 1 0 0 0,0 0 0 0 0,1-1-1 0 0,-1 1 1 0 0,0 0 0 0 0,0-1 0 0 0,1 1-1 0 0,-1 0 1 0 0,0 0 0 0 0,1-1 0 0 0,-1 1 0 0 0,1 0-1 0 0,-1 0 1 0 0,0-1 0 0 0,1 1 0 0 0,-1 0 0 0 0,1 0-1 0 0,-1 0 1 0 0,0 0-50 0 0,29-18 43 0 0,-27 17 43 0 0,40-19-52 0 0,0 2 1 0 0,1 3 0 0 0,1 0 0 0 0,12 1-35 0 0,60-12-289 0 0,6 5 289 0 0,-10 6-3527 0 0,5 5 3527 0 0,113-1-11077 0 0,-176 9 7701 0 0,-6-1 1141 0 0</inkml:trace>
  <inkml:trace contextRef="#ctx0" brushRef="#br2" timeOffset="61879.288">19252 11927 2176 0 0,'-60'29'5437'0'0,"17"-8"1655"0"0,43-21-7053 0 0,0 0 0 0 0,0 0-1 0 0,0 0 1 0 0,0 0 0 0 0,0 0-1 0 0,0 0 1 0 0,0 0 0 0 0,0 0 0 0 0,1 0-1 0 0,-1 0 1 0 0,0 0 0 0 0,0 0-1 0 0,0 1 1 0 0,0-1 0 0 0,0 0-1 0 0,0 0 1 0 0,0 0 0 0 0,0 0-1 0 0,0 0 1 0 0,0 0 0 0 0,0 0-1 0 0,0 0 1 0 0,0 0 0 0 0,0 0-1 0 0,0 1 1 0 0,0-1 0 0 0,0 0-1 0 0,0 0 1 0 0,0 0 0 0 0,0 0 0 0 0,0 0-1 0 0,0 0 1 0 0,0 0 0 0 0,0 1-1 0 0,0-1 1 0 0,0 0 0 0 0,0 0-1 0 0,0 0 1 0 0,0 0 0 0 0,0 0-1 0 0,0 0 1 0 0,0 0 0 0 0,0 0-1 0 0,0 0 1 0 0,0 1 0 0 0,0-1-1 0 0,0 0 1 0 0,0 0 0 0 0,0 0 0 0 0,0 0-1 0 0,0 0 1 0 0,-1 0 0 0 0,1 0-1 0 0,0 0 1 0 0,0 0 0 0 0,0 0-1 0 0,0 0 1 0 0,0 0 0 0 0,0 0-1 0 0,0 0 1 0 0,0 0-39 0 0,17 3 612 0 0,21-4-444 0 0,96-4-10 0 0,1 6 0 0 0,-1 6 0 0 0,15 7-158 0 0,-145-13-5 0 0,4-1-35 0 0,1 1-1 0 0,-1 1 1 0 0,0 0 0 0 0,0 0-1 0 0,1 1 41 0 0,-8-3-11 0 0,0 0 0 0 0,0 1 0 0 0,0-1 0 0 0,0 0 0 0 0,0 1 0 0 0,0-1 0 0 0,0 1 0 0 0,-1-1 0 0 0,1 1 0 0 0,0-1 0 0 0,0 1-1 0 0,0-1 1 0 0,-1 1 0 0 0,1 0 0 0 0,0 0 0 0 0,-1-1 0 0 0,1 1 0 0 0,-1 0 0 0 0,1 0 0 0 0,-1 0 0 0 0,1-1 0 0 0,-1 1 0 0 0,0 0 0 0 0,1 0-1 0 0,-1 0 1 0 0,0 0 0 0 0,0 0 0 0 0,1 0 0 0 0,-1 0 0 0 0,0 0 0 0 0,0 0 0 0 0,0 0 0 0 0,0 0 0 0 0,0 0 0 0 0,-1 0 0 0 0,1 0 0 0 0,0 0 0 0 0,0-1-1 0 0,-1 1 1 0 0,1 0 0 0 0,0 0 0 0 0,-1 0 0 0 0,1 0 0 0 0,-1 0 0 0 0,1 0 0 0 0,-1 0 11 0 0,-5 7-18 0 0,-1 0 0 0 0,1 0-1 0 0,-1 0 1 0 0,-1-1 0 0 0,1 0 0 0 0,-1-1 0 0 0,-1 1 18 0 0,-64 41 152 0 0,44-30 17 0 0,-48 28 573 0 0,50-32-207 0 0,1 1 0 0 0,0 2 1 0 0,1 1-1 0 0,1 0 0 0 0,-4 7-535 0 0,26-24 42 0 0,1 0 1 0 0,-1 1 0 0 0,1-1 0 0 0,-1 1-1 0 0,1-1 1 0 0,0 1 0 0 0,0-1-1 0 0,0 1 1 0 0,0 0 0 0 0,0 0 0 0 0,0-1-1 0 0,1 1 1 0 0,-1 0 0 0 0,0 0 0 0 0,1 0-1 0 0,0 0 1 0 0,-1 0 0 0 0,1 0-1 0 0,0 0 1 0 0,0 0 0 0 0,0 2-43 0 0,1-3 18 0 0,0 1 0 0 0,-1 0 0 0 0,1-1 0 0 0,0 1-1 0 0,1 0 1 0 0,-1-1 0 0 0,0 0 0 0 0,0 1 0 0 0,1-1 0 0 0,-1 0 0 0 0,0 1 0 0 0,1-1 0 0 0,-1 0-1 0 0,1 0 1 0 0,0 0 0 0 0,-1 0 0 0 0,1-1 0 0 0,0 1 0 0 0,0 0 0 0 0,-1-1 0 0 0,1 1-1 0 0,0-1 1 0 0,1 1-18 0 0,14 3 15 0 0,0-1 0 0 0,1 0-1 0 0,0-2 1 0 0,-1 0-1 0 0,8-1-14 0 0,91-6-122 0 0,-95 4 61 0 0,168-20-2423 0 0,248-63-12053 0 0,-322 60 11868 0 0,-31 7 1014 0 0</inkml:trace>
  <inkml:trace contextRef="#ctx0" brushRef="#br2" timeOffset="62196.784">21154 11279 272 0 0,'-3'-1'671'0'0,"0"0"-1"0"0,0 0 1 0 0,0-1 0 0 0,1 1 0 0 0,-1-1-1 0 0,0 1 1 0 0,1-1 0 0 0,0 0 0 0 0,-1 0-1 0 0,1 0 1 0 0,0 0 0 0 0,0-1 0 0 0,0 1-1 0 0,0 0 1 0 0,0-1 0 0 0,0-2-671 0 0,1 4 283 0 0,1 1 1 0 0,0-1-1 0 0,-1 0 0 0 0,1 0 1 0 0,0 0-1 0 0,0 0 1 0 0,-1 0-1 0 0,1 0 0 0 0,0 0 1 0 0,0 0-1 0 0,0 0 0 0 0,1 0 1 0 0,-1 0-1 0 0,0 0 1 0 0,0 0-1 0 0,0 0 0 0 0,1 0 1 0 0,-1 0-1 0 0,0 0 1 0 0,1-1-284 0 0,0 1 86 0 0,1-1 1 0 0,-1 1 0 0 0,0 0 0 0 0,0-1 0 0 0,1 1-1 0 0,-1 0 1 0 0,1 0 0 0 0,0 0 0 0 0,-1 0 0 0 0,1 0-1 0 0,0 0 1 0 0,-1 0 0 0 0,1 0 0 0 0,0 1 0 0 0,0-1-87 0 0,25-6 299 0 0,1 0 0 0 0,0 2 1 0 0,0 2-1 0 0,20-1-299 0 0,8-1 250 0 0,167-14-29 0 0,49 8-221 0 0,-59 10-5668 0 0,-183 1 648 0 0,-1-1 0 0 0,25-5 5020 0 0,-33 2-2566 0 0</inkml:trace>
  <inkml:trace contextRef="#ctx0" brushRef="#br2" timeOffset="62476.588">21731 10690 2548 0 0,'-1'9'2769'0'0,"0"0"0"0"0,-1 1-1 0 0,0-1 1 0 0,-1 0 0 0 0,-2 6-2769 0 0,-6 24 2140 0 0,-8 55-2002 0 0,4 1 0 0 0,4 0 0 0 0,5 1 0 0 0,3 0 0 0 0,8 57-138 0 0,6-25-2937 0 0,11 148-10252 0 0,-18-225 10941 0 0</inkml:trace>
  <inkml:trace contextRef="#ctx0" brushRef="#br2" timeOffset="62745.579">22689 11203 1372 0 0,'0'5'965'0'0,"0"0"-1"0"0,0 1 0 0 0,-1-1 1 0 0,1 0-1 0 0,-1 0 1 0 0,0-1-1 0 0,-1 1 0 0 0,1 0 1 0 0,-1 0-1 0 0,0 0 1 0 0,0-1-1 0 0,-1 1 1 0 0,0 0-965 0 0,-8 12 3168 0 0,-1 1 1 0 0,-10 10-3169 0 0,-13 19 684 0 0,-24 57-741 0 0,23-33-5920 0 0,32-63 5302 0 0,-1-1-4614 0 0,3-8 321 0 0,1-9 2750 0 0,3-12 519 0 0</inkml:trace>
  <inkml:trace contextRef="#ctx0" brushRef="#br2" timeOffset="62981.46">22880 10627 388 0 0,'-42'-2'8708'0'0,"0"-2"1"0"0,-4-2-8709 0 0,-5-1 3763 0 0,1 3-3395 0 0,33 3-203 0 0,1 0-549 0 0,31 11-3675 0 0,-2-4-753 0 0,0-1 0 0 0,0-1 0 0 0,8 1 4812 0 0,-20-4-82 0 0,19 3-2374 0 0</inkml:trace>
  <inkml:trace contextRef="#ctx0" brushRef="#br2" timeOffset="63306.997">24236 10490 2100 0 0,'-3'1'6598'0'0,"-4"0"-3452"0"0,-19 5-397 0 0,8 3-1894 0 0,1 1 0 0 0,0 0 0 0 0,0 1-1 0 0,1 1 1 0 0,-8 8-855 0 0,-13 13 1584 0 0,-21 25-1584 0 0,17-13 372 0 0,2 1 0 0 0,3 2 0 0 0,1 1 0 0 0,3 2 0 0 0,2 1 0 0 0,2 1 0 0 0,3 2 0 0 0,2 0 0 0 0,-15 55-372 0 0,33-89 44 0 0,1-1 0 0 0,1 1 1 0 0,1-1-1 0 0,1 1 0 0 0,1 0 1 0 0,0 0-1 0 0,2 0 0 0 0,0-1 0 0 0,2 1 1 0 0,0-1-1 0 0,1 1 0 0 0,2 1-44 0 0,-4-12 5 0 0,1-1 1 0 0,0 1-1 0 0,1-1 0 0 0,0 1 0 0 0,1-2 0 0 0,0 1 0 0 0,0 0 0 0 0,1-1 0 0 0,0-1 0 0 0,1 1 0 0 0,2 1-5 0 0,-3-3-3 0 0,0-1-1 0 0,0-1 0 0 0,1 0 0 0 0,-1 0 1 0 0,1 0-1 0 0,0-1 0 0 0,0 0 0 0 0,0 0 1 0 0,0-1-1 0 0,1 0 0 0 0,-1-1 0 0 0,1 0 1 0 0,-1 0-1 0 0,1-1 0 0 0,0 0 4 0 0,0 0-3 0 0,1 0-1 0 0,-1-1 0 0 0,0 0 1 0 0,0-1-1 0 0,0 0 1 0 0,0-1-1 0 0,-1 0 0 0 0,1 0 1 0 0,-1 0-1 0 0,1-1 1 0 0,-1-1-1 0 0,-1 1 0 0 0,1-1 1 0 0,0-1-1 0 0,-1 1 1 0 0,0-1-1 0 0,-1-1 1 0 0,1 1-1 0 0,-1-1 0 0 0,0 0 1 0 0,3-6 3 0 0,-2 2-12 0 0,-1 0 1 0 0,0 0 0 0 0,-1 0-1 0 0,0-1 1 0 0,-1 1 0 0 0,0-1-1 0 0,-1 0 1 0 0,0 0-1 0 0,-1-1 1 0 0,0 1 0 0 0,-1-1-1 0 0,-1 1 1 0 0,0 0 0 0 0,0-1-1 0 0,-2-8 12 0 0,-4-14-16 0 0,-1 0-1 0 0,-2 0 0 0 0,-1 1 1 0 0,-2 1-1 0 0,-1 0 0 0 0,-2 0 1 0 0,-1 2-1 0 0,-1 0 0 0 0,-21-28 17 0 0,8 19 20 0 0,-2 1 0 0 0,-2 1 0 0 0,-1 3-1 0 0,-2 0 1 0 0,-1 3 0 0 0,-33-22-20 0 0,27 25 2 0 0,29 20-87 0 0,0-1-1 0 0,0 0 0 0 0,1-1 1 0 0,1-1-1 0 0,-10-10 86 0 0,77 59-15488 0 0,-24-9 9084 0 0,-18-12 4697 0 0</inkml:trace>
  <inkml:trace contextRef="#ctx0" brushRef="#br2" timeOffset="63884.217">24784 11992 548 0 0,'-4'63'11835'0'0,"-8"1"-5099"0"0,2-27-4861 0 0,-1-1 1 0 0,-9 18-1876 0 0,-13 19-959 0 0,-3-1 1 0 0,-14 17 958 0 0,46-82-86 0 0,-15 26-5098 0 0,-23 28 5184 0 0,36-53-1237 0 0,0 0 0 0 0,-1 0 0 0 0,0-1 0 0 0,0 0 0 0 0,-1 0 0 0 0,1-1-1 0 0,-2 0 1 0 0,1-1 0 0 0,0 1 0 0 0,-1-2 1237 0 0,-11 4-2544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30 259 1132 0 0,'-1'1'443'0'0,"0"-1"0"0"0,1 1 1 0 0,-1 0-1 0 0,0-1 0 0 0,0 1 0 0 0,0-1 0 0 0,1 1 0 0 0,-1-1 1 0 0,0 0-1 0 0,0 1 0 0 0,0-1 0 0 0,0 0 0 0 0,0 1 0 0 0,0-1 1 0 0,0 0-1 0 0,0 0 0 0 0,0 0 0 0 0,0 0 0 0 0,0 0 0 0 0,0 0 1 0 0,0 0-1 0 0,1 0 0 0 0,-1-1 0 0 0,0 1 0 0 0,0 0 0 0 0,0 0 1 0 0,0-1-1 0 0,0 1 0 0 0,0-1 0 0 0,0 1 0 0 0,1-1 0 0 0,-2 1-443 0 0,5-6 3725 0 0,12 1-3279 0 0,-14 4-210 0 0,55-12 268 0 0,-1 3-1 0 0,1 2 0 0 0,28 0-503 0 0,-16 2 81 0 0,271-17-20 0 0,-58 6-430 0 0,-264 15 185 0 0,-8 2-137 0 0,0 0-1 0 0,0-1 1 0 0,0-1 0 0 0,0 1 0 0 0,0-2 0 0 0,0 1 0 0 0,-1-1 0 0 0,5-2 321 0 0,-12 5-105 0 0,-1-1 1 0 0,1 1 0 0 0,-1 0 0 0 0,1 0 0 0 0,-1-1-1 0 0,1 1 1 0 0,-1 0 0 0 0,1-1 0 0 0,-1 1 0 0 0,0 0-1 0 0,1-1 1 0 0,-1 1 0 0 0,0-1 0 0 0,1 1 0 0 0,-1 0-1 0 0,0-1 1 0 0,1 1 0 0 0,-1-1 0 0 0,0 1 0 0 0,0-1-1 0 0,0 0 1 0 0,1 1 0 0 0,-1-1 0 0 0,0 1 0 0 0,0-1-1 0 0,0 1 1 0 0,0-1 0 0 0,0 1 0 0 0,0-1 0 0 0,0 0 104 0 0,-11-13-2291 0 0,-23-6-558 0 0,0 6 2352 0 0,-1 2 0 0 0,0 1-1 0 0,-1 2 1 0 0,-29-4 497 0 0,-151-12 6078 0 0,107 14-1036 0 0,92 9-3288 0 0,35 2-1277 0 0,34 2-469 0 0,28 2 19 0 0,131 12-6 0 0,-176-12-32 0 0,-1 2-1 0 0,0 2 1 0 0,-1 1 0 0 0,0 1 0 0 0,1 3 11 0 0,-25-9-10 0 0,1 0 0 0 0,-1 1 0 0 0,0 0 1 0 0,0 0-1 0 0,-1 1 0 0 0,1 0 0 0 0,-1 1 0 0 0,2 2 10 0 0,-8-7-23 0 0,0 1 1 0 0,1-1-1 0 0,-1 1 0 0 0,0 0 0 0 0,0 0 0 0 0,-1 0 0 0 0,1 0 0 0 0,-1 0 0 0 0,1 0 1 0 0,-1 0-1 0 0,0 0 0 0 0,0 1 0 0 0,0-1 0 0 0,-1 0 0 0 0,1 1 0 0 0,-1-1 0 0 0,0 1 1 0 0,0-1-1 0 0,0 0 0 0 0,0 1 0 0 0,-1-1 0 0 0,1 1 0 0 0,-1-1 0 0 0,0 0 0 0 0,0 0 1 0 0,-1 3 22 0 0,-2 3-63 0 0,-1 0 1 0 0,-1 0 0 0 0,0 0 0 0 0,0-1 0 0 0,0 1 0 0 0,-1-2-1 0 0,0 1 1 0 0,-1-1 0 0 0,0 0 0 0 0,0 0 0 0 0,-8 4 62 0 0,-19 12-46 0 0,-1-1 0 0 0,-12 3 46 0 0,46-24-3 0 0,-1 1-26 0 0,-21 11-641 0 0,-1 0 1 0 0,0-2-1 0 0,-1-1 0 0 0,-25 6 670 0 0,50-16-77 0 0,1 0 0 0 0,0 0-1 0 0,0 1 1 0 0,0-1-1 0 0,0 0 1 0 0,0 0 0 0 0,0 0-1 0 0,0 0 1 0 0,0 0 0 0 0,-1 0-1 0 0,1 0 1 0 0,0 0 0 0 0,0 0-1 0 0,0 0 1 0 0,0 0-1 0 0,0 0 1 0 0,0 1 0 0 0,-1-1-1 0 0,1 0 1 0 0,0 0 0 0 0,0 0-1 0 0,0 0 1 0 0,0 0 0 0 0,0 0-1 0 0,-1 0 1 0 0,1 0-1 0 0,0-1 1 0 0,0 1 0 0 0,0 0-1 0 0,0 0 1 0 0,0 0 0 0 0,-1 0-1 0 0,1 0 1 0 0,0 0 0 0 0,0 0-1 0 0,0 0 1 0 0,0 0-1 0 0,0 0 1 0 0,0 0 0 0 0,0 0-1 0 0,-1 0 1 0 0,1-1 0 0 0,0 1-1 0 0,0 0 1 0 0,0 0 0 0 0,0 0-1 0 0,0 0 1 0 0,0 0-1 0 0,0 0 1 0 0,0-1 0 0 0,0 1-1 0 0,0 0 1 0 0,0 0 0 0 0,0 0-1 0 0,0 0 1 0 0,0 0 0 0 0,0-1-1 0 0,0 1 1 0 0,0 0-1 0 0,0 0 1 0 0,0 0 77 0 0,8-10-2931 0 0,17-9-552 0 0,1 2 944 0 0,3-3 365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70 328 0 0,'-16'8'2128'0'0,"1"-1"1"0"0,-2 0-1 0 0,1-1 1 0 0,-8 1-2129 0 0,-35 13 3102 0 0,30-7-1636 0 0,1 1 1 0 0,0 1-1 0 0,-3 4-1466 0 0,22-13 369 0 0,0 1-1 0 0,0 0 0 0 0,1 0 0 0 0,0 1 1 0 0,0 0-1 0 0,0 0 0 0 0,1 1 0 0 0,1-1 1 0 0,-1 2-1 0 0,-2 5-368 0 0,8-13 17 0 0,-1 0 0 0 0,1 1 0 0 0,0-1 0 0 0,0 0 0 0 0,0 0 0 0 0,0 1 0 0 0,0-1 0 0 0,1 0 0 0 0,-1 1 0 0 0,1-1 0 0 0,-1 1 0 0 0,1-1 0 0 0,0 1 0 0 0,0-1 0 0 0,0 1 0 0 0,1-1 0 0 0,-1 1 0 0 0,0-1 0 0 0,1 1 0 0 0,0-1 0 0 0,-1 1 0 0 0,1-1 0 0 0,0 0 0 0 0,0 0 0 0 0,0 1 0 0 0,1-1 0 0 0,-1 0 0 0 0,0 0 1 0 0,1 0-1 0 0,0 0 0 0 0,-1 0 0 0 0,1-1 0 0 0,0 1 0 0 0,0 0 0 0 0,0-1 0 0 0,0 1 0 0 0,0-1 0 0 0,2 1-17 0 0,3 2 6 0 0,1-1 1 0 0,0 0-1 0 0,1 0 1 0 0,-1-1-1 0 0,0 0 0 0 0,1-1 1 0 0,-1 0-1 0 0,1 0 1 0 0,-1 0-1 0 0,8-2-6 0 0,12-1 3 0 0,1-1 0 0 0,-1-1-1 0 0,0-2 1 0 0,0 0 0 0 0,-1-2-1 0 0,1-2 1 0 0,-2 0 0 0 0,0-1-1 0 0,24-15-2 0 0,25-20-1 0 0,-1-3 0 0 0,36-35 1 0 0,-29 23 21 0 0,-71 53 12 0 0,0 1 0 0 0,1 0 1 0 0,1 1-1 0 0,-1 0 0 0 0,1 1 0 0 0,0 0 1 0 0,0 0-1 0 0,7 0-33 0 0,-16 4 26 0 0,1 0 0 0 0,-1 1 0 0 0,0-1-1 0 0,1 1 1 0 0,-1 0 0 0 0,1 0 0 0 0,-1 0 0 0 0,1 0 0 0 0,-1 1 0 0 0,0-1 0 0 0,1 1 0 0 0,-1 0 0 0 0,0 0 0 0 0,1 0 0 0 0,-1 0 0 0 0,0 1 0 0 0,0-1-1 0 0,0 1 1 0 0,0 0 0 0 0,0 0 0 0 0,-1 0 0 0 0,1 0 0 0 0,0 1 0 0 0,-1-1 0 0 0,0 1 0 0 0,1-1 0 0 0,-1 1 0 0 0,0 0 0 0 0,-1 0 0 0 0,1 0 0 0 0,0 0-1 0 0,-1 0 1 0 0,1 0 0 0 0,-1 0-26 0 0,1 4 26 0 0,0 0-1 0 0,0 0 1 0 0,-1 1-1 0 0,0-1 1 0 0,0 0-1 0 0,-1 0 0 0 0,0 1 1 0 0,0-1-1 0 0,-1 0 1 0 0,1 0-1 0 0,-2 1 1 0 0,1-1-1 0 0,-1 0 1 0 0,0 0-1 0 0,0 0 1 0 0,-1-1-1 0 0,0 1-25 0 0,-3 5 5 0 0,0 0 0 0 0,0 0-1 0 0,-1-1 1 0 0,0 0 0 0 0,-1-1 0 0 0,0 0 0 0 0,-1 0 0 0 0,0-1-1 0 0,-2 2-4 0 0,-4 0 13 0 0,-1 0 0 0 0,0-1 0 0 0,0-1 0 0 0,-1 0-1 0 0,0-1 1 0 0,-1-1 0 0 0,0-1 0 0 0,0 0 0 0 0,0-1 0 0 0,-1-1-1 0 0,-11 0-12 0 0,-20 2 148 0 0,0-2 0 0 0,0-3-1 0 0,-40-3-147 0 0,88 1 3 0 0,-123-10 130 0 0,109 9-151 0 0,0-1 0 0 0,1-1 0 0 0,0 0 0 0 0,0-1 0 0 0,0-1 0 0 0,-12-6 18 0 0,25 11-70 0 0,0 0 0 0 0,0-1 0 0 0,-1 1 0 0 0,1-1 0 0 0,0 1 0 0 0,0-1 0 0 0,1 1 0 0 0,-1-1 0 0 0,0 0 1 0 0,1 0-1 0 0,-1 0 0 0 0,1 0 0 0 0,-1-1 0 0 0,1 1 70 0 0,1 1-358 0 0,-1-1 0 0 0,1 1 0 0 0,-1 0 0 0 0,1 0 0 0 0,0-1 1 0 0,0 1-1 0 0,0 0 0 0 0,0-1 0 0 0,0 1 0 0 0,0-1 0 0 0,0 1 0 0 0,0 0 0 0 0,0-1 0 0 0,1 1 1 0 0,-1 0-1 0 0,0 0 0 0 0,1-1 0 0 0,-1 1 0 0 0,1-1 358 0 0,1 0-863 0 0,0-1 1 0 0,-1 0-1 0 0,1 1 1 0 0,0-1-1 0 0,1 1 1 0 0,-1 0-1 0 0,0 0 1 0 0,1 0-1 0 0,-1 0 1 0 0,1 0-1 0 0,0 0 863 0 0,23-11-3518 0 0,-1 5 1536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163 342 224 0 0,'2'2'382'0'0,"-1"0"0"0"0,0 0-1 0 0,0 1 1 0 0,0-1 0 0 0,0 0 0 0 0,0 0 0 0 0,-1 0-1 0 0,1 1 1 0 0,-1-1 0 0 0,1 0 0 0 0,-1 1-1 0 0,0-1 1 0 0,0 0 0 0 0,0 1 0 0 0,0-1 0 0 0,0 1-1 0 0,-1-1 1 0 0,1 0 0 0 0,-1 0 0 0 0,1 1-1 0 0,-2 1-381 0 0,-2 7 1577 0 0,-1 1-1 0 0,0-1 1 0 0,-7 10-1577 0 0,-2 7 455 0 0,-6 21-329 0 0,2 0 0 0 0,3 1 0 0 0,1 1 0 0 0,3 0 0 0 0,2 2-126 0 0,-1-19-3990 0 0,10-33 3796 0 0,0 0 0 0 0,0 0 0 0 0,0-1 1 0 0,0 1-1 0 0,-1 0 0 0 0,1-1 0 0 0,0 1 0 0 0,-1 0 0 0 0,1-1 0 0 0,0 1 0 0 0,-1 0 0 0 0,1-1 0 0 0,-1 1 0 0 0,1-1 0 0 0,-1 1 0 0 0,1-1 0 0 0,-1 1 0 0 0,1-1 0 0 0,-1 1 0 0 0,0-1 0 0 0,1 1 0 0 0,-1-1 0 0 0,0 0 0 0 0,1 0 0 0 0,-1 1 0 0 0,0-1 0 0 0,1 0 0 0 0,-1 0 0 0 0,0 0 0 0 0,0 1 0 0 0,1-1 0 0 0,-1 0 0 0 0,0 0 0 0 0,0 0 0 0 0,1 0 0 0 0,-1-1 0 0 0,0 1 0 0 0,0 0 0 0 0,1 0 0 0 0,-1 0 0 0 0,0 0 0 0 0,1-1 0 0 0,-1 1 194 0 0,-7-7-1665 0 0</inkml:trace>
  <inkml:trace contextRef="#ctx0" brushRef="#br0" timeOffset="213.492">136 422 1032 0 0,'15'-29'5267'0'0,"-1"-1"0"0"0,7-23-5267 0 0,-8 21 3698 0 0,1-1 0 0 0,5-4-3698 0 0,-12 25 281 0 0,0 0-1 0 0,2 0 1 0 0,-1 1 0 0 0,5-4-281 0 0,2 0 169 0 0,0 1 0 0 0,1 0 0 0 0,0 2 1 0 0,1 0-1 0 0,0 0 0 0 0,1 2 0 0 0,0 0 1 0 0,1 1-1 0 0,10-2-169 0 0,-15 5 1 0 0,1 1 1 0 0,0 1-1 0 0,0 0 1 0 0,0 2-1 0 0,1-1 1 0 0,-1 2-1 0 0,0 0 0 0 0,1 1 1 0 0,-1 0-1 0 0,1 1 1 0 0,-1 1-1 0 0,0 0 1 0 0,1 2-2 0 0,-12-3-8 0 0,0 0 0 0 0,1 0 1 0 0,-1 1-1 0 0,0 0 0 0 0,0 0 0 0 0,0 0 1 0 0,0 0-1 0 0,0 1 0 0 0,-1 0 1 0 0,1-1-1 0 0,-1 1 0 0 0,0 0 0 0 0,1 1 1 0 0,-1-1-1 0 0,-1 1 0 0 0,1-1 1 0 0,0 1-1 0 0,1 3 8 0 0,-3-3-37 0 0,1-1-1 0 0,-1 1 1 0 0,-1-1 0 0 0,1 1 0 0 0,0-1-1 0 0,-1 1 1 0 0,1-1 0 0 0,-1 1 0 0 0,0 0-1 0 0,-1-1 1 0 0,1 1 0 0 0,0-1 0 0 0,-1 1-1 0 0,0-1 1 0 0,0 1 0 0 0,0-1 0 0 0,0 1-1 0 0,-1-1 1 0 0,1 0 0 0 0,-1 1 0 0 0,0-1-1 0 0,0 0 1 0 0,0 0 0 0 0,0 0 37 0 0,-13 16-634 0 0,0-1 0 0 0,-1 0-1 0 0,-1-1 1 0 0,-1-1 0 0 0,0-1 0 0 0,-1 0 0 0 0,-12 6 634 0 0,-31 16-1176 0 0,-56 24 1176 0 0,51-27 4232 0 0,-45 30-4232 0 0,108-62 91 0 0,1 0-1 0 0,0 0 1 0 0,0 0 0 0 0,0 1-1 0 0,0-1 1 0 0,0 1 0 0 0,0 0-1 0 0,1 0 1 0 0,-1 0 0 0 0,1 0-1 0 0,0 1 1 0 0,0-1 0 0 0,0 1-1 0 0,0 0-90 0 0,2-2 11 0 0,-1-1 0 0 0,1 1 0 0 0,0 0 0 0 0,0 0 1 0 0,0 0-1 0 0,0 0 0 0 0,1-1 0 0 0,-1 1 0 0 0,0 0 0 0 0,1 0 0 0 0,-1-1 0 0 0,1 1 0 0 0,0 0 0 0 0,0 0 0 0 0,-1-1 0 0 0,1 1 0 0 0,0-1 0 0 0,0 1 0 0 0,0-1 0 0 0,1 1 0 0 0,-1-1 0 0 0,0 0 1 0 0,0 1-1 0 0,1-1 0 0 0,-1 0 0 0 0,1 0 0 0 0,-1 0 0 0 0,1 0 0 0 0,0 0 0 0 0,1 0-11 0 0,12 8 8 0 0,0-1 0 0 0,1-1 0 0 0,-1 0 0 0 0,2-2 0 0 0,-1 1 0 0 0,4-1-8 0 0,106 19-77 0 0,-64-13 34 0 0,80 23-741 0 0,-49-8-5338 0 0,-85-23 4903 0 0,-1-1 1 0 0,1-1-1 0 0,0 0 0 0 0,0 0 1 0 0,0 0-1 0 0,0-1 0 0 0,0 0 1 0 0,0 0-1 0 0,0-1 0 0 0,2-1 1219 0 0,11-3-1631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1948 0 0,'13'-15'8045'0'0,"2"1"-164"0"0,4 10-7218 0 0,96 0 1208 0 0,-47 3-1644 0 0,39-7-227 0 0,41-12-10 0 0,177-19-1686 0 0,-302 37 1053 0 0,59-8-3563 0 0,-73 9 2616 0 0,1-2-1 0 0,0 1 0 0 0,0-1 1 0 0,-1 0-1 0 0,1-1 0 0 0,5-3 1591 0 0,-8 0-2556 0 0,-7 1 744 0 0</inkml:trace>
  <inkml:trace contextRef="#ctx0" brushRef="#br0" timeOffset="244.333">502 177 96 0 0,'-71'104'9861'0'0,"51"-71"-7107"0"0,2 1 1 0 0,-3 8-2755 0 0,13-23 153 0 0,0 1 1 0 0,1 0-1 0 0,1 1 1 0 0,1-1-1 0 0,1 1 0 0 0,0 0 1 0 0,2 0-1 0 0,0 1 1 0 0,2-1-1 0 0,1 14-153 0 0,0 22-1226 0 0,-1-17-1840 0 0,4-1-3719 0 0,0-29 4092 0 0,-1-6 475 0 0</inkml:trace>
  <inkml:trace contextRef="#ctx0" brushRef="#br0" timeOffset="511.894">1042 443 1780 0 0,'16'-1'1322'0'0,"-12"1"-761"0"0,0-1 0 0 0,0 1 0 0 0,1 0 0 0 0,-1 0-1 0 0,0 0 1 0 0,0 0 0 0 0,0 1 0 0 0,0 0 0 0 0,0-1-1 0 0,0 2 1 0 0,0-1 0 0 0,0 0 0 0 0,1 1-561 0 0,-5-1 144 0 0,1 0-1 0 0,0 0 1 0 0,-1 0 0 0 0,1 0-1 0 0,0 0 1 0 0,-1 0 0 0 0,0 0-1 0 0,1 1 1 0 0,-1-1 0 0 0,1 0-1 0 0,-1 0 1 0 0,0 0 0 0 0,0 0 0 0 0,0 1-1 0 0,0-1 1 0 0,0 0 0 0 0,0 0-1 0 0,0 0 1 0 0,0 0 0 0 0,0 1-1 0 0,-1-1 1 0 0,1 0 0 0 0,0 0-1 0 0,-1 0 1 0 0,1 0 0 0 0,-1 0-1 0 0,1 0 1 0 0,-1 0 0 0 0,0 1-144 0 0,-20 33-59 0 0,18-30 295 0 0,-57 89 197 0 0,9-13-3465 0 0,50-79 3277 0 0,-6 8-4483 0 0,7-10 4142 0 0,0 0 1 0 0,0 0-1 0 0,0 0 0 0 0,0 0 1 0 0,0-1-1 0 0,0 1 1 0 0,0 0-1 0 0,0 0 0 0 0,0 0 1 0 0,0 0-1 0 0,0 0 0 0 0,0-1 1 0 0,0 1-1 0 0,0 0 0 0 0,0 0 1 0 0,0 0-1 0 0,0 0 1 0 0,0 0-1 0 0,0-1 0 0 0,0 1 1 0 0,0 0-1 0 0,0 0 0 0 0,-1 0 1 0 0,1 0-1 0 0,0 0 1 0 0,0 0-1 0 0,0 0 0 0 0,0-1 1 0 0,0 1-1 0 0,0 0 0 0 0,0 0 1 0 0,0 0-1 0 0,0 0 0 0 0,-1 0 1 0 0,1 0-1 0 0,0 0 1 0 0,0 0-1 0 0,0 0 0 0 0,0 0 1 0 0,0 0-1 0 0,0 0 0 0 0,-1-1 1 0 0,1 1-1 0 0,0 0 1 0 0,0 0-1 0 0,0 0 0 0 0,0 0 1 0 0,0 0-1 0 0,-1 0 0 0 0,1 0 1 0 0,0 0-1 0 0,0 0 0 0 0,0 1 1 0 0,0-1-1 0 0,0 0 1 0 0,-1 0-1 0 0,1 0 0 0 0,0 0 1 0 0,0 0-1 0 0,0 0 0 0 0,0 0 1 0 0,0 0-1 0 0,0 0 96 0 0,1-11-1800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214 109 116 0 0,'6'-3'608'0'0,"1"-1"0"0"0,-1 0-1 0 0,0 0 1 0 0,-1 0 0 0 0,1-1 0 0 0,-1 0 0 0 0,0 0-1 0 0,0-1 1 0 0,0 1 0 0 0,-1-1 0 0 0,0 0 0 0 0,0 0-1 0 0,-1 0 1 0 0,1-1 0 0 0,-1 0 0 0 0,-1 1 0 0 0,1-1-1 0 0,0-6-607 0 0,-21 117 3931 0 0,3-10-3587 0 0,-37 136-215 0 0,-9-3 0 0 0,-51 109-129 0 0,71-224-2853 0 0,41-103-764 0 0,8-17 1231 0 0,10-19-277 0 0,-2-3 858 0 0,3-6 256 0 0</inkml:trace>
  <inkml:trace contextRef="#ctx0" brushRef="#br0" timeOffset="277.372">277 730 1384 0 0,'0'0'233'0'0,"1"0"0"0"0,0 0-1 0 0,-1 0 1 0 0,1 0 0 0 0,-1 0 0 0 0,1 0 0 0 0,-1 0-1 0 0,1 1 1 0 0,-1-1 0 0 0,1 0 0 0 0,-1 0 0 0 0,1 1-1 0 0,0-1 1 0 0,-1 0 0 0 0,0 0 0 0 0,1 1-1 0 0,-1-1 1 0 0,1 1 0 0 0,-1-1 0 0 0,1 0 0 0 0,-1 1-1 0 0,0-1 1 0 0,1 1 0 0 0,-1-1 0 0 0,0 1 0 0 0,1-1-1 0 0,-1 1 1 0 0,0 0-233 0 0,1 20 2706 0 0,-15 34-2330 0 0,8-35 299 0 0,2-5-586 0 0,-5 18 306 0 0,2 0-1 0 0,2 1 1 0 0,0 7-395 0 0,4-33-167 0 0,1 0 1 0 0,-1-1-1 0 0,2 1 1 0 0,-1 0 0 0 0,1 0-1 0 0,0 0 1 0 0,1-1 0 0 0,0 1-1 0 0,0 0 1 0 0,0-1-1 0 0,1 0 1 0 0,0 0 0 0 0,1 1-1 0 0,0-2 1 0 0,0 1 0 0 0,2 3 166 0 0,-4-8-350 0 0,0 0 0 0 0,-1 0 1 0 0,1-1-1 0 0,0 1 1 0 0,0-1-1 0 0,-1 1 0 0 0,1-1 1 0 0,0 0-1 0 0,1 1 1 0 0,-1-1-1 0 0,0 0 1 0 0,0-1-1 0 0,0 1 0 0 0,1 0 1 0 0,-1 0-1 0 0,0-1 1 0 0,1 0-1 0 0,-1 1 0 0 0,0-1 1 0 0,1 0-1 0 0,-1 0 1 0 0,1 0-1 0 0,-1 0 1 0 0,1-1 349 0 0,11-4-1584 0 0</inkml:trace>
  <inkml:trace contextRef="#ctx0" brushRef="#br0" timeOffset="620.563">559 1038 1900 0 0,'9'-24'7439'0'0,"-6"-3"-4162"0"0,-3 20-3022 0 0,0 1 0 0 0,1 0 0 0 0,0 0 0 0 0,0 0-1 0 0,1 0 1 0 0,0-1-255 0 0,6-11 146 0 0,1 1-1 0 0,0 0 1 0 0,2 0-1 0 0,0 1 1 0 0,1 1-1 0 0,0 0 1 0 0,1 0-1 0 0,1 1 1 0 0,0 1-1 0 0,5-3-145 0 0,3-2-3 0 0,2 1 0 0 0,0 1 0 0 0,0 1-1 0 0,2 1 1 0 0,0 1 0 0 0,16-5 3 0 0,-28 13-1 0 0,1 0 1 0 0,-1 0 0 0 0,15-1 0 0 0,-26 5-1 0 0,0 1 0 0 0,0-1 1 0 0,1 1-1 0 0,-1 0 0 0 0,0 0 1 0 0,0 0-1 0 0,0 0 0 0 0,1 1 1 0 0,-1-1-1 0 0,0 1 0 0 0,0 0 1 0 0,0 0-1 0 0,0 0 0 0 0,0 0 0 0 0,0 0 1 0 0,0 1-1 0 0,0-1 0 0 0,-1 1 1 0 0,1 0-1 0 0,0 0 0 0 0,1 1 1 0 0,-3 0-1 0 0,1-1 0 0 0,-1 1 0 0 0,0-1 0 0 0,0 1 0 0 0,0 0 0 0 0,0 0 0 0 0,0-1 0 0 0,-1 1 0 0 0,1 0 0 0 0,-1 0 0 0 0,0 0 0 0 0,0-1 0 0 0,0 1 0 0 0,0 0 0 0 0,0 0 0 0 0,-1 0 0 0 0,1 0 0 0 0,-1-1 0 0 0,0 1 0 0 0,0 0 0 0 0,0 0 0 0 0,0 0 1 0 0,-4 10 50 0 0,-1 0-1 0 0,0 1 1 0 0,-6 8-50 0 0,0-1 616 0 0,0-1 1 0 0,-2 0-1 0 0,0-1 1 0 0,-1 0-1 0 0,0-1 0 0 0,-2-1 1 0 0,0 0-1 0 0,-4 1-616 0 0,95-72 837 0 0,31-33-837 0 0,-76 59-4 0 0,44-38-11 0 0,-64 59 5 0 0,1 0 0 0 0,-1 0 0 0 0,1 1-1 0 0,1 0 1 0 0,-1 1 0 0 0,1 0 0 0 0,1 1 10 0 0,-11 3-3 0 0,0 1 0 0 0,0-1-1 0 0,0 1 1 0 0,0 0 0 0 0,1-1 0 0 0,-1 1-1 0 0,0 0 1 0 0,0 0 0 0 0,1 0 0 0 0,-1 0 0 0 0,0 0-1 0 0,0 0 1 0 0,1 0 0 0 0,-1 1 0 0 0,0-1-1 0 0,0 0 1 0 0,0 1 0 0 0,0-1 0 0 0,1 0 0 0 0,-1 1-1 0 0,0 0 1 0 0,0-1 0 0 0,0 1 0 0 0,0 0-1 0 0,0-1 4 0 0,0 2-3 0 0,0 0 0 0 0,1-1-1 0 0,-1 1 1 0 0,0 0 0 0 0,0 0-1 0 0,-1-1 1 0 0,1 1 0 0 0,0 0-1 0 0,-1 0 1 0 0,1 0 0 0 0,-1 0-1 0 0,1 0 1 0 0,-1 0 0 0 0,0 1 3 0 0,0 11-13 0 0,0 0 1 0 0,-1 0 0 0 0,-1 0 0 0 0,-1 8 12 0 0,0-7-15 0 0,-7 38-33 0 0,6-42-120 0 0,2 0-1 0 0,-1 0 1 0 0,1 0-1 0 0,1 1 0 0 0,0-1 1 0 0,1 0-1 0 0,0 1 0 0 0,0-1 1 0 0,1 0-1 0 0,1 2 169 0 0,-2-12-171 0 0,0 0 1 0 0,1 0-1 0 0,-1 0 0 0 0,0-1 0 0 0,1 1 0 0 0,-1 0 1 0 0,1 0-1 0 0,-1 0 0 0 0,1 0 0 0 0,-1 0 1 0 0,1-1-1 0 0,-1 1 0 0 0,1 0 0 0 0,0-1 1 0 0,-1 1-1 0 0,1 0 0 0 0,0-1 0 0 0,0 1 0 0 0,-1-1 1 0 0,1 1-1 0 0,0-1 0 0 0,0 1 0 0 0,0-1 1 0 0,0 0-1 0 0,0 1 0 0 0,0-1 0 0 0,0 0 1 0 0,-1 0-1 0 0,1 1 0 0 0,0-1 0 0 0,0 0 0 0 0,0 0 1 0 0,0 0-1 0 0,0 0 0 0 0,0-1 0 0 0,0 1 1 0 0,0 0-1 0 0,0 0 0 0 0,0 0 0 0 0,0-1 0 0 0,0 1 1 0 0,0-1-1 0 0,-1 1 0 0 0,1 0 0 0 0,0-1 1 0 0,0 1-1 0 0,0-1 0 0 0,-1 0 0 0 0,1 1 1 0 0,0-1-1 0 0,0 0 171 0 0,8-6-1567 0 0,-1 0 0 0 0,0 0 1 0 0,0-1-1 0 0,3-5 1567 0 0,-5 7-547 0 0,19-23-1610 0 0,-2-3 544 0 0</inkml:trace>
  <inkml:trace contextRef="#ctx0" brushRef="#br0" timeOffset="888.447">1561 596 800 0 0,'8'-11'4424'0'0,"-9"13"349"0"0,-4 8-1431 0 0,3 6-3442 0 0,2 15 1208 0 0,1 1 1 0 0,5 17-1109 0 0,-5-40-58 0 0,0 1-1 0 0,1-1 1 0 0,1 0-1 0 0,0 0 1 0 0,0-1-1 0 0,1 1 0 0 0,-1-1 1 0 0,2 1-1 0 0,-1-1 1 0 0,7 7 58 0 0,-10-14-201 0 0,0 1 0 0 0,0-1 0 0 0,1 0 0 0 0,-1 0 0 0 0,0 1 0 0 0,1-1 1 0 0,-1 0-1 0 0,1 0 0 0 0,0-1 0 0 0,-1 1 0 0 0,1 0 0 0 0,0 0 0 0 0,-1-1 0 0 0,1 1 0 0 0,0-1 1 0 0,0 0-1 0 0,0 1 0 0 0,-1-1 0 0 0,1 0 0 0 0,0 0 0 0 0,0 0 0 0 0,0 0 0 0 0,-1-1 1 0 0,1 1-1 0 0,0 0 0 0 0,0-1 0 0 0,0 1 0 0 0,-1-1 0 0 0,1 0 0 0 0,1 0 201 0 0,3-2-842 0 0,0 0 0 0 0,0-1 0 0 0,0 0 0 0 0,-1 0 0 0 0,1 0 0 0 0,-1-1 0 0 0,3-3 842 0 0,15-16-1958 0 0</inkml:trace>
  <inkml:trace contextRef="#ctx0" brushRef="#br0" timeOffset="1156.334">2136 200 252 0 0,'18'-14'1612'0'0,"-12"9"-404"0"0,1 0 1 0 0,-1 0-1 0 0,1 1 1 0 0,-1 0 0 0 0,1 0-1 0 0,0 1 1 0 0,1 0-1 0 0,3-2-1208 0 0,-10 6 94 0 0,0-1 1 0 0,0 0-1 0 0,-1 0 0 0 0,1 0 0 0 0,0 0 0 0 0,0 0 0 0 0,0 1 0 0 0,-1-1 0 0 0,1 0 0 0 0,0 1 0 0 0,0-1 0 0 0,-1 0 0 0 0,1 1 0 0 0,0-1 0 0 0,-1 1 0 0 0,1-1 0 0 0,-1 1 1 0 0,1-1-1 0 0,0 1 0 0 0,-1 0 0 0 0,1-1 0 0 0,-1 1 0 0 0,1 0 0 0 0,-1-1 0 0 0,0 1 0 0 0,1 0 0 0 0,-1 0 0 0 0,0-1 0 0 0,0 1 0 0 0,1 0 0 0 0,-1 0 0 0 0,0 0 1 0 0,0-1-1 0 0,0 1 0 0 0,0 0 0 0 0,0 0 0 0 0,0 0-94 0 0,2 33 850 0 0,-7 13-89 0 0,-2 0-1 0 0,-2 0 1 0 0,-14 42-761 0 0,-3 19-15 0 0,24-99 84 0 0,-7 33-2042 0 0,-2 0-1 0 0,-4 6 1974 0 0,11-36-1099 0 0,0-1-1 0 0,-1 0 0 0 0,0 0 0 0 0,-1-1 1 0 0,0 0-1 0 0,-1 0 0 0 0,0 0 0 0 0,-1-1 1 0 0,0 1-1 0 0,-2 0 1100 0 0,-15 8-2323 0 0</inkml:trace>
  <inkml:trace contextRef="#ctx0" brushRef="#br0" timeOffset="1157.334">1826 753 2260 0 0,'-1'-1'410'0'0,"0"0"-1"0"0,-1 0 0 0 0,1 0 0 0 0,0 0 1 0 0,0-1-1 0 0,0 1 0 0 0,0 0 1 0 0,0-1-1 0 0,0 1 0 0 0,0-1 1 0 0,1 1-1 0 0,-1-1 0 0 0,1 1 1 0 0,-1-1-1 0 0,1 1 0 0 0,-1-1 1 0 0,1 1-1 0 0,0-1 0 0 0,-1 0 0 0 0,1-1-409 0 0,1 2 250 0 0,-1-1-1 0 0,1 0 1 0 0,-1 1-1 0 0,1-1 1 0 0,-1 0-1 0 0,1 1 0 0 0,0-1 1 0 0,0 1-1 0 0,0-1 1 0 0,0 1-1 0 0,0 0 1 0 0,0-1-1 0 0,0 1 1 0 0,0 0-1 0 0,1 0 0 0 0,0-1-249 0 0,4-3 173 0 0,1 1-1 0 0,0 0 1 0 0,-1 1-1 0 0,1 0 1 0 0,0 0-1 0 0,1 0 0 0 0,-1 1 1 0 0,2-1-173 0 0,60-12 301 0 0,0 4 1 0 0,0 2-1 0 0,2 3-301 0 0,212-2-2107 0 0,-120 5-9162 0 0,39-10 11269 0 0,-127 5-2345 0 0</inkml:trace>
  <inkml:trace contextRef="#ctx0" brushRef="#br0" timeOffset="1419.698">3497 520 612 0 0,'-9'6'1336'0'0,"0"-1"0"0"0,-1 0 0 0 0,0 0 1 0 0,0-1-1 0 0,0-1 0 0 0,0 1 0 0 0,0-2 0 0 0,-1 1 0 0 0,-4-1-1336 0 0,-40 12 3630 0 0,31-6-2989 0 0,0 2-1 0 0,1 0 1 0 0,0 1-1 0 0,0 1 0 0 0,1 2 1 0 0,1 0-1 0 0,0 1 1 0 0,-8 9-641 0 0,26-22 26 0 0,0 0 0 0 0,1 1 0 0 0,-1 0 0 0 0,1-1 0 0 0,-1 1 0 0 0,1 0 0 0 0,0 1 0 0 0,0-1 0 0 0,1 0 0 0 0,-1 0 0 0 0,0 1 1 0 0,1-1-1 0 0,0 1 0 0 0,0-1 0 0 0,0 1 0 0 0,0 0 0 0 0,1-1 0 0 0,0 1 0 0 0,-1 0 0 0 0,1-1 0 0 0,0 1 0 0 0,1 0 0 0 0,-1-1 1 0 0,1 3-27 0 0,0-3 17 0 0,1 0 1 0 0,0 1 0 0 0,-1-1 0 0 0,1 0 0 0 0,0 0 0 0 0,0 0 0 0 0,1 0 0 0 0,-1 0 0 0 0,1 0 0 0 0,-1-1 0 0 0,1 1 0 0 0,0-1 0 0 0,0 0 0 0 0,0 0 0 0 0,0 0 0 0 0,1 0 0 0 0,-1 0 0 0 0,0-1 0 0 0,1 0 0 0 0,-1 1 0 0 0,1-1-1 0 0,-1 0 1 0 0,1-1 0 0 0,0 1-18 0 0,9 1-104 0 0,-1-1 0 0 0,1 0-1 0 0,0-1 1 0 0,-1 0 0 0 0,1-1-1 0 0,0 0 1 0 0,-1-1 0 0 0,0 0-1 0 0,1-1 1 0 0,-1-1 0 0 0,0 0-1 0 0,2-1 105 0 0,6-4-248 0 0,0 0-1 0 0,-1-1 0 0 0,0-1 1 0 0,-1-1-1 0 0,0-1 0 0 0,10-9 249 0 0,-19 15-180 0 0,-2-1 0 0 0,1 0-1 0 0,-1 0 1 0 0,1-2 180 0 0,-6 8-8 0 0,-1 0-1 0 0,1 0 1 0 0,-1 0 0 0 0,0 0 0 0 0,0 0-1 0 0,0 0 1 0 0,0 0 0 0 0,0 0-1 0 0,0 0 1 0 0,0 0 0 0 0,-1-1 0 0 0,1 1-1 0 0,-1 0 1 0 0,1 0 0 0 0,-1-1-1 0 0,0 1 1 0 0,0 0 0 0 0,0-1 0 0 0,0 1-1 0 0,-1 0 1 0 0,1-1 0 0 0,-1 1 8 0 0,1 1 5 0 0,0 0 1 0 0,0 1-1 0 0,-1-1 0 0 0,1 1 1 0 0,-1-1-1 0 0,1 1 1 0 0,0-1-1 0 0,-1 1 0 0 0,1-1 1 0 0,-1 1-1 0 0,1-1 1 0 0,-1 1-1 0 0,0 0 0 0 0,1-1 1 0 0,-1 1-1 0 0,1 0 1 0 0,-1-1-1 0 0,0 1 0 0 0,1 0 1 0 0,-1 0-1 0 0,1-1 1 0 0,-1 1-1 0 0,0 0 0 0 0,1 0 1 0 0,-1 0-1 0 0,0 0 1 0 0,0 0-6 0 0,-21 8 175 0 0,16-5-102 0 0,1 1 1 0 0,-1 1 0 0 0,1-1-1 0 0,0 1 1 0 0,-2 2-74 0 0,-1 3 60 0 0,0 0-1 0 0,2 0 1 0 0,-1 1 0 0 0,1 0 0 0 0,1 0-1 0 0,0 0 1 0 0,0 1-60 0 0,3-8-56 0 0,0 1 0 0 0,1-1 0 0 0,0 1-1 0 0,0-1 1 0 0,0 1 0 0 0,0-1 0 0 0,1 1 0 0 0,-1-1 0 0 0,1 1 0 0 0,1 0 0 0 0,-1-1-1 0 0,0 1 1 0 0,1 0 0 0 0,0-1 0 0 0,0 1 0 0 0,1-1 0 0 0,-1 0 0 0 0,1 1 0 0 0,0-1-1 0 0,0 0 57 0 0,-1-2-308 0 0,0-1-1 0 0,0 0 0 0 0,1 0 0 0 0,-1 0 1 0 0,0 0-1 0 0,0 0 0 0 0,1 0 0 0 0,-1 0 0 0 0,1 0 1 0 0,-1 0-1 0 0,1-1 0 0 0,-1 1 0 0 0,1 0 1 0 0,0-1-1 0 0,-1 0 0 0 0,1 1 0 0 0,0-1 0 0 0,-1 0 1 0 0,1 0-1 0 0,0 0 0 0 0,-1 0 0 0 0,1 0 1 0 0,0 0-1 0 0,-1 0 0 0 0,1 0 0 0 0,0-1 0 0 0,-1 1 1 0 0,1-1-1 0 0,1 0 309 0 0,6-3-1706 0 0,1 1-1 0 0,-1-2 1 0 0,0 1 0 0 0,5-4 1706 0 0,-9 5-291 0 0,25-15-1831 0 0</inkml:trace>
  <inkml:trace contextRef="#ctx0" brushRef="#br0" timeOffset="1731.841">4075 481 2124 0 0,'24'-12'6015'0'0,"-24"12"-5942"0"0,0 0 0 0 0,0 0 0 0 0,0 0 0 0 0,0 0 1 0 0,0 0-1 0 0,1 0 0 0 0,-1-1 0 0 0,0 1 0 0 0,0 0 0 0 0,0 0 0 0 0,0 0 0 0 0,0 0 1 0 0,0 0-1 0 0,0 0 0 0 0,0 0 0 0 0,0 0 0 0 0,0 0 0 0 0,0 0 0 0 0,0-1 0 0 0,0 1 1 0 0,0 0-1 0 0,0 0 0 0 0,0 0 0 0 0,0 0 0 0 0,0 0 0 0 0,0 0 0 0 0,0 0 0 0 0,0 0 1 0 0,0 0-1 0 0,0-1 0 0 0,0 1 0 0 0,0 0 0 0 0,0 0 0 0 0,0 0 0 0 0,0 0 0 0 0,0 0 1 0 0,0 0-1 0 0,0 0 0 0 0,0 0 0 0 0,0 0 0 0 0,0 0 0 0 0,0-1 0 0 0,0 1 0 0 0,0 0 0 0 0,0 0 1 0 0,-1 0-1 0 0,1 0 0 0 0,0 0 0 0 0,0 0 0 0 0,0 0 0 0 0,0 0 0 0 0,0 0 0 0 0,0 0 1 0 0,0 0-1 0 0,0 0 0 0 0,0 0 0 0 0,0 0 0 0 0,-1 0 0 0 0,1 0 0 0 0,0 0 0 0 0,0 0-73 0 0,-17-1 2022 0 0,-4 3-982 0 0,0 1 1 0 0,0 1-1 0 0,0 0 1 0 0,0 2 0 0 0,-13 5-1041 0 0,25-8 104 0 0,1 1 0 0 0,-1 0 0 0 0,0 0 0 0 0,1 1 0 0 0,0 0 1 0 0,0 0-1 0 0,0 1 0 0 0,1 0 0 0 0,0 0 0 0 0,0 1 1 0 0,1 0-1 0 0,-1 0 0 0 0,-3 7-104 0 0,8-12 4 0 0,0 1 0 0 0,1-1 1 0 0,0 1-1 0 0,-1 0 0 0 0,1 0 0 0 0,0 0 0 0 0,0 0 1 0 0,0 0-1 0 0,1 0 0 0 0,-1 0 0 0 0,1 0 0 0 0,0 0 1 0 0,0 0-1 0 0,0 0 0 0 0,0 0 0 0 0,0 0 0 0 0,0 0 1 0 0,1 0-1 0 0,0 0 0 0 0,0 0 0 0 0,0 0 1 0 0,0 0-1 0 0,1 2-4 0 0,3 3 2 0 0,0-1 0 0 0,0 0 0 0 0,1 0 0 0 0,1 0 0 0 0,-1 0 0 0 0,1-1 0 0 0,1 0-2 0 0,-2-1-6 0 0,-1 0-1 0 0,1 0 1 0 0,-1 1 0 0 0,0-1 0 0 0,0 1-1 0 0,0 0 1 0 0,-1 0 0 0 0,0 1 0 0 0,0-1 0 0 0,2 7 6 0 0,-6-10-2 0 0,1-1 1 0 0,-1 0 0 0 0,0 1-1 0 0,0-1 1 0 0,0 1 0 0 0,0-1-1 0 0,-1 0 1 0 0,1 1 0 0 0,-1-1-1 0 0,1 0 1 0 0,-1 0 0 0 0,0 1-1 0 0,0-1 1 0 0,0 0 0 0 0,0 0-1 0 0,0 0 1 0 0,0 0 0 0 0,-1 0-1 0 0,1 0 1 0 0,-1 0-1 0 0,1-1 1 0 0,-1 1 0 0 0,0 0-1 0 0,1-1 1 0 0,-1 1 0 0 0,0-1 1 0 0,-9 7 4 0 0,0 0 0 0 0,0-1-1 0 0,0 0 1 0 0,-3 0-4 0 0,12-6 1 0 0,-37 19-436 0 0,-1-2 1 0 0,0-2-1 0 0,-24 5 435 0 0,20-8-8617 0 0,-41 4 8617 0 0,-34 3-9239 0 0,75-10 7395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1216 0 0,'7'17'2612'0'0,"-12"0"345"0"0,-4 2 163 0 0,-7 2-512 0 0,-3 2-1228 0 0,3 2-752 0 0,-3 0-336 0 0,5-2-164 0 0,2 0-76 0 0,5 0-72 0 0,3-2-276 0 0,-1 2-460 0 0,5-2-664 0 0,0 0-860 0 0,7-4-484 0 0,2-2 15 0 0,3-5 341 0 0,7-3 624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2 1192 0 0,'-78'-1'11174'0'0,"7"0"-6013"0"0,-36 6-2103 0 0,91-4-2763 0 0,-14 2 368 0 0,1 1 0 0 0,-15 5-663 0 0,37-7 57 0 0,1-1-1 0 0,-1 1 0 0 0,1 1 1 0 0,-1-1-1 0 0,1 1 0 0 0,0 0 1 0 0,0 1-1 0 0,1-1 0 0 0,-1 1 1 0 0,1 0-1 0 0,-1 1 0 0 0,1-1 1 0 0,-2 4-57 0 0,6-7 3 0 0,0 0-1 0 0,0 0 1 0 0,0 0 0 0 0,1 1 0 0 0,-1-1-1 0 0,0 1 1 0 0,1-1 0 0 0,-1 0 0 0 0,1 1-1 0 0,-1-1 1 0 0,1 1 0 0 0,0-1 0 0 0,0 1-1 0 0,0-1 1 0 0,0 1 0 0 0,0 0 0 0 0,0-1-1 0 0,0 1 1 0 0,0-1 0 0 0,0 1 0 0 0,1-1-1 0 0,-1 1-2 0 0,2 1 0 0 0,-1 1-1 0 0,1-1 1 0 0,-1 0 0 0 0,1 0-1 0 0,0 0 1 0 0,0 0-1 0 0,1 0 1 0 0,-1 0-1 0 0,2 2 1 0 0,8 5-14 0 0,0 0 0 0 0,0-1-1 0 0,1 0 1 0 0,3 1 14 0 0,-12-7-1 0 0,57 32-42 0 0,-30-18-264 0 0,-1 1 0 0 0,16 14 307 0 0,-39-27-79 0 0,0 1 0 0 0,0 0 1 0 0,-1 0-1 0 0,1 0 0 0 0,-2 1 0 0 0,1 0 0 0 0,-1 0 1 0 0,0 1-1 0 0,-1-1 0 0 0,1 1 0 0 0,-1 0 1 0 0,0 4 78 0 0,-3-10-7 0 0,0 1 1 0 0,0 0-1 0 0,0 0 0 0 0,-1-1 1 0 0,0 1-1 0 0,1 0 1 0 0,-1 0-1 0 0,0 0 1 0 0,0 0-1 0 0,-1 0 1 0 0,1-1-1 0 0,0 1 1 0 0,-1 0-1 0 0,0 0 0 0 0,0 0 1 0 0,0-1-1 0 0,0 1 1 0 0,-1 1 6 0 0,0 0-1 0 0,-1 0 1 0 0,1-1-1 0 0,-1 1 0 0 0,0-1 1 0 0,-1 0-1 0 0,1 0 1 0 0,0 0-1 0 0,-1 0 0 0 0,0 0 1 0 0,0-1-1 0 0,0 1 1 0 0,-12 5 14 0 0,0-1 1 0 0,-1 0-1 0 0,1-1 0 0 0,-2-1 0 0 0,-7 2-14 0 0,-8 1 36 0 0,0-1 0 0 0,-16 0-36 0 0,40-6-26 0 0,1 0-1 0 0,-1-1 1 0 0,1 0-1 0 0,-1 0 1 0 0,0-1-1 0 0,1 0 0 0 0,-1 0 1 0 0,1-1-1 0 0,-1-1 1 0 0,1 1-1 0 0,0-1 1 0 0,-3-2 26 0 0,8 4-337 0 0,1-1 0 0 0,-1 0 0 0 0,1 0 0 0 0,-1 0 1 0 0,1-1-1 0 0,0 1 0 0 0,0 0 0 0 0,0-1 0 0 0,0 0 0 0 0,0 1 1 0 0,1-1-1 0 0,-1 0 0 0 0,1 0 0 0 0,-1 0 0 0 0,1 0 1 0 0,0 0-1 0 0,0 0 0 0 0,1 0 0 0 0,-1 0 0 0 0,1-1 1 0 0,-1 1-1 0 0,1 0 0 0 0,0-3 337 0 0,0 0-911 0 0,1 0 0 0 0,-1 0 0 0 0,1 0 0 0 0,0 0 0 0 0,1 0 0 0 0,-1 0 0 0 0,1 1 1 0 0,1-1-1 0 0,-1 0 0 0 0,1 1 0 0 0,-1 0 0 0 0,3-3 911 0 0,10-9-1981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56 336 0 0,'-7'-6'803'0'0,"-1"0"0"0"0,0 0 0 0 0,0 1 0 0 0,-1 0 0 0 0,1 1-1 0 0,-1 0 1 0 0,0 0 0 0 0,-1 1 0 0 0,1 0 0 0 0,0 0 0 0 0,-1 1 0 0 0,1 1 0 0 0,-10-1-803 0 0,5 1 586 0 0,-1 1 0 0 0,1 0 0 0 0,-1 1 0 0 0,1 1 0 0 0,-1 0 1 0 0,1 1-1 0 0,0 1 0 0 0,0 0 0 0 0,-6 4-586 0 0,7-3 288 0 0,0 1-1 0 0,0 1 1 0 0,0 0 0 0 0,1 1-1 0 0,0 0 1 0 0,1 0 0 0 0,0 2 0 0 0,0-1-1 0 0,-5 7-287 0 0,10-9 150 0 0,0 1 0 0 0,0 0-1 0 0,0 0 1 0 0,1 0 0 0 0,1 0-1 0 0,-1 1 1 0 0,1 0 0 0 0,1 0-1 0 0,-1 0 1 0 0,2 0 0 0 0,-1 0 0 0 0,1 1-1 0 0,1-1 1 0 0,-1 1-150 0 0,1 13 125 0 0,1 0-1 0 0,1 1 1 0 0,1-1 0 0 0,1 0-1 0 0,4 11-124 0 0,11 40 231 0 0,3 1-231 0 0,15 56 57 0 0,-27-89-84 0 0,-2 0 0 0 0,-1 1 0 0 0,-3 0 0 0 0,-1 0 0 0 0,-2 0 0 0 0,-4 18 27 0 0,2-40-5 0 0,-1 0-1 0 0,-1-1 0 0 0,-1 0 0 0 0,-1 0 0 0 0,-1 0 1 0 0,0-1-1 0 0,-1 0 0 0 0,-1-1 0 0 0,-1 1 0 0 0,-1-2 0 0 0,-1 1 1 0 0,0-2-1 0 0,-1 1 0 0 0,-6 4 6 0 0,-3 1 14 0 0,-2 0-1 0 0,0-2 1 0 0,-8 4-14 0 0,19-15-3 0 0,0 0 0 0 0,-1-2 0 0 0,0 1 0 0 0,0-2 0 0 0,0 0 0 0 0,-1 0 1 0 0,-8 1 2 0 0,21-6-52 0 0,0-1 1 0 0,0 1-1 0 0,1-1 1 0 0,-1 1-1 0 0,0-1 1 0 0,0 1-1 0 0,0-1 1 0 0,0 0-1 0 0,1 0 1 0 0,-1 0-1 0 0,0 0 1 0 0,0-1-1 0 0,0 1 1 0 0,0 0-1 0 0,1-1 1 0 0,-1 1-1 0 0,0-1 1 0 0,0 1-1 0 0,1-1 1 0 0,-1 0-1 0 0,0 0 1 0 0,1 0-1 0 0,-1 0 1 0 0,1 0-1 0 0,-1 0 1 0 0,1 0-1 0 0,0-1 1 0 0,-1 1-1 0 0,1 0 1 0 0,0-1-1 0 0,0 0 52 0 0,-1-1-541 0 0,1-1-1 0 0,0 1 1 0 0,0-1-1 0 0,1 0 1 0 0,-1 1-1 0 0,1-1 1 0 0,0 0-1 0 0,0 0 1 0 0,0 1-1 0 0,0-1 1 0 0,1 0-1 0 0,-1 1 1 0 0,1-1-1 0 0,0 0 1 0 0,1 0 541 0 0,-1-2-1118 0 0,1 1 0 0 0,0-1 0 0 0,1 1 0 0 0,-1 0 0 0 0,1 0 1 0 0,0 0-1 0 0,0 0 0 0 0,4-3 1118 0 0,4-5-1997 0 0</inkml:trace>
  <inkml:trace contextRef="#ctx0" brushRef="#br0" timeOffset="754.033">800 1190 1380 0 0,'4'-1'709'0'0,"-1"-1"597"0"0,0 1 0 0 0,0-1-1 0 0,0 1 1 0 0,0 0-1 0 0,0 0 1 0 0,0 1-1 0 0,0-1 1 0 0,3 0-1306 0 0,-6 1 173 0 0,0 0-1 0 0,1 0 1 0 0,-1 0-1 0 0,0 0 1 0 0,1 1 0 0 0,-1-1-1 0 0,0 0 1 0 0,1 0-1 0 0,-1 0 1 0 0,0 0 0 0 0,1 0-1 0 0,-1 1 1 0 0,0-1-1 0 0,0 0 1 0 0,1 0 0 0 0,-1 0-1 0 0,0 1 1 0 0,0-1 0 0 0,1 0-1 0 0,-1 1 1 0 0,0-1-1 0 0,0 0 1 0 0,0 0 0 0 0,1 1-1 0 0,-1-1 1 0 0,0 0-1 0 0,0 1 1 0 0,0-1 0 0 0,0 0-173 0 0,-2 20 1474 0 0,-13 30-544 0 0,-3-2-1 0 0,-5 9-929 0 0,1-8-2389 0 0,-2 0-3813 0 0,23-48 5105 0 0,-1 4 221 0 0,2-4-6133 0 0,8-3 4809 0 0</inkml:trace>
  <inkml:trace contextRef="#ctx0" brushRef="#br0" timeOffset="1048.531">977 1440 1176 0 0,'1'1'288'0'0,"0"-1"-1"0"0,1 1 0 0 0,-1 0 1 0 0,0-1-1 0 0,0 1 1 0 0,0 0-1 0 0,0 0 0 0 0,-1 0 1 0 0,1 0-1 0 0,0 0 1 0 0,0 0-1 0 0,-1 0 0 0 0,1 0 1 0 0,0 0-1 0 0,-1 0 1 0 0,1 0-1 0 0,-1 0 0 0 0,1 1 1 0 0,-1-1-1 0 0,0 0 1 0 0,1 0-1 0 0,-1 1 1 0 0,0-1-1 0 0,0 0 0 0 0,0 0 1 0 0,0 1-1 0 0,0-1 1 0 0,0 0-1 0 0,0 1 0 0 0,-1-1 1 0 0,1 0-1 0 0,0 0 1 0 0,-1 1-288 0 0,-2 6 450 0 0,0 0 1 0 0,-1 0 0 0 0,0 0-1 0 0,-1-1 1 0 0,-1 2-451 0 0,-14 29 663 0 0,17-17-3523 0 0,6-17-1360 0 0,7-10 816 0 0,-1-4 1355 0 0</inkml:trace>
  <inkml:trace contextRef="#ctx0" brushRef="#br0" timeOffset="1251.091">1343 1188 1800 0 0,'-7'0'2205'0'0,"2"0"-524"0"0,0 0 1 0 0,-1 0 0 0 0,1 0-1 0 0,0 0 1 0 0,0 1-1 0 0,0 0 1 0 0,-5 1-1682 0 0,40 9 958 0 0,18-3-874 0 0,23 4-86 0 0,-66-11-64 0 0,0 1-1 0 0,1 0 1 0 0,-1 0 0 0 0,0 0 0 0 0,0 1 0 0 0,0-1 0 0 0,0 1-1 0 0,-1 0 1 0 0,1 1 0 0 0,3 3 66 0 0,-7-7-23 0 0,-1 1 0 0 0,1 0 0 0 0,-1-1 0 0 0,1 1-1 0 0,0 0 1 0 0,-1 0 0 0 0,1-1 0 0 0,-1 1 0 0 0,1 0 0 0 0,-1 0 0 0 0,0 0 0 0 0,1 0-1 0 0,-1 0 1 0 0,0 0 0 0 0,0 0 0 0 0,1-1 0 0 0,-1 1 0 0 0,0 0 0 0 0,0 0 0 0 0,0 0-1 0 0,0 0 1 0 0,0 0 0 0 0,-1 0 0 0 0,1 0 0 0 0,0 0 0 0 0,0 1 23 0 0,-1 0-19 0 0,-1 0 1 0 0,1 0-1 0 0,0 0 1 0 0,0 0-1 0 0,-1-1 1 0 0,1 1-1 0 0,-1 0 0 0 0,0-1 1 0 0,1 1-1 0 0,-1-1 1 0 0,-1 2 18 0 0,-8 3 69 0 0,0 1 1 0 0,0-1-1 0 0,-1-1 0 0 0,-1 1-69 0 0,10-5 41 0 0,-49 20 835 0 0,26-11 103 0 0,1 0 0 0 0,0 2 1 0 0,1 1-1 0 0,-23 15-979 0 0,46-27 14 0 0,0 0 1 0 0,0-1-1 0 0,-1 1 0 0 0,1 0 1 0 0,0 0-1 0 0,0 0 0 0 0,0 0 1 0 0,1 0-1 0 0,-1 0 0 0 0,0 0 1 0 0,0 0-1 0 0,0 0 1 0 0,1 0-1 0 0,-1 0 0 0 0,1 0 1 0 0,-1 1-1 0 0,1-1 0 0 0,-1 0 1 0 0,1 0-1 0 0,0 1 0 0 0,-1-1 1 0 0,1 0-1 0 0,0 1-14 0 0,1-1 6 0 0,-1 0 1 0 0,0 0-1 0 0,1 1 1 0 0,0-1-1 0 0,-1 0 1 0 0,1 0-1 0 0,-1 0 0 0 0,1 0 1 0 0,0 0-1 0 0,0 0 1 0 0,0-1-1 0 0,0 1 0 0 0,0 0 1 0 0,-1 0-1 0 0,1 0 1 0 0,1-1-1 0 0,-1 1 0 0 0,0-1 1 0 0,1 1-7 0 0,6 3-2 0 0,1 0 1 0 0,0-1-1 0 0,0-1 1 0 0,0 0-1 0 0,8 1 2 0 0,1 0-170 0 0,1-1 1 0 0,0-1 0 0 0,15-2 169 0 0,29-7-3169 0 0,-12-5-2399 0 0,-5-6-3530 0 0,-34 11 6973 0 0</inkml:trace>
  <inkml:trace contextRef="#ctx0" brushRef="#br0" timeOffset="1454.337">1711 1583 2064 0 0,'5'12'2796'0'0,"-3"-3"321"0"0,-4-1 163 0 0,-3 2-904 0 0,-2-1-772 0 0,-2 1-439 0 0,2 1-221 0 0,0-3-140 0 0,2-2-240 0 0,3 1-496 0 0,2-1-632 0 0,0-2-832 0 0,0-2-1089 0 0,0-2-847 0 0,2-4-164 0 0,5-4 243 0 0,0-5 665 0 0,2-2 1016 0 0</inkml:trace>
  <inkml:trace contextRef="#ctx0" brushRef="#br0" timeOffset="1908.076">2100 1281 1968 0 0,'-3'-5'1943'0'0,"0"0"0"0"0,1-1 0 0 0,-1 1-1 0 0,1 0 1 0 0,0-1 0 0 0,0 1 0 0 0,1-1 0 0 0,-1-1-1943 0 0,2 6 100 0 0,0-1 1 0 0,0 0 0 0 0,1 1-1 0 0,-1-1 1 0 0,0 0-1 0 0,1 1 1 0 0,-1-1 0 0 0,1 1-1 0 0,-1-1 1 0 0,1 1-1 0 0,0-1 1 0 0,0 1 0 0 0,-1-1-1 0 0,1 1 1 0 0,0 0 0 0 0,0-1-1 0 0,1 1 1 0 0,-1 0-1 0 0,0 0 1 0 0,0 0 0 0 0,0 0-1 0 0,1 0 1 0 0,-1 0 0 0 0,1 0-1 0 0,-1 0 1 0 0,1 1-1 0 0,-1-1 1 0 0,1 0 0 0 0,-1 1-1 0 0,2-1-100 0 0,6-2 21 0 0,-1 1 0 0 0,1 0 0 0 0,0 0 0 0 0,0 1 0 0 0,0 0-1 0 0,0 1 1 0 0,0 0 0 0 0,0 0 0 0 0,0 1 0 0 0,9 2-21 0 0,-11-2-20 0 0,1 0 0 0 0,0 1 0 0 0,0 0-1 0 0,-1 1 1 0 0,1 0 0 0 0,-1 0 0 0 0,0 0 0 0 0,0 1 0 0 0,0 0 0 0 0,0 0 0 0 0,0 1 0 0 0,2 3 20 0 0,-8-7-5 0 0,0 0 1 0 0,0 0 0 0 0,0 0-1 0 0,0 0 1 0 0,0 0 0 0 0,0 0 0 0 0,-1 0-1 0 0,1 0 1 0 0,0 0 0 0 0,-1 0 0 0 0,1 1-1 0 0,-1-1 1 0 0,1 0 0 0 0,-1 1 0 0 0,0-1-1 0 0,1 0 1 0 0,-1 1 0 0 0,0-1-1 0 0,0 0 1 0 0,0 1 0 0 0,0-1 0 0 0,0 0-1 0 0,0 1 1 0 0,-1 0 4 0 0,1 0 2 0 0,-1 0 1 0 0,-1 0-1 0 0,1 0 0 0 0,0 0 0 0 0,0 0 0 0 0,-1 0 1 0 0,1 0-1 0 0,-1 0 0 0 0,1-1 0 0 0,-1 1 1 0 0,0 0-1 0 0,0-1 0 0 0,-1 1-2 0 0,-10 6 152 0 0,0-1 0 0 0,0 0-1 0 0,-1-1 1 0 0,-8 2-152 0 0,10-3 259 0 0,-16 5 283 0 0,18-7-372 0 0,0 1-1 0 0,0-1 1 0 0,1 2 0 0 0,-1-1 0 0 0,1 1 0 0 0,0 0 0 0 0,0 1 0 0 0,1 0 0 0 0,-1 1 0 0 0,-3 4-170 0 0,12-11 4 0 0,-1 1 0 0 0,1-1 0 0 0,-1 1-1 0 0,1 0 1 0 0,0-1 0 0 0,-1 1 0 0 0,1 0-1 0 0,0 0 1 0 0,-1-1 0 0 0,1 1 0 0 0,0 0 0 0 0,0 0-1 0 0,0 0 1 0 0,-1-1 0 0 0,1 1 0 0 0,0 0 0 0 0,0 0-1 0 0,0 0 1 0 0,1-1 0 0 0,-1 1 0 0 0,0 0 0 0 0,0 0-1 0 0,0 0 1 0 0,0-1 0 0 0,1 1 0 0 0,-1 0 0 0 0,0 0-4 0 0,2 1 2 0 0,-1-1 0 0 0,0 1 0 0 0,1 0 0 0 0,-1-1 1 0 0,1 1-1 0 0,-1 0 0 0 0,1-1 0 0 0,0 0 1 0 0,0 1-1 0 0,1 0-2 0 0,4 2-6 0 0,0-1 0 0 0,1 1 0 0 0,-1-1 0 0 0,1 0 0 0 0,2 0 6 0 0,61 8-65 0 0,-56-10 48 0 0,0 0 0 0 0,-1 2-1 0 0,1 0 1 0 0,-1 0-1 0 0,3 2 18 0 0,-16-5-2 0 0,0 1-1 0 0,0-1 1 0 0,0 0-1 0 0,0 1 1 0 0,0-1-1 0 0,0 1 1 0 0,0-1-1 0 0,0 1 1 0 0,0-1-1 0 0,0 1 1 0 0,0 0-1 0 0,0 0 1 0 0,0-1-1 0 0,0 1 1 0 0,-1 0-1 0 0,1 0 0 0 0,0 0 1 0 0,0 0-1 0 0,-1 0 1 0 0,1 0-1 0 0,-1 0 1 0 0,1 0-1 0 0,-1 0 1 0 0,1 0-1 0 0,-1 0 1 0 0,0 0-1 0 0,0 1 3 0 0,0-1-2 0 0,0 1 0 0 0,-1 0-1 0 0,1-1 1 0 0,-1 1 0 0 0,1-1-1 0 0,-1 1 1 0 0,0 0 0 0 0,1-1 0 0 0,-1 1-1 0 0,0-1 1 0 0,0 0 0 0 0,0 1-1 0 0,0-1 1 0 0,0 0 0 0 0,-1 0-1 0 0,0 1 3 0 0,-6 6-2 0 0,-1-1 0 0 0,-1 0 0 0 0,1-1 0 0 0,-1 0 0 0 0,-1 0 2 0 0,-44 20-123 0 0,-1-1 1 0 0,-1-3-1 0 0,-1-3 0 0 0,-1-2 0 0 0,-14 0 123 0 0,51-14 13 0 0,4-6-4668 0 0,17 2 4319 0 0,1 0-1 0 0,-1 1 1 0 0,0-1 0 0 0,0 0 0 0 0,1 0-1 0 0,-1 1 1 0 0,1-1 0 0 0,-1 0-1 0 0,0 0 1 0 0,1 0 0 0 0,0 0 0 0 0,-1 0-1 0 0,1 0 1 0 0,-1 0 0 0 0,1 0 0 0 0,0 0-1 0 0,0 0 1 0 0,0 0 0 0 0,-1 0-1 0 0,1 0 1 0 0,0 0 0 0 0,0 0 0 0 0,1 0-1 0 0,-1 0 1 0 0,0 0 0 0 0,0 0 0 0 0,0 0-1 0 0,1 0 1 0 0,-1 0 0 0 0,0 0-1 0 0,1 0 1 0 0,-1 0 0 0 0,1 1 0 0 0,-1-1-1 0 0,1 0 1 0 0,-1 0 0 0 0,1 0 336 0 0,8-17-2769 0 0,0-4 618 0 0</inkml:trace>
  <inkml:trace contextRef="#ctx0" brushRef="#br0" timeOffset="2514.566">1958 503 1760 0 0,'38'-1'15379'0'0,"-6"-1"-11026"0"0,1 0-3756 0 0,63-2-1005 0 0,67-2 585 0 0,52-13-177 0 0,-207 18-15 0 0,44-8-3 0 0,-49 8-2 0 0,1 1 0 0 0,-1-2 0 0 0,1 1 0 0 0,-1 0 0 0 0,0-1 0 0 0,1 1 0 0 0,-1-1 0 0 0,0 0 0 0 0,0 0 0 0 0,0 0 0 0 0,0-1 0 0 0,0 0 20 0 0,-2 2-25 0 0,-1 1 0 0 0,1-1 0 0 0,-1 0 1 0 0,0 0-1 0 0,1 0 0 0 0,-1 0 0 0 0,0 0 1 0 0,1 1-1 0 0,-1-1 0 0 0,0 0 0 0 0,0 0 0 0 0,0 0 1 0 0,0 0-1 0 0,0 0 0 0 0,0 0 0 0 0,0 0 1 0 0,0 0-1 0 0,-1 0 0 0 0,1 0 0 0 0,0 0 1 0 0,-1 1-1 0 0,1-1 0 0 0,0 0 0 0 0,-1 0 1 0 0,1 0-1 0 0,-1 0 0 0 0,1 1 0 0 0,-1-1 0 0 0,1 0 1 0 0,-1 0-1 0 0,0 1 0 0 0,1-1 0 0 0,-2 0 25 0 0,-26-24-795 0 0,24 23 686 0 0,-14-11-59 0 0,-1 0 0 0 0,-1 2 0 0 0,0 1 1 0 0,0 0-1 0 0,-1 1 0 0 0,-1 2 0 0 0,1 0 0 0 0,-2 1 168 0 0,-12-2 443 0 0,0 1 0 0 0,0 2-1 0 0,0 2 1 0 0,-27 1-443 0 0,62 2 9 0 0,0 0-1 0 0,0 0 1 0 0,0 1 0 0 0,1-1-1 0 0,-1 0 1 0 0,0 0-1 0 0,0 0 1 0 0,0 1 0 0 0,0-1-1 0 0,0 0 1 0 0,0 0 0 0 0,0 1-1 0 0,1-1 1 0 0,-1 0-1 0 0,0 0 1 0 0,0 1 0 0 0,0-1-1 0 0,0 0 1 0 0,0 0-1 0 0,0 1 1 0 0,0-1 0 0 0,0 0-1 0 0,0 0 1 0 0,0 1-1 0 0,-1-1 1 0 0,1 0 0 0 0,0 0-1 0 0,0 1 1 0 0,0-1 0 0 0,0 0-1 0 0,0 0 1 0 0,0 1-1 0 0,0-1 1 0 0,-1 0 0 0 0,1 0-1 0 0,0 0 1 0 0,0 1-1 0 0,0-1 1 0 0,0 0 0 0 0,-1 0-1 0 0,1 0 1 0 0,0 0-1 0 0,0 1 1 0 0,-1-1 0 0 0,1 0-1 0 0,0 0 1 0 0,0 0 0 0 0,-1 0-1 0 0,1 0 1 0 0,0 0-1 0 0,0 0 1 0 0,-1 0 0 0 0,1 0-1 0 0,0 0-8 0 0,22 13 57 0 0,11 1-40 0 0,0-2 1 0 0,1-2 0 0 0,4 0-18 0 0,6 2-19 0 0,25 11 19 0 0,-57-18 0 0 0,1 1-1 0 0,0 0 0 0 0,-1 0 0 0 0,0 2 0 0 0,-1-1 1 0 0,0 2-1 0 0,3 2 1 0 0,-12-9 0 0 0,1 0 0 0 0,-1 0 0 0 0,0 1-1 0 0,0-1 1 0 0,0 1 0 0 0,0-1 0 0 0,0 1 0 0 0,0 0 0 0 0,-1 0 0 0 0,1 0 0 0 0,-1 0 0 0 0,0 0-1 0 0,0 0 1 0 0,0 0 0 0 0,0 0 0 0 0,-1 1 0 0 0,1-1 0 0 0,-1 0 0 0 0,0 3 0 0 0,0-2 0 0 0,-1 1-1 0 0,0 0 1 0 0,0-1 0 0 0,0 1 0 0 0,0-1 0 0 0,-1 0-1 0 0,0 1 1 0 0,0-1 0 0 0,0 0 0 0 0,-1 0 0 0 0,1 0-1 0 0,-3 2 1 0 0,-8 9-3 0 0,0 0 0 0 0,-2-1-1 0 0,1-1 1 0 0,-2 0 0 0 0,-15 9 3 0 0,-96 65-134 0 0,72-53-3109 0 0,73-46-4252 0 0,9-7 2904 0 0,-3 2 2227 0 0,8-6 238 0 0</inkml:trace>
  <inkml:trace contextRef="#ctx0" brushRef="#br0" timeOffset="2825.554">3049 341 364 0 0,'-10'9'2314'0'0,"1"-1"1"0"0,-2 0-1 0 0,1-1 0 0 0,-1 0 0 0 0,0-1 1 0 0,0 0-1 0 0,-5 2-2314 0 0,-43 24 3212 0 0,35-15-2306 0 0,0 1-1 0 0,-18 18-905 0 0,36-30 108 0 0,1-1-1 0 0,0 1 1 0 0,0-1-1 0 0,0 2 1 0 0,1-1-1 0 0,0 0 1 0 0,0 1-1 0 0,0 0 1 0 0,1 0-1 0 0,0 0 1 0 0,0 0-1 0 0,1 0 1 0 0,-1 8-108 0 0,2-12 21 0 0,1 1 0 0 0,0-1 0 0 0,0 1 0 0 0,0-1 0 0 0,0 0 0 0 0,1 1 0 0 0,-1-1 0 0 0,1 1 1 0 0,0-1-1 0 0,0 0 0 0 0,0 0 0 0 0,0 1 0 0 0,1-1 0 0 0,-1 0 0 0 0,1 0 0 0 0,0 0 0 0 0,0-1 0 0 0,0 2-21 0 0,2 0 12 0 0,1 1-1 0 0,-1-1 0 0 0,1 0 1 0 0,0 0-1 0 0,0-1 0 0 0,1 1 0 0 0,-1-1 1 0 0,0 0-1 0 0,6 2-11 0 0,6 1-7 0 0,-1-1 1 0 0,1 0-1 0 0,1-1 0 0 0,-1-1 0 0 0,0 0 0 0 0,15-1 7 0 0,-14-1-15 0 0,0-1 0 0 0,0-1-1 0 0,-1-1 1 0 0,1-1-1 0 0,0 0 1 0 0,16-6 15 0 0,-27 7-24 0 0,0-1 1 0 0,0 0-1 0 0,-1 0 1 0 0,1 0-1 0 0,-1-1 1 0 0,0 0-1 0 0,0 0 1 0 0,3-4 23 0 0,-6 5-29 0 0,0 0 0 0 0,0 0 0 0 0,0 0 0 0 0,-1 0 0 0 0,1-1 0 0 0,-1 1 0 0 0,0-1 0 0 0,0 0 0 0 0,-1 1 0 0 0,1-1 0 0 0,-1 0 0 0 0,1 0-1 0 0,-1 0 1 0 0,-1 0 0 0 0,1-2 29 0 0,0 0-24 0 0,-2-1 0 0 0,1 1 0 0 0,-1-1-1 0 0,0 1 1 0 0,0 0 0 0 0,-1-1 0 0 0,1 1 0 0 0,-1 0-1 0 0,-1 0 1 0 0,1 0 0 0 0,-1 1 0 0 0,0-1-1 0 0,-1 0 1 0 0,1 1 0 0 0,-1 0 0 0 0,0 0-1 0 0,0 0 1 0 0,-3-1 24 0 0,-10-13 0 0 0,-2 2-1 0 0,0 0 1 0 0,-21-13 0 0 0,-16-6 33 0 0,-1-1-3088 0 0,56 36 2408 0 0,-1 0-1 0 0,1-1 0 0 0,0 1 0 0 0,-1 0 0 0 0,1-1 0 0 0,0 1 0 0 0,0-1 0 0 0,0 1 0 0 0,0-1 0 0 0,0 1 0 0 0,0-1 0 0 0,1 0 1 0 0,-1 1-1 0 0,1-1 0 0 0,-1 0 0 0 0,1 0 0 0 0,-1 0 0 0 0,1 1 0 0 0,0-1 0 0 0,0 0 0 0 0,0 0 0 0 0,0 0 0 0 0,0-1 648 0 0,2-6-3052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2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1332 0 0,'1'2'366'0'0,"0"-1"0"0"0,0 1 1 0 0,0-1-1 0 0,-1 1 0 0 0,1 0 0 0 0,-1-1 0 0 0,1 1 1 0 0,-1 0-1 0 0,0 0 0 0 0,1 0 0 0 0,-1-1 0 0 0,0 1 1 0 0,0 0-1 0 0,0 0 0 0 0,-1-1 0 0 0,1 1 0 0 0,0 0 0 0 0,-1 0 1 0 0,1-1-1 0 0,-1 2-366 0 0,-16 40 2268 0 0,9-25-1706 0 0,-97 279 2871 0 0,86-230-2401 0 0,2 1 1 0 0,4 1-1 0 0,-1 35-1032 0 0,12-95 144 0 0,1 0-1 0 0,1-1 0 0 0,-1 1 0 0 0,1 0 1 0 0,1 0-1 0 0,0-1 0 0 0,0 1 1 0 0,1 0-1 0 0,0-1 0 0 0,1 2-143 0 0,-3-9 11 0 0,1 0 1 0 0,0 0-1 0 0,0 0 0 0 0,0 0 1 0 0,-1 0-1 0 0,1-1 0 0 0,0 1 1 0 0,0 0-1 0 0,0-1 0 0 0,0 1 0 0 0,0 0 1 0 0,0-1-1 0 0,1 1 0 0 0,-1-1 1 0 0,0 1-1 0 0,0-1 0 0 0,0 0 1 0 0,0 0-1 0 0,1 1 0 0 0,-1-1 0 0 0,0 0 1 0 0,0 0-1 0 0,0 0 0 0 0,1 0 1 0 0,-1 0-1 0 0,0-1 0 0 0,0 1 1 0 0,0 0-1 0 0,1 0 0 0 0,-1-1 0 0 0,0 1 1 0 0,0-1-1 0 0,0 1 0 0 0,0-1 1 0 0,1 0-12 0 0,43-25 0 0 0,-38 21 11 0 0,60-44-164 0 0,3-6 153 0 0,-22 16-250 0 0,1 2-1 0 0,43-23 251 0 0,-87 58-11 0 0,2-3 0 0 0,0 1 0 0 0,0 1 0 0 0,1-1 0 0 0,0 2 0 0 0,1-2 11 0 0,-8 4-1 0 0,0 0 1 0 0,-1-1 0 0 0,1 1 0 0 0,0 0 0 0 0,0 0-1 0 0,0 0 1 0 0,0-1 0 0 0,0 1 0 0 0,0 0 0 0 0,-1 0-1 0 0,1 0 1 0 0,0 0 0 0 0,0 1 0 0 0,0-1 0 0 0,0 0-1 0 0,0 0 1 0 0,0 0 0 0 0,-1 1 0 0 0,1-1 0 0 0,0 0-1 0 0,0 1 1 0 0,0-1 0 0 0,-1 1 0 0 0,1-1 0 0 0,0 1-1 0 0,0-1 1 0 0,-1 1 0 0 0,1 0 0 0 0,-1-1 0 0 0,1 1 0 0 0,0 0-1 0 0,-1-1 1 0 0,1 1 0 0 0,-1 0 0 0 0,0 0 0 0 0,1-1-1 0 0,-1 1 1 0 0,0 0 0 0 0,1 0 0 0 0,-1 0 0 0 0,0 0-1 0 0,0 0 1 0 0,0-1 0 0 0,1 1 0 0 0,-1 0 0 0 0,0 0-1 0 0,0 0 1 0 0,-1 0 0 0 0,1 0 0 0 0,0 0 0 0 0,-2 12 2 0 0,0 1 0 0 0,-1-1 0 0 0,0 1 0 0 0,-2-1 1 0 0,1 0-1 0 0,-1-1 0 0 0,-1 1 0 0 0,-1-1 0 0 0,-2 5-2 0 0,-22 49-3 0 0,27-56 36 0 0,1 1-1 0 0,0 0 1 0 0,1 0-1 0 0,0 0 0 0 0,1 0 1 0 0,0 3-33 0 0,1-12-140 0 0,0 1 1 0 0,0-1 0 0 0,0 1-1 0 0,1-1 1 0 0,-1 0-1 0 0,1 1 1 0 0,-1-1-1 0 0,1 0 1 0 0,0 0-1 0 0,0 0 1 0 0,0 1 0 0 0,0-1-1 0 0,0 0 1 0 0,1 1 139 0 0,-1-2-286 0 0,0 0 0 0 0,0 0 0 0 0,0 0 0 0 0,1-1 0 0 0,-1 1 0 0 0,0 0 0 0 0,1 0 1 0 0,-1-1-1 0 0,0 1 0 0 0,1-1 0 0 0,-1 0 0 0 0,0 1 0 0 0,1-1 0 0 0,-1 0 0 0 0,1 0 1 0 0,-1 0-1 0 0,1 0 0 0 0,-1 0 0 0 0,0 0 0 0 0,1 0 0 0 0,-1 0 0 0 0,1 0 0 0 0,-1-1 0 0 0,0 1 1 0 0,2-1 285 0 0,4-1-1067 0 0,0-1 1 0 0,0 0-1 0 0,0 0 1 0 0,-1 0-1 0 0,1-1 1 0 0,-1 0-1 0 0,0 0 0 0 0,1-2 1067 0 0,16-12-1657 0 0</inkml:trace>
  <inkml:trace contextRef="#ctx0" brushRef="#br0" timeOffset="232.371">673 613 548 0 0,'1'-1'424'0'0,"0"0"-1"0"0,0 0 1 0 0,0 0 0 0 0,0 0-1 0 0,0 0 1 0 0,-1-1-1 0 0,1 1 1 0 0,0 0 0 0 0,-1 0-1 0 0,1-1 1 0 0,-1 1 0 0 0,1 0-1 0 0,-1-1 1 0 0,0 1-1 0 0,0-1 1 0 0,1 1 0 0 0,-1-1-424 0 0,-1 2 206 0 0,1-1 0 0 0,0 1 0 0 0,0-1 0 0 0,0 0 0 0 0,-1 1-1 0 0,1-1 1 0 0,0 1 0 0 0,0-1 0 0 0,-1 1 0 0 0,1-1 0 0 0,-1 1 0 0 0,1-1 0 0 0,0 1 0 0 0,-1-1 0 0 0,1 1 0 0 0,-1-1 0 0 0,1 1 0 0 0,-1 0 0 0 0,1-1 0 0 0,-1 1 0 0 0,0 0 0 0 0,1 0 0 0 0,-1-1 0 0 0,1 1 0 0 0,-1 0-206 0 0,-2-1 288 0 0,0 1 0 0 0,0-1 1 0 0,1 1-1 0 0,-1 0 0 0 0,0 0 1 0 0,0 0-1 0 0,0 0 1 0 0,1 1-1 0 0,-1-1 0 0 0,0 1 1 0 0,0-1-1 0 0,1 1 0 0 0,-1 0 1 0 0,1 0-1 0 0,-3 2-288 0 0,2-2 231 0 0,0 1-1 0 0,0-1 0 0 0,1 1 0 0 0,-1 0 1 0 0,0 0-1 0 0,1 0 0 0 0,0 1 1 0 0,-1-1-1 0 0,-1 3-230 0 0,4-4 24 0 0,0-1 0 0 0,-1 1 0 0 0,1-1 0 0 0,0 1 0 0 0,0-1 0 0 0,-1 1 0 0 0,1-1 0 0 0,0 1 0 0 0,0-1 0 0 0,0 1 0 0 0,0-1-1 0 0,0 1 1 0 0,0-1 0 0 0,0 1 0 0 0,0-1 0 0 0,0 1 0 0 0,0-1 0 0 0,0 1 0 0 0,0-1 0 0 0,0 1 0 0 0,1-1 0 0 0,-1 1 0 0 0,0-1 0 0 0,0 1-24 0 0,1 0 1 0 0,0 0 1 0 0,0 0-1 0 0,0 0 0 0 0,0 0 0 0 0,0 0 1 0 0,0 0-1 0 0,1 0 0 0 0,-1-1 0 0 0,0 1 1 0 0,0 0-1 0 0,0-1 0 0 0,1 1 1 0 0,-1-1-1 0 0,1 1-1 0 0,10 2-53 0 0,-1-1-1 0 0,1 0 1 0 0,0-1 0 0 0,0 0-1 0 0,0-1 1 0 0,-1 0 0 0 0,1 0-1 0 0,0-2 1 0 0,0 1 0 0 0,11-4 53 0 0,-10 2-919 0 0,0-1 0 0 0,0 0 0 0 0,-1-1-1 0 0,1-1 1 0 0,9-5 919 0 0,-19 10-563 0 0,1-1 0 0 0,-1 0 0 0 0,0-1 0 0 0,0 1 0 0 0,1 0 0 0 0,-2-1 0 0 0,1 0 0 0 0,0 0 0 0 0,0 0 0 0 0,-1 0 0 0 0,0 0 0 0 0,1 0 0 0 0,-1-1 0 0 0,-1 1 0 0 0,1-1 0 0 0,0 1 0 0 0,-1-1 0 0 0,0 0 0 0 0,0 1 0 0 0,0-1 0 0 0,1-3 563 0 0,-4-13-2058 0 0</inkml:trace>
  <inkml:trace contextRef="#ctx0" brushRef="#br0" timeOffset="542.744">813 523 188 0 0,'1'6'445'0'0,"0"1"0"0"0,0-1 0 0 0,1 0 0 0 0,0 0 1 0 0,0 0-1 0 0,1 0 0 0 0,-1 0 0 0 0,1-1 0 0 0,0 1 0 0 0,1-1 0 0 0,-1 0 0 0 0,1 0 1 0 0,1 1-446 0 0,22 38 1517 0 0,-21-29-1155 0 0,0 0 0 0 0,-2 1 0 0 0,0 0 0 0 0,0 0 0 0 0,-1 1 0 0 0,-2-1 0 0 0,1 0 0 0 0,-2 1 1 0 0,0-1-1 0 0,-1 1 0 0 0,-1-1 0 0 0,-2 13-362 0 0,-2-2 486 0 0,0-1 0 0 0,-2 0 0 0 0,-1 0 0 0 0,-1-1 0 0 0,0-1 0 0 0,-3 1 0 0 0,-5 8-486 0 0,34-60 466 0 0,154-245 688 0 0,-110 184-1188 0 0,5 2 1 0 0,16-14 33 0 0,-71 89 18 0 0,-1 0 59 0 0,1 0 0 0 0,0 1 0 0 0,1 0-1 0 0,0 1 1 0 0,7-4-77 0 0,-18 12 19 0 0,0 1 0 0 0,0 0 0 0 0,0 0 0 0 0,0 0 1 0 0,1-1-1 0 0,-1 1 0 0 0,0 0 0 0 0,0 0 0 0 0,0 0 0 0 0,1 0 0 0 0,-1 0 0 0 0,0-1 0 0 0,0 1 0 0 0,1 0 0 0 0,-1 0 0 0 0,0 0 0 0 0,0 0 0 0 0,1 0 0 0 0,-1 0 0 0 0,0 0 0 0 0,0 0 0 0 0,1 0 0 0 0,-1 0 1 0 0,0 0-1 0 0,0 0 0 0 0,1 0 0 0 0,-1 0 0 0 0,0 0 0 0 0,0 0 0 0 0,1 0 0 0 0,-1 0 0 0 0,0 0 0 0 0,0 0 0 0 0,1 0 0 0 0,-1 1 0 0 0,0-1 0 0 0,0 0 0 0 0,0 0 0 0 0,1 0 0 0 0,-1 0 0 0 0,0 1 1 0 0,0-1-1 0 0,0 0 0 0 0,1 0-19 0 0,-4 14 544 0 0,-12 19 85 0 0,-37 50-456 0 0,-4-3 0 0 0,-3-3-1 0 0,-35 33-172 0 0,93-108-124 0 0,0-1-1 0 0,0 1 1 0 0,0-1-1 0 0,-1 1 0 0 0,1-1 1 0 0,0 0-1 0 0,-1 0 0 0 0,1 0 1 0 0,-1 0-1 0 0,1 0 0 0 0,-1 0 1 0 0,0 0-1 0 0,0 0 0 0 0,1-1 1 0 0,-1 1-1 0 0,-1 0 125 0 0,3-1-115 0 0,-1 0-1 0 0,1 0 0 0 0,0 0 0 0 0,0-1 1 0 0,-1 1-1 0 0,1 0 0 0 0,0 0 1 0 0,0 0-1 0 0,-1 0 0 0 0,1 0 1 0 0,0-1-1 0 0,0 1 0 0 0,0 0 1 0 0,-1 0-1 0 0,1 0 0 0 0,0 0 1 0 0,0-1-1 0 0,0 1 0 0 0,-1 0 1 0 0,1 0-1 0 0,0-1 0 0 0,0 1 1 0 0,0 0-1 0 0,0 0 0 0 0,0-1 1 0 0,0 1-1 0 0,0 0 0 0 0,0-1 1 0 0,0 1-1 0 0,0 0 0 0 0,0 0 0 0 0,0-1 1 0 0,0 1 115 0 0,3-20-4078 0 0,1 8 2466 0 0,0 1 0 0 0,1 0 0 0 0,1 0 0 0 0,-1 0 0 0 0,4-4 1612 0 0,11-12-1567 0 0</inkml:trace>
  <inkml:trace contextRef="#ctx0" brushRef="#br0" timeOffset="811.516">1209 603 1488 0 0,'23'-5'2208'0'0,"0"0"1"0"0,1 2-1 0 0,-1 1 0 0 0,1 1 0 0 0,-1 1 0 0 0,5 1-2208 0 0,-10-1 942 0 0,0 0 0 0 0,-1-1 0 0 0,1-1 0 0 0,0-1-1 0 0,0-1-941 0 0,-2 1 50 0 0,-1-2-1 0 0,1 0 1 0 0,-1 0-1 0 0,0-1 0 0 0,-1-1 1 0 0,1-1-1 0 0,-2 0 1 0 0,1-1-1 0 0,0-1-49 0 0,-11 7-2 0 0,0 0-1 0 0,1 0 0 0 0,-1 0 1 0 0,-1-1-1 0 0,1 1 1 0 0,0-1-1 0 0,-1 0 0 0 0,0 0 1 0 0,0 0-1 0 0,0 0 0 0 0,1-4 3 0 0,-2 7 2 0 0,-1 0 0 0 0,0 0-1 0 0,1-1 1 0 0,-1 1-1 0 0,0 0 1 0 0,0 0-1 0 0,0 0 1 0 0,0-1-1 0 0,0 1 1 0 0,0 0 0 0 0,0 0-1 0 0,0 0 1 0 0,0 0-1 0 0,-1-1 1 0 0,1 1-1 0 0,0 0 1 0 0,-1 0-1 0 0,1 0 1 0 0,-1 0 0 0 0,1 0-1 0 0,-1 0 1 0 0,0 0-1 0 0,1 0 1 0 0,-1 0-1 0 0,0 0 1 0 0,0 0-1 0 0,0 0 1 0 0,1 1-1 0 0,-1-1 1 0 0,0 0 0 0 0,0 0-1 0 0,0 1 1 0 0,0-1-1 0 0,0 1 1 0 0,-1-1-1 0 0,1 1 1 0 0,0-1-1 0 0,0 1 1 0 0,0 0 0 0 0,0 0-1 0 0,0-1 1 0 0,-1 1-1 0 0,1 0 1 0 0,0 0-1 0 0,0 0 1 0 0,-1 0-2 0 0,-7 0 81 0 0,0 1 0 0 0,-1-1 0 0 0,1 1 0 0 0,0 1 0 0 0,0 0 0 0 0,0 0 0 0 0,0 1 0 0 0,1 0 0 0 0,-1 0 0 0 0,1 1 0 0 0,0 0 0 0 0,0 1 0 0 0,0 0 0 0 0,-5 4-81 0 0,3-2 92 0 0,0 0 0 0 0,0 1 0 0 0,1 0 1 0 0,0 1-1 0 0,1 0 0 0 0,0 1 0 0 0,0-1 1 0 0,1 1-1 0 0,0 1 0 0 0,-3 8-92 0 0,8-16 0 0 0,1 0 0 0 0,0 0 0 0 0,0 0 0 0 0,0 0-1 0 0,0 1 1 0 0,0-1 0 0 0,1 0 0 0 0,-1 1 0 0 0,1-1 0 0 0,0 1 0 0 0,0-1 0 0 0,0 0 0 0 0,0 1-1 0 0,1-1 1 0 0,0 1 0 0 0,-1-1 0 0 0,1 0 0 0 0,0 0 0 0 0,1 1 0 0 0,0 0 3 0 0,0 0-1 0 0,1 0 1 0 0,0 0 0 0 0,-1-1-1 0 0,1 1 1 0 0,0-1 0 0 0,1 0-1 0 0,-1 0 1 0 0,1 0 0 0 0,-1 0-1 0 0,1 0 1 0 0,0-1 0 0 0,1 1-3 0 0,5 2-265 0 0,1 0 0 0 0,0-1 0 0 0,0 0 0 0 0,0 0 1 0 0,1-1-1 0 0,-1-1 0 0 0,1 0 0 0 0,-1 0 0 0 0,1-1 0 0 0,7-1 265 0 0,5-2-2513 0 0,-1-1 0 0 0,1-1 0 0 0,-1-1-1 0 0,0-1 1 0 0,0 0 0 0 0,0-2-1 0 0,14-8 2514 0 0,-6 1-1701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23 500 0 0,'36'-23'6737'0'0,"-35"24"-6647"0"0,-1-1-1 0 0,0 0 1 0 0,0 0 0 0 0,1 0 0 0 0,-1 0 0 0 0,0 0 0 0 0,0 0-1 0 0,1 0 1 0 0,-1 0 0 0 0,0 1 0 0 0,0-1 0 0 0,1 0 0 0 0,-1 0 0 0 0,0 0-1 0 0,0 0 1 0 0,0 1 0 0 0,1-1 0 0 0,-1 0 0 0 0,0 0 0 0 0,0 1 0 0 0,0-1-1 0 0,0 0 1 0 0,0 0 0 0 0,1 0 0 0 0,-1 1 0 0 0,0-1 0 0 0,0 0 0 0 0,0 1-1 0 0,0-1 1 0 0,0 0 0 0 0,0 0 0 0 0,0 1 0 0 0,0-1 0 0 0,0 0 0 0 0,0 0-1 0 0,0 1 1 0 0,0-1 0 0 0,0 0 0 0 0,0 1 0 0 0,0-1-90 0 0,0 16 258 0 0,0-14-87 0 0,-1 38 447 0 0,-3 0 0 0 0,-1-1 0 0 0,-6 22-618 0 0,-33 120 1613 0 0,32-136-1251 0 0,-23 76 521 0 0,15-60-282 0 0,4 2 0 0 0,2 0-1 0 0,0 21-600 0 0,13-79 42 0 0,0 1 1 0 0,1-1-1 0 0,0 1 0 0 0,0-1 0 0 0,1 1 0 0 0,-1-1 0 0 0,1 0 0 0 0,0 1 1 0 0,1-1-1 0 0,-1 0 0 0 0,1 0 0 0 0,0 0 0 0 0,2 3-42 0 0,-2-5 48 0 0,0 0 0 0 0,0 0 0 0 0,1 0 0 0 0,-1-1 0 0 0,1 1 0 0 0,-1-1 1 0 0,1 0-1 0 0,0 0 0 0 0,0 0 0 0 0,0 0 0 0 0,0 0 0 0 0,1 0 0 0 0,-1-1 0 0 0,0 0 0 0 0,1 1 0 0 0,-1-1 0 0 0,1-1 0 0 0,-1 1 0 0 0,1 0 0 0 0,2-1-48 0 0,11 1 55 0 0,-1 0 0 0 0,0-2 0 0 0,1 0-1 0 0,-1-1 1 0 0,0 0 0 0 0,0-2 0 0 0,0 1 0 0 0,9-5-55 0 0,20-8 1 0 0,0-2 1 0 0,13-9-2 0 0,84-45-273 0 0,110-77 273 0 0,-148 79-4997 0 0,36-35 4997 0 0,-133 99-276 0 0,2 0-77 0 0,-1 0 0 0 0,0-1 0 0 0,-1 0 1 0 0,1-1-1 0 0,-1 1 0 0 0,-1-1 0 0 0,1-1 0 0 0,3-7 353 0 0,-9 15 0 0 0,-1 0-1 0 0,1 0 0 0 0,-1 0 0 0 0,0 0 1 0 0,1 1-1 0 0,-1-1 0 0 0,0 0 0 0 0,0 0 1 0 0,0 0-1 0 0,0 0 0 0 0,0 0 0 0 0,0 0 0 0 0,0 0 1 0 0,0 0-1 0 0,0 0 0 0 0,0 0 0 0 0,0 0 1 0 0,-1 0-1 0 0,1 0 0 0 0,0 0 0 0 0,-1 0 1 0 0,1 1-1 0 0,-1-1 0 0 0,1 0 0 0 0,-1 0 1 0 0,1 0 0 0 0,-2-1 27 0 0,0 1 1 0 0,0-1-1 0 0,1 1 0 0 0,-1-1 1 0 0,0 1-1 0 0,0 0 1 0 0,0 0-1 0 0,-1 0 1 0 0,1 0-1 0 0,0 0 1 0 0,-1 0-28 0 0,-9-2 213 0 0,0 1 1 0 0,0 0 0 0 0,0 0-1 0 0,-2 1-213 0 0,10 1 66 0 0,-22-3 655 0 0,0 2 0 0 0,0 0 0 0 0,0 2 0 0 0,0 1 0 0 0,0 1 0 0 0,0 1 0 0 0,-12 5-721 0 0,38-9 17 0 0,-1 0 1 0 0,1 0-1 0 0,0 0 1 0 0,0 0-1 0 0,-1 0 1 0 0,1 0-1 0 0,0 0 1 0 0,0 0-1 0 0,-1 0 1 0 0,1 0-1 0 0,0 0 1 0 0,0 0-1 0 0,-1 0 1 0 0,1 0-1 0 0,0 0 1 0 0,0 0-1 0 0,-1 1 1 0 0,1-1-1 0 0,0 0 1 0 0,0 0-1 0 0,0 0 1 0 0,-1 0-1 0 0,1 0 1 0 0,0 1-1 0 0,0-1 0 0 0,0 0 1 0 0,0 0-1 0 0,-1 0 1 0 0,1 1-1 0 0,0-1 1 0 0,0 0-1 0 0,0 0 1 0 0,0 1-1 0 0,0-1 1 0 0,0 0-1 0 0,0 0 1 0 0,0 1-1 0 0,0-1 1 0 0,0 0-1 0 0,0 0 1 0 0,0 1-1 0 0,0-1 1 0 0,0 0-1 0 0,0 0 1 0 0,0 1-18 0 0,12 4 180 0 0,23 1-201 0 0,-19-4 23 0 0,75 4-17 0 0,0 5 1 0 0,44 13 14 0 0,-125-22-3 0 0,0 1 0 0 0,-1 0-1 0 0,0 0 1 0 0,0 1 0 0 0,0 0 0 0 0,0 1 0 0 0,0 0-1 0 0,4 3 4 0 0,-11-6 0 0 0,0-1 0 0 0,0 1 0 0 0,0 0 0 0 0,0 0 0 0 0,-1 0 0 0 0,1-1 0 0 0,-1 2 0 0 0,1-1 0 0 0,-1 0 0 0 0,0 0 0 0 0,1 0 0 0 0,-1 1 0 0 0,0-1 0 0 0,-1 0 0 0 0,1 1 0 0 0,0-1 0 0 0,-1 1 0 0 0,1-1 0 0 0,-1 1 0 0 0,0-1 0 0 0,0 1 0 0 0,0 0 0 0 0,0-1 0 0 0,0 1 0 0 0,0-1 0 0 0,-1 1 0 0 0,1-1 0 0 0,-1 1 0 0 0,0-1-1 0 0,0 0 1 0 0,0 1 0 0 0,0-1 0 0 0,0 0 0 0 0,0 1 0 0 0,-1-1 0 0 0,-8 14-1 0 0,-1 0 0 0 0,-1 0 0 0 0,0-2-1 0 0,-1 1 1 0 0,-1-1 0 0 0,0-1 0 0 0,-10 6 1 0 0,-17 12-990 0 0,-1-2 0 0 0,-13 5 990 0 0,43-26-622 0 0,-50 27-2551 0 0,56-32 2044 0 0,-1 0-1 0 0,1-1 1 0 0,-1 1 0 0 0,1-1-1 0 0,-1-1 1 0 0,0 1 0 0 0,0-1-1 0 0,-5 0 1130 0 0,8-2-1933 0 0,3 1 446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1:41.68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3928 0 84 0 0,'-8'8'940'0'0,"0"-2"0"0"0,-1 1 1 0 0,0-1-1 0 0,0 0 0 0 0,-2 0-940 0 0,5-3 279 0 0,1 0 0 0 0,-1 0-1 0 0,0 1 1 0 0,1 0 0 0 0,0 0-1 0 0,0 0 1 0 0,0 1 0 0 0,0 0-1 0 0,1 0 1 0 0,-1 0 0 0 0,1 0-1 0 0,1 1 1 0 0,-1 0 0 0 0,0 1-279 0 0,-5 16 50 0 0,1-1 0 0 0,1 1 0 0 0,1 0 1 0 0,1 1-1 0 0,1-1 0 0 0,1 1 0 0 0,1 0 1 0 0,2 22-51 0 0,0-25 23 0 0,2 0 0 0 0,0-1 1 0 0,1 1-1 0 0,1 0 0 0 0,1-1 0 0 0,1 0 1 0 0,1 0-1 0 0,0-1 0 0 0,2 1 1 0 0,3 5-24 0 0,-2-9 32 0 0,1 1 1 0 0,1-2-1 0 0,0 0 1 0 0,1 0 0 0 0,0-1-1 0 0,1-1 1 0 0,1 0 0 0 0,0-1-1 0 0,13 8-32 0 0,-4-6 96 0 0,0-1 1 0 0,0-1-1 0 0,2-1 0 0 0,-1-1 0 0 0,1-1 0 0 0,16 3-96 0 0,16-1 114 0 0,1-2 1 0 0,1-2-1 0 0,-1-3 0 0 0,1-3 0 0 0,-1-2 0 0 0,5-3-114 0 0,172-22 83 0 0,47-17-83 0 0,89-13 9 0 0,95 16 31 0 0,302 17-40 0 0,470 59 44 0 0,-904-18-40 0 0,263 53-4 0 0,-446-44-7 0 0,-2 7 0 0 0,-1 6 0 0 0,-3 6 0 0 0,-1 8 0 0 0,9 10 7 0 0,-56-15 3 0 0,-1 4 0 0 0,-3 3 1 0 0,52 45-4 0 0,-26-8-10 0 0,-4 5 0 0 0,31 40 10 0 0,-124-116-7 0 0,69 66-20 0 0,-76-75 21 0 0,0-1 0 0 0,1 0-1 0 0,0-1 1 0 0,19 9 6 0 0,-33-18 0 0 0,0-1-1 0 0,0 0 1 0 0,0 0 0 0 0,0 0-1 0 0,1 0 1 0 0,-1 0-1 0 0,0-1 1 0 0,1 0 0 0 0,-1 1-1 0 0,0-1 1 0 0,1 0 0 0 0,-1-1-1 0 0,0 1 1 0 0,0 0 0 0 0,1-1-1 0 0,-1 0 1 0 0,0 0-1 0 0,0 0 1 0 0,0 0 0 0 0,0-1-1 0 0,0 1 1 0 0,0-1 0 0 0,0 1-1 0 0,0-1 1 0 0,0 0 0 0 0,-1 0-1 0 0,1-1 1 0 0,8-7 6 0 0,-1-2 0 0 0,0 1 0 0 0,0-1 0 0 0,-2 0-1 0 0,6-9-5 0 0,12-18 20 0 0,-15 26-11 0 0,1 0 0 0 0,-1 1 0 0 0,2 0 0 0 0,0 1-1 0 0,0 0 1 0 0,1 1 0 0 0,1 1 0 0 0,-1 0 0 0 0,2 1-1 0 0,13-6-8 0 0,-6 6 6 0 0,0 0-1 0 0,1 2 0 0 0,0 1 0 0 0,0 0 1 0 0,1 2-1 0 0,-1 1 0 0 0,9 0-5 0 0,10-1 356 0 0,0-2-1 0 0,0-1 1 0 0,-1-3 0 0 0,0-2 0 0 0,0-1-1 0 0,15-8-355 0 0,68-32 2095 0 0,43-28-2095 0 0,-134 64-71 0 0,966-502-35 0 0,-998 517 105 0 0,45-26-3031 0 0,24-18 3032 0 0,-58 35-1161 0 0,0 0 0 0 0,-1 0 0 0 0,0-1 1 0 0,-1 0-1 0 0,0-1 0 0 0,-1-1 0 0 0,5-7 1161 0 0,5-15-2602 0 0</inkml:trace>
  <inkml:trace contextRef="#ctx0" brushRef="#br1" timeOffset="4185.675">4972 6876 584 0 0,'2'-1'662'0'0,"0"0"0"0"0,-1 0 0 0 0,1-1 0 0 0,0 1-1 0 0,-1-1 1 0 0,1 1 0 0 0,-1-1 0 0 0,1 1 0 0 0,-1-1 0 0 0,0 0 0 0 0,0 0 0 0 0,1 0 0 0 0,-1 0-1 0 0,0 1 1 0 0,-1-2 0 0 0,1 1 0 0 0,0-1-662 0 0,0 0 239 0 0,-1 1-1 0 0,1 0 1 0 0,0 0-1 0 0,0 0 0 0 0,0 0 1 0 0,0 0-1 0 0,0 0 1 0 0,1 0-1 0 0,-1 1 1 0 0,1-1-1 0 0,-1 0 1 0 0,1 1-1 0 0,-1-1 1 0 0,1 1-1 0 0,0-1 1 0 0,0 1-1 0 0,0 0 1 0 0,-1 0-1 0 0,1-1 1 0 0,1 2-1 0 0,0-2-238 0 0,19-2 126 0 0,0 0 1 0 0,0 1-1 0 0,0 2 0 0 0,0 0 0 0 0,0 1 0 0 0,17 3-126 0 0,14-1 40 0 0,595-13 122 0 0,2-27-80 0 0,-337 18-75 0 0,4185-193 102 0 0,-1207 68 980 0 0,-722-37-795 0 0,-1696 117-261 0 0,287-13 88 0 0,-259 20-3032 0 0,-302 13-4354 0 0,-197 4 963 0 0,-228 19 4034 0 0</inkml:trace>
  <inkml:trace contextRef="#ctx0" brushRef="#br1" timeOffset="5205.845">9599 5907 1232 0 0,'7'-14'3378'0'0,"-2"12"-729"0"0,-2 23 330 0 0,-2 2-3098 0 0,7 78 620 0 0,-5 1-1 0 0,-6 48-500 0 0,0 4 20 0 0,5 68-23 0 0,-1-37-1588 0 0,-2 0-4092 0 0,-1-125 3827 0 0,-3 1 313 0 0</inkml:trace>
  <inkml:trace contextRef="#ctx0" brushRef="#br1" timeOffset="5646.956">9683 7774 356 0 0,'-23'4'1711'0'0,"1"1"1"0"0,-1 2-1 0 0,1 0 0 0 0,-14 8-1711 0 0,23-9 330 0 0,1 0-1 0 0,0 1 0 0 0,1 1 0 0 0,0 0 0 0 0,0 1 1 0 0,1 0-1 0 0,0 0 0 0 0,-5 7-329 0 0,-3 5 211 0 0,1 2 0 0 0,1 0 1 0 0,0 1-1 0 0,2 0 0 0 0,1 1 0 0 0,-9 24-211 0 0,15-31 218 0 0,1 0-1 0 0,1 0 1 0 0,0 1-1 0 0,1-1 1 0 0,1 1-1 0 0,1 0 1 0 0,0 0-1 0 0,2 0 1 0 0,0 0-1 0 0,2 13-217 0 0,-1-27 29 0 0,0 0-1 0 0,0 0 1 0 0,0 0-1 0 0,1 0 1 0 0,-1 0-1 0 0,1 0 1 0 0,0 0-1 0 0,1 0 1 0 0,-1-1-1 0 0,1 1 1 0 0,0-1-1 0 0,0 0 1 0 0,0 0-1 0 0,1 0 1 0 0,-1 0-1 0 0,1-1 1 0 0,2 2-29 0 0,-1-1 11 0 0,1-1 1 0 0,-1 0-1 0 0,1 0 1 0 0,0 0-1 0 0,0-1 1 0 0,0 0-1 0 0,0 0 0 0 0,0-1 1 0 0,1 1-1 0 0,-1-1 1 0 0,1-1-1 0 0,4 1-11 0 0,4-1-3 0 0,1-1-1 0 0,-1 0 1 0 0,1-1-1 0 0,-1-1 1 0 0,0-1-1 0 0,0 0 1 0 0,0-1-1 0 0,-1 0 1 0 0,1-1-1 0 0,-1-1 1 0 0,2-1 3 0 0,-1-1-75 0 0,0-1 1 0 0,0 0 0 0 0,-1-1 0 0 0,0-1 0 0 0,-1 0 0 0 0,0-1 0 0 0,-1 0 0 0 0,-1-1-1 0 0,0 0 1 0 0,9-15 74 0 0,-14 18-126 0 0,-1 0 0 0 0,0 0 0 0 0,0 0 1 0 0,-1 0-1 0 0,-1-1 0 0 0,0 0 0 0 0,-1 1 0 0 0,0-1 0 0 0,0 0 0 0 0,-1 0 0 0 0,-1 0 0 0 0,0 0 0 0 0,-1 0 0 0 0,0 0 0 0 0,-1 0 0 0 0,-2-9 126 0 0,-11-30-118 0 0,-3 1 0 0 0,-2 1 0 0 0,-22-41 118 0 0,-6-15-470 0 0,46 102 265 0 0,1-1 1 0 0,-1 1-1 0 0,1-1 1 0 0,0 0 0 0 0,0 1-1 0 0,1-1 1 0 0,-1 0-1 0 0,1 0 1 0 0,0 0 0 0 0,0 1-1 0 0,0-1 1 0 0,0 0-1 0 0,1 0 1 0 0,-1 0 0 0 0,1 1-1 0 0,0-1 1 0 0,0 0-1 0 0,2-2 205 0 0,-1 1-388 0 0,1 1-1 0 0,0-1 0 0 0,0 1 1 0 0,1 0-1 0 0,-1 0 1 0 0,1 0-1 0 0,0 0 0 0 0,0 1 1 0 0,0 0-1 0 0,0 0 0 0 0,0 0 1 0 0,1 0-1 0 0,2-1 389 0 0,25-11-1404 0 0</inkml:trace>
  <inkml:trace contextRef="#ctx0" brushRef="#br1" timeOffset="6159.639">13236 5830 1052 0 0,'0'0'143'0'0,"0"-1"0"0"0,0 1 1 0 0,0 0-1 0 0,1 0 0 0 0,-1-1 0 0 0,0 1 0 0 0,0 0 0 0 0,0 0 0 0 0,0-1 1 0 0,0 1-1 0 0,0 0 0 0 0,0 0 0 0 0,1 0 0 0 0,-1-1 0 0 0,0 1 0 0 0,0 0 1 0 0,0 0-1 0 0,1 0 0 0 0,-1 0 0 0 0,0-1 0 0 0,0 1 0 0 0,0 0 0 0 0,1 0 1 0 0,-1 0-1 0 0,0 0 0 0 0,0 0 0 0 0,1 0 0 0 0,-1 0 0 0 0,0 0 0 0 0,0 0 1 0 0,1 0-1 0 0,-1 0 0 0 0,0 0 0 0 0,0 0 0 0 0,1 0 0 0 0,-1 0 0 0 0,0 0 1 0 0,0 0-1 0 0,1 0 0 0 0,-1 0 0 0 0,0 0 0 0 0,0 0 0 0 0,1 0 0 0 0,-1 0 1 0 0,0 0-1 0 0,0 1-143 0 0,3 14 1896 0 0,-5 30-2123 0 0,1-41 601 0 0,-13 94 1079 0 0,-22 81-1453 0 0,13-81 433 0 0,-6 83-433 0 0,14-1-641 0 0,-16 131-7958 0 0,23-252 6893 0 0</inkml:trace>
  <inkml:trace contextRef="#ctx0" brushRef="#br1" timeOffset="6437.413">13027 7480 1864 0 0,'-12'28'6978'0'0,"-7"-2"-3871"0"0,-6 13-2155 0 0,19-22-1067 0 0,1 0-1 0 0,0 0 1 0 0,1 1 0 0 0,1 0-1 0 0,1 0 1 0 0,1 0-1 0 0,0 0 1 0 0,2 6 115 0 0,-5 54-3652 0 0,-4 22-2613 0 0,4-66 4680 0 0</inkml:trace>
  <inkml:trace contextRef="#ctx0" brushRef="#br1" timeOffset="6812.946">13092 8438 712 0 0,'0'0'408'0'0,"1"0"0"0"0,0-1-1 0 0,-1 1 1 0 0,1-1 0 0 0,0 1 0 0 0,-1-1 0 0 0,1 0 0 0 0,-1 1-1 0 0,1-1 1 0 0,-1 1 0 0 0,0-1 0 0 0,1 0 0 0 0,-1 1-1 0 0,0-1 1 0 0,1 0 0 0 0,-1 0 0 0 0,0 1 0 0 0,0-1-1 0 0,1 0 1 0 0,-1 0 0 0 0,0 1 0 0 0,0-1 0 0 0,0 0-1 0 0,0 0-407 0 0,4-31 4196 0 0,-1 11-2820 0 0,5-3-1204 0 0,1 0 1 0 0,1 1 0 0 0,1 0-1 0 0,1 0 1 0 0,1 1 0 0 0,5-6-173 0 0,32-40-136 0 0,16-14 136 0 0,-23 29 49 0 0,53-69-607 0 0,37-47-3468 0 0,-82 108-5576 0 0,43-36 9602 0 0,-75 78-1473 0 0,-6 6 304 0 0</inkml:trace>
  <inkml:trace contextRef="#ctx0" brushRef="#br1" timeOffset="7214.394">13719 7828 668 0 0,'-2'2'553'0'0,"0"-1"0"0"0,0 0-1 0 0,0 0 1 0 0,0 0 0 0 0,0 0 0 0 0,0 0 0 0 0,0 0 0 0 0,0-1-1 0 0,0 1 1 0 0,0-1 0 0 0,0 1 0 0 0,0-1 0 0 0,0 0-1 0 0,-1 0 1 0 0,1 0 0 0 0,0 0 0 0 0,0 0 0 0 0,-1 0-553 0 0,-6 0 1179 0 0,30 0-854 0 0,0 2 0 0 0,15 3-325 0 0,-18-2-4 0 0,0 1 1 0 0,-1 1-1 0 0,1 0 0 0 0,-1 1 1 0 0,-1 1-1 0 0,4 2 4 0 0,-18-7 1 0 0,1-1-1 0 0,-1 1 1 0 0,0-1 0 0 0,0 1 0 0 0,0 0 0 0 0,0 0 0 0 0,0 0-1 0 0,0 0 1 0 0,0 0 0 0 0,-1 0 0 0 0,1 0 0 0 0,-1 1 0 0 0,1-1-1 0 0,-1 0 1 0 0,0 1 0 0 0,0-1 0 0 0,0 1 0 0 0,-1 0-1 0 0,1-1 1 0 0,0 1 0 0 0,-1 0 0 0 0,0-1 0 0 0,1 1 0 0 0,-1 0-1 0 0,0-1 1 0 0,-1 1 0 0 0,1 0 0 0 0,0 0 0 0 0,-1-1 0 0 0,0 1-1 0 0,1 0 1 0 0,-1-1 0 0 0,0 1 0 0 0,-1 0-1 0 0,-5 14 3 0 0,0-1 0 0 0,-2 0 0 0 0,0-1 0 0 0,0 0 1 0 0,-4 2-4 0 0,-6 11 10 0 0,11-15-8 0 0,-16 29-4 0 0,22-40 1 0 0,1 0 0 0 0,1 0 0 0 0,-1 0 1 0 0,0 1-1 0 0,0-1 0 0 0,1 0 0 0 0,-1 1 0 0 0,1-1 0 0 0,0 0 0 0 0,0 1 0 0 0,0-1 0 0 0,0 0 0 0 0,0 1 0 0 0,0-1 0 0 0,1 0 0 0 0,-1 0 0 0 0,1 1 1 0 0,0-2 0 0 0,0 0 0 0 0,0 0-1 0 0,0 0 1 0 0,0-1-1 0 0,0 1 1 0 0,0 0 0 0 0,0-1-1 0 0,0 1 1 0 0,0-1-1 0 0,0 1 1 0 0,1-1 0 0 0,-1 0-1 0 0,0 1 1 0 0,0-1-1 0 0,1 0 1 0 0,-1 0 0 0 0,0 0-1 0 0,0 0 1 0 0,1 0-1 0 0,-1 0 1 0 0,0 0-1 0 0,0 0 1 0 0,1-1 0 0 0,-1 1-1 0 0,0 0 1 0 0,1-1 0 0 0,37-9-4 0 0,-36 9 2 0 0,154-55-1756 0 0,-4-12-6143 0 0,-113 48 6048 0 0</inkml:trace>
  <inkml:trace contextRef="#ctx0" brushRef="#br1" timeOffset="7748.725">17123 5603 40 0 0,'-43'72'6172'0'0,"27"-48"-4045"0"0,2 0 1 0 0,-7 16-2128 0 0,-17 49 1028 0 0,4 1 0 0 0,4 2 0 0 0,1 11-1028 0 0,13-33-56 0 0,3 1 1 0 0,3 0 0 0 0,3 1-1 0 0,3 40 56 0 0,15 338-11504 0 0,-11-379 9831 0 0</inkml:trace>
  <inkml:trace contextRef="#ctx0" brushRef="#br1" timeOffset="8013.543">16957 7583 412 0 0,'-11'31'2868'0'0,"-6"1"685"0"0,-4-5 311 0 0,-2 2 140 0 0,-3 5-1559 0 0,5 6-1217 0 0,0 4-680 0 0,3-2-312 0 0,1 0-188 0 0,1-2-308 0 0,2-1-420 0 0,3 1-652 0 0,-1 0-765 0 0,0-2-919 0 0,5 0-320 0 0,0-3 135 0 0,3-1 529 0 0,-1-3 716 0 0</inkml:trace>
  <inkml:trace contextRef="#ctx0" brushRef="#br1" timeOffset="8743.719">20648 5863 532 0 0,'-1'1'170'0'0,"1"-1"0"0"0,-1 0 0 0 0,0 0 0 0 0,1 0 0 0 0,-1 0 0 0 0,1 0 0 0 0,-1 0 0 0 0,0 0 0 0 0,1 0 0 0 0,-1 0 0 0 0,0 0 0 0 0,1 0-1 0 0,-1 0 1 0 0,1-1 0 0 0,-1 1 0 0 0,0 0 0 0 0,1 0 0 0 0,-1-1 0 0 0,1 1 0 0 0,-1 0 0 0 0,1-1 0 0 0,-1 1 0 0 0,1 0 0 0 0,-1-1 0 0 0,1 1 0 0 0,-1-1 0 0 0,1 1 0 0 0,0-1 0 0 0,-1 1 0 0 0,1-1 0 0 0,0 1 0 0 0,-1-1 0 0 0,1 1 0 0 0,0-1 0 0 0,-1 1-1 0 0,1-1 1 0 0,0 0 0 0 0,0 1 0 0 0,0-1 0 0 0,0 0 0 0 0,0 1 0 0 0,0-1 0 0 0,0 1 0 0 0,0-1 0 0 0,0 0-170 0 0,0 0 139 0 0,1-1 1 0 0,-1 1-1 0 0,1 0 0 0 0,0 0 1 0 0,-1 0-1 0 0,1 0 0 0 0,0 0 1 0 0,0 0-1 0 0,0 0 0 0 0,-1 0 1 0 0,1 0-1 0 0,0 0 0 0 0,0 0 1 0 0,1 0-1 0 0,-1 1 0 0 0,0-1 0 0 0,0 0 1 0 0,0 1-1 0 0,0-1 0 0 0,1 1 1 0 0,-1-1-1 0 0,1 1-139 0 0,26-6 907 0 0,1 2 0 0 0,0 1 0 0 0,0 2 0 0 0,4 1-907 0 0,37-3 1234 0 0,430-53 1493 0 0,-59 5-2784 0 0,123 16-1744 0 0,-346 23-2806 0 0,-1-2-4583 0 0,-162 10 7043 0 0</inkml:trace>
  <inkml:trace contextRef="#ctx0" brushRef="#br1" timeOffset="9044.603">22719 4970 764 0 0,'-42'134'10861'0'0,"1"-4"-5416"0"0,8 2-4653 0 0,-32 203-2690 0 0,5 82 1898 0 0,51-295-6749 0 0,5 0-1 0 0,7 28 6750 0 0,-1-88-1985 0 0</inkml:trace>
  <inkml:trace contextRef="#ctx0" brushRef="#br1" timeOffset="9465.297">22374 7197 488 0 0,'-6'-2'1715'0'0,"1"1"1"0"0,-1-2-1 0 0,0 1 0 0 0,0-1 1 0 0,1 1-1 0 0,0-1 0 0 0,-1-1 1 0 0,1 1-1 0 0,0-1 0 0 0,1 0 0 0 0,-5-4-1715 0 0,39 10 936 0 0,-7 2-929 0 0,0 1 0 0 0,-1 1 0 0 0,1 1-1 0 0,-1 2 1 0 0,-1 0 0 0 0,0 1 0 0 0,0 1 0 0 0,-1 1 0 0 0,4 3-7 0 0,-18-11-26 0 0,1 1 0 0 0,-1 0 1 0 0,0 0-1 0 0,-1 1 0 0 0,1 0 0 0 0,-1-1 0 0 0,0 2 0 0 0,0-1 1 0 0,-1 1-1 0 0,0 0 0 0 0,0 0 0 0 0,0 0 0 0 0,-1 0 1 0 0,0 0-1 0 0,-1 1 0 0 0,0-1 0 0 0,0 1 0 0 0,0 0 0 0 0,-1 0 1 0 0,0 0-1 0 0,-1 0 0 0 0,0 0 0 0 0,0 0 0 0 0,0-1 1 0 0,-1 1-1 0 0,0 0 0 0 0,-1 0 0 0 0,-1 4 26 0 0,-2 2-5 0 0,0 0-1 0 0,-1 0 1 0 0,0 0-1 0 0,-1-1 1 0 0,0 0-1 0 0,-1-1 1 0 0,-9 11 5 0 0,-12 11 83 0 0,-30 30-83 0 0,35-41 146 0 0,1 1-1 0 0,2 1 0 0 0,1 0 0 0 0,-8 15-145 0 0,26-38 12 0 0,1 0 0 0 0,-1 0 0 0 0,1 0 0 0 0,0 1-1 0 0,0-1 1 0 0,0 0 0 0 0,0 1 0 0 0,0-1 0 0 0,0 0 0 0 0,1 1 0 0 0,-1-1 0 0 0,1 1-1 0 0,0-1 1 0 0,0 1 0 0 0,0-1 0 0 0,0 1 0 0 0,0-1 0 0 0,0 1 0 0 0,1-1-1 0 0,-1 1 1 0 0,1-1 0 0 0,0 0 0 0 0,-1 1 0 0 0,1-1 0 0 0,0 0 0 0 0,1 1-1 0 0,-1-1 1 0 0,0 0 0 0 0,1 0 0 0 0,0 1-12 0 0,2 1 4 0 0,0-1 0 0 0,1 1 1 0 0,-1-1-1 0 0,1 0 0 0 0,-1-1 0 0 0,1 1 1 0 0,0-1-1 0 0,0 0 0 0 0,1 0 0 0 0,-1 0 0 0 0,0-1 1 0 0,1 0-1 0 0,3 1-4 0 0,26 3-79 0 0,1-2 0 0 0,-1-1 0 0 0,32-3 79 0 0,109-14-1545 0 0,-70 4-659 0 0,257-3-12596 0 0,-302 14 13042 0 0</inkml:trace>
  <inkml:trace contextRef="#ctx0" brushRef="#br1" timeOffset="14227.965">22545 1938 1224 0 0,'-3'15'7976'0'0,"-15"15"-6471"0"0,8-15-1227 0 0,3 2 19 0 0,0 1 0 0 0,0-1 0 0 0,2 1 0 0 0,0 0 0 0 0,1 0 1 0 0,1 0-1 0 0,1 1 0 0 0,0 7-297 0 0,1 37 3085 0 0,6 53-3085 0 0,-1-40 1713 0 0,14 173-779 0 0,19 54-934 0 0,-7-70-20 0 0,-4 123 20 0 0,-2 283 57 0 0,-14-427-52 0 0,-4 92 258 0 0,3 55 1008 0 0,2-149-1241 0 0,-11 1 0 0 0,-8-1-1 0 0,-9 0 1 0 0,-29 118-30 0 0,-14 36 707 0 0,-11 345-707 0 0,-8 446 51 0 0,63-761 865 0 0,22 168-916 0 0,-7 188 53 0 0,-4-667-59 0 0,-2 115-10 0 0,8-157 3 0 0,1 1 1 0 0,2 0 0 0 0,8 26 12 0 0,4-12-15 0 0,-15-53 14 0 0,0-1-1 0 0,0 1 0 0 0,1 0 0 0 0,-1-1 1 0 0,1 1-1 0 0,-1-1 0 0 0,1 1 0 0 0,0-1 0 0 0,0 0 1 0 0,0 0-1 0 0,0 0 0 0 0,0 0 0 0 0,1 0 1 0 0,-1 0-1 0 0,1-1 0 0 0,-1 1 0 0 0,1-1 1 0 0,0 1 1 0 0,-3-2-1 0 0,1 0 1 0 0,-1 0 0 0 0,0-1 0 0 0,0 1-1 0 0,0 0 1 0 0,0 0 0 0 0,1 0-1 0 0,-1-1 1 0 0,0 1 0 0 0,0 0 0 0 0,0 0-1 0 0,0 0 1 0 0,0-1 0 0 0,1 1-1 0 0,-1 0 1 0 0,0 0 0 0 0,0 0-1 0 0,0-1 1 0 0,0 1 0 0 0,0 0 0 0 0,0 0-1 0 0,0-1 1 0 0,0 1 0 0 0,0 0-1 0 0,0 0 1 0 0,0-1 0 0 0,0 1 0 0 0,0 0-1 0 0,0 0 1 0 0,0-1 0 0 0,0 1-1 0 0,0 0 1 0 0,0 0 0 0 0,-1-1 0 0 0,1 1-1 0 0,0 0 1 0 0,0 0 0 0 0,0 0-1 0 0,0-1 1 0 0,0 1 0 0 0,-1 0 0 0 0,1 0-1 0 0,0 0 1 0 0,0-1 0 0 0,0 1-1 0 0,-1 0 1 0 0,1 0 0 0 0,0 0-1 0 0,0 0 1 0 0,-7-13-14 0 0,0 1-508 0 0,0 0 0 0 0,1-1 0 0 0,1 1-1 0 0,0-1 1 0 0,0 0 0 0 0,2-1 0 0 0,-1 1 0 0 0,2-1 0 0 0,0-1 522 0 0,-3-31-5837 0 0,4-2-3893 0 0,1 47 8132 0 0</inkml:trace>
  <inkml:trace contextRef="#ctx0" brushRef="#br1" timeOffset="14979.549">22969 10711 1004 0 0,'0'0'172'0'0,"0"0"-1"0"0,0 0 1 0 0,0 0 0 0 0,0 0-1 0 0,1 0 1 0 0,-1 0-1 0 0,0 0 1 0 0,0 0 0 0 0,0 1-1 0 0,1-1 1 0 0,-1 0-1 0 0,0 0 1 0 0,0 0 0 0 0,0 0-1 0 0,0 0 1 0 0,1 0-1 0 0,-1 0 1 0 0,0 0 0 0 0,0 0-1 0 0,0 0 1 0 0,0 1-1 0 0,0-1 1 0 0,0 0 0 0 0,1 0-1 0 0,-1 0 1 0 0,0 0-1 0 0,0 0 1 0 0,0 1 0 0 0,0-1-1 0 0,0 0 1 0 0,0 0 0 0 0,0 0-1 0 0,0 0 1 0 0,0 1-1 0 0,0-1 1 0 0,0 0 0 0 0,0 0-1 0 0,0 0 1 0 0,0 0-1 0 0,0 1 1 0 0,0-1 0 0 0,0 0-1 0 0,0 0 1 0 0,0 0-1 0 0,0 1 1 0 0,0-1 0 0 0,0 0-1 0 0,0 0 1 0 0,0 0-1 0 0,0 0 1 0 0,0 1-172 0 0,-8 0 7849 0 0,5 0-3756 0 0,17 2-4774 0 0,12 3 530 0 0,1-2 1 0 0,0-1-1 0 0,0-1 0 0 0,0-2 0 0 0,0 0 1 0 0,24-4 150 0 0,-31 1-1316 0 0,0-1 0 0 0,1-1 1 0 0,-1-1-1 0 0,3-2 1316 0 0,-9 3-2317 0 0,0-1 1 0 0,0-1-1 0 0,-1 0 1 0 0,0-1-1 0 0,11-9 2317 0 0,1-3-2227 0 0</inkml:trace>
  <inkml:trace contextRef="#ctx0" brushRef="#br1" timeOffset="15372.472">23574 10426 1312 0 0,'-5'3'1566'0'0,"-1"-1"-1"0"0,1 0 1 0 0,-1 0-1 0 0,0 0 0 0 0,1-1 1 0 0,-1 0-1 0 0,-4 1-1565 0 0,-35 2 6006 0 0,43-4-5472 0 0,44-1-332 0 0,0-3 1 0 0,-1-1-1 0 0,28-7-202 0 0,125-37 861 0 0,-50 11-401 0 0,-54 11-384 0 0,-69 18-162 0 0,1 2 0 0 0,0 1 0 0 0,0 1 0 0 0,1 0 0 0 0,0 2 0 0 0,10 0 86 0 0,-22 2 839 0 0,0 0-3585 0 0,4-1-7302 0 0,-28 10 3049 0 0,3-4 5759 0 0</inkml:trace>
  <inkml:trace contextRef="#ctx0" brushRef="#br1" timeOffset="16111.042">24022 10407 1760 0 0,'-2'0'618'0'0,"-1"1"-1"0"0,1-1 1 0 0,0 0-1 0 0,0 0 1 0 0,0 1-1 0 0,0 0 1 0 0,0-1-1 0 0,0 1 1 0 0,0 0-1 0 0,0 0 0 0 0,0 0 1 0 0,0 0-1 0 0,0 0 1 0 0,1 0-1 0 0,-1 1 1 0 0,0-1-1 0 0,1 0 1 0 0,-1 1-1 0 0,0 1-617 0 0,-1 1 418 0 0,0 0-1 0 0,0 1 1 0 0,1-1-1 0 0,-1 1 1 0 0,1 0-1 0 0,1-1 0 0 0,-1 1 1 0 0,0 4-418 0 0,-2 11 232 0 0,0 0 0 0 0,2 0 0 0 0,1 0-1 0 0,0 2-231 0 0,1-19 303 0 0,0 25-424 0 0,2 0 1 0 0,0 0 0 0 0,2 0 0 0 0,1 0-1 0 0,7 19 121 0 0,7 14-4276 0 0,4-4-4566 0 0,-16-42 6316 0 0,0-2 794 0 0</inkml:trace>
  <inkml:trace contextRef="#ctx0" brushRef="#br1" timeOffset="17052.833">22903 2150 924 0 0,'61'-3'8421'0'0,"1"-6"-4329"0"0,124-34-4588 0 0,-75 16 1021 0 0,-103 25-527 0 0,119-30-2147 0 0,-104 25 68 0 0,-1 0-1 0 0,-1-2 0 0 0,0-1 0 0 0,11-7 2082 0 0,-14 4-1932 0 0</inkml:trace>
  <inkml:trace contextRef="#ctx0" brushRef="#br1" timeOffset="17345.855">23260 2018 220 0 0,'-35'121'11133'0'0,"20"-72"-7804"0"0,-9 48-3329 0 0,21-80-10 0 0,0 0 1 0 0,2 0 0 0 0,0 0-1 0 0,1 0 1 0 0,1 0-1 0 0,0 0 1 0 0,4 15 9 0 0,-1-15-465 0 0,1 0 0 0 0,1 0 0 0 0,3 7 465 0 0,23 44-5831 0 0,-16-36 1349 0 0,-8-15 2454 0 0</inkml:trace>
  <inkml:trace contextRef="#ctx0" brushRef="#br1" timeOffset="18461.273">21899 11141 312 0 0,'-9'0'1280'0'0,"2"-2"120"0"0,0-2 0 0 0,2-2-408 0 0,5-3-507 0 0,3-1-281 0 0,3-3-124 0 0,1 1-40 0 0,5-1-24 0 0,0-2-32 0 0,-1 3-92 0 0,3-3-140 0 0,3 3-213 0 0,-3 1-223 0 0,0 3-240 0 0,0-1-204 0 0,-5 5 8 0 0,3 2 140 0 0</inkml:trace>
  <inkml:trace contextRef="#ctx0" brushRef="#br1" timeOffset="18838.528">21967 11045 1164 0 0,'-5'2'691'0'0,"1"1"1"0"0,0-1-1 0 0,-1 0 1 0 0,1 0-1 0 0,-1-1 0 0 0,0 1 1 0 0,0-1-1 0 0,0 0 0 0 0,-3 0-691 0 0,-29 9 5372 0 0,43-10-2755 0 0,31-2-1712 0 0,47-14-518 0 0,16-2-351 0 0,-89 17-39 0 0,-1 0 1 0 0,1 1-1 0 0,0 0 0 0 0,0 0 1 0 0,0 2-1 0 0,0-1 0 0 0,7 3 3 0 0,-15-4-1 0 0,-1 1 0 0 0,1 0 0 0 0,0 0 0 0 0,-1 0 0 0 0,0 0 0 0 0,1 0 0 0 0,-1 0 0 0 0,1 0 0 0 0,-1 1 0 0 0,0-1 0 0 0,0 1 0 0 0,0 0 0 0 0,0-1 0 0 0,0 1 0 0 0,0 0 0 0 0,-1 0 0 0 0,1 0 0 0 0,-1 1 0 0 0,1-1 0 0 0,-1 0 0 0 0,0 1 0 0 0,1-1 0 0 0,-1 1 1 0 0,0 1-1 0 0,-1 0 1 0 0,0 0 0 0 0,1 0 0 0 0,-1 0 0 0 0,-1 0-1 0 0,1 0 1 0 0,0-1 0 0 0,-1 1 0 0 0,0 0 0 0 0,0 0 0 0 0,0 0-1 0 0,0-1 1 0 0,-1 1 0 0 0,0 1 0 0 0,-7 12 10 0 0,-1 0 1 0 0,0 0-1 0 0,-2-1 0 0 0,1-1 1 0 0,-13 12-11 0 0,-14 10 101 0 0,29-30 224 0 0,0 1 1 0 0,1 0-1 0 0,0 0 0 0 0,0 1 0 0 0,1 0 0 0 0,0 1 0 0 0,1-1 0 0 0,-1 2-325 0 0,7-11 20 0 0,0 1 0 0 0,0-1 0 0 0,-1 0 0 0 0,1 1 0 0 0,0 0 0 0 0,0-1 0 0 0,0 1 0 0 0,-1-1-1 0 0,1 1 1 0 0,0-1 0 0 0,0 1 0 0 0,0-1 0 0 0,0 1 0 0 0,0-1 0 0 0,0 1 0 0 0,0-1-1 0 0,0 1 1 0 0,1-1 0 0 0,-1 1 0 0 0,0 0 0 0 0,0-1 0 0 0,0 1 0 0 0,0-1 0 0 0,1 1 0 0 0,-1-1-1 0 0,0 0 1 0 0,1 1 0 0 0,-1-1 0 0 0,0 1 0 0 0,1-1 0 0 0,-1 1 0 0 0,0-1 0 0 0,1 1-20 0 0,20 4 169 0 0,25-9-192 0 0,16-7-1867 0 0,-2-4-1 0 0,16-7 1891 0 0,116-48-13678 0 0,-163 56 11722 0 0</inkml:trace>
  <inkml:trace contextRef="#ctx0" brushRef="#br1" timeOffset="19458.017">23549 10781 168 0 0,'8'-3'6940'0'0,"-4"4"-4001"0"0,0 16-1819 0 0,19 257 1246 0 0,-21-263-3953 0 0,0-13-2831 0 0,1-18-1246 0 0,-3 8 4172 0 0</inkml:trace>
  <inkml:trace contextRef="#ctx0" brushRef="#br1" timeOffset="19846.527">23672 10602 1360 0 0,'-24'8'6354'0'0,"-10"8"-1914"0"0,15-12-2211 0 0,19-4-2203 0 0,-1 0 1 0 0,1-1 0 0 0,-1 1-1 0 0,1-1 1 0 0,0 1-1 0 0,-1 0 1 0 0,1-1 0 0 0,-1 1-1 0 0,1-1 1 0 0,0 1-1 0 0,-1-1 1 0 0,1 1 0 0 0,0-1-1 0 0,0 1 1 0 0,-1-1-1 0 0,1 1 1 0 0,0-1 0 0 0,0 1-1 0 0,0-1 1 0 0,0 1-1 0 0,0-1 1 0 0,0 0-1 0 0,0 1 1 0 0,0-1 0 0 0,0 1-1 0 0,0-1 1 0 0,0 1-1 0 0,0-1 1 0 0,0 0 0 0 0,0 1-1 0 0,0-1 1 0 0,0 1-1 0 0,1-1 1 0 0,-1 1 0 0 0,0-1-1 0 0,0 1 1 0 0,1-1-1 0 0,-1 1-26 0 0,1-1-1 0 0,0 0-1 0 0,-1 0 0 0 0,1 0 1 0 0,0 0-1 0 0,0 0 0 0 0,0 0 0 0 0,0 0 1 0 0,0 0-1 0 0,0 1 0 0 0,0-1 0 0 0,1 0 1 0 0,-1 1-1 0 0,0-1 0 0 0,0 1 1 0 0,0-1-1 0 0,1 1 0 0 0,0-1 2 0 0,-1 1 0 0 0,-1 0-1 0 0,0 0 1 0 0,1 0 0 0 0,-1 0-1 0 0,0-1 1 0 0,1 1 0 0 0,-1 0-1 0 0,1 0 1 0 0,-1 0 0 0 0,0 0-1 0 0,1 0 1 0 0,-1 0 0 0 0,0 0-1 0 0,1 0 1 0 0,-1 0 0 0 0,1 1-1 0 0,-1-1 1 0 0,0 0 0 0 0,1 0-1 0 0,-1 0 1 0 0,0 0-1 0 0,1 0 1 0 0,-1 1 0 0 0,0-1-1 0 0,1 0 1 0 0,-1 0 0 0 0,0 1-1 0 0,1-1 1 0 0,-1 0 0 0 0,0 0-1 0 0,0 1 1 0 0,1-1 0 0 0,-1 0-1 0 0,0 1 1 0 0,0-1 0 0 0,0 0-1 0 0,1 1 1 0 0,-1-1 0 0 0,0 0-1 0 0,0 1 1 0 0,0-1 0 0 0,0 1-1 0 0,0-1 1 0 0,0 0 0 0 0,0 1-1 0 0,0-1 1 0 0,0 1 0 0 0,0-1-1 0 0,0 0 1 0 0,0 1 0 0 0,0-1-1 0 0,0 0 1 0 0,0 1-1 0 0,0-1 1 0 0,0 1 0 0 0,0-1-1 0 0,-1 0 1 0 0,1 1 0 0 0,0-1-1 0 0,0 0 1 0 0,0 1 0 0 0,-1-1-1 0 0,1 0 1 0 0,0 0 0 0 0,-19 34 121 0 0,19-33-224 0 0,-1 0-1 0 0,0 0 0 0 0,1 0 1 0 0,-1 1-1 0 0,0-1 0 0 0,0 0 1 0 0,0 0-1 0 0,1-1 0 0 0,-1 1 1 0 0,0 0-1 0 0,0 0 0 0 0,0 0 1 0 0,-1-1-1 0 0,1 1 0 0 0,0 0 1 0 0,0-1-1 0 0,0 1 0 0 0,0-1 1 0 0,-1 1-1 0 0,1-1 0 0 0,0 0 1 0 0,0 0-1 0 0,-1 1 0 0 0,1-1 1 0 0,0 0-1 0 0,-1 0 0 0 0,1 0 0 0 0,-1 0 104 0 0,1-2-479 0 0,0 1-1 0 0,0 0 0 0 0,0 0 0 0 0,0-1 1 0 0,0 1-1 0 0,0-1 0 0 0,0 1 0 0 0,0-1 1 0 0,1 1-1 0 0,-1-1 0 0 0,1 1 0 0 0,-1-1 1 0 0,1 0-1 0 0,-1 1 0 0 0,1-1 0 0 0,0 0 1 0 0,0 1-1 0 0,0-1 0 0 0,0-1 480 0 0,-2-11-2097 0 0</inkml:trace>
  <inkml:trace contextRef="#ctx0" brushRef="#br1" timeOffset="22074.372">21237 2735 1592 0 0,'-6'-6'3204'0'0,"-4"-6"3883"0"0,10 11-7006 0 0,0 1 0 0 0,1-1 1 0 0,-1 0-1 0 0,0 1 0 0 0,1-1 1 0 0,-1 0-1 0 0,1 1 1 0 0,-1-1-1 0 0,1 0 0 0 0,-1 1 1 0 0,1-1-1 0 0,0 1 0 0 0,-1-1 1 0 0,1 1-1 0 0,0-1 0 0 0,-1 1 1 0 0,1-1-1 0 0,0 1 1 0 0,-1 0-1 0 0,1-1 0 0 0,1 1-81 0 0,20-12 99 0 0,1 0 0 0 0,0 2 0 0 0,1 1-1 0 0,1 0 1 0 0,-1 2 0 0 0,1 1 0 0 0,0 1-1 0 0,25-2-98 0 0,-48 7 1 0 0,0-1-1 0 0,0 1 0 0 0,0 0 1 0 0,1 0-1 0 0,-1 0 0 0 0,0 0 0 0 0,0 1 1 0 0,1-1-1 0 0,-1 1 0 0 0,0-1 1 0 0,0 1-1 0 0,0 0 0 0 0,0-1 1 0 0,0 1-1 0 0,0 0 0 0 0,0 0 0 0 0,0 1 1 0 0,0-1-1 0 0,-1 0 0 0 0,1 1 1 0 0,0-1-1 0 0,-1 1 0 0 0,1-1 1 0 0,-1 1-1 0 0,1 0 0 0 0,-1 1 1 0 0,-1-1 0 0 0,1 1 0 0 0,-1-1 0 0 0,1 1 0 0 0,-1-1 1 0 0,0 1-1 0 0,0-1 0 0 0,0 1 0 0 0,0-1 0 0 0,0 1 0 0 0,-1-1 0 0 0,1 1 0 0 0,-1-1 0 0 0,0 1 1 0 0,0-1-1 0 0,0 1 0 0 0,0-1 0 0 0,0 0 0 0 0,0 0 0 0 0,-1 1 0 0 0,1-1 0 0 0,-1 0-1 0 0,-27 41 5 0 0,-2-2 0 0 0,-2-1-1 0 0,-29 26-4 0 0,31-34 621 0 0,0 2 0 0 0,3 0 0 0 0,0 3 0 0 0,3 0 0 0 0,-4 9-621 0 0,28-44 19 0 0,0-1-1 0 0,0 1 0 0 0,0 0 1 0 0,0-1-1 0 0,1 1 1 0 0,-1 0-1 0 0,0 0 0 0 0,1 0 1 0 0,-1-1-1 0 0,1 1 0 0 0,0 0 1 0 0,0 0-1 0 0,0 0 0 0 0,0 0 1 0 0,0 0-1 0 0,0 0 1 0 0,0 0-1 0 0,0 0 0 0 0,1 0 1 0 0,-1-1-1 0 0,1 1 0 0 0,0 1-18 0 0,0-1 4 0 0,0-1-1 0 0,0 0 0 0 0,1 1 1 0 0,-1-1-1 0 0,1 0 0 0 0,-1 0 0 0 0,1 0 1 0 0,-1 0-1 0 0,1 0 0 0 0,0 0 0 0 0,-1-1 1 0 0,1 1-1 0 0,0 0 0 0 0,0-1 0 0 0,-1 1 1 0 0,1-1-1 0 0,0 0 0 0 0,2 1-3 0 0,8-1-36 0 0,1 0-1 0 0,-1 0 1 0 0,0-1-1 0 0,1 0 1 0 0,-1-1-1 0 0,3-2 37 0 0,23-4-2148 0 0,0-3 0 0 0,33-13 2148 0 0,-56 18-1400 0 0,0-1 0 0 0,0 0 0 0 0,-1-1-1 0 0,0-1 1 0 0,0 0 0 0 0,-1-1 0 0 0,0-1 0 0 0,1-2 1400 0 0,3-6-1695 0 0</inkml:trace>
  <inkml:trace contextRef="#ctx0" brushRef="#br1" timeOffset="22337.338">21682 2840 500 0 0,'-2'4'7947'0'0,"-2"0"-5852"0"0,16-5-1828 0 0,67-18 163 0 0,41-16-430 0 0,-83 21-2196 0 0,-1-1-1 0 0,17-10 2197 0 0,-21 4-3958 0 0,-22 8 2202 0 0</inkml:trace>
  <inkml:trace contextRef="#ctx0" brushRef="#br1" timeOffset="22525.842">21843 2544 180 0 0,'2'18'9052'0'0,"-7"3"-5817"0"0,-1 9-2455 0 0,7-18-668 0 0,0 0 0 0 0,1 0-1 0 0,1 0 1 0 0,-1 0 0 0 0,2-1-1 0 0,0 0 1 0 0,0 1 0 0 0,1-2-1 0 0,0 1 1 0 0,1 0 0 0 0,0-1-1 0 0,7 8-111 0 0,-4-7-243 0 0,0 0 0 0 0,1-1 0 0 0,0 0 0 0 0,8 5 243 0 0,0-2-2317 0 0,0-1 0 0 0,18 10 2317 0 0,17 9-7178 0 0,-38-22 5555 0 0</inkml:trace>
  <inkml:trace contextRef="#ctx0" brushRef="#br1" timeOffset="23104.467">22838 2638 408 0 0,'1'0'289'0'0,"-1"0"1"0"0,1 1-1 0 0,-1-1 1 0 0,1 0-1 0 0,-1 0 1 0 0,0 0-1 0 0,1 0 1 0 0,-1 1-1 0 0,1-1 0 0 0,-1 0 1 0 0,1 0-1 0 0,-1 1 1 0 0,0-1-1 0 0,1 0 1 0 0,-1 1-1 0 0,0-1 1 0 0,1 0-1 0 0,-1 1 0 0 0,0-1 1 0 0,1 1-1 0 0,-1-1 1 0 0,0 0-1 0 0,0 1 1 0 0,1 0-290 0 0,4 17 2216 0 0,-1 27-2862 0 0,-4-34 1322 0 0,5 30-571 0 0,-3-31-210 0 0,0 0 1 0 0,-1-1-1 0 0,0 1 1 0 0,-1 1-1 0 0,0-1 0 0 0,-1 0 1 0 0,0 0-1 0 0,0-1 1 0 0,-3 10 104 0 0,4-19-151 0 0,0 1 1 0 0,0 0-1 0 0,-1-1 1 0 0,1 1-1 0 0,0-1 1 0 0,-1 1-1 0 0,1 0 1 0 0,0-1-1 0 0,-1 1 1 0 0,1-1-1 0 0,0 1 1 0 0,-1-1-1 0 0,1 1 1 0 0,-1-1-1 0 0,1 1 1 0 0,-1-1-1 0 0,1 0 1 0 0,-1 1-1 0 0,0-1 1 0 0,1 0-1 0 0,-1 1 1 0 0,1-1-1 0 0,-1 0 1 0 0,0 0-1 0 0,1 0 1 0 0,-1 1-1 0 0,0-1 1 0 0,1 0-1 0 0,-1 0 0 0 0,0 0 1 0 0,1 0-1 0 0,-1 0 1 0 0,0 0-1 0 0,1 0 1 0 0,-1 0-1 0 0,0-1 1 0 0,1 1-1 0 0,-1 0 1 0 0,1 0-1 0 0,-1 0 1 0 0,0-1-1 0 0,1 1 1 0 0,-1-1 150 0 0,-8-6-1597 0 0</inkml:trace>
  <inkml:trace contextRef="#ctx0" brushRef="#br1" timeOffset="23466.2">22833 2418 1140 0 0,'-3'6'6275'0'0,"-10"21"-5292"0"0,-1 1 22 0 0,19-74-588 0 0,-4 45-470 0 0,9-21 169 0 0,-10 21-163 0 0,0 1 0 0 0,0-1 0 0 0,0 1 0 0 0,0-1 0 0 0,1 0 0 0 0,-1 1 0 0 0,0-1 0 0 0,0 1 0 0 0,1-1 0 0 0,-1 0 0 0 0,1 1 0 0 0,-1-1 0 0 0,0 1 1 0 0,1 0-1 0 0,-1-1 0 0 0,1 1 0 0 0,-1-1 0 0 0,1 1 0 0 0,-1 0 0 0 0,1-1 0 0 0,0 1 0 0 0,-1 0 0 0 0,1-1 0 0 0,-1 1 0 0 0,1 0 0 0 0,0 0 0 0 0,0 0 47 0 0,-1 1-373 0 0,0 1 0 0 0,1-1 1 0 0,-1 1-1 0 0,0 0 0 0 0,0-1 1 0 0,0 1-1 0 0,0 0 0 0 0,-1-1 1 0 0,1 1-1 0 0,0-1 1 0 0,-1 1-1 0 0,1 0 0 0 0,-1-1 1 0 0,1 1-1 0 0,-1-1 0 0 0,0 1 1 0 0,0 0 372 0 0,-6 8-1364 0 0</inkml:trace>
  <inkml:trace contextRef="#ctx0" brushRef="#br1" timeOffset="27996.092">21918 4909 700 0 0,'-21'9'3069'0'0,"17"-7"-2416"0"0,-1 1 0 0 0,0-1 0 0 0,0-1 0 0 0,-1 1 0 0 0,1-1 0 0 0,0 0 0 0 0,0 0 0 0 0,-4 0-653 0 0,9-1 372 0 0,0 0-118 0 0,0 0-1 0 0,0 0 1 0 0,0 0 0 0 0,0 0 0 0 0,0 0 0 0 0,0 0 0 0 0,0 0-1 0 0,0 0 1 0 0,0 0 0 0 0,0 0 0 0 0,0 0 0 0 0,0 0-1 0 0,1 0 1 0 0,-1 1 0 0 0,0-1 0 0 0,0 0 0 0 0,0 0-1 0 0,0 0 1 0 0,0 0 0 0 0,0 0 0 0 0,0 0 0 0 0,0 0 0 0 0,0 0-1 0 0,0 0 1 0 0,0 0 0 0 0,0 0 0 0 0,0 0 0 0 0,0 0-1 0 0,0 0 1 0 0,0 0 0 0 0,0 0 0 0 0,0 0 0 0 0,0 0-1 0 0,0 0 1 0 0,0 0 0 0 0,0 0 0 0 0,0 0 0 0 0,0 1 0 0 0,0-1-1 0 0,0 0 1 0 0,0 0-254 0 0,92-61 736 0 0,25-8-736 0 0,-33 19 36 0 0,-35 21-24 0 0,64-40-2 0 0,3 6 0 0 0,52-18-10 0 0,-149 77 21 0 0,-19 4-19 0 0,1 0-1 0 0,-1 1 1 0 0,0-1 0 0 0,1 0 0 0 0,-1 0-1 0 0,0 0 1 0 0,1 1 0 0 0,-1-1-1 0 0,0 0 1 0 0,0 0 0 0 0,1 1 0 0 0,-1-1-1 0 0,0 0 1 0 0,0 1 0 0 0,1-1-1 0 0,-1 0 1 0 0,0 1 0 0 0,0-1 0 0 0,0 0-1 0 0,0 1 1 0 0,0-1 0 0 0,0 1-1 0 0,0-1 1 0 0,1 0 0 0 0,-1 1 0 0 0,0-1-1 0 0,0 0 1 0 0,0 1 0 0 0,0-1-2 0 0,-11 38 107 0 0,3-16-91 0 0,3 0 16 0 0,1 1 0 0 0,1-1 0 0 0,1 1 0 0 0,1 0 0 0 0,1 0-1 0 0,1-1 1 0 0,3 17-32 0 0,-2-29-91 0 0,0-1 0 0 0,0 1 0 0 0,1-1 0 0 0,1 0-1 0 0,-1 0 1 0 0,1 0 0 0 0,1-1 0 0 0,0 1 0 0 0,0-1-1 0 0,0 0 1 0 0,1 0 0 0 0,0-1 0 0 0,1 0 0 0 0,0 0 0 0 0,0 0-1 0 0,0-1 1 0 0,1 0 0 0 0,0-1 0 0 0,3 2 91 0 0,-10-6 11 0 0,34 16-5389 0 0,-34-17 5045 0 0,0 1-1 0 0,0-1 0 0 0,0 0 1 0 0,0 0-1 0 0,0 1 1 0 0,0-1-1 0 0,0 0 0 0 0,0 0 1 0 0,0 0-1 0 0,0 0 1 0 0,0 0-1 0 0,0 0 0 0 0,-1 0 1 0 0,1 0-1 0 0,0-1 0 0 0,0 1 1 0 0,0 0-1 0 0,0 0 1 0 0,0-1-1 0 0,0 1 0 0 0,0-1 1 0 0,0 1-1 0 0,0-1 1 0 0,-1 1-1 0 0,1-1 0 0 0,0 0 1 0 0,0 1-1 0 0,-1-1 1 0 0,1 0-1 0 0,0 1 0 0 0,-1-1 1 0 0,1 0-1 0 0,-1 0 0 0 0,1 0 1 0 0,0 0 333 0 0,0-8-1937 0 0</inkml:trace>
  <inkml:trace contextRef="#ctx0" brushRef="#br1" timeOffset="28965.172">22496 4718 624 0 0,'-73'-4'5647'0'0,"73"4"-5636"0"0,0 0 0 0 0,0 0 1 0 0,0 0-1 0 0,0 0 1 0 0,0 0-1 0 0,0 0 1 0 0,0 0-1 0 0,-1 0 1 0 0,1-1-1 0 0,0 1 1 0 0,0 0-1 0 0,0 0 0 0 0,0 0 1 0 0,0 0-1 0 0,0 0 1 0 0,0 0-1 0 0,0 0 1 0 0,0 0-1 0 0,0 0 1 0 0,0 0-1 0 0,0-1 1 0 0,0 1-1 0 0,0 0 0 0 0,-1 0 1 0 0,1 0-1 0 0,0 0 1 0 0,0 0-1 0 0,0 0 1 0 0,0 0-1 0 0,0 0 1 0 0,0-1-1 0 0,0 1 1 0 0,0 0-1 0 0,0 0 0 0 0,0 0 1 0 0,0 0-1 0 0,0 0 1 0 0,1 0-1 0 0,-1 0 1 0 0,0 0-1 0 0,0-1 1 0 0,0 1-1 0 0,0 0 1 0 0,0 0-1 0 0,0 0 0 0 0,0 0 1 0 0,0 0-1 0 0,0 0 1 0 0,0 0-1 0 0,0 0 1 0 0,0 0-1 0 0,0 0 1 0 0,0-1-1 0 0,1 1 1 0 0,-1 0-1 0 0,0 0 0 0 0,0 0 1 0 0,0 0-1 0 0,0 0 1 0 0,0 0-1 0 0,0 0 1 0 0,0 0-1 0 0,0 0 1 0 0,1 0-1 0 0,-1 0-11 0 0,12-8 378 0 0,15-6 236 0 0,2 2 228 0 0,-20 9-256 0 0,0 0 1 0 0,0-1 0 0 0,0 0 0 0 0,0-1-1 0 0,-1 0 1 0 0,7-5-587 0 0,-16 11 389 0 0,0 1-1 0 0,0 0 1 0 0,1 0-1 0 0,-1-1 0 0 0,0 1 1 0 0,1 0-1 0 0,-1 0 1 0 0,1 0-1 0 0,0-1 1 0 0,0 1-1 0 0,0 0 1 0 0,0 0-389 0 0,0 46 1329 0 0,1-39-1285 0 0,1-1 0 0 0,0 1 0 0 0,1-1 0 0 0,-1 1 0 0 0,2-1 0 0 0,-1 0 0 0 0,1 0 0 0 0,0 0 0 0 0,1-1 0 0 0,0 0 0 0 0,0 1-1 0 0,1-2 1 0 0,-1 1 0 0 0,1-1 0 0 0,1 0 0 0 0,-1 0 0 0 0,1 0 0 0 0,4 1-44 0 0,17 12-34 0 0,1-2-1 0 0,1-1 1 0 0,0-2 0 0 0,10 3 34 0 0,9 4 18 0 0,-22-9-293 0 0,-11-6 130 0 0,-1 0 0 0 0,0 1 0 0 0,0 1 0 0 0,4 3 145 0 0,-16-8-370 0 0,0-1-1 0 0,0 1 1 0 0,0 0-1 0 0,0 0 1 0 0,0 0 0 0 0,0 0-1 0 0,-1 0 1 0 0,2 3 370 0 0,-3-4-442 0 0,0 0 0 0 0,0 0-1 0 0,0 0 1 0 0,0 0 0 0 0,0 0 0 0 0,-1 1 0 0 0,1-1 0 0 0,-1 0-1 0 0,0 1 1 0 0,1-1 0 0 0,-1 0 0 0 0,0 1 0 0 0,0-1 0 0 0,-1 0-1 0 0,1 1 443 0 0,-1 0-446 0 0,0-1-1 0 0,1 0 1 0 0,-1 1-1 0 0,0-1 0 0 0,0 0 1 0 0,-1 0-1 0 0,1 0 1 0 0,0 0-1 0 0,-1 0 0 0 0,1 0 1 0 0,-1 0-1 0 0,-1 0 447 0 0,-12 15-2082 0 0</inkml:trace>
  <inkml:trace contextRef="#ctx0" brushRef="#br1" timeOffset="29895.625">21792 9447 896 0 0,'-52'14'5399'0'0,"37"-10"-3973"0"0,1-1-1 0 0,-1 2 1 0 0,-5 3-1426 0 0,55-7 3202 0 0,-14-5-2659 0 0,0-2 1 0 0,-1 0-1 0 0,0-1 0 0 0,0-1 1 0 0,-1-1-1 0 0,13-9-543 0 0,31-20 721 0 0,15-14-721 0 0,-48 31 95 0 0,100-71-9 0 0,102-67-58 0 0,-180 127-22 0 0,1 3 1 0 0,1 2 0 0 0,33-11-7 0 0,-79 35 2 0 0,0 0 0 0 0,1 0 1 0 0,-1 1-1 0 0,1 0 0 0 0,-1 1 1 0 0,1 0-1 0 0,-1 0 0 0 0,1 0 1 0 0,5 2-3 0 0,-12-1 7 0 0,1 1 1 0 0,-1-1 0 0 0,1 1 0 0 0,-1 0 0 0 0,1 0 0 0 0,-1 0 0 0 0,0 0-1 0 0,1 0 1 0 0,-1 0 0 0 0,0 1 0 0 0,0-1 0 0 0,0 1 0 0 0,0 0-1 0 0,0-1 1 0 0,0 1 0 0 0,-1 0 0 0 0,1 0 0 0 0,-1 0 0 0 0,1 0 0 0 0,-1 1-1 0 0,0-1 1 0 0,0 0 0 0 0,0 0 0 0 0,0 1 0 0 0,0-1 0 0 0,0 1 0 0 0,0-1-1 0 0,-1 1 1 0 0,0-1 0 0 0,1 1 0 0 0,-1-1 0 0 0,0 1 0 0 0,0 2-8 0 0,0 29 358 0 0,0 0 0 0 0,-2 0 0 0 0,-7 30-358 0 0,3-21 79 0 0,2 0-1 0 0,2 3-78 0 0,2-28-203 0 0,2 44 269 0 0,-2-59-417 0 0,0 1 0 0 0,1 0-1 0 0,0 0 1 0 0,0 0 0 0 0,0 0-1 0 0,0 0 1 0 0,1-1 0 0 0,0 1-1 0 0,0-1 1 0 0,-1 1-1 0 0,2-1 1 0 0,-1 0 0 0 0,1 1 351 0 0,-3-3-219 0 0,1-1 1 0 0,0 1 0 0 0,-1-1 0 0 0,1 1-1 0 0,-1-1 1 0 0,1 0 0 0 0,0 1-1 0 0,-1-1 1 0 0,1 0 0 0 0,0 0-1 0 0,-1 0 1 0 0,1 1 0 0 0,0-1 0 0 0,-1 0-1 0 0,1 0 1 0 0,0 0 0 0 0,-1 0-1 0 0,1 0 1 0 0,0 0 0 0 0,-1 0 0 0 0,1 0-1 0 0,0-1 1 0 0,0 1 0 0 0,-1 0-1 0 0,1 0 1 0 0,0 0 0 0 0,-1-1 0 0 0,1 1-1 0 0,-1 0 1 0 0,1-1 0 0 0,0 1-1 0 0,-1-1 1 0 0,1 1 0 0 0,-1 0 0 0 0,1-1 218 0 0,17-19-4507 0 0,-9 2 2415 0 0</inkml:trace>
  <inkml:trace contextRef="#ctx0" brushRef="#br2" timeOffset="35049.284">22165 2261 388 0 0,'-13'-6'1779'0'0,"-1"1"0"0"0,1 1 0 0 0,-1 0 0 0 0,-11-1-1779 0 0,4 2 1092 0 0,0 1 1 0 0,-20 1-1093 0 0,-17 3-74 0 0,-53 11 74 0 0,55-6 1347 0 0,-274 48 442 0 0,56-8-1615 0 0,-583 46 462 0 0,602-68-77 0 0,-1129 47 2795 0 0,660-45-2334 0 0,611-22-845 0 0,-2409 96 1326 0 0,1150-47-1479 0 0,128-3-1 0 0,-367 42-44 0 0,330-12 30 0 0,603-59 423 0 0,-265 13-200 0 0,482-7-244 0 0,-1893 137 445 0 0,427-81 62 0 0,1907-84-473 0 0,-896-7 258 0 0,818 6-74 0 0,0 4 0 0 0,-69 12-204 0 0,158-15 41 0 0,8 0 1 0 0,0 0 0 0 0,0 0 0 0 0,0 0 0 0 0,0 0 0 0 0,0 0 0 0 0,0 1 0 0 0,0-1 0 0 0,0 0 0 0 0,0 0 0 0 0,0 1 0 0 0,0-1 0 0 0,0 0 0 0 0,0 1-1 0 0,0-1 1 0 0,1 1 0 0 0,-1-1 0 0 0,0 1 0 0 0,0 0-42 0 0,0 2 10 0 0,0-1 0 0 0,0 1 0 0 0,0-1 0 0 0,1 1 0 0 0,0-1 0 0 0,-1 1 0 0 0,1-1 0 0 0,0 1 0 0 0,0 0 0 0 0,1 1-10 0 0,5 98-40 0 0,-2-66 34 0 0,-2 0 0 0 0,-2 26 6 0 0,-2-28-3 0 0,2 0 1 0 0,1 0 0 0 0,2 0-1 0 0,1 0 1 0 0,1 0 0 0 0,3-1-1 0 0,0 0 1 0 0,11 24 2 0 0,5 11-1 0 0,-3 2 1 0 0,-4 0-1 0 0,-2 0 0 0 0,-3 1 0 0 0,1 62 1 0 0,41 1103 11 0 0,-44-970 16 0 0,21 298-6 0 0,73 927 92 0 0,-29-767-40 0 0,-23-291-60 0 0,-35-186 4 0 0,-11 1 0 0 0,-12 9-17 0 0,4-213 3 0 0,-3-1 0 0 0,-1 1 0 0 0,-3-1 0 0 0,-1 0 0 0 0,-2-1 0 0 0,-2 0 0 0 0,-2-1 0 0 0,-1 0 0 0 0,-3-1 0 0 0,0-2 0 0 0,-17 22-3 0 0,2-18 9 0 0,27-35-3 0 0,1 1 0 0 0,1 0 0 0 0,-1 0-1 0 0,2 0 1 0 0,-1 1 0 0 0,1 0 0 0 0,-2 3-6 0 0,7-11 3 0 0,0 0 1 0 0,1-1-1 0 0,-1 1 1 0 0,0 0-1 0 0,0-1 1 0 0,0 1-1 0 0,1 0 1 0 0,-1-1-1 0 0,0 1 1 0 0,1-1-1 0 0,-1 1 1 0 0,1-1 0 0 0,-1 1-1 0 0,0-1 1 0 0,1 1-1 0 0,-1-1 1 0 0,1 1-1 0 0,-1-1 1 0 0,1 0-1 0 0,0 1 1 0 0,-1-1-1 0 0,1 0 1 0 0,-1 1-1 0 0,1-1 1 0 0,0 0-1 0 0,-1 0 1 0 0,1 1-1 0 0,0-1 1 0 0,-1 0-1 0 0,1 0 1 0 0,0 0-4 0 0,22 6 38 0 0,50-2-48 0 0,-1-3 0 0 0,1-4 0 0 0,40-7 10 0 0,42-1 9 0 0,409 6-4 0 0,-58 3 1 0 0,239-34 7 0 0,239-7-18 0 0,45 18 18 0 0,912-6 72 0 0,-231 76-80 0 0,-509-7-4 0 0,163-5-4 0 0,2033 33-10 0 0,-2833-62 16 0 0,-184-8 3 0 0,373-15-8 0 0,661 0 25 0 0,-123 7-41 0 0,-382 1-1 0 0,-728 11-40 0 0,-95 3 212 0 0,-66-2-1943 0 0,-26-1-3732 0 0,-84-10-7754 0 0,62 5 10855 0 0</inkml:trace>
  <inkml:trace contextRef="#ctx0" brushRef="#br2" timeOffset="36545.52">13681 2290 1044 0 0,'10'-34'5607'0'0,"-9"29"-5542"0"0,0 1-1 0 0,0 0 0 0 0,0-1 0 0 0,0 1 0 0 0,1 0 0 0 0,-1 0 0 0 0,1 0 0 0 0,0 0 1 0 0,1 1-1 0 0,-1-1 0 0 0,1 0 0 0 0,-1 1 0 0 0,1 0 0 0 0,0-1 0 0 0,1 1-64 0 0,-4 3 15 0 0,0 0-1 0 0,0 0 0 0 0,0 0 0 0 0,1 0 1 0 0,-1 0-1 0 0,0 0 0 0 0,0 0 0 0 0,0-1 1 0 0,0 1-1 0 0,0 0 0 0 0,1 0 0 0 0,-1 0 1 0 0,0 0-1 0 0,0 0 0 0 0,0 0 0 0 0,0 0 1 0 0,1 0-1 0 0,-1 0 0 0 0,0 0 1 0 0,0 0-1 0 0,0 1 0 0 0,0-1 0 0 0,0 0 1 0 0,1 0-1 0 0,-1 0 0 0 0,0 0 0 0 0,0 0 1 0 0,0 0-1 0 0,0 0 0 0 0,0 0 0 0 0,1 0 1 0 0,-1 0-1 0 0,0 1 0 0 0,0-1 0 0 0,0 0 1 0 0,0 0-1 0 0,0 0 0 0 0,0 0 0 0 0,0 0 1 0 0,0 0-1 0 0,0 1 0 0 0,0-1 0 0 0,1 0 1 0 0,-1 0-1 0 0,0 0 0 0 0,0 0 0 0 0,0 1 1 0 0,0-1-1 0 0,0 0 0 0 0,0 0 0 0 0,0 0 1 0 0,0 0-1 0 0,0 0 0 0 0,0 1 1 0 0,0-1-1 0 0,0 0 0 0 0,0 0 0 0 0,-1 0 1 0 0,1 0-1 0 0,0 1 0 0 0,0-1 0 0 0,0 0 1 0 0,0 0-1 0 0,0 0 0 0 0,0 0 0 0 0,0 0 1 0 0,0 0-1 0 0,0 1 0 0 0,-1-1-14 0 0,-1 13 1085 0 0,-14 11-531 0 0,-2-1 0 0 0,-1 0 0 0 0,0-1-1 0 0,-2-2 1 0 0,0 0 0 0 0,-21 15-554 0 0,-14 14 645 0 0,-57 53 393 0 0,14-13 386 0 0,3 4 0 0 0,-49 65-1424 0 0,135-146 100 0 0,0 0-1 0 0,1 0 0 0 0,1 2 0 0 0,0-1 1 0 0,0 1-1 0 0,2 0 0 0 0,0 0 1 0 0,-1 5-100 0 0,5-13 61 0 0,1 0 0 0 0,0 0 0 0 0,0 0 0 0 0,1 1 0 0 0,-1-1 0 0 0,1 0 0 0 0,1 0 1 0 0,-1 0-1 0 0,1 0 0 0 0,0 0 0 0 0,0 0 0 0 0,1 0 0 0 0,0 0 0 0 0,0 0 0 0 0,0 0 0 0 0,1-1 1 0 0,0 1-1 0 0,0-1 0 0 0,0 0 0 0 0,1 0 0 0 0,-1 0 0 0 0,2 1-61 0 0,11 11 95 0 0,0-1 1 0 0,1 0-1 0 0,1-1 0 0 0,0-1 0 0 0,1-1 0 0 0,1-1 0 0 0,0 0 1 0 0,0-1-1 0 0,4 0-95 0 0,50 19-383 0 0,0-2 1 0 0,3-4 382 0 0,-34-10-517 0 0,69 19-4045 0 0,-82-25 1316 0 0,0-2-1 0 0,1-1 1 0 0,0-2 0 0 0,21 0 3246 0 0,-24-3-1659 0 0</inkml:trace>
  <inkml:trace contextRef="#ctx0" brushRef="#br2" timeOffset="37591.08">1565 6786 816 0 0,'0'0'176'0'0,"-1"0"-1"0"0,1 0 1 0 0,-1 0-1 0 0,0 0 1 0 0,1 0-1 0 0,-1 0 1 0 0,1 0 0 0 0,-1 0-1 0 0,1 0 1 0 0,-1 0-1 0 0,0-1 1 0 0,1 1-1 0 0,-1 0 1 0 0,1 0-1 0 0,-1-1 1 0 0,1 1 0 0 0,-1 0-1 0 0,1-1 1 0 0,-1 1-1 0 0,1 0 1 0 0,0-1-1 0 0,-1 1 1 0 0,1-1-1 0 0,-1 1-175 0 0,1 0 50 0 0,1-1-1 0 0,-1 1 1 0 0,0-1-1 0 0,0 1 1 0 0,0 0-1 0 0,0-1 1 0 0,0 1-1 0 0,1 0 0 0 0,-1-1 1 0 0,0 1-1 0 0,0 0 1 0 0,1-1-1 0 0,-1 1 1 0 0,0 0-1 0 0,0-1 1 0 0,1 1-1 0 0,-1 0 0 0 0,0 0 1 0 0,1-1-1 0 0,-1 1 1 0 0,1 0-1 0 0,-1 0 1 0 0,0 0-1 0 0,1-1 1 0 0,-1 1-1 0 0,0 0 0 0 0,1 0 1 0 0,-1 0-1 0 0,1 0 1 0 0,-1 0-1 0 0,1 0 1 0 0,-1 0-1 0 0,0 0 1 0 0,1 0-50 0 0,2-1 132 0 0,1 0 0 0 0,-1 0 1 0 0,1 0-1 0 0,-1 0 1 0 0,1 1-1 0 0,-1 0 0 0 0,1-1 1 0 0,0 1-1 0 0,-1 0 0 0 0,1 1 1 0 0,-1-1-1 0 0,1 1 1 0 0,-1 0-1 0 0,1 0 0 0 0,-1 0 1 0 0,1 0-1 0 0,-1 0 0 0 0,0 1 1 0 0,0-1-1 0 0,1 1 1 0 0,-1 0-1 0 0,0 0 0 0 0,-1 0 1 0 0,1 0-1 0 0,0 1 0 0 0,-1-1 1 0 0,1 1-1 0 0,-1 0 1 0 0,2 2-133 0 0,28 42 941 0 0,-2 0 1 0 0,6 17-942 0 0,-6-11 173 0 0,34 46-173 0 0,-46-74 283 0 0,1-2-1 0 0,1 0 0 0 0,2-1 1 0 0,0-1-1 0 0,1-1 0 0 0,1-1 0 0 0,16 9-282 0 0,-26-19 159 0 0,1-1 0 0 0,1 0 0 0 0,0-1-1 0 0,0-1 1 0 0,0 0 0 0 0,0-1-1 0 0,1-1 1 0 0,0 0 0 0 0,0-2-1 0 0,0 0 1 0 0,0-1 0 0 0,0 0 0 0 0,1-1-1 0 0,2-2-158 0 0,6-1 24 0 0,0-2 1 0 0,-1-1-1 0 0,1-1 0 0 0,-2-1 1 0 0,1-2-1 0 0,-1 0 0 0 0,0-1 1 0 0,5-5-25 0 0,18-12-9 0 0,-2-2 0 0 0,-2-1 1 0 0,21-21 8 0 0,-37 30 9 0 0,-1-2 0 0 0,-2-1 0 0 0,0-1-9 0 0,-18 19-55 0 0,0 0 1 0 0,-1 0-1 0 0,0 0 0 0 0,0-1 0 0 0,-1 1 0 0 0,0-1 0 0 0,0 0 0 0 0,-1-1 0 0 0,0 1 0 0 0,0 0 0 0 0,-1-1 0 0 0,0 0 0 0 0,-1 1 0 0 0,1-6 55 0 0,-2 9-607 0 0,-1 0-1 0 0,0 0 1 0 0,0 0-1 0 0,0 0 1 0 0,0 0-1 0 0,-1 0 1 0 0,0 0 607 0 0,0 1-1339 0 0,1-1 1 0 0,-1 0-1 0 0,1 0 0 0 0,0 0 1 0 0,0 0-1 0 0,1 0 0 0 0,-1 0 1339 0 0,1-7-1976 0 0</inkml:trace>
  <inkml:trace contextRef="#ctx0" brushRef="#br2" timeOffset="38375.226">12875 10198 160 0 0,'-14'-11'1344'0'0,"-2"-3"148"0"0,2-3 60 0 0,-2 2-347 0 0,2 0-765 0 0,-3 5-416 0 0,3-1-288 0 0,3-1-237 0 0,-3 1-163 0 0,2-1-112 0 0,0-3-48 0 0,3 5-24 0 0,2-1-20 0 0,0 1 80 0 0,2-1 132 0 0</inkml:trace>
  <inkml:trace contextRef="#ctx0" brushRef="#br2" timeOffset="38700.721">12572 9984 1232 0 0,'-22'23'6766'0'0,"20"-21"-6484"0"0,-1 0-1 0 0,0 1 1 0 0,1-1 0 0 0,0 0 0 0 0,-1 1-1 0 0,1 0 1 0 0,0 0 0 0 0,0-1 0 0 0,1 1-1 0 0,-1 0 1 0 0,1 0 0 0 0,-1 1-1 0 0,1-1 1 0 0,0 0 0 0 0,0 0 0 0 0,0 1-1 0 0,1-1 1 0 0,-1 0-282 0 0,1 3 267 0 0,1 0 1 0 0,-1 0-1 0 0,1 0 0 0 0,0-1 1 0 0,0 1-1 0 0,1-1 0 0 0,0 1 0 0 0,0-1 1 0 0,0 1-1 0 0,1-1 0 0 0,-1 0 0 0 0,1 0 1 0 0,0 0-1 0 0,1 0 0 0 0,-1-1 1 0 0,1 1-1 0 0,0-1 0 0 0,0 0 0 0 0,0 0 1 0 0,4 2-268 0 0,13 10 182 0 0,0-1 1 0 0,1-1-1 0 0,0-1 1 0 0,1 0-183 0 0,-22-13 12 0 0,35 18 31 0 0,0-2 1 0 0,0-1-1 0 0,1-2 0 0 0,5-1-43 0 0,152 33-13 0 0,-104-26-58 0 0,69 24 71 0 0,-158-43 0 0 0,10 4-1 0 0,-1-1-1 0 0,0 1 0 0 0,0 1 0 0 0,0 0 0 0 0,-1 0 1 0 0,2 2 1 0 0,-9-6 0 0 0,0 1 1 0 0,0-1 0 0 0,0 1-1 0 0,-1-1 1 0 0,1 1 0 0 0,-1 0-1 0 0,1 0 1 0 0,-1-1 0 0 0,0 1-1 0 0,1 0 1 0 0,-1 0-1 0 0,0 0 1 0 0,-1 1 0 0 0,1-1-1 0 0,0 0 1 0 0,0 0 0 0 0,-1 0-1 0 0,1 1 1 0 0,-1-1 0 0 0,0 0-1 0 0,0 1 1 0 0,0-1 0 0 0,0 0-1 0 0,0 0 1 0 0,0 1 0 0 0,-1-1-1 0 0,1 0 1 0 0,-1 0-1 0 0,1 1 1 0 0,-1-1 0 0 0,-1 2-1 0 0,-4 10 36 0 0,-1 0-1 0 0,-1-1 1 0 0,0 0 0 0 0,-1 0 0 0 0,0-1 0 0 0,-11 11-36 0 0,-70 68 553 0 0,66-69-380 0 0,-43 39 301 0 0,27-26-307 0 0,2 1-1 0 0,1 3 0 0 0,2 0 1 0 0,-3 8-167 0 0,32-37-208 0 0,1 1 1 0 0,0-1-1 0 0,0 1 1 0 0,1 0-1 0 0,0 0 1 0 0,0 5 207 0 0,-11 30-4358 0 0,12-40 2834 0 0,1-1-1 0 0,-1 1 0 0 0,0 0 0 0 0,-1-1 1 0 0,1 0-1 0 0,-3 2 1525 0 0,-7 5-3426 0 0,-1-5 942 0 0</inkml:trace>
  <inkml:trace contextRef="#ctx0" brushRef="#br1" timeOffset="53752.691">2665 7438 28 0 0,'-5'-1'657'0'0,"0"-1"1"0"0,0 1-1 0 0,0-1 1 0 0,0-1-1 0 0,0 1 1 0 0,0 0-1 0 0,1-1 1 0 0,-1 0-1 0 0,1 0 1 0 0,-1-2-658 0 0,4 5 92 0 0,0-1 1 0 0,0 0 0 0 0,0 1-1 0 0,0-1 1 0 0,0 0 0 0 0,1 0-1 0 0,-1 0 1 0 0,0 0 0 0 0,0 0-1 0 0,1 0 1 0 0,-1 0 0 0 0,1 0-1 0 0,-1 0 1 0 0,1 0 0 0 0,-1 0-1 0 0,1 0 1 0 0,0 0 0 0 0,-1 0-1 0 0,1 0 1 0 0,0 0 0 0 0,0-1-1 0 0,0 1 1 0 0,0 0 0 0 0,0 0-1 0 0,0 0 1 0 0,0 0 0 0 0,0 0 0 0 0,1-1-1 0 0,-1 1 1 0 0,0 0 0 0 0,1 0-1 0 0,-1 0 1 0 0,1 0 0 0 0,-1 0-1 0 0,1 0 1 0 0,-1 0 0 0 0,1 0-1 0 0,0 0 1 0 0,-1 0 0 0 0,1 0-1 0 0,0 0 1 0 0,0 1 0 0 0,0-1-1 0 0,0 0 1 0 0,0 1 0 0 0,0-1-1 0 0,0 0 1 0 0,0 0-93 0 0,11-6 365 0 0,-1 1-1 0 0,1-1 1 0 0,0 2 0 0 0,1 0 0 0 0,0 0-1 0 0,9-1-364 0 0,84-16 1245 0 0,-55 12-452 0 0,255-55 2410 0 0,-101 18-2316 0 0,169-36-85 0 0,-217 55-671 0 0,65 0-131 0 0,161 8-1270 0 0,174 21 1270 0 0,-437 6-3705 0 0,-46 1-2317 0 0,-41-4 1953 0 0,-17-3 1609 0 0,-5-2 498 0 0</inkml:trace>
  <inkml:trace contextRef="#ctx0" brushRef="#br1" timeOffset="54476.854">2642 8210 312 0 0,'1'-2'657'0'0,"-1"0"1"0"0,1-1-1 0 0,-1 1 1 0 0,0 0-1 0 0,0 0 0 0 0,1-1 1 0 0,-1 1-1 0 0,-1 0 1 0 0,1 0-1 0 0,0-3-657 0 0,-1 4 129 0 0,1 0 0 0 0,0 0 0 0 0,0 0 0 0 0,0 0 0 0 0,0 0 0 0 0,0 0 1 0 0,0 0-1 0 0,0-1 0 0 0,0 1 0 0 0,0 0 0 0 0,0 0 0 0 0,0 0 0 0 0,1 0 0 0 0,-1 0 0 0 0,1 0 0 0 0,-1 0 0 0 0,1 0 0 0 0,-1 0 0 0 0,1 0 1 0 0,-1 0-1 0 0,1 0 0 0 0,0 0 0 0 0,-1 0 0 0 0,1 1 0 0 0,0-1 0 0 0,0 0 0 0 0,0 0 0 0 0,0 1 0 0 0,0-1 0 0 0,0 1 0 0 0,0-1 0 0 0,0 1 0 0 0,0-1 1 0 0,0 1-1 0 0,0-1 0 0 0,0 1 0 0 0,1 0-129 0 0,43-18 255 0 0,2 2 0 0 0,0 2 1 0 0,7 1-256 0 0,32-10-3575 0 0,-76 20 1935 0 0,0 0 0 0 0,0-1 0 0 0,0 0 0 0 0,9-5 1640 0 0,-6-1-1709 0 0</inkml:trace>
  <inkml:trace contextRef="#ctx0" brushRef="#br1" timeOffset="54975.573">3392 7786 2208 0 0,'-24'55'8021'0'0,"-7"-3"-4435"0"0,-12 24-2588 0 0,28-46-910 0 0,3-6-66 0 0,1 0 0 0 0,1 0 1 0 0,1 1-1 0 0,1 0 0 0 0,1 1 0 0 0,1 5-22 0 0,5-29-18 0 0,1 0 1 0 0,0 0-1 0 0,-1 0 0 0 0,1 0 1 0 0,0 0-1 0 0,0-1 0 0 0,0 1 0 0 0,1 0 1 0 0,-1 0-1 0 0,0 0 0 0 0,1 0 1 0 0,-1 0-1 0 0,1 0 0 0 0,-1 0 0 0 0,1-1 1 0 0,0 1-1 0 0,0 0 0 0 0,0 0 1 0 0,0-1-1 0 0,0 1 0 0 0,0-1 1 0 0,1 1-1 0 0,-1-1 0 0 0,2 2 18 0 0,-2-3-30 0 0,1 1-1 0 0,0-1 1 0 0,0 1 0 0 0,-1-1-1 0 0,1 0 1 0 0,0 0 0 0 0,0 0-1 0 0,0 0 1 0 0,-1 0 0 0 0,1 0 0 0 0,0 0-1 0 0,0 0 1 0 0,0-1 0 0 0,-1 1-1 0 0,1-1 1 0 0,0 1 0 0 0,-1-1-1 0 0,1 0 1 0 0,0 0 0 0 0,-1 0-1 0 0,1 0 1 0 0,-1 0 0 0 0,1 0-1 0 0,-1 0 1 0 0,0 0 0 0 0,2-1 30 0 0,13-13-104 0 0,-1 1 1 0 0,0-2 0 0 0,0 0-1 0 0,-2-1 1 0 0,0 0 0 0 0,1-5 103 0 0,21-35-82 0 0,8-22 82 0 0,-9 2-18 0 0,-24 52 223 0 0,1 0-1 0 0,1 0 0 0 0,7-8-204 0 0,-14 26 83 0 0,0-1-1 0 0,1 1 1 0 0,0 0-1 0 0,0 1 1 0 0,1-1-1 0 0,-1 1 1 0 0,1 1-1 0 0,0-1 1 0 0,1 1-1 0 0,0 0 1 0 0,-1 1-1 0 0,5-2-82 0 0,4 0 50 0 0,1-1-1 0 0,0 2 1 0 0,0 0-1 0 0,0 1 1 0 0,1 1-1 0 0,10 0-49 0 0,-19 2-1 0 0,0 0-1 0 0,-1 1 1 0 0,1 0-1 0 0,0 1 1 0 0,-1 0-1 0 0,1 0 1 0 0,0 1 0 0 0,-1 0-1 0 0,1 1 1 0 0,-1-1-1 0 0,0 2 1 0 0,0-1-1 0 0,0 1 1 0 0,2 2 1 0 0,-8-5-8 0 0,-1 0 0 0 0,0 0 0 0 0,0 0 0 0 0,1 0 0 0 0,-1 0 0 0 0,0 0 0 0 0,0 0 0 0 0,0 0 0 0 0,0 1 0 0 0,-1-1 0 0 0,1 0-1 0 0,0 1 1 0 0,-1-1 0 0 0,1 1 0 0 0,0-1 0 0 0,-1 1 0 0 0,0-1 0 0 0,1 1 0 0 0,-1-1 0 0 0,0 1 0 0 0,0-1 0 0 0,0 1 0 0 0,0 0 0 0 0,0-1 0 0 0,0 1 0 0 0,0-1 0 0 0,0 1 0 0 0,-1-1 0 0 0,1 1 0 0 0,-1-1 0 0 0,1 1 0 0 0,-1-1 0 0 0,1 1 0 0 0,-1-1 0 0 0,0 0 0 0 0,0 1 0 0 0,0-1 0 0 0,0 0 0 0 0,0 0 0 0 0,0 1 8 0 0,-6 7-139 0 0,0-1 0 0 0,-1 0-1 0 0,0 0 1 0 0,0-1 0 0 0,-3 2 139 0 0,7-6-48 0 0,-33 25-215 0 0,-2-3 1 0 0,0-1-1 0 0,-31 13 263 0 0,31-17 554 0 0,0 2-1 0 0,2 1 1 0 0,1 2 0 0 0,0 2-554 0 0,33-24 181 0 0,-1 0 0 0 0,1 0 0 0 0,0 0 0 0 0,0 0 0 0 0,0 0 0 0 0,1 1 0 0 0,-1-1 0 0 0,1 1 0 0 0,0 0 0 0 0,0 0 0 0 0,0 0 0 0 0,0 0 0 0 0,0 1-181 0 0,2-3 82 0 0,0 0-1 0 0,0 0 1 0 0,0 0-1 0 0,0 0 0 0 0,0 0 1 0 0,0 0-1 0 0,0 0 1 0 0,1 0-1 0 0,-1-1 0 0 0,1 1 1 0 0,0 0-1 0 0,-1 0 0 0 0,1 0 1 0 0,0-1-1 0 0,0 1 1 0 0,0 0-1 0 0,0-1 0 0 0,0 1 1 0 0,0-1-1 0 0,1 1 0 0 0,-1-1 1 0 0,1 0-1 0 0,-1 0 1 0 0,1 1-1 0 0,-1-1 0 0 0,1 0 1 0 0,-1 0-1 0 0,1 0 0 0 0,0-1 1 0 0,1 2-82 0 0,10 4 129 0 0,0 0-1 0 0,0-1 1 0 0,1-1 0 0 0,-1 0 0 0 0,1 0 0 0 0,9 0-129 0 0,88 7-63 0 0,-39-5-242 0 0,-37-2 141 0 0,18 3-5304 0 0,19 4 5468 0 0,-58-7-1733 0 0,1-1 0 0 0,0 2-1 0 0,-1 0 1 0 0,0 1 0 0 0,0 0 0 0 0,-1 1-1 0 0,1 0 1734 0 0,2 6-2246 0 0</inkml:trace>
  <inkml:trace contextRef="#ctx0" brushRef="#br1" timeOffset="68004.484">15100 1628 272 0 0,'-1'4'1371'0'0,"-1"1"0"0"0,1-1 0 0 0,-1 1 0 0 0,0-1 0 0 0,-1 0 0 0 0,1 0 0 0 0,-1 0 0 0 0,1 0-1 0 0,-2 1-1370 0 0,-16 26 2404 0 0,-4 28-2107 0 0,2 2 0 0 0,2 0 0 0 0,1 10-297 0 0,16-57-70 0 0,0-1-1 0 0,1 1 1 0 0,1-1 0 0 0,0 1-1 0 0,1 0 1 0 0,0-1 0 0 0,1 3 70 0 0,0-13-171 0 0,-1 0 0 0 0,1 0 0 0 0,-1-1 0 0 0,1 1 0 0 0,0 0 1 0 0,0-1-1 0 0,0 1 0 0 0,1-1 0 0 0,-1 1 0 0 0,1-1 0 0 0,-1 1 0 0 0,1-1 0 0 0,0 0 1 0 0,-1 0-1 0 0,1 0 0 0 0,1 1 171 0 0,-1-2-325 0 0,0 0 1 0 0,1 0 0 0 0,-1 1 0 0 0,0-2-1 0 0,1 1 1 0 0,-1 0 0 0 0,1 0-1 0 0,-1-1 1 0 0,1 1 0 0 0,0-1-1 0 0,-1 0 1 0 0,1 0 0 0 0,-1 0-1 0 0,1 0 1 0 0,0 0 0 0 0,-1-1 0 0 0,1 1-1 0 0,-1-1 1 0 0,1 1 0 0 0,1-2 324 0 0,5-1-920 0 0,1 0 0 0 0,-1-1 1 0 0,-1 0-1 0 0,1 0 0 0 0,4-3 920 0 0,17-15-1570 0 0</inkml:trace>
  <inkml:trace contextRef="#ctx0" brushRef="#br1" timeOffset="68354.166">15371 1177 624 0 0,'-28'-2'1596'0'0,"1"2"1"0"0,0 2-1 0 0,-1 0 0 0 0,1 1 1 0 0,0 2-1 0 0,-22 7-1596 0 0,28-5 470 0 0,0 0-1 0 0,1 2 0 0 0,0 0 1 0 0,1 2-1 0 0,-10 6-469 0 0,-22 18 676 0 0,2 4 0 0 0,1 1-1 0 0,2 2 1 0 0,2 3 0 0 0,2 1-1 0 0,2 2 1 0 0,2 1 0 0 0,2 3-1 0 0,0 4-675 0 0,22-31 344 0 0,0 0 1 0 0,2 0-1 0 0,0 1 0 0 0,2 0 0 0 0,1 1 0 0 0,1 1 0 0 0,2-1 0 0 0,0 1 0 0 0,0 17-344 0 0,5-32 75 0 0,1 0 1 0 0,0 0-1 0 0,0 1 1 0 0,1-1-1 0 0,1 0 0 0 0,0 0 1 0 0,1 0-1 0 0,1 0 0 0 0,0-1 1 0 0,0 0-1 0 0,1 1 1 0 0,1-1-1 0 0,0-1 0 0 0,0 1 1 0 0,2-1-1 0 0,-1 0 1 0 0,1-1-1 0 0,1 0 0 0 0,0 0 1 0 0,0-1-1 0 0,6 5-75 0 0,5 0 30 0 0,0 0 1 0 0,1-1-1 0 0,1-1 0 0 0,0-1 0 0 0,0 0 0 0 0,1-2 1 0 0,0-1-1 0 0,1-1 0 0 0,0-1 0 0 0,24 3-30 0 0,13-1-49 0 0,-1-3 0 0 0,2-2-1 0 0,50-5 50 0 0,-44-1-301 0 0,0-3 1 0 0,48-12 300 0 0,-91 13-157 0 0,1-1 1 0 0,-2-2-1 0 0,1 0 1 0 0,-1-2 0 0 0,0 0-1 0 0,-1-2 1 0 0,0 0-1 0 0,14-12 157 0 0,-29 19-19 0 0,-1-1 0 0 0,0-1-1 0 0,0 1 1 0 0,0-1 0 0 0,-1 0-1 0 0,0-1 1 0 0,0 0 0 0 0,-1 0 0 0 0,0 0-1 0 0,0 0 1 0 0,-1-1 0 0 0,0 0-1 0 0,0 0 1 0 0,0-5 19 0 0,-1 1-41 0 0,0 0 1 0 0,-1 0-1 0 0,-1 0 0 0 0,0 0 1 0 0,-1-1-1 0 0,0 1 1 0 0,-1 0-1 0 0,-1 0 0 0 0,-2-12 41 0 0,-5-8-65 0 0,-1 0-1 0 0,-2 1 0 0 0,-1 0 0 0 0,-1 1 1 0 0,-2 1-1 0 0,-1 0 0 0 0,-16-20 66 0 0,6 11-1603 0 0,-3 2 0 0 0,-1 1 0 0 0,-2 1-1 0 0,-1 2 1 0 0,-2 1 0 0 0,-1 2 0 0 0,-17-9 1603 0 0,47 32-5461 0 0,7 7 4241 0 0,6 0-952 0 0</inkml:trace>
  <inkml:trace contextRef="#ctx0" brushRef="#br1" timeOffset="69400.708">300 7528 1636 0 0,'-8'3'2782'0'0,"-4"2"4541"0"0,26 8-5901 0 0,-4-7-1396 0 0,1 0 0 0 0,0-1-1 0 0,0-1 1 0 0,1 0 0 0 0,-1-1-1 0 0,1 0 1 0 0,0 0 0 0 0,0-1-1 0 0,0-1 1 0 0,0 0-26 0 0,35 1 57 0 0,44-3-57 0 0,-67 0 33 0 0,2-1-7 0 0,-9 1-11 0 0,1 0 0 0 0,-1 1 0 0 0,3 1-15 0 0,-17-1 3 0 0,1 0 0 0 0,-1 1-1 0 0,1-1 1 0 0,-1 1 0 0 0,0 0-1 0 0,1 0 1 0 0,-1 0 0 0 0,0 1 0 0 0,1-1-1 0 0,-1 1 1 0 0,0 0 0 0 0,0 0-1 0 0,0 0 1 0 0,-1 0 0 0 0,1 0 0 0 0,0 1-1 0 0,0 0-2 0 0,-2-1 4 0 0,1 1-1 0 0,-1-1 1 0 0,0 1 0 0 0,0-1-1 0 0,0 1 1 0 0,0-1-1 0 0,-1 1 1 0 0,1 0 0 0 0,-1-1-1 0 0,1 1 1 0 0,-1 0-1 0 0,0-1 1 0 0,0 1 0 0 0,0 0-1 0 0,-1-1 1 0 0,1 1 0 0 0,0 0-1 0 0,-1-1 1 0 0,0 1-1 0 0,0 0 1 0 0,0-1 0 0 0,0 1-1 0 0,-1 0-3 0 0,-4 11 25 0 0,-1-1-1 0 0,0 0 1 0 0,-9 10-25 0 0,5-6 23 0 0,1-3 0 0 0,-20 37 17 0 0,29-48-40 0 0,-1 0 1 0 0,1 1 0 0 0,0-1-1 0 0,0 0 1 0 0,0 0-1 0 0,0 1 1 0 0,0-1 0 0 0,1 0-1 0 0,0 1 1 0 0,-1-1 0 0 0,1 1-1 0 0,0-1 1 0 0,1 0 0 0 0,-1 3-1 0 0,1-4 4 0 0,0-1 1 0 0,0 1-1 0 0,0 0 1 0 0,0-1 0 0 0,0 1-1 0 0,0-1 1 0 0,0 0-1 0 0,1 1 1 0 0,-1-1-1 0 0,0 0 1 0 0,1 0 0 0 0,-1 0-1 0 0,1 0 1 0 0,-1 0-1 0 0,1 0 1 0 0,0 0-1 0 0,-1 0 1 0 0,1 0 0 0 0,0-1-1 0 0,0 1 1 0 0,-1-1-1 0 0,1 0 1 0 0,0 1 0 0 0,0-1-1 0 0,0 0 1 0 0,-1 0-1 0 0,1 0 1 0 0,2 0-5 0 0,8 0 41 0 0,-1-1 0 0 0,1 0 0 0 0,0-1 0 0 0,0 0-41 0 0,-8 1 0 0 0,10-2-274 0 0,1-1-1 0 0,-1 0 1 0 0,0-1-1 0 0,0 0 1 0 0,0-1-1 0 0,6-5 275 0 0,-6 3-1041 0 0,0-1 1 0 0,-1-1-1 0 0,0 0 0 0 0,0-1 0 0 0,-1 0 1 0 0,0-1-1 0 0,-1 0 0 0 0,0-1 1 0 0,0-2 1040 0 0,8-14-1966 0 0</inkml:trace>
  <inkml:trace contextRef="#ctx0" brushRef="#br1" timeOffset="69889.497">459 6975 1068 0 0,'-35'17'2048'0'0,"2"2"-1"0"0,0 1 1 0 0,-21 19-2048 0 0,36-25 357 0 0,0 2 0 0 0,2 1 0 0 0,-1 0 0 0 0,2 1 0 0 0,1 0 0 0 0,-9 15-357 0 0,-4 13 605 0 0,2 0 1 0 0,2 1 0 0 0,2 2-1 0 0,3 0 1 0 0,1 1-1 0 0,3 1 1 0 0,2 0 0 0 0,2 1-1 0 0,3 0 1 0 0,-1 37-606 0 0,8-72 376 0 0,0 1 0 0 0,1 0-1 0 0,1-1 1 0 0,1 1 0 0 0,0-1 0 0 0,1 0 0 0 0,1 0 0 0 0,0 0 0 0 0,7 12-376 0 0,-6-17 172 0 0,1 0 0 0 0,-1-1 1 0 0,2 0-1 0 0,-1-1 0 0 0,2 0 1 0 0,-1 0-1 0 0,1-1 0 0 0,1 0 1 0 0,0 0-1 0 0,0-1 0 0 0,0 0 1 0 0,1-1-1 0 0,6 3-172 0 0,7 1 72 0 0,0 0-1 0 0,0-2 1 0 0,1-1-1 0 0,0 0 1 0 0,1-2-1 0 0,0-2 1 0 0,0 0 0 0 0,0-1-1 0 0,0-2 1 0 0,0 0-1 0 0,0-2 1 0 0,13-2-72 0 0,17-4-18 0 0,0-2 0 0 0,-1-3 1 0 0,0-2-1 0 0,-1-2 0 0 0,14-9 18 0 0,-10 3-279 0 0,-2-2-1 0 0,17-13 280 0 0,-52 26-287 0 0,-1-2 0 0 0,0 0 0 0 0,0-1 0 0 0,-2-2 0 0 0,0 0 0 0 0,0 0 0 0 0,5-9 287 0 0,-18 19-173 0 0,-1 1 1 0 0,0-1 0 0 0,0 0 0 0 0,0-1-1 0 0,-1 1 1 0 0,0 0 0 0 0,0-1-1 0 0,0 0 1 0 0,-1 0 0 0 0,0 0 0 0 0,-1 0-1 0 0,1 0 1 0 0,-1 0 0 0 0,-1 0-1 0 0,1 0 1 0 0,-1-1 0 0 0,-1-3 172 0 0,-1-1-241 0 0,0 1 0 0 0,-1-1 0 0 0,0 1 0 0 0,-1 0 0 0 0,0 0 1 0 0,0 1-1 0 0,-2-1 0 0 0,1 1 0 0 0,-1 0 0 0 0,-6-6 241 0 0,-12-19-153 0 0,-2 2 1 0 0,-2 1-1 0 0,-1 1 1 0 0,-1 2-1 0 0,-2 1 0 0 0,-6-4 153 0 0,19 18 102 0 0,-1 0-1 0 0,-1 1 0 0 0,0 1 1 0 0,0 0-1 0 0,-1 2 0 0 0,-1 1 0 0 0,1 1 1 0 0,-1 0-1 0 0,-1 2 0 0 0,0 1 1 0 0,-11-1-102 0 0,-25 5 53 0 0,56 1-240 0 0,0 1 0 0 0,0-1 0 0 0,0 1 0 0 0,0 0-1 0 0,0 0 1 0 0,0 0 0 0 0,0 1 0 0 0,1-1 0 0 0,-1 1 0 0 0,0 0-1 0 0,1 0 1 0 0,0 0 0 0 0,-1 1 187 0 0,3-2-142 0 0,1-1-1 0 0,-1 1 0 0 0,0-1 1 0 0,1 0-1 0 0,0 1 1 0 0,-1 0-1 0 0,1-1 1 0 0,-1 1-1 0 0,1-1 1 0 0,0 1-1 0 0,-1-1 1 0 0,1 1-1 0 0,0 0 1 0 0,-1-1-1 0 0,1 1 1 0 0,0 0-1 0 0,0-1 0 0 0,0 1 1 0 0,0 0-1 0 0,0 0 1 0 0,0-1-1 0 0,0 1 1 0 0,0 0-1 0 0,0-1 1 0 0,0 1-1 0 0,0 0 1 0 0,0-1-1 0 0,0 1 1 0 0,0 0-1 0 0,1-1 1 0 0,-1 1-1 0 0,0 0 1 0 0,1-1-1 0 0,-1 1 0 0 0,0-1 1 0 0,1 1-1 0 0,-1 0 1 0 0,1-1-1 0 0,-1 1 1 0 0,0-1-1 0 0,1 1 1 0 0,0-1-1 0 0,-1 0 1 0 0,1 1-1 0 0,0 0 143 0 0,30 15-3600 0 0,0-5 1947 0 0</inkml:trace>
  <inkml:trace contextRef="#ctx0" brushRef="#br1" timeOffset="71031.028">13709 11160 864 0 0,'17'-10'4624'0'0,"-8"4"-3813"0"0,0 1-1 0 0,0 0 1 0 0,1 0 0 0 0,-1 1-1 0 0,1 0 1 0 0,3 0-811 0 0,3 0 470 0 0,0 1 1 0 0,-1 1 0 0 0,1 0-1 0 0,0 2 1 0 0,0-1 0 0 0,0 2 0 0 0,0 0-1 0 0,1 1-470 0 0,-6 0 5 0 0,0 0 0 0 0,-1 0 0 0 0,1 1 0 0 0,-1 0 0 0 0,1 1 0 0 0,-1 0 0 0 0,0 1 0 0 0,-1 0 0 0 0,1 1 0 0 0,-1 0 0 0 0,0 0 0 0 0,1 1-5 0 0,-9-5-2 0 0,1-1 1 0 0,-1 0-1 0 0,1 1 1 0 0,-1-1-1 0 0,0 1 0 0 0,0 0 1 0 0,1-1-1 0 0,-1 1 1 0 0,0 0-1 0 0,0-1 1 0 0,-1 1-1 0 0,1 0 1 0 0,0 0-1 0 0,-1 0 1 0 0,1 0-1 0 0,-1 0 1 0 0,1 0-1 0 0,-1 0 1 0 0,0 0-1 0 0,0 0 1 0 0,0 0-1 0 0,0 1 2 0 0,-1 0-1 0 0,0 0 0 0 0,0 1 0 0 0,0-1 0 0 0,0 0 0 0 0,-1 0 0 0 0,1 0 0 0 0,-1 0 0 0 0,0 0 0 0 0,0-1 0 0 0,0 1 0 0 0,0 0 0 0 0,-2 1 1 0 0,-9 8 10 0 0,0-1 0 0 0,-1 0-1 0 0,0-1 1 0 0,-15 8-10 0 0,21-13 10 0 0,-43 22 414 0 0,38-21-166 0 0,0 1 1 0 0,1 0-1 0 0,-1 1 1 0 0,1 0 0 0 0,1 0-1 0 0,0 2 1 0 0,0-1-1 0 0,-2 4-258 0 0,13-13 5 0 0,0 0 0 0 0,-1 1-1 0 0,1-1 1 0 0,0 0 0 0 0,-1 1-1 0 0,1-1 1 0 0,0 0 0 0 0,0 1-1 0 0,-1-1 1 0 0,1 1 0 0 0,0-1-1 0 0,0 0 1 0 0,0 1 0 0 0,0-1 0 0 0,0 1-1 0 0,0-1 1 0 0,-1 1 0 0 0,1-1-1 0 0,0 1 1 0 0,0-1 0 0 0,0 0-1 0 0,1 1 1 0 0,-1-1 0 0 0,0 1-1 0 0,0-1 1 0 0,0 1 0 0 0,0-1-1 0 0,0 0 1 0 0,0 1 0 0 0,1-1 0 0 0,-1 1-1 0 0,0-1 1 0 0,0 0 0 0 0,0 1-1 0 0,1-1 1 0 0,-1 1 0 0 0,1-1-5 0 0,19 8 47 0 0,22-4-47 0 0,-16-4-5 0 0,2 0-11 0 0,0 0 1 0 0,17 4 15 0 0,-37-3-4 0 0,-1 0 1 0 0,0 0-1 0 0,0 1 1 0 0,0 0-1 0 0,0 1 1 0 0,-1-1-1 0 0,1 1 1 0 0,-1 1-1 0 0,1-1 1 0 0,-1 1-1 0 0,0 0 1 0 0,2 2 3 0 0,-6-4 0 0 0,-1-1 1 0 0,0 0 0 0 0,0 0-1 0 0,0 0 1 0 0,0 1-1 0 0,0-1 1 0 0,0 0-1 0 0,0 1 1 0 0,-1-1-1 0 0,1 1 1 0 0,0-1 0 0 0,-1 1-1 0 0,1-1 1 0 0,-1 1-1 0 0,0-1 1 0 0,1 1-1 0 0,-1 0 1 0 0,0-1 0 0 0,0 1-1 0 0,0-1 1 0 0,0 1-1 0 0,0 0 1 0 0,-1 1-1 0 0,0 1 2 0 0,0 0-1 0 0,-1-1 1 0 0,1 1 0 0 0,-1 0 0 0 0,0 0 0 0 0,0-1 0 0 0,0 1-1 0 0,0-1 1 0 0,-1 0 0 0 0,0 0-2 0 0,-9 11 13 0 0,0-2-1 0 0,-1 0 1 0 0,-1 0 0 0 0,-2 0-13 0 0,15-11 1 0 0,-38 29 23 0 0,13-8-36 0 0,-1-2 0 0 0,-1 0 0 0 0,0-2 1 0 0,-2-1-1 0 0,-30 12 12 0 0,35-24-313 0 0,24-5 80 0 0,-1-1 0 0 0,1 1-1 0 0,0 0 1 0 0,0-1-1 0 0,0 1 1 0 0,-1 0 0 0 0,1-1-1 0 0,0 1 1 0 0,0-1-1 0 0,0 0 1 0 0,0 1 0 0 0,0-1-1 0 0,0 0 1 0 0,0 0-1 0 0,0 0 1 0 0,0 0 0 0 0,0 0-1 0 0,0 0 1 0 0,1 0-1 0 0,-1 0 1 0 0,0 0 233 0 0,0-3-650 0 0,-1 1 1 0 0,1-1-1 0 0,0 0 0 0 0,0 0 1 0 0,0 1-1 0 0,1-1 0 0 0,-1 0 1 0 0,1 0-1 0 0,0 0 1 0 0,0 0-1 0 0,0 0 0 0 0,0 0 1 0 0,1-1 649 0 0,5-24-2100 0 0</inkml:trace>
  <inkml:trace contextRef="#ctx0" brushRef="#br1" timeOffset="71388.789">13823 11062 1704 0 0,'-41'8'1645'0'0,"-1"3"1"0"0,1 1-1 0 0,1 3 0 0 0,0 1 0 0 0,1 1 0 0 0,-29 19-1645 0 0,50-25 445 0 0,1 0-1 0 0,1 0 0 0 0,0 2 0 0 0,1 0 0 0 0,0 0 1 0 0,1 2-1 0 0,1 0 0 0 0,0 0 0 0 0,1 1 0 0 0,1 1 1 0 0,0 0-1 0 0,1 0 0 0 0,1 1 0 0 0,1 1 0 0 0,-3 10-444 0 0,6-14 84 0 0,1 1-1 0 0,1-1 0 0 0,1 1 1 0 0,0 0-1 0 0,1 0 0 0 0,1 0 0 0 0,0 0 1 0 0,1-1-1 0 0,1 1 0 0 0,0 0 1 0 0,1-1-1 0 0,1 1 0 0 0,0-1 0 0 0,1 0 1 0 0,1 0-1 0 0,0 0 0 0 0,1-1 1 0 0,4 5-84 0 0,1 0 73 0 0,0-1 0 0 0,1-1-1 0 0,1 0 1 0 0,0-1 0 0 0,1-1 0 0 0,1 0 0 0 0,0-1 0 0 0,1 0 0 0 0,1-2 0 0 0,0 0 0 0 0,1-1 0 0 0,0-1 0 0 0,7 3-73 0 0,8 0-9 0 0,1-1 0 0 0,0-1 0 0 0,0-2 1 0 0,1-2-1 0 0,0-1 0 0 0,1-2 0 0 0,-1-1 0 0 0,1-2 0 0 0,-1-2 1 0 0,1-1-1 0 0,16-4 9 0 0,-26 2-7 0 0,0 0 1 0 0,-1-2-1 0 0,1-1 1 0 0,-1-2-1 0 0,0 0 0 0 0,-1-1 1 0 0,-1-2-1 0 0,1-1 1 0 0,-2 0-1 0 0,0-2 1 0 0,0-1-1 0 0,-2 0 1 0 0,0-2-1 0 0,-1 0 1 0 0,12-15 6 0 0,-21 19 0 0 0,-1 0 0 0 0,-1 0 1 0 0,-1-1-1 0 0,0 0 0 0 0,0 0 1 0 0,-2-1-1 0 0,0 0 0 0 0,-1 0 1 0 0,0-1-1 0 0,-1 1 1 0 0,-1-1-1 0 0,-1 0 0 0 0,-1 0 1 0 0,0 0-1 0 0,-1 0 0 0 0,-1-5 0 0 0,-2-12-6 0 0,-1-1-1 0 0,-2 1 0 0 0,-2 0 1 0 0,-1 0-1 0 0,-1 1 1 0 0,-2 0-1 0 0,-8-14 7 0 0,14 32 4 0 0,-2 0-1 0 0,1 1 1 0 0,-2 0 0 0 0,0 0-1 0 0,-1 1 1 0 0,0 0 0 0 0,-1 1-1 0 0,-1 0 1 0 0,-11-10-4 0 0,17 17-35 0 0,0 1 0 0 0,0 0 0 0 0,0 0 0 0 0,-1 0 0 0 0,1 1 0 0 0,-1 0 0 0 0,0 0 0 0 0,0 1-1 0 0,0 0 1 0 0,0 0 0 0 0,0 1 0 0 0,-1-1 0 0 0,1 2 0 0 0,0-1 0 0 0,-1 1 0 0 0,1 0 0 0 0,0 0 0 0 0,-1 1 0 0 0,1 0 0 0 0,0 1 0 0 0,0-1 0 0 0,0 1-1 0 0,-2 1 36 0 0,-3 2-1110 0 0,0 0 0 0 0,1 1 0 0 0,0 0-1 0 0,0 1 1 0 0,1 0 0 0 0,-1 1 0 0 0,-5 6 1110 0 0,-9 10-5079 0 0,1 1 1 0 0,-3 6 5078 0 0,3-2-1720 0 0</inkml:trace>
  <inkml:trace contextRef="#ctx0" brushRef="#br0" timeOffset="85442.497">13320 3571 1392 0 0,'-28'27'7708'0'0,"5"2"-6063"0"0,20-25-1682 0 0,1 1 1 0 0,-1 0 0 0 0,1 0-1 0 0,0 1 1 0 0,0-1-1 0 0,0 0 1 0 0,1 1 0 0 0,-1-1-1 0 0,1 1 1 0 0,1-1 0 0 0,-1 1-1 0 0,1 3 37 0 0,1 10-764 0 0,1 0 0 0 0,0 0 0 0 0,2 2 764 0 0,5 44-5412 0 0,-8-42 3764 0 0</inkml:trace>
  <inkml:trace contextRef="#ctx0" brushRef="#br0" timeOffset="85737.398">13229 4203 716 0 0,'-4'64'7936'0'0,"2"-48"-7737"0"0,1 1 0 0 0,1-1-1 0 0,0 1 1 0 0,1 0 0 0 0,0-1-1 0 0,2 3-198 0 0,9 47-1429 0 0,-9-46-976 0 0,-1 0 0 0 0,0 0 0 0 0,-3 20 2405 0 0,-1-24-1052 0 0</inkml:trace>
  <inkml:trace contextRef="#ctx0" brushRef="#br0" timeOffset="86038.947">13215 4916 1428 0 0,'4'26'5761'0'0,"-2"15"-3457"0"0,-1-4-2259 0 0,0 38-828 0 0,-3-49-1775 0 0,-2 1-1 0 0,0-1 1 0 0,-2 3 2558 0 0,3-8-1036 0 0</inkml:trace>
  <inkml:trace contextRef="#ctx0" brushRef="#br0" timeOffset="86039.947">13171 5559 492 0 0,'-2'18'1101'0'0,"-1"50"3987"0"0,4-61-5065 0 0,-1 0 0 0 0,2-1 1 0 0,-1 1-1 0 0,1 0 0 0 0,1 4-23 0 0,-1-6-489 0 0,-1 1 0 0 0,0 0 0 0 0,0 0 0 0 0,-1 0 0 0 0,0 0-1 0 0,0-1 1 0 0,0 1 0 0 0,0 0 0 0 0,-1 0 0 0 0,-1 2 489 0 0,1 4-594 0 0,-2 8-310 0 0</inkml:trace>
  <inkml:trace contextRef="#ctx0" brushRef="#br0" timeOffset="86302.923">13122 6295 292 0 0,'-16'65'8104'0'0,"11"-49"-7320"0"0,1-1 0 0 0,1 1 0 0 0,-2 11-784 0 0,5-12-479 0 0,0 1-1 0 0,1 0 0 0 0,0 0 1 0 0,2-1-1 0 0,0 2 480 0 0,0 2-3439 0 0,0 1 1 0 0,0 18 3438 0 0,-3-22-1233 0 0</inkml:trace>
  <inkml:trace contextRef="#ctx0" brushRef="#br0" timeOffset="86567.969">13010 7010 684 0 0,'7'17'1760'0'0,"-4"-2"184"0"0,1-3 77 0 0,-1-1-493 0 0,1 4-832 0 0,1-3-400 0 0,-3 3-236 0 0,3-3-156 0 0,-5-1-192 0 0,0-1-220 0 0,0 1-248 0 0,0-1-188 0 0,0 1-141 0 0,0 1-55 0 0,-5 1-4 0 0,3 4 24 0 0,-5 0 136 0 0,0 1 188 0 0</inkml:trace>
  <inkml:trace contextRef="#ctx0" brushRef="#br0" timeOffset="86783.646">12940 7845 1320 0 0,'0'5'836'0'0,"-1"1"1"0"0,1-1-1 0 0,-2 0 0 0 0,1 0 1 0 0,0 0-1 0 0,-1 0 0 0 0,0 0 1 0 0,0 0-1 0 0,0 0 0 0 0,-4 4-836 0 0,-34 48 3005 0 0,6-10-3794 0 0,25-32 163 0 0,1 0-1 0 0,1 1 0 0 0,1 0 1 0 0,0 0-1 0 0,0 1 1 0 0,2 0 626 0 0,0 3-2140 0 0,0 0 0 0 0,2 1-1 0 0,0 0 2141 0 0,2-2-1343 0 0</inkml:trace>
  <inkml:trace contextRef="#ctx0" brushRef="#br0" timeOffset="87053.415">12826 8654 224 0 0,'-4'17'1576'0'0,"1"0"216"0"0,-1-2 93 0 0,-1 1-277 0 0,0-1-804 0 0,3 0-472 0 0,2-1-216 0 0,0-1-232 0 0,0-3-180 0 0,0 3-184 0 0,2-2-248 0 0,1 1-264 0 0,-1-1-165 0 0,0 1-183 0 0,1 1 32 0 0,-3-1 172 0 0</inkml:trace>
  <inkml:trace contextRef="#ctx0" brushRef="#br0" timeOffset="87054.415">12815 9172 208 0 0,'-7'30'2356'0'0,"-7"-1"641"0"0,0-4 283 0 0,2 0 68 0 0,3-4-1228 0 0,-3-2-992 0 0,7-2-632 0 0,1-2-380 0 0,1 1-300 0 0,-1 1-364 0 0,1-2-444 0 0,1 0-460 0 0,2-3-572 0 0,2 1-524 0 0,1-3-56 0 0,1 3 247 0 0,-4-3 385 0 0,3-1 616 0 0</inkml:trace>
  <inkml:trace contextRef="#ctx0" brushRef="#br0" timeOffset="87318.642">13048 9571 508 0 0,'-19'10'340'0'0,"3"1"-188"0"0,-3-7-220 0 0,0-2-736 0 0</inkml:trace>
  <inkml:trace contextRef="#ctx0" brushRef="#br0" timeOffset="93672.765">13187 5111 148 0 0,'-1'-1'308'0'0,"0"0"0"0"0,0 0-1 0 0,0 0 1 0 0,0-1 0 0 0,0 1 0 0 0,0 0-1 0 0,1 0 1 0 0,-1 0 0 0 0,0-1 0 0 0,1 1 0 0 0,-1 0-1 0 0,1-1 1 0 0,-1 1 0 0 0,1-1 0 0 0,0 1-1 0 0,-1-1 1 0 0,1 1 0 0 0,0 0 0 0 0,0-1 0 0 0,0 1-1 0 0,0-1 1 0 0,0 1 0 0 0,0-1 0 0 0,1 1-308 0 0,6-38 1140 0 0,-5 35-1006 0 0,1 0 0 0 0,-1-1 0 0 0,1 1 0 0 0,0 0-1 0 0,1 1 1 0 0,-1-1 0 0 0,0 0 0 0 0,1 1 0 0 0,0 0 0 0 0,0 0 0 0 0,0 0 0 0 0,0 0 0 0 0,1 1 0 0 0,2-2-134 0 0,-4 3 24 0 0,0-1 0 0 0,0 0 0 0 0,0 1 1 0 0,1 0-1 0 0,-1 0 0 0 0,1 0 0 0 0,-1 0 0 0 0,0 0 0 0 0,1 1 0 0 0,-1-1 1 0 0,1 1-1 0 0,0 0 0 0 0,-1 0 0 0 0,1 0 0 0 0,-1 1 0 0 0,1-1 0 0 0,-1 1 1 0 0,1 0-1 0 0,-1 0 0 0 0,0 0 0 0 0,1 1-24 0 0,-3-2 46 0 0,0 1 1 0 0,1 0-1 0 0,-1 0 0 0 0,0 0 0 0 0,0 0 1 0 0,-1 0-1 0 0,1 1 0 0 0,0-1 0 0 0,0 0 1 0 0,0 0-1 0 0,-1 0 0 0 0,1 1 0 0 0,-1-1 1 0 0,1 0-1 0 0,-1 1 0 0 0,1-1 1 0 0,-1 1-1 0 0,0-1 0 0 0,0 0 0 0 0,0 1 1 0 0,0-1-1 0 0,0 1 0 0 0,0-1 0 0 0,0 1 1 0 0,0-1-1 0 0,0 0 0 0 0,-1 1 0 0 0,1-1 1 0 0,-1 1-1 0 0,1-1 0 0 0,-1 0 0 0 0,1 0 1 0 0,-1 1-1 0 0,0-1 0 0 0,1 0 1 0 0,-1 0-1 0 0,-1 1-46 0 0,-1 4 105 0 0,-1-1-1 0 0,1 0 1 0 0,-1 1 0 0 0,-1-1-1 0 0,1-1 1 0 0,-1 1 0 0 0,-4 2-105 0 0,3-2 15 0 0,-1-1 0 0 0,0 0 0 0 0,0-1 0 0 0,0 0 0 0 0,-1 0 0 0 0,1 0 0 0 0,-1-1 0 0 0,1 0 0 0 0,-1-1 0 0 0,0 1 0 0 0,0-2 0 0 0,0 1 0 0 0,1-1 0 0 0,-1 0 0 0 0,0-1 0 0 0,0 0 0 0 0,-3 0-15 0 0,7 0 19 0 0,0 0 0 0 0,0 0-1 0 0,0 0 1 0 0,0 0-1 0 0,0 0 1 0 0,1-1 0 0 0,-1 0-1 0 0,1 0 1 0 0,-1 0-1 0 0,1 0 1 0 0,0 0-1 0 0,0-1 1 0 0,0 0 0 0 0,0 1-1 0 0,0-1 1 0 0,0 0-1 0 0,1 0 1 0 0,-1 0 0 0 0,1-1-1 0 0,0 1 1 0 0,0-1-1 0 0,0 1 1 0 0,1-1-1 0 0,-1 0 1 0 0,1 1 0 0 0,0-1-1 0 0,0 0 1 0 0,0 0-1 0 0,0 0 1 0 0,1 0 0 0 0,0 0-1 0 0,0 0 1 0 0,0 0-1 0 0,0-3-18 0 0,1 1 22 0 0,1 1-1 0 0,-1-1 0 0 0,1 1 1 0 0,0-1-1 0 0,0 1 0 0 0,0 0 0 0 0,1 0 1 0 0,0 0-1 0 0,0 0 0 0 0,0 0 1 0 0,1 1-1 0 0,0-1 0 0 0,-1 1 1 0 0,2 0-1 0 0,-1 0 0 0 0,0 0 1 0 0,1 1-1 0 0,-1 0 0 0 0,1 0 0 0 0,0 0 1 0 0,3-1-22 0 0,3-2 6 0 0,-1 1 0 0 0,1 0 1 0 0,0 1-1 0 0,0 0 0 0 0,1 1 1 0 0,-1 0-1 0 0,1 1 0 0 0,-1 0 1 0 0,1 1-1 0 0,0 0-6 0 0,-8 1 6 0 0,0 0 0 0 0,1 1-1 0 0,-1-1 1 0 0,-1 1 0 0 0,1-1 0 0 0,0 1 0 0 0,0 1-1 0 0,0-1 1 0 0,0 0 0 0 0,-1 1 0 0 0,1 0 0 0 0,0 0-1 0 0,-1 0 1 0 0,0 0 0 0 0,4 3-6 0 0,-6-3 57 0 0,0-1 0 0 0,0 0-1 0 0,0 1 1 0 0,0 0 0 0 0,0-1 0 0 0,0 1 0 0 0,0 0-1 0 0,0-1 1 0 0,0 1 0 0 0,-1 0 0 0 0,1 0-1 0 0,-1 0 1 0 0,0-1 0 0 0,1 1 0 0 0,-1 0 0 0 0,0 0-1 0 0,0 0 1 0 0,0 0 0 0 0,0 0 0 0 0,0 0-1 0 0,-1 0 1 0 0,1-1 0 0 0,-1 1 0 0 0,1 0 0 0 0,-1 0-1 0 0,0 0 1 0 0,1-1 0 0 0,-1 1 0 0 0,0 0-1 0 0,0-1 1 0 0,0 1 0 0 0,0-1 0 0 0,-1 1 0 0 0,1-1-57 0 0,-5 7 143 0 0,0-1 1 0 0,-1-1-1 0 0,0 1 0 0 0,-1-1 1 0 0,1 0-1 0 0,-1-1 1 0 0,0 0-1 0 0,0 0 1 0 0,-1-1-1 0 0,1 0 1 0 0,-1 0-1 0 0,0-1 1 0 0,0 0-1 0 0,0 0 1 0 0,-1-1-1 0 0,1-1 1 0 0,-1 0-1 0 0,1 0 1 0 0,-1 0-1 0 0,1-1 1 0 0,-1-1-1 0 0,1 0 1 0 0,-1 0-1 0 0,1-1 1 0 0,-8-2-144 0 0,15 4 13 0 0,0-1 1 0 0,0 0-1 0 0,0 0 1 0 0,0 0-1 0 0,0 0 1 0 0,0 0-1 0 0,0 0 1 0 0,1 0-1 0 0,-1-1 1 0 0,0 1-1 0 0,1-1 1 0 0,-1 1-1 0 0,1-1 1 0 0,-1 0-1 0 0,1 1 1 0 0,0-1-1 0 0,0 0 1 0 0,-1 0-1 0 0,1 0 1 0 0,1 0-1 0 0,-1 0 1 0 0,0-1-14 0 0,0 0 13 0 0,1 0 0 0 0,0 0 1 0 0,0 0-1 0 0,0 0 0 0 0,1 0 0 0 0,-1 1 0 0 0,0-1 1 0 0,1 0-1 0 0,0 0 0 0 0,0 0 0 0 0,0 0 1 0 0,0 1-1 0 0,0-1 0 0 0,2-2-13 0 0,4-5 14 0 0,-1-1 0 0 0,2 2 0 0 0,-1-1 0 0 0,2 1 0 0 0,-1 0 0 0 0,1 1 0 0 0,5-4-14 0 0,3-1 5 0 0,1 0-1 0 0,0 1 0 0 0,10-4-4 0 0,-23 13 1 0 0,-1 1-1 0 0,1-1 0 0 0,0 1 1 0 0,-1 0-1 0 0,1 1 1 0 0,0-1-1 0 0,0 1 1 0 0,0 0-1 0 0,1 0 1 0 0,-1 1-1 0 0,0 0 1 0 0,0 0-1 0 0,0 0 1 0 0,0 0-1 0 0,0 1 0 0 0,0 0 1 0 0,3 0-1 0 0,-6 0 2 0 0,-1-1-1 0 0,1 1 1 0 0,-1 0-1 0 0,0 0 1 0 0,1 0 0 0 0,-1 0-1 0 0,0 0 1 0 0,1 0-1 0 0,-1 0 1 0 0,0 0 0 0 0,0 0-1 0 0,0 0 1 0 0,0 1-1 0 0,0-1 1 0 0,-1 0 0 0 0,1 1-1 0 0,0-1 1 0 0,0 0 0 0 0,-1 1-1 0 0,1-1 1 0 0,-1 1-1 0 0,0-1 1 0 0,1 1 0 0 0,-1 0-1 0 0,0-1 1 0 0,0 1-1 0 0,0-1 1 0 0,0 1 0 0 0,0 0-1 0 0,0-1 1 0 0,0 2-2 0 0,-2 4 20 0 0,1 0 0 0 0,-1 0 0 0 0,0 0 0 0 0,0 0 0 0 0,-3 5-20 0 0,4-10 7 0 0,-5 10 37 0 0,0 0 1 0 0,-1 0-1 0 0,0-1 1 0 0,-1 0-1 0 0,0 0 0 0 0,-1 0 1 0 0,0-1-1 0 0,-1-1 1 0 0,0 0-1 0 0,0 0 1 0 0,-1-1-1 0 0,-7 4-44 0 0,8-5 42 0 0,0-1 0 0 0,0-1 0 0 0,-1 0 0 0 0,1 0-1 0 0,-1-1 1 0 0,0-1 0 0 0,-1 1 0 0 0,1-2-1 0 0,-1 0 1 0 0,1 0 0 0 0,-1-1 0 0 0,1 0 0 0 0,-1-1-1 0 0,-5-1-41 0 0,14 1 18 0 0,0-1 0 0 0,0 0 0 0 0,0 1 0 0 0,-1-1 0 0 0,1 0 0 0 0,0 0 0 0 0,0-1 0 0 0,1 1 0 0 0,-1-1 0 0 0,0 1 0 0 0,0-1 0 0 0,1 0-1 0 0,-1 0 1 0 0,1 0 0 0 0,0-1 0 0 0,-1 1 0 0 0,1 0 0 0 0,0-1 0 0 0,0 1 0 0 0,-1-3-18 0 0,3 3 6 0 0,-1 0 0 0 0,0 1-1 0 0,1-1 1 0 0,-1 0 0 0 0,1 0 0 0 0,0 1 0 0 0,0-1 0 0 0,0 0 0 0 0,0 0-1 0 0,0 0 1 0 0,0 0 0 0 0,0 1 0 0 0,0-1 0 0 0,1 0 0 0 0,-1 0-1 0 0,1 0 1 0 0,-1 1 0 0 0,1-1 0 0 0,0 0 0 0 0,-1 1 0 0 0,1-1-1 0 0,0 1 1 0 0,0-1 0 0 0,0 1 0 0 0,1-1 0 0 0,-1 1 0 0 0,0-1 0 0 0,0 1-1 0 0,1 0 1 0 0,-1 0 0 0 0,1 0 0 0 0,-1 0 0 0 0,1 0 0 0 0,-1 0-1 0 0,1 0 1 0 0,0 0 0 0 0,0 1-6 0 0,31-14-7 0 0,-9 5-1757 0 0,-9 2-2827 0 0,-14 5 3615 0 0,0 1 1 0 0,0 0 0 0 0,0-1 0 0 0,0 1 0 0 0,0-1 0 0 0,0 1 0 0 0,0-1 0 0 0,0 1 0 0 0,0-1 0 0 0,-1 1 0 0 0,1-1 0 0 0,-1 0 0 0 0,1-1 975 0 0,1-4-1254 0 0,2-7-934 0 0</inkml:trace>
  <inkml:trace contextRef="#ctx0" brushRef="#br0" timeOffset="94606.083">13106 3913 188 0 0,'0'-1'186'0'0,"0"0"-1"0"0,-1 0 1 0 0,1 0-1 0 0,0 0 0 0 0,1 0 1 0 0,-1 0-1 0 0,0 0 1 0 0,0 0-1 0 0,0 0 1 0 0,1 0-1 0 0,-1 0 1 0 0,0 0-1 0 0,1 0 1 0 0,-1 0-1 0 0,1 0 1 0 0,-1 0-1 0 0,1 0 1 0 0,0 0-1 0 0,-1 0 1 0 0,1 0-1 0 0,0 1 1 0 0,0-1-1 0 0,-1 0 1 0 0,1 1-1 0 0,0-1 1 0 0,0 0-1 0 0,0 1 1 0 0,0-1-1 0 0,0 1 1 0 0,0-1-1 0 0,1 1-185 0 0,-1 0 83 0 0,0 0 0 0 0,0 0-1 0 0,0 0 1 0 0,1 1-1 0 0,-1-1 1 0 0,0 0-1 0 0,0 1 1 0 0,0-1-1 0 0,0 0 1 0 0,0 1 0 0 0,0 0-1 0 0,1-1 1 0 0,-1 1-1 0 0,0 0 1 0 0,-1-1-1 0 0,1 1 1 0 0,0 0 0 0 0,0 0-1 0 0,0 0 1 0 0,0 0-1 0 0,-1 0 1 0 0,1 0-1 0 0,0 0 1 0 0,-1 0 0 0 0,1 0-1 0 0,-1 0 1 0 0,1 0-1 0 0,-1 1 1 0 0,1 0-83 0 0,0 1 142 0 0,0 1 0 0 0,0-1-1 0 0,0 1 1 0 0,0-1 0 0 0,0 1 0 0 0,-1 0 0 0 0,0-1 0 0 0,0 1 0 0 0,0 0 0 0 0,0-1 0 0 0,0 1 0 0 0,-1 0 0 0 0,0-1-1 0 0,1 1 1 0 0,-1-1 0 0 0,-1 1 0 0 0,1-1 0 0 0,0 1 0 0 0,-1-1 0 0 0,0 0 0 0 0,0 1 0 0 0,0-1 0 0 0,0 0 0 0 0,0 0-1 0 0,0-1 1 0 0,-1 1 0 0 0,0 0 0 0 0,1-1 0 0 0,-1 0 0 0 0,0 1 0 0 0,0-1 0 0 0,0 0 0 0 0,-2 0-142 0 0,1 1 52 0 0,0-1-1 0 0,0 0 1 0 0,-1 0 0 0 0,1 0 0 0 0,-1-1 0 0 0,1 1 0 0 0,-1-1-1 0 0,1 0 1 0 0,-1 0 0 0 0,0-1 0 0 0,0 1 0 0 0,1-1-1 0 0,-1 0 1 0 0,0 0 0 0 0,0-1 0 0 0,1 1 0 0 0,-1-1 0 0 0,0 0-1 0 0,1-1 1 0 0,-1 1 0 0 0,1-1 0 0 0,-1 0 0 0 0,1 0 0 0 0,0 0-1 0 0,-3-2-51 0 0,4 1 18 0 0,-1 0 0 0 0,1 0 0 0 0,0 0 0 0 0,0 0 0 0 0,0 0 0 0 0,1-1 0 0 0,-1 1 0 0 0,1-1 0 0 0,0 0 0 0 0,0 0 0 0 0,0 0 0 0 0,1 0 0 0 0,-1 0-1 0 0,1 0 1 0 0,0 0 0 0 0,0 0 0 0 0,0-1 0 0 0,1 1 0 0 0,-1 0 0 0 0,1-1-18 0 0,0 2 13 0 0,1-1-1 0 0,-1 1 1 0 0,0 0-1 0 0,1 0 1 0 0,0 0-1 0 0,-1 0 1 0 0,1 0-1 0 0,1 0 1 0 0,-1 0-1 0 0,0 0 1 0 0,1 0 0 0 0,-1 0-1 0 0,1 1 1 0 0,0-1-1 0 0,0 1 1 0 0,0-1-1 0 0,0 1 1 0 0,1 0-1 0 0,-1 0 1 0 0,0 0-1 0 0,1 0 1 0 0,0 0 0 0 0,-1 0-1 0 0,1 1 1 0 0,0-1-1 0 0,0 1 1 0 0,1-1-13 0 0,7-1 2 0 0,-1 0 0 0 0,1 0 1 0 0,-1 1-1 0 0,1 1 1 0 0,0-1-1 0 0,-1 2 0 0 0,1 0 1 0 0,0 0-1 0 0,0 1 1 0 0,0 0-1 0 0,-1 1 0 0 0,1 0 1 0 0,4 2-3 0 0,-11-3 32 0 0,0 0 0 0 0,0 0 1 0 0,0 1-1 0 0,0-1 0 0 0,-1 1 1 0 0,1 0-1 0 0,-1 0 0 0 0,1 1 0 0 0,-1-1 1 0 0,1 1-1 0 0,-1-1 0 0 0,0 1 1 0 0,-1 0-1 0 0,1 0 0 0 0,0 1 0 0 0,-1-1 1 0 0,1 0-1 0 0,-1 1 0 0 0,0-1 1 0 0,0 1-1 0 0,-1 0 0 0 0,1 0 0 0 0,-1 0 1 0 0,0 0-1 0 0,0 0 0 0 0,0 0 1 0 0,0 0-1 0 0,-1 0 0 0 0,0 0 0 0 0,0 0 1 0 0,0 0-1 0 0,0 1 0 0 0,0-1 1 0 0,-1 0-1 0 0,0 0 0 0 0,0 0-32 0 0,-1 3 135 0 0,0 0 0 0 0,0-1 0 0 0,-1 1-1 0 0,0-1 1 0 0,-1 0 0 0 0,1 0 0 0 0,-1 0 0 0 0,0 0 0 0 0,0 0-1 0 0,-1-1 1 0 0,0 0 0 0 0,0 0 0 0 0,-2 2-135 0 0,4-5 31 0 0,0 1-1 0 0,1-1 1 0 0,-1 0-1 0 0,0 0 1 0 0,0 0 0 0 0,0 0-1 0 0,0-1 1 0 0,0 1-1 0 0,-1-1 1 0 0,1 0-1 0 0,0 0 1 0 0,-1 0 0 0 0,1 0-1 0 0,-1 0 1 0 0,1-1-1 0 0,-1 0 1 0 0,1 1 0 0 0,-1-1-1 0 0,0-1 1 0 0,1 1-1 0 0,-1 0 1 0 0,1-1 0 0 0,-1 0-1 0 0,1 0 1 0 0,0 0-1 0 0,-1 0 1 0 0,1-1-31 0 0,-1 0 47 0 0,1 0-1 0 0,0 0 0 0 0,0 0 1 0 0,0-1-1 0 0,0 1 1 0 0,1-1-1 0 0,-1 0 1 0 0,1 0-1 0 0,0 0 1 0 0,-1 0-1 0 0,1 0 1 0 0,1-1-1 0 0,-1 1 1 0 0,0-1-1 0 0,1 1 1 0 0,0-1-1 0 0,0 1 1 0 0,0-1-1 0 0,0 0 1 0 0,0 0-1 0 0,1 1 1 0 0,0-1-1 0 0,0 0 1 0 0,0 0-1 0 0,0 0 1 0 0,0 1-1 0 0,1-2-46 0 0,-1 0 12 0 0,1 0-1 0 0,0 1 1 0 0,0-1 0 0 0,1 0-1 0 0,-1 1 1 0 0,1-1 0 0 0,0 1-1 0 0,0 0 1 0 0,1 0 0 0 0,-1-1-1 0 0,1 1 1 0 0,0 1 0 0 0,0-1-1 0 0,0 0 1 0 0,1 1 0 0 0,-1 0-1 0 0,1-1 1 0 0,-1 1 0 0 0,1 1 0 0 0,0-1-1 0 0,1 0-11 0 0,6-2 5 0 0,-1 1-1 0 0,1 0 1 0 0,0 1-1 0 0,6-1-4 0 0,-14 3-1 0 0,0 0 1 0 0,0 0-1 0 0,0 1 0 0 0,0 0 1 0 0,0-1-1 0 0,1 1 0 0 0,-1 0 1 0 0,0 1-1 0 0,0-1 0 0 0,0 0 0 0 0,0 1 1 0 0,0 0-1 0 0,0 0 0 0 0,0 0 1 0 0,-1 0-1 0 0,1 0 0 0 0,0 0 1 0 0,0 1-1 0 0,0 0 1 0 0,-2-1 3 0 0,-1 0 1 0 0,0-1-1 0 0,1 1 1 0 0,-1 0-1 0 0,0 0 1 0 0,1 0-1 0 0,-1 0 1 0 0,0-1-1 0 0,0 1 1 0 0,0 0-1 0 0,0 0 1 0 0,0 0-1 0 0,0 0 1 0 0,0 0-1 0 0,0 0 1 0 0,0 0-1 0 0,0 0 1 0 0,-1-1-1 0 0,1 1 1 0 0,0 0-1 0 0,-1 0 1 0 0,1 0-1 0 0,0 0 1 0 0,-1-1-1 0 0,1 1 1 0 0,-1 0-1 0 0,1 0 1 0 0,-1-1-1 0 0,1 1 1 0 0,-1 0-1 0 0,0-1 1 0 0,1 1-1 0 0,-1-1 1 0 0,0 1-1 0 0,0-1 1 0 0,1 1-1 0 0,-2-1-3 0 0,-28 23 178 0 0,-9 3-71 0 0,15-10-187 0 0,-1-1 0 0 0,-19 9 80 0 0,82-40-13584 0 0,-9 6 8207 0 0,-17 7 3858 0 0</inkml:trace>
  <inkml:trace contextRef="#ctx0" brushRef="#br0" timeOffset="95735.574">12826 8677 488 0 0,'-2'0'533'0'0,"-1"-2"-1"0"0,0 1 1 0 0,1 0 0 0 0,0 0-1 0 0,-1-1 1 0 0,1 1 0 0 0,0-1-1 0 0,-1 0 1 0 0,1 0 0 0 0,0 1-1 0 0,1-2 1 0 0,-1 1 0 0 0,0 0-1 0 0,0 0 1 0 0,0-1-533 0 0,2 2 113 0 0,0 1-1 0 0,0-1 1 0 0,0 0 0 0 0,0 0 0 0 0,-1 1 0 0 0,1-1-1 0 0,0 0 1 0 0,0 0 0 0 0,0 1 0 0 0,1-1 0 0 0,-1 0 0 0 0,0 0-1 0 0,0 1 1 0 0,0-1 0 0 0,0 0 0 0 0,1 1 0 0 0,-1-1-1 0 0,0 0 1 0 0,1 1 0 0 0,-1-1 0 0 0,1 0-113 0 0,20-16 459 0 0,-11 12-294 0 0,0 0 0 0 0,1 1 0 0 0,-1 1 0 0 0,11-3-165 0 0,-18 5 4 0 0,1 0 0 0 0,0 0 0 0 0,-1 1 0 0 0,1-1 0 0 0,0 1 0 0 0,0 0 0 0 0,0 0 0 0 0,-1 0 0 0 0,1 1 0 0 0,0-1 0 0 0,0 1 0 0 0,-1 0 0 0 0,1 0 0 0 0,0 0 0 0 0,-1 0 0 0 0,1 1-4 0 0,-3-1 5 0 0,-1-1-1 0 0,1 0 1 0 0,0 1-1 0 0,0-1 1 0 0,-1 1 0 0 0,1 0-1 0 0,-1-1 1 0 0,1 1-1 0 0,0-1 1 0 0,-1 1-1 0 0,1 0 1 0 0,-1 0-1 0 0,0-1 1 0 0,1 1-1 0 0,-1 0 1 0 0,0 0-1 0 0,1-1 1 0 0,-1 1-1 0 0,0 0 1 0 0,0 0-1 0 0,1 0 1 0 0,-1 0-1 0 0,0 0 1 0 0,0-1-1 0 0,0 1 1 0 0,0 0-1 0 0,-1 1-4 0 0,1 0 25 0 0,-1 0 0 0 0,0 0 0 0 0,1 0 0 0 0,-1 0-1 0 0,0 0 1 0 0,-1 0 0 0 0,1 0 0 0 0,0 0 0 0 0,-1 0-1 0 0,1-1 1 0 0,-1 1-25 0 0,-5 5 155 0 0,1-1 0 0 0,-1 0 0 0 0,-1 0 0 0 0,1-1 0 0 0,-2 0-155 0 0,1 0 227 0 0,-1 0-1 0 0,1-1 1 0 0,-1 0 0 0 0,-1 0-1 0 0,1-1 1 0 0,0-1 0 0 0,-1 1-1 0 0,1-2 1 0 0,-1 1 0 0 0,0-1-1 0 0,1-1 1 0 0,-1 0 0 0 0,-1 0-227 0 0,9 0 77 0 0,1 0 1 0 0,-1-1-1 0 0,1 1 1 0 0,-1 0-1 0 0,1-1 1 0 0,-1 1-1 0 0,1-1 1 0 0,0 1-1 0 0,-1-1 1 0 0,1 0 0 0 0,0 0-1 0 0,-1 1 1 0 0,1-1-1 0 0,0 0 1 0 0,0 0-1 0 0,0 0 1 0 0,0-1-1 0 0,0 1 1 0 0,0 0-1 0 0,0 0 1 0 0,0 0-1 0 0,0-1 1 0 0,1 1-1 0 0,-2-1-77 0 0,2-1 99 0 0,-1 0 0 0 0,1 0 0 0 0,-1 1 0 0 0,1-1 0 0 0,0 0 0 0 0,0 0 0 0 0,0 0 0 0 0,0 0 0 0 0,0 1 0 0 0,1-1 0 0 0,-1 0 0 0 0,2-2-99 0 0,0-3 87 0 0,1 1-1 0 0,0-1 1 0 0,0 1-1 0 0,0 0 1 0 0,1 1-1 0 0,0-1 1 0 0,1 0-1 0 0,0 1 1 0 0,2-2-87 0 0,-1 2 12 0 0,0 1-1 0 0,1 0 1 0 0,0 0 0 0 0,0 0-1 0 0,0 1 1 0 0,1 0 0 0 0,-1 1-1 0 0,1 0 1 0 0,6-2-12 0 0,-12 4 0 0 0,0 1-1 0 0,0-1 1 0 0,0 0-1 0 0,0 1 1 0 0,0 0-1 0 0,0-1 1 0 0,0 1 0 0 0,0 0-1 0 0,0 0 1 0 0,0 0-1 0 0,0 0 1 0 0,0 0-1 0 0,0 1 1 0 0,0-1-1 0 0,0 1 1 0 0,0-1-1 0 0,0 1 1 0 0,0 0 0 0 0,0 0-1 0 0,0 0 1 0 0,-1 0-1 0 0,1 0 1 0 0,0 0-1 0 0,0 0 1 0 0,-1 0-1 0 0,1 1 1 0 0,-1-1 0 0 0,1 1-1 0 0,-1-1 1 0 0,0 1-1 0 0,0 0 1 0 0,1-1-1 0 0,-1 1 1 0 0,0 0-1 0 0,-1 0 1 0 0,1 0-1 0 0,0 0 1 0 0,0 0 0 0 0,-1 0-1 0 0,1 1 1 0 0,-1 0 5 0 0,1 0 0 0 0,-1-1 0 0 0,0 1 0 0 0,0 0 0 0 0,-1 0 0 0 0,1-1 0 0 0,-1 1 1 0 0,1 0-1 0 0,-1-1 0 0 0,0 1 0 0 0,0 0 0 0 0,0-1 0 0 0,0 1 0 0 0,0-1 0 0 0,-1 0 0 0 0,1 1 0 0 0,-1-1 0 0 0,1 0 0 0 0,-1 0 0 0 0,0 0 0 0 0,0 0 0 0 0,0 0 0 0 0,0 0 0 0 0,0 0 0 0 0,0-1 0 0 0,-1 1 0 0 0,1-1 0 0 0,-1 0 0 0 0,1 0 0 0 0,-2 1-5 0 0,-3 2 19 0 0,-1-1-1 0 0,0 1 0 0 0,0-2 1 0 0,0 1-1 0 0,0-1 0 0 0,0 0 1 0 0,-1-1-1 0 0,1 0 0 0 0,-4 0-18 0 0,8-1 18 0 0,0 0-1 0 0,0-1 1 0 0,0 1-1 0 0,0-1 1 0 0,0 0 0 0 0,0 0-1 0 0,0 0 1 0 0,1 0-1 0 0,-1-1 1 0 0,0 0-1 0 0,1 0 1 0 0,-1 0 0 0 0,1 0-1 0 0,-1 0 1 0 0,1-1-1 0 0,0 1 1 0 0,0-1-1 0 0,0 0 1 0 0,1 0 0 0 0,-1 0-1 0 0,1 0 1 0 0,-1-1-1 0 0,1 1 1 0 0,0-2-18 0 0,0 2 11 0 0,1 1 1 0 0,0-1-1 0 0,0 0 0 0 0,0 0 1 0 0,1 0-1 0 0,-1 0 1 0 0,1 0-1 0 0,0 0 0 0 0,0 0 1 0 0,0 0-1 0 0,0 0 1 0 0,0 0-1 0 0,0 0 1 0 0,1 0-1 0 0,0 0 0 0 0,-1 0 1 0 0,1 0-1 0 0,0 0 1 0 0,1 1-1 0 0,-1-1 0 0 0,0 0 1 0 0,1 1-1 0 0,0-1 1 0 0,-1 1-1 0 0,1-1 0 0 0,0 1 1 0 0,0 0-1 0 0,0 0 1 0 0,1-1-1 0 0,-1 2 1 0 0,0-1-1 0 0,2-1-11 0 0,8-5 0 0 0,0 0 0 0 0,0 0 1 0 0,0 2-1 0 0,2-1 0 0 0,-10 5-4 0 0,1 0 1 0 0,-1 0 0 0 0,0 1-1 0 0,0-1 1 0 0,1 1-1 0 0,-1 0 1 0 0,1 1-1 0 0,-1-1 1 0 0,1 1-1 0 0,-1 0 1 0 0,1 0 0 0 0,-1 0-1 0 0,1 1 1 0 0,3 0 3 0 0,-8-1-1 0 0,1 1 0 0 0,0-1 0 0 0,-1 1 1 0 0,1-1-1 0 0,0 0 0 0 0,-1 1 0 0 0,1-1 1 0 0,-1 1-1 0 0,1 0 0 0 0,-1-1 0 0 0,1 1 1 0 0,-1-1-1 0 0,1 1 0 0 0,-1 0 1 0 0,0-1-1 0 0,1 1 0 0 0,-1 0 0 0 0,0-1 1 0 0,0 1-1 0 0,1 0 0 0 0,-1 0 0 0 0,0-1 1 0 0,0 1-1 0 0,0 0 0 0 0,0 0 0 0 0,0-1 1 0 0,0 1-1 0 0,0 0 0 0 0,0 0 0 0 0,0-1 1 0 0,0 1-1 0 0,-1 0 0 0 0,1 0 0 0 0,0-1 1 0 0,0 1-1 0 0,-1 0 0 0 0,1-1 0 0 0,0 1 1 0 0,-1 0-1 0 0,1-1 0 0 0,-1 1 1 0 0,1-1-1 0 0,-1 1 0 0 0,1-1 1 0 0,-22 31-10 0 0,14-21 4 0 0,0-1-1 0 0,-1 0 1 0 0,0-1 0 0 0,0 0-1 0 0,-1 0 1 0 0,0-1 0 0 0,-1 0-1 0 0,1-1 1 0 0,-1 0 0 0 0,-2 0 6 0 0,15-6-46 0 0,33-7-8406 0 0,-34 7 8008 0 0,1 0-1 0 0,-1 0 1 0 0,1 0 0 0 0,0 0-1 0 0,-1 0 1 0 0,1 0 0 0 0,-1 1-1 0 0,1-1 1 0 0,-1 1 0 0 0,1-1-1 0 0,-1 1 1 0 0,1 0 0 0 0,-1-1-1 0 0,0 1 1 0 0,1 0 0 0 0,-1 0-1 0 0,0 0 1 0 0,1 0 0 0 0,-1 0-1 0 0,0 0 1 0 0,0 0-1 0 0,0 0 1 0 0,0 1 0 0 0,0 0 444 0 0,5 9-1609 0 0</inkml:trace>
  <inkml:trace contextRef="#ctx0" brushRef="#br0" timeOffset="96388.856">12840 9613 400 0 0,'0'-1'164'0'0,"0"1"-1"0"0,0 0 1 0 0,0-1-1 0 0,0 1 1 0 0,0-1-1 0 0,0 1 1 0 0,0 0-1 0 0,0-1 1 0 0,0 1-1 0 0,0 0 1 0 0,0-1-1 0 0,0 1 1 0 0,0-1-1 0 0,0 1 0 0 0,0 0 1 0 0,0-1-1 0 0,0 1 1 0 0,1 0-1 0 0,-1-1 1 0 0,0 1-1 0 0,0 0 1 0 0,0-1-1 0 0,1 1 1 0 0,-1 0-1 0 0,0 0 1 0 0,0-1-1 0 0,1 1 1 0 0,-1 0-1 0 0,0 0 1 0 0,1-1-1 0 0,-1 1 1 0 0,0 0-1 0 0,1 0 1 0 0,-1 0-1 0 0,0 0 1 0 0,1-1-1 0 0,-1 1 1 0 0,0 0-1 0 0,1 0 1 0 0,-1 0-1 0 0,1 0-163 0 0,28-14 3047 0 0,-1 0-701 0 0,-17 5-1401 0 0,13-8 821 0 0,-23 16-1655 0 0,0 0 0 0 0,0 1 0 0 0,0-1 1 0 0,0 1-1 0 0,0 0 0 0 0,0-1 0 0 0,0 1 1 0 0,0 0-1 0 0,0-1 0 0 0,0 1 0 0 0,0 0 0 0 0,0 0 1 0 0,0 0-1 0 0,0 0 0 0 0,0 0 0 0 0,0 0 1 0 0,0 0-1 0 0,0 0 0 0 0,0 0 0 0 0,0 1 0 0 0,-1-1 1 0 0,2 0-112 0 0,-1 1 40 0 0,-1-1 1 0 0,0 1 0 0 0,1 0-1 0 0,-1-1 1 0 0,0 1 0 0 0,1-1-1 0 0,-1 1 1 0 0,0-1 0 0 0,0 1 0 0 0,1 0-1 0 0,-1-1 1 0 0,0 1 0 0 0,0 0-1 0 0,0-1 1 0 0,0 1 0 0 0,0-1-1 0 0,0 1 1 0 0,0 0 0 0 0,0-1-1 0 0,0 1 1 0 0,0 0 0 0 0,0-1 0 0 0,-1 1-1 0 0,1 0 1 0 0,0-1 0 0 0,0 1-1 0 0,-1-1 1 0 0,1 1 0 0 0,0-1-1 0 0,-1 1 1 0 0,1-1 0 0 0,0 1-1 0 0,-1 0-40 0 0,-14 21 52 0 0,13-20 5 0 0,-6 7-23 0 0,0 0 0 0 0,0-1 0 0 0,-1 0-1 0 0,-1 0 1 0 0,1-1 0 0 0,-1-1 0 0 0,0 1 0 0 0,-1-1 0 0 0,1-1 0 0 0,-5 1-34 0 0,9-3 37 0 0,0 0 0 0 0,0-1 0 0 0,-1 0 0 0 0,1 0 0 0 0,-1-1 1 0 0,0 1-1 0 0,1-1 0 0 0,-1-1 0 0 0,0 0 0 0 0,0 1 0 0 0,0-2 1 0 0,1 1-1 0 0,-1-1 0 0 0,0 0 0 0 0,1-1 0 0 0,-1 0 0 0 0,1 0 1 0 0,-6-2-38 0 0,10 3 5 0 0,-1 0 0 0 0,1 0 0 0 0,0 0 0 0 0,-1-1 0 0 0,1 1 0 0 0,0 0 0 0 0,0-1 0 0 0,0 0 0 0 0,0 0 0 0 0,0 1 0 0 0,0-1 0 0 0,1 0 0 0 0,-1 0 0 0 0,0-1 0 0 0,1 1 0 0 0,0 0 0 0 0,-1 0 0 0 0,1-1 0 0 0,0 1 0 0 0,0-1 0 0 0,1 1 0 0 0,-1-1 0 0 0,0 1 0 0 0,1-1 0 0 0,0 0 0 0 0,-1 1 0 0 0,1-1 0 0 0,0 1 0 0 0,0-1 0 0 0,1 0 0 0 0,-1 1 0 0 0,0-1 0 0 0,1 1 0 0 0,0-1 0 0 0,0 1 0 0 0,-1-1 0 0 0,1 1 0 0 0,1-1 0 0 0,-1 1 0 0 0,0 0 0 0 0,1-1 0 0 0,-1 1 0 0 0,1 0 0 0 0,0 0-5 0 0,4-6 10 0 0,0 0 0 0 0,1 0-1 0 0,0 1 1 0 0,0 0-1 0 0,1 1 1 0 0,0 0-1 0 0,0 0 1 0 0,0 0 0 0 0,1 1-1 0 0,9-4-9 0 0,-12 7 1 0 0,1-1-1 0 0,0 1 1 0 0,0 1-1 0 0,0-1 1 0 0,0 1-1 0 0,0 1 1 0 0,0-1-1 0 0,0 1 1 0 0,1 1-1 0 0,-1-1 1 0 0,0 1-1 0 0,0 0 1 0 0,0 1-1 0 0,-5-2 1 0 0,0 1 0 0 0,0-1 0 0 0,0 1 1 0 0,-1 0-1 0 0,1 0 0 0 0,0 0 0 0 0,-1-1 0 0 0,1 2 0 0 0,0-1 1 0 0,-1 0-1 0 0,0 0 0 0 0,1 0 0 0 0,-1 1 0 0 0,0-1 1 0 0,1 1-1 0 0,-1-1 0 0 0,0 1 0 0 0,0-1 0 0 0,0 1 1 0 0,0 0-2 0 0,-1 1 6 0 0,1-1 0 0 0,-1 1 0 0 0,0-1 0 0 0,1 1 0 0 0,-1-1 1 0 0,-1 1-1 0 0,1-1 0 0 0,0 1 0 0 0,-1-1 0 0 0,1 1 1 0 0,-1-1-1 0 0,1 1 0 0 0,-1-1 0 0 0,0 0 0 0 0,0 1 1 0 0,-1-1-1 0 0,1 0 0 0 0,0 0 0 0 0,-2 2-6 0 0,-3 5 15 0 0,0-1 0 0 0,-1 1 0 0 0,0-1 0 0 0,-1-1 0 0 0,1 1 0 0 0,-1-1 0 0 0,-1-1 0 0 0,0 1 0 0 0,0-1 0 0 0,0-1-1 0 0,0 0 1 0 0,-1 0 0 0 0,0-1 0 0 0,0 0 0 0 0,0-1 0 0 0,0 0 0 0 0,-1 0 0 0 0,-5 0-15 0 0,14-3-215 0 0,0 0 1 0 0,-1 0-1 0 0,1 0 1 0 0,0 0-1 0 0,-1-1 1 0 0,1 1-1 0 0,0 0 1 0 0,0-1-1 0 0,-1 0 0 0 0,1 1 1 0 0,-1-2 214 0 0,1 1-478 0 0,0 0 1 0 0,0 0-1 0 0,1-1 1 0 0,-1 1-1 0 0,0 0 1 0 0,1-1-1 0 0,-1 1 1 0 0,1-1-1 0 0,0 0 1 0 0,0 1-1 0 0,-1-1 1 0 0,1 0-1 0 0,0 0 1 0 0,0 0-1 0 0,1 0 1 0 0,-2-1 477 0 0,-5-37-7327 0 0,7 14 5525 0 0,2-7 117 0 0</inkml:trace>
  <inkml:trace contextRef="#ctx0" brushRef="#br0" timeOffset="98616.002">4496 405 656 0 0,'2'2'397'0'0,"-1"-1"0"0"0,0 1 1 0 0,0-1-1 0 0,0 1 0 0 0,-1 0 0 0 0,1 0 0 0 0,0-1 1 0 0,-1 1-1 0 0,1 0 0 0 0,-1 0 0 0 0,1 0 0 0 0,-1 0 1 0 0,0-1-1 0 0,0 1 0 0 0,0 0 0 0 0,0 0 1 0 0,0 0-1 0 0,0 0 0 0 0,-1 0 0 0 0,1 0 0 0 0,-1-1 1 0 0,1 1-1 0 0,-1 1-397 0 0,-2 29 542 0 0,4-21-531 0 0,1 0 0 0 0,1 0-1 0 0,-1 0 1 0 0,2 0-1 0 0,0-1 1 0 0,0 0 0 0 0,1 1-1 0 0,0-2 1 0 0,1 1 0 0 0,0 0-1 0 0,0-1-10 0 0,5 4 20 0 0,0 0-1 0 0,1 0 1 0 0,0-1-1 0 0,1-1 1 0 0,0 0-1 0 0,14 8-19 0 0,8 2 31 0 0,1-2 1 0 0,0-1-1 0 0,2-2 0 0 0,-1-2 0 0 0,32 8-31 0 0,1-5-4 0 0,0-2-1 0 0,0-4 1 0 0,1-3-1 0 0,0-3 0 0 0,1-3 1 0 0,30-5 4 0 0,127-14-144 0 0,75-22 144 0 0,-223 28-7 0 0,861-87 90 0 0,-714 89 62 0 0,0 9-1 0 0,0 11 0 0 0,34 14-144 0 0,57 21 111 0 0,71 30-111 0 0,-217-34-1 0 0,-2 8 0 0 0,-2 7 0 0 0,3 10 1 0 0,-105-38 6 0 0,-2 3 1 0 0,-1 3-1 0 0,16 14-6 0 0,-45-25-4 0 0,-1 1-1 0 0,-2 1 1 0 0,-1 2 0 0 0,-1 2 0 0 0,-1 0 0 0 0,8 15 4 0 0,17 28-19 0 0,-4 2 0 0 0,20 43 19 0 0,-69-115 4 0 0,1-1 0 0 0,0 0 1 0 0,0 0-1 0 0,0 0 0 0 0,0 0 1 0 0,0-1-1 0 0,0 1 0 0 0,1-1 1 0 0,-1 1-1 0 0,0-1 0 0 0,1 0 1 0 0,-1 0-1 0 0,1 0 0 0 0,1 1-4 0 0,46 11 0 0 0,-29-8 18 0 0,53 11 46 0 0,1-2-1 0 0,0-4 0 0 0,0-3 1 0 0,1-4-1 0 0,12-3-63 0 0,-27-4 52 0 0,-1-2 0 0 0,0-3 1 0 0,0-3-1 0 0,-1-2 0 0 0,52-20-52 0 0,55-29 1111 0 0,57-34-1111 0 0,587-295 671 0 0,-117 55-176 0 0,27-11-1659 0 0,-699 338-143 0 0,0 0 0 0 0,-1-1 0 0 0,0-2 0 0 0,-1 0 0 0 0,0-1 0 0 0,-1 0 0 0 0,14-15 1307 0 0,-7-6-2294 0 0</inkml:trace>
  <inkml:trace contextRef="#ctx0" brushRef="#br2" timeOffset="105025.848">15322 4414 1296 0 0,'-61'-12'5138'0'0,"0"0"-3449"0"0,60 12-1653 0 0,1 0 0 0 0,-1 0 0 0 0,0 0 0 0 0,1 0 0 0 0,-1 0 0 0 0,0-1 1 0 0,1 1-1 0 0,-1 0 0 0 0,0 0 0 0 0,1 0 0 0 0,-1 0 0 0 0,0-1 0 0 0,1 1 0 0 0,-1 0 1 0 0,1-1-1 0 0,-1 1 0 0 0,1 0 0 0 0,-1-1 0 0 0,1 1 0 0 0,-1-1 0 0 0,1 1 0 0 0,-1-1 0 0 0,1 1 1 0 0,-1-1-1 0 0,1 1 0 0 0,-1-2-36 0 0,1 2 20 0 0,0-1 0 0 0,1 0 0 0 0,-1 1 1 0 0,0-1-1 0 0,0 0 0 0 0,0 0 0 0 0,1 1 0 0 0,-1-1 0 0 0,0 0 1 0 0,1 1-1 0 0,-1-1 0 0 0,1 0 0 0 0,-1 1 0 0 0,1-1 1 0 0,-1 1-1 0 0,1-1 0 0 0,-1 1 0 0 0,1-1 0 0 0,0 0-20 0 0,3-2 12 0 0,1 0 0 0 0,-1 0 0 0 0,1 0 0 0 0,0 0-1 0 0,-1 1 1 0 0,3-1-12 0 0,14-4 14 0 0,-1 1 0 0 0,21-4-14 0 0,-36 9 1 0 0,0 0-1 0 0,1 1 1 0 0,-1-1 0 0 0,0 1-1 0 0,1 0 1 0 0,-1 0 0 0 0,0 1-1 0 0,0 0 1 0 0,1 0 0 0 0,-1 0 0 0 0,0 0-1 0 0,0 1 1 0 0,0 0 0 0 0,3 2-1 0 0,-7-4 0 0 0,-1 0 1 0 0,1 1 0 0 0,0-1 0 0 0,-1 0-1 0 0,1 1 1 0 0,-1-1 0 0 0,1 1 0 0 0,-1-1 0 0 0,1 1-1 0 0,-1-1 1 0 0,1 1 0 0 0,-1-1 0 0 0,0 1 0 0 0,1 0-1 0 0,-1-1 1 0 0,0 1 0 0 0,1-1 0 0 0,-1 1-1 0 0,0 0 1 0 0,0-1 0 0 0,0 1 0 0 0,0 0 0 0 0,0-1-1 0 0,1 1 1 0 0,-1 0 0 0 0,0-1 0 0 0,0 1 0 0 0,0 0-1 0 0,-1-1 1 0 0,1 1 0 0 0,0 0 0 0 0,0-1-1 0 0,0 1 0 0 0,-1 2 12 0 0,0-1 0 0 0,-1 0-1 0 0,1 0 1 0 0,0 0-1 0 0,-1 0 1 0 0,1 0 0 0 0,-1 0-1 0 0,0 0 1 0 0,0 0-1 0 0,0 0-11 0 0,-6 5 119 0 0,-1-1 1 0 0,0 1-1 0 0,0-2 0 0 0,-5 3-119 0 0,-1 0 262 0 0,-1-1 1 0 0,0-1 0 0 0,-1-1 0 0 0,0 0-1 0 0,-7 0-262 0 0,20-4 56 0 0,0 0 0 0 0,-1 0-1 0 0,1 0 1 0 0,0-1 0 0 0,-1 1-1 0 0,1-1 1 0 0,0-1-1 0 0,-1 1 1 0 0,1 0 0 0 0,-1-1-1 0 0,1 0 1 0 0,0 0 0 0 0,0 0-1 0 0,-1-1 1 0 0,1 0 0 0 0,0 1-1 0 0,0-1 1 0 0,1-1 0 0 0,-1 1-1 0 0,0 0 1 0 0,1-1 0 0 0,-1 0-1 0 0,-2-2-55 0 0,5 2 3 0 0,-1 0-1 0 0,1 1 1 0 0,0-1 0 0 0,0 0-1 0 0,0 0 1 0 0,0 0-1 0 0,0 0 1 0 0,0 1 0 0 0,1-1-1 0 0,0 0 1 0 0,-1-1 0 0 0,1 1-1 0 0,0 0 1 0 0,1 0-1 0 0,-1 0 1 0 0,0 0 0 0 0,1 0-1 0 0,0 1 1 0 0,0-1-1 0 0,0 0 1 0 0,0 0 0 0 0,0 0-1 0 0,0 0 1 0 0,1 1 0 0 0,-1-1-1 0 0,1 1 1 0 0,0-1-1 0 0,1-1-2 0 0,4-5-3 0 0,0-1 0 0 0,1 2 0 0 0,0-1 0 0 0,1 1 0 0 0,-1 0 0 0 0,10-5 3 0 0,-12 9-1 0 0,-1 0 0 0 0,1 1 0 0 0,0-1 0 0 0,0 2 1 0 0,0-1-1 0 0,1 1 0 0 0,-1-1 0 0 0,1 2 0 0 0,-1-1 0 0 0,1 1 0 0 0,-1 0 1 0 0,1 0-1 0 0,0 1 0 0 0,0 0 0 0 0,0 0 1 0 0,-2 1 0 0 0,0-1-1 0 0,0 1 1 0 0,0 1-1 0 0,-1-1 1 0 0,1 1 0 0 0,-1 0-1 0 0,1 0 1 0 0,-1 0-1 0 0,0 0 1 0 0,0 1 0 0 0,0 0-1 0 0,0 0 1 0 0,0 0-1 0 0,0 0 1 0 0,-1 1 0 0 0,0-1-1 0 0,0 1 1 0 0,0 0-1 0 0,0 0 1 0 0,0 0 0 0 0,0 1 0 0 0,0 0 16 0 0,-1 0 0 0 0,0-1 1 0 0,0 1-1 0 0,0 0 0 0 0,0 0 1 0 0,-1 0-1 0 0,1 0 0 0 0,-1 0 1 0 0,-1 0-1 0 0,1 1 1 0 0,-1-1-1 0 0,0 0 0 0 0,0 0 1 0 0,0 0-1 0 0,-2 5-16 0 0,2-7 59 0 0,-1-1 0 0 0,0 1 1 0 0,0 0-1 0 0,0-1 0 0 0,0 0 0 0 0,-1 1 0 0 0,1-1 0 0 0,0 0 1 0 0,-1 1-1 0 0,0-1 0 0 0,0 0 0 0 0,0 0 0 0 0,0 0 1 0 0,0-1-1 0 0,0 1 0 0 0,0 0 0 0 0,0-1 0 0 0,-1 1 0 0 0,1-1 1 0 0,0 0-1 0 0,-1 0 0 0 0,0 0 0 0 0,1 0 0 0 0,-1 0 0 0 0,1 0 1 0 0,-1-1-1 0 0,0 0 0 0 0,0 1 0 0 0,1-1 0 0 0,-2 0-59 0 0,-1 0 32 0 0,0 0-1 0 0,1 0 0 0 0,-1 0 0 0 0,0 0 1 0 0,1-1-1 0 0,-1 0 0 0 0,1 0 0 0 0,-1 0 0 0 0,1-1 1 0 0,-1 1-1 0 0,1-1 0 0 0,0 0 0 0 0,0 0 1 0 0,0-1-1 0 0,0 1 0 0 0,0-1 0 0 0,0 0 1 0 0,1 0-1 0 0,-1 0 0 0 0,-1-3-31 0 0,3 3-150 0 0,0 0-1 0 0,0 0 1 0 0,0 0-1 0 0,0 0 1 0 0,0-1-1 0 0,1 1 1 0 0,0-1 0 0 0,-1 1-1 0 0,1-1 1 0 0,1 0-1 0 0,-1 1 1 0 0,0-1-1 0 0,1 0 1 0 0,0 1 0 0 0,0-1-1 0 0,0-3 151 0 0,12-52-9712 0 0,-8 44 7551 0 0</inkml:trace>
  <inkml:trace contextRef="#ctx0" brushRef="#br2" timeOffset="106198.217">10874 4762 400 0 0,'-47'-20'4749'0'0,"43"18"-4572"0"0,0 0 0 0 0,0-1 0 0 0,0 1 1 0 0,1 0-1 0 0,0-1 0 0 0,-1 0 0 0 0,1 0 0 0 0,0 0 0 0 0,0 0 1 0 0,-1-3-178 0 0,4 5 27 0 0,-1 0-1 0 0,1-1 1 0 0,0 1 0 0 0,0 0 0 0 0,0 0 0 0 0,0-1 0 0 0,0 1 0 0 0,0 0-1 0 0,0-1 1 0 0,0 1 0 0 0,1 0 0 0 0,-1 0 0 0 0,0 0 0 0 0,1-1 0 0 0,-1 1 0 0 0,1 0-1 0 0,0 0 1 0 0,-1 0 0 0 0,1 0 0 0 0,0 0 0 0 0,-1 0 0 0 0,1 0 0 0 0,0 0 0 0 0,0 0-1 0 0,0 0 1 0 0,0 0 0 0 0,0 1 0 0 0,0-1 0 0 0,1 0-27 0 0,33-23 459 0 0,-28 20-381 0 0,1 1-1 0 0,0-1 0 0 0,0 1 0 0 0,1 1 1 0 0,-1-1-1 0 0,0 2 0 0 0,1-1 0 0 0,5 0-77 0 0,-11 2 22 0 0,-1 0 0 0 0,0-1 1 0 0,0 1-1 0 0,0 0 0 0 0,0 1 0 0 0,0-1 0 0 0,0 0 0 0 0,0 0 0 0 0,0 1 0 0 0,0-1 0 0 0,0 1 0 0 0,0 0 1 0 0,0 0-1 0 0,0 0 0 0 0,0 0 0 0 0,0 0 0 0 0,-1 0 0 0 0,1 0 0 0 0,0 0 0 0 0,-1 1 0 0 0,1-1 0 0 0,-1 1 0 0 0,1-1 1 0 0,-1 1-1 0 0,0-1 0 0 0,1 1 0 0 0,-1 0 0 0 0,0 0 0 0 0,0 0 0 0 0,0 0 0 0 0,-1-1 0 0 0,1 1 0 0 0,0 0 0 0 0,-1 1 1 0 0,1-1-1 0 0,-1 0 0 0 0,0 0 0 0 0,0 1-22 0 0,1 0 41 0 0,-1 0 0 0 0,0 1 0 0 0,0-1 0 0 0,-1 0 1 0 0,1 1-1 0 0,-1-1 0 0 0,1 0 0 0 0,-1 0 0 0 0,0 0 0 0 0,0 1 1 0 0,-1-1-1 0 0,1 0 0 0 0,-1 0 0 0 0,1-1 0 0 0,-1 1 0 0 0,0 0 0 0 0,0 0 1 0 0,0-1-1 0 0,-1 1-41 0 0,-1 1 72 0 0,0-1 0 0 0,0 1 0 0 0,0-1 0 0 0,-1 0 0 0 0,1 0 0 0 0,-1-1 0 0 0,0 1 1 0 0,0-1-1 0 0,0 0 0 0 0,0 0 0 0 0,-4 0-72 0 0,4 0 50 0 0,1-1 0 0 0,-1 0 0 0 0,1 0 0 0 0,-1 0 0 0 0,1-1 1 0 0,-1 0-1 0 0,1 0 0 0 0,-1 0 0 0 0,0 0 0 0 0,1-1 0 0 0,-1 1 0 0 0,1-1 0 0 0,-1-1 1 0 0,1 1-1 0 0,-1 0 0 0 0,1-1 0 0 0,0 0 0 0 0,0 0 0 0 0,0 0 0 0 0,0-1 0 0 0,0 1 0 0 0,0-1 1 0 0,1 0-1 0 0,-1 0 0 0 0,1 0 0 0 0,0-1 0 0 0,0 1 0 0 0,-1-3-50 0 0,1 1 3 0 0,1-1 0 0 0,1 1 0 0 0,-1-1-1 0 0,1 1 1 0 0,0-1 0 0 0,0 0 0 0 0,1 0-1 0 0,0 1 1 0 0,0-1 0 0 0,0 0 0 0 0,1 1 0 0 0,-1-1-1 0 0,2 0 1 0 0,-1 1 0 0 0,0-1 0 0 0,2-2-3 0 0,-2 3 0 0 0,1 1 0 0 0,-1-1 0 0 0,1 0-1 0 0,0 1 1 0 0,1 0 0 0 0,-1-1 0 0 0,1 1 0 0 0,-1 0 0 0 0,1 0 0 0 0,1 0 0 0 0,-1 1 0 0 0,0-1 0 0 0,1 1 0 0 0,0-1 0 0 0,0 1 0 0 0,0 1 0 0 0,0-1 0 0 0,0 0-1 0 0,1 1 1 0 0,-2 1 1 0 0,0 1-1 0 0,-1-1 1 0 0,1 1-1 0 0,0 0 0 0 0,-1 0 1 0 0,1 1-1 0 0,0-1 0 0 0,0 0 1 0 0,-1 1-1 0 0,1-1 1 0 0,-1 1-1 0 0,1 0 0 0 0,-1 0 1 0 0,1 0-1 0 0,-1 0 0 0 0,1 1 1 0 0,-1-1-1 0 0,0 1 1 0 0,0-1-1 0 0,0 1 0 0 0,1 0 1 0 0,-2 0-1 0 0,1 0 0 0 0,0 0 1 0 0,0 0-1 0 0,9 11 6 0 0,0 0 1 0 0,-1 0-1 0 0,6 11-6 0 0,-10-15 2 0 0,7 11 1 0 0,23 35-5 0 0,-34-51 2 0 0,1 0 0 0 0,-1 1 1 0 0,-1-1-1 0 0,1 0 1 0 0,-1 1-1 0 0,1 0 0 0 0,-1-1 1 0 0,0 1-1 0 0,-1 0 0 0 0,1-1 1 0 0,-1 4-1 0 0,-1-5 0 0 0,0-1 1 0 0,1 1-1 0 0,-1-1 1 0 0,0 0-1 0 0,-1 1 0 0 0,1-1 1 0 0,0 0-1 0 0,0 0 1 0 0,-1 0-1 0 0,0 0 1 0 0,1 0-1 0 0,-1 0 0 0 0,0 0 1 0 0,0 0-1 0 0,0-1 1 0 0,0 1-1 0 0,0-1 1 0 0,0 0-1 0 0,0 1 0 0 0,-1-1 1 0 0,1 0-1 0 0,-1 0 1 0 0,1 0-1 0 0,0-1 1 0 0,-1 1-1 0 0,1-1 0 0 0,-1 1 1 0 0,0-1-1 0 0,-10 3 1 0 0,1-1 1 0 0,-1-1-1 0 0,0 0 1 0 0,0-1-1 0 0,-1 0-1 0 0,-3-1 13 0 0,0-1 0 0 0,0-1 0 0 0,0 0 0 0 0,0-1 0 0 0,-5-2-13 0 0,15 4-80 0 0,1 0 1 0 0,-1-1-1 0 0,1 0 1 0 0,0 0-1 0 0,0 0 1 0 0,0-1-1 0 0,0 0 1 0 0,0 0-1 0 0,1-1 1 0 0,0 1-1 0 0,-1-1 0 0 0,2 0 1 0 0,-1 0-1 0 0,-2-4 80 0 0,7 8-129 0 0,-1 1 0 0 0,1-1-1 0 0,0 1 1 0 0,-1-1 0 0 0,1 0 0 0 0,0 1-1 0 0,0-1 1 0 0,-1 1 0 0 0,1-1-1 0 0,0 0 1 0 0,0 1 0 0 0,0-1-1 0 0,0 0 1 0 0,0 1 0 0 0,0-1 0 0 0,0 0-1 0 0,0 0 1 0 0,0 1 0 0 0,0-1-1 0 0,0 0 1 0 0,0 1 0 0 0,0-1-1 0 0,0 0 1 0 0,1 1 0 0 0,-1-1 0 0 0,0 1-1 0 0,1-1 1 0 0,-1 0 0 0 0,0 1-1 0 0,1-1 1 0 0,-1 1 0 0 0,1-1-1 0 0,-1 1 1 0 0,0-1 0 0 0,1 1-1 0 0,0-1 130 0 0,0 0-370 0 0,1 0-1 0 0,0 0 0 0 0,-1 0 1 0 0,1 1-1 0 0,0-1 0 0 0,0 0 1 0 0,-1 1-1 0 0,1-1 1 0 0,0 1-1 0 0,0 0 0 0 0,0 0 1 0 0,0 0-1 0 0,0 0 371 0 0,14 1-1699 0 0</inkml:trace>
  <inkml:trace contextRef="#ctx0" brushRef="#br2" timeOffset="107686.506">15040 9055 84 0 0,'-39'-4'2605'0'0,"31"4"-2189"0"0,0-1 0 0 0,-1 0 1 0 0,1 0-1 0 0,0 0 1 0 0,0-1-1 0 0,0 0 1 0 0,1-1-1 0 0,-1 0 1 0 0,-4-2-417 0 0,12 5 55 0 0,-1 0 0 0 0,1-1 1 0 0,-1 1-1 0 0,1 0 0 0 0,0-1 0 0 0,-1 1 1 0 0,1 0-1 0 0,-1-1 0 0 0,1 1 1 0 0,0-1-1 0 0,0 1 0 0 0,-1-1 1 0 0,1 1-1 0 0,0 0 0 0 0,0-1 1 0 0,0 1-1 0 0,-1-1 0 0 0,1 1 0 0 0,0-1 1 0 0,0 1-1 0 0,0-1 0 0 0,0 1 1 0 0,0-1-1 0 0,0 1 0 0 0,0-1 1 0 0,0 1-1 0 0,0-1 0 0 0,0 1 1 0 0,0-1-1 0 0,1 1 0 0 0,-1-1 1 0 0,0 0-56 0 0,13-16 796 0 0,-9 14-689 0 0,-1 0 0 0 0,1 0 0 0 0,0 0-1 0 0,0 1 1 0 0,0-1 0 0 0,1 1 0 0 0,2-1-107 0 0,-6 2 2 0 0,0 1 1 0 0,-1 0-1 0 0,1 0 1 0 0,0 0-1 0 0,-1-1 1 0 0,1 1-1 0 0,0 0 0 0 0,-1 0 1 0 0,1 0-1 0 0,0 0 1 0 0,-1 0-1 0 0,1 0 1 0 0,0 0-1 0 0,-1 1 0 0 0,1-1 1 0 0,0 0-1 0 0,-1 0 1 0 0,1 0-1 0 0,-1 1 1 0 0,1-1-1 0 0,0 0 1 0 0,-1 1-1 0 0,1-1-2 0 0,-2 11 156 0 0,-1-8-104 0 0,0 0-1 0 0,0 0 1 0 0,-1 0-1 0 0,1 0 1 0 0,0 0-1 0 0,-1-1 1 0 0,0 1 0 0 0,0-1-52 0 0,-6 4 242 0 0,-1 1 1 0 0,0-2-1 0 0,-1 0 1 0 0,0 0 0 0 0,1-1-1 0 0,-2 0 1 0 0,-10 2-243 0 0,15-4 184 0 0,-1-1 0 0 0,1 0 0 0 0,-1 0 0 0 0,0-1 0 0 0,0 0 0 0 0,1 0 0 0 0,-1 0 0 0 0,0-1-1 0 0,1 0 1 0 0,-1-1 0 0 0,1 0 0 0 0,-4-1-184 0 0,10 3 17 0 0,0 0-1 0 0,1-1 0 0 0,-1 1 1 0 0,0 0-1 0 0,1 0 1 0 0,-1-1-1 0 0,0 1 0 0 0,1 0 1 0 0,-1-1-1 0 0,0 1 0 0 0,1 0 1 0 0,-1-1-1 0 0,1 1 1 0 0,-1-1-1 0 0,1 1 0 0 0,-1-1 1 0 0,1 1-1 0 0,-1-1 0 0 0,1 0 1 0 0,0 1-1 0 0,-1-1 1 0 0,1 0-1 0 0,0 1 0 0 0,-1-1 1 0 0,1 0-1 0 0,0 1 1 0 0,0-1-1 0 0,0 0 0 0 0,0 1 1 0 0,-1-1-1 0 0,1 0 0 0 0,0 1 1 0 0,0-2-17 0 0,1 1 12 0 0,0-1 1 0 0,0 0-1 0 0,0 1 1 0 0,0-1-1 0 0,0 1 1 0 0,0-1-1 0 0,0 1 1 0 0,0-1 0 0 0,0 1-1 0 0,1 0 1 0 0,-1 0-1 0 0,1-1 1 0 0,0 1-13 0 0,10-7-10 0 0,0 0 0 0 0,0 1 0 0 0,7-2 10 0 0,-16 7 18 0 0,22-10-20 0 0,1 1 0 0 0,1 1-1 0 0,0 1 1 0 0,0 1-1 0 0,0 2 1 0 0,1 0-1 0 0,0 2 1 0 0,26 0 2 0 0,-50 4 2 0 0,-1 0 0 0 0,0 0-1 0 0,0 0 1 0 0,0 1 0 0 0,0-1 0 0 0,0 1 0 0 0,0 0-1 0 0,0 0 1 0 0,0 0 0 0 0,3 2-2 0 0,-5-3 0 0 0,0 1 0 0 0,0 0-1 0 0,0-1 1 0 0,0 1 0 0 0,0 0 0 0 0,0 0 0 0 0,0 0-1 0 0,-1 0 1 0 0,1 0 0 0 0,0 0 0 0 0,0 0 0 0 0,-1 0-1 0 0,1 0 1 0 0,-1 0 0 0 0,1 0 0 0 0,-1 1 0 0 0,1-1-1 0 0,-1 0 1 0 0,0 1 0 0 0,0 1 17 0 0,0 0-1 0 0,0 0 1 0 0,0 0 0 0 0,-1 0-1 0 0,1 0 1 0 0,-1 0-1 0 0,0 0 1 0 0,0 0 0 0 0,0 0-1 0 0,0 0 1 0 0,-1 0-1 0 0,1 0 1 0 0,-1-1-1 0 0,0 1 1 0 0,0-1 0 0 0,0 1-1 0 0,0-1 1 0 0,0 1-1 0 0,-2 0-16 0 0,-5 5 253 0 0,0 0-1 0 0,-1-1 0 0 0,0 0 0 0 0,0 0 0 0 0,-1-1 1 0 0,0 0-1 0 0,0-1 0 0 0,0-1 0 0 0,0 0 0 0 0,-1 0 0 0 0,-2 0-252 0 0,3-1 153 0 0,0-1 0 0 0,-1 0 0 0 0,1 0 0 0 0,0-1-1 0 0,0-1 1 0 0,-1 0 0 0 0,1 0 0 0 0,0-1 0 0 0,0-1 0 0 0,-1 0-1 0 0,1 0 1 0 0,-1-2-153 0 0,10 4 5 0 0,1 0 0 0 0,-1-1 0 0 0,0 1 0 0 0,1-1-1 0 0,-1 1 1 0 0,0-1 0 0 0,1 0 0 0 0,-1 1 0 0 0,1-1 0 0 0,-1 0-1 0 0,1 0 1 0 0,0 0 0 0 0,-1-1 0 0 0,1 1 0 0 0,0 0 0 0 0,0 0 0 0 0,0-1-1 0 0,0 1 1 0 0,0 0 0 0 0,0-1 0 0 0,0 1 0 0 0,0-1 0 0 0,0 1-1 0 0,1-1 1 0 0,-1 0 0 0 0,1 1 0 0 0,-1-1 0 0 0,1 0 0 0 0,0 1 0 0 0,-1-1-1 0 0,1 0 1 0 0,0 0 0 0 0,0 1 0 0 0,0-1 0 0 0,1 0 0 0 0,-1 1 0 0 0,0-1-1 0 0,1 0 1 0 0,-1 1 0 0 0,1-1 0 0 0,-1 0 0 0 0,1 1 0 0 0,0-1-1 0 0,-1 1 1 0 0,1-1 0 0 0,0 1 0 0 0,0-1 0 0 0,0 1 0 0 0,0 0 0 0 0,1-1-5 0 0,4-6-7 0 0,1 0 0 0 0,0 0 0 0 0,1 0 0 0 0,0 1 0 0 0,0 0 0 0 0,0 1 0 0 0,7-4 7 0 0,-3 3 42 0 0,1 0 1 0 0,0 0 0 0 0,0 1-1 0 0,1 1 1 0 0,0 0-43 0 0,-7 3-362 0 0,1 0-1 0 0,-1 1 1 0 0,0-1 0 0 0,1 1 0 0 0,-1 1-1 0 0,0-1 1 0 0,1 1 0 0 0,-1 1 0 0 0,0-1 0 0 0,5 2 362 0 0,-15 1-5907 0 0,-15 7 1492 0 0,-3-4 1250 0 0,-8 1 692 0 0</inkml:trace>
  <inkml:trace contextRef="#ctx0" brushRef="#br2" timeOffset="108689.805">10794 9229 672 0 0,'1'-1'237'0'0,"-1"-1"0"0"0,0 1 0 0 0,0-1 0 0 0,0 1 0 0 0,0-1 0 0 0,0 1 0 0 0,-1 0 0 0 0,1-1 0 0 0,0 1 1 0 0,-1-1-1 0 0,1 1 0 0 0,-1 0 0 0 0,1 0 0 0 0,-1-1 0 0 0,0 1 0 0 0,1 0 0 0 0,-1 0 0 0 0,0-1 0 0 0,0 1 0 0 0,0 0 0 0 0,0 0 0 0 0,0 0 0 0 0,0 0 0 0 0,0 1 0 0 0,0-1 0 0 0,-1 0 0 0 0,1 0 0 0 0,0 1 0 0 0,0-1 0 0 0,-1 0 0 0 0,1 1-237 0 0,-4-1 269 0 0,-1 0 0 0 0,1 0 0 0 0,-1 1 0 0 0,1 0 0 0 0,0 0 0 0 0,-1 1 0 0 0,-3 0-269 0 0,-16 0 1013 0 0,21 0-825 0 0,0-1-1 0 0,0-1 1 0 0,0 1-1 0 0,0 0 1 0 0,0-1 0 0 0,0 0-1 0 0,0 0 1 0 0,-4-1-188 0 0,8 2 15 0 0,-1-1 0 0 0,1 1 0 0 0,-1 0 0 0 0,1-1 0 0 0,-1 1 0 0 0,1 0 0 0 0,-1-1 0 0 0,1 1 0 0 0,0-1 0 0 0,-1 1 0 0 0,1-1 0 0 0,-1 1 0 0 0,1-1 0 0 0,0 1 0 0 0,0-1 0 0 0,-1 1 0 0 0,1-1 0 0 0,0 1 0 0 0,0-1 0 0 0,0 0 0 0 0,0 1 0 0 0,-1-1 0 0 0,1 0-15 0 0,1-1-2 0 0,-1 1 1 0 0,0-1-1 0 0,0 0 0 0 0,1 0 1 0 0,-1 1-1 0 0,1-1 1 0 0,0 0-1 0 0,-1 1 0 0 0,1-1 1 0 0,0 0-1 0 0,0 1 1 0 0,1-1 1 0 0,0-1 38 0 0,0 0 1 0 0,1 1 0 0 0,-1 0 0 0 0,1-1 0 0 0,0 1 0 0 0,0 0-1 0 0,0 0 1 0 0,0 0 0 0 0,0 1 0 0 0,0-1 0 0 0,0 1 0 0 0,0-1-1 0 0,1 1 1 0 0,-1 0 0 0 0,1 1 0 0 0,-1-1 0 0 0,1 0 0 0 0,-1 1 0 0 0,2 0-39 0 0,-3 0 6 0 0,0-1 1 0 0,1 1 0 0 0,-1 0-1 0 0,0 0 1 0 0,0 0 0 0 0,0 1 0 0 0,0-1-1 0 0,1 0 1 0 0,-1 1 0 0 0,0 0 0 0 0,0-1-1 0 0,0 1 1 0 0,0 0 0 0 0,0 0 0 0 0,0 0-1 0 0,0 0 1 0 0,-1 0 0 0 0,1 1-1 0 0,0-1 1 0 0,0 1 0 0 0,-1-1 0 0 0,1 1-1 0 0,-1-1 1 0 0,0 1 0 0 0,1 0 0 0 0,-1 0-1 0 0,0-1 1 0 0,0 1 0 0 0,0 0 0 0 0,0 0-1 0 0,0 1-6 0 0,-1-1 34 0 0,0 0-1 0 0,0 0 1 0 0,0 1-1 0 0,0-1 1 0 0,0 0-1 0 0,0 0 1 0 0,-1 1-1 0 0,1-1 1 0 0,-1 0-1 0 0,0 0 1 0 0,1 0-1 0 0,-1 0 1 0 0,0 0-1 0 0,0 0 1 0 0,0 0-1 0 0,-1 0 1 0 0,1 0-1 0 0,0 0 1 0 0,-1 0-1 0 0,1-1 1 0 0,-1 1-1 0 0,0 0 1 0 0,0-1-34 0 0,-5 5 315 0 0,0 0 0 0 0,0 0 0 0 0,-1-1 1 0 0,1 0-1 0 0,-2 0-315 0 0,-1 0 300 0 0,0 0-1 0 0,0-1 1 0 0,-1 0-1 0 0,1-1 1 0 0,-1 0-1 0 0,-3 0-299 0 0,10-2 31 0 0,0 0 0 0 0,0-1-1 0 0,0 1 1 0 0,0-1 0 0 0,0 0-1 0 0,0 0 1 0 0,0 0 0 0 0,0-1-1 0 0,0 1 1 0 0,0-1 0 0 0,0 0 0 0 0,1 0-1 0 0,-1-1 1 0 0,0 1 0 0 0,0-1-1 0 0,1 0 1 0 0,-1 0 0 0 0,1 0-1 0 0,-1 0-30 0 0,3 1 1 0 0,0 0 0 0 0,0 0-1 0 0,0-1 1 0 0,0 1 0 0 0,0 0-1 0 0,0 0 1 0 0,0 0 0 0 0,1-1-1 0 0,-1 1 1 0 0,0 0 0 0 0,1-1 0 0 0,-1 1-1 0 0,1 0 1 0 0,0-1 0 0 0,-1 1-1 0 0,1-1 1 0 0,0 1 0 0 0,0-1-1 0 0,0 1 1 0 0,0-1 0 0 0,0 1-1 0 0,0-1 1 0 0,0 0-1 0 0,1-1-1 0 0,0-1 1 0 0,1 1-1 0 0,-1-1 0 0 0,1 1 0 0 0,-1-1 0 0 0,1 1 1 0 0,0 0-1 0 0,0 0 0 0 0,2-3 1 0 0,5-4-5 0 0,0 0-1 0 0,1 1 1 0 0,0 0-1 0 0,11-7 6 0 0,-13 10 0 0 0,0 0-1 0 0,1 1 1 0 0,0 1 0 0 0,0 0-1 0 0,0 0 1 0 0,0 0-1 0 0,0 1 1 0 0,1 1 0 0 0,9-2 0 0 0,-15 3-1 0 0,-1 1 0 0 0,1-1 1 0 0,0 1-1 0 0,0 0 0 0 0,-1 0 1 0 0,1 0-1 0 0,0 1 0 0 0,-1-1 1 0 0,1 1-1 0 0,-1 0 0 0 0,1 0 1 0 0,-1 0-1 0 0,1 1 0 0 0,-1-1 1 0 0,0 1-1 0 0,1 0 0 0 0,-1 0 1 0 0,0 0-1 0 0,0 0 0 0 0,0 0 1 0 0,-1 1-1 0 0,1-1 0 0 0,-1 1 1 0 0,1 0-1 0 0,-1 0 0 0 0,0 0 1 0 0,0 0-1 0 0,0 0 1 0 0,-1-2 10 0 0,-1 0 0 0 0,0 0 1 0 0,1 0-1 0 0,-1 0 0 0 0,0 0 0 0 0,0 0 0 0 0,1 0 1 0 0,-1 0-1 0 0,0 0 0 0 0,0 0 0 0 0,0 0 0 0 0,0 0 1 0 0,-1 0-1 0 0,1 0 0 0 0,0 0 0 0 0,0 0 0 0 0,0 0 1 0 0,-1-1-1 0 0,1 1 0 0 0,-1 0 0 0 0,1 0 0 0 0,-1 0 1 0 0,1 0-1 0 0,-1 0 0 0 0,1-1 0 0 0,-1 1 0 0 0,0 0 1 0 0,1 0-11 0 0,-7 14-4046 0 0,7-15 1057 0 0,2-1-2373 0 0,10-5 1288 0 0,-3-2 2138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46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984 2582 1552 0 0,'1'-5'811'0'0,"0"0"0"0"0,0 0-1 0 0,-1 0 1 0 0,1 0 0 0 0,-1 0 0 0 0,0 0-1 0 0,0 0 1 0 0,-1 0 0 0 0,0 0 0 0 0,0 0-1 0 0,0 0 1 0 0,-1-1-811 0 0,1-1 320 0 0,-1 1 0 0 0,1 0-1 0 0,0-1 1 0 0,1 1 0 0 0,-1 0 0 0 0,1-1-1 0 0,1 1 1 0 0,0-4-320 0 0,3-5 35 0 0,0 0 0 0 0,1 0 0 0 0,1 0 0 0 0,1 1-1 0 0,0 0 1 0 0,0 0 0 0 0,2 0-35 0 0,22-33 28 0 0,12-12-28 0 0,-36 50 10 0 0,47-60 5 0 0,2 3 1 0 0,4 1-1 0 0,2 4 1 0 0,3 2-1 0 0,14-6-15 0 0,-58 49 6 0 0,2 1 0 0 0,-1 1-1 0 0,2 1 1 0 0,0 1 0 0 0,0 1 0 0 0,1 1 0 0 0,0 2 0 0 0,23-6-6 0 0,-26 10 43 0 0,1 1 0 0 0,-1 0 0 0 0,1 2 1 0 0,-1 0-1 0 0,1 2 0 0 0,0 0 1 0 0,-1 2-1 0 0,1 0 0 0 0,-1 1 0 0 0,12 5-43 0 0,36 16 229 0 0,-1 2 0 0 0,0 4-1 0 0,19 14-228 0 0,-11-5 666 0 0,1-5-1 0 0,23 6-665 0 0,-33-20 377 0 0,2-2 1 0 0,0-3-1 0 0,1-4 0 0 0,54 3-377 0 0,-69-12 0 0 0,0-2 1 0 0,-1-2-1 0 0,1-3 0 0 0,-1-2 0 0 0,0-3 0 0 0,22-7 0 0 0,-59 12 1 0 0,0-1 0 0 0,-1-1 0 0 0,0-1-1 0 0,0 0 1 0 0,-1-1 0 0 0,0-1-1 0 0,0-1 1 0 0,4-3-1 0 0,-15 9-17 0 0,0 0 0 0 0,1-1 0 0 0,-1 0 0 0 0,-1 0-1 0 0,1-1 1 0 0,-1 1 0 0 0,0-1 0 0 0,0 0 0 0 0,-1 0 0 0 0,1 0 0 0 0,-1 0-1 0 0,-1-1 1 0 0,1 1 0 0 0,-1-1 0 0 0,0 0 0 0 0,-1 0 0 0 0,0 1 0 0 0,0-1-1 0 0,0 0 1 0 0,-1 0 0 0 0,0 0 0 0 0,0-5 17 0 0,-2 0-61 0 0,0 0 0 0 0,-1 1 0 0 0,0-1 0 0 0,-1 1 0 0 0,0 0 0 0 0,-1 0 0 0 0,0 0 0 0 0,-1 1 0 0 0,0 0 0 0 0,0 0 0 0 0,-6-6 61 0 0,-10-18 8 0 0,21 33-8 0 0,1 0-1 0 0,-1-1 1 0 0,0 1 0 0 0,1 0-1 0 0,-1 0 1 0 0,1-1-1 0 0,0 1 1 0 0,-1 0 0 0 0,1-1-1 0 0,0 1 1 0 0,0-1-1 0 0,0 1 1 0 0,0 0-1 0 0,0-1 1 0 0,0 1 0 0 0,0-1-1 0 0,0 1 1 0 0,1 0-1 0 0,-1-1 1 0 0,0 1 0 0 0,1-1 0 0 0,1-1-2 0 0,-1 0 0 0 0,1 0 0 0 0,0 1 0 0 0,0-1 0 0 0,0 1 1 0 0,0-1-1 0 0,0 1 0 0 0,0 0 0 0 0,1 0 0 0 0,-1 0 2 0 0,10-7-8 0 0,1 1 0 0 0,0 1 0 0 0,0 0 0 0 0,3-1 8 0 0,-7 4-1 0 0,42-21 4 0 0,2 3 1 0 0,0 2-1 0 0,1 3 1 0 0,1 2 0 0 0,0 2-1 0 0,1 2 1 0 0,1 4 0 0 0,2 1-4 0 0,-16 4 3 0 0,1 1 1 0 0,-1 3-1 0 0,0 1 1 0 0,0 2-1 0 0,0 3 1 0 0,0 1-1 0 0,-1 1 1 0 0,-1 3-1 0 0,0 2 1 0 0,32 16-4 0 0,38 28 19 0 0,85 63-19 0 0,54 31-19 0 0,-155-105-347 0 0,3-4 1 0 0,96 28 365 0 0,-59-31-3383 0 0,-1-7-4210 0 0,-105-28 5219 0 0,-8-3 365 0 0</inkml:trace>
  <inkml:trace contextRef="#ctx0" brushRef="#br0" timeOffset="1411.902">1 401 1256 0 0,'1'-34'7761'0'0,"0"31"-4738"0"0,2 22-1521 0 0,-1 18-613 0 0,2 17-155 0 0,2 0 0 0 0,3 3-734 0 0,-5-38-100 0 0,0-1 0 0 0,2 0 1 0 0,0-1-1 0 0,1 0 0 0 0,0 0 1 0 0,2 0-1 0 0,0-1 0 0 0,1 0 100 0 0,-8-12-171 0 0,29 35-3691 0 0,-30-38 3484 0 0,0 0-1 0 0,0 1 1 0 0,1-1 0 0 0,-1 0-1 0 0,0 0 1 0 0,1 0 0 0 0,-1 0-1 0 0,1 0 1 0 0,-1 0 0 0 0,1-1-1 0 0,0 1 1 0 0,-1 0 0 0 0,1-1 0 0 0,0 1-1 0 0,0-1 1 0 0,-1 0 0 0 0,1 0-1 0 0,0 1 1 0 0,0-1 0 0 0,-1 0-1 0 0,1 0 1 0 0,0-1 0 0 0,0 1-1 0 0,-1 0 1 0 0,1-1 378 0 0,3-2-1426 0 0</inkml:trace>
  <inkml:trace contextRef="#ctx0" brushRef="#br0" timeOffset="1692.773">530 447 620 0 0,'-4'12'6293'0'0,"-4"2"-3599"0"0,-4 9-1679 0 0,8-8-998 0 0,1 0 1 0 0,0 0-1 0 0,1 0 1 0 0,1 0-1 0 0,0 1 1 0 0,2-1-1 0 0,-1 0 0 0 0,2 1 1 0 0,0-1-1 0 0,1 0 1 0 0,0 0-1 0 0,1 0 1 0 0,1-1-1 0 0,1 2-17 0 0,-5-13-152 0 0,0 0-1 0 0,1 0 0 0 0,-1-1 0 0 0,1 1 1 0 0,0-1-1 0 0,0 1 0 0 0,0-1 0 0 0,0 0 1 0 0,0 0-1 0 0,0 1 0 0 0,1-1 0 0 0,-1-1 1 0 0,1 1-1 0 0,0 0 153 0 0,-1-1-261 0 0,0 0 0 0 0,-1-1-1 0 0,1 1 1 0 0,0-1 0 0 0,0 1 0 0 0,0-1 0 0 0,-1 0 0 0 0,1 1-1 0 0,0-1 1 0 0,0 0 0 0 0,0 0 0 0 0,0 0 0 0 0,0-1 0 0 0,0 1-1 0 0,-1 0 1 0 0,1-1 0 0 0,0 1 0 0 0,0-1 0 0 0,-1 0-1 0 0,1 1 1 0 0,0-1 0 0 0,-1 0 0 0 0,2-1 261 0 0,9-6-1589 0 0</inkml:trace>
  <inkml:trace contextRef="#ctx0" brushRef="#br0" timeOffset="1944.28">1021 158 124 0 0,'4'-8'790'0'0,"-1"1"0"0"0,0 0 0 0 0,0-1 0 0 0,-1 1 0 0 0,0-1-1 0 0,0 0 1 0 0,-1-2-790 0 0,0 9 202 0 0,-1 0 0 0 0,0 0-1 0 0,0-1 1 0 0,0 1 0 0 0,0 0-1 0 0,-1 0 1 0 0,1-1 0 0 0,0 1-1 0 0,0 0 1 0 0,-1 0-1 0 0,1-1 1 0 0,-1 1 0 0 0,1 0-1 0 0,-1 0 1 0 0,1 0 0 0 0,-1 0-1 0 0,0 0 1 0 0,1 0 0 0 0,-1 0-1 0 0,0 0-201 0 0,-1 0 141 0 0,1 0-1 0 0,0 0 1 0 0,-1 1 0 0 0,1-1-1 0 0,-1 1 1 0 0,0-1 0 0 0,1 1-1 0 0,-1 0 1 0 0,1-1-1 0 0,-1 1 1 0 0,0 0 0 0 0,1 0-1 0 0,-1 0 1 0 0,1 0-1 0 0,-1 1 1 0 0,0-1 0 0 0,1 0-1 0 0,-1 1 1 0 0,1-1-1 0 0,-2 1-140 0 0,-2 1 281 0 0,-1 0-1 0 0,1 1 0 0 0,-1-1 1 0 0,1 1-1 0 0,0 0 0 0 0,0 0 1 0 0,0 1-1 0 0,1 0 0 0 0,-1 0 1 0 0,1 0-1 0 0,-2 2-280 0 0,-41 53 1668 0 0,41-51-1454 0 0,-2 5-163 0 0,0 0 0 0 0,0 1 1 0 0,1 0-1 0 0,1 1 1 0 0,0-1-1 0 0,1 1 0 0 0,1 0 1 0 0,0 0-1 0 0,1 1 1 0 0,0-1-1 0 0,2 1 0 0 0,0 0 1 0 0,0-1-1 0 0,2 1 1 0 0,0 0-1 0 0,0-1 0 0 0,2 1 1 0 0,0-1-1 0 0,1 0 1 0 0,0 0-1 0 0,1 0 0 0 0,3 5-51 0 0,-1-2-53 0 0,20 62-3675 0 0,-25-73 2671 0 0,0 0 1 0 0,-1 0-1 0 0,0 1 1 0 0,-1-1 0 0 0,1 0-1 0 0,-1 0 1 0 0,-1 0-1 0 0,1 0 1 0 0,-1 0-1 0 0,-1 4 1057 0 0,-5 3-2375 0 0,-4-6 654 0 0</inkml:trace>
  <inkml:trace contextRef="#ctx0" brushRef="#br0" timeOffset="2132.529">644 608 492 0 0,'-8'-4'9618'0'0,"11"-6"-4154"0"0,10-7-2141 0 0,31-11-3381 0 0,0 3 0 0 0,1 1 0 0 0,2 2 0 0 0,38-11 58 0 0,-69 26-264 0 0,133-51-5484 0 0,25-11-5064 0 0,-141 56 9203 0 0</inkml:trace>
  <inkml:trace contextRef="#ctx0" brushRef="#br0" timeOffset="2347.096">1485 229 932 0 0,'1'9'2129'0'0,"0"0"0"0"0,-1 1 0 0 0,0-1-1 0 0,-1 7-2128 0 0,-14 66 3903 0 0,2-11-3346 0 0,2 24 275 0 0,4 45-832 0 0,9-39-2083 0 0,-2-89 1063 0 0,0-4-1490 0 0,0-4-3216 0 0,-1-12 3614 0 0</inkml:trace>
  <inkml:trace contextRef="#ctx0" brushRef="#br0" timeOffset="2613.894">1457 539 724 0 0,'1'-7'1438'0'0,"0"0"1"0"0,0 0-1 0 0,0 0 0 0 0,-1 1 1 0 0,0-1-1 0 0,-1 0 0 0 0,0-5-1438 0 0,-1-25 3756 0 0,2 33-3711 0 0,1 0-1 0 0,-1-1 0 0 0,1 1 1 0 0,0 0-1 0 0,0 0 1 0 0,1 0-1 0 0,-1 0 0 0 0,1 0-44 0 0,4-7 19 0 0,0 2 0 0 0,0-1 0 0 0,1 1 0 0 0,0-1 0 0 0,1 2 0 0 0,0-1 0 0 0,0 1 0 0 0,1 1 0 0 0,0-1 0 0 0,1 1-19 0 0,-6 4 1 0 0,0 0 0 0 0,0 0 0 0 0,0 0 0 0 0,0 1 0 0 0,1 0 0 0 0,-1-1 0 0 0,1 2 0 0 0,-1-1 0 0 0,1 0 0 0 0,0 1 0 0 0,0 0 0 0 0,-1 0 0 0 0,1 1 0 0 0,0-1 0 0 0,0 1 0 0 0,0 0 0 0 0,0 0 0 0 0,0 1 0 0 0,0-1 0 0 0,0 1 0 0 0,0 0 0 0 0,-1 0 0 0 0,1 1 0 0 0,2 1-1 0 0,-6-3 2 0 0,1 1-1 0 0,-1 0 1 0 0,0 0-1 0 0,0 0 0 0 0,0 1 1 0 0,0-1-1 0 0,0 0 1 0 0,0 0-1 0 0,0 1 1 0 0,0-1-1 0 0,-1 0 0 0 0,1 1 1 0 0,0-1-1 0 0,-1 0 1 0 0,1 1-1 0 0,-1-1 0 0 0,1 1 1 0 0,-1-1-1 0 0,0 1 1 0 0,0 0-1 0 0,0-1 1 0 0,0 1-1 0 0,0-1 0 0 0,0 1 1 0 0,0-1-1 0 0,0 1 1 0 0,0-1-1 0 0,-1 1 0 0 0,1-1 1 0 0,-1 1-1 0 0,1-1 1 0 0,-1 1-1 0 0,0-1 0 0 0,1 0 1 0 0,-1 1-1 0 0,0-1 1 0 0,0 0-1 0 0,0 1-1 0 0,-3 5 10 0 0,-1-1-1 0 0,1 1 1 0 0,-1-1-1 0 0,0 0 1 0 0,-1 0-1 0 0,-5 5-9 0 0,-75 53 124 0 0,49-38-1149 0 0,-26 25 1025 0 0,56-44-2310 0 0,13-10-1941 0 0,14-12-653 0 0,-7 1 3014 0 0</inkml:trace>
  <inkml:trace contextRef="#ctx0" brushRef="#br0" timeOffset="2911.677">2095 118 1152 0 0,'-19'7'12685'0'0,"-4"12"-8148"0"0,-23 32-5249 0 0,29-31 2230 0 0,-99 117-440 0 0,47-53-754 0 0,64-79-317 0 0,1 0 0 0 0,0 1 1 0 0,0 0-1 0 0,1-1 0 0 0,-1 1 0 0 0,1 1 0 0 0,1-1 1 0 0,-1 0-1 0 0,1 1-7 0 0,1-6-2 0 0,1 0-1 0 0,0 0 1 0 0,0 1 0 0 0,0-1-1 0 0,0 0 1 0 0,0 0 0 0 0,0 1 0 0 0,0-1-1 0 0,0 0 1 0 0,0 0 0 0 0,0 0-1 0 0,1 1 1 0 0,-1-1 0 0 0,0 0 0 0 0,1 0-1 0 0,-1 0 1 0 0,1 0 0 0 0,0 0-1 0 0,-1 1 1 0 0,1-1 2 0 0,1 1-5 0 0,-1-1 0 0 0,1 0 0 0 0,0 0 0 0 0,0 0 0 0 0,-1 0 0 0 0,1 0 0 0 0,0 0 0 0 0,0 0 0 0 0,0-1 0 0 0,0 1 0 0 0,0-1 0 0 0,0 1 0 0 0,0-1 0 0 0,0 0 0 0 0,0 0 0 0 0,0 1 0 0 0,0-1 5 0 0,16-1-463 0 0,0 1 0 0 0,-1-2 0 0 0,1-1 1 0 0,0 0-1 0 0,-1-1 0 0 0,0 0 0 0 0,0-2 0 0 0,7-3 463 0 0,28-15-5170 0 0,-8-4-3355 0 0,-39 24 6908 0 0,0 0 332 0 0</inkml:trace>
  <inkml:trace contextRef="#ctx0" brushRef="#br0" timeOffset="3166.092">2340 147 164 0 0,'16'-7'4020'0'0,"9"-1"6277"0"0,-4 7-8758 0 0,22 5-739 0 0,0 2 1 0 0,0 2-1 0 0,-1 2 1 0 0,0 2-1 0 0,4 3-800 0 0,76 34-1770 0 0,-2 9-6453 0 0,-117-56 7614 0 0,-1-1-83 0 0,0 0 1 0 0,0 1-1 0 0,1-1 1 0 0,-1 0 0 0 0,0 0-1 0 0,1-1 1 0 0,-1 1-1 0 0,1-1 1 0 0,-1 1 0 0 0,2-1 691 0 0,-3 0-1778 0 0</inkml:trace>
  <inkml:trace contextRef="#ctx0" brushRef="#br0" timeOffset="3428.938">2850 0 992 0 0,'1'1'199'0'0,"-1"-1"0"0"0,0 0 1 0 0,1 1-1 0 0,-1-1 0 0 0,0 0 0 0 0,1 1 0 0 0,-1-1 0 0 0,0 0 0 0 0,0 1 1 0 0,1-1-1 0 0,-1 1 0 0 0,0-1 0 0 0,0 1 0 0 0,0-1 0 0 0,0 1 0 0 0,1-1 1 0 0,-1 0-1 0 0,0 1 0 0 0,0-1 0 0 0,0 1 0 0 0,0-1 0 0 0,0 1 0 0 0,0-1 1 0 0,0 1-1 0 0,0-1 0 0 0,0 1 0 0 0,-1-1 0 0 0,1 1 0 0 0,0-1 0 0 0,0 1 1 0 0,0-1-1 0 0,-1 1 0 0 0,1-1 0 0 0,0 0 0 0 0,0 1 0 0 0,-1-1 0 0 0,1 1 1 0 0,0-1-200 0 0,-17 21 2473 0 0,9-12-1844 0 0,-118 156 2880 0 0,-52 72-2843 0 0,70-72-10451 0 0,93-142 7163 0 0,2-3 392 0 0</inkml:trace>
  <inkml:trace contextRef="#ctx0" brushRef="#br0" timeOffset="4017.811">683 1562 1008 0 0,'-17'1'1479'0'0,"-1"0"1"0"0,1 1-1 0 0,0 1 0 0 0,-1 0 0 0 0,1 1 1 0 0,-6 3-1480 0 0,3 1 906 0 0,0 0 0 0 0,0 1 1 0 0,1 1-1 0 0,-16 11-906 0 0,6 0 746 0 0,1 1 0 0 0,1 1 1 0 0,1 2-1 0 0,1 0 0 0 0,2 2 0 0 0,-5 7-746 0 0,23-29 120 0 0,1 1-1 0 0,0 0 0 0 0,0 0 0 0 0,1 1 1 0 0,-1-1-1 0 0,0 5-119 0 0,3-10 3 0 0,1 0 0 0 0,0 0 0 0 0,-1 0 0 0 0,1 0 0 0 0,0 0 0 0 0,0 0 0 0 0,-1 0 0 0 0,1 0 0 0 0,0 0 0 0 0,0 0 0 0 0,0 0 0 0 0,0 0 0 0 0,0 0 0 0 0,1 0 0 0 0,-1 0 0 0 0,0 0 0 0 0,0 0 0 0 0,1 0 0 0 0,-1 0 0 0 0,0 0 0 0 0,1 0 0 0 0,-1 0 0 0 0,1 0 0 0 0,0-1 1 0 0,-1 1-1 0 0,1 0 0 0 0,-1 0 0 0 0,1 0 0 0 0,0-1 0 0 0,0 1 0 0 0,-1 0 0 0 0,1-1 0 0 0,0 1 0 0 0,0-1 0 0 0,0 1 0 0 0,0-1 0 0 0,0 1 0 0 0,0-1 0 0 0,0 0 0 0 0,0 1 0 0 0,0-1 0 0 0,0 0 0 0 0,0 0 0 0 0,0 0 0 0 0,0 0 0 0 0,0 0 0 0 0,0 0 0 0 0,0 0 0 0 0,0 0 0 0 0,0 0-3 0 0,8 0-7 0 0,0-1 1 0 0,-1 0-1 0 0,1-1 1 0 0,-1 0-1 0 0,1 0 0 0 0,-1 0 1 0 0,0-1-1 0 0,0-1 1 0 0,0 1-1 0 0,0-1 0 0 0,-1-1 1 0 0,1 1-1 0 0,-1-1 7 0 0,13-9-274 0 0,-1-1-1 0 0,0-1 1 0 0,-1 0 0 0 0,0-2 274 0 0,-5 4-789 0 0,0-1 1 0 0,-2 0 0 0 0,1 0-1 0 0,-2-2 1 0 0,0 1-1 0 0,3-10 789 0 0,-9 18-306 0 0,-1 1 0 0 0,0 0 0 0 0,0-1 0 0 0,-1 1-1 0 0,0-1 1 0 0,0 0 0 0 0,-1 0 0 0 0,0 0 0 0 0,0 0-1 0 0,-1 0 1 0 0,0 0 0 0 0,0 0 0 0 0,-1 1-1 0 0,0-1 1 0 0,-1 0 0 0 0,-1-6 306 0 0,2 11-35 0 0,-1 1-1 0 0,1 0 1 0 0,-1 0-1 0 0,1 0 1 0 0,-1 0-1 0 0,0 0 1 0 0,1 0-1 0 0,-1 0 1 0 0,0 1-1 0 0,-1-2 36 0 0,2 3-5 0 0,1-1 0 0 0,-1 1 0 0 0,1 0-1 0 0,0-1 1 0 0,-1 1 0 0 0,1-1-1 0 0,-1 1 1 0 0,0 0 0 0 0,1-1 0 0 0,-1 1-1 0 0,1 0 1 0 0,-1 0 0 0 0,1-1 0 0 0,-1 1-1 0 0,0 0 1 0 0,1 0 0 0 0,-1 0 0 0 0,0 0-1 0 0,1 0 1 0 0,-1 0 0 0 0,1 0-1 0 0,-1 0 1 0 0,0 0 0 0 0,1 0 0 0 0,-1 0-1 0 0,0 0 1 0 0,1 0 0 0 0,-1 1 0 0 0,1-1-1 0 0,-1 0 1 0 0,0 0 0 0 0,1 1-1 0 0,-1-1 1 0 0,1 0 0 0 0,-1 1 0 0 0,1-1-1 0 0,-1 1 1 0 0,1-1 0 0 0,-1 1 0 0 0,1-1-1 0 0,0 1 6 0 0,-1-1-72 0 0,1 1 1 0 0,0-1-1 0 0,0 1 0 0 0,1-1 0 0 0,-1 0 0 0 0,0 1 0 0 0,0-1 0 0 0,0 1 0 0 0,0-1 0 0 0,0 1 0 0 0,0-1 0 0 0,1 1 0 0 0,-1-1 0 0 0,0 0 1 0 0,0 1-1 0 0,1-1 0 0 0,-1 1 0 0 0,0-1 0 0 0,0 0 0 0 0,1 1 0 0 0,-1-1 0 0 0,0 0 0 0 0,1 1 0 0 0,-1-1 0 0 0,1 0 0 0 0,-1 0 1 0 0,0 1-1 0 0,1-1 0 0 0,-1 0 0 0 0,1 0 0 0 0,-1 0 0 0 0,1 0 0 0 0,-1 1 0 0 0,1-1 0 0 0,-1 0 0 0 0,1 0 72 0 0,20 6-2684 0 0,-4-5 1260 0 0</inkml:trace>
  <inkml:trace contextRef="#ctx0" brushRef="#br0" timeOffset="4346.933">1042 1449 1080 0 0,'1'0'219'0'0,"0"-1"-1"0"0,0 1 1 0 0,0-1-1 0 0,0 1 1 0 0,0 0-1 0 0,1 0 1 0 0,-1-1-1 0 0,0 1 1 0 0,0 0-1 0 0,0 0 1 0 0,0 0-1 0 0,0 0 1 0 0,1 0-1 0 0,-1 0 1 0 0,0 1-1 0 0,0-1 1 0 0,0 0-1 0 0,0 0 1 0 0,0 1-1 0 0,0-1 1 0 0,0 1-1 0 0,0-1 1 0 0,0 1-1 0 0,0 0 1 0 0,0-1-1 0 0,0 1 1 0 0,0 0-1 0 0,0-1 1 0 0,-1 1-1 0 0,1 0-218 0 0,2 3 292 0 0,-1 0-1 0 0,0 0 0 0 0,0 0 0 0 0,0 1 0 0 0,0-1 1 0 0,-1 0-1 0 0,1 2-291 0 0,-1-2-145 0 0,4 19 652 0 0,0 1 0 0 0,-1 0 0 0 0,0 17-507 0 0,-4-23-117 0 0,2 1 1 0 0,1-1 0 0 0,0 1 0 0 0,1-1 0 0 0,1 0-1 0 0,1-1 1 0 0,5 11 116 0 0,-11-27-193 0 0,1 1 0 0 0,-1-1 0 0 0,1 0-1 0 0,-1 0 1 0 0,1 0 0 0 0,0 0 0 0 0,-1 0-1 0 0,1 0 1 0 0,0 0 0 0 0,0-1 0 0 0,0 1-1 0 0,-1 0 1 0 0,1 0 0 0 0,0-1 0 0 0,0 1-1 0 0,0 0 1 0 0,1-1 0 0 0,-1 1 0 0 0,0-1-1 0 0,0 1 1 0 0,0-1 0 0 0,0 0 0 0 0,0 1-1 0 0,1-1 1 0 0,-1 0 0 0 0,0 0 0 0 0,0 0-1 0 0,0 0 1 0 0,1 0 0 0 0,-1 0 0 0 0,0 0-1 0 0,0 0 1 0 0,0-1 0 0 0,0 1 0 0 0,1 0-1 0 0,-1-1 1 0 0,0 1 0 0 0,0-1 0 0 0,0 1-1 0 0,0-1 1 0 0,0 1 0 0 0,0-1 0 0 0,0 0-1 0 0,0 0 1 0 0,0 1 0 0 0,0-2 193 0 0,13-9-1331 0 0</inkml:trace>
  <inkml:trace contextRef="#ctx0" brushRef="#br0" timeOffset="4583.767">1604 1216 1612 0 0,'-3'-1'390'0'0,"0"-1"0"0"0,1 1-1 0 0,-1 0 1 0 0,0 0 0 0 0,0 0-1 0 0,1 0 1 0 0,-1 0 0 0 0,0 0-1 0 0,0 1 1 0 0,0-1 0 0 0,0 1 0 0 0,0 0-1 0 0,0 0 1 0 0,0 0 0 0 0,0 0-1 0 0,0 1 1 0 0,0-1 0 0 0,0 1-1 0 0,0 0 1 0 0,0 0 0 0 0,-1 0-390 0 0,-8 3 886 0 0,1 0 0 0 0,-1 1 1 0 0,1 0-1 0 0,-7 4-886 0 0,7-2 557 0 0,0 1 0 0 0,0-1-1 0 0,0 2 1 0 0,1 0-1 0 0,0 0 1 0 0,1 0 0 0 0,0 1-1 0 0,0 1 1 0 0,1 0 0 0 0,-6 10-557 0 0,8-10-27 0 0,1-1 1 0 0,0 1 0 0 0,0 0-1 0 0,1 0 1 0 0,1 0-1 0 0,0 0 1 0 0,1 1 0 0 0,0-1-1 0 0,1 1 1 0 0,0 0-1 0 0,0-1 1 0 0,1 1 0 0 0,1 0-1 0 0,0 0 1 0 0,1-1 0 0 0,0 1-1 0 0,1-1 1 0 0,0 0-1 0 0,1 3 27 0 0,1 0-1171 0 0,10 28-3031 0 0,-2-17-6387 0 0,-15-28 8841 0 0</inkml:trace>
  <inkml:trace contextRef="#ctx0" brushRef="#br0" timeOffset="4756.334">1196 1571 728 0 0,'-10'3'6280'0'0,"9"-8"979"0"0,5-4-2041 0 0,4 1-5423 0 0,37-20 114 0 0,1 2 0 0 0,2 2-1 0 0,1 2 1 0 0,10-1 91 0 0,-2-1-1378 0 0,196-94-13885 0 0,-217 98 13477 0 0</inkml:trace>
  <inkml:trace contextRef="#ctx0" brushRef="#br0" timeOffset="4945.834">2044 1151 132 0 0,'2'9'952'0'0,"1"0"1"0"0,-2 0-1 0 0,1 1 0 0 0,-2-1 1 0 0,1 0-1 0 0,-1 0 0 0 0,0 0 1 0 0,-1 3-953 0 0,-14 77 3247 0 0,3-21-3041 0 0,9-45-283 0 0,-5 55 15 0 0,10-27-3049 0 0,0-46 1920 0 0,-2-5-3216 0 0,-2-9 2835 0 0</inkml:trace>
  <inkml:trace contextRef="#ctx0" brushRef="#br0" timeOffset="5211.733">2030 1298 1056 0 0,'1'-1'638'0'0,"-1"-1"0"0"0,1 1 0 0 0,-1 0 0 0 0,0-1 0 0 0,1 1-1 0 0,-1-1 1 0 0,0 1 0 0 0,0-1 0 0 0,0 1 0 0 0,0-1 0 0 0,0 1 0 0 0,0-1 0 0 0,0 1 0 0 0,-1-1-1 0 0,1 1 1 0 0,0-1 0 0 0,-1 0-638 0 0,-2-15 3719 0 0,3 16-3713 0 0,0 0 0 0 0,0 0 1 0 0,1 0-1 0 0,-1-1 0 0 0,0 1 0 0 0,0 0 0 0 0,1 0 1 0 0,-1 0-1 0 0,1 0 0 0 0,-1 0 0 0 0,1 0 0 0 0,0 0 1 0 0,-1 0-1 0 0,1 0 0 0 0,0 0-6 0 0,4-4 11 0 0,0 0 0 0 0,0 1 0 0 0,0-1 0 0 0,1 1 0 0 0,0 0 0 0 0,0 1 0 0 0,0-1 0 0 0,0 1 0 0 0,0 1-1 0 0,1-1 1 0 0,-1 1 0 0 0,6-1-11 0 0,-8 2 1 0 0,-1 0 0 0 0,1 0 0 0 0,0 0 0 0 0,0 1 0 0 0,0 0 0 0 0,0 0 0 0 0,0 0 0 0 0,0 0 0 0 0,0 1 0 0 0,0-1 0 0 0,0 1 0 0 0,-1 0 0 0 0,1 0 0 0 0,0 1 0 0 0,0-1 0 0 0,-1 1 0 0 0,1 0 0 0 0,-1 0 0 0 0,1 0 0 0 0,-1 0 0 0 0,0 0-1 0 0,0 1 1 0 0,0 0-1 0 0,-1-2 3 0 0,-1 1-1 0 0,1-1 0 0 0,-1 1 0 0 0,0-1 1 0 0,0 1-1 0 0,0 0 0 0 0,0-1 0 0 0,0 1 1 0 0,0 0-1 0 0,0 0 0 0 0,-1 0 0 0 0,1 0 1 0 0,-1 0-1 0 0,1 0 0 0 0,-1 0 0 0 0,0 0 1 0 0,0 0-1 0 0,0 0 0 0 0,0 0 0 0 0,0 0 1 0 0,0 0-1 0 0,0 0-2 0 0,-1 2 7 0 0,-1 0 1 0 0,1-1-1 0 0,0 1 1 0 0,-1-1-1 0 0,0 1 0 0 0,0-1 1 0 0,0 0-1 0 0,0 1 1 0 0,-1-1-1 0 0,1-1 1 0 0,-2 3-8 0 0,-6 4-21 0 0,-1 0 1 0 0,0 0 0 0 0,0-1 0 0 0,-1 0 0 0 0,0-1 0 0 0,-2 1 20 0 0,-48 18-1801 0 0,58-25 1114 0 0,-1 1 0 0 0,1-2-1 0 0,0 1 1 0 0,-1 0-1 0 0,1-1 1 0 0,0 0 0 0 0,-1 0-1 0 0,-2 0 688 0 0,6 0-248 0 0,1 0 0 0 0,-1-1-1 0 0,0 1 1 0 0,1 0 0 0 0,-1 0 0 0 0,1 0 0 0 0,-1-1-1 0 0,1 1 1 0 0,-1 0 0 0 0,0-1 0 0 0,1 1 0 0 0,-1 0-1 0 0,1-1 1 0 0,0 1 0 0 0,-1-1 0 0 0,1 1 0 0 0,-1-1-1 0 0,1 1 1 0 0,0-1 0 0 0,-1 1 0 0 0,1-1 0 0 0,0 1-1 0 0,-1-1 1 0 0,1 1 0 0 0,0-2 248 0 0,-1-4-1635 0 0</inkml:trace>
  <inkml:trace contextRef="#ctx0" brushRef="#br0" timeOffset="5509.457">2391 1074 660 0 0,'0'1'534'0'0,"0"1"1"0"0,-1 0-1 0 0,1-1 0 0 0,-1 1 1 0 0,0-1-1 0 0,1 0 0 0 0,-1 1 1 0 0,0-1-1 0 0,0 1 0 0 0,0-1 0 0 0,0 0 1 0 0,0 0-1 0 0,0 1 0 0 0,0-1 1 0 0,0 0-1 0 0,0 0 0 0 0,-1 0 1 0 0,1 0-1 0 0,0 0 0 0 0,-1 0-534 0 0,0 0 746 0 0,0 0 0 0 0,0 0 0 0 0,1 0 0 0 0,-1 1 0 0 0,1-1 0 0 0,-1 1 0 0 0,1 0 0 0 0,-1-1 0 0 0,1 1 0 0 0,-1 1-746 0 0,2-3 22 0 0,1 1 0 0 0,-1 0 0 0 0,0-1 0 0 0,1 1 0 0 0,-1-1 0 0 0,0 1 0 0 0,1-1 0 0 0,-1 1 0 0 0,0-1-1 0 0,1 0 1 0 0,-1 1 0 0 0,1-1 0 0 0,-1 1 0 0 0,1-1 0 0 0,-1 0 0 0 0,1 0 0 0 0,-1 1 0 0 0,1-1 0 0 0,-1 0 0 0 0,1 0-1 0 0,0 1 1 0 0,-1-1 0 0 0,1 0 0 0 0,-1 0 0 0 0,1 0 0 0 0,0 0 0 0 0,0 0-22 0 0,18 5 36 0 0,14-3 35 0 0,-1-1 0 0 0,1-1-1 0 0,5-2-70 0 0,-6-1-196 0 0,1 3 1 0 0,-1 1-1 0 0,6 1 196 0 0,-36-2-48 0 0,-1 0 0 0 0,0 0-1 0 0,1 0 1 0 0,-1 1 0 0 0,1-1 0 0 0,-1 0 0 0 0,0 0-1 0 0,1 1 1 0 0,-1-1 0 0 0,0 1 0 0 0,0-1 0 0 0,1 1-1 0 0,-1 0 1 0 0,0-1 0 0 0,0 1 0 0 0,0 0-1 0 0,0 0 1 0 0,0 0 0 0 0,0 0 0 0 0,0 0 0 0 0,0 0-1 0 0,0 0 1 0 0,0 0 0 0 0,-1 0 0 0 0,2 1 48 0 0,-2 0-31 0 0,0 0 1 0 0,0-1 0 0 0,0 1 0 0 0,0 0-1 0 0,0-1 1 0 0,-1 1 0 0 0,1-1 0 0 0,0 1-1 0 0,-1 0 1 0 0,1-1 0 0 0,-1 1 0 0 0,1-1-1 0 0,-1 1 1 0 0,0-1 0 0 0,0 1 0 0 0,0-1-1 0 0,0 0 1 0 0,0 1 30 0 0,-6 7-23 0 0,0-1 0 0 0,-1 0 0 0 0,0 0 0 0 0,0 0 0 0 0,-8 4 23 0 0,-44 32-1 0 0,-60 46-3041 0 0,109-81 590 0 0,9-8-1438 0 0,4-3 91 0 0,6-9 1653 0 0,1-2 622 0 0</inkml:trace>
  <inkml:trace contextRef="#ctx0" brushRef="#br0" timeOffset="5746.385">2885 998 1092 0 0,'42'0'12402'0'0,"-20"-1"-7802"0"0,1 3-4166 0 0,3 3-199 0 0,0 1 1 0 0,0 1 0 0 0,-1 2 0 0 0,0 0 0 0 0,-1 2 0 0 0,0 1-1 0 0,0 1 1 0 0,2 2-236 0 0,6 6-815 0 0,-1 1 0 0 0,5 7 815 0 0,1 4-7282 0 0,15 17 7282 0 0,15 11-9194 0 0,-48-46 7286 0 0</inkml:trace>
  <inkml:trace contextRef="#ctx0" brushRef="#br0" timeOffset="6059.845">3298 1040 112 0 0,'-24'21'2176'0'0,"-1"2"540"0"0,-3 0 245 0 0,0 5 31 0 0,0 3-1092 0 0,-3 3-920 0 0,6 1-536 0 0,-3 3-240 0 0,2 0-168 0 0,3-3-304 0 0,2-1-456 0 0,0-3-664 0 0,2-1-900 0 0,3-5-428 0 0,-3-4 31 0 0,5 2 337 0 0,-4-6 608 0 0</inkml:trace>
  <inkml:trace contextRef="#ctx0" brushRef="#br0" timeOffset="7097.953">3125 1183 204 0 0,'0'-1'248'0'0,"-1"1"-1"0"0,1 0 1 0 0,-1-1 0 0 0,1 1-1 0 0,-1-1 1 0 0,1 0 0 0 0,0 1-1 0 0,-1-1 1 0 0,1 1 0 0 0,0-1-1 0 0,-1 1 1 0 0,1-1 0 0 0,0 0 0 0 0,0 1-1 0 0,0-1 1 0 0,0 0 0 0 0,-1 1-1 0 0,1-1 1 0 0,0 0 0 0 0,0 1-1 0 0,0-1 1 0 0,0 0 0 0 0,1 1-1 0 0,-1-1 1 0 0,0 0 0 0 0,0 1-248 0 0,12-18 2415 0 0,31-16-1923 0 0,-30 24 631 0 0,215-176 1970 0 0,-227 184-3111 0 0,8-5-201 0 0,0 0-1 0 0,0 0 1 0 0,-1-1 0 0 0,0-1-1 0 0,-1 1 1 0 0,1-1-1 0 0,0-3 220 0 0,-8 12-115 0 0,0-1 0 0 0,0 1-1 0 0,0 0 1 0 0,0-1 0 0 0,0 1 0 0 0,0-1-1 0 0,0 1 1 0 0,0-1 0 0 0,0 1 0 0 0,0-1-1 0 0,0 1 1 0 0,0 0 0 0 0,0-1 0 0 0,0 1-1 0 0,0-1 1 0 0,0 1 0 0 0,0-1 0 0 0,-1 1-1 0 0,1 0 1 0 0,0-1 0 0 0,0 1 0 0 0,0 0-1 0 0,-1-1 1 0 0,1 1 0 0 0,0 0 0 0 0,-1-1-1 0 0,1 1 1 0 0,0 0 0 0 0,-1-1 0 0 0,1 1-1 0 0,0 0 1 0 0,-1 0 0 0 0,1-1 0 0 0,-1 1-1 0 0,1 0 1 0 0,0 0 0 0 0,-1 0 0 0 0,1 0-1 0 0,-1 0 1 0 0,1 0 0 0 0,0-1 0 0 0,-1 1-1 0 0,1 0 1 0 0,-1 0 0 0 0,1 0 0 0 0,-1 0-1 0 0,1 1 1 0 0,-1-1 0 0 0,1 0 0 0 0,0 0-1 0 0,-1 0 1 0 0,1 0 115 0 0,-26 1-3746 0 0,10 2 2068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1:48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245 584 348 0 0,'0'0'0'0'0,"3"-5"3032"0"0,5-6-1610 0 0,1-4 3 0 0,3-3-893 0 0,2-1-207 0 0,2-1-172 0 0,1 1-75 0 0,-1 4-42 0 0,-1 2-8 0 0,-1 2-7 0 0,-3 4 0 0 0,-3 3-11 0 0,-1 1 18 0 0,-4 2 3 0 0,-2 2 9 0 0,-4 0-1 0 0,-2 2 5 0 0,-4 0 4 0 0,-4 1-19 0 0,-3 2-8 0 0,-3 0 5 0 0,-2 1 7 0 0,-2-1 49 0 0,-1 0 5 0 0,0-3 17 0 0,1-1 7 0 0,2-2-38 0 0,1-3-29 0 0,3-2-13 0 0,2-3-28 0 0,4-4 56 0 0,3-1 75 0 0,3-4 83 0 0,3-1 83 0 0,4-1 75 0 0,2 0 35 0 0,4 1-20 0 0,2 1-1 0 0,2 2-36 0 0,3 1-34 0 0,3 2-44 0 0,2 1-57 0 0,4 2-45 0 0,2 3-54 0 0,4 0-46 0 0,2 4-30 0 0,1 1-26 0 0,2 3-11 0 0,0 3-5 0 0,0 2-5 0 0,-1 3 1 0 0,-2 2-1 0 0,-2 3-5 0 0,-5 0-3 0 0,-5 3 10 0 0,-6 0 6 0 0,-7 2 4 0 0,-7 1-1 0 0,-9 0-4 0 0,-7 1 2 0 0,-8 0-1 0 0,-5-1-5 0 0,-6-1 7 0 0,-3-2 2 0 0,-2-4-6 0 0,-3-2-2 0 0,0-3 1 0 0,-1-3-6 0 0,-1-5 7 0 0,2-2 2 0 0,1-5-6 0 0,3-3 8 0 0,4-4-3 0 0,4-2 6 0 0,5-2 133 0 0,7 0 122 0 0,6-1 62 0 0,7 1 30 0 0,7 2 31 0 0,7 1-138 0 0,7 1-102 0 0,9 0-72 0 0,7 2-26 0 0,8-1-28 0 0,7 0-7 0 0,7 1-5 0 0,4 0-10 0 0,4 2 2 0 0,1 2-10 0 0,0 2 2 0 0,-4 4-10 0 0,-4 3 12 0 0,-5 4 0 0 0,-10 5 5 0 0,-8 4 4 0 0,-11 3-1 0 0,-9 3 6 0 0,-12 2 3 0 0,-10 3-10 0 0,-10 1 13 0 0,-8 0-5 0 0,-8 0-2 0 0,-4-2 0 0 0,-4-1 5 0 0,-2-3 3 0 0,-1-3-10 0 0,0-3 17 0 0,-1-3 154 0 0,1-4 124 0 0,2-4 87 0 0,1-5 58 0 0,4-4 20 0 0,4-5-151 0 0,4-4-103 0 0,5-6-90 0 0,6-4-60 0 0,7-5-24 0 0,6-3-21 0 0,8-2-12 0 0,8-2 5 0 0,7-1-21 0 0,7-1 6 0 0,8 0-8 0 0,6 1 11 0 0,5 1-8 0 0,6 2 12 0 0,2 2-3 0 0,4 3 1 0 0,0 5 9 0 0,0 4-12 0 0,-3 7 9 0 0,-2 5-7 0 0,-4 6 2 0 0,-4 5 13 0 0,-6 4-9 0 0,-4 4 8 0 0,-6 3-1 0 0,-6 3-5 0 0,-5 1 2 0 0,-6 2 13 0 0,-6 1 140 0 0,-7 0 125 0 0,-6 2 58 0 0,-7-1 55 0 0,-6 1 38 0 0,-5 0-74 0 0,-5-1-77 0 0,-4 0-55 0 0,-2-2-31 0 0,-1-1-46 0 0,0-2-86 0 0,1-3-17 0 0,1-3-26 0 0,4-4-12 0 0,2-2-5 0 0,3-4 0 0 0,4-4-6 0 0,5-4 2 0 0,4-3-6 0 0,4-4-3 0 0,5-4 1 0 0,6-2-6 0 0,5-4 2 0 0,6-1-1 0 0,6-2-5 0 0,5 1 6 0 0,4 0-1 0 0,5 3 0 0 0,3 1 4 0 0,3 4 4 0 0,2 2 4 0 0,2 3 0 0 0,1 3 4 0 0,1 4-5 0 0,-2 3 6 0 0,-2 4-11 0 0,-2 4 4 0 0,-4 3-2 0 0,-4 3 4 0 0,-4 3 0 0 0,-4 3 4 0 0,-6 1-5 0 0,-5 2 16 0 0,-6 1-14 0 0,-6 1 4 0 0,-8 1-1 0 0,-6 0 0 0 0,-7-1-5 0 0,-6 0-3 0 0,-5-2 1 0 0,-4-1-1 0 0,-3-2-5 0 0,-2-4 7 0 0,0-2-13 0 0,0-4 24 0 0,1-4-17 0 0,3-3 10 0 0,3-4-3 0 0,5-4-4 0 0,3-4 7 0 0,6-3-3 0 0,7-4-4 0 0,5-4-3 0 0,8-4-4 0 0,8-3-4 0 0,7-3 5 0 0,7-1-6 0 0,7 0 6 0 0,5 1-6 0 0,6 1 6 0 0,3 2 3 0 0,4 4-5 0 0,2 3 6 0 0,2 4 3 0 0,0 5-5 0 0,1 4 6 0 0,-1 5 3 0 0,0 5 0 0 0,-3 5 4 0 0,-2 4 0 0 0,-4 4-5 0 0,-1 3 11 0 0,-4 4-8 0 0,-4 1-2 0 0,-4 2 1 0 0,-5 2-1 0 0,-6 0 0 0 0,-7 2 0 0 0,-8 1 14 0 0,-9 1-9 0 0,-6-1 4 0 0,-8 0-6 0 0,-6-2-7 0 0,-5-1 1 0 0,-3-2-1 0 0,-3-3 0 0 0,0-3-5 0 0,0-3 2 0 0,1-4-1 0 0,2-4-5 0 0,2-4 11 0 0,3-4-3 0 0,3-4 1 0 0,4-4 0 0 0,4-5 0 0 0,3-3-5 0 0,5-5-3 0 0,6-4 1 0 0,5-4-6 0 0,7-4 6 0 0,6-1-1 0 0,6-1 0 0 0,5 1-5 0 0,4 2 16 0 0,4 3-10 0 0,5 4-1 0 0,3 3 5 0 0,4 4 8 0 0,4 3-2 0 0,3 3 1 0 0,2 4 0 0 0,0 4 9 0 0,-3 5-11 0 0,-3 4 3 0 0,-4 6-6 0 0,-5 4 2 0 0,-6 4 4 0 0,-4 4-7 0 0,-7 2 7 0 0,-7 3-1 0 0,-7 2 0 0 0,-8 1 0 0 0,-7 0 9 0 0,-8 1-7 0 0,-7-1 3 0 0,-5-2 4 0 0,-4-3-7 0 0,-4-2 3 0 0,0-3-1 0 0,-2-4-5 0 0,1-5-3 0 0,1-3 6 0 0,2-4-8 0 0,2-4-2 0 0,3-4 6 0 0,3-3 2 0 0,4-4-10 0 0,4-3 3 0 0,4-4-6 0 0,7-2 2 0 0,5-4-1 0 0,7-1-5 0 0,6-3 11 0 0,6 0-8 0 0,7 1 8 0 0,4 1-3 0 0,7 2 6 0 0,4 3-2 0 0,5 3 6 0 0,4 3 63 0 0,5 4 11 0 0,3 3 15 0 0,0 4 5 0 0,-2 5 5 0 0,-3 4-66 0 0,-7 4-9 0 0,-6 6-10 0 0,-8 3-11 0 0,-8 3-4 0 0,-7 3 1 0 0,-9 2 13 0 0,-7 1-9 0 0,-8 0-1 0 0,-6 1 6 0 0,-6-1-3 0 0,-5 0-8 0 0,-3-2 11 0 0,-2-1-12 0 0,-2-2 3 0 0,0-3-1 0 0,0-3-5 0 0,0-2 2 0 0,3-3-1 0 0,1-4-5 0 0,2-2 7 0 0,3-4-8 0 0,2-3 12 0 0,4-4-12 0 0,3-2-2 0 0,5-4-4 0 0,4-3 10 0 0,6-3-12 0 0,5-5 8 0 0,6-2-8 0 0,6-4 8 0 0,6-1 2 0 0,5-2-1 0 0,6 1-4 0 0,4 2 11 0 0,3 2-3 0 0,3 5 1 0 0,-1 5 0 0 0,0 6 0 0 0,-2 6 0 0 0,-4 5 9 0 0,-4 6-11 0 0,-5 5 8 0 0,-4 3-3 0 0,-4 3 1 0 0,-5 3 0 0 0,-4 2-5 0 0,-3 1-3 0 0,-4 0 10 0 0,-4 0 2 0 0,-2 0-6 0 0,-4-1 3 0 0,-2-1 4 0 0,-2 0-2 0 0,-3-1-18 0 0,-1-2 15 0 0,-1-1-24 0 0,1-1-63 0 0,1-3-497 0 0,0-1-959 0 0,1-3-1613 0 0,2-2-454 0 0,1-2-336 0 0,1-3 296 0 0,1-1 899 0 0,2-1 1716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1:51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94.57568"/>
      <inkml:brushProperty name="anchorY" value="-819.87122"/>
      <inkml:brushProperty name="scaleFactor" value="0.5"/>
    </inkml:brush>
  </inkml:definitions>
  <inkml:trace contextRef="#ctx0" brushRef="#br0">166 298 304 0 0,'0'0'0'0'0,"-3"0"1348"0"0,-4-1 159 0 0,-1 0 24 0 0,-2-1-482 0 0,-1 0-542 0 0,2-1-204 0 0,0 0-157 0 0,4-1-37 0 0,1 1 25 0 0,4-2 59 0 0,2 0 50 0 0,3-2 29 0 0,3 0 8 0 0,2-2-44 0 0,3 0-46 0 0,1-1-55 0 0,1 0-41 0 0,1 0-36 0 0,2 1-24 0 0,0 1-17 0 0,1 0-8 0 0,-1 0 1 0 0,1 2-7 0 0,-1 0-3 0 0,-1 2 10 0 0,-2 2-8 0 0,-1 1 12 0 0,-2 3 20 0 0,-3 2 41 0 0,-3 3 33 0 0,-4 2 27 0 0,-5 4 15 0 0,-4 2 4 0 0,-5 2-36 0 0,-4 1-22 0 0,-4 1 0 0 0,-2 0 11 0 0,-2-1 18 0 0,-1-1 33 0 0,0-3 21 0 0,1-1-22 0 0,1-4-13 0 0,2-2-44 0 0,3-3-36 0 0,3-2-30 0 0,2-3-16 0 0,4-3-8 0 0,3-3-10 0 0,3-2 6 0 0,3-3-8 0 0,3-3 12 0 0,4-2-8 0 0,2-2-2 0 0,4-2 1 0 0,2-1 8 0 0,2 0-11 0 0,2 0 8 0 0,2 0-12 0 0,0 3 12 0 0,-1 1-3 0 0,1 3 1 0 0,-3 3 0 0 0,-1 2 5 0 0,-1 4 3 0 0,-3 3 60 0 0,-1 2 44 0 0,-2 4 14 0 0,-1 2 26 0 0,-1 2 2 0 0,-2 1-36 0 0,0 3 16 0 0,-2-1 72 0 0,-2 2 49 0 0,-1 0 33 0 0,-2 0 17 0 0,-2 0-28 0 0,-3 0-101 0 0,-4 0-56 0 0,-2 0-57 0 0,-3 0-36 0 0,-4-1-11 0 0,-1 1-6 0 0,-2-2-16 0 0,-1-1 14 0 0,-2-1-15 0 0,2-2 4 0 0,-1-1-1 0 0,1-2 0 0 0,2-2 0 0 0,1-2 0 0 0,2-2 5 0 0,3-1-2 0 0,2-4 1 0 0,4-2-4 0 0,3-2 5 0 0,3-3-6 0 0,5-3-3 0 0,4-1 5 0 0,6-2-6 0 0,3 1 6 0 0,5 0-2 0 0,3 2 1 0 0,3 0 0 0 0,2 3 5 0 0,1 1-6 0 0,2 2 6 0 0,-2 3-6 0 0,0 4 1 0 0,-2 3 0 0 0,-2 4 38 0 0,-4 5 77 0 0,-3 4 46 0 0,-4 5 54 0 0,-4 4 11 0 0,-3 5-15 0 0,-4 2 21 0 0,-5 3-10 0 0,-4 0-16 0 0,-4 1-5 0 0,-4-1-14 0 0,-3-2-85 0 0,-3-1-48 0 0,-3-3-10 0 0,-1-3-29 0 0,-2-3 0 0 0,-1-2-3 0 0,0-4-4 0 0,1-3 0 0 0,-1-4 0 0 0,2-4-4 0 0,0-3 0 0 0,2-3 0 0 0,1-5-4 0 0,2-2 10 0 0,3-4-13 0 0,3-5 4 0 0,3-3-1 0 0,5-4-9 0 0,4-4 12 0 0,5-4 5 0 0,6-3-11 0 0,5-1 37 0 0,4 1 55 0 0,4 3 65 0 0,2 3 14 0 0,3 7 23 0 0,-1 6-6 0 0,0 8-76 0 0,-1 7-47 0 0,-1 8-20 0 0,-3 7-26 0 0,-2 6-1 0 0,-3 5-7 0 0,-3 4-4 0 0,-2 4 1 0 0,-2 2 8 0 0,-1 1-16 0 0,-2 0 9 0 0,-2 1-2 0 0,0-3-5 0 0,-2-1-3 0 0,-1-2 1 0 0,-1-4-15 0 0,-1-1-94 0 0,-1-4-353 0 0,-1-3-614 0 0,-2-3-953 0 0,-2-3-823 0 0,-2-5-258 0 0,-2-4 147 0 0,-2-5 494 0 0,-2-6 923 0 0,1 1 1497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1:52.9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97.09448"/>
      <inkml:brushProperty name="anchorY" value="-1933.1366"/>
      <inkml:brushProperty name="scaleFactor" value="0.5"/>
    </inkml:brush>
  </inkml:definitions>
  <inkml:trace contextRef="#ctx0" brushRef="#br0">46 342 264 0 0,'0'0'0'0'0,"-2"-1"1664"0"0,-2-1 280 0 0,-1-2 51 0 0,-3-2-291 0 0,1-1-836 0 0,0-1-297 0 0,1 0-199 0 0,1 0-60 0 0,4 1 25 0 0,2-1 28 0 0,3 0 48 0 0,3 0 28 0 0,4 0 3 0 0,4 0-6 0 0,4-1-16 0 0,4 1-60 0 0,3 0-50 0 0,3 1-70 0 0,1 0-75 0 0,2 1-75 0 0,-1 3-25 0 0,-1 1-39 0 0,-2 3-13 0 0,-2 1 4 0 0,-3 2-8 0 0,-4 1-3 0 0,-3 2 5 0 0,-3-1 3 0 0,-5 2-5 0 0,-4 0 6 0 0,-6 1-2 0 0,-4 0 1 0 0,-5 0-9 0 0,-4 0 2 0 0,-4 0-10 0 0,-3-1 7 0 0,-2 0-7 0 0,-2-2-3 0 0,0-2-4 0 0,0-1 0 0 0,0-3 0 0 0,2-1 0 0 0,1-2 0 0 0,3-2 0 0 0,3-3-9 0 0,3-1 7 0 0,3-2-7 0 0,5-3-3 0 0,3-1 14 0 0,5-2 1 0 0,3 1 0 0 0,4-2 1 0 0,4 2 10 0 0,3 1-8 0 0,4 1 12 0 0,1 1-4 0 0,3 1 12 0 0,1 3-4 0 0,1 1 2 0 0,0 3 0 0 0,0 2 0 0 0,-1 2 42 0 0,-1 2 44 0 0,-3 4 42 0 0,-3 1 34 0 0,-3 3 34 0 0,-4 2 27 0 0,-5 1 48 0 0,-3 1 41 0 0,-6 2 95 0 0,-3 0 67 0 0,-5 1 74 0 0,-2 0 48 0 0,-4-2-14 0 0,-2 0-54 0 0,-3-2-90 0 0,0-1-118 0 0,-1-2-130 0 0,0-1-79 0 0,1-3-58 0 0,0-1-28 0 0,3-2-28 0 0,1-3 8 0 0,4-3-25 0 0,2-3 7 0 0,3-2-22 0 0,4-3 10 0 0,2-4-13 0 0,4-1 4 0 0,3-4-7 0 0,4-1 11 0 0,2-1-3 0 0,4 0 10 0 0,1 0 2 0 0,2 2 1 0 0,3 1 4 0 0,0 3 4 0 0,2 2 0 0 0,1 2 0 0 0,1 2 4 0 0,0 2 0 0 0,0 2 4 0 0,1 2-5 0 0,-2 2 6 0 0,-2 2-1 0 0,-2 2-10 0 0,-3 3 4 0 0,-3 1 2 0 0,-3 2 0 0 0,-4 2 9 0 0,-3 2 49 0 0,-5 2 20 0 0,-4 0 2 0 0,-5 2 22 0 0,-4 0-14 0 0,-4 1-37 0 0,-4-1-31 0 0,-2 0 6 0 0,-2-1-15 0 0,-2-1 2 0 0,-1-1-6 0 0,1-2 2 0 0,-1-1-6 0 0,2-2 11 0 0,1-1 30 0 0,3-2 19 0 0,1-3-8 0 0,4-1 20 0 0,4-3-19 0 0,3-1-27 0 0,4-3-25 0 0,5-2-9 0 0,3-2-10 0 0,5-3-9 0 0,3-1 1 0 0,4-1-1 0 0,5-2 0 0 0,2 0 5 0 0,4 0 7 0 0,2 0-10 0 0,2 2 3 0 0,0 2-6 0 0,0 2-3 0 0,-2 3 10 0 0,-3 4-12 0 0,-2 3 17 0 0,-5 4 0 0 0,-3 3-5 0 0,-5 3 22 0 0,-5 4-12 0 0,-2 1 0 0 0,-5 2 6 0 0,-3 1-3 0 0,-2 1-4 0 0,-3 0 2 0 0,-1 0-10 0 0,-1-1-31 0 0,0-2-210 0 0,0-1-382 0 0,1-1-675 0 0,0-3-823 0 0,0-1-1109 0 0,0-3-321 0 0,0-4 90 0 0,0-3 515 0 0,-1-4 738 0 0,3-1 1405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1:54.2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39.10229"/>
      <inkml:brushProperty name="anchorY" value="-2799.76831"/>
      <inkml:brushProperty name="scaleFactor" value="0.5"/>
    </inkml:brush>
  </inkml:definitions>
  <inkml:trace contextRef="#ctx0" brushRef="#br0">106 437 400 0 0,'0'0'0'0'0,"-2"-1"1720"0"0,-2-3 243 0 0,-3-3 57 0 0,-1-2-376 0 0,-2-3-864 0 0,1 0-284 0 0,1-1-171 0 0,1 2-66 0 0,2 0 6 0 0,2 1 2 0 0,2 0-38 0 0,4 1-39 0 0,3-1-5 0 0,4 0-12 0 0,3 0 28 0 0,4 0 5 0 0,4 1 5 0 0,2 0-47 0 0,3 1-36 0 0,2 0-44 0 0,2 3-30 0 0,0 1-16 0 0,1 2-13 0 0,-1 2-4 0 0,-2 3-9 0 0,-3 1 6 0 0,-2 3-8 0 0,-4 1 3 0 0,-3 2 69 0 0,-6 1 148 0 0,-4 0 126 0 0,-6 1 130 0 0,-6 1 60 0 0,-6 0-2 0 0,-5 1-72 0 0,-5-1-46 0 0,-5 0-38 0 0,-3 0 26 0 0,-2-2-4 0 0,-2 0-27 0 0,0-3-43 0 0,0-2-86 0 0,1-1-83 0 0,1-3-68 0 0,3-1-47 0 0,2-3-29 0 0,4-2-12 0 0,4-3-20 0 0,5-2-6 0 0,6-3-9 0 0,5-2-3 0 0,6-3-5 0 0,6-2 15 0 0,6-2-5 0 0,6-1 11 0 0,4 1-7 0 0,4 1 12 0 0,3 0 1 0 0,2 2 1 0 0,1 2 0 0 0,1 3 4 0 0,1 2 4 0 0,-2 3-5 0 0,0 2 6 0 0,-3 2-6 0 0,-3 3 11 0 0,-2 2-8 0 0,-4 2 12 0 0,-3 2-8 0 0,-4 2 91 0 0,-4 1 35 0 0,-6 3 178 0 0,-5 2 63 0 0,-6 2 56 0 0,-7 2-62 0 0,-6 2-21 0 0,-6 0-177 0 0,-6 2-48 0 0,-2-1-23 0 0,-3-1-2 0 0,-1 0-5 0 0,1-3-4 0 0,0-2 2 0 0,3-2-43 0 0,2-3-16 0 0,4-3-21 0 0,4-3-7 0 0,3-2-10 0 0,4-4-8 0 0,3-3-4 0 0,5-4-4 0 0,3-2-4 0 0,4-4 6 0 0,3-4-12 0 0,5-2 8 0 0,3-3-3 0 0,3-3 10 0 0,4 0-2 0 0,3-1 15 0 0,1 2 5 0 0,2 3-5 0 0,0 2 12 0 0,1 4-3 0 0,0 3 1 0 0,-1 4-5 0 0,0 3 7 0 0,-3 4 2 0 0,-1 3-6 0 0,-3 3-2 0 0,-1 2 6 0 0,-4 4-8 0 0,-2 1 8 0 0,-2 3 2 0 0,-3 1-1 0 0,-3 1 6 0 0,-2 1-11 0 0,-4 1 22 0 0,-2 1-26 0 0,-3 0 9 0 0,-4 1-3 0 0,-1 1-5 0 0,-3-1 2 0 0,-1-1-6 0 0,-1-1 7 0 0,-1-1-8 0 0,-1-2 12 0 0,0-3-12 0 0,0-3 8 0 0,0-3-8 0 0,1-3-2 0 0,1-4 6 0 0,1-2-12 0 0,1-5 3 0 0,3-2-1 0 0,1-3-9 0 0,4-3-3 0 0,3-3 1 0 0,4-2 4 0 0,5-3-7 0 0,5-2 22 0 0,4-1-7 0 0,5 0 8 0 0,5 1-2 0 0,4 2 6 0 0,3 3-2 0 0,3 3-4 0 0,3 3 11 0 0,0 4-8 0 0,1 4 3 0 0,-2 4-1 0 0,-2 4 0 0 0,-3 5 0 0 0,-4 3 0 0 0,-4 4 0 0 0,-4 3 5 0 0,-5 3-7 0 0,-4 1 12 0 0,-6 2 6 0 0,-4 1-1 0 0,-6 1-4 0 0,-5 1 2 0 0,-5 0 4 0 0,-4 0-7 0 0,-4-1 3 0 0,-3-1-6 0 0,-3 0 2 0 0,-1-2 8 0 0,-1-2-7 0 0,0 0-2 0 0,1-3-4 0 0,1-1-4 0 0,2-2-8 0 0,3-2 1 0 0,2-2-10 0 0,4-1 2 0 0,2-2-6 0 0,4-2-35 0 0,5-1-178 0 0,4-2-521 0 0,4-2-923 0 0,5-3-1337 0 0,5-2-589 0 0,5-2-213 0 0,4-3 335 0 0,2-2 820 0 0,-1 1 1353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1:55.6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06.40576"/>
      <inkml:brushProperty name="anchorY" value="-3695.24341"/>
      <inkml:brushProperty name="scaleFactor" value="0.5"/>
    </inkml:brush>
  </inkml:definitions>
  <inkml:trace contextRef="#ctx0" brushRef="#br0">7 313 904 0 0,'0'0'0'0'0,"-1"-1"1544"0"0,0-2 126 0 0,-1-2-26 0 0,0-2-793 0 0,1-1-388 0 0,2-1-214 0 0,2-1-135 0 0,3 0-65 0 0,2-1-10 0 0,4 0-15 0 0,2-1 11 0 0,2 0 14 0 0,2 0 20 0 0,2 0 19 0 0,2 0 11 0 0,2 1 13 0 0,1 1-7 0 0,1 0-10 0 0,1 1 3 0 0,0 2-26 0 0,-1 1-16 0 0,-1 3-10 0 0,-3 1-24 0 0,-4 2 6 0 0,-2 3 47 0 0,-5 1 60 0 0,-4 2 94 0 0,-5 2 55 0 0,-5 1 63 0 0,-4 1-4 0 0,-5 1-34 0 0,-5 1-34 0 0,-3 0-25 0 0,-3 0-30 0 0,-2-1-14 0 0,-1-1 10 0 0,-1-1 0 0 0,0-2 22 0 0,2-3 18 0 0,0-2 6 0 0,3-2-32 0 0,2-3-31 0 0,3-3-58 0 0,3-2-48 0 0,3-3-49 0 0,5-1-24 0 0,4-3-9 0 0,4-1-11 0 0,4-1 6 0 0,5 0 7 0 0,3-1-7 0 0,3 0 12 0 0,3 1-4 0 0,3 2 2 0 0,1 0 5 0 0,3 3 12 0 0,1 0 72 0 0,1 1 32 0 0,0 2 14 0 0,0 2 2 0 0,0 1-11 0 0,-3 3-70 0 0,-2 1-38 0 0,-2 3-8 0 0,-4 2-13 0 0,-3 3 98 0 0,-4 1 102 0 0,-6 3 102 0 0,-5 1 58 0 0,-6 3 57 0 0,-5 2-81 0 0,-8 2-27 0 0,-4 2-7 0 0,-4 0 18 0 0,-4 0 10 0 0,-1-1 13 0 0,-1-1-44 0 0,0-3-80 0 0,2-2-86 0 0,1-2-62 0 0,2-4-30 0 0,3-2-28 0 0,2-3-8 0 0,3-1-14 0 0,3-4-8 0 0,3-1-3 0 0,4-2-10 0 0,4-3-7 0 0,3-1-8 0 0,5-3-8 0 0,4-1-59 0 0,4-2-269 0 0,4 1-557 0 0,4 0-711 0 0,2 1-1219 0 0,3 2-364 0 0,-1 3-42 0 0,-2 2 416 0 0,-4 5 642 0 0,-5 1 1563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4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1812 0 0,'-1'13'7851'0'0,"2"54"-7274"0"0,0-38-555 0 0,0 0-1 0 0,3 1 0 0 0,0-1 1 0 0,2-1-1 0 0,2 7-21 0 0,-4-24 3 0 0,0 0-1 0 0,1 0 1 0 0,0-1 0 0 0,0 0 0 0 0,1 0-1 0 0,1 0 1 0 0,0 0 0 0 0,0-1-1 0 0,0 0 1 0 0,1-1 0 0 0,1 0 0 0 0,-1 0-1 0 0,1-1 1 0 0,8 5-3 0 0,4 0 7 0 0,0 0 0 0 0,1-1 1 0 0,0-2-1 0 0,1 0 0 0 0,0-2 0 0 0,0 0 1 0 0,0-1-1 0 0,1-2 0 0 0,0 0 0 0 0,0-2 1 0 0,0 0-1 0 0,23-2-7 0 0,40-5 21 0 0,0-4 0 0 0,81-19-21 0 0,-121 20 4 0 0,501-98 578 0 0,421-63 1225 0 0,-599 131-1779 0 0,1 16 0 0 0,1 16 1 0 0,-1 17-1 0 0,0 16 1 0 0,-2 16-1 0 0,301 77-28 0 0,197 114 42 0 0,-611-160-30 0 0,-98-30 11 0 0,9-6-23 0 0,-103-27-9 0 0,0-2 0 0 0,0-3 0 0 0,1-3 1 0 0,8-3 8 0 0,-40-2 2 0 0,-1-2 0 0 0,0-1 0 0 0,0-1 0 0 0,-1-2 0 0 0,10-4-2 0 0,50-21 51 0 0,8-8-51 0 0,-27 10 56 0 0,2 4 0 0 0,15-2-56 0 0,-17 12 819 0 0,1 3 0 0 0,0 4 0 0 0,45-1-819 0 0,222 5 1084 0 0,-106 5-1247 0 0,-156-1 92 0 0,220-7-494 0 0,168-30 565 0 0,-354 21-2097 0 0,0-4 1 0 0,38-16 2096 0 0,-76 15-3371 0 0,-1-3 0 0 0,-1-4 1 0 0,59-34 3370 0 0,-63 25-1657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68 32 0 0,'0'-2'399'0'0,"0"0"0"0"0,0 0 0 0 0,0-1 1 0 0,-1 1-1 0 0,1 0 0 0 0,-1 0 0 0 0,1 0 0 0 0,-1 0 0 0 0,0 0 0 0 0,0 0 0 0 0,0 0 1 0 0,0 0-1 0 0,0 0 0 0 0,0 1 0 0 0,-1-1 0 0 0,1 0 0 0 0,-1 1 0 0 0,1-1 0 0 0,-1 1 1 0 0,-1-2-400 0 0,-1 0 434 0 0,0 1 1 0 0,0-1 0 0 0,-1 1 0 0 0,0 0 0 0 0,1 0 0 0 0,-1 0-1 0 0,0 1 1 0 0,0 0 0 0 0,-1-1-435 0 0,-14-1 1081 0 0,0 1 0 0 0,1 1-1 0 0,-1 1 1 0 0,-5 0-1081 0 0,24 0 71 0 0,-34 2 1010 0 0,-1 1-1 0 0,1 1 1 0 0,0 2 0 0 0,-26 8-1081 0 0,49-11 57 0 0,0 1 1 0 0,0 0-1 0 0,0 1 0 0 0,1 0 1 0 0,0 1-1 0 0,0 0 1 0 0,0 1-1 0 0,1 0 0 0 0,0 1 1 0 0,0 0-1 0 0,0 0 1 0 0,1 1-1 0 0,1 0 1 0 0,0 1-1 0 0,0 0-57 0 0,6-8 2 0 0,1 0 0 0 0,-1 0 0 0 0,1 0 0 0 0,0 0 0 0 0,0 0-1 0 0,0 0 1 0 0,0 0 0 0 0,0 0 0 0 0,1 1 0 0 0,-1-1 0 0 0,1 0 0 0 0,-1 0 0 0 0,1 1 0 0 0,0-1 0 0 0,0 0 0 0 0,0 1 0 0 0,0-1-1 0 0,0 0 1 0 0,0 1 0 0 0,1-1 0 0 0,-1 0 0 0 0,1 0 0 0 0,0 1 0 0 0,0 1-2 0 0,1-2-1 0 0,0 0 0 0 0,-1-1 0 0 0,1 1 0 0 0,0 0 1 0 0,0-1-1 0 0,0 1 0 0 0,0-1 0 0 0,0 1 0 0 0,0-1 0 0 0,0 0 0 0 0,1 0 0 0 0,-1 0 1 0 0,0 0-1 0 0,1 0 0 0 0,-1-1 0 0 0,0 1 0 0 0,1-1 0 0 0,-1 1 0 0 0,1-1 0 0 0,-1 0 1 0 0,1 0-1 0 0,1-1 1 0 0,15 0-24 0 0,0 0 1 0 0,-1-2 0 0 0,0-1 0 0 0,1 0 0 0 0,-1-1-1 0 0,-1-1 1 0 0,18-8 23 0 0,10-7-181 0 0,0-2 0 0 0,14-12 181 0 0,48-45-593 0 0,-122 95 609 0 0,1 1 0 0 0,0 1 1 0 0,2 0-1 0 0,-10 17-16 0 0,18-27-4 0 0,-1 0 0 0 0,2 0 1 0 0,-1 1-1 0 0,1-1 0 0 0,0 1 0 0 0,1 0 0 0 0,0 0 0 0 0,0 0 0 0 0,1 0 0 0 0,0 0 1 0 0,0 0-1 0 0,1 1 0 0 0,0-1 0 0 0,0 1 4 0 0,0-7-40 0 0,1 1 0 0 0,-1 0 0 0 0,1-1 0 0 0,0 1 0 0 0,0-1 0 0 0,0 1 0 0 0,0-1 0 0 0,0 1 0 0 0,0-1 0 0 0,1 0 0 0 0,-1 0 0 0 0,1 0 0 0 0,-1 1 0 0 0,1-1 0 0 0,0-1 0 0 0,0 1 0 0 0,0 0 0 0 0,0 0 0 0 0,2 1 40 0 0,0-2-315 0 0,-1 1-1 0 0,1-1 0 0 0,0 1 0 0 0,0-1 1 0 0,-1 0-1 0 0,1 0 0 0 0,0-1 1 0 0,0 1-1 0 0,0-1 0 0 0,0 0 0 0 0,0 0 1 0 0,2 0 315 0 0,8-2-1360 0 0,0 0 1 0 0,0-1-1 0 0,-1-1 1 0 0,1 0 0 0 0,-1-1-1 0 0,1 0 1 0 0,-1-1 1359 0 0,33-15-2878 0 0,2-4 542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1200 2224 0 0,'-2'1'479'0'0,"0"0"0"0"0,-1 0 0 0 0,1-1 0 0 0,-1 1 0 0 0,1-1 0 0 0,-1 0 0 0 0,1 0 0 0 0,-1 1 0 0 0,0-2 0 0 0,1 1 0 0 0,-1 0-1 0 0,1-1 1 0 0,-1 1 0 0 0,1-1 0 0 0,0 1 0 0 0,-1-1 0 0 0,1 0 0 0 0,-1 0 0 0 0,1 0 0 0 0,0-1 0 0 0,0 1 0 0 0,0 0 0 0 0,-2-2-479 0 0,3 1 121 0 0,0 0 1 0 0,-1-1-1 0 0,1 1 1 0 0,0 0-1 0 0,0 0 0 0 0,1-1 1 0 0,-1 1-1 0 0,0 0 1 0 0,1-1-1 0 0,0 1 0 0 0,-1-1 1 0 0,1 1-1 0 0,0-1 1 0 0,0 1-1 0 0,0-1 1 0 0,1 1-1 0 0,-1 0 0 0 0,1-1 1 0 0,-1 1-1 0 0,1-1 1 0 0,0 1-1 0 0,0 0 1 0 0,0 0-1 0 0,0-1 0 0 0,0 1-121 0 0,12-25 313 0 0,0 0-1 0 0,2 1 0 0 0,1 1 1 0 0,7-8-313 0 0,79-95 197 0 0,-86 109-170 0 0,247-282 98 0 0,54-29-125 0 0,-288 301 11 0 0,74-70 19 0 0,-85 84-19 0 0,0 1 0 0 0,1 1 0 0 0,0 1 1 0 0,1 0-1 0 0,2 0-11 0 0,-21 11 8 0 0,1 0 0 0 0,0 0-1 0 0,0 0 1 0 0,0 1 0 0 0,0-1 0 0 0,0 0 0 0 0,0 1 0 0 0,0-1-1 0 0,0 1 1 0 0,0 0 0 0 0,0 0 0 0 0,1 0 0 0 0,-1 0 0 0 0,0 0-1 0 0,0 0 1 0 0,0 0 0 0 0,0 1 0 0 0,0-1 0 0 0,0 1 0 0 0,0 0-8 0 0,-1 0 12 0 0,0 0 1 0 0,1 0 0 0 0,-1 0 0 0 0,0 0 0 0 0,0 1 0 0 0,-1-1-1 0 0,1 0 1 0 0,0 1 0 0 0,0-1 0 0 0,-1 1 0 0 0,1-1 0 0 0,-1 1 0 0 0,1-1-1 0 0,-1 1 1 0 0,1-1 0 0 0,-1 1 0 0 0,0-1 0 0 0,0 1 0 0 0,0 0-1 0 0,0-1 1 0 0,0 1 0 0 0,0-1 0 0 0,0 1 0 0 0,-1-1 0 0 0,1 1 0 0 0,0 0-1 0 0,-1 0-12 0 0,-7 29 58 0 0,0 0 0 0 0,-2 0 0 0 0,-2-1 0 0 0,-1 0 0 0 0,-1-1 0 0 0,-1 0-1 0 0,-1-1 1 0 0,-2-1 0 0 0,-1-1 0 0 0,-15 16-58 0 0,18-25 67 0 0,0-2 1 0 0,-1 0-1 0 0,-1-1 0 0 0,0 0 0 0 0,-1-2 1 0 0,0 0-1 0 0,-1-2 0 0 0,0 0 0 0 0,-1-1 1 0 0,0 0-1 0 0,-1-2 0 0 0,1-1 1 0 0,-1-1-1 0 0,-1 0 0 0 0,1-2 0 0 0,0-1 1 0 0,-1 0-1 0 0,-12-2-67 0 0,29 0 4 0 0,0 0 0 0 0,1-1 0 0 0,-1 1 0 0 0,1-1-1 0 0,-1 0 1 0 0,1-1 0 0 0,-1 1 0 0 0,1-1 0 0 0,-1-1-4 0 0,5 3-19 0 0,0-1-1 0 0,0 1 1 0 0,1-1-1 0 0,-1 1 1 0 0,0-1-1 0 0,0 0 0 0 0,0 0 1 0 0,0 1-1 0 0,0-1 1 0 0,1 0-1 0 0,-1 0 1 0 0,0 0-1 0 0,1 0 1 0 0,-1 0-1 0 0,1 0 1 0 0,-1 0-1 0 0,1 0 1 0 0,-1 0-1 0 0,1 0 1 0 0,0 0-1 0 0,-1 0 1 0 0,1 0-1 0 0,0 0 1 0 0,0 0-1 0 0,0-1 1 0 0,0 1-1 0 0,0 0 1 0 0,0 0-1 0 0,0 0 0 0 0,0 0 1 0 0,1 0-1 0 0,-1 0 1 0 0,0 0-1 0 0,1-1 1 0 0,-1 1-1 0 0,1 0 1 0 0,-1 0-1 0 0,1 0 1 0 0,-1 0-1 0 0,1 1 1 0 0,-1-1-1 0 0,1 0 1 0 0,0 0-1 0 0,0 0 1 0 0,0 0-1 0 0,0 0 20 0 0,5-6-825 0 0,0 1 1 0 0,0-1-1 0 0,1 1 0 0 0,0 1 0 0 0,0-1 0 0 0,1 1 1 0 0,0 0-1 0 0,-1 1 0 0 0,3-1 825 0 0,77-32-9060 0 0,-74 32 8127 0 0,17-5-876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0 980 0 0,'-2'8'2908'0'0,"-1"0"0"0"0,0 0 0 0 0,0 0 1 0 0,-1 0-1 0 0,0-1 0 0 0,0 1-2908 0 0,-15 30 2722 0 0,-29 113-1843 0 0,7 2 0 0 0,0 39-879 0 0,30-127-171 0 0,5-29-900 0 0,-1 0 0 0 0,-4 9 1071 0 0,9-35-1059 0 0,-2 0-1 0 0,1-1 0 0 0,-1 0 1 0 0,-1 1-1 0 0,0-1 1 0 0,0-1-1 0 0,-1 1 0 0 0,0-1 1 0 0,0 0-1 0 0,-2 2 1060 0 0,5-8-583 0 0,1 0 0 0 0,-1 1 0 0 0,1-1-1 0 0,-1 0 1 0 0,0 0 0 0 0,0-1 0 0 0,0 1-1 0 0,0-1 1 0 0,0 1 0 0 0,0-1 0 0 0,0 0 0 0 0,-3 1 583 0 0,-15-3-2378 0 0</inkml:trace>
  <inkml:trace contextRef="#ctx0" brushRef="#br0" timeOffset="188.072">56 583 340 0 0,'-5'-3'1576'0'0,"0"1"-1"0"0,1-1 0 0 0,0 0 1 0 0,0-1-1 0 0,0 1 1 0 0,0-1-1 0 0,0 1 1 0 0,1-1-1 0 0,0 0 1 0 0,0-1-1 0 0,0 1 1 0 0,0-1-1 0 0,0 1 1 0 0,0-3-1576 0 0,3 6 42 0 0,0 0 1 0 0,0 1-1 0 0,0-1 1 0 0,0 1-1 0 0,0-1 0 0 0,1 0 1 0 0,-1 1-1 0 0,0-1 1 0 0,0 1-1 0 0,1-1 1 0 0,-1 1-1 0 0,0-1 1 0 0,1 1-1 0 0,-1-1 1 0 0,0 1-1 0 0,1-1 1 0 0,-1 1-1 0 0,1 0 0 0 0,-1-1 1 0 0,1 1-1 0 0,-1 0 1 0 0,1-1-1 0 0,-1 1 1 0 0,1 0-1 0 0,-1-1 1 0 0,1 1-1 0 0,0 0 1 0 0,0 0-43 0 0,18-6 96 0 0,-18 6-77 0 0,30-6 3 0 0,1 2 0 0 0,0 1 0 0 0,1 1 0 0 0,25 3-22 0 0,16 4-850 0 0,39 8 850 0 0,-56-3-4053 0 0,16 7 4053 0 0,17 8-16055 0 0,11 8 16055 0 0,-70-22-2283 0 0</inkml:trace>
  <inkml:trace contextRef="#ctx0" brushRef="#br0" timeOffset="429.177">908 623 2512 0 0,'-8'-35'9055'0'0,"-3"0"-3467"0"0,5 16-4039 0 0,0 1 0 0 0,2-1 0 0 0,-2-15-1549 0 0,5 28 81 0 0,1-1 0 0 0,0 1 0 0 0,0-1-1 0 0,0 1 1 0 0,1 0 0 0 0,0-1-1 0 0,0 1 1 0 0,1 0 0 0 0,0-1-1 0 0,0 1 1 0 0,0 0 0 0 0,1 0-1 0 0,1-2-80 0 0,4-4 16 0 0,1-1-1 0 0,1 1 0 0 0,0 1 0 0 0,0 0 0 0 0,1 0 0 0 0,0 1 0 0 0,1 0 0 0 0,0 1 0 0 0,1 1 0 0 0,0 0 1 0 0,0 0-1 0 0,1 1 0 0 0,0 1 0 0 0,14-4-15 0 0,5-2-473 0 0,0 3 0 0 0,1 0 0 0 0,0 2 0 0 0,1 2 0 0 0,0 1 0 0 0,0 2 473 0 0,42 4-4143 0 0,-40 2-2075 0 0,0 2-1 0 0,4 2 6219 0 0,-18-4-2365 0 0</inkml:trace>
  <inkml:trace contextRef="#ctx0" brushRef="#br0" timeOffset="751.779">1719 401 2168 0 0,'-21'25'2888'0'0,"0"-2"305"0"0,-4-2 139 0 0,-1-2-1072 0 0,3 2-1028 0 0,-3 0-596 0 0,5-3-276 0 0,2 1-132 0 0,8-2-55 0 0,-1 0-101 0 0,7-2-237 0 0,3-3-515 0 0,4-1-680 0 0,3-5-1004 0 0,7-2-628 0 0,2-6-132 0 0,9-4 367 0 0,3-5 613 0 0</inkml:trace>
  <inkml:trace contextRef="#ctx0" brushRef="#br0" timeOffset="1001.378">2283 409 1760 0 0,'-42'2'4379'0'0,"-168"15"8455"0"0,172-11-11864 0 0,1 1 0 0 0,-1 1 0 0 0,1 2 0 0 0,-14 7-970 0 0,34-10 292 0 0,0 1-1 0 0,0 0 0 0 0,1 1-291 0 0,12-7 64 0 0,0 0 0 0 0,0 1 0 0 0,0 0-1 0 0,0-1 1 0 0,1 1 0 0 0,0 1 0 0 0,-1-1 0 0 0,1 0-1 0 0,0 1 1 0 0,1 0 0 0 0,-1-1 0 0 0,1 1-1 0 0,-1 0 1 0 0,0 4-64 0 0,3-7 8 0 0,-1 1-1 0 0,1-1 1 0 0,0 1-1 0 0,0-1 1 0 0,0 1-1 0 0,0-1 1 0 0,1 1-1 0 0,-1-1 1 0 0,0 1-1 0 0,1-1 1 0 0,-1 1-1 0 0,0-1 1 0 0,1 0-1 0 0,0 1 1 0 0,-1-1-1 0 0,1 0 1 0 0,0 1 0 0 0,0-1-1 0 0,0 0 1 0 0,0 0-1 0 0,0 0 1 0 0,0 0-1 0 0,0 0 1 0 0,0 0-1 0 0,0 0 1 0 0,0 0-1 0 0,1 0 1 0 0,-1 0-1 0 0,0-1 1 0 0,1 1-1 0 0,-1 0 1 0 0,1-1-1 0 0,-1 1 1 0 0,0-1-1 0 0,1 0-7 0 0,7 3-1 0 0,-1 0-1 0 0,0-1 0 0 0,1 0 1 0 0,-1 0-1 0 0,7-1 2 0 0,23 1-484 0 0,0-3 1 0 0,-1-1-1 0 0,1-2 1 0 0,0-1-1 0 0,-1-2 0 0 0,0-2 1 0 0,0-1-1 0 0,-1-2 1 0 0,-1-1-1 0 0,31-17 484 0 0,-63 29-107 0 0,4-2-132 0 0,-1 0-1 0 0,0 0 0 0 0,0-1 1 0 0,0 1-1 0 0,0-1 0 0 0,-1-1 0 0 0,0 1 1 0 0,1-1-1 0 0,-2 0 0 0 0,1 0 1 0 0,3-4 239 0 0,-8 9 5 0 0,0 0 1 0 0,0-1-1 0 0,0 1 1 0 0,0 0-1 0 0,0-1 1 0 0,0 1-1 0 0,0 0 1 0 0,0-1-1 0 0,0 1 1 0 0,0-1-1 0 0,0 1 1 0 0,0 0 0 0 0,0-1-1 0 0,0 1 1 0 0,0 0-1 0 0,0-1 1 0 0,0 1-1 0 0,0 0 1 0 0,0-1-1 0 0,-1 1 1 0 0,1 0-1 0 0,0-1 1 0 0,0 1-1 0 0,0 0 1 0 0,-1-1-1 0 0,1 1 1 0 0,0 0 0 0 0,0 0-1 0 0,-1-1 1 0 0,1 1-1 0 0,0 0 1 0 0,-1 0-1 0 0,1 0 1 0 0,0-1-1 0 0,0 1 1 0 0,-1 0-1 0 0,1 0 1 0 0,0 0-1 0 0,-1 0 1 0 0,1 0 0 0 0,-1 0-1 0 0,1-1 1 0 0,0 1-1 0 0,-1 0 1 0 0,1 0-1 0 0,0 0 1 0 0,-1 0-1 0 0,1 0 1 0 0,0 1-1 0 0,-1-1 1 0 0,1 0-1 0 0,0 0 1 0 0,-1 0-1 0 0,1 0 1 0 0,-1 0 0 0 0,1 0-1 0 0,0 1-5 0 0,-23 3 702 0 0,11 0-541 0 0,-1 1 1 0 0,1 1-1 0 0,0-1 0 0 0,0 2 1 0 0,0 0-1 0 0,1 0 0 0 0,0 1 1 0 0,0 1-1 0 0,1 0 0 0 0,1 0 1 0 0,-1 1-1 0 0,1 0 1 0 0,1 0-1 0 0,0 1 0 0 0,0 0 1 0 0,1 1-1 0 0,-5 11-161 0 0,10-19-19 0 0,0 1 0 0 0,1-1 1 0 0,0 0-1 0 0,0 1 0 0 0,0-1 1 0 0,0 1-1 0 0,1-1 0 0 0,0 1 0 0 0,0-1 1 0 0,0 1-1 0 0,0-1 0 0 0,1 1 0 0 0,0-1 1 0 0,0 3 18 0 0,0-5-207 0 0,0-1 0 0 0,-1 1 1 0 0,1 0-1 0 0,0 0 0 0 0,0-1 1 0 0,0 1-1 0 0,0 0 0 0 0,0-1 1 0 0,1 1-1 0 0,-1-1 0 0 0,1 1 1 0 0,-1-1-1 0 0,0 0 0 0 0,1 0 1 0 0,0 1-1 0 0,-1-1 0 0 0,1 0 0 0 0,0-1 1 0 0,0 1-1 0 0,-1 0 0 0 0,1 0 1 0 0,0-1-1 0 0,0 1 0 0 0,0-1 1 0 0,0 1-1 0 0,0-1 0 0 0,0 0 1 0 0,0 0-1 0 0,0 0 0 0 0,0 0 1 0 0,0 0-1 0 0,0-1 0 0 0,1 1 207 0 0,9-2-2209 0 0,-1-1-1 0 0,1 0 1 0 0,-1-1-1 0 0,0 0 0 0 0,10-5 2210 0 0,-9 3-1144 0 0,12-4-553 0 0</inkml:trace>
  <inkml:trace contextRef="#ctx0" brushRef="#br0" timeOffset="1234.432">2388 608 1428 0 0,'0'-4'1257'0'0,"0"0"0"0"0,1 0-1 0 0,-1 0 1 0 0,1 0 0 0 0,0 0 0 0 0,0 0-1 0 0,0 0 1 0 0,1 1 0 0 0,0-1 0 0 0,-1 0-1 0 0,2 0-1256 0 0,0-1 604 0 0,0 0 1 0 0,1 0-1 0 0,0 0 0 0 0,0 1 0 0 0,0 0 0 0 0,1-1 1 0 0,0 1-605 0 0,8-6 69 0 0,0 1 0 0 0,1 1 1 0 0,1 0-1 0 0,-1 0 0 0 0,3 1-69 0 0,13-6-13 0 0,0 1-1 0 0,1 2 0 0 0,6-1 14 0 0,-26 8-14 0 0,-1 1 0 0 0,1 0 0 0 0,0 1 0 0 0,0 0 0 0 0,-1 0 0 0 0,1 1 0 0 0,0 1 0 0 0,0-1 0 0 0,-1 2 0 0 0,1 0-1 0 0,5 1 15 0 0,-14-2-23 0 0,0 0-1 0 0,0-1 1 0 0,0 1-1 0 0,0 0 1 0 0,0 0-1 0 0,0 0 1 0 0,0 0-1 0 0,-1 0 1 0 0,1 0-1 0 0,0 1 1 0 0,0-1-1 0 0,-1 1 0 0 0,1-1 1 0 0,-1 1-1 0 0,0 0 1 0 0,1-1-1 0 0,-1 1 1 0 0,0 0-1 0 0,0 0 1 0 0,0 0-1 0 0,1 2 24 0 0,-2-2-56 0 0,0 1-1 0 0,1 0 1 0 0,-1 0-1 0 0,0 0 0 0 0,0 0 1 0 0,0 0-1 0 0,-1-1 1 0 0,1 1-1 0 0,-1 0 1 0 0,0 0-1 0 0,1-1 1 0 0,-1 1-1 0 0,0 0 1 0 0,-2 2 56 0 0,-4 8-855 0 0,-1 0 0 0 0,-1-1 0 0 0,0 1 0 0 0,0-2 0 0 0,-10 10 855 0 0,12-15-996 0 0,-19 19-2332 0 0,24-23 2910 0 0,1-1 0 0 0,0 0 0 0 0,0 0 1 0 0,0 1-1 0 0,-1-1 0 0 0,1 1 0 0 0,1-1 1 0 0,-1 1-1 0 0,0-1 0 0 0,0 1 0 0 0,1 0 1 0 0,-1-1-1 0 0,0 1 0 0 0,1 0 0 0 0,0-1 1 0 0,-1 2 417 0 0,5 2-1904 0 0</inkml:trace>
  <inkml:trace contextRef="#ctx0" brushRef="#br0" timeOffset="1443.901">3052 528 1904 0 0,'0'0'225'0'0,"0"0"0"0"0,1-1-1 0 0,-1 1 1 0 0,0 0 0 0 0,0-1-1 0 0,0 1 1 0 0,0 0 0 0 0,1-1-1 0 0,-1 1 1 0 0,0-1 0 0 0,0 1-1 0 0,0 0 1 0 0,0-1 0 0 0,0 1-1 0 0,0-1 1 0 0,0 1 0 0 0,0 0 0 0 0,0-1-1 0 0,0 1 1 0 0,-1-1 0 0 0,1 1-1 0 0,0 0 1 0 0,0-1 0 0 0,0 1-1 0 0,0-1 1 0 0,0 1 0 0 0,-1 0-1 0 0,1-1 1 0 0,0 1 0 0 0,0 0-1 0 0,-1-1 1 0 0,1 1 0 0 0,0 0 0 0 0,-1 0-1 0 0,1-1 1 0 0,0 1 0 0 0,-1 0-225 0 0,-20-12 4102 0 0,-25 0-960 0 0,45 12-3051 0 0,-16-3 828 0 0,0 1 0 0 0,0 0 0 0 0,-7 1-919 0 0,21 1 61 0 0,0 0 0 0 0,0 0-1 0 0,0 0 1 0 0,0 0 0 0 0,0 0 0 0 0,0 1 0 0 0,0 0 0 0 0,0-1-1 0 0,1 1 1 0 0,-1 0 0 0 0,0 0 0 0 0,0 1 0 0 0,0-1-1 0 0,1 0 1 0 0,-1 1 0 0 0,1 0 0 0 0,-1 0 0 0 0,1 0 0 0 0,0 0-1 0 0,0 0 1 0 0,-1 0 0 0 0,0 2-61 0 0,3-4 3 0 0,0 1 0 0 0,0 0 0 0 0,0-1 0 0 0,0 1 0 0 0,0 0 0 0 0,0-1 0 0 0,0 1 0 0 0,0 0 0 0 0,0-1 0 0 0,0 1 0 0 0,0 0 0 0 0,1-1 0 0 0,-1 1 0 0 0,0-1 0 0 0,0 1 0 0 0,1 0 0 0 0,-1-1-1 0 0,0 1 1 0 0,1-1 0 0 0,-1 1 0 0 0,1-1 0 0 0,-1 1 0 0 0,1-1 0 0 0,-1 1 0 0 0,1-1 0 0 0,-1 1 0 0 0,1-1 0 0 0,-1 1 0 0 0,1-1 0 0 0,-1 0 0 0 0,1 0 0 0 0,0 1 0 0 0,-1-1-3 0 0,23 11 17 0 0,1-6-479 0 0,0 0 0 0 0,0-2 0 0 0,0 0 0 0 0,1-2 0 0 0,-1-1 0 0 0,17-2 462 0 0,48 2-5462 0 0,-88 0 5299 0 0,1 0 1 0 0,-1 0 0 0 0,0 0 0 0 0,1 0 0 0 0,-1 0-1 0 0,1 1 1 0 0,-1-1 0 0 0,1 0 0 0 0,-1 1 0 0 0,0-1-1 0 0,1 1 1 0 0,-1-1 0 0 0,0 1 0 0 0,1 0 0 0 0,-1 0-1 0 0,0 0 1 0 0,0 0 0 0 0,1 0 162 0 0,-2 0-44 0 0,1 0 0 0 0,-1-1 0 0 0,0 1 0 0 0,1 0 0 0 0,-1 0 0 0 0,0 0 0 0 0,0-1 0 0 0,0 1 0 0 0,0 0 0 0 0,0 0 0 0 0,0 0 0 0 0,0-1 0 0 0,0 1 0 0 0,0 0 0 0 0,0 0 0 0 0,0-1 0 0 0,0 1 0 0 0,-1 0 0 0 0,1 0 0 0 0,0 0 0 0 0,0-1 0 0 0,-1 1 0 0 0,0 0 44 0 0,-2 5 151 0 0,-1 0 0 0 0,0-1 0 0 0,-1 1 0 0 0,1-1 0 0 0,-1 0 0 0 0,-4 3-151 0 0,-43 34 3215 0 0,-1-3 0 0 0,-52 29-3215 0 0,18-12 1903 0 0,55-35-1454 0 0,-30 21-402 0 0,1 2-1 0 0,-19 20-46 0 0,124-101-9054 0 0,27-18 2708 0 0,-26 22 3828 0 0</inkml:trace>
  <inkml:trace contextRef="#ctx0" brushRef="#br0" timeOffset="1748.989">3339 593 524 0 0,'-5'2'11527'0'0,"-8"2"-4976"0"0,-20 11-2879 0 0,31-13-3816 0 0,0-1 1 0 0,0 0 0 0 0,0 1-1 0 0,0-1 1 0 0,1 1 0 0 0,-1 0 0 0 0,0 0-1 0 0,1-1 1 0 0,-1 1 0 0 0,1 0 0 0 0,-1 0-1 0 0,1 1 1 0 0,0-1 143 0 0,0 0 40 0 0,1-1 1 0 0,0 0-1 0 0,-1 1 1 0 0,1-1-1 0 0,0 0 1 0 0,0 1-1 0 0,0-1 1 0 0,0 0-1 0 0,0 1 0 0 0,1-1 1 0 0,-1 0-1 0 0,0 1 1 0 0,0-1-1 0 0,1 0 1 0 0,-1 1-1 0 0,1-1 1 0 0,0 0-1 0 0,-1 0 0 0 0,1 0 1 0 0,0 0-1 0 0,-1 1 1 0 0,1-1-1 0 0,0 0 1 0 0,0 0-1 0 0,0 0 1 0 0,0 0-41 0 0,5 4 4 0 0,0 0 0 0 0,1-1 0 0 0,-1 1 0 0 0,1-1 0 0 0,0 0 0 0 0,-1-1 0 0 0,2 0 1 0 0,-1 0-1 0 0,0-1 0 0 0,1 1 0 0 0,-1-1 0 0 0,1-1 0 0 0,-1 0 0 0 0,1 0-4 0 0,19 2-183 0 0,-1-1-1 0 0,1-2 1 0 0,11-1 183 0 0,-19 0-676 0 0,0-1 0 0 0,0-1 0 0 0,0-1 0 0 0,0-1 0 0 0,0 0 0 0 0,2-2 676 0 0,-7 1-1101 0 0,-1 1 0 0 0,0-2 0 0 0,0 0 0 0 0,-1 0 0 0 0,0-1 0 0 0,0-1 0 0 0,-1 0 0 0 0,0 0 0 0 0,-1-1 0 0 0,0-1 0 0 0,0 0 0 0 0,-1 0 0 0 0,1-3 1101 0 0,14-25-1989 0 0</inkml:trace>
  <inkml:trace contextRef="#ctx0" brushRef="#br0" timeOffset="2047.345">4121 57 580 0 0,'0'3'876'0'0,"0"1"-1"0"0,-1 0 1 0 0,0 0-1 0 0,0-1 1 0 0,0 1-1 0 0,0-1 1 0 0,-1 1-1 0 0,1-1 1 0 0,-1 1-1 0 0,0-1 1 0 0,0 0 0 0 0,-1 2-876 0 0,-33 37 3363 0 0,19-22-3098 0 0,-17 20 445 0 0,-24 30 3188 0 0,-3 9-3898 0 0,41-49-693 0 0,2 0 0 0 0,-9 20 693 0 0,20-36-963 0 0,-13 30-3917 0 0,19-41 4028 0 0,-1 1 0 0 0,1 0 0 0 0,1 0 0 0 0,-1-1 0 0 0,0 1 0 0 0,1 0 0 0 0,0 0 0 0 0,0 0 0 0 0,0 0 0 0 0,1 3 852 0 0,3 4-2366 0 0</inkml:trace>
  <inkml:trace contextRef="#ctx0" brushRef="#br0" timeOffset="2387.129">4170 430 1512 0 0,'-4'-5'2149'0'0,"0"1"-1"0"0,0 0 0 0 0,0-1 1 0 0,-1 2-1 0 0,0-1 0 0 0,1 0 1 0 0,-6-2-2149 0 0,3 2 782 0 0,-1 1 0 0 0,1-1 1 0 0,-1 1-1 0 0,0 0 0 0 0,0 1 1 0 0,-2-1-783 0 0,7 2 27 0 0,-1 0 0 0 0,0 0 1 0 0,1 1-1 0 0,-1-1 0 0 0,0 1 1 0 0,0 0-1 0 0,0 0 0 0 0,1 0 1 0 0,-1 0-1 0 0,0 1 0 0 0,0-1 1 0 0,1 1-1 0 0,-1 0 1 0 0,0 0-1 0 0,1 1 0 0 0,-1-1 1 0 0,1 1-1 0 0,-1-1 0 0 0,1 1 1 0 0,0 0-1 0 0,0 0 0 0 0,0 1 1 0 0,0-1-1 0 0,0 1 1 0 0,0-1-1 0 0,1 1 0 0 0,-1 0 1 0 0,0 1-28 0 0,2-2 3 0 0,1 0 0 0 0,-1 0 1 0 0,0-1-1 0 0,1 1 0 0 0,-1 0 0 0 0,1 0 1 0 0,-1 0-1 0 0,1 0 0 0 0,0 0 1 0 0,0 0-1 0 0,0 0 0 0 0,0 0 0 0 0,0 0 1 0 0,0 0-1 0 0,1 0 0 0 0,-1 0 1 0 0,0 0-1 0 0,1 0 0 0 0,0 0 0 0 0,0 0 1 0 0,-1 0-1 0 0,1-1 0 0 0,0 1 1 0 0,0 0-1 0 0,1-1 0 0 0,-1 1 1 0 0,0 0-1 0 0,0-1 0 0 0,1 1 0 0 0,-1-1 1 0 0,1 0-1 0 0,-1 0 0 0 0,3 2-3 0 0,2 1-53 0 0,0 1-1 0 0,1-1 0 0 0,-1 0 0 0 0,1 0 0 0 0,0-1 1 0 0,1 0-1 0 0,-1 0 0 0 0,0-1 0 0 0,3 1 54 0 0,4 0-570 0 0,0 0-1 0 0,0-1 1 0 0,0-1 0 0 0,0 0-1 0 0,0-1 1 0 0,0 0-1 0 0,2-2 571 0 0,-14 2-125 0 0,17-1-1953 0 0,-19 1 2088 0 0,1 1 0 0 0,-1-1 0 0 0,0 0 1 0 0,0 0-1 0 0,1 1 0 0 0,-1-1 0 0 0,0 0 0 0 0,0 1 0 0 0,0-1 1 0 0,0 1-1 0 0,0-1 0 0 0,0 0 0 0 0,1 1 0 0 0,-1-1 0 0 0,0 0 0 0 0,0 1 1 0 0,0-1-1 0 0,0 1 0 0 0,0-1 0 0 0,0 0 0 0 0,-1 1 0 0 0,1-1 1 0 0,0 0-1 0 0,0 1 0 0 0,0-1 0 0 0,0 0 0 0 0,0 1 0 0 0,0-1 0 0 0,-1 0 1 0 0,1 1-1 0 0,0-1 0 0 0,0 0 0 0 0,-1 1 0 0 0,1-1 0 0 0,0 0 1 0 0,0 0-1 0 0,-1 1 0 0 0,1-1 0 0 0,0 0 0 0 0,-1 0 0 0 0,1 1 0 0 0,0-1-10 0 0,-12 17 1449 0 0,5-10-1213 0 0,1 1 0 0 0,1 0 1 0 0,-1 0-1 0 0,2 0 0 0 0,-1 0 0 0 0,1 1 0 0 0,0 0 1 0 0,1 0-1 0 0,0 0 0 0 0,0 0 0 0 0,1 1 0 0 0,-1 6-235 0 0,3-15 1 0 0,0 0 1 0 0,0 1-1 0 0,0-1 1 0 0,0 0-1 0 0,0 0 1 0 0,0 0-1 0 0,0 1 1 0 0,0-1-1 0 0,1 0 1 0 0,-1 0-1 0 0,0 0 1 0 0,1 0-1 0 0,-1 0 1 0 0,1 0-1 0 0,-1 0 1 0 0,1 0-1 0 0,0 0 1 0 0,-1 0-1 0 0,1 0 1 0 0,0 0 0 0 0,0 0-1 0 0,0 0 1 0 0,0 0-1 0 0,-1-1 1 0 0,1 1-1 0 0,1 0-2 0 0,0 0 2 0 0,0-1-1 0 0,0 1 1 0 0,0-1 0 0 0,0 0-1 0 0,0 0 1 0 0,0 0 0 0 0,0 0-1 0 0,0 0 1 0 0,0 0-1 0 0,-1-1 1 0 0,1 1 0 0 0,0 0-1 0 0,0-1 1 0 0,0 0 0 0 0,0 0-2 0 0,9-3 2 0 0,-1-1 0 0 0,0 0 0 0 0,-1-1 1 0 0,1 0-1 0 0,1-2-2 0 0,78-61 391 0 0,-45 33-212 0 0,2 1-1 0 0,1 3 1 0 0,2 2-1 0 0,22-9-178 0 0,-8 12 595 0 0,8-1-595 0 0,-13 9-2172 0 0,-15 6-3459 0 0,-1 1-4994 0 0,-34 10 8263 0 0</inkml:trace>
  <inkml:trace contextRef="#ctx0" brushRef="#br0" timeOffset="2700.258">5095 405 28 0 0,'-6'9'1879'0'0,"0"-1"-1"0"0,-1 0 1 0 0,0 0-1 0 0,-1 0 1 0 0,1-1 0 0 0,-2 0-1 0 0,-7 5-1878 0 0,-68 41 6385 0 0,6-6-5105 0 0,70-41-1289 0 0,-33 28 459 0 0,38-31-573 0 0,1-1 0 0 0,-1 1 0 0 0,1 0 1 0 0,0 0-1 0 0,0 0 0 0 0,1 0 0 0 0,-1 0 0 0 0,0 0 0 0 0,1 0 1 0 0,0 1-1 0 0,0-1 0 0 0,0 1 0 0 0,0 2 123 0 0,1-5-167 0 0,-1-1-1 0 0,1 0 1 0 0,0 1 0 0 0,0-1-1 0 0,0 1 1 0 0,0-1 0 0 0,0 0-1 0 0,0 1 1 0 0,0-1 0 0 0,1 1-1 0 0,-1-1 1 0 0,0 1 0 0 0,0-1-1 0 0,0 0 1 0 0,0 1-1 0 0,0-1 1 0 0,1 0 0 0 0,-1 1-1 0 0,0-1 1 0 0,0 0 0 0 0,1 1-1 0 0,-1-1 1 0 0,0 0 0 0 0,0 1-1 0 0,1-1 1 0 0,-1 0 0 0 0,0 1-1 0 0,1-1 1 0 0,-1 0 0 0 0,1 0-1 0 0,-1 0 1 0 0,0 1-1 0 0,1-1 1 0 0,-1 0 0 0 0,0 0-1 0 0,1 0 1 0 0,-1 0 0 0 0,1 0-1 0 0,-1 0 1 0 0,1 0 0 0 0,-1 0-1 0 0,0 0 1 0 0,1 0 0 0 0,-1 0-1 0 0,1 0 1 0 0,-1 0-1 0 0,0 0 1 0 0,1 0 0 0 0,-1 0-1 0 0,1-1 1 0 0,-1 1 0 0 0,0 0-1 0 0,1 0 1 0 0,-1 0 0 0 0,1-1-1 0 0,-1 1 168 0 0,28-13-6313 0 0,-25 11 5909 0 0,19-11-2278 0 0</inkml:trace>
  <inkml:trace contextRef="#ctx0" brushRef="#br0" timeOffset="3004.938">5319 363 1296 0 0,'-27'-2'8444'0'0,"26"2"-8021"0"0,0 0 0 0 0,0 0 0 0 0,0 0 0 0 0,0 0 0 0 0,0-1 0 0 0,0 1 0 0 0,1 0 0 0 0,-1 0 0 0 0,0-1 0 0 0,0 1 0 0 0,0 0 0 0 0,0-1 0 0 0,0 1 0 0 0,1-1 0 0 0,-1 1 0 0 0,0-1 0 0 0,0 1 0 0 0,1-1 0 0 0,-1 1 0 0 0,0-1 0 0 0,1 0 0 0 0,-1 0 0 0 0,1 1 0 0 0,-1-1 0 0 0,1 0 0 0 0,-1-1-423 0 0,37 15 951 0 0,-28-10-932 0 0,19 9-60 0 0,0 2-1 0 0,-1 0 1 0 0,7 7 41 0 0,-27-18-30 0 0,-1 1 1 0 0,1 0-1 0 0,-1 0 1 0 0,0 0-1 0 0,0 1 1 0 0,-1 0-1 0 0,1 0 1 0 0,-1 0-1 0 0,0 0 1 0 0,-1 1-1 0 0,1 0 1 0 0,-1 0-1 0 0,0 0 0 0 0,0 0 1 0 0,-1 0-1 0 0,0 0 1 0 0,1 5 29 0 0,-3-8 0 0 0,0 0 1 0 0,0 0-1 0 0,0 0 0 0 0,-1 0 1 0 0,1 0-1 0 0,-1 0 1 0 0,0 0-1 0 0,0 0 0 0 0,0-1 1 0 0,0 1-1 0 0,0 0 0 0 0,-1 0 1 0 0,1-1-1 0 0,-1 1 0 0 0,1-1 1 0 0,-1 0-1 0 0,0 1 1 0 0,0-1-1 0 0,0 0 0 0 0,-2 1 0 0 0,-8 8 14 0 0,-1-1 0 0 0,0 0-1 0 0,-8 4-13 0 0,-10 8 15 0 0,27-19-12 0 0,1 0 0 0 0,-1 0-1 0 0,1 0 1 0 0,0 0 0 0 0,0 1 0 0 0,1-1-1 0 0,-1 1 1 0 0,1 0 0 0 0,-1 1-3 0 0,3-4-4 0 0,-1-1 0 0 0,1 1 1 0 0,0 0-1 0 0,0-1 0 0 0,0 1 0 0 0,-1 0 1 0 0,1-1-1 0 0,0 1 0 0 0,0 0 0 0 0,0-1 1 0 0,0 1-1 0 0,0 0 0 0 0,0-1 0 0 0,1 1 1 0 0,-1 0-1 0 0,0-1 0 0 0,0 1 0 0 0,0 0 1 0 0,0-1-1 0 0,1 1 0 0 0,-1-1 0 0 0,0 1 1 0 0,1 0-1 0 0,-1-1 4 0 0,1 1-27 0 0,1 0 0 0 0,-1 0 0 0 0,0 0 0 0 0,0 0-1 0 0,1-1 1 0 0,-1 1 0 0 0,0 0 0 0 0,1-1 0 0 0,-1 1 0 0 0,1-1 0 0 0,-1 1 0 0 0,1-1 0 0 0,-1 0 0 0 0,1 0 0 0 0,-1 0 0 0 0,1 0 27 0 0,6 0-1133 0 0,0-1 0 0 0,0 0 1 0 0,-1 0-1 0 0,1-1 1 0 0,0 0-1 0 0,-1 0 1 0 0,1-1-1 0 0,-1 0 1 0 0,0 0-1 0 0,0-1 0 0 0,0 0 1 0 0,2-2 1132 0 0,25-12-4580 0 0,-14 10 2920 0 0</inkml:trace>
  <inkml:trace contextRef="#ctx0" brushRef="#br0" timeOffset="3005.938">5680 554 836 0 0,'34'-9'9521'0'0,"2"0"-3814"0"0,29-6-2044 0 0,-51 11-3962 0 0,0 0 0 0 0,-1-1 0 0 0,1-1 0 0 0,-1 0 0 0 0,7-5 299 0 0,-19 10-87 0 0,0 1-1 0 0,0-1 1 0 0,0 1 0 0 0,0-1 0 0 0,0 0 0 0 0,0 1 0 0 0,0-1 0 0 0,0 0 0 0 0,0 0-1 0 0,0 0 1 0 0,0 1 0 0 0,-1-1 0 0 0,1 0 0 0 0,0 0 0 0 0,-1 0 0 0 0,1 0-1 0 0,-1-1 1 0 0,1 1 0 0 0,-1 0 0 0 0,0 0 0 0 0,1 0 0 0 0,-1 0 0 0 0,0-1 87 0 0,0 1-2 0 0,-1 0 0 0 0,1 1 0 0 0,-1-1 0 0 0,0 0 0 0 0,1 0 0 0 0,-1 1-1 0 0,0-1 1 0 0,1 1 0 0 0,-1-1 0 0 0,0 0 0 0 0,0 1 0 0 0,0 0 0 0 0,0-1 0 0 0,1 1 0 0 0,-1-1 0 0 0,0 1 0 0 0,0 0 0 0 0,0 0 0 0 0,0-1 0 0 0,0 1 0 0 0,0 0 0 0 0,0 0 0 0 0,0 0 0 0 0,0 0 0 0 0,0 0 0 0 0,0 0 0 0 0,0 1 0 0 0,0-1 2 0 0,-16 1 577 0 0,1 1-1 0 0,0 0 1 0 0,0 1 0 0 0,0 1-1 0 0,1 1 1 0 0,-1 0 0 0 0,1 1-1 0 0,-12 6-576 0 0,-9 7 646 0 0,0 1-1 0 0,-30 23-645 0 0,48-30 82 0 0,-1 1-1 0 0,-10 12-81 0 0,25-23-4 0 0,0 1-1 0 0,1 0 0 0 0,-1-1 0 0 0,1 1 1 0 0,0 1-1 0 0,0-1 0 0 0,0 0 0 0 0,1 1 1 0 0,0-1-1 0 0,0 1 0 0 0,0 0 1 0 0,0 0-1 0 0,1-1 0 0 0,-1 1 0 0 0,1 1 5 0 0,1-5-54 0 0,0 1 0 0 0,0-1-1 0 0,0 1 1 0 0,0-1-1 0 0,0 0 1 0 0,1 1-1 0 0,-1-1 1 0 0,0 1 0 0 0,1-1-1 0 0,-1 1 1 0 0,1-1-1 0 0,-1 0 1 0 0,1 1 0 0 0,0-1-1 0 0,-1 0 1 0 0,1 0-1 0 0,0 1 1 0 0,0-1-1 0 0,0 0 1 0 0,0 0 0 0 0,0 0-1 0 0,0 0 1 0 0,0 0-1 0 0,2 1 55 0 0,0-1-329 0 0,0 1 0 0 0,1-1 0 0 0,-1 1 0 0 0,1-1 0 0 0,0 0 0 0 0,-1 0-1 0 0,1 0 1 0 0,0-1 0 0 0,-1 1 0 0 0,2-1 329 0 0,12 0-1909 0 0,0 0-1 0 0,0-2 1 0 0,-1 0-1 0 0,4-1 1910 0 0,-19 3-175 0 0,93-22-6204 0 0,-44 7 4053 0 0</inkml:trace>
  <inkml:trace contextRef="#ctx0" brushRef="#br0" timeOffset="3332.966">6139 489 728 0 0,'-7'-2'1896'0'0,"0"0"0"0"0,0 1 0 0 0,0 0 0 0 0,-1 1 0 0 0,1-1 1 0 0,0 1-1 0 0,-4 1-1896 0 0,0 0 1275 0 0,-1 1 1 0 0,1 0 0 0 0,0 1 0 0 0,-7 3-1276 0 0,3-1 376 0 0,1 1 1 0 0,0 0 0 0 0,0 2 0 0 0,1-1-1 0 0,0 2 1 0 0,1-1 0 0 0,-3 4-377 0 0,13-11 19 0 0,0 1 1 0 0,0-1-1 0 0,0 1 1 0 0,0 0-1 0 0,0-1 1 0 0,1 1-1 0 0,-1 0 1 0 0,1 0-1 0 0,-1 0 1 0 0,1 0-1 0 0,0 0 0 0 0,0 0 1 0 0,0 1-1 0 0,0-1 1 0 0,0 0-1 0 0,1 1 1 0 0,-1-1-1 0 0,0 0 1 0 0,1 1-1 0 0,0-1 1 0 0,0 0-1 0 0,0 1 1 0 0,0-1-1 0 0,0 1 1 0 0,0-1-1 0 0,0 1 1 0 0,1-1-1 0 0,-1 0 1 0 0,1 1-1 0 0,0-1 1 0 0,0 0-1 0 0,0 0 1 0 0,0 1-1 0 0,0-1 1 0 0,0 0-1 0 0,0 0 1 0 0,1 0-1 0 0,-1 0 1 0 0,1 0-1 0 0,0-1 1 0 0,-1 1-1 0 0,1 0 1 0 0,0-1-1 0 0,0 1 1 0 0,0-1-1 0 0,0 0 0 0 0,0 0 1 0 0,0 1-1 0 0,1-2 1 0 0,-1 1-1 0 0,0 0 1 0 0,0 0-1 0 0,3 0-19 0 0,12 3-2 0 0,0 0 0 0 0,0-1-1 0 0,0-1 1 0 0,1-1-1 0 0,-1 0 1 0 0,1-1 0 0 0,-1-1-1 0 0,15-2 3 0 0,4-3-10 0 0,0 0 0 0 0,-1-3-1 0 0,13-5 11 0 0,-27 7-9 0 0,0-2-1 0 0,-1 0 0 0 0,0-1 0 0 0,-1-1 0 0 0,0-1 1 0 0,-1-1-1 0 0,14-13 10 0 0,14-16-125 0 0,-1-2 1 0 0,-2-4 124 0 0,-7 10-98 0 0,-12 12 61 0 0,6-4 71 0 0,-2-1 0 0 0,-1-1-1 0 0,-1-2 1 0 0,-2-1 0 0 0,0-2-34 0 0,-23 34 57 0 0,0 1 1 0 0,0 0-1 0 0,0 0 0 0 0,0-1 0 0 0,0 1 1 0 0,-1 0-1 0 0,1-1 0 0 0,-1 1 1 0 0,1-1-1 0 0,-1 1 0 0 0,0-2-57 0 0,0 4 17 0 0,0-1 0 0 0,-1 1-1 0 0,1-1 1 0 0,0 1 0 0 0,0-1-1 0 0,-1 1 1 0 0,1-1 0 0 0,0 1-1 0 0,-1-1 1 0 0,1 1 0 0 0,0-1-1 0 0,-1 1 1 0 0,1 0 0 0 0,-1-1-1 0 0,1 1 1 0 0,-1-1 0 0 0,1 1-1 0 0,0 0 1 0 0,-1 0 0 0 0,0-1-1 0 0,1 1 1 0 0,-1 0 0 0 0,1 0-1 0 0,-1 0 1 0 0,1-1 0 0 0,-1 1-1 0 0,1 0 1 0 0,-1 0 0 0 0,0 0-1 0 0,1 0 1 0 0,-1 0 0 0 0,1 0-1 0 0,-1 0 1 0 0,1 0 0 0 0,-1 0-1 0 0,0 1 1 0 0,1-1 0 0 0,-1 0-1 0 0,1 0 1 0 0,-1 0 0 0 0,1 1-1 0 0,-1-1 1 0 0,1 0 0 0 0,-1 1-1 0 0,1-1 1 0 0,-1 1-17 0 0,-22 8 93 0 0,0 1 1 0 0,0 1 0 0 0,1 2-1 0 0,0 0 1 0 0,0 2-94 0 0,-100 77 69 0 0,119-90-66 0 0,-29 24 74 0 0,0 1 0 0 0,2 2 1 0 0,2 1-1 0 0,0 1 0 0 0,-11 20-77 0 0,26-32-571 0 0,1 0 0 0 0,1 1 0 0 0,0 1-1 0 0,-5 18 572 0 0,10-22-1522 0 0,1 0-1 0 0,0 1 0 0 0,1 0 0 0 0,1 0 1 0 0,1 0-1 0 0,1 9 1523 0 0,0-22-703 0 0,1 0 0 0 0,0 0 1 0 0,0 0-1 0 0,1 0 0 0 0,-1 0 0 0 0,1 0 0 0 0,0 0 1 0 0,1 0-1 0 0,-1 0 0 0 0,1 0 0 0 0,0 0 1 0 0,0-1-1 0 0,1 1 0 0 0,-1-1 0 0 0,1 1 1 0 0,0-1 702 0 0,13 12-1910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2860 0 0,'-2'1'789'0'0,"-1"1"0"0"0,1-1-1 0 0,-1 0 1 0 0,0 0 0 0 0,1 0 0 0 0,-1 0-1 0 0,0 0 1 0 0,1 0 0 0 0,-1-1 0 0 0,0 1-1 0 0,0-1 1 0 0,0 0 0 0 0,0 0 0 0 0,1 0-1 0 0,-1 0 1 0 0,0-1 0 0 0,0 1 0 0 0,0-1-1 0 0,1 1 1 0 0,-1-1 0 0 0,0 0 0 0 0,1 0-1 0 0,-3-1-788 0 0,27-6 591 0 0,32-3-714 0 0,1 3 0 0 0,1 2 0 0 0,-1 3-1 0 0,1 2 1 0 0,7 3 123 0 0,-14 2-6521 0 0,44 9 6521 0 0,-80-11-2669 0 0,0 1 1 0 0,0 0-1 0 0,-1 1 1 0 0,5 2 2668 0 0,-8 0-2617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27 120 436 0 0,'-8'11'1915'0'0,"-5"7"1845"0"0,8-5 2053 0 0,10-12 1947 0 0,24-5-6647 0 0,120-31-621 0 0,-37 9-1100 0 0,5 4 608 0 0,10 4-2550 0 0,-15 3-13782 0 0,52-16 16332 0 0,-117 19-1727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32 0 0,'5'-9'9482'0'0,"-6"11"-2597"0"0,-4 6-3259 0 0,1 4-4339 0 0,0 16 828 0 0,0-1 0 0 0,2 1 0 0 0,0 0 0 0 0,3 10-115 0 0,-3 39-1912 0 0,1-59-259 0 0,-1 0 0 0 0,-1 0 1 0 0,-1 3 2170 0 0,1-12-1348 0 0,0 0 0 0 0,-1 0 1 0 0,0 0-1 0 0,-1 0 0 0 0,1-1 1 0 0,-2 0-1 0 0,-4 6 1348 0 0,-4 6-1786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 1904 0 0,'-5'5'973'0'0,"1"-2"386"0"0,-1 1-1 0 0,1-1 1 0 0,-1 1-1 0 0,0-1 1 0 0,0-1 0 0 0,0 1-1 0 0,0-1 1 0 0,0 0 0 0 0,-2 1-1359 0 0,199-31 3429 0 0,106 4-6071 0 0,-209 22-10440 0 0,55 8 13082 0 0,-113-4-2046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2020 0 0,'-24'10'4233'0'0,"9"-3"3354"0"0,36-5-5587 0 0,38-2-1943 0 0,-1 2 0 0 0,0 3 1 0 0,0 2-1 0 0,1 3-57 0 0,-57-10-1 0 0,1 0 0 0 0,-1 1 1 0 0,0 0-1 0 0,0-1 0 0 0,0 1 1 0 0,0 0-1 0 0,0 0 1 0 0,0 0-1 0 0,0 0 0 0 0,0 1 1 0 0,0-1-1 0 0,0 0 0 0 0,-1 1 1 0 0,1-1-1 0 0,0 1 0 0 0,-1 0 1 0 0,1 1 0 0 0,-1-2 1 0 0,-1 1 0 0 0,1-1 0 0 0,-1 0 0 0 0,0 1 0 0 0,0-1 0 0 0,1 0 0 0 0,-1 1 0 0 0,0-1 0 0 0,-1 0 0 0 0,1 1 0 0 0,0-1 0 0 0,0 0 0 0 0,0 1 0 0 0,-1-1 1 0 0,1 0-1 0 0,-1 1 0 0 0,1-1 0 0 0,-1 0 0 0 0,1 0 0 0 0,-1 1 0 0 0,0-1 0 0 0,0 0 0 0 0,1 0 0 0 0,-1 0 0 0 0,0 0 0 0 0,0 0 0 0 0,0 0 0 0 0,0 0 0 0 0,0 0 0 0 0,-1 0-1 0 0,-21 19 24 0 0,-1-1 0 0 0,-1-1-1 0 0,-8 3-23 0 0,-55 41 735 0 0,79-54-396 0 0,-1 0 0 0 0,2 1 1 0 0,-1 0-1 0 0,1 1 0 0 0,1-1 0 0 0,0 1 1 0 0,-3 6-340 0 0,9-15 22 0 0,0 1 0 0 0,0-1 0 0 0,0 0 1 0 0,1 0-1 0 0,-1 1 0 0 0,0-1 0 0 0,1 1 1 0 0,-1-1-1 0 0,1 1 0 0 0,0-1 0 0 0,-1 1 1 0 0,1-1-1 0 0,0 1 0 0 0,0-1 0 0 0,0 1 0 0 0,0-1 1 0 0,0 1-1 0 0,0-1 0 0 0,1 1 0 0 0,-1-1 1 0 0,0 1-1 0 0,1-1 0 0 0,-1 0 0 0 0,1 1 1 0 0,0 0-23 0 0,0-1 7 0 0,1 1 1 0 0,-1-1-1 0 0,1 0 1 0 0,-1 0-1 0 0,1 1 1 0 0,0-1 0 0 0,-1-1-1 0 0,1 1 1 0 0,0 0-1 0 0,0 0 1 0 0,0-1-1 0 0,0 1 1 0 0,0-1-1 0 0,0 1 1 0 0,0-1 0 0 0,1 0-8 0 0,11 1-11 0 0,-1-1-1 0 0,1 0 1 0 0,-1-1 0 0 0,1 0 0 0 0,3-2 11 0 0,38-8-991 0 0,-1-1 0 0 0,0-4 0 0 0,28-12 991 0 0,-50 15-2482 0 0,-1-1-1 0 0,0-2 0 0 0,-1-1 0 0 0,0-1 0 0 0,-2-2 0 0 0,9-8 2483 0 0,-8 3-1685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1 573 144 0 0,'18'1'11527'0'0,"6"-4"-7682"0"0,3 1-2974 0 0,225-1 2851 0 0,1-4-5079 0 0,-199 6 404 0 0,-44 0 418 0 0,49-3-4575 0 0,-55 4 4527 0 0,-1-1 0 0 0,0 0 0 0 0,0 1 1 0 0,0-1-1 0 0,0 0 0 0 0,0-1 0 0 0,0 1 0 0 0,0 0 0 0 0,-1-1 0 0 0,1 0 1 0 0,0 1-1 0 0,-1-1 0 0 0,1 0 0 0 0,-1 0 0 0 0,0-1 0 0 0,1 0 583 0 0,4-9-2192 0 0</inkml:trace>
  <inkml:trace contextRef="#ctx0" brushRef="#br0" timeOffset="296.562">322 336 1444 0 0,'-7'30'4531'0'0,"-9"34"1738"0"0,5-1-3324 0 0,8-44-2371 0 0,2 1-1 0 0,0-1 1 0 0,1 1 0 0 0,1-1 0 0 0,3 16-574 0 0,0-12 425 0 0,1 0-1 0 0,1-1 0 0 0,0 0 0 0 0,2 0 0 0 0,9 17-424 0 0,-11-27-477 0 0,0 0 0 0 0,1-1 0 0 0,0 0 0 0 0,1 0 0 0 0,0-1 0 0 0,1 0 0 0 0,0-1 0 0 0,0 1 0 0 0,1-2 0 0 0,11 8 477 0 0,-17-14-563 0 0,-1 0-1 0 0,1 0 0 0 0,0 0 0 0 0,0-1 0 0 0,0 1 0 0 0,0-1 0 0 0,0 0 1 0 0,0 0-1 0 0,1-1 0 0 0,-1 1 0 0 0,0-1 0 0 0,0 0 0 0 0,1 0 1 0 0,-1-1-1 0 0,0 1 0 0 0,0-1 0 0 0,1 0 0 0 0,-1 0 0 0 0,0 0 0 0 0,0 0 1 0 0,0-1-1 0 0,0 0 0 0 0,1-1 564 0 0,24-12-2065 0 0</inkml:trace>
  <inkml:trace contextRef="#ctx0" brushRef="#br0" timeOffset="544.792">1171 495 1488 0 0,'-1'5'999'0'0,"-1"0"1"0"0,1 0-1 0 0,-1 0 0 0 0,1-1 1 0 0,-1 1-1 0 0,0-1 1 0 0,-1 1-1 0 0,1-1 0 0 0,-1 0 1 0 0,0 0-1 0 0,0 0 0 0 0,-1 0-999 0 0,-46 45 6521 0 0,17-17-5861 0 0,16-13-571 0 0,0 1 0 0 0,1 2 1 0 0,-8 13-90 0 0,-2 10-6180 0 0,28-55-1346 0 0,-2-11 3951 0 0,1 0 1673 0 0,5-10 204 0 0</inkml:trace>
  <inkml:trace contextRef="#ctx0" brushRef="#br0" timeOffset="545.792">1164 95 2392 0 0,'-1'-4'913'0'0,"0"0"0"0"0,0 0 0 0 0,0 1 0 0 0,-1-1 0 0 0,1 0 0 0 0,-1 1 0 0 0,0-1 0 0 0,0 1 0 0 0,0 0 0 0 0,0 0-1 0 0,0 0 1 0 0,-1 0 0 0 0,1 0 0 0 0,-2-1-913 0 0,-26-21 5366 0 0,9 7-4228 0 0,22 19-1107 0 0,0 1 1 0 0,0-1-1 0 0,0 0 0 0 0,-1 1 0 0 0,1-1 0 0 0,0 1 0 0 0,-1-1 1 0 0,1 1-1 0 0,-1-1 0 0 0,0 1 0 0 0,1-1 0 0 0,-1 1 0 0 0,0-1 1 0 0,0 1-1 0 0,0-1 0 0 0,0 1 0 0 0,0-1 0 0 0,0 1 0 0 0,-1 1-31 0 0,-10 43 113 0 0,4-30-951 0 0,0 0 1 0 0,0 0 0 0 0,-2-1 0 0 0,-4 6 837 0 0,-5 1-4902 0 0,7-16 190 0 0,11-6 4546 0 0,-1 0 0 0 0,1-1 0 0 0,0 1 0 0 0,-1 0 0 0 0,1 0 1 0 0,0 0-1 0 0,0 0 0 0 0,-1 0 0 0 0,1-1 0 0 0,0 1 0 0 0,0 0 0 0 0,-1 0 0 0 0,1-1 0 0 0,0 1 0 0 0,0 0 0 0 0,-1 0 0 0 0,1-1 0 0 0,0 1 0 0 0,0 0 0 0 0,0 0 0 0 0,0-1 0 0 0,-1 1 0 0 0,1 0 0 0 0,0-1 0 0 0,0 1 0 0 0,0 0 0 0 0,0-1 0 0 0,0 1 0 0 0,0 0 0 0 0,0-1 0 0 0,0 1 0 0 0,0 0 0 0 0,0-1 0 0 0,0 1 166 0 0,0-12-2528 0 0</inkml:trace>
  <inkml:trace contextRef="#ctx0" brushRef="#br0" timeOffset="981.781">2144 174 312 0 0,'7'-14'2287'0'0,"-1"-1"0"0"0,-1 0 1 0 0,0-1-1 0 0,-2 1 0 0 0,1-1 0 0 0,-2 0 0 0 0,0 1 1 0 0,-1-15-2288 0 0,0 29 27 0 0,-1 1 0 0 0,0 0 1 0 0,0-1-1 0 0,0 1 0 0 0,0-1 0 0 0,0 1 1 0 0,0-1-1 0 0,0 1 0 0 0,0-1 0 0 0,0 1 1 0 0,0-1-1 0 0,0 1 0 0 0,0-1 1 0 0,0 1-1 0 0,-1-1 0 0 0,1 1 0 0 0,0-1 1 0 0,0 1-1 0 0,0 0 0 0 0,-1-1 1 0 0,1 1-1 0 0,0-1 0 0 0,0 1 0 0 0,-1 0 1 0 0,1-1-1 0 0,0 1 0 0 0,-1 0 1 0 0,1-1-1 0 0,-1 1 0 0 0,1 0 0 0 0,0 0 1 0 0,-1-1-1 0 0,1 1 0 0 0,-1 0 0 0 0,1 0 1 0 0,-1 0-1 0 0,1-1 0 0 0,0 1 1 0 0,-1 0-1 0 0,1 0 0 0 0,-1 0 0 0 0,1 0 1 0 0,-1 0-1 0 0,1 0 0 0 0,-1 0 1 0 0,1 0-1 0 0,-1 0 0 0 0,1 0 0 0 0,-1 0 1 0 0,1 0-1 0 0,-1 1 0 0 0,1-1 0 0 0,-1 0 1 0 0,1 0-1 0 0,0 0 0 0 0,-1 1 1 0 0,1-1-1 0 0,-1 0 0 0 0,1 1 0 0 0,-1-1-27 0 0,-27 22 463 0 0,24-19-376 0 0,-28 27 167 0 0,1 1 1 0 0,2 1-1 0 0,1 2 0 0 0,1 1 1 0 0,2 1-1 0 0,-3 9-254 0 0,-8 18 188 0 0,3 2 0 0 0,2 2-1 0 0,-5 23-187 0 0,27-66 14 0 0,2 1 0 0 0,0 0-1 0 0,1 1 1 0 0,1-1-1 0 0,2 1 1 0 0,0 14-14 0 0,2-31-2 0 0,1 0 0 0 0,0 0 0 0 0,1 0 1 0 0,0 0-1 0 0,0-1 0 0 0,1 1 0 0 0,0 0 0 0 0,1-1 0 0 0,0 1 0 0 0,0-1 0 0 0,0 0 0 0 0,1 0 1 0 0,1 0-1 0 0,-1-1 0 0 0,1 0 0 0 0,0 1 0 0 0,1-1 0 0 0,0-1 0 0 0,0 1 0 0 0,5 3 2 0 0,-9-8-1 0 0,0-1-1 0 0,0 0 1 0 0,0 1-1 0 0,0-1 0 0 0,0 0 1 0 0,0 0-1 0 0,0 0 1 0 0,0 0-1 0 0,1 0 0 0 0,-1-1 1 0 0,0 1-1 0 0,1-1 1 0 0,-1 1-1 0 0,0-1 0 0 0,3 0 2 0 0,-4 0-1 0 0,1 0 0 0 0,-1-1 0 0 0,1 1 0 0 0,-1 0 0 0 0,1-1-1 0 0,-1 1 1 0 0,1-1 0 0 0,-1 0 0 0 0,0 0 0 0 0,1 1 0 0 0,-1-1 0 0 0,0 0-1 0 0,0 0 1 0 0,1 0 0 0 0,-1 0 0 0 0,0 0 0 0 0,0-1 0 0 0,0 0 1 0 0,2-1-3 0 0,-1-1 1 0 0,0 0 0 0 0,0 0 0 0 0,-1 0 0 0 0,1 0 0 0 0,-1-1 0 0 0,0 1 0 0 0,0 0-1 0 0,0 0 1 0 0,-1-1 0 0 0,1 1 0 0 0,-1-1 0 0 0,0 1 0 0 0,-1 0 0 0 0,1-4 2 0 0,-8-28-9 0 0,-2 1 0 0 0,-1 0 0 0 0,-2 0 0 0 0,-1 1 0 0 0,-1 1-1 0 0,-3 0 10 0 0,-6-19-4 0 0,-3-7 6 0 0,-41-82-10 0 0,55 116-14 0 0,-2 0-1 0 0,-1 1 1 0 0,-1 1-1 0 0,-8-8 23 0 0,21 27-308 0 0,1 0 0 0 0,-1 1 0 0 0,0-1 1 0 0,0 1-1 0 0,0 0 0 0 0,-1 0 0 0 0,1 0 0 0 0,-1 0 0 0 0,-3 0 308 0 0,4 1-861 0 0,1 1 0 0 0,-1 1 0 0 0,0-1 0 0 0,0 0-1 0 0,0 1 1 0 0,1 0 0 0 0,-1 0 0 0 0,0 0 0 0 0,0 0 0 0 0,0 1 0 0 0,1-1 0 0 0,-1 1-1 0 0,0 0 1 0 0,1 0 0 0 0,-1 1 0 0 0,0-1 0 0 0,1 1 0 0 0,0-1 0 0 0,-4 3 861 0 0,-14 9-2706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1936 0 0,'-4'-3'12117'0'0,"-14"1"-7133"0"0,8 3-3804 0 0,27 5-698 0 0,-5-2-484 0 0,1 0 0 0 0,-1 0 1 0 0,0 1-1 0 0,0 1 0 0 0,0 0 0 0 0,-1 1 1 0 0,0 0-1 0 0,0 0 0 0 0,-1 1 1 0 0,0 1-1 0 0,0 0 0 0 0,-1 0 1 0 0,4 6 1 0 0,-8-9 0 0 0,-1-1-1 0 0,0 0 1 0 0,-1 1 0 0 0,1 0 0 0 0,-1 0 0 0 0,0 0 0 0 0,-1 0 0 0 0,1 1 0 0 0,-1-1 0 0 0,-1 1 0 0 0,1-1-1 0 0,-1 1 1 0 0,0 0 0 0 0,0-1 0 0 0,-1 1 0 0 0,0 0 0 0 0,0-1 0 0 0,-1 1 0 0 0,0 0 0 0 0,0 0 0 0 0,-1-1-1 0 0,1 1 1 0 0,-1-1 0 0 0,-1 0 0 0 0,1 1 0 0 0,-1-1 0 0 0,0 0 0 0 0,-4 5 4 0 0,0 0 1 0 0,0 0-1 0 0,-1-1 1 0 0,0 0-1 0 0,-1-1 0 0 0,0 1 1 0 0,-5 2-5 0 0,-16 12 64 0 0,-27 16-64 0 0,30-22 24 0 0,2 0 0 0 0,0 2 0 0 0,-1 3-24 0 0,25-22 0 0 0,-1 0 1 0 0,1 0-1 0 0,0 0 0 0 0,0 0 0 0 0,0 0 0 0 0,0 0 1 0 0,0 0-1 0 0,0 0 0 0 0,1 1 0 0 0,-1-1 0 0 0,0 0 1 0 0,1 0-1 0 0,-1 1 0 0 0,0-1 0 0 0,1 1 0 0 0,0-1 0 0 0,-1 0 1 0 0,1 1-1 0 0,0-1 0 0 0,0 1 0 0 0,0-1 0 0 0,0 0 0 0 0,0 0-1 0 0,1-1 0 0 0,0 1 1 0 0,-1 0-1 0 0,1-1 0 0 0,-1 1 1 0 0,1-1-1 0 0,0 1 1 0 0,-1-1-1 0 0,1 1 0 0 0,0-1 1 0 0,-1 1-1 0 0,1-1 0 0 0,0 1 1 0 0,0-1-1 0 0,0 0 1 0 0,-1 0-1 0 0,1 1 0 0 0,0-1 1 0 0,0 0-1 0 0,0 0 0 0 0,0 0 1 0 0,0 0-1 0 0,0 0 1 0 0,10 0-13 0 0,0 0 1 0 0,0-1-1 0 0,1 0 0 0 0,5-2 13 0 0,22-5-348 0 0,-1-2 0 0 0,1-2-1 0 0,-2-1 1 0 0,8-6 348 0 0,80-40-4492 0 0,-84 36 113 0 0,0-2-1 0 0,-2-1 1 0 0,18-17 4379 0 0,-33 24-1560 0 0</inkml:trace>
  <inkml:trace contextRef="#ctx0" brushRef="#br0" timeOffset="634.587">634 245 1736 0 0,'0'2'686'0'0,"-1"0"0"0"0,1 0-1 0 0,-1 0 1 0 0,1 0 0 0 0,0 0 0 0 0,0 1-1 0 0,0-1 1 0 0,0 0 0 0 0,0 0 0 0 0,0 0-1 0 0,1 0 1 0 0,-1 0 0 0 0,1 2-686 0 0,-1-3 171 0 0,1 0 0 0 0,-1 0 0 0 0,1 0 0 0 0,0 0 0 0 0,0 0 0 0 0,-1 0 0 0 0,1 0 0 0 0,0 0 0 0 0,0 0 0 0 0,0 0 0 0 0,0 0 0 0 0,0-1 0 0 0,0 1 0 0 0,0 0 0 0 0,0-1 0 0 0,0 1 0 0 0,1 0-171 0 0,3 0 132 0 0,-1 0-1 0 0,1 0 1 0 0,-1 0 0 0 0,0-1-1 0 0,1 0 1 0 0,-1 0 0 0 0,1 0-1 0 0,-1 0 1 0 0,1-1 0 0 0,-1 1-1 0 0,1-1 1 0 0,-1-1-1 0 0,1 1-131 0 0,9-3 105 0 0,0-1 0 0 0,-1 0 0 0 0,1-1-1 0 0,-1 0 1 0 0,0-1 0 0 0,-1 0 0 0 0,0-1-1 0 0,0-1 1 0 0,-1 0 0 0 0,0 0 0 0 0,3-5-105 0 0,-13 14 1 0 0,0-1 0 0 0,0 0 1 0 0,0 0-1 0 0,-1 0 0 0 0,1 0 1 0 0,0 0-1 0 0,-1 0 1 0 0,1 0-1 0 0,-1 0 0 0 0,1 0 1 0 0,-1 0-1 0 0,1 0 1 0 0,-1-1-1 0 0,0 1 0 0 0,1 0 1 0 0,-1 0-1 0 0,0 0 1 0 0,0-1-1 0 0,0 1 0 0 0,0 0 1 0 0,0 0-1 0 0,0 0 0 0 0,0-1 1 0 0,-1 1-1 0 0,1 0-1 0 0,-1 0 23 0 0,0 0 0 0 0,1 0-1 0 0,-1 0 1 0 0,0 1-1 0 0,0-1 1 0 0,0 0 0 0 0,0 1-1 0 0,0-1 1 0 0,0 0 0 0 0,-1 1-1 0 0,1-1 1 0 0,0 1 0 0 0,0 0-1 0 0,0-1 1 0 0,0 1 0 0 0,-1 0-1 0 0,1 0 1 0 0,0 0 0 0 0,-1 0-23 0 0,-7-1 244 0 0,1 1 1 0 0,-1 1-1 0 0,1-1 1 0 0,0 2 0 0 0,-1-1-1 0 0,-3 2-244 0 0,-4 2 331 0 0,-1 2-1 0 0,1 0 0 0 0,0 0 0 0 0,1 2 1 0 0,0 0-1 0 0,0 0 0 0 0,1 2 1 0 0,0-1-1 0 0,-6 8-330 0 0,13-11 31 0 0,-1 0 0 0 0,1 1 1 0 0,0 0-1 0 0,0 0 0 0 0,1 1 1 0 0,1 0-1 0 0,-1 0 0 0 0,1 0 0 0 0,1 1 1 0 0,0-1-1 0 0,0 1 0 0 0,1 0 0 0 0,0 0 1 0 0,0 0-1 0 0,1 1 0 0 0,0 3-31 0 0,2-10-2 0 0,0 0 0 0 0,0 0-1 0 0,1 0 1 0 0,-1 0 0 0 0,1 0-1 0 0,-1 0 1 0 0,1 0 0 0 0,1-1-1 0 0,-1 1 1 0 0,0 0-1 0 0,1-1 1 0 0,0 1 0 0 0,0-1-1 0 0,0 1 1 0 0,0-1 0 0 0,0 0-1 0 0,1 1 3 0 0,2 0-8 0 0,-1 0 0 0 0,0 0 0 0 0,1-1 0 0 0,0 1 1 0 0,0-1-1 0 0,0 0 0 0 0,0 0 0 0 0,1-1 0 0 0,-1 0 0 0 0,6 2 8 0 0,4 0-56 0 0,1 0 1 0 0,0-2-1 0 0,0 0 1 0 0,0 0-1 0 0,0-1 1 0 0,0-1-1 0 0,16-3 56 0 0,-3 0-176 0 0,-1-2-1 0 0,0 0 0 0 0,0-3 0 0 0,-1 0 1 0 0,0-1-1 0 0,4-4 177 0 0,-14 6-9 0 0,0-2 1 0 0,-1 0 0 0 0,0 0-1 0 0,-1-2 1 0 0,0 0-1 0 0,0 0 1 0 0,-1-2 0 0 0,-1 0-1 0 0,9-11 9 0 0,-15 15 146 0 0,-1 0-1 0 0,-1 0 0 0 0,1-1 1 0 0,-1 1-1 0 0,0-3-145 0 0,-4 7 27 0 0,1 1 0 0 0,0-1-1 0 0,0 0 1 0 0,0 1 0 0 0,1 0 0 0 0,-1 0-1 0 0,1-1 1 0 0,0 2 0 0 0,1-1 0 0 0,-1 0-1 0 0,1 1 1 0 0,-1-1 0 0 0,1 1 0 0 0,0 0-1 0 0,0 0 1 0 0,0 1 0 0 0,1-1 0 0 0,-1 1 0 0 0,1 0-1 0 0,1-1-26 0 0,14-2 1 0 0,0 0 0 0 0,0 1 0 0 0,1 1 0 0 0,0 1 0 0 0,-1 1 0 0 0,1 1 0 0 0,0 0 0 0 0,-1 2 0 0 0,1 0 0 0 0,0 1 0 0 0,-1 2 0 0 0,10 3-1 0 0,-27-8 1 0 0,0 1 0 0 0,0 0 0 0 0,-1 0-1 0 0,1 0 1 0 0,-1 0 0 0 0,1 0 0 0 0,-1 1-1 0 0,1-1 1 0 0,-1 1 0 0 0,0 0 0 0 0,1-1-1 0 0,-1 1 1 0 0,0 0 0 0 0,0 0 0 0 0,-1 0-1 0 0,1 1 1 0 0,0-1 0 0 0,-1 0-1 0 0,0 0 5 0 0,-1 0 0 0 0,1 0 0 0 0,-1 0 0 0 0,0-1 0 0 0,0 1 0 0 0,0 0 0 0 0,0 0 0 0 0,0 0 1 0 0,0 0-1 0 0,0 0 0 0 0,-1-1 0 0 0,1 1 0 0 0,-1 0 0 0 0,1 0 0 0 0,-1-1 0 0 0,0 1 0 0 0,0 0 0 0 0,0-1 0 0 0,1 1 0 0 0,-2 0 0 0 0,1-1 0 0 0,0 1 0 0 0,0-1 0 0 0,0 0 1 0 0,-1 1-1 0 0,0-1-5 0 0,-34 34 297 0 0,26-26-149 0 0,0 1 0 0 0,0-1 0 0 0,1 2 0 0 0,-4 6-148 0 0,12-17 1 0 0,1 0-1 0 0,0 0 1 0 0,0 0-1 0 0,0 0 1 0 0,0 0-1 0 0,0 0 1 0 0,0 1-1 0 0,0-1 1 0 0,0 0-1 0 0,0 0 1 0 0,-1 0-1 0 0,1 0 1 0 0,0 0-1 0 0,0 1 1 0 0,0-1-1 0 0,0 0 1 0 0,0 0 0 0 0,0 0-1 0 0,0 0 1 0 0,0 1-1 0 0,0-1 1 0 0,0 0-1 0 0,0 0 1 0 0,0 0-1 0 0,0 1 1 0 0,0-1-1 0 0,0 0 1 0 0,0 0-1 0 0,1 0 1 0 0,-1 0-1 0 0,0 0 1 0 0,0 1-1 0 0,0-1 1 0 0,0 0-1 0 0,0 0 1 0 0,0 0 0 0 0,0 0-1 0 0,0 0 1 0 0,1 0-1 0 0,-1 1 1 0 0,0-1-1 0 0,0 0 1 0 0,0 0-1 0 0,0 0 1 0 0,0 0-1 0 0,1 0 1 0 0,-1 0-1 0 0,0 0 1 0 0,0 0-1 0 0,0 0 1 0 0,0 0-1 0 0,1 0 0 0 0,13 1 1 0 0,16-7-20 0 0,-11 0-11 0 0,-1-1 1 0 0,0 0 0 0 0,-1-2 0 0 0,13-8 29 0 0,-23 13-7 0 0,-1 0 1 0 0,1 0-1 0 0,-1-1 1 0 0,0 0-1 0 0,-1-1 1 0 0,1 1-1 0 0,-1-1 1 0 0,0 0-1 0 0,-1 0 1 0 0,1-1-1 0 0,-1 1 1 0 0,0-1-1 0 0,0-3 7 0 0,-3 8 2 0 0,0-1 1 0 0,0 0-1 0 0,0 0 0 0 0,0 1 0 0 0,-1-1 0 0 0,1 0 0 0 0,-1 0 0 0 0,0 0 0 0 0,0 0 0 0 0,0 0 0 0 0,0 0 0 0 0,-1 1 0 0 0,1-1 0 0 0,-1 0 0 0 0,1 0 1 0 0,-1 0-1 0 0,0 1 0 0 0,0-1 0 0 0,0 0 0 0 0,-1 1 0 0 0,1-1 0 0 0,-1 1 0 0 0,1-1 0 0 0,-1 1 0 0 0,0 0 0 0 0,-1-2-2 0 0,-6-4-98 0 0,1 1-1 0 0,-1 0 1 0 0,0 1 0 0 0,-1 0-1 0 0,0 0 1 0 0,-2 0 98 0 0,-9-6-823 0 0,21 12 725 0 0,0 0 1 0 0,0 0-1 0 0,-1 0 0 0 0,1 0 1 0 0,0 0-1 0 0,0 0 0 0 0,0-1 1 0 0,0 1-1 0 0,-1 0 0 0 0,1 0 1 0 0,0 0-1 0 0,0 0 0 0 0,0 0 1 0 0,0 0-1 0 0,-1-1 0 0 0,1 1 1 0 0,0 0-1 0 0,0 0 0 0 0,0 0 1 0 0,0 0-1 0 0,0-1 0 0 0,0 1 1 0 0,0 0-1 0 0,0 0 0 0 0,0 0 1 0 0,0-1-1 0 0,-1 1 0 0 0,1 0 1 0 0,0 0-1 0 0,0 0 0 0 0,0-1 1 0 0,0 1-1 0 0,0 0 0 0 0,0 0 1 0 0,0 0-1 0 0,1-1 0 0 0,-1 1 1 0 0,0 0-1 0 0,0 0 0 0 0,0 0 1 0 0,0-1-1 0 0,0 1 0 0 0,0 0 1 0 0,0 0-1 0 0,0 0 0 0 0,0 0 98 0 0,12-7-4010 0 0,20-1-1575 0 0,-29 7 5104 0 0,24-3-2516 0 0,6 2 599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3:4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80 152 0 0,'-1'-3'495'0'0,"-1"1"-1"0"0,1-1 1 0 0,-1 0-1 0 0,0 0 1 0 0,0 1-1 0 0,0-1 1 0 0,0 1-1 0 0,0 0 1 0 0,-1 0 0 0 0,1 0-1 0 0,0 0 1 0 0,-1 0-1 0 0,0 0 1 0 0,0 0-1 0 0,1 1 1 0 0,-2-1-495 0 0,-1 0 402 0 0,0 0 0 0 0,0 1 0 0 0,-1 0 0 0 0,1-1 0 0 0,-1 2 1 0 0,1-1-1 0 0,-1 1 0 0 0,1-1 0 0 0,-1 2-402 0 0,-11 0 457 0 0,1 1 1 0 0,0 1-1 0 0,0 0 0 0 0,0 1 1 0 0,-14 6-458 0 0,-15 7 862 0 0,1 3 1 0 0,0 1-1 0 0,2 2 1 0 0,1 2 0 0 0,1 1-1 0 0,-3 6-862 0 0,0 2 334 0 0,2 2 0 0 0,1 1-1 0 0,2 3 1 0 0,1 1 0 0 0,-4 11-334 0 0,29-37 19 0 0,0 1 0 0 0,2 1 0 0 0,0 0 0 0 0,1 0 0 0 0,1 1 0 0 0,0 0 0 0 0,1 0 0 0 0,-1 8-19 0 0,6-17-1 0 0,1-1 0 0 0,-1 1 0 0 0,1 0 0 0 0,1 0 0 0 0,0 0-1 0 0,0 0 1 0 0,1 0 0 0 0,0 0 0 0 0,0-1 0 0 0,1 1 0 0 0,0 0 0 0 0,0-1 0 0 0,1 1-1 0 0,1-1 1 0 0,-1 0 0 0 0,1 0 0 0 0,0 0 0 0 0,1 0 0 0 0,2 2 1 0 0,4 3-33 0 0,1 0 1 0 0,0-1-1 0 0,1 0 0 0 0,0 0 1 0 0,0-2-1 0 0,2 0 1 0 0,-1 0-1 0 0,1-1 0 0 0,0-1 1 0 0,1-1-1 0 0,0 0 0 0 0,7 1 33 0 0,17 6-1017 0 0,0-3-1 0 0,1-1 1 0 0,0-2-1 0 0,25 1 1018 0 0,-33-7-1364 0 0,0 0-1 0 0,0-2 0 0 0,0-1 1 0 0,0-2-1 0 0,0-2 1 0 0,0 0-1 0 0,-1-2 0 0 0,0-2 1 0 0,0-1-1 0 0,11-6 1365 0 0,-9 1-1082 0 0,-1-1 0 0 0,13-9 1082 0 0,-12 4 585 0 0,-1-1 0 0 0,5-7-585 0 0,-33 25 204 0 0,-1 1 255 0 0,1 0 0 0 0,0-1 0 0 0,-1 0 0 0 0,1 0 0 0 0,-1 0 0 0 0,0-1 0 0 0,-1 0 0 0 0,1 1 0 0 0,-1-1 0 0 0,0 0 0 0 0,1-3-459 0 0,-4 7 90 0 0,0 1 1 0 0,1-1-1 0 0,-1 1 0 0 0,0-1 1 0 0,0 0-1 0 0,0 1 1 0 0,0-1-1 0 0,0 1 1 0 0,0-1-1 0 0,0 0 0 0 0,-1 1 1 0 0,1-1-1 0 0,0 1 1 0 0,0-1-1 0 0,0 1 1 0 0,-1-1-1 0 0,1 1 0 0 0,0-1 1 0 0,0 1-1 0 0,-1-1 1 0 0,1 1-1 0 0,0-1 1 0 0,-1 1-1 0 0,1-1 0 0 0,-1 1 1 0 0,1 0-1 0 0,-1-1 1 0 0,1 1-1 0 0,0-1 1 0 0,-1 1-1 0 0,1 0 0 0 0,-1 0 1 0 0,0-1-1 0 0,1 1 1 0 0,-1 0-1 0 0,1 0 1 0 0,-1 0-1 0 0,1 0 0 0 0,-1-1 1 0 0,0 1-1 0 0,1 0 1 0 0,-1 0-1 0 0,1 0 1 0 0,-1 0-1 0 0,1 0 0 0 0,-1 1 1 0 0,0-1-91 0 0,-31 2 2120 0 0,7 5-1051 0 0,0 0 1 0 0,0 2 0 0 0,1 0 0 0 0,1 2 0 0 0,-1 1-1 0 0,-16 11-1069 0 0,-1 4 642 0 0,2 1-1 0 0,1 2 1 0 0,-6 7-642 0 0,41-34 39 0 0,-42 43 332 0 0,43-44-361 0 0,0 0 0 0 0,0 0 1 0 0,1 1-1 0 0,-1-1 0 0 0,0 1 0 0 0,1-1 0 0 0,0 1 0 0 0,0-1 0 0 0,0 1 0 0 0,0 0 0 0 0,0 0 0 0 0,0 0 0 0 0,0 0 1 0 0,1-1-1 0 0,0 1 0 0 0,0 0 0 0 0,-1 0 0 0 0,2 0 0 0 0,-1 1-10 0 0,1-2 0 0 0,0 0 0 0 0,0-1 0 0 0,0 1 0 0 0,0 0-1 0 0,0 0 1 0 0,1-1 0 0 0,-1 1 0 0 0,0-1 0 0 0,1 1 0 0 0,0-1 0 0 0,-1 1 0 0 0,1-1-1 0 0,0 0 1 0 0,0 0 0 0 0,-1 0 0 0 0,1 0 0 0 0,0 0 0 0 0,0-1 0 0 0,0 1 0 0 0,0 0-1 0 0,0-1 1 0 0,0 1 0 0 0,1-1 0 0 0,-1 0 0 0 0,0 0 0 0 0,0 0 0 0 0,0 0-1 0 0,0 0 1 0 0,0 0 0 0 0,0-1 0 0 0,9 1-6 0 0,1-1 1 0 0,-1-1-1 0 0,0 0 0 0 0,0 0 0 0 0,1-1 6 0 0,20-7-21 0 0,-1-2 1 0 0,0 0-1 0 0,-1-2 0 0 0,1-3 21 0 0,-16 9-70 0 0,1-1 1 0 0,-2-1-1 0 0,1-1 1 0 0,-2 0-1 0 0,1-1 0 0 0,-1 0 1 0 0,-1-1-1 0 0,5-7 70 0 0,-15 17-82 0 0,0 0 0 0 0,1-1 0 0 0,-1 1 0 0 0,-1-1-1 0 0,1 0 1 0 0,0 1 0 0 0,-1-1 0 0 0,0 0 0 0 0,0 0 0 0 0,0 0-1 0 0,-1 0 1 0 0,1 0 0 0 0,-1 0 0 0 0,0 0 0 0 0,0 0 0 0 0,0 0-1 0 0,0 0 1 0 0,-1 0 0 0 0,0 0 0 0 0,0 0 0 0 0,0 0 82 0 0,0 2-77 0 0,1 0 1 0 0,-1 0-1 0 0,0 1 1 0 0,0-1-1 0 0,0 0 1 0 0,0 1-1 0 0,-1-1 1 0 0,1 1 0 0 0,0-1-1 0 0,-1 1 1 0 0,1 0-1 0 0,-1 0 1 0 0,1-1-1 0 0,-1 1 1 0 0,1 0-1 0 0,-1 0 1 0 0,0 1-1 0 0,0-1 77 0 0,-1 0-101 0 0,1 0 0 0 0,-1 1 0 0 0,0-1 0 0 0,0 1 0 0 0,0-1 0 0 0,0 1-1 0 0,1 0 1 0 0,-1 1 0 0 0,0-1 0 0 0,0 0 0 0 0,0 1 0 0 0,1-1 0 0 0,-1 1-1 0 0,0 0 1 0 0,-1 1 101 0 0,-2 0-417 0 0,0 1 0 0 0,0-1 0 0 0,0 2 0 0 0,1-1 0 0 0,0 0 0 0 0,-2 2 417 0 0,6-4-254 0 0,0 0-1 0 0,-1 0 1 0 0,1 0-1 0 0,0 0 1 0 0,0 0-1 0 0,0 0 1 0 0,0 0-1 0 0,0 1 0 0 0,0-1 1 0 0,0 0-1 0 0,0 1 1 0 0,0-1-1 0 0,1 1 1 0 0,-1-1-1 0 0,0 1 1 0 0,1-1-1 0 0,-1 1 1 0 0,1-1-1 0 0,0 1 0 0 0,0 0 1 0 0,-1-1-1 0 0,1 1 1 0 0,0 0-1 0 0,0-1 1 0 0,1 2 254 0 0,-1-2-220 0 0,1 0 0 0 0,0 0 0 0 0,0 0 0 0 0,0 0 1 0 0,-1 0-1 0 0,1 0 0 0 0,0-1 0 0 0,0 1 0 0 0,0 0 1 0 0,0 0-1 0 0,0-1 0 0 0,1 1 0 0 0,-1-1 0 0 0,0 1 0 0 0,0-1 1 0 0,0 0-1 0 0,0 1 0 0 0,1-1 0 0 0,-1 0 0 0 0,0 0 1 0 0,0 0-1 0 0,0 0 0 0 0,1 0 0 0 0,-1 0 0 0 0,0 0 220 0 0,3 0-423 0 0,17 3-1053 0 0</inkml:trace>
  <inkml:trace contextRef="#ctx0" brushRef="#br0" timeOffset="282.186">1192 766 1160 0 0,'31'2'3356'0'0,"-11"-2"3206"0"0,-22-8 109 0 0,4-24-4609 0 0,2 19-1997 0 0,0 0-1 0 0,1 0 0 0 0,0 1 1 0 0,1 0-1 0 0,0 0 1 0 0,1 0-1 0 0,0 1 1 0 0,1 0-1 0 0,0 1 0 0 0,1-1 1 0 0,1 0-65 0 0,7-6-13 0 0,0 1 0 0 0,0 1-1 0 0,2 0 1 0 0,0 1 0 0 0,20-10 13 0 0,-34 21-2 0 0,0 0-1 0 0,0 1 1 0 0,1 0-1 0 0,-1 0 1 0 0,0 0 0 0 0,1 1-1 0 0,-1-1 1 0 0,1 2 0 0 0,0-1-1 0 0,-1 0 1 0 0,3 1 2 0 0,-6 0 0 0 0,-1 0 1 0 0,1 0-1 0 0,0 1 1 0 0,0-1-1 0 0,-1 1 0 0 0,1-1 1 0 0,0 1-1 0 0,-1-1 1 0 0,1 1-1 0 0,0 0 1 0 0,-1 0-1 0 0,1 0 1 0 0,-1 0-1 0 0,1 0 1 0 0,-1 0-1 0 0,0 0 0 0 0,1 0 1 0 0,-1 1-1 0 0,0-1 1 0 0,0 0-1 0 0,0 1 1 0 0,0-1-1 0 0,0 1 1 0 0,0-1-1 0 0,0 1 0 0 0,-1 0 1 0 0,1-1-1 0 0,0 1 1 0 0,-1 0-1 0 0,0-1 1 0 0,1 1-1 0 0,-1 0 1 0 0,0 0-1 0 0,0-1 0 0 0,0 1 1 0 0,0 1-1 0 0,0 21 13 0 0,-1 0-1 0 0,-1 0 1 0 0,-3 13-13 0 0,1-17-6 0 0,2 1 0 0 0,0-1-1 0 0,1 0 1 0 0,1 0 0 0 0,2 10 6 0 0,-2-29-8 0 0,0 0 1 0 0,0 0-1 0 0,0 1 0 0 0,1-1 1 0 0,-1 0-1 0 0,0 0 0 0 0,0 0 0 0 0,1 1 1 0 0,-1-1-1 0 0,1 0 0 0 0,-1 0 1 0 0,1 0-1 0 0,0 0 0 0 0,-1 0 1 0 0,1 0-1 0 0,0 0 0 0 0,0 0 0 0 0,0 0 1 0 0,-1 0-1 0 0,1-1 0 0 0,0 1 1 0 0,0 0-1 0 0,0 0 0 0 0,0-1 0 0 0,1 1 8 0 0,0-1-92 0 0,-1 1 1 0 0,1-1-1 0 0,0 0 0 0 0,-1 0 0 0 0,1 0 0 0 0,0 0 0 0 0,-1-1 0 0 0,1 1 0 0 0,0 0 0 0 0,-1-1 0 0 0,1 1 0 0 0,-1-1 0 0 0,1 0 1 0 0,-1 1-1 0 0,1-1 0 0 0,0 0 92 0 0,6-5-950 0 0,0 1 0 0 0,0-1 0 0 0,-1 0 0 0 0,0 0 0 0 0,6-7 950 0 0,7-12-2499 0 0,-1 0 0 0 0,-1-1 1 0 0,-2 0-1 0 0,0-2 0 0 0,9-22 2499 0 0,-4 2-1352 0 0</inkml:trace>
  <inkml:trace contextRef="#ctx0" brushRef="#br0" timeOffset="593.014">1861 288 700 0 0,'1'-5'663'0'0,"4"-19"1714"0"0,-5 23-2210 0 0,0 1 0 0 0,0-1 0 0 0,0 1 0 0 0,0-1-1 0 0,1 0 1 0 0,-1 1 0 0 0,0-1 0 0 0,0 1 0 0 0,0-1-1 0 0,-1 0 1 0 0,1 1 0 0 0,0-1 0 0 0,0 1 0 0 0,0-1-1 0 0,0 1 1 0 0,0-1 0 0 0,-1 0 0 0 0,1 1 0 0 0,0-1 0 0 0,-1 1-1 0 0,1-1 1 0 0,0 1 0 0 0,-1-1 0 0 0,1 1 0 0 0,0 0-1 0 0,-1-1 1 0 0,1 1 0 0 0,-1-1 0 0 0,1 1 0 0 0,-1 0-1 0 0,1-1-166 0 0,-1 1 121 0 0,0 1 0 0 0,0-1 0 0 0,0 0 0 0 0,0 1 0 0 0,0-1 0 0 0,0 1 0 0 0,0-1 0 0 0,0 1 0 0 0,1-1 0 0 0,-1 1 0 0 0,0-1 0 0 0,0 1 0 0 0,1 0 0 0 0,-1-1 0 0 0,0 1 0 0 0,1 0 0 0 0,-1 0 0 0 0,1 0 0 0 0,-1 0 0 0 0,1-1 0 0 0,-1 1 0 0 0,1 0 0 0 0,-1 0-121 0 0,-11 25 656 0 0,11-24-528 0 0,-8 20 143 0 0,2 1-1 0 0,0 0 0 0 0,1 0 1 0 0,1 1-1 0 0,1 0 0 0 0,1 0 1 0 0,2 4-271 0 0,0 17-1351 0 0,3 0 0 0 0,1 0 0 0 0,5 15 1351 0 0,-8-57-335 0 0,1-1-76 0 0,-1 1-1 0 0,1-1 1 0 0,-1 1-1 0 0,0-1 1 0 0,1 1-1 0 0,-1-1 1 0 0,0 1-1 0 0,-1-1 1 0 0,1 1-1 0 0,0-1 1 0 0,-1 1-1 0 0,1-1 1 0 0,-1 1-1 0 0,0-1 1 0 0,0 0-1 0 0,0 1 1 0 0,0-1-1 0 0,0 1 412 0 0,-8 0-2036 0 0</inkml:trace>
  <inkml:trace contextRef="#ctx0" brushRef="#br0" timeOffset="594.014">1674 586 656 0 0,'0'0'255'0'0,"0"0"1"0"0,0 1-1 0 0,0-1 1 0 0,0 0-1 0 0,0 1 0 0 0,0-1 1 0 0,0 0-1 0 0,0 0 1 0 0,0 1-1 0 0,0-1 0 0 0,-1 0 1 0 0,1 1-1 0 0,0-1 0 0 0,0 0 1 0 0,0 0-1 0 0,0 1 1 0 0,-1-1-1 0 0,1 0 0 0 0,0 0 1 0 0,0 0-1 0 0,-1 1 0 0 0,1-1 1 0 0,0 0-1 0 0,0 0 1 0 0,-1 0-1 0 0,1 0 0 0 0,0 1 1 0 0,0-1-1 0 0,-1 0 1 0 0,1 0-1 0 0,0 0 0 0 0,-1 0 1 0 0,1 0-1 0 0,0 0 0 0 0,0 0 1 0 0,-1 0-1 0 0,1 0 1 0 0,0 0-1 0 0,-1 0 0 0 0,1 0 1 0 0,0 0-1 0 0,-1 0 1 0 0,1 0-1 0 0,0 0 0 0 0,0 0 1 0 0,-1 0-1 0 0,1-1 0 0 0,0 1 1 0 0,-1 0-1 0 0,1 0 1 0 0,0 0-1 0 0,0 0 0 0 0,-1-1 1 0 0,1 1-1 0 0,0 0 1 0 0,0 0-256 0 0,-1-8 5278 0 0,11 0-4178 0 0,23-3-1456 0 0,0 1-1 0 0,1 2 1 0 0,0 2 0 0 0,24-3 356 0 0,-31 7-2203 0 0,-1 2 0 0 0,22 1 2203 0 0,-28 1-2679 0 0,1 1 1 0 0,-1 0-1 0 0,16 6 2679 0 0,-29-7-773 0 0,0 0 0 0 0,0 1 0 0 0,-1 0 0 0 0,1 0 0 0 0,-1 0 0 0 0,0 1 0 0 0,5 3 773 0 0,9 13-1838 0 0</inkml:trace>
  <inkml:trace contextRef="#ctx0" brushRef="#br0" timeOffset="907.642">2222 795 280 0 0,'-12'-14'13008'0'0,"8"9"-12441"0"0,0-1 0 0 0,1 1 0 0 0,0-1 0 0 0,0 0 0 0 0,1 0 0 0 0,0 0 0 0 0,-2-5-567 0 0,3 2 7 0 0,1-1 1 0 0,-1 1-1 0 0,2-1 0 0 0,-1 1 1 0 0,1-1-1 0 0,1 1 0 0 0,0-1 1 0 0,0 1-1 0 0,1 0 1 0 0,0 0-1 0 0,0 0 0 0 0,1 0 1 0 0,0 1-1 0 0,1-1-7 0 0,3-4 106 0 0,1 1 0 0 0,0 1 1 0 0,1-1-1 0 0,0 2 0 0 0,0-1 1 0 0,1 1-1 0 0,1 1 0 0 0,8-6-106 0 0,7-3-960 0 0,2 1-1 0 0,0 1 1 0 0,18-6 960 0 0,84-30-11091 0 0,-100 42 8645 0 0,-3 3 738 0 0</inkml:trace>
  <inkml:trace contextRef="#ctx0" brushRef="#br0" timeOffset="908.642">2774 464 2216 0 0,'-3'9'1899'0'0,"0"1"-1"0"0,0-1 1 0 0,-1 0-1 0 0,0-1 1 0 0,-1 1-1 0 0,-3 4-1898 0 0,-8 17 3671 0 0,4 1-3371 0 0,12-28-319 0 0,-1 0 0 0 0,1 0 0 0 0,0 0 0 0 0,-1 0 1 0 0,1 0-1 0 0,1 0 0 0 0,-1 0 0 0 0,0 1 0 0 0,1-1 0 0 0,0 0 0 0 0,0 1 19 0 0,14 30-6491 0 0,-2-3-2426 0 0,-8-21 7123 0 0</inkml:trace>
  <inkml:trace contextRef="#ctx0" brushRef="#br0" timeOffset="1218.587">3016 993 192 0 0,'2'8'737'0'0,"-1"0"1"0"0,0 0-1 0 0,0 1 0 0 0,-1-1 1 0 0,0 1-1 0 0,0-1 1 0 0,-1 0-1 0 0,0 1 0 0 0,-1-1 1 0 0,0 0-1 0 0,-2 7-737 0 0,-2-1 902 0 0,0 0-1 0 0,-1-1 0 0 0,0 1 1 0 0,-1-1-1 0 0,-1-1 1 0 0,-1 2-902 0 0,10-14 68 0 0,0 0 0 0 0,0 0-1 0 0,0 0 1 0 0,0 0 0 0 0,0 0 0 0 0,0 0 0 0 0,0 0-1 0 0,0 0 1 0 0,0 0 0 0 0,0 0 0 0 0,0-1 0 0 0,0 1-1 0 0,0 0 1 0 0,0 0 0 0 0,0 0 0 0 0,0 0 0 0 0,-1 0-1 0 0,1 0 1 0 0,0 0 0 0 0,0 0 0 0 0,0 0 0 0 0,0 0-1 0 0,0 0 1 0 0,0 0 0 0 0,0 0 0 0 0,0 0 0 0 0,0 0-1 0 0,0 0 1 0 0,0 0 0 0 0,0 0 0 0 0,0 0 0 0 0,0 0-1 0 0,0 0 1 0 0,0 0 0 0 0,-1 0 0 0 0,1 0-68 0 0,5-14 671 0 0,9-20-587 0 0,28-46-60 0 0,71-149-1411 0 0,-105 212 1255 0 0,24-54-590 0 0,12-15 722 0 0,-33 65-15 0 0,2 1-1 0 0,0 1 1 0 0,1 0 0 0 0,1 1-1 0 0,1 1 1 0 0,6-6 15 0 0,-19 21 4 0 0,-1-1 0 0 0,1 1 0 0 0,0 0 0 0 0,0 0 0 0 0,-1 0 0 0 0,1 1 0 0 0,0-1 0 0 0,1 0 0 0 0,-1 1 0 0 0,0 0 0 0 0,0 0 0 0 0,1 0 0 0 0,-1 0 0 0 0,0 1 0 0 0,2-1-4 0 0,-4 1 3 0 0,0 0-1 0 0,0 0 1 0 0,0 0 0 0 0,0 1-1 0 0,0-1 1 0 0,0 0-1 0 0,0 1 1 0 0,0-1 0 0 0,0 0-1 0 0,0 1 1 0 0,0-1-1 0 0,0 1 1 0 0,0 0 0 0 0,0-1-1 0 0,-1 1 1 0 0,1 0-1 0 0,0-1 1 0 0,0 1 0 0 0,-1 0-1 0 0,1 0-2 0 0,0 1 4 0 0,0 0 0 0 0,0 0 0 0 0,0 1 0 0 0,0-1 0 0 0,0 0 0 0 0,0 1 0 0 0,-1-1 0 0 0,1 0 0 0 0,-1 1 0 0 0,0-1 0 0 0,1 1 0 0 0,-1 0-4 0 0,-1 17 5 0 0,0 0 0 0 0,-2-1 0 0 0,0 1 0 0 0,-1 0 1 0 0,-1-1-1 0 0,0 0 0 0 0,-2 0 0 0 0,0 0 0 0 0,-1-1 0 0 0,-1 0 1 0 0,-1-1-1 0 0,0 0 0 0 0,-2 0 0 0 0,1-1 0 0 0,-2 0 0 0 0,0-1 1 0 0,-1-1-1 0 0,-1 0 0 0 0,0-1 0 0 0,-10 6-5 0 0,23-17-44 0 0,0 0 0 0 0,-1-1 0 0 0,0 1 0 0 0,1-1 0 0 0,-1 0 0 0 0,0 0 0 0 0,1 0 0 0 0,-1 0 0 0 0,0 0 0 0 0,0-1 0 0 0,0 1 1 0 0,0-1-1 0 0,0 0 0 0 0,0 0 0 0 0,0 0 0 0 0,0 0 0 0 0,0 0 0 0 0,0-1 0 0 0,0 1 0 0 0,1-1 0 0 0,-1 0 0 0 0,-1 0 44 0 0,2 0-286 0 0,-1-1 0 0 0,1 0 0 0 0,-1 0 0 0 0,1 1-1 0 0,0-1 1 0 0,0-1 0 0 0,0 1 0 0 0,0 0 0 0 0,0-1 0 0 0,1 1 0 0 0,-1-1 0 0 0,1 1 0 0 0,-1-1-1 0 0,1 0 1 0 0,0 1 0 0 0,0-1 0 0 0,0 0 0 0 0,1 0 0 0 0,-1 0 0 0 0,0 0 0 0 0,1 0 0 0 0,0 0 286 0 0,-1-5-961 0 0,1-1 0 0 0,0 1 1 0 0,0-1-1 0 0,1 1 1 0 0,1-8 960 0 0,6-18-1906 0 0</inkml:trace>
  <inkml:trace contextRef="#ctx0" brushRef="#br0" timeOffset="1465.442">3683 416 1100 0 0,'1'1'305'0'0,"0"0"-1"0"0,0 0 1 0 0,0 0-1 0 0,0 0 1 0 0,0 0-1 0 0,0 0 0 0 0,-1 0 1 0 0,1 0-1 0 0,0 1 1 0 0,-1-1-1 0 0,1 0 1 0 0,0 1-1 0 0,-1-1 1 0 0,0 0-1 0 0,1 1 1 0 0,-1-1-1 0 0,0 1 1 0 0,0-1-1 0 0,1 0 1 0 0,-1 1-1 0 0,0-1 1 0 0,-1 1-1 0 0,1-1 1 0 0,0 0-1 0 0,0 1 1 0 0,0-1-1 0 0,-1 1 1 0 0,1-1-1 0 0,-1 0 1 0 0,1 1-1 0 0,-1-1-304 0 0,-3 8 1121 0 0,0-1 1 0 0,-1 0-1 0 0,0 0 0 0 0,-5 6-1121 0 0,-4 7 508 0 0,11-17-188 0 0,1 1-1 0 0,-1 0 1 0 0,1 0 0 0 0,0 0-1 0 0,0 0 1 0 0,0 0-1 0 0,0 1 1 0 0,1-1 0 0 0,0 5-320 0 0,1-8 39 0 0,0-1 1 0 0,0 1-1 0 0,0-1 1 0 0,0 1-1 0 0,1-1 1 0 0,-1 1-1 0 0,1-1 1 0 0,-1 0-1 0 0,1 1 1 0 0,0-1 0 0 0,-1 1-1 0 0,1-1 1 0 0,0 0-1 0 0,0 0 1 0 0,0 1-1 0 0,0-1 1 0 0,0 0-1 0 0,0 0 1 0 0,0 0-1 0 0,0 0 1 0 0,1 0-1 0 0,-1-1 1 0 0,0 1-1 0 0,1 0 1 0 0,-1 0-1 0 0,0-1 1 0 0,1 1 0 0 0,-1-1-1 0 0,1 1 1 0 0,-1-1-1 0 0,1 0 1 0 0,-1 1-1 0 0,1-1 1 0 0,-1 0-1 0 0,1 0 1 0 0,0 0-40 0 0,11 1 13 0 0,1-1 0 0 0,-1 0 0 0 0,1 0 1 0 0,-1-2-1 0 0,1 0 0 0 0,-1 0 0 0 0,0-1 0 0 0,0-1 0 0 0,0 0 1 0 0,4-3-14 0 0,7-2-18 0 0,-2-2 0 0 0,1 0 1 0 0,-2-1-1 0 0,0-2 1 0 0,3-3 17 0 0,-17 12-264 0 0,0-1 0 0 0,0 0 0 0 0,-1 0 1 0 0,0 0-1 0 0,0-1 0 0 0,-1 0 0 0 0,0 0 0 0 0,0-1 1 0 0,-1 1-1 0 0,2-4 264 0 0,-5 8-419 0 0,0 0-1 0 0,0 0 1 0 0,0 0 0 0 0,0 0 0 0 0,0 0-1 0 0,-1 0 1 0 0,0-1 0 0 0,1 1 0 0 0,-1 0 0 0 0,-1 0-1 0 0,1 0 1 0 0,0 0 0 0 0,-1-2 419 0 0,0 2-517 0 0,0 0 1 0 0,0 1 0 0 0,0-1-1 0 0,0 1 1 0 0,-1-1-1 0 0,1 1 1 0 0,-1-1 0 0 0,1 1-1 0 0,-1 0 1 0 0,0 0-1 0 0,0 0 1 0 0,0 0 0 0 0,0 0-1 0 0,-1 0 1 0 0,1 1-1 0 0,0-1 1 0 0,-1 1 516 0 0,-13-8-2029 0 0</inkml:trace>
  <inkml:trace contextRef="#ctx0" brushRef="#br0" timeOffset="2435.267">3084 1024 204 0 0,'1'-3'979'0'0,"11"-15"4128"0"0,-11 17-4957 0 0,1-1 1 0 0,0 1 0 0 0,0-1-1 0 0,0 1 1 0 0,0 0-1 0 0,0 0 1 0 0,0 0-1 0 0,0 0 1 0 0,0 0 0 0 0,0 0-1 0 0,1 1 1 0 0,-1-1-1 0 0,1 1-150 0 0,23-7 919 0 0,1 1-1 0 0,24-2-918 0 0,-43 7 72 0 0,0 1 0 0 0,0-1 1 0 0,0 1-1 0 0,0 1 1 0 0,0 0-1 0 0,0 0 1 0 0,0 0-1 0 0,0 1 0 0 0,-1 0 1 0 0,1 1-1 0 0,7 2-72 0 0,-12-2 5 0 0,0-1-1 0 0,0 0 1 0 0,0 1-1 0 0,0 0 1 0 0,0 0-1 0 0,-1 0 1 0 0,1 0-1 0 0,-1 0 1 0 0,0 0-1 0 0,0 1 1 0 0,0-1-1 0 0,0 1 1 0 0,-1-1-1 0 0,1 1 1 0 0,-1 0-1 0 0,0-1 1 0 0,0 1-1 0 0,0 0 1 0 0,-1 0-1 0 0,1 0 1 0 0,-1 0-1 0 0,0 0 1 0 0,0 0-1 0 0,0 0 1 0 0,-1-1-1 0 0,1 1 1 0 0,-2 2-5 0 0,1 6 39 0 0,-2-1 0 0 0,0 1 1 0 0,0-1-1 0 0,-1 0 0 0 0,0 0 1 0 0,-1 0-1 0 0,0 0 0 0 0,-4 4-39 0 0,-3 1 175 0 0,-1-1 0 0 0,0 0 0 0 0,-1-1 0 0 0,0-1 0 0 0,-1 0 0 0 0,0-1 0 0 0,-1-1 0 0 0,-1 0 1 0 0,0-1-1 0 0,0-1 0 0 0,-1-1 0 0 0,0 0 0 0 0,0-1 0 0 0,-1-1 0 0 0,0-1 0 0 0,-16 2-175 0 0,30-6-48 0 0,1 0 0 0 0,0-1 0 0 0,-1 0 0 0 0,1 0 0 0 0,0 0 0 0 0,-1 0 0 0 0,1-1 0 0 0,0 0 0 0 0,-1 1 1 0 0,1-2-1 0 0,0 1 0 0 0,0 0 0 0 0,0-1 0 0 0,0 0 0 0 0,0 0 0 0 0,0 0 48 0 0,2 0-179 0 0,0 1-1 0 0,0-1 1 0 0,0 0-1 0 0,0 0 1 0 0,1 0-1 0 0,-1 1 1 0 0,1-2-1 0 0,-1 1 1 0 0,1 0-1 0 0,0 0 1 0 0,0 0-1 0 0,0-1 1 0 0,0 1-1 0 0,0 0 1 0 0,0-1-1 0 0,1 1 1 0 0,-1-1-1 0 0,1 1 1 0 0,0-1-1 0 0,0 1 0 0 0,0-1 1 0 0,0 1-1 0 0,0-1 1 0 0,0 1-1 0 0,1-1 1 0 0,-1 1-1 0 0,1-3 180 0 0,2-3-853 0 0,-1 1-1 0 0,1-1 1 0 0,0 1-1 0 0,0 0 0 0 0,1 0 1 0 0,0 0-1 0 0,4-6 854 0 0,8-7-1620 0 0</inkml:trace>
  <inkml:trace contextRef="#ctx0" brushRef="#br0" timeOffset="2737.039">4484 118 616 0 0,'-12'24'3957'0'0,"-1"-1"1"0"0,-6 9-3958 0 0,-23 40 3237 0 0,14-10-2736 0 0,3 1 1 0 0,2 1-1 0 0,0 16-501 0 0,11-33-992 0 0,-4 48 992 0 0,12-59-2195 0 0,2-1 1 0 0,2 35 2194 0 0,-1-38-4482 0 0,-3-27 2465 0 0</inkml:trace>
  <inkml:trace contextRef="#ctx0" brushRef="#br0" timeOffset="2972.912">4172 594 312 0 0,'0'1'440'0'0,"0"-1"-1"0"0,0 1 1 0 0,0-1-1 0 0,1 1 1 0 0,-1 0-1 0 0,0-1 1 0 0,0 1 0 0 0,1-1-1 0 0,-1 1 1 0 0,0-1-1 0 0,1 1 1 0 0,-1-1-1 0 0,1 0 1 0 0,-1 1 0 0 0,0-1-1 0 0,1 1 1 0 0,-1-1-1 0 0,1 0 1 0 0,-1 1-1 0 0,1-1 1 0 0,-1 0 0 0 0,1 1-1 0 0,-1-1 1 0 0,1 0-1 0 0,0 0 1 0 0,-1 0-1 0 0,1 0 1 0 0,-1 1-1 0 0,1-1 1 0 0,-1 0 0 0 0,1 0-1 0 0,0 0 1 0 0,-1 0-1 0 0,1 0 1 0 0,-1 0-1 0 0,1-1 1 0 0,0 1 0 0 0,-1 0-1 0 0,1 0 1 0 0,-1 0-1 0 0,1 0 1 0 0,-1-1-1 0 0,1 1 1 0 0,-1 0 0 0 0,1-1-1 0 0,-1 1 1 0 0,1 0-440 0 0,13-3-1713 0 0,78-14 1944 0 0,-52 9-235 0 0,1 2 0 0 0,18 0 4 0 0,-34 4-5 0 0,0 2 0 0 0,0 1-1 0 0,21 4 6 0 0,-40-5 1 0 0,0 1-1 0 0,0 0 1 0 0,0 1-1 0 0,-1-1 0 0 0,1 1 1 0 0,0 0-1 0 0,-1 1 0 0 0,1-1 1 0 0,-1 1-1 0 0,0 0 1 0 0,0 0-1 0 0,0 1 0 0 0,0 0 1 0 0,-1 0-1 0 0,0 0 0 0 0,1 0 1 0 0,-1 0-1 0 0,3 6 0 0 0,-5-5 5 0 0,0-1 0 0 0,-1 1 1 0 0,1 0-1 0 0,-1 0 0 0 0,0 0 0 0 0,-1 1 0 0 0,1-1 0 0 0,-1 0 1 0 0,0 0-1 0 0,0 0 0 0 0,0 0 0 0 0,-1 1 0 0 0,0-1 0 0 0,0 0 0 0 0,0 0 1 0 0,-1 0-1 0 0,0-1 0 0 0,1 1 0 0 0,-2 0 0 0 0,-2 4-5 0 0,-6 12 30 0 0,-1 0-1 0 0,-1-1 1 0 0,-13 16-30 0 0,6-10-54 0 0,7-10-128 0 0,0 1 1 0 0,1 0 0 0 0,1 0 0 0 0,1 1-1 0 0,-7 17 182 0 0,16-34-189 0 0,1-1 0 0 0,-1 1 0 0 0,1-1 0 0 0,0 1 0 0 0,-1-1 0 0 0,1 1 0 0 0,0 0 0 0 0,0-1 0 0 0,0 1 0 0 0,-1 0 0 0 0,1-1 0 0 0,0 1 0 0 0,0-1 0 0 0,0 1 0 0 0,0 0 0 0 0,0-1 0 0 0,0 1-1 0 0,0 0 1 0 0,0-1 0 0 0,0 1 0 0 0,1 0 0 0 0,-1-1 0 0 0,0 1 0 0 0,0-1 0 0 0,1 1 0 0 0,-1 0 0 0 0,0-1 0 0 0,1 1 189 0 0,14-6-5029 0 0,19-23-379 0 0,-11 4 3242 0 0</inkml:trace>
  <inkml:trace contextRef="#ctx0" brushRef="#br0" timeOffset="3220.74">4978 634 1584 0 0,'-5'4'9525'0'0,"-7"7"-4349"0"0,-19 16-1205 0 0,-18 24-3971 0 0,46-48 50 0 0,0 0 1 0 0,1 0-1 0 0,0 1 1 0 0,0-1-1 0 0,0 1 1 0 0,0 0-1 0 0,1 0 1 0 0,-1 0-1 0 0,1-1 0 0 0,-1 4-50 0 0,2-5 3 0 0,0-1-1 0 0,0 0 0 0 0,0 0 0 0 0,0 0 0 0 0,0 0 0 0 0,0 0 0 0 0,0 1 0 0 0,1-1 0 0 0,-1 0 0 0 0,0 0 0 0 0,1 0 0 0 0,-1 0 0 0 0,1 0 0 0 0,-1 0 0 0 0,1 0 0 0 0,0 0 0 0 0,-1 0 0 0 0,1 0 0 0 0,0 0 0 0 0,0-1 0 0 0,-1 1 0 0 0,1 0 0 0 0,0 0 0 0 0,0-1 0 0 0,0 1 0 0 0,0 0 0 0 0,0-1 0 0 0,0 1 0 0 0,0-1 0 0 0,0 1 0 0 0,0-1 0 0 0,0 0 0 0 0,0 1 0 0 0,0-1 0 0 0,1 0 0 0 0,-1 0 0 0 0,0 0 0 0 0,0 0 0 0 0,0 0 0 0 0,1 0-2 0 0,6 0-2 0 0,-1 0 0 0 0,1-1 0 0 0,-1 1 0 0 0,0-1 1 0 0,0-1-1 0 0,1 0 0 0 0,-1 0 0 0 0,0 0 0 0 0,0-1 0 0 0,-1 0 0 0 0,1 0 0 0 0,-1-1 0 0 0,1 1 0 0 0,-1-2 0 0 0,0 1 0 0 0,0 0 0 0 0,-1-1 0 0 0,1-1 2 0 0,1 0-88 0 0,0-1 0 0 0,0-1 0 0 0,0 1 0 0 0,-1-1 0 0 0,-1 0-1 0 0,1 0 1 0 0,-1-1 0 0 0,0 0 0 0 0,-1 0 0 0 0,0 0 0 0 0,-1 0 0 0 0,0-1-1 0 0,1-2 89 0 0,-4 7-126 0 0,0 0-1 0 0,0 0 0 0 0,0 0 1 0 0,-1 0-1 0 0,0 0 0 0 0,0 0 1 0 0,0 0-1 0 0,-1-3 127 0 0,1 6-113 0 0,1 1-1 0 0,-1 0 1 0 0,1-1 0 0 0,-1 1 0 0 0,0 0-1 0 0,1 0 1 0 0,-1-1 0 0 0,0 1 0 0 0,0 0-1 0 0,0 0 1 0 0,0 0 0 0 0,0 0 0 0 0,0 0-1 0 0,-1 0 114 0 0,2 0-165 0 0,-1 1 0 0 0,0 0 0 0 0,1 0 0 0 0,-1 0 0 0 0,0 0 0 0 0,1-1 0 0 0,-1 1 0 0 0,0 0 0 0 0,0 0 0 0 0,1 0 0 0 0,-1 0 0 0 0,0 0 0 0 0,1 1 0 0 0,-1-1 0 0 0,0 0 0 0 0,1 0 0 0 0,-1 0 0 0 0,0 1 0 0 0,1-1 0 0 0,-1 0-1 0 0,0 1 1 0 0,1-1 0 0 0,-1 0 0 0 0,1 1 0 0 0,-1-1 0 0 0,0 1 0 0 0,1-1 0 0 0,-1 1 0 0 0,1 0 165 0 0,-1-1-262 0 0,1 1-1 0 0,0-1 1 0 0,-1 1-1 0 0,1 0 1 0 0,0-1 0 0 0,0 1-1 0 0,-1 0 1 0 0,1-1-1 0 0,0 1 1 0 0,0 0 0 0 0,0-1-1 0 0,0 1 1 0 0,0 0-1 0 0,0-1 1 0 0,0 1 0 0 0,0 0-1 0 0,0-1 1 0 0,0 1-1 0 0,0 0 1 0 0,0-1-1 0 0,1 1 1 0 0,-1 0 0 0 0,0-1-1 0 0,0 1 1 0 0,1-1-1 0 0,-1 1 1 0 0,0 0 0 0 0,1-1 262 0 0,10 17-3247 0 0,-2-8 1890 0 0</inkml:trace>
  <inkml:trace contextRef="#ctx0" brushRef="#br0" timeOffset="3457.057">5188 684 1400 0 0,'0'1'359'0'0,"1"0"0"0"0,-1 0 0 0 0,0 0-1 0 0,0 0 1 0 0,1 0 0 0 0,-1 0 0 0 0,0 0 0 0 0,0 0-1 0 0,0 0 1 0 0,0 0 0 0 0,0 0 0 0 0,0 0 0 0 0,0-1-1 0 0,-1 1 1 0 0,1 0 0 0 0,0 0 0 0 0,0 0-359 0 0,0 0 146 0 0,-1-1 0 0 0,1 0-1 0 0,0 1 1 0 0,0-1 0 0 0,0 0 0 0 0,-1 1 0 0 0,1-1 0 0 0,0 0-1 0 0,0 0 1 0 0,-1 1 0 0 0,1-1 0 0 0,0 0 0 0 0,0 0-1 0 0,-1 1 1 0 0,1-1 0 0 0,0 0 0 0 0,-1 0 0 0 0,1 0 0 0 0,0 1-1 0 0,-1-1 1 0 0,1 0 0 0 0,0 0 0 0 0,-1 0 0 0 0,1 0 0 0 0,-1 0-1 0 0,1 0 1 0 0,0 0 0 0 0,-1 0 0 0 0,1 0 0 0 0,0 0 0 0 0,-1 0-1 0 0,1 0 1 0 0,-1 0 0 0 0,1 0 0 0 0,0 0 0 0 0,-1 0 0 0 0,1 0-1 0 0,0-1 1 0 0,-1 1 0 0 0,1 0 0 0 0,0 0 0 0 0,-1 0-1 0 0,1-1 1 0 0,0 1 0 0 0,-1 0 0 0 0,1 0-146 0 0,-1-1 174 0 0,1 0-1 0 0,-1 0 1 0 0,0 0 0 0 0,1 0 0 0 0,-1 0-1 0 0,1 0 1 0 0,-1 0 0 0 0,1 0-1 0 0,-1 0 1 0 0,1 0 0 0 0,0 0 0 0 0,-1 0-1 0 0,1-1 1 0 0,0 1 0 0 0,0 0-1 0 0,0 0 1 0 0,0 0 0 0 0,0 0 0 0 0,0 0-1 0 0,0-1 1 0 0,1 1 0 0 0,-1 0-1 0 0,0-1-173 0 0,8-26 1027 0 0,-4 21-1015 0 0,0 0-1 0 0,0 1 0 0 0,1-1 1 0 0,0 1-1 0 0,0-1 0 0 0,0 2 1 0 0,1-1-1 0 0,0 0 0 0 0,0 1 0 0 0,0 0 1 0 0,1 1-1 0 0,0-1 0 0 0,0 1 1 0 0,0 1-1 0 0,0-1 0 0 0,0 1 0 0 0,1 0 1 0 0,0 1-1 0 0,-1 0 0 0 0,1 0 1 0 0,0 1-1 0 0,6-1-11 0 0,-6 1-1 0 0,-1 1 0 0 0,1-1 0 0 0,-1 1 0 0 0,1 1 0 0 0,-1-1 0 0 0,1 1 0 0 0,-1 1 0 0 0,0-1 1 0 0,0 1-1 0 0,1 1 0 0 0,-1-1 0 0 0,0 1 0 0 0,-1 0 0 0 0,1 1 0 0 0,-1 0 0 0 0,1 0 0 0 0,-1 0 0 0 0,0 1 0 0 0,0-1 0 0 0,-1 2 0 0 0,0-1 0 0 0,0 0 0 0 0,0 1 0 0 0,1 2 1 0 0,15 28 322 0 0,-16-25-921 0 0,1 0-1 0 0,1-1 1 0 0,0 0 0 0 0,0 0-1 0 0,6 5 600 0 0,-11-12-555 0 0,1-1-1 0 0,-1 0 1 0 0,1 0-1 0 0,0 0 0 0 0,-1 0 1 0 0,1 0-1 0 0,0-1 0 0 0,0 1 1 0 0,0-1-1 0 0,0 0 1 0 0,1 0-1 0 0,-1 0 0 0 0,0 0 1 0 0,0-1-1 0 0,1 1 0 0 0,-1-1 1 0 0,0 0-1 0 0,1 0 1 0 0,-1 0-1 0 0,0 0 0 0 0,1-1 1 0 0,1 0 555 0 0,19-5-2402 0 0,5-2 602 0 0</inkml:trace>
  <inkml:trace contextRef="#ctx0" brushRef="#br0" timeOffset="3724.138">7040 89 196 0 0,'0'-4'516'0'0,"-1"0"-1"0"0,0 0 1 0 0,0 1 0 0 0,0-1-1 0 0,-1 1 1 0 0,1-1-1 0 0,-1 1 1 0 0,1-1 0 0 0,-1 1-1 0 0,0 0 1 0 0,-1 0 0 0 0,1 0-1 0 0,-1 0 1 0 0,1 0 0 0 0,-1 0-1 0 0,0 1 1 0 0,-1-2-516 0 0,-1 1 465 0 0,-1-1 1 0 0,1 1 0 0 0,-1 0-1 0 0,1 1 1 0 0,-1-1-1 0 0,0 1 1 0 0,0 1 0 0 0,0-1-1 0 0,0 1 1 0 0,-3-1-466 0 0,-4 1 533 0 0,0 0 0 0 0,0 1 0 0 0,1 0 0 0 0,-1 1 0 0 0,0 0 0 0 0,0 1 0 0 0,1 1 0 0 0,-1 0 0 0 0,1 0 0 0 0,-6 4-533 0 0,6-2 168 0 0,0 1 0 0 0,0 1 0 0 0,0 0 0 0 0,1 1 0 0 0,0 0 0 0 0,0 1 0 0 0,1 0 0 0 0,0 1 0 0 0,1 0 0 0 0,-5 7-168 0 0,2-1 73 0 0,0 0-1 0 0,2 2 1 0 0,0-1 0 0 0,1 1-1 0 0,1 0 1 0 0,1 1 0 0 0,0 2-73 0 0,-2 8-89 0 0,2 1 1 0 0,1 0-1 0 0,1 0 1 0 0,2 0 0 0 0,1 1-1 0 0,1-1 1 0 0,2 1 0 0 0,1-1-1 0 0,4 20 89 0 0,-2-27-567 0 0,7 59-3982 0 0,-11-74 2957 0 0,0 0 0 0 0,0 0-1 0 0,-1 0 1 0 0,0 1-1 0 0,-1 1 1593 0 0,-3 1-3261 0 0,-4-8 603 0 0</inkml:trace>
  <inkml:trace contextRef="#ctx0" brushRef="#br0" timeOffset="4019.919">6232 512 272 0 0,'-31'-4'4607'0'0,"-12"-12"8380"0"0,43 12-10850 0 0,9-1-1649 0 0,10-1-526 0 0,30-4-600 0 0,1 3 0 0 0,-1 2 0 0 0,1 2 0 0 0,0 2 0 0 0,40 4 638 0 0,-30 3-6405 0 0,1 2 1 0 0,40 12 6404 0 0,-59-8-2471 0 0,-4 0 668 0 0</inkml:trace>
  <inkml:trace contextRef="#ctx0" brushRef="#br0" timeOffset="4339.892">6840 764 276 0 0,'-2'1'563'0'0,"0"-1"-1"0"0,0 0 1 0 0,0 1 0 0 0,0-1 0 0 0,0 0-1 0 0,0 0 1 0 0,0 0 0 0 0,0-1-1 0 0,0 1 1 0 0,0 0 0 0 0,0-1-1 0 0,0 1 1 0 0,0-1 0 0 0,0 1 0 0 0,0-1-1 0 0,0 0 1 0 0,1 0 0 0 0,-1 0-1 0 0,0 0-562 0 0,-2-2 754 0 0,0 0 0 0 0,0-1-1 0 0,0 1 1 0 0,1-1 0 0 0,0 1 0 0 0,-1-1-1 0 0,1 0 1 0 0,0-2-754 0 0,-3-2 463 0 0,1-1 0 0 0,0 0 0 0 0,1 0 0 0 0,0-1 0 0 0,1 0 0 0 0,0 1 0 0 0,-2-11-463 0 0,4 14 19 0 0,1 0 0 0 0,0 0 0 0 0,0 1 0 0 0,0-1 0 0 0,1 0 0 0 0,0 0 0 0 0,0 1-1 0 0,0-1 1 0 0,1 0 0 0 0,0 1 0 0 0,0-1 0 0 0,0 1 0 0 0,1 0 0 0 0,0 0 0 0 0,0 0 0 0 0,0 0 0 0 0,0 0 0 0 0,1 1 0 0 0,0-1 0 0 0,0 1 0 0 0,0 0 0 0 0,0 0 0 0 0,1 0 0 0 0,2 0-19 0 0,13-11-14 0 0,1 2 1 0 0,0 1 0 0 0,1 0 0 0 0,1 2 0 0 0,2-1 13 0 0,10-3-18 0 0,0 2 1 0 0,1 1-1 0 0,32-5 18 0 0,-46 11-6 0 0,0 2-1 0 0,0 1 0 0 0,0 1 0 0 0,0 1 1 0 0,0 0-1 0 0,0 2 0 0 0,5 2 7 0 0,-23-4 4 0 0,1 1-1 0 0,-1 0 1 0 0,0 0-1 0 0,0 1 1 0 0,1 0 0 0 0,-1-1-1 0 0,0 1 1 0 0,-1 0-1 0 0,1 1 1 0 0,0-1-1 0 0,-1 1 1 0 0,2 1-4 0 0,-3-3 2 0 0,-1 1 0 0 0,0-1 0 0 0,0 1 0 0 0,0-1 0 0 0,0 1 0 0 0,0-1 0 0 0,0 1 0 0 0,-1 0-1 0 0,1-1 1 0 0,0 1 0 0 0,-1 0 0 0 0,1 0 0 0 0,-1-1 0 0 0,0 1 0 0 0,0 0 0 0 0,0 0 0 0 0,1 0 0 0 0,-2 0 0 0 0,1-1 0 0 0,0 1 0 0 0,0 0 0 0 0,-1 0 0 0 0,1 0 0 0 0,0-1 0 0 0,-1 1 0 0 0,0 0 0 0 0,0-1 0 0 0,1 1 0 0 0,-1 0 0 0 0,-1 0-2 0 0,-9 16 33 0 0,-1 0 0 0 0,-1-1 1 0 0,-1 0-1 0 0,0-1 0 0 0,-6 3-33 0 0,8-7 59 0 0,-1 1 0 0 0,2 0 0 0 0,0 1 0 0 0,0 0 0 0 0,1 1 0 0 0,1 0 0 0 0,0 0 0 0 0,-1 6-59 0 0,10-20 2 0 0,-1-1 1 0 0,1 1-1 0 0,0 0 0 0 0,-1 0 1 0 0,1 0-1 0 0,0 0 1 0 0,0-1-1 0 0,-1 1 1 0 0,1 0-1 0 0,0 0 1 0 0,0 0-1 0 0,0 0 0 0 0,0 0 1 0 0,0 0-1 0 0,0 0 1 0 0,0-1-1 0 0,0 1 1 0 0,1 0-1 0 0,-1 0 1 0 0,0 0-1 0 0,0 0 1 0 0,1 0-1 0 0,-1-1 0 0 0,1 1 1 0 0,-1 0-1 0 0,0 0 1 0 0,1 0-1 0 0,0 0-2 0 0,0 0 1 0 0,1-1 0 0 0,-1 1 0 0 0,0-1 0 0 0,1 1 0 0 0,-1-1 0 0 0,1 0-1 0 0,-1 1 1 0 0,0-1 0 0 0,1 0 0 0 0,-1 0 0 0 0,1 0 0 0 0,-1 0 0 0 0,1 0 0 0 0,-1 0 0 0 0,0-1 0 0 0,1 1-1 0 0,9-2-6 0 0,-1-1 1 0 0,0 0 0 0 0,0-1 0 0 0,5-2 5 0 0,7-5-25 0 0,0 0 0 0 0,-1-2 0 0 0,0 0-1 0 0,-1-2 1 0 0,-1 0 0 0 0,10-10 25 0 0,-20 17-12 0 0,-1 0-1 0 0,0 0 1 0 0,0-1-1 0 0,-1-1 1 0 0,0 1 0 0 0,-1-1-1 0 0,0 0 1 0 0,-1 0-1 0 0,0-1 1 0 0,0 0 0 0 0,-1 1-1 0 0,-1-2 1 0 0,1 1 0 0 0,0-10 12 0 0,-4 19 0 0 0,1 0 1 0 0,-1 1-1 0 0,0-1 1 0 0,0 0 0 0 0,0 0-1 0 0,0 1 1 0 0,0-1 0 0 0,0 0-1 0 0,-1 0 1 0 0,1 1-1 0 0,0-1 1 0 0,-1 0 0 0 0,0 1-1 0 0,1-1 1 0 0,-1 0-1 0 0,0 1 1 0 0,0-1 0 0 0,0 1-1 0 0,0-1 1 0 0,0 1 0 0 0,0 0-1 0 0,0-1 1 0 0,0 1-1 0 0,0 0 1 0 0,-1 0 0 0 0,1 0-1 0 0,-1 0 1 0 0,1 0-1 0 0,-1 0 1 0 0,1 0 0 0 0,-1 0-1 0 0,1 1 1 0 0,-1-1 0 0 0,-1 0-1 0 0,1 1-104 0 0,1 0 1 0 0,0 0 0 0 0,-1 0-1 0 0,1 0 1 0 0,-1 0 0 0 0,1 0 0 0 0,0 0-1 0 0,-1 0 1 0 0,1 1 0 0 0,0-1-1 0 0,0 0 1 0 0,-1 1 0 0 0,1 0 0 0 0,0-1-1 0 0,0 1 1 0 0,-1-1 0 0 0,1 1-1 0 0,0 0 104 0 0,-1 1-372 0 0,1-1 0 0 0,0 0-1 0 0,0 1 1 0 0,0-1 0 0 0,-1 1 0 0 0,1-1-1 0 0,1 1 1 0 0,-1-1 0 0 0,0 1-1 0 0,0 0 1 0 0,1-1 0 0 0,-1 1-1 0 0,0 0 1 0 0,1 0 0 0 0,0 0-1 0 0,-1-1 1 0 0,1 1 372 0 0,0-1-346 0 0,0 1 0 0 0,1-1 0 0 0,-1 0 0 0 0,0 0 0 0 0,0 0 0 0 0,1 0 0 0 0,-1 0 0 0 0,0 0 0 0 0,1 0 0 0 0,-1 0 0 0 0,1 0 0 0 0,0 0-1 0 0,-1 0 1 0 0,1 0 0 0 0,0 0 0 0 0,-1 0 0 0 0,1 0 0 0 0,0 0 0 0 0,0-1 0 0 0,0 1 0 0 0,0 0 0 0 0,0-1 0 0 0,0 1 0 0 0,0 0 0 0 0,0-1 0 0 0,0 1 346 0 0,1 0-412 0 0,14 9-1904 0 0</inkml:trace>
  <inkml:trace contextRef="#ctx0" brushRef="#br0" timeOffset="4745.003">7730 647 660 0 0,'0'2'356'0'0,"-1"0"0"0"0,1 0 0 0 0,0 0 0 0 0,-1 0-1 0 0,1 0 1 0 0,-1 0 0 0 0,0 0 0 0 0,0 0 0 0 0,0 0 0 0 0,0 0 0 0 0,0 0 0 0 0,0-1-1 0 0,0 1 1 0 0,0 0 0 0 0,-1-1 0 0 0,1 1 0 0 0,-1-1 0 0 0,1 1 0 0 0,-1-1 0 0 0,0 0-1 0 0,1 1 1 0 0,-1-1 0 0 0,0 0 0 0 0,0 0 0 0 0,0 0 0 0 0,0-1 0 0 0,0 1 0 0 0,0 0-1 0 0,0-1 1 0 0,0 1 0 0 0,0-1 0 0 0,0 0 0 0 0,-1 0-356 0 0,-2 1 460 0 0,0 0 0 0 0,1-1 0 0 0,-1 0 0 0 0,0 0 0 0 0,1 0 0 0 0,-1-1 0 0 0,0 0 0 0 0,1 1 0 0 0,-1-2 0 0 0,1 1 0 0 0,-1 0 0 0 0,1-1 0 0 0,0 0 0 0 0,0 0 0 0 0,-2-1-460 0 0,5 2 54 0 0,0 0 0 0 0,0 1 0 0 0,0-1-1 0 0,0 0 1 0 0,0 0 0 0 0,1 0-1 0 0,-1 0 1 0 0,0 0 0 0 0,0 0-1 0 0,1 0 1 0 0,-1 0 0 0 0,1 0-1 0 0,-1 0 1 0 0,1 0 0 0 0,-1 0-1 0 0,1 0 1 0 0,0 0 0 0 0,-1 0 0 0 0,1-1-1 0 0,0 1 1 0 0,0 0 0 0 0,0 0-1 0 0,0 0 1 0 0,0-1-54 0 0,0-1 30 0 0,1 1 1 0 0,0-1-1 0 0,-1 0 1 0 0,1 0-1 0 0,0 1 1 0 0,1-1-1 0 0,-1 1 0 0 0,0-1 1 0 0,1 1-1 0 0,0-2-30 0 0,5-6-18 0 0,1 1 1 0 0,0 0-1 0 0,1 0 0 0 0,4-3 18 0 0,8-6-3 0 0,0 1 0 0 0,1 2 0 0 0,0 0 0 0 0,1 1-1 0 0,10-3 4 0 0,-21 10 1 0 0,1 2-1 0 0,0 0 0 0 0,-1 0 1 0 0,2 2-1 0 0,-1-1 0 0 0,0 2 1 0 0,1-1-1 0 0,-1 2 0 0 0,1 0 1 0 0,0 1-1 0 0,6 0 0 0 0,-17 0 3 0 0,-1 0 0 0 0,1 1 0 0 0,0-1 0 0 0,-1 1 1 0 0,1-1-1 0 0,-1 1 0 0 0,1 0 0 0 0,-1 0 0 0 0,1 0 0 0 0,-1 0 0 0 0,0 1 1 0 0,1-1-1 0 0,-1 0 0 0 0,0 1 0 0 0,0 0 0 0 0,0-1 0 0 0,0 1 0 0 0,0 0 1 0 0,-1 0-1 0 0,1 0 0 0 0,-1 0 0 0 0,1 1 0 0 0,-1-1 0 0 0,1 2-3 0 0,-1-1 21 0 0,0 0 0 0 0,0 1-1 0 0,-1-1 1 0 0,1 1 0 0 0,-1-1-1 0 0,0 0 1 0 0,0 1 0 0 0,0-1 0 0 0,0 1-1 0 0,-1-1 1 0 0,0 1 0 0 0,1-1-1 0 0,-1 0 1 0 0,0 1 0 0 0,-1-1 0 0 0,1 0-1 0 0,0 0 1 0 0,-2 2-21 0 0,-18 27 318 0 0,-4 12 632 0 0,33-56-847 0 0,1 1 0 0 0,0 0-1 0 0,1 0 1 0 0,0 1 0 0 0,3-2-103 0 0,32-29-87 0 0,16-11 87 0 0,-43 39-10 0 0,1 0 1 0 0,0 0-1 0 0,0 2 1 0 0,1 1-1 0 0,5-2 10 0 0,-21 11-3 0 0,-1-1-1 0 0,1 1 0 0 0,0 0 1 0 0,0 0-1 0 0,-1 0 0 0 0,1 0 1 0 0,0 1-1 0 0,0 0 1 0 0,1-1 2 0 0,-5 1 1 0 0,1 1 0 0 0,-1-1-1 0 0,1 0 1 0 0,-1 0-1 0 0,1 0 1 0 0,0 0-1 0 0,-1 0 1 0 0,1 1 0 0 0,-1-1-1 0 0,1 0 1 0 0,-1 1-1 0 0,1-1 1 0 0,-1 0-1 0 0,1 1 1 0 0,-1-1 0 0 0,0 0-1 0 0,1 1 1 0 0,-1-1-1 0 0,0 1 1 0 0,1-1-1 0 0,-1 1 1 0 0,0-1 0 0 0,1 1 0 0 0,-1 1 0 0 0,1-1 1 0 0,-1 0 0 0 0,0 1-1 0 0,0-1 1 0 0,0 1 0 0 0,0-1 0 0 0,0 1-1 0 0,0-1 1 0 0,0 1 0 0 0,0-1 0 0 0,0 1-1 0 0,-1-1 1 0 0,1 1 0 0 0,-1-1-1 0 0,-4 15-28 0 0,-2-1 0 0 0,1-1-1 0 0,-9 12 29 0 0,8-13 18 0 0,1-1-1 0 0,-1 1 0 0 0,2 0 0 0 0,0 1 0 0 0,0-1 1 0 0,0 8-18 0 0,4-18-108 0 0,1 1 0 0 0,0-1 0 0 0,-1 1 1 0 0,2 0-1 0 0,-1-1 0 0 0,0 1 0 0 0,1-1 1 0 0,-1 1-1 0 0,1 0 0 0 0,0-1 0 0 0,0 1 1 0 0,1-1-1 0 0,-1 0 0 0 0,1 1 0 0 0,-1-1 1 0 0,1 0-1 0 0,0 0 0 0 0,0 0 0 0 0,1 0 1 0 0,-1-1-1 0 0,0 1 0 0 0,1 0 0 0 0,0-1 1 0 0,0 0-1 0 0,-1 0 0 0 0,1 0 0 0 0,1 1 108 0 0,6 3-908 0 0,1-1-1 0 0,-1 0 1 0 0,1 0-1 0 0,0-1 0 0 0,0-1 1 0 0,1 0-1 0 0,-1 0 1 0 0,0-1-1 0 0,1-1 0 0 0,0 0 1 0 0,0 0 908 0 0,34 0-3377 0 0,-1-2 0 0 0,10-3 3377 0 0,-32 3-660 0 0,57-5-1246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0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1850 28 0 0,'-41'2'6448'0'0,"39"-2"-5874"0"0,0 0 0 0 0,0-1 0 0 0,0 1 0 0 0,0 0 0 0 0,0-1 0 0 0,0 0 0 0 0,0 1 0 0 0,0-1 0 0 0,0 0 0 0 0,1 0 0 0 0,-1 0 1 0 0,0 0-1 0 0,1 0 0 0 0,-1-1 0 0 0,0 1 0 0 0,1 0 0 0 0,-1-1 0 0 0,1 0-574 0 0,1 2 111 0 0,-1-1 1 0 0,1 1 0 0 0,0 0-1 0 0,0-1 1 0 0,0 1-1 0 0,0-1 1 0 0,0 1-1 0 0,-1 0 1 0 0,1-1-1 0 0,0 1 1 0 0,0-1-1 0 0,0 1 1 0 0,0-1-1 0 0,0 1 1 0 0,0-1 0 0 0,1 1-1 0 0,-1 0 1 0 0,0-1-1 0 0,0 1 1 0 0,0-1-1 0 0,0 1 1 0 0,0 0-1 0 0,1-1 1 0 0,-1 1-1 0 0,0-1 1 0 0,0 1 0 0 0,1 0-1 0 0,-1-1 1 0 0,0 1-1 0 0,0 0 1 0 0,1-1-1 0 0,-1 1 1 0 0,0 0-1 0 0,1 0 1 0 0,-1-1-1 0 0,1 1 1 0 0,-1 0 0 0 0,0 0-1 0 0,1 0 1 0 0,-1-1-1 0 0,1 1 1 0 0,-1 0-1 0 0,0 0 1 0 0,1 0-1 0 0,-1 0 1 0 0,1 0-1 0 0,-1 0 1 0 0,1 0 0 0 0,-1 0-113 0 0,28-6 506 0 0,-25 6-278 0 0,1155-140 553 0 0,-952 131-2467 0 0,168 15 1687 0 0,-182 11-3491 0 0,-4 10-3488 0 0,-171-24 6086 0 0,23 4-3603 0 0,-1 2 0 0 0,31 10 4496 0 0,-38-6-1700 0 0</inkml:trace>
  <inkml:trace contextRef="#ctx0" brushRef="#br0" timeOffset="512.153">929 2238 800 0 0,'-23'19'5008'0'0,"15"-13"-3768"0"0,0 1 1 0 0,0 0-1 0 0,0 0 0 0 0,1 1 1 0 0,-4 5-1241 0 0,10-12 65 0 0,0 1 0 0 0,1-1 0 0 0,-1 0 1 0 0,0 0-1 0 0,0 1 0 0 0,1-1 0 0 0,-1 0 0 0 0,1 1 1 0 0,-1-1-1 0 0,1 0 0 0 0,0 1 0 0 0,-1-1 1 0 0,1 1-1 0 0,0-1 0 0 0,0 1 0 0 0,0-1 0 0 0,0 1 1 0 0,0-1-1 0 0,0 1 0 0 0,0-1 0 0 0,1 0 1 0 0,-1 1-1 0 0,1-1 0 0 0,-1 1 0 0 0,1-1 0 0 0,-1 0 1 0 0,1 1-1 0 0,0-1 0 0 0,-1 0 0 0 0,1 0 1 0 0,0 0-1 0 0,0 1 0 0 0,0-1 0 0 0,0 0 0 0 0,0 0 1 0 0,0 0-1 0 0,1 0 0 0 0,-1-1 0 0 0,1 2-65 0 0,4 1 90 0 0,-1 0-1 0 0,1 0 0 0 0,1 0 0 0 0,-1-1 1 0 0,0 0-1 0 0,1 0 0 0 0,-1 0 1 0 0,1-1-1 0 0,-1 0 0 0 0,1 0 0 0 0,1-1-89 0 0,76-1 100 0 0,-83 1-98 0 0,28-2-2 0 0,0-1-1 0 0,0-2 1 0 0,0-1-1 0 0,24-9 1 0 0,-38 11-9 0 0,0-2 0 0 0,0 0 0 0 0,0-1 0 0 0,-1-1 0 0 0,0 0 0 0 0,-1 0 0 0 0,0-2-1 0 0,0 0 1 0 0,6-7 9 0 0,-15 14-15 0 0,-1-1-1 0 0,0 0 0 0 0,0 0 1 0 0,0 0-1 0 0,0-1 0 0 0,-1 1 0 0 0,0-1 1 0 0,0 1-1 0 0,0-1 0 0 0,0 0 0 0 0,-1 0 1 0 0,0 1-1 0 0,1-4 16 0 0,-2 6-7 0 0,0 0 0 0 0,0 0 0 0 0,0 0-1 0 0,0 0 1 0 0,0 0 0 0 0,0 0 0 0 0,-1 0 0 0 0,1 0 0 0 0,0 0-1 0 0,-1 0 1 0 0,0 0 0 0 0,1 0 0 0 0,-1 0 0 0 0,0 0 0 0 0,0 0-1 0 0,0 1 1 0 0,0-1 0 0 0,-1 0 0 0 0,1 1 0 0 0,0-1 0 0 0,-1 1-1 0 0,1-1 1 0 0,-1 1 0 0 0,1 0 0 0 0,-1-1 0 0 0,0 1 0 0 0,1 0-1 0 0,-1 0 1 0 0,0 0 0 0 0,0 0 0 0 0,0 1 0 0 0,0-1 0 0 0,0 0-1 0 0,0 1 8 0 0,-7-2 113 0 0,0 1 1 0 0,0-1-1 0 0,0 2 0 0 0,0-1 0 0 0,0 2 0 0 0,0-1 0 0 0,0 1 0 0 0,0 0 0 0 0,0 1 0 0 0,0 0 0 0 0,0 0 0 0 0,0 1 0 0 0,1 0 0 0 0,-1 1 0 0 0,1 0 0 0 0,0 0 1 0 0,0 1-1 0 0,-6 5-113 0 0,-3 1 323 0 0,2 1 0 0 0,-1 1 1 0 0,2 0-1 0 0,-1 1 0 0 0,2 1 1 0 0,0 0-1 0 0,1 1 0 0 0,-3 5-323 0 0,4-3 32 0 0,1 1-1 0 0,0 1 1 0 0,2-1-1 0 0,0 2 1 0 0,1-1-1 0 0,1 1 1 0 0,1 0-1 0 0,0 0 1 0 0,2 1-1 0 0,1-1 1 0 0,0 1-1 0 0,2 10-31 0 0,0 0 22 0 0,-1-1-1 0 0,-2 0 1 0 0,-1 0-1 0 0,-1 0 1 0 0,-3 6-22 0 0,5-28-169 0 0,1 0 0 0 0,-1 0 0 0 0,0-1 0 0 0,-1 1 0 0 0,0-1 0 0 0,0 0 0 0 0,-1 0 0 0 0,0 0 0 0 0,0-1 0 0 0,-1 1 0 0 0,0-1 0 0 0,0-1 0 0 0,-1 1 0 0 0,1-1 0 0 0,-1 0 0 0 0,-1 0 0 0 0,1-1 0 0 0,-1 0 0 0 0,-7 3 169 0 0,13-7-202 0 0,0 0 1 0 0,0 0-1 0 0,1-1 0 0 0,-1 1 1 0 0,0 0-1 0 0,0-1 0 0 0,0 0 0 0 0,0 1 1 0 0,0-1-1 0 0,0 0 0 0 0,0 0 1 0 0,0 0-1 0 0,0 0 0 0 0,0 0 0 0 0,0 0 1 0 0,0 0-1 0 0,1-1 0 0 0,-1 1 0 0 0,0-1 1 0 0,0 0-1 0 0,0 1 0 0 0,0-1 1 0 0,1 0-1 0 0,-1 0 0 0 0,0 0 0 0 0,1 0 1 0 0,-1 0-1 0 0,1-1 0 0 0,-1 1 0 0 0,1 0 1 0 0,-1-1-1 0 0,1 1 0 0 0,0-1 1 0 0,0 0-1 0 0,0 1 0 0 0,0-1 202 0 0,-1-1-266 0 0,1-1-1 0 0,-1 1 1 0 0,1-1-1 0 0,0 0 1 0 0,1 1-1 0 0,-1-1 1 0 0,1 0-1 0 0,-1 0 1 0 0,1 0-1 0 0,0 1 1 0 0,0-1 0 0 0,1 0-1 0 0,-1 0 1 0 0,1 1-1 0 0,0-1 1 0 0,0 0-1 0 0,0 1 1 0 0,2-4 266 0 0,1-3-364 0 0,2 1 1 0 0,-1-1-1 0 0,1 1 0 0 0,1 0 1 0 0,0 1-1 0 0,0 0 1 0 0,0 0-1 0 0,1 0 0 0 0,2 0 364 0 0,17-14-1015 0 0</inkml:trace>
  <inkml:trace contextRef="#ctx0" brushRef="#br0" timeOffset="760.663">1889 2160 604 0 0,'12'-11'3776'0'0,"-22"8"262"0"0,-28 10-680 0 0,18 0-2791 0 0,1 1-1 0 0,0 1 0 0 0,0 1 0 0 0,1 1 0 0 0,1 0 0 0 0,0 2 1 0 0,-15 12-567 0 0,10-5 738 0 0,1 1 1 0 0,0 1-1 0 0,2 1 1 0 0,0 0-1 0 0,-3 10-738 0 0,14-22 89 0 0,1 1-1 0 0,1 1 1 0 0,0-1-1 0 0,0 1 1 0 0,1 0-1 0 0,1 0 0 0 0,0 1 1 0 0,1-1-1 0 0,-1 13-88 0 0,3-19-14 0 0,1 1-1 0 0,-1-1 1 0 0,2 0-1 0 0,-1 1 0 0 0,1-1 1 0 0,0 0-1 0 0,1 0 1 0 0,-1 0-1 0 0,1 0 0 0 0,1 0 1 0 0,0 0-1 0 0,0 0 1 0 0,0-1-1 0 0,0 1 1 0 0,1-1-1 0 0,0 0 0 0 0,1 0 1 0 0,-1-1-1 0 0,4 4 15 0 0,-3-3-383 0 0,2-1 0 0 0,-1 0 0 0 0,0 0 0 0 0,1 0 0 0 0,0 0 0 0 0,0-1 0 0 0,0 0 0 0 0,1-1 0 0 0,-1 0-1 0 0,1 0 1 0 0,0 0 0 0 0,0-1 0 0 0,0 0 0 0 0,0-1 0 0 0,1 0 383 0 0,2 0-1051 0 0,1-1-1 0 0,-1 0 0 0 0,0-1 1 0 0,0 0-1 0 0,0 0 1 0 0,0-2-1 0 0,0 1 1 0 0,0-1-1 0 0,-1-1 1 0 0,11-4 1051 0 0,23-14-2506 0 0</inkml:trace>
  <inkml:trace contextRef="#ctx0" brushRef="#br0" timeOffset="995.429">2329 2288 2148 0 0,'-46'13'8169'0'0,"-9"3"-3070"0"0,36-10-4193 0 0,1 0 1 0 0,1 1-1 0 0,-1 1 0 0 0,1 1 1 0 0,-15 10-907 0 0,29-18 30 0 0,1 1 1 0 0,-1-1-1 0 0,1 1 1 0 0,0 0-1 0 0,0 0 1 0 0,-1 0-1 0 0,1 0 1 0 0,1 0 0 0 0,-1 0-1 0 0,0 1 1 0 0,0-1-1 0 0,1 0 1 0 0,-1 1-1 0 0,1-1 1 0 0,0 1-1 0 0,0 0 1 0 0,0-1-1 0 0,0 1 1 0 0,0 0-1 0 0,1 0 1 0 0,-1 0-1 0 0,1 0 1 0 0,0-1-1 0 0,0 1 1 0 0,0 0-1 0 0,0 0 1 0 0,0 0-1 0 0,1 0 1 0 0,-1 0-1 0 0,1-1 1 0 0,0 1-1 0 0,0 0 1 0 0,0 0 0 0 0,0-1-1 0 0,0 1 1 0 0,0-1-1 0 0,1 1 1 0 0,-1-1-1 0 0,3 2-30 0 0,7 11-37 0 0,1-1-1 0 0,0-1 1 0 0,1 0-1 0 0,0 0 1 0 0,15 9 37 0 0,-9-7 50 0 0,-13-9-56 0 0,1 0 0 0 0,-1 0 0 0 0,0 0 0 0 0,0 1 0 0 0,0-1 1 0 0,-1 2-1 0 0,4 5 6 0 0,-8-10-22 0 0,0-1 1 0 0,0 0 0 0 0,0 0 0 0 0,-1 1-1 0 0,1-1 1 0 0,-1 0 0 0 0,1 1 0 0 0,-1-1-1 0 0,0 1 1 0 0,1-1 0 0 0,-1 1-1 0 0,-1-1 1 0 0,1 0 0 0 0,0 1 0 0 0,0-1-1 0 0,-1 1 1 0 0,0-1 0 0 0,1 0 0 0 0,-1 1-1 0 0,0-1 1 0 0,0 0 0 0 0,0 0 0 0 0,0 0-1 0 0,-1 0 1 0 0,1 0 0 0 0,-1 0 0 0 0,1 0-1 0 0,-1 0 1 0 0,1 0 0 0 0,-2 0 21 0 0,-5 5-253 0 0,0 0-1 0 0,0-1 1 0 0,-1 0 0 0 0,-1 0-1 0 0,1-1 1 0 0,-1 0 0 0 0,1 0-1 0 0,-1-1 1 0 0,0-1 0 0 0,-1 0 0 0 0,1 0-1 0 0,-1-1 1 0 0,1 0 0 0 0,-1-1-1 0 0,0 0 254 0 0,-2 0-672 0 0,0-1 1 0 0,1 0-1 0 0,-1 0 0 0 0,0-2 0 0 0,1 1 0 0 0,-1-2 0 0 0,1 0 1 0 0,0 0-1 0 0,0-1 0 0 0,0 0 0 0 0,0-1 0 0 0,-5-4 672 0 0,7 3-1006 0 0,1 0 0 0 0,0-1-1 0 0,0-1 1 0 0,0 1 0 0 0,-4-7 1006 0 0,-13-15-2089 0 0</inkml:trace>
  <inkml:trace contextRef="#ctx0" brushRef="#br0" timeOffset="1231.479">2359 2198 1984 0 0,'24'2'1861'0'0,"-1"1"1"0"0,0 2-1 0 0,0 0 0 0 0,-1 1 0 0 0,1 2 1 0 0,2 1-1862 0 0,-17-5 280 0 0,-1 0 0 0 0,1 0 0 0 0,-1 0 0 0 0,0 1 1 0 0,0 0-1 0 0,-1 1 0 0 0,1 0 0 0 0,-1 0 0 0 0,0 0 1 0 0,-1 1-1 0 0,1-1 0 0 0,-1 1 0 0 0,-1 1 0 0 0,1-1 0 0 0,-1 1 1 0 0,-1-1-1 0 0,1 1 0 0 0,0 4-280 0 0,0 4 196 0 0,0 0 0 0 0,-2 0 0 0 0,0 1 0 0 0,0-1 0 0 0,-2 1 0 0 0,0 0 0 0 0,-1-1 0 0 0,0 1 0 0 0,-1-1 0 0 0,-1 1 0 0 0,-1-1 0 0 0,-1 2-196 0 0,-12 36-5 0 0,-1-2 0 0 0,-25 49 5 0 0,28-71-1053 0 0,0 0 1 0 0,-2-1-1 0 0,-1 0 1 0 0,-4 3 1052 0 0,15-22-1090 0 0,0-1-1 0 0,-1-1 1 0 0,0 1-1 0 0,0-1 1 0 0,-1 0 0 0 0,0-1-1 0 0,-1 0 1 0 0,1 0-1 0 0,-1-1 1 0 0,0-1-1 0 0,-1 0 1 0 0,1 0 0 0 0,-8 2 1090 0 0,-8-2-1912 0 0</inkml:trace>
  <inkml:trace contextRef="#ctx0" brushRef="#br0" timeOffset="-1751.107">60 304 504 0 0,'0'-1'216'0'0,"-1"1"0"0"0,1-1-1 0 0,0 1 1 0 0,-1-1 0 0 0,1 0 0 0 0,0 1 0 0 0,-1-1-1 0 0,1 1 1 0 0,0-1 0 0 0,-1 1 0 0 0,1-1 0 0 0,-1 1 0 0 0,1-1-1 0 0,-1 1 1 0 0,0-1 0 0 0,1 1 0 0 0,-1 0 0 0 0,1-1-1 0 0,-1 1 1 0 0,0 0 0 0 0,1 0 0 0 0,-1-1 0 0 0,1 1-1 0 0,-1 0 1 0 0,0 0 0 0 0,0 0 0 0 0,1 0 0 0 0,-1 0-1 0 0,0 0 1 0 0,1 0 0 0 0,-1 0 0 0 0,0 0-216 0 0,-1 1 161 0 0,1 0 0 0 0,0-1 0 0 0,-1 1 0 0 0,1 0 0 0 0,-1 0 0 0 0,1 0 0 0 0,0 1-1 0 0,0-1 1 0 0,0 0 0 0 0,0 0 0 0 0,0 1 0 0 0,0-1 0 0 0,-1 1-161 0 0,-2 5 261 0 0,0 0 0 0 0,1 1 1 0 0,0-1-1 0 0,0 1 0 0 0,-1 5-261 0 0,3-9 34 0 0,0-1 0 0 0,1 1-1 0 0,-1 0 1 0 0,1 0 0 0 0,0 0 0 0 0,0 0 0 0 0,0-1 0 0 0,1 1 0 0 0,0 0 0 0 0,-1 0 0 0 0,1-1 0 0 0,0 1 0 0 0,1 0 0 0 0,-1-1 0 0 0,1 1 0 0 0,0-1-1 0 0,-1 0 1 0 0,1 0 0 0 0,1 1 0 0 0,-1-1 0 0 0,0 0 0 0 0,1-1 0 0 0,0 1 0 0 0,-1 0 0 0 0,1-1 0 0 0,0 1 0 0 0,0-1 0 0 0,1 0 0 0 0,-1 0-1 0 0,0 0 1 0 0,1-1 0 0 0,-1 1 0 0 0,4 0-34 0 0,7 3-1 0 0,-1-1 1 0 0,1 0-1 0 0,0-1 0 0 0,0 0 0 0 0,1-1 1 0 0,-1-1-1 0 0,0-1 0 0 0,7 0 1 0 0,1-1-7 0 0,0 0 0 0 0,-1-2 0 0 0,1-1 0 0 0,-1-1 0 0 0,0 0 0 0 0,-1-2 0 0 0,19-7 7 0 0,-30 10-9 0 0,0 0 1 0 0,-1-1 0 0 0,1 0-1 0 0,-1 0 1 0 0,-1-1 0 0 0,1 0-1 0 0,-1 0 1 0 0,0 0-1 0 0,0-1 1 0 0,0 0 0 0 0,-1-1-1 0 0,-1 0 1 0 0,1 1 0 0 0,-1-2-1 0 0,0 1 1 0 0,-1-1-1 0 0,0 1 1 0 0,3-10 8 0 0,-6 13-4 0 0,0-1 1 0 0,0 0-1 0 0,0 1 0 0 0,-1-1 1 0 0,0 0-1 0 0,0 0 0 0 0,0 0 1 0 0,-1 1-1 0 0,0-1 1 0 0,0 0-1 0 0,0 1 0 0 0,-1-1 1 0 0,0 1-1 0 0,0-1 0 0 0,0 1 1 0 0,-1 0-1 0 0,0 0 0 0 0,0 0 1 0 0,0 0-1 0 0,-1 0 0 0 0,1 1 1 0 0,-1-1 3 0 0,1 2 79 0 0,0-1 0 0 0,-1 1 0 0 0,1 0 0 0 0,0 0 0 0 0,-1 1 1 0 0,0-1-1 0 0,1 1 0 0 0,-1 0 0 0 0,0 0 0 0 0,0 0 0 0 0,-1 0 0 0 0,1 1 0 0 0,0 0 1 0 0,0 0-1 0 0,-1 0 0 0 0,1 0 0 0 0,-1 1 0 0 0,1-1 0 0 0,0 1 0 0 0,-1 0 1 0 0,1 1-1 0 0,-1-1 0 0 0,1 1 0 0 0,0-1 0 0 0,-1 2 0 0 0,1-1 0 0 0,0 0 1 0 0,-4 2-80 0 0,4 0 93 0 0,0-1 0 0 0,0 1 0 0 0,1-1 1 0 0,-1 1-1 0 0,1 0 0 0 0,0 1 0 0 0,-1-1 1 0 0,2 0-1 0 0,-1 1 0 0 0,0 0 0 0 0,1 0 1 0 0,-1-1-1 0 0,1 1 0 0 0,0 1 0 0 0,1-1 1 0 0,-1 0-1 0 0,1 0 0 0 0,-1 1 0 0 0,1-1 1 0 0,1 1-1 0 0,-1-1 0 0 0,1 1 0 0 0,-1-1-93 0 0,0 18-1 0 0,0 0-1 0 0,2 0 1 0 0,0 0-1 0 0,2 3 2 0 0,-2-17 45 0 0,18 144-34 0 0,5 51-5 0 0,-22-163-6 0 0,-1 1 1 0 0,-2 0-1 0 0,-6 38 0 0 0,4-60 3 0 0,-1-1-1 0 0,-1-1 1 0 0,0 1-1 0 0,-1-1 1 0 0,-1 0-1 0 0,-7 12-2 0 0,11-22 2 0 0,0-1 1 0 0,-1 0-1 0 0,0 0 1 0 0,0 0-1 0 0,-1-1 0 0 0,1 1 1 0 0,-1-1-1 0 0,0 0 0 0 0,-1 0 1 0 0,1-1-1 0 0,-1 1 0 0 0,0-1 1 0 0,0-1-1 0 0,0 1 0 0 0,-1-1 1 0 0,1 0-1 0 0,-1 0 0 0 0,-3 0-2 0 0,4-2 0 0 0,0-1-1 0 0,0 0 0 0 0,0 0 1 0 0,0 0-1 0 0,0 0 0 0 0,1-1 0 0 0,-1 0 1 0 0,0-1-1 0 0,1 1 0 0 0,-1-1 0 0 0,1 0 1 0 0,-1-1-1 0 0,1 1 0 0 0,0-1 0 0 0,0 0 1 0 0,0 0-1 0 0,0 0 0 0 0,0-1 1 0 0,1 0-1 0 0,-3-3 1 0 0,-1 0-9 0 0,0-1 0 0 0,1 1 0 0 0,1-2 0 0 0,-1 1 0 0 0,1-1 0 0 0,0 0 0 0 0,1 0 0 0 0,0 0 0 0 0,1-1 0 0 0,0 0 0 0 0,0-1 9 0 0,1-2-282 0 0,0 0 0 0 0,2 0 1 0 0,-1 0-1 0 0,1 0 0 0 0,1 0 0 0 0,1 0 0 0 0,0-1 0 0 0,0 1 0 0 0,1 0 0 0 0,1 0 1 0 0,0 1-1 0 0,1-1 0 0 0,3-6 282 0 0,8-18-3043 0 0,2 1 0 0 0,2 0 0 0 0,18-25 3043 0 0,-7 15-2069 0 0</inkml:trace>
  <inkml:trace contextRef="#ctx0" brushRef="#br0" timeOffset="-1499.223">1115 0 620 0 0,'1'1'347'0'0,"0"-1"0"0"0,0 1 0 0 0,0 0 0 0 0,0-1 0 0 0,0 1 0 0 0,0 0 0 0 0,0 0 0 0 0,0 0 0 0 0,-1 0 0 0 0,1-1 0 0 0,0 1 0 0 0,-1 0 0 0 0,1 0-1 0 0,0 1 1 0 0,-1-1 0 0 0,1 0 0 0 0,-1 0 0 0 0,0 0 0 0 0,1 0 0 0 0,-1 0 0 0 0,0 0 0 0 0,0 1 0 0 0,0-1 0 0 0,0 0 0 0 0,0 1-347 0 0,-1 1 899 0 0,0 0-1 0 0,0 0 1 0 0,-1 0-1 0 0,0-1 1 0 0,1 1 0 0 0,-1 0-1 0 0,0-1 1 0 0,0 0-1 0 0,-1 2-898 0 0,-3 2-428 0 0,-14 20 1125 0 0,0 0 1 0 0,2 2-1 0 0,-12 22-697 0 0,24-39-80 0 0,1 0-1 0 0,0 0 1 0 0,1 1 0 0 0,1 0-1 0 0,-1-1 1 0 0,2 1-1 0 0,0 0 1 0 0,0 1 0 0 0,1-1-1 0 0,0 0 1 0 0,2 11 80 0 0,2 16-1689 0 0,0 3-4754 0 0,2 0 0 0 0,3 7 6443 0 0,-2-22-2298 0 0</inkml:trace>
  <inkml:trace contextRef="#ctx0" brushRef="#br0" timeOffset="-1030.948">1919 422 1092 0 0,'1'-2'266'0'0,"0"0"1"0"0,0 0-1 0 0,-1 0 0 0 0,1 0 1 0 0,-1 0-1 0 0,1 0 0 0 0,-1 0 1 0 0,0 0-1 0 0,1 0 0 0 0,-1 0 0 0 0,0 0 1 0 0,0 0-1 0 0,-1-1 0 0 0,1 1 1 0 0,0 0-1 0 0,-1 0 0 0 0,1 0 1 0 0,-1 0-1 0 0,0 0 0 0 0,0 1 0 0 0,1-1 1 0 0,-1 0-1 0 0,-1 0 0 0 0,1 0-266 0 0,-1 0 155 0 0,0 0-1 0 0,-1 0 0 0 0,1 0 0 0 0,-1 1 0 0 0,1-1 1 0 0,-1 1-1 0 0,0-1 0 0 0,1 1 0 0 0,-1 0 1 0 0,0 0-1 0 0,0 0 0 0 0,0 1 0 0 0,0-1 0 0 0,0 1 1 0 0,0-1-155 0 0,-13 0 381 0 0,1 1 0 0 0,0 0 0 0 0,0 1 0 0 0,0 1 0 0 0,0 0 0 0 0,-2 1-381 0 0,-11 4 703 0 0,2 1 1 0 0,-1 1-1 0 0,1 1 0 0 0,1 1 0 0 0,0 1 1 0 0,0 2-1 0 0,1 0 0 0 0,1 2 0 0 0,-17 14-703 0 0,28-20 69 0 0,-1 1-1 0 0,2 0 0 0 0,0 0 1 0 0,0 2-1 0 0,1-1 0 0 0,0 1 1 0 0,1 0-1 0 0,0 1 1 0 0,2 0-1 0 0,-1 1 0 0 0,2 0 1 0 0,0 0-1 0 0,1 0 0 0 0,0 0 1 0 0,1 1-1 0 0,1 0 0 0 0,-1 9-68 0 0,4-16-118 0 0,0 0-1 0 0,0 0 1 0 0,1 0-1 0 0,0-1 0 0 0,0 1 1 0 0,1 0-1 0 0,0-1 0 0 0,1 1 1 0 0,0-1-1 0 0,0 0 0 0 0,1 0 1 0 0,0 0-1 0 0,0 0 1 0 0,1-1-1 0 0,0 1 0 0 0,0-1 1 0 0,1 0-1 0 0,0-1 0 0 0,0 0 1 0 0,1 0-1 0 0,-1 0 0 0 0,4 2 119 0 0,19 11-2046 0 0,0-1-1 0 0,0-1 0 0 0,2-2 1 0 0,0-1-1 0 0,8 2 2047 0 0,15 7-4081 0 0,-30-12 2327 0 0</inkml:trace>
  <inkml:trace contextRef="#ctx0" brushRef="#br0" timeOffset="-578.318">2646 459 2140 0 0,'-2'-2'753'0'0,"-1"0"-1"0"0,0 0 0 0 0,0 1 1 0 0,1-1-1 0 0,-1 1 1 0 0,0-1-1 0 0,0 1 1 0 0,-1 0-1 0 0,1 0 1 0 0,0 0-1 0 0,-2 0-752 0 0,-3 0 623 0 0,1 1-1 0 0,0-1 1 0 0,0 1-1 0 0,0 0 1 0 0,-4 1-623 0 0,-6 2 381 0 0,-1 0 1 0 0,1 1-1 0 0,-17 7-381 0 0,12-3 552 0 0,0 1-1 0 0,0 1 1 0 0,1 1-1 0 0,0 1 1 0 0,1 1 0 0 0,-13 11-552 0 0,20-14 173 0 0,1 1 1 0 0,0 0 0 0 0,1 1 0 0 0,0 0 0 0 0,0 1 0 0 0,1 1-1 0 0,1-1 1 0 0,1 2 0 0 0,0-1 0 0 0,0 2-174 0 0,6-13 3 0 0,0 1 0 0 0,1 0 0 0 0,-1 0 0 0 0,1-1 0 0 0,0 1 1 0 0,0 0-1 0 0,0 0 0 0 0,1 1 0 0 0,0-1 0 0 0,-1 0 0 0 0,1 0 0 0 0,1 0 0 0 0,-1 0 1 0 0,0 0-1 0 0,1 0 0 0 0,0 0 0 0 0,0 0 0 0 0,0 0 0 0 0,1 0 0 0 0,-1-1 1 0 0,1 1-1 0 0,0 0 0 0 0,0-1 0 0 0,0 1 0 0 0,3 2-3 0 0,5 5-4 0 0,1 0 1 0 0,1-1-1 0 0,-1-1 1 0 0,2 0-1 0 0,-1 0 1 0 0,9 3 3 0 0,43 33-37 0 0,-59-41 34 0 0,-1 0 0 0 0,1 0-1 0 0,-1 0 1 0 0,0 1 0 0 0,0 0-1 0 0,-1-1 1 0 0,1 2 0 0 0,-1-1-1 0 0,0 0 1 0 0,1 3 3 0 0,-4-6 0 0 0,1 0-1 0 0,0 1 0 0 0,-1-1 1 0 0,1 0-1 0 0,-1 1 1 0 0,0-1-1 0 0,0 0 1 0 0,0 1-1 0 0,0-1 1 0 0,0 1-1 0 0,0-1 0 0 0,-1 0 1 0 0,1 1-1 0 0,-1-1 1 0 0,1 0-1 0 0,-1 0 1 0 0,0 1-1 0 0,0-1 1 0 0,-2 3-2 0 0,1-1-1 0 0,-1 1 1 0 0,0-1 0 0 0,-1 0-1 0 0,1 0 1 0 0,-1 0-1 0 0,0 0 1 0 0,-1 1 2 0 0,-9 6-72 0 0,-1-1 1 0 0,0 0-1 0 0,-1-1 1 0 0,-7 4 71 0 0,9-7-373 0 0,1 1-1 0 0,-1-2 1 0 0,-1 0 0 0 0,1 0 0 0 0,-1-2 0 0 0,0 1 0 0 0,0-2 0 0 0,0 0-1 0 0,-13-1 375 0 0,22-1-489 0 0,-1 0 1 0 0,0 0 0 0 0,1-1 0 0 0,-1 0 0 0 0,1-1 0 0 0,0 1 0 0 0,-1-1 0 0 0,1 0 0 0 0,0-1 0 0 0,0 0 0 0 0,0 0-1 0 0,0 0 1 0 0,1 0 0 0 0,-1-1 0 0 0,1 0 0 0 0,0 0 0 0 0,0-1 0 0 0,0 1 0 0 0,1-1 0 0 0,0 0 0 0 0,0 0 0 0 0,0-1-1 0 0,-2-2 488 0 0,-11-29-2336 0 0,3-5 484 0 0</inkml:trace>
  <inkml:trace contextRef="#ctx0" brushRef="#br0" timeOffset="-280.494">2658 178 1100 0 0,'23'3'972'0'0,"4"-2"1050"0"0,-1 2 0 0 0,0 2 1 0 0,-1 0-1 0 0,26 9-2022 0 0,-44-12 226 0 0,0 1 1 0 0,1 1 0 0 0,-1-1 0 0 0,-1 1-1 0 0,1 0 1 0 0,-1 1 0 0 0,1-1-1 0 0,-1 2 1 0 0,-1-1 0 0 0,1 0-1 0 0,-1 1 1 0 0,0 0 0 0 0,0 0 0 0 0,0 1-1 0 0,-1-1 1 0 0,0 1 0 0 0,-1 0-1 0 0,1 0 1 0 0,-1 1-227 0 0,3 10 144 0 0,-1 1 1 0 0,-1-1-1 0 0,0 1 1 0 0,-1 0-1 0 0,-2 1 1 0 0,0-1-1 0 0,0 0 0 0 0,-2 0 1 0 0,-1 1-1 0 0,0-1 1 0 0,-1 0-1 0 0,-1 1-144 0 0,-12 45 680 0 0,-3-1 0 0 0,-22 50-680 0 0,19-57-845 0 0,-2-1 0 0 0,-3-1 0 0 0,-2-2-1 0 0,-11 12 846 0 0,19-34-1562 0 0,-2-1-1 0 0,-1 0 0 0 0,-1-2 0 0 0,-1-1 0 0 0,-2-2 0 0 0,-1 0 0 0 0,-14 8 1563 0 0,-24 12-2212 0 0</inkml:trace>
  <inkml:trace contextRef="#ctx0" brushRef="#br0" timeOffset="2624.348">3448 1692 164 0 0,'-1'0'132'0'0,"0"1"0"0"0,1-1 0 0 0,-1 0 0 0 0,1 0 0 0 0,-1 0 0 0 0,0 0 0 0 0,1 0 0 0 0,-1-1-1 0 0,1 1 1 0 0,-1 0 0 0 0,0 0 0 0 0,1 0 0 0 0,-1 0 0 0 0,1-1 0 0 0,-1 1 0 0 0,1 0 0 0 0,-1-1 0 0 0,1 1 0 0 0,-1 0 0 0 0,1-1 0 0 0,-1 1 0 0 0,1 0 0 0 0,-1-1 0 0 0,1 1-1 0 0,0-1 1 0 0,-1 1 0 0 0,1-1 0 0 0,0 1 0 0 0,-1-1 0 0 0,1 1 0 0 0,0-1 0 0 0,0 1 0 0 0,-1-1 0 0 0,1 0 0 0 0,0 1 0 0 0,0-1 0 0 0,0 1 0 0 0,0-1 0 0 0,0 0 0 0 0,0 1 0 0 0,0-1-1 0 0,0 1 1 0 0,0-1 0 0 0,0 0 0 0 0,0 1 0 0 0,0-1 0 0 0,0 1 0 0 0,1-1 0 0 0,-1 1 0 0 0,0-1 0 0 0,0 0 0 0 0,1 1 0 0 0,-1-1 0 0 0,0 1 0 0 0,1-1 0 0 0,-1 1 0 0 0,0-1-1 0 0,1 1 1 0 0,-1 0 0 0 0,1-1-132 0 0,23-30 1824 0 0,-3 13-1117 0 0,1 1 0 0 0,1 1 0 0 0,1 1 1 0 0,0 0-1 0 0,17-6-707 0 0,-21 13-10 0 0,-1-1-1 0 0,1 2 1 0 0,1 1 0 0 0,-1 0-1 0 0,1 2 1 0 0,0 0 0 0 0,16 0 10 0 0,-27 4-2 0 0,1-1 1 0 0,-1 2-1 0 0,0-1 1 0 0,0 2-1 0 0,0-1 1 0 0,0 1 0 0 0,0 1-1 0 0,0 0 1 0 0,3 1 1 0 0,-8-1 1 0 0,-1-1 0 0 0,1 0 1 0 0,-1 1-1 0 0,0 0 0 0 0,0 0 1 0 0,0 0-1 0 0,0 0 0 0 0,0 1 1 0 0,-1 0-1 0 0,1-1 0 0 0,-1 1 1 0 0,0 1-1 0 0,0-1 0 0 0,-1 0 1 0 0,1 1-1 0 0,-1-1 0 0 0,0 1 1 0 0,0 0-1 0 0,0 1-1 0 0,-1-1 0 0 0,1 0 0 0 0,-1 0 0 0 0,1-1 0 0 0,0 1 0 0 0,1-1 0 0 0,-1 1 0 0 0,1-1 0 0 0,0 0-1 0 0,0 0 1 0 0,0 0 0 0 0,0 0 0 0 0,1 0 0 0 0,0-1 0 0 0,1 2 0 0 0,-2-3-5 0 0,1-1 0 0 0,0 1 0 0 0,0 0 0 0 0,-1-1 0 0 0,1 0 0 0 0,0 0-1 0 0,0 0 1 0 0,0-1 0 0 0,0 1 0 0 0,0-1 0 0 0,0 0 0 0 0,0 0 0 0 0,1 0 0 0 0,-1 0 0 0 0,0-1-1 0 0,0 0 1 0 0,0 0 0 0 0,0 0 5 0 0,19-5-751 0 0,-1 0-1 0 0,0-2 1 0 0,17-8 751 0 0,-24 9-1696 0 0,0-1 0 0 0,-1 0 0 0 0,0-1 0 0 0,0-1 1 0 0,8-8 1695 0 0,-12 7-1774 0 0</inkml:trace>
  <inkml:trace contextRef="#ctx0" brushRef="#br0" timeOffset="2932.542">3662 2030 1312 0 0,'0'0'259'0'0,"-1"1"1"0"0,1-1-1 0 0,0 0 0 0 0,-1 1 0 0 0,1-1 1 0 0,0 0-1 0 0,-1 1 0 0 0,1-1 0 0 0,-1 0 1 0 0,1 1-1 0 0,-1-1 0 0 0,1 0 0 0 0,0 0 0 0 0,-1 0 1 0 0,1 0-1 0 0,-1 1 0 0 0,1-1 0 0 0,-1 0 1 0 0,1 0-1 0 0,-1 0 0 0 0,1 0 0 0 0,-1 0 1 0 0,1 0-1 0 0,-1 0 0 0 0,1 0 0 0 0,-1 0 1 0 0,1-1-1 0 0,-1 1 0 0 0,1 0 0 0 0,-1 0 1 0 0,1 0-1 0 0,-1 0 0 0 0,1-1 0 0 0,-1 1 0 0 0,1 0 1 0 0,0 0-1 0 0,-1-1 0 0 0,1 1 0 0 0,-1 0 1 0 0,1-1-1 0 0,0 1 0 0 0,0-1 0 0 0,-1 1 1 0 0,1-1-260 0 0,0 1 92 0 0,0-1-1 0 0,0 1 1 0 0,-1-1 0 0 0,1 0 0 0 0,0 1 0 0 0,0-1 0 0 0,1 1 0 0 0,-1-1 0 0 0,0 0 0 0 0,0 1 0 0 0,0-1 0 0 0,0 1 0 0 0,0-1 0 0 0,1 1 0 0 0,-1-1-1 0 0,0 0 1 0 0,0 1 0 0 0,1-1 0 0 0,-1 1 0 0 0,1-1 0 0 0,-1 1 0 0 0,0 0 0 0 0,1-1 0 0 0,-1 1 0 0 0,1-1 0 0 0,-1 1 0 0 0,1 0-92 0 0,12-11 44 0 0,2 0 1 0 0,-1 1 0 0 0,1 1 0 0 0,1 1 0 0 0,-1 0-1 0 0,1 1 1 0 0,1 1 0 0 0,-1 0 0 0 0,1 1-1 0 0,0 1 1 0 0,0 1 0 0 0,1 0 0 0 0,-1 1-1 0 0,1 1 1 0 0,15 1-45 0 0,-20 2-24 0 0,0 0 1 0 0,0 1-1 0 0,0 0 0 0 0,-1 1 0 0 0,0 0 0 0 0,1 1 1 0 0,4 4 23 0 0,19 10 482 0 0,25 19-482 0 0,-34-20-798 0 0,1-1 0 0 0,1-1 0 0 0,4 0 798 0 0,-23-12-923 0 0,0 0 1 0 0,0-1-1 0 0,1 0 0 0 0,-1-1 1 0 0,1 0-1 0 0,-1 0 0 0 0,1-1 0 0 0,0-1 1 0 0,0 0-1 0 0,-1 0 0 0 0,7-2 923 0 0,13-3-2200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110 297 56 0 0,'-10'10'847'0'0,"1"1"0"0"0,1-1 0 0 0,0 2 1 0 0,0-1-1 0 0,1 1 0 0 0,1 1 0 0 0,0-1 0 0 0,-2 8-847 0 0,-5 12 1065 0 0,8-23-759 0 0,1 1 1 0 0,0 0 0 0 0,0 0-1 0 0,1 0 1 0 0,1 0 0 0 0,0 1-1 0 0,-1 9-306 0 0,3-20 2 0 0,0 0 1 0 0,0 0-1 0 0,0 0 0 0 0,0 0 0 0 0,0 1 0 0 0,0-1 0 0 0,0 0 0 0 0,0 0 0 0 0,0 0 1 0 0,1 1-1 0 0,-1-1 0 0 0,0 0 0 0 0,0 0 0 0 0,0 0 0 0 0,0 0 0 0 0,0 0 0 0 0,0 1 1 0 0,0-1-1 0 0,0 0 0 0 0,1 0 0 0 0,-1 0 0 0 0,0 0 0 0 0,0 0 0 0 0,0 0 0 0 0,0 1 1 0 0,1-1-1 0 0,-1 0 0 0 0,0 0 0 0 0,0 0 0 0 0,0 0 0 0 0,0 0 0 0 0,1 0 0 0 0,-1 0 1 0 0,0 0-1 0 0,0 0 0 0 0,0 0 0 0 0,0 0 0 0 0,1 0 0 0 0,-1 0 0 0 0,0 0 0 0 0,0 0 1 0 0,0 0-1 0 0,1 0 0 0 0,-1 0 0 0 0,0 0-2 0 0,13-5 37 0 0,10-9-9 0 0,7-14-17 0 0,-2 0 0 0 0,-1-1 0 0 0,-1-2 1 0 0,7-13-12 0 0,47-54 15 0 0,-41 54-16 0 0,3 2 0 0 0,26-20 1 0 0,-49 47 0 0 0,0 0-1 0 0,0 2 1 0 0,2 0 0 0 0,-1 1 0 0 0,2 2 0 0 0,0 0 0 0 0,17-5 0 0 0,-37 14 1 0 0,0 0 0 0 0,0 0 0 0 0,0 1 0 0 0,0-1 0 0 0,0 0 0 0 0,0 1 0 0 0,0 0 1 0 0,1 0-1 0 0,-1-1 0 0 0,0 1 0 0 0,0 1 0 0 0,0-1 0 0 0,1 0 0 0 0,-1 0 1 0 0,0 1-1 0 0,0-1 0 0 0,0 1 0 0 0,0 0 0 0 0,0 0 0 0 0,0 0 0 0 0,0 0 0 0 0,1 0-1 0 0,-2 1 22 0 0,1 0-1 0 0,-1 0 0 0 0,0 0 0 0 0,0 0 0 0 0,0 0 0 0 0,0 0 0 0 0,0 0 0 0 0,-1 1 0 0 0,1-1 0 0 0,0 0 1 0 0,-1 0-1 0 0,0 1 0 0 0,0-1 0 0 0,1 0 0 0 0,-1 1 0 0 0,-1-1 0 0 0,1 0 0 0 0,0 0 0 0 0,0 1 1 0 0,-1-1-1 0 0,0 0-21 0 0,-6 35 433 0 0,-2 0 1 0 0,-1-1-1 0 0,-11 25-433 0 0,9-32-81 0 0,2 2-1 0 0,1-1 1 0 0,2 1-1 0 0,1 0 1 0 0,-2 25 81 0 0,7-31-549 0 0,1-14-933 0 0,0 1 0 0 0,-1 0 1 0 0,-1-1-1 0 0,0 1 0 0 0,0-1 1 0 0,-4 11 1481 0 0,-1-4-1616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2100 0 0,'-2'36'9803'0'0,"-2"-1"-4555"0"0,-16 72-3021 0 0,10-57-1074 0 0,-10 27-431 0 0,-3 0-1 0 0,-26 55-721 0 0,-12 40 91 0 0,59-165-90 0 0,0 0 0 0 0,0 0 0 0 0,1 0 0 0 0,0 0 0 0 0,0 4-1 0 0,1-10 0 0 0,0 0-1 0 0,0 0 1 0 0,0-1 0 0 0,0 1 0 0 0,0 0 0 0 0,0 0-1 0 0,0 0 1 0 0,0 0 0 0 0,0 0 0 0 0,0 0-1 0 0,1-1 1 0 0,-1 1 0 0 0,0 0 0 0 0,1 0 0 0 0,-1 0-1 0 0,0 0 1 0 0,1-1 0 0 0,-1 1 0 0 0,1 0 0 0 0,-1-1-1 0 0,1 1 1 0 0,0 0 0 0 0,-1-1 0 0 0,1 1 0 0 0,0-1-1 0 0,-1 1 1 0 0,1-1 0 0 0,0 1 0 0 0,0-1-1 0 0,-1 1 1 0 0,1-1 0 0 0,0 0 0 0 0,0 1 0 0 0,0-1-1 0 0,0 0 1 0 0,0 0 0 0 0,-1 0 0 0 0,1 0 0 0 0,0 1-1 0 0,0-1 1 0 0,0 0 0 0 0,0-1 0 0 0,0 1 0 0 0,0 0-1 0 0,-1 0 1 0 0,1 0 0 0 0,0 0 0 0 0,0-1 0 0 0,0 1-1 0 0,0 0 1 0 0,26-9-54 0 0,-1 0 0 0 0,0-1-1 0 0,17-11 55 0 0,-14 8-233 0 0,-1 0 0 0 0,1 2 0 0 0,1 1 233 0 0,-17 7-125 0 0,38-10-440 0 0,-48 13 530 0 0,1-1-1 0 0,0 1 1 0 0,0-1-1 0 0,0 1 1 0 0,0 1-1 0 0,-1-1 1 0 0,1 0-1 0 0,0 1 1 0 0,0 0-1 0 0,-1 0 1 0 0,4 1 35 0 0,-7-2 0 0 0,1 1 0 0 0,0-1 0 0 0,0 1 0 0 0,0-1 1 0 0,0 1-1 0 0,-1 0 0 0 0,1-1 0 0 0,0 1 1 0 0,-1 0-1 0 0,1 0 0 0 0,-1-1 0 0 0,1 1 1 0 0,-1 0-1 0 0,1 0 0 0 0,-1 0 0 0 0,1 0 1 0 0,-1 0-1 0 0,0 0 0 0 0,1 0 0 0 0,-1 0 1 0 0,0 0-1 0 0,0 0 0 0 0,0 0 0 0 0,0 0 1 0 0,0 0-1 0 0,0 0 0 0 0,0 0 0 0 0,0 0 1 0 0,0 0-1 0 0,0 0 0 0 0,-1-1 0 0 0,1 1 1 0 0,0 0-1 0 0,-1 0 0 0 0,1 0 0 0 0,-1 0 1 0 0,1 0-1 0 0,-1 0 0 0 0,1 0 0 0 0,-1-1 1 0 0,1 1-1 0 0,-2 1 0 0 0,-28 34 55 0 0,29-34-55 0 0,-20 18 32 0 0,-1-1 1 0 0,-1-1 0 0 0,-1-2-1 0 0,-5 3-32 0 0,-103 57 3 0 0,112-64-45 0 0,16-10-155 0 0,1 0 1 0 0,-1-1 0 0 0,0 1 0 0 0,0-1 0 0 0,1 0 0 0 0,-1 0 0 0 0,0 0 0 0 0,-2 0 196 0 0,5-1-109 0 0,1 0 0 0 0,-1 0 0 0 0,1 0 1 0 0,-1 0-1 0 0,1 0 0 0 0,0 0 1 0 0,-1 0-1 0 0,1 0 0 0 0,-1 0 0 0 0,1 0 1 0 0,0 0-1 0 0,-1-1 0 0 0,1 1 1 0 0,0 0-1 0 0,-1 0 0 0 0,1 0 0 0 0,-1-1 1 0 0,1 1-1 0 0,0 0 0 0 0,-1 0 1 0 0,1-1-1 0 0,0 1 0 0 0,0 0 1 0 0,-1-1-1 0 0,1 1 0 0 0,0 0 0 0 0,0-1 1 0 0,-1 1-1 0 0,1 0 0 0 0,0-1 109 0 0,0 0-307 0 0,0-1 1 0 0,0 1-1 0 0,0-1 0 0 0,0 1 0 0 0,0 0 0 0 0,1-1 0 0 0,-1 1 1 0 0,0-1-1 0 0,1 1 0 0 0,-1 0 0 0 0,1-1 0 0 0,-1 1 0 0 0,1 0 0 0 0,0 0 1 0 0,0-1 306 0 0,6-10-1975 0 0,1 0 1 0 0,1 1 0 0 0,0 0-1 0 0,10-10 1975 0 0,-7 8-967 0 0,20-21-832 0 0</inkml:trace>
  <inkml:trace contextRef="#ctx0" brushRef="#br0" timeOffset="297.656">455 571 1264 0 0,'46'10'5284'0'0,"15"2"508"0"0,-51-11-5325 0 0,-1-1 0 0 0,1 1 0 0 0,-1-2 1 0 0,0 1-1 0 0,10-3-467 0 0,22-5 399 0 0,0-3 0 0 0,-1-1-1 0 0,-1-2 1 0 0,0-2 0 0 0,0-2 0 0 0,32-20-399 0 0,-63 34-65 0 0,6-5-186 0 0,1-1 1 0 0,-2 0-1 0 0,2-1 251 0 0,-13 9-55 0 0,0 1 0 0 0,0-1 0 0 0,0 0 0 0 0,0 0 0 0 0,0 0 0 0 0,0 0-1 0 0,0 0 1 0 0,-1 0 0 0 0,1-1 0 0 0,-1 1 0 0 0,1-1 0 0 0,-1 1 0 0 0,0-1 0 0 0,0 1-1 0 0,0-1 1 0 0,-1 0 0 0 0,1 1 0 0 0,-1-1 0 0 0,1 0 0 0 0,-1 0 0 0 0,0-1 55 0 0,0 2 23 0 0,-1 1 0 0 0,0-1 0 0 0,0 1 0 0 0,0-1 0 0 0,0 1 1 0 0,0 0-1 0 0,0-1 0 0 0,0 1 0 0 0,0 0 0 0 0,0 0 0 0 0,0 0 0 0 0,-1 0 0 0 0,1 0 1 0 0,0 0-1 0 0,-1 0 0 0 0,1 0 0 0 0,-1 0 0 0 0,1 1 0 0 0,-1-1 0 0 0,0 1 1 0 0,1-1-1 0 0,-1 1 0 0 0,1 0 0 0 0,-1-1 0 0 0,0 1 0 0 0,1 0 0 0 0,-2 0-23 0 0,-48 0 1493 0 0,23 2-971 0 0,1 2-1 0 0,-1 1 0 0 0,1 1 0 0 0,0 1 1 0 0,1 2-1 0 0,-1 0 0 0 0,2 2 0 0 0,-1 1 1 0 0,2 1-1 0 0,0 1 0 0 0,-15 12-521 0 0,34-22 25 0 0,0 0-1 0 0,1 0 0 0 0,-1 0 1 0 0,1 1-1 0 0,0-1 1 0 0,1 1-1 0 0,-1 0 1 0 0,1 0-1 0 0,-1 2-24 0 0,-9 16 52 0 0,2 1 0 0 0,0 0 0 0 0,1 2-52 0 0,9-22 1 0 0,0-1-1 0 0,0 0 1 0 0,0 0 0 0 0,0 1-1 0 0,1-1 1 0 0,-1 1 0 0 0,1-1-1 0 0,0 0 1 0 0,0 1 0 0 0,1-1-1 0 0,-1 1 1 0 0,0-1 0 0 0,1 0-1 0 0,0 1 1 0 0,0-1 0 0 0,0 0-1 0 0,0 0 1 0 0,1 1 0 0 0,-1-1-1 0 0,1 0 1 0 0,0 0-1 0 0,0-1 1 0 0,1 3-1 0 0,2 1-3 0 0,1-1-1 0 0,-1-1 1 0 0,1 1-1 0 0,-1-1 0 0 0,1 0 1 0 0,1 0-1 0 0,-1-1 1 0 0,4 2 3 0 0,14 4-115 0 0,1 0 0 0 0,0-1 1 0 0,0-2-1 0 0,0-1 0 0 0,1 0 0 0 0,0-2 0 0 0,18-1 115 0 0,44 1-3668 0 0,36-7 3668 0 0,-121 4-120 0 0,108-7-8125 0 0,0-5-1 0 0,108-26 8246 0 0,-135 18-1950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162 133 332 0 0,'-3'2'482'0'0,"0"-1"-1"0"0,0 1 1 0 0,0-1-1 0 0,0 0 1 0 0,0 0 0 0 0,0 0-1 0 0,0 0 1 0 0,-1 0-1 0 0,1-1 1 0 0,0 1 0 0 0,0-1-1 0 0,-1 0 1 0 0,1 0-1 0 0,0 0 1 0 0,-1-1 0 0 0,-1 0-482 0 0,-4-1 250 0 0,1-1 1 0 0,0 0 0 0 0,0 0 0 0 0,0-1 0 0 0,-3-2-251 0 0,-25-10 515 0 0,23 13-554 0 0,9 7 408 0 0,4-3-290 0 0,1 0 0 0 0,-1 0 0 0 0,1-1 0 0 0,0 1 0 0 0,-1 0 0 0 0,1 0 0 0 0,0 0 0 0 0,0 0-1 0 0,0-1 1 0 0,0 1 0 0 0,-1 0 0 0 0,1-1 0 0 0,0 1 0 0 0,0-1 0 0 0,0 1 0 0 0,1-1 0 0 0,-1 1 0 0 0,0-1-1 0 0,0 0-78 0 0,15 5 712 0 0,0-1-1 0 0,0 0 1 0 0,0-2 0 0 0,1 0-1 0 0,-1 0 1 0 0,17-2-712 0 0,25-3 1221 0 0,19-4-1221 0 0,-30 2 369 0 0,268-31 1138 0 0,67-7-770 0 0,634 0 75 0 0,-507 42-2219 0 0,-3 7-6652 0 0,-481-6 6820 0 0,30 1-6818 0 0,26-4 8057 0 0,-51-1-1718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72 431 232 0 0,'2'-2'667'0'0,"-1"1"0"0"0,1-1 0 0 0,-1 0 0 0 0,1 0 0 0 0,-1 0 0 0 0,0 0 0 0 0,0 0 0 0 0,0 0 0 0 0,0-1 0 0 0,0 1 0 0 0,-1 0 0 0 0,1 0 0 0 0,-1-1 0 0 0,1 1 0 0 0,-1 0 0 0 0,0-1 0 0 0,0 1 1 0 0,0 0-1 0 0,0-1 0 0 0,0 0-667 0 0,-10 5 4172 0 0,-8 12-2891 0 0,11-6-1194 0 0,1 1 0 0 0,-1-1 0 0 0,2 2 0 0 0,-1-1 0 0 0,1 1 0 0 0,1 0 0 0 0,0 0-1 0 0,0 0 1 0 0,1 0 0 0 0,0 1 0 0 0,1-1 0 0 0,0 4-87 0 0,1-9-102 0 0,1 0 0 0 0,0 0 0 0 0,0 0-1 0 0,0 0 1 0 0,0 0 0 0 0,1 0 0 0 0,0 0 0 0 0,0 0 0 0 0,1 0 0 0 0,-1-1-1 0 0,1 1 1 0 0,1 3 102 0 0,0-5-314 0 0,-1 1 0 0 0,0-1 0 0 0,0 0-1 0 0,1 0 1 0 0,0 0 0 0 0,0-1 0 0 0,-1 1 0 0 0,2 0-1 0 0,-1-1 1 0 0,0 0 0 0 0,0 0 0 0 0,1 0 0 0 0,-1 0 0 0 0,1-1-1 0 0,-1 1 1 0 0,1-1 0 0 0,3 1 314 0 0,2-1-1063 0 0,1 0 0 0 0,-1 0 0 0 0,0-1 0 0 0,0 0 0 0 0,1-1 0 0 0,-1 0 0 0 0,0-1 0 0 0,0 1 0 0 0,0-2 0 0 0,0 1 0 0 0,7-4 1063 0 0,20-8-1713 0 0</inkml:trace>
  <inkml:trace contextRef="#ctx0" brushRef="#br0" timeOffset="277.351">899 77 848 0 0,'-4'-2'893'0'0,"-1"1"1"0"0,1 1-1 0 0,-1-1 0 0 0,1 1 0 0 0,-1-1 0 0 0,0 1 1 0 0,1 1-1 0 0,-1-1 0 0 0,1 1 0 0 0,-1-1 0 0 0,1 1 1 0 0,-1 1-894 0 0,-3 0 632 0 0,1 1-1 0 0,-1 0 1 0 0,1 1 0 0 0,-1 0 0 0 0,1 0 0 0 0,-4 3-632 0 0,-6 6 357 0 0,1 1 0 0 0,0 1 0 0 0,0 0 0 0 0,-8 12-357 0 0,11-11 241 0 0,0 0 1 0 0,1 1 0 0 0,1 0 0 0 0,0 0-1 0 0,1 1 1 0 0,1 1 0 0 0,1 0-242 0 0,5-10 9 0 0,-1 1 1 0 0,1 0-1 0 0,1 1 1 0 0,0-1-1 0 0,1 0 0 0 0,0 1 1 0 0,0-1-1 0 0,1 1 1 0 0,0-1-1 0 0,1 1 0 0 0,0-1 1 0 0,1 1-1 0 0,0-1 1 0 0,2 4-10 0 0,14 37-1842 0 0,-5-14-2175 0 0,-3 0-4636 0 0,-9-36 6208 0 0,-1-1 804 0 0</inkml:trace>
  <inkml:trace contextRef="#ctx0" brushRef="#br0" timeOffset="542.178">417 500 2964 0 0,'-9'0'3997'0'0,"-1"-2"411"0"0,6-4 164 0 0,4-1-1019 0 0,16 5-1961 0 0,7 0-912 0 0,14-2-408 0 0,12 0-172 0 0,10-2-120 0 0,11-3-220 0 0,4 1-444 0 0,5 4-748 0 0,3-3-1080 0 0,4 3-1129 0 0,-2 2-343 0 0,0-2 196 0 0,0 0 639 0 0,-5-3 1017 0 0</inkml:trace>
  <inkml:trace contextRef="#ctx0" brushRef="#br0" timeOffset="1150.288">1827 200 1184 0 0,'0'-3'666'0'0,"0"0"1"0"0,0 0-1 0 0,0 0 1 0 0,0 0-1 0 0,0-1 0 0 0,-1 1 1 0 0,0 0-1 0 0,1 0 1 0 0,-1 0-1 0 0,0-1-666 0 0,0 2 196 0 0,0 0 0 0 0,0 0 0 0 0,0 0 0 0 0,1 0 1 0 0,-1 0-1 0 0,1 0 0 0 0,0 0 0 0 0,0 0 0 0 0,-1 0 0 0 0,1 0 0 0 0,1 0 0 0 0,-1 0 0 0 0,0 0 0 0 0,0 0 1 0 0,1-1-1 0 0,-1 1 0 0 0,1 0 0 0 0,0 0 0 0 0,-1 0 0 0 0,1 1 0 0 0,0-1 0 0 0,0 0 0 0 0,0 0 0 0 0,2-1-196 0 0,5-5 512 0 0,1 0 0 0 0,1 0-1 0 0,-1 1 1 0 0,1 1-1 0 0,1 0 1 0 0,-1 0-1 0 0,1 1 1 0 0,0 0-1 0 0,0 1 1 0 0,1 0-512 0 0,27-8 931 0 0,0 1 0 0 0,12 1-931 0 0,-28 5 107 0 0,1 2-1 0 0,0 0 1 0 0,15 1-107 0 0,-32 2 0 0 0,0 0 1 0 0,0 0-1 0 0,0 1 0 0 0,0 0 1 0 0,0 0-1 0 0,0 1 1 0 0,0 0-1 0 0,0 0 0 0 0,-1 1 1 0 0,1 0-1 0 0,-1 0 0 0 0,1 0 1 0 0,-1 1-1 0 0,2 1 0 0 0,-6-3 0 0 0,0 0 0 0 0,0 1 0 0 0,0-1-1 0 0,0 0 1 0 0,-1 1 0 0 0,1-1 0 0 0,-1 1 0 0 0,0 0-1 0 0,0-1 1 0 0,0 1 0 0 0,0 0 0 0 0,0 0-1 0 0,0 0 1 0 0,-1 0 0 0 0,1 0 0 0 0,-1 0 0 0 0,0-1-1 0 0,0 1 1 0 0,0 0 0 0 0,0 0 0 0 0,-1 0 0 0 0,1 0-1 0 0,-1 0 1 0 0,0 0 0 0 0,0 0 0 0 0,0 0 0 0 0,0-1-1 0 0,0 1 1 0 0,0 0 0 0 0,-1-1 0 0 0,-6 15 2 0 0,-1-2 0 0 0,0 1 0 0 0,-1-1 0 0 0,-7 7-2 0 0,10-13 3 0 0,-32 38 28 0 0,-2-1 1 0 0,-3-2 0 0 0,-21 16-32 0 0,5-5 701 0 0,-29 37-701 0 0,83-86 43 0 0,0 1 1 0 0,0 1-1 0 0,1-1 1 0 0,0 1-1 0 0,1 0 1 0 0,0 0-1 0 0,0 0 1 0 0,0 1 0 0 0,1 0-44 0 0,2-7 3 0 0,1 1 0 0 0,-1-1 0 0 0,1 0 1 0 0,0 1-1 0 0,-1 0 0 0 0,1-1 0 0 0,0 1 1 0 0,1-1-1 0 0,-1 1 0 0 0,0-1 0 0 0,1 1 1 0 0,-1-1-1 0 0,1 1 0 0 0,0-1 1 0 0,0 0-1 0 0,0 1 0 0 0,0-1 0 0 0,0 0 1 0 0,0 0-1 0 0,1 0 0 0 0,-1 0 0 0 0,1 0 1 0 0,0 0-1 0 0,-1 0 0 0 0,1 0 0 0 0,0 0 1 0 0,0-1-1 0 0,0 1 0 0 0,0-1 1 0 0,0 0-1 0 0,1 1 0 0 0,-1-1 0 0 0,0 0 1 0 0,1 0-4 0 0,7 3-2 0 0,0 0 1 0 0,0-1 0 0 0,1 0-1 0 0,-1-1 1 0 0,1 0 0 0 0,-1-1 0 0 0,1 0-1 0 0,5 0 2 0 0,88-5-45 0 0,-87 2 38 0 0,52-4-339 0 0,-1-3 1 0 0,8-4 345 0 0,-42 5-2704 0 0,1-2 1 0 0,31-13 2703 0 0,-59 20-902 0 0,0 1 0 0 0,0-2-1 0 0,0 1 1 0 0,0-1 0 0 0,-1 0 0 0 0,0 0-1 0 0,1-1 1 0 0,-2 1 0 0 0,1-2 0 0 0,0 1 0 0 0,-1 0-1 0 0,0-1 1 0 0,-1 0 0 0 0,5-6 902 0 0,1-9-1981 0 0</inkml:trace>
  <inkml:trace contextRef="#ctx0" brushRef="#br0" timeOffset="1651.045">1808 347 2080 0 0,'-7'-2'1296'0'0,"-67"-15"6671"0"0,57 13-7326 0 0,1 2 1 0 0,-1 0-1 0 0,0 1 0 0 0,0 1 0 0 0,-13 1-641 0 0,29-1 34 0 0,1 0 1 0 0,0 0 0 0 0,-1 0-1 0 0,1 0 1 0 0,0 0 0 0 0,-1 0 0 0 0,1 0-1 0 0,0 0 1 0 0,0 0 0 0 0,-1 0-1 0 0,1 0 1 0 0,0 0 0 0 0,-1 0-1 0 0,1 0 1 0 0,0 0 0 0 0,-1 0 0 0 0,1 0-1 0 0,0 0 1 0 0,0 0 0 0 0,-1 0-1 0 0,1 1 1 0 0,0-1 0 0 0,0 0-1 0 0,-1 0 1 0 0,1 0 0 0 0,0 1 0 0 0,0-1-1 0 0,-1 0 1 0 0,1 0 0 0 0,0 1-1 0 0,0-1 1 0 0,0 0 0 0 0,0 0 0 0 0,-1 1-1 0 0,1-1 1 0 0,0 0 0 0 0,0 0-1 0 0,0 1-34 0 0,10 7 369 0 0,23 4-324 0 0,45 2-3 0 0,0-4-1 0 0,0-3 1 0 0,1-3-1 0 0,15-4-41 0 0,121 7-1284 0 0,-126-2-1844 0 0,-52-4-1419 0 0,-1-2-1 0 0,24-4 4548 0 0,-29 1-2092 0 0</inkml:trace>
  <inkml:trace contextRef="#ctx0" brushRef="#br0" timeOffset="2318.189">2714 355 408 0 0,'20'0'7166'0'0,"21"-12"-5081"0"0,-17 4-1940 0 0,-1 2-127 0 0,4 1-63 0 0,0-1 0 0 0,0-2-1 0 0,0-1 1 0 0,-1-1 0 0 0,-1-1 0 0 0,20-12 45 0 0,-21 1-582 0 0,-22 10 169 0 0,-3 11 403 0 0,1 1 0 0 0,-1-1-1 0 0,1 1 1 0 0,-1-1-1 0 0,1 0 1 0 0,-1 1 0 0 0,0 0-1 0 0,1-1 1 0 0,-1 1 0 0 0,0-1-1 0 0,0 1 1 0 0,1 0-1 0 0,-1 0 1 0 0,0-1 0 0 0,0 1-1 0 0,0 0 1 0 0,1 0 0 0 0,-1 0-1 0 0,0 0 1 0 0,0 0 10 0 0,-9-1 135 0 0,1 1 0 0 0,-1 0 1 0 0,1 1-1 0 0,-1 0 1 0 0,1 0-1 0 0,-1 1 0 0 0,1 1 1 0 0,-6 1-136 0 0,-70 31 1975 0 0,58-22-877 0 0,0 2-1 0 0,1 0 1 0 0,1 2 0 0 0,-3 3-1098 0 0,20-14 264 0 0,0 0 1 0 0,0 1-1 0 0,1 0 1 0 0,0 1-1 0 0,0-1 0 0 0,0 1 1 0 0,1 1-1 0 0,1-1 1 0 0,-1 1-1 0 0,2 0 1 0 0,-1 0-1 0 0,1 1 0 0 0,0-1 1 0 0,1 1-265 0 0,2-6 23 0 0,0 0 0 0 0,0 0 0 0 0,1 0 0 0 0,0 0 1 0 0,0-1-1 0 0,0 1 0 0 0,0 0 0 0 0,0 0 0 0 0,1 0 0 0 0,-1 0 1 0 0,1-1-1 0 0,0 1 0 0 0,1 0 0 0 0,-1-1 0 0 0,0 1 0 0 0,1-1 0 0 0,0 1 1 0 0,0 0-24 0 0,2 0 8 0 0,-1 1 1 0 0,1-1-1 0 0,0 1 1 0 0,1-1-1 0 0,-1 0 1 0 0,1-1-1 0 0,-1 1 1 0 0,1-1-1 0 0,0 0 1 0 0,0 0-1 0 0,2 0-8 0 0,10 4-7 0 0,0 0-1 0 0,1-2 0 0 0,0 0 1 0 0,0-1-1 0 0,0-1 1 0 0,0 0-1 0 0,4-1 8 0 0,9 0-16 0 0,0-2 1 0 0,1-1-1 0 0,-1-2 0 0 0,0-1 1 0 0,0-1-1 0 0,1-1 16 0 0,-12 1-10 0 0,-1-1 0 0 0,1 0-1 0 0,-1-1 1 0 0,0-1 0 0 0,-1-1 0 0 0,0-1 0 0 0,0 0-1 0 0,-1-2 1 0 0,11-9 10 0 0,-20 14 3 0 0,-1-1-1 0 0,0 1 0 0 0,-1-2 1 0 0,0 1-1 0 0,0-1 0 0 0,-1 0 1 0 0,0 0-1 0 0,-1 0 1 0 0,0-1-1 0 0,0 0 0 0 0,-1 0 1 0 0,0 0-1 0 0,-1 0 0 0 0,1-7-2 0 0,14-45 29 0 0,-15 57-29 0 0,0 1 0 0 0,1 0-1 0 0,-1 0 1 0 0,1 0 0 0 0,0 0 0 0 0,0 0 0 0 0,0 1-1 0 0,0-1 1 0 0,1 1 0 0 0,-1 0 0 0 0,1 0 0 0 0,0 0-1 0 0,0 0 1 0 0,0 1 0 0 0,0-1 0 0 0,0 1-1 0 0,1 0 1 0 0,-1 1 0 0 0,1-1 0 0 0,-1 1 0 0 0,1 0-1 0 0,0 0 1 0 0,-1 0 0 0 0,1 0 0 0 0,2 1 0 0 0,16-2-1 0 0,1 2 0 0 0,-1 0 0 0 0,1 2 0 0 0,12 2 1 0 0,-34-4 0 0 0,-1 0 0 0 0,35 4-22 0 0,32 9 22 0 0,-59-11-1 0 0,0 1 0 0 0,1 0 0 0 0,-1 0 0 0 0,-1 1 1 0 0,1 0-1 0 0,0 0 0 0 0,-1 1 0 0 0,0 0 0 0 0,7 6 1 0 0,-14-10 2 0 0,1 1 1 0 0,-1-1-1 0 0,0 0 1 0 0,0 0-1 0 0,0 1 0 0 0,0-1 1 0 0,0 1-1 0 0,0-1 1 0 0,0 1-1 0 0,0-1 1 0 0,-1 1-1 0 0,1 0 1 0 0,0-1-1 0 0,-1 1 0 0 0,0 0 1 0 0,1 0-1 0 0,-1-1 1 0 0,0 1-1 0 0,0 0 1 0 0,0 0-1 0 0,0-1 0 0 0,0 1 1 0 0,0 0-1 0 0,-1 0 1 0 0,1-1-1 0 0,0 1 1 0 0,-1 0-1 0 0,0 0 1 0 0,1-1-1 0 0,-1 1 0 0 0,0-1 1 0 0,0 1-1 0 0,0-1 1 0 0,0 1-1 0 0,0-1 1 0 0,0 1-1 0 0,0-1 0 0 0,0 0 1 0 0,-1 0-1 0 0,1 1 1 0 0,-1-1-3 0 0,-9 9 77 0 0,0-1 0 0 0,-1-1 0 0 0,1 0 0 0 0,-1 0 0 0 0,-2-1-77 0 0,4-1 132 0 0,-16 9 173 0 0,14-9-80 0 0,1 1 0 0 0,0 0 0 0 0,0 0 0 0 0,0 1 1 0 0,1 1-1 0 0,-9 8-225 0 0,19-17 4 0 0,-1 0 1 0 0,1 1-1 0 0,0-1 1 0 0,0 0-1 0 0,-1 0 1 0 0,1 1-1 0 0,0-1 1 0 0,0 0-1 0 0,-1 1 1 0 0,1-1-1 0 0,0 0 1 0 0,0 1-1 0 0,0-1 1 0 0,0 1-1 0 0,-1-1 1 0 0,1 0-1 0 0,0 1 1 0 0,0-1-1 0 0,0 0 1 0 0,0 1-1 0 0,0-1 1 0 0,0 1-1 0 0,0-1 1 0 0,0 0-1 0 0,0 1 1 0 0,0-1-1 0 0,0 1 1 0 0,0-1-1 0 0,0 0 1 0 0,1 1-1 0 0,-1-1 1 0 0,0 0-1 0 0,0 1 1 0 0,0-1-1 0 0,1 0 1 0 0,-1 1-1 0 0,0-1 1 0 0,0 0-1 0 0,0 1 1 0 0,1-1-1 0 0,-1 0 1 0 0,0 1-5 0 0,22 5 44 0 0,25-6-69 0 0,6-7-154 0 0,0-1 0 0 0,38-12 179 0 0,-60 11-1012 0 0,-1-1 0 0 0,0-1 1 0 0,-1-2-1 0 0,0-1 0 0 0,7-5 1012 0 0,-28 14-830 0 0,0 0 0 0 0,0-1 0 0 0,-1 1 0 0 0,0-2 0 0 0,0 1 0 0 0,0-1 0 0 0,-1 0 0 0 0,0 0 0 0 0,1-2 830 0 0,-5 6-231 0 0,0-1-1 0 0,0 1 0 0 0,-1 0 0 0 0,1-1 1 0 0,-1 1-1 0 0,1-1 0 0 0,-1 0 0 0 0,0 1 1 0 0,-1-1-1 0 0,1 0 0 0 0,-1 0 0 0 0,1 1 1 0 0,-1-1-1 0 0,0 0 0 0 0,0 0 0 0 0,-1 0 1 0 0,1 0-1 0 0,-1 1 0 0 0,0-1 0 0 0,0 0 0 0 0,0 1 1 0 0,-2-4 231 0 0,3 7-41 0 0,0 0 1 0 0,0 1 0 0 0,0-1 0 0 0,1 0-1 0 0,-1 0 1 0 0,0 0 0 0 0,0 0-1 0 0,0 0 1 0 0,0 0 0 0 0,1 0-1 0 0,-1 0 1 0 0,0 0 0 0 0,0 1 0 0 0,0-1-1 0 0,0 0 1 0 0,1 0 0 0 0,-1 0-1 0 0,0 0 1 0 0,0 0 0 0 0,0 0-1 0 0,0 0 1 0 0,1 0 0 0 0,-1 0-1 0 0,0 0 1 0 0,0 0 0 0 0,0 0 0 0 0,1-1-1 0 0,-1 1 1 0 0,0 0 0 0 0,0 0-1 0 0,0 0 1 0 0,0 0 0 0 0,0 0-1 0 0,1 0 1 0 0,-1 0 0 0 0,0 0 0 0 0,0 0-1 0 0,0-1 1 0 0,0 1 0 0 0,0 0-1 0 0,1 0 1 0 0,-1 0 0 0 0,0 0-1 0 0,0 0 1 0 0,0-1 0 0 0,0 1 0 0 0,0 0-1 0 0,0 0 1 0 0,0 0 0 0 0,0 0-1 0 0,0-1 1 0 0,0 1 0 0 0,0 0-1 0 0,0 0 1 0 0,0 0 0 0 0,0 0 0 0 0,0-1-1 0 0,0 1 1 0 0,0 0 0 0 0,0 0-1 0 0,0 0 1 0 0,0-1 0 0 0,0 1-1 0 0,0 0 1 0 0,0 0 40 0 0,11 4-974 0 0</inkml:trace>
  <inkml:trace contextRef="#ctx0" brushRef="#br0" timeOffset="2652.897">4925 328 2496 0 0,'-50'-10'9245'0'0,"-2"4"-3649"0"0,24 3-3639 0 0,1 2 1 0 0,-26 3-1958 0 0,37-1 86 0 0,1 0 0 0 0,0 2 0 0 0,-1 0-1 0 0,1 0 1 0 0,0 2 0 0 0,1 0 0 0 0,-1 0 0 0 0,1 1 0 0 0,0 1-1 0 0,0 1 1 0 0,1 0 0 0 0,-8 6-86 0 0,18-11 17 0 0,-1 0 0 0 0,0 0 1 0 0,1 0-1 0 0,-1 1 0 0 0,1-1 0 0 0,0 1 0 0 0,0 0 1 0 0,1 0-1 0 0,-1 0 0 0 0,1 0 0 0 0,0 0 0 0 0,0 0 1 0 0,0 1-1 0 0,1-1 0 0 0,-1 1 0 0 0,1 0 0 0 0,0-1 1 0 0,0 1-1 0 0,1 2-17 0 0,0-2 0 0 0,0-1 0 0 0,1 0 0 0 0,0 0-1 0 0,0 0 1 0 0,0 0 0 0 0,0 0 0 0 0,1 0 0 0 0,-1-1 0 0 0,1 1 0 0 0,0 0 0 0 0,0-1 0 0 0,0 1 0 0 0,1-1 0 0 0,-1 0-1 0 0,1 1 1 0 0,0-1 0 0 0,0-1 0 0 0,0 1 0 0 0,0 0 0 0 0,1-1 0 0 0,-1 1 0 0 0,3 0 0 0 0,8 5-12 0 0,-1-1 0 0 0,2 0 0 0 0,-1-2 0 0 0,1 1 0 0 0,-1-2 1 0 0,2 0-1 0 0,-1-1 0 0 0,0 0 0 0 0,0-1 0 0 0,7-1 12 0 0,-9 0-171 0 0,-1-1 0 0 0,1 0 0 0 0,-1-1 0 0 0,1 0-1 0 0,-1-1 1 0 0,0 0 0 0 0,1-1 0 0 0,-1 0 0 0 0,0-1 0 0 0,-1-1-1 0 0,1 0 1 0 0,-1 0 0 0 0,1-2 171 0 0,-6 2-102 0 0,0 0 0 0 0,0 0-1 0 0,-1 0 1 0 0,0-1 0 0 0,0 1-1 0 0,0-1 1 0 0,-1-1 0 0 0,0 1 0 0 0,0-1-1 0 0,-1 1 1 0 0,1-1 0 0 0,-2 0-1 0 0,1 0 1 0 0,-1-1 0 0 0,0 1 0 0 0,0 0-1 0 0,-1-1 1 0 0,0 1 0 0 0,0-1-1 0 0,-1 1 1 0 0,0-1 0 0 0,0 0 0 0 0,-1 1-1 0 0,0-1 1 0 0,0 1 0 0 0,-1 0 0 0 0,0-1-1 0 0,0 1 1 0 0,-1 0 0 0 0,0 0-1 0 0,0 0 1 0 0,0 0 0 0 0,-1 1 0 0 0,-1-1 102 0 0,5 6-3 0 0,0 1 1 0 0,0 0-1 0 0,0-1 1 0 0,0 1-1 0 0,0 0 1 0 0,0 0-1 0 0,0-1 1 0 0,-1 1-1 0 0,1 0 1 0 0,0 0-1 0 0,0-1 1 0 0,0 1-1 0 0,0 0 1 0 0,0 0-1 0 0,-1-1 1 0 0,1 1-1 0 0,0 0 1 0 0,0 0-1 0 0,-1 0 1 0 0,1-1-1 0 0,0 1 1 0 0,0 0-1 0 0,-1 0 1 0 0,1 0-1 0 0,0 0 1 0 0,0 0 0 0 0,-1-1-1 0 0,1 1 1 0 0,0 0-1 0 0,-1 0 1 0 0,1 0-1 0 0,0 0 1 0 0,0 0-1 0 0,-1 0 1 0 0,1 0-1 0 0,0 0 1 0 0,-1 0-1 0 0,1 0 1 0 0,0 0-1 0 0,-1 0 1 0 0,1 1-1 0 0,0-1 1 0 0,0 0-1 0 0,-1 0 1 0 0,1 0-1 0 0,0 0 1 0 0,0 0-1 0 0,-1 0 1 0 0,1 1-1 0 0,0-1 1 0 0,0 0-1 0 0,-1 0 1 0 0,1 0-1 0 0,0 1 1 0 0,0-1 0 0 0,0 0-1 0 0,-1 0 1 0 0,1 1-1 0 0,0-1 1 0 0,0 0-1 0 0,0 0 1 0 0,0 1-1 0 0,0-1 3 0 0,-1 20-398 0 0,5-9-594 0 0,1 1-1 0 0,0-2 1 0 0,1 1 0 0 0,0-1 0 0 0,1 1-1 0 0,0-2 1 0 0,0 1 0 0 0,1-1 0 0 0,0 0-1 0 0,0-1 1 0 0,1 0 0 0 0,1 0 0 0 0,-1-1 0 0 0,11 6 992 0 0,3 2-1544 0 0</inkml:trace>
  <inkml:trace contextRef="#ctx0" brushRef="#br0" timeOffset="2910.001">5079 532 856 0 0,'3'-1'596'0'0,"-1"1"0"0"0,1 0-1 0 0,-1-1 1 0 0,1 1 0 0 0,-1-1 0 0 0,1 1 0 0 0,-1-1-1 0 0,1 0 1 0 0,-1 0 0 0 0,0-1 0 0 0,0 1-1 0 0,1 0 1 0 0,-1-1 0 0 0,0 1 0 0 0,0-1 0 0 0,0 0-1 0 0,-1 1 1 0 0,1-1 0 0 0,0 0 0 0 0,-1 0 0 0 0,1 0-1 0 0,-1-1 1 0 0,0 1 0 0 0,1-1-596 0 0,16-18 1862 0 0,-1 8-1532 0 0,-1 1 1 0 0,2 0-1 0 0,-1 2 1 0 0,1 0-1 0 0,1 1 0 0 0,0 0 1 0 0,0 2-1 0 0,1 1 1 0 0,15-4-331 0 0,3 1-32 0 0,1 2 1 0 0,0 2-1 0 0,0 1 0 0 0,27 2 32 0 0,-21 2-354 0 0,0 2-1 0 0,16 4 355 0 0,-44-3-754 0 0,1 1 0 0 0,-1 0 1 0 0,4 2 753 0 0,-10-2-1146 0 0,0 1 0 0 0,-1 0 0 0 0,1 0 0 0 0,-1 1 0 0 0,4 3 1146 0 0,-12-8-308 0 0,0 0-1 0 0,0 1 1 0 0,0-1-1 0 0,0 1 0 0 0,0-1 1 0 0,0 1-1 0 0,0 0 1 0 0,-1 0-1 0 0,1 0 0 0 0,0 0 1 0 0,-1 0-1 0 0,0 0 0 0 0,1 1 1 0 0,-1-1-1 0 0,0 0 1 0 0,0 1-1 0 0,-1-1 0 0 0,1 1 1 0 0,0-1-1 0 0,-1 1 1 0 0,1-1-1 0 0,-1 1 0 0 0,0-1 1 0 0,0 1-1 0 0,0-1 1 0 0,0 1-1 0 0,0-1 0 0 0,-1 1 1 0 0,1-1-1 0 0,-1 3 309 0 0,-13 21-1778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92 128 0 0,'15'-12'2539'0'0,"-12"10"-2300"0"0,0 0 0 0 0,0 0 1 0 0,-1 0-1 0 0,1 0 0 0 0,0-1 0 0 0,-1 1 0 0 0,0-1 1 0 0,1 0-1 0 0,-1 1 0 0 0,0-1 0 0 0,0 0 1 0 0,-1 0-1 0 0,1 0 0 0 0,-1 0 0 0 0,1-1 1 0 0,-1 1-1 0 0,0 0 0 0 0,0-1 0 0 0,0 1 0 0 0,-1-1 1 0 0,1 0-240 0 0,-2 3 28 0 0,1 0 0 0 0,0 0 0 0 0,0 0 0 0 0,-1 1-1 0 0,1-1 1 0 0,-1 0 0 0 0,1 0 0 0 0,0 0 0 0 0,-1 1 0 0 0,0-1 0 0 0,1 0 0 0 0,-1 1 0 0 0,1-1 0 0 0,-1 0 0 0 0,0 1 0 0 0,1-1 0 0 0,-1 1 0 0 0,0-1 0 0 0,0 1 0 0 0,0 0 0 0 0,1-1 0 0 0,-1 1 0 0 0,0 0 0 0 0,0-1 0 0 0,0 1 0 0 0,0 0-1 0 0,0 0 1 0 0,1 0 0 0 0,-1 0 0 0 0,0 0 0 0 0,0 0 0 0 0,0 0 0 0 0,0 0 0 0 0,0 0 0 0 0,0 0 0 0 0,0 0 0 0 0,1 0 0 0 0,-1 1 0 0 0,0-1 0 0 0,0 1-28 0 0,-38 8 245 0 0,-3 5 337 0 0,-88 34 2600 0 0,110-39-2444 0 0,0 1 0 0 0,0 0 0 0 0,2 2 1 0 0,-1 0-1 0 0,-2 4-738 0 0,19-15 21 0 0,1 0 0 0 0,-1 0-1 0 0,1 0 1 0 0,0 0 0 0 0,0 0 0 0 0,-1 1 0 0 0,1-1 0 0 0,0 0 0 0 0,0 0-1 0 0,0 1 1 0 0,0-1 0 0 0,1 1 0 0 0,-1-1 0 0 0,0 1 0 0 0,1 0-1 0 0,-1-1 1 0 0,1 1 0 0 0,-1-1 0 0 0,1 1 0 0 0,0 0 0 0 0,0-1 0 0 0,-1 1-1 0 0,1 1-20 0 0,1-1 7 0 0,0 0-1 0 0,-1 0 1 0 0,1 0 0 0 0,0-1-1 0 0,0 1 1 0 0,0 0-1 0 0,0 0 1 0 0,1-1-1 0 0,-1 1 1 0 0,0 0-1 0 0,1-1 1 0 0,-1 0-1 0 0,1 1 1 0 0,-1-1-1 0 0,1 0 1 0 0,1 1-7 0 0,10 6-20 0 0,-1-1-1 0 0,2-1 1 0 0,-1 0 0 0 0,0-1 0 0 0,3 0 20 0 0,-7-2 26 0 0,10 4-36 0 0,0 1 0 0 0,0 0 0 0 0,-1 2 0 0 0,0 0 0 0 0,-1 1 0 0 0,0 1 0 0 0,3 4 10 0 0,-14-11-2 0 0,-1 0 1 0 0,1 1-1 0 0,-1-1 1 0 0,0 1 0 0 0,-1 1-1 0 0,1-1 1 0 0,-1 0-1 0 0,-1 1 1 0 0,3 6 1 0 0,-4-9 0 0 0,-1 0 1 0 0,1 1 0 0 0,-1-1-1 0 0,-1 1 1 0 0,1-1 0 0 0,0 1-1 0 0,-1 0 1 0 0,0-1 0 0 0,0 1-1 0 0,-1 0 1 0 0,1-1 0 0 0,-1 1 0 0 0,0-1-1 0 0,0 1 1 0 0,0-1 0 0 0,-2 4-1 0 0,-1-2 1 0 0,1 1 1 0 0,-2 0 0 0 0,1-1 0 0 0,0 0 0 0 0,-1 0 0 0 0,0 0 0 0 0,-1-1 0 0 0,1 0-1 0 0,-1 0 1 0 0,0 0 0 0 0,0-1 0 0 0,-1 1 0 0 0,1-2 0 0 0,-1 1 0 0 0,0-1 0 0 0,0 0-1 0 0,0 0 1 0 0,0-1 0 0 0,-1 0 0 0 0,-4 1-2 0 0,-7 1 145 0 0,1-1 0 0 0,0 0 0 0 0,-1-1 0 0 0,0-1 0 0 0,1-1 0 0 0,-1-1 0 0 0,-17-3-145 0 0,18 1 355 0 0,0-1 0 0 0,1 0-1 0 0,-16-7-354 0 0,28 10 7 0 0,1-1 0 0 0,-1 0 0 0 0,1 0 0 0 0,-1 0-1 0 0,1-1 1 0 0,0 1 0 0 0,0-1 0 0 0,0 0 0 0 0,1 0-1 0 0,-1-1 1 0 0,1 1 0 0 0,-1-1 0 0 0,1 0 0 0 0,0 0-1 0 0,0 0 1 0 0,-1-3-7 0 0,4 7-31 0 0,-1-1-1 0 0,1 1 1 0 0,0-1-1 0 0,0 1 1 0 0,-1-1 0 0 0,1 0-1 0 0,0 1 1 0 0,0-1-1 0 0,0 1 1 0 0,0-1-1 0 0,0 0 1 0 0,0 1 0 0 0,0-1-1 0 0,0 0 1 0 0,0 1-1 0 0,0-1 1 0 0,0 1-1 0 0,0-1 1 0 0,0 0 0 0 0,0 1-1 0 0,1-1 1 0 0,-1 1-1 0 0,0-1 1 0 0,0 0 0 0 0,1 1-1 0 0,-1-1 1 0 0,0 1-1 0 0,1-1 1 0 0,-1 1-1 0 0,1-1 1 0 0,-1 1 0 0 0,0 0-1 0 0,1-1 1 0 0,-1 1-1 0 0,1-1 1 0 0,-1 1-1 0 0,1 0 1 0 0,0-1 0 0 0,-1 1-1 0 0,1 0 1 0 0,-1 0-1 0 0,1-1 1 0 0,-1 1-1 0 0,1 0 1 0 0,0 0 0 0 0,-1 0-1 0 0,1 0 1 0 0,0 0-1 0 0,-1 0 1 0 0,1 0 0 0 0,-1 0-1 0 0,1 0 32 0 0,42 3-5736 0 0,-30-1 2697 0 0,29-1-2466 0 0,-19-1 3380 0 0</inkml:trace>
  <inkml:trace contextRef="#ctx0" brushRef="#br0" timeOffset="249.801">695 369 2332 0 0,'62'-21'10727'0'0,"13"-3"-6053"0"0,1 7-6138 0 0,-66 16 466 0 0,1 0 0 0 0,-1 0 0 0 0,0 1 0 0 0,0 0 0 0 0,0 1 0 0 0,1 0 0 0 0,-1 1 0 0 0,0 0 0 0 0,0 1 0 0 0,-1-1 0 0 0,1 2 0 0 0,0 0 0 0 0,-1 0 0 0 0,1 1 998 0 0,9 7-1753 0 0</inkml:trace>
  <inkml:trace contextRef="#ctx0" brushRef="#br0" timeOffset="577.017">1259 795 264 0 0,'3'-1'6529'0'0,"2"-9"-3404"0"0,8-26-2360 0 0,1-1-384 0 0,0 10-282 0 0,1 0 0 0 0,1 1 0 0 0,1 1 0 0 0,2 0 0 0 0,4-3-99 0 0,34-35-33 0 0,17-11 33 0 0,-28 29 86 0 0,3 2 0 0 0,39-25-86 0 0,-67 53 292 0 0,2 1 0 0 0,0 1 0 0 0,0 0 0 0 0,1 2-1 0 0,0 1 1 0 0,1 1 0 0 0,0 1 0 0 0,2 1-292 0 0,-23 6 87 0 0,0 0-1 0 0,0 0 1 0 0,0 1 0 0 0,0 0-1 0 0,0 0 1 0 0,0 0-1 0 0,0 0 1 0 0,0 0-1 0 0,0 1 1 0 0,0 0 0 0 0,0 0-1 0 0,0 0 1 0 0,-1 0-1 0 0,1 1 1 0 0,0-1-1 0 0,0 1 1 0 0,0 0-87 0 0,-2 0 18 0 0,-1-1 1 0 0,1 1-1 0 0,-1-1 0 0 0,1 1 1 0 0,-1 0-1 0 0,0-1 0 0 0,0 1 1 0 0,0 0-1 0 0,0 0 0 0 0,0 0 1 0 0,0 0-1 0 0,0 0 0 0 0,-1 0 1 0 0,1 0-1 0 0,-1 0 0 0 0,1 0 1 0 0,-1 0-1 0 0,0 0 0 0 0,0 1 1 0 0,0-1-1 0 0,0 0 0 0 0,0 0 1 0 0,0 0-1 0 0,-1 0 0 0 0,1 0 1 0 0,-1 0-1 0 0,1 0 0 0 0,-1 0 1 0 0,0 0-1 0 0,0 0 0 0 0,0 0 1 0 0,0 0-1 0 0,0 0-18 0 0,-5 9 152 0 0,0 0 0 0 0,-1 0-1 0 0,-1-1 1 0 0,0 0 0 0 0,0-1-1 0 0,-1 1 1 0 0,0-1 0 0 0,0-1-1 0 0,-1 0 1 0 0,0 0 0 0 0,-1-1-1 0 0,1-1 1 0 0,-1 1 0 0 0,-9 2-152 0 0,0 0 47 0 0,0-1-1 0 0,0 0 1 0 0,-1-2 0 0 0,0 0 0 0 0,0-2 0 0 0,0 0 0 0 0,-1-1-1 0 0,-4-1-46 0 0,21-2-109 0 0,-40 0 245 0 0,44 0-255 0 0,-1 0 0 0 0,0 0 0 0 0,1-1 0 0 0,-1 1 0 0 0,0 0 0 0 0,1 0 0 0 0,-1-1 1 0 0,1 1-1 0 0,-1-1 0 0 0,1 0 0 0 0,-1 1 0 0 0,1-1 0 0 0,-1 0 0 0 0,1 0 0 0 0,0 0 0 0 0,-1 0 0 0 0,1 0 0 0 0,0 0 0 0 0,0 0 0 0 0,0-1 0 0 0,0 1 0 0 0,0 0 0 0 0,-1-2 119 0 0,2 2-316 0 0,0 0 1 0 0,0 0-1 0 0,1-1 0 0 0,-1 1 0 0 0,0 0 0 0 0,1 0 0 0 0,-1 0 0 0 0,0 0 0 0 0,1-1 0 0 0,-1 1 0 0 0,1 0 0 0 0,0 0 0 0 0,-1 0 0 0 0,1 0 0 0 0,0 0 0 0 0,0 0 0 0 0,-1 0 0 0 0,1 1 0 0 0,0-1 0 0 0,0 0 0 0 0,0 0 0 0 0,0 1 0 0 0,0-1 0 0 0,0 0 0 0 0,0 1 0 0 0,1-1 316 0 0,31-16-4506 0 0,-33 17 4403 0 0,25-11-1972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2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221 424 1652 0 0,'2'-6'936'0'0,"-1"-1"0"0"0,0 1 1 0 0,0 0-1 0 0,-1-1 0 0 0,0 1 0 0 0,0-1 0 0 0,0 1 0 0 0,-1-1 0 0 0,0 1 1 0 0,-1-6-937 0 0,1 10 192 0 0,0 0 1 0 0,0 0-1 0 0,0 0 1 0 0,0 0-1 0 0,0 1 1 0 0,0-1-1 0 0,-1 0 1 0 0,1 0-1 0 0,-1 1 1 0 0,1-1-1 0 0,-1 1 1 0 0,1-1-1 0 0,-1 1 1 0 0,0 0-1 0 0,0-1 1 0 0,0 1-1 0 0,0 0 1 0 0,0 0-1 0 0,0 0 1 0 0,0 1-1 0 0,0-1 1 0 0,0 0-1 0 0,0 1 1 0 0,0 0-1 0 0,0-1 1 0 0,-1 1-1 0 0,1 0 1 0 0,0 0-1 0 0,0 0 1 0 0,0 0-1 0 0,-1 0 1 0 0,1 1-1 0 0,-2 0-192 0 0,-4 1 248 0 0,-1 0-1 0 0,1 0 0 0 0,-1 1 0 0 0,1 0 1 0 0,0 1-1 0 0,0 0 0 0 0,1 0 0 0 0,-1 1 1 0 0,1 0-1 0 0,0 0 0 0 0,0 0 0 0 0,0 1 1 0 0,-2 4-248 0 0,4-6 42 0 0,1 1 1 0 0,-1-1 0 0 0,1 1 0 0 0,0 0 0 0 0,1 1-1 0 0,-1-1 1 0 0,1 1 0 0 0,0-1 0 0 0,1 1-1 0 0,-1 0 1 0 0,1 0 0 0 0,0 0 0 0 0,1 0 0 0 0,-1 0-1 0 0,1 1 1 0 0,1-1 0 0 0,-1 0 0 0 0,1 6-43 0 0,0-8 2 0 0,1-1 0 0 0,0 0 0 0 0,0 0 1 0 0,0 0-1 0 0,0-1 0 0 0,0 1 1 0 0,1 0-1 0 0,-1 0 0 0 0,1 0 0 0 0,0-1 1 0 0,0 1-1 0 0,0-1 0 0 0,0 0 0 0 0,0 1 1 0 0,1-1-1 0 0,-1 0 0 0 0,0 0 0 0 0,1-1 1 0 0,0 1-1 0 0,-1 0 0 0 0,1-1 1 0 0,0 0-1 0 0,0 1 0 0 0,0-1 0 0 0,0 0 1 0 0,0-1-1 0 0,0 1 0 0 0,0 0 0 0 0,0-1 1 0 0,1 0-3 0 0,10 2-10 0 0,1 0-1 0 0,0-2 1 0 0,-1 0 0 0 0,1 0 0 0 0,13-3 10 0 0,0-2-34 0 0,0 0 0 0 0,0-1 0 0 0,0-2 0 0 0,17-8 34 0 0,-34 12-151 0 0,1-1 0 0 0,0-1 1 0 0,-1 0-1 0 0,0 0 0 0 0,0-1 0 0 0,-1 0 0 0 0,0-1 0 0 0,0 0 0 0 0,-1-1 0 0 0,0 0 0 0 0,5-6 151 0 0,-12 11-173 0 0,0 1-1 0 0,0-1 0 0 0,0 1 1 0 0,0-1-1 0 0,0 1 0 0 0,-1-1 0 0 0,1 0 1 0 0,-1 0-1 0 0,0 0 0 0 0,0 0 0 0 0,0 0 1 0 0,-1 0-1 0 0,0 0 0 0 0,0 0 1 0 0,0 0-1 0 0,0 0 0 0 0,0 0 0 0 0,-1 0 1 0 0,0-1-1 0 0,-1-2 174 0 0,0 1-104 0 0,0 1 1 0 0,0-1-1 0 0,-1 1 1 0 0,0 0-1 0 0,0 0 1 0 0,-1 0-1 0 0,0 0 1 0 0,1 1-1 0 0,-1-1 0 0 0,-1 1 1 0 0,1 0-1 0 0,-1 0 1 0 0,-3-2 103 0 0,2 2-7 0 0,0 0 1 0 0,-1 0-1 0 0,1 1 1 0 0,-1-1-1 0 0,0 2 1 0 0,0-1-1 0 0,0 1 1 0 0,0 0-1 0 0,-1 0 1 0 0,1 1-1 0 0,-3 0 7 0 0,5 0 21 0 0,1 1-1 0 0,-1 0 1 0 0,0 0 0 0 0,1 1-1 0 0,-1-1 1 0 0,1 1-1 0 0,-1 0 1 0 0,0 0-1 0 0,1 1 1 0 0,0-1 0 0 0,-1 1-1 0 0,1 0 1 0 0,0 0-1 0 0,0 1 1 0 0,0-1-1 0 0,0 1 1 0 0,-3 2-21 0 0,6-3 2 0 0,-1-1 0 0 0,1 0-1 0 0,-1 1 1 0 0,1 0 0 0 0,-1-1 0 0 0,1 1 0 0 0,0 0 0 0 0,0 0-1 0 0,0 0 1 0 0,0 0 0 0 0,0 0 0 0 0,0 0 0 0 0,1 0-1 0 0,-1 0 1 0 0,1 0 0 0 0,-1 0 0 0 0,1 0 0 0 0,0 0-1 0 0,0 0 1 0 0,0 1 0 0 0,0-1 0 0 0,0 0-2 0 0,1 2-5 0 0,0 0 0 0 0,0 0 1 0 0,0 0-1 0 0,1 0 0 0 0,-1-1 1 0 0,1 1-1 0 0,0 0 0 0 0,0-1 0 0 0,0 0 1 0 0,1 1-1 0 0,1 1 5 0 0,9 8-367 0 0,0 0-1 0 0,1 0 1 0 0,0-2 0 0 0,14 9 367 0 0,-27-19-70 0 0,180 128-10283 0 0,-146-105 8443 0 0</inkml:trace>
  <inkml:trace contextRef="#ctx0" brushRef="#br0" timeOffset="257.916">634 634 320 0 0,'0'0'178'0'0,"0"0"1"0"0,-1 1-1 0 0,1-1 1 0 0,0 0-1 0 0,0 1 1 0 0,0-1-1 0 0,0 0 1 0 0,-1 0-1 0 0,1 1 1 0 0,0-1-1 0 0,0 0 1 0 0,-1 0-1 0 0,1 1 1 0 0,0-1-1 0 0,0 0 0 0 0,-1 0 1 0 0,1 0-1 0 0,0 0 1 0 0,0 1-1 0 0,-1-1 1 0 0,1 0-1 0 0,0 0 1 0 0,-1 0-1 0 0,1 0 1 0 0,0 0-1 0 0,-1 0 1 0 0,1 0-1 0 0,0 0 1 0 0,-1 0-1 0 0,1 0 0 0 0,0 0 1 0 0,-1 0-1 0 0,1 0 1 0 0,0 0-1 0 0,-1 0 1 0 0,1 0-1 0 0,0 0 1 0 0,-1 0-179 0 0,-10-13 4605 0 0,9 10-4027 0 0,0 0-1 0 0,1 0 1 0 0,-1-1 0 0 0,1 1 0 0 0,0-1 0 0 0,0 0 0 0 0,0 1-1 0 0,0-4-577 0 0,1-2 220 0 0,2 0-1 0 0,-1 0 1 0 0,1 1-1 0 0,0-1 1 0 0,1 1-1 0 0,0-1 0 0 0,1 1 1 0 0,-1 0-1 0 0,1 0 1 0 0,1 1-1 0 0,0-1 0 0 0,0 1 1 0 0,0 0-1 0 0,1 0 1 0 0,0 1-1 0 0,0-1 1 0 0,1 1-1 0 0,1 0-219 0 0,8-8-30 0 0,1 1 0 0 0,0 1 0 0 0,1 1 0 0 0,0 0 0 0 0,1 2 0 0 0,0 0 0 0 0,3 0 30 0 0,-3 2-261 0 0,1 2-1 0 0,-1 0 0 0 0,1 1 1 0 0,0 1-1 0 0,1 1 0 0 0,-1 1 1 0 0,4 1 261 0 0,42 2-9788 0 0,37 7 9788 0 0,-40-3-5508 0 0,-27-3 3422 0 0</inkml:trace>
  <inkml:trace contextRef="#ctx0" brushRef="#br0" timeOffset="707.012">1596 315 1792 0 0,'0'0'129'0'0,"0"0"0"0"0,-1 0 0 0 0,1 0 0 0 0,0 0 0 0 0,0 0 0 0 0,-1 0 0 0 0,1-1-1 0 0,0 1 1 0 0,0 0 0 0 0,-1 0 0 0 0,1 0 0 0 0,0 0 0 0 0,0 0 0 0 0,0-1 0 0 0,0 1 0 0 0,-1 0 0 0 0,1 0 0 0 0,0 0-1 0 0,0-1 1 0 0,0 1 0 0 0,0 0 0 0 0,0 0 0 0 0,-1 0 0 0 0,1-1 0 0 0,0 1 0 0 0,0 0 0 0 0,0 0 0 0 0,0-1 0 0 0,0 1-1 0 0,0 0 1 0 0,0 0 0 0 0,0-1 0 0 0,0 1 0 0 0,0 0 0 0 0,0 0 0 0 0,0-1 0 0 0,0 1 0 0 0,0 0 0 0 0,0 0 0 0 0,0-1 0 0 0,0 1-1 0 0,1 0 1 0 0,-1 0 0 0 0,0-1 0 0 0,0 1 0 0 0,0 0 0 0 0,0 0 0 0 0,0 0 0 0 0,1-1 0 0 0,-1 1 0 0 0,0 0 0 0 0,0 0-1 0 0,0 0 1 0 0,1 0 0 0 0,-1-1 0 0 0,0 1 0 0 0,0 0 0 0 0,1 0-129 0 0,-27 0 2847 0 0,9 3-2277 0 0,0 1-1 0 0,0 0 1 0 0,0 2 0 0 0,0 0 0 0 0,1 1-1 0 0,0 0 1 0 0,0 1 0 0 0,-9 8-570 0 0,6-4 552 0 0,1 1 0 0 0,0 1 0 0 0,1 0 0 0 0,1 2 0 0 0,1-1 0 0 0,-10 14-552 0 0,19-22 71 0 0,1 0 0 0 0,0 0-1 0 0,1 1 1 0 0,0-1 0 0 0,0 1 0 0 0,1 0 0 0 0,0 0 0 0 0,0 1 0 0 0,1-1 0 0 0,-1 2-71 0 0,3-8 4 0 0,-1 1 1 0 0,1-1-1 0 0,0 1 1 0 0,0-1-1 0 0,0 1 1 0 0,0-1-1 0 0,1 1 1 0 0,-1-1-1 0 0,0 1 1 0 0,1-1-1 0 0,0 0 1 0 0,0 1-1 0 0,0-1 1 0 0,0 0-1 0 0,0 0 1 0 0,0 1-1 0 0,0-1 1 0 0,1 0-1 0 0,-1 0 1 0 0,1 0 0 0 0,-1 0-1 0 0,1-1 1 0 0,0 1-1 0 0,0 0 1 0 0,0-1-1 0 0,0 1 1 0 0,0-1-1 0 0,0 0 1 0 0,0 0-1 0 0,0 1 1 0 0,1-1-1 0 0,-1-1 1 0 0,0 1-1 0 0,1 0 1 0 0,-1-1-1 0 0,2 1-4 0 0,6 1-4 0 0,0-1 0 0 0,0 0-1 0 0,0-1 1 0 0,-1 0 0 0 0,1 0-1 0 0,0-1 1 0 0,0-1 0 0 0,0 1-1 0 0,-1-1 1 0 0,1-1 0 0 0,-1 0-1 0 0,1-1 5 0 0,25-9-55 0 0,0-2-1 0 0,15-10 56 0 0,-6 1-28 0 0,-1-2-1 0 0,-1-2 1 0 0,-1-2 0 0 0,-2-1 0 0 0,-1-2-1 0 0,-1-2 1 0 0,-2-1 0 0 0,-2-2-1 0 0,-1-1 1 0 0,16-27 28 0 0,-41 54 17 0 0,1 1-1 0 0,-1-1 0 0 0,-1 0 0 0 0,0 0 1 0 0,-1 0-1 0 0,-1-1 0 0 0,1 0 1 0 0,-2 0-1 0 0,0 0 0 0 0,-1-1 1 0 0,0 0-17 0 0,-2 12 6 0 0,1 1 1 0 0,-1-1 0 0 0,0 1 0 0 0,0-1 0 0 0,-1 1-1 0 0,1 0 1 0 0,0-1 0 0 0,0 1 0 0 0,-1-1 0 0 0,1 1-1 0 0,-1 0 1 0 0,1-1 0 0 0,-1 1 0 0 0,0 0 0 0 0,1-1 0 0 0,-1 1-1 0 0,0 0 1 0 0,0 0 0 0 0,0-1-7 0 0,0 2 5 0 0,0-1 1 0 0,0 1-1 0 0,0 0 1 0 0,1-1-1 0 0,-1 1 0 0 0,0 0 1 0 0,0 0-1 0 0,0-1 1 0 0,0 1-1 0 0,0 0 1 0 0,0 0-1 0 0,1 0 0 0 0,-1 0 1 0 0,0 0-1 0 0,0 0 1 0 0,0 1-1 0 0,0-1 0 0 0,0 0 1 0 0,0 0-1 0 0,1 1 1 0 0,-1-1-1 0 0,-1 1-5 0 0,-2 1 11 0 0,-1 1 0 0 0,0-1 1 0 0,1 1-1 0 0,-1 0 0 0 0,1 1 0 0 0,0-1 0 0 0,0 1 0 0 0,1 0 0 0 0,-1 0-11 0 0,-11 15 78 0 0,1 1-1 0 0,1 0 1 0 0,1 1-1 0 0,1 1 1 0 0,1 0-1 0 0,0 0 1 0 0,2 1-1 0 0,1 0 1 0 0,0 0 0 0 0,2 1-1 0 0,1 0 1 0 0,1 0-1 0 0,1 0 1 0 0,1 1-78 0 0,1-17 5 0 0,0-1 0 0 0,1 1 0 0 0,0-1 0 0 0,1 1 0 0 0,0-1-1 0 0,0 0 1 0 0,1 1 0 0 0,-1-1 0 0 0,2-1 0 0 0,-1 1 0 0 0,1 0 0 0 0,0-1 0 0 0,0 0 0 0 0,0 1 0 0 0,1-2 0 0 0,0 1 0 0 0,1-1 0 0 0,-1 1 0 0 0,1-1 0 0 0,0-1 0 0 0,0 1 0 0 0,0-1 0 0 0,1 0 0 0 0,0-1-5 0 0,0 1-16 0 0,1-1 0 0 0,0 0 0 0 0,0-1 0 0 0,0 1 0 0 0,0-1 0 0 0,0-1 0 0 0,1 0 0 0 0,-1 0 0 0 0,1-1 0 0 0,-1 0 0 0 0,0 0 0 0 0,1-1 0 0 0,-1 0 0 0 0,0 0-1 0 0,1-1 1 0 0,-1 0 0 0 0,0-1 0 0 0,0 0 0 0 0,-1 0 0 0 0,1 0 0 0 0,5-4 16 0 0,-9 4-49 0 0,1-1 0 0 0,0 1 0 0 0,-1-1 0 0 0,1 0 0 0 0,-1 0 0 0 0,0 0 0 0 0,-1 0 0 0 0,1-1 0 0 0,-1 0 0 0 0,2-2 49 0 0,-4 6-11 0 0,-1 0 1 0 0,1 0-1 0 0,0-1 1 0 0,-1 1-1 0 0,1 0 1 0 0,-1-1 0 0 0,1 1-1 0 0,-1 0 1 0 0,0-1-1 0 0,1 1 1 0 0,-1 0-1 0 0,0-1 1 0 0,0 1-1 0 0,0 0 1 0 0,0-1 0 0 0,0 1-1 0 0,-1-1 1 0 0,1 1-1 0 0,0 0 1 0 0,0-1-1 0 0,-1 1 1 0 0,1 0 0 0 0,-1 0-1 0 0,1-1 1 0 0,-1 1-1 0 0,0 0 1 0 0,0 0-1 0 0,1 0 1 0 0,-1-1 0 0 0,0 1-1 0 0,0 0 1 0 0,0 0-1 0 0,0 0 1 0 0,0 1-1 0 0,0-1 1 0 0,0 0-1 0 0,0 0 1 0 0,-1 1 0 0 0,1-1-1 0 0,0 0 1 0 0,0 1-1 0 0,-1-1 1 0 0,1 1-1 0 0,0 0 1 0 0,-1-1 0 0 0,0 1 10 0 0,-3-1 5 0 0,0 0 1 0 0,0 1 0 0 0,-1 0 0 0 0,1 0-1 0 0,0 0 1 0 0,-1 1 0 0 0,1-1 0 0 0,0 1 0 0 0,0 0-1 0 0,0 1 1 0 0,0-1 0 0 0,0 1 0 0 0,0 0-1 0 0,0 1 1 0 0,0-1 0 0 0,1 1 0 0 0,-1 0 0 0 0,-1 1-6 0 0,3-2 4 0 0,-1 0 1 0 0,1 0 0 0 0,0 0 0 0 0,0 1 0 0 0,0-1 0 0 0,1 1 0 0 0,-1 0 0 0 0,0 0 0 0 0,1 0 0 0 0,0 0 0 0 0,0 0 0 0 0,0 0 0 0 0,0 1 0 0 0,0-1 0 0 0,0 1 0 0 0,1-1-1 0 0,0 1 1 0 0,0-1 0 0 0,0 1 0 0 0,0 0 0 0 0,1 0 0 0 0,-1-1 0 0 0,1 1 0 0 0,0 0 0 0 0,0 3-5 0 0,1-4 1 0 0,0 0 0 0 0,1 0 1 0 0,0 0-1 0 0,-1 0 0 0 0,1 0 0 0 0,0-1 1 0 0,0 1-1 0 0,0 0 0 0 0,1-1 1 0 0,-1 1-1 0 0,1-1 0 0 0,-1 0 0 0 0,1 0 1 0 0,0 0-1 0 0,0 0 0 0 0,0-1 0 0 0,0 1 1 0 0,0-1-1 0 0,0 1 0 0 0,0-1 0 0 0,0 0 1 0 0,1 0-1 0 0,-1-1 0 0 0,0 1 0 0 0,1-1 1 0 0,0 1-2 0 0,11 1 11 0 0,0-1 1 0 0,0 0 0 0 0,0-1 0 0 0,0 0-1 0 0,5-2-11 0 0,29-7 150 0 0,0-1 0 0 0,0-3-1 0 0,-1-2 1 0 0,28-13-150 0 0,-35 11-130 0 0,2 3 0 0 0,0 1 0 0 0,1 1 0 0 0,0 3 1 0 0,44-3 129 0 0,-86 12-178 0 0,37 2-2765 0 0,-28 2-2285 0 0,-2 4-5171 0 0,-6-2 8378 0 0</inkml:trace>
  <inkml:trace contextRef="#ctx0" brushRef="#br0" timeOffset="1112.655">3378 445 468 0 0,'-16'14'3189'0'0,"-1"0"-1"0"0,0-1 1 0 0,-1-1-1 0 0,-10 4-3188 0 0,-21 15 4880 0 0,4 5-3353 0 0,42-33-1444 0 0,0 0 0 0 0,0 1 0 0 0,0-1 0 0 0,0 1 0 0 0,0 0 0 0 0,1 0 0 0 0,0 0 0 0 0,-1 2-83 0 0,2-5 10 0 0,1 0 0 0 0,0-1 0 0 0,0 1-1 0 0,-1-1 1 0 0,1 1 0 0 0,0 0 0 0 0,0-1-1 0 0,0 1 1 0 0,0-1 0 0 0,0 1-1 0 0,0 0 1 0 0,0-1 0 0 0,0 1 0 0 0,0-1-1 0 0,1 1 1 0 0,-1 0 0 0 0,0-1 0 0 0,0 1-1 0 0,0-1 1 0 0,1 1 0 0 0,-1-1 0 0 0,0 1-1 0 0,1-1 1 0 0,-1 1 0 0 0,1 0-10 0 0,0 0 5 0 0,0-1 0 0 0,0 1 0 0 0,1 0 0 0 0,-1-1 0 0 0,0 1 0 0 0,1-1 0 0 0,-1 0 0 0 0,0 1 0 0 0,1-1 0 0 0,-1 0 1 0 0,1 0-1 0 0,-1 0 0 0 0,1 0 0 0 0,-1 0 0 0 0,0 0 0 0 0,2 0-5 0 0,14-2 7 0 0,-1-1-1 0 0,1 0 1 0 0,-1-1 0 0 0,0-1-1 0 0,0-1 1 0 0,0 0 0 0 0,-1-1-1 0 0,0 0 1 0 0,2-3-7 0 0,37-22 1 0 0,38-31-1 0 0,-84 56 3 0 0,95-68 9 0 0,-19 12 10 0 0,4 3 0 0 0,42-19-22 0 0,-125 76 4 0 0,28-11 30 0 0,-32 14-31 0 0,-1 0 0 0 0,1 0 0 0 0,0 0 0 0 0,-1 0 0 0 0,1 0 0 0 0,-1 0 0 0 0,1 0 0 0 0,0 0 0 0 0,-1 0 0 0 0,1 0 0 0 0,-1 1 0 0 0,1-1-1 0 0,0 0 1 0 0,-1 0 0 0 0,1 0 0 0 0,-1 1 0 0 0,1-1 0 0 0,-1 0 0 0 0,1 1 0 0 0,-1-1 0 0 0,1 1 0 0 0,-1-1 0 0 0,1 0 0 0 0,-1 1 0 0 0,0-1 0 0 0,1 1 0 0 0,-1-1 0 0 0,1 1 0 0 0,-1-1 0 0 0,0 1 0 0 0,0 0 0 0 0,1-1 0 0 0,-1 1 0 0 0,0-1 0 0 0,0 1 0 0 0,0-1 0 0 0,0 1-1 0 0,0 0 1 0 0,0-1 0 0 0,0 1 0 0 0,0 0 0 0 0,0-1 0 0 0,0 1 0 0 0,0-1 0 0 0,0 1 0 0 0,0 0 0 0 0,0-1 0 0 0,0 1 0 0 0,-1-1 0 0 0,1 1 0 0 0,0-1 0 0 0,0 1-3 0 0,-4 16 49 0 0,-1-1 0 0 0,0 1 0 0 0,-1-1-1 0 0,0-1 1 0 0,-8 14-49 0 0,-9 20 61 0 0,-18 72-4228 0 0,30-84 1431 0 0,-1-1 1 0 0,-1-1-1 0 0,-2 0 1 0 0,-2-1-1 0 0,-17 26 2736 0 0,10-28-2594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1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264 485 728 0 0,'1'-1'348'0'0,"0"1"-1"0"0,0 0 1 0 0,0 0 0 0 0,0 0-1 0 0,0 0 1 0 0,0 0 0 0 0,0 0-1 0 0,0 0 1 0 0,0 0-1 0 0,0 0 1 0 0,-1 1 0 0 0,1-1-1 0 0,0 0 1 0 0,0 0 0 0 0,0 1-1 0 0,0-1 1 0 0,0 1 0 0 0,0-1-1 0 0,0 1 1 0 0,-1-1 0 0 0,1 1-1 0 0,0 0 1 0 0,0-1-1 0 0,-1 1 1 0 0,1 0-348 0 0,-1 1 366 0 0,0 0 0 0 0,0 0 0 0 0,0 0 0 0 0,0 0 0 0 0,0 1 0 0 0,-1-1 0 0 0,1 0 0 0 0,-1 0 0 0 0,1 0 0 0 0,-1 0 0 0 0,0 0 0 0 0,0 1-366 0 0,-33 78 3021 0 0,-2-1 0 0 0,-12 13-3021 0 0,-38 81 1105 0 0,69-135-1079 0 0,2 1-1 0 0,1 1 1 0 0,-3 22-26 0 0,12-42-28 0 0,3-17 7 0 0,0 1 1 0 0,1-1-1 0 0,0 1 1 0 0,0 0-1 0 0,0-1 1 0 0,0 1-1 0 0,1 0 1 0 0,0 0-1 0 0,0-1 1 0 0,0 5 20 0 0,1-9-12 0 0,-1 0 1 0 0,0 0-1 0 0,0 0 0 0 0,1 0 0 0 0,-1 1 1 0 0,0-1-1 0 0,1 0 0 0 0,-1 0 1 0 0,0 0-1 0 0,0 0 0 0 0,1 0 1 0 0,-1 0-1 0 0,0 0 0 0 0,1 0 1 0 0,-1 0-1 0 0,0 0 0 0 0,1 0 1 0 0,-1 0-1 0 0,0 0 0 0 0,1 0 1 0 0,-1 0-1 0 0,0 0 0 0 0,0 0 1 0 0,1-1-1 0 0,-1 1 0 0 0,0 0 0 0 0,1 0 1 0 0,-1 0-1 0 0,0 0 0 0 0,0-1 1 0 0,1 1-1 0 0,-1 0 0 0 0,0 0 1 0 0,0 0-1 0 0,0-1 0 0 0,1 1 1 0 0,-1 0-1 0 0,0 0 0 0 0,0-1 1 0 0,0 1-1 0 0,0 0 0 0 0,1-1 1 0 0,-1 1 11 0 0,12-13-494 0 0,14-26-709 0 0,-1-1 1 0 0,-2-1-1 0 0,14-36 1203 0 0,-21 45-161 0 0,37-85-1 0 0,-17 37 1904 0 0,34-55-1742 0 0,-61 120 185 0 0,2 1-1 0 0,0 0 1 0 0,0 0 0 0 0,1 1-1 0 0,1 1 1 0 0,0 0 0 0 0,1 1-1 0 0,0 0 1 0 0,6-3-185 0 0,-10 8 10 0 0,1-1-1 0 0,0 1 1 0 0,0 1 0 0 0,1 0 0 0 0,-1 1-1 0 0,1 0 1 0 0,0 0 0 0 0,0 2 0 0 0,0-1 0 0 0,1 1-1 0 0,-1 1 1 0 0,1 1 0 0 0,9 0-10 0 0,-20 0 0 0 0,1 0 0 0 0,-1 0 1 0 0,1 0-1 0 0,-1 0 0 0 0,1 1 1 0 0,-1-1-1 0 0,0 1 0 0 0,1 0 0 0 0,-1-1 1 0 0,0 1-1 0 0,0 0 0 0 0,0 1 1 0 0,1-1-1 0 0,-1 0 0 0 0,0 1 1 0 0,0-1-1 0 0,-1 1 0 0 0,1-1 0 0 0,0 1 1 0 0,0 0-1 0 0,-1 0 0 0 0,1 0 1 0 0,-1 0-1 0 0,0 0 0 0 0,1 0 1 0 0,-1 0-1 0 0,0 0 0 0 0,0 1 0 0 0,-1-1 1 0 0,1 0-1 0 0,0 1 0 0 0,-1-1 1 0 0,1 0-1 0 0,-1 1 0 0 0,0-1 1 0 0,0 1-1 0 0,0-1 0 0 0,0 1 0 0 0,-1 3 1 0 0,1 0-1 0 0,-2 0 0 0 0,1-1 1 0 0,-1 1-1 0 0,1-1 1 0 0,-2 1-1 0 0,1-1 1 0 0,0 0-1 0 0,-1 1 1 0 0,0-1-1 0 0,0-1 1 0 0,-1 1-1 0 0,0 0 1 0 0,1-1-1 0 0,-1 0 0 0 0,-1 1 0 0 0,-7 4 1 0 0,-1 0-1 0 0,1 0 0 0 0,-1-1 0 0 0,-1-1 1 0 0,0 0-1 0 0,0-1 0 0 0,0-1 0 0 0,-1 0 1 0 0,1-1-1 0 0,-10 2 0 0 0,-29 3-5 0 0,0-1 0 0 0,-18-2 5 0 0,62-5-2 0 0,206-42-16941 0 0,-190 39 16626 0 0,34-8-1410 0 0</inkml:trace>
  <inkml:trace contextRef="#ctx0" brushRef="#br0" timeOffset="292.96">718 524 1924 0 0,'1'0'166'0'0,"23"-25"5293"0"0,-21 12-1091 0 0,-3 12-4216 0 0,0 1 0 0 0,-1-1 0 0 0,1 1 0 0 0,-1 0 0 0 0,1-1 0 0 0,-1 1 0 0 0,1 0 0 0 0,-1-1 0 0 0,0 1 0 0 0,1 0 0 0 0,-1 0 0 0 0,1-1 0 0 0,-1 1 0 0 0,0 0 0 0 0,1 0 0 0 0,-1 0 0 0 0,1 0 0 0 0,-1 0 0 0 0,0 0 0 0 0,1 0 0 0 0,-1 0 0 0 0,1 0 0 0 0,-1 0 0 0 0,0 0 0 0 0,1 0 0 0 0,-1 0-152 0 0,-10 2 479 0 0,0 0 0 0 0,1 0 0 0 0,-1 1-1 0 0,1 1 1 0 0,-1-1 0 0 0,1 2 0 0 0,0-1 0 0 0,0 1 0 0 0,1 1 0 0 0,-2 1-479 0 0,-2 2 162 0 0,0 1 1 0 0,0 0-1 0 0,1 1 0 0 0,0 0 1 0 0,0 1-1 0 0,-4 8-162 0 0,13-18 13 0 0,1 1-1 0 0,0 0 1 0 0,0 0-1 0 0,0 0 1 0 0,0 0 0 0 0,0 1-1 0 0,1-1 1 0 0,0 0-1 0 0,-1 1 1 0 0,1-1 0 0 0,0 1-1 0 0,1-1 1 0 0,-1 1 0 0 0,1-1-1 0 0,-1 1 1 0 0,1 0-1 0 0,0-1 1 0 0,1 1 0 0 0,-1 0-1 0 0,1-1 1 0 0,-1 1-1 0 0,1 0-12 0 0,1-1 0 0 0,0 1-1 0 0,-1-1 0 0 0,1 0 0 0 0,1 0 0 0 0,-1 0 1 0 0,0 0-1 0 0,1 0 0 0 0,-1 0 0 0 0,1-1 0 0 0,0 1 1 0 0,0-1-1 0 0,0 0 0 0 0,0 0 0 0 0,1 0 0 0 0,-1 0 1 0 0,0 0-1 0 0,1-1 0 0 0,-1 0 0 0 0,1 0 0 0 0,0 0 1 0 0,1 1 0 0 0,8 0-107 0 0,1 1 1 0 0,0-2 0 0 0,0 1-1 0 0,0-2 1 0 0,0 0-1 0 0,0-1 1 0 0,0 0 0 0 0,-1-1-1 0 0,1-1 1 0 0,0 0 0 0 0,-1 0-1 0 0,0-2 1 0 0,1 0-1 0 0,-2 0 1 0 0,1-1 0 0 0,-1 0-1 0 0,0-2 1 0 0,0 1 0 0 0,-1-1-1 0 0,2-2 107 0 0,-8 5-392 0 0,-1 0 0 0 0,0-1 0 0 0,0 1-1 0 0,0-1 1 0 0,-1 1 0 0 0,0-1 0 0 0,0 0 0 0 0,0-1 0 0 0,-1 1-1 0 0,0 0 1 0 0,0-1 0 0 0,-1 1 0 0 0,0-1 0 0 0,0 1-1 0 0,0-1 1 0 0,-1 1 0 0 0,0-1 0 0 0,0 0 0 0 0,-1 1 0 0 0,0-6 392 0 0,-4-17-1892 0 0,-1 0 0 0 0,-2 0 0 0 0,-1 1 0 0 0,-2-5 1892 0 0,-1-1-1510 0 0,-2-8-45 0 0,0 0 350 0 0</inkml:trace>
  <inkml:trace contextRef="#ctx0" brushRef="#br0" timeOffset="638.092">1492 0 1816 0 0,'-4'16'1262'0'0,"0"-1"0"0"0,-1 0-1 0 0,0 0 1 0 0,-2 0 0 0 0,1-1 0 0 0,-2 1-1 0 0,0-2 1 0 0,-1 1-1262 0 0,-22 31 4321 0 0,-27 28-4321 0 0,7-9 379 0 0,30-36-14 0 0,0 1 1 0 0,2 1 0 0 0,1 0-1 0 0,1 1 1 0 0,-7 23-366 0 0,20-46 0 0 0,2 1-1 0 0,-1 0 1 0 0,1 0 0 0 0,1 0-1 0 0,-1 0 1 0 0,1 1 0 0 0,1-1-1 0 0,0 0 1 0 0,0 0-1 0 0,1 1 1 0 0,0-1 0 0 0,1-2-152 0 0,0-1 0 0 0,0 1 0 0 0,0-1 0 0 0,1 0 0 0 0,0 0 0 0 0,0 0 0 0 0,0 0 0 0 0,1 0 0 0 0,0-1 0 0 0,0 1 0 0 0,0-1 0 0 0,1 0 0 0 0,0-1 0 0 0,0 1 0 0 0,0-1-1 0 0,3 2 153 0 0,0 0-362 0 0,0-1-1 0 0,0-1 1 0 0,0 1-1 0 0,1-1 0 0 0,0-1 1 0 0,0 1-1 0 0,0-2 0 0 0,0 1 1 0 0,0-1-1 0 0,0 0 1 0 0,1-1-1 0 0,8 0 363 0 0,-11-1 30 0 0,1 0-1 0 0,-1 0 1 0 0,0-1-1 0 0,0 0 1 0 0,0-1-1 0 0,0 1 1 0 0,0-1-1 0 0,0 0 1 0 0,0-1 0 0 0,-1 0-1 0 0,1 0 1 0 0,-1 0-1 0 0,0-1 1 0 0,0 0-1 0 0,0 0 1 0 0,0-1-1 0 0,1-1-29 0 0,19-19 353 0 0,0 1-293 0 0,-1-2-1 0 0,-1 0 1 0 0,-1-1 0 0 0,-1-1 0 0 0,8-16-60 0 0,-29 42 75 0 0,0 0-1 0 0,1 0 1 0 0,-1 0 0 0 0,-1 0 0 0 0,1 0-1 0 0,0 0 1 0 0,0 0 0 0 0,-1 0 0 0 0,1-1-1 0 0,-1 1 1 0 0,0 0 0 0 0,0 0 0 0 0,0-1-1 0 0,0 1 1 0 0,0 0 0 0 0,0-1-75 0 0,-1 2 105 0 0,1 0 1 0 0,-1 0-1 0 0,0 1 1 0 0,1-1-1 0 0,-1 0 1 0 0,0 0-1 0 0,0 1 0 0 0,0-1 1 0 0,1 0-1 0 0,-1 1 1 0 0,0-1-1 0 0,0 1 1 0 0,0-1-1 0 0,0 1 1 0 0,0-1-1 0 0,0 1 0 0 0,0 0 1 0 0,0-1-1 0 0,0 1 1 0 0,0 0-1 0 0,0 0 1 0 0,-1 0-1 0 0,1 0 1 0 0,0 0-1 0 0,0 0 0 0 0,0 0 1 0 0,0 0-1 0 0,0 0 1 0 0,0 1-1 0 0,0-1 1 0 0,0 0-1 0 0,0 1 1 0 0,0-1-1 0 0,0 1-105 0 0,-13 2 437 0 0,0 1 0 0 0,1 1 0 0 0,0 1 0 0 0,0 0 0 0 0,0 0 0 0 0,0 1 0 0 0,1 1-1 0 0,1 0 1 0 0,-3 2-437 0 0,4-2 64 0 0,1-1 0 0 0,0 1 0 0 0,1 1 0 0 0,-1 0 0 0 0,2 0 0 0 0,-1 0 0 0 0,2 1 0 0 0,-1 0 0 0 0,1 1 0 0 0,0 0 0 0 0,0 3-64 0 0,4-10-1 0 0,1 0 1 0 0,0 0 0 0 0,-1 1 0 0 0,2-1 0 0 0,-1 0-1 0 0,0 1 1 0 0,1-1 0 0 0,0 1 0 0 0,0-1-1 0 0,0 1 1 0 0,1-1 0 0 0,-1 1 0 0 0,1-1-1 0 0,0 0 1 0 0,0 1 0 0 0,1-1 0 0 0,-1 0 0 0 0,1 1 0 0 0,1 0-3 0 0,1 0 1 0 0,-1 1 0 0 0,1-1-1 0 0,0 0 1 0 0,0-1 0 0 0,1 1-1 0 0,-1-1 1 0 0,1 0 0 0 0,0 0-1 0 0,0 0 1 0 0,5 2 2 0 0,8 4-144 0 0,1-1 0 0 0,0-1 0 0 0,0-1 0 0 0,0-1 0 0 0,1-1 0 0 0,0 0 0 0 0,10 0 144 0 0,15 1-1926 0 0,0-2-1 0 0,0-2 0 0 0,1-3 1 0 0,29-3 1926 0 0,13-7-10157 0 0,77-20 10157 0 0,-85 13-2240 0 0</inkml:trace>
  <inkml:trace contextRef="#ctx0" brushRef="#br0" timeOffset="921.943">2841 462 1488 0 0,'1'-2'355'0'0,"-1"1"-1"0"0,1-1 1 0 0,0 1-1 0 0,0 0 0 0 0,-1-1 1 0 0,1 1-1 0 0,-1-1 1 0 0,0 1-1 0 0,1-1 1 0 0,-1 0-1 0 0,0 1 1 0 0,0-1-1 0 0,0 1 1 0 0,0-1-1 0 0,0 0 1 0 0,0 1-1 0 0,0-1 0 0 0,-1 1 1 0 0,1-1-1 0 0,-1 1 1 0 0,1-1-1 0 0,-1 1 1 0 0,0-2-355 0 0,0 1 427 0 0,-1 0 1 0 0,0 0 0 0 0,1 0-1 0 0,-1 0 1 0 0,0 0 0 0 0,0 0-1 0 0,-1 1 1 0 0,1-1 0 0 0,0 1-1 0 0,0-1 1 0 0,-1 1 0 0 0,1 0-1 0 0,-2 0-427 0 0,-5-3 611 0 0,-1 1 0 0 0,1 0-1 0 0,-1 1 1 0 0,0 0 0 0 0,0 1-1 0 0,0 0 1 0 0,-5 1-611 0 0,-5 0 341 0 0,0 2 0 0 0,0 0-1 0 0,0 1 1 0 0,0 1 0 0 0,1 1 0 0 0,-1 1 0 0 0,1 1-1 0 0,-8 4-340 0 0,15-6 63 0 0,1 0-1 0 0,0 1 1 0 0,0 1 0 0 0,0 0-1 0 0,1 1 1 0 0,0-1-1 0 0,0 2 1 0 0,1 0-1 0 0,0 0 1 0 0,1 0 0 0 0,0 1-1 0 0,0 0 1 0 0,-5 11-63 0 0,11-18 2 0 0,0 1 0 0 0,0-1 0 0 0,1 1 0 0 0,-1-1 1 0 0,1 1-1 0 0,0 0 0 0 0,0 0 0 0 0,0-1 0 0 0,0 1 0 0 0,1 0 1 0 0,0 0-1 0 0,0 0 0 0 0,0 0 0 0 0,0 0 0 0 0,0-1 0 0 0,1 1 1 0 0,0 0-1 0 0,-1 0 0 0 0,2 3-2 0 0,0-3-1 0 0,1 0 0 0 0,-1 0 0 0 0,1-1 0 0 0,-1 1 0 0 0,1 0 0 0 0,0-1 0 0 0,1 0 0 0 0,-1 0-1 0 0,0 0 1 0 0,1 0 0 0 0,0 0 0 0 0,0-1 0 0 0,0 1 0 0 0,3 0 1 0 0,7 4-34 0 0,2-1 1 0 0,-1 0-1 0 0,1-2 0 0 0,0 0 0 0 0,0 0 0 0 0,0-2 1 0 0,0 0-1 0 0,13 0 34 0 0,-14-2-182 0 0,-1 0 0 0 0,1-1 0 0 0,-1-1 0 0 0,1 0 0 0 0,-1-1 0 0 0,1 0 0 0 0,10-5 182 0 0,-21 7-64 0 0,0-1 0 0 0,1 0 1 0 0,-1 0-1 0 0,0 0 0 0 0,0 0 1 0 0,0-1-1 0 0,-1 1 0 0 0,1-1 1 0 0,0 0-1 0 0,-1 0 0 0 0,0 0 1 0 0,0-1-1 0 0,0 1 1 0 0,0-1-1 0 0,0 0 0 0 0,-1 0 1 0 0,0 0-1 0 0,0 0 0 0 0,0 0 1 0 0,0 0-1 0 0,0-1 0 0 0,-1 1 1 0 0,0 0-1 0 0,0-1 0 0 0,0 1 1 0 0,0-3 63 0 0,-4-23-52 0 0,2 26 27 0 0,0-1-1 0 0,1 1 1 0 0,-1-1-1 0 0,1 1 0 0 0,0-1 1 0 0,0 0-1 0 0,1 1 0 0 0,-1-1 1 0 0,1-1 25 0 0,0 5-140 0 0,0 1-1 0 0,-1-1 1 0 0,1 0 0 0 0,0 1 0 0 0,-1 0-1 0 0,1-1 1 0 0,0 1 0 0 0,-1-1 0 0 0,1 1 0 0 0,0 0-1 0 0,0 0 1 0 0,0-1 0 0 0,-1 1 0 0 0,1 0-1 0 0,0 0 1 0 0,0 0 0 0 0,0 0 0 0 0,0 0 0 0 0,-1 0-1 0 0,1 0 1 0 0,0 0 0 0 0,0 0 0 0 0,0 0-1 0 0,0 1 141 0 0,28 4-4520 0 0,-19-3 2346 0 0,41 2-3632 0 0,-19-4 3496 0 0</inkml:trace>
  <inkml:trace contextRef="#ctx0" brushRef="#br0" timeOffset="1231.39">3516 250 180 0 0,'1'-4'605'0'0,"0"0"1"0"0,0 1-1 0 0,-1-1 0 0 0,0 0 1 0 0,0 0-1 0 0,0 1 0 0 0,0-1 1 0 0,0 0-1 0 0,-1 0 1 0 0,0 1-1 0 0,0-1 0 0 0,0 0 1 0 0,0 1-1 0 0,0-1 0 0 0,-1 1 1 0 0,0-1-1 0 0,1 1 0 0 0,-1 0 1 0 0,0 0-1 0 0,-1 0 0 0 0,1 0 1 0 0,-1 0-1 0 0,1 0 0 0 0,-1 1 1 0 0,0-1-1 0 0,0 1 0 0 0,-3-2-605 0 0,3 2 388 0 0,-1 0-1 0 0,0 0 1 0 0,1 0-1 0 0,-1 1 0 0 0,0 0 1 0 0,0 0-1 0 0,0 0 1 0 0,0 0-1 0 0,0 1 0 0 0,0-1 1 0 0,-3 1-388 0 0,2 0 1 0 0,0 0 1 0 0,0 1-1 0 0,1 0 1 0 0,-1 0 0 0 0,1 0-1 0 0,-1 0 1 0 0,0 1-1 0 0,1 0 1 0 0,0 0 0 0 0,-1 0-1 0 0,1 0-1 0 0,-7 5 17 0 0,2 0-1 0 0,-1 0 0 0 0,1 1 1 0 0,0 0-1 0 0,0 1 0 0 0,1 0 1 0 0,0 0-1 0 0,1 1 1 0 0,0 0-1 0 0,0 0 0 0 0,1 0 1 0 0,0 1-1 0 0,1 0 0 0 0,1 0 1 0 0,-1 1-1 0 0,2-1 1 0 0,0 1-1 0 0,0 0 0 0 0,1 0 1 0 0,0 4-17 0 0,1-3-420 0 0,0-1-1 0 0,1 1 1 0 0,1 0 0 0 0,0 0 0 0 0,0-1 0 0 0,2 1 0 0 0,1 8 420 0 0,10 21-5216 0 0,5-3-3513 0 0,-14-32 5868 0 0</inkml:trace>
  <inkml:trace contextRef="#ctx0" brushRef="#br0" timeOffset="1526.333">2911 579 896 0 0,'-9'2'1298'0'0,"2"0"-22"0"0,0 0 0 0 0,-1 0 0 0 0,1-1 0 0 0,-1 0 0 0 0,-5 0-1276 0 0,11-2 725 0 0,-1 1-1 0 0,1 0 1 0 0,0 0-1 0 0,-1-1 1 0 0,1 1-1 0 0,0-1 1 0 0,0 0-1 0 0,0 0 0 0 0,0 0 1 0 0,-1 0-1 0 0,1 0 1 0 0,0 0-1 0 0,0-1-724 0 0,3-1 3504 0 0,8 0-2454 0 0,12 1-816 0 0,-21 2-191 0 0,105-5-1188 0 0,0 5-1 0 0,74 10 1146 0 0,-69 3-10408 0 0,35 11 10408 0 0,-109-17-6869 0 0,33 11 6869 0 0,-32-4-2507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 0 0,'7'2'1554'0'0,"-1"-1"0"0"0,1 1 0 0 0,0-2 0 0 0,-1 1 0 0 0,1-1 0 0 0,0 0 0 0 0,0 0 0 0 0,4-2-1554 0 0,55-12 5481 0 0,-24 3-6539 0 0,-1 3 60 0 0,1 1 0 0 0,1 2 998 0 0,-31 4-1100 0 0,0 0-1 0 0,0 1 1 0 0,0 1-1 0 0,1 0 0 0 0,-1 0 1 0 0,0 2-1 0 0,0-1 0 0 0,-1 1 1 0 0,5 2 1100 0 0,5 6-2476 0 0,-6 3 542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10 592 0 0,'-2'10'1522'0'0,"-5"15"1614"0"0,-1-11 3404 0 0,10-12-689 0 0,17 2-3988 0 0,26-5-1717 0 0,0-1-1 0 0,0-2 1 0 0,43-11-146 0 0,2 1-1697 0 0,164-11-13876 0 0,-214 21 13382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429 397 292 0 0,'0'-1'295'0'0,"-1"0"0"0"0,0 0 0 0 0,1 0 0 0 0,-1 0 0 0 0,0 1 0 0 0,1-1 0 0 0,-1 0 0 0 0,0 1 0 0 0,0-1 0 0 0,0 1 0 0 0,1-1 0 0 0,-1 1 0 0 0,0-1 0 0 0,0 1 0 0 0,0-1 0 0 0,0 1 0 0 0,0 0 0 0 0,0-1 0 0 0,0 1 0 0 0,0 0 0 0 0,0 0 0 0 0,0 0 0 0 0,0 0-295 0 0,-2 0 217 0 0,0 0 0 0 0,0 0 0 0 0,0 1 0 0 0,0-1-1 0 0,0 1 1 0 0,0 0 0 0 0,1 0 0 0 0,-1 0 0 0 0,0 0-217 0 0,-1 0 73 0 0,1 1 0 0 0,0-1 1 0 0,0 1-1 0 0,0 0 0 0 0,0 0 0 0 0,0 0 1 0 0,0 0-1 0 0,0 0 0 0 0,1 1 0 0 0,-1-1 1 0 0,1 1-1 0 0,-1 0 0 0 0,1 0 0 0 0,-1 2-73 0 0,3-4 9 0 0,0 0 0 0 0,0-1 0 0 0,0 1-1 0 0,0 0 1 0 0,0 0 0 0 0,1 0 0 0 0,-1 0-1 0 0,0-1 1 0 0,0 1 0 0 0,1 0 0 0 0,-1 0-1 0 0,1-1 1 0 0,-1 1 0 0 0,1 0 0 0 0,-1-1 0 0 0,1 1-1 0 0,-1 0 1 0 0,1-1 0 0 0,-1 1 0 0 0,1-1-1 0 0,0 1 1 0 0,-1-1 0 0 0,1 1 0 0 0,0-1 0 0 0,0 1-1 0 0,-1-1 1 0 0,1 0 0 0 0,0 1 0 0 0,0-1-1 0 0,0 0 1 0 0,-1 0 0 0 0,1 0 0 0 0,0 0-1 0 0,1 1-8 0 0,30 6 36 0 0,-16-6-35 0 0,0-1 1 0 0,-1 0 0 0 0,1-1 0 0 0,0 0 0 0 0,-1-2 0 0 0,1 0 0 0 0,-1 0 0 0 0,0-2-1 0 0,0 0 1 0 0,12-5-2 0 0,3-4-16 0 0,0-1 0 0 0,-1-1-1 0 0,-1-1 1 0 0,17-15 16 0 0,-28 19-33 0 0,-1 0-1 0 0,0-2 1 0 0,-1 0 0 0 0,-1 0 0 0 0,13-18 33 0 0,-22 26-31 0 0,0-1 1 0 0,0 1 0 0 0,0-1 0 0 0,-1 0-1 0 0,-1 0 1 0 0,1 0 0 0 0,-1-1 0 0 0,-1 1-1 0 0,0-1 1 0 0,0 1 0 0 0,0-1 0 0 0,-1 0-1 0 0,-1 0 1 0 0,1 0 0 0 0,-2-5 30 0 0,1 11 4 0 0,0 1 0 0 0,0-1 0 0 0,-1 0 0 0 0,0 1 0 0 0,1 0 0 0 0,-1-1 0 0 0,0 1 0 0 0,0-1 0 0 0,0 1 0 0 0,-1 0 0 0 0,1 0 0 0 0,0 0 0 0 0,-1 0 0 0 0,1 0 1 0 0,-1 0-1 0 0,0 0 0 0 0,0 0 0 0 0,0 0 0 0 0,0 1 0 0 0,0-1 0 0 0,0 1 0 0 0,0 0 0 0 0,0-1 0 0 0,-1 1 0 0 0,1 0 0 0 0,0 0 0 0 0,-1 0 0 0 0,1 1 0 0 0,-1-1 0 0 0,1 1 0 0 0,-1-1 0 0 0,1 1 0 0 0,-1 0 0 0 0,1 0 0 0 0,-1 0 0 0 0,0 0 0 0 0,1 0 1 0 0,-2 1-5 0 0,-4 0 116 0 0,0 0 0 0 0,0 1 0 0 0,-1 0 0 0 0,1 0 0 0 0,1 1 1 0 0,-1 0-1 0 0,0 0 0 0 0,1 1 0 0 0,-1 0 0 0 0,1 0 0 0 0,-4 3-116 0 0,0 3 232 0 0,1 1 0 0 0,-1 0 1 0 0,1 0-1 0 0,1 1 0 0 0,0 0 0 0 0,1 1 0 0 0,1-1 0 0 0,-1 2 0 0 0,2-1 0 0 0,0 1 0 0 0,-2 8-232 0 0,-4 13 170 0 0,3 0 0 0 0,0 1-1 0 0,3 0 1 0 0,-1 9-170 0 0,4 1 21 0 0,3 1 1 0 0,1 0-1 0 0,6 35-21 0 0,-3-44 2 0 0,-1 0-1 0 0,-2 1 0 0 0,-1-1 0 0 0,-2 0 1 0 0,-8 38-2 0 0,8-65 1 0 0,-2 0-1 0 0,1-1 1 0 0,-1 0 0 0 0,-1 1 0 0 0,0-1 0 0 0,0-1 0 0 0,-1 1 0 0 0,0-1 0 0 0,-1 0 0 0 0,0 0 0 0 0,0-1 0 0 0,-1 0-1 0 0,-7 6 0 0 0,3-5 0 0 0,0 0 0 0 0,-1 0 0 0 0,0-1 0 0 0,0-1 0 0 0,-1 0 0 0 0,0-1 0 0 0,0-1 0 0 0,0 0 0 0 0,-15 3 0 0 0,12-4-3 0 0,0-2-1 0 0,0 0 1 0 0,0 0 0 0 0,0-2 0 0 0,0 0-1 0 0,0-1 1 0 0,0 0 0 0 0,-16-5 3 0 0,21 4-6 0 0,-1-2 0 0 0,1 1 1 0 0,0-2-1 0 0,0 0 0 0 0,0 0 0 0 0,0-1 0 0 0,1 0 0 0 0,0-1 1 0 0,1-1-1 0 0,-1 1 0 0 0,-5-8 6 0 0,14 14-4 0 0,0 0 1 0 0,1 0-1 0 0,-1-1 1 0 0,1 1 0 0 0,-1-1-1 0 0,1 1 1 0 0,0-1-1 0 0,-1 1 1 0 0,1-1-1 0 0,0 0 1 0 0,0 0-1 0 0,0 0 1 0 0,0 0-1 0 0,1 1 1 0 0,-1-1-1 0 0,1 0 1 0 0,-1 0-1 0 0,1 0 1 0 0,-1 0-1 0 0,1-1 1 0 0,0 1-1 0 0,0 0 1 0 0,0 0-1 0 0,0 0 1 0 0,0 0-1 0 0,1 0 1 0 0,-1-1 3 0 0,2 0-62 0 0,0 1 0 0 0,0 0 1 0 0,0-1-1 0 0,0 1 0 0 0,0 0 0 0 0,0 0 1 0 0,0 0-1 0 0,1 0 0 0 0,-1 0 1 0 0,1 1-1 0 0,-1-1 0 0 0,1 1 1 0 0,0 0-1 0 0,0-1 0 0 0,0 1 1 0 0,-1 1-1 0 0,1-1 0 0 0,2 0 62 0 0,42-10-7024 0 0,43-5 7024 0 0,-31 7-2958 0 0,-11 0 945 0 0</inkml:trace>
  <inkml:trace contextRef="#ctx0" brushRef="#br0" timeOffset="311.327">1501 166 1192 0 0,'-13'5'2684'0'0,"-38"14"4193"0"0,43-15-6357 0 0,-1 1 0 0 0,1-1 0 0 0,0 1-1 0 0,1 1 1 0 0,-1 0 0 0 0,1 0 0 0 0,-5 5-520 0 0,-19 24 188 0 0,2 2 0 0 0,2 0 0 0 0,1 2 0 0 0,2 1 0 0 0,1 1 0 0 0,3 1-1 0 0,-15 41-187 0 0,28-62 23 0 0,0 0 0 0 0,1 0 0 0 0,1 1-1 0 0,1 0 1 0 0,1 0 0 0 0,1 0 0 0 0,1 0-1 0 0,1 0 1 0 0,0 0 0 0 0,3 6-23 0 0,-1-15-188 0 0,0 0 0 0 0,1-1 1 0 0,1 1-1 0 0,0-1 0 0 0,1 1 1 0 0,0-1-1 0 0,1-1 0 0 0,2 5 188 0 0,-2-8-516 0 0,0 1-1 0 0,0-1 1 0 0,1 0-1 0 0,0 0 1 0 0,0-1 0 0 0,1 0-1 0 0,0 0 1 0 0,0-1-1 0 0,1 0 1 0 0,-1 0-1 0 0,2 0 517 0 0,-4-3-504 0 0,0-1-1 0 0,0 1 1 0 0,0-1-1 0 0,1 0 1 0 0,-1 0 0 0 0,1-1-1 0 0,-1 1 1 0 0,1-1-1 0 0,0-1 1 0 0,-1 0 0 0 0,3 0 504 0 0,33-4-2192 0 0</inkml:trace>
  <inkml:trace contextRef="#ctx0" brushRef="#br0" timeOffset="593.556">1958 411 1964 0 0,'-2'-2'390'0'0,"-1"1"-1"0"0,1-1 0 0 0,0 1 1 0 0,0-1-1 0 0,-1 1 0 0 0,1 0 1 0 0,-1 0-1 0 0,1 0 1 0 0,-1 0-1 0 0,1 0 0 0 0,-1 0 1 0 0,0 1-1 0 0,1 0 0 0 0,-1-1 1 0 0,0 1-1 0 0,0 0 1 0 0,1 0-1 0 0,-1 0 0 0 0,0 1 1 0 0,0-1-1 0 0,1 1 0 0 0,-1-1-389 0 0,-12 3 641 0 0,0 1-1 0 0,1 0 0 0 0,-7 3-640 0 0,18-6 109 0 0,-29 11 236 0 0,1 0 0 0 0,0 3 0 0 0,-11 7-345 0 0,29-15 208 0 0,0 1 0 0 0,1 1 1 0 0,0 0-1 0 0,1 1 0 0 0,-1 0 0 0 0,2 1 1 0 0,0 0-1 0 0,-8 12-208 0 0,15-20 28 0 0,1 1 0 0 0,0-1 0 0 0,0 1 0 0 0,0 0 1 0 0,0 0-1 0 0,1-1 0 0 0,-1 1 0 0 0,1 0 0 0 0,0 0 0 0 0,1 1 1 0 0,-1-1-1 0 0,1 0 0 0 0,-1 0 0 0 0,1 0 0 0 0,0 0 0 0 0,1 0 0 0 0,-1 1 1 0 0,1-1-1 0 0,0 0 0 0 0,0 0 0 0 0,0 0 0 0 0,0 0 0 0 0,1 0 1 0 0,-1 0-1 0 0,1-1 0 0 0,0 1 0 0 0,0-1 0 0 0,1 1 0 0 0,-1-1 1 0 0,1 1-1 0 0,0-1 0 0 0,1 1-28 0 0,12 12-8 0 0,0-1 1 0 0,2-1-1 0 0,-1-1 1 0 0,1 0-1 0 0,15 7 8 0 0,-9-5 45 0 0,-16-11-43 0 0,-1 1 0 0 0,0 0 0 0 0,0 1 0 0 0,0 0 0 0 0,-1 0 0 0 0,1 0 1 0 0,-2 1-1 0 0,3 3-2 0 0,-6-8-2 0 0,-1 0 1 0 0,0 0 0 0 0,0 0-1 0 0,-1 0 1 0 0,1 0 0 0 0,0 0 0 0 0,-1 0-1 0 0,1 1 1 0 0,-1-1 0 0 0,0 0-1 0 0,1 0 1 0 0,-1 1 0 0 0,0-1-1 0 0,-1 0 1 0 0,1 0 0 0 0,0 1 0 0 0,-1-1-1 0 0,1 0 1 0 0,-1 0 0 0 0,1 0-1 0 0,-1 0 1 0 0,0 0 0 0 0,0 1-1 0 0,0-2 1 0 0,0 1 0 0 0,-1 0 0 0 0,1 0-1 0 0,0 0 1 0 0,-1 0 0 0 0,1-1-1 0 0,-1 1 1 0 0,0-1 0 0 0,1 1-1 0 0,-1-1 1 0 0,0 0 0 0 0,0 1 1 0 0,-8 5-227 0 0,-1 1 0 0 0,0-1 1 0 0,-1-1-1 0 0,1 0 0 0 0,-1-1 1 0 0,0 0-1 0 0,-1-1 0 0 0,1 0 1 0 0,-1-1-1 0 0,0 0 0 0 0,-10 0 227 0 0,8-1-826 0 0,0-1 0 0 0,0 0 0 0 0,1-1 0 0 0,-1-1 1 0 0,0 0-1 0 0,0-1 0 0 0,0-1 0 0 0,1 0 0 0 0,0-1 0 0 0,-6-3 826 0 0,-21-13-2301 0 0,1-7 316 0 0</inkml:trace>
  <inkml:trace contextRef="#ctx0" brushRef="#br0" timeOffset="856.686">2174 0 784 0 0,'25'2'753'0'0,"-9"-1"303"0"0,-1 0 0 0 0,0 2 1 0 0,1-1-1 0 0,-1 2 0 0 0,3 1-1056 0 0,-14-4 265 0 0,0 1 0 0 0,0-1 0 0 0,-1 1 1 0 0,1 0-1 0 0,0 0 0 0 0,-1 1 0 0 0,0-1 0 0 0,1 1 0 0 0,-1-1 1 0 0,0 1-1 0 0,-1 0 0 0 0,1 0 0 0 0,0 0 0 0 0,-1 1 1 0 0,1-1-1 0 0,-1 1 0 0 0,0-1 0 0 0,0 1 0 0 0,-1 0 0 0 0,1-1 1 0 0,-1 1-1 0 0,0 0-265 0 0,3 14 157 0 0,-1 0 0 0 0,-1 0 1 0 0,0 0-1 0 0,-2 0 0 0 0,0 1 1 0 0,-1-1-1 0 0,-1 0 0 0 0,-1 6-157 0 0,-7 29 452 0 0,-2 0 0 0 0,-6 9-452 0 0,-19 44 1574 0 0,-4-2-1 0 0,-34 56-1573 0 0,18-39 178 0 0,47-96-266 0 0,-15 30 168 0 0,24-52-230 0 0,-1 0 0 0 0,0 0 0 0 0,0 0 1 0 0,0 0-1 0 0,0 0 0 0 0,-1 0 0 0 0,1-1 0 0 0,-1 1 1 0 0,1-1-1 0 0,-1 0 0 0 0,0 0 0 0 0,0 0 0 0 0,-3 1 150 0 0,6-2-149 0 0,-1-1-1 0 0,0 0 1 0 0,0 0-1 0 0,1 1 1 0 0,-1-1-1 0 0,0 0 1 0 0,1 0-1 0 0,-1 0 0 0 0,0 0 1 0 0,1 0-1 0 0,-1 0 1 0 0,0 0-1 0 0,0 0 1 0 0,1 0-1 0 0,-1 0 1 0 0,0-1-1 0 0,1 1 0 0 0,-1 0 1 0 0,0 0-1 0 0,1-1 1 0 0,-1 1-1 0 0,1 0 1 0 0,-1-1-1 0 0,0 1 1 0 0,1-1-1 0 0,-1 1 1 0 0,0-1 149 0 0,-9-19-3758 0 0,3-28-1392 0 0,6 14 2956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44 394 168 0 0,'-44'40'9173'0'0,"67"-63"-7969"0"0,-1-1 0 0 0,7-10-1204 0 0,28-31 216 0 0,92-80 218 0 0,-120 120-203 0 0,2 1 0 0 0,0 2 0 0 0,1 1 0 0 0,14-6-231 0 0,-39 23 26 0 0,1 0 0 0 0,0 1 0 0 0,0 0 0 0 0,0 0 1 0 0,0 1-1 0 0,7-2-26 0 0,-14 4 1 0 0,1 0 1 0 0,-1 0-1 0 0,0 0 0 0 0,1 0 1 0 0,-1 0-1 0 0,1 0 0 0 0,-1 0 1 0 0,0 0-1 0 0,1 0 1 0 0,-1 0-1 0 0,0 1 0 0 0,0-1 1 0 0,1 1-1 0 0,-1-1 1 0 0,0 1-1 0 0,0-1 0 0 0,1 1 1 0 0,-1 0-1 0 0,0 0 0 0 0,0-1 1 0 0,0 1-1 0 0,0 0 1 0 0,0 0-1 0 0,0 0 0 0 0,0 0 1 0 0,0 0-1 0 0,-1 0 0 0 0,1 1 1 0 0,0-1-1 0 0,-1 0 1 0 0,1 0-1 0 0,-1 1 0 0 0,1-1 1 0 0,-1 0-1 0 0,1 0 0 0 0,-1 1 1 0 0,0-1-1 0 0,0 0 1 0 0,0 1-1 0 0,0-1 0 0 0,0 0 1 0 0,0 1-1 0 0,0-1 1 0 0,0 1-1 0 0,0-1-1 0 0,-2 19 3 0 0,-1-1-1 0 0,0 0 1 0 0,-1 0-1 0 0,-1 0 1 0 0,-1-1 0 0 0,-1 0-1 0 0,-3 5-2 0 0,-1 5-40 0 0,2 1-1 0 0,-2 10 41 0 0,0 9-578 0 0,0 1-2575 0 0,0 1-3449 0 0,8-33 4572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2752 0 0,'0'11'3777'0'0,"-2"-5"427"0"0,0-6 188 0 0,-1 2-1063 0 0,-1-2-1621 0 0,4 2-960 0 0,0 1-424 0 0,4-1-196 0 0,1 2-128 0 0,4-2-192 0 0,3-2-384 0 0,-1 2-668 0 0,8-2-1004 0 0,2-2-1201 0 0,0-2-407 0 0,7-3 124 0 0,0-1 535 0 0,5-2 973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39 2340 0 0,'-5'-4'973'0'0,"0"0"1"0"0,-1 0-1 0 0,1 0 0 0 0,0 1 0 0 0,-1 0 0 0 0,0 0 0 0 0,0 1 1 0 0,0 0-1 0 0,0 0 0 0 0,0 0 0 0 0,0 0 0 0 0,-4 1-973 0 0,0-1 629 0 0,-1 2 0 0 0,1 0-1 0 0,0 0 1 0 0,-1 1 0 0 0,1 0-1 0 0,0 0 1 0 0,-6 3-629 0 0,-13 4 538 0 0,0 2 0 0 0,0 1 1 0 0,1 1-1 0 0,-22 14-538 0 0,10-4 426 0 0,1 2 0 0 0,1 1 1 0 0,-5 6-427 0 0,28-19 58 0 0,0 1 1 0 0,0 1 0 0 0,1 0 0 0 0,1 1-1 0 0,0 0 1 0 0,1 1 0 0 0,1 0 0 0 0,-4 9-59 0 0,12-20 0 0 0,0 0 0 0 0,1 1 0 0 0,0-1 0 0 0,0 1 1 0 0,0 0-1 0 0,0 0 0 0 0,1-1 0 0 0,0 1 0 0 0,0 0 0 0 0,1 0 1 0 0,0 0-1 0 0,0 0 0 0 0,0 0 0 0 0,1 0 0 0 0,0 0 0 0 0,0 0 1 0 0,0-1-1 0 0,1 1 0 0 0,1 3 0 0 0,0-2-73 0 0,0-1 0 0 0,1 0-1 0 0,0 0 1 0 0,0 0 0 0 0,1 0 0 0 0,0-1 0 0 0,-1 0 0 0 0,2 0-1 0 0,-1 0 1 0 0,1-1 0 0 0,-1 1 0 0 0,1-1 0 0 0,1-1 0 0 0,-1 1-1 0 0,0-1 1 0 0,1 0 73 0 0,6 2-792 0 0,1 0 0 0 0,-1 0-1 0 0,1-2 1 0 0,0 0 0 0 0,-1 0 0 0 0,1-1-1 0 0,1-1 1 0 0,-1 0 0 0 0,0-1 0 0 0,0-1-1 0 0,6 0 793 0 0,6-3-2096 0 0,0-1 0 0 0,0-1 0 0 0,-1-1 0 0 0,0-1 0 0 0,16-9 2096 0 0,9-5-1806 0 0</inkml:trace>
  <inkml:trace contextRef="#ctx0" brushRef="#br0" timeOffset="433.705">682 169 2168 0 0,'0'-2'458'0'0,"-1"1"-1"0"0,0-1 1 0 0,0 1 0 0 0,0 0-1 0 0,0-1 1 0 0,0 1 0 0 0,0 0-1 0 0,-1 0 1 0 0,1-1-1 0 0,0 1 1 0 0,0 0 0 0 0,-1 0-1 0 0,1 1 1 0 0,-1-1 0 0 0,1 0-1 0 0,-1 0 1 0 0,1 1-1 0 0,-1-1 1 0 0,0 1-458 0 0,-2-1 573 0 0,-1 0-1 0 0,1 0 1 0 0,-1 0 0 0 0,1 1-1 0 0,-1 0 1 0 0,0 0 0 0 0,-2 1-573 0 0,-8 0 714 0 0,0 2 0 0 0,0 0 1 0 0,1 1-1 0 0,-2 1-714 0 0,-11 3 948 0 0,1 2 0 0 0,0 1 0 0 0,-16 9-948 0 0,36-17 64 0 0,-1 1 0 0 0,1 0 0 0 0,0 0 0 0 0,0 0 0 0 0,1 1 0 0 0,-1 0 0 0 0,1 0 0 0 0,0 0 0 0 0,0 1 0 0 0,1 0 0 0 0,-1 0 0 0 0,1 0 0 0 0,1 0 0 0 0,-1 1 0 0 0,1 0 0 0 0,-1 3-64 0 0,3-8 3 0 0,1 0-1 0 0,-1 1 0 0 0,1-1 0 0 0,0 0 1 0 0,-1 0-1 0 0,1 1 0 0 0,0-1 0 0 0,0 0 1 0 0,1 0-1 0 0,-1 1 0 0 0,0-1 0 0 0,1 0 1 0 0,-1 0-1 0 0,1 0 0 0 0,0 0 0 0 0,0 0 1 0 0,0 1-1 0 0,0-1 0 0 0,0 0 1 0 0,0-1-1 0 0,0 1 0 0 0,1 0 0 0 0,-1 0 1 0 0,1-1-1 0 0,-1 1 0 0 0,1 0 0 0 0,-1-1 1 0 0,1 0-1 0 0,0 1 0 0 0,0-1 0 0 0,0 0 1 0 0,0 0-1 0 0,0 0 0 0 0,0 0 0 0 0,0 0 1 0 0,1 0-3 0 0,6 2-15 0 0,0 0 1 0 0,0-1 0 0 0,0 0 0 0 0,1 0-1 0 0,-1-1 1 0 0,0 0 0 0 0,1-1 0 0 0,2 0 14 0 0,4 0-257 0 0,0-2 1 0 0,0 0-1 0 0,0-1 1 0 0,-1-1 0 0 0,15-5 256 0 0,-18 6-220 0 0,11-5-909 0 0,1-1 0 0 0,-1-1 1 0 0,-1 0-1 0 0,0-2 0 0 0,-1-1 1 0 0,0 0-1 0 0,0-2 0 0 0,-2 0 1 0 0,0-1-1 0 0,17-19 1129 0 0,-33 31-46 0 0,0-1 1 0 0,0 1-1 0 0,0-1 0 0 0,0 1 1 0 0,-1-1-1 0 0,2-4 46 0 0,-4 9 40 0 0,0-1-1 0 0,0 1 1 0 0,1-1-1 0 0,-1 0 1 0 0,0 1-1 0 0,0-1 1 0 0,0 1-1 0 0,0-1 1 0 0,0 0 0 0 0,0 1-1 0 0,0-1 1 0 0,0 0-1 0 0,0 1 1 0 0,0-1-1 0 0,0 1 1 0 0,0-1-1 0 0,0 0 1 0 0,0 1 0 0 0,-1-1-1 0 0,1 1 1 0 0,0-1-1 0 0,0 0 1 0 0,-1 1-40 0 0,1-1 84 0 0,-1 1 1 0 0,0 0-1 0 0,0 0 1 0 0,0 0 0 0 0,0-1-1 0 0,1 1 1 0 0,-1 0-1 0 0,0 0 1 0 0,0 0 0 0 0,0 0-1 0 0,0 0 1 0 0,0 0-1 0 0,1 1 1 0 0,-1-1-1 0 0,0 0 1 0 0,0 0 0 0 0,0 1-1 0 0,0-1 1 0 0,1 0-1 0 0,-1 1 1 0 0,0-1-1 0 0,0 1 1 0 0,1-1-85 0 0,-6 3 459 0 0,0 1-1 0 0,0 0 1 0 0,1 0-1 0 0,-1 0 1 0 0,1 0-1 0 0,0 1 1 0 0,1 0 0 0 0,-1 0-1 0 0,1 0 1 0 0,0 1-1 0 0,0-1 1 0 0,0 1 0 0 0,1 0-1 0 0,-2 4-458 0 0,3-5 156 0 0,-1 0 0 0 0,1 1-1 0 0,1-1 1 0 0,-1 0 0 0 0,1 1 0 0 0,-1 0-1 0 0,2-1 1 0 0,-1 1 0 0 0,1 0 0 0 0,-1-1 0 0 0,2 1-1 0 0,-1 0 1 0 0,0-1 0 0 0,1 1 0 0 0,0-1-1 0 0,1 1 1 0 0,1 4-156 0 0,-3-9 39 0 0,1-1 0 0 0,-1 1-1 0 0,1 0 1 0 0,-1 0 0 0 0,1 0-1 0 0,-1 0 1 0 0,1 0 0 0 0,0 0-1 0 0,-1-1 1 0 0,1 1 0 0 0,0 0-1 0 0,0-1 1 0 0,0 1-1 0 0,-1-1 1 0 0,1 1 0 0 0,0 0-1 0 0,0-1 1 0 0,0 0 0 0 0,0 1-1 0 0,0-1 1 0 0,0 0 0 0 0,0 1-1 0 0,1-1-38 0 0,1 0 49 0 0,-1 0 0 0 0,1 0-1 0 0,0 0 1 0 0,0 0 0 0 0,0-1-1 0 0,-1 1 1 0 0,1-1 0 0 0,0 1-1 0 0,1-2-48 0 0,9-3 61 0 0,0-1 0 0 0,-1-1-1 0 0,10-6-60 0 0,-12 7 22 0 0,15-8-22 0 0,21-12-31 0 0,29-12 31 0 0,-62 32-19 0 0,0 1 0 0 0,1 0 0 0 0,-1 1 0 0 0,1 0 1 0 0,0 1-1 0 0,0 1 0 0 0,1 0 0 0 0,3 1 19 0 0,-16 1-12 0 0,-1 0 0 0 0,0 0 0 0 0,0-1 0 0 0,0 2 0 0 0,1-1 0 0 0,-1 0-1 0 0,0 0 1 0 0,0 0 0 0 0,0 0 0 0 0,1 1 0 0 0,-1-1 0 0 0,0 1 0 0 0,0-1 0 0 0,0 1 0 0 0,0-1 0 0 0,0 1 0 0 0,0-1 0 0 0,0 1 0 0 0,0 0-1 0 0,0 0 1 0 0,0 0 0 0 0,0-1 0 0 0,0 1 0 0 0,-1 0 0 0 0,1 0 0 0 0,0 0 0 0 0,0 1 12 0 0,-1-1-23 0 0,0 1-1 0 0,1 0 1 0 0,-1 0-1 0 0,0 0 1 0 0,0 0 0 0 0,0 0-1 0 0,0 0 1 0 0,0 0 0 0 0,0 0-1 0 0,-1 0 1 0 0,1 0-1 0 0,-1-1 1 0 0,1 1 0 0 0,-1 0-1 0 0,-1 1 24 0 0,-2 6-544 0 0,0 0 1 0 0,-1 0-1 0 0,-1-1 0 0 0,1 0 0 0 0,-2 0 0 0 0,-1 2 544 0 0,-2 1-1726 0 0,-12 13-7015 0 0,22-22 5079 0 0,5 0 2134 0 0,3-1-249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9 320 0 0,'0'1'369'0'0,"0"0"-1"0"0,0 0 0 0 0,1 0 1 0 0,-1 0-1 0 0,0 0 1 0 0,0 0-1 0 0,0 0 1 0 0,0 0-1 0 0,0 0 1 0 0,0 0-1 0 0,0 0 1 0 0,-1 0-1 0 0,1 0 1 0 0,0 0-1 0 0,0 0 1 0 0,-1 0-1 0 0,1 0 1 0 0,-1 0-1 0 0,1 0 1 0 0,-1 0-1 0 0,1-1 1 0 0,-1 1-1 0 0,0 0 1 0 0,1 0-1 0 0,-1 0 1 0 0,0-1-1 0 0,1 1 1 0 0,-1 0-1 0 0,0-1 1 0 0,0 1-1 0 0,0-1 0 0 0,0 1 1 0 0,0-1-1 0 0,0 1 1 0 0,0-1-1 0 0,0 0 1 0 0,0 1-1 0 0,0-1 1 0 0,0 0-1 0 0,0 0 1 0 0,0 0-1 0 0,0 0 1 0 0,0 0-1 0 0,0 0 1 0 0,0 0-369 0 0,-14 4 3171 0 0,1 4-3662 0 0,31-3 352 0 0,11-10-2614 0 0,-19 2 375 0 0,0-2 0 0 0,0 1 1 0 0,-1-1-1 0 0,1 0 0 0 0,4-5 2378 0 0,-5 5-1211 0 0,13-10-1475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 0 0,'0'0'545'0'0,"12"18"2608"0"0,-6-12 1218 0 0,-3-11 6550 0 0,0 4-10771 0 0,-1 1-1 0 0,0-1 0 0 0,0 1 0 0 0,1 0 0 0 0,-1-1 0 0 0,0 1 0 0 0,0 0 0 0 0,1 0 0 0 0,-1 1 0 0 0,0-1 0 0 0,1 0 0 0 0,0 1-149 0 0,1-1-264 0 0,5 1 86 0 0,-3 3-6928 0 0,-9 1-1244 0 0,-5 0 5961 0 0,-7-1-159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41 246 276 0 0,'-5'1'866'0'0,"1"1"0"0"0,0 0 1 0 0,0 0-1 0 0,0 1 0 0 0,1-1 0 0 0,-1 1 0 0 0,1 0 1 0 0,-2 1-867 0 0,5-4 99 0 0,-1 1 1 0 0,1-1 0 0 0,-1 1 0 0 0,1 0 0 0 0,-1-1-1 0 0,1 1 1 0 0,0 0 0 0 0,0-1 0 0 0,-1 1-1 0 0,1 0 1 0 0,0-1 0 0 0,0 1 0 0 0,0 0 0 0 0,0 0-1 0 0,-1-1 1 0 0,1 1 0 0 0,0 0 0 0 0,1 0 0 0 0,-1-1-1 0 0,0 1 1 0 0,0 0-100 0 0,0 1 13 0 0,1-1 1 0 0,0 0-1 0 0,0 1 0 0 0,-1-1 0 0 0,1 1 1 0 0,0-1-1 0 0,0 0 0 0 0,0 0 1 0 0,0 0-1 0 0,1 1 0 0 0,-1-1 0 0 0,0 0 1 0 0,0-1-1 0 0,1 2-13 0 0,6 3 137 0 0,0-1 0 0 0,0 0 0 0 0,0 0 0 0 0,0-1 0 0 0,1 0 0 0 0,-1 0 0 0 0,1-1 0 0 0,0 0 0 0 0,0 0 0 0 0,0-1 0 0 0,1 0-137 0 0,24 0 192 0 0,1 0 0 0 0,8-3-192 0 0,-37 2 12 0 0,40-3 24 0 0,1-2 0 0 0,-2-2 0 0 0,1-2 0 0 0,15-6-36 0 0,-36 8-17 0 0,0-2-1 0 0,0 0 0 0 0,-1-2 0 0 0,0-1 1 0 0,-1-1-1 0 0,0 0 0 0 0,-1-2 0 0 0,7-6 18 0 0,-24 16-117 0 0,1-1 0 0 0,-1 1-1 0 0,0-1 1 0 0,0 0 0 0 0,-1 0-1 0 0,0 0 1 0 0,0-1 0 0 0,0 0-1 0 0,-1 0 1 0 0,0 0 0 0 0,0 0-1 0 0,-1 0 1 0 0,0 0 0 0 0,0-1-1 0 0,-1 1 118 0 0,0 4-33 0 0,-1 0-1 0 0,0 0 1 0 0,0 0-1 0 0,0 0 1 0 0,0 0-1 0 0,0 0 1 0 0,0 0-1 0 0,-1 0 1 0 0,0 0-1 0 0,1 0 1 0 0,-1 1-1 0 0,0-1 1 0 0,0 0-1 0 0,-1 0 0 0 0,1 1 1 0 0,-1-1-1 0 0,1 1 1 0 0,-1-1-1 0 0,0 1 1 0 0,0 0-1 0 0,0-1 1 0 0,0 1-1 0 0,0 0 1 0 0,0 0-1 0 0,-1 1 1 0 0,1-1-1 0 0,-1 0 0 0 0,1 1 1 0 0,-1-1-1 0 0,1 1 1 0 0,-1 0-1 0 0,0 0 1 0 0,0 0-1 0 0,0 0 1 0 0,0 1-1 0 0,0-1 1 0 0,1 1-1 0 0,-4 0 34 0 0,-3-1 259 0 0,0 0 0 0 0,0 1 0 0 0,0 1 0 0 0,0 0 0 0 0,-1 0 0 0 0,1 0 0 0 0,0 1 0 0 0,0 1 0 0 0,1 0-1 0 0,-1 0 1 0 0,1 0 0 0 0,-1 1 0 0 0,1 0 0 0 0,0 1 0 0 0,0 0 0 0 0,1 0 0 0 0,0 1 0 0 0,-1 0 0 0 0,0 2-259 0 0,0-2 225 0 0,1 1-1 0 0,0 1 1 0 0,1-1 0 0 0,0 1 0 0 0,0 0-1 0 0,0 0 1 0 0,1 1 0 0 0,0 0 0 0 0,1 0 0 0 0,0 0-1 0 0,1 0 1 0 0,-1 1 0 0 0,2-1 0 0 0,-1 1-1 0 0,1 0 1 0 0,1 0 0 0 0,0 5-225 0 0,3 12 58 0 0,1-1 0 0 0,2 0-1 0 0,1 0 1 0 0,1-1 0 0 0,1 0 0 0 0,1 0 0 0 0,1 1-58 0 0,27 81 1 0 0,-32-83-7 0 0,0 0 0 0 0,-2 0 0 0 0,0 0 0 0 0,-2 0 0 0 0,0 0 0 0 0,-2 0 0 0 0,-1 0 0 0 0,0 1-1 0 0,-2-2 1 0 0,-1 1 0 0 0,-1 0 0 0 0,-7 18 6 0 0,8-28-1 0 0,-1-1 0 0 0,0 1 0 0 0,-1-1 0 0 0,0 0 0 0 0,-1-1 0 0 0,-1 0 0 0 0,0 0 0 0 0,0-1 0 0 0,-1 0 0 0 0,-1-1-1 0 0,0 0 1 0 0,0 0 0 0 0,-1-1 0 0 0,0-1 0 0 0,0 0 0 0 0,-1 0 0 0 0,0-2 0 0 0,-1 1 0 0 0,1-2 0 0 0,-1 0 0 0 0,-8 2 1 0 0,13-5 2 0 0,0 0 0 0 0,0-1 0 0 0,0 0 0 0 0,0 0 0 0 0,0-1 1 0 0,0 0-1 0 0,1-1 0 0 0,-1 0 0 0 0,0 0 0 0 0,0-1 0 0 0,0 0 1 0 0,1 0-1 0 0,-2-2-2 0 0,4 2-22 0 0,0-1 1 0 0,1 1 0 0 0,-1-2-1 0 0,0 1 1 0 0,1-1-1 0 0,0 1 1 0 0,0-2-1 0 0,0 1 1 0 0,1 0 0 0 0,-1-1-1 0 0,1 0 1 0 0,0 0-1 0 0,0 0 1 0 0,1 0-1 0 0,0-1 1 0 0,0 0 0 0 0,0 1-1 0 0,-1-5 22 0 0,-1-6-602 0 0,0 0 1 0 0,1-1-1 0 0,1 1 0 0 0,1-1 0 0 0,1 1 0 0 0,0-1 0 0 0,1 0 1 0 0,0 0-1 0 0,2 0 0 0 0,1-9 602 0 0,5-16-2720 0 0,2 1 0 0 0,1 0 0 0 0,11-24 2720 0 0,3 0-1990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0 704 0 0,'9'6'11255'0'0,"4"-1"-4448"0"0,17 1-2001 0 0,39-1-8163 0 0,-51-4 5039 0 0,-7 0-1775 0 0,145 10-3180 0 0,-104-4-1664 0 0,-1 2-3730 0 0,-46-8 5856 0 0,-4 0 903 0 0</inkml:trace>
  <inkml:trace contextRef="#ctx0" brushRef="#br0" timeOffset="1">5 294 2168 0 0,'-1'1'639'0'0,"0"1"0"0"0,1 0 0 0 0,-1 0 0 0 0,1 0 0 0 0,-1-1 0 0 0,1 1 0 0 0,0 0 0 0 0,0 0 0 0 0,-1 0 0 0 0,1 0 0 0 0,1-1 0 0 0,-1 1 0 0 0,0 0 0 0 0,0 0 0 0 0,1 0-639 0 0,-1-2 274 0 0,1 1-1 0 0,-1-1 1 0 0,1 0 0 0 0,-1 1-1 0 0,1-1 1 0 0,-1 0-1 0 0,1 1 1 0 0,-1-1 0 0 0,1 0-1 0 0,-1 0 1 0 0,1 1-1 0 0,-1-1 1 0 0,1 0-1 0 0,-1 0 1 0 0,1 0 0 0 0,0 0-1 0 0,-1 0 1 0 0,1 0-1 0 0,-1 0 1 0 0,1 0 0 0 0,0 0-1 0 0,-1 0-273 0 0,17-2 530 0 0,169-34 1172 0 0,121-20-6072 0 0,-68 22-8795 0 0,-184 26 11076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66 884 0 0,'-2'0'737'0'0,"1"0"1"0"0,0 1-1 0 0,0-1 0 0 0,-1 0 0 0 0,1 0 0 0 0,-1 0 1 0 0,1 0-1 0 0,0 0 0 0 0,-1 0 0 0 0,1 0 1 0 0,0-1-1 0 0,0 1 0 0 0,-1-1 0 0 0,1 1 0 0 0,0 0 1 0 0,-1-1-1 0 0,1 0 0 0 0,0 1 0 0 0,0-1 1 0 0,-1-1-738 0 0,-1 1 755 0 0,0-1 1 0 0,1 1-1 0 0,-1-1 1 0 0,0 0 0 0 0,1 0-1 0 0,0 0 1 0 0,-1 0 0 0 0,1 0-1 0 0,0-1-755 0 0,2 2 17 0 0,0 1 0 0 0,0 0-1 0 0,0-1 1 0 0,0 1 0 0 0,0 0-1 0 0,0 0 1 0 0,0-1-1 0 0,1 1 1 0 0,-1 0 0 0 0,0-1-1 0 0,0 1 1 0 0,0 0 0 0 0,1 0-1 0 0,-1-1 1 0 0,0 1-1 0 0,0 0 1 0 0,1 0 0 0 0,-1 0-1 0 0,0 0 1 0 0,0-1 0 0 0,1 1-1 0 0,-1 0 1 0 0,0 0 0 0 0,1 0-1 0 0,-1 0 1 0 0,0 0-1 0 0,1 0 1 0 0,-1 0 0 0 0,0 0-1 0 0,1 0 1 0 0,-1 0 0 0 0,0 0-1 0 0,1 0 1 0 0,-1 0 0 0 0,0 0-1 0 0,0 0 1 0 0,1 0-1 0 0,-1 0 1 0 0,1 0-17 0 0,16-1-172 0 0,-16 1 167 0 0,57-3-3841 0 0,-1-5-13471 0 0,22-8 17317 0 0,-50 10-1710 0 0</inkml:trace>
  <inkml:trace contextRef="#ctx0" brushRef="#br0" timeOffset="1">357 39 1208 0 0,'-1'1'601'0'0,"0"0"0"0"0,0 1-1 0 0,-1-1 1 0 0,1 0 0 0 0,0 0 0 0 0,0 0-1 0 0,-1 0 1 0 0,1 0 0 0 0,-1 0-1 0 0,1 0 1 0 0,-1 0 0 0 0,1 0 0 0 0,-1-1-1 0 0,1 1 1 0 0,-1 0 0 0 0,0-1 0 0 0,1 0-1 0 0,-1 1 1 0 0,0-1 0 0 0,0 0 0 0 0,1 0-1 0 0,-1 0 1 0 0,0 0 0 0 0,1 0 0 0 0,-1 0-1 0 0,0-1-600 0 0,-3 1 945 0 0,4 0-23 0 0,1 0-146 0 0,21-9-1956 0 0,49-27-15078 0 0,-56 29 14394 0 0</inkml:trace>
  <inkml:trace contextRef="#ctx0" brushRef="#br0" timeOffset="266.127">541 74 128 0 0,'0'1'656'0'0,"0"0"0"0"0,1 0 0 0 0,-1 0 0 0 0,0 0 0 0 0,1 0 0 0 0,-1 0 0 0 0,1 0 0 0 0,-1-1 0 0 0,1 1 1 0 0,-1 0-1 0 0,1 0 0 0 0,0 0 0 0 0,-1-1 0 0 0,1 1 0 0 0,0 0 0 0 0,0-1 0 0 0,-1 1 0 0 0,1-1 0 0 0,0 1 0 0 0,0-1-656 0 0,20 1 7530 0 0,-13-3-6421 0 0,0-1 0 0 0,0 0 0 0 0,0-1 0 0 0,7-4-1109 0 0,5-1-741 0 0,-20 8 760 0 0,40-17-4712 0 0,-38 17 3720 0 0,-1-1 1 0 0,1 1 0 0 0,0 0 0 0 0,0-1-1 0 0,-1 0 1 0 0,1 1 0 0 0,-1-1-1 0 0,1 0 1 0 0,-1 0 0 0 0,0 1 0 0 0,1-1-1 0 0,-1 0 1 0 0,0 0 0 0 0,-1-1 0 0 0,1 1-1 0 0,0 0 1 0 0,0-2 972 0 0,-2-2-2555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90 531 1104 0 0,'-3'2'531'0'0,"0"0"0"0"0,0-1 0 0 0,0 1 0 0 0,0-1 0 0 0,-1 0 0 0 0,1 0 0 0 0,0 0 0 0 0,-1-1 0 0 0,1 1 0 0 0,-1-1 0 0 0,1 0 0 0 0,-1 0 0 0 0,1 0 0 0 0,0 0 0 0 0,-1 0 0 0 0,1-1 0 0 0,-1 0-531 0 0,2 1 162 0 0,1 0 1 0 0,-1-1 0 0 0,1 1 0 0 0,-1-1-1 0 0,1 1 1 0 0,-1-1 0 0 0,1 0 0 0 0,0 0-1 0 0,-1 0 1 0 0,1 0 0 0 0,0 0-1 0 0,0 0 1 0 0,0 0 0 0 0,0 0 0 0 0,0 0-1 0 0,0 0 1 0 0,0-1 0 0 0,0 1-1 0 0,0 0 1 0 0,0-1 0 0 0,1 1 0 0 0,-1 0-1 0 0,0-1 1 0 0,1 1 0 0 0,0-1 0 0 0,-1 1-1 0 0,1-1 1 0 0,0 0 0 0 0,-1 1-1 0 0,1-1 1 0 0,0 1 0 0 0,0-1 0 0 0,0 1-1 0 0,1-1 1 0 0,-1 1 0 0 0,0-1-1 0 0,1 0 1 0 0,-1 1-163 0 0,3-10 326 0 0,0 1 1 0 0,1 0-1 0 0,1 0 0 0 0,-1 0 0 0 0,1 1 0 0 0,1-1 1 0 0,0 1-1 0 0,7-8-326 0 0,13-15 33 0 0,22-20-33 0 0,-34 38 89 0 0,14-16 79 0 0,2 2 1 0 0,9-6-169 0 0,-30 27 87 0 0,-1 0 0 0 0,2 1 0 0 0,-1 0 1 0 0,1 0-1 0 0,0 1 0 0 0,0 1 0 0 0,0 0 0 0 0,1 0 0 0 0,-1 1 1 0 0,10-2-88 0 0,-18 4 5 0 0,-1 1 0 0 0,1 0 0 0 0,0-1 0 0 0,-1 1 0 0 0,1 0 0 0 0,-1 0 0 0 0,1 0 1 0 0,0 0-1 0 0,-1 0 0 0 0,1 1 0 0 0,-1-1 0 0 0,1 0 0 0 0,0 1 0 0 0,-1-1 1 0 0,1 1-1 0 0,-1 0 0 0 0,1-1 0 0 0,-1 1 0 0 0,1 0 0 0 0,-1 0 0 0 0,0 0 1 0 0,0 0-1 0 0,1 0 0 0 0,-1 0-5 0 0,0 1 4 0 0,0 0 0 0 0,0 0 0 0 0,-1-1-1 0 0,1 1 1 0 0,-1 0 0 0 0,1 0 0 0 0,-1 0 0 0 0,0 0 0 0 0,1 0 0 0 0,-1 0 0 0 0,0 0 0 0 0,0 0-1 0 0,-1 0 1 0 0,1 0 0 0 0,0 0 0 0 0,-1-1 0 0 0,1 2-4 0 0,-5 12 10 0 0,0-1-1 0 0,0-1 1 0 0,-1 1 0 0 0,-8 12-10 0 0,12-22 1 0 0,-26 43-2 0 0,-17 35 9 0 0,41-73-43 0 0,1-1 0 0 0,-1 1 0 0 0,2 0 1 0 0,-1-1-1 0 0,1 1 0 0 0,1 0 0 0 0,0 0 1 0 0,-1 7 34 0 0,2-16-93 0 0,0 1 0 0 0,0 0 0 0 0,0 0 0 0 0,0 0 0 0 0,0 0 0 0 0,0-1 0 0 0,0 1 0 0 0,0 0 0 0 0,0 0 0 0 0,0 0 0 0 0,0 0 1 0 0,1-1-1 0 0,-1 1 0 0 0,0 0 0 0 0,1 0 0 0 0,-1-1 0 0 0,0 1 0 0 0,1 0 0 0 0,-1 0 0 0 0,1-1 0 0 0,-1 1 0 0 0,1 0 1 0 0,-1-1-1 0 0,1 1 0 0 0,0-1 0 0 0,-1 1 0 0 0,1-1 0 0 0,0 1 0 0 0,-1-1 0 0 0,2 1 93 0 0,-1-1-361 0 0,1 0 1 0 0,-1 0-1 0 0,1 0 1 0 0,-1 0-1 0 0,1-1 0 0 0,-1 1 1 0 0,1 0-1 0 0,-1-1 0 0 0,1 1 1 0 0,-1-1-1 0 0,1 0 0 0 0,-1 1 1 0 0,0-1-1 0 0,1 0 1 0 0,0-1 360 0 0,7-4-2198 0 0,-1-1 0 0 0,0 0 0 0 0,0 0 0 0 0,4-5 2198 0 0,8-10-2420 0 0</inkml:trace>
  <inkml:trace contextRef="#ctx0" brushRef="#br0" timeOffset="281.29">610 156 1368 0 0,'4'6'6488'0'0,"7"5"5696"0"0,11-9-11288 0 0,22-2-1504 0 0,0-2 1 0 0,0-2-1 0 0,13-4 608 0 0,-35 3-2076 0 0,0 0 0 0 0,-1-2 0 0 0,2-1 2076 0 0,-4 1-3500 0 0,0-2 0 0 0,-1 0 0 0 0,12-9 3500 0 0,-6 1-2037 0 0</inkml:trace>
  <inkml:trace contextRef="#ctx0" brushRef="#br0" timeOffset="567.336">1115 1 872 0 0,'-3'10'9061'0'0,"-10"7"-4190"0"0,2-2-2351 0 0,3 4-1145 0 0,-4 7 109 0 0,2-1 0 0 0,-5 23-1484 0 0,13-38-17 0 0,0-1 0 0 0,0 1-1 0 0,1-1 1 0 0,1 1 0 0 0,-1 0 0 0 0,2-1-1 0 0,-1 1 1 0 0,1 0 0 0 0,1-1 0 0 0,0 1 17 0 0,10 47-3309 0 0,-9-42-740 0 0,-1 0 0 0 0,-1 0 1 0 0,0 1-1 0 0,-2 10 4049 0 0,-1-11-1827 0 0</inkml:trace>
  <inkml:trace contextRef="#ctx0" brushRef="#br0" timeOffset="843.043">1108 785 1864 0 0,'15'3'9049'0'0,"13"-2"-5025"0"0,0-1-3384 0 0,60 13 161 0 0,3 0-2179 0 0,0-4 1378 0 0,-1-8-4147 0 0,-67-2 262 0 0,0-2 0 0 0,19-4 3885 0 0,-15-1-2023 0 0</inkml:trace>
  <inkml:trace contextRef="#ctx0" brushRef="#br0" timeOffset="844.043">1509 533 1140 0 0,'-53'38'5914'0'0,"24"-18"-2732"0"0,1 1 1 0 0,1 1-1 0 0,-9 10-3182 0 0,30-25 287 0 0,-1 0-1 0 0,1 0 1 0 0,0 1-1 0 0,1-1 1 0 0,-1 1-1 0 0,2 1 0 0 0,-1-1 1 0 0,1 1-1 0 0,0-1 1 0 0,1 1-1 0 0,0 0 1 0 0,1 0-1 0 0,-1 1 1 0 0,1 4-287 0 0,2-8 7 0 0,-1 0 0 0 0,2 0 0 0 0,-1 0 0 0 0,1 0 0 0 0,-1 0 0 0 0,2 0 0 0 0,-1 0 0 0 0,1 0 0 0 0,0-1 1 0 0,0 1-1 0 0,0 0 0 0 0,1-1 0 0 0,0 0 0 0 0,0 0 0 0 0,0 0 0 0 0,2 1-7 0 0,-2-2-329 0 0,0 0 1 0 0,0 0-1 0 0,1-1 0 0 0,0 0 1 0 0,0 0-1 0 0,0 0 0 0 0,0 0 1 0 0,0 0-1 0 0,2 0 329 0 0,-2-1-770 0 0,0-1 1 0 0,0 1-1 0 0,0-1 0 0 0,0 0 1 0 0,0 0-1 0 0,0 0 0 0 0,0-1 1 0 0,1 1-1 0 0,-1-1 1 0 0,0 0-1 0 0,2 0 770 0 0,61-14-6707 0 0,-28 4 4545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282 269 488 0 0,'-9'7'2952'0'0,"0"0"0"0"0,-1-1 1 0 0,0 0-1 0 0,0-1 0 0 0,-3 2-2952 0 0,2-2 1023 0 0,1 0-1 0 0,0 1 1 0 0,0 0 0 0 0,0 1 0 0 0,-2 3-1023 0 0,-12 11 462 0 0,1 2 0 0 0,2 0 0 0 0,-19 26-462 0 0,34-41 27 0 0,0-1-1 0 0,1 1 1 0 0,0 1-1 0 0,1-1 1 0 0,0 1 0 0 0,0 0-1 0 0,1-1 1 0 0,0 2-1 0 0,0-1 1 0 0,1 0 0 0 0,1 0-1 0 0,-1 1 1 0 0,1-1-1 0 0,1 1 1 0 0,0 4-27 0 0,2-6-39 0 0,0 0 0 0 0,0-1 0 0 0,1 1 0 0 0,0 0 0 0 0,0-1 0 0 0,1 0 0 0 0,0 0 0 0 0,0 0 0 0 0,0 0 0 0 0,1-1 0 0 0,0 0 0 0 0,1 0 0 0 0,-1 0 0 0 0,1 0 0 0 0,0-1 0 0 0,1 0 1 0 0,1 1 38 0 0,5 3-695 0 0,0 0 0 0 0,0-2 1 0 0,0 1-1 0 0,2-1 695 0 0,-2-2-1633 0 0,-1 0 1 0 0,2 0 0 0 0,-1-1-1 0 0,2-1 1633 0 0,-4-1-1141 0 0,-1-1 1 0 0,1 0-1 0 0,0-1 1 0 0,0 0-1 0 0,0-1 0 0 0,0 0 1 0 0,0-1-1 0 0,-1 0 1 0 0,7-2 1140 0 0,21-8-1800 0 0</inkml:trace>
  <inkml:trace contextRef="#ctx0" brushRef="#br0" timeOffset="282.922">1053 357 544 0 0,'-4'-5'6815'0'0,"-12"-2"-2154"0"0,7 4-3397 0 0,0 1-1 0 0,1 0 0 0 0,-1 1 0 0 0,0 0 1 0 0,0 0-1 0 0,-9 1-1263 0 0,2 1 711 0 0,-1 1 0 0 0,1 0 0 0 0,-12 4-711 0 0,4 0 187 0 0,0 2 0 0 0,0 0-1 0 0,1 2 1 0 0,0 1-1 0 0,-1 1-186 0 0,21-11 25 0 0,0 1-1 0 0,0 0 1 0 0,0-1-1 0 0,1 1 1 0 0,-1 0-1 0 0,0 1 1 0 0,1-1-1 0 0,-1 0 1 0 0,1 1-1 0 0,0-1 1 0 0,0 1-1 0 0,0 0 1 0 0,0 0-1 0 0,0 0 1 0 0,1 0-1 0 0,-1 0 1 0 0,1 0-1 0 0,0 0 1 0 0,-1 1-1 0 0,2-1-24 0 0,-1 1 5 0 0,1 0-1 0 0,0-1 0 0 0,1 1 1 0 0,-1 0-1 0 0,1 0 0 0 0,0-1 1 0 0,0 1-1 0 0,0 0 0 0 0,0-1 1 0 0,0 1-1 0 0,1-1 0 0 0,0 1 0 0 0,-1-1 1 0 0,2 0-1 0 0,-1 0 0 0 0,0 0 1 0 0,0 0-1 0 0,2 1-4 0 0,6 7-3 0 0,1-1-1 0 0,0 1 0 0 0,0-2 1 0 0,10 6 3 0 0,-12-9-6 0 0,0 1 1 0 0,0 0 0 0 0,-1 0-1 0 0,0 0 1 0 0,0 1 0 0 0,-1 0-1 0 0,0 1 1 0 0,0 0-1 0 0,4 8 6 0 0,-10-15 0 0 0,0 0 0 0 0,0 0 0 0 0,-1 0 0 0 0,1 0-1 0 0,0 0 1 0 0,-1 0 0 0 0,0 0 0 0 0,1 0-1 0 0,-1 0 1 0 0,0 0 0 0 0,0 1 0 0 0,0-1-1 0 0,-1 0 1 0 0,1 0 0 0 0,0 0 0 0 0,-1 0 0 0 0,1 0-1 0 0,-1 0 1 0 0,0 0 0 0 0,0 1 0 0 0,-1 1-1 0 0,-1 0 1 0 0,1-1-1 0 0,-1 1 0 0 0,1-1 1 0 0,-1 0-1 0 0,0 1 0 0 0,-1-1 1 0 0,1 0-1 0 0,-4 2 1 0 0,-8 5-6 0 0,0-1-1 0 0,0-1 1 0 0,-1 0 0 0 0,-10 3 6 0 0,24-11-1 0 0,-72 27 14 0 0,68-25-158 0 0,0-1 0 0 0,1 0 0 0 0,-1 0 0 0 0,0 0-1 0 0,0 0 1 0 0,1-1 0 0 0,-1 0 0 0 0,0-1 0 0 0,0 1 0 0 0,0-1 0 0 0,1 0 0 0 0,-3-1 145 0 0,6 1-390 0 0,0 0 1 0 0,0 0-1 0 0,1 0 0 0 0,-1-1 0 0 0,0 1 0 0 0,0-1 1 0 0,1 1-1 0 0,-1-1 0 0 0,1 0 0 0 0,-1 1 0 0 0,1-1 0 0 0,0 0 1 0 0,-1 0-1 0 0,1 0 0 0 0,0 0 0 0 0,0 0 0 0 0,1-1 1 0 0,-1 1-1 0 0,0 0 0 0 0,1 0 0 0 0,-1 0 0 0 0,1-1 0 0 0,0 1 1 0 0,0 0-1 0 0,0-1 0 0 0,0 1 0 0 0,0-1 390 0 0,0-9-2063 0 0,1 0 0 0 0,1 0 0 0 0,-1 1 0 0 0,3-8 2063 0 0,5-14-2178 0 0</inkml:trace>
  <inkml:trace contextRef="#ctx0" brushRef="#br0" timeOffset="484.516">974 502 604 0 0,'31'13'12211'0'0,"2"-2"-5385"0"0,36 3-4492 0 0,-52-11-4723 0 0,1 0 0 0 0,-1 1 0 0 0,0 1 0 0 0,0 0 0 0 0,-1 1 0 0 0,1 1-1 0 0,-1 1 1 0 0,9 5 2389 0 0,-6 2-2250 0 0</inkml:trace>
  <inkml:trace contextRef="#ctx0" brushRef="#br0" timeOffset="708.721">1363 938 2020 0 0,'-1'6'8559'0'0,"2"-14"-4057"0"0,2 1-4533 0 0,28-41 2297 0 0,1 1 0 0 0,4 1-2266 0 0,18-18 1172 0 0,8-2-1172 0 0,192-173-573 0 0,-214 203 849 0 0,-17 15-253 0 0,62-52 110 0 0,-74 64-36 0 0,1 1 0 0 0,0 0 0 0 0,0 1 0 0 0,1 1 0 0 0,0 0 0 0 0,9-3-97 0 0,-20 8 31 0 0,0 1 1 0 0,0-1-1 0 0,0 0 1 0 0,0 1-1 0 0,0-1 1 0 0,0 1 0 0 0,0 0-1 0 0,1 0 1 0 0,-1 0-1 0 0,0 0 1 0 0,0 0-1 0 0,0 0 1 0 0,0 0 0 0 0,0 1-1 0 0,1-1 1 0 0,-1 1-1 0 0,0 0 1 0 0,0 0-1 0 0,1 0-31 0 0,-2 0 27 0 0,0 0 1 0 0,1 0-1 0 0,-1 1 0 0 0,0-1 0 0 0,0 0 0 0 0,0 1 0 0 0,0-1 0 0 0,0 0 0 0 0,-1 1 0 0 0,1-1 0 0 0,0 1 0 0 0,-1 0 0 0 0,1-1 0 0 0,-1 1 0 0 0,1-1 0 0 0,-1 1 0 0 0,0 0 0 0 0,0-1 0 0 0,0 2-27 0 0,0 6 55 0 0,0-1 0 0 0,-1 1-1 0 0,0 0 1 0 0,0-1 0 0 0,-1 1 0 0 0,0-1-1 0 0,-1 1 1 0 0,-2 4-55 0 0,-1-1 8 0 0,-1 1-1 0 0,1-2 1 0 0,-2 1-1 0 0,0-1 1 0 0,0 0 0 0 0,-1 0-1 0 0,0-1 1 0 0,-1-1-1 0 0,0 0 1 0 0,-1 0-1 0 0,0 0 1 0 0,0-2 0 0 0,-1 1-1 0 0,-1 0-7 0 0,0-1-49 0 0,-1 0 0 0 0,1-1 0 0 0,-1-1 0 0 0,0 0 0 0 0,0-1 0 0 0,0 0 0 0 0,-1-1 0 0 0,0-1 0 0 0,1 0 0 0 0,-1-1 0 0 0,0 0 0 0 0,0-1 0 0 0,0-1 49 0 0,9 0-247 0 0,1 0 0 0 0,-1 0 0 0 0,1-1 0 0 0,-1 1 0 0 0,1-1 0 0 0,0 0 0 0 0,0-1 0 0 0,0 1 0 0 0,0-1-1 0 0,-1-1 248 0 0,2 1-719 0 0,-1-1 0 0 0,1 1 0 0 0,0-1-1 0 0,0 0 1 0 0,0-1 0 0 0,0 1-1 0 0,1-1 1 0 0,0 0 0 0 0,0 0-1 0 0,0 0 1 0 0,0 0 0 0 0,1 0-1 0 0,0 0 1 0 0,0-1 0 0 0,0 1-1 0 0,1-1 1 0 0,0 0 0 0 0,0 1-1 0 0,0-1 1 0 0,1 0 0 0 0,0 1 0 0 0,0-1-1 0 0,0 0 1 0 0,1 0 719 0 0,5-27-2081 0 0</inkml:trace>
  <inkml:trace contextRef="#ctx0" brushRef="#br0" timeOffset="998.072">2244 1 488 0 0,'27'26'3870'0'0,"-19"-19"-1896"0"0,-1 1-1 0 0,-1 0 0 0 0,1 0 1 0 0,-1 1-1 0 0,-1-1 0 0 0,0 2 0 0 0,1 0-1973 0 0,5 20 1824 0 0,-3 2-1202 0 0,-2 0 0 0 0,-1 1 0 0 0,-1-1 1 0 0,-2 1-1 0 0,-1 0 0 0 0,-2 0 0 0 0,-1 0 1 0 0,-4 18-623 0 0,0-15-123 0 0,-2-1 1 0 0,-1 0-1 0 0,-2-1 1 0 0,-1 0-1 0 0,-2-1 0 0 0,-1 0 1 0 0,-15 24 122 0 0,24-47-507 0 0,-25 37-1946 0 0,29-44 1825 0 0,0-1 0 0 0,0 0 1 0 0,0 0-1 0 0,0 0 0 0 0,0 0 1 0 0,0 0-1 0 0,-1 0 0 0 0,1 0 1 0 0,-1-1-1 0 0,1 1 0 0 0,-1-1 0 0 0,1 0 1 0 0,-1 1-1 0 0,0-1 0 0 0,0-1 1 0 0,-1 1 627 0 0,3-1-190 0 0,1 0 0 0 0,-1 0-1 0 0,0 0 1 0 0,1 0 0 0 0,-1 0 0 0 0,1 0 0 0 0,-1 0 0 0 0,1 0 0 0 0,-1-1 0 0 0,1 1 0 0 0,-1 0 0 0 0,1 0 0 0 0,-1-1 0 0 0,1 1 0 0 0,-1 0 0 0 0,1-1-1 0 0,-1 1 1 0 0,1 0 0 0 0,0-1 0 0 0,-1 1 0 0 0,1-1 0 0 0,-1 1 0 0 0,1-1 0 0 0,0 1 0 0 0,0-1 0 0 0,-1 1 0 0 0,1-1 0 0 0,0 1 0 0 0,0-1 0 0 0,0 1 0 0 0,-1-1-1 0 0,1 1 1 0 0,0-1 0 0 0,0 0 0 0 0,0 1 0 0 0,0-1 0 0 0,0 1 0 0 0,0-1 190 0 0,-1-17-2681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35 148 1704 0 0,'2'0'303'0'0,"-1"0"1"0"0,1-1-1 0 0,0 1 0 0 0,0 0 1 0 0,-1 1-1 0 0,1-1 0 0 0,0 0 0 0 0,-1 0 1 0 0,1 1-1 0 0,0-1 0 0 0,-1 1 0 0 0,1-1 1 0 0,0 1-1 0 0,-1 0 0 0 0,1 0 1 0 0,-1 0-1 0 0,1 0 0 0 0,-1 0 0 0 0,0 0 1 0 0,1 0-1 0 0,-1 0 0 0 0,0 0 1 0 0,0 1-1 0 0,1 0-303 0 0,-1 1 224 0 0,0 0 0 0 0,0 1 0 0 0,0-1 0 0 0,-1 0 0 0 0,1 1 0 0 0,-1-1 0 0 0,0 0 0 0 0,0 1 0 0 0,0-1-1 0 0,-1 1 1 0 0,1-1 0 0 0,-1 2-224 0 0,-5 23 347 0 0,-1 0-1 0 0,-1-1 0 0 0,-1 0 0 0 0,-2 1-346 0 0,-2 5 1058 0 0,2 1-1 0 0,-1 8-1057 0 0,21-75 118 0 0,0 0 1 0 0,2 0-1 0 0,1 1 0 0 0,2 1 1 0 0,1 0-1 0 0,13-18-118 0 0,-16 30 57 0 0,1 1 0 0 0,0 0 0 0 0,1 1 0 0 0,1 0 0 0 0,1 1 1 0 0,0 1-1 0 0,1 1 0 0 0,0 0 0 0 0,1 1 0 0 0,1 1 0 0 0,4-2-57 0 0,-14 10 6 0 0,-1 0 0 0 0,1 0-1 0 0,0 1 1 0 0,0 0 0 0 0,0 1-1 0 0,1 0 1 0 0,-1 0 0 0 0,0 1 0 0 0,1 0-1 0 0,-1 0 1 0 0,1 1 0 0 0,-1 1-1 0 0,1 0 1 0 0,6 1-6 0 0,-10 0-2 0 0,0-1 0 0 0,-1 1 0 0 0,1 0 1 0 0,-1 1-1 0 0,1-1 0 0 0,-1 1 0 0 0,0 0 0 0 0,0 0 0 0 0,0 1 0 0 0,0-1 0 0 0,-1 1 1 0 0,0 0-1 0 0,1 1 0 0 0,-2-1 0 0 0,1 1 0 0 0,0 0 0 0 0,-1 0 0 0 0,0 0 0 0 0,0 0 0 0 0,0 0 1 0 0,-1 1-1 0 0,0-1 0 0 0,2 5 2 0 0,-1 3-45 0 0,0-1 1 0 0,-1 1-1 0 0,0-1 1 0 0,-1 1-1 0 0,0 0 1 0 0,-1-1-1 0 0,0 1 1 0 0,-2 10 44 0 0,-5 17-3159 0 0,-1 0-1 0 0,-2 3 3160 0 0,1-9-4165 0 0,7-11 274 0 0,2-15 2477 0 0</inkml:trace>
  <inkml:trace contextRef="#ctx0" brushRef="#br0" timeOffset="412.805">1291 28 2148 0 0,'-4'-2'1035'0'0,"-1"0"0"0"0,1 0-1 0 0,-1 0 1 0 0,1 1 0 0 0,-1 0-1 0 0,1-1 1 0 0,-1 1-1 0 0,-2 1-1034 0 0,-41-1 3347 0 0,20 5-2482 0 0,1 2 1 0 0,-14 4-866 0 0,28-7 697 0 0,-32 9 1290 0 0,0 1 1 0 0,-34 17-1988 0 0,65-24 170 0 0,0 0 1 0 0,1 1-1 0 0,0 1 1 0 0,0 0 0 0 0,1 1-1 0 0,0 0 1 0 0,0 1-1 0 0,1 1 1 0 0,0 0 0 0 0,-4 6-171 0 0,13-15 12 0 0,0 1 0 0 0,0-1 0 0 0,0 1 0 0 0,1 0 0 0 0,-1 0 0 0 0,1-1 0 0 0,0 1 0 0 0,-1 0 0 0 0,2 0 0 0 0,-1 0 0 0 0,0 0 0 0 0,0 0 0 0 0,1 0 0 0 0,0 1 0 0 0,-1-1 0 0 0,1 0 0 0 0,1 0 0 0 0,-1 0 0 0 0,0 0 0 0 0,1 0 0 0 0,0 3-12 0 0,0-2 2 0 0,1-1 1 0 0,0-1-1 0 0,-1 1 1 0 0,1 0-1 0 0,0 0 0 0 0,0 0 1 0 0,1-1-1 0 0,-1 0 1 0 0,1 1-1 0 0,-1-1 1 0 0,1 0-1 0 0,0 0 0 0 0,-1 0 1 0 0,1 0-1 0 0,0-1 1 0 0,0 1-1 0 0,0-1 1 0 0,1 0-1 0 0,-1 0 0 0 0,1 1-2 0 0,15 2-6 0 0,0 0-1 0 0,-1-1 0 0 0,1 0 1 0 0,0-2-1 0 0,0 0 0 0 0,0-2 1 0 0,0 0-1 0 0,0 0 0 0 0,11-4 7 0 0,13-3-65 0 0,1-3-1 0 0,-2-1 1 0 0,23-10 65 0 0,-48 15-50 0 0,0 0 0 0 0,0-1 0 0 0,-1-1 0 0 0,15-10 50 0 0,-27 16-8 0 0,0 1 0 0 0,0-1 0 0 0,-1 0-1 0 0,1 0 1 0 0,-1 0 0 0 0,0 0 0 0 0,0-1 0 0 0,0 1-1 0 0,0-1 1 0 0,0 0 0 0 0,-1 0 0 0 0,0 0 0 0 0,0 0-1 0 0,0 0 1 0 0,0 0 0 0 0,-1-1 0 0 0,1 1-1 0 0,-1-1 1 0 0,0 1 0 0 0,-1-1 0 0 0,1 1 0 0 0,-1-3 8 0 0,0 5 1 0 0,0 1 1 0 0,0-1 0 0 0,0 0-1 0 0,0 1 1 0 0,-1-1-1 0 0,1 0 1 0 0,-1 1 0 0 0,1-1-1 0 0,-1 1 1 0 0,1-1 0 0 0,-1 1-1 0 0,0-1 1 0 0,0 1 0 0 0,0 0-1 0 0,0-1 1 0 0,0 1-1 0 0,0 0 1 0 0,0 0 0 0 0,0 0-1 0 0,0-1 1 0 0,-1 1 0 0 0,1 0-1 0 0,0 1 1 0 0,-1-2-2 0 0,-1 1 4 0 0,0 1 0 0 0,1-1 1 0 0,-1 0-1 0 0,0 1 0 0 0,0-1 0 0 0,0 1 1 0 0,1 0-1 0 0,-1 0 0 0 0,0 0 0 0 0,0 0 1 0 0,0 1-1 0 0,1-1 0 0 0,-3 1-4 0 0,-3 1 12 0 0,-1 1 1 0 0,1 0-1 0 0,0 0 0 0 0,0 1 0 0 0,0 0 1 0 0,0 0-1 0 0,1 1 0 0 0,-7 5-12 0 0,3 0 21 0 0,0 1 0 0 0,1 0 0 0 0,0 1 0 0 0,1 0 1 0 0,1 0-1 0 0,0 1 0 0 0,0 0 0 0 0,1 1 0 0 0,1 0 0 0 0,0 0 0 0 0,1 0 0 0 0,-1 7-21 0 0,4-14-41 0 0,1 0 1 0 0,-1 1-1 0 0,2 0 1 0 0,-1-1-1 0 0,1 1 1 0 0,0-1-1 0 0,1 1 1 0 0,-1-1-1 0 0,2 1 1 0 0,-1-1-1 0 0,3 7 41 0 0,-2-9-147 0 0,0 1 0 0 0,0-1-1 0 0,1 0 1 0 0,0 0-1 0 0,0 0 1 0 0,1 0 0 0 0,0-1-1 0 0,-1 1 1 0 0,1-1 0 0 0,1 0-1 0 0,-1 0 1 0 0,0 0 0 0 0,1-1-1 0 0,0 1 1 0 0,0-1-1 0 0,3 1 148 0 0,0 0-910 0 0,0-1 0 0 0,0 1 0 0 0,0-2 0 0 0,0 1 0 0 0,1-1-1 0 0,-1 0 1 0 0,1-1 0 0 0,0 0 0 0 0,5 0 910 0 0,11-1-4441 0 0,0-2 1 0 0,17-2 4440 0 0,-16 0-1750 0 0</inkml:trace>
  <inkml:trace contextRef="#ctx0" brushRef="#br0" timeOffset="699.251">1438 467 1380 0 0,'-31'-19'9543'0'0,"29"17"-8869"0"0,0 0-1 0 0,0 0 1 0 0,0-1 0 0 0,0 1 0 0 0,0 0 0 0 0,0-1 0 0 0,1 1-1 0 0,-1-1 1 0 0,0-1-674 0 0,2 2 131 0 0,-1 0 1 0 0,0 0-1 0 0,1 0 0 0 0,0-1 0 0 0,-1 1 0 0 0,1 0 0 0 0,0 0 0 0 0,0-1 1 0 0,0 1-1 0 0,0 0 0 0 0,1 0 0 0 0,-1-1 0 0 0,1 1 0 0 0,-1 0 0 0 0,1 0 1 0 0,0 0-1 0 0,0 0 0 0 0,0 0 0 0 0,0 0 0 0 0,0 0 0 0 0,0 0 0 0 0,0 0 1 0 0,1 0-1 0 0,-1 0 0 0 0,1 1 0 0 0,-1-1 0 0 0,1 1 0 0 0,1-1-131 0 0,12-12 12 0 0,0 1 0 0 0,1 1 1 0 0,1 0-1 0 0,0 1 0 0 0,1 1 0 0 0,0 1 0 0 0,0 1 0 0 0,6-2-12 0 0,-15 6-4 0 0,0 1-1 0 0,0 0 1 0 0,1 0 0 0 0,-1 1-1 0 0,1 1 1 0 0,-1-1-1 0 0,1 2 1 0 0,-1-1 0 0 0,1 1-1 0 0,0 0 1 0 0,-1 1-1 0 0,1 1 1 0 0,0-1 0 0 0,-1 1-1 0 0,0 1 1 0 0,1 0 0 0 0,-1 0-1 0 0,2 2 5 0 0,-8-3 15 0 0,0 0 0 0 0,0 0 0 0 0,-1 0 0 0 0,1 0 0 0 0,0 1 0 0 0,-1-1 0 0 0,0 1 0 0 0,1 0 0 0 0,-1-1 0 0 0,0 1 0 0 0,-1 0 0 0 0,1 0 0 0 0,0 1 0 0 0,-1-1 0 0 0,0 0 0 0 0,0 0 0 0 0,0 1 0 0 0,0-1 0 0 0,0 1 0 0 0,-1-1 0 0 0,1 1 0 0 0,-1-1 0 0 0,0 1 0 0 0,0-1 0 0 0,0 1 0 0 0,-1-1 0 0 0,1 1 0 0 0,-1 0-15 0 0,0 3-290 0 0,-1 0 0 0 0,0 0 0 0 0,0 0 1 0 0,0-1-1 0 0,-1 1 0 0 0,-2 3 290 0 0,2-4-1153 0 0,0-1 1 0 0,0 0-1 0 0,-1 0 1 0 0,1 0-1 0 0,-1 0 1 0 0,-1-1-1 0 0,1 1 1153 0 0,8-11-6267 0 0,1-3 4494 0 0,6-5-293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0 608 0 0,'13'8'755'0'0,"-8"-6"283"0"0,-1 0-1 0 0,1 1 0 0 0,-1 0 0 0 0,1 0 1 0 0,-1 1-1 0 0,0-1 0 0 0,2 3-1037 0 0,-5-4 287 0 0,0-1 0 0 0,0 1 0 0 0,0-1 0 0 0,-1 1 0 0 0,1 0 0 0 0,0-1 0 0 0,-1 1 0 0 0,1 0 0 0 0,-1-1 0 0 0,0 1 0 0 0,1 0 0 0 0,-1 0 0 0 0,0 0 0 0 0,0-1 0 0 0,0 1 0 0 0,0 0 0 0 0,0 0 0 0 0,-1-1 0 0 0,1 1 0 0 0,0 0 0 0 0,-1 0 0 0 0,1-1 0 0 0,-1 1 0 0 0,0 0 0 0 0,0 0-287 0 0,-33 65 1211 0 0,25-52-1112 0 0,1 0-1 0 0,1 1 0 0 0,0-1 1 0 0,1 1-1 0 0,-1 7-98 0 0,6-17-497 0 0,0 0 0 0 0,0 0 0 0 0,0 0 0 0 0,1 0 0 0 0,0 0 1 0 0,1 1-1 0 0,-1-1 0 0 0,1 0 0 0 0,0 0 0 0 0,0-1 0 0 0,1 1 0 0 0,0 0 0 0 0,0 0 0 0 0,0-1 1 0 0,1 1-1 0 0,0-1 0 0 0,2 4 497 0 0,23 28-5839 0 0,-12-20 3591 0 0</inkml:trace>
  <inkml:trace contextRef="#ctx0" brushRef="#br0" timeOffset="250.237">738 409 376 0 0,'-120'91'8622'0'0,"75"-59"-6236"0"0,1 2 0 0 0,2 1-1 0 0,-1 4-2385 0 0,10-4 781 0 0,1 0 0 0 0,-1 7-781 0 0,24-32 162 0 0,2 1 0 0 0,-1 1 0 0 0,1 0 0 0 0,1 0-1 0 0,0 0 1 0 0,1 0 0 0 0,0 1 0 0 0,1 0 0 0 0,-2 12-162 0 0,5-20-19 0 0,0 0 0 0 0,1-1 0 0 0,0 1 1 0 0,0 0-1 0 0,0 0 0 0 0,0-1 0 0 0,1 1 0 0 0,-1 0 1 0 0,1 0-1 0 0,1-1 0 0 0,-1 1 0 0 0,1-1 0 0 0,-1 1 1 0 0,1-1-1 0 0,0 0 0 0 0,1 1 0 0 0,-1-1 0 0 0,1 0 1 0 0,0-1-1 0 0,0 1 0 0 0,0 0 0 0 0,0-1 0 0 0,1 0 1 0 0,0 0-1 0 0,-1 0 0 0 0,1 0 0 0 0,0 0 0 0 0,0-1 1 0 0,1 1-1 0 0,-1-1 0 0 0,0 0 0 0 0,3 0 19 0 0,6 2-737 0 0,-1 0 0 0 0,1-1-1 0 0,0-1 1 0 0,0 0 0 0 0,0 0-1 0 0,0-1 1 0 0,0-1 0 0 0,0 0-1 0 0,0-1 1 0 0,0-1 0 0 0,6-1 737 0 0,10-4-2245 0 0,0 0 1 0 0,0-2-1 0 0,-1-2 2245 0 0,31-13-2616 0 0</inkml:trace>
  <inkml:trace contextRef="#ctx0" brushRef="#br0" timeOffset="533.713">1304 535 516 0 0,'-85'31'9420'0'0,"-14"5"-2398"0"0,84-29-6600 0 0,0 0 0 0 0,0 1 0 0 0,1 1 0 0 0,0 0 0 0 0,-3 4-422 0 0,15-12 25 0 0,0 1-1 0 0,-1 0 1 0 0,1 0 0 0 0,0 0 0 0 0,0 0 0 0 0,0 0-1 0 0,1 1 1 0 0,-1-1 0 0 0,0 1 0 0 0,1-1 0 0 0,-1 1-1 0 0,1-1 1 0 0,0 1 0 0 0,0 0 0 0 0,0 0 0 0 0,0-1-1 0 0,1 1 1 0 0,-1 0 0 0 0,1 0 0 0 0,0 0 0 0 0,-1 0-1 0 0,1 0 1 0 0,1 0 0 0 0,-1 0 0 0 0,0 0 0 0 0,1-1 0 0 0,-1 1-1 0 0,1 0 1 0 0,0 0 0 0 0,0 0 0 0 0,0-1 0 0 0,0 1-1 0 0,1 1-24 0 0,6 9-1 0 0,1 0 0 0 0,0-1-1 0 0,0 0 1 0 0,1 0 0 0 0,1-1-1 0 0,2 2 2 0 0,16 17 20 0 0,-19-17-22 0 0,0-1 0 0 0,-1 1 0 0 0,-1 1 1 0 0,0-1-1 0 0,0 2 0 0 0,-2-1 0 0 0,0 1 0 0 0,-1 0 1 0 0,0 0-1 0 0,-1 0 0 0 0,0 4 2 0 0,-3-12-24 0 0,0 0 0 0 0,0 0 0 0 0,-1 0 0 0 0,0 0 0 0 0,0 0 0 0 0,-1 0 0 0 0,0 0 0 0 0,0 0 0 0 0,-1-1 0 0 0,1 1 0 0 0,-1 0 0 0 0,-1-1 0 0 0,0 1 0 0 0,0-1 0 0 0,0 0 0 0 0,0 0 0 0 0,-1 0 0 0 0,0 0 0 0 0,0 0 0 0 0,-1-1 0 0 0,0 0 0 0 0,0 0 0 0 0,0 0 0 0 0,0-1 0 0 0,-1 0 0 0 0,-2 2 24 0 0,0-1-286 0 0,0 0 0 0 0,-1-1 0 0 0,1 0 0 0 0,-1-1 0 0 0,1 0 0 0 0,-1 0 0 0 0,0-1 0 0 0,0 0 0 0 0,0 0 0 0 0,0-1 0 0 0,-1-1 0 0 0,1 1 0 0 0,0-1 0 0 0,0-1 0 0 0,-1 0 0 0 0,1 0 0 0 0,0-1 0 0 0,0 0 0 0 0,0 0 0 0 0,1-1 0 0 0,-3-1 286 0 0,-2-2-808 0 0,0 0-1 0 0,0-1 1 0 0,0 0 0 0 0,1-1-1 0 0,0 0 1 0 0,1-1-1 0 0,0 0 1 0 0,0-1 0 0 0,1 0-1 0 0,0 0 1 0 0,1-2-1 0 0,0 1 1 0 0,-2-4 808 0 0,-15-33-1915 0 0</inkml:trace>
  <inkml:trace contextRef="#ctx0" brushRef="#br0" timeOffset="802.127">1474 285 2124 0 0,'4'2'213'0'0,"27"6"1752"0"0,1 2 0 0 0,-2 1 1 0 0,1 1-1 0 0,24 15-1965 0 0,-47-22 177 0 0,0 0 0 0 0,1 1-1 0 0,-2 0 1 0 0,1 1-1 0 0,-1-1 1 0 0,0 2 0 0 0,0-1-1 0 0,-1 1 1 0 0,0 0-1 0 0,0 0 1 0 0,-1 0 0 0 0,0 1-1 0 0,0 0 1 0 0,-1 0-1 0 0,0 0 1 0 0,-1 0 0 0 0,0 1-1 0 0,0 2-176 0 0,0 5 136 0 0,-1 0-1 0 0,-1 1 1 0 0,-1-1 0 0 0,0 1-1 0 0,-1-1 1 0 0,-1 0 0 0 0,0 1-1 0 0,-2-1 1 0 0,0 0-1 0 0,0 0 1 0 0,-2-1 0 0 0,0 0-1 0 0,-2 3-135 0 0,-8 15-56 0 0,-1 0-1 0 0,-2-1 1 0 0,-1-1-1 0 0,-1-1 1 0 0,-16 15 56 0 0,25-31-1062 0 0,0-1 1 0 0,-1-1-1 0 0,-2 1 1062 0 0,12-11-518 0 0,0-1 0 0 0,-1 1-1 0 0,1 0 1 0 0,-1-1 0 0 0,0 0-1 0 0,1 0 1 0 0,-1 0 0 0 0,0 0-1 0 0,0 0 1 0 0,-1-1-1 0 0,1 0 1 0 0,0 0 0 0 0,0 0-1 0 0,0 0 1 0 0,-1-1 0 0 0,1 0 518 0 0,-11-3-2248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2368 0 0,'11'-6'2469'0'0,"1"0"1"0"0,-1 1-1 0 0,2 0 0 0 0,-1 1 0 0 0,0 0-2469 0 0,9-1 1565 0 0,0 1 0 0 0,17-2-1565 0 0,21 2-2258 0 0,45 3 2258 0 0,-66 1 1083 0 0,50 2-1331 0 0,36 0-2693 0 0,-96-3-4 0 0,0-2 0 0 0,0 0 1 0 0,8-3 2944 0 0,-10-2-2534 0 0,-2-4 654 0 0</inkml:trace>
  <inkml:trace contextRef="#ctx0" brushRef="#br0" timeOffset="200.409">439 0 1416 0 0,'-19'16'3614'0'0,"1"0"-1"0"0,1 1 0 0 0,-8 12-3613 0 0,13-14 892 0 0,1 0 0 0 0,0 1 0 0 0,2 0-1 0 0,-7 14-891 0 0,10-18 37 0 0,1 1 0 0 0,0 0 0 0 0,1 0 0 0 0,1 0-1 0 0,0 0 1 0 0,1 1 0 0 0,0-1 0 0 0,1 1 0 0 0,0 0-1 0 0,2-1 1 0 0,-1 1 0 0 0,1 0 0 0 0,1-1 0 0 0,1 1 0 0 0,0-1-38 0 0,5 14-75 0 0,1 0-1 0 0,1-2 0 0 0,1 1 1 0 0,2-1-1 0 0,2 1 77 0 0,4 7-7131 0 0,24 28 7131 0 0,-13-30-5701 0 0,-16-22 3481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139 669 12 0 0,'-3'6'1246'0'0,"0"-1"1"0"0,0 0-1 0 0,0 1 1 0 0,-1-1-1 0 0,0-1 0 0 0,0 1 1 0 0,-1-1-1 0 0,1 1 1 0 0,-1-1-1 0 0,0-1 1 0 0,0 1-1247 0 0,2-2 687 0 0,0 0 0 0 0,-1 0 1 0 0,1-1-1 0 0,-1 1 1 0 0,1-1-1 0 0,-1 0 0 0 0,0 0 1 0 0,-3 1-688 0 0,5-2 156 0 0,-1 0 0 0 0,0 1 0 0 0,0-1 0 0 0,0-1 0 0 0,0 1 0 0 0,0 0 0 0 0,0-1-1 0 0,1 1 1 0 0,-1-1 0 0 0,0 0 0 0 0,0 0 0 0 0,0 0-156 0 0,2 0 27 0 0,0 1-1 0 0,0-1 1 0 0,0 1 0 0 0,0-1-1 0 0,0 1 1 0 0,0-1-1 0 0,0 0 1 0 0,0 1-1 0 0,0-1 1 0 0,0 0-1 0 0,1 0 1 0 0,-1 0 0 0 0,0 0-1 0 0,0 0 1 0 0,1 0-1 0 0,-1 1 1 0 0,1-2-1 0 0,-1 1 1 0 0,1 0 0 0 0,-1 0-1 0 0,1 0 1 0 0,0 0-1 0 0,-1 0 1 0 0,1 0-1 0 0,0 0 1 0 0,0 0-1 0 0,0-1-26 0 0,0-1 14 0 0,1 1 0 0 0,-1-1-1 0 0,1 0 1 0 0,-1 1-1 0 0,1-1 1 0 0,0 0-1 0 0,0 1 1 0 0,1-1-1 0 0,-1 1 1 0 0,0 0 0 0 0,2-2-14 0 0,5-7-18 0 0,1 0 0 0 0,0 0 0 0 0,1 1 1 0 0,2-2 17 0 0,27-23-37 0 0,2 0-1 0 0,23-14 38 0 0,-46 37-9 0 0,1 1 0 0 0,0 0 0 0 0,0 1 0 0 0,1 1-1 0 0,0 1 1 0 0,1 1 0 0 0,12-3 9 0 0,-28 9 0 0 0,0 0 0 0 0,0 0 0 0 0,0 0 1 0 0,0 1-1 0 0,0-1 0 0 0,0 1 0 0 0,0 1 0 0 0,0-1 0 0 0,1 1 0 0 0,-1 0 1 0 0,0 0-1 0 0,0 0 0 0 0,-1 0 0 0 0,1 1 0 0 0,0 0 0 0 0,0 0 1 0 0,-1 1-1 0 0,1-1 0 0 0,2 3 0 0 0,-3-2 0 0 0,0 1 0 0 0,-1 0 1 0 0,1 0-1 0 0,-1 0 0 0 0,0 1 1 0 0,0-1-1 0 0,-1 1 0 0 0,1-1 1 0 0,-1 1-1 0 0,0 0 0 0 0,0 0 1 0 0,-1 0-1 0 0,1 0 0 0 0,-1 0 0 0 0,0 0 1 0 0,0 1-1 0 0,-1-1 0 0 0,0 0 1 0 0,0 0-1 0 0,1 7 8 0 0,-2-1 1 0 0,1 1-1 0 0,-2-1 1 0 0,1 1-1 0 0,-1-1 0 0 0,-1 0 1 0 0,0 0-1 0 0,-1 0 1 0 0,0 0-1 0 0,-1-1 1 0 0,0 1-1 0 0,0-1 1 0 0,-3 3-9 0 0,7-12 17 0 0,1-1 1 0 0,-1 1-1 0 0,0 0 0 0 0,0 0 1 0 0,1 0-1 0 0,-1-1 1 0 0,0 1-1 0 0,0 0 1 0 0,0-1-1 0 0,0 1 1 0 0,0-1-1 0 0,0 1 1 0 0,0-1-1 0 0,0 1 1 0 0,0-1-1 0 0,0 0 0 0 0,0 1 1 0 0,0-1-1 0 0,-1 0 1 0 0,1 0-1 0 0,0 0 1 0 0,0 0-1 0 0,0 0 1 0 0,0 0-1 0 0,0 0 1 0 0,-1-1-18 0 0,1 1 16 0 0,0-1 0 0 0,1 1 1 0 0,-1-1-1 0 0,0 1 1 0 0,1-1-1 0 0,-1 1 1 0 0,1-1-1 0 0,-1 0 0 0 0,1 1 1 0 0,-1-1-1 0 0,1 0 1 0 0,-1 0-1 0 0,1 1 1 0 0,0-1-1 0 0,-1 0 0 0 0,1 0 1 0 0,0 0-1 0 0,0 1 1 0 0,-1-1-1 0 0,1 0 1 0 0,0 0-1 0 0,0 0 0 0 0,0 0 1 0 0,0 1-1 0 0,0-1 1 0 0,0 0-1 0 0,1 0 1 0 0,-1 0-1 0 0,0 0 1 0 0,0 1-1 0 0,0-1 0 0 0,1 0 1 0 0,-1 0-1 0 0,1 1 1 0 0,-1-1-1 0 0,1 0-16 0 0,3-9 3 0 0,1 1-1 0 0,0 0 1 0 0,0 0-1 0 0,1 1 1 0 0,0 0 0 0 0,1 0-1 0 0,0 0 1 0 0,4-3-3 0 0,67-57-197 0 0,-64 57 151 0 0,-6 5 16 0 0,18-15-122 0 0,1 0 0 0 0,11-3 152 0 0,-31 19-13 0 0,1 0 0 0 0,0 1 1 0 0,0 0-1 0 0,1 1 0 0 0,-1 0 1 0 0,1 0-1 0 0,0 1 0 0 0,0 0 0 0 0,0 1 1 0 0,0 0-1 0 0,1 0 13 0 0,-8 1 0 0 0,0 0 0 0 0,0 0-1 0 0,-1 0 1 0 0,1 0 0 0 0,0 1 0 0 0,0-1 0 0 0,-1 0 0 0 0,1 1-1 0 0,0 0 1 0 0,-1-1 0 0 0,1 1 0 0 0,-1 0 0 0 0,1 0-1 0 0,-1 0 1 0 0,1 0 0 0 0,-1 0 0 0 0,1 0 0 0 0,-1 0-1 0 0,0 0 1 0 0,0 1 0 0 0,0-1 0 0 0,1 0 0 0 0,-1 1-1 0 0,-1-1 1 0 0,1 1 0 0 0,0-1 0 0 0,0 1 0 0 0,0 0-1 0 0,-1-1 1 0 0,1 1 0 0 0,-1 0 0 0 0,1-1 0 0 0,-1 1 0 0 0,0 0-1 0 0,0 0 1 0 0,0 0 0 0 0,0-1 0 0 0,0 1 0 0 0,0 0-1 0 0,0 0 1 0 0,-1 0 0 0 0,0 8 1 0 0,0-1 0 0 0,-1 0 0 0 0,0 0 0 0 0,0-1 0 0 0,-1 1 0 0 0,0 0 0 0 0,-3 4-1 0 0,-6 10-12 0 0,4-7-38 0 0,0 0 0 0 0,1 0 0 0 0,0 1 1 0 0,2 0-1 0 0,-4 14 50 0 0,9-30-102 0 0,0 1-1 0 0,0 0 1 0 0,-1 0-1 0 0,1-1 1 0 0,0 1 0 0 0,1 0-1 0 0,-1-1 1 0 0,0 1 0 0 0,0 0-1 0 0,1 0 1 0 0,-1-1-1 0 0,1 1 1 0 0,-1 0 0 0 0,1-1-1 0 0,0 1 1 0 0,0-1 0 0 0,-1 1 102 0 0,2-1-320 0 0,-1 0 1 0 0,0 0 0 0 0,1 0 0 0 0,-1 0 0 0 0,1 0-1 0 0,-1 0 1 0 0,1 0 0 0 0,-1-1 0 0 0,1 1-1 0 0,-1 0 1 0 0,1-1 0 0 0,0 0 0 0 0,-1 1 0 0 0,1-1-1 0 0,0 0 1 0 0,-1 0 0 0 0,1 0 0 0 0,0 0-1 0 0,-1 0 1 0 0,1 0 0 0 0,0 0 0 0 0,0 0 319 0 0,45-13-7157 0 0,-21 3 5178 0 0,11-6-413 0 0,2-2 755 0 0</inkml:trace>
  <inkml:trace contextRef="#ctx0" brushRef="#br0" timeOffset="342.896">1195 413 516 0 0,'-15'-6'8776'0'0,"-15"-1"-3540"0"0,25 6-3802 0 0,-6 0-894 0 0,0 0 0 0 0,-1 1 1 0 0,1 0-1 0 0,0 0 0 0 0,0 1 0 0 0,0 1 0 0 0,-1 0 0 0 0,1 0 1 0 0,1 1-1 0 0,-1 0 0 0 0,-2 2-540 0 0,6-2 34 0 0,0 0 1 0 0,1 0 0 0 0,-1 0-1 0 0,1 1 1 0 0,0-1 0 0 0,0 2-1 0 0,0-1 1 0 0,1 1 0 0 0,-1 0-1 0 0,1 0 1 0 0,0 0 0 0 0,1 0-1 0 0,-1 1 1 0 0,1 0-1 0 0,0 0 1 0 0,1 0 0 0 0,-1 1-1 0 0,1 0-34 0 0,2-5 3 0 0,1 0 0 0 0,-1 0 0 0 0,0 0 0 0 0,1 0-1 0 0,-1 0 1 0 0,1 1 0 0 0,0-1 0 0 0,0 0 0 0 0,0 0-1 0 0,0 1 1 0 0,0-1 0 0 0,0 0 0 0 0,0 0 0 0 0,1 0-1 0 0,-1 1 1 0 0,1-1 0 0 0,0 0 0 0 0,0 0 0 0 0,0 0-1 0 0,0 0 1 0 0,0 0 0 0 0,0 0 0 0 0,0 0 0 0 0,0-1 0 0 0,1 1-1 0 0,-1 0 1 0 0,1-1 0 0 0,-1 1 0 0 0,1-1 0 0 0,0 1-1 0 0,0-1 1 0 0,0 0 0 0 0,-1 0 0 0 0,1 0 0 0 0,0 0-1 0 0,1 0 1 0 0,-1 0 0 0 0,0 0 0 0 0,0-1 0 0 0,1 1-3 0 0,7 2-7 0 0,0-1 1 0 0,0 0-1 0 0,0 0 1 0 0,0-1-1 0 0,0 0 1 0 0,0-1 0 0 0,0 0-1 0 0,6-1 7 0 0,17-4-343 0 0,0-1-1 0 0,0-1 1 0 0,-1-2 0 0 0,0-1-1 0 0,0-2 1 0 0,4-3 343 0 0,-11 3-1218 0 0,-1-1 0 0 0,0-1 0 0 0,-1-1-1 0 0,15-13 1219 0 0,-35 26-263 0 0,0 0 0 0 0,0 0-1 0 0,-1 0 1 0 0,1-1-1 0 0,-1 1 1 0 0,1-1 0 0 0,-1 0-1 0 0,0 1 1 0 0,0-1-1 0 0,-1 0 1 0 0,1 0 0 0 0,0 0-1 0 0,-1-1 264 0 0,-1 4-15 0 0,-1-1 1 0 0,0 1-1 0 0,1 0 0 0 0,-1 0 1 0 0,0 0-1 0 0,1-1 0 0 0,-1 1 1 0 0,0 0-1 0 0,1 0 0 0 0,-1 0 1 0 0,0 0-1 0 0,1 0 0 0 0,-1 0 1 0 0,0 1-1 0 0,1-1 0 0 0,-1 0 1 0 0,1 0-1 0 0,-1 0 0 0 0,0 0 0 0 0,1 1 1 0 0,-1-1-1 0 0,1 0 0 0 0,-1 1 1 0 0,0-1-1 0 0,1 1 15 0 0,-21 7 507 0 0,-21 15 1171 0 0,0 1 1 0 0,1 2-1 0 0,2 2 0 0 0,-16 15-1678 0 0,8 0 709 0 0,43-39-692 0 0,1-1-1 0 0,-1 1 1 0 0,1 0-1 0 0,0 0 1 0 0,0 1-1 0 0,1-1 1 0 0,0 0-1 0 0,-1 1 1 0 0,1 0 0 0 0,1-1-1 0 0,-1 3-16 0 0,1-6-17 0 0,1-1-1 0 0,0 1 1 0 0,0 0 0 0 0,0-1-1 0 0,0 1 1 0 0,0 0-1 0 0,0 0 1 0 0,1-1 0 0 0,-1 1-1 0 0,0 0 1 0 0,0-1-1 0 0,0 1 1 0 0,1 0 0 0 0,-1-1-1 0 0,0 1 1 0 0,1 0 0 0 0,-1-1-1 0 0,0 1 1 0 0,1 0-1 0 0,-1-1 1 0 0,1 1 0 0 0,-1-1-1 0 0,1 1 1 0 0,-1-1-1 0 0,1 1 1 0 0,-1-1 0 0 0,1 0-1 0 0,0 1 1 0 0,-1-1-1 0 0,1 0 1 0 0,0 1 0 0 0,-1-1-1 0 0,1 0 1 0 0,0 0 0 0 0,-1 1-1 0 0,1-1 1 0 0,0 0-1 0 0,0 0 1 0 0,-1 0 0 0 0,1 0-1 0 0,0 0 1 0 0,-1 0-1 0 0,1 0 1 0 0,0 0 0 0 0,0 0-1 0 0,-1-1 1 0 0,1 1-1 0 0,0 0 1 0 0,-1 0 0 0 0,1-1 17 0 0,38-9-2532 0 0,-20 1 681 0 0,0-1 0 0 0,-1 0 0 0 0,-1-2 1 0 0,0 0-1 0 0,0-1 0 0 0,-1 0 0 0 0,-1-2 0 0 0,1 0 1851 0 0,16-20-1695 0 0</inkml:trace>
  <inkml:trace contextRef="#ctx0" brushRef="#br0" timeOffset="641.366">1889 0 432 0 0,'1'7'1153'0'0,"0"1"1"0"0,-1-1-1 0 0,0 0 0 0 0,0 0 1 0 0,-1 0-1 0 0,0 0 0 0 0,0 0 1 0 0,-1 0-1 0 0,1 0 0 0 0,-2 0 1 0 0,-1 5-1154 0 0,-6 11 3182 0 0,-2 0 1 0 0,-10 15-3183 0 0,2-2 79 0 0,15-27-33 0 0,-78 155 1437 0 0,68-130-2452 0 0,2 1 0 0 0,-1 12 969 0 0,13-44-288 0 0,-14 39-5013 0 0,14-40 4768 0 0,1-1 0 0 0,-1 1 0 0 0,0 0 0 0 0,-1-1 0 0 0,1 1 0 0 0,0 0 0 0 0,0-1 0 0 0,-1 0 0 0 0,1 1 0 0 0,-1-1 0 0 0,1 0 0 0 0,-1 1 0 0 0,0-1 0 0 0,1 0 0 0 0,-1 0 0 0 0,0-1 0 0 0,0 1 0 0 0,0 0 0 0 0,-1 0 533 0 0,-7 0-2518 0 0</inkml:trace>
  <inkml:trace contextRef="#ctx0" brushRef="#br0" timeOffset="925.03">1563 386 1072 0 0,'9'-4'8889'0'0,"-2"-5"-3984"0"0,6-3-556 0 0,-2 7-4153 0 0,-1 0-1 0 0,1 1 1 0 0,0 0-1 0 0,1 1 1 0 0,-1 0 0 0 0,0 1-1 0 0,1 0 1 0 0,0 1-1 0 0,9 0-195 0 0,16 1-1167 0 0,-1 2 0 0 0,19 4 1167 0 0,-37-4-895 0 0,0 2 0 0 0,-1 0 1 0 0,1 1-1 0 0,-1 0 0 0 0,0 2 0 0 0,-1 0 0 0 0,3 2 895 0 0,-10-4-811 0 0,0 0-1 0 0,-1 0 1 0 0,0 0-1 0 0,0 1 1 0 0,0 1-1 0 0,-1-1 1 0 0,0 1-1 0 0,0 0 1 0 0,0 1 0 0 0,-1-1-1 0 0,0 2 1 0 0,-1-1-1 0 0,4 8 812 0 0,-1 7-1440 0 0</inkml:trace>
  <inkml:trace contextRef="#ctx0" brushRef="#br0" timeOffset="926.03">2068 573 904 0 0,'-2'-1'480'0'0,"0"-1"0"0"0,0 1 1 0 0,0-1-1 0 0,0 1 0 0 0,0-1 0 0 0,0 0 1 0 0,1 0-1 0 0,-1 0 0 0 0,1 0 0 0 0,-1 0 0 0 0,1 0 1 0 0,0 0-1 0 0,-1 0 0 0 0,1 0 0 0 0,0-1 0 0 0,0 1 1 0 0,1 0-1 0 0,-1-1 0 0 0,0 1 0 0 0,1-1 0 0 0,0 1 1 0 0,-1-1-1 0 0,1-2-480 0 0,-1-5 873 0 0,0-1 0 0 0,1 1 0 0 0,0-1 1 0 0,1 1-1 0 0,1-4-873 0 0,-1 4 262 0 0,2-1 1 0 0,-1 1 0 0 0,2 0-1 0 0,-1 1 1 0 0,1-1-1 0 0,1 0 1 0 0,0 1 0 0 0,0 0-1 0 0,1 0 1 0 0,0 1-1 0 0,0-1 1 0 0,3-1-263 0 0,2-2 118 0 0,0 2-1 0 0,1 0 1 0 0,0 0 0 0 0,1 1 0 0 0,-1 1 0 0 0,2 0-1 0 0,-1 1 1 0 0,3-1-118 0 0,11-3-334 0 0,1 1-1 0 0,0 1 1 0 0,1 1-1 0 0,-1 1 0 0 0,2 2 1 0 0,-1 1-1 0 0,0 2 1 0 0,20 0 334 0 0,-43 2-611 0 0,21 1-3045 0 0,-11 4-2492 0 0,-17-3 2343 0 0,-5 3 2234 0 0,-5 1-210 0 0</inkml:trace>
  <inkml:trace contextRef="#ctx0" brushRef="#br0" timeOffset="1180.417">2821 300 436 0 0,'6'5'1957'0'0,"-1"0"-1"0"0,1 1 1 0 0,-1 0-1 0 0,-1 0 1 0 0,1 0 0 0 0,-1 0-1 0 0,0 1 1 0 0,2 4-1957 0 0,4 22 3540 0 0,-5 6-3915 0 0,-3 6 377 0 0,2 23-631 0 0,0-24-6910 0 0,-4-44 7355 0 0,0 0 0 0 0,0 0 0 0 0,0 1 0 0 0,0-1 0 0 0,0 0 0 0 0,0 0 0 0 0,0 0 0 0 0,0 1 0 0 0,0-1 0 0 0,0 0 0 0 0,0 0 0 0 0,0 0-1 0 0,0 1 1 0 0,0-1 0 0 0,0 0 0 0 0,1 0 0 0 0,-1 0 0 0 0,0 0 0 0 0,0 1 0 0 0,0-1 0 0 0,0 0 0 0 0,0 0 0 0 0,0 0 0 0 0,1 0 0 0 0,-1 1 0 0 0,0-1 0 0 0,0 0-1 0 0,0 0 1 0 0,0 0 0 0 0,0 0 0 0 0,1 0 0 0 0,-1 0 0 0 0,0 0 0 0 0,0 0 0 0 0,0 1 0 0 0,1-1 0 0 0,-1 0 0 0 0,0 0 0 0 0,0 0 0 0 0,0 0 0 0 0,1 0-1 0 0,-1 0 1 0 0,0 0 0 0 0,0 0 184 0 0,4-2-957 0 0,3-2-883 0 0</inkml:trace>
  <inkml:trace contextRef="#ctx0" brushRef="#br0" timeOffset="1457.934">3175 216 956 0 0,'58'36'14737'0'0,"-3"3"-10482"0"0,-21-14-4173 0 0,1-1 0 0 0,14 5-82 0 0,65 24 266 0 0,4-11-3339 0 0,-54-25-4570 0 0,0-2 1 0 0,53 5 7642 0 0,-77-16-1828 0 0</inkml:trace>
  <inkml:trace contextRef="#ctx0" brushRef="#br0" timeOffset="1741.546">3793 218 508 0 0,'-117'62'13809'0'0,"4"8"-8919"0"0,71-41-5078 0 0,1 1 1 0 0,2 3 0 0 0,1 1 0 0 0,-5 8 187 0 0,3 6-4878 0 0,33-38 2239 0 0,1-1 1 0 0,1 1-1 0 0,-1 0 1 0 0,-1 5 2638 0 0,3-6-2382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626 638 452 0 0,'-1'-3'405'0'0,"1"0"0"0"0,-1 0 0 0 0,0 0-1 0 0,1 1 1 0 0,-1-1 0 0 0,-1 0 0 0 0,1 1 0 0 0,0-1 0 0 0,-1 1-1 0 0,1-1 1 0 0,-1 1 0 0 0,0 0 0 0 0,0 0 0 0 0,0 0-1 0 0,0 0 1 0 0,0 0 0 0 0,0 0-405 0 0,-45-33 1123 0 0,37 28-641 0 0,4 3-337 0 0,1 0 0 0 0,-1 1 0 0 0,0 0 0 0 0,0 0-1 0 0,-1 0 1 0 0,1 1 0 0 0,-1 0 0 0 0,1 0 0 0 0,-1 0 0 0 0,1 1 0 0 0,-1 0 0 0 0,0 1 0 0 0,0-1 0 0 0,1 1 0 0 0,-1 1 0 0 0,0-1 0 0 0,0 1 0 0 0,1 0 0 0 0,-1 1-1 0 0,-5 1-144 0 0,-3 3 140 0 0,1 0-1 0 0,0 1 1 0 0,0 0-1 0 0,1 1 1 0 0,0 1-1 0 0,1 0 1 0 0,0 1-1 0 0,-8 8-139 0 0,-39 36 1524 0 0,-19 27-1524 0 0,54-54 276 0 0,2 0 0 0 0,0 2 1 0 0,3 0-1 0 0,-8 14-276 0 0,24-36 59 0 0,-1 0 0 0 0,1 0-1 0 0,0 1 1 0 0,0-1 0 0 0,1 0 0 0 0,0 1-1 0 0,1-1 1 0 0,-1 1 0 0 0,1 3-59 0 0,1-9 7 0 0,0 0 1 0 0,0 1 0 0 0,0-1-1 0 0,1 0 1 0 0,-1 1 0 0 0,1-1-1 0 0,-1 0 1 0 0,1 0 0 0 0,0 0-1 0 0,0 1 1 0 0,0-1 0 0 0,0 0-1 0 0,0 0 1 0 0,0 0-1 0 0,1 0 1 0 0,-1-1 0 0 0,1 1-1 0 0,-1 0 1 0 0,1 0 0 0 0,0-1-1 0 0,0 1 1 0 0,-1-1 0 0 0,1 0-1 0 0,0 0 1 0 0,0 1 0 0 0,0-1-1 0 0,1 0 1 0 0,-1-1 0 0 0,0 1-1 0 0,0 0 1 0 0,0-1-1 0 0,2 1-7 0 0,6 1 0 0 0,-1-1 0 0 0,1 0 0 0 0,0 0 0 0 0,-1-1 0 0 0,1-1 0 0 0,-1 1 0 0 0,1-2 0 0 0,-1 1 0 0 0,1-1 0 0 0,-1-1 0 0 0,2 0 0 0 0,17-6-13 0 0,0-2 1 0 0,-1-1-1 0 0,0-1 13 0 0,-1 0-21 0 0,1-2-1 0 0,-2-1 1 0 0,0-1 0 0 0,-1-1 0 0 0,-1-1 0 0 0,0-1 0 0 0,7-10 21 0 0,-20 19-3 0 0,-1 0 1 0 0,0-1 0 0 0,0 0 0 0 0,-1 0 0 0 0,-1 0-1 0 0,0-1 1 0 0,-1-1 0 0 0,0 1 0 0 0,-1-1 0 0 0,0 0-1 0 0,-1 0 1 0 0,-1 0 0 0 0,0-1 0 0 0,-1 1 0 0 0,-1-1-1 0 0,0-1 3 0 0,-1 14 5 0 0,0 0-1 0 0,0 0 1 0 0,0 0-1 0 0,0 0 1 0 0,0 0-1 0 0,-1 0 1 0 0,1 0-1 0 0,-1 0 1 0 0,1 0-1 0 0,-1 0 1 0 0,0 0-1 0 0,0 0 1 0 0,0 1-1 0 0,-1-3-4 0 0,2 4 2 0 0,0 0 0 0 0,0 0-1 0 0,0 0 1 0 0,-1 0 0 0 0,1-1 0 0 0,0 1-1 0 0,0 0 1 0 0,-1 0 0 0 0,1 0-1 0 0,0 0 1 0 0,-1 0 0 0 0,1 0-1 0 0,0 0 1 0 0,0 0 0 0 0,-1 0-1 0 0,1 0 1 0 0,0 0 0 0 0,-1 0 0 0 0,1 0-1 0 0,0 0 1 0 0,0 0 0 0 0,-1 0-1 0 0,1 0 1 0 0,0 0 0 0 0,0 0-1 0 0,-1 0 1 0 0,1 0 0 0 0,0 1-1 0 0,0-1 1 0 0,-1 0 0 0 0,1 0 0 0 0,0 0-1 0 0,0 0-1 0 0,-12 17 27 0 0,0 7-21 0 0,2 1 1 0 0,0 1-1 0 0,1-1 1 0 0,2 2-1 0 0,1-1 0 0 0,1 1 1 0 0,1 0-1 0 0,2 0 1 0 0,0 24-7 0 0,2-44 28 0 0,1 0-1 0 0,0-1 1 0 0,0 1 0 0 0,1-1 0 0 0,0 1-1 0 0,0-1 1 0 0,0 1 0 0 0,1-1 0 0 0,0 0 0 0 0,0 0-1 0 0,0 0 1 0 0,1-1 0 0 0,2 3-28 0 0,-3-4-354 0 0,1 0 0 0 0,-1-1 0 0 0,1 1 0 0 0,0-1-1 0 0,0 0 1 0 0,0 0 0 0 0,0-1 0 0 0,2 2 354 0 0,-2-2-1212 0 0,0-1-1 0 0,0 1 1 0 0,0-1-1 0 0,1 1 1 0 0,-1-1-1 0 0,0-1 1 0 0,1 1-1 0 0,-1-1 1 0 0,4 1 1212 0 0,0-1-1825 0 0</inkml:trace>
  <inkml:trace contextRef="#ctx0" brushRef="#br0" timeOffset="420.323">854 1200 800 0 0,'-1'6'791'0'0,"0"1"0"0"0,-1-1 1 0 0,0 0-1 0 0,0 0 0 0 0,-1 0 0 0 0,1 0 0 0 0,-1 0 1 0 0,0 0-1 0 0,-1-1 0 0 0,-1 2-791 0 0,-8 16 2182 0 0,34-63-446 0 0,71-118-279 0 0,-74 130-1491 0 0,2 0-1 0 0,1 1 1 0 0,1 0-1 0 0,7-3 35 0 0,-28 28 2 0 0,1 0 0 0 0,-1 0 0 0 0,1 0 0 0 0,0 0-1 0 0,0 1 1 0 0,0-1 0 0 0,0 1 0 0 0,0 0 0 0 0,0 0 0 0 0,1-1 0 0 0,-1 1-1 0 0,0 0 1 0 0,1 1 0 0 0,-1-1 0 0 0,0 0 0 0 0,1 1 0 0 0,2-1-2 0 0,-4 2 1 0 0,1 0 1 0 0,0-1 0 0 0,0 1 0 0 0,-1 0 0 0 0,1 0 0 0 0,-1 0 0 0 0,1 1 0 0 0,-1-1 0 0 0,1 0-1 0 0,-1 0 1 0 0,0 1 0 0 0,0-1 0 0 0,0 1 0 0 0,0-1 0 0 0,0 1 0 0 0,0 0 0 0 0,0-1 0 0 0,0 1-1 0 0,0 0 1 0 0,-1-1 0 0 0,1 1 0 0 0,-1 0 0 0 0,1 1-2 0 0,20 67-63 0 0,-14-43 122 0 0,1 1-1 0 0,13 25-58 0 0,-18-46-107 0 0,0-1 0 0 0,0 0 0 0 0,1 1 0 0 0,0-1 0 0 0,0-1 1 0 0,1 1-1 0 0,0 0 0 0 0,0-1 0 0 0,0 0 0 0 0,0 0 0 0 0,1-1 0 0 0,0 0 0 0 0,5 3 107 0 0,-8-5-439 0 0,0-1 1 0 0,1 0-1 0 0,-1 0 0 0 0,0 0 1 0 0,1 0-1 0 0,-1-1 0 0 0,1 1 1 0 0,-1-1-1 0 0,1 0 0 0 0,-1 0 1 0 0,1 0-1 0 0,0-1 0 0 0,-1 1 1 0 0,1-1-1 0 0,-1 0 0 0 0,0 0 1 0 0,1 0-1 0 0,-1 0 0 0 0,0 0 1 0 0,0-1-1 0 0,1 0 0 0 0,-1 0 1 0 0,0 1-1 0 0,1-3 439 0 0,13-8-1740 0 0</inkml:trace>
  <inkml:trace contextRef="#ctx0" brushRef="#br0" timeOffset="2817.716">2432 466 84 0 0,'-1'-2'243'0'0,"1"0"1"0"0,0 0-1 0 0,-1 0 1 0 0,1 0-1 0 0,-1 0 1 0 0,1 0-1 0 0,-1 0 1 0 0,0 0-1 0 0,0 1 1 0 0,0-1-1 0 0,0 0 0 0 0,0 0 1 0 0,0 1-1 0 0,0-1 1 0 0,-1 1-1 0 0,1-1 1 0 0,0 1-1 0 0,-1 0 1 0 0,0-1-1 0 0,1 1 1 0 0,-1 0-1 0 0,0 0 1 0 0,1 0-1 0 0,-1 0 0 0 0,0 0 1 0 0,0 1-1 0 0,0-1 1 0 0,0 1-1 0 0,0-1 1 0 0,0 1-1 0 0,0-1 1 0 0,0 1-1 0 0,0 0-243 0 0,-12-2 279 0 0,0 1 0 0 0,0 0 0 0 0,0 1 0 0 0,-8 1-279 0 0,9 0 576 0 0,-33 2 538 0 0,0 1-1 0 0,0 3 1 0 0,1 1-1 0 0,0 3 1 0 0,1 1 0 0 0,-14 8-1114 0 0,39-9 395 0 0,18-11-388 0 0,1 1 0 0 0,0-1 0 0 0,-1 0 0 0 0,1 1 0 0 0,0-1 0 0 0,0 0 0 0 0,-1 1-1 0 0,1-1 1 0 0,0 0 0 0 0,0 1 0 0 0,0-1 0 0 0,0 1 0 0 0,-1-1 0 0 0,1 0 0 0 0,0 1 0 0 0,0-1 0 0 0,0 1 0 0 0,0-1-1 0 0,0 0 1 0 0,0 1 0 0 0,0-1 0 0 0,0 1 0 0 0,0-1 0 0 0,0 1 0 0 0,0-1 0 0 0,0 0 0 0 0,1 1-7 0 0,0 1 2 0 0,1-1 1 0 0,-1 1-1 0 0,1-1 1 0 0,-1 1-1 0 0,1-1 1 0 0,0 0-1 0 0,0 0 1 0 0,0 0-1 0 0,-1 0 1 0 0,1 0-1 0 0,0 0 1 0 0,0 0-1 0 0,0-1 1 0 0,1 1-1 0 0,-1-1 1 0 0,1 1-3 0 0,33 7-3 0 0,15 5-11 0 0,-1 1 0 0 0,33 15 14 0 0,-69-23 0 0 0,0 0 0 0 0,-1 1 0 0 0,0 0-1 0 0,0 1 1 0 0,-1 1 0 0 0,0 0 0 0 0,0 0 0 0 0,-1 1-1 0 0,0 1 1 0 0,-1 0 0 0 0,6 7 0 0 0,-14-14 1 0 0,1-1-1 0 0,-1 1 1 0 0,0-1 0 0 0,0 1 0 0 0,0 0-1 0 0,0 0 1 0 0,-1-1 0 0 0,1 2-1 0 0,-1-1 1 0 0,0 0 0 0 0,0 0 0 0 0,-1 0-1 0 0,1 0 1 0 0,-1 1 0 0 0,0-1 0 0 0,0 0-1 0 0,0 0 1 0 0,0 0 0 0 0,-1 2-1 0 0,-1-1 2 0 0,0 0 0 0 0,0 0 0 0 0,0 0 0 0 0,-1 0 0 0 0,1-1 0 0 0,-1 1 0 0 0,0-1 0 0 0,0 0 0 0 0,-1 0 0 0 0,1 0 0 0 0,-1 0 0 0 0,0 0 0 0 0,-4 2-2 0 0,-6 4 5 0 0,-1 0 0 0 0,-1-1-1 0 0,1-1 1 0 0,-1 0 0 0 0,-1-1 0 0 0,0-1-1 0 0,0 0 1 0 0,-11 1-5 0 0,-52 8-17 0 0,73-14 11 0 0,1-1 1 0 0,0 0 0 0 0,-1 0 0 0 0,1 0 0 0 0,0-1-1 0 0,-1 1 1 0 0,1-2 0 0 0,0 1 0 0 0,0-1-1 0 0,0 0 1 0 0,-6-2 5 0 0,11 3-150 0 0,0 0 0 0 0,-1 1 0 0 0,1-1-1 0 0,0 0 1 0 0,0 0 0 0 0,0-1 0 0 0,0 1 0 0 0,0 0-1 0 0,0 0 1 0 0,0 0 0 0 0,0-1 0 0 0,0 1 0 0 0,0 0-1 0 0,0-1 1 0 0,1 1 0 0 0,-1-1 0 0 0,1 1 0 0 0,-1-1-1 0 0,1 1 1 0 0,0-1 0 0 0,-1 0 0 0 0,1 1 0 0 0,0-1-1 0 0,0 1 1 0 0,0-1 0 0 0,0 1 0 0 0,1-1 0 0 0,-1 0-1 0 0,0 1 1 0 0,0-1 0 0 0,1 1 0 0 0,-1-1 0 0 0,1 1-1 0 0,0-1 1 0 0,0 0 150 0 0,2-4-956 0 0,-1 1-1 0 0,1 0 0 0 0,0 0 0 0 0,1 0 1 0 0,-1 0-1 0 0,1 1 0 0 0,0-1 1 0 0,0 1-1 0 0,2-2 957 0 0,14-9-2113 0 0</inkml:trace>
  <inkml:trace contextRef="#ctx0" brushRef="#br0" timeOffset="3084.041">2590 606 1576 0 0,'14'-2'1696'0'0,"1"-2"0"0"0,-1 0 0 0 0,0 0 0 0 0,0-1 0 0 0,-1-1 0 0 0,0 0 0 0 0,1-1-1696 0 0,19-9 601 0 0,-17 10-624 0 0,0 0 0 0 0,1 2 0 0 0,-1 0 0 0 0,1 1 0 0 0,0 0 0 0 0,0 2 1 0 0,8-1 22 0 0,49 3-2221 0 0,-5 6-3423 0 0,-41-1 3083 0 0,-4 2 322 0 0</inkml:trace>
  <inkml:trace contextRef="#ctx0" brushRef="#br0" timeOffset="3350.341">3189 1059 104 0 0,'-6'11'4989'0'0,"1"-17"-499"0"0,4 4-4242 0 0,0 0 0 0 0,1 0 0 0 0,-1-1 1 0 0,1 1-1 0 0,0 0 0 0 0,0-1 0 0 0,0 1 0 0 0,0 0 0 0 0,0-1 0 0 0,0 1 0 0 0,1-2-248 0 0,3-8 43 0 0,2-1-1 0 0,0 1 0 0 0,0 0 0 0 0,1 1 1 0 0,0 0-1 0 0,1 0 0 0 0,3-3-42 0 0,69-73-44 0 0,-37 42 53 0 0,14-23 0 0 0,7-14-9 0 0,-22 26 98 0 0,3 1-1 0 0,19-16-97 0 0,-54 62 89 0 0,1 1 0 0 0,-1 0-1 0 0,1 0 1 0 0,0 1 0 0 0,1 1-1 0 0,0 0 1 0 0,0 0 0 0 0,0 1 0 0 0,1 1-1 0 0,1-1-88 0 0,-8 4 59 0 0,0 0-1 0 0,-1 0 1 0 0,1 0 0 0 0,0 1-1 0 0,0-1 1 0 0,0 1-1 0 0,0 1 1 0 0,-1-1-1 0 0,1 1 1 0 0,0 0-1 0 0,1 1-58 0 0,-3-1 26 0 0,-1 0-1 0 0,1 1 0 0 0,-1-1 0 0 0,0 1 0 0 0,0 0 0 0 0,0 0 0 0 0,0 0 0 0 0,0 0 0 0 0,0 1 0 0 0,0-1 0 0 0,-1 1 0 0 0,1 0 0 0 0,-1 0 0 0 0,0-1 0 0 0,0 2 0 0 0,0-1 0 0 0,0 0 0 0 0,0 2-25 0 0,0-2 2 0 0,-1 0 0 0 0,0 0 0 0 0,0 0 0 0 0,0 0 0 0 0,0 0 0 0 0,-1 1 0 0 0,1-1 0 0 0,-1 0-1 0 0,0 0 1 0 0,0 1 0 0 0,0-1 0 0 0,0 0 0 0 0,0 0 0 0 0,-1 1 0 0 0,0-1 0 0 0,0 0 0 0 0,0 3-2 0 0,-2-1 4 0 0,1 1 0 0 0,-1-1 0 0 0,0 0 0 0 0,-1 0 0 0 0,1 0 0 0 0,-1 0 0 0 0,0 0 0 0 0,0-1 0 0 0,-3 3-4 0 0,-3 2 5 0 0,-1 0 0 0 0,-1-1 0 0 0,0 0 1 0 0,0-1-1 0 0,0 0 0 0 0,-1-1 0 0 0,1 0 0 0 0,-4 0-5 0 0,6-3-336 0 0,1 0-1 0 0,-1 0 0 0 0,0-1 0 0 0,0-1 0 0 0,0 1 0 0 0,0-2 1 0 0,-1 1-1 0 0,1-2 0 0 0,0 1 0 0 0,0-1 0 0 0,0-1 0 0 0,0 0 337 0 0,4 1-255 0 0,0-1 0 0 0,1 0 0 0 0,0 0-1 0 0,0-1 1 0 0,-1 1 0 0 0,1-1 0 0 0,1 0-1 0 0,-1-1 1 0 0,0 1 0 0 0,1-1 0 0 0,0 0-1 0 0,0 0 1 0 0,0 0 0 0 0,0-1 0 0 0,1 1-1 0 0,-1-1 1 0 0,1 0 0 0 0,0 0 0 0 0,1 0-1 0 0,-1 0 1 0 0,0-5 255 0 0,-7-19-2457 0 0,3-2 391 0 0</inkml:trace>
  <inkml:trace contextRef="#ctx0" brushRef="#br0" timeOffset="3553.026">4046 0 20 0 0,'15'17'2723'0'0,"-1"0"1"0"0,-1 0-1 0 0,-1 2 0 0 0,7 13-2723 0 0,-10-15 1071 0 0,-2 1 0 0 0,0-1-1 0 0,2 11-1070 0 0,5 18 681 0 0,12 37 1008 0 0,-3 2 0 0 0,-5 0 1 0 0,6 69-1690 0 0,-21-124 13 0 0,-3 0 0 0 0,0 0 0 0 0,-2 0 0 0 0,-1 0 0 0 0,-6 24-13 0 0,4-33-420 0 0,-1-1 0 0 0,-1 0 1 0 0,0 0-1 0 0,-2-1 0 0 0,0 0 0 0 0,-1 0 1 0 0,-1-1-1 0 0,-11 14 420 0 0,13-21-982 0 0,-1 1 1 0 0,0-1-1 0 0,0-1 1 0 0,-2 0-1 0 0,1 0 1 0 0,-1-1-1 0 0,0-1 1 0 0,-1 0-1 0 0,0-1 1 0 0,0 0-1 0 0,-1-1 1 0 0,0 0-1 0 0,-9 2 982 0 0,-33 4-2529 0 0</inkml:trace>
  <inkml:trace contextRef="#ctx0" brushRef="#br0" timeOffset="3992.675">2042 181 1596 0 0,'-31'5'1463'0'0,"0"1"0"0"0,0 2-1 0 0,0 1 1 0 0,1 1 0 0 0,-10 7-1463 0 0,10-3 635 0 0,1 1 0 0 0,0 1 0 0 0,1 2 0 0 0,1 1 0 0 0,-5 5-635 0 0,11-7 204 0 0,1 2 0 0 0,1 0 0 0 0,0 0 1 0 0,2 2-1 0 0,0 0 0 0 0,1 1 0 0 0,2 1 1 0 0,0 0-1 0 0,1 1 0 0 0,2 0 0 0 0,0 1 1 0 0,1 1-1 0 0,2-1 0 0 0,1 2-204 0 0,3-10 32 0 0,1 0 1 0 0,1 0-1 0 0,1 0 0 0 0,0 1 1 0 0,1-1-1 0 0,1 0 0 0 0,1 0 1 0 0,0 0-1 0 0,2 0 0 0 0,-1 0 1 0 0,3 4-33 0 0,2 0-13 0 0,0-1 0 0 0,0 0 1 0 0,2-1-1 0 0,1 0 0 0 0,0 0 0 0 0,1-1 1 0 0,1 0-1 0 0,10 8 13 0 0,-4-5-512 0 0,1-1 1 0 0,0-2-1 0 0,2 0 1 0 0,0-1-1 0 0,1-1 1 0 0,17 9 511 0 0,-16-13-1425 0 0,-1 0 1 0 0,2-1 0 0 0,-1-2-1 0 0,2-1 1 0 0,-1 0-1 0 0,26 3 1425 0 0,14-4-2358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1772 0 0,'2'-3'595'0'0,"1"0"0"0"0,0 0 0 0 0,-1 1 0 0 0,1-1 0 0 0,0 1-1 0 0,0-1 1 0 0,1 1 0 0 0,-1 0 0 0 0,0 0 0 0 0,1 1 0 0 0,-1-1 0 0 0,1 1-1 0 0,-1 0 1 0 0,4-1-595 0 0,2 1 462 0 0,0 0-1 0 0,1 0 1 0 0,-1 1-1 0 0,1 0 1 0 0,1 1-462 0 0,4 0 439 0 0,178 3 3499 0 0,40 2-4706 0 0,-224-6 460 0 0,66 0-4721 0 0,-69 0 3897 0 0,0-1-1 0 0,-1 0 1 0 0,1-1-1 0 0,0 1 0 0 0,-1-1 1 0 0,0 0-1 0 0,2-1 1133 0 0,-1 0-2228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1 184 0 0,'-26'44'6204'0'0,"4"-19"3359"0"0,22-25-9454 0 0,0 0 0 0 0,-1 1 0 0 0,1-1 0 0 0,0 0 0 0 0,0 1 0 0 0,0-1 0 0 0,0 0 0 0 0,-1 1 0 0 0,1-1 0 0 0,0 1 0 0 0,0-1 0 0 0,0 0 0 0 0,0 1 0 0 0,0-1 0 0 0,0 1 0 0 0,0-1 0 0 0,0 0 0 0 0,0 1 0 0 0,0-1 0 0 0,0 0 0 0 0,0 1 0 0 0,1-1 0 0 0,-1 1 0 0 0,0-1 0 0 0,0 0 0 0 0,0 1 0 0 0,0-1 0 0 0,1 0 0 0 0,-1 1 0 0 0,0-1 0 0 0,0 0 0 0 0,1 1 0 0 0,-1-1 0 0 0,0 0 0 0 0,0 0 0 0 0,1 1 0 0 0,-1-1 0 0 0,0 0 0 0 0,1 0 0 0 0,-1 0 0 0 0,0 1 0 0 0,1-1 0 0 0,-1 0 0 0 0,1 0 0 0 0,-1 0-109 0 0,18 9 437 0 0,-3-6-379 0 0,-1-1 0 0 0,1 0 1 0 0,0-1-1 0 0,-1-1 0 0 0,1 0 1 0 0,0-1-1 0 0,0-1 0 0 0,9-2-58 0 0,4 1 20 0 0,81-8 343 0 0,71-8-5597 0 0,-83 7-9936 0 0,72-21 15170 0 0,-119 20-1710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65 202 1460 0 0,'-12'3'1642'0'0,"9"-2"-1023"0"0,1 0 0 0 0,-1 0 0 0 0,0 0 0 0 0,1-1 0 0 0,-1 1-1 0 0,0-1 1 0 0,0 1 0 0 0,0-1 0 0 0,0 0 0 0 0,1 0 0 0 0,-1-1-1 0 0,0 1 1 0 0,0 0 0 0 0,0-1 0 0 0,1 0 0 0 0,-1 1 0 0 0,-1-2-619 0 0,4 2 97 0 0,-1 0 1 0 0,1 0 0 0 0,0 0-1 0 0,0 0 1 0 0,0 0 0 0 0,0-1 0 0 0,0 1-1 0 0,0 0 1 0 0,0 0 0 0 0,0 0 0 0 0,0 0-1 0 0,0 0 1 0 0,0 0 0 0 0,0 0-1 0 0,-1-1 1 0 0,1 1 0 0 0,0 0 0 0 0,0 0-1 0 0,0 0 1 0 0,0 0 0 0 0,0 0-1 0 0,0-1 1 0 0,0 1 0 0 0,0 0 0 0 0,0 0-1 0 0,0 0 1 0 0,0 0 0 0 0,1 0 0 0 0,-1 0-1 0 0,0-1 1 0 0,0 1 0 0 0,0 0-1 0 0,0 0 1 0 0,0 0 0 0 0,0 0 0 0 0,0 0-1 0 0,0 0 1 0 0,0 0 0 0 0,0-1-1 0 0,0 1 1 0 0,0 0 0 0 0,1 0 0 0 0,-1 0-1 0 0,0 0 1 0 0,0 0 0 0 0,0 0 0 0 0,0 0-1 0 0,0 0 1 0 0,0 0-98 0 0,11-5 1769 0 0,14 0-1180 0 0,-24 5-421 0 0,375-69 819 0 0,15-2-949 0 0,-222 47-356 0 0,57 4 318 0 0,-88 14-3738 0 0,20 6 3738 0 0,-105 3-3398 0 0,1 2 0 0 0,-1 2 0 0 0,0 2 0 0 0,23 9 3398 0 0,-36-3-2531 0 0,-10 1 820 0 0</inkml:trace>
  <inkml:trace contextRef="#ctx0" brushRef="#br0" timeOffset="485.412">242 739 1340 0 0,'-13'13'9013'0'0,"-9"20"-6965"0"0,21-32-1953 0 0,0 0 0 0 0,1 1 1 0 0,-1-1-1 0 0,1 1 0 0 0,0-1 0 0 0,-1 1 0 0 0,1-1 1 0 0,0 1-1 0 0,0-1 0 0 0,0 1 0 0 0,0-1 0 0 0,0 1 0 0 0,0-1 1 0 0,0 1-1 0 0,0-1 0 0 0,1 1 0 0 0,-1-1 0 0 0,1 0 1 0 0,-1 1-1 0 0,1-1 0 0 0,-1 1 0 0 0,1-1 0 0 0,0 0 0 0 0,0 1 1 0 0,0-1-1 0 0,0 0-95 0 0,1 2 117 0 0,1-1 0 0 0,-1 0 0 0 0,1-1 0 0 0,0 1 0 0 0,-1 0 0 0 0,1-1 0 0 0,0 1 0 0 0,0-1 0 0 0,0 0 0 0 0,0 0 0 0 0,1 0 1 0 0,0 0-118 0 0,10 1 183 0 0,-1 0 0 0 0,1-1 0 0 0,0 0 0 0 0,-1-1 0 0 0,9-1-183 0 0,-9 0 9 0 0,-1 0 1 0 0,0-1 0 0 0,1-1-1 0 0,-1 0 1 0 0,10-4-10 0 0,-20 7-1 0 0,0-1 0 0 0,-1 0 1 0 0,1 1-1 0 0,0-1 0 0 0,-1 0 0 0 0,1 0 0 0 0,0 0 1 0 0,-1 0-1 0 0,1 0 0 0 0,-1 0 0 0 0,0 0 1 0 0,1-1-1 0 0,-1 1 0 0 0,0-1 0 0 0,0 1 0 0 0,0-1 1 0 0,0 1-1 0 0,0-1 0 0 0,0 1 0 0 0,0-1 0 0 0,0 0 1 0 0,-1 1-1 0 0,1-1 0 0 0,-1 0 0 0 0,1 0 1 0 0,-1 0-1 0 0,0 1 0 0 0,1-1 0 0 0,-1 0 0 0 0,0 0 1 0 0,0 0-1 0 0,0 0 0 0 0,-1 1 0 0 0,1-1 1 0 0,0 0-1 0 0,-1 0 0 0 0,1 0 0 0 0,-1 1 0 0 0,0-1 1 0 0,0 0-1 0 0,1 1 0 0 0,-1-1 0 0 0,-1 0 1 0 0,0-2 6 0 0,0 1-1 0 0,0 0 0 0 0,0 0 1 0 0,-1 0-1 0 0,1 1 0 0 0,-1-1 1 0 0,0 1-1 0 0,0-1 0 0 0,0 1 1 0 0,0 0-1 0 0,0 0 0 0 0,0 0 1 0 0,-1 1-1 0 0,1-1 0 0 0,-1 1 1 0 0,1-1-1 0 0,-1 1 0 0 0,1 0 1 0 0,-1 1-1 0 0,0-1 1 0 0,1 1-1 0 0,-1-1 0 0 0,0 1 1 0 0,0 0-1 0 0,-2 1-5 0 0,-1-1 103 0 0,0 1 1 0 0,0 0-1 0 0,0 0 0 0 0,-1 1 1 0 0,2 0-1 0 0,-1 0 0 0 0,0 1 1 0 0,0-1-1 0 0,1 1 1 0 0,-1 1-1 0 0,1 0 0 0 0,0-1 1 0 0,0 2-104 0 0,-1 2 94 0 0,0 0 0 0 0,0 0 1 0 0,1 1-1 0 0,0 0 0 0 0,0 0 1 0 0,1 1-1 0 0,0-1 0 0 0,1 1 1 0 0,0 0-1 0 0,0 0 0 0 0,1 1 1 0 0,0-1-1 0 0,0 1 0 0 0,1 0 1 0 0,1-1-1 0 0,-1 1 0 0 0,2 0 1 0 0,0 8-95 0 0,0 15 19 0 0,2 0 0 0 0,1-1 0 0 0,1 1 1 0 0,2-1-1 0 0,2 3-19 0 0,-1-9-33 0 0,-1-1 37 0 0,0-1 1 0 0,-2 1-1 0 0,0 0 1 0 0,-1 23-5 0 0,-3-42-24 0 0,0-1 1 0 0,0 0 0 0 0,0 1-1 0 0,-1-1 1 0 0,0 0 0 0 0,0 1-1 0 0,-1-1 1 0 0,1 0 0 0 0,-1 0-1 0 0,0 0 1 0 0,0 0 0 0 0,-1 0-1 0 0,0 0 1 0 0,1-1 0 0 0,-2 1-1 0 0,1-1 1 0 0,0 0 0 0 0,-1 0-1 0 0,0 0 1 0 0,0 0 0 0 0,0-1-1 0 0,0 0 1 0 0,-1 1-1 0 0,1-2 1 0 0,-2 2 23 0 0,4-3-217 0 0,-1 0 0 0 0,0 0 0 0 0,0 0 1 0 0,0 0-1 0 0,0 0 0 0 0,0 0 0 0 0,0-1 0 0 0,0 1 0 0 0,0-1 0 0 0,0 0 0 0 0,0 0 0 0 0,0 0 0 0 0,0 0 0 0 0,0-1 1 0 0,0 1-1 0 0,0-1 0 0 0,0 0 0 0 0,0 0 0 0 0,0 0 0 0 0,0 0 0 0 0,0 0 0 0 0,0-1 0 0 0,1 1 0 0 0,-1-1 0 0 0,1 0 0 0 0,-1 0 1 0 0,1 0-1 0 0,-1 0 0 0 0,1 0 0 0 0,0 0 0 0 0,-1-2 217 0 0,-1-2-720 0 0,-1 1 1 0 0,1-1-1 0 0,0-1 1 0 0,1 1 0 0 0,-1-1-1 0 0,1 1 1 0 0,0-1-1 0 0,1 0 1 0 0,0 0-1 0 0,0 0 1 0 0,0 0-1 0 0,0-7 720 0 0,1-25-2187 0 0,4-5 473 0 0</inkml:trace>
  <inkml:trace contextRef="#ctx0" brushRef="#br0" timeOffset="750.707">1094 510 2180 0 0,'-7'12'1484'0'0,"-1"-1"1"0"0,0 0-1 0 0,-1 0 0 0 0,0-1 0 0 0,-1 0 1 0 0,0-1-1 0 0,0 0 0 0 0,-9 5-1484 0 0,-30 29 1953 0 0,11-4-1215 0 0,1 1 0 0 0,-4 11-738 0 0,30-37 111 0 0,1 0-1 0 0,1 0 1 0 0,0 1-1 0 0,2 1 0 0 0,-1-1 1 0 0,2 1-1 0 0,0 1 1 0 0,1-1-1 0 0,0 3-110 0 0,3-13-17 0 0,1 0 1 0 0,1 1-1 0 0,-1-1 1 0 0,1 1-1 0 0,0-1 0 0 0,0 0 1 0 0,1 1-1 0 0,0-1 1 0 0,0 1-1 0 0,0-1 0 0 0,1 0 1 0 0,0 0-1 0 0,0 0 1 0 0,0 0-1 0 0,1 0 0 0 0,0 0 1 0 0,0-1-1 0 0,1 1 1 0 0,0-1-1 0 0,0 0 0 0 0,0 0 1 0 0,0-1-1 0 0,1 1 1 0 0,-1-1-1 0 0,1 0 0 0 0,0 0 1 0 0,1 0 16 0 0,2 1-412 0 0,-1 0 1 0 0,2-1 0 0 0,-1 0-1 0 0,0-1 1 0 0,1 0 0 0 0,-1 0-1 0 0,1-1 1 0 0,7 2 411 0 0,-6-3-905 0 0,1 0 1 0 0,-1 0 0 0 0,0-1 0 0 0,0 0-1 0 0,1-1 1 0 0,-1 0 0 0 0,0-1-1 0 0,0 0 905 0 0,11-3-1910 0 0,0-2 0 0 0,-1 0-1 0 0,16-9 1911 0 0,15-10-1712 0 0</inkml:trace>
  <inkml:trace contextRef="#ctx0" brushRef="#br0" timeOffset="1028.685">1689 628 60 0 0,'-9'-2'1611'0'0,"0"1"1"0"0,0 0-1 0 0,0 1 0 0 0,0 0 1 0 0,0 0-1 0 0,0 1 0 0 0,-3 1-1611 0 0,-8 0 1943 0 0,-13 1 312 0 0,0 2 1 0 0,-5 2-2256 0 0,2 2 590 0 0,1 1 1 0 0,0 1 0 0 0,0 3 0 0 0,2 0 0 0 0,-27 16-591 0 0,52-25 67 0 0,0 0 0 0 0,0 0 1 0 0,0 1-1 0 0,1-1 0 0 0,0 2 1 0 0,0-1-1 0 0,0 1 0 0 0,-1 3-67 0 0,6-8 12 0 0,0 1 0 0 0,1 0 0 0 0,-1-1 0 0 0,1 1 0 0 0,-1 0 0 0 0,1-1 0 0 0,0 1 0 0 0,0 0 0 0 0,1 0 0 0 0,-1 0 0 0 0,0 0 0 0 0,1 0-1 0 0,0 0 1 0 0,0 0 0 0 0,0 0 0 0 0,0 0 0 0 0,0 0 0 0 0,1 0 0 0 0,-1 0 0 0 0,1 0 0 0 0,-1 0 0 0 0,1 0 0 0 0,0 0 0 0 0,1 0-1 0 0,-1-1 1 0 0,0 1 0 0 0,2 1-12 0 0,9 15-13 0 0,2-1 0 0 0,0-1 1 0 0,1 0-1 0 0,9 8 13 0 0,-4-6-29 0 0,-2 1 1 0 0,-1 1 0 0 0,3 5 28 0 0,-15-19-4 0 0,-1 0-1 0 0,0 0 1 0 0,0 0-1 0 0,-1 0 1 0 0,0 1 0 0 0,0-1-1 0 0,-1 1 1 0 0,0 0 0 0 0,-1 0-1 0 0,1 0 1 0 0,-1 0 0 0 0,-1 6 4 0 0,0-7-20 0 0,-1 0-1 0 0,0 0 1 0 0,-1 0 0 0 0,0 0 0 0 0,0-1 0 0 0,0 1 0 0 0,-1-1 0 0 0,0 0 0 0 0,0 1 0 0 0,-1-1 0 0 0,1-1 0 0 0,-2 1 0 0 0,1 0 0 0 0,0-1 0 0 0,-1 0 0 0 0,0 0-1 0 0,0 0 1 0 0,0-1 0 0 0,-1 0 0 0 0,0 0 0 0 0,-4 3 20 0 0,-5 2-343 0 0,0-1-1 0 0,0 0 1 0 0,-1-1 0 0 0,0 0-1 0 0,0-2 1 0 0,-1 0 0 0 0,1 0-1 0 0,-6-1 344 0 0,14-2-557 0 0,-1-1 0 0 0,0 0 0 0 0,0-1-1 0 0,0 1 1 0 0,0-2 0 0 0,0 1 0 0 0,0-1-1 0 0,0-1 1 0 0,1 0 0 0 0,-1 0 0 0 0,0 0-1 0 0,1-1 1 0 0,-5-2 557 0 0,6 0-624 0 0,0 1 1 0 0,0-1-1 0 0,0 0 0 0 0,0 0 0 0 0,1-1 0 0 0,0 0 1 0 0,0 0-1 0 0,0-1 0 0 0,1 1 0 0 0,0-1 0 0 0,0 0 0 0 0,1-1 1 0 0,0 1-1 0 0,-1-4 624 0 0,-16-36-1765 0 0</inkml:trace>
  <inkml:trace contextRef="#ctx0" brushRef="#br0" timeOffset="1218.019">1586 219 1812 0 0,'40'1'2574'0'0,"0"1"1"0"0,-1 3-1 0 0,1 1 0 0 0,27 9-2574 0 0,-53-12 367 0 0,-1 2-1 0 0,0-1 0 0 0,0 2 1 0 0,0 0-1 0 0,-1 0 1 0 0,0 1-1 0 0,0 1 1 0 0,0 0-1 0 0,-1 0 0 0 0,-1 1 1 0 0,1 1-1 0 0,-2 0 1 0 0,1 0-1 0 0,-1 1 1 0 0,2 3-367 0 0,-6-4 185 0 0,0-1 0 0 0,0 1 0 0 0,-1 0 0 0 0,-1 1 0 0 0,1-1 0 0 0,-1 1 0 0 0,-1-1 1 0 0,0 1-1 0 0,-1 0 0 0 0,0 0 0 0 0,0 0 0 0 0,-2 0 0 0 0,1 0 0 0 0,-2 5-185 0 0,-2 14 128 0 0,-1 0-1 0 0,-1 0 1 0 0,-2-1-1 0 0,-8 19-127 0 0,0-5 1 0 0,-2-2 0 0 0,-2-1-1 0 0,-1 0 1 0 0,-2-1 0 0 0,-25 30-1 0 0,23-37-1071 0 0,-1-1 1 0 0,-26 23 1070 0 0,27-32-2281 0 0,0 0 0 0 0,-1-2 0 0 0,-19 10 2281 0 0,34-23-1214 0 0,0 0 1 0 0,-1-1-1 0 0,1 0 0 0 0,-2 0 1 0 0,1-2-1 0 0,0 1 0 0 0,-1-2 1 0 0,-3 1 1213 0 0,-10-2-1842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1600 0 0,'1'0'453'0'0,"0"0"-1"0"0,-1 1 1 0 0,1-1-1 0 0,0 1 1 0 0,0-1-1 0 0,0 1 1 0 0,0-1 0 0 0,-1 1-1 0 0,1-1 1 0 0,0 1-1 0 0,0-1 1 0 0,-1 1-1 0 0,1 0 1 0 0,0 0-1 0 0,-1-1 1 0 0,1 2-453 0 0,4 22 3233 0 0,-5-21-3208 0 0,0 0-1 0 0,1-1 1 0 0,-1 1 0 0 0,1 0-1 0 0,-1 0 1 0 0,1-1 0 0 0,0 1-1 0 0,0-1 1 0 0,0 1-1 0 0,1 1-24 0 0,1 0 10 0 0,0-1 0 0 0,1 1-1 0 0,-1-1 1 0 0,1 1 0 0 0,0-1-1 0 0,0 0 1 0 0,0-1-1 0 0,0 1 1 0 0,1-1 0 0 0,-1 0-1 0 0,1 0 1 0 0,-1 0-1 0 0,1 0 1 0 0,0-1 0 0 0,-1 0-1 0 0,1 0 1 0 0,0 0-1 0 0,0-1 1 0 0,0 0 0 0 0,0 1-10 0 0,18-1 8 0 0,0 0 1 0 0,0-2-1 0 0,15-2-8 0 0,-33 3 2 0 0,24-3-6 0 0,0-1-1 0 0,-1-1 0 0 0,0-2 1 0 0,0-1-1 0 0,6-4 5 0 0,-23 9-3 0 0,-1 0 0 0 0,0-1 0 0 0,-1-1 0 0 0,1 1 0 0 0,-1-1 0 0 0,0-1 0 0 0,0 0 0 0 0,-1 0 0 0 0,0-1 0 0 0,0 0 0 0 0,-1 0 0 0 0,0-1 0 0 0,-1 1 0 0 0,1-2 0 0 0,0-1 3 0 0,-6 8 2 0 0,1-1-1 0 0,-1 1 0 0 0,1 0 1 0 0,-1 0-1 0 0,0-1 0 0 0,0 1 0 0 0,-1 0 1 0 0,1-1-1 0 0,-1 1 0 0 0,1-1 1 0 0,-1 1-1 0 0,0-1 0 0 0,0 1 0 0 0,-1-1 1 0 0,1 1-1 0 0,-1-1 0 0 0,0 1 1 0 0,0 0-1 0 0,0-1 0 0 0,0 1 0 0 0,0 0 1 0 0,-1 0-1 0 0,0-1 0 0 0,1 1 1 0 0,-1 1-1 0 0,-2-4-1 0 0,1 3 58 0 0,0 1 1 0 0,0-1 0 0 0,-1 1-1 0 0,1-1 1 0 0,0 1 0 0 0,-1 0-1 0 0,0 0 1 0 0,1 0-1 0 0,-1 1 1 0 0,0 0 0 0 0,0-1-1 0 0,0 1 1 0 0,0 0-1 0 0,0 1 1 0 0,0-1 0 0 0,0 1-1 0 0,0 0 1 0 0,-1 0-1 0 0,1 0 1 0 0,0 0 0 0 0,0 1-1 0 0,-2 0-58 0 0,2 0 109 0 0,0 1-1 0 0,0-1 1 0 0,0 1 0 0 0,1-1-1 0 0,-1 1 1 0 0,1 0-1 0 0,-1 0 1 0 0,1 1-1 0 0,-1-1 1 0 0,1 1 0 0 0,0 0-1 0 0,0 0 1 0 0,1 0-1 0 0,-1 0 1 0 0,1 0-1 0 0,-1 0 1 0 0,1 1 0 0 0,0-1-1 0 0,0 1 1 0 0,1 0-1 0 0,-1 0 1 0 0,1-1-1 0 0,-1 1 1 0 0,1 0 0 0 0,0 0-1 0 0,1 1-108 0 0,-5 17 325 0 0,2 0 0 0 0,1 0-1 0 0,0 0 1 0 0,2 10-325 0 0,-1-15 159 0 0,2 78 201 0 0,0-39-270 0 0,-3 0-1 0 0,-7 55-89 0 0,7-96-5 0 0,-1 0 0 0 0,-1 0 0 0 0,0 0 0 0 0,-1 0 0 0 0,0-1 0 0 0,-1 1 0 0 0,-1-1 0 0 0,0-1 0 0 0,-1 0 0 0 0,-1 0 0 0 0,0 0 0 0 0,0-1 0 0 0,-1 0 5 0 0,4-7 0 0 0,1 0-1 0 0,-1 0 1 0 0,0-1-1 0 0,0 1 1 0 0,-1-1-1 0 0,1-1 1 0 0,-1 1-1 0 0,0-1 1 0 0,0 0-1 0 0,0-1 1 0 0,0 0-1 0 0,0 0 1 0 0,-1 0-1 0 0,1-1 1 0 0,0 0 0 0 0,-1 0-1 0 0,-2-1 1 0 0,5 0-27 0 0,1 0 0 0 0,-1-1-1 0 0,0 1 1 0 0,1-1 0 0 0,-1 0 0 0 0,1-1-1 0 0,-1 1 1 0 0,1-1 0 0 0,-1 0 0 0 0,1 0-1 0 0,0 0 1 0 0,0 0 0 0 0,0-1 0 0 0,0 1-1 0 0,0-1 1 0 0,1 0 0 0 0,-1-1 0 0 0,1 1-1 0 0,0 0 1 0 0,0-1 0 0 0,0 0 0 0 0,0 0-1 0 0,1 0 1 0 0,-1 0 0 0 0,1 0 0 0 0,0 0-1 0 0,-1-5 28 0 0,0-2-643 0 0,0 0 0 0 0,1 0 0 0 0,0 0 0 0 0,1 0 0 0 0,1-1 0 0 0,-1 1 0 0 0,2-1 0 0 0,-1 1-1 0 0,2 0 1 0 0,0-1 0 0 0,2-6 643 0 0,6-24-3671 0 0,3 1-1 0 0,7-17 3672 0 0,7-10-2337 0 0</inkml:trace>
  <inkml:trace contextRef="#ctx0" brushRef="#br0" timeOffset="290.687">807 0 508 0 0,'8'3'416'0'0,"-4"-2"426"0"0,1 0 1 0 0,0 1-1 0 0,-1-1 0 0 0,0 1 1 0 0,1 0-1 0 0,-1 0 0 0 0,3 3-842 0 0,-5-4 238 0 0,-1 0-1 0 0,0 0 1 0 0,0 0-1 0 0,-1 1 1 0 0,1-1-1 0 0,0 0 1 0 0,0 0 0 0 0,0 1-1 0 0,-1-1 1 0 0,1 1-1 0 0,-1-1 1 0 0,1 0-1 0 0,-1 1 1 0 0,0-1-1 0 0,1 1 1 0 0,-1-1-1 0 0,0 1 1 0 0,0-1-1 0 0,0 1 1 0 0,0-1-1 0 0,0 1 1 0 0,0-1-1 0 0,-1 1 1 0 0,1-1-1 0 0,0 1 1 0 0,-1-1-1 0 0,0 1-237 0 0,-19 62 1116 0 0,12-38-936 0 0,0 1 0 0 0,-2 15-180 0 0,8-32-119 0 0,1 0-1 0 0,0 1 0 0 0,1-1 0 0 0,0 0 0 0 0,0 0 0 0 0,1 0 0 0 0,1 0 0 0 0,0 0 1 0 0,0 1 119 0 0,2 4-1579 0 0,1 0 1 0 0,0-1-1 0 0,1 1 0 0 0,0-1 1 0 0,2 0-1 0 0,-1-1 1 0 0,5 6 1578 0 0,2-1-1957 0 0</inkml:trace>
  <inkml:trace contextRef="#ctx0" brushRef="#br0" timeOffset="605.532">1436 445 1392 0 0,'-9'6'1229'0'0,"0"0"0"0"0,-1 0-1 0 0,1-1 1 0 0,-1-1 0 0 0,0 0 0 0 0,0 0 0 0 0,-1 0-1 0 0,-7 0-1228 0 0,-30 12 1705 0 0,19-4-784 0 0,1 1 1 0 0,1 2-1 0 0,0 0 0 0 0,1 2 0 0 0,1 1 1 0 0,0 1-1 0 0,-16 16-921 0 0,38-32 1 0 0,0 0-1 0 0,0 1 1 0 0,0-1 0 0 0,1 0 0 0 0,-1 1 0 0 0,1 0 0 0 0,0-1 0 0 0,0 1-1 0 0,0 0 1 0 0,0 0 0 0 0,1 0 0 0 0,0 0 0 0 0,0 0 0 0 0,0 1-1 0 0,0-1 1 0 0,0 0 0 0 0,1 1 0 0 0,0-1 0 0 0,0 0 0 0 0,0 0 0 0 0,0 1-1 0 0,1-1 1 0 0,0 0 0 0 0,0 1 0 0 0,0-1 0 0 0,0 0 0 0 0,1 0 0 0 0,-1 0-1 0 0,1 0 1 0 0,0 0 0 0 0,0-1 0 0 0,1 1 0 0 0,-1 0 0 0 0,1-1-1 0 0,-1 0 1 0 0,1 1 0 0 0,0-1 0 0 0,1-1 0 0 0,-1 1 0 0 0,0 0 0 0 0,1-1-1 0 0,0 1 1 0 0,-1-1 0 0 0,5 1-1 0 0,3 3-794 0 0,0-1 0 0 0,1-1 0 0 0,-1 0 0 0 0,1-1-1 0 0,0 0 1 0 0,0-1 0 0 0,1 0 0 0 0,-1-1 0 0 0,0 0 0 0 0,9-1 794 0 0,11-2-2879 0 0,1-1 1 0 0,-1-1 0 0 0,15-5 2878 0 0,14-5-2285 0 0</inkml:trace>
  <inkml:trace contextRef="#ctx0" brushRef="#br0" timeOffset="867.745">2098 500 216 0 0,'-24'-5'4256'0'0,"0"1"0"0"0,1 2 0 0 0,-15 0-4256 0 0,3 2 2158 0 0,0 2 0 0 0,-5 1-2158 0 0,-41 10 2786 0 0,-53 15-2786 0 0,129-26 76 0 0,-58 16 721 0 0,59-17-754 0 0,0 1 0 0 0,0-1 1 0 0,0 1-1 0 0,0 1 1 0 0,1-1-1 0 0,-1 0 1 0 0,1 1-1 0 0,-1 0 1 0 0,1 0-1 0 0,0 0 1 0 0,0 0-1 0 0,-3 4-43 0 0,5-5 7 0 0,1 0 0 0 0,-1 0 0 0 0,0 0 0 0 0,1 0-1 0 0,0 0 1 0 0,-1 0 0 0 0,1 0 0 0 0,0 1 0 0 0,0-1 0 0 0,0 0 0 0 0,0 0 0 0 0,1 0 0 0 0,-1 0 0 0 0,1 1-1 0 0,-1-1 1 0 0,1 0 0 0 0,0 0 0 0 0,-1 0 0 0 0,1 0 0 0 0,0 0 0 0 0,1 0 0 0 0,-1-1 0 0 0,0 1 0 0 0,0 0-1 0 0,1 0 1 0 0,1 0-7 0 0,5 8 7 0 0,1 0 1 0 0,0-1-1 0 0,9 7-7 0 0,33 25 4 0 0,-24-21-6 0 0,-1 2 1 0 0,-1 0-1 0 0,0 3 2 0 0,-20-19-2 0 0,1 0-1 0 0,-1 1 1 0 0,0-1 0 0 0,0 1-1 0 0,-1 0 1 0 0,0 1 0 0 0,0-1-1 0 0,-1 1 1 0 0,0-1 0 0 0,0 1-1 0 0,-1 0 1 0 0,0 0 0 0 0,0 1-1 0 0,0 2 3 0 0,-2-4-3 0 0,-1 0 0 0 0,1 0 0 0 0,-1-1 0 0 0,-1 1 0 0 0,1 0 0 0 0,-1-1 0 0 0,0 1 0 0 0,-1-1 0 0 0,1 0 0 0 0,-1 0 0 0 0,-1 0 0 0 0,1 0 0 0 0,-1 0 0 0 0,0 0 0 0 0,0-1-1 0 0,-1 0 1 0 0,1 0 0 0 0,-1 0 0 0 0,0-1 0 0 0,-1 1 0 0 0,0-1 3 0 0,-8 7-27 0 0,-1 0 1 0 0,-1-2-1 0 0,0 0 0 0 0,0 0 0 0 0,-1-2 0 0 0,0 0 0 0 0,-7 2 27 0 0,17-7-236 0 0,0 0-1 0 0,-1 0 1 0 0,0 0-1 0 0,1-1 0 0 0,-1 0 1 0 0,0-1-1 0 0,1 0 1 0 0,-1 0-1 0 0,0 0 1 0 0,0-1-1 0 0,1 0 1 0 0,-1-1-1 0 0,1 0 0 0 0,-1 0 1 0 0,1 0-1 0 0,0-1 1 0 0,-1-1 236 0 0,1 1-636 0 0,1-1 1 0 0,0-1 0 0 0,0 1 0 0 0,1-1-1 0 0,-1 0 1 0 0,1 0 0 0 0,0 0 0 0 0,0-1-1 0 0,1 0 1 0 0,0 0 0 0 0,0 0 0 0 0,0 0-1 0 0,1 0 1 0 0,0-1 0 0 0,0 0 0 0 0,0 0-1 0 0,1 0 1 0 0,0-2 635 0 0,-9-41-2843 0 0,4-8 595 0 0</inkml:trace>
  <inkml:trace contextRef="#ctx0" brushRef="#br0" timeOffset="868.745">2060 149 524 0 0,'23'6'1613'0'0,"-1"1"-1"0"0,0 1 1 0 0,0 0 0 0 0,-1 2-1 0 0,0 1 1 0 0,0 0-1613 0 0,-14-6 339 0 0,1 0 1 0 0,-1 1-1 0 0,0 0 0 0 0,-1 0 1 0 0,0 0-1 0 0,0 1 1 0 0,0 0-1 0 0,0 0 0 0 0,-1 1 1 0 0,-1-1-1 0 0,1 1 1 0 0,-1 0-1 0 0,0 0 0 0 0,-1 1 1 0 0,0-1-1 0 0,0 1 0 0 0,-1-1-339 0 0,2 13 324 0 0,-1 0 0 0 0,-1 0 0 0 0,-1 0 0 0 0,-1 0 0 0 0,-1 0 0 0 0,-1 0 0 0 0,0 0 0 0 0,-2 0 0 0 0,-5 19-324 0 0,-9 20 416 0 0,-2 0 0 0 0,-20 38-416 0 0,21-53-847 0 0,-3 0 0 0 0,-2-1 0 0 0,-2-1 0 0 0,-3 1 847 0 0,11-19-1878 0 0,-2-2 0 0 0,0 0 0 0 0,-1-1 0 0 0,-1-1 0 0 0,-1-2 1 0 0,0 0-1 0 0,-10 5 1878 0 0,-18 7-2468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96 580 0 0,'-7'13'1346'0'0,"0"0"0"0"0,0-1 0 0 0,-1 0 0 0 0,-1-1 0 0 0,-9 10-1346 0 0,7-7 402 0 0,-1 0 0 0 0,2 1 0 0 0,-4 6-402 0 0,14-20 8 0 0,-22 38 565 0 0,-10 29-573 0 0,27-58 56 0 0,1 1 0 0 0,1 1 0 0 0,-1-1 0 0 0,2 0 0 0 0,-1 1 0 0 0,2 0 0 0 0,-1-1 0 0 0,2 1 0 0 0,0 1-56 0 0,-1-12 1 0 0,1 1-1 0 0,0-1 1 0 0,1 1 0 0 0,-1-1 0 0 0,0 1 0 0 0,0-1-1 0 0,0 1 1 0 0,1-1 0 0 0,-1 1 0 0 0,1-1 0 0 0,-1 0-1 0 0,1 1 1 0 0,0-1 0 0 0,-1 0 0 0 0,1 0 0 0 0,0 1-1 0 0,0-1 1 0 0,0 0 0 0 0,0 0 0 0 0,0 0 0 0 0,0 0-1 0 0,0 0 1 0 0,0 0 0 0 0,1 0 0 0 0,-1 0 0 0 0,0-1-1 0 0,1 1 1 0 0,-1 0 0 0 0,0-1 0 0 0,1 1 0 0 0,-1-1-1 0 0,1 1 1 0 0,-1-1 0 0 0,0 0 0 0 0,1 0 0 0 0,-1 0-1 0 0,1 0 1 0 0,-1 0 0 0 0,1 0 0 0 0,-1 0 0 0 0,1 0-1 0 0,-1 0 1 0 0,1-1 0 0 0,-1 1 0 0 0,1 0 0 0 0,-1-1-1 0 0,1 0 0 0 0,5-1 0 0 0,-1 0-1 0 0,1-1 1 0 0,0 0-1 0 0,-1 0 1 0 0,0-1-1 0 0,0 0 1 0 0,0 0-1 0 0,0-1 1 0 0,2-2 0 0 0,22-24 24 0 0,-1-2 1 0 0,-2-2 0 0 0,8-14-25 0 0,-8 10 590 0 0,1 2 1 0 0,30-29-591 0 0,-31 40 546 0 0,1 0 0 0 0,1 2 0 0 0,26-16-546 0 0,-44 33 93 0 0,0 0 0 0 0,1 0 0 0 0,-1 2 0 0 0,1-1 0 0 0,0 1 0 0 0,1 1 0 0 0,-1 0 0 0 0,1 1 0 0 0,0 1 0 0 0,0 0 0 0 0,0 0 0 0 0,11 1-93 0 0,-21 1 6 0 0,1 0 0 0 0,-1 0 0 0 0,1 1 0 0 0,-1 0 0 0 0,0-1 0 0 0,1 1 0 0 0,-1 0 0 0 0,0 1 0 0 0,0-1 0 0 0,0 0 0 0 0,1 1 0 0 0,-2 0 0 0 0,1 0 0 0 0,0 0 0 0 0,0 0 0 0 0,-1 0 1 0 0,1 0-1 0 0,-1 1 0 0 0,1-1-6 0 0,0 3 1 0 0,0-1 0 0 0,-1 1 0 0 0,1-1 1 0 0,-1 1-1 0 0,0 0 0 0 0,0 0 0 0 0,0 0 1 0 0,-1 0-1 0 0,1 0 0 0 0,-1 1 1 0 0,0 3-2 0 0,0 8-7 0 0,-1 0 0 0 0,0 1 0 0 0,-1-1 0 0 0,-1 0 1 0 0,0 1-1 0 0,-2-1 0 0 0,0 2 7 0 0,-10 35-312 0 0,-2-1 0 0 0,-3 0 1 0 0,-9 15 311 0 0,17-45-1084 0 0,-1-1 1 0 0,-1 0-1 0 0,-12 14 1084 0 0,14-21-1423 0 0,-1-1 1 0 0,-1 0-1 0 0,-1-1 0 0 0,0 0 0 0 0,-6 4 1423 0 0,-3-1-1552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101 122 232 0 0,'-10'5'1071'0'0,"-45"19"4350"0"0,51-23-4341 0 0,0 0 0 0 0,0 0 0 0 0,0 0-1 0 0,0-1 1 0 0,0 1 0 0 0,0-1 0 0 0,-3 0-1080 0 0,15-3 4603 0 0,41-8-3944 0 0,383-56 618 0 0,94 12-1277 0 0,-200 36-616 0 0,313 23 616 0 0,-395 12-3882 0 0,-10-1-8978 0 0,-199-12 10236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1848 0 0,'26'8'8527'0'0,"23"-7"-6368"0"0,-32-1-1700 0 0,739-38-763 0 0,-737 37-136 0 0,-3 0-662 0 0,0 0-1 0 0,-1 0 1 0 0,1-2-1 0 0,-1 0 1 0 0,0 0-1 0 0,1-2 1 0 0,-2 0-1 0 0,12-5 1103 0 0,-10-1-2257 0 0</inkml:trace>
  <inkml:trace contextRef="#ctx0" brushRef="#br0" timeOffset="208.412">578 1 2280 0 0,'-24'12'3326'0'0,"1"1"1"0"0,0 1-1 0 0,-2 3-3326 0 0,10-6 868 0 0,1 1 0 0 0,0 0 0 0 0,1 1 0 0 0,-10 14-868 0 0,15-18 46 0 0,1 0 0 0 0,0 1-1 0 0,1 0 1 0 0,1 1 0 0 0,-1-1 0 0 0,2 1-1 0 0,-1 0 1 0 0,1 0 0 0 0,1 1 0 0 0,0-1-1 0 0,1 1 1 0 0,0-1 0 0 0,1 1 0 0 0,0 0-1 0 0,1 0 1 0 0,0 0 0 0 0,1 6-46 0 0,2 5-333 0 0,1 0-1 0 0,1 0 1 0 0,0 0 0 0 0,3 3 333 0 0,-3-14-1309 0 0,-1-1 0 0 0,2 1 1 0 0,5 9 1308 0 0,-7-15-1101 0 0,0 0 1 0 0,0-1 0 0 0,1 1 0 0 0,-1-1 0 0 0,1 0 0 0 0,0 0-1 0 0,2 0 1101 0 0,11 7-2432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20 2032 0 0,'-36'-7'5236'0'0,"1"1"-1"0"0,-25 1-5235 0 0,13 3 724 0 0,-1 3-1 0 0,1 2 1 0 0,0 2-1 0 0,0 2 1 0 0,-19 6-724 0 0,6 1 2651 0 0,-29 11-2651 0 0,71-19 263 0 0,1 0 0 0 0,0 2-1 0 0,0 0 1 0 0,1 1 0 0 0,0 0 0 0 0,1 2 0 0 0,-3 2-263 0 0,15-11 13 0 0,0 0 0 0 0,0 0 0 0 0,1 1 0 0 0,-1-1 0 0 0,0 1 0 0 0,1 0 0 0 0,0 0 0 0 0,0 0 0 0 0,0 0 0 0 0,0 0 0 0 0,0 0 0 0 0,1 0 0 0 0,-1 1 0 0 0,1-1 0 0 0,0 0 0 0 0,0 1 1 0 0,0 0-1 0 0,1-1 0 0 0,-1 1 0 0 0,1-1 0 0 0,0 1 0 0 0,0 0 0 0 0,0-1 0 0 0,0 1 0 0 0,0-1 0 0 0,1 1 0 0 0,0 0-13 0 0,1 2 0 0 0,1 0 1 0 0,0 0 0 0 0,0 0-1 0 0,0-1 1 0 0,1 1-1 0 0,-1-1 1 0 0,1 0-1 0 0,0 0 1 0 0,1-1-1 0 0,-1 1 1 0 0,1-1-1 0 0,0 0 1 0 0,0 0-1 0 0,1-1 1 0 0,-1 1-1 0 0,27 13-14 0 0,-1-1 0 0 0,2-1 0 0 0,0-2 0 0 0,1-1 1 0 0,2-1 13 0 0,10 3-44 0 0,-2 3 0 0 0,17 9 44 0 0,-54-23-5 0 0,0 1 0 0 0,0 0 1 0 0,-1 0-1 0 0,0 1 0 0 0,1 0 0 0 0,-2 0 0 0 0,1 1 0 0 0,0-1 0 0 0,-1 1 0 0 0,1 2 5 0 0,-5-6 0 0 0,0 0 1 0 0,0-1-1 0 0,0 1 0 0 0,0 0 0 0 0,0 0 0 0 0,0 0 0 0 0,-1 0 0 0 0,1 0 0 0 0,-1 0 0 0 0,0 0 0 0 0,1 0 0 0 0,-1 0 1 0 0,0 0-1 0 0,0 0 0 0 0,0 0 0 0 0,0 0 0 0 0,-1 1 0 0 0,0-1 2 0 0,0 1 0 0 0,0-1 1 0 0,0 0-1 0 0,0 0 0 0 0,0 1 0 0 0,-1-1 1 0 0,1 0-1 0 0,-1 0 0 0 0,0 0 0 0 0,1 0 1 0 0,-1-1-1 0 0,0 1 0 0 0,0-1 0 0 0,0 1 0 0 0,0-1 1 0 0,0 1-1 0 0,-2 0-2 0 0,-11 6 14 0 0,-1-1 0 0 0,1 0 0 0 0,-2-1 0 0 0,1-1 0 0 0,0-1 0 0 0,-1 0 0 0 0,-13 1-14 0 0,3-2 16 0 0,0 0 0 0 0,0-2 0 0 0,0-2 1 0 0,-17-1-17 0 0,39 1 5 0 0,-1 1 0 0 0,0-1 1 0 0,0 0-1 0 0,0-1 1 0 0,0 1-1 0 0,1-1 0 0 0,-1 0 1 0 0,1-1-1 0 0,-1 1 0 0 0,1-1 1 0 0,-3-2-6 0 0,7 4-143 0 0,-1-1 1 0 0,1 1 0 0 0,-1-1-1 0 0,1 0 1 0 0,0 0-1 0 0,0 0 1 0 0,0 1-1 0 0,0-1 1 0 0,0 0 0 0 0,0 0-1 0 0,0 0 1 0 0,1-1-1 0 0,-1 1 1 0 0,1 0-1 0 0,0 0 1 0 0,-1 0 0 0 0,1 0-1 0 0,0 0 1 0 0,0-1-1 0 0,0 1 1 0 0,1 0-1 0 0,-1 0 1 0 0,0 0 0 0 0,1 0-1 0 0,-1 0 1 0 0,1 0-1 0 0,0 0 1 0 0,0 0-1 0 0,0 0 1 0 0,0 0 0 0 0,0 0-1 0 0,1-1 143 0 0,6-13-2717 0 0,2-1-1 0 0,0 1 0 0 0,1 0 1 0 0,1 1-1 0 0,1-1 2718 0 0,10-11-2302 0 0</inkml:trace>
  <inkml:trace contextRef="#ctx0" brushRef="#br0" timeOffset="273.233">565 247 1892 0 0,'4'1'1655'0'0,"0"-1"0"0"0,0 1 0 0 0,0-1 0 0 0,1 1 0 0 0,-1-1 0 0 0,0 0 0 0 0,0 0 0 0 0,3-1-1655 0 0,35-8 4096 0 0,-7 1-4047 0 0,-5 4-542 0 0,0 2-1 0 0,1 1 0 0 0,-1 1 1 0 0,0 2-1 0 0,10 2 494 0 0,-4 1-3360 0 0,0 2 0 0 0,-1 1 0 0 0,0 2 0 0 0,8 5 3360 0 0,-10-3-2413 0 0</inkml:trace>
  <inkml:trace contextRef="#ctx0" brushRef="#br0" timeOffset="473.081">1217 670 1140 0 0,'-2'2'536'0'0,"-1"0"1"0"0,1-1-1 0 0,-1 1 0 0 0,1-1 0 0 0,-1 0 0 0 0,0 0 1 0 0,0 0-1 0 0,0 0 0 0 0,1 0 0 0 0,-1 0 0 0 0,0-1 1 0 0,0 1-1 0 0,0-1 0 0 0,0 0 0 0 0,0 0 0 0 0,0 0 1 0 0,0 0-1 0 0,0-1 0 0 0,0 1 0 0 0,0-1 1 0 0,0 0-1 0 0,0 0 0 0 0,1 0 0 0 0,-1 0 0 0 0,0 0 1 0 0,1-1-1 0 0,-1 1 0 0 0,0-1 0 0 0,-1-1-536 0 0,3 1 54 0 0,-1 1 1 0 0,1-1-1 0 0,0 0 0 0 0,0 1 1 0 0,1-1-1 0 0,-1 0 0 0 0,0 0 1 0 0,0 1-1 0 0,1-1 0 0 0,0 0 0 0 0,-1 0 1 0 0,1 0-1 0 0,0 0 0 0 0,0 0 1 0 0,-1 0-1 0 0,2 0 0 0 0,-1 0 0 0 0,0 0 1 0 0,0 0-1 0 0,1 1 0 0 0,-1-1 1 0 0,1 0-1 0 0,-1 0 0 0 0,1 0 0 0 0,0 0 1 0 0,0 1-1 0 0,0-1 0 0 0,0 0-54 0 0,27-50 443 0 0,2 9-396 0 0,2 2 1 0 0,1 1-1 0 0,29-25-47 0 0,18-11-33 0 0,23-13 33 0 0,-93 81 1 0 0,95-74-16 0 0,-90 72 9 0 0,1 0-1 0 0,0 1 1 0 0,0 1 0 0 0,0 1 0 0 0,1 0-1 0 0,4 0 7 0 0,-19 6 0 0 0,0 0 0 0 0,0 1 0 0 0,0-1 0 0 0,0 1-1 0 0,0-1 1 0 0,0 1 0 0 0,0 0 0 0 0,0 0 0 0 0,0 0-1 0 0,0 0 1 0 0,0 0 0 0 0,0 0 0 0 0,0 1 0 0 0,0-1-1 0 0,0 1 1 0 0,0-1 0 0 0,0 1 0 0 0,1 1 0 0 0,-2-1 1 0 0,0 0 0 0 0,-1 0 0 0 0,1 0 0 0 0,-1 0 0 0 0,1 0 0 0 0,-1 0-1 0 0,1 0 1 0 0,-1 0 0 0 0,0 1 0 0 0,1-1 0 0 0,-1 0 0 0 0,0 0 0 0 0,0 1 0 0 0,0-1 0 0 0,0 0 0 0 0,0 0 0 0 0,0 1 0 0 0,0-1 0 0 0,-1 0 0 0 0,1 0 0 0 0,0 0 0 0 0,-1 1 0 0 0,1-1 0 0 0,-1 0 0 0 0,1 0 0 0 0,-1 0 0 0 0,0 0-1 0 0,1 0 1 0 0,-1 0 0 0 0,0 0 0 0 0,0 0-1 0 0,-6 12 2 0 0,-2-1-1 0 0,1 0 0 0 0,-2-1 0 0 0,1 0 0 0 0,-2-1 0 0 0,1 1 0 0 0,-1-2 0 0 0,-1 0 1 0 0,0 0-1 0 0,-4 1-1 0 0,-19 12-28 0 0,-1-2 0 0 0,-1-2 0 0 0,-2-1 28 0 0,31-13-35 0 0,0 0-18 0 0,0 0 1 0 0,0-1-1 0 0,0 0 0 0 0,0 0 1 0 0,-1-1-1 0 0,1 0 1 0 0,-1 0-1 0 0,0-1 0 0 0,0 0 1 0 0,0-1-1 0 0,-1 0 53 0 0,9 0-140 0 0,0 0 1 0 0,0 0-1 0 0,0 0 0 0 0,0 0 0 0 0,0-1 0 0 0,0 1 0 0 0,0 0 0 0 0,0-1 0 0 0,1 1 1 0 0,-1-1-1 0 0,0 1 0 0 0,0-1 0 0 0,0 1 0 0 0,1-1 0 0 0,-1 1 0 0 0,0-1 0 0 0,1 0 0 0 0,-1 1 1 0 0,0-1-1 0 0,1 0 0 0 0,-1 0 0 0 0,1 0 0 0 0,-1 1 0 0 0,1-1 0 0 0,0 0 0 0 0,-1 0 1 0 0,1 0-1 0 0,0 0 0 0 0,0 0 0 0 0,-1 0 0 0 0,1 0 0 0 0,0 0 0 0 0,0 0 0 0 0,0 0 0 0 0,0 1 1 0 0,0-1-1 0 0,0 0 0 0 0,0 0 0 0 0,1 0 0 0 0,-1 0 0 0 0,0 0 0 0 0,0 0 0 0 0,1 0 1 0 0,-1 0-1 0 0,1 0 0 0 0,-1 1 0 0 0,1-2 140 0 0,2-5-1244 0 0,1 0 1 0 0,0 0 0 0 0,1 0-1 0 0,-1 0 1 0 0,2 0 1243 0 0,-6 6-45 0 0,24-26-2451 0 0,5-4 514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5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1804 0 0,'-107'110'7590'0'0,"50"-38"-6200"0"0,2 3 1 0 0,4 2-1 0 0,3 3 1 0 0,4 1-1 0 0,3 2 1 0 0,-18 59-1391 0 0,50-119 159 0 0,1 0 0 0 0,1 0 0 0 0,1 1 0 0 0,1 0 1 0 0,2 0-1 0 0,-1 20-159 0 0,3-44 0 0 0,1 1 0 0 0,0 0 0 0 0,0-1 0 0 0,0 1 0 0 0,0 0 1 0 0,0-1-1 0 0,0 1 0 0 0,0 0 0 0 0,0-1 0 0 0,0 1 0 0 0,0 0 0 0 0,0-1 1 0 0,1 1-1 0 0,-1 0 0 0 0,0-1 0 0 0,0 1 0 0 0,1-1 0 0 0,-1 1 0 0 0,0 0 1 0 0,1-1-1 0 0,-1 1 0 0 0,0-1 0 0 0,1 1 0 0 0,-1-1 0 0 0,1 1 0 0 0,-1-1 1 0 0,1 0-1 0 0,-1 1 0 0 0,1-1 0 0 0,-1 1 0 0 0,1-1 0 0 0,0 0 0 0 0,1 0 0 0 0,-1-1-1 0 0,0 1 1 0 0,0 0 0 0 0,0-1 0 0 0,0 1-1 0 0,0-1 1 0 0,0 1 0 0 0,0-1 0 0 0,0 1-1 0 0,0-1 1 0 0,0 0 0 0 0,0 0 0 0 0,0 1-1 0 0,0-1 1 0 0,0-1 0 0 0,37-43-14 0 0,-34 40 13 0 0,41-54-39 0 0,25-23 40 0 0,-54 65-7 0 0,0 1 0 0 0,1 1 0 0 0,1 1 0 0 0,0 0 0 0 0,1 1-1 0 0,19-10 8 0 0,-36 23-1 0 0,-1-1 0 0 0,0 0 1 0 0,1 0-1 0 0,-1 0 0 0 0,1 1 0 0 0,-1-1 0 0 0,1 1 0 0 0,-1-1 0 0 0,1 1 0 0 0,-1-1 0 0 0,1 1 0 0 0,0 0 0 0 0,-1 0 0 0 0,1 0 0 0 0,0 0 0 0 0,-1 0 0 0 0,1 0 1 0 0,-1 0-1 0 0,1 1 0 0 0,0-1 0 0 0,-1 1 0 0 0,1-1 0 0 0,-1 1 0 0 0,1-1 0 0 0,-1 1 0 0 0,1 0 0 0 0,-1 0 0 0 0,0 0 0 0 0,1-1 0 0 0,-1 2 1 0 0,1 0-1 0 0,-1 0 1 0 0,1 1-1 0 0,-1-1 0 0 0,0 1 0 0 0,0 0 0 0 0,0-1 0 0 0,0 1 1 0 0,0 0-1 0 0,-1 0 0 0 0,1 0 0 0 0,-1 0 0 0 0,0-1 1 0 0,1 1-1 0 0,-1 0 0 0 0,-1 0 0 0 0,1 2 1 0 0,-4 33 28 0 0,-2 0 1 0 0,-3 12-29 0 0,2-19-667 0 0,1 1 0 0 0,2 0 1 0 0,1 19 666 0 0,3-49-422 0 0,0 1 0 0 0,0-1 1 0 0,0 1-1 0 0,0-1 1 0 0,0 1-1 0 0,1-1 1 0 0,0 0-1 0 0,-1 1 0 0 0,1-1 1 0 0,0 0-1 0 0,0 1 1 0 0,0-1-1 0 0,0 0 1 0 0,1 0-1 0 0,-1 0 1 0 0,2 2 421 0 0,-2-3-368 0 0,1 0 0 0 0,0 1 0 0 0,-1-1 0 0 0,1 0 0 0 0,0 0 0 0 0,-1-1 0 0 0,1 1 0 0 0,0 0 0 0 0,0-1 0 0 0,0 1 0 0 0,0-1 0 0 0,0 1 0 0 0,0-1 0 0 0,0 0 0 0 0,-1 0 0 0 0,1 0 0 0 0,0 0 0 0 0,0 0 0 0 0,0 0 0 0 0,0-1 1 0 0,1 1 367 0 0,17-4-1686 0 0</inkml:trace>
  <inkml:trace contextRef="#ctx0" brushRef="#br0" timeOffset="312.516">583 858 1028 0 0,'4'-3'440'0'0,"-1"2"85"0"0,0-1 1 0 0,-1 0-1 0 0,1 0 0 0 0,0 0 0 0 0,-1-1 0 0 0,1 1 1 0 0,-1-1-1 0 0,0 0 0 0 0,0 1 0 0 0,0-1 0 0 0,0 0 0 0 0,0 0 1 0 0,-1 0-1 0 0,1 0 0 0 0,-1 0 0 0 0,0-1 0 0 0,1-1-525 0 0,-2 5 35 0 0,0 0-1 0 0,0 0 1 0 0,0 0-1 0 0,0 0 0 0 0,0 0 1 0 0,0 0-1 0 0,0 0 1 0 0,0 0-1 0 0,0 0 0 0 0,0-1 1 0 0,0 1-1 0 0,0 0 1 0 0,0 0-1 0 0,0 0 1 0 0,0 0-1 0 0,0 0 0 0 0,0 0 1 0 0,0 0-1 0 0,0 0 1 0 0,0-1-1 0 0,-1 1 1 0 0,1 0-1 0 0,0 0 0 0 0,0 0 1 0 0,0 0-1 0 0,0 0 1 0 0,0 0-1 0 0,0 0 0 0 0,0 0 1 0 0,0 0-1 0 0,0 0 1 0 0,0 0-1 0 0,0-1 1 0 0,0 1-1 0 0,-1 0 0 0 0,1 0 1 0 0,0 0-1 0 0,0 0 1 0 0,0 0-1 0 0,0 0 0 0 0,0 0 1 0 0,0 0-1 0 0,0 0 1 0 0,0 0-1 0 0,-1 0 1 0 0,1 0-1 0 0,0 0 0 0 0,0 0 1 0 0,0 0-1 0 0,0 0 1 0 0,0 0-1 0 0,0 0 0 0 0,0 0 1 0 0,0 0-1 0 0,0 0 1 0 0,-1 0-1 0 0,1 0 1 0 0,0 1-35 0 0,-7 5 894 0 0,-5 9-330 0 0,9-7-505 0 0,1-1 0 0 0,0 2-1 0 0,0-1 1 0 0,0 0 0 0 0,1 0 0 0 0,1 0-1 0 0,-1 1 1 0 0,2 6-59 0 0,-1-11 0 0 0,0-1 0 0 0,0 1-1 0 0,0-1 1 0 0,1 1 0 0 0,-1-1 0 0 0,1 1 0 0 0,0-1-1 0 0,0 0 1 0 0,0 1 0 0 0,1-1 0 0 0,-1 0 0 0 0,1 0-1 0 0,-1 0 1 0 0,1 0 0 0 0,0 0 0 0 0,0 0-1 0 0,1-1 1 0 0,-1 1 0 0 0,1-1 0 0 0,-1 1 0 0 0,4 1 0 0 0,-5-4-1 0 0,1 1 1 0 0,0-1-1 0 0,0 0 1 0 0,0 1-1 0 0,0-1 1 0 0,0 0 0 0 0,-1 0-1 0 0,1 0 1 0 0,0-1-1 0 0,0 1 1 0 0,0 0-1 0 0,0-1 1 0 0,-1 1-1 0 0,1-1 1 0 0,0 0 0 0 0,0 0-1 0 0,-1 1 1 0 0,1-1-1 0 0,0 0 1 0 0,-1 0-1 0 0,1-1 1 0 0,-1 1-1 0 0,0 0 1 0 0,1 0 0 0 0,-1-1-1 0 0,0 1 1 0 0,0-1-1 0 0,0 1 1 0 0,1-1-1 0 0,-2 1 1 0 0,2-1 0 0 0,3-6-25 0 0,1 0 0 0 0,-1-1 0 0 0,-1 1 0 0 0,1-1 1 0 0,0-4 24 0 0,8-28-4699 0 0,-2-1 0 0 0,4-28 4699 0 0,-9 39-1842 0 0,3-9-177 0 0</inkml:trace>
  <inkml:trace contextRef="#ctx0" brushRef="#br0" timeOffset="631.17">959 309 492 0 0,'21'4'6073'0'0,"-10"7"-3759"0"0,-11-7-2228 0 0,1-1 1 0 0,0 0-1 0 0,-1 0 1 0 0,0 1-1 0 0,0-1 1 0 0,0 0-1 0 0,0 1 1 0 0,0-1-1 0 0,-1 0 1 0 0,0 1-1 0 0,0 0-86 0 0,-7 29 567 0 0,-2 0 1 0 0,-2 0-1 0 0,-1-1 0 0 0,-7 10-567 0 0,-7 20 295 0 0,10-20-223 0 0,-26 62-312 0 0,-11 49 240 0 0,33-94-2200 0 0,-6-4-4227 0 0,19-42 4264 0 0</inkml:trace>
  <inkml:trace contextRef="#ctx0" brushRef="#br0" timeOffset="926.484">1173 896 304 0 0,'-48'1'9118'0'0,"30"1"-7772"0"0,-1 0 0 0 0,1 1 1 0 0,-2 1-1347 0 0,12-2 148 0 0,0 0 0 0 0,0 0 0 0 0,1 1 0 0 0,-1 0 0 0 0,1 1 0 0 0,0 0 0 0 0,0 0 0 0 0,0 0 0 0 0,0 1 0 0 0,1 0 0 0 0,-1 0 0 0 0,1 1 0 0 0,1-1 0 0 0,-2 2-148 0 0,6-5 48 0 0,-1 0-1 0 0,1-1 1 0 0,0 1 0 0 0,-1 0 0 0 0,1 0 0 0 0,0 0 0 0 0,0 0-1 0 0,0 0 1 0 0,1 0 0 0 0,-1 0 0 0 0,0 0 0 0 0,1 0 0 0 0,-1 0 0 0 0,1 0-1 0 0,0 1 1 0 0,-1-1 0 0 0,1 0 0 0 0,0 0 0 0 0,1 0 0 0 0,-1 2-48 0 0,1-2 14 0 0,0 0 1 0 0,-1-1 0 0 0,1 1 0 0 0,0 0 0 0 0,0 0 0 0 0,1-1 0 0 0,-1 1 0 0 0,0 0 0 0 0,1-1 0 0 0,-1 1 0 0 0,1-1 0 0 0,-1 0 0 0 0,1 0-1 0 0,-1 1 1 0 0,1-1 0 0 0,0 0 0 0 0,0 0 0 0 0,0 0-15 0 0,5 2-5 0 0,0-1 0 0 0,0 1-1 0 0,1-1 1 0 0,-1 0 0 0 0,1-1 0 0 0,-1 1-1 0 0,1-1 1 0 0,0-1 0 0 0,0 0 0 0 0,5 0 5 0 0,-8-1-3 0 0,0 1 0 0 0,-1-1 1 0 0,1 0-1 0 0,0 0 1 0 0,0-1-1 0 0,0 1 1 0 0,-1-1-1 0 0,1 0 1 0 0,-1 0-1 0 0,0-1 1 0 0,1 1-1 0 0,-1-1 1 0 0,0 0-1 0 0,-1 0 0 0 0,1 0 1 0 0,0-1-1 0 0,-1 1 1 0 0,0-1-1 0 0,0 0 1 0 0,0 0-1 0 0,0 0 1 0 0,0-1 2 0 0,0-2 0 0 0,0 0 1 0 0,0 0-1 0 0,-1 0 1 0 0,0 0-1 0 0,0-1 1 0 0,0 1 0 0 0,-1-1-1 0 0,0 1 1 0 0,-1-1-1 0 0,0 1 1 0 0,0-1-1 0 0,-1 0 1 0 0,1 1 0 0 0,-2-1-1 0 0,2 4-52 0 0,-1 0-2 0 0,0 1-1 0 0,0 0 1 0 0,1-1 0 0 0,-1 1 0 0 0,1-1-1 0 0,0 0 1 0 0,0 1 0 0 0,0-1-1 0 0,1 1 1 0 0,-1-1 0 0 0,1 1 54 0 0,11 8-11562 0 0,-8-2 9761 0 0,1 1-177 0 0</inkml:trace>
  <inkml:trace contextRef="#ctx0" brushRef="#br0" timeOffset="1855.658">1378 1150 40 0 0,'-4'0'349'0'0,"-1"0"0"0"0,1 1-1 0 0,0 0 1 0 0,0 0 0 0 0,-1 0 0 0 0,1 0 0 0 0,0 1-1 0 0,0 0 1 0 0,0 0 0 0 0,1 0 0 0 0,-1 0 0 0 0,0 0-1 0 0,1 1 1 0 0,0-1 0 0 0,-1 1 0 0 0,1 0-1 0 0,0 0 1 0 0,0 1 0 0 0,-1 1-349 0 0,-1 1 210 0 0,1 0 0 0 0,0 1 1 0 0,0-1-1 0 0,1 1 0 0 0,0-1 0 0 0,0 1 0 0 0,0 0 0 0 0,1 0 1 0 0,0 1-1 0 0,-1 6-210 0 0,3-13 35 0 0,0-1 0 0 0,0 1 0 0 0,0-1 0 0 0,-1 1 0 0 0,1 0 1 0 0,0-1-1 0 0,0 1 0 0 0,0-1 0 0 0,0 1 0 0 0,0-1 0 0 0,0 1 0 0 0,0 0 1 0 0,0-1-1 0 0,0 1 0 0 0,0-1 0 0 0,0 1 0 0 0,1-1 0 0 0,-1 1 0 0 0,0-1 1 0 0,0 1-1 0 0,0 0 0 0 0,1-1 0 0 0,-1 1 0 0 0,0-1 0 0 0,1 0 0 0 0,-1 1 0 0 0,0-1 1 0 0,1 1-1 0 0,-1-1 0 0 0,1 1 0 0 0,-1-1 0 0 0,1 0 0 0 0,-1 1-35 0 0,1-1 65 0 0,0-1-1 0 0,1 1 0 0 0,-1 0 1 0 0,0 0-1 0 0,0 0 0 0 0,0-1 1 0 0,0 1-1 0 0,0-1 1 0 0,0 1-1 0 0,0-1 0 0 0,0 1 1 0 0,0-1-1 0 0,0 1 0 0 0,0-1 1 0 0,0 0-65 0 0,31-29 740 0 0,20-31-566 0 0,-13 14 33 0 0,40-37-207 0 0,-65 70 174 0 0,2 1-1 0 0,0 1 0 0 0,0 0 1 0 0,1 1-1 0 0,0 1 0 0 0,1 0 1 0 0,15-5-174 0 0,-31 14 35 0 0,1 0 0 0 0,1 0 0 0 0,-1 0 0 0 0,0 0 0 0 0,0 0 0 0 0,0 1 0 0 0,0-1 1 0 0,1 1-1 0 0,-1 0 0 0 0,0 0 0 0 0,0 0 0 0 0,1 0 0 0 0,-1 1 0 0 0,0-1 0 0 0,0 1 1 0 0,0 0-1 0 0,3 1-35 0 0,-4-1 9 0 0,-1 0 0 0 0,1 0 0 0 0,-1 1 0 0 0,1-1 0 0 0,-1 1 0 0 0,1-1 0 0 0,-1 1 0 0 0,0-1 0 0 0,0 1 1 0 0,0 0-1 0 0,0 0 0 0 0,0-1 0 0 0,0 1 0 0 0,0 0 0 0 0,-1 0 0 0 0,1 0 0 0 0,0 0 0 0 0,-1 0 0 0 0,0 0 0 0 0,1 0 1 0 0,-1 0-1 0 0,0 0 0 0 0,0 0 0 0 0,0 0 0 0 0,-1 0 0 0 0,1 0 0 0 0,0 0 0 0 0,-1 0 0 0 0,1 0-9 0 0,-2 10 23 0 0,-1-1-1 0 0,0 0 1 0 0,-1 1-1 0 0,0-1 0 0 0,-1 0 1 0 0,0-1-1 0 0,-4 6-22 0 0,6-10 209 0 0,-1 1-1 0 0,0-1 0 0 0,0 0 0 0 0,-1-1 1 0 0,0 1-1 0 0,0-1 0 0 0,0 0 0 0 0,-1 0 1 0 0,0 0-1 0 0,0-1 0 0 0,0 0 1 0 0,-4 2-209 0 0,6-8 1741 0 0,7-7-973 0 0,4-8-293 0 0,6-1-435 0 0,0 2-1 0 0,1 0 0 0 0,1 0 0 0 0,0 1 0 0 0,1 1 0 0 0,1 1 0 0 0,16-11-39 0 0,12-4-13 0 0,2 1 0 0 0,27-10 13 0 0,-71 35 2 0 0,0 1 1 0 0,0-1-1 0 0,0 1 0 0 0,0 0 1 0 0,0 0-1 0 0,1 0 1 0 0,-1 0-1 0 0,0 1 0 0 0,0 0 1 0 0,1-1-1 0 0,2 1-2 0 0,-6 0 1 0 0,0 0 0 0 0,1 0 0 0 0,-1 1 0 0 0,1-1-1 0 0,-1 0 1 0 0,0 0 0 0 0,1 0 0 0 0,-1 0 0 0 0,0 1 0 0 0,1-1-1 0 0,-1 0 1 0 0,0 0 0 0 0,1 1 0 0 0,-1-1 0 0 0,0 0 0 0 0,0 1-1 0 0,1-1 1 0 0,-1 0 0 0 0,0 1 0 0 0,0-1 0 0 0,0 0 0 0 0,1 1-1 0 0,-1-1 1 0 0,0 0 0 0 0,0 1 0 0 0,0-1 0 0 0,0 1 0 0 0,0-1-1 0 0,0 0 1 0 0,0 1 0 0 0,0-1 0 0 0,0 1-1 0 0,-8 23 26 0 0,-136 216-533 0 0,100-173-3677 0 0,5-8-8985 0 0,38-54 11236 0 0</inkml:trace>
  <inkml:trace contextRef="#ctx0" brushRef="#br0" timeOffset="2115.903">2082 1426 1000 0 0,'8'6'5980'0'0,"-10"-10"944"0"0,-6-7-276 0 0,0 6-5225 0 0,4 3-1140 0 0,0 1-1 0 0,0-1 1 0 0,0 1 0 0 0,0 0 0 0 0,-1 0 0 0 0,1 0 0 0 0,0 0 0 0 0,-1 1 0 0 0,-2 0-283 0 0,-23 3-4404 0 0,23-2 2662 0 0,-43 3-8512 0 0,0-2 4016 0 0,20-2 4415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30 1452 0 0,'-3'-3'453'0'0,"1"1"0"0"0,0-1 1 0 0,-1 1-1 0 0,1 0 0 0 0,-1 0 0 0 0,0 0 0 0 0,0 0 1 0 0,0 0-1 0 0,0 1 0 0 0,0-1 0 0 0,0 1 0 0 0,0 0 0 0 0,0 0 1 0 0,-1 0-1 0 0,0 0-453 0 0,-2 0 421 0 0,0 1-1 0 0,1 0 1 0 0,-1 0 0 0 0,0 0 0 0 0,0 0 0 0 0,0 1 0 0 0,0 0 0 0 0,-3 1-421 0 0,-12 5 917 0 0,0 1 0 0 0,0 1 0 0 0,1 0 0 0 0,-9 7-917 0 0,11-7 1229 0 0,-6 4-491 0 0,1 0 0 0 0,0 2 0 0 0,2 0 0 0 0,-1 2 0 0 0,2 0-738 0 0,12-10 54 0 0,1-1 0 0 0,1 1 1 0 0,-1 0-1 0 0,1 1 0 0 0,0 0 1 0 0,1 0-1 0 0,0 0 1 0 0,0 0-1 0 0,1 1 0 0 0,0 0 1 0 0,0 0-1 0 0,1 0 1 0 0,0 0-1 0 0,1 0 0 0 0,-1 7-54 0 0,3-14 1 0 0,-1 1 0 0 0,1-1 0 0 0,0 1 0 0 0,0-1 0 0 0,0 1 0 0 0,0 0 0 0 0,0-1 0 0 0,1 1 0 0 0,-1-1 0 0 0,1 1 0 0 0,-1-1 0 0 0,1 1 0 0 0,0-1 0 0 0,0 1 0 0 0,0-1 0 0 0,1 0 0 0 0,-1 0 0 0 0,0 0 0 0 0,1 1 0 0 0,0-1 0 0 0,-1 0 0 0 0,1-1 0 0 0,0 1 0 0 0,0 0 0 0 0,0 0 0 0 0,0-1 0 0 0,0 1 0 0 0,0-1 0 0 0,1 0 0 0 0,-1 0 0 0 0,0 0 0 0 0,1 0 0 0 0,-1 0 0 0 0,1 0-1 0 0,-1-1 1 0 0,1 1 0 0 0,-1-1-1 0 0,8 2-32 0 0,-1-2 0 0 0,1 1 0 0 0,0-1 0 0 0,-1-1 0 0 0,1 1 0 0 0,-1-2 0 0 0,1 1 0 0 0,-1-1 0 0 0,6-2 32 0 0,8-4-627 0 0,0 0-1 0 0,0-2 0 0 0,19-10 628 0 0,-18 6-1133 0 0,-1-1 1 0 0,0-1-1 0 0,-1-1 0 0 0,-1-1 0 0 0,-1-1 0 0 0,0-1 0 0 0,-1 0 1 0 0,-1-2-1 0 0,-2 0 1133 0 0,-5 3 499 0 0,-12 19-442 0 0,1-1-1 0 0,0 1 0 0 0,0 0 1 0 0,-1 0-1 0 0,1 0 0 0 0,0 0 1 0 0,-1 0-1 0 0,1-1 1 0 0,0 1-1 0 0,0 0 0 0 0,-1 0 1 0 0,1 0-1 0 0,0 0 0 0 0,-1 0 1 0 0,1 0-1 0 0,0 0 0 0 0,-1 0 1 0 0,1 0-1 0 0,0 0 0 0 0,-1 0 1 0 0,1 0-1 0 0,0 0 0 0 0,0 1 1 0 0,-1-1-1 0 0,1 0 0 0 0,0 0 1 0 0,-1 0-1 0 0,1 0 0 0 0,0 0 1 0 0,0 1-1 0 0,-1-1 0 0 0,1 0 1 0 0,0 0-1 0 0,0 0 1 0 0,0 1-57 0 0,-5 1 559 0 0,0 1 0 0 0,0 1 1 0 0,0-1-1 0 0,1 1 1 0 0,0-1-1 0 0,-3 4-559 0 0,-4 7 906 0 0,0 1 0 0 0,0 0 0 0 0,2 1 0 0 0,0 0 0 0 0,-6 16-906 0 0,12-25 102 0 0,0 0 1 0 0,0 0 0 0 0,1 1 0 0 0,0-1 0 0 0,1 1-1 0 0,0-1 1 0 0,0 1 0 0 0,0 0 0 0 0,1 0 0 0 0,0-1-1 0 0,1 1 1 0 0,0 0 0 0 0,0 0 0 0 0,1-1 0 0 0,0 4-103 0 0,-1-10 12 0 0,-1 1 0 0 0,1-1 0 0 0,-1 0 1 0 0,1 1-1 0 0,-1-1 0 0 0,1 0 1 0 0,0 0-1 0 0,0 1 0 0 0,0-1 1 0 0,-1 0-1 0 0,1 0 0 0 0,1 0 1 0 0,-1 0-1 0 0,0 0 0 0 0,0 0 0 0 0,0 0 1 0 0,0-1-1 0 0,1 1 0 0 0,-1 0 1 0 0,0-1-1 0 0,0 1 0 0 0,1 0 1 0 0,0-1-13 0 0,1 1 14 0 0,0-1 0 0 0,0 0 0 0 0,-1 0 0 0 0,1 0 0 0 0,0 0 0 0 0,-1-1 0 0 0,1 1 1 0 0,0-1-1 0 0,-1 0 0 0 0,1 0 0 0 0,-1 1 0 0 0,2-2-14 0 0,9-5 26 0 0,0 0-1 0 0,-1 0 1 0 0,0-1 0 0 0,7-7-26 0 0,-15 12-1 0 0,72-60-34 0 0,27-21-246 0 0,-87 73 147 0 0,0 0-1 0 0,1 1 0 0 0,1 1 0 0 0,0 0 0 0 0,10-3 135 0 0,-26 12-16 0 0,-1-1-1 0 0,1 0 0 0 0,-1 1 1 0 0,1-1-1 0 0,0 1 1 0 0,-1-1-1 0 0,1 1 1 0 0,0 0-1 0 0,0 0 0 0 0,-1 0 1 0 0,1 0-1 0 0,0 0 1 0 0,0 0-1 0 0,-1 0 1 0 0,1 0-1 0 0,0 1 0 0 0,-1-1 1 0 0,1 1-1 0 0,0-1 1 0 0,-1 1-1 0 0,1 0 17 0 0,-1 0-10 0 0,0 0 1 0 0,0 1-1 0 0,-1-1 0 0 0,1 0 1 0 0,0 1-1 0 0,-1-1 0 0 0,1 0 0 0 0,-1 1 1 0 0,0-1-1 0 0,1 0 0 0 0,-1 1 1 0 0,0-1-1 0 0,0 1 0 0 0,0-1 1 0 0,0 1-1 0 0,0-1 0 0 0,0 1 0 0 0,0-1 1 0 0,-1 0-1 0 0,1 1 0 0 0,0-1 1 0 0,-1 1-1 0 0,1-1 0 0 0,-1 0 0 0 0,0 1 10 0 0,-7 20 2 0 0,-1-1-1 0 0,-1-1 0 0 0,-1 0 1 0 0,-5 6-2 0 0,6-9-227 0 0,0 0 0 0 0,1 0 1 0 0,1 1-1 0 0,0 0 0 0 0,1 0 1 0 0,0 4 226 0 0,7-20-119 0 0,0-1 0 0 0,-1 0 0 0 0,1 0 0 0 0,0 0 1 0 0,0 0-1 0 0,-1 1 0 0 0,1-1 0 0 0,0 0 0 0 0,0 0 1 0 0,0 1-1 0 0,1-1 0 0 0,-1 0 0 0 0,0 0 0 0 0,0 0 1 0 0,1 0-1 0 0,-1 1 0 0 0,1-1 0 0 0,-1 0 0 0 0,1 1 119 0 0,0-2-143 0 0,-1 1-1 0 0,1-1 0 0 0,-1 0 1 0 0,1 1-1 0 0,0-1 0 0 0,-1 0 1 0 0,1 0-1 0 0,0 0 0 0 0,-1 1 1 0 0,1-1-1 0 0,0 0 1 0 0,-1 0-1 0 0,1 0 0 0 0,0 0 1 0 0,-1 0-1 0 0,1 0 0 0 0,0 0 1 0 0,-1 0-1 0 0,1 0 0 0 0,0-1 1 0 0,-1 1-1 0 0,1 0 0 0 0,0 0 1 0 0,0-1 143 0 0,7-2-1562 0 0,0-1 1 0 0,0-1 0 0 0,0 1-1 0 0,6-6 1562 0 0,-6 4-639 0 0,21-12-1696 0 0,3-1 332 0 0</inkml:trace>
  <inkml:trace contextRef="#ctx0" brushRef="#br0" timeOffset="310.619">1077 191 340 0 0,'13'-6'859'0'0,"10"-9"4872"0"0,-23 15-5463 0 0,1-1-1 0 0,-1 1 1 0 0,0 0 0 0 0,1 0-1 0 0,-1-1 1 0 0,1 1 0 0 0,-1 0-1 0 0,0-1 1 0 0,1 1 0 0 0,-1-1-1 0 0,0 1 1 0 0,1 0 0 0 0,-1-1-1 0 0,0 1 1 0 0,0-1-1 0 0,1 1 1 0 0,-1-1 0 0 0,0 1-1 0 0,0-1 1 0 0,0 1 0 0 0,0-1-1 0 0,0 1 1 0 0,0-1 0 0 0,0 0-268 0 0,0 1 268 0 0,-1-1 0 0 0,0 1-1 0 0,0 0 1 0 0,0-1 0 0 0,0 1 0 0 0,0 0 0 0 0,0 0 0 0 0,0 0 0 0 0,0 0 0 0 0,0 0 0 0 0,0 0 0 0 0,0 0 0 0 0,0 0 0 0 0,0 0 0 0 0,0 0 0 0 0,0 0-1 0 0,0 0 1 0 0,0 1 0 0 0,0-1-268 0 0,-12 3 500 0 0,1 0 0 0 0,0 0-1 0 0,0 1 1 0 0,0 1 0 0 0,0 0-1 0 0,-5 3-499 0 0,11-4 51 0 0,0-1 0 0 0,-1 1-1 0 0,1 0 1 0 0,1 0-1 0 0,-1 1 1 0 0,1 0-1 0 0,-1 0 1 0 0,1 0 0 0 0,1 0-1 0 0,-1 1 1 0 0,1 0-1 0 0,-1 1-50 0 0,5-6 4 0 0,-1 0 0 0 0,1 0 0 0 0,-1 0 0 0 0,1 0 0 0 0,-1 0 0 0 0,1 0 0 0 0,0 0 0 0 0,-1 0 0 0 0,1 1 0 0 0,0-1-1 0 0,0 0 1 0 0,0 0 0 0 0,0 0 0 0 0,0 0 0 0 0,0 0 0 0 0,0 0 0 0 0,0 0 0 0 0,0 1 0 0 0,1-1 0 0 0,-1 0 0 0 0,0 0 0 0 0,1 0 0 0 0,-1 0-1 0 0,1 0 1 0 0,-1 0 0 0 0,1 0 0 0 0,0 0 0 0 0,-1 0-4 0 0,2 1 2 0 0,0-1 0 0 0,0 1 0 0 0,0-1 0 0 0,1 1 0 0 0,-1-1 0 0 0,0 0 0 0 0,0 0 0 0 0,1 1 0 0 0,-1-2 0 0 0,1 1 0 0 0,-1 0 0 0 0,2 0-2 0 0,7 1-15 0 0,0 0 0 0 0,0-1 0 0 0,0-1 0 0 0,0 1-1 0 0,7-2 16 0 0,37-6-856 0 0,34-10 856 0 0,19-2-1759 0 0,-106 19 1719 0 0,32-2-1104 0 0,-33 2 1119 0 0,-1 0 0 0 0,1 0 0 0 0,-1 0 0 0 0,1 0 0 0 0,-1 0-1 0 0,1 0 1 0 0,-1 0 0 0 0,1 1 0 0 0,-1-1 0 0 0,1 0 0 0 0,-1 0 0 0 0,1 0-1 0 0,-1 1 1 0 0,0-1 0 0 0,1 0 0 0 0,-1 0 0 0 0,1 1 0 0 0,-1-1 0 0 0,0 0 0 0 0,1 1-1 0 0,-1-1 1 0 0,0 1 0 0 0,1-1 0 0 0,-1 0 0 0 0,0 1 0 0 0,0-1 0 0 0,1 1-1 0 0,-1-1 1 0 0,0 1 0 0 0,0-1 0 0 0,0 1 0 0 0,1-1 0 0 0,-1 1 0 0 0,0-1-1 0 0,0 1 1 0 0,0-1 0 0 0,0 1 0 0 0,0-1 0 0 0,0 1 0 0 0,0-1 0 0 0,0 1-1 0 0,0-1 1 0 0,-1 1 0 0 0,1-1 0 0 0,0 0 0 0 0,0 1 0 0 0,0-1 0 0 0,0 1 0 0 0,-1-1-1 0 0,1 1 1 0 0,0-1 0 0 0,-1 1 0 0 0,1-1 0 0 0,0 0 0 0 0,-1 1 0 0 0,1-1-1 0 0,0 0 1 0 0,-1 1 25 0 0,-7 10 121 0 0,-2-1 1 0 0,1 0-1 0 0,-1-1 0 0 0,0 1 0 0 0,-1-2 1 0 0,0 0-1 0 0,-5 3-121 0 0,-10 8 421 0 0,-73 53 1052 0 0,45-36-1097 0 0,3 2 0 0 0,1 3 0 0 0,2 2 0 0 0,-23 28-376 0 0,67-67-55 0 0,1 0 1 0 0,0 0-1 0 0,0 1 0 0 0,0-1 1 0 0,0 1-1 0 0,1 0 1 0 0,-1 3 54 0 0,2-8-39 0 0,1 1 0 0 0,0-1 0 0 0,0 1 0 0 0,0-1 0 0 0,0 1-1 0 0,0-1 1 0 0,0 0 0 0 0,0 1 0 0 0,0-1 0 0 0,0 1 0 0 0,0-1 0 0 0,0 1 0 0 0,0-1 0 0 0,0 1 0 0 0,0-1 0 0 0,0 0 0 0 0,0 1-1 0 0,0-1 1 0 0,0 1 0 0 0,1-1 0 0 0,-1 0 0 0 0,0 1 0 0 0,0-1 0 0 0,1 1 0 0 0,-1-1 0 0 0,0 0 0 0 0,0 1 0 0 0,1-1 0 0 0,-1 0-1 0 0,0 0 1 0 0,1 1 39 0 0,1-1-144 0 0,-1 1 0 0 0,1-1-1 0 0,-1 0 1 0 0,1 0-1 0 0,-1 0 1 0 0,1 0-1 0 0,0 0 1 0 0,-1 0 0 0 0,1 0-1 0 0,-1 0 1 0 0,1-1-1 0 0,0 1 1 0 0,-1-1-1 0 0,1 1 1 0 0,-1-1 144 0 0,162-56-10419 0 0,-2-9 4839 0 0,-92 37 4302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0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89 749 260 0 0,'-2'3'681'0'0,"1"0"1"0"0,-1 0-1 0 0,0-1 0 0 0,0 1 1 0 0,0 0-1 0 0,0-1 0 0 0,-1 1 1 0 0,1-1-1 0 0,0 1 1 0 0,-1-1-1 0 0,0 0 0 0 0,0 0 1 0 0,1 0-1 0 0,-1-1 0 0 0,0 1 1 0 0,-1 0-682 0 0,-34 10 4092 0 0,38-12-4005 0 0,-1 0-1 0 0,1 0 1 0 0,0 0-1 0 0,0 0 1 0 0,-1 0 0 0 0,1 1-1 0 0,0-1 1 0 0,-1 0-1 0 0,1 0 1 0 0,0 0 0 0 0,0 0-1 0 0,-1 0 1 0 0,1 0-1 0 0,0 0 1 0 0,0 0 0 0 0,-1 0-1 0 0,1 0 1 0 0,0 0 0 0 0,-1-1-1 0 0,1 1 1 0 0,0 0-1 0 0,0 0 1 0 0,-1 0 0 0 0,1 0-1 0 0,0 0 1 0 0,0 0-1 0 0,-1-1 1 0 0,1 1 0 0 0,0 0-1 0 0,0 0 1 0 0,0 0-1 0 0,-1 0 1 0 0,1-1 0 0 0,0 1-1 0 0,0 0 1 0 0,0 0-1 0 0,0-1 1 0 0,-1 1 0 0 0,1 0-87 0 0,5-12 1230 0 0,17-14-1154 0 0,-21 24 43 0 0,134-144-37 0 0,312-318 17 0 0,-417 437-94 0 0,1 2 1 0 0,24-15-6 0 0,-44 32 1 0 0,0 1 0 0 0,1 0 0 0 0,0 1 0 0 0,0 1 1 0 0,0 0-1 0 0,1 0 0 0 0,0 1 0 0 0,0 1 0 0 0,11-2-1 0 0,-22 5 1 0 0,0 0 0 0 0,-1 0 0 0 0,1-1 0 0 0,0 1 0 0 0,0 0 0 0 0,0 1 0 0 0,0-1 0 0 0,0 0 0 0 0,0 0-1 0 0,0 1 1 0 0,0-1 0 0 0,0 1 0 0 0,-1 0 0 0 0,1 0 0 0 0,0-1 0 0 0,0 1 0 0 0,-1 0 0 0 0,1 0 0 0 0,0 1 0 0 0,-1-1 0 0 0,1 0 0 0 0,-1 0 0 0 0,1 1-1 0 0,-1 0 2 0 0,0 1 1 0 0,0-1 0 0 0,0 0 0 0 0,0 1 0 0 0,0-1 0 0 0,0 1 0 0 0,-1-1 0 0 0,1 1 0 0 0,-1-1-1 0 0,1 1 1 0 0,-1 0 0 0 0,0-1 0 0 0,0 1 0 0 0,-1-1 0 0 0,1 2-3 0 0,-2 8 14 0 0,0 0 0 0 0,-1 0 0 0 0,-1 0 1 0 0,0 0-1 0 0,0 0 0 0 0,-4 5-14 0 0,-1 0 29 0 0,0-1 0 0 0,-1 1 0 0 0,-1-2 0 0 0,-1 0-1 0 0,0 0 1 0 0,-14 13-29 0 0,20-22-92 0 0,-1 1-1 0 0,-1-1 1 0 0,1 0 0 0 0,-1 0-1 0 0,0-1 1 0 0,0 0-1 0 0,-1-1 1 0 0,1 0 0 0 0,-1 0-1 0 0,0 0 1 0 0,0-1-1 0 0,0-1 1 0 0,-1 0-1 0 0,-8 1 93 0 0,-14-6-3330 0 0,23 1 1362 0 0,0-1-1 0 0,1 0 1 0 0,-1-1-1 0 0,1 0 0 0 0,0-1 1 0 0,0 1-1 0 0,-3-3 1969 0 0,-3-4-1926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2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145 244 264 0 0,'-9'5'1482'0'0,"0"-1"-1"0"0,0 0 1 0 0,-1 0 0 0 0,1-1-1 0 0,-1 0 1 0 0,0-1-1 0 0,0 0 1 0 0,-1 0 0 0 0,1-1-1 0 0,0 0 1 0 0,0-1-1 0 0,0-1 1 0 0,-8 0-1482 0 0,44-12 887 0 0,69-20-521 0 0,2 4 1 0 0,8 3-367 0 0,200-35-596 0 0,-101 22-2826 0 0,-190 36 2844 0 0,9-1-1489 0 0,0-1 0 0 0,-1 0 0 0 0,0-2 0 0 0,0-1 0 0 0,-1 0 0 0 0,0-2 0 0 0,1 0 2067 0 0,-8-1-1860 0 0</inkml:trace>
  <inkml:trace contextRef="#ctx0" brushRef="#br0" timeOffset="185.199">702 66 1268 0 0,'-17'23'4360'0'0,"-2"0"-1"0"0,-8 8-4359 0 0,10-12 2311 0 0,0 1 1 0 0,1 0-1 0 0,-1 5-2311 0 0,12-16 70 0 0,0 0 1 0 0,0 1-1 0 0,1 0 1 0 0,0-1-1 0 0,-2 11-70 0 0,3-6 19 0 0,1-1 0 0 0,0 1 1 0 0,2 0-1 0 0,-1-1 0 0 0,2 1 0 0 0,-1 0 1 0 0,2-1-1 0 0,0 1 0 0 0,1-1 0 0 0,0 1 1 0 0,4 10-20 0 0,0-6-634 0 0,0 0 1 0 0,1 0-1 0 0,7 10 634 0 0,-6-12-2058 0 0,1-1-1 0 0,0-1 1 0 0,10 11 2058 0 0,-14-19-1139 0 0,0 0 0 0 0,1 0 1 0 0,-1-1-1 0 0,1 0 0 0 0,1 1 1139 0 0,13 5-2335 0 0</inkml:trace>
  <inkml:trace contextRef="#ctx0" brushRef="#br0" timeOffset="822.991">940 663 188 0 0,'0'0'492'0'0,"1"-1"0"0"0,-1 0 0 0 0,0 0 0 0 0,1 1 0 0 0,-1-1 0 0 0,0 0 0 0 0,0 0 0 0 0,0 0 0 0 0,1 0 0 0 0,-1 1 0 0 0,0-1 0 0 0,0 0 0 0 0,0 0 0 0 0,-1 0 0 0 0,1 0 0 0 0,0 1 0 0 0,0-1 0 0 0,0 0 0 0 0,0 0 0 0 0,-1 0 0 0 0,1 1 0 0 0,-1-1-492 0 0,-8-22 4737 0 0,6 18-3566 0 0,1-1-911 0 0,-1 0 0 0 0,1-1 1 0 0,0 1-1 0 0,1-1 1 0 0,-1 1-1 0 0,1-1 1 0 0,1 1-1 0 0,-1-1 1 0 0,1 0-1 0 0,0 1 1 0 0,1-1-1 0 0,-1 0 1 0 0,1 1-1 0 0,1-2-260 0 0,1-1 101 0 0,0 0 0 0 0,0 0-1 0 0,1 0 1 0 0,0 0 0 0 0,1 1 0 0 0,0 0 0 0 0,0 0-1 0 0,0 0 1 0 0,3-2-101 0 0,11-11-19 0 0,1 1 0 0 0,1 2 1 0 0,1 0-1 0 0,0 0 0 0 0,1 2 0 0 0,9-3 19 0 0,-9 4-19 0 0,2 1 0 0 0,0 2 0 0 0,11-4 19 0 0,-29 13-7 0 0,0 0-1 0 0,0 1 0 0 0,0 0 0 0 0,1 0 1 0 0,-1 1-1 0 0,1-1 0 0 0,-1 2 1 0 0,1-1-1 0 0,-1 1 0 0 0,1 0 0 0 0,0 1 1 0 0,-1 0-1 0 0,1 0 0 0 0,6 2 8 0 0,-12-2 1 0 0,0 0-1 0 0,-1-1 1 0 0,1 1-1 0 0,0 0 0 0 0,0 1 1 0 0,-1-1-1 0 0,1 0 1 0 0,0 0-1 0 0,-1 1 0 0 0,0-1 1 0 0,1 1-1 0 0,-1-1 1 0 0,0 1-1 0 0,0-1 0 0 0,1 1 1 0 0,-1 0-1 0 0,-1 0 1 0 0,1 0-1 0 0,0-1 1 0 0,0 1-1 0 0,-1 0 0 0 0,1 0 1 0 0,-1 0-1 0 0,1 0 1 0 0,-1 0-1 0 0,0 0 0 0 0,0 0 1 0 0,0 0-1 0 0,0 0 1 0 0,0 0-1 0 0,0 0 0 0 0,-1 0 1 0 0,1 0-1 0 0,-1 0 1 0 0,0 1-1 0 0,-2 10 23 0 0,-1 0 0 0 0,-1 0 0 0 0,0 0 0 0 0,-1-1 0 0 0,-1 1-23 0 0,-2 5 45 0 0,-3 8 12 0 0,3-8 53 0 0,1 0-1 0 0,0 0 0 0 0,1 3-109 0 0,6-16 32 0 0,-1 0 0 0 0,1 0 1 0 0,0 0-1 0 0,1 0 0 0 0,-1 0 0 0 0,1 0 0 0 0,0 1 0 0 0,0-1 0 0 0,1 0 0 0 0,-1 0 0 0 0,1 0 0 0 0,0 0 0 0 0,1 0 0 0 0,0 1-32 0 0,-2-4 7 0 0,1 0 1 0 0,0 0-1 0 0,0 0 0 0 0,0 0 1 0 0,1-1-1 0 0,-1 1 0 0 0,0 0 1 0 0,1-1-1 0 0,-1 1 0 0 0,1-1 1 0 0,0 1-1 0 0,-1-1 0 0 0,1 0 1 0 0,0 1-1 0 0,0-1 0 0 0,0 0 1 0 0,0 0-1 0 0,0-1 0 0 0,1 2-7 0 0,2-1 7 0 0,0 0-1 0 0,0 0 1 0 0,-1-1 0 0 0,1 1-1 0 0,0-1 1 0 0,0 0 0 0 0,0 0-1 0 0,0-1 1 0 0,0 1-7 0 0,9-3 0 0 0,0 0-1 0 0,-1 0 1 0 0,0-2-1 0 0,0 1 1 0 0,0-2 0 0 0,0 0 0 0 0,2-2-25 0 0,-1 0 0 0 0,-1-2 1 0 0,0 1-1 0 0,0-2 1 0 0,-1 1-1 0 0,0-2 0 0 0,-1 0 1 0 0,-1 0-1 0 0,0-1 1 0 0,0 0-1 0 0,-1 0 0 0 0,-1-1 1 0 0,0-1-1 0 0,-1 1 1 0 0,0-1-1 0 0,-2 0 0 0 0,0-1 1 0 0,0 0-1 0 0,-1 1 1 0 0,-1-1-1 0 0,-1 0 0 0 0,0-1 1 0 0,-1-8 24 0 0,-1 24-1 0 0,0-4-22 0 0,0 0 0 0 0,0 0 0 0 0,0 0 0 0 0,1 0 0 0 0,0 0 0 0 0,0 0 0 0 0,0-1 23 0 0,0 5-2 0 0,-1 1 0 0 0,0-1 0 0 0,0 1 1 0 0,0 0-1 0 0,1-1 0 0 0,-1 1 0 0 0,0-1 1 0 0,1 1-1 0 0,-1 0 0 0 0,0-1 1 0 0,1 1-1 0 0,-1 0 0 0 0,0-1 0 0 0,1 1 1 0 0,-1 0-1 0 0,1 0 0 0 0,-1-1 0 0 0,1 1 1 0 0,-1 0-1 0 0,1 0 0 0 0,-1 0 0 0 0,0-1 1 0 0,1 1-1 0 0,-1 0 0 0 0,1 0 0 0 0,0 0 2 0 0,0 0 1 0 0,1 1 1 0 0,0-1-1 0 0,-1 0 0 0 0,1 1 0 0 0,-1 0 0 0 0,1-1 0 0 0,-1 1 0 0 0,0 0 0 0 0,1 0 1 0 0,-1-1-1 0 0,0 1 0 0 0,1 0 0 0 0,-1 1-1 0 0,10 7 39 0 0,-1 1 0 0 0,0 0 0 0 0,-1 0 0 0 0,2 4-39 0 0,29 30 143 0 0,-36-41-135 0 0,0-1-1 0 0,0 1 0 0 0,0-1 1 0 0,0 0-1 0 0,1 0 1 0 0,-1-1-1 0 0,1 1 0 0 0,-1-1 1 0 0,1 0-1 0 0,0 0 1 0 0,-1 0-1 0 0,1-1 0 0 0,0 1 1 0 0,0-1-1 0 0,-1-1 1 0 0,1 1-1 0 0,0-1 0 0 0,-1 1 1 0 0,1-1-1 0 0,0-1 0 0 0,-1 1 1 0 0,2-1-8 0 0,12-4-4 0 0,1-1-1 0 0,-1-1 1 0 0,0 0 0 0 0,11-9 4 0 0,-14 8-9 0 0,0-1 1 0 0,0 0 0 0 0,-1-1 0 0 0,3-5 8 0 0,-12 13-1 0 0,-1-1 1 0 0,0 0 0 0 0,0-1 0 0 0,-1 1-1 0 0,1-1 1 0 0,-1 0 0 0 0,0 0 0 0 0,0 0-1 0 0,0 0 1 0 0,-1 0 0 0 0,0 0 0 0 0,0-1 0 0 0,0 1-1 0 0,-1-1 1 0 0,0 0 0 0 0,0 4 6 0 0,-1 1 0 0 0,0 0 1 0 0,0-1-1 0 0,-1 1 0 0 0,1 0 0 0 0,0 0 0 0 0,0-1 1 0 0,-1 1-1 0 0,1 0 0 0 0,0 0 0 0 0,-1 0 1 0 0,1-1-1 0 0,-1 1 0 0 0,0 0 0 0 0,1 0 0 0 0,-1 0 1 0 0,0 0-1 0 0,0 0 0 0 0,0 0 0 0 0,1 0 0 0 0,-1 0 1 0 0,0 1-1 0 0,0-1 0 0 0,0 0 0 0 0,-1 0 0 0 0,1 1 1 0 0,0-1-1 0 0,0 1 0 0 0,0-1 0 0 0,0 1 0 0 0,-1-1 1 0 0,1 1-1 0 0,0 0 0 0 0,0-1 0 0 0,-1 1 0 0 0,1 0 1 0 0,0 0-1 0 0,0 0 0 0 0,-1 0 0 0 0,1 0 1 0 0,0 0-1 0 0,-1 1-6 0 0,-6-1 89 0 0,0 1 0 0 0,0 0 0 0 0,1 1 0 0 0,-1-1 0 0 0,1 1 0 0 0,-4 2-89 0 0,-6 3 171 0 0,-1 1 0 0 0,2 0-1 0 0,-1 1 1 0 0,1 1 0 0 0,1 1-1 0 0,0 0 1 0 0,0 1-1 0 0,0 1-170 0 0,8-7 27 0 0,1 0-1 0 0,0 1 0 0 0,0-1 0 0 0,1 1 1 0 0,0 0-1 0 0,0 0 0 0 0,0 1 0 0 0,1-1 1 0 0,0 1-1 0 0,1 0 0 0 0,0 0 0 0 0,0 1 1 0 0,0-1-1 0 0,1 1 0 0 0,1-1 0 0 0,-1 1 1 0 0,2-1-1 0 0,-1 5-26 0 0,1-8-4 0 0,1 0 0 0 0,-1 0 0 0 0,1 0 1 0 0,0-1-1 0 0,0 1 0 0 0,1 0 0 0 0,0 0 0 0 0,0-1 0 0 0,0 1 0 0 0,0-1 1 0 0,1 1-1 0 0,-1-1 0 0 0,1 0 0 0 0,0 0 0 0 0,2 1 4 0 0,0 1-13 0 0,1-1 0 0 0,0 0-1 0 0,0 0 1 0 0,0-1-1 0 0,0 0 1 0 0,1 0 0 0 0,0 0-1 0 0,0-1 1 0 0,5 2 13 0 0,5 0-319 0 0,1 0 0 0 0,0-1 0 0 0,0 0 0 0 0,0-2 0 0 0,0 0 0 0 0,1-1 0 0 0,-1-1 0 0 0,2 0 319 0 0,10-3-2679 0 0,0-2 0 0 0,0-1 0 0 0,0-1 0 0 0,-1-2 0 0 0,0 0 0 0 0,0-2 0 0 0,25-14 2679 0 0,-7 2-2352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0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17 398 1052 0 0,'1'1'287'0'0,"-1"-1"0"0"0,0 0 0 0 0,1 0 1 0 0,-1 0-1 0 0,0 1 0 0 0,1-1 0 0 0,-1 0 0 0 0,1 0 0 0 0,-1 0 0 0 0,1 0 1 0 0,-1 0-1 0 0,0 0 0 0 0,1 0 0 0 0,-1 0 0 0 0,1 0 0 0 0,-1 0 0 0 0,1 0 0 0 0,-1 0 1 0 0,0 0-1 0 0,1 0 0 0 0,-1 0 0 0 0,1 0 0 0 0,-1-1 0 0 0,0 1 0 0 0,1 0 1 0 0,-1 0-1 0 0,0 0 0 0 0,1-1 0 0 0,-1 1 0 0 0,0 0 0 0 0,1-1 0 0 0,-1 1-287 0 0,-7-8 6877 0 0,-7 7-3094 0 0,13 1-3801 0 0,0 1 0 0 0,1-1 1 0 0,-1 1-1 0 0,1-1 0 0 0,-1 1 1 0 0,1-1-1 0 0,-1 1 1 0 0,1-1-1 0 0,-1 1 0 0 0,1-1 1 0 0,0 1-1 0 0,-1 0 0 0 0,1-1 1 0 0,0 1-1 0 0,-1 0 0 0 0,1-1 1 0 0,0 1-1 0 0,0 0 1 0 0,0-1-1 0 0,0 1 0 0 0,0 0 1 0 0,0 0-1 0 0,0-1 0 0 0,0 1 1 0 0,0 0-1 0 0,0 0 18 0 0,0 1-59 0 0,1-1-1 0 0,-1 1 1 0 0,0 0-1 0 0,1-1 0 0 0,0 1 1 0 0,-1 0-1 0 0,1-1 1 0 0,0 1-1 0 0,0-1 1 0 0,0 0-1 0 0,0 1 0 0 0,0-1 1 0 0,0 0-1 0 0,1 1 60 0 0,23 23-5900 0 0,-2-4-2799 0 0,-18-11 6008 0 0,0 1 698 0 0</inkml:trace>
  <inkml:trace contextRef="#ctx0" brushRef="#br0" timeOffset="278.337">66 677 72 0 0,'2'21'3242'0'0,"-3"-19"-2262"0"0,0 1-1 0 0,0-1 0 0 0,0 0 0 0 0,0 1 0 0 0,0-1 1 0 0,0 0-1 0 0,-1 0 0 0 0,1 0 0 0 0,-1 0 0 0 0,0 0 1 0 0,1 0-1 0 0,-1 0 0 0 0,0 0 0 0 0,0-1 0 0 0,-1 2-979 0 0,2-3 45 0 0,0 0 0 0 0,1 1 0 0 0,-1-1 0 0 0,0 1-1 0 0,1-1 1 0 0,-1 1 0 0 0,1-1 0 0 0,-1 1 0 0 0,1-1-1 0 0,-1 1 1 0 0,1-1 0 0 0,-1 1 0 0 0,1-1 0 0 0,0 1 0 0 0,-1 0-1 0 0,1-1 1 0 0,0 1 0 0 0,0 0 0 0 0,-1 0 0 0 0,1-1-1 0 0,0 1 1 0 0,0 0 0 0 0,0-1 0 0 0,0 1 0 0 0,0 0-1 0 0,0 0 1 0 0,0-1 0 0 0,0 1 0 0 0,0 0 0 0 0,0 0 0 0 0,0-1-1 0 0,0 1 1 0 0,1 0 0 0 0,-1-1 0 0 0,0 1 0 0 0,0 0-1 0 0,1-1 1 0 0,-1 1 0 0 0,1 0 0 0 0,-1-1 0 0 0,0 1 0 0 0,1-1-45 0 0,0 1-337 0 0,1 0 0 0 0,-1 0 0 0 0,0-1 0 0 0,0 1 1 0 0,1 0-1 0 0,-1-1 0 0 0,1 0 0 0 0,-1 1 1 0 0,1-1-1 0 0,-1 0 0 0 0,1 1 0 0 0,-1-1 1 0 0,0 0-1 0 0,1 0 0 0 0,-1 0 0 0 0,1-1 1 0 0,-1 1-1 0 0,1 0 0 0 0,-1 0 0 0 0,2-1 337 0 0,4-2-1588 0 0,0 0 0 0 0,-1 0-1 0 0,1-1 1 0 0,-1 0 0 0 0,0 0 0 0 0,0 0 0 0 0,4-5 1588 0 0,7-5-1712 0 0</inkml:trace>
  <inkml:trace contextRef="#ctx0" brushRef="#br0" timeOffset="590.965">630 361 832 0 0,'0'2'664'0'0,"0"0"-1"0"0,0 0 1 0 0,0 0 0 0 0,0 0 0 0 0,0 0-1 0 0,-1 0 1 0 0,1-1 0 0 0,-1 1-1 0 0,1 0 1 0 0,-1 0 0 0 0,0 0-1 0 0,1 0 1 0 0,-1 0 0 0 0,0-1 0 0 0,0 1-1 0 0,-1 0 1 0 0,1-1 0 0 0,0 1-664 0 0,-31 28 6959 0 0,1-1-5855 0 0,29-27-1110 0 0,-6 8 91 0 0,0 0-1 0 0,1 0 1 0 0,0 1-1 0 0,1 0 1 0 0,0 1-1 0 0,-2 7-84 0 0,7-15-151 0 0,0-1-1 0 0,0 0 0 0 0,1 0 0 0 0,-1 1 0 0 0,1-1 1 0 0,0 0-1 0 0,0 1 0 0 0,0-1 0 0 0,0 0 0 0 0,1 1 1 0 0,-1-1-1 0 0,1 0 0 0 0,0 0 0 0 0,0 1 1 0 0,0-1-1 0 0,0 0 0 0 0,1 0 0 0 0,-1 0 0 0 0,1 0 1 0 0,0 0-1 0 0,0-1 0 0 0,0 1 0 0 0,0 0 0 0 0,0-1 1 0 0,1 0-1 0 0,-1 1 0 0 0,2 0 152 0 0,1 1-798 0 0,1-1 1 0 0,0 0-1 0 0,-1 0 1 0 0,1 0-1 0 0,0-1 0 0 0,0 1 1 0 0,0-1-1 0 0,1-1 1 0 0,-1 1-1 0 0,0-1 1 0 0,1 0-1 0 0,-1-1 0 0 0,1 1 1 0 0,-1-1-1 0 0,0-1 1 0 0,1 1-1 0 0,-1-1 0 0 0,1 0 1 0 0,2-1 797 0 0,26-4-1867 0 0</inkml:trace>
  <inkml:trace contextRef="#ctx0" brushRef="#br0" timeOffset="591.965">1201 203 1128 0 0,'0'-1'325'0'0,"-1"-1"0"0"0,1 1 0 0 0,0 0 0 0 0,-1-1 0 0 0,1 1 1 0 0,-1 0-1 0 0,0-1 0 0 0,1 1 0 0 0,-1 0 0 0 0,0 0 0 0 0,0-1 0 0 0,0 1 0 0 0,0 0 0 0 0,0 0 0 0 0,0 0 0 0 0,0 0 0 0 0,0 0 0 0 0,0 0 1 0 0,0 0-1 0 0,0 1 0 0 0,-1-1 0 0 0,1 0 0 0 0,0 1 0 0 0,-1-1 0 0 0,1 1 0 0 0,0-1 0 0 0,-1 1 0 0 0,1 0 0 0 0,-1-1 0 0 0,1 1 0 0 0,-1 0 1 0 0,0 0-326 0 0,-3-1 385 0 0,0 1 0 0 0,0 0 0 0 0,0-1 0 0 0,0 2 0 0 0,0-1 0 0 0,0 1 0 0 0,0-1 1 0 0,0 1-1 0 0,0 1-385 0 0,-7 3 338 0 0,1 0 0 0 0,-1 1 0 0 0,2 0 0 0 0,-1 1 0 0 0,1 0 0 0 0,0 1 0 0 0,0 0 1 0 0,1 1-1 0 0,0 0 0 0 0,1 0 0 0 0,0 1 0 0 0,0 0 0 0 0,1 0 0 0 0,0 1 0 0 0,1 0 0 0 0,-2 4-338 0 0,3-5 3 0 0,0 0 0 0 0,1 1 0 0 0,0-1 0 0 0,1 1-1 0 0,0 0 1 0 0,1 0 0 0 0,0 0 0 0 0,0 0 0 0 0,1 0-1 0 0,1 1 1 0 0,0-1 0 0 0,0 0 0 0 0,1 0-1 0 0,1 0 1 0 0,0 0 0 0 0,0 0 0 0 0,1 0 0 0 0,2 4-3 0 0,27 50-2820 0 0,-18-38-1352 0 0,-4-18 614 0 0,-7-6-2679 0 0,-7-10 3863 0 0</inkml:trace>
  <inkml:trace contextRef="#ctx0" brushRef="#br0" timeOffset="889.586">884 549 908 0 0,'-17'-8'2159'0'0,"-6"-3"2660"0"0,1-1 1 0 0,0-1 0 0 0,-12-9-4820 0 0,33 21 67 0 0,1 1 1 0 0,0 0-1 0 0,-1 0 1 0 0,1-1-1 0 0,-1 1 1 0 0,1 0-1 0 0,0-1 1 0 0,-1 1-1 0 0,1 0 1 0 0,0-1-1 0 0,-1 1 1 0 0,1 0-1 0 0,0-1 1 0 0,0 1-1 0 0,0-1 1 0 0,-1 1-1 0 0,1-1 1 0 0,0 1-1 0 0,0-1 1 0 0,0 1-1 0 0,0 0 1 0 0,0-1-1 0 0,-1 1 1 0 0,1-1-1 0 0,0 1 1 0 0,0-1-1 0 0,0 1 1 0 0,1-1-1 0 0,-1 1 1 0 0,0-1-1 0 0,0 1 1 0 0,0-1-1 0 0,0 0-67 0 0,15-10 731 0 0,28-1-693 0 0,-41 11 35 0 0,213-33-1006 0 0,-52 10-4963 0 0,-112 15 751 0 0,-1-3 1 0 0,9-6 5144 0 0,-9 0-2465 0 0</inkml:trace>
  <inkml:trace contextRef="#ctx0" brushRef="#br0" timeOffset="1157.166">2056 61 568 0 0,'0'2'502'0'0,"1"0"0"0"0,-1 0 1 0 0,0 0-1 0 0,0 0 0 0 0,0 0 0 0 0,0 0 0 0 0,-1 0 1 0 0,1 0-1 0 0,0 0 0 0 0,-1 0 0 0 0,1 0 0 0 0,-1 0 1 0 0,0 0-1 0 0,0-1 0 0 0,0 1 0 0 0,0 0 0 0 0,0 0 0 0 0,0-1 1 0 0,-1 2-503 0 0,-31 35 6680 0 0,15-18-5207 0 0,-14 21-869 0 0,2 0 0 0 0,2 2 1 0 0,2 2-1 0 0,2 0 0 0 0,-16 43-604 0 0,36-77 20 0 0,0 0 0 0 0,1 1 0 0 0,0 0 0 0 0,1 0 1 0 0,0 1-21 0 0,2-8-36 0 0,-1 1 0 0 0,1-1 0 0 0,0 0 0 0 0,1 1 1 0 0,-1-1-1 0 0,1 0 0 0 0,0 1 0 0 0,0-1 1 0 0,1 0-1 0 0,0 0 0 0 0,-1 0 0 0 0,3 2 36 0 0,-4-6-34 0 0,1 0-1 0 0,-1 0 0 0 0,1 0 0 0 0,-1-1 1 0 0,1 1-1 0 0,-1 0 0 0 0,1-1 1 0 0,-1 1-1 0 0,1 0 0 0 0,0-1 0 0 0,-1 1 1 0 0,1-1-1 0 0,0 1 0 0 0,-1-1 1 0 0,1 1-1 0 0,0-1 0 0 0,0 1 0 0 0,0-1 1 0 0,-1 0-1 0 0,1 1 0 0 0,0-1 1 0 0,0 0-1 0 0,0 0 0 0 0,0 0 0 0 0,0 0 1 0 0,0 0-1 0 0,-1 0 0 0 0,2 0 35 0 0,0 0-80 0 0,0-1 0 0 0,0 0 1 0 0,0 1-1 0 0,0-1 0 0 0,0 0 0 0 0,-1 0 0 0 0,1 0 0 0 0,0 0 0 0 0,0-1 1 0 0,-1 1-1 0 0,1 0 0 0 0,0-1 80 0 0,3-4-196 0 0,1 1 0 0 0,-1-1 0 0 0,-1 0 0 0 0,1-1 0 0 0,-1 1 1 0 0,1-3 195 0 0,5-17-103 0 0,0 0 0 0 0,-2-1 0 0 0,-1-1 1 0 0,-2 1-1 0 0,3-26 103 0 0,10-47 856 0 0,-13 82-582 0 0,0 0-1 0 0,1 0 1 0 0,0 1-1 0 0,2-1 1 0 0,0 2-1 0 0,1-1 1 0 0,1 1 0 0 0,0 0-1 0 0,12-13-273 0 0,-15 21 23 0 0,1 0 0 0 0,0 1-1 0 0,0 0 1 0 0,0 0 0 0 0,1 1 0 0 0,0 0 0 0 0,0 1 0 0 0,0-1-1 0 0,1 2 1 0 0,0-1 0 0 0,0 2 0 0 0,0-1 0 0 0,0 1-1 0 0,1 1 1 0 0,-1 0 0 0 0,1 0 0 0 0,0 1 0 0 0,1 0-23 0 0,-6 1-5 0 0,-1 0 1 0 0,1 0 0 0 0,-1 1 0 0 0,0 0 0 0 0,1 0 0 0 0,-1 0-1 0 0,0 0 1 0 0,0 1 0 0 0,0 0 0 0 0,0 0 0 0 0,0 0 0 0 0,0 1-1 0 0,1 0 5 0 0,-5-2-3 0 0,1 0 0 0 0,0 1 1 0 0,-1-1-1 0 0,1 0 0 0 0,-1 1 0 0 0,0-1 0 0 0,1 1 0 0 0,-1 0 0 0 0,0 0 0 0 0,0-1 0 0 0,0 1 0 0 0,0 0 0 0 0,0 0 0 0 0,-1 0 0 0 0,1 0 0 0 0,-1 0 0 0 0,1 0 0 0 0,-1 0 0 0 0,1 0 0 0 0,-1 0 0 0 0,0 0 0 0 0,0 0 0 0 0,0 0 0 0 0,0 0 0 0 0,-1 0 1 0 0,1 0-1 0 0,0 0 0 0 0,-1 0 0 0 0,0 0 0 0 0,1 0 0 0 0,-1 0 0 0 0,0 0 0 0 0,0 0 0 0 0,-1 1 3 0 0,-8 13-14 0 0,0-1 1 0 0,-1 0-1 0 0,-1-1 1 0 0,-1 0-1 0 0,0-1 1 0 0,-1-1-1 0 0,0 0 1 0 0,-8 5 13 0 0,-48 46 229 0 0,63-56-193 0 0,-12 13 127 0 0,1 0 1 0 0,2 0-1 0 0,-10 15-163 0 0,23-30 17 0 0,0 0 1 0 0,0 0-1 0 0,0 0 0 0 0,0 1 0 0 0,1-1 0 0 0,0 0 1 0 0,0 1-1 0 0,1 0 0 0 0,-1-1 0 0 0,1 1 0 0 0,1 0 1 0 0,-1 0-1 0 0,1 0 0 0 0,0-1 0 0 0,0 1 0 0 0,0 0 1 0 0,1 0-1 0 0,0 0 0 0 0,0 1-17 0 0,1-3-6 0 0,-1-1 0 0 0,1 1 1 0 0,0-1-1 0 0,0 1 0 0 0,0-1 0 0 0,0 0 1 0 0,0 0-1 0 0,1 0 0 0 0,-1 0 0 0 0,1 0 1 0 0,0 0-1 0 0,0-1 0 0 0,0 1 0 0 0,0-1 1 0 0,0 0-1 0 0,2 0 6 0 0,1 1 11 0 0,0 0-1 0 0,0 0 1 0 0,0-1 0 0 0,1 0-1 0 0,-1-1 1 0 0,1 1 0 0 0,0-1-1 0 0,-1 0 1 0 0,4-1-11 0 0,1 0-429 0 0,-1 0-1 0 0,0 0 1 0 0,1-1 0 0 0,-1-1-1 0 0,0 0 1 0 0,0 0 0 0 0,0-1 0 0 0,0 0-1 0 0,0-1 1 0 0,0 0 0 0 0,-1 0-1 0 0,4-3 430 0 0,-2-2-1827 0 0,0 1 0 0 0,-1-1 0 0 0,0-1 0 0 0,0 0 1 0 0,-1 0-1 0 0,-1-1 0 0 0,5-6 1827 0 0,5-12-2512 0 0</inkml:trace>
  <inkml:trace contextRef="#ctx0" brushRef="#br0" timeOffset="1371.811">2596 140 624 0 0,'-1'10'1472'0'0,"0"0"0"0"0,-2-1-1 0 0,1 1 1 0 0,-1-1 0 0 0,0 0 0 0 0,-1 0-1 0 0,0 0 1 0 0,-1 0 0 0 0,-3 5-1472 0 0,-11 25 1354 0 0,5-6-143 0 0,1 0 0 0 0,2 1 0 0 0,-2 17-1211 0 0,10-39-45 0 0,1 0-1 0 0,0 0 1 0 0,1-1-1 0 0,1 1 0 0 0,0 0 1 0 0,0 0-1 0 0,1 0 0 0 0,1 0 1 0 0,0-1-1 0 0,0 1 0 0 0,1-1 1 0 0,2 4 45 0 0,0-5-905 0 0,5-1-4802 0 0,-9-8 5495 0 0,-1-1 0 0 0,1 0 0 0 0,-1 0 0 0 0,1 0 0 0 0,-1 0-1 0 0,1 0 1 0 0,-1 0 0 0 0,1 0 0 0 0,-1 0 0 0 0,1 0 0 0 0,-1 0 0 0 0,1 0 0 0 0,-1 0-1 0 0,1 0 1 0 0,-1 0 0 0 0,1-1 0 0 0,-1 1 0 0 0,1 0 0 0 0,-1 0 0 0 0,1-1 0 0 0,-1 1-1 0 0,1 0 1 0 0,-1-1 0 0 0,0 1 0 0 0,1 0 0 0 0,-1-1 0 0 0,1 1 0 0 0,-1 0 0 0 0,0-1-1 0 0,0 1 1 0 0,1-1 0 0 0,-1 1 0 0 0,0-1 0 0 0,0 1 0 0 0,1-1 0 0 0,-1 1 0 0 0,0-1-1 0 0,0 1 1 0 0,0-1 0 0 0,0 1 0 0 0,0-1 0 0 0,0 1 212 0 0,4-14-2249 0 0</inkml:trace>
  <inkml:trace contextRef="#ctx0" brushRef="#br0" timeOffset="1593.965">2531 394 420 0 0,'3'-1'13113'0'0,"4"-1"-7740"0"0,21-5-4072 0 0,24 0-1686 0 0,-1-2-1 0 0,0-2 0 0 0,-1-2 1 0 0,37-16 385 0 0,-50 14-3549 0 0,1-1 1 0 0,-2-2-1 0 0,29-20 3549 0 0,-42 22-2957 0 0,-1 0-1 0 0,5-8 2958 0 0,4-3-1884 0 0</inkml:trace>
  <inkml:trace contextRef="#ctx0" brushRef="#br0" timeOffset="1875.464">3130 54 2284 0 0,'-90'93'13594'0'0,"62"-62"-11132"0"0,1 2 0 0 0,-1 4-2462 0 0,17-21 101 0 0,1 0 0 0 0,0 1 0 0 0,1 0 1 0 0,1 0-1 0 0,0 1 0 0 0,1 0 0 0 0,1 0 0 0 0,1 1 0 0 0,1 0 0 0 0,0 0 0 0 0,2 0 0 0 0,-1 8-101 0 0,3-14-191 0 0,1 1-1 0 0,0 0 0 0 0,1-1 0 0 0,1 1 0 0 0,0-1 1 0 0,1 2 191 0 0,15 32-3530 0 0,-16-41 1837 0 0,1 0 0 0 0,-1-1 0 0 0,1 0 0 0 0,1 1-1 0 0,3 3 1694 0 0,-6-7-538 0 0,0 0-1 0 0,0 0 0 0 0,1-1 1 0 0,-1 1-1 0 0,0-1 0 0 0,1 0 0 0 0,-1 1 1 0 0,1-1-1 0 0,0 0 0 0 0,-1-1 1 0 0,1 1-1 0 0,1 0 539 0 0,16 2-2057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4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2 292 0 0,'-31'0'9622'0'0,"-10"-1"-2906"0"0,-1 3-3511 0 0,37-1-3086 0 0,-1 0 1 0 0,1 0 0 0 0,0 0-1 0 0,-1 0 1 0 0,1 1 0 0 0,0 0-1 0 0,0 0 1 0 0,0 1 0 0 0,0-1-1 0 0,0 1 1 0 0,0 0 0 0 0,-3 3-120 0 0,8-6-1 0 0,-1 1-1 0 0,1-1 1 0 0,0 0 0 0 0,-1 0 0 0 0,1 1 0 0 0,0-1 0 0 0,0 0 0 0 0,-1 1 0 0 0,1-1 0 0 0,0 0 0 0 0,0 1 0 0 0,0-1 0 0 0,0 0 0 0 0,-1 1 0 0 0,1-1-1 0 0,0 1 1 0 0,0-1 0 0 0,0 0 0 0 0,0 1 0 0 0,0-1 0 0 0,0 1 0 0 0,0-1 0 0 0,0 0 0 0 0,0 1 0 0 0,0-1 0 0 0,0 0 0 0 0,0 1 0 0 0,1-1-1 0 0,-1 1 1 0 0,0-1 0 0 0,0 0 0 0 0,0 1 0 0 0,0-1 0 0 0,1 0 0 0 0,-1 1 0 0 0,0-1 1 0 0,15 13-373 0 0,23 3-2170 0 0,-6-7-1943 0 0,-24-8 2787 0 0,0 1 0 0 0,0 0 0 0 0,0 1 0 0 0,-1-1 0 0 0,1 2 0 0 0,-1-1 0 0 0,1 2 1699 0 0,3 4-1809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4 816 0 0,'-3'4'1010'0'0,"0"0"0"0"0,0-1 1 0 0,0 1-1 0 0,0-1 0 0 0,-1 1 0 0 0,0-1 0 0 0,1-1 0 0 0,-1 1 1 0 0,0 0-1 0 0,0-1 0 0 0,-1 0 0 0 0,1 0 0 0 0,0 0 0 0 0,-1 0 1 0 0,1-1-1 0 0,-1 0 0 0 0,-1 1-1010 0 0,-31 2 3093 0 0,79-10-5918 0 0,-27 3-441 0 0,0-2 0 0 0,0 0 0 0 0,0 0 0 0 0,-1-2 0 0 0,12-6 3266 0 0,-9 2-1787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2452 0 0,'1'9'2419'0'0,"-1"-1"0"0"0,0 1 1 0 0,0-1-1 0 0,0 1 0 0 0,-2 6-2419 0 0,-11 40 4973 0 0,9-42-4780 0 0,1-1-1 0 0,1 0 0 0 0,0 1 1 0 0,0-1-1 0 0,1 1 1 0 0,1 0-1 0 0,0 11-192 0 0,3-5-369 0 0,1 0 0 0 0,0 0 0 0 0,2 2 369 0 0,10 17-4145 0 0,7-7-6125 0 0,-15-26 7436 0 0,2-2 730 0 0</inkml:trace>
  <inkml:trace contextRef="#ctx0" brushRef="#br0" timeOffset="227.211">371 206 364 0 0,'-1'-1'7682'0'0,"-8"-4"-4102"0"0,6 4-2790 0 0,0 0-1 0 0,0 0 0 0 0,0 0 1 0 0,0 0-1 0 0,0 1 0 0 0,0-1 1 0 0,0 1-1 0 0,0 0 1 0 0,-2 0-790 0 0,-34 5 2477 0 0,32-3-2319 0 0,0 0-1 0 0,0 1 1 0 0,0 0 0 0 0,1 0-1 0 0,-1 0 1 0 0,1 1 0 0 0,0 0-1 0 0,-6 4-157 0 0,11-7 11 0 0,0 0 0 0 0,0 0-1 0 0,0 0 1 0 0,0 0 0 0 0,0 1-1 0 0,0-1 1 0 0,0 0 0 0 0,0 0-1 0 0,1 0 1 0 0,-1 1 0 0 0,0-1-1 0 0,1 1 1 0 0,-1-1-1 0 0,1 0 1 0 0,0 1 0 0 0,-1-1-1 0 0,1 1 1 0 0,0-1 0 0 0,0 1-1 0 0,0-1 1 0 0,0 0 0 0 0,0 2-11 0 0,1 0 2 0 0,-1 0 1 0 0,1-1-1 0 0,0 1 1 0 0,0-1-1 0 0,1 1 1 0 0,-1-1 0 0 0,0 0-1 0 0,1 1 1 0 0,0-1-1 0 0,-1 0 1 0 0,1 0-1 0 0,0 0-2 0 0,9 8-33 0 0,0 0 0 0 0,0-2 0 0 0,0 1 0 0 0,10 4 33 0 0,-12-7-1 0 0,-3-3 3 0 0,0 1-38 0 0,-1 0 0 0 0,1-1 0 0 0,-1 2 1 0 0,0-1-1 0 0,3 4 36 0 0,-8-8-11 0 0,1 1 1 0 0,0 0 0 0 0,-1-1-1 0 0,1 1 1 0 0,-1 0 0 0 0,1 0-1 0 0,-1-1 1 0 0,1 1-1 0 0,-1 0 1 0 0,0 0 0 0 0,1 0-1 0 0,-1 0 1 0 0,0 0 0 0 0,0-1-1 0 0,1 1 1 0 0,-1 0 0 0 0,0 0-1 0 0,0 0 1 0 0,0 0 0 0 0,0 0-1 0 0,0 0 1 0 0,0 0 0 0 0,-1 0-1 0 0,1 0 1 0 0,0-1 0 0 0,0 1-1 0 0,-1 0 1 0 0,1 0 0 0 0,0 0-1 0 0,-1 0 1 0 0,1-1-1 0 0,-1 1 1 0 0,1 0 0 0 0,-1 0-1 0 0,1-1 1 0 0,-1 1 0 0 0,0 0-1 0 0,1-1 1 0 0,-1 1 0 0 0,0 0-1 0 0,0-1 11 0 0,-17 12-103 0 0,-1-2-1 0 0,0 0 0 0 0,0-2 1 0 0,0 0-1 0 0,-1-1 1 0 0,-15 3 103 0 0,17-4-355 0 0,-1 0 735 0 0,-8 1-5647 0 0,13-3-2385 0 0,33-10 873 0 0,0 0 5118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1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114 625 1012 0 0,'-4'11'1697'0'0,"0"0"0"0"0,-1-1 0 0 0,-1 0 1 0 0,-3 6-1698 0 0,6-13 571 0 0,0 1 0 0 0,1 0 1 0 0,-1-1-1 0 0,0 0 1 0 0,-1 0-1 0 0,1 0 0 0 0,0 0 1 0 0,-1 0-1 0 0,0-1 1 0 0,0 1-1 0 0,0-1 0 0 0,0 0 1 0 0,0 0-572 0 0,4-2 66 0 0,-1 0-1 0 0,1 0 1 0 0,0 0 0 0 0,0 0 0 0 0,0 0 0 0 0,0 0 0 0 0,0 1 0 0 0,0-1 0 0 0,-1 0 0 0 0,1 0-1 0 0,0 0 1 0 0,0 0 0 0 0,0 0 0 0 0,0-1 0 0 0,0 1 0 0 0,-1 0 0 0 0,1 0 0 0 0,0 0-1 0 0,0 0 1 0 0,0 0 0 0 0,0 0 0 0 0,0 0 0 0 0,-1 0 0 0 0,1 0 0 0 0,0 0 0 0 0,0 0-1 0 0,0 0 1 0 0,0 0 0 0 0,0-1 0 0 0,0 1 0 0 0,0 0 0 0 0,0 0 0 0 0,-1 0 0 0 0,1 0-1 0 0,0 0 1 0 0,0 0 0 0 0,0 0 0 0 0,0-1 0 0 0,0 1 0 0 0,0 0 0 0 0,0 0 0 0 0,0 0 0 0 0,0 0-1 0 0,0 0 1 0 0,0-1 0 0 0,0 1 0 0 0,0 0 0 0 0,0 0 0 0 0,0 0 0 0 0,0 0 0 0 0,0 0-1 0 0,0-1 1 0 0,0 1 0 0 0,0 0 0 0 0,0 0 0 0 0,0 0 0 0 0,0 0 0 0 0,0 0 0 0 0,1-1-66 0 0,4-15 1157 0 0,10-16-906 0 0,111-161-83 0 0,-62 100-617 0 0,18-41 449 0 0,-49 70-134 0 0,-7 14 66 0 0,1 1 1 0 0,10-9 67 0 0,-36 57 1 0 0,-1 1 0 0 0,0-1 0 0 0,0 1 0 0 0,1-1-1 0 0,-1 0 1 0 0,0 1 0 0 0,1-1 0 0 0,-1 1 0 0 0,1-1 0 0 0,-1 1 0 0 0,1-1 0 0 0,-1 1 0 0 0,1-1 0 0 0,-1 1 0 0 0,1 0 0 0 0,-1-1 0 0 0,1 1-1 0 0,0 0 1 0 0,-1-1 0 0 0,1 1 0 0 0,0 0 0 0 0,-1 0 0 0 0,1-1 0 0 0,0 1 0 0 0,-1 0 0 0 0,1 0 0 0 0,0 0 0 0 0,0 0-1 0 0,-1 1 3 0 0,1-1 0 0 0,-1 1 1 0 0,1 0-1 0 0,-1 0 0 0 0,1-1 0 0 0,-1 1 1 0 0,1 0-1 0 0,-1 0 0 0 0,0 0 1 0 0,0 0-1 0 0,1-1 0 0 0,-1 1 0 0 0,0 0 1 0 0,0 0-1 0 0,0 0 0 0 0,0 0 1 0 0,0 0-1 0 0,0 0-3 0 0,-2 45 106 0 0,2-45-104 0 0,-19 285 210 0 0,10-127-2009 0 0,9-147 680 0 0,-1-1 1 0 0,-1 1 0 0 0,0-1 0 0 0,-1 1 0 0 0,-1 2 1116 0 0,3-12-459 0 0,0 1 1 0 0,0 0 0 0 0,0 0-1 0 0,0-1 1 0 0,0 1 0 0 0,-1-1 0 0 0,1 0-1 0 0,-1 1 1 0 0,0-1 0 0 0,0 0-1 0 0,0 0 1 0 0,0 0 0 0 0,0 0-1 0 0,0 0 1 0 0,0 0 0 0 0,-1-1 0 0 0,1 1-1 0 0,-1-1 1 0 0,1 1 0 0 0,-1-1-1 0 0,1 0 1 0 0,-1 0 0 0 0,0 0 0 0 0,0-1 458 0 0,-15 1-1818 0 0</inkml:trace>
  <inkml:trace contextRef="#ctx0" brushRef="#br0" timeOffset="280.716">235 462 2072 0 0,'0'-6'1924'0'0,"0"5"-1162"0"0,0-1-1 0 0,0 1 1 0 0,0 0-1 0 0,0 0 0 0 0,0 0 1 0 0,0-1-1 0 0,0 1 1 0 0,0 0-1 0 0,0 0 0 0 0,1 0 1 0 0,-1-1-1 0 0,0 1 1 0 0,1 0-1 0 0,-1 0 1 0 0,1 0-1 0 0,0-1-761 0 0,7 0 3801 0 0,8 1-3955 0 0,-12 1-420 0 0,42 0 390 0 0,1-2 1 0 0,-1-2-1 0 0,16-5 184 0 0,-38 4-1125 0 0,0-1 0 0 0,0-1 0 0 0,0-1 1125 0 0,-3-1-2490 0 0,-1 0 0 0 0,0-2 1 0 0,12-7 2489 0 0,-9 2-2901 0 0,0 0 1 0 0,8-9 2900 0 0,4-8-1852 0 0</inkml:trace>
  <inkml:trace contextRef="#ctx0" brushRef="#br0" timeOffset="590.697">1063 7 2108 0 0,'14'-4'2288'0'0,"2"2"5055"0"0,-11 8-1670 0 0,-11 11-4548 0 0,-69 112 280 0 0,36-65-280 0 0,-8 23-1125 0 0,37-66 100 0 0,0 1 0 0 0,2 0 0 0 0,1 0 0 0 0,1 1 0 0 0,0 0 0 0 0,1 7-100 0 0,4-25 3 0 0,0-1 1 0 0,1 1-1 0 0,0 0 1 0 0,0 0 0 0 0,0-1-1 0 0,0 1 1 0 0,1 0-1 0 0,-1 0 1 0 0,1-1-1 0 0,1 1 1 0 0,-1-1 0 0 0,1 3-4 0 0,0-5-1 0 0,-1 0 1 0 0,0-1 0 0 0,1 1 0 0 0,-1 0 0 0 0,1-1-1 0 0,-1 1 1 0 0,1-1 0 0 0,0 1 0 0 0,-1-1-1 0 0,1 0 1 0 0,0 0 0 0 0,0 0 0 0 0,0 0 0 0 0,0 0-1 0 0,0 0 1 0 0,0-1 0 0 0,0 1 0 0 0,0 0 0 0 0,1-1-1 0 0,-1 0 1 0 0,0 0 0 0 0,0 1 0 0 0,0-1 0 0 0,1 0-1 0 0,-1-1 1 0 0,0 1 0 0 0,0 0 0 0 0,16-3-17 0 0,0 0 0 0 0,0-1 0 0 0,-1 0-1 0 0,0-2 1 0 0,0 0 0 0 0,4-3 17 0 0,-1 1-187 0 0,2 1-1 0 0,-1 0 1 0 0,18-2 187 0 0,-39 8-8 0 0,1 1 1 0 0,-1 0 0 0 0,0 0 0 0 0,1-1 0 0 0,-1 1 0 0 0,1 0 0 0 0,-1 0 0 0 0,1 0 0 0 0,-1 0-1 0 0,1 0 1 0 0,-1 0 0 0 0,1 0 0 0 0,0 0 0 0 0,-1 0 0 0 0,1 0 0 0 0,-1 0 0 0 0,1 0 0 0 0,-1 0-1 0 0,1 0 1 0 0,-1 0 0 0 0,1 0 0 0 0,-1 1 0 0 0,1-1 0 0 0,-1 0 0 0 0,0 0 0 0 0,1 1 0 0 0,-1-1-1 0 0,1 0 1 0 0,-1 1 0 0 0,0-1 0 0 0,1 0 0 0 0,-1 1 0 0 0,0-1 0 0 0,1 1 0 0 0,-1-1 0 0 0,0 0-1 0 0,1 1 8 0 0,-11 17-55 0 0,-26 16 95 0 0,12-16-23 0 0,-1 0 0 0 0,-1-1 0 0 0,0-2 0 0 0,-1-1 0 0 0,-1-1 0 0 0,0-1 0 0 0,-1-1 0 0 0,-8 1-17 0 0,35-12-19 0 0,1 1 0 0 0,-1-1 0 0 0,1 1 0 0 0,-1-1 0 0 0,0 0 0 0 0,1 0 0 0 0,-1 1 0 0 0,0-1 0 0 0,1 0 0 0 0,-1 0 0 0 0,0-1 0 0 0,1 1 0 0 0,-1 0 0 0 0,0-1 0 0 0,1 1 0 0 0,-1 0 0 0 0,1-1 0 0 0,-2 0 19 0 0,2 0-176 0 0,0 0 1 0 0,1 1-1 0 0,-1-1 0 0 0,1 0 0 0 0,-1 0 0 0 0,1 1 0 0 0,-1-1 0 0 0,1 0 0 0 0,-1 0 0 0 0,1 0 1 0 0,0 0-1 0 0,-1 1 0 0 0,1-1 0 0 0,0 0 0 0 0,0 0 0 0 0,0 0 0 0 0,-1 0 0 0 0,1 0 1 0 0,0 0-1 0 0,0 0 0 0 0,1 0 0 0 0,-1 0 0 0 0,0 0 176 0 0,1-4-831 0 0,0 0 0 0 0,0 1 0 0 0,1-1 0 0 0,0 1 1 0 0,-1-1-1 0 0,2 1 0 0 0,-1 0 0 0 0,0-1 0 0 0,1 1 0 0 0,0 1 0 0 0,1-3 831 0 0,43-39-5223 0 0,-18 19 3465 0 0</inkml:trace>
  <inkml:trace contextRef="#ctx0" brushRef="#br0" timeOffset="856.962">1650 101 1584 0 0,'0'0'176'0'0,"0"0"1"0"0,0 0-1 0 0,1 0 0 0 0,-1 0 0 0 0,0 0 1 0 0,0 0-1 0 0,0 0 0 0 0,1 0 0 0 0,-1 0 0 0 0,0 0 1 0 0,0 0-1 0 0,0 0 0 0 0,1 0 0 0 0,-1 0 1 0 0,0 0-1 0 0,0 0 0 0 0,0 0 0 0 0,1 1 1 0 0,-1-1-1 0 0,0 0 0 0 0,0 0 0 0 0,0 0 1 0 0,0 0-1 0 0,0 0 0 0 0,1 1 0 0 0,-1-1 0 0 0,0 0 1 0 0,0 0-1 0 0,0 0 0 0 0,0 0 0 0 0,0 1 1 0 0,0-1-1 0 0,0 0 0 0 0,1 0 0 0 0,-1 0 1 0 0,0 1-1 0 0,0-1 0 0 0,0 0 0 0 0,0 0 1 0 0,0 0-1 0 0,0 1 0 0 0,0-1 0 0 0,0 0 1 0 0,0 0-1 0 0,0 0 0 0 0,0 1 0 0 0,0-1 0 0 0,0 0-176 0 0,-11 12 4348 0 0,-33 16-1955 0 0,22-15-1335 0 0,15-8-779 0 0,-18 13 983 0 0,1 1 0 0 0,-21 20-1262 0 0,40-35 57 0 0,0 1 0 0 0,0 0 0 0 0,1 0 0 0 0,0 0 0 0 0,0 0 0 0 0,0 1 0 0 0,1 0 0 0 0,0-1-1 0 0,0 1 1 0 0,0 1 0 0 0,1-1 0 0 0,0 0 0 0 0,0 0 0 0 0,0 1 0 0 0,1-1 0 0 0,-1 5-57 0 0,2-8 1 0 0,0 0 0 0 0,1 0 1 0 0,-1-1-1 0 0,0 1 0 0 0,1 0 1 0 0,0 0-1 0 0,-1 0 0 0 0,1 0 0 0 0,0-1 1 0 0,1 1-1 0 0,-1-1 0 0 0,0 1 0 0 0,1 0 1 0 0,-1-1-1 0 0,1 0 0 0 0,0 1 0 0 0,0-1 1 0 0,0 0-1 0 0,1 0-1 0 0,3 3-8 0 0,1 0 1 0 0,-1-1-1 0 0,1 0 0 0 0,1 0 0 0 0,6 3 8 0 0,-6-4-12 0 0,-1 0-1 0 0,1 1 0 0 0,-1 0 1 0 0,0 1-1 0 0,5 4 13 0 0,-11-9-1 0 0,0 1 0 0 0,-1-1 0 0 0,1 1-1 0 0,-1-1 1 0 0,0 1 0 0 0,1-1 0 0 0,-1 1 0 0 0,1-1 0 0 0,-1 1-1 0 0,0 0 1 0 0,1-1 0 0 0,-1 1 0 0 0,0 0 0 0 0,0-1 0 0 0,1 1 0 0 0,-1 0-1 0 0,0-1 1 0 0,0 1 0 0 0,0 0 0 0 0,0-1 0 0 0,0 1 0 0 0,0 0-1 0 0,0-1 1 0 0,0 1 0 0 0,0 0 0 0 0,0-1 0 0 0,0 1 0 0 0,-1 0 0 0 0,1 0 1 0 0,-1 1-1 0 0,0 0 1 0 0,0-1 0 0 0,-1 1 0 0 0,1 0 0 0 0,0-1 0 0 0,-1 1 0 0 0,1-1-1 0 0,-1 1 1 0 0,0-1 0 0 0,-1 1 0 0 0,-47 25 29 0 0,46-25-28 0 0,-129 53-35 0 0,-48 8 34 0 0,176-61-390 0 0,0 0 1 0 0,0-1-1 0 0,-1 0 1 0 0,1 0 0 0 0,0 0-1 0 0,-1-1 1 0 0,-4 0 389 0 0,10 0-240 0 0,-1 0-1 0 0,0 0 1 0 0,0 0 0 0 0,1 0 0 0 0,-1 0 0 0 0,0 0 0 0 0,1-1 0 0 0,-1 1-1 0 0,0 0 1 0 0,0-1 0 0 0,1 1 0 0 0,-1 0 0 0 0,1-1 0 0 0,-1 1 0 0 0,0-1 0 0 0,1 1-1 0 0,-1-1 1 0 0,1 1 0 0 0,-1-1 0 0 0,1 1 0 0 0,-1-1 0 0 0,1 0 240 0 0,-1 0-374 0 0,1-1 1 0 0,0 1 0 0 0,0 0 0 0 0,-1-1-1 0 0,1 1 1 0 0,0 0 0 0 0,0-1-1 0 0,1 1 1 0 0,-1 0 0 0 0,0-1 0 0 0,0 1-1 0 0,1 0 1 0 0,-1-1 0 0 0,0 1-1 0 0,1 0 1 0 0,-1 0 0 0 0,1 0 0 0 0,0-1 373 0 0,7-15-3099 0 0,5-3 615 0 0</inkml:trace>
  <inkml:trace contextRef="#ctx0" brushRef="#br0" timeOffset="1310.595">138 1162 2300 0 0,'0'-1'378'0'0,"0"1"0"0"0,1-1 0 0 0,-1 0 0 0 0,0 0 1 0 0,0 0-1 0 0,0 0 0 0 0,0 1 0 0 0,0-1 0 0 0,1 0 0 0 0,-1 0 0 0 0,-1 0 0 0 0,1 0 0 0 0,0 1 0 0 0,0-1 0 0 0,0 0 0 0 0,0 0 0 0 0,0 0 0 0 0,-1 0 1 0 0,1 1-1 0 0,0-1 0 0 0,-1 0 0 0 0,1 0 0 0 0,-1 1 0 0 0,1-1 0 0 0,-1 0-378 0 0,0 1 246 0 0,1 0 1 0 0,-1-1-1 0 0,0 1 0 0 0,0 0 1 0 0,0 0-1 0 0,1 0 0 0 0,-1 0 1 0 0,0 0-1 0 0,0 0 0 0 0,0 0 1 0 0,0 0-1 0 0,1 0 1 0 0,-1 1-1 0 0,0-1 0 0 0,0 0 1 0 0,1 0-1 0 0,-1 1 0 0 0,0-1 1 0 0,0 0-1 0 0,0 1-246 0 0,-4 2 434 0 0,-1 1-1 0 0,1 0 1 0 0,-1-1 0 0 0,1 2-1 0 0,1-1 1 0 0,-1 1-434 0 0,-5 6 265 0 0,2 0 1 0 0,0 0-1 0 0,0 1 0 0 0,1 0 0 0 0,0 1 0 0 0,1 0 1 0 0,1 0-1 0 0,0 0 0 0 0,0 0 0 0 0,2 1 0 0 0,-2 10-265 0 0,3-19 44 0 0,1 0 0 0 0,1 1 0 0 0,-1-1-1 0 0,1 0 1 0 0,0 1 0 0 0,0-1 0 0 0,1 0-1 0 0,-1 0 1 0 0,1 1 0 0 0,0-1 0 0 0,1 0-1 0 0,-1 0 1 0 0,1 0 0 0 0,0 0 0 0 0,0-1-1 0 0,1 1 1 0 0,-1 0 0 0 0,1-1 0 0 0,0 1-1 0 0,0-1 1 0 0,1 0 0 0 0,-1 0 0 0 0,1-1-1 0 0,0 1 1 0 0,0-1 0 0 0,0 1-1 0 0,1-1 1 0 0,-1 0 0 0 0,1-1 0 0 0,-1 1-1 0 0,1-1 1 0 0,2 1-44 0 0,4 0 10 0 0,-1 0-1 0 0,1-1 1 0 0,0-1-1 0 0,0 1 1 0 0,0-2-1 0 0,-1 1 1 0 0,1-2-1 0 0,0 1 1 0 0,0-1-1 0 0,0-1 1 0 0,0 0-1 0 0,-1-1 1 0 0,1 0-1 0 0,9-4-9 0 0,7-4-79 0 0,1-1-1 0 0,-2-1 1 0 0,0-1-1 0 0,23-17 80 0 0,-24 12-344 0 0,0-1-1 0 0,-1-1 0 0 0,-2-1 0 0 0,8-10 345 0 0,50-48-4808 0 0,-76 77 3825 0 0,0 0 1 0 0,0 0-1 0 0,1 1 1 0 0,-1-1 0 0 0,1 1-1 0 0,-1 0 1 0 0,1 0-1 0 0,0 1 1 0 0,0 0 0 0 0,0-1-1 0 0,0 2 1 0 0,-1-1-1 0 0,1 0 1 0 0,0 1 0 0 0,5 0 982 0 0,2 0-1726 0 0</inkml:trace>
  <inkml:trace contextRef="#ctx0" brushRef="#br0" timeOffset="1643.152">855 1154 1772 0 0,'0'0'208'0'0,"1"0"0"0"0,-1 0 0 0 0,0 0 0 0 0,0 0 0 0 0,0 0 0 0 0,1 0 0 0 0,-1 0 0 0 0,0 0 0 0 0,0 1 0 0 0,0-1 0 0 0,1 0 0 0 0,-1 0 0 0 0,0 0 0 0 0,0 0 0 0 0,0 0 0 0 0,0 1 0 0 0,1-1 0 0 0,-1 0 0 0 0,0 0 0 0 0,0 0 0 0 0,0 1 0 0 0,0-1 0 0 0,0 0 0 0 0,0 0-1 0 0,0 0 1 0 0,0 1 0 0 0,0-1 0 0 0,1 0 0 0 0,-1 0 0 0 0,0 1 0 0 0,0-1 0 0 0,0 0 0 0 0,0 0 0 0 0,0 0 0 0 0,0 1 0 0 0,-1-1 0 0 0,1 0 0 0 0,0 0 0 0 0,0 1-208 0 0,-9 8 4586 0 0,-24 9-1082 0 0,20-12-2425 0 0,-11 7-471 0 0,0 1 0 0 0,2 1 0 0 0,0 1 0 0 0,0 1 0 0 0,2 0 0 0 0,0 2 0 0 0,-7 10-608 0 0,25-27 13 0 0,0 0-1 0 0,0 0 1 0 0,1 1-1 0 0,-1-1 1 0 0,1 0-1 0 0,0 1 1 0 0,-1-1-1 0 0,1 1 1 0 0,0 0 0 0 0,0-1-1 0 0,1 1 1 0 0,-1 0-1 0 0,1 0 1 0 0,-1-1-1 0 0,1 1 1 0 0,0 0-1 0 0,0 0 1 0 0,0 0-1 0 0,0 0 1 0 0,1-1-1 0 0,-1 1 1 0 0,1 0 0 0 0,-1 0-1 0 0,1 0-12 0 0,1-1 0 0 0,-1 0-1 0 0,1 0 1 0 0,-1 0-1 0 0,1 0 1 0 0,0 0-1 0 0,-1 0 1 0 0,1 0-1 0 0,0-1 1 0 0,0 1-1 0 0,1-1 1 0 0,-1 1-1 0 0,0-1 1 0 0,0 0 0 0 0,1 0-1 0 0,-1 0 1 0 0,1 0-1 0 0,-1 0 1 0 0,1 0-1 0 0,-1-1 1 0 0,1 1-1 0 0,-1-1 1 0 0,1 0-1 0 0,0 0 1 0 0,-1 0-1 0 0,3 0 1 0 0,6-1-29 0 0,0 0-1 0 0,0-1 0 0 0,0 0 1 0 0,0-1-1 0 0,-1 0 0 0 0,1-1 0 0 0,-1 0 1 0 0,0-1-1 0 0,0 0 0 0 0,-1 0 1 0 0,2-2 29 0 0,4-3-131 0 0,0 0 1 0 0,-1-1-1 0 0,-1 0 1 0 0,1-1-1 0 0,-2-1 1 0 0,7-7 130 0 0,-12 10-69 0 0,0 1-1 0 0,0-1 1 0 0,-1-1 0 0 0,2-3 69 0 0,-7 11-5 0 0,1 0 0 0 0,-1 0 0 0 0,0 0 0 0 0,0 0 0 0 0,0 0 1 0 0,0 0-1 0 0,0 0 0 0 0,-1-1 0 0 0,0 1 0 0 0,1 0 0 0 0,-1-1 0 0 0,0 1 0 0 0,-1 0 0 0 0,1 0 0 0 0,0-1 0 0 0,-1 1 1 0 0,0 0-1 0 0,0-1 5 0 0,0 3 1 0 0,1 0 1 0 0,-1 0-1 0 0,1 0 0 0 0,-1 0 1 0 0,0 0-1 0 0,1 0 1 0 0,-1 0-1 0 0,0 1 1 0 0,0-1-1 0 0,0 0 0 0 0,0 0 1 0 0,0 1-1 0 0,0-1 1 0 0,0 1-1 0 0,0-1 1 0 0,0 1-1 0 0,0-1 0 0 0,0 1 1 0 0,0-1-1 0 0,0 1 1 0 0,0 0-1 0 0,0 0 1 0 0,-1 0-1 0 0,1-1 1 0 0,0 1-1 0 0,0 0 0 0 0,0 0 1 0 0,0 1-1 0 0,0-1 1 0 0,-1 0-1 0 0,1 0 1 0 0,0 1-1 0 0,0-1 0 0 0,0 0 1 0 0,0 1-1 0 0,0-1 1 0 0,0 1-1 0 0,0-1 1 0 0,0 1-1 0 0,0 0 0 0 0,0-1 1 0 0,0 1-1 0 0,0 0-1 0 0,-5 3 11 0 0,0 0-1 0 0,1 1 0 0 0,-1-1 0 0 0,1 1 0 0 0,0 0 0 0 0,-2 3-10 0 0,-3 6 9 0 0,1-1-1 0 0,0 2 0 0 0,0-1 0 0 0,2 1 1 0 0,0 1-1 0 0,0 0-8 0 0,4-8-33 0 0,0 0 0 0 0,0 0 0 0 0,1 0 0 0 0,1 1 0 0 0,-1-1 0 0 0,1 0 0 0 0,1 1 0 0 0,-1-1 0 0 0,1 1 0 0 0,1-1 0 0 0,0 0 0 0 0,1 9 33 0 0,-2-16-69 0 0,0 0-1 0 0,1 0 1 0 0,-1 0-1 0 0,0-1 1 0 0,0 1-1 0 0,0 0 1 0 0,1 0-1 0 0,-1 0 1 0 0,1 0-1 0 0,-1-1 1 0 0,0 1-1 0 0,1 0 0 0 0,-1 0 1 0 0,1-1-1 0 0,0 1 1 0 0,-1 0-1 0 0,1-1 1 0 0,0 1-1 0 0,-1 0 1 0 0,1-1-1 0 0,0 1 1 0 0,-1-1-1 0 0,1 1 1 0 0,0-1-1 0 0,0 0 1 0 0,0 1-1 0 0,0-1 1 0 0,-1 0-1 0 0,2 1 70 0 0,0-2-287 0 0,-1 1 0 0 0,1 0 0 0 0,-1-1 1 0 0,1 1-1 0 0,-1-1 0 0 0,0 0 0 0 0,1 0 0 0 0,-1 1 0 0 0,1-1 1 0 0,-1 0-1 0 0,0 0 0 0 0,0 0 0 0 0,0 0 0 0 0,1 0 0 0 0,0-2 287 0 0,6-6-2833 0 0,0-1-1 0 0,-1 0 1 0 0,6-11 2833 0 0,-12 19-305 0 0,15-25-2588 0 0,-2-4 459 0 0</inkml:trace>
  <inkml:trace contextRef="#ctx0" brushRef="#br0" timeOffset="2318.757">1272 845 1660 0 0,'0'1'246'0'0,"1"-1"0"0"0,-1 0 0 0 0,0 0 0 0 0,0 0 0 0 0,1 0 0 0 0,-1 0 0 0 0,0 0 0 0 0,0 0 0 0 0,1 0 0 0 0,-1 1 0 0 0,0-1 0 0 0,0 0 0 0 0,0 0 0 0 0,1 0 0 0 0,-1 1 0 0 0,0-1 0 0 0,0 0 0 0 0,0 0 0 0 0,0 0 0 0 0,1 1 0 0 0,-1-1 0 0 0,0 0 0 0 0,0 0 0 0 0,0 1 0 0 0,0-1 0 0 0,0 0 0 0 0,0 0 0 0 0,0 1 0 0 0,0-1 0 0 0,0 0 0 0 0,0 0 0 0 0,0 1 0 0 0,0-1-246 0 0,-3 13 4192 0 0,-16 18-1937 0 0,10-16-1426 0 0,7-11-788 0 0,-26 50 1380 0 0,3 2 0 0 0,-14 41-1421 0 0,33-78-83 0 0,1-1 0 0 0,1 1 0 0 0,0 0-1 0 0,2 0 1 0 0,0 0 0 0 0,1 0 0 0 0,1 0 0 0 0,0 0-1 0 0,2 0 1 0 0,3 16 83 0 0,-5-35-80 0 0,0 1 1 0 0,0-1-1 0 0,0 1 0 0 0,0-1 0 0 0,0 1 1 0 0,0 0-1 0 0,0-1 0 0 0,0 1 0 0 0,1-1 0 0 0,-1 1 1 0 0,0-1-1 0 0,0 1 0 0 0,1-1 0 0 0,-1 1 1 0 0,0-1-1 0 0,1 1 0 0 0,-1-1 0 0 0,0 0 1 0 0,1 1-1 0 0,-1-1 0 0 0,1 1 0 0 0,-1-1 1 0 0,1 0-1 0 0,-1 1 0 0 0,1-1 0 0 0,-1 0 1 0 0,1 0-1 0 0,-1 1 0 0 0,1-1 0 0 0,-1 0 0 0 0,1 0 1 0 0,-1 0-1 0 0,1 0 80 0 0,0 0-108 0 0,1 0 1 0 0,-1-1-1 0 0,0 1 0 0 0,1-1 1 0 0,-1 1-1 0 0,0-1 1 0 0,0 0-1 0 0,1 1 0 0 0,-1-1 1 0 0,0 0-1 0 0,0 0 1 0 0,0 0-1 0 0,0 0 0 0 0,0 0 108 0 0,36-44-1531 0 0,-31 37 1016 0 0,8-12 96 0 0,-1 0-1 0 0,-1-1 1 0 0,5-13 419 0 0,5-9 1699 0 0,-20 41 2911 0 0,-4 6-2557 0 0,-11 30-1392 0 0,9-17-358 0 0,-6 29 91 0 0,9-44-357 0 0,1 0-1 0 0,0 0 0 0 0,0 0 0 0 0,0 0 1 0 0,0-1-1 0 0,0 1 0 0 0,0 0 0 0 0,0 0 0 0 0,0 0 1 0 0,1 0-1 0 0,-1 0 0 0 0,1-1 0 0 0,-1 1 1 0 0,1 0-1 0 0,0-1 0 0 0,0 1 0 0 0,0 0 0 0 0,0-1 1 0 0,1 2-37 0 0,-1-3 15 0 0,0 1 1 0 0,0-1 0 0 0,0 0 0 0 0,0 0-1 0 0,0 1 1 0 0,0-1 0 0 0,0 0 0 0 0,0 0 0 0 0,0 0-1 0 0,0 0 1 0 0,0 0 0 0 0,0 0 0 0 0,0 0-1 0 0,0-1 1 0 0,0 1 0 0 0,0 0 0 0 0,0-1-1 0 0,0 1 1 0 0,0 0 0 0 0,0-1 0 0 0,0 1-1 0 0,-1-1 1 0 0,1 0 0 0 0,0 1 0 0 0,0-1-1 0 0,0 0-15 0 0,27-20 24 0 0,-24 17-12 0 0,21-19-208 0 0,-1 0-1 0 0,-1-2 1 0 0,-1-1-1 0 0,-1-1 1 0 0,-1-1 0 0 0,-1 0-1 0 0,8-21 197 0 0,-27 49 1 0 0,0 0 0 0 0,1-1 0 0 0,-1 1-1 0 0,0 0 1 0 0,0 0 0 0 0,0 0 0 0 0,0 0 0 0 0,0 0-1 0 0,1 0 1 0 0,-1 0 0 0 0,0 0 0 0 0,0-1 0 0 0,0 1-1 0 0,1 0 1 0 0,-1 0 0 0 0,0 0 0 0 0,0 0 0 0 0,0 0-1 0 0,0 0 1 0 0,1 0 0 0 0,-1 0 0 0 0,0 0 0 0 0,0 0-1 0 0,0 0 1 0 0,1 0 0 0 0,-1 0 0 0 0,0 0 0 0 0,0 0-1 0 0,0 0 1 0 0,0 1 0 0 0,1-1 0 0 0,-1 0 0 0 0,0 0-1 0 0,0 0 1 0 0,0 0 0 0 0,0 0 0 0 0,1 0 0 0 0,-1 0-1 0 0,0 1 1 0 0,0-1 0 0 0,0 0 0 0 0,0 0 0 0 0,0 0-1 0 0,0 0 1 0 0,0 0 0 0 0,1 1 0 0 0,-1-1 0 0 0,0 0-1 0 0,0 0 1 0 0,0 0 0 0 0,0 0 0 0 0,0 1 0 0 0,0-1-1 0 0,0 0 1 0 0,0 0 0 0 0,0 0 0 0 0,0 1-1 0 0,0-1 1 0 0,0 0 0 0 0,0 0 0 0 0,0 0 0 0 0,0 1-1 0 0,0-1 1 0 0,0 0-1 0 0,4 14 47 0 0,-4-14-39 0 0,0 2-2 0 0,1 0 1 0 0,-1 0-1 0 0,1 0 1 0 0,0 0 0 0 0,0 0-1 0 0,0-1 1 0 0,0 1-1 0 0,0 0 1 0 0,0-1 0 0 0,0 1-1 0 0,1-1 1 0 0,-1 1-1 0 0,0-1 1 0 0,1 1 0 0 0,-1-1-1 0 0,1 0 1 0 0,0 0-1 0 0,-1 0 1 0 0,1 0 0 0 0,0 0-1 0 0,0 0 1 0 0,-1 0-1 0 0,1-1 1 0 0,0 1 0 0 0,1 0-7 0 0,1-1 1 0 0,1 0 1 0 0,-1 0-1 0 0,0 0 0 0 0,0-1 1 0 0,0 1-1 0 0,0-1 1 0 0,0 0-1 0 0,0 0 1 0 0,0 0-1 0 0,0-1 1 0 0,0 1-1 0 0,1-2-1 0 0,9-4-16 0 0,-1-1 0 0 0,0 0-1 0 0,0-1 1 0 0,-1-1 0 0 0,0 0-1 0 0,6-7 17 0 0,-12 11-4 0 0,-1 0 0 0 0,1-1-1 0 0,-1 0 1 0 0,0 0 0 0 0,-1 0-1 0 0,1-2 5 0 0,-4 8 9 0 0,-1 0-1 0 0,1 0 1 0 0,-1-1-1 0 0,1 1 1 0 0,-1 0-1 0 0,0 0 1 0 0,0 0-1 0 0,1 0 1 0 0,-1 0-1 0 0,0 0 1 0 0,0 0-1 0 0,0 0 1 0 0,0-1-1 0 0,0 1 1 0 0,-1 0-1 0 0,1 0 1 0 0,0 0 0 0 0,0 0-1 0 0,-1 0 1 0 0,1-1-9 0 0,-1 1 26 0 0,0 0-1 0 0,0 0 1 0 0,-1 0 0 0 0,1 0 0 0 0,0 0 0 0 0,0 1 0 0 0,0-1 0 0 0,-1 0 0 0 0,1 1 0 0 0,0-1 0 0 0,0 1 0 0 0,-1 0 0 0 0,1-1 0 0 0,-1 1-1 0 0,1 0 1 0 0,0 0 0 0 0,-1-1 0 0 0,1 1 0 0 0,0 0 0 0 0,-1 1 0 0 0,-1-1-26 0 0,-6 1 108 0 0,0 0 0 0 0,0 0 0 0 0,1 1 0 0 0,-1 0 0 0 0,0 1-1 0 0,0 0 1 0 0,1 0 0 0 0,0 1 0 0 0,0 0 0 0 0,0 0 0 0 0,0 1 0 0 0,1 0 0 0 0,-1 1 0 0 0,1-1-1 0 0,0 1 1 0 0,0 1-108 0 0,1-1 15 0 0,0 0-1 0 0,0 1 1 0 0,1-1-1 0 0,0 1 0 0 0,0 0 1 0 0,0 1-1 0 0,1-1 1 0 0,0 1-1 0 0,1 0 1 0 0,-1 0-1 0 0,1 0 0 0 0,1 0 1 0 0,0 0-1 0 0,0 1 1 0 0,1-1-1 0 0,0 1 1 0 0,0-1-15 0 0,1-4-13 0 0,0 0 0 0 0,0 0 0 0 0,1-1 0 0 0,-1 1 0 0 0,1 0 0 0 0,0-1 1 0 0,0 1-1 0 0,0-1 0 0 0,0 1 0 0 0,1-1 0 0 0,-1 1 0 0 0,1-1 1 0 0,0 0-1 0 0,0 0 0 0 0,1 2 13 0 0,-1-3-289 0 0,1 0 1 0 0,-1 1-1 0 0,1-1 0 0 0,-1 0 1 0 0,1 0-1 0 0,0-1 0 0 0,0 1 1 0 0,0-1-1 0 0,0 1 0 0 0,0-1 1 0 0,0 0-1 0 0,0 0 0 0 0,0 0 1 0 0,3 0 288 0 0,1 0-977 0 0,1-1 1 0 0,0 1 0 0 0,-1-2-1 0 0,1 1 1 0 0,-1-1 0 0 0,1 0-1 0 0,-1 0 1 0 0,1-1-1 0 0,-1 0 1 0 0,1-1 0 0 0,-1 1-1 0 0,0-1 1 0 0,0-1 0 0 0,0 0 976 0 0,21-14-2805 0 0,2-1 577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21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1268 0 0,'11'-4'2911'0'0,"0"-1"0"0"0,0 0 0 0 0,0 0 0 0 0,3-4-2911 0 0,40-17 4694 0 0,64-10-3141 0 0,1 6 1 0 0,55-4-1554 0 0,-101 20 241 0 0,748-109-898 0 0,-466 88-9722 0 0,-250 25 3975 0 0,-64 6 4050 0 0</inkml:trace>
  <inkml:trace contextRef="#ctx0" brushRef="#br0" timeOffset="428.078">333 650 568 0 0,'6'-7'5713'0'0,"-10"6"151"0"0,-12 11-92 0 0,7 0-5364 0 0,1 1 0 0 0,1 0-1 0 0,0 0 1 0 0,1 1 0 0 0,0 0 0 0 0,0 0 0 0 0,2 1 0 0 0,-4 12-408 0 0,-1 8 204 0 0,1 0 1 0 0,-2 33-205 0 0,7-39-30 0 0,2-1 0 0 0,1 1 0 0 0,1-1-1 0 0,1 1 1 0 0,5 17 30 0 0,-1-13-3665 0 0,1 0 0 0 0,10 22 3665 0 0,-16-50-890 0 0,0 1 0 0 0,1-1-1 0 0,-1 1 1 0 0,1-1 0 0 0,0 0 0 0 0,0 0-1 0 0,0 0 1 0 0,0 0 0 0 0,1 0 0 0 0,-1-1-1 0 0,1 1 1 0 0,0-1 0 0 0,0 1 0 0 0,2 1 890 0 0,4-2-1633 0 0</inkml:trace>
  <inkml:trace contextRef="#ctx0" brushRef="#br0" timeOffset="799.081">608 1365 1956 0 0,'-4'-2'8080'0'0,"-6"-5"-4071"0"0,9 4-3752 0 0,-1-1 0 0 0,0 0 1 0 0,1 0-1 0 0,0 0 1 0 0,0-1-1 0 0,0 1 1 0 0,1 0-1 0 0,-1 0 0 0 0,1 0 1 0 0,0-1-1 0 0,0 1 1 0 0,1 0-1 0 0,-1 0 1 0 0,1-1-1 0 0,0 1 0 0 0,0 0 1 0 0,0 0-1 0 0,2-3-257 0 0,5-14 238 0 0,0 1 0 0 0,2-1 0 0 0,2-1-238 0 0,-3 4 214 0 0,22-38-153 0 0,2 2-1 0 0,2 1 1 0 0,14-13-61 0 0,30-31 449 0 0,19-13-449 0 0,-79 89 112 0 0,56-54 423 0 0,-66 67-475 0 0,0 0 0 0 0,1 1 0 0 0,-1 0-1 0 0,2 1 1 0 0,-1 0 0 0 0,1 0 0 0 0,6-1-60 0 0,-16 6 2 0 0,1 0 1 0 0,-1 1-1 0 0,0-1 1 0 0,1 1-1 0 0,-1 0 1 0 0,1-1-1 0 0,-1 1 1 0 0,1 0-1 0 0,-1 0 0 0 0,1 0 1 0 0,0 0-1 0 0,-1 0 1 0 0,1 0-1 0 0,-1 0 1 0 0,1 0-1 0 0,-1 1 1 0 0,1-1-1 0 0,-1 1 1 0 0,1-1-1 0 0,-1 1 1 0 0,0-1-1 0 0,1 1-2 0 0,-1 0 1 0 0,0 0-1 0 0,0 0 1 0 0,0 1 0 0 0,0-1-1 0 0,-1 0 1 0 0,1 0-1 0 0,0 1 1 0 0,-1-1-1 0 0,1 0 1 0 0,0 1-1 0 0,-1-1 1 0 0,0 1 0 0 0,1-1-1 0 0,-1 1 1 0 0,0-1-1 0 0,0 1 1 0 0,0-1-1 0 0,0 1 0 0 0,0 8-1 0 0,-1 0-1 0 0,0 0 1 0 0,-1 0-1 0 0,0 0 1 0 0,0 0-1 0 0,-2 0 2 0 0,-2 7-5 0 0,0 0 1 0 0,-2 0-1 0 0,0-1 1 0 0,-1 0-1 0 0,0 0 0 0 0,-1-1 1 0 0,-1 0-1 0 0,-1-1 1 0 0,0-1-1 0 0,-1 0 0 0 0,-13 12 5 0 0,14-16-11 0 0,1 1 0 0 0,-2-2 0 0 0,1 0 0 0 0,-1 0 0 0 0,0-1 0 0 0,0-1 0 0 0,-1 0 0 0 0,0-1-1 0 0,0 0 1 0 0,0-1 0 0 0,-1-1 0 0 0,0 0 0 0 0,1-1 0 0 0,-15 0 11 0 0,26-2-35 0 0,-1 0-1 0 0,1 0 1 0 0,-1-1 0 0 0,1 1-1 0 0,-1-1 1 0 0,1 0 0 0 0,-1 0-1 0 0,1 0 1 0 0,-1 0-1 0 0,1-1 1 0 0,0 1 0 0 0,0-1-1 0 0,0 0 36 0 0,0 0-339 0 0,1 0-1 0 0,-1 0 0 0 0,1-1 0 0 0,0 1 0 0 0,0-1 0 0 0,0 1 0 0 0,0-1 1 0 0,0 0-1 0 0,1 0 0 0 0,-1 0 0 0 0,1 0 0 0 0,0 0 0 0 0,0 0 0 0 0,0 0 1 0 0,0 0-1 0 0,1 0 0 0 0,-1 0 0 0 0,1-2 340 0 0,-1-7-1281 0 0,1 0 0 0 0,1 1-1 0 0,0-1 1 0 0,0 1 0 0 0,1-1 0 0 0,1 1 0 0 0,0 0-1 0 0,0 0 1 0 0,2-1 1281 0 0,8-24-2184 0 0</inkml:trace>
  <inkml:trace contextRef="#ctx0" brushRef="#br0" timeOffset="1063.413">1529 141 224 0 0,'6'5'1073'0'0,"-1"2"0"0"0,1-1 0 0 0,-1 1 0 0 0,0-1 0 0 0,-1 1-1 0 0,1 1 1 0 0,-1-1 0 0 0,-1 1 0 0 0,1-1 0 0 0,-1 1 0 0 0,-1 0 0 0 0,0 0 0 0 0,0 0 0 0 0,0 1 0 0 0,-1-1 0 0 0,0 0 0 0 0,-1 1-1 0 0,0 1-1072 0 0,9 280 3281 0 0,-4-56-4975 0 0,-5-155-1532 0 0,-2-60 1501 0 0,0-1 0 0 0,-1 1 0 0 0,0 0 0 0 0,-2-1 1 0 0,0 0-1 0 0,-1 0 0 0 0,-1 0 0 0 0,-6 10 1725 0 0,-13 16-2966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2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68 648 1608 0 0,'-2'3'10774'0'0,"3"4"-5104"0"0,4 7-3276 0 0,12 21-2567 0 0,-2-19 252 0 0,-1-1-1 0 0,2 0 1 0 0,0-2-1 0 0,1 1 1 0 0,0-2-1 0 0,17 9-78 0 0,25 11 865 0 0,34 11-865 0 0,26 15-1770 0 0,-95-45-268 0 0,-1 1-1 0 0,0 1 1 0 0,16 14 2038 0 0,-37-26-698 0 0,1-1 1 0 0,0 0-1 0 0,-1 1 0 0 0,1-1 1 0 0,-1 1-1 0 0,0 0 0 0 0,0 0 0 0 0,0 0 1 0 0,0 0-1 0 0,-1 0 0 0 0,1 0 1 0 0,-1 1-1 0 0,0-1 0 0 0,1 3 698 0 0,-1 7-2504 0 0</inkml:trace>
  <inkml:trace contextRef="#ctx0" brushRef="#br0" timeOffset="295.616">534 548 828 0 0,'-57'26'6134'0'0,"-13"8"-711"0"0,53-25-4727 0 0,0 2 1 0 0,1 0-1 0 0,-1 1-696 0 0,-23 20 861 0 0,2 1-1 0 0,1 2 1 0 0,2 2 0 0 0,1 1-1 0 0,2 2 1 0 0,-19 31-861 0 0,40-51-178 0 0,1 1-1 0 0,0 0 1 0 0,2 0 0 0 0,-2 8 178 0 0,-2 10-3635 0 0,1-1-4758 0 0,10-35 7277 0 0,1-1-1567 0 0,0-2 541 0 0</inkml:trace>
  <inkml:trace contextRef="#ctx0" brushRef="#br0" timeOffset="567.369">948 0 388 0 0,'1'1'388'0'0,"0"-1"0"0"0,0 1 0 0 0,1 0 0 0 0,-2-1 0 0 0,1 1 0 0 0,0 0 0 0 0,0 0-1 0 0,0 0 1 0 0,0-1 0 0 0,0 1 0 0 0,-1 0 0 0 0,1 0 0 0 0,0 0 0 0 0,-1 0 0 0 0,1 0 0 0 0,-1 0 0 0 0,1 0 0 0 0,-1 1 0 0 0,1-1 0 0 0,-1 0 0 0 0,0 0-1 0 0,0 0 1 0 0,1 0 0 0 0,-1 1 0 0 0,0-1 0 0 0,0 0 0 0 0,0 0 0 0 0,0 0 0 0 0,0 1 0 0 0,-1-1 0 0 0,1 0 0 0 0,0 0 0 0 0,-1 1-388 0 0,-1 4 1214 0 0,-1 0 1 0 0,0 1 0 0 0,0-1 0 0 0,0 0-1 0 0,-4 4-1214 0 0,-7 13 23 0 0,10-13 4 0 0,0 0 0 0 0,0 0 0 0 0,1 0 0 0 0,0 0 0 0 0,1 1 0 0 0,0 0 0 0 0,1-1 0 0 0,0 1 0 0 0,1 0 0 0 0,0-1 0 0 0,0 1 0 0 0,1 0 0 0 0,1-1 0 0 0,2 10-27 0 0,-1-5-839 0 0,-1 0 1 0 0,-1 0-1 0 0,0 0 1 0 0,0 8 838 0 0,-3 0-3115 0 0,0 0 1 0 0,-1 0-1 0 0,-2 0 1 0 0,-2 7 3114 0 0,-1 2-2508 0 0</inkml:trace>
  <inkml:trace contextRef="#ctx0" brushRef="#br0" timeOffset="828.782">941 686 2044 0 0,'4'-2'735'0'0,"0"0"-1"0"0,-1 0 1 0 0,1-1-1 0 0,-1 1 1 0 0,0-1-1 0 0,1 0 1 0 0,-1 0-1 0 0,-1 0 1 0 0,1 0-1 0 0,1-2-734 0 0,23-38 3932 0 0,-6 8-2717 0 0,35-36 439 0 0,3 3 1 0 0,3 3-1 0 0,21-14-1654 0 0,16-18-2319 0 0,-5-5-4376 0 0,-73 70 432 0 0,-21 30 4359 0 0,-2-2 282 0 0</inkml:trace>
  <inkml:trace contextRef="#ctx0" brushRef="#br0" timeOffset="1138.659">1470 323 32 0 0,'-5'4'906'0'0,"0"-1"1"0"0,0 0-1 0 0,-1 0 1 0 0,1-1-1 0 0,-1 1 1 0 0,1-1-1 0 0,-1 0 1 0 0,-4 0-907 0 0,8-1 399 0 0,-1-1 1 0 0,0 1-1 0 0,0-1 1 0 0,1 1-1 0 0,-1-1 0 0 0,0 0 1 0 0,1 0-1 0 0,-1 0 1 0 0,0-1-1 0 0,0 1 0 0 0,1-1 1 0 0,-1 1-1 0 0,0-1 1 0 0,1 0-1 0 0,-1 0 0 0 0,1 0 1 0 0,-1 0-1 0 0,1 0 1 0 0,-1-1-1 0 0,1 0-399 0 0,2 2 55 0 0,0 0 0 0 0,0-1 1 0 0,0 1-1 0 0,-1 0 0 0 0,1-1 0 0 0,0 1 0 0 0,0-1 0 0 0,0 1 1 0 0,1 0-1 0 0,-1-1 0 0 0,0 1 0 0 0,0 0 0 0 0,0-1 0 0 0,0 1 1 0 0,0 0-1 0 0,0-1 0 0 0,0 1 0 0 0,1-1 0 0 0,-1 1 1 0 0,0 0-1 0 0,0 0 0 0 0,0-1 0 0 0,1 1 0 0 0,-1 0 0 0 0,0-1 1 0 0,0 1-1 0 0,1 0 0 0 0,-1 0 0 0 0,0 0 0 0 0,1-1 0 0 0,-1 1 1 0 0,0 0-1 0 0,1 0 0 0 0,-1 0 0 0 0,0 0 0 0 0,1-1 0 0 0,-1 1 1 0 0,0 0-1 0 0,1 0 0 0 0,-1 0 0 0 0,1 0 0 0 0,-1 0 0 0 0,1 0-55 0 0,14-6 648 0 0,10-1-505 0 0,1 2 0 0 0,0 0-1 0 0,-1 2 1 0 0,1 0 0 0 0,0 2-1 0 0,0 1 1 0 0,0 1 0 0 0,14 3-143 0 0,-39-4 2 0 0,0 0 0 0 0,0 0 0 0 0,0 1 0 0 0,1-1 0 0 0,-1 0 0 0 0,0 0 0 0 0,0 1 1 0 0,0-1-1 0 0,0 1 0 0 0,0-1 0 0 0,0 1 0 0 0,-1-1 0 0 0,1 1 0 0 0,0 0 0 0 0,0-1 0 0 0,0 1 0 0 0,0 0 1 0 0,-1 0-1 0 0,1-1 0 0 0,0 2-2 0 0,-1-1 6 0 0,0 0 1 0 0,0-1-1 0 0,1 1 1 0 0,-2 0 0 0 0,1-1-1 0 0,0 1 1 0 0,0 0 0 0 0,0 0-1 0 0,0-1 1 0 0,0 1-1 0 0,0 0 1 0 0,-1-1 0 0 0,1 1-1 0 0,0 0 1 0 0,-1-1-1 0 0,1 1 1 0 0,0-1 0 0 0,-1 1-1 0 0,1-1 1 0 0,-1 1-1 0 0,1 0 1 0 0,-1-1 0 0 0,0 1-7 0 0,-5 5 108 0 0,-1-1 0 0 0,0 1 0 0 0,0-1 0 0 0,-7 3-108 0 0,7-4 87 0 0,-18 11 213 0 0,-40 27 278 0 0,61-39-549 0 0,0 0 0 0 0,1 1 0 0 0,-1-1 0 0 0,1 1 0 0 0,0-1 1 0 0,0 1-1 0 0,0 0 0 0 0,0 0 0 0 0,1 0 0 0 0,-1 1 0 0 0,1-1 0 0 0,0 1 0 0 0,0 1-29 0 0,1-4 2 0 0,1 0 0 0 0,0 0 0 0 0,0-1 0 0 0,0 1 0 0 0,0 0 0 0 0,0 0-1 0 0,0 0 1 0 0,1-1 0 0 0,-1 1 0 0 0,1 0 0 0 0,-1 0 0 0 0,1-1 0 0 0,0 1 0 0 0,-1 0-1 0 0,1-1 1 0 0,0 1 0 0 0,0 0 0 0 0,0-1 0 0 0,0 0 0 0 0,0 1 0 0 0,1-1 0 0 0,-1 0-1 0 0,0 1 1 0 0,1-1 0 0 0,-1 0 0 0 0,1 0 0 0 0,-1 0 0 0 0,1 0 0 0 0,-1 0 0 0 0,1 0-1 0 0,0-1 1 0 0,-1 1 0 0 0,1-1 0 0 0,0 1 0 0 0,1 0-2 0 0,8 2-9 0 0,1 0 1 0 0,-1 0 0 0 0,1-1-1 0 0,10 0 9 0 0,15 1-313 0 0,0-2 0 0 0,1-1-1 0 0,24-4 314 0 0,-38 1-2065 0 0,0-2 0 0 0,15-4 2065 0 0,-23 5-2806 0 0,0-2 0 0 0,-1 0 1 0 0,1 0-1 0 0,1-3 2806 0 0,-9 4-2452 0 0,-6 4 534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4:5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616 1386 1132 0 0,'-24'-71'9463'0'0,"-3"-37"-5581"0"0,26 104-3658 0 0,1 0 0 0 0,-1 1 0 0 0,0-1 0 0 0,-1 1-1 0 0,1-1 1 0 0,0 1 0 0 0,-1-1 0 0 0,0 1 0 0 0,0 0-1 0 0,0 0 1 0 0,0 0 0 0 0,0 0 0 0 0,-1 0 0 0 0,0 1-1 0 0,1-1 1 0 0,-1 1 0 0 0,0-1 0 0 0,-2 0-224 0 0,2 2 80 0 0,0 0 1 0 0,0 0-1 0 0,1 0 1 0 0,-1 0-1 0 0,0 1 1 0 0,0 0-1 0 0,0-1 1 0 0,0 1-1 0 0,0 0 1 0 0,0 0-1 0 0,0 1 1 0 0,0-1-1 0 0,0 1 1 0 0,1-1-1 0 0,-1 1 1 0 0,0 0-1 0 0,0 0 1 0 0,0 0-1 0 0,1 1 1 0 0,-1-1-1 0 0,1 0 1 0 0,-1 1-1 0 0,1 0 1 0 0,-1 0-81 0 0,-14 10 78 0 0,1 0 0 0 0,1 2 0 0 0,0-1 0 0 0,1 2 0 0 0,-9 11-78 0 0,-18 27 272 0 0,0 5-272 0 0,9-13 139 0 0,-94 140 398 0 0,102-143-370 0 0,1 1 0 0 0,1 1 0 0 0,-7 27-167 0 0,25-61 16 0 0,1 0 0 0 0,0 0 0 0 0,0 0 1 0 0,1 0-1 0 0,1 1 0 0 0,-1-1 0 0 0,2 1 1 0 0,0-1-1 0 0,0 0 0 0 0,1 1 0 0 0,0-1 0 0 0,0 1-16 0 0,1-6 1 0 0,-1 1-1 0 0,1-1 0 0 0,1 1 0 0 0,-1-1 0 0 0,1 0 0 0 0,0 0 0 0 0,0 0 0 0 0,0 0 0 0 0,1-1 0 0 0,-1 1 0 0 0,1-1 0 0 0,0 0 0 0 0,1 0 0 0 0,-1 0 0 0 0,1 0 0 0 0,-1-1 0 0 0,1 0 1 0 0,0 0-1 0 0,0 0 0 0 0,1-1 0 0 0,-1 0 0 0 0,1 1 0 0 0,17 4-48 0 0,1 0 1 0 0,-1-1-1 0 0,1-2 1 0 0,0 0-1 0 0,1-2 0 0 0,-1 0 1 0 0,0-2-1 0 0,1-1 1 0 0,6-1 47 0 0,28-5-2134 0 0,1-2 1 0 0,-1-3-1 0 0,10-5 2134 0 0,-34 7-2715 0 0,-1-1 0 0 0,-1-1 0 0 0,0-2 0 0 0,0-2 0 0 0,17-11 2715 0 0,-8-1-1873 0 0</inkml:trace>
  <inkml:trace contextRef="#ctx0" brushRef="#br0" timeOffset="532.989">989 1665 904 0 0,'-1'-3'741'0'0,"0"0"0"0"0,0 0-1 0 0,0 0 1 0 0,-1 0 0 0 0,1 0-1 0 0,-1 0 1 0 0,0 0 0 0 0,0 1 0 0 0,0-1-1 0 0,0 0 1 0 0,0 1 0 0 0,0 0-1 0 0,-1 0 1 0 0,1-1 0 0 0,-1 1 0 0 0,0 1-1 0 0,1-1 1 0 0,-3-1-741 0 0,1 2 401 0 0,0 0 0 0 0,1-1 0 0 0,-1 2 0 0 0,0-1 0 0 0,0 0 0 0 0,-1 1-1 0 0,1-1 1 0 0,0 1 0 0 0,0 0 0 0 0,0 1 0 0 0,0-1 0 0 0,0 1 0 0 0,-2 0-401 0 0,-4 1 135 0 0,1 1 0 0 0,-1 1-1 0 0,1-1 1 0 0,-1 1 0 0 0,1 1 0 0 0,0 0 0 0 0,1 0-1 0 0,-1 1 1 0 0,1 0 0 0 0,0 1 0 0 0,-3 3-135 0 0,6-6 62 0 0,1 1 1 0 0,-1 0-1 0 0,1 1 0 0 0,1-1 1 0 0,-1 1-1 0 0,1-1 0 0 0,-1 1 1 0 0,2 0-1 0 0,-1 1 0 0 0,1-1 1 0 0,0 0-1 0 0,0 1 0 0 0,0-1 1 0 0,1 1-1 0 0,0-1 1 0 0,0 7-64 0 0,1-8 8 0 0,1-1 0 0 0,-1 1 0 0 0,1-1-1 0 0,0 0 1 0 0,0 0 0 0 0,1 1 0 0 0,-1-1-1 0 0,1 0 1 0 0,0 0 0 0 0,0 0 0 0 0,0 0-1 0 0,0-1 1 0 0,1 1 0 0 0,0 0 0 0 0,-1-1-1 0 0,1 0 1 0 0,1 0 0 0 0,-1 0 0 0 0,0 0-1 0 0,1 0 1 0 0,-1-1 0 0 0,1 1 0 0 0,0-1-1 0 0,0 0 1 0 0,3 1-7 0 0,3 1-2 0 0,0-1-1 0 0,0 0 1 0 0,0-1 0 0 0,0 0 0 0 0,0-1-1 0 0,0 0 1 0 0,1 0 0 0 0,-1-1 0 0 0,0-1-1 0 0,0 0 1 0 0,0 0 0 0 0,1-1 0 0 0,-1 0-1 0 0,2-1 3 0 0,-4 1-103 0 0,0 0-1 0 0,0-1 0 0 0,0 0 0 0 0,0 0 1 0 0,-1-1-1 0 0,1 0 0 0 0,-1 0 0 0 0,0 0 1 0 0,0-1-1 0 0,0-1 0 0 0,-1 1 0 0 0,1-1 1 0 0,-1 0-1 0 0,-1 0 0 0 0,1-1 0 0 0,-1 1 1 0 0,1-4 103 0 0,-4 5-245 0 0,0 0 0 0 0,-1 1 0 0 0,0-1 0 0 0,0 0 0 0 0,0 0 0 0 0,0 0 0 0 0,-1 1 0 0 0,0-1 1 0 0,0 0-1 0 0,0 0 0 0 0,-1 0 0 0 0,0 0 0 0 0,0 0 0 0 0,0 1 0 0 0,0-1 0 0 0,-1 0 245 0 0,1 1-88 0 0,0 0 0 0 0,0 0 0 0 0,-1 1 0 0 0,0-1 0 0 0,0 0 0 0 0,0 1 0 0 0,0 0 0 0 0,0-1 0 0 0,-1 1 0 0 0,1 0 0 0 0,-1 0 0 0 0,0 0 0 0 0,0 0 0 0 0,0 1 0 0 0,0-1 0 0 0,0 1 0 0 0,-1 0 0 0 0,1 0 0 0 0,-4-1 88 0 0,-5 1-35 0 0,11 7-24 0 0,1-4 10 0 0,1 1-1 0 0,0-1 1 0 0,0 0 0 0 0,0 1-1 0 0,0-1 1 0 0,0 0-1 0 0,1 0 1 0 0,-1 0-1 0 0,0 0 1 0 0,0 0-1 0 0,1 0 1 0 0,-1 0-1 0 0,1-1 50 0 0,7 4-558 0 0,0-2-1 0 0,-1 1 0 0 0,1-1 1 0 0,1-1-1 0 0,-1 1 1 0 0,0-2-1 0 0,0 1 0 0 0,0-1 1 0 0,1-1-1 0 0,3 0 559 0 0,-3 0-271 0 0,-1 0 0 0 0,1 1 1 0 0,-1 0-1 0 0,0 1 0 0 0,1 0 0 0 0,-1 0 0 0 0,0 1 0 0 0,0 0 0 0 0,0 1 1 0 0,3 1 270 0 0,-11-3 93 0 0,0-1 0 0 0,1 1 1 0 0,-1 0-1 0 0,0 0 0 0 0,0-1 1 0 0,0 1-1 0 0,0 0 0 0 0,0 0 1 0 0,0 0-1 0 0,0 0 0 0 0,0 0 1 0 0,-1 0-1 0 0,1 0 1 0 0,0 0-1 0 0,-1 1 0 0 0,1-1 1 0 0,0 0-1 0 0,-1 0 0 0 0,1 1 1 0 0,-1-1-1 0 0,0 0 0 0 0,0 1 1 0 0,1-1-1 0 0,-1 0 0 0 0,0 1-93 0 0,0 1 328 0 0,-1 1 0 0 0,1-1-1 0 0,-1 1 1 0 0,1-1-1 0 0,-1 0 1 0 0,0 1-1 0 0,0-1 1 0 0,-1 0 0 0 0,1 0-1 0 0,-2 2-327 0 0,-2 5 1295 0 0,-1-1 0 0 0,0 0 0 0 0,-1 0 0 0 0,0-1 0 0 0,-1 0 0 0 0,-2 3-1295 0 0,22-24 309 0 0,0 0-1 0 0,-2 0 1 0 0,6-9-309 0 0,13-16-35 0 0,-1 3 28 0 0,-14 16 0 0 0,1 1 1 0 0,0 0 0 0 0,2 1-1 0 0,0 1 1 0 0,1 0 0 0 0,18-11 6 0 0,-36 26 0 0 0,1 1 1 0 0,-1 0-1 0 0,1 0 0 0 0,-1 0 1 0 0,1 0-1 0 0,-1-1 1 0 0,1 1-1 0 0,-1 0 0 0 0,1 0 1 0 0,-1 0-1 0 0,1 0 1 0 0,-1 0-1 0 0,1 0 0 0 0,-1 0 1 0 0,1 0-1 0 0,-1 0 1 0 0,1 1-1 0 0,-1-1 0 0 0,1 0 1 0 0,-1 0-1 0 0,1 0 1 0 0,-1 1-1 0 0,1-1 0 0 0,-1 0 1 0 0,1 0-1 0 0,-1 1 1 0 0,0-1-1 0 0,1 0 0 0 0,-1 1 1 0 0,1-1-1 0 0,-1 1 1 0 0,0-1-1 0 0,0 0 0 0 0,1 1 1 0 0,-1-1-1 0 0,0 1 1 0 0,1-1-1 0 0,-1 1 0 0 0,0-1 1 0 0,0 1-1 0 0,0-1 1 0 0,0 1-1 0 0,0-1 0 0 0,0 1 1 0 0,1-1-1 0 0,-1 1 1 0 0,0-1-1 0 0,0 1 0 0 0,0-1 1 0 0,-1 1-1 0 0,1-1 1 0 0,0 1-1 0 0,2 34 29 0 0,-2-32-27 0 0,0 11 12 0 0,1-1 1 0 0,1 0 0 0 0,0 0-1 0 0,0 1 1 0 0,1-1-1 0 0,1-1 1 0 0,0 1-15 0 0,-2-8-80 0 0,-1-1 0 0 0,1 1-1 0 0,0-1 1 0 0,0 0 0 0 0,1 0 0 0 0,-1 0 0 0 0,1 0-1 0 0,0 0 1 0 0,0-1 0 0 0,0 1 0 0 0,0-1 0 0 0,1 0-1 0 0,-1 1 1 0 0,1-2 0 0 0,0 1 0 0 0,0 0 0 0 0,0-1-1 0 0,0 0 1 0 0,1 0 0 0 0,-1 0 0 0 0,2 0 80 0 0,-4-1-396 0 0,1-1 1 0 0,-1 0-1 0 0,0 0 1 0 0,1 0-1 0 0,-1 0 1 0 0,0 0 0 0 0,1-1-1 0 0,-1 1 1 0 0,0-1-1 0 0,1 1 1 0 0,-1-1-1 0 0,0 0 1 0 0,0 0-1 0 0,0 0 1 0 0,0 0 0 0 0,0 0-1 0 0,0-1 1 0 0,0 1-1 0 0,0-1 1 0 0,0 1-1 0 0,-1-1 1 0 0,1 1-1 0 0,0-1 1 0 0,-1 0 395 0 0,6-6-1359 0 0,-1 0-1 0 0,-1 0 1 0 0,1 0 0 0 0,-2-1-1 0 0,2-1 1360 0 0,8-19-1864 0 0</inkml:trace>
  <inkml:trace contextRef="#ctx0" brushRef="#br0" timeOffset="797.692">1968 1063 2380 0 0,'1'3'683'0'0,"1"0"0"0"0,-1-1-1 0 0,1 1 1 0 0,-1 0 0 0 0,0 0-1 0 0,0 0 1 0 0,0 0 0 0 0,-1 0-1 0 0,1 0 1 0 0,-1 0 0 0 0,0 1 0 0 0,1-1-1 0 0,-1 0 1 0 0,-1 1-683 0 0,-7 49 4250 0 0,3-22-3226 0 0,-18 205 478 0 0,21-181-2154 0 0,3 1-1 0 0,1 0 1 0 0,6 15 652 0 0,-6-57-667 0 0,0 0-1198 0 0,0 0-1 0 0,0 0 0 0 0,-2 1 0 0 0,1-1 1 0 0,-2 0-1 0 0,-1 9 1866 0 0,-3-12-2701 0 0,-4-5 766 0 0</inkml:trace>
  <inkml:trace contextRef="#ctx0" brushRef="#br0" timeOffset="1062.377">1846 1588 2056 0 0,'-18'-29'8521'0'0,"15"26"-7432"0"0,0-1-1 0 0,0 0 1 0 0,0 0-1 0 0,1 0 1 0 0,0 0 0 0 0,0 0-1 0 0,0-1 1 0 0,0 1-1 0 0,0-5-1088 0 0,2 7 43 0 0,0 0-1 0 0,0 0 0 0 0,0 0 1 0 0,1 0-1 0 0,-1 0 1 0 0,1 0-1 0 0,-1 0 0 0 0,1 0 1 0 0,0 0-1 0 0,0 0 1 0 0,0 0-1 0 0,0 0 0 0 0,0 1 1 0 0,0-1-1 0 0,1 0 1 0 0,-1 1-1 0 0,0-1 0 0 0,1 1 1 0 0,-1-1-1 0 0,1 1 1 0 0,0 0-1 0 0,-1 0 0 0 0,1 0 1 0 0,0 0-1 0 0,0 0 1 0 0,1-1-43 0 0,16-9 20 0 0,1 1 0 0 0,0 1 0 0 0,1 0 0 0 0,0 2 0 0 0,0 0 0 0 0,1 1 0 0 0,21-2-20 0 0,-20 4-1142 0 0,-1 2 1 0 0,0 1-1 0 0,15 1 1142 0 0,-21 1-2360 0 0,-1 1 0 0 0,1 0-1 0 0,-1 1 1 0 0,0 0 0 0 0,4 3 2360 0 0,2 2-3047 0 0,-4 2 675 0 0</inkml:trace>
  <inkml:trace contextRef="#ctx0" brushRef="#br0" timeOffset="1063.377">2296 1615 96 0 0,'0'-17'10569'0'0,"-1"-2"-6423"0"0,1 14-3956 0 0,0 0 0 0 0,0 0 0 0 0,1 0-1 0 0,0 0 1 0 0,0 0 0 0 0,0 0 0 0 0,0 0-1 0 0,3-4-189 0 0,4-7 171 0 0,1 1-1 0 0,1-1 1 0 0,1 2-1 0 0,0-1 1 0 0,1 2-1 0 0,0-1 0 0 0,1 2 1 0 0,0-1-1 0 0,1 2 1 0 0,4-3-171 0 0,10-6-878 0 0,0 2 1 0 0,5-2 877 0 0,56-24-7214 0 0,-89 44 7101 0 0,12-5-2368 0 0,0 0 1 0 0,1 1 0 0 0,10-3 2480 0 0,-8 5-1495 0 0</inkml:trace>
  <inkml:trace contextRef="#ctx0" brushRef="#br0" timeOffset="1265.818">2809 1300 580 0 0,'20'17'5083'0'0,"13"14"359"0"0,-30-27-5143 0 0,1 1 1 0 0,-1-1 0 0 0,0 1 0 0 0,-1 0 0 0 0,1 0-1 0 0,-1 0 1 0 0,2 4-300 0 0,3 18 636 0 0,-1-1-1 0 0,-1 1 0 0 0,-1 0 1 0 0,-1 9-636 0 0,-3-32-304 0 0,0 0 0 0 0,0 0 1 0 0,0 0-1 0 0,-1 0 0 0 0,1 0 0 0 0,-1 0 1 0 0,-1 3 303 0 0,-9 12-6804 0 0,7-19 2919 0 0,-1-2 3073 0 0,4 2 463 0 0,-4-4-1336 0 0</inkml:trace>
  <inkml:trace contextRef="#ctx0" brushRef="#br0" timeOffset="1779.922">3484 782 84 0 0,'0'15'2225'0'0,"-1"-1"-1"0"0,-1 0 1 0 0,0 0-1 0 0,-1 0 1 0 0,-5 12-2225 0 0,-27 66 6040 0 0,5-15-4903 0 0,21-52-964 0 0,-15 48 972 0 0,-4 31-1145 0 0,23-82 100 0 0,1 0 1 0 0,1 0-1 0 0,1 0 0 0 0,0 0 1 0 0,2 1-1 0 0,1-1 1 0 0,1 2-101 0 0,-1-16 4 0 0,1-1 1 0 0,-1 0 0 0 0,1 0 0 0 0,1 0-1 0 0,-1 0 1 0 0,1 0 0 0 0,1 0 0 0 0,-1-1-1 0 0,1 0 1 0 0,0 1 0 0 0,0-1 0 0 0,1-1-1 0 0,4 6-4 0 0,-6-9 1 0 0,0 1 0 0 0,0-1 1 0 0,0 1-1 0 0,0-1 0 0 0,0 0 0 0 0,0 0 0 0 0,1 0 0 0 0,-1-1 0 0 0,1 1 0 0 0,-1-1 0 0 0,1 0 0 0 0,0 0 0 0 0,-1 0 0 0 0,1-1 0 0 0,0 1 0 0 0,0-1 0 0 0,0 0 0 0 0,-1 0 0 0 0,1 0 0 0 0,0 0 0 0 0,0-1 0 0 0,0 1 0 0 0,-1-1 0 0 0,1 0 0 0 0,0 0 0 0 0,-1-1 0 0 0,2 1-1 0 0,25-15 13 0 0,-23 12-7 0 0,0 0 0 0 0,0 1 1 0 0,1-1-1 0 0,0 1 0 0 0,-1 1 1 0 0,7-2-7 0 0,-14 4 0 0 0,1 0 1 0 0,-1 0 0 0 0,0 0-1 0 0,1 0 1 0 0,-1 0 0 0 0,1 0 0 0 0,-1 0-1 0 0,1 0 1 0 0,-1 0 0 0 0,1 0-1 0 0,-1 0 1 0 0,0 0 0 0 0,1 0 0 0 0,-1 0-1 0 0,1 0 1 0 0,-1 0 0 0 0,1 1-1 0 0,-1-1 1 0 0,0 0 0 0 0,1 0 0 0 0,-1 1-1 0 0,1-1 1 0 0,-1 0 0 0 0,0 0-1 0 0,1 1 1 0 0,-1-1 0 0 0,0 0 0 0 0,0 1-1 0 0,1-1 1 0 0,-1 1 0 0 0,0-1-1 0 0,0 1 0 0 0,0 16 24 0 0,-12 18 10 0 0,11-34-33 0 0,-12 26 5 0 0,-1 0 1 0 0,-2-1 0 0 0,-16 22-7 0 0,22-35-10 0 0,0 0 0 0 0,-1-1 1 0 0,-1 0-1 0 0,0-1 0 0 0,0 0 0 0 0,-1-1 1 0 0,-1 0-1 0 0,0-1 10 0 0,12-8-47 0 0,0 0 1 0 0,1 0-1 0 0,-1 0 1 0 0,0 0-1 0 0,0 0 1 0 0,0 0-1 0 0,0-1 1 0 0,1 1-1 0 0,-1-1 1 0 0,0 1-1 0 0,0-1 0 0 0,0 0 1 0 0,0 0-1 0 0,0 0 1 0 0,0 0-1 0 0,0 0 1 0 0,-2 0 46 0 0,3-1-193 0 0,0 1-1 0 0,0-1 1 0 0,1 1 0 0 0,-1-1 0 0 0,0 1-1 0 0,0-1 1 0 0,0 0 0 0 0,1 1 0 0 0,-1-1 0 0 0,0 0-1 0 0,1 0 1 0 0,-1 1 0 0 0,1-1 0 0 0,-1 0-1 0 0,1 0 1 0 0,-1 0 0 0 0,1 0 0 0 0,-1 0-1 0 0,1 0 1 0 0,0 0 0 0 0,0 0 0 0 0,0 0 0 0 0,-1 0-1 0 0,1 0 194 0 0,0-5-902 0 0,0 1 0 0 0,0-1-1 0 0,0 0 1 0 0,1 1 0 0 0,0-1-1 0 0,0 1 1 0 0,0-1 0 0 0,1 1-1 0 0,0-1 1 0 0,0 1 0 0 0,1-2 902 0 0,11-18-2459 0 0,2-2 540 0 0</inkml:trace>
  <inkml:trace contextRef="#ctx0" brushRef="#br0" timeOffset="2108.447">3762 1290 2208 0 0,'17'0'5182'0'0,"-12"9"-202"0"0,-17 19 589 0 0,8-19-5931 0 0,-2 3 802 0 0,0 0-1 0 0,1 1 1 0 0,0 0 0 0 0,1 0-1 0 0,0 0 1 0 0,0 6-440 0 0,4-17 18 0 0,-1 1 1 0 0,1 0-1 0 0,0-1 0 0 0,0 1 1 0 0,0 0-1 0 0,0-1 0 0 0,0 1 1 0 0,0 0-1 0 0,1-1 0 0 0,0 1 1 0 0,-1 0-1 0 0,1-1 0 0 0,0 1 0 0 0,0-1 1 0 0,0 1-1 0 0,1-1 0 0 0,-1 0 1 0 0,0 1-1 0 0,1-1 0 0 0,0 0 1 0 0,0 0-1 0 0,-1 0 0 0 0,1 0 1 0 0,0 0-1 0 0,0-1 0 0 0,1 1 0 0 0,-1-1 1 0 0,0 1-1 0 0,0-1 0 0 0,1 0 1 0 0,-1 1-1 0 0,1-1 0 0 0,-1-1 1 0 0,1 1-1 0 0,0 0-18 0 0,5 1-16 0 0,-1-1 0 0 0,1 0-1 0 0,-1-1 1 0 0,1 0 0 0 0,0 0 0 0 0,-1 0 0 0 0,1-1 0 0 0,0 0 0 0 0,-1 0-1 0 0,1-1 1 0 0,-1 0 0 0 0,0-1 0 0 0,0 1 0 0 0,0-1 0 0 0,0-1-1 0 0,0 1 1 0 0,0-1 0 0 0,0-1 16 0 0,6-3-729 0 0,-1-1 1 0 0,1-1-1 0 0,-2 0 0 0 0,1 0 0 0 0,-1-2 0 0 0,-1 1 0 0 0,0-1 1 0 0,4-7 728 0 0,12-24-6090 0 0,-2-1 0 0 0,12-31 6090 0 0,-31 63-525 0 0,19-40-1313 0 0</inkml:trace>
  <inkml:trace contextRef="#ctx0" brushRef="#br0" timeOffset="2431.875">4295 826 472 0 0,'20'-7'5520'0'0,"-19"7"-5249"0"0,-1 0-1 0 0,1 0 0 0 0,-1 0 1 0 0,1 0-1 0 0,-1 1 0 0 0,1-1 0 0 0,-1 0 1 0 0,1 0-1 0 0,-1 0 0 0 0,1 0 0 0 0,-1 0 1 0 0,1 1-1 0 0,-1-1 0 0 0,1 0 0 0 0,-1 1 1 0 0,1-1-1 0 0,-1 0 0 0 0,0 0 0 0 0,1 1 1 0 0,-1-1-1 0 0,0 1 0 0 0,1-1 0 0 0,-1 1-270 0 0,5 14 4362 0 0,-4 9-4727 0 0,-3 25 1254 0 0,-2 1 0 0 0,-2-1-1 0 0,-6 15-888 0 0,6-29 301 0 0,-6 43 143 0 0,3-18-655 0 0,-3 0 0 0 0,-9 25 211 0 0,17-71-806 0 0,-1 0 1 0 0,-1 0-1 0 0,-1-1 1 0 0,-5 9 805 0 0,10-18-621 0 0,0 0 1 0 0,-1 0 0 0 0,0 0-1 0 0,0 0 1 0 0,0-1 0 0 0,-1 1-1 0 0,1-1 1 0 0,-1 0 0 0 0,1 0 0 0 0,-1 0-1 0 0,0-1 1 0 0,0 1 0 0 0,-1-1-1 0 0,1 0 1 0 0,0 0 0 0 0,-2 0 620 0 0,-10-2-2646 0 0,2-7 461 0 0</inkml:trace>
  <inkml:trace contextRef="#ctx0" brushRef="#br0" timeOffset="2623.586">4069 1336 128 0 0,'-2'-11'8874'0'0,"9"15"-2176"0"0,12 7-6012 0 0,-7-8-615 0 0,-1-1 1 0 0,1 0 0 0 0,0 0 0 0 0,0-2 0 0 0,0 1 0 0 0,0-2 0 0 0,0 1 0 0 0,11-3-72 0 0,18-4 237 0 0,35-11-237 0 0,-49 10 2 0 0,1-1 0 0 0,-1-1 0 0 0,0-1 0 0 0,-1-2 1 0 0,0-1-3 0 0,-12 6-7 0 0,-1 0 0 0 0,1-2 1 0 0,-2 1-1 0 0,1-1 0 0 0,-1-1 1 0 0,-1-1-1 0 0,0 1 1 0 0,-1-1-1 0 0,7-12 7 0 0,-14 21 0 0 0,-1-1-1 0 0,0 0 1 0 0,-1 1 0 0 0,1-1-1 0 0,0 0 1 0 0,-1 0 0 0 0,0 0 0 0 0,0 0-1 0 0,0 0 1 0 0,-1-2 0 0 0,0 5 22 0 0,0 0 1 0 0,0 0-1 0 0,0-1 0 0 0,0 1 1 0 0,0 0-1 0 0,0 0 0 0 0,-1 0 1 0 0,1 0-1 0 0,0 0 0 0 0,-1 0 0 0 0,1 0 1 0 0,0 1-1 0 0,-1-1 0 0 0,0 0 1 0 0,1 0-1 0 0,-1 0 0 0 0,1 0 1 0 0,-1 0-1 0 0,0 1 0 0 0,0-1 1 0 0,1 0-1 0 0,-1 1 0 0 0,0-1 1 0 0,0 1-1 0 0,0-1 0 0 0,0 0 1 0 0,0 1-1 0 0,0 0 0 0 0,0-1 1 0 0,0 1-1 0 0,0 0 0 0 0,0-1 0 0 0,0 1 1 0 0,0 0-1 0 0,0 0 0 0 0,0 0 1 0 0,0 0-1 0 0,0 0 0 0 0,0 0 1 0 0,0 0-1 0 0,0 0 0 0 0,0 1 1 0 0,-1-1-23 0 0,-11 2 311 0 0,1 0 1 0 0,-1 1-1 0 0,0 0 1 0 0,1 1-1 0 0,0 1 1 0 0,0-1-1 0 0,0 2 1 0 0,0 0-1 0 0,1 0 1 0 0,-4 4-312 0 0,-3 3 288 0 0,0 0 0 0 0,0 1 1 0 0,1 1-1 0 0,1 0 0 0 0,-9 12-288 0 0,20-21 56 0 0,1 0 0 0 0,-1 0 0 0 0,1 0 0 0 0,0 1 0 0 0,1-1 0 0 0,0 1 0 0 0,0 0 0 0 0,0 0 0 0 0,1 0 0 0 0,0 0 0 0 0,0 1 0 0 0,1-1 0 0 0,-1 0 0 0 0,2 1 0 0 0,-1 2-56 0 0,1-5 6 0 0,1 0-1 0 0,0 0 1 0 0,-1-1 0 0 0,1 1 0 0 0,1-1-1 0 0,-1 1 1 0 0,1-1 0 0 0,0 0-1 0 0,0 1 1 0 0,0-1 0 0 0,0 0-1 0 0,1 0 1 0 0,0 0 0 0 0,-1-1 0 0 0,2 1-1 0 0,-1-1 1 0 0,0 1 0 0 0,1-1-1 0 0,-1 0 1 0 0,1 0 0 0 0,0-1-1 0 0,0 1 1 0 0,0-1 0 0 0,4 2-6 0 0,6 2-161 0 0,0-1 1 0 0,0 0-1 0 0,1 0 1 0 0,0-2-1 0 0,0 0 1 0 0,0-1-1 0 0,0 0 1 0 0,1-1-1 0 0,-1-1 0 0 0,0 0 1 0 0,0-1-1 0 0,1-1 1 0 0,8-2 160 0 0,5-2-3054 0 0,-1 0 1 0 0,26-11 3053 0 0,47-25-11515 0 0,-66 25 8777 0 0</inkml:trace>
  <inkml:trace contextRef="#ctx0" brushRef="#br0" timeOffset="33839.86">285 443 1632 0 0,'-31'-22'7374'0'0,"25"19"-6397"0"0,1 0 0 0 0,0-1 0 0 0,-1 0 0 0 0,1 0 0 0 0,1 0 0 0 0,-3-3-977 0 0,7 7 38 0 0,0-1 1 0 0,-1 1-1 0 0,1 0 1 0 0,0-1-1 0 0,0 1 1 0 0,0-1-1 0 0,0 1 1 0 0,0-1-1 0 0,0 1 0 0 0,0 0 1 0 0,0-1-1 0 0,0 1 1 0 0,0-1-1 0 0,1 1 1 0 0,-1 0-1 0 0,0-1 0 0 0,0 1 1 0 0,0-1-1 0 0,0 1 1 0 0,1 0-1 0 0,-1-1 1 0 0,0 1-1 0 0,0 0 1 0 0,1-1-1 0 0,-1 1 0 0 0,0 0 1 0 0,1-1-1 0 0,-1 1 1 0 0,0 0-1 0 0,1-1 1 0 0,-1 1-1 0 0,0 0 0 0 0,1 0-38 0 0,15-12 268 0 0,-11 8-117 0 0,53-36 182 0 0,2 3 0 0 0,1 2 0 0 0,2 3 1 0 0,59-21-334 0 0,-95 42 7 0 0,0 2 1 0 0,1 1 0 0 0,6 0-8 0 0,-26 6-3 0 0,0 1 1 0 0,0 0 0 0 0,0 0-1 0 0,1 0 1 0 0,-1 1-1 0 0,0 1 1 0 0,0-1 0 0 0,0 1-1 0 0,0 1 1 0 0,0 0-1 0 0,0 0 1 0 0,0 0 0 0 0,3 2 2 0 0,-8-2-1 0 0,-1-1 1 0 0,1 1 0 0 0,-1 0 0 0 0,0 0 0 0 0,0 0 0 0 0,0 0-1 0 0,0 0 1 0 0,0 0 0 0 0,-1 1 0 0 0,1-1 0 0 0,0 0 0 0 0,-1 1-1 0 0,0-1 1 0 0,0 1 0 0 0,0 0 0 0 0,0-1 0 0 0,0 1 0 0 0,0 0-1 0 0,-1 0 1 0 0,1 0 0 0 0,-1 0 0 0 0,0-1 0 0 0,0 1 0 0 0,0 0-1 0 0,0 0 1 0 0,0 0 0 0 0,-1 0 0 0 0,0 2 0 0 0,-1 8 4 0 0,-1-1-1 0 0,0 1 1 0 0,-1 0 0 0 0,-1-1 0 0 0,-4 8-4 0 0,-14 25 64 0 0,-3-1 0 0 0,-1-2 0 0 0,-2-1 0 0 0,-21 21-64 0 0,8-7 1228 0 0,-36 58-1228 0 0,74-107 29 0 0,1 0 0 0 0,0 0 0 0 0,0 0 0 0 0,0 0 0 0 0,1 1 0 0 0,0-1 0 0 0,0 1 0 0 0,0 0 0 0 0,1 0 0 0 0,0 0 0 0 0,1-1 0 0 0,-1 2-29 0 0,2-4 3 0 0,-1-1 0 0 0,1 0 1 0 0,-1 0-1 0 0,1 0 0 0 0,0 0 1 0 0,1 0-1 0 0,-1 0 0 0 0,0 0 1 0 0,1 0-1 0 0,-1 0 0 0 0,1 0 1 0 0,0-1-1 0 0,0 1 0 0 0,0-1 1 0 0,0 1-1 0 0,1-1 0 0 0,-1 0 1 0 0,1 0-1 0 0,-1 0 0 0 0,1 0 1 0 0,0 0-1 0 0,0-1 0 0 0,0 1 1 0 0,0-1-1 0 0,0 0 1 0 0,2 1-5 0 0,12 4 8 0 0,0-1 0 0 0,0-1 0 0 0,1-1 0 0 0,0 0-1 0 0,0-2 1 0 0,-1 0 0 0 0,1 0 0 0 0,0-2-1 0 0,10-1-6 0 0,38-6-605 0 0,57-15 605 0 0,43-17-3466 0 0,-138 32 672 0 0,-1-2 0 0 0,1-1 0 0 0,-2-1 0 0 0,20-12 2794 0 0,-28 11-2159 0 0,-7 1 404 0 0</inkml:trace>
  <inkml:trace contextRef="#ctx0" brushRef="#br0" timeOffset="34155.912">462 636 332 0 0,'1'-1'546'0'0,"0"0"-1"0"0,0 0 1 0 0,-1 0-1 0 0,1 0 1 0 0,-1 0-1 0 0,1 1 1 0 0,-1-1-1 0 0,1 0 1 0 0,-1 0-1 0 0,0 0 1 0 0,0 0-1 0 0,1 0 1 0 0,-1 0-1 0 0,0 0 1 0 0,0-1-1 0 0,0 1-545 0 0,0 0 240 0 0,0 0 0 0 0,0 0 0 0 0,1 0 0 0 0,-1 0 0 0 0,0 0 0 0 0,0 0 0 0 0,1 0 0 0 0,-1 0 0 0 0,0 0 0 0 0,1 0 0 0 0,-1 0 0 0 0,1 0 0 0 0,-1 0 0 0 0,1 0 0 0 0,0 0 0 0 0,-1 0 1 0 0,1 1-1 0 0,0-1 0 0 0,0 0 0 0 0,0 0 0 0 0,-1 1 0 0 0,1-1-240 0 0,6-2 218 0 0,0-1 0 0 0,0 2 0 0 0,0-1 0 0 0,1 1 1 0 0,-1 0-1 0 0,1 0 0 0 0,-1 1 0 0 0,3 0-218 0 0,31-7 118 0 0,363-105 384 0 0,-222 58-3531 0 0,-1 5-7047 0 0,-150 42 8024 0 0,-3 0 531 0 0</inkml:trace>
  <inkml:trace contextRef="#ctx0" brushRef="#br0" timeOffset="34480.721">1483 359 148 0 0,'0'2'741'0'0,"1"0"-1"0"0,0 0 1 0 0,-1 0 0 0 0,1 0 0 0 0,0 0-1 0 0,0 0 1 0 0,0 0 0 0 0,0 0 0 0 0,0 0-1 0 0,0-1 1 0 0,1 1 0 0 0,-1 0-1 0 0,1-1 1 0 0,-1 1 0 0 0,1-1 0 0 0,0 1-1 0 0,-1-1-740 0 0,16 1 4486 0 0,6-7-6162 0 0,-12 1 1657 0 0,0-1 1 0 0,-1 0-1 0 0,0 0 1 0 0,0-1-1 0 0,0-1 0 0 0,4-3 19 0 0,-10 7-111 0 0,-1 0 1 0 0,0 1-1 0 0,0-1 0 0 0,0 0 1 0 0,0 0-1 0 0,0-1 0 0 0,0 1 0 0 0,-1 0 1 0 0,0-1-1 0 0,0 0 0 0 0,0 0 1 0 0,0 1-1 0 0,0-1 0 0 0,-1 0 0 0 0,0 0 1 0 0,0 0-1 0 0,0-1 0 0 0,1-3 111 0 0,-2 7-16 0 0,-1 0-1 0 0,1 0 1 0 0,0 0-1 0 0,0 0 0 0 0,0 0 1 0 0,-1 0-1 0 0,1 0 1 0 0,-1 0-1 0 0,1 0 1 0 0,-1 0-1 0 0,1 0 0 0 0,-1 0 1 0 0,1 0-1 0 0,-1 0 1 0 0,0 1-1 0 0,0-1 1 0 0,1 0-1 0 0,-1 0 1 0 0,0 1-1 0 0,0-1 0 0 0,0 1 1 0 0,0-1-1 0 0,0 0 1 0 0,0 1-1 0 0,0 0 1 0 0,0-1-1 0 0,0 1 0 0 0,0 0 1 0 0,0-1-1 0 0,0 1 1 0 0,0 0-1 0 0,0 0 1 0 0,0 0-1 0 0,0 0 1 0 0,0 0-1 0 0,0 0 0 0 0,0 0 1 0 0,0 0-1 0 0,0 0 1 0 0,-1 1 16 0 0,-5-1 109 0 0,0 1 0 0 0,0 1 0 0 0,0-1 0 0 0,0 1 1 0 0,-3 2-110 0 0,-5 2 519 0 0,0 1 1 0 0,0 1 0 0 0,1 0-1 0 0,0 1 1 0 0,1 1 0 0 0,-13 10-520 0 0,3 1 1217 0 0,2 1-1 0 0,0 0 1 0 0,-6 10-1217 0 0,23-27 67 0 0,0 0 0 0 0,1 0-1 0 0,0 0 1 0 0,0 0 0 0 0,0 0 0 0 0,0 1-1 0 0,1-1 1 0 0,0 1 0 0 0,0 0 0 0 0,1-1-1 0 0,-1 1 1 0 0,1 4-67 0 0,1-8 5 0 0,0 1 1 0 0,0 0-1 0 0,0 0 0 0 0,1 0 0 0 0,-1 0 0 0 0,1 0 0 0 0,0-1 1 0 0,0 1-1 0 0,0 0 0 0 0,0-1 0 0 0,0 1 0 0 0,1-1 1 0 0,-1 1-1 0 0,1-1 0 0 0,-1 1 0 0 0,1-1 0 0 0,0 0 0 0 0,0 0 1 0 0,0 0-1 0 0,0 0 0 0 0,0 0 0 0 0,1 0 0 0 0,-1-1 0 0 0,1 1 1 0 0,-1-1-1 0 0,1 0 0 0 0,0 1-5 0 0,15 6-8 0 0,0 0-1 0 0,1-1 1 0 0,0-1 0 0 0,0-1 0 0 0,8 1 8 0 0,101 13-3005 0 0,-98-15 1092 0 0,-20-2 473 0 0,1-1 1 0 0,0 0 0 0 0,0-1-1 0 0,0 0 1 0 0,-1-1 0 0 0,1 0-1 0 0,0 0 1 0 0,0-1 0 0 0,-1-1-1 0 0,5-1 1440 0 0,3-2-1505 0 0</inkml:trace>
  <inkml:trace contextRef="#ctx0" brushRef="#br0" timeOffset="34933.61">1998 568 476 0 0,'1'1'288'0'0,"0"0"-1"0"0,0-1 1 0 0,0 1-1 0 0,0-1 1 0 0,0 1-1 0 0,0-1 1 0 0,0 0-1 0 0,1 0 1 0 0,-1 1-1 0 0,0-1 1 0 0,0 0-1 0 0,0 0 1 0 0,0 0-1 0 0,0 0 0 0 0,1 0 1 0 0,-1 0-1 0 0,0-1 1 0 0,0 1-1 0 0,0 0 1 0 0,0 0-1 0 0,0-1 1 0 0,0 1-1 0 0,1-1 1 0 0,-1 0-288 0 0,0 0 114 0 0,0 0 0 0 0,0-1 0 0 0,0 1 0 0 0,0-1 0 0 0,0 1 0 0 0,0-1 0 0 0,0 1 0 0 0,0-1 0 0 0,-1 0 0 0 0,1 1 0 0 0,-1-1 0 0 0,0 0 0 0 0,1 0 0 0 0,-1 1 0 0 0,0-1 0 0 0,0-1-114 0 0,2-43 1485 0 0,-2 35-1073 0 0,0-1 0 0 0,1 0 0 0 0,1 1 0 0 0,0-1 0 0 0,0 1 0 0 0,4-11-412 0 0,2 2 359 0 0,1 1 1 0 0,1 0 0 0 0,1 0 0 0 0,1 1 0 0 0,0 1 0 0 0,2 0 0 0 0,0 0 0 0 0,0 2-1 0 0,1-1 1 0 0,17-11-360 0 0,-4 5 126 0 0,2 0 0 0 0,1 1 1 0 0,0 2-1 0 0,2 2 0 0 0,33-14-126 0 0,-44 22-201 0 0,0 1 0 0 0,1 1 0 0 0,21-3 201 0 0,-36 8-198 0 0,-1 1 0 0 0,1 0-1 0 0,0 0 1 0 0,0 1 0 0 0,-1 0-1 0 0,1 1 1 0 0,0-1 0 0 0,-1 1-1 0 0,1 1 1 0 0,0 0 0 0 0,-1 0 0 0 0,0 0-1 0 0,6 3 199 0 0,-11-3-10 0 0,1-1 0 0 0,-1 1-1 0 0,1-1 1 0 0,-1 1 0 0 0,0 0 0 0 0,0 0-1 0 0,0 0 1 0 0,0 0 0 0 0,0 1-1 0 0,-1-1 1 0 0,1 0 0 0 0,-1 1-1 0 0,1-1 1 0 0,-1 1 0 0 0,0 0-1 0 0,0-1 1 0 0,0 1 0 0 0,0 0 0 0 0,-1 0-1 0 0,1-1 1 0 0,-1 1 0 0 0,1 0-1 0 0,-1 0 1 0 0,0 0 0 0 0,0 0-1 0 0,0 0 1 0 0,-1 0 0 0 0,1-1 0 0 0,-1 1-1 0 0,0 0 1 0 0,0 2 10 0 0,-4 12 528 0 0,-1-1 0 0 0,0 1 0 0 0,-1-1 0 0 0,-9 15-528 0 0,4-9 774 0 0,-11 23 603 0 0,7-15 462 0 0,-12 31-1839 0 0,25-53 74 0 0,0 0 0 0 0,0 1-1 0 0,1-1 1 0 0,0 0 0 0 0,1 1-1 0 0,0 0 1 0 0,0-1 0 0 0,1 1 0 0 0,0-1-1 0 0,1 1-73 0 0,-1-6 5 0 0,0-1 0 0 0,1 0-1 0 0,-1 0 1 0 0,1 0 0 0 0,-1 0 0 0 0,1 0-1 0 0,0 0 1 0 0,0 0 0 0 0,0 0-1 0 0,0 0 1 0 0,0 0 0 0 0,1 0 0 0 0,-1 0-1 0 0,0-1 1 0 0,1 1 0 0 0,-1-1 0 0 0,1 1-1 0 0,0-1 1 0 0,-1 1 0 0 0,3 0-5 0 0,-1 0 3 0 0,1-1-1 0 0,0 1 1 0 0,0-1 0 0 0,0 0 0 0 0,0 0 0 0 0,0 0 0 0 0,0 0 0 0 0,0-1 0 0 0,0 1-1 0 0,0-1 1 0 0,0 0-3 0 0,10-1-4 0 0,-1 0 0 0 0,0-1 0 0 0,1-1 0 0 0,-1 0 0 0 0,0 0 0 0 0,5-3 4 0 0,-1-1-72 0 0,0 0 1 0 0,0 0 0 0 0,-1-2 0 0 0,0 0-1 0 0,3-3 72 0 0,-14 8-171 0 0,1-1-1 0 0,0 1 1 0 0,-1-1-1 0 0,0 0 0 0 0,0 0 1 0 0,0-1-1 0 0,-1 1 0 0 0,0-1 1 0 0,0 0-1 0 0,0 0 1 0 0,-1 0-1 0 0,1-1 0 0 0,-2 1 1 0 0,3-7 171 0 0,-4 10-147 0 0,-1-1 1 0 0,1 1-1 0 0,-1-1 1 0 0,0 1-1 0 0,1-1 1 0 0,-2 1-1 0 0,1-1 1 0 0,0 1-1 0 0,-1-1 1 0 0,1 1-1 0 0,-1-1 1 0 0,0 1-1 0 0,0-1 1 0 0,-1 1-1 0 0,1 0 1 0 0,-1-1 146 0 0,-1-2-205 0 0,-1 0 0 0 0,0 0 0 0 0,0 1 0 0 0,-1-1 0 0 0,0 1 0 0 0,0 0 0 0 0,0 0 1 0 0,-1 0 204 0 0,-14-10-346 0 0,0 2 0 0 0,-1 0 0 0 0,0 1 0 0 0,-7-2 346 0 0,27 13-4 0 0,-14-7-48 0 0,5 3 46 0 0,0-1 0 0 0,0 1 0 0 0,-1 1 0 0 0,1 0 0 0 0,-1 0 1 0 0,0 1-1 0 0,0 1 0 0 0,0 0 0 0 0,-5-1 6 0 0,7 5-288 0 0,10 3-1215 0 0,14 2-1870 0 0,20-5-1159 0 0,-12-4 2608 0 0</inkml:trace>
  <inkml:trace contextRef="#ctx0" brushRef="#br0" timeOffset="35321.77">3662 0 1680 0 0,'-102'17'9718'0'0,"15"-4"-4608"0"0,62-8-4327 0 0,0 2 0 0 0,-11 4-783 0 0,10-2 278 0 0,-18 6 1042 0 0,2 2 0 0 0,-27 15-1320 0 0,68-32 21 0 0,-1 1 0 0 0,1-1 0 0 0,0 1-1 0 0,0-1 1 0 0,-1 1 0 0 0,1 0 0 0 0,0 0 0 0 0,0 0 0 0 0,0-1 0 0 0,0 1 0 0 0,0 0 0 0 0,0 1-1 0 0,0-1 1 0 0,0 0 0 0 0,0 0 0 0 0,1 0 0 0 0,-1 0 0 0 0,0 1 0 0 0,1-1 0 0 0,-1 0 0 0 0,1 0-1 0 0,-1 1 1 0 0,1 0-21 0 0,0-1 8 0 0,1 0-1 0 0,-1 0 1 0 0,0 1-1 0 0,1-1 0 0 0,-1 0 1 0 0,1 0-1 0 0,0 0 1 0 0,-1 0-1 0 0,1 0 1 0 0,0 0-1 0 0,0 0 0 0 0,-1 0 1 0 0,1 0-1 0 0,0 0 1 0 0,0-1-1 0 0,0 1 1 0 0,0 0-1 0 0,0 0 0 0 0,0-1 1 0 0,1 1-8 0 0,9 5-2 0 0,1-1 0 0 0,0 0-1 0 0,-1-1 1 0 0,10 2 2 0 0,-17-5 16 0 0,74 18-13 0 0,-53-14-8 0 0,-1 0 0 0 0,0 2-1 0 0,-1 1 1 0 0,1 0-1 0 0,-2 2 1 0 0,1 1-1 0 0,6 5 6 0 0,-26-15-1 0 0,0 1-1 0 0,-1-1 1 0 0,0 1-1 0 0,1 0 1 0 0,-1 0-1 0 0,0 0 0 0 0,0 0 1 0 0,0 0-1 0 0,-1 1 1 0 0,1-1-1 0 0,0 1 1 0 0,-1-1-1 0 0,1 1 1 0 0,-1-1-1 0 0,0 1 0 0 0,0 0 1 0 0,0 0-1 0 0,0 0 1 0 0,-1-1-1 0 0,1 1 1 0 0,-1 0-1 0 0,0 0 1 0 0,1 0-1 0 0,-1 0 1 0 0,0 0-1 0 0,-1 0 0 0 0,1 0 1 0 0,-1 0-1 0 0,1-1 1 0 0,-1 1-1 0 0,0 0 1 0 0,0 0-1 0 0,0 0 1 0 0,0-1-1 0 0,-1 1 0 0 0,1-1 1 0 0,-1 1-1 0 0,1-1 1 0 0,-1 1-1 0 0,0 0 2 0 0,-8 9 2 0 0,0 0 0 0 0,-1 0 0 0 0,0-1 0 0 0,-1 0 0 0 0,0 0 0 0 0,-12 6-2 0 0,-72 46 284 0 0,-67 31-284 0 0,24-15-4277 0 0,131-74 3635 0 0,1 1-5120 0 0,19-8-2305 0 0,5-4 5636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206 188 0 0,'-71'-8'8484'0'0,"-28"-2"-589"0"0,76 9-7124 0 0,0 1-1 0 0,-1 2 0 0 0,-7 1-770 0 0,-7 2 371 0 0,-1 3-1 0 0,1 1 0 0 0,0 1 0 0 0,-20 10-370 0 0,40-12 100 0 0,-1 0 0 0 0,1 1 0 0 0,0 1 0 0 0,0 1 0 0 0,2 0 0 0 0,-1 2 0 0 0,1-1 0 0 0,1 2 0 0 0,-8 9-100 0 0,19-18 12 0 0,0-1 0 0 0,0 1 0 0 0,0 0 0 0 0,1 0-1 0 0,0 0 1 0 0,0 0 0 0 0,1 1 0 0 0,-1-1 0 0 0,1 1-1 0 0,0 0 1 0 0,1 0 0 0 0,-1-1 0 0 0,1 1 0 0 0,0 0-1 0 0,1 0 1 0 0,-1 0 0 0 0,1 0 0 0 0,1 6-12 0 0,0-7 3 0 0,0 0 0 0 0,1 0 0 0 0,-1 1 0 0 0,1-1 0 0 0,0 0 0 0 0,1 0 0 0 0,-1-1 0 0 0,1 1 0 0 0,0 0 0 0 0,0-1 0 0 0,1 0 0 0 0,-1 0 0 0 0,1 0 0 0 0,0 0 0 0 0,0 0 0 0 0,0-1 0 0 0,1 0 0 0 0,-1 1 0 0 0,1-2 0 0 0,-1 1 0 0 0,1 0-3 0 0,15 6 6 0 0,1 0 1 0 0,-1-1-1 0 0,1-1 0 0 0,1-1 0 0 0,-1 0 0 0 0,1-2-6 0 0,53 8 13 0 0,10-3-13 0 0,43 6-10 0 0,-113-12 10 0 0,69 15-19 0 0,-79-17 17 0 0,1 1-1 0 0,0 0 1 0 0,-1 0-1 0 0,1 1 1 0 0,-1 0-1 0 0,0 0 1 0 0,1 0 0 0 0,-1 0-1 0 0,-1 1 1 0 0,1 0-1 0 0,-1 0 1 0 0,2 1 2 0 0,-5-4 0 0 0,-1 1 0 0 0,1-1 0 0 0,0 1 0 0 0,0 0 0 0 0,-1-1 0 0 0,1 1 0 0 0,-1 0 1 0 0,1-1-1 0 0,-1 1 0 0 0,0 0 0 0 0,1 0 0 0 0,-1-1 0 0 0,0 1 0 0 0,0 0 0 0 0,0 0 0 0 0,-1 0 1 0 0,1-1-1 0 0,0 1 0 0 0,-1 0 0 0 0,1-1 0 0 0,-1 1 0 0 0,1 0 0 0 0,-1-1 0 0 0,0 1 0 0 0,0 0 0 0 0,0-1 1 0 0,0 1-1 0 0,0-1 0 0 0,0 0 0 0 0,0 1 0 0 0,0-1 0 0 0,-1 0 0 0 0,1 0 0 0 0,-2 1 0 0 0,-5 6 6 0 0,-1 0 0 0 0,0-1 0 0 0,0 0 0 0 0,-11 4-6 0 0,-22 13 34 0 0,-2-3 0 0 0,0-2 0 0 0,-41 12-34 0 0,-20 0 107 0 0,-19 0-107 0 0,58-16 33 0 0,-64 4-33 0 0,103-16-8 0 0,0-2 1 0 0,0-1 0 0 0,0-1 0 0 0,0-1 0 0 0,1-1 0 0 0,-10-4 7 0 0,30 6-29 0 0,-1 0 1 0 0,1-1 0 0 0,0-1 0 0 0,0 1 0 0 0,0-1 0 0 0,0 0-1 0 0,0 0 1 0 0,1 0 0 0 0,-1-1 0 0 0,1 0 0 0 0,0 0 0 0 0,0 0-1 0 0,1-1 1 0 0,-3-2 28 0 0,4 3-147 0 0,0-1-1 0 0,0 1 1 0 0,1-1-1 0 0,0 0 1 0 0,-1 1-1 0 0,2-1 1 0 0,-1 0-1 0 0,0 0 1 0 0,1-1-1 0 0,0 1 1 0 0,0 0 0 0 0,1 0-1 0 0,0 0 1 0 0,0-1-1 0 0,0 1 1 0 0,0 0-1 0 0,1 0 1 0 0,0-2 147 0 0,2-10-867 0 0,2 0 0 0 0,0 0 0 0 0,0 0 0 0 0,2 1 0 0 0,0 0 0 0 0,1 0 1 0 0,0 1-1 0 0,2 0 0 0 0,0 0 0 0 0,1 0 867 0 0,21-25-3251 0 0,2 0 1 0 0,31-26 3250 0 0,18-11-2338 0 0</inkml:trace>
  <inkml:trace contextRef="#ctx0" brushRef="#br0" timeOffset="359.619">1587 0 1624 0 0,'5'9'475'0'0,"-1"-1"0"0"0,0 1 0 0 0,0 0 0 0 0,-1 0 0 0 0,0 0 0 0 0,0 1 0 0 0,-1-1 0 0 0,0 0 1 0 0,-1 1-1 0 0,0 0 0 0 0,-1-1 0 0 0,0 1 0 0 0,0 0 0 0 0,-1-1 0 0 0,0 1 0 0 0,-1-1 0 0 0,0 1 0 0 0,0-1 0 0 0,-1 0 0 0 0,-1 0 0 0 0,1 0 0 0 0,-3 3-475 0 0,-16 34 1298 0 0,-2-2-1 0 0,-2 0 1 0 0,-2-2 0 0 0,-2-1-1 0 0,-5 3-1297 0 0,-59 65 3896 0 0,-20 11-3896 0 0,91-96 209 0 0,11-10-100 0 0,0-1-1 0 0,-1-1 0 0 0,0 0 0 0 0,-1 0 0 0 0,0-2 1 0 0,0 1-1 0 0,-2-2 0 0 0,-11 6-108 0 0,27-15 2 0 0,0 0 0 0 0,0 0 1 0 0,0 0-1 0 0,0 1 0 0 0,0-1 0 0 0,-1 0 0 0 0,1 0 1 0 0,0 0-1 0 0,0 0 0 0 0,0 0 0 0 0,0 0 0 0 0,0 0 0 0 0,0 0 1 0 0,0 0-1 0 0,0 0 0 0 0,-1 0 0 0 0,1 0 0 0 0,0 0 0 0 0,0 0 1 0 0,0 0-1 0 0,0 0 0 0 0,0 0 0 0 0,0 0 0 0 0,0 0 0 0 0,0 0 1 0 0,-1 0-1 0 0,1 0 0 0 0,0 0 0 0 0,0 0 0 0 0,0 0 1 0 0,0 0-1 0 0,0 0 0 0 0,0 0 0 0 0,0 0 0 0 0,0 0 0 0 0,-1 0 1 0 0,1 0-1 0 0,0 0 0 0 0,0-1 0 0 0,0 1 0 0 0,0 0 0 0 0,0 0 1 0 0,0 0-1 0 0,0 0 0 0 0,0 0 0 0 0,0 0 0 0 0,0 0 0 0 0,0 0 1 0 0,0 0-1 0 0,0-1 0 0 0,0 1 0 0 0,0 0 0 0 0,0 0 1 0 0,0 0-1 0 0,-1 0 0 0 0,1 0 0 0 0,0 0 0 0 0,0 0 0 0 0,1-1 1 0 0,-1 1-1 0 0,0 0 0 0 0,0 0-2 0 0,4-10 57 0 0,9-9-24 0 0,26-24-55 0 0,2 1 0 0 0,1 3-1 0 0,2 1 1 0 0,13-6 22 0 0,-35 28-57 0 0,1 1-1 0 0,0 1 0 0 0,1 1 1 0 0,0 1-1 0 0,1 1 1 0 0,1 2-1 0 0,0 0 0 0 0,0 2 1 0 0,0 0-1 0 0,3 2 58 0 0,-22 4-44 0 0,0 0 0 0 0,-1 0 1 0 0,1 1-1 0 0,0 0 0 0 0,0 1 0 0 0,0-1 0 0 0,-1 1 1 0 0,1 1-1 0 0,0-1 0 0 0,-1 1 0 0 0,1 0 0 0 0,-1 1 1 0 0,0-1-1 0 0,0 1 0 0 0,2 1 44 0 0,-5-1-13 0 0,0-1 0 0 0,0 1-1 0 0,0 0 1 0 0,0 0 0 0 0,0 0 0 0 0,-1 0 0 0 0,1 1 0 0 0,-1-1-1 0 0,0 1 1 0 0,0-1 0 0 0,0 1 0 0 0,-1 0 0 0 0,1-1-1 0 0,-1 1 1 0 0,0 0 0 0 0,0 0 0 0 0,0 0 0 0 0,0 0-1 0 0,-1 1 1 0 0,0-1 0 0 0,0 0 0 0 0,0 0 0 0 0,0 0 0 0 0,0 0-1 0 0,-1 1 14 0 0,-4 19 3 0 0,0 0 0 0 0,-1-1 0 0 0,-2 1 0 0 0,0-2 0 0 0,-2 1 0 0 0,-1 1-3 0 0,-3 7-299 0 0,2 0-1 0 0,-5 21 300 0 0,16-51-175 0 0,1 0 0 0 0,-1 0-1 0 0,1 0 1 0 0,0 0 0 0 0,-1 0 0 0 0,1 0 0 0 0,0 0-1 0 0,0 0 1 0 0,0 0 0 0 0,0 0 0 0 0,0 0 0 0 0,0 0 0 0 0,0 0-1 0 0,0 0 1 0 0,0 0 0 0 0,0 0 0 0 0,0 0 0 0 0,1 0-1 0 0,-1 0 1 0 0,0 0 0 0 0,1 0 0 0 0,-1 0 0 0 0,1 0-1 0 0,-1 0 1 0 0,1 0 175 0 0,0-1-276 0 0,0 0 0 0 0,0 1 0 0 0,0-1 0 0 0,0 0-1 0 0,0 0 1 0 0,0 0 0 0 0,0-1 0 0 0,0 1 0 0 0,0 0 0 0 0,0 0-1 0 0,0 0 1 0 0,0-1 0 0 0,0 1 0 0 0,0-1 0 0 0,0 1 0 0 0,0-1-1 0 0,0 1 1 0 0,0-1 0 0 0,-1 1 0 0 0,2-1 276 0 0,12-10-2813 0 0,-1 1 0 0 0,0-2 1 0 0,1 0 2812 0 0,-7 5-465 0 0,19-18-1515 0 0</inkml:trace>
  <inkml:trace contextRef="#ctx0" brushRef="#br0" timeOffset="668.559">1979 623 1584 0 0,'-3'-1'7006'0'0,"-6"1"-3635"0"0,-10 2 224 0 0,6 2-3137 0 0,1 0-1 0 0,0 1 0 0 0,0 1 1 0 0,0 0-1 0 0,1 0 1 0 0,0 1-1 0 0,0 1 0 0 0,1 0 1 0 0,-1 0-1 0 0,2 1 1 0 0,-1 0-1 0 0,1 1-457 0 0,4-5 40 0 0,1 1 0 0 0,0 0 0 0 0,-1 0 1 0 0,2 0-1 0 0,-1 1 0 0 0,1-1 0 0 0,0 1 0 0 0,0 0 0 0 0,1 0 0 0 0,-1 3-40 0 0,2-5 48 0 0,0-1-1 0 0,1 1 0 0 0,0-1 1 0 0,0 0-1 0 0,0 1 0 0 0,0-1 1 0 0,0 1-1 0 0,1-1 0 0 0,0 1 1 0 0,0-1-1 0 0,0 0 1 0 0,1 0-1 0 0,-1 1 0 0 0,1-1 1 0 0,0 0-1 0 0,0 0 0 0 0,2 1-47 0 0,0 0 6 0 0,-1-1 0 0 0,1 1 1 0 0,1-1-1 0 0,-1 0 0 0 0,1-1 0 0 0,-1 1 0 0 0,1-1 0 0 0,0 0 0 0 0,0 0 0 0 0,1 0 0 0 0,-1-1 0 0 0,1 0 0 0 0,-1 0 0 0 0,1 0 0 0 0,0-1 0 0 0,-1 1 0 0 0,1-1 0 0 0,0-1 0 0 0,0 1 0 0 0,0-1 0 0 0,0 0 0 0 0,0-1 0 0 0,1 1-6 0 0,16-3-66 0 0,0 0-1 0 0,0-1 1 0 0,-1-1-1 0 0,0-1 0 0 0,9-4 67 0 0,-14 4-651 0 0,-1 0 0 0 0,0-2 0 0 0,0 0 0 0 0,0-1 0 0 0,-1-1 0 0 0,0 0 0 0 0,10-10 651 0 0,-19 14-696 0 0,0 1 0 0 0,-1-1 0 0 0,0 0 0 0 0,0-1 0 0 0,0 1 0 0 0,0-1 0 0 0,-1 0 0 0 0,2-6 696 0 0,-4 9-417 0 0,0 0 0 0 0,-1-1 0 0 0,0 1-1 0 0,0-1 1 0 0,0 1 0 0 0,0-1 0 0 0,-1 0 0 0 0,1 1 0 0 0,-1-1-1 0 0,-1 0 1 0 0,1 1 0 0 0,-1-1 0 0 0,1 0 0 0 0,-1 1 0 0 0,-1-2 417 0 0,1 3 6 0 0,0 0 0 0 0,0 0 0 0 0,-1 0 0 0 0,1 0 0 0 0,-1 0 0 0 0,1 0 0 0 0,-1 0 0 0 0,0 1 0 0 0,0-1 0 0 0,0 0 0 0 0,-1 1 0 0 0,1 0 0 0 0,-1 0 0 0 0,1 0 0 0 0,-1 0 0 0 0,0 0 0 0 0,0 0 0 0 0,0 1 0 0 0,-2-2-6 0 0,-5-1 399 0 0,-1 1 0 0 0,1 0 0 0 0,-1 1 0 0 0,0 0 0 0 0,-2 0-399 0 0,-8-1 98 0 0,21 3-116 0 0,0 0 0 0 0,0 0 0 0 0,-1 0 0 0 0,1 0 0 0 0,0 0 0 0 0,0 0 0 0 0,0 0 0 0 0,0 0 0 0 0,0-1-1 0 0,0 1 1 0 0,0 0 0 0 0,0 0 0 0 0,0 0 0 0 0,0 0 0 0 0,-1 0 0 0 0,1 0 0 0 0,0 0 0 0 0,0 0 0 0 0,0 0 0 0 0,0 0 0 0 0,0 0 0 0 0,0 0 0 0 0,0 0 0 0 0,0 0 0 0 0,0-1 0 0 0,0 1-1 0 0,0 0 1 0 0,0 0 0 0 0,0 0 0 0 0,0 0 0 0 0,0 0 0 0 0,0 0 0 0 0,0 0 0 0 0,0 0 0 0 0,0 0 0 0 0,0-1 0 0 0,0 1 0 0 0,0 0 0 0 0,0 0 0 0 0,0 0 0 0 0,0 0 0 0 0,0 0 0 0 0,0 0-1 0 0,0 0 1 0 0,0 0 0 0 0,0 0 0 0 0,0-1 0 0 0,0 1 0 0 0,0 0 0 0 0,0 0 0 0 0,0 0 0 0 0,0 0 0 0 0,0 0 0 0 0,0 0 0 0 0,1 0 0 0 0,-1 0 0 0 0,0 0 0 0 0,0 0 0 0 0,0 0 0 0 0,0 0-1 0 0,0 0 1 0 0,0 0 0 0 0,0 0 18 0 0,10-8-989 0 0,10-4-589 0 0,47-22-1729 0 0,-48 22 2589 0 0</inkml:trace>
  <inkml:trace contextRef="#ctx0" brushRef="#br0" timeOffset="1031.757">2312 489 684 0 0,'5'-3'676'0'0,"1"1"0"0"0,0-1 0 0 0,0 1 1 0 0,0 0-1 0 0,0 1 0 0 0,1 0 0 0 0,-1 0 0 0 0,0 0 0 0 0,1 0-676 0 0,-6 1 286 0 0,1 1 0 0 0,-1-1 1 0 0,0 0-1 0 0,1 0 0 0 0,-1 1 0 0 0,0-1 0 0 0,0 0 0 0 0,1 1 0 0 0,-1-1 1 0 0,0 1-1 0 0,0 0 0 0 0,0-1 0 0 0,1 1 0 0 0,-1 0 0 0 0,0 0 1 0 0,0 0-1 0 0,0 0 0 0 0,0 0-286 0 0,0 1 355 0 0,0 0 1 0 0,0 0-1 0 0,0 0 1 0 0,0 0-1 0 0,0 0 1 0 0,0 0-1 0 0,-1 0 1 0 0,1 0-1 0 0,-1 0 1 0 0,1 1-1 0 0,-1-1 1 0 0,0 0-1 0 0,0 0 1 0 0,0 2-356 0 0,-5 47 3383 0 0,3-39-3171 0 0,1 0-1 0 0,0-1 1 0 0,0 1-1 0 0,1 0 1 0 0,1-1-1 0 0,0 1 1 0 0,1 5-212 0 0,-1-15 0 0 0,0 1 0 0 0,0 0 0 0 0,0-1 0 0 0,1 1 0 0 0,-1 0 1 0 0,1-1-1 0 0,-1 0 0 0 0,1 1 0 0 0,0-1 0 0 0,0 0 0 0 0,0 0 0 0 0,0 0 0 0 0,0 0 0 0 0,0 0 1 0 0,0-1-1 0 0,1 1 0 0 0,-1 0 0 0 0,1-1 0 0 0,-1 0 0 0 0,1 0 0 0 0,0 0 0 0 0,-1 0 1 0 0,1 0-1 0 0,0 0 0 0 0,0-1 0 0 0,0 1 0 0 0,0-1 0 0 0,-1 0 0 0 0,1 0 0 0 0,0 0 1 0 0,0 0-1 0 0,1-1 0 0 0,12 0-104 0 0,1-2 1 0 0,-1 0 0 0 0,-1-1 0 0 0,1 0-1 0 0,0-1 1 0 0,-1-1 0 0 0,0-1 0 0 0,7-4 103 0 0,-1 0-563 0 0,0 0-1 0 0,-1-2 1 0 0,3-2 563 0 0,-17 10-91 0 0,0 0 0 0 0,0 0-1 0 0,0 0 1 0 0,-1 0 0 0 0,0-1-1 0 0,0 0 1 0 0,0 0-1 0 0,-1 0 1 0 0,0-1 0 0 0,3-5 91 0 0,-7 11 25 0 0,0 1 0 0 0,1 0 0 0 0,-1 0 0 0 0,0-1 0 0 0,0 1 1 0 0,0 0-1 0 0,0 0 0 0 0,0-1 0 0 0,1 1 0 0 0,-1 0 0 0 0,0-1 0 0 0,0 1 1 0 0,0 0-1 0 0,0 0 0 0 0,0-1 0 0 0,0 1 0 0 0,0 0 0 0 0,0-1 1 0 0,0 1-1 0 0,0 0 0 0 0,0-1 0 0 0,0 1 0 0 0,0 0 0 0 0,0 0 0 0 0,0-1 1 0 0,0 1-1 0 0,0 0 0 0 0,-1-1 0 0 0,1 1 0 0 0,0 0 0 0 0,0 0 1 0 0,0-1-1 0 0,0 1 0 0 0,0 0 0 0 0,-1 0 0 0 0,1-1 0 0 0,0 1 0 0 0,0 0 1 0 0,-1 0-1 0 0,1 0 0 0 0,0 0 0 0 0,0-1 0 0 0,-1 1-25 0 0,-14 3 757 0 0,-16 14-19 0 0,19-9-553 0 0,1 0 1 0 0,0 2-1 0 0,0-1 0 0 0,1 1 1 0 0,0 0-1 0 0,-8 12-185 0 0,15-18 15 0 0,0-1-1 0 0,0 1 1 0 0,1 0-1 0 0,-1 0 1 0 0,1 0-1 0 0,0 0 1 0 0,0 0-1 0 0,0 0 1 0 0,1 1-1 0 0,0-1 1 0 0,0 0-1 0 0,0 1 1 0 0,0-1-1 0 0,0 1 0 0 0,1 0 1 0 0,0-1-1 0 0,0 1 1 0 0,0-1-1 0 0,1 1 1 0 0,-1-1-1 0 0,1 1 1 0 0,0-1-1 0 0,1 2-14 0 0,0-3 3 0 0,0 0-1 0 0,0 0 1 0 0,0 0-1 0 0,0-1 1 0 0,1 1-1 0 0,-1-1 1 0 0,1 0-1 0 0,-1 0 0 0 0,1 0 1 0 0,0 0-1 0 0,0 0 1 0 0,0 0-1 0 0,0-1 1 0 0,0 1-1 0 0,0-1 1 0 0,1 0-1 0 0,-1 0 1 0 0,0 0-1 0 0,1 0 0 0 0,-1-1 1 0 0,1 0-1 0 0,-1 1 1 0 0,0-1-1 0 0,1 0 1 0 0,-1-1-1 0 0,1 1 1 0 0,1-1-3 0 0,15-1 7 0 0,-1-1 0 0 0,0-1 0 0 0,0-1 1 0 0,5-2-8 0 0,-22 6 0 0 0,56-18-36 0 0,-1-3 1 0 0,0-2-1 0 0,-2-2 1 0 0,-1-3-1 0 0,4-6 36 0 0,-47 28-155 0 0,-1 0-1 0 0,-1 0 0 0 0,1-1 1 0 0,-1 0-1 0 0,0 0 0 0 0,-1-1 1 0 0,6-9 155 0 0,-11 15-318 0 0,-1-1 0 0 0,0 1 0 0 0,0-1 1 0 0,0 1-1 0 0,-1-1 0 0 0,1 0 0 0 0,-1 0 1 0 0,0 0-1 0 0,0 0 0 0 0,0 0 0 0 0,-1 0 0 0 0,1 0 1 0 0,-1 0-1 0 0,0 0 0 0 0,0 0 0 0 0,-1 0 1 0 0,1 0-1 0 0,-1 0 0 0 0,0 0 0 0 0,0 0 1 0 0,0 0-1 0 0,0 0 0 0 0,-1 0 0 0 0,0-1 318 0 0,-1-1-1029 0 0,0 1 0 0 0,0 0 0 0 0,-1-1 0 0 0,1 1-1 0 0,-1 0 1 0 0,0 1 0 0 0,-1-1 0 0 0,1 1 0 0 0,-1 0 0 0 0,0 0 1029 0 0,-4-4-1952 0 0,4 3 692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4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1 320 0 0,'-7'22'7372'0'0,"-2"-1"-5570"0"0,6-3-1681 0 0,1 1 1 0 0,1-1 0 0 0,0 1 0 0 0,1-1-1 0 0,1 1 1 0 0,1-1 0 0 0,0 1 0 0 0,2-1-1 0 0,0 0 1 0 0,1 0 0 0 0,1 0 0 0 0,0-1 0 0 0,1 0-1 0 0,9 15-121 0 0,-6-15-782 0 0,-4-8-535 0 0,-1 0 0 0 0,0 0 0 0 0,-1 1 0 0 0,0-1 0 0 0,0 1 0 0 0,-1 3 1317 0 0,-1 4-1766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4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66 48 0 0,'-1'-1'601'0'0,"0"0"0"0"0,0 0 0 0 0,0 1 0 0 0,-1-1 0 0 0,1 1 0 0 0,0-1 0 0 0,-1 1 0 0 0,1-1 0 0 0,-1 1 0 0 0,1 0 0 0 0,0 0 0 0 0,-1-1 0 0 0,1 1 1 0 0,-1 0-1 0 0,1 0 0 0 0,0 1 0 0 0,-1-1 0 0 0,1 0 0 0 0,-2 1-601 0 0,3-1 134 0 0,0 1 0 0 0,-1-1 1 0 0,1 1-1 0 0,0 0 1 0 0,-1-1-1 0 0,1 1 0 0 0,0 0 1 0 0,0-1-1 0 0,0 1 1 0 0,0 0-1 0 0,0-1 0 0 0,0 1 1 0 0,0 0-1 0 0,0-1 0 0 0,0 1 1 0 0,0 0-1 0 0,0 0 1 0 0,0-1-1 0 0,1 1 0 0 0,-1 0 1 0 0,0-1-1 0 0,0 1 1 0 0,1-1-1 0 0,-1 1 0 0 0,0 0 1 0 0,1 0-135 0 0,3 7 82 0 0,1 0-1 0 0,0-1 1 0 0,0 1 0 0 0,1-1 0 0 0,1 2-82 0 0,8 7 432 0 0,1-2-1 0 0,1 0 1 0 0,-1-1 0 0 0,2 0 0 0 0,18 9-432 0 0,18 6 1578 0 0,24 8-1578 0 0,-37-18-292 0 0,-1 1 0 0 0,-1 3 0 0 0,26 18 292 0 0,-53-32-880 0 0,-2 1 0 0 0,1 1 0 0 0,-1 0 0 0 0,7 9 880 0 0,-5-3-2353 0 0,-1-1 0 0 0,0 1 0 0 0,-2 1-1 0 0,0 0 1 0 0,3 8 2353 0 0,-5-8-1962 0 0</inkml:trace>
  <inkml:trace contextRef="#ctx0" brushRef="#br0" timeOffset="315.597">567 3 1288 0 0,'-6'-1'721'0'0,"0"0"0"0"0,-1 1 0 0 0,1-1 0 0 0,0 2 0 0 0,-1-1 0 0 0,1 1 0 0 0,0 0 0 0 0,0 0 0 0 0,-1 0 0 0 0,1 1 0 0 0,0 0-721 0 0,-3 2 338 0 0,-1 0 0 0 0,1 1 0 0 0,0 0 0 0 0,1 0 1 0 0,-1 1-1 0 0,-4 4-338 0 0,-11 12-51 0 0,1 0 1 0 0,1 2 0 0 0,-18 24 50 0 0,28-32 670 0 0,-24 29-259 0 0,1 1 0 0 0,3 1 0 0 0,2 2 0 0 0,2 2 1 0 0,2 0-1 0 0,3 2 0 0 0,1 1-411 0 0,19-46-290 0 0,0 0 0 0 0,0 1 0 0 0,1-1 1 0 0,0 0-1 0 0,1 1 0 0 0,0-1 0 0 0,0 1 0 0 0,1 0 1 0 0,0-1-1 0 0,0 1 0 0 0,1 3 290 0 0,0-11-187 0 0,-1 0-1 0 0,0-1 1 0 0,0 1 0 0 0,1 0-1 0 0,-1 0 1 0 0,1-1 0 0 0,-1 1-1 0 0,1 0 1 0 0,-1-1 0 0 0,1 1-1 0 0,-1 0 1 0 0,1-1 0 0 0,-1 1 0 0 0,1-1-1 0 0,0 1 1 0 0,-1-1 0 0 0,1 1-1 0 0,0-1 1 0 0,-1 1 0 0 0,1-1-1 0 0,0 0 1 0 0,0 1 0 0 0,0-1-1 0 0,-1 0 1 0 0,1 0 0 0 0,0 0-1 0 0,0 1 1 0 0,0-1 0 0 0,0 0-1 0 0,-1 0 1 0 0,1 0 0 0 0,0 0-1 0 0,0-1 1 0 0,0 1 0 0 0,-1 0-1 0 0,1 0 1 0 0,0 0 0 0 0,0-1-1 0 0,0 1 1 0 0,-1 0 0 0 0,1-1-1 0 0,0 1 1 0 0,0-1 0 0 0,-1 1-1 0 0,1-1 1 0 0,0 1 0 0 0,-1-1-1 0 0,1 1 1 0 0,-1-1 0 0 0,1 1 0 0 0,0-1 187 0 0,8-9-1684 0 0</inkml:trace>
  <inkml:trace contextRef="#ctx0" brushRef="#br0" timeOffset="986.497">64 1137 276 0 0,'33'-5'11578'0'0,"2"-7"-5731"0"0,-2 2-5476 0 0,36-14-282 0 0,-2-2-1 0 0,-1-4 0 0 0,-1-2 0 0 0,29-21-88 0 0,75-37-913 0 0,-148 80 654 0 0,89-43-3842 0 0,-49 26-6693 0 0,47-13 10794 0 0,-74 31-1882 0 0</inkml:trace>
  <inkml:trace contextRef="#ctx0" brushRef="#br0" timeOffset="1252.606">821 1208 1312 0 0,'0'36'3096'0'0,"-7"4"605"0"0,-4 2 267 0 0,-1 4-392 0 0,-2 6-1427 0 0,0 3-1073 0 0,2 2-592 0 0,3-5-284 0 0,4-4-332 0 0,3-6-576 0 0,2-6-1024 0 0,5-7-1345 0 0,-3-2-595 0 0,3-6-56 0 0,-3-2 387 0 0,-7-4 949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38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252 401 1004 0 0,'1'-8'6134'0'0,"-7"23"-4178"0"0,-7 28-1430 0 0,-38 278 355 0 0,27-146-1422 0 0,-34 112 541 0 0,56-276-279 0 0,1-8 2 0 0,1 1 0 0 0,-1-1-1 0 0,0 0 1 0 0,0 1 0 0 0,0-1-1 0 0,0 0 1 0 0,-1 0 0 0 0,1 0 0 0 0,-1 0-1 0 0,0 0 1 0 0,0 0 0 0 0,0 0 0 0 0,-2 1 277 0 0,4-4-78 0 0,0 0-1 0 0,-1 0 1 0 0,1 0 0 0 0,-1 0 0 0 0,1 0 0 0 0,0 0 0 0 0,-1 0 0 0 0,1 0 0 0 0,0 0 0 0 0,-1 0 0 0 0,1 0 0 0 0,0 0 0 0 0,-1-1 0 0 0,1 1 0 0 0,0 0 0 0 0,-1 0 0 0 0,1 0 0 0 0,0 0 0 0 0,-1-1 0 0 0,1 1 0 0 0,0 0 0 0 0,0 0 0 0 0,-1-1 0 0 0,1 1 0 0 0,0 0 0 0 0,0-1 0 0 0,0 1 0 0 0,-1 0 0 0 0,1-1-1 0 0,0 1 1 0 0,0 0 0 0 0,0-1 0 0 0,0 1 0 0 0,0 0 0 0 0,0-1 0 0 0,-1 1 0 0 0,1 0 0 0 0,0-1 0 0 0,0 1 0 0 0,0 0 0 0 0,0-1 0 0 0,0 1 0 0 0,1-1 0 0 0,-1 1 78 0 0,-1-2-371 0 0,-4-16-1217 0 0</inkml:trace>
  <inkml:trace contextRef="#ctx0" brushRef="#br0" timeOffset="281.182">1 686 860 0 0,'2'-28'1753'0'0,"2"-12"1081"0"0,1-1-1 0 0,2 1 0 0 0,2-1-2833 0 0,-5 27 201 0 0,1 1 0 0 0,0-1-1 0 0,1 1 1 0 0,0 0 0 0 0,1 1-1 0 0,0-1 1 0 0,1 1 0 0 0,0 1-1 0 0,1 0 1 0 0,6-6-201 0 0,-3 5 7 0 0,1 0 0 0 0,0 1-1 0 0,0 0 1 0 0,1 1 0 0 0,0 1 0 0 0,1 0 0 0 0,0 1 0 0 0,16-6-7 0 0,-26 12 2 0 0,-1 0 0 0 0,1 0 0 0 0,0 1 0 0 0,-1-1 0 0 0,1 1 0 0 0,0 1 0 0 0,0-1 0 0 0,0 1 0 0 0,0 0 0 0 0,0 0 0 0 0,0 0 1 0 0,0 0-1 0 0,0 1 0 0 0,-1 0 0 0 0,1 0 0 0 0,0 0 0 0 0,0 1 0 0 0,-1 0 0 0 0,1 0 0 0 0,-1 0 0 0 0,1 0 0 0 0,-1 1 0 0 0,0-1 1 0 0,0 1-1 0 0,0 0 0 0 0,0 0 0 0 0,-1 1 0 0 0,1-1 0 0 0,-1 1 0 0 0,0 0 0 0 0,0 0 0 0 0,2 3-2 0 0,-2-2 2 0 0,-1-1-1 0 0,1 1 0 0 0,-1-1 1 0 0,0 1-1 0 0,0 0 1 0 0,0 0-1 0 0,-1 0 1 0 0,1 0-1 0 0,-1 0 0 0 0,-1 0 1 0 0,1 0-1 0 0,-1 1 1 0 0,0-1-1 0 0,0 0 0 0 0,0 0 1 0 0,-1 2-2 0 0,-1 0 4 0 0,1 0 0 0 0,-2 0 0 0 0,1-1 0 0 0,-1 1 0 0 0,0-1-1 0 0,0 1 1 0 0,-1-1 0 0 0,1 0 0 0 0,-2 0 0 0 0,-3 4-4 0 0,-10 10 11 0 0,-1-2 0 0 0,-1 0 0 0 0,0-1-1 0 0,-1-1 1 0 0,-17 9-11 0 0,23-16-6 0 0,-5 5-81 0 0,-1 0 1 0 0,-17 17 86 0 0,34-28-20 0 0,0 1 0 0 0,1-1 1 0 0,0 1-1 0 0,-1-1 0 0 0,1 1 1 0 0,0 0-1 0 0,1 1 1 0 0,-1-1-1 0 0,1 0 0 0 0,0 1 1 0 0,0-1-1 0 0,0 1 0 0 0,0 0 1 0 0,1-1-1 0 0,0 1 0 0 0,0 0 1 0 0,0 2 19 0 0,1-5-122 0 0,0-1 0 0 0,0 1 0 0 0,0 0 1 0 0,0-1-1 0 0,0 1 0 0 0,0-1 0 0 0,1 1 0 0 0,-1-1 0 0 0,1 1 1 0 0,-1-1-1 0 0,1 1 0 0 0,-1-1 0 0 0,1 1 0 0 0,0-1 1 0 0,0 0-1 0 0,0 1 0 0 0,0-1 0 0 0,0 0 0 0 0,0 0 0 0 0,0 0 1 0 0,0 0-1 0 0,0 0 0 0 0,1 0 0 0 0,-1 0 0 0 0,0 0 0 0 0,1 0 1 0 0,-1 0-1 0 0,0-1 0 0 0,1 1 0 0 0,-1 0 0 0 0,1-1 1 0 0,0 0-1 0 0,-1 1 0 0 0,1-1 0 0 0,-1 0 0 0 0,1 0 0 0 0,-1 0 1 0 0,1 0-1 0 0,0 0 0 0 0,-1 0 0 0 0,1 0 0 0 0,-1 0 0 0 0,2-1 122 0 0,6 0-741 0 0,0-1-1 0 0,-1 0 0 0 0,1-1 0 0 0,0 0 0 0 0,-1 0 0 0 0,1-1 0 0 0,0 0 742 0 0,26-15-1640 0 0</inkml:trace>
  <inkml:trace contextRef="#ctx0" brushRef="#br0" timeOffset="489.537">762 376 504 0 0,'1'0'273'0'0,"23"2"3649"0"0,-23-2-3786 0 0,-1 1 1 0 0,1-1-1 0 0,-1 0 0 0 0,1 0 1 0 0,-1 1-1 0 0,1-1 0 0 0,-1 0 1 0 0,0 1-1 0 0,1-1 0 0 0,-1 0 0 0 0,0 1 1 0 0,1-1-1 0 0,-1 1 0 0 0,0-1 1 0 0,1 1-1 0 0,-1-1 0 0 0,0 0 1 0 0,0 1-1 0 0,0-1 0 0 0,1 1 0 0 0,-1-1 1 0 0,0 1-1 0 0,0-1 0 0 0,0 1 1 0 0,0-1-1 0 0,0 1 0 0 0,0-1 1 0 0,0 1-1 0 0,0-1 0 0 0,0 1 0 0 0,0-1 1 0 0,0 1-1 0 0,0-1 0 0 0,-1 1 1 0 0,1-1-1 0 0,0 1 0 0 0,0-1 1 0 0,0 1-1 0 0,-1-1 0 0 0,1 1 0 0 0,0-1 1 0 0,-1 1-1 0 0,1-1 0 0 0,0 1-136 0 0,-66 107 4002 0 0,46-78-2634 0 0,1 1 1 0 0,1 1-1 0 0,2 0 1 0 0,-9 26-1369 0 0,24-56 22 0 0,0 0 0 0 0,1 1 1 0 0,-1-1-1 0 0,0 0 0 0 0,1 0 0 0 0,-1 0 1 0 0,1 0-1 0 0,0 1 0 0 0,0-1 1 0 0,0 0-1 0 0,0 0 0 0 0,0 1 0 0 0,1-1 1 0 0,-1 0-1 0 0,0 0 0 0 0,1 0 1 0 0,0 0-1 0 0,-1 0 0 0 0,1 1 0 0 0,1 0-22 0 0,-1-2 2 0 0,1 0-1 0 0,-1 0 0 0 0,1 0 0 0 0,-1 0 1 0 0,1 0-1 0 0,-1 0 0 0 0,1-1 1 0 0,-1 1-1 0 0,1-1 0 0 0,0 1 0 0 0,-1-1 1 0 0,1 0-1 0 0,0 1 0 0 0,0-1 1 0 0,-1 0-1 0 0,1 0 0 0 0,0 0 0 0 0,-1 0 1 0 0,1 0-1 0 0,0-1 0 0 0,0 1 0 0 0,-1-1 1 0 0,1 1-1 0 0,0-1 0 0 0,-1 1 1 0 0,1-1-1 0 0,-1 0-1 0 0,7-2-176 0 0,0 1 0 0 0,-1-2 0 0 0,1 1 0 0 0,-1-1 0 0 0,0 0 0 0 0,0-1 0 0 0,-1 0 1 0 0,1 0-1 0 0,-1 0 0 0 0,0-1 0 0 0,0 0 0 0 0,-1 0 0 0 0,0 0 0 0 0,0-1 0 0 0,0 0 0 0 0,-1 0 0 0 0,0 0 0 0 0,0 0 1 0 0,1-5 175 0 0,-1 1-955 0 0,0 0 0 0 0,-1-1 0 0 0,-1 1 1 0 0,0-1-1 0 0,0 0 0 0 0,-1 0 0 0 0,-1 0 1 0 0,0 1-1 0 0,0-1 0 0 0,-1 0 0 0 0,-1 0 1 0 0,0 1-1 0 0,-2-5 955 0 0,-9-28-2365 0 0,-3-4 532 0 0</inkml:trace>
  <inkml:trace contextRef="#ctx0" brushRef="#br0" timeOffset="923.949">667 86 12 0 0,'1'-5'637'0'0,"1"0"0"0"0,-1 1 0 0 0,1-1 0 0 0,1 0 0 0 0,-1 1 0 0 0,0-1 0 0 0,1 1 0 0 0,0 0 0 0 0,2-2-637 0 0,-2 2 151 0 0,0 0 0 0 0,1 1 0 0 0,-1-1 0 0 0,1 1 0 0 0,0 0 0 0 0,0 0 0 0 0,0 1 0 0 0,0-1 0 0 0,3 0-151 0 0,-4 1 2 0 0,-1 1 1 0 0,1 0-1 0 0,-1 1 1 0 0,1-1-1 0 0,-1 0 1 0 0,1 1-1 0 0,0-1 1 0 0,-1 1-1 0 0,1 0 1 0 0,0 0-1 0 0,-1 0 1 0 0,1 0-1 0 0,0 1 0 0 0,-1-1 1 0 0,1 1-1 0 0,-1-1 1 0 0,1 1-1 0 0,-1 0 1 0 0,1 0-1 0 0,-1 0 1 0 0,1 0-1 0 0,-1 1 1 0 0,0-1-1 0 0,0 1 1 0 0,0-1-1 0 0,1 1 1 0 0,-2 0-1 0 0,1 0 1 0 0,0 0-1 0 0,0 0 1 0 0,0 0-1 0 0,-1 0 0 0 0,1 0 1 0 0,-1 0-1 0 0,0 1 1 0 0,0-1-1 0 0,1 3-2 0 0,7 15 178 0 0,0 0-1 0 0,-2 1 0 0 0,-1 0 1 0 0,0 0-1 0 0,-1 1 0 0 0,-2-1 1 0 0,1 9-178 0 0,0 38 382 0 0,-3 49-382 0 0,-2-67 4 0 0,1 0-1 0 0,3-1 0 0 0,9 47-3 0 0,-9-84-4 0 0,0 0-1 0 0,1-1 1 0 0,0 0 0 0 0,0 1 0 0 0,1-2 0 0 0,1 1-1 0 0,0 0 1 0 0,0-1 0 0 0,3 2 4 0 0,-7-10 26 0 0,-1 1 1 0 0,1-1-1 0 0,0 0 0 0 0,0 0 0 0 0,0 0 1 0 0,0 0-1 0 0,1 0 0 0 0,-1-1 0 0 0,0 1 1 0 0,1 0-1 0 0,-1-1 0 0 0,1 0 0 0 0,0 0 1 0 0,-1 0-1 0 0,1 0 0 0 0,0 0 0 0 0,0 0 1 0 0,0-1-1 0 0,-1 1 0 0 0,1-1 0 0 0,0 0 0 0 0,0 0 1 0 0,0 0-1 0 0,0 0 0 0 0,0 0 0 0 0,0-1 1 0 0,-1 1-1 0 0,1-1 0 0 0,0 0 0 0 0,0 0 1 0 0,-1 0-1 0 0,1 0 0 0 0,0 0 0 0 0,-1-1 1 0 0,1 1-1 0 0,-1-1 0 0 0,0 1 0 0 0,1-1 1 0 0,-1 0-1 0 0,0 0-26 0 0,6-6 57 0 0,0 0 0 0 0,-1 0 1 0 0,0 0-1 0 0,0-1 0 0 0,-1 0 0 0 0,0 0 1 0 0,0-1-1 0 0,0-2-57 0 0,34-81 346 0 0,-40 92-346 0 0,16-50 5 0 0,-15 48-4 0 0,-1 0-1 0 0,1-1 1 0 0,-1 1-1 0 0,1-1 1 0 0,-1 1-1 0 0,0-1 1 0 0,0 1-1 0 0,-1-1 1 0 0,1 1-1 0 0,-1-1 1 0 0,0 1-1 0 0,0-1 1 0 0,0-1-1 0 0,0 4 2 0 0,1 1 0 0 0,0-1 0 0 0,-1 0 0 0 0,1 1 1 0 0,-1-1-1 0 0,1 1 0 0 0,-1-1 0 0 0,1 1 0 0 0,-1-1 0 0 0,1 1 0 0 0,-1-1 0 0 0,1 1 1 0 0,-1-1-1 0 0,1 1 0 0 0,-1-1 0 0 0,0 1 0 0 0,1 0 0 0 0,-1 0 0 0 0,0-1 0 0 0,1 1 1 0 0,-1 0-1 0 0,0 0 0 0 0,0 0 0 0 0,1 0 0 0 0,-1 0 0 0 0,0 0 0 0 0,0 0 0 0 0,1 0 1 0 0,-1 0-3 0 0,-23 10 291 0 0,-13 23 724 0 0,28-24-539 0 0,1 1 0 0 0,0 0-1 0 0,1 1 1 0 0,0-1 0 0 0,1 1 0 0 0,0 1 0 0 0,1-1-1 0 0,0 1 1 0 0,0 0 0 0 0,1 3-476 0 0,3-11 41 0 0,0-1 0 0 0,0 0 1 0 0,1 1-1 0 0,-1-1 0 0 0,1 1 0 0 0,0-1 0 0 0,0 1 0 0 0,0-1 0 0 0,1 1 1 0 0,-1-1-1 0 0,1 1 0 0 0,0-1 0 0 0,-1 0 0 0 0,2 1 0 0 0,-1-1 1 0 0,0 0-1 0 0,1 0 0 0 0,-1 0 0 0 0,1 0 0 0 0,0 0 0 0 0,0 0 1 0 0,0 0-1 0 0,0-1 0 0 0,1 1 0 0 0,-1-1 0 0 0,1 1 0 0 0,0-1 0 0 0,-1 0 1 0 0,1 0-1 0 0,0 0 0 0 0,0 0 0 0 0,0-1 0 0 0,1 1 0 0 0,-1-1 1 0 0,0 0-1 0 0,0 0 0 0 0,1 0 0 0 0,1 0-41 0 0,2 1-75 0 0,1-1 0 0 0,-1 1-1 0 0,1-2 1 0 0,-1 1 0 0 0,1-1-1 0 0,0 0 1 0 0,-1 0 0 0 0,1-1 0 0 0,-1 0-1 0 0,6-2 76 0 0,0 0-690 0 0,-1-1 0 0 0,0-1-1 0 0,-1 0 1 0 0,1 0 0 0 0,-1-1-1 0 0,3-2 691 0 0,10-8-2096 0 0,-2-1-1 0 0,1-1 0 0 0,-2-1 1 0 0,-1-1-1 0 0,8-9 2097 0 0,5-11-2113 0 0</inkml:trace>
  <inkml:trace contextRef="#ctx0" brushRef="#br0" timeOffset="1223.806">1629 204 112 0 0,'5'18'2828'0'0,"-5"-1"805"0"0,-7-2 355 0 0,-5-3 156 0 0,-2 3-1267 0 0,3 0-1589 0 0,1 0-988 0 0,3 1-632 0 0,0-3-528 0 0,5 2-592 0 0,0-5-545 0 0,4 1-699 0 0,0-3-408 0 0,5-4 80 0 0,-2 0 399 0 0,2-2 557 0 0</inkml:trace>
  <inkml:trace contextRef="#ctx0" brushRef="#br0" timeOffset="1224.806">1671 464 452 0 0,'1'3'712'0'0,"-1"-1"1"0"0,1 1-1 0 0,-1 0 0 0 0,0 0 0 0 0,0 0 1 0 0,0 0-1 0 0,0 0 0 0 0,0 0 1 0 0,-1 0-1 0 0,1 0 0 0 0,-1 0 0 0 0,0 0 1 0 0,0 0-1 0 0,0 0 0 0 0,0-1 0 0 0,-1 1 1 0 0,1 0-1 0 0,-1-1 0 0 0,1 1 1 0 0,-1-1-1 0 0,0 0 0 0 0,0 1 0 0 0,0-1 1 0 0,0 0-1 0 0,-3 1-712 0 0,-18 26 3442 0 0,23-29-3456 0 0,0 0-1 0 0,-1 1 1 0 0,1-1-1 0 0,0 0 1 0 0,0 0-1 0 0,-1 1 1 0 0,1-1-1 0 0,0 0 0 0 0,0 1 1 0 0,0-1-1 0 0,0 0 1 0 0,0 1-1 0 0,0-1 1 0 0,-1 0-1 0 0,1 1 1 0 0,0-1-1 0 0,0 0 1 0 0,0 1-1 0 0,0-1 0 0 0,0 0 1 0 0,0 1-1 0 0,0-1 1 0 0,1 0-1 0 0,-1 1 1 0 0,0-1-1 0 0,0 0 1 0 0,0 1-1 0 0,0-1 1 0 0,0 0-1 0 0,0 1 1 0 0,1-1-1 0 0,-1 0 0 0 0,0 1 1 0 0,0-1-1 0 0,0 0 1 0 0,1 0 14 0 0,12 4-1405 0 0,18-9-2210 0 0,7-8-7939 0 0,26-13 11554 0 0,-33 13-2152 0 0,6-3 344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0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864 523 1820 0 0,'4'-18'3124'0'0,"1"3"2935"0"0,-3 17-3988 0 0,1 9-1758 0 0,2 11 230 0 0,1 1 0 0 0,1-1 0 0 0,1 0 0 0 0,1-1 0 0 0,1 0 0 0 0,0 0 0 0 0,2-1 0 0 0,1-1 0 0 0,0 0 0 0 0,1 0 0 0 0,13 11-543 0 0,30 29 99 0 0,2-2 1 0 0,49 34-100 0 0,4 3 113 0 0,-26-11-81 0 0,-75-71-807 0 0,0 1 1 0 0,-1-1 0 0 0,-1 2 0 0 0,0-1 0 0 0,-1 2 0 0 0,1 4 774 0 0,-2 5-4754 0 0,-7-23 4550 0 0,0 0 0 0 0,0-1 1 0 0,0 1-1 0 0,0-1 1 0 0,0 1-1 0 0,0-1 0 0 0,0 1 1 0 0,0 0-1 0 0,0-1 1 0 0,0 1-1 0 0,0-1 0 0 0,-1 1 1 0 0,1-1-1 0 0,0 1 1 0 0,0 0-1 0 0,-1-1 0 0 0,1 1 1 0 0,0-1-1 0 0,0 0 0 0 0,-1 1 1 0 0,1-1-1 0 0,-1 1 1 0 0,1-1-1 0 0,0 1 0 0 0,-1-1 1 0 0,1 0-1 0 0,-1 1 1 0 0,1-1-1 0 0,-1 0 0 0 0,1 1 1 0 0,-1-1-1 0 0,1 0 0 0 0,-1 0 1 0 0,1 0-1 0 0,-1 1 1 0 0,1-1-1 0 0,-1 0 0 0 0,0 0 1 0 0,1 0-1 0 0,-1 0 204 0 0,-8-1-1652 0 0</inkml:trace>
  <inkml:trace contextRef="#ctx0" brushRef="#br0" timeOffset="420.783">1458 376 224 0 0,'0'-1'175'0'0,"-1"0"-1"0"0,1 0 1 0 0,0 0-1 0 0,-1 0 1 0 0,1 0 0 0 0,0 0-1 0 0,-1 0 1 0 0,0 0 0 0 0,1 0-1 0 0,-1 0 1 0 0,1 0-1 0 0,-1 1 1 0 0,0-1 0 0 0,0 0-1 0 0,1 0 1 0 0,-1 1-1 0 0,0-1 1 0 0,0 1 0 0 0,0-1-1 0 0,0 1 1 0 0,0-1-1 0 0,0 1-174 0 0,0 0 116 0 0,0 0 0 0 0,0 0-1 0 0,1 0 1 0 0,-1 0 0 0 0,0 0-1 0 0,0 0 1 0 0,0 1 0 0 0,0-1-1 0 0,1 0 1 0 0,-1 1 0 0 0,0-1-1 0 0,0 1 1 0 0,1-1 0 0 0,-1 1-1 0 0,0-1 1 0 0,0 1 0 0 0,1-1-1 0 0,-1 1 1 0 0,1 0 0 0 0,-1-1-1 0 0,0 1-115 0 0,-5 7 627 0 0,1 0-1 0 0,-1 0 1 0 0,1 1-1 0 0,-2 6-626 0 0,0-2 606 0 0,-48 78 2115 0 0,-3-3 1 0 0,-59 68-2722 0 0,-48 31-206 0 0,-7-8 0 0 0,-17 1 206 0 0,166-161-1662 0 0,7-8-2294 0 0,13-12 285 0 0,1-4 1932 0 0,1-3-518 0 0</inkml:trace>
  <inkml:trace contextRef="#ctx0" brushRef="#br0" timeOffset="2221.136">1840 619 660 0 0,'-1'0'365'0'0,"0"0"0"0"0,-1 0 0 0 0,1 0-1 0 0,0 0 1 0 0,-1 0 0 0 0,1 0 0 0 0,0 0 0 0 0,0-1 0 0 0,0 1 0 0 0,-1 0-1 0 0,1-1 1 0 0,0 1 0 0 0,0-1 0 0 0,0 1 0 0 0,0-1 0 0 0,0 0-1 0 0,0 0 1 0 0,0 1 0 0 0,0-1 0 0 0,0 0 0 0 0,0 0-365 0 0,0 0 147 0 0,1 0 0 0 0,-1 0 0 0 0,1 0 0 0 0,0 0 0 0 0,-1 0 0 0 0,1 0 0 0 0,0 0 0 0 0,0 0 0 0 0,0-1 0 0 0,0 1 0 0 0,0 0 0 0 0,0 0 0 0 0,0 0 0 0 0,0 0 0 0 0,0 0 0 0 0,0 0 0 0 0,1 0 0 0 0,-1-1 0 0 0,0 1-147 0 0,4-8 8 0 0,0 1 1 0 0,0-1 0 0 0,0 1 0 0 0,1 0 0 0 0,3-3-9 0 0,-1 0 518 0 0,31-42-440 0 0,2 2-1 0 0,3 1 0 0 0,1 2 1 0 0,16-10-78 0 0,-18 17 15 0 0,-12 10-10 0 0,6-7 487 0 0,2 1 0 0 0,2 2 1 0 0,1 2-1 0 0,3 0-492 0 0,-41 32 45 0 0,0-1 1 0 0,-1 0-1 0 0,1 0 1 0 0,0 1-1 0 0,0 0 1 0 0,0-1-1 0 0,0 1 1 0 0,0 0-1 0 0,0 1 1 0 0,1-1-1 0 0,-1 0 1 0 0,0 1-1 0 0,0 0 1 0 0,1 0-1 0 0,1 0-45 0 0,-3 0 23 0 0,0 1-1 0 0,-1 0 1 0 0,1 0-1 0 0,0 0 1 0 0,0 0-1 0 0,0 0 1 0 0,-1 0 0 0 0,1 0-1 0 0,0 1 1 0 0,-1-1-1 0 0,1 0 1 0 0,-1 1-1 0 0,1-1 1 0 0,-1 1-1 0 0,0 0 1 0 0,0 0-1 0 0,0-1 1 0 0,0 1 0 0 0,0 0-1 0 0,0 0 1 0 0,0 0-1 0 0,-1 0 1 0 0,1 1-23 0 0,4 15 94 0 0,0 0 0 0 0,-2 0 0 0 0,0 0-1 0 0,-1 1 1 0 0,-1-1 0 0 0,-1 1 0 0 0,0-1 0 0 0,-3 14-94 0 0,2-27 0 0 0,0 1 0 0 0,0-1-1 0 0,0 0 1 0 0,-1 0 0 0 0,1 0 0 0 0,-1 0-1 0 0,-1 0 1 0 0,1-1 0 0 0,-1 1 0 0 0,0-1-1 0 0,0 1 1 0 0,0-1 0 0 0,0 0 0 0 0,-1 0-1 0 0,0 0 1 0 0,-2 1-1 0 0,-1 1 1 0 0,1-1-1 0 0,-1-1 0 0 0,0 1 0 0 0,-1-1 0 0 0,1-1 0 0 0,-1 1 0 0 0,1-1 0 0 0,-5 1 1 0 0,1-1-1 0 0,-1 0 0 0 0,0 0-1 0 0,1-1 1 0 0,-1-1 0 0 0,0 0 0 0 0,0-1 0 0 0,0 0 0 0 0,0 0-1 0 0,0-2 1 0 0,0 1 0 0 0,1-1 0 0 0,-1-1 0 0 0,-6-2 1 0 0,13 3-33 0 0,1-1 0 0 0,-1 1 0 0 0,1-1 0 0 0,-1 0 0 0 0,1 0 0 0 0,0 0 0 0 0,0-1 0 0 0,0 1 1 0 0,0-1-1 0 0,1 0 0 0 0,-2-2 33 0 0,18 37-12827 0 0,-10-22 10963 0 0</inkml:trace>
  <inkml:trace contextRef="#ctx0" brushRef="#br0" timeOffset="2569.533">715 1527 1208 0 0,'-12'11'6103'0'0,"25"-9"-2042"0"0,5 0-4394 0 0,63 8 752 0 0,0-3 0 0 0,0-4 0 0 0,0-4-1 0 0,55-8-418 0 0,321-58 1509 0 0,-227 36-7815 0 0,2 10 0 0 0,10 10 6306 0 0,-221 11-1583 0 0</inkml:trace>
  <inkml:trace contextRef="#ctx0" brushRef="#br0" timeOffset="51765.65">72 938 604 0 0,'-2'-1'149'0'0,"1"1"-1"0"0,0-1 1 0 0,0 0-1 0 0,0 1 1 0 0,0-1-1 0 0,0 0 1 0 0,0 0-1 0 0,0 1 1 0 0,0-1-1 0 0,0 0 1 0 0,0 0-1 0 0,0 0 1 0 0,0 0-1 0 0,1-1 1 0 0,-1 1-1 0 0,0 0 1 0 0,1 0-1 0 0,-1 0 1 0 0,1 0-1 0 0,-1-1 1 0 0,1 1-1 0 0,0 0 1 0 0,0 0-1 0 0,-1-1 1 0 0,1 1-1 0 0,0 0 1 0 0,0-1-1 0 0,0 1 1 0 0,0 0-1 0 0,1-1 1 0 0,-1 1-1 0 0,0 0-148 0 0,1-1 90 0 0,0 0 0 0 0,0 0 0 0 0,0 1 0 0 0,0-1 0 0 0,1 1 1 0 0,-1-1-1 0 0,0 1 0 0 0,1-1 0 0 0,-1 1 0 0 0,1 0 0 0 0,-1 0 0 0 0,1 0 0 0 0,0 0 0 0 0,0 0 0 0 0,-1 0 0 0 0,1 0 0 0 0,0 0 0 0 0,0 1 0 0 0,0-1 0 0 0,0 1 0 0 0,1-1-90 0 0,0 1 135 0 0,-1 0-1 0 0,1 0 0 0 0,0 0 0 0 0,-1 1 0 0 0,1-1 0 0 0,-1 1 1 0 0,1-1-1 0 0,-1 1 0 0 0,1 0 0 0 0,-1 0 0 0 0,1 0 1 0 0,0 1-135 0 0,24 6 328 0 0,4-7-254 0 0,0-3 1 0 0,0 0 0 0 0,-1-2 0 0 0,30-7-75 0 0,26-4 0 0 0,-91 16 10 0 0,-157 15 531 0 0,131-15 285 0 0,0 0 0 0 0,0 2 0 0 0,1 2 0 0 0,0 1 0 0 0,0 1 1 0 0,0 1-1 0 0,0 2-826 0 0,29-10 10 0 0,1 0 1 0 0,0 0 0 0 0,0 0-1 0 0,-1 0 1 0 0,1 0 0 0 0,0 0-1 0 0,0 0 1 0 0,0 0-1 0 0,-1 0 1 0 0,1 0 0 0 0,0 0-1 0 0,0 0 1 0 0,-1 0 0 0 0,1 0-1 0 0,0 0 1 0 0,0 0-1 0 0,0 0 1 0 0,-1 0 0 0 0,1 1-1 0 0,0-1 1 0 0,0 0 0 0 0,0 0-1 0 0,-1 0 1 0 0,1 0-1 0 0,0 0 1 0 0,0 0 0 0 0,0 1-1 0 0,0-1 1 0 0,0 0 0 0 0,-1 0-1 0 0,1 0 1 0 0,0 1-1 0 0,0-1 1 0 0,0 0 0 0 0,0 0-1 0 0,0 0 1 0 0,0 1 0 0 0,0-1-1 0 0,0 0 1 0 0,0 0 0 0 0,0 1-1 0 0,0-1 1 0 0,0 0-1 0 0,0 0 1 0 0,0 0 0 0 0,0 1-1 0 0,0-1 1 0 0,0 0 0 0 0,0 0-1 0 0,0 0-10 0 0,14 3 103 0 0,23-3-134 0 0,14-10 34 0 0,0-3 1 0 0,-1-2 0 0 0,0-2 0 0 0,-1-2 0 0 0,3-4-5 0 0,76-28-10 0 0,-110 45-1 0 0,-18 6 11 0 0,0 0 1 0 0,0 0 0 0 0,0 0-1 0 0,0 0 1 0 0,0 0-1 0 0,0 0 1 0 0,-1 0 0 0 0,1 1-1 0 0,0-1 1 0 0,0 0-1 0 0,0 0 1 0 0,0 0 0 0 0,0 0-1 0 0,0 0 1 0 0,0 0-1 0 0,0 0 1 0 0,0 0 0 0 0,0 0-1 0 0,0 0 1 0 0,1 0-1 0 0,-1 0 1 0 0,0 0 0 0 0,0 0-1 0 0,0 0 1 0 0,0 0-1 0 0,0 0 1 0 0,-28 14-5 0 0,24-12 7 0 0,-404 177 65 0 0,377-161-90 0 0,30-17 12 0 0,1-1 1 0 0,0 0-1 0 0,0 0 0 0 0,0 0 0 0 0,0 0 0 0 0,0 0 0 0 0,-1 0 0 0 0,1 0 0 0 0,0 0 0 0 0,0 0 0 0 0,0 0 0 0 0,0 0 1 0 0,0 0-1 0 0,-1 1 0 0 0,1-1 0 0 0,0 0 0 0 0,0 0 0 0 0,0 0 0 0 0,0 0 0 0 0,0 0 0 0 0,0 0 0 0 0,0 1 0 0 0,0-1 1 0 0,0 0-1 0 0,0 0 0 0 0,0 0 0 0 0,-1 0 0 0 0,1 1 0 0 0,0-1 0 0 0,0 0 0 0 0,0 0 0 0 0,0 0 0 0 0,0 0 0 0 0,0 1 0 0 0,0-1 1 0 0,0 0-1 0 0,1 0 0 0 0,-1 0 0 0 0,0 0 0 0 0,0 1 0 0 0,0-1 0 0 0,0 0 0 0 0,0 0 0 0 0,0 0 0 0 0,0 0 0 0 0,0 0 1 0 0,0 1-1 0 0,0-1 11 0 0,19-2-1491 0 0,-5-2-365 0 0,0-1 0 0 0,0 0 0 0 0,-1-1 0 0 0,0 0 0 0 0,0-1 1 0 0,1-2 1855 0 0,12-7-2394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5:5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25 1184 0 0,'-126'-3'6576'0'0,"1"0"-4093"0"0,104 2-1441 0 0,19 0-414 0 0,13 1-500 0 0,136-9-44 0 0,-96 5-95 0 0,0 1-1 0 0,0 3 0 0 0,21 3 12 0 0,-72-3 1 0 0,0 0-1 0 0,0 1 0 0 0,0-1 0 0 0,-1 0 0 0 0,1 0 0 0 0,0 0 0 0 0,0 0 1 0 0,0 0-1 0 0,0 0 0 0 0,0 0 0 0 0,0 0 0 0 0,0 0 0 0 0,0 1 0 0 0,0-1 0 0 0,0 0 1 0 0,0 0-1 0 0,0 0 0 0 0,0 0 0 0 0,0 0 0 0 0,0 0 0 0 0,0 0 0 0 0,0 0 1 0 0,0 1-1 0 0,0-1 0 0 0,0 0 0 0 0,0 0 0 0 0,0 0 0 0 0,0 0 0 0 0,0 0 0 0 0,0 0 1 0 0,0 0-1 0 0,0 0 0 0 0,1 0 0 0 0,-1 1 0 0 0,0-1 0 0 0,0 0 0 0 0,0 0 1 0 0,0 0-1 0 0,0 0 0 0 0,0 0 0 0 0,0 0 0 0 0,0 0 0 0 0,0 0 0 0 0,0 0 0 0 0,1 0 1 0 0,-1 0-1 0 0,0 0 0 0 0,0 0 0 0 0,0 0 0 0 0,0 0 0 0 0,0 0 0 0 0,0 0 1 0 0,0 0-1 0 0,0 0 0 0 0,1 0 0 0 0,-1 0 0 0 0,0 0 0 0 0,0 0 0 0 0,0 0 0 0 0,0 0 1 0 0,0 0-1 0 0,0 0 0 0 0,0 0 0 0 0,0 0 0 0 0,0 0 0 0 0,1 0 0 0 0,-14 6 9 0 0,-17 5 4 0 0,-52 3 407 0 0,-1-3 1 0 0,-3-3-421 0 0,-20 2 2004 0 0,86-8-1604 0 0,7 0 109 0 0,37-3-419 0 0,-3-1-269 0 0,129-9 516 0 0,-53-5-3106 0 0,-96 16 2566 0 0,-1 0-1 0 0,1 0 1 0 0,0 0 0 0 0,-1 0 0 0 0,1 0-1 0 0,-1 0 1 0 0,1 0 0 0 0,-1 0 0 0 0,1-1-1 0 0,0 1 1 0 0,-1 0 0 0 0,1 0 0 0 0,-1-1-1 0 0,1 1 1 0 0,-1 0 0 0 0,1-1 0 0 0,-1 1-1 0 0,0 0 1 0 0,1-1 0 0 0,-1 1 0 0 0,1-1 0 0 0,-1 1-1 0 0,0 0 1 0 0,1-1 0 0 0,-1 1 0 0 0,0-1-1 0 0,1 1 1 0 0,-1-1 0 0 0,0 0 203 0 0,0 0-297 0 0,-1 0 0 0 0,0 0-1 0 0,1 1 1 0 0,-1-1 0 0 0,0 0 0 0 0,1 0 0 0 0,-1 0 0 0 0,0 1 0 0 0,0-1 0 0 0,0 0 0 0 0,1 1-1 0 0,-1-1 1 0 0,0 0 0 0 0,0 1 0 0 0,0-1 0 0 0,0 1 0 0 0,-1-1 297 0 0,-22-9-2033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1307 34 332 0 0,'-15'-2'7256'0'0,"-5"-9"-4683"0"0,-1 1-1574 0 0,4 7-624 0 0,0 0 0 0 0,-1 1 1 0 0,1 0-1 0 0,0 2 0 0 0,-1 0 0 0 0,1 1 1 0 0,0 1-1 0 0,0 0 0 0 0,0 2 0 0 0,0-1 1 0 0,-2 3-376 0 0,-41 13 1044 0 0,2 2 0 0 0,-23 14-1044 0 0,68-29 178 0 0,-271 127 2980 0 0,-66 53-3158 0 0,323-171 42 0 0,11-7-18 0 0,-1 1 0 0 0,2 0-1 0 0,-1 1 1 0 0,1 1 0 0 0,1 1 0 0 0,0 0 0 0 0,-9 10-24 0 0,23-22 0 0 0,-1 0 0 0 0,1 1 0 0 0,-1-1 0 0 0,1 0 0 0 0,0 1 0 0 0,-1-1 0 0 0,1 0 0 0 0,0 1 0 0 0,-1-1 0 0 0,1 1 0 0 0,0-1 0 0 0,-1 1 0 0 0,1-1 0 0 0,0 1 0 0 0,0-1 0 0 0,0 1 0 0 0,0-1 0 0 0,-1 1 0 0 0,1-1 1 0 0,0 1-1 0 0,0-1 0 0 0,0 1 0 0 0,0-1 0 0 0,0 1 0 0 0,0-1 0 0 0,0 1 0 0 0,0-1 0 0 0,1 1 0 0 0,-1-1 0 0 0,0 1 0 0 0,0-1 0 0 0,0 1 0 0 0,0-1 0 0 0,1 1 0 0 0,-1-1 0 0 0,0 1 0 0 0,0-1 0 0 0,1 1 0 0 0,-1-1 0 0 0,1 1 1 0 0,-1-1-1 0 0,2 1 0 0 0,0 0 0 0 0,0 0 1 0 0,1 0-1 0 0,-1-1 1 0 0,0 1-1 0 0,0-1 1 0 0,1 0-1 0 0,-1 1 0 0 0,0-1 1 0 0,1 0-1 0 0,-1 0 0 0 0,59-6 11 0 0,45-19-2 0 0,-62 13-22 0 0,0 3 1 0 0,28-3 12 0 0,-65 12-7 0 0,0-1 0 0 0,0 1 1 0 0,-1 0-1 0 0,1 1 0 0 0,0-1 1 0 0,4 2 6 0 0,-10-1-2 0 0,0-1 1 0 0,1 0 0 0 0,-1 0-1 0 0,0 1 1 0 0,0-1 0 0 0,0 1 0 0 0,0-1-1 0 0,0 1 1 0 0,0-1 0 0 0,0 1-1 0 0,0 0 1 0 0,0-1 0 0 0,0 1 0 0 0,0 0-1 0 0,0 0 1 0 0,0 0 0 0 0,-1 0-1 0 0,1-1 1 0 0,0 1 0 0 0,-1 0-1 0 0,1 1 1 0 0,0-1 0 0 0,-1 0 0 0 0,0 0-1 0 0,1 0 1 0 0,-1 0 0 0 0,1 0-1 0 0,-1 0 1 0 0,0 0 0 0 0,0 1 0 0 0,0-1-1 0 0,0 0 1 0 0,0 0 0 0 0,0 0-1 0 0,0 1 1 0 0,0-1 0 0 0,0 0-1 0 0,-1 0 1 0 0,1 0 0 0 0,0 0 0 0 0,-1 1 1 0 0,-3 9 1 0 0,0-1 0 0 0,-1 1 0 0 0,0-1 0 0 0,-1 0 1 0 0,0-1-1 0 0,-1 1 0 0 0,0-1 0 0 0,-7 7-1 0 0,-17 16 28 0 0,-22 17-28 0 0,39-36 4 0 0,-86 70 24 0 0,63-56-14 0 0,2 2 0 0 0,1 2 0 0 0,2 1 0 0 0,-25 32-14 0 0,56-63 1 0 0,-1 1 0 0 0,1 0 0 0 0,0-1 0 0 0,-1 1 0 0 0,1 0 1 0 0,0 0-1 0 0,0 0 0 0 0,0 0 0 0 0,0 0 0 0 0,1 0 0 0 0,-1 0 0 0 0,1 0 0 0 0,-1 0 1 0 0,1 0-1 0 0,-1 0 0 0 0,1 0 0 0 0,0 0 0 0 0,0 0 0 0 0,0 1 0 0 0,0-1 0 0 0,1 0 0 0 0,-1 0 1 0 0,1 0-1 0 0,-1 0 0 0 0,1 0 0 0 0,0 0 0 0 0,-1 0 0 0 0,1 0-1 0 0,2 1 3 0 0,-1 0 1 0 0,1-1-1 0 0,-1 1 0 0 0,1-1 1 0 0,0 0-1 0 0,0 0 0 0 0,0 0 1 0 0,0 0-1 0 0,0 0 0 0 0,1-1 0 0 0,-1 0 1 0 0,0 1-1 0 0,1-1 0 0 0,-1 0 1 0 0,1-1-1 0 0,2 1-3 0 0,13 2 11 0 0,0-1 1 0 0,0-1-1 0 0,0-1 1 0 0,0 0-1 0 0,-1-1 1 0 0,1-2-1 0 0,5 0-11 0 0,40-11 30 0 0,26-9-30 0 0,-70 17 1 0 0,423-135 97 0 0,-94 26-5854 0 0,-338 111 4877 0 0,-7 2 266 0 0,-1 1 1 0 0,1-1-1 0 0,0 1 1 0 0,0 0 0 0 0,0 0-1 0 0,1 0 1 0 0,-1 1 0 0 0,0 0-1 0 0,0-1 1 0 0,0 1-1 0 0,0 1 1 0 0,1-1 0 0 0,0 1 612 0 0,-5-1-178 0 0,1 1 0 0 0,-1 0 1 0 0,0 0-1 0 0,0-1 0 0 0,0 1 1 0 0,0 0-1 0 0,0-1 0 0 0,-1 1 1 0 0,1 0-1 0 0,0 0 0 0 0,0-1 1 0 0,0 1-1 0 0,-1 0 0 0 0,1-1 1 0 0,0 1-1 0 0,-1 0 0 0 0,1-1 1 0 0,0 1-1 0 0,-1-1 0 0 0,1 1 1 0 0,-1-1-1 0 0,1 1 0 0 0,-1-1 1 0 0,1 1-1 0 0,-1-1 0 0 0,0 1 178 0 0,0 1-356 0 0,-14 15-1275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187 401 1332 0 0,'-4'18'4824'0'0,"-11"13"-2068"0"0,2-4-1918 0 0,-34 94 420 0 0,13-38-497 0 0,4 0 0 0 0,-8 46-761 0 0,36-120-719 0 0,1 1 0 0 0,0 0 0 0 0,0-1 0 0 0,1 7 719 0 0,5-32-5508 0 0,-2 7 4372 0 0,5-11-814 0 0</inkml:trace>
  <inkml:trace contextRef="#ctx0" brushRef="#br0" timeOffset="263.336">185 426 1404 0 0,'23'-36'5832'0'0,"-15"22"-4467"0"0,0 1 0 0 0,1 0 1 0 0,0 1-1 0 0,1 0 0 0 0,10-10-1365 0 0,-17 20 21 0 0,-1 0 1 0 0,1-1-1 0 0,0 1 0 0 0,0 0 1 0 0,0 0-1 0 0,1 1 0 0 0,-1-1 0 0 0,0 1 1 0 0,0 0-1 0 0,1-1 0 0 0,-1 1 1 0 0,1 1-1 0 0,-1-1 0 0 0,1 1 1 0 0,0-1-1 0 0,-1 1 0 0 0,1 0 1 0 0,-1 0-1 0 0,1 0 0 0 0,0 1 0 0 0,-1-1 1 0 0,1 1-1 0 0,-1 0 0 0 0,1 0 1 0 0,-1 0-1 0 0,0 1 0 0 0,2 0-21 0 0,-4-1 2 0 0,1-1-1 0 0,0 1 0 0 0,-1 0 1 0 0,1 0-1 0 0,0 0 1 0 0,-1 0-1 0 0,1 1 0 0 0,-1-1 1 0 0,0 0-1 0 0,1 1 0 0 0,-1-1 1 0 0,0 1-1 0 0,0-1 1 0 0,0 1-1 0 0,0 0 0 0 0,0-1 1 0 0,0 1-1 0 0,-1 0 0 0 0,1-1 1 0 0,-1 1-1 0 0,1 0 0 0 0,-1 0 1 0 0,1 0-1 0 0,-1 0 1 0 0,0 0-1 0 0,0-1 0 0 0,0 1 1 0 0,0 0-1 0 0,0 0 0 0 0,-1 0 1 0 0,1 0-1 0 0,0 0 1 0 0,-1 0-1 0 0,1-1 0 0 0,-1 1 1 0 0,0 0-1 0 0,0 0 0 0 0,0-1 1 0 0,0 1-2 0 0,-3 7 14 0 0,-1 0 0 0 0,0 0 0 0 0,-1-1 1 0 0,0 0-1 0 0,0 0 0 0 0,-6 5-14 0 0,-5 4 41 0 0,-2 0-1 0 0,0-2 1 0 0,0 0-1 0 0,-2-2 1 0 0,1 0 0 0 0,-2-1-1 0 0,0-1 1 0 0,0-1-1 0 0,-1-1 1 0 0,-7 1-41 0 0,42-23-4384 0 0,13-7 1230 0 0,28-20-1746 0 0,-20 15 2984 0 0</inkml:trace>
  <inkml:trace contextRef="#ctx0" brushRef="#br0" timeOffset="545.387">961 111 2356 0 0,'-5'6'1813'0'0,"1"-1"-1"0"0,-1 0 0 0 0,0 0 1 0 0,0-1-1 0 0,-1 1 1 0 0,-5 3-1813 0 0,-38 19 4736 0 0,4-1-3417 0 0,-25 24-516 0 0,2 4-1 0 0,-52 52-802 0 0,113-99 10 0 0,0 1 1 0 0,0-1 0 0 0,1 1 0 0 0,-1 0 0 0 0,2 0 0 0 0,-1 1 0 0 0,1 0-11 0 0,4-7-2 0 0,0-1 0 0 0,0 1 1 0 0,1-1-1 0 0,-1 1 1 0 0,0-1-1 0 0,1 1 1 0 0,0 0-1 0 0,-1-1 1 0 0,1 1-1 0 0,0 0 0 0 0,-1 0 1 0 0,1-1-1 0 0,0 1 1 0 0,0 0-1 0 0,1-1 1 0 0,-1 1-1 0 0,0 0 0 0 0,1-1 1 0 0,-1 1-1 0 0,0 0 1 0 0,1-1-1 0 0,0 1 1 0 0,-1-1-1 0 0,1 1 0 0 0,0-1 1 0 0,0 1-1 0 0,0-1 1 0 0,0 1-1 0 0,0-1 1 0 0,0 0-1 0 0,0 0 0 0 0,1 1 1 0 0,-1-1-1 0 0,0 0 1 0 0,1 0-1 0 0,-1 0 1 0 0,1-1-1 0 0,-1 1 1 0 0,1 0-1 0 0,-1 0 0 0 0,1-1 1 0 0,0 1-1 0 0,1 0 2 0 0,9 2-13 0 0,1 0-1 0 0,-1 0 0 0 0,1-2 1 0 0,0 1-1 0 0,0-1 0 0 0,0-1 1 0 0,0-1-1 0 0,13-1 14 0 0,17-4-792 0 0,0-2-1 0 0,-1-1 793 0 0,23-6-3706 0 0,-49 12-676 0 0,-14 3-4045 0 0,-19 6 6481 0 0</inkml:trace>
  <inkml:trace contextRef="#ctx0" brushRef="#br0" timeOffset="779.019">362 791 264 0 0,'-1'3'165'0'0,"0"0"605"0"0,0-1 0 0 0,1 1-1 0 0,-1 0 1 0 0,0 0-1 0 0,1-1 1 0 0,0 1-1 0 0,0 0 1 0 0,0 0 0 0 0,0 1-770 0 0,0-3 195 0 0,1-1 0 0 0,-1 1 0 0 0,1 0 0 0 0,-1 0 0 0 0,0-1 0 0 0,1 1 0 0 0,0 0 0 0 0,-1-1 0 0 0,1 1 0 0 0,-1 0 0 0 0,1-1 0 0 0,0 1 0 0 0,-1-1 0 0 0,1 1 0 0 0,0-1 0 0 0,0 0 0 0 0,-1 1 0 0 0,1-1 0 0 0,0 0 0 0 0,0 1 0 0 0,0-1 0 0 0,0 0 0 0 0,-1 0 0 0 0,1 0 0 0 0,0 0 0 0 0,0 0 0 0 0,0 0 0 0 0,0 0 0 0 0,0 0 0 0 0,-1 0 1 0 0,1 0-1 0 0,0 0 0 0 0,0 0 0 0 0,0-1-195 0 0,30-4 52 0 0,1-1 0 0 0,-1-1 0 0 0,-1-2 0 0 0,0-1 0 0 0,0-2 0 0 0,13-7-52 0 0,-1 2-511 0 0,20-10-3528 0 0,-2-2 0 0 0,-1-3 0 0 0,11-10 4039 0 0,-39 21-1559 0 0</inkml:trace>
  <inkml:trace contextRef="#ctx0" brushRef="#br0" timeOffset="986.209">1143 187 276 0 0,'20'3'5694'0'0,"19"5"2903"0"0,0 8-7507 0 0,18 18 182 0 0,-3 3 1 0 0,10 10-1273 0 0,72 50-265 0 0,-109-81-2606 0 0,0-2 0 0 0,17 7 2871 0 0,-40-19-745 0 0,0 0 0 0 0,0-1 0 0 0,1 1 0 0 0,-1-1 0 0 0,0 0 0 0 0,1-1 0 0 0,-1 1 0 0 0,0-1 1 0 0,1 1-1 0 0,-1-1 0 0 0,1-1 0 0 0,-1 1 745 0 0,10-3-2184 0 0</inkml:trace>
  <inkml:trace contextRef="#ctx0" brushRef="#br0" timeOffset="1344.17">1653 0 1592 0 0,'-138'114'9896'0'0,"82"-62"-4960"0"0,-15 22-4936 0 0,33-31 669 0 0,3 1 1 0 0,1 2-1 0 0,2 2 0 0 0,2 0 0 0 0,-4 15-669 0 0,25-45-1140 0 0,1 0-1 0 0,1 1 0 0 0,-2 6 1141 0 0,8-21-730 0 0,0 0 0 0 0,0 0 0 0 0,0 0 0 0 0,0 0 0 0 0,0 0 0 0 0,1 1 0 0 0,0-1 0 0 0,0 0 0 0 0,0 0 0 0 0,0 1 0 0 0,1-1 0 0 0,-1 0 0 0 0,1 0 0 0 0,0 0 0 0 0,1 0 0 0 0,-1 0 0 0 0,1 0 0 0 0,1 3 730 0 0,6 3-2484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8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671 127 516 0 0,'8'-5'473'0'0,"-2"2"-52"0"0,-1-1-1 0 0,1 1 0 0 0,-1-1 1 0 0,1-1-1 0 0,-1 1 1 0 0,0-1-1 0 0,3-4-420 0 0,-7 8 50 0 0,-1 0 0 0 0,1-1 0 0 0,0 1 0 0 0,-1 0 0 0 0,1-1 0 0 0,-1 1 0 0 0,1-1 0 0 0,-1 1 0 0 0,0-1 0 0 0,0 1 0 0 0,1-1 0 0 0,-1 1 0 0 0,0-1-1 0 0,0 0 1 0 0,-1 1 0 0 0,1-1 0 0 0,0 1 0 0 0,0-1 0 0 0,-1 1 0 0 0,1-1 0 0 0,-1 1 0 0 0,1 0 0 0 0,-1-1 0 0 0,0 1 0 0 0,0-1 0 0 0,1 1 0 0 0,-1 0 0 0 0,0 0 0 0 0,0-1 0 0 0,0 1 0 0 0,0 0 0 0 0,0 0 0 0 0,-1 0 0 0 0,1 0 0 0 0,0 0 0 0 0,-1 0-50 0 0,-4-3 408 0 0,0 0 1 0 0,0 0 0 0 0,-1 0 0 0 0,1 1-1 0 0,0 0 1 0 0,-1 0 0 0 0,0 1 0 0 0,0 0-1 0 0,0 0 1 0 0,0 1 0 0 0,0 0 0 0 0,0 0 0 0 0,0 0-1 0 0,0 1 1 0 0,0 0 0 0 0,-5 1-409 0 0,-11 1 819 0 0,1 1 1 0 0,0 1 0 0 0,0 0-1 0 0,-15 7-819 0 0,-5 3 695 0 0,2 2 0 0 0,0 1 0 0 0,1 2 0 0 0,1 2 0 0 0,-3 3-695 0 0,16-8 173 0 0,1 2 0 0 0,0 0 1 0 0,2 1-1 0 0,0 2 0 0 0,1 0 1 0 0,1 1-1 0 0,-14 20-173 0 0,29-35 6 0 0,1-1-1 0 0,0 1 1 0 0,0 0-1 0 0,1 0 0 0 0,0 0 1 0 0,0 0-1 0 0,1 0 1 0 0,0 1-1 0 0,0-1 1 0 0,0 1-1 0 0,1 4-5 0 0,1-9-3 0 0,0 0 0 0 0,0 0 0 0 0,0-1 0 0 0,1 1 0 0 0,-1 0-1 0 0,1 0 1 0 0,0-1 0 0 0,-1 1 0 0 0,1 0 0 0 0,1-1 0 0 0,-1 1 0 0 0,0-1 0 0 0,1 1-1 0 0,-1-1 1 0 0,1 0 0 0 0,0 1 0 0 0,-1-1 0 0 0,1 0 0 0 0,0 0 0 0 0,0 0 0 0 0,1-1-1 0 0,-1 1 1 0 0,0 0 0 0 0,1-1 0 0 0,-1 0 0 0 0,1 1 0 0 0,-1-1 0 0 0,1 0 0 0 0,-1 0-1 0 0,1 0 1 0 0,0-1 0 0 0,2 1 3 0 0,4 1-12 0 0,-1 0 0 0 0,1-1 0 0 0,-1 0 0 0 0,1 0 1 0 0,0-1-1 0 0,0-1 0 0 0,-1 1 0 0 0,1-1 0 0 0,1-1 12 0 0,14-3-226 0 0,1-2 1 0 0,9-4 225 0 0,4-1-410 0 0,-52 17 436 0 0,1 2 1 0 0,0-1-1 0 0,0 2 0 0 0,1-1 1 0 0,0 2-1 0 0,0 0 0 0 0,1 0 1 0 0,0 1-1 0 0,1 0 0 0 0,0 1 1 0 0,0 0-1 0 0,1 1 0 0 0,1 0 0 0 0,0 0 1 0 0,-2 5-27 0 0,9-15 2 0 0,0 0 0 0 0,-1 1-1 0 0,1-1 1 0 0,0 0 0 0 0,1 1 0 0 0,-1-1 0 0 0,0 1 0 0 0,1 0 0 0 0,-1-1 0 0 0,1 1 0 0 0,0-1 0 0 0,0 1 0 0 0,0 0-1 0 0,0-1 1 0 0,0 1 0 0 0,1-1 0 0 0,-1 1 0 0 0,1 0 0 0 0,0-1 0 0 0,-1 1 0 0 0,1-1 0 0 0,0 0 0 0 0,1 1-1 0 0,-1-1 1 0 0,0 0 0 0 0,1 0 0 0 0,-1 1 0 0 0,1-1 0 0 0,0 0 0 0 0,-1 0 0 0 0,1-1 0 0 0,0 1 0 0 0,0 0-1 0 0,0-1 1 0 0,1 1 0 0 0,-1-1 0 0 0,0 0 0 0 0,0 1 0 0 0,1-1 0 0 0,-1 0 0 0 0,1-1 0 0 0,0 1-2 0 0,9 3-16 0 0,1-1 1 0 0,-1 0-1 0 0,1-1 1 0 0,0-1-1 0 0,0 0 1 0 0,0 0-1 0 0,0-1 1 0 0,0-1 15 0 0,9-1-768 0 0,-1-1 0 0 0,0-1 0 0 0,1-1-1 0 0,-1 0 1 0 0,16-8 768 0 0,23-12-13728 0 0,14-9 13728 0 0,-59 27-1687 0 0</inkml:trace>
  <inkml:trace contextRef="#ctx0" brushRef="#br0" timeOffset="280.821">650 586 96 0 0,'-1'0'2873'0'0,"-6"-18"4572"0"0,0 0-6647 0 0,1 1 0 0 0,0-1 0 0 0,1-3-798 0 0,5 15 44 0 0,0 0-1 0 0,0 0 1 0 0,1 0 0 0 0,-1 1-1 0 0,1-1 1 0 0,1 0 0 0 0,-1 0-1 0 0,1 1 1 0 0,0-1 0 0 0,1 1-1 0 0,-1-1 1 0 0,1 1 0 0 0,0 0 0 0 0,0 0-1 0 0,1 0 1 0 0,1-2-44 0 0,2-2-8 0 0,0 1-1 0 0,1-1 1 0 0,0 1 0 0 0,1 1 0 0 0,-1 0 0 0 0,1 0-1 0 0,1 0 1 0 0,1 0 8 0 0,3 0-37 0 0,-1 1 0 0 0,1 0 0 0 0,1 1-1 0 0,-1 1 1 0 0,1 0 0 0 0,0 1 0 0 0,-1 1 0 0 0,1 0-1 0 0,0 1 1 0 0,1 0 0 0 0,-1 1 37 0 0,-2 1-348 0 0,0 0 0 0 0,0 1 1 0 0,-1 0-1 0 0,1 1 0 0 0,0 1 0 0 0,-1 0 348 0 0,-2-1-673 0 0,-1 1-1 0 0,0 0 1 0 0,-1 1-1 0 0,1 0 0 0 0,-1 0 1 0 0,0 1-1 0 0,0 0 1 0 0,0 0 673 0 0,14 20-3457 0 0,-15-10 2045 0 0</inkml:trace>
  <inkml:trace contextRef="#ctx0" brushRef="#br0" timeOffset="655.6">1050 544 128 0 0,'0'1'153'0'0,"0"-1"0"0"0,0 0 0 0 0,0 0 0 0 0,0 0 1 0 0,-1 0-1 0 0,1 0 0 0 0,0 0 0 0 0,0 0 0 0 0,0 0 0 0 0,0 0 0 0 0,-1 0 0 0 0,1 0 0 0 0,0 0 0 0 0,0 0 1 0 0,0 0-1 0 0,-1 0 0 0 0,1 0 0 0 0,0 0 0 0 0,0 0 0 0 0,0 0 0 0 0,-1 0 0 0 0,1 0 0 0 0,0 0 0 0 0,0 0 1 0 0,0 0-1 0 0,0 0 0 0 0,-1 0 0 0 0,1 0 0 0 0,0 0 0 0 0,0-1 0 0 0,0 1 0 0 0,0 0 0 0 0,0 0 1 0 0,-1 0-1 0 0,1 0 0 0 0,0 0 0 0 0,0-1 0 0 0,0 1 0 0 0,0 0 0 0 0,0 0 0 0 0,0 0 0 0 0,0 0 0 0 0,0-1 1 0 0,0 1-154 0 0,-6-14 2805 0 0,-1-14-703 0 0,7 23-1871 0 0,-1 1 0 0 0,1-1 0 0 0,-1 1-1 0 0,1-1 1 0 0,1 0 0 0 0,-1 1 0 0 0,1-1-1 0 0,-1 1 1 0 0,1-1 0 0 0,1 1 0 0 0,-1-1-1 0 0,1 1 1 0 0,-1-1 0 0 0,1 1 0 0 0,0 0-1 0 0,1 0 1 0 0,-1 0 0 0 0,1 0 0 0 0,0 1-1 0 0,0-1 1 0 0,0 1 0 0 0,0-1 0 0 0,2 0-231 0 0,6-5 29 0 0,1 1 1 0 0,0 0 0 0 0,0 1 0 0 0,1 0 0 0 0,0 1 0 0 0,0 0-1 0 0,0 1 1 0 0,1 1 0 0 0,10-2-30 0 0,15-3-46 0 0,0 2 1 0 0,35-1 45 0 0,-72 8 13 0 0,50-5-1043 0 0,42 4 1030 0 0,-80 1-336 0 0,0 1-1 0 0,1 0 1 0 0,-1 2-1 0 0,0 0 1 0 0,0 0-1 0 0,0 1 0 0 0,0 1 1 0 0,-1 0-1 0 0,1 1 337 0 0,-13-6 18 0 0,0 1-1 0 0,0-1 0 0 0,0 1 0 0 0,0-1 1 0 0,0 1-1 0 0,0-1 0 0 0,0 1 1 0 0,0 0-1 0 0,0 0 0 0 0,0-1 1 0 0,0 1-1 0 0,0 0 0 0 0,-1 0 0 0 0,1 0 1 0 0,0 0-1 0 0,0 0 0 0 0,-1 0 1 0 0,1 0-1 0 0,-1 0 0 0 0,1 0 1 0 0,-1 0-1 0 0,0 0 0 0 0,1 1 1 0 0,-1-1-1 0 0,0 0 0 0 0,0 0 0 0 0,1 0 1 0 0,-1 0-1 0 0,0 1 0 0 0,0-1 1 0 0,-1 0-1 0 0,1 0 0 0 0,0 0 1 0 0,0 1-1 0 0,0-1 0 0 0,-1 0 1 0 0,1 0-1 0 0,-1 0 0 0 0,1 0 0 0 0,-1 0 1 0 0,1 0-1 0 0,-1 0 0 0 0,0 0 1 0 0,1 0-1 0 0,-1 0 0 0 0,0 0 1 0 0,0 0-1 0 0,0 0 0 0 0,1-1 0 0 0,-2 2-17 0 0,-7 6 663 0 0,-1 1 0 0 0,0-1-1 0 0,0-1 1 0 0,-11 6-663 0 0,4-2 890 0 0,-9 6 183 0 0,17-11-850 0 0,0-1-1 0 0,0 1 1 0 0,1 1-1 0 0,0-1 0 0 0,0 2 1 0 0,0-1-1 0 0,-3 5-222 0 0,11-11 1 0 0,0-1 0 0 0,-1 1 1 0 0,1-1-1 0 0,-1 0 0 0 0,1 1 0 0 0,0-1 0 0 0,0 1 0 0 0,-1-1 0 0 0,1 1 1 0 0,0-1-1 0 0,0 1 0 0 0,-1 0 0 0 0,1-1 0 0 0,0 1 0 0 0,0-1 0 0 0,0 1 1 0 0,0-1-1 0 0,0 1 0 0 0,0 0 0 0 0,0-1 0 0 0,0 1 0 0 0,0-1 0 0 0,0 1 1 0 0,0-1-1 0 0,0 1 0 0 0,0 0 0 0 0,1-1 0 0 0,-1 1 0 0 0,0-1 0 0 0,0 1 0 0 0,1-1 1 0 0,-1 1-2 0 0,1 0 0 0 0,0 0 0 0 0,0-1 1 0 0,1 1-1 0 0,-1-1 1 0 0,0 1-1 0 0,0-1 0 0 0,0 1 1 0 0,1-1-1 0 0,-1 0 1 0 0,0 1-1 0 0,1-1 0 0 0,-1 0 1 0 0,0 0-1 0 0,1 0 0 0 0,42-4 4 0 0,-33 1-10 0 0,0 0 1 0 0,0-1 0 0 0,0 0 0 0 0,-1-1 0 0 0,0 0-1 0 0,0-1 1 0 0,-1 1 0 0 0,1-2 0 0 0,-1 0-1 0 0,0 0 6 0 0,-7 5-42 0 0,1 0 0 0 0,-1 0-1 0 0,0 0 1 0 0,1 0 0 0 0,-1-1-1 0 0,-1 1 1 0 0,1-1 0 0 0,0 1-1 0 0,0-1 1 0 0,-1 0 0 0 0,0 0-1 0 0,1 1 1 0 0,-1-1 0 0 0,0 0-1 0 0,-1 0 1 0 0,1 0-1 0 0,0 0 1 0 0,-1-1 0 0 0,0 1-1 0 0,1 0 1 0 0,-1 0 0 0 0,0 0-1 0 0,-1 0 1 0 0,1 0 0 0 0,-1 0-1 0 0,1 0 1 0 0,-1 0 0 0 0,0 0-1 0 0,0 0 1 0 0,0 0-1 0 0,0 0 1 0 0,-1 0 0 0 0,1 1-1 0 0,-1-1 1 0 0,0 0 0 0 0,0 1-1 0 0,0-1 1 0 0,0 1 42 0 0,0 0-32 0 0,1 1-1 0 0,-1-1 1 0 0,0 1-1 0 0,1 0 1 0 0,-1-1-1 0 0,0 1 1 0 0,0 0-1 0 0,0 0 1 0 0,0 1 0 0 0,0-1-1 0 0,0 0 1 0 0,0 1-1 0 0,0-1 1 0 0,0 1-1 0 0,0-1 1 0 0,0 1-1 0 0,-1 0 1 0 0,1 0 0 0 0,-1 0 32 0 0,2 0-112 0 0,0 0 0 0 0,1 0 0 0 0,-1 0 0 0 0,0 1 0 0 0,0-1 0 0 0,0 0 0 0 0,0 0 0 0 0,0 1 0 0 0,0-1 0 0 0,0 0 0 0 0,0 1 0 0 0,1-1 0 0 0,-1 1 0 0 0,0-1 0 0 0,0 1 0 0 0,1 0 0 0 0,-1-1 0 0 0,0 1 0 0 0,1 0 0 0 0,-1-1 0 0 0,0 1 0 0 0,1 0 0 0 0,-1 0 0 0 0,1-1 0 0 0,0 1 0 0 0,-1 0 0 0 0,1 0 0 0 0,-1 0 0 0 0,1 0 0 0 0,0 0 0 0 0,0 0 0 0 0,0 0 0 0 0,0 0 0 0 0,-1-1 0 0 0,1 1 0 0 0,0 0 0 0 0,0 0 0 0 0,1 0 0 0 0,-1 0 0 0 0,0 0 0 0 0,0 0 0 0 0,0 0 0 0 0,1 0 0 0 0,-1 0 112 0 0,1 1-449 0 0,0 0-1 0 0,0 0 0 0 0,0 0 1 0 0,0 0-1 0 0,0 0 1 0 0,0 0-1 0 0,1 0 1 0 0,-1 0-1 0 0,1-1 0 0 0,-1 1 1 0 0,1-1-1 0 0,0 1 1 0 0,0-1-1 0 0,-1 1 0 0 0,2-1 450 0 0,30 18-4317 0 0,-31-18 4165 0 0,21 10-1314 0 0</inkml:trace>
  <inkml:trace contextRef="#ctx0" brushRef="#br0" timeOffset="907.483">1873 503 1056 0 0,'3'1'1433'0'0,"3"1"2404"0"0,-8-3-937 0 0,-19-13 1885 0 0,20 14-4617 0 0,1 0 0 0 0,-1-1 0 0 0,0 1 0 0 0,1-1 0 0 0,-1 1 0 0 0,0-1 0 0 0,1 0 0 0 0,-1 1 0 0 0,1-1 0 0 0,-1 1 0 0 0,1-1 0 0 0,-1 0 0 0 0,1 0 0 0 0,-1 1 0 0 0,1-1 0 0 0,0 0 0 0 0,-1 0 0 0 0,1 1 0 0 0,0-1 0 0 0,0 0 0 0 0,0 0 0 0 0,-1 0 0 0 0,1 1 0 0 0,0-1 0 0 0,0 0 0 0 0,0 0-168 0 0,2-2 105 0 0,1 0-1 0 0,-1 0 1 0 0,0 0-1 0 0,1 0 1 0 0,0 1-1 0 0,-1-1 1 0 0,1 1 0 0 0,0 0-1 0 0,0 0 1 0 0,1 0-1 0 0,-1 0 1 0 0,0 0 0 0 0,0 1-1 0 0,1 0 1 0 0,-1-1-1 0 0,2 1-104 0 0,61-15-114 0 0,-59 15 176 0 0,38-7-172 0 0,1 3-1 0 0,0 1 1 0 0,0 3-1 0 0,9 2 111 0 0,24 6-3809 0 0,-3 9-5354 0 0,-62-10 6056 0 0,-8 1 592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7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19 380 2188 0 0,'23'4'10634'0'0,"5"-7"-7260"0"0,26-14-5029 0 0,-34 11 2629 0 0,141-44-841 0 0,100-33-3089 0 0,-251 80 1889 0 0,0 0 0 0 0,0-1 0 0 0,0 0-1 0 0,0-1 1 0 0,-1 0 0 0 0,0-1-1 0 0,0 1 1 0 0,-1-2 0 0 0,1 1 0 0 0,-1-2 1067 0 0,7-10-1828 0 0</inkml:trace>
  <inkml:trace contextRef="#ctx0" brushRef="#br0" timeOffset="307.519">452 0 1696 0 0,'-34'41'6404'0'0,"-2"-2"0"0"0,-27 22-6404 0 0,16-16 2738 0 0,-14 20-2738 0 0,23-20 172 0 0,-96 118-48 0 0,128-155-381 0 0,1 0-1 0 0,1 1 0 0 0,-1-1 1 0 0,1 1-1 0 0,1 0 0 0 0,0 0 1 0 0,0 0-1 0 0,0 3 258 0 0,2-10-258 0 0,1 0 0 0 0,-1-1 0 0 0,1 1 0 0 0,0 0 0 0 0,-1 0 1 0 0,1-1-1 0 0,0 1 0 0 0,0 0 0 0 0,0 0 0 0 0,0 0 0 0 0,1 0 0 0 0,-1-1 0 0 0,0 1 0 0 0,1 0 1 0 0,-1 0-1 0 0,1-1 0 0 0,0 1 0 0 0,0 0 0 0 0,-1-1 0 0 0,1 1 0 0 0,0-1 0 0 0,0 1 0 0 0,0-1 0 0 0,1 1 1 0 0,-1-1-1 0 0,0 0 0 0 0,1 1 0 0 0,-1-1 0 0 0,0 0 0 0 0,1 0 0 0 0,-1 0 0 0 0,1 0 0 0 0,0 0 1 0 0,-1-1-1 0 0,1 1 0 0 0,0 0 0 0 0,-1-1 0 0 0,1 1 0 0 0,0-1 0 0 0,0 0 0 0 0,0 1 0 0 0,-1-1 0 0 0,1 0 1 0 0,0 0-1 0 0,0 0 258 0 0,24-2-2265 0 0,4-4 662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111 319 1304 0 0,'-22'4'4108'0'0,"10"-2"-2033"0"0,-1 0 0 0 0,1 0 1 0 0,-1-1-1 0 0,1-1 0 0 0,-6-1-2075 0 0,18 1 84 0 0,0 0 0 0 0,-1 0 0 0 0,1 0 0 0 0,0 0 0 0 0,-1 0 0 0 0,1 0 0 0 0,0 0 0 0 0,-1 0 0 0 0,1 0 0 0 0,-1 0 0 0 0,1 0 0 0 0,0 0 0 0 0,-1 0 0 0 0,1-1 0 0 0,0 1 0 0 0,0 0 0 0 0,-1 0 0 0 0,1 0 0 0 0,0-1 0 0 0,-1 1 0 0 0,1 0 0 0 0,0 0 0 0 0,0-1 0 0 0,-1 1 0 0 0,1 0 0 0 0,0-1 0 0 0,0 1 0 0 0,0 0 0 0 0,0-1 0 0 0,-1 1 0 0 0,1 0 0 0 0,0-1 0 0 0,0 1 0 0 0,0 0-84 0 0,6-12 1094 0 0,16-9-866 0 0,0 5-210 0 0,0 2-1 0 0,1 0 1 0 0,0 2-1 0 0,1 0 0 0 0,1 1-17 0 0,-8 4 3 0 0,1 1 0 0 0,0 1 0 0 0,0 0 0 0 0,0 1 0 0 0,1 1 0 0 0,-1 1 1 0 0,12 0-4 0 0,-21 3 4 0 0,1 0 0 0 0,-1 1 0 0 0,1 0 0 0 0,-1 1 0 0 0,0 0 1 0 0,0 0-1 0 0,0 1 0 0 0,0 0 0 0 0,-1 1 0 0 0,2 1-4 0 0,2 1 11 0 0,1-1-1 0 0,-1 0 1 0 0,1-1 0 0 0,-1-1-1 0 0,3 0-10 0 0,4 0-129 0 0,1-2-1 0 0,0 0 0 0 0,0-1 0 0 0,0-1 1 0 0,0-1-1 0 0,0-1 0 0 0,-1-1 1 0 0,1 0-1 0 0,-1-2 0 0 0,1 0 1 0 0,-1-1-1 0 0,-1-1 0 0 0,1-1 1 0 0,2-2 129 0 0,-21 10-146 0 0,1 0 1 0 0,0-1 0 0 0,-1 1-1 0 0,1 0 1 0 0,0-1 0 0 0,-1 1-1 0 0,1 0 1 0 0,-1-1 0 0 0,1 1-1 0 0,-1-1 1 0 0,1 1 0 0 0,-1-1-1 0 0,1 1 1 0 0,-1-1 0 0 0,1 0-1 0 0,-1 1 1 0 0,0-1 0 0 0,1 1-1 0 0,-1-1 1 0 0,0 0 0 0 0,1 1-1 0 0,-1-2 146 0 0,-10-4-4737 0 0,-24 4-1421 0 0,8 10 3981 0 0,0 2 525 0 0</inkml:trace>
  <inkml:trace contextRef="#ctx0" brushRef="#br0" timeOffset="310.375">255 556 780 0 0,'-2'4'868'0'0,"-1"0"1"0"0,0-1-1 0 0,0 1 0 0 0,0-1 1 0 0,0 0-1 0 0,0 0 0 0 0,-2 1-868 0 0,4-3 269 0 0,-1 0 0 0 0,1 0-1 0 0,0-1 1 0 0,0 1 0 0 0,-1 0-1 0 0,1-1 1 0 0,0 1 0 0 0,-1-1-1 0 0,1 1 1 0 0,-1-1 0 0 0,1 1-1 0 0,-1-1 1 0 0,1 0 0 0 0,-1 0-1 0 0,1 0 1 0 0,-1 0 0 0 0,1 0 0 0 0,-1 0-1 0 0,1 0 1 0 0,-1 0 0 0 0,1-1-1 0 0,0 1 1 0 0,-2-1-269 0 0,22-14 1733 0 0,8-1-1552 0 0,1 0 1 0 0,0 2 0 0 0,1 1-1 0 0,0 1 1 0 0,1 2 0 0 0,30-6-182 0 0,-56 15 3 0 0,0 0 0 0 0,0 0 0 0 0,-1 0 1 0 0,1 1-1 0 0,0 0 0 0 0,0 0 0 0 0,0 0 0 0 0,0 0 1 0 0,0 1-1 0 0,0-1 0 0 0,0 1 0 0 0,-1 0 1 0 0,1 0-1 0 0,0 0 0 0 0,3 2-3 0 0,-4-1 3 0 0,-1 0 1 0 0,1 1-1 0 0,0-1 1 0 0,-1 1-1 0 0,0-1 1 0 0,1 1-1 0 0,-1 0 1 0 0,0 0-1 0 0,-1 0 1 0 0,1 0-1 0 0,0 0 1 0 0,-1 0-1 0 0,1 0 1 0 0,-1 0-1 0 0,0 1 1 0 0,0-1-1 0 0,0 3-3 0 0,2 7-8 0 0,-2-6 16 0 0,1 0 1 0 0,0 0 0 0 0,0 0 0 0 0,1 0 0 0 0,0 0 0 0 0,3 4-9 0 0,-5-9-16 0 0,1 0-1 0 0,0 0 1 0 0,-1 0 0 0 0,1 0-1 0 0,0 0 1 0 0,0 0 0 0 0,0-1-1 0 0,1 1 1 0 0,-1-1 0 0 0,0 0-1 0 0,1 1 1 0 0,-1-1-1 0 0,1 0 1 0 0,-1 0 0 0 0,1 0-1 0 0,-1-1 1 0 0,1 1 0 0 0,-1-1-1 0 0,1 1 1 0 0,2-1 16 0 0,2 0-474 0 0,1 0 0 0 0,-1 0 1 0 0,1-1-1 0 0,-1 0 0 0 0,0 0 0 0 0,1-1 0 0 0,-1 0 0 0 0,0 0 0 0 0,5-3 474 0 0,62-31-6168 0 0,-51 24 4671 0 0,18-9-815 0 0</inkml:trace>
  <inkml:trace contextRef="#ctx0" brushRef="#br0" timeOffset="832.082">1257 7 1676 0 0,'-15'-4'3281'0'0,"1"1"1729"0"0,14 4-4936 0 0,0 0 1 0 0,0 0-1 0 0,1 0 1 0 0,-1-1-1 0 0,0 1 0 0 0,0 0 1 0 0,1 0-1 0 0,-1 0 0 0 0,0-1 1 0 0,1 1-1 0 0,-1 0 0 0 0,0 0 1 0 0,1-1-1 0 0,-1 1 1 0 0,1 0-1 0 0,0-1 0 0 0,-1 1 1 0 0,1 0-1 0 0,-1-1 0 0 0,1 1-74 0 0,37 48 2985 0 0,49 61 1086 0 0,-55-71-3661 0 0,2-2 1 0 0,2-2-1 0 0,9 6-410 0 0,9 3-316 0 0,9 8 766 0 0,11 16-450 0 0,-14-1-2115 0 0,-44-47-811 0 0,-2 1-1 0 0,8 15 2927 0 0,-20-31-642 0 0,1 0-285 0 0,0 0 0 0 0,0 0 0 0 0,0 0 0 0 0,0 0 0 0 0,1-1 0 0 0,-1 1 0 0 0,1-1 0 0 0,1 0 0 0 0,-1 1 927 0 0,6-2-2106 0 0</inkml:trace>
  <inkml:trace contextRef="#ctx0" brushRef="#br0" timeOffset="1116.192">1919 210 1996 0 0,'-10'6'739'0'0,"-143"86"6406"0"0,0 1-3768 0 0,-295 200-1864 0 0,438-286-1547 0 0,-117 86-3509 0 0,48-28-5722 0 0,71-57 7501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16 196 692 0 0,'-11'5'4517'0'0,"7"-9"1289"0"0,4 3-5466 0 0,0 0 0 0 0,0 0 0 0 0,0 0 0 0 0,0 0 0 0 0,1 0 1 0 0,-1 0-1 0 0,0 0 0 0 0,0 0 0 0 0,1 0 0 0 0,-1 0 0 0 0,1 0 0 0 0,-1 1 0 0 0,1-1 0 0 0,-1 0 0 0 0,1 0 0 0 0,0 1 1 0 0,-1-1-1 0 0,1 0 0 0 0,0 1 0 0 0,-1-1 0 0 0,1 0 0 0 0,1 0-340 0 0,16-8 407 0 0,1 1 0 0 0,0 1 1 0 0,1 0-1 0 0,0 1 0 0 0,17-2-407 0 0,-5 0 127 0 0,86-18-238 0 0,2 6 1 0 0,36 1 110 0 0,15 2-2562 0 0,73-8-8271 0 0,-188 17 7649 0 0,-8 0 580 0 0</inkml:trace>
  <inkml:trace contextRef="#ctx0" brushRef="#br0" timeOffset="232.474">785 68 860 0 0,'-46'54'8025'0'0,"-3"-1"1"0"0,-33 27-8026 0 0,55-57 871 0 0,2 2-1 0 0,1 1 1 0 0,0 1 0 0 0,2 1-1 0 0,2 1 1 0 0,-2 5-871 0 0,15-22-104 0 0,1-1 0 0 0,1 1-1 0 0,0 1 1 0 0,0-1 0 0 0,1 1 0 0 0,1 0 0 0 0,0 0-1 0 0,0 5 105 0 0,3-9-265 0 0,-1-1-1 0 0,1 0 1 0 0,1 1-1 0 0,0-1 0 0 0,0 1 1 0 0,0-1-1 0 0,1 0 0 0 0,0 0 1 0 0,1 1-1 0 0,0-2 1 0 0,0 1-1 0 0,0 0 0 0 0,4 4 266 0 0,-3-6-864 0 0,0 0-1 0 0,1 0 1 0 0,0 0-1 0 0,0-1 1 0 0,0 0-1 0 0,0 0 0 0 0,1-1 1 0 0,0 1-1 0 0,0-1 1 0 0,0 0-1 0 0,0-1 1 0 0,1 1-1 0 0,-1-1 0 0 0,1-1 1 0 0,0 1-1 0 0,0-1 1 0 0,0 0-1 0 0,0-1 865 0 0,21 4-1974 0 0</inkml:trace>
  <inkml:trace contextRef="#ctx0" brushRef="#br0" timeOffset="472.867">894 823 1428 0 0,'5'-9'1918'0'0,"-1"-1"1"0"0,0 1-1 0 0,0-1 0 0 0,-1 0 1 0 0,-1 0-1 0 0,0 0 0 0 0,1-6-1918 0 0,8-37 4555 0 0,-4 31-4288 0 0,1 0 0 0 0,1 1 0 0 0,1 1 0 0 0,1-1-1 0 0,1 2 1 0 0,0-1 0 0 0,1 2 0 0 0,2 0 0 0 0,0 0 0 0 0,0 1 0 0 0,2 1-1 0 0,0 1 1 0 0,7-5-267 0 0,38-25-1062 0 0,2 2 0 0 0,2 3-1 0 0,24-8 1063 0 0,-30 15-1987 0 0,-2-1-3920 0 0,-6-6-4047 0 0,-46 35 8213 0 0</inkml:trace>
  <inkml:trace contextRef="#ctx0" brushRef="#br0" timeOffset="699.761">1645 296 1116 0 0,'-3'12'1506'0'0,"0"-1"-1"0"0,-1 0 1 0 0,0 0-1 0 0,-1 0 1 0 0,0-1-1 0 0,-6 10-1505 0 0,-43 55 4510 0 0,37-54-4008 0 0,1 2-1 0 0,1 0 0 0 0,-2 5-501 0 0,15-25-317 0 0,1 1 1 0 0,-1-1-1 0 0,1 0 0 0 0,0 1 1 0 0,0-1-1 0 0,0 1 0 0 0,0 0 1 0 0,0 2 316 0 0,1-6-210 0 0,0 1 0 0 0,0 0 1 0 0,0 0-1 0 0,0-1 0 0 0,1 1 1 0 0,-1 0-1 0 0,0 0 0 0 0,0-1 1 0 0,0 1-1 0 0,1 0 0 0 0,-1-1 0 0 0,1 1 1 0 0,-1 0-1 0 0,0-1 0 0 0,1 1 1 0 0,-1-1-1 0 0,1 1 0 0 0,-1 0 1 0 0,1-1-1 0 0,-1 1 0 0 0,1-1 0 0 0,0 0 1 0 0,-1 1-1 0 0,1-1 0 0 0,0 1 1 0 0,-1-1-1 0 0,1 0 0 0 0,0 0 1 0 0,-1 1-1 0 0,1-1 0 0 0,0 0 0 0 0,0 0 1 0 0,-1 0-1 0 0,1 0 0 0 0,0 0 1 0 0,0 0-1 0 0,-1 0 0 0 0,1 0 1 0 0,0 0-1 0 0,0 0 0 0 0,-1 0 0 0 0,1 0 1 0 0,0 0-1 0 0,0-1 210 0 0,16 0-2563 0 0</inkml:trace>
  <inkml:trace contextRef="#ctx0" brushRef="#br0" timeOffset="1062.705">2129 437 204 0 0,'-30'4'6950'0'0,"0"0"0"0"0,-25-2-6950 0 0,24-1 2815 0 0,0 1 0 0 0,-16 4-2815 0 0,37-4 124 0 0,0 0 0 0 0,0 1 0 0 0,0 0 0 0 0,0 1 0 0 0,0 0 0 0 0,1 1 0 0 0,-1 0 0 0 0,1 0 1 0 0,-3 3-125 0 0,9-6 26 0 0,1-1 0 0 0,0 1 0 0 0,0-1 1 0 0,0 1-1 0 0,0 0 0 0 0,0 0 1 0 0,0 0-1 0 0,1 0 0 0 0,-1 0 1 0 0,1 0-1 0 0,-1 1 0 0 0,1-1 1 0 0,0 0-1 0 0,0 1 0 0 0,0-1 0 0 0,0 1 1 0 0,0-1-1 0 0,0 1 0 0 0,0 1-26 0 0,2-1 12 0 0,-1-1-1 0 0,0 0 0 0 0,0 0 0 0 0,1 1 0 0 0,-1-1 1 0 0,1 0-1 0 0,0 0 0 0 0,0 0 0 0 0,0 0 0 0 0,0 0 1 0 0,0 0-1 0 0,0 0 0 0 0,0 0 0 0 0,1-1 0 0 0,-1 1 1 0 0,1 0-1 0 0,-1-1 0 0 0,2 2-11 0 0,4 3-20 0 0,0-1 0 0 0,1 0 0 0 0,0 0 0 0 0,0-1 0 0 0,0 1 0 0 0,0-2 0 0 0,1 1-1 0 0,-1-1 1 0 0,1-1 0 0 0,3 1 20 0 0,8 1-605 0 0,0-2 0 0 0,0 0-1 0 0,0-1 1 0 0,0-1 0 0 0,0-1 0 0 0,0-1-1 0 0,9-2 606 0 0,-18 2-796 0 0,0 0-1 0 0,0-1 1 0 0,-1 0 0 0 0,1 0-1 0 0,-1-1 1 0 0,0-1-1 0 0,0 1 1 0 0,-1-2-1 0 0,1 1 1 0 0,-1-1-1 0 0,0-1 1 0 0,-1 0-1 0 0,1 0 1 0 0,1-3 796 0 0,-9 9-37 0 0,0-1 1 0 0,0 1-1 0 0,0 0 0 0 0,0 0 1 0 0,0 0-1 0 0,0-1 1 0 0,0 1-1 0 0,-1 0 0 0 0,1-1 1 0 0,0 1-1 0 0,-1-1 0 0 0,1 1 1 0 0,-1 0-1 0 0,0-1 1 0 0,0 1-1 0 0,1-1 0 0 0,-1-1 37 0 0,0 3 74 0 0,-1-1-1 0 0,1 0 0 0 0,0 1 1 0 0,0-1-1 0 0,-1 0 1 0 0,1 1-1 0 0,0-1 0 0 0,-1 0 1 0 0,1 1-1 0 0,-1-1 0 0 0,1 1 1 0 0,-1-1-1 0 0,1 1 0 0 0,-1-1 1 0 0,1 1-1 0 0,-1-1 1 0 0,0 1-1 0 0,1-1 0 0 0,-1 1 1 0 0,0 0-1 0 0,1-1 0 0 0,-1 1 1 0 0,0 0-1 0 0,0 0-73 0 0,-3-1 341 0 0,1 0 1 0 0,-1 1-1 0 0,0-1 1 0 0,1 1-1 0 0,-1 0 1 0 0,0 0-1 0 0,0 0 0 0 0,1 1 1 0 0,-1-1-1 0 0,0 1 1 0 0,1 0-1 0 0,-4 1-341 0 0,2 1 295 0 0,0 0-1 0 0,0 0 1 0 0,0 0-1 0 0,0 0 1 0 0,0 1-1 0 0,1 0 1 0 0,-1 0 0 0 0,1 0-1 0 0,0 1 1 0 0,0-1-1 0 0,1 1 1 0 0,0 0 0 0 0,-1 0-1 0 0,0 3-294 0 0,3-6 83 0 0,0-1 0 0 0,0 1 0 0 0,0 0 0 0 0,0 0 0 0 0,1 0 0 0 0,-1 0 0 0 0,1 0 0 0 0,-1 0 0 0 0,1 0 0 0 0,0 1 0 0 0,-1-1 0 0 0,1 0 0 0 0,0 0 0 0 0,1 0 0 0 0,-1 0 0 0 0,0 0 0 0 0,1 0 0 0 0,-1 0-1 0 0,1 0 1 0 0,-1 0 0 0 0,1 0 0 0 0,0 0 0 0 0,0 0 0 0 0,0 0 0 0 0,0 0 0 0 0,0 0 0 0 0,0-1 0 0 0,1 1 0 0 0,-1-1 0 0 0,1 1 0 0 0,-1-1 0 0 0,1 1 0 0 0,-1-1 0 0 0,1 0 0 0 0,0 1 0 0 0,0-1 0 0 0,-1 0 0 0 0,1 0 0 0 0,0-1 0 0 0,0 1 0 0 0,0 0 0 0 0,0 0-83 0 0,4 0 152 0 0,-1 0 1 0 0,0 0 0 0 0,1 0-1 0 0,-1 0 1 0 0,1-1 0 0 0,-1 0-1 0 0,1 0 1 0 0,-1-1 0 0 0,1 1 0 0 0,-1-1-1 0 0,1 0 1 0 0,-1-1 0 0 0,0 1-1 0 0,0-1 1 0 0,0 0 0 0 0,0 0-1 0 0,5-3-152 0 0,13-8 100 0 0,-1 0 1 0 0,0-2-1 0 0,3-3-100 0 0,-16 11 43 0 0,34-26-31 0 0,-11 9-27 0 0,1 0-1 0 0,8-3 16 0 0,-32 22-8 0 0,0 0 0 0 0,1 1-1 0 0,-1 0 1 0 0,1 0 0 0 0,0 1 0 0 0,0 0 0 0 0,0 0-1 0 0,0 1 1 0 0,0 1 0 0 0,10-1 8 0 0,-18 2-2 0 0,0 0-1 0 0,0 0 1 0 0,0 0-1 0 0,0 0 1 0 0,0 0-1 0 0,0 0 1 0 0,0 1 0 0 0,0-1-1 0 0,0 0 1 0 0,-1 1-1 0 0,1 0 1 0 0,0-1-1 0 0,0 1 1 0 0,0 0 0 0 0,0 0-1 0 0,-1 0 1 0 0,1 0-1 0 0,0 1 1 0 0,-1-1-1 0 0,1 0 1 0 0,-1 1 0 0 0,1-1-1 0 0,-1 1 3 0 0,0-1-5 0 0,-1 1-1 0 0,1 0 0 0 0,-1 0 1 0 0,1 0-1 0 0,-1 0 1 0 0,0 0-1 0 0,1 0 1 0 0,-1 0-1 0 0,0 0 0 0 0,-1 0 1 0 0,1 0-1 0 0,0 0 1 0 0,0 0-1 0 0,-1 0 1 0 0,1 0-1 0 0,-1 0 1 0 0,0-1-1 0 0,0 3 6 0 0,-5 8-85 0 0,0 0 0 0 0,-1 0 0 0 0,0-1 0 0 0,-1 0 0 0 0,-9 10 85 0 0,-43 44-1851 0 0,23-26-3102 0 0,36-38 4586 0 0,1 0-1 0 0,-1 0 1 0 0,0 0 0 0 0,0 0 0 0 0,0 0 0 0 0,1 0 0 0 0,-1 0 0 0 0,1 0 0 0 0,-1 0-1 0 0,1 0 1 0 0,-1 0 0 0 0,1 0 0 0 0,-1 0 0 0 0,1 0 0 0 0,0 0 0 0 0,0 1 367 0 0,0-2-168 0 0,0 1 0 0 0,1-1 0 0 0,-1 1 0 0 0,0-1 0 0 0,1 0 0 0 0,-1 1 0 0 0,0-1 0 0 0,1 1 1 0 0,-1-1-1 0 0,1 0 0 0 0,-1 1 0 0 0,1-1 0 0 0,-1 0 0 0 0,1 0 0 0 0,-1 1 0 0 0,1-1 0 0 0,-1 0 0 0 0,1 0 0 0 0,-1 0 0 0 0,1 0 1 0 0,-1 0-1 0 0,1 0 0 0 0,-1 0 0 0 0,1 0 0 0 0,-1 0 0 0 0,1 0 0 0 0,-1 0 0 0 0,1 0 0 0 0,-1 0 0 0 0,1 0 0 0 0,-1 0 1 0 0,1 0-1 0 0,0-1 168 0 0,14 0-1982 0 0</inkml:trace>
  <inkml:trace contextRef="#ctx0" brushRef="#br0" timeOffset="1405.474">2945 485 1280 0 0,'-1'-1'295'0'0,"1"0"0"0"0,0 0 0 0 0,-1 0-1 0 0,1 0 1 0 0,-1 0 0 0 0,0 0 0 0 0,1 0 0 0 0,-1 0-1 0 0,0 0 1 0 0,1 0 0 0 0,-1 0 0 0 0,0 0 0 0 0,0 1-1 0 0,0-1 1 0 0,0 0 0 0 0,0 1 0 0 0,0-1 0 0 0,0 1 0 0 0,0-1-1 0 0,0 1 1 0 0,0-1 0 0 0,0 1 0 0 0,0-1 0 0 0,0 1-1 0 0,-1 0 1 0 0,1 0 0 0 0,0 0 0 0 0,0 0 0 0 0,0 0-1 0 0,0 0 1 0 0,-1 0 0 0 0,1 0 0 0 0,0 0-295 0 0,-48 2 4076 0 0,45-2-3510 0 0,-17 3 859 0 0,1 0-1 0 0,0 1 1 0 0,-8 3-1425 0 0,22-6 97 0 0,1 1 0 0 0,0-1 0 0 0,-1 2 0 0 0,1-1 0 0 0,0 0 0 0 0,0 1 0 0 0,0 0 0 0 0,1 0 0 0 0,-1 0 0 0 0,1 1 0 0 0,0 0 0 0 0,-1-1 0 0 0,2 2 0 0 0,-4 2-97 0 0,7-6 4 0 0,-1-1 0 0 0,1 1 0 0 0,-1 0 0 0 0,1 0 0 0 0,-1-1 0 0 0,1 1 0 0 0,0 0-1 0 0,-1 0 1 0 0,1 0 0 0 0,0 0 0 0 0,0-1 0 0 0,0 1 0 0 0,-1 0 0 0 0,1 0 0 0 0,0 0 0 0 0,0 0-1 0 0,0 0 1 0 0,1 0 0 0 0,-1 0 0 0 0,0-1 0 0 0,0 1 0 0 0,0 0 0 0 0,1 0 0 0 0,-1 0 0 0 0,0 0-1 0 0,1-1 1 0 0,-1 1-4 0 0,1 1 2 0 0,1-1 0 0 0,-1 0 0 0 0,0 0-1 0 0,1 0 1 0 0,-1 0 0 0 0,0 0 0 0 0,1 0-1 0 0,-1 0 1 0 0,1 0 0 0 0,0-1-1 0 0,-1 1 1 0 0,1 0 0 0 0,1-1-2 0 0,7 3-30 0 0,0-2 1 0 0,0 1-1 0 0,1-1 0 0 0,4-1 30 0 0,-14 0-9 0 0,31-1-933 0 0,0-2 0 0 0,-1-1 1 0 0,1-1-1 0 0,-1-2 1 0 0,13-5 941 0 0,-35 10-431 0 0,-8 1 390 0 0,0 1 0 0 0,0-1 0 0 0,0 1 0 0 0,0 0 0 0 0,0 0 0 0 0,0-1 0 0 0,0 1 1 0 0,0 0-1 0 0,0 0 0 0 0,0 0 0 0 0,0 0 0 0 0,0 0 0 0 0,0 0 0 0 0,0 0 0 0 0,0 0 0 0 0,0 1 0 0 0,-1-1 0 0 0,1 0 0 0 0,0 0 0 0 0,0 1 0 0 0,0-1 0 0 0,0 1 41 0 0,0 0 27 0 0,-1-1 0 0 0,0 1-1 0 0,0 0 1 0 0,0-1-1 0 0,0 1 1 0 0,0 0 0 0 0,0-1-1 0 0,0 1 1 0 0,-1 0 0 0 0,1-1-1 0 0,0 1 1 0 0,0 0 0 0 0,0-1-1 0 0,-1 1 1 0 0,1 0 0 0 0,0-1-1 0 0,-1 1 1 0 0,1-1-1 0 0,0 1 1 0 0,-1-1 0 0 0,1 1-1 0 0,-1-1 1 0 0,1 1-27 0 0,-35 34 1910 0 0,-130 85 1220 0 0,87-66-3603 0 0,-61 56 473 0 0,129-104-1919 0 0,8-12-1712 0 0,9-14-2453 0 0,30-18 55 0 0,-12 13 3945 0 0</inkml:trace>
  <inkml:trace contextRef="#ctx0" brushRef="#br0" timeOffset="1647.831">3099 531 2424 0 0,'-15'12'4053'0'0,"1"-2"0"0"0,-1 1 1 0 0,-12 4-4054 0 0,15-8 1175 0 0,-1 1 1 0 0,1 0 0 0 0,0 1-1 0 0,0 0 1 0 0,-5 7-1176 0 0,16-15 21 0 0,-1 0 1 0 0,1 0-1 0 0,0 0 1 0 0,0 0-1 0 0,0 0 1 0 0,0 0-1 0 0,0 0 0 0 0,0 0 1 0 0,0 1-1 0 0,1-1 1 0 0,-1 0-1 0 0,0 1 1 0 0,1-1-1 0 0,-1 0 0 0 0,1 1 1 0 0,-1-1-1 0 0,1 1 1 0 0,0-1-1 0 0,-1 1 1 0 0,1-1-1 0 0,0 1 1 0 0,0-1-1 0 0,0 1 0 0 0,0-1 1 0 0,0 1-1 0 0,1-1 1 0 0,-1 1-1 0 0,0-1 1 0 0,1 1-1 0 0,-1-1 1 0 0,1 1-1 0 0,0-1 0 0 0,-1 0 1 0 0,1 1-1 0 0,0-1 1 0 0,0 0-1 0 0,0 1 1 0 0,0-1-1 0 0,0 0 1 0 0,0 0-1 0 0,0 0 0 0 0,0 0 1 0 0,0 0-1 0 0,0 0 1 0 0,1 0-1 0 0,-1-1 1 0 0,1 1-22 0 0,6 4 50 0 0,0-1 0 0 0,0-1 0 0 0,1 1 0 0 0,0-1 0 0 0,-1-1 1 0 0,1 0-1 0 0,5 1-50 0 0,38 2-209 0 0,0-1 0 0 0,0-3 0 0 0,0-2 0 0 0,0-3 0 0 0,0-1 0 0 0,9-5 209 0 0,-43 6-725 0 0,-1 0 1 0 0,-1-1 0 0 0,1-1 0 0 0,3-2 724 0 0,-8 2-1072 0 0,0 0 1 0 0,-1-1-1 0 0,0 0 0 0 0,0-1 1 0 0,-1 0-1 0 0,0-1 0 0 0,0 0 0 0 0,-1 0 1 0 0,0-1-1 0 0,-1 0 0 0 0,0-1 0 0 0,0 0 1 0 0,1-3 1071 0 0,18-31-2462 0 0</inkml:trace>
  <inkml:trace contextRef="#ctx0" brushRef="#br0" timeOffset="1875.833">3874 76 1244 0 0,'-89'136'11621'0'0,"41"-67"-3956"0"0,-16 35-7665 0 0,49-73-165 0 0,0 0 0 0 0,2 1 165 0 0,3-6-1881 0 0,2 0 1 0 0,-4 25 1880 0 0,11-47-689 0 0,0 0 1 0 0,0 0-1 0 0,1 0 1 0 0,-1 0-1 0 0,1 1 1 0 0,1-1-1 0 0,-1 0 1 0 0,0 0-1 0 0,1 0 1 0 0,0 0 0 0 0,0 0-1 0 0,0 0 1 0 0,0 0-1 0 0,1 0 1 0 0,0 0-1 0 0,0 0 1 0 0,0 0-1 0 0,0-1 1 0 0,2 3 688 0 0,10 8-2302 0 0</inkml:trace>
  <inkml:trace contextRef="#ctx0" brushRef="#br0" timeOffset="2206.301">3979 603 2332 0 0,'0'-2'663'0'0,"0"1"-1"0"0,0-1 0 0 0,0 1 0 0 0,0 0 1 0 0,-1-1-1 0 0,1 1 0 0 0,-1 0 1 0 0,1-1-1 0 0,-1 1 0 0 0,1 0 1 0 0,-1 0-1 0 0,0 0 0 0 0,0-1 1 0 0,1 1-1 0 0,-1 0 0 0 0,0 0 1 0 0,0 0-1 0 0,0 0 0 0 0,0 0 1 0 0,0 0-663 0 0,-2-1 600 0 0,0 0 0 0 0,0 0 0 0 0,0 1 0 0 0,-1-1 1 0 0,1 1-1 0 0,0 0 0 0 0,-1-1 0 0 0,0 1-600 0 0,-6-1 360 0 0,1 0 1 0 0,0 1-1 0 0,0 0 0 0 0,-1 1 0 0 0,-8 0-360 0 0,14 0 67 0 0,0 1-1 0 0,-1 0 1 0 0,1 0 0 0 0,0 0-1 0 0,0 1 1 0 0,0-1-1 0 0,0 1 1 0 0,1 0-1 0 0,-1 0 1 0 0,0 0-1 0 0,1 1 1 0 0,-1-1 0 0 0,1 2-67 0 0,2-4 6 0 0,0 1 1 0 0,0 0-1 0 0,0-1 1 0 0,1 1-1 0 0,-1 0 1 0 0,1 0 0 0 0,-1 0-1 0 0,0 0 1 0 0,1 0-1 0 0,0 0 1 0 0,-1 0-1 0 0,1 0 1 0 0,-1 0 0 0 0,1 0-1 0 0,0 0 1 0 0,0 0-1 0 0,0 0 1 0 0,0 0-1 0 0,-1 0 1 0 0,1 0 0 0 0,1 1-7 0 0,-1-1-3 0 0,1 0 1 0 0,-1 1-1 0 0,1-1 1 0 0,0 0-1 0 0,0 1 1 0 0,-1-1 0 0 0,1 0-1 0 0,0 0 1 0 0,0 0-1 0 0,1 0 1 0 0,-1 0-1 0 0,0 0 1 0 0,0 0 0 0 0,0 0-1 0 0,1 0 1 0 0,-1 0-1 0 0,0-1 1 0 0,1 1 0 0 0,-1 0-1 0 0,1-1 3 0 0,8 5-59 0 0,1-1 0 0 0,1-1 0 0 0,-1 0 0 0 0,0-1 0 0 0,1 0 0 0 0,0 0 0 0 0,-1-1 0 0 0,1-1 0 0 0,3 0 59 0 0,15-1-656 0 0,1-2 1 0 0,27-6 655 0 0,-84 30-59 0 0,8-10 85 0 0,-1 0 0 0 0,2 1 1 0 0,-1 1-1 0 0,2 0 0 0 0,0 2 0 0 0,0 0 0 0 0,-9 12-26 0 0,24-26 1 0 0,0 1 0 0 0,-1-1-1 0 0,1 0 1 0 0,0 1 0 0 0,0-1 0 0 0,0 1 0 0 0,0-1-1 0 0,0 1 1 0 0,0 0 0 0 0,1-1 0 0 0,-1 1 0 0 0,0 0-1 0 0,1 0 1 0 0,-1 0 0 0 0,1-1 0 0 0,0 1-1 0 0,0 0 1 0 0,0 0 0 0 0,0 0 0 0 0,0 0 0 0 0,0-1-1 0 0,0 1 1 0 0,0 0 0 0 0,1 0 0 0 0,-1 0 0 0 0,1-1-1 0 0,-1 1 1 0 0,1 0 0 0 0,0 0 0 0 0,0 0-1 0 0,0-1 2 0 0,1 0 0 0 0,0 0 0 0 0,0 1 0 0 0,-1-1 0 0 0,1 0 0 0 0,0 0 0 0 0,0 0 0 0 0,0-1 0 0 0,0 1 0 0 0,0 0 0 0 0,0-1 0 0 0,0 0 0 0 0,0 1 0 0 0,0-1 0 0 0,0 0 0 0 0,0 0 0 0 0,0 0 0 0 0,1 0 0 0 0,-1 0 0 0 0,0-1 0 0 0,0 1 0 0 0,0 0 1 0 0,0-1-1 0 0,0 0 0 0 0,0 1 0 0 0,0-2-2 0 0,22-7 159 0 0,0-2 0 0 0,0-1 0 0 0,-1-1 1 0 0,-1-1-1 0 0,0-1 0 0 0,4-5-159 0 0,5-3 418 0 0,1 2-1 0 0,20-10-417 0 0,-28 20 113 0 0,0 1-1 0 0,0 1 1 0 0,1 1-1 0 0,0 1 0 0 0,1 2 1 0 0,0 0-1 0 0,-1 1 1 0 0,1 2-1 0 0,1 1 0 0 0,-1 1 1 0 0,0 1-1 0 0,22 4-112 0 0,-9 1-1176 0 0,-1 2 1 0 0,0 1-1 0 0,22 9 1176 0 0,25 15-5419 0 0,-2 5-3430 0 0,-57-25 5444 0 0,-2-2 791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6:0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12 388 0 0,'5'-9'3541'0'0,"-7"7"590"0"0,1 2-3920 0 0,0 1 0 0 0,0 0 0 0 0,0 0 0 0 0,0-1 0 0 0,0 1-1 0 0,1 0 1 0 0,-1 0 0 0 0,0 0 0 0 0,0 0 0 0 0,1 0 0 0 0,-1 0-1 0 0,0 0 1 0 0,1 0 0 0 0,-1 0 0 0 0,1 1-211 0 0,-48 105 3140 0 0,4 7-3140 0 0,-6 15 1174 0 0,0-12-513 0 0,-40 100-212 0 0,70-160-518 0 0,2 1 1 0 0,-8 50 68 0 0,22-89-526 0 0,1-1 0 0 0,2 1 0 0 0,0 0 0 0 0,0-1 0 0 0,2 7 526 0 0,-1-20-464 0 0,1-1 1 0 0,-1 1-1 0 0,1 0 1 0 0,0-1-1 0 0,0 1 0 0 0,0-1 1 0 0,1 1-1 0 0,-1-1 1 0 0,1 1-1 0 0,0-1 0 0 0,0 0 1 0 0,1 0-1 0 0,-1 0 0 0 0,1 0 1 0 0,0-1-1 0 0,0 1 1 0 0,0-1-1 0 0,1 1 0 0 0,-1-1 1 0 0,1 0-1 0 0,0 0 1 0 0,0-1-1 0 0,1 1 464 0 0,18 6-2097 0 0</inkml:trace>
  <inkml:trace contextRef="#ctx0" brushRef="#br0" timeOffset="305.699">598 800 712 0 0,'-21'5'1532'0'0,"-2"-1"-84"0"0,-3-2-352 0 0,-1 0-1088 0 0,-1 0-972 0 0,2 2-432 0 0,0-2 4 0 0</inkml:trace>
  <inkml:trace contextRef="#ctx0" brushRef="#br0" timeOffset="913.946">615 756 700 0 0,'-2'2'699'0'0,"-1"-1"0"0"0,1 0 0 0 0,0 0 0 0 0,0 0 0 0 0,-1 0 0 0 0,1 0 1 0 0,-1 0-1 0 0,1-1 0 0 0,-1 1 0 0 0,1-1 0 0 0,-1 0 0 0 0,1 0 0 0 0,-2 0-699 0 0,0 0 295 0 0,1 1-1 0 0,-1-1 1 0 0,1 1 0 0 0,-1-1 0 0 0,1 1-1 0 0,-1 0 1 0 0,1 0 0 0 0,0 1-1 0 0,-1-1-294 0 0,-6 6 82 0 0,1 0-1 0 0,0 0 0 0 0,0 1 0 0 0,1 1 0 0 0,0-1 0 0 0,0 1 0 0 0,1 0 0 0 0,0 1 0 0 0,1 0 0 0 0,-4 7-81 0 0,1 0 126 0 0,1 0 1 0 0,0 0-1 0 0,1 0 1 0 0,1 1-1 0 0,1 0 1 0 0,0 6-127 0 0,4-18 18 0 0,0-1 0 0 0,1 0 0 0 0,0 1 0 0 0,0-1 0 0 0,0 1 0 0 0,1-1 0 0 0,-1 1 0 0 0,1-1 0 0 0,1 0 0 0 0,-1 0 0 0 0,1 1 0 0 0,0-1 0 0 0,0 0 0 0 0,0 0 0 0 0,2 2-18 0 0,-3-6 2 0 0,0 1 1 0 0,0-1-1 0 0,1 1 0 0 0,-1-1 0 0 0,0 1 0 0 0,1-1 0 0 0,-1 0 0 0 0,1 1 1 0 0,0-1-1 0 0,-1 0 0 0 0,1 0 0 0 0,0 0 0 0 0,0-1 0 0 0,-1 1 1 0 0,1 0-1 0 0,0-1 0 0 0,0 1 0 0 0,0-1-2 0 0,1 1 1 0 0,-1-1 0 0 0,1 0 0 0 0,0-1 0 0 0,-1 1 0 0 0,1 0 0 0 0,0-1 0 0 0,-1 0 0 0 0,1 1 0 0 0,-1-1 0 0 0,1 0 0 0 0,-1 0 0 0 0,0-1 0 0 0,1 1 1 0 0,-1 0-1 0 0,0-1 0 0 0,0 1 0 0 0,0-1-1 0 0,1 0 0 0 0,0-1 1 0 0,0 1 0 0 0,0 0-1 0 0,-1-1 1 0 0,1 0-1 0 0,-1 0 1 0 0,0 1 0 0 0,0-1-1 0 0,0-1 1 0 0,0 1 0 0 0,0 0-1 0 0,-1 0 1 0 0,1-1-1 0 0,-1 1 1 0 0,0-1 0 0 0,0 1-1 0 0,0-1 1 0 0,-1 1-1 0 0,1-1 0 0 0,-1-7 67 0 0,0 0 0 0 0,-1 1-1 0 0,0-1 1 0 0,-1 1 0 0 0,-1-8-67 0 0,-5-41 2723 0 0,8 57-2656 0 0,1 0 0 0 0,0 0 0 0 0,-1 0-1 0 0,1 0 1 0 0,0 0 0 0 0,0 0 0 0 0,1 0 0 0 0,-1 0 0 0 0,0 0 0 0 0,0 1 0 0 0,1-1-1 0 0,-1 0 1 0 0,1 1 0 0 0,0-1 0 0 0,-1 1 0 0 0,1 0 0 0 0,0-1 0 0 0,0 1 0 0 0,0 0-1 0 0,0 0 1 0 0,0 0-67 0 0,45-21-112 0 0,-45 22 144 0 0,54-21-43 0 0,1 3 0 0 0,0 2 1 0 0,2 3-1 0 0,48-5 11 0 0,-78 18-12 0 0,-23 6 23 0 0,-14 7 18 0 0,-22 14 241 0 0,0-1 0 0 0,-12 6-270 0 0,20-17 228 0 0,1 1 0 0 0,0 2 0 0 0,1 0 0 0 0,1 1-1 0 0,1 1 1 0 0,-7 10-228 0 0,24-28 0 0 0,0-1 1 0 0,0 0-1 0 0,0 0 0 0 0,0 0 0 0 0,1 1 0 0 0,-1-1 0 0 0,0 0 1 0 0,1 1-1 0 0,-1-1 0 0 0,1 1 0 0 0,0-1 0 0 0,-1 1 0 0 0,1-1 0 0 0,0 1 1 0 0,0-1-1 0 0,0 1 0 0 0,0-1 0 0 0,0 1 0 0 0,0-1-1 0 0,0-1 0 0 0,1 1 0 0 0,-1-1 0 0 0,1 1 0 0 0,-1-1 0 0 0,0 1 0 0 0,1-1 0 0 0,-1 1 0 0 0,1-1 0 0 0,0 1 0 0 0,-1-1 0 0 0,1 0 0 0 0,-1 1 0 0 0,1-1 0 0 0,-1 0 0 0 0,1 1 0 0 0,0-1 0 0 0,-1 0-1 0 0,1 0 1 0 0,0 0 0 0 0,-1 1 0 0 0,1-1 0 0 0,0 0 0 0 0,-1 0 0 0 0,1 0 0 0 0,0 0 1 0 0,5 0-5 0 0,0-1-1 0 0,1 0 0 0 0,-1 0 1 0 0,0 0-1 0 0,0 0 1 0 0,0-1-1 0 0,4-2 6 0 0,12-5-102 0 0,1-2 0 0 0,-2-1 0 0 0,1 0 1 0 0,-2-2-1 0 0,0 0 102 0 0,-8 6-151 0 0,-1-1 1 0 0,-1-1-1 0 0,1 1 1 0 0,-1-2 0 0 0,-1 1-1 0 0,0-1 1 0 0,-1-1-1 0 0,0 0 1 0 0,2-4 150 0 0,-8 10-29 0 0,-4 6 25 0 0,-10 11 54 0 0,-12 19 128 0 0,-4 16 341 0 0,2 2 0 0 0,-18 49-519 0 0,-8 17 280 0 0,5-28-740 0 0,-4-2 0 0 0,-4-2 0 0 0,-13 9 460 0 0,54-78-4053 0 0,13-24-2427 0 0,9-16 525 0 0,-3 14 5943 0 0,9-21-1984 0 0</inkml:trace>
  <inkml:trace contextRef="#ctx0" brushRef="#br0" timeOffset="1322.958">1409 637 192 0 0,'4'3'602'0'0,"0"-1"1"0"0,0 1-1 0 0,0 0 0 0 0,-1 1 1 0 0,1-1-1 0 0,-1 1 1 0 0,0-1-1 0 0,0 1-602 0 0,-2-2 339 0 0,0 0 1 0 0,0 1 0 0 0,0-1-1 0 0,0 0 1 0 0,0 0-1 0 0,-1 0 1 0 0,1 1-1 0 0,-1-1 1 0 0,0 0 0 0 0,0 0-1 0 0,0 1 1 0 0,0-1-1 0 0,0 0 1 0 0,0 0-1 0 0,0 1 1 0 0,-1-1-1 0 0,1 0 1 0 0,-1 2-340 0 0,-12 37 1646 0 0,-1 0-1 0 0,-2-1 1 0 0,-2 0 0 0 0,-11 17-1646 0 0,-12 14 1514 0 0,-46 60-1514 0 0,67-101 13 0 0,13-19-49 0 0,0 1-1 0 0,-1-1 0 0 0,-1-1 1 0 0,0 1-1 0 0,0-1 1 0 0,-11 8 36 0 0,20-18-49 0 0,0 1 0 0 0,0-1 1 0 0,-1 0-1 0 0,1 1 0 0 0,0-1 0 0 0,0 0 1 0 0,-1 1-1 0 0,1-1 0 0 0,0 0 0 0 0,-1 0 1 0 0,1 1-1 0 0,0-1 0 0 0,-1 0 1 0 0,1 0-1 0 0,0 0 0 0 0,-1 0 0 0 0,1 1 1 0 0,-1-1-1 0 0,1 0 0 0 0,0 0 1 0 0,-1 0-1 0 0,1 0 0 0 0,-1 0 0 0 0,1 0 1 0 0,0 0-1 0 0,-1 0 0 0 0,1 0 0 0 0,-1 0 1 0 0,1 0-1 0 0,0 0 0 0 0,-1-1 1 0 0,1 1-1 0 0,-1 0 0 0 0,1 0 0 0 0,0 0 1 0 0,-1 0-1 0 0,1-1 0 0 0,0 1 0 0 0,-1 0 1 0 0,1 0-1 0 0,0-1 0 0 0,-1 1 1 0 0,1 0-1 0 0,0 0 0 0 0,0-1 0 0 0,-1 1 1 0 0,1 0-1 0 0,0-1 0 0 0,0 1 0 0 0,-1-1 1 0 0,1 1-1 0 0,0 0 0 0 0,0-1 1 0 0,0 1-1 0 0,0 0 0 0 0,0-1 0 0 0,0 1 1 0 0,0-1-1 0 0,0 1 0 0 0,0-1 1 0 0,0 1-1 0 0,0 0 0 0 0,0-1 0 0 0,0 1 1 0 0,0-1-1 0 0,0 1 0 0 0,0 0 0 0 0,0-1 1 0 0,0 1 48 0 0,6-32-2671 0 0,10-10 1352 0 0,2 1 1 0 0,1 1 0 0 0,13-18 1318 0 0,13-28-8 0 0,-23 40 127 0 0,13-28 1640 0 0,3 1 1 0 0,3 1-1 0 0,18-19-1759 0 0,-51 81 415 0 0,0 1-1 0 0,0 0 1 0 0,1 0-1 0 0,0 1 1 0 0,1 0-1 0 0,1-1-414 0 0,-7 6 131 0 0,-1 1-1 0 0,0 0 0 0 0,1 0 1 0 0,-1 0-1 0 0,1 0 0 0 0,0 0 0 0 0,0 1 1 0 0,0-1-1 0 0,0 1 0 0 0,0 0 1 0 0,0 0-1 0 0,0 1 0 0 0,0-1 0 0 0,0 1 1 0 0,0 0-1 0 0,0 0 0 0 0,0 0 1 0 0,1 1-1 0 0,3 0-130 0 0,-7 0 26 0 0,0-1 1 0 0,0 1 0 0 0,0-1-1 0 0,1 1 1 0 0,-1-1 0 0 0,0 1-1 0 0,0 0 1 0 0,0 0 0 0 0,0-1-1 0 0,0 1 1 0 0,0 0-1 0 0,0 0 1 0 0,0 0 0 0 0,0 0-1 0 0,-1 0 1 0 0,1 0 0 0 0,0 0-1 0 0,-1 1 1 0 0,1-1 0 0 0,-1 0-1 0 0,1 0 1 0 0,0 2-27 0 0,-1 0 20 0 0,1 0 0 0 0,-1 0 0 0 0,0 0 0 0 0,0 0 0 0 0,0 0 0 0 0,0 0 0 0 0,0 0 1 0 0,-1 0-1 0 0,1 0 0 0 0,-1 0-20 0 0,-2 8 14 0 0,-1-1 0 0 0,0-1 1 0 0,0 1-1 0 0,-1 0 1 0 0,-3 4-15 0 0,-3 2-69 0 0,0 0 1 0 0,-2 0 0 0 0,0-1 0 0 0,0-1 0 0 0,-1 0 0 0 0,-1-1 0 0 0,-1-1 0 0 0,1 0 0 0 0,-2-1 0 0 0,0-1-1 0 0,-10 5 69 0 0,12-8-1454 0 0,1-1-1 0 0,-2 0 1 0 0,1-1-1 0 0,-1-1 0 0 0,-6 1 1455 0 0,3-4-3767 0 0,14-1-1176 0 0,9-5 2727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27:15.42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5764 1019 1472 0 0,'-15'2'4251'0'0,"-34"6"4544"0"0,1 7-4530 0 0,44-14-4182 0 0,0 1 0 0 0,0 0-1 0 0,0 0 1 0 0,0 0 0 0 0,0 1-1 0 0,1 0 1 0 0,-1-1 0 0 0,1 1-1 0 0,0 0 1 0 0,-1 1 0 0 0,1-1 0 0 0,1 0-1 0 0,-1 1 1 0 0,1 0 0 0 0,-1 0-1 0 0,1 0 1 0 0,0 0 0 0 0,0 0-1 0 0,1 0 1 0 0,-1 0 0 0 0,1 1-83 0 0,0-3 8 0 0,1 0 0 0 0,-1 0 1 0 0,1 0-1 0 0,-1 0 0 0 0,1 0 0 0 0,0 0 0 0 0,0 1 1 0 0,0-1-1 0 0,0 0 0 0 0,1 0 0 0 0,-1 0 0 0 0,0 0 1 0 0,1 0-1 0 0,0 1 0 0 0,-1-1 0 0 0,1 0 0 0 0,0 0 1 0 0,0-1-1 0 0,0 1 0 0 0,0 0 0 0 0,2 1-8 0 0,-1 0 4 0 0,0-1 0 0 0,1 0-1 0 0,0 0 1 0 0,-1 0 0 0 0,1 0-1 0 0,0 0 1 0 0,0-1 0 0 0,0 1-1 0 0,0-1 1 0 0,0 0 0 0 0,1 0-1 0 0,-1 0 1 0 0,1 0-4 0 0,8 1-3 0 0,-1-1 0 0 0,1 0 0 0 0,0 0 0 0 0,0-1 0 0 0,-1-1 0 0 0,1 0 0 0 0,8-1 3 0 0,3-4-157 0 0,0 0 1 0 0,0-1-1 0 0,-1-2 0 0 0,0 0 0 0 0,-1-1 0 0 0,15-10 157 0 0,-3 0-679 0 0,-1-2-1 0 0,-1-1 1 0 0,21-20 679 0 0,-60 51 63 0 0,1 0-1 0 0,0 1 1 0 0,0 0 0 0 0,1 0 0 0 0,0 1 0 0 0,0 0 0 0 0,1 0 0 0 0,1 0 0 0 0,0 1-1 0 0,0-1 1 0 0,1 1 0 0 0,0 0 0 0 0,1 0 0 0 0,0 0 0 0 0,1 0 0 0 0,0 9-63 0 0,1-18 26 0 0,0 0 0 0 0,0 1 1 0 0,0-1-1 0 0,1 0 0 0 0,-1 0 1 0 0,1 0-1 0 0,-1 0 0 0 0,1 0 1 0 0,0 0-1 0 0,0 0 0 0 0,-1 0 0 0 0,2 0 1 0 0,-1 0-1 0 0,0 0 0 0 0,0 0 1 0 0,1-1-1 0 0,-1 1 0 0 0,1-1 1 0 0,-1 1-1 0 0,1-1 0 0 0,-1 1 1 0 0,1-1-1 0 0,2 1-26 0 0,-1-1 25 0 0,1 1 1 0 0,-1-1-1 0 0,0-1 0 0 0,1 1 1 0 0,-1 0-1 0 0,1-1 0 0 0,-1 0 1 0 0,1 0-1 0 0,0 0 0 0 0,-1 0 1 0 0,1 0-1 0 0,-1-1 0 0 0,4 0-25 0 0,5-3 16 0 0,0 1-1 0 0,0-2 1 0 0,0 1-1 0 0,-1-1 1 0 0,0-1-1 0 0,0 0 0 0 0,10-8-15 0 0,-4 1-185 0 0,-1-1-1 0 0,-1-1 1 0 0,0-1-1 0 0,-1 0 0 0 0,0-1 1 0 0,-1 0-1 0 0,-1-1 1 0 0,-1 0-1 0 0,-1-1 0 0 0,0 0 1 0 0,-2-1-1 0 0,0 0 1 0 0,2-8 185 0 0,-10 26-24 0 0,1 0 1 0 0,-1-1-1 0 0,1 1 1 0 0,0 0 0 0 0,0 0-1 0 0,0 0 1 0 0,0 0-1 0 0,0 0 1 0 0,0 0 0 0 0,1 1-1 0 0,-1-1 1 0 0,1 0-1 0 0,-1 1 1 0 0,1-1 0 0 0,-1 1-1 0 0,2-1 24 0 0,-2 2 1 0 0,0 0 0 0 0,1 0 0 0 0,-1 0 1 0 0,0 0-1 0 0,1 0 0 0 0,-1 0 0 0 0,0 1 0 0 0,1-1 0 0 0,-1 0 0 0 0,0 1 0 0 0,1-1 1 0 0,-1 1-1 0 0,0 0 0 0 0,0-1 0 0 0,0 1 0 0 0,0 0 0 0 0,0 0 0 0 0,1 0 0 0 0,-2-1 0 0 0,1 1 1 0 0,0 0-1 0 0,0 1 0 0 0,0-1 0 0 0,0 0 0 0 0,0 0 0 0 0,-1 1-1 0 0,11 10 30 0 0,1 1 0 0 0,0-1 0 0 0,1-1-1 0 0,0 0 1 0 0,6 3-30 0 0,-12-10 14 0 0,0 0-1 0 0,0-1 1 0 0,0 0 0 0 0,0 0-1 0 0,0-1 1 0 0,0 0 0 0 0,1 0-1 0 0,-1 0 1 0 0,1-1-1 0 0,0 0 1 0 0,-1-1 0 0 0,1 0-1 0 0,2 0-13 0 0,2-1 8 0 0,0-1 0 0 0,0 0 0 0 0,0-1 0 0 0,0 0-1 0 0,0-1 1 0 0,-1 0 0 0 0,1-1 0 0 0,-1 0 0 0 0,0-1 0 0 0,-1 0-1 0 0,5-4-7 0 0,-9 7 8 0 0,0-1 0 0 0,-1 0 0 0 0,0-1-1 0 0,0 1 1 0 0,0-1 0 0 0,0 0-1 0 0,-1 0 1 0 0,0-1 0 0 0,0 1-1 0 0,0-1 1 0 0,0 0 0 0 0,-1 0 0 0 0,0 0-1 0 0,-1-1 1 0 0,1 1 0 0 0,-1-1-1 0 0,-1 1 1 0 0,1-1 0 0 0,-1 0 0 0 0,0 0-1 0 0,0 0-7 0 0,-1 5 23 0 0,0 1 0 0 0,0 0 0 0 0,0 0 0 0 0,-1-1-1 0 0,1 1 1 0 0,0 0 0 0 0,-1-1 0 0 0,1 1 0 0 0,0 0 0 0 0,-1 0-1 0 0,0 0 1 0 0,1-1 0 0 0,-1 1 0 0 0,0 0 0 0 0,1 0 0 0 0,-1 0-1 0 0,0 0 1 0 0,0 0 0 0 0,0 0 0 0 0,0 0 0 0 0,0 0 0 0 0,0 1-1 0 0,0-1 1 0 0,0 0 0 0 0,0 1 0 0 0,-1-1 0 0 0,1 0 0 0 0,0 1-1 0 0,0 0 1 0 0,0-1 0 0 0,-1 1 0 0 0,1 0 0 0 0,0-1 0 0 0,-1 1-1 0 0,1 0 1 0 0,0 0 0 0 0,-1 0 0 0 0,1 0 0 0 0,0 0 0 0 0,-1 1-1 0 0,1-1 1 0 0,0 0 0 0 0,0 1 0 0 0,-1-1 0 0 0,1 0-23 0 0,-7 2 139 0 0,-1 0 0 0 0,1 1 1 0 0,0 0-1 0 0,0 0 0 0 0,0 0 1 0 0,-4 3-140 0 0,-7 6 171 0 0,0 0 0 0 0,0 1 0 0 0,2 2 0 0 0,-1-1 0 0 0,2 2 0 0 0,0 0 0 0 0,1 1-1 0 0,-7 11-170 0 0,15-20 17 0 0,1 1 0 0 0,0 0-1 0 0,1 0 1 0 0,0 0 0 0 0,0 0-1 0 0,1 1 1 0 0,0 0-1 0 0,1 0 1 0 0,0 0 0 0 0,0 0-1 0 0,1 0 1 0 0,1 0 0 0 0,0 1-1 0 0,0-1 1 0 0,1 1-1 0 0,0-1 1 0 0,1 1 0 0 0,0-1-1 0 0,2 8-16 0 0,-1-12-2 0 0,0 0 0 0 0,0-1 0 0 0,1 1-1 0 0,0-1 1 0 0,0 1 0 0 0,1-1 0 0 0,-1 0-1 0 0,1 0 1 0 0,0 0 0 0 0,1-1 0 0 0,-1 1-1 0 0,1-1 1 0 0,0 0 0 0 0,0-1 0 0 0,0 1-1 0 0,0-1 1 0 0,1 0 0 0 0,-1 0 0 0 0,1 0-1 0 0,0-1 1 0 0,0 0 0 0 0,0 0 0 0 0,0-1-1 0 0,0 1 1 0 0,5-1 2 0 0,13 2-311 0 0,0-1 0 0 0,0-1-1 0 0,0-1 1 0 0,0-1 0 0 0,0-1 0 0 0,5-2 311 0 0,26-6-2856 0 0,0-3 0 0 0,0-2 0 0 0,-2-3 0 0 0,0-1 0 0 0,-1-3 0 0 0,18-12 2856 0 0,-9 1-1864 0 0</inkml:trace>
  <inkml:trace contextRef="#ctx0" brushRef="#br0" timeOffset="2135.949">14063 197 16 0 0,'0'-2'515'0'0,"0"1"1"0"0,0 0-1 0 0,0-1 1 0 0,-1 1-1 0 0,1-1 0 0 0,0 1 1 0 0,-1 0-1 0 0,1-1 0 0 0,-1 1 1 0 0,1 0-1 0 0,-1-1 1 0 0,0 1-1 0 0,1 0 0 0 0,-1 0 1 0 0,0-1-1 0 0,0 1 1 0 0,0 0-1 0 0,0 0 0 0 0,0 0 1 0 0,0 0-516 0 0,-2-1 538 0 0,1 1 1 0 0,-1-1-1 0 0,0 1 1 0 0,1-1-1 0 0,-1 1 0 0 0,0 0 1 0 0,0 0-1 0 0,0 0 1 0 0,-2 0-539 0 0,-6-1 575 0 0,0 1 1 0 0,0 0-1 0 0,0 1 1 0 0,-11 1-576 0 0,-65 8 671 0 0,2 4 0 0 0,0 5 1 0 0,-11 5-672 0 0,49-11 287 0 0,-126 31 1706 0 0,-84 37-1993 0 0,182-52 319 0 0,0 4-1 0 0,2 2 1 0 0,2 4 0 0 0,-34 25-319 0 0,99-59 9 0 0,-57 42 60 0 0,60-43-66 0 0,-1 0 0 0 0,1 0 0 0 0,0 1 0 0 0,-1-1 0 0 0,1 1 0 0 0,1 0 0 0 0,-1 0 0 0 0,1 0 0 0 0,-1 0 0 0 0,1 1 0 0 0,0-1 0 0 0,1 0 0 0 0,-1 1 0 0 0,1 0-3 0 0,1-3 0 0 0,0 0 0 0 0,0 0 0 0 0,0 1 1 0 0,0-1-1 0 0,1 0 0 0 0,-1 0 0 0 0,1 0 1 0 0,-1 0-1 0 0,1 0 0 0 0,0 0 0 0 0,0 0 0 0 0,0 0 1 0 0,0 0-1 0 0,0 0 0 0 0,0 0 0 0 0,1-1 1 0 0,-1 1-1 0 0,0 0 0 0 0,1-1 0 0 0,0 1 0 0 0,-1-1 1 0 0,1 0-1 0 0,0 1 0 0 0,0-1 0 0 0,-1 0 1 0 0,3 1-1 0 0,6 3-1 0 0,-1 0 1 0 0,1-1-1 0 0,1 0 1 0 0,7 2 0 0 0,30 6-15 0 0,-1-3 0 0 0,2-1-1 0 0,39 0 16 0 0,-42-5-259 0 0,-1 2 0 0 0,0 2-1 0 0,0 2 1 0 0,22 8 259 0 0,-61-15-98 0 0,-1 0 1 0 0,1 1-1 0 0,-1-1 0 0 0,0 1 1 0 0,0 0-1 0 0,0 0 0 0 0,0 0 1 0 0,3 3 97 0 0,-7-5-17 0 0,0 0 0 0 0,-1 0 1 0 0,1 0-1 0 0,0 0 1 0 0,0 0-1 0 0,0 1 1 0 0,-1-1-1 0 0,1 0 0 0 0,-1 0 1 0 0,1 0-1 0 0,-1 1 1 0 0,1-1-1 0 0,-1 0 1 0 0,0 1-1 0 0,0-1 0 0 0,0 0 1 0 0,0 1-1 0 0,0-1 1 0 0,0 0-1 0 0,0 1 1 0 0,0-1-1 0 0,0 0 1 0 0,0 1-1 0 0,-1-1 0 0 0,1 0 1 0 0,0 1-1 0 0,-1-1 1 0 0,0 0-1 0 0,1 0 1 0 0,-1 0-1 0 0,0 1 0 0 0,1-1 1 0 0,-1 0-1 0 0,0 0 1 0 0,0 0-1 0 0,0 0 1 0 0,0 0-1 0 0,0 0 0 0 0,0-1 1 0 0,-1 2 16 0 0,-9 8-24 0 0,0-1 1 0 0,0-1-1 0 0,-1 0 1 0 0,0 0-1 0 0,-1-1 1 0 0,-8 3 23 0 0,-86 34 39 0 0,72-31-17 0 0,-102 38 131 0 0,-140 59 838 0 0,228-88-755 0 0,2 3 1 0 0,1 2-1 0 0,0 1 0 0 0,-19 19-236 0 0,58-42 17 0 0,-37 34 43 0 0,42-37-59 0 0,0-1 0 0 0,1 1 0 0 0,-1 0 1 0 0,1 0-1 0 0,-1 0 0 0 0,1 0 1 0 0,0 0-1 0 0,-1 1 0 0 0,1-1 0 0 0,0 0 1 0 0,1 0-1 0 0,-1 1 0 0 0,0-1 1 0 0,1 1-1 0 0,-1-1 0 0 0,1 0 1 0 0,0 1-1 0 0,0-1 0 0 0,0 1 0 0 0,0 0-1 0 0,1-1 1 0 0,0 0-1 0 0,0 0 0 0 0,0 0 0 0 0,0 0 0 0 0,1 0 1 0 0,-1 0-1 0 0,1 0 0 0 0,-1 0 0 0 0,1 0 0 0 0,0-1 0 0 0,-1 1 1 0 0,1 0-1 0 0,0-1 0 0 0,0 0 0 0 0,0 1 0 0 0,0-1 1 0 0,1 0-1 0 0,-1 0 0 0 0,0 0 0 0 0,0-1 0 0 0,1 1 0 0 0,-1 0 1 0 0,0-1-1 0 0,1 0 0 0 0,0 1 0 0 0,13 1 2 0 0,0 1 1 0 0,0-2-1 0 0,8 0-2 0 0,-16-1 0 0 0,85 0 2 0 0,0-4 0 0 0,1-4-2 0 0,190-28-5 0 0,-8 1-68 0 0,-71 16-310 0 0,66-6-2785 0 0,-92 2-6938 0 0,-121 10 3662 0 0,-44 7 4302 0 0</inkml:trace>
  <inkml:trace contextRef="#ctx0" brushRef="#br0" timeOffset="9239.881">27006 50 1332 0 0,'62'-18'5280'0'0,"-23"6"-1217"0"0,1 2-1 0 0,9 0-4062 0 0,-72 15 1368 0 0,0 0-1 0 0,0 1 1 0 0,0 2-1368 0 0,-33 8 700 0 0,-435 126 1101 0 0,328-85-898 0 0,-150 75-903 0 0,292-123 40 0 0,8-3-15 0 0,0 0 0 0 0,0 0 0 0 0,1 1 0 0 0,0 1 0 0 0,0 0 0 0 0,1 1 0 0 0,-3 3-25 0 0,13-12 0 0 0,1 1 0 0 0,-1-1 0 0 0,1 1 0 0 0,-1 0-1 0 0,1-1 1 0 0,-1 1 0 0 0,1-1 0 0 0,0 1-1 0 0,-1 0 1 0 0,1-1 0 0 0,0 1 0 0 0,-1 0 0 0 0,1 0-1 0 0,0-1 1 0 0,0 1 0 0 0,0 0 0 0 0,0-1-1 0 0,0 1 1 0 0,0 0 0 0 0,0 0 0 0 0,0-1 0 0 0,0 1-1 0 0,0 0 1 0 0,0 0 0 0 0,0-1 0 0 0,0 1 0 0 0,1 0-1 0 0,-1-1 1 0 0,0 1 0 0 0,1 0 0 0 0,0 1-1 0 0,0-1 0 0 0,1 1 1 0 0,-1-1-1 0 0,1 1 0 0 0,-1-1 0 0 0,1 1 0 0 0,0-1 1 0 0,-1 0-1 0 0,1 0 0 0 0,0 0 0 0 0,0 1 1 0 0,49 17-15 0 0,-50-19 15 0 0,44 10-19 0 0,0-2 0 0 0,0-2-1 0 0,34-1 20 0 0,-27-2-72 0 0,-1 3 0 0 0,37 8 72 0 0,-86-13-5 0 0,0-1 0 0 0,0 0 0 0 0,0 1 0 0 0,0-1 0 0 0,0 1 0 0 0,0 0 0 0 0,0-1 0 0 0,0 1 0 0 0,0 0 0 0 0,0 0 0 0 0,0 0 0 0 0,-1 1 0 0 0,1-1 0 0 0,0 0 0 0 0,-1 1 0 0 0,1-1 0 0 0,-1 1 0 0 0,0-1 0 0 0,1 2 5 0 0,-2-1-3 0 0,1-1 0 0 0,-1 1 0 0 0,-1 0 1 0 0,1-1-1 0 0,0 1 0 0 0,0 0 0 0 0,0-1 0 0 0,-1 1 0 0 0,1-1 0 0 0,-1 1 1 0 0,0 0-1 0 0,1-1 0 0 0,-1 1 0 0 0,0-1 0 0 0,0 0 0 0 0,0 1 0 0 0,0-1 1 0 0,0 0-1 0 0,0 1 0 0 0,0-1 0 0 0,0 0 0 0 0,-1 0 0 0 0,1 0 1 0 0,0 0-1 0 0,-1 0 3 0 0,-18 16-4 0 0,0 0 1 0 0,-1-2 0 0 0,-1 0-1 0 0,-11 5 4 0 0,-100 47 46 0 0,23-12 2 0 0,77-38-32 0 0,18-10-10 0 0,0 1 0 0 0,0 0 1 0 0,1 1-1 0 0,0 1 0 0 0,0 0 0 0 0,1 1 0 0 0,-11 12-6 0 0,23-23 0 0 0,0 1-1 0 0,1 0 1 0 0,-1 0 0 0 0,0-1-1 0 0,1 1 1 0 0,-1 0 0 0 0,1 0-1 0 0,0 0 1 0 0,-1 0 0 0 0,1 0-1 0 0,0 0 1 0 0,-1 0 0 0 0,1 0-1 0 0,0-1 1 0 0,0 1 0 0 0,0 0-1 0 0,0 0 1 0 0,0 0 0 0 0,0 0-1 0 0,0 0 1 0 0,0 0 0 0 0,0 0-1 0 0,0 0 1 0 0,1 0-1 0 0,-1 0 1 0 0,0 0 0 0 0,1 0-1 0 0,-1 0 1 0 0,1 0 0 0 0,-1 0-1 0 0,1-1 1 0 0,-1 1 0 0 0,1 0-1 0 0,-1 0 1 0 0,1 0 0 0 0,0-1-1 0 0,0 1 1 0 0,-1-1 0 0 0,1 1-1 0 0,0 0 1 0 0,0-1 0 0 0,0 1-1 0 0,-1-1 1 0 0,1 1 0 0 0,0-1-1 0 0,0 0 1 0 0,0 0 0 0 0,0 1-1 0 0,0-1 1 0 0,0 0 0 0 0,0 0 0 0 0,8 3-4 0 0,1 0 1 0 0,-1-1 0 0 0,1 0 0 0 0,7 0 3 0 0,62 3-19 0 0,0-3-1 0 0,0-4 1 0 0,49-9 19 0 0,-16 3-7 0 0,11-1-118 0 0,206-9 88 0 0,-251 18-1100 0 0,0 3 0 0 0,0 3 0 0 0,12 6 1137 0 0,-83-11-254 0 0,3 0-496 0 0,0 1 0 0 0,-1-1 0 0 0,1 2 1 0 0,-1-1-1 0 0,1 1 0 0 0,-1 1 0 0 0,0 0 0 0 0,0 0 0 0 0,-1 1 1 0 0,2 1 749 0 0,-9-6-164 0 0,0 1 1 0 0,-1-1-1 0 0,1 1 1 0 0,0-1 0 0 0,-1 1-1 0 0,1-1 1 0 0,-1 1-1 0 0,1-1 1 0 0,-1 1 0 0 0,1 0-1 0 0,-1 0 1 0 0,1-1-1 0 0,-1 1 1 0 0,1 0-1 0 0,-1 0 1 0 0,0-1 0 0 0,0 1-1 0 0,1 0 1 0 0,-1 0-1 0 0,0 0 1 0 0,0-1 0 0 0,0 1-1 0 0,0 0 1 0 0,0 0-1 0 0,0 0 1 0 0,0 0-1 0 0,0-1 1 0 0,0 1 0 0 0,-1 0-1 0 0,1 0 1 0 0,0 0-1 0 0,0-1 164 0 0,-2 3-357 0 0,1-1 0 0 0,0 0 0 0 0,-1 0-1 0 0,1 0 1 0 0,-1 0 0 0 0,0 0-1 0 0,0-1 1 0 0,0 1 0 0 0,0 0 0 0 0,-2 0 357 0 0,-24 15-1802 0 0</inkml:trace>
  <inkml:trace contextRef="#ctx0" brushRef="#br0" timeOffset="12472.352">30147 270 716 0 0,'-5'-7'3217'0'0,"0"0"1"0"0,0 0-1 0 0,1 0 0 0 0,0-1 0 0 0,-2-6-3217 0 0,5 12 359 0 0,0 0-1 0 0,1 0 0 0 0,0 1 0 0 0,-1-1 1 0 0,1 0-1 0 0,0 0 0 0 0,0 0 0 0 0,0 0 1 0 0,0 0-1 0 0,0 0 0 0 0,0 0 0 0 0,1-1-358 0 0,-1 2 52 0 0,1-1 0 0 0,-1 1 0 0 0,1 0 0 0 0,0 0 0 0 0,-1-1 0 0 0,1 1 0 0 0,0 0 0 0 0,0 0 0 0 0,0 0 0 0 0,0 0 0 0 0,0 0 0 0 0,0 0 0 0 0,0 1 0 0 0,0-1 0 0 0,0 0 0 0 0,0 0 0 0 0,0 1 0 0 0,0-1 0 0 0,2 0-52 0 0,8-3 49 0 0,1 0 0 0 0,0 1 0 0 0,0 0 0 0 0,0 1-1 0 0,0 0 1 0 0,1 1 0 0 0,-1 1 0 0 0,12 0-49 0 0,8 2 21 0 0,1 1-1 0 0,25 7-20 0 0,-56-10 0 0 0,36 7-7 0 0,-1 2 0 0 0,23 9 7 0 0,-50-14-29 0 0,0-1 0 0 0,-1 1 0 0 0,0 1 0 0 0,0 0 0 0 0,0 0 0 0 0,-1 1-1 0 0,1 0 1 0 0,-1 0 0 0 0,-1 1 0 0 0,1 0 0 0 0,-1 0 0 0 0,3 5 29 0 0,-8-9-20 0 0,-1-1 1 0 0,0 1-1 0 0,0 0 1 0 0,0-1-1 0 0,0 1 0 0 0,0 0 1 0 0,0 0-1 0 0,-1 0 1 0 0,1 0-1 0 0,-1-1 0 0 0,0 1 1 0 0,0 0-1 0 0,0 0 1 0 0,0 0-1 0 0,0 0 0 0 0,-1 0 1 0 0,1 0-1 0 0,-1 0 1 0 0,0-1-1 0 0,0 1 0 0 0,0 0 1 0 0,0 0-1 0 0,0-1 1 0 0,-1 1-1 0 0,1-1 1 0 0,-1 1-1 0 0,0-1 0 0 0,0 0 1 0 0,-1 2 19 0 0,-9 10-23 0 0,0-1 1 0 0,-1-1-1 0 0,0 0 0 0 0,-8 6 23 0 0,11-11 4 0 0,-113 90 171 0 0,-29 24-6013 0 0,114-87-1190 0 0,0 1 0 0 0,-22 30 7028 0 0,40-39-1712 0 0</inkml:trace>
  <inkml:trace contextRef="#ctx0" brushRef="#br0" timeOffset="12754.275">30096 925 612 0 0,'-1'3'804'0'0,"0"0"-1"0"0,-1 0 1 0 0,1 1 0 0 0,-1-1-1 0 0,0 0 1 0 0,1 0 0 0 0,-1 0-1 0 0,0-1 1 0 0,-1 1 0 0 0,1 0-1 0 0,0-1 1 0 0,-1 1-1 0 0,0-1 1 0 0,1 0 0 0 0,-1 0-1 0 0,0 0 1 0 0,0 0-804 0 0,-31 10 7717 0 0,9-6-5552 0 0,8-3-2797 0 0,15-2 562 0 0,1-1 0 0 0,0 0 0 0 0,0 1 0 0 0,0-1 0 0 0,-1 1 0 0 0,1-1 0 0 0,0 1 0 0 0,0-1 0 0 0,0 1 0 0 0,0 0 0 0 0,0-1 0 0 0,0 1 0 0 0,0 0-1 0 0,0 0 1 0 0,0 0 0 0 0,1 0 0 0 0,-1 0 0 0 0,0 0 0 0 0,0 0 0 0 0,1 0 0 0 0,-1 0 0 0 0,1 0 0 0 0,-1 0 0 0 0,1 1 70 0 0,-3 12-4502 0 0,3 2-3768 0 0,0-10 4180 0 0,0-6 1072 0 0,0 0 1167 0 0</inkml:trace>
  <inkml:trace contextRef="#ctx0" brushRef="#br0" timeOffset="11788.029">28353 600 1104 0 0,'-1'1'552'0'0,"1"0"0"0"0,-1 0-1 0 0,1 1 1 0 0,-1-1 0 0 0,1 0-1 0 0,-1 0 1 0 0,0 0 0 0 0,0 0-1 0 0,0 0 1 0 0,0 0 0 0 0,0 0 0 0 0,0 0-1 0 0,0 0 1 0 0,0 0 0 0 0,0 0-1 0 0,0-1 1 0 0,0 1 0 0 0,0 0-1 0 0,-1-1 1 0 0,1 1-552 0 0,-9 1 8248 0 0,40-16-8195 0 0,0-1 0 0 0,0-2 1 0 0,-2-1-1 0 0,2-3-53 0 0,29-17-192 0 0,279-184-625 0 0,-328 216 1535 0 0,-10 7-271 0 0,-17 15-111 0 0,-11 11-261 0 0,-1 12 19 0 0,1 2-1 0 0,2 0 1 0 0,1 2-1 0 0,-10 29-93 0 0,-10 33-2736 0 0,-10 48 2736 0 0,27-86-7291 0 0,26-63 6467 0 0,-1 1-1 0 0,0 0 1 0 0,0-1 0 0 0,0 1 0 0 0,-1-1-1 0 0,1 0 1 0 0,-1 0 0 0 0,0-1-1 0 0,0 1 1 0 0,-1-1 0 0 0,1 0-1 0 0,-1 1 825 0 0,-14 3-1617 0 0</inkml:trace>
  <inkml:trace contextRef="#ctx0" brushRef="#br0" timeOffset="12052.882">28118 954 2392 0 0,'-31'17'8314'0'0,"9"-5"286"0"0,43-5-5917 0 0,33-4-2442 0 0,0-2 0 0 0,0-3 0 0 0,0-2 0 0 0,33-7-241 0 0,7 1-105 0 0,52-1-851 0 0,2 0-3406 0 0,-84 3-6311 0 0,18-5 10673 0 0,-42 3-3085 0 0,-2 0 577 0 0</inkml:trace>
  <inkml:trace contextRef="#ctx0" brushRef="#br0" timeOffset="9598.329">25652 1858 1044 0 0,'-2'6'1421'0'0,"-2"0"0"0"0,1 1 0 0 0,-1-1 0 0 0,0-1 1 0 0,0 1-1 0 0,0 0 0 0 0,-1-1 0 0 0,-3 2-1421 0 0,-10 15 1778 0 0,-27 40 2081 0 0,-19 38-3859 0 0,36-51 122 0 0,2 2 0 0 0,-8 23-122 0 0,20-26-4011 0 0,17-49-2322 0 0,7-8 3668 0 0,8-12 245 0 0,2-6 383 0 0</inkml:trace>
  <inkml:trace contextRef="#ctx0" brushRef="#br0" timeOffset="9896.754">25627 1902 124 0 0,'23'-25'3713'0'0,"-11"11"770"0"0,0 0-1 0 0,-1-1 0 0 0,1-3-4482 0 0,-9 13 173 0 0,1 0 0 0 0,0 0 0 0 0,0 0 0 0 0,0 1 0 0 0,0 0-1 0 0,1 0 1 0 0,0 0 0 0 0,0 0 0 0 0,0 1 0 0 0,0 0 0 0 0,0 0 0 0 0,1 0 0 0 0,-1 1-1 0 0,1 0 1 0 0,0 0 0 0 0,-1 0 0 0 0,1 0 0 0 0,0 1 0 0 0,0 0 0 0 0,0 1 0 0 0,0-1-1 0 0,0 1 1 0 0,1 0 0 0 0,-1 1 0 0 0,4 0-173 0 0,-5 0-10 0 0,-1 0 0 0 0,1 0 0 0 0,-1 0 0 0 0,1 1 0 0 0,-1-1 0 0 0,0 1 0 0 0,1 0 0 0 0,-1 1 0 0 0,0-1 0 0 0,0 1 0 0 0,-1-1 0 0 0,1 1 0 0 0,-1 1 0 0 0,1-1 0 0 0,-1 0 0 0 0,0 1 0 0 0,0-1 0 0 0,0 1 0 0 0,-1 0 0 0 0,1 0 0 0 0,-1 0 0 0 0,0 1 0 0 0,0-1 0 0 0,0 0 0 0 0,-1 1 0 0 0,0-1 0 0 0,0 1 0 0 0,0-1 0 0 0,0 1 0 0 0,0 0 0 0 0,-1-1 0 0 0,0 1 0 0 0,0 1 10 0 0,0-3-17 0 0,0 0-1 0 0,-1 0 1 0 0,1 0-1 0 0,-1 1 1 0 0,1-1 0 0 0,-1 0-1 0 0,0 0 1 0 0,0 0 0 0 0,0 0-1 0 0,-1 0 1 0 0,1-1-1 0 0,-1 1 1 0 0,0 0 0 0 0,1 0-1 0 0,-1-1 1 0 0,0 1 0 0 0,-1-1-1 0 0,1 1 18 0 0,-3 0-1 0 0,1 1 1 0 0,-1-1-1 0 0,0 1 0 0 0,0-1 0 0 0,-1-1 0 0 0,1 1 1 0 0,-1-1-1 0 0,1 0 0 0 0,-5 1 1 0 0,-10 2 29 0 0,0-1 1 0 0,-1-1-1 0 0,1-2 1 0 0,-1 1-1 0 0,-6-2-29 0 0,8 0-57 0 0,1 0 0 0 0,0-1-1 0 0,-1-1 1 0 0,1-1 0 0 0,0 0 0 0 0,0-2-1 0 0,0 0 1 0 0,-12-5 57 0 0,30 10-95 0 0,0 0 0 0 0,0 0-1 0 0,0 0 1 0 0,-1 0-1 0 0,1-1 1 0 0,0 1 0 0 0,0 0-1 0 0,0 0 1 0 0,0 0 0 0 0,-1 0-1 0 0,1 0 1 0 0,0 0 0 0 0,0-1-1 0 0,0 1 1 0 0,0 0-1 0 0,0 0 1 0 0,0 0 0 0 0,-1-1-1 0 0,1 1 1 0 0,0 0 0 0 0,0 0-1 0 0,0 0 1 0 0,0-1 0 0 0,0 1-1 0 0,0 0 1 0 0,0 0-1 0 0,0 0 1 0 0,0-1 0 0 0,0 1-1 0 0,0 0 1 0 0,0 0 0 0 0,0 0-1 0 0,0-1 1 0 0,0 1 0 0 0,0 0-1 0 0,0 0 1 0 0,0 0 0 0 0,0-1-1 0 0,0 1 1 0 0,1 0-1 0 0,-1 0 1 0 0,0 0 0 0 0,0-1-1 0 0,0 1 1 0 0,0 0 0 0 0,0 0-1 0 0,0 0 1 0 0,1 0 95 0 0,13-11-3721 0 0,24-7-1568 0 0,-34 16 4634 0 0,32-12-2350 0 0,5-1 615 0 0</inkml:trace>
  <inkml:trace contextRef="#ctx0" brushRef="#br0" timeOffset="10208.965">26796 1577 312 0 0,'-5'4'1218'0'0,"-1"0"-1"0"0,1 0 1 0 0,-1 0 0 0 0,0-1-1 0 0,-1 0 1 0 0,1 0-1 0 0,0-1 1 0 0,-1 1 0 0 0,0-2-1 0 0,1 1 1 0 0,-2 0-1218 0 0,-49 6 5784 0 0,5-1-4074 0 0,3 3-1233 0 0,-1 2 0 0 0,1 2 0 0 0,1 2-1 0 0,-22 12-476 0 0,67-27 9 0 0,1-1-1 0 0,0 1 0 0 0,0 0 0 0 0,1 1 0 0 0,-1-1 0 0 0,0 0 0 0 0,0 1 1 0 0,0-1-1 0 0,1 1 0 0 0,-1-1 0 0 0,1 1 0 0 0,-1 0 0 0 0,1-1 0 0 0,0 1 1 0 0,0 0-1 0 0,-1 0 0 0 0,1 0 0 0 0,1 0 0 0 0,-2 2-8 0 0,2-2 0 0 0,0-1 0 0 0,0 1 0 0 0,0 0 0 0 0,0-1 0 0 0,0 1 0 0 0,1 0 0 0 0,-1 0 0 0 0,1-1 0 0 0,-1 1 0 0 0,1 0 0 0 0,-1-1 0 0 0,1 1 0 0 0,0-1 0 0 0,0 1 1 0 0,0-1-1 0 0,0 1 0 0 0,0-1 0 0 0,0 0 0 0 0,0 1 0 0 0,0-1 0 0 0,1 0 0 0 0,-1 0 0 0 0,0 0 0 0 0,1 0 0 0 0,0 1 0 0 0,8 5-15 0 0,1-1 1 0 0,-1 0-1 0 0,1-1 1 0 0,1 0-1 0 0,-1 0 1 0 0,1-1-1 0 0,-1-1 1 0 0,1 0-1 0 0,2 0 15 0 0,31 5-1021 0 0,36 1 1021 0 0,-70-8-190 0 0,126 9-5136 0 0,2-5-7483 0 0,-120-5 10363 0 0</inkml:trace>
  <inkml:trace contextRef="#ctx0" brushRef="#br0" timeOffset="10488.978">26207 2042 756 0 0,'-8'11'1850'0'0,"-4"6"1702"0"0,7-6 2270 0 0,11-7 1981 0 0,13-3-7901 0 0,-18-1 519 0 0,121-4-232 0 0,7-7-189 0 0,66-3-3976 0 0,-130 11-2213 0 0,0-3-1 0 0,17-6 6190 0 0,-37 4-2500 0 0</inkml:trace>
  <inkml:trace contextRef="#ctx0" brushRef="#br0" timeOffset="10882.154">27160 1690 84 0 0,'41'-1'5830'0'0,"-24"0"-2852"0"0,0 1 1 0 0,0 1-1 0 0,0 0 0 0 0,4 2-2978 0 0,-14-2 284 0 0,0 1 1 0 0,-1 0-1 0 0,1 0 0 0 0,-1 1 1 0 0,0-1-1 0 0,1 2 1 0 0,-1-1-1 0 0,-1 1 1 0 0,1 0-1 0 0,-1 0 1 0 0,1 0-1 0 0,2 4-284 0 0,11 12 309 0 0,-2 1 0 0 0,-1 0 1 0 0,11 18-310 0 0,27 36 12 0 0,-52-73-35 0 0,52 61-1204 0 0,3-2 1227 0 0,-35-40-3526 0 0,-1-2 1 0 0,21 13 3525 0 0,-40-30-533 0 0,1 0 0 0 0,-1-1-1 0 0,1 0 1 0 0,0 1 0 0 0,-1-1-1 0 0,1 0 1 0 0,0 0-1 0 0,0-1 1 0 0,0 1 0 0 0,-1 0-1 0 0,1-1 1 0 0,0 0 0 0 0,0 0-1 0 0,0 0 1 0 0,0 0 0 0 0,0 0-1 0 0,0 0 1 0 0,0-1 0 0 0,0 0-1 0 0,0 1 1 0 0,0-2 533 0 0,12-3-1907 0 0</inkml:trace>
  <inkml:trace contextRef="#ctx0" brushRef="#br0" timeOffset="11192.817">27817 1686 1576 0 0,'-52'25'9671'0'0,"-1"-1"-5135"0"0,8-5-1428 0 0,-29 18-3108 0 0,21-6 737 0 0,1 3 1 0 0,2 2-1 0 0,-36 34-737 0 0,55-42-2005 0 0,2 2 0 0 0,-13 17 2005 0 0,-2 12-5750 0 0,5 5-3434 0 0,30-50 7277 0 0</inkml:trace>
  <inkml:trace contextRef="#ctx0" brushRef="#br0" timeOffset="8501.249">24665 444 1116 0 0,'0'1'545'0'0,"1"1"1"0"0,-1-1-1 0 0,1 0 0 0 0,-1 0 0 0 0,1 0 0 0 0,-1 1 1 0 0,1-1-1 0 0,-1 0 0 0 0,0 0 0 0 0,0 1 1 0 0,0-1-1 0 0,0 0 0 0 0,0 0 0 0 0,0 1 0 0 0,0-1 1 0 0,0 1-546 0 0,-10 22 5014 0 0,-29 24-1321 0 0,18-24-2820 0 0,10-9-568 0 0,0 1 1 0 0,1 1 0 0 0,-7 13-306 0 0,14-23-284 0 0,1-1 1 0 0,0 1 0 0 0,0-1 0 0 0,0 1 0 0 0,0 5 283 0 0,1-8-562 0 0,1 0 0 0 0,0-1 0 0 0,0 1 0 0 0,0 0 0 0 0,1 0 0 0 0,-1-1 0 0 0,1 1 0 0 0,0 0 0 0 0,0-1 0 0 0,1 4 562 0 0,-2-6-294 0 0,1 0-1 0 0,0-1 1 0 0,0 1-1 0 0,-1 0 1 0 0,1 0-1 0 0,0 0 1 0 0,0 0-1 0 0,0-1 1 0 0,0 1-1 0 0,0 0 1 0 0,0-1-1 0 0,0 1 1 0 0,0 0-1 0 0,0-1 1 0 0,0 0-1 0 0,0 1 1 0 0,0-1-1 0 0,1 0 0 0 0,-1 1 1 0 0,0-1-1 0 0,0 0 1 0 0,0 0-1 0 0,1 0 1 0 0,-1 0-1 0 0,0 0 1 0 0,0 0-1 0 0,0 0 1 0 0,0-1-1 0 0,1 1 1 0 0,-1 0-1 0 0,0-1 1 0 0,0 1-1 0 0,0-1 295 0 0,21-4-2398 0 0</inkml:trace>
  <inkml:trace contextRef="#ctx0" brushRef="#br0" timeOffset="8759.622">25117 509 72 0 0,'-3'2'1115'0'0,"0"0"1"0"0,0 0-1 0 0,0 0 0 0 0,0-1 1 0 0,0 1-1 0 0,0-1 0 0 0,0 0 1 0 0,-1 0-1 0 0,1 0 0 0 0,0 0 0 0 0,-4 0-1115 0 0,-42 2 5104 0 0,17-2-3512 0 0,27 0-1399 0 0,-97 14 1786 0 0,89-13-1806 0 0,0 1 0 0 0,1 1 0 0 0,-1 0 0 0 0,1 1 0 0 0,0 0 0 0 0,-6 5-173 0 0,17-10 3 0 0,0 0-1 0 0,1 0 1 0 0,-1 1-1 0 0,1-1 1 0 0,-1 0-1 0 0,1 1 1 0 0,-1-1 0 0 0,1 1-1 0 0,0-1 1 0 0,-1 0-1 0 0,1 1 1 0 0,-1-1 0 0 0,1 1-1 0 0,0-1 1 0 0,-1 1-1 0 0,1 0 1 0 0,0-1-1 0 0,0 1 1 0 0,-1-1 0 0 0,1 1-1 0 0,0-1 1 0 0,0 1-1 0 0,0 0 1 0 0,0-1-1 0 0,0 1 1 0 0,0-1 0 0 0,0 1-1 0 0,0 0 1 0 0,0-1-1 0 0,0 1 1 0 0,0 0-3 0 0,13 16-16 0 0,25 8-68 0 0,-37-25 85 0 0,75 34-121 0 0,-61-29 20 0 0,1 1 1 0 0,-2 1-1 0 0,1 0 1 0 0,-1 1-1 0 0,0 0 1 0 0,0 1-1 0 0,-1 1 1 0 0,11 10 99 0 0,-23-19-13 0 0,0 0 1 0 0,0 0-1 0 0,1 0 1 0 0,-1 1-1 0 0,0-1 1 0 0,0 1 0 0 0,-1-1-1 0 0,1 0 1 0 0,0 1-1 0 0,0 0 1 0 0,-1-1-1 0 0,1 1 1 0 0,-1-1 0 0 0,1 1-1 0 0,-1 0 1 0 0,0-1-1 0 0,0 1 1 0 0,0 0-1 0 0,0-1 1 0 0,0 1 0 0 0,0 0-1 0 0,0-1 1 0 0,0 1 12 0 0,-1 1-5 0 0,0 0 1 0 0,0-1 0 0 0,-1 1 0 0 0,1-1 0 0 0,-1 0-1 0 0,1 1 1 0 0,-1-1 0 0 0,0 0 0 0 0,1 0-1 0 0,-1 0 1 0 0,0 0 0 0 0,0 0 0 0 0,-1 0 4 0 0,-8 5 14 0 0,1 0 0 0 0,-1-1 0 0 0,0 0 0 0 0,-1 0 0 0 0,-9 2-14 0 0,-25 10-92 0 0,-1-2-1 0 0,-1-3 1 0 0,0-1 0 0 0,-41 3 92 0 0,84-15-414 0 0,0 1 0 0 0,1-1 0 0 0,-1 0 1 0 0,0-1-1 0 0,0 1 0 0 0,1-1 1 0 0,-4-1 413 0 0,8 2-138 0 0,-1 0 0 0 0,1 0 0 0 0,-1 0 0 0 0,1 0 0 0 0,-1-1 0 0 0,1 1 0 0 0,0 0 0 0 0,-1 0 0 0 0,1-1 0 0 0,-1 1 0 0 0,1 0 0 0 0,0 0 0 0 0,-1-1 0 0 0,1 1 0 0 0,0 0 0 0 0,-1-1 0 0 0,1 1 0 0 0,0-1 0 0 0,0 1 0 0 0,-1 0 0 0 0,1-1 0 0 0,0 1 1 0 0,0-1-1 0 0,0 1 0 0 0,0-1 0 0 0,0 1 0 0 0,-1 0 0 0 0,1-1 138 0 0,1 0-248 0 0,-1-1 1 0 0,0 1 0 0 0,1 0 0 0 0,-1 0-1 0 0,1 0 1 0 0,0 0 0 0 0,-1 0-1 0 0,1 0 1 0 0,0 0 0 0 0,-1 0-1 0 0,1 0 1 0 0,0 0 0 0 0,0 0-1 0 0,0 0 1 0 0,0 1 0 0 0,0-1 0 0 0,0 0 247 0 0,14-10-2431 0 0,1 0 1 0 0,1 1-1 0 0,15-8 2431 0 0,-23 13-458 0 0,38-19-1160 0 0</inkml:trace>
  <inkml:trace contextRef="#ctx0" brushRef="#br0" timeOffset="7506.49">21563 621 980 0 0,'-11'12'2882'0'0,"0"1"0"0"0,-1-2 0 0 0,-1 0 0 0 0,-6 5-2882 0 0,3-3 2296 0 0,1 0 0 0 0,-14 16-2296 0 0,25-24 31 0 0,0-1-1 0 0,1 1 0 0 0,0 0 1 0 0,0 0-1 0 0,0 0 1 0 0,0 1-1 0 0,1-1 0 0 0,0 1 1 0 0,0-1-1 0 0,0 1 1 0 0,1 0-1 0 0,-1 1-30 0 0,2-5 4 0 0,0 0 1 0 0,-1 0-1 0 0,1 0 1 0 0,0 1-1 0 0,0-1 1 0 0,1 0-1 0 0,-1 0 1 0 0,0 0-1 0 0,1 0 1 0 0,-1 0-1 0 0,1 0 1 0 0,0 0-1 0 0,-1 0 1 0 0,1 0-1 0 0,0-1 1 0 0,0 1-1 0 0,0 0 1 0 0,0 0-1 0 0,1-1 1 0 0,-1 1-1 0 0,1 0-4 0 0,1 1 6 0 0,0-1 0 0 0,0 0 1 0 0,0 0-1 0 0,0 0 0 0 0,1-1 0 0 0,-1 1 0 0 0,0-1 0 0 0,1 1 0 0 0,-1-1 0 0 0,1 0 0 0 0,2 0-6 0 0,7 1 6 0 0,0-1 1 0 0,0 0-1 0 0,0-1 1 0 0,0-1-1 0 0,0 0 1 0 0,8-2-7 0 0,20-5 17 0 0,-1-2 0 0 0,1-3 0 0 0,-2 0 1 0 0,0-3-1 0 0,-1-1 0 0 0,0-2 0 0 0,25-18-17 0 0,-73 44 404 0 0,0 1 1 0 0,1 0-1 0 0,0 0 0 0 0,0 1 1 0 0,-6 8-405 0 0,10-11 37 0 0,0-1 0 0 0,1 1 0 0 0,0 0 0 0 0,0 0 0 0 0,0 1 0 0 0,1-1 0 0 0,0 1 0 0 0,1-1 0 0 0,-1 1 0 0 0,1 0 1 0 0,-1 6-38 0 0,3-12 1 0 0,0 0 1 0 0,0 1-1 0 0,0-1 1 0 0,0 1 0 0 0,0-1-1 0 0,0 0 1 0 0,0 1-1 0 0,0-1 1 0 0,1 0 0 0 0,-1 1-1 0 0,0-1 1 0 0,1 0 0 0 0,-1 0-1 0 0,1 1 1 0 0,0-1-1 0 0,-1 0 1 0 0,1 0 0 0 0,0 0-1 0 0,0 0 1 0 0,0 0-1 0 0,0 0 1 0 0,0 0 0 0 0,0 0-1 0 0,0 0 1 0 0,1 1-2 0 0,1-1 0 0 0,-1 0 0 0 0,1 0 1 0 0,0 0-1 0 0,0 0 0 0 0,0 0 0 0 0,0 0 0 0 0,0-1 1 0 0,0 1-1 0 0,0-1 0 0 0,0 0 0 0 0,3 0 0 0 0,7-1-6 0 0,0 0 0 0 0,1-2 0 0 0,-1 1 0 0 0,13-5 6 0 0,5-4-196 0 0,0-1 1 0 0,0-2-1 0 0,-1-1 0 0 0,-1-2 1 0 0,-1 0-1 0 0,0-2 0 0 0,-1-1 0 0 0,-1-1 1 0 0,14-17 195 0 0,3-4-1439 0 0,-3-3 1 0 0,-2-1 0 0 0,-2-1-1 0 0,29-52 1439 0 0,19-57-1436 0 0,-25 42 5487 0 0,-59 114-3923 0 0,0-1-1 0 0,1 0 0 0 0,-1 1 0 0 0,0-1 1 0 0,0 0-1 0 0,1 1 0 0 0,-1-1 0 0 0,1 0 1 0 0,-1 1-1 0 0,1-1 0 0 0,-1 1 0 0 0,1-1 1 0 0,-1 0-1 0 0,1 1 0 0 0,-1 0 0 0 0,1-1 1 0 0,-1 1-1 0 0,1-1 0 0 0,0 1 0 0 0,-1 0 1 0 0,1-1-1 0 0,0 1 0 0 0,0 0 0 0 0,-1 0 1 0 0,1-1-1 0 0,0 1-127 0 0,-1 1 64 0 0,1-1-1 0 0,-1 1 1 0 0,1-1 0 0 0,0 1 0 0 0,-1-1-1 0 0,1 1 1 0 0,-1-1 0 0 0,0 1 0 0 0,1 0-1 0 0,-1-1 1 0 0,1 1 0 0 0,-1 0 0 0 0,0-1 0 0 0,0 1-1 0 0,1 0 1 0 0,-1-1 0 0 0,0 1 0 0 0,0 0-1 0 0,0 0 1 0 0,0 0-64 0 0,4 41 586 0 0,-10 5-459 0 0,-1-1 1 0 0,-3 1 0 0 0,-2-2 0 0 0,-6 16-128 0 0,2-6 39 0 0,-1 4 9 0 0,-5 22 512 0 0,-3-1 0 0 0,-26 53-560 0 0,45-121 168 0 0,1-3 113 0 0,15-17-237 0 0,14-15-87 0 0,1 0 0 0 0,1 2-1 0 0,1 1 1 0 0,1 1 0 0 0,7-2 43 0 0,-18 11-39 0 0,0 1 0 0 0,1 1 1 0 0,0 0-1 0 0,0 2 0 0 0,1 0 0 0 0,0 1 1 0 0,0 1-1 0 0,0 1 0 0 0,13-1 39 0 0,-29 4-30 0 0,1 0 0 0 0,-1-1 0 0 0,1 2 0 0 0,-1-1 0 0 0,0 0 0 0 0,1 1 0 0 0,-1-1 0 0 0,0 1 0 0 0,0 0-1 0 0,1 0 1 0 0,-1 1 0 0 0,0-1 0 0 0,0 0 0 0 0,0 1 0 0 0,0 0 0 0 0,-1 0 0 0 0,1 0 0 0 0,0 0 0 0 0,-1 0-1 0 0,1 1 1 0 0,0 0 30 0 0,-1 0-31 0 0,0 0-1 0 0,0 1 0 0 0,0 0 1 0 0,-1-1-1 0 0,1 1 0 0 0,-1 0 1 0 0,0 0-1 0 0,0 0 0 0 0,0 0 0 0 0,0 0 1 0 0,-1 0-1 0 0,0 0 0 0 0,0 0 1 0 0,0 0-1 0 0,0 0 0 0 0,0 0 1 0 0,-1 1 31 0 0,-18 91-2104 0 0,12-67-464 0 0,7-28 2411 0 0,-1-1 1 0 0,1 1-1 0 0,0 0 0 0 0,0-1 1 0 0,-1 1-1 0 0,1-1 1 0 0,0 1-1 0 0,0 0 0 0 0,0-1 1 0 0,0 1-1 0 0,0-1 1 0 0,0 1-1 0 0,0 0 0 0 0,0-1 1 0 0,0 1-1 0 0,0 0 1 0 0,0-1-1 0 0,0 1 0 0 0,0-1 1 0 0,0 1-1 0 0,1 0 1 0 0,-1-1-1 0 0,0 1 0 0 0,0-1 1 0 0,1 1-1 0 0,-1 0 1 0 0,0-1-1 0 0,1 1 0 0 0,-1-1 1 0 0,1 1-1 0 0,-1-1 1 0 0,1 0-1 0 0,-1 1 0 0 0,1-1 1 0 0,-1 1-1 0 0,1-1 1 0 0,-1 0-1 0 0,1 1 0 0 0,-1-1 1 0 0,1 0-1 0 0,-1 0 1 0 0,1 0-1 0 0,0 1 0 0 0,-1-1 1 0 0,1 0-1 0 0,0 0 1 0 0,-1 0-1 0 0,1 0 0 0 0,-1 0 1 0 0,1 0-1 0 0,0 0 1 0 0,-1 0-1 0 0,1 0 0 0 0,0 0 1 0 0,-1 0-1 0 0,1-1 1 0 0,-1 1-1 0 0,1 0 0 0 0,0 0 1 0 0,-1-1-1 0 0,1 1 1 0 0,-1 0-1 0 0,1-1 0 0 0,0 1 157 0 0,38-21-4913 0 0,-39 21 4914 0 0,23-15-1325 0 0</inkml:trace>
  <inkml:trace contextRef="#ctx0" brushRef="#br0" timeOffset="7830.216">23080 646 264 0 0,'1'-1'263'0'0,"0"1"1"0"0,-1-1-1 0 0,1 0 0 0 0,0 1 0 0 0,-1-1 0 0 0,1 0 1 0 0,-1 0-1 0 0,1 1 0 0 0,-1-1 0 0 0,1 0 1 0 0,-1 0-1 0 0,1 0 0 0 0,-1 0 0 0 0,0 0 1 0 0,1 1-1 0 0,-1-1 0 0 0,0 0 0 0 0,0 0 1 0 0,0 0-1 0 0,0 0 0 0 0,0 0 0 0 0,0 0 1 0 0,0 0-1 0 0,0 0 0 0 0,0 0-263 0 0,-1 0 264 0 0,1 0-1 0 0,-1 1 1 0 0,0-1-1 0 0,1 1 1 0 0,-1-1 0 0 0,0 1-1 0 0,0-1 1 0 0,0 1-1 0 0,1-1 1 0 0,-1 1-1 0 0,0 0 1 0 0,0-1 0 0 0,0 1-1 0 0,0 0 1 0 0,0 0-1 0 0,0-1 1 0 0,0 1-1 0 0,1 0 1 0 0,-1 0-1 0 0,-1 0-263 0 0,-7 0 1149 0 0,0 1 0 0 0,1-1 0 0 0,-1 1 0 0 0,-7 3-1149 0 0,2-1 384 0 0,1 0 0 0 0,0 1 0 0 0,0 1 0 0 0,1 1 0 0 0,-1-1 0 0 0,1 2 0 0 0,1 0 0 0 0,-1 0 1 0 0,1 1-1 0 0,0 1 0 0 0,1-1 0 0 0,-1 2-384 0 0,10-9 3 0 0,0 1 0 0 0,0-1 1 0 0,0 0-1 0 0,0 0 1 0 0,0 0-1 0 0,0 1 1 0 0,1-1-1 0 0,-1 0 1 0 0,0 1-1 0 0,1-1 0 0 0,-1 1 1 0 0,1-1-1 0 0,-1 1 1 0 0,1-1-1 0 0,0 1 1 0 0,-1-1-1 0 0,1 1 0 0 0,0-1 1 0 0,0 1-1 0 0,0-1 1 0 0,0 1-1 0 0,1-1 1 0 0,-1 1-1 0 0,0-1 0 0 0,1 1 1 0 0,-1-1-1 0 0,1 1 1 0 0,-1-1-1 0 0,1 1 1 0 0,-1-1-1 0 0,1 0 0 0 0,0 1 1 0 0,0-1-1 0 0,0 0 1 0 0,0 0-1 0 0,0 0 1 0 0,0 0-1 0 0,0 0 0 0 0,0 0 1 0 0,1 0-1 0 0,-1 0 1 0 0,0 0-1 0 0,0 0 1 0 0,1 0-4 0 0,4 2-6 0 0,0 1 0 0 0,0-1 0 0 0,1 0 0 0 0,-1 0 1 0 0,1-1-1 0 0,-1 0 0 0 0,1 0 0 0 0,0-1 0 0 0,2 1 6 0 0,9-1-23 0 0,-1 0-1 0 0,0-1 1 0 0,1-1-1 0 0,-1 0 1 0 0,0-1-1 0 0,4-2 24 0 0,-9 2-70 0 0,-1-1 0 0 0,1-1 0 0 0,-1 0 1 0 0,0 0-1 0 0,0-1 0 0 0,0 0 0 0 0,-1-1 0 0 0,1-1 0 0 0,4-3 70 0 0,-14 9 1 0 0,0 1-1 0 0,0-1 0 0 0,-1 0 1 0 0,1 1-1 0 0,0-1 0 0 0,0 0 1 0 0,-1 0-1 0 0,1 1 0 0 0,0-1 1 0 0,-1 0-1 0 0,1 0 1 0 0,-1 0-1 0 0,1 0 0 0 0,-1 0 1 0 0,0 0-1 0 0,1 0 0 0 0,-1 0 1 0 0,0 0-1 0 0,1 0 0 0 0,-1 0 7 0 0,-1 0 0 0 0,1 1 0 0 0,0-1 0 0 0,0 1 0 0 0,0-1-1 0 0,-1 1 1 0 0,1-1 0 0 0,0 0 0 0 0,-1 1 0 0 0,1-1 0 0 0,0 1 0 0 0,-1 0 0 0 0,1-1 0 0 0,-1 1-1 0 0,1-1 1 0 0,-1 1 0 0 0,1-1 0 0 0,0 1 0 0 0,-1 0 0 0 0,0 0 0 0 0,1-1 0 0 0,-1 1 0 0 0,0 0-7 0 0,-1-1 20 0 0,-1 0 1 0 0,0 0 0 0 0,0 0 0 0 0,0 0 0 0 0,0 1-1 0 0,0-1 1 0 0,0 1 0 0 0,-1 0 0 0 0,1 0-1 0 0,0 0 1 0 0,-2 1-21 0 0,-5 2 3 0 0,0 1-1 0 0,1 0 1 0 0,0 0-1 0 0,0 1 1 0 0,0 0-1 0 0,1 1 1 0 0,-1 0-1 0 0,1 0 1 0 0,1 1-1 0 0,-1 0 1 0 0,1 0-1 0 0,0 1 1 0 0,1 0-1 0 0,0 0 1 0 0,0 0-1 0 0,0 2-2 0 0,5-9-5 0 0,1 0-1 0 0,-1 0 0 0 0,0 0 1 0 0,1 0-1 0 0,-1 1 0 0 0,1-1 1 0 0,0 0-1 0 0,-1 0 0 0 0,1 1 1 0 0,0-1-1 0 0,0 0 1 0 0,0 0-1 0 0,0 1 0 0 0,0-1 1 0 0,0 0-1 0 0,0 1 0 0 0,0-1 1 0 0,0 0-1 0 0,1 2 6 0 0,-1-3-77 0 0,1 1 0 0 0,-1-1 1 0 0,1 1-1 0 0,-1-1 0 0 0,1 1 0 0 0,0 0 0 0 0,-1-1 0 0 0,1 0 1 0 0,-1 1-1 0 0,1-1 0 0 0,0 1 0 0 0,0-1 0 0 0,-1 0 0 0 0,1 0 1 0 0,0 1-1 0 0,0-1 0 0 0,-1 0 0 0 0,1 0 0 0 0,0 0 1 0 0,0 0-1 0 0,-1 0 0 0 0,1 0 0 0 0,0 0 77 0 0,4 0-616 0 0,-1 0-1 0 0,1-1 1 0 0,-1 0-1 0 0,1 0 1 0 0,-1 0 0 0 0,1-1-1 0 0,-1 1 1 0 0,0-1-1 0 0,4-2 617 0 0,13-9-2368 0 0,-2-1-1 0 0,1-1 1 0 0,-2-1-1 0 0,0 0 1 0 0,14-17 2368 0 0,5-10-1715 0 0</inkml:trace>
  <inkml:trace contextRef="#ctx0" brushRef="#br0" timeOffset="8083.598">23667 254 604 0 0,'1'1'362'0'0,"0"0"0"0"0,0 0-1 0 0,0 1 1 0 0,0-1 0 0 0,0 0 0 0 0,0 1 0 0 0,0-1-1 0 0,-1 1 1 0 0,1-1 0 0 0,-1 1 0 0 0,1-1 0 0 0,-1 1 0 0 0,0-1-1 0 0,1 1 1 0 0,-1 0 0 0 0,0-1 0 0 0,0 1 0 0 0,0-1-1 0 0,0 1 1 0 0,0 0 0 0 0,-1-1 0 0 0,1 1 0 0 0,0-1-1 0 0,-1 1 1 0 0,1-1 0 0 0,-1 1 0 0 0,0-1 0 0 0,0 2-362 0 0,-4 6 1204 0 0,0 1 0 0 0,0-1-1 0 0,-1 0 1 0 0,-2 2-1204 0 0,-4 6 196 0 0,-92 167 967 0 0,39-58-5808 0 0,62-120 3661 0 0,0 0 0 0 0,-1 0 0 0 0,1-1-1 0 0,-1 1 1 0 0,-1-1 0 0 0,1 0-1 0 0,0 0 1 0 0,-1 0 0 0 0,-3 2 984 0 0,-8 2-2374 0 0</inkml:trace>
  <inkml:trace contextRef="#ctx0" brushRef="#br0" timeOffset="8273.014">23278 665 2632 0 0,'-2'1'897'0'0,"0"0"0"0"0,0 0 0 0 0,0 0 0 0 0,0 0 0 0 0,0 0 0 0 0,0 0 0 0 0,0-1 0 0 0,0 1 0 0 0,-1-1 0 0 0,1 1 0 0 0,0-1 0 0 0,0 0 0 0 0,-1 0 0 0 0,1 0 0 0 0,0 0 0 0 0,-1 0 0 0 0,1 0 0 0 0,0-1 0 0 0,0 1 0 0 0,-1-1 0 0 0,1 0-897 0 0,56-10 1582 0 0,200-19-6689 0 0,-87 12-8783 0 0,122-30 13890 0 0,-224 33-2646 0 0</inkml:trace>
  <inkml:trace contextRef="#ctx0" brushRef="#br0" timeOffset="6366.465">19469 394 336 0 0,'11'1'883'0'0,"49"5"9415"0"0,-55-5-9305 0 0,0 0 0 0 0,-1 1 0 0 0,1-1 0 0 0,0 1 0 0 0,-1 0 0 0 0,1 0 0 0 0,-1 0 0 0 0,0 1 0 0 0,0 0 0 0 0,4 2-993 0 0,67 67 1182 0 0,-25-24-694 0 0,16 11-488 0 0,-24-25-270 0 0,171 133 586 0 0,-102-90-2538 0 0,4-10-4232 0 0,-106-62 5395 0 0,1 0 1 0 0,-1-1 0 0 0,1 0 0 0 0,0 0-1 0 0,0-1 1 0 0,1-1 0 0 0,-1 1 0 0 0,0-2-1 0 0,1 1 1 0 0,0-2 0 0 0,-1 1-1 0 0,2-1 1059 0 0,14-4-1703 0 0</inkml:trace>
  <inkml:trace contextRef="#ctx0" brushRef="#br0" timeOffset="6675.1">20396 348 736 0 0,'-38'31'6751'0'0,"-2"-2"-1"0"0,-33 19-6750 0 0,-9 6 2544 0 0,-154 107 494 0 0,-81 59-1930 0 0,311-216-1207 0 0,-30 23 100 0 0,-31 29-1 0 0,23-6-1885 0 0,39-43 727 0 0,0 1 1 0 0,0-1-1 0 0,1 1 0 0 0,0 1 0 0 0,-3 7 1158 0 0,7-15-280 0 0,-1 0-1 0 0,1 0 1 0 0,-1 0-1 0 0,1 0 1 0 0,0 0-1 0 0,-1 0 1 0 0,1 0-1 0 0,0 0 1 0 0,0 0-1 0 0,-1 0 1 0 0,1 0-1 0 0,0 0 1 0 0,0 0-1 0 0,0 0 1 0 0,0 1-1 0 0,0-1 1 0 0,1 0-1 0 0,-1 0 0 0 0,0 0 1 0 0,0 0-1 0 0,1 0 1 0 0,-1 0-1 0 0,1 0 1 0 0,-1 0-1 0 0,1 0 1 0 0,-1 0-1 0 0,1-1 1 0 0,-1 1-1 0 0,1 0 1 0 0,0 0-1 0 0,0 0 1 0 0,-1-1-1 0 0,1 1 1 0 0,0 0-1 0 0,0-1 1 0 0,0 1-1 0 0,0 0 281 0 0,11 2-2252 0 0</inkml:trace>
  <inkml:trace contextRef="#ctx0" brushRef="#br0" timeOffset="5769.49">17686 713 2140 0 0,'0'0'344'0'0,"-1"0"0"0"0,1 0 0 0 0,-1 0 0 0 0,1 0 0 0 0,-1 0 0 0 0,1 0 0 0 0,-1 0 0 0 0,1 0-1 0 0,-1 0 1 0 0,1 0 0 0 0,-1 0 0 0 0,1-1 0 0 0,-1 1 0 0 0,1 0 0 0 0,-1 0 0 0 0,1 0 0 0 0,-1-1 0 0 0,1 1 0 0 0,-1 0 0 0 0,1-1-1 0 0,0 1 1 0 0,-1 0 0 0 0,1-1 0 0 0,-1 1 0 0 0,1 0 0 0 0,0-1 0 0 0,0 1 0 0 0,-1-1 0 0 0,1 1 0 0 0,0-1 0 0 0,0 1 0 0 0,-1-1-1 0 0,1 1 1 0 0,0-1-344 0 0,5-19 4408 0 0,22-16-3147 0 0,-3 15-1085 0 0,0 1-1 0 0,2 1 1 0 0,0 2 0 0 0,2 0 0 0 0,-1 2-1 0 0,4 0-175 0 0,28-11 159 0 0,1 2 0 0 0,29-5-159 0 0,-59 20 12 0 0,0 1 1 0 0,19-1-13 0 0,-37 7-2 0 0,0 1 1 0 0,0 0-1 0 0,0 1 1 0 0,0 0 0 0 0,0 1-1 0 0,1 1 1 0 0,-1 0-1 0 0,0 0 2 0 0,-10-1 1 0 0,0-1 1 0 0,0 1-1 0 0,0-1 0 0 0,0 1 0 0 0,-1 0 0 0 0,1-1 1 0 0,0 1-1 0 0,-1 0 0 0 0,1 0 0 0 0,0 0 0 0 0,-1 0 0 0 0,1 1 1 0 0,-1-1-1 0 0,0 0 0 0 0,1 1 0 0 0,-1-1 0 0 0,0 1 0 0 0,0-1 1 0 0,0 1-1 0 0,0-1 0 0 0,0 1 0 0 0,0 0 0 0 0,-1 0 1 0 0,1-1-1 0 0,0 1 0 0 0,-1 0 0 0 0,0 0 0 0 0,1 0 0 0 0,-1 0 1 0 0,0 0-2 0 0,0 7 10 0 0,0-1 0 0 0,-1 0 0 0 0,-1 1 1 0 0,1-1-1 0 0,-1 1 0 0 0,-2 3-10 0 0,2-4 6 0 0,0-1-1 0 0,0 1 1 0 0,1 0 0 0 0,0 0 0 0 0,0 7-6 0 0,1-12-15 0 0,0 1 0 0 0,1-1 1 0 0,-1 0-1 0 0,1 0 0 0 0,0 0 1 0 0,0 0-1 0 0,0 0 0 0 0,0-1 1 0 0,0 1-1 0 0,1 0 0 0 0,0 0 1 0 0,-1-1-1 0 0,1 1 0 0 0,0-1 1 0 0,0 0-1 0 0,0 1 1 0 0,0-1-1 0 0,3 2 15 0 0,-1-1-67 0 0,1-1 1 0 0,-1 1-1 0 0,1-1 0 0 0,0 1 1 0 0,0-1-1 0 0,0-1 0 0 0,0 1 1 0 0,0-1-1 0 0,0 0 0 0 0,4 1 67 0 0,6-1-256 0 0,-1 0-1 0 0,1-1 0 0 0,0-1 1 0 0,-1 0-1 0 0,1-1 0 0 0,-1-1 1 0 0,11-2 256 0 0,-25 5-233 0 0,1 0 0 0 0,-1 0 0 0 0,1 0 0 0 0,0 0 0 0 0,-1 0 0 0 0,1-1 0 0 0,-1 1 0 0 0,1 0 1 0 0,-1 0-1 0 0,1 0 0 0 0,-1 0 0 0 0,1-1 0 0 0,-1 1 0 0 0,1 0 0 0 0,-1-1 0 0 0,1 1 0 0 0,-1 0 1 0 0,1-1-1 0 0,-1 1 0 0 0,0 0 0 0 0,1-1 0 0 0,-1 1 0 0 0,0-1 0 0 0,1 1 0 0 0,-1-1 0 0 0,0 1 0 0 0,1-1 1 0 0,-1 1-1 0 0,0-1 0 0 0,0 1 0 0 0,0-1 0 0 0,0 1 0 0 0,1-1 0 0 0,-1 0 233 0 0,-8-4-5795 0 0,-3 4 4975 0 0,-9 2-1572 0 0</inkml:trace>
  <inkml:trace contextRef="#ctx0" brushRef="#br0" timeOffset="6066.737">17889 964 1620 0 0,'-15'31'6180'0'0,"0"-14"3251"0"0,50-29-7114 0 0,24-12-2003 0 0,150-57 47 0 0,-165 66-379 0 0,1 3 0 0 0,0 1 0 0 0,36-3 18 0 0,-71 13-8 0 0,0 0 0 0 0,0 1 0 0 0,0-1 0 0 0,1 2 0 0 0,-1 0 0 0 0,5 1 8 0 0,-13-2 1 0 0,-1 0 0 0 0,1 1 0 0 0,-1-1 0 0 0,1 0 0 0 0,-1 1 0 0 0,1 0 1 0 0,-1-1-1 0 0,1 1 0 0 0,-1 0 0 0 0,1 0 0 0 0,-1 0 0 0 0,0 0 0 0 0,1 0 1 0 0,-1 0-1 0 0,0 0 0 0 0,0 1 0 0 0,0-1 0 0 0,0 0 0 0 0,0 0 0 0 0,0 1 1 0 0,0-1-1 0 0,-1 1 0 0 0,1-1 0 0 0,0 1 0 0 0,-1-1 0 0 0,1 1 0 0 0,-1 0 1 0 0,0-1-1 0 0,1 1 0 0 0,-1-1 0 0 0,0 1 0 0 0,0 0 0 0 0,0-1 0 0 0,0 1 1 0 0,0 0-1 0 0,0-1 0 0 0,-1 1 0 0 0,1-1 0 0 0,-1 1 0 0 0,1 0 0 0 0,-1-1 1 0 0,0 1-2 0 0,-17 40 34 0 0,-2 3-29 0 0,19-42-7 0 0,0-1-1 0 0,1 1 0 0 0,-1 0 1 0 0,1 0-1 0 0,-1 0 1 0 0,1 0-1 0 0,0 0 0 0 0,0-1 1 0 0,1 1-1 0 0,-1 0 1 0 0,0 0-1 0 0,1 0 0 0 0,0 0 1 0 0,0 1 2 0 0,0-2-39 0 0,1 0 0 0 0,-1 0 1 0 0,1-1-1 0 0,-1 1 0 0 0,1-1 0 0 0,0 1 1 0 0,-1-1-1 0 0,1 1 0 0 0,0-1 0 0 0,0 0 1 0 0,0 0-1 0 0,0 0 0 0 0,0 0 0 0 0,0 0 1 0 0,0-1-1 0 0,0 1 0 0 0,0-1 0 0 0,0 1 1 0 0,1-1-1 0 0,-1 0 0 0 0,0 0 0 0 0,0 0 1 0 0,0 0-1 0 0,1 0 0 0 0,-1 0 0 0 0,0 0 1 0 0,0-1-1 0 0,2 0 39 0 0,9-1-1010 0 0,1-1 1 0 0,-1 0 0 0 0,12-5 1009 0 0,13-7-2871 0 0,0-2 0 0 0,-2-2 0 0 0,0-1 0 0 0,-1-2-1 0 0,6-6 2872 0 0,5-6-1655 0 0</inkml:trace>
  <inkml:trace contextRef="#ctx0" brushRef="#br0" timeOffset="4306.625">15550 54 1752 0 0,'1'3'591'0'0,"0"0"0"0"0,-1 0-1 0 0,1 0 1 0 0,-1 0 0 0 0,1 0 0 0 0,-1 0-1 0 0,0 0 1 0 0,0 0 0 0 0,0 0 0 0 0,0 0 0 0 0,-1 0-1 0 0,1 0 1 0 0,-1 0 0 0 0,-1 3-591 0 0,-18 44 3188 0 0,10-31-2306 0 0,-75 156 5602 0 0,-42 56-6484 0 0,-41 79 396 0 0,110-182-875 0 0,50-108-869 0 0,1 1 0 0 0,1 0 0 0 0,1 0 1 0 0,0 0-1 0 0,1 10 1348 0 0,4-30-309 0 0,-1 1 1 0 0,1-1-1 0 0,0 1 1 0 0,0 0-1 0 0,-1-1 1 0 0,1 1-1 0 0,0 0 1 0 0,1-1-1 0 0,-1 1 1 0 0,0 0-1 0 0,0-1 1 0 0,1 1-1 0 0,-1-1 0 0 0,1 1 1 0 0,-1-1-1 0 0,1 1 1 0 0,0-1-1 0 0,0 1 1 0 0,-1-1-1 0 0,1 1 1 0 0,0-1-1 0 0,0 0 1 0 0,1 0-1 0 0,-1 1 1 0 0,0-1-1 0 0,0 0 1 0 0,0 0-1 0 0,1 0 1 0 0,-1 0-1 0 0,1-1 1 0 0,-1 1-1 0 0,1 0 309 0 0,16-1-2438 0 0</inkml:trace>
  <inkml:trace contextRef="#ctx0" brushRef="#br0" timeOffset="4895.847">15505 885 2116 0 0,'23'-13'5496'0'0,"-22"10"-1007"0"0,-16 6-2535 0 0,-7 6-1144 0 0,1 0-1 0 0,0 1 1 0 0,0 0-1 0 0,1 2 0 0 0,0 1 1 0 0,1 0-1 0 0,0 1 1 0 0,0 3-810 0 0,17-15 9 0 0,0 0 1 0 0,0-1 0 0 0,0 1 0 0 0,0 0-1 0 0,1 0 1 0 0,-1 0 0 0 0,1 1 0 0 0,-1-1-1 0 0,1 0 1 0 0,0 1 0 0 0,0-1 0 0 0,0 1-1 0 0,0-1 1 0 0,0 1 0 0 0,1-1 0 0 0,-1 1-1 0 0,1-1 1 0 0,0 1 0 0 0,-1 0 0 0 0,1-1 0 0 0,0 1-1 0 0,1 0 1 0 0,-1-1 0 0 0,0 1 0 0 0,1-1-1 0 0,0 1-9 0 0,0 0-3 0 0,0-1 0 0 0,0 0 0 0 0,1 0 0 0 0,-1 0 0 0 0,1-1 0 0 0,-1 1 0 0 0,1 0 0 0 0,0-1 0 0 0,0 1-1 0 0,0-1 1 0 0,0 1 0 0 0,0-1 0 0 0,0 0 0 0 0,0 0 0 0 0,0 0 0 0 0,0 0 0 0 0,1 0 0 0 0,-1 0 0 0 0,0-1 0 0 0,1 1-1 0 0,-1-1 1 0 0,0 1 0 0 0,1-1 0 0 0,-1 0 0 0 0,1 0 0 0 0,-1 0 0 0 0,0 0 0 0 0,2-1 3 0 0,0 1-61 0 0,-1 0 1 0 0,0 0 0 0 0,1-1-1 0 0,-1 1 1 0 0,0-1-1 0 0,0 0 1 0 0,1 0-1 0 0,-1 0 1 0 0,0 0 0 0 0,0-1-1 0 0,0 1 1 0 0,0-1-1 0 0,0 0 1 0 0,0 0 0 0 0,-1 0-1 0 0,1 0 1 0 0,-1 0-1 0 0,1 0 1 0 0,-1-1-1 0 0,0 1 1 0 0,0-1 0 0 0,0 0-1 0 0,0 0 1 0 0,1-2 60 0 0,1-5-551 0 0,0-1 0 0 0,-1 1 0 0 0,-1-1 1 0 0,0 1-1 0 0,0-1 0 0 0,0-10 551 0 0,1-7-432 0 0,-2 24 428 0 0,0 0-1 0 0,1 0 1 0 0,-1 0-1 0 0,0 0 1 0 0,1 0-1 0 0,0 1 1 0 0,0-1-1 0 0,0 1 0 0 0,1-1 1 0 0,-1 1-1 0 0,1 0 1 0 0,-1 0-1 0 0,1 0 1 0 0,0 0-1 0 0,0 0 1 0 0,1 1-1 0 0,-1-1 0 0 0,1 1 1 0 0,-1 0-1 0 0,1 0 1 0 0,-1 0-1 0 0,1 1 1 0 0,0-1 4 0 0,15-5 7 0 0,0 1 1 0 0,0 1 0 0 0,1 1 0 0 0,7-1-8 0 0,4-1-9 0 0,44-9 21 0 0,0 4 1 0 0,1 3 0 0 0,51 2-13 0 0,-124 6 17 0 0,29 2 113 0 0,-24 4 237 0 0,-8-5-325 0 0,-1 0 0 0 0,1 0 0 0 0,0-1 0 0 0,0 1 0 0 0,-1 0 0 0 0,1-1 0 0 0,0 1 0 0 0,-1 0 0 0 0,1-1 0 0 0,-1 1 0 0 0,1 0 0 0 0,-1-1 0 0 0,1 1 0 0 0,-1-1 0 0 0,1 1 0 0 0,-1-1 0 0 0,0 1 0 0 0,1-1 1 0 0,-1 1-43 0 0,-17 11 755 0 0,0 0 1 0 0,-1-1-1 0 0,0-1 1 0 0,-7 1-756 0 0,-39 22 912 0 0,54-26-794 0 0,-6 2 24 0 0,1 0-1 0 0,0 2 1 0 0,0 0-1 0 0,1 0 1 0 0,1 1-1 0 0,0 1 1 0 0,0 1-1 0 0,-2 4-141 0 0,15-17 3 0 0,0 0 0 0 0,0 0 0 0 0,0 0 0 0 0,1 0 0 0 0,-1 0 0 0 0,0 0 0 0 0,1 0 0 0 0,-1 0 0 0 0,1 1 0 0 0,-1-1 0 0 0,1 0 0 0 0,0 0 1 0 0,-1 0-1 0 0,1 1 0 0 0,0-1 0 0 0,0 0 0 0 0,0 0 0 0 0,0 0 0 0 0,0 1 0 0 0,0-1 0 0 0,0 0 0 0 0,0 0 0 0 0,1 1-3 0 0,-1-1 0 0 0,1 0-1 0 0,0 0 1 0 0,0 0 0 0 0,0 0 0 0 0,-1-1-1 0 0,1 1 1 0 0,0 0 0 0 0,0-1-1 0 0,0 1 1 0 0,0-1 0 0 0,0 1 0 0 0,0-1-1 0 0,0 1 1 0 0,0-1 0 0 0,1 1-1 0 0,-1-1 1 0 0,0 0 0 0 0,0 0 0 0 0,0 0-1 0 0,0 0 1 0 0,7 1-8 0 0,0-1-1 0 0,0 0 0 0 0,0 0 1 0 0,0-1-1 0 0,-1 0 1 0 0,6-1 8 0 0,8-3-47 0 0,0-1 0 0 0,-1-1 1 0 0,0-1-1 0 0,0-1 0 0 0,0 0 0 0 0,-1-2 1 0 0,-1 0-1 0 0,0-1 0 0 0,0-1 0 0 0,-2 0 1 0 0,1-2-1 0 0,-2 0 0 0 0,10-11 47 0 0,-16 10-7 0 0,-11 9 45 0 0,1 7-33 0 0,-1 1 1 0 0,1-1-1 0 0,-1 0 0 0 0,1 0 0 0 0,-1 1 0 0 0,1-1 0 0 0,-1 1 0 0 0,1 0 0 0 0,-1-1 0 0 0,1 1 0 0 0,0 0 0 0 0,0 0 1 0 0,-1-1-1 0 0,1 1 0 0 0,0 0 0 0 0,0 0 0 0 0,0 1 0 0 0,-1-1-5 0 0,-40 43 113 0 0,1 2 1 0 0,2 2 0 0 0,2 1-1 0 0,-9 20-113 0 0,-44 57 43 0 0,-122 134-173 0 0,201-245 27 0 0,10-13-22 0 0,0 0 1 0 0,-1 1-1 0 0,0-1 0 0 0,1 0 1 0 0,-1 0-1 0 0,0 0 1 0 0,0 0-1 0 0,0 0 0 0 0,0 0 1 0 0,0-1-1 0 0,-2 2 125 0 0,4-6-690 0 0,0 1-1 0 0,0-1 1 0 0,0 1 0 0 0,1 0-1 0 0,-1-1 1 0 0,1 1-1 0 0,-1-1 1 0 0,1 1 0 0 0,0 0-1 0 0,0-1 691 0 0,15-35-9908 0 0,20-35 9908 0 0,-35 72-77 0 0,27-53-2315 0 0</inkml:trace>
  <inkml:trace contextRef="#ctx0" brushRef="#br0" timeOffset="5206.62">16356 845 208 0 0,'11'4'1209'0'0,"1"0"-1"0"0,-1 1 1 0 0,0 0-1 0 0,0 1 1 0 0,0 0 0 0 0,-1 1-1209 0 0,-7-5 410 0 0,0 0 1 0 0,-1 0-1 0 0,1 0 1 0 0,-1 1 0 0 0,0-1-1 0 0,1 1 1 0 0,-1-1-1 0 0,-1 1 1 0 0,1 0 0 0 0,0 0-1 0 0,-1 0 1 0 0,1 0-1 0 0,-1 0 1 0 0,0 0-1 0 0,0 0 1 0 0,0 1 0 0 0,0-1-1 0 0,-1 0 1 0 0,1 0-1 0 0,-1 1 1 0 0,0-1 0 0 0,0 0-1 0 0,0 1 1 0 0,0-1-1 0 0,-1 0-410 0 0,-4 23 531 0 0,-1-1 0 0 0,-1 0 0 0 0,-1 0 0 0 0,-1-1-1 0 0,-1 0 1 0 0,-8 12-531 0 0,-26 42 468 0 0,-14 16-468 0 0,36-60 252 0 0,-7 12-224 0 0,-1-1-475 0 0,3 1 0 0 0,1 1 0 0 0,-8 26 447 0 0,22-49-2995 0 0,12-24 2831 0 0,0 0-1 0 0,0 0 0 0 0,0 0 1 0 0,0 0-1 0 0,0 0 1 0 0,0 0-1 0 0,0-1 0 0 0,0 1 1 0 0,0 0-1 0 0,0 0 1 0 0,0 0-1 0 0,0 0 0 0 0,0 0 1 0 0,0 0-1 0 0,0 0 1 0 0,0 0-1 0 0,0 0 0 0 0,0 0 1 0 0,0 0-1 0 0,0 0 1 0 0,0-1-1 0 0,0 1 0 0 0,0 0 1 0 0,0 0-1 0 0,-1 0 1 0 0,1 0-1 0 0,0 0 0 0 0,0 0 1 0 0,0 0-1 0 0,0 0 1 0 0,0 0-1 0 0,0 0 0 0 0,0 0 1 0 0,0 0-1 0 0,0 0 1 0 0,0 0-1 0 0,0 0 0 0 0,-1 0 1 0 0,1 0-1 0 0,0 0 1 0 0,0 0-1 0 0,0 0 0 0 0,0 0 1 0 0,0 0-1 0 0,0 0 1 0 0,0 0 164 0 0,4-24-7661 0 0,1 2 7660 0 0,6-18-1879 0 0</inkml:trace>
  <inkml:trace contextRef="#ctx0" brushRef="#br0" timeOffset="5406.264">16416 992 1584 0 0,'6'-9'2483'0'0,"-1"0"0"0"0,-1 0 0 0 0,0 0 0 0 0,0-1 0 0 0,-1 0 0 0 0,2-8-2483 0 0,2-4 3472 0 0,-6 18-3335 0 0,1 1 0 0 0,0-1 0 0 0,0 1 0 0 0,0-1 1 0 0,1 1-1 0 0,-1 0 0 0 0,1 0 0 0 0,0 0 0 0 0,0 0 0 0 0,0 0 0 0 0,0 1 1 0 0,0-1-1 0 0,1 1 0 0 0,-1 0 0 0 0,1 0 0 0 0,-1 0 0 0 0,1 1 0 0 0,0-1 1 0 0,0 1-1 0 0,0 0 0 0 0,0 0 0 0 0,1 0-137 0 0,0 0 24 0 0,-1 0 1 0 0,1 0-1 0 0,0 0 0 0 0,-1 1 1 0 0,1 0-1 0 0,0 0 0 0 0,-1 1 1 0 0,1-1-1 0 0,0 1 0 0 0,-1 0 1 0 0,1 0-1 0 0,-1 0 0 0 0,1 1 1 0 0,-1-1-1 0 0,0 1 0 0 0,1 0 1 0 0,-1 1-1 0 0,0-1 0 0 0,0 1 0 0 0,1 1-24 0 0,1 2 2 0 0,1 0 0 0 0,-1 1-1 0 0,0 0 1 0 0,-1 0 0 0 0,0 0-1 0 0,0 1 1 0 0,-1 0 0 0 0,0 0-1 0 0,0 0 1 0 0,-1 0 0 0 0,1 1-1 0 0,0 8-1 0 0,-3-12-1 0 0,0 0 0 0 0,0 0 0 0 0,-1 0 0 0 0,1 0 0 0 0,-1 0-1 0 0,-1 0 1 0 0,1 0 0 0 0,-1 0 0 0 0,0 0 0 0 0,0 0 0 0 0,0 0-1 0 0,-1 0 1 0 0,0 0 0 0 0,0-1 0 0 0,0 1 0 0 0,0-1 0 0 0,-1 1-1 0 0,1-1 1 0 0,-1 0 0 0 0,0 0 0 0 0,-1 0 0 0 0,1 0 0 0 0,-1-1-1 0 0,-3 4 2 0 0,-3 0-21 0 0,-1 0-1 0 0,0 0 0 0 0,0-1 0 0 0,0 0 1 0 0,-1-1-1 0 0,0-1 0 0 0,0 1 0 0 0,0-2 1 0 0,0 0-1 0 0,-1 0 0 0 0,1-1 0 0 0,-1-1 1 0 0,0 0-1 0 0,0-1 0 0 0,1 0 0 0 0,-1-1 1 0 0,0 0 21 0 0,-6-1-422 0 0,0-1 0 0 0,1-1 1 0 0,0 0-1 0 0,0-1 0 0 0,0-1 1 0 0,0-1-1 0 0,1 0 0 0 0,0-2 0 0 0,0 1 1 0 0,1-2-1 0 0,-4-4 422 0 0,18 13-340 0 0,-1-1-1 0 0,1 0 1 0 0,0 1 0 0 0,0-1 0 0 0,-1 0-1 0 0,1 0 1 0 0,1-1 0 0 0,-1 1-1 0 0,0 0 1 0 0,0-1 0 0 0,1 1-1 0 0,0-1 1 0 0,-1 1 0 0 0,1-1-1 0 0,0 1 1 0 0,0-1 0 0 0,0-1 340 0 0,1 2-286 0 0,1 1-1 0 0,-1-1 1 0 0,0 0 0 0 0,1 1 0 0 0,-1-1 0 0 0,1 0-1 0 0,0 1 1 0 0,-1-1 0 0 0,1 1 0 0 0,0-1 0 0 0,0 1-1 0 0,0-1 1 0 0,0 1 0 0 0,0-1 0 0 0,1 1 0 0 0,-1 0-1 0 0,0 0 1 0 0,0 0 0 0 0,1-1 0 0 0,-1 1 0 0 0,1 1-1 0 0,-1-1 1 0 0,1 0 0 0 0,0 0 0 0 0,-1 0 0 0 0,1 1-1 0 0,1-1 287 0 0,21-8-2205 0 0,7 3 390 0 0</inkml:trace>
  <inkml:trace contextRef="#ctx0" brushRef="#br0" timeOffset="2587.529">12369 2237 1808 0 0,'-4'12'1421'0'0,"-1"-1"-1"0"0,0 0 1 0 0,-1 0 0 0 0,0 0-1 0 0,-1-1 1 0 0,0 0 0 0 0,-1 0-1 0 0,-3 2-1420 0 0,-17 25 1402 0 0,-4 10-745 0 0,-15 19-14 0 0,2 3-1 0 0,4 2 1 0 0,-30 69-643 0 0,71-139-53 0 0,-19 50-871 0 0,14-18-4221 0 0,8-38 90 0 0,8-8 2656 0 0,-1 0 1003 0 0,6-13-520 0 0</inkml:trace>
  <inkml:trace contextRef="#ctx0" brushRef="#br0" timeOffset="2853.948">12232 2336 2380 0 0,'1'-3'893'0'0,"0"0"0"0"0,0 1 0 0 0,0-1 0 0 0,0 0 0 0 0,0 0 1 0 0,-1 0-1 0 0,1 0 0 0 0,-1 0 0 0 0,0 0 0 0 0,0 0 0 0 0,0 0 0 0 0,0 0 0 0 0,0 0 0 0 0,-1 0-893 0 0,0-16 4205 0 0,2 17-4119 0 0,-1-1 1 0 0,1 1-1 0 0,0 0 1 0 0,0 0-1 0 0,0 0 1 0 0,0 0-1 0 0,0 0 0 0 0,0 0 1 0 0,1 0-1 0 0,-1 0 1 0 0,1 1-1 0 0,-1-1 1 0 0,1 0-1 0 0,0 1 1 0 0,-1-1-1 0 0,1 1 1 0 0,0 0-1 0 0,0-1 1 0 0,0 1-1 0 0,0 0 1 0 0,0 0-1 0 0,2 0-86 0 0,50-20 136 0 0,-52 20-80 0 0,17-4-22 0 0,1 0 0 0 0,0 1 0 0 0,-1 1 0 0 0,1 1 1 0 0,0 1-1 0 0,0 0 0 0 0,1 2 0 0 0,-1 0 0 0 0,0 2-34 0 0,-6-2-27 0 0,0 2-1 0 0,0 0 1 0 0,0 1-1 0 0,-1 0 1 0 0,0 1 0 0 0,1 0-1 0 0,-2 1 1 0 0,1 1-1 0 0,-1 0 1 0 0,0 0-1 0 0,-1 1 1 0 0,1 1 0 0 0,1 2 27 0 0,-11-10-53 0 0,-1 1 1 0 0,1-1 0 0 0,-1 0 0 0 0,0 1-1 0 0,1-1 1 0 0,-1 0 0 0 0,0 1 0 0 0,0-1-1 0 0,0 1 1 0 0,0 0 0 0 0,0-1 0 0 0,-1 1-1 0 0,1 0 1 0 0,0 0 0 0 0,-1-1 0 0 0,1 1-1 0 0,-1 0 1 0 0,0 0 0 0 0,1 0 0 0 0,-1 0-1 0 0,0 0 1 0 0,0-1 0 0 0,0 1 0 0 0,-1 0-1 0 0,1 0 1 0 0,0 0 0 0 0,-1 0 0 0 0,1-1-1 0 0,-1 1 1 0 0,1 0 0 0 0,-1 0 0 0 0,0-1-1 0 0,0 1 1 0 0,0 0 0 0 0,0-1 0 0 0,0 1-1 0 0,0-1 1 0 0,0 1 0 0 0,-1-1 0 0 0,1 0-1 0 0,0 1 1 0 0,-1-1 0 0 0,1 0-1 0 0,-1 0 1 0 0,0 0 0 0 0,0 0 52 0 0,-9 6-300 0 0,0 0 1 0 0,0-1-1 0 0,-1-1 1 0 0,1 0-1 0 0,-1 0 1 0 0,-5 0 299 0 0,-58 13-148 0 0,-1-3 1 0 0,0-3 0 0 0,-59 1 147 0 0,56-6-119 0 0,72-9-1043 0 0,13-5-264 0 0,12-7-1085 0 0,-18 14 2499 0 0,104-65-8256 0 0,-58 38 6196 0 0</inkml:trace>
  <inkml:trace contextRef="#ctx0" brushRef="#br0" timeOffset="3133.924">13271 1973 716 0 0,'51'0'6173'0'0,"-66"7"3310"0"0,-23 18-7274 0 0,10-6-1178 0 0,1-2-344 0 0,1 1 1 0 0,0 1 0 0 0,-21 21-688 0 0,35-28 87 0 0,0 1 0 0 0,1 0 0 0 0,0 1 1 0 0,1 0-1 0 0,0 0 0 0 0,2 1 0 0 0,-1 1 1 0 0,1 1-88 0 0,7-15 0 0 0,-1 1 0 0 0,1 0 0 0 0,0 0-1 0 0,0-1 1 0 0,0 1 0 0 0,0 0 0 0 0,1 0 0 0 0,-1 0 0 0 0,1 0 0 0 0,0 0 0 0 0,0 0 0 0 0,0 0 0 0 0,0 0 0 0 0,0 0 0 0 0,0 0 0 0 0,1 0 0 0 0,0 0 0 0 0,-1 0 0 0 0,1 0 0 0 0,0 0-1 0 0,1 0 1 0 0,-1-1 0 0 0,0 1 0 0 0,1 0 0 0 0,-1-1 0 0 0,1 1 0 0 0,0-1 0 0 0,0 0 0 0 0,0 0 0 0 0,0 1 0 0 0,1-1 0 0 0,-1 0 0 0 0,0-1 0 0 0,1 1 0 0 0,-1 0 0 0 0,1-1 0 0 0,0 1-1 0 0,-1-1 1 0 0,1 0 0 0 0,0 0 0 0 0,1 0 0 0 0,10 4-19 0 0,0-1 0 0 0,1-1-1 0 0,-1 0 1 0 0,1-1-1 0 0,-1-1 1 0 0,1 0 0 0 0,14-1 19 0 0,8-2-301 0 0,-1-1 1 0 0,18-5 300 0 0,-32 3-2264 0 0,1-1 0 0 0,12-5 2264 0 0,-30 9-5532 0 0,-11 2 196 0 0,-11 2 1102 0 0,3 2 2682 0 0</inkml:trace>
  <inkml:trace contextRef="#ctx0" brushRef="#br0" timeOffset="3461.923">13054 2673 568 0 0,'-12'0'3591'0'0,"-3"0"4873"0"0,31 5-5587 0 0,134 16-1113 0 0,-118-18-5142 0 0,0-2 0 0 0,6-2 3378 0 0,-30 1-1172 0 0,0-1 0 0 0,0-1-1 0 0,1 0 1 0 0,-1 0 0 0 0,0 0 0 0 0,0-1-1 0 0,2-1 1173 0 0,13-7-1822 0 0</inkml:trace>
  <inkml:trace contextRef="#ctx0" brushRef="#br0" timeOffset="3742.37">13842 2093 124 0 0,'17'13'3734'0'0,"18"19"9973"0"0,-15-8-11335 0 0,4 4-2070 0 0,0-1 0 0 0,2-1 0 0 0,1-1 0 0 0,10 6-302 0 0,121 85-687 0 0,-149-110 589 0 0,3 3-71 0 0,6 4-2039 0 0,1 0-1 0 0,0-2 1 0 0,7 3 2208 0 0,-22-12-702 0 0,1 0 1 0 0,-1 0-1 0 0,1 0 1 0 0,0-1-1 0 0,-1 1 1 0 0,1-1-1 0 0,0 0 1 0 0,0-1 0 0 0,0 1-1 0 0,0-1 1 0 0,0 0-1 0 0,0 0 1 0 0,0-1-1 0 0,-1 1 1 0 0,1-1-1 0 0,0 0 1 0 0,2-1 701 0 0,12-8-1637 0 0</inkml:trace>
  <inkml:trace contextRef="#ctx0" brushRef="#br0" timeOffset="4023.141">14415 2107 1132 0 0,'-45'23'9041'0'0,"-1"-3"-3932"0"0,22-10-3925 0 0,0 1-1 0 0,0 1 0 0 0,-8 7-1183 0 0,-36 27 412 0 0,2 2-1 0 0,2 4 1 0 0,3 2-1 0 0,-20 24-411 0 0,63-58-433 0 0,2 0 0 0 0,0 1 0 0 0,-8 15 433 0 0,6-1-3912 0 0,5 2-4811 0 0,13-36 5646 0 0,4-5 618 0 0</inkml:trace>
  <inkml:trace contextRef="#ctx0" brushRef="#br0" timeOffset="312.806">7996 103 1184 0 0,'2'3'901'0'0,"-1"1"1"0"0,1 0-1 0 0,-1 0 0 0 0,0 1 0 0 0,0-1 0 0 0,0 0 1 0 0,-1 0-1 0 0,0 0 0 0 0,1 1 0 0 0,-1 0-901 0 0,-5 49 3985 0 0,2-17-3387 0 0,1 40-69 0 0,0 21 993 0 0,-15 97-1522 0 0,-17-9-497 0 0,8-95-2197 0 0,-10-5-3586 0 0,34-80 5514 0 0,-1-1 0 0 0,-1 0-1 0 0,1 1 1 0 0,-1-1 0 0 0,0 0 0 0 0,0-1 0 0 0,-2 2 766 0 0,-8 4-1788 0 0</inkml:trace>
  <inkml:trace contextRef="#ctx0" brushRef="#br0" timeOffset="597.501">7756 849 1896 0 0,'21'-27'8517'0'0,"7"-7"-2362"0"0,6 2-4693 0 0,47-26-979 0 0,3 3 0 0 0,86-40-483 0 0,68-16-3120 0 0,-199 95 807 0 0,-15 7-2590 0 0,0-2-1 0 0,10-6 4904 0 0,-19 8-2480 0 0</inkml:trace>
  <inkml:trace contextRef="#ctx0" brushRef="#br0" timeOffset="598.501">8275 553 880 0 0,'-42'46'4983'0'0,"22"-25"-3032"0"0,0 1 0 0 0,2 0 0 0 0,0 1 0 0 0,1 1 0 0 0,-6 13-1951 0 0,20-30 54 0 0,0-1 1 0 0,0 0 0 0 0,1 1-1 0 0,-1 0 1 0 0,1-1-1 0 0,1 1 1 0 0,-1 0-1 0 0,1 0 1 0 0,1 0-1 0 0,-1 0 1 0 0,1 0-1 0 0,0 0 1 0 0,1 0-1 0 0,-1 0 1 0 0,2 0 0 0 0,-1 0-1 0 0,1 0 1 0 0,0-1-1 0 0,0 1 1 0 0,0 0-1 0 0,1-1 1 0 0,0 0-1 0 0,1 0 1 0 0,3 5-55 0 0,4 6-232 0 0,1-2 0 0 0,0 1 0 0 0,2-2 0 0 0,-1 1 0 0 0,6 2 232 0 0,-11-11-809 0 0,-1 0 1 0 0,1-1 0 0 0,0 0-1 0 0,1 0 1 0 0,5 2 808 0 0,-9-5-816 0 0,-1 0 1 0 0,1-1-1 0 0,0 1 1 0 0,0-1-1 0 0,0 0 1 0 0,1 0-1 0 0,-1-1 1 0 0,0 0-1 0 0,0 0 1 0 0,3 0 815 0 0,15-3-2246 0 0</inkml:trace>
  <inkml:trace contextRef="#ctx0" brushRef="#br0" timeOffset="813.555">8651 943 240 0 0,'2'0'530'0'0,"0"0"-1"0"0,1-1 1 0 0,-1 0-1 0 0,0 1 1 0 0,1-1-1 0 0,-1 0 1 0 0,0 0-1 0 0,0-1 1 0 0,0 1-1 0 0,0 0 1 0 0,0-1-1 0 0,0 1 1 0 0,0-1-1 0 0,-1 1 1 0 0,1-1-1 0 0,0 0 1 0 0,0-1-530 0 0,1-2 1250 0 0,-1 0 0 0 0,0 0 0 0 0,0 0 1 0 0,-1 0-1 0 0,1 0 0 0 0,-1 0 0 0 0,0-2-1250 0 0,2-6 469 0 0,0-3-290 0 0,2 1-1 0 0,0 0 0 0 0,1 0 1 0 0,0 1-1 0 0,2-1 1 0 0,-1 2-1 0 0,2-1 0 0 0,0 1 1 0 0,0 0-1 0 0,1 1 0 0 0,1 0 1 0 0,0 0-1 0 0,8-5-178 0 0,-12 10-19 0 0,1 1 0 0 0,0 0 0 0 0,1 1 0 0 0,0 0 0 0 0,-1 0 0 0 0,2 0 0 0 0,-1 1 0 0 0,0 1 0 0 0,1 0 0 0 0,-1 0 0 0 0,1 1 0 0 0,0 0-1 0 0,0 0 1 0 0,0 1 0 0 0,0 1 0 0 0,0 0 0 0 0,0 0 0 0 0,0 1 0 0 0,1 0 0 0 0,-2 1 0 0 0,1 0 0 0 0,0 0 19 0 0,-4 0-159 0 0,-1-1 1 0 0,0 1 0 0 0,1 0-1 0 0,-1 0 1 0 0,0 1 0 0 0,0 0-1 0 0,-1 0 1 0 0,1 0-1 0 0,-1 0 1 0 0,1 1 0 0 0,-1 0-1 0 0,0 0 1 0 0,0 0-1 0 0,-1 0 1 0 0,1 0 0 0 0,-1 1-1 0 0,0 0 1 0 0,0-1 0 0 0,0 1-1 0 0,-1 1 1 0 0,1-1 158 0 0,2 12-1391 0 0,-1-1 0 0 0,0 1 0 0 0,-2 0 0 0 0,1 0 0 0 0,-2 0 0 0 0,0 3 1391 0 0,1 15-2409 0 0,-1-25 1477 0 0,0 0-1 0 0,1-1 0 0 0,0 1 1 0 0,0 0-1 0 0,3 6 933 0 0,2-1-1114 0 0</inkml:trace>
  <inkml:trace contextRef="#ctx0" brushRef="#br0" timeOffset="1092.427">9652 725 956 0 0,'1'0'246'0'0,"-1"0"1"0"0,1 0-1 0 0,-1 0 0 0 0,1 0 0 0 0,-1 0 1 0 0,1 0-1 0 0,-1 0 0 0 0,1 0 0 0 0,-1-1 0 0 0,1 1 1 0 0,-1 0-1 0 0,1 0 0 0 0,-1 0 0 0 0,0-1 1 0 0,1 1-1 0 0,-1 0 0 0 0,1-1 0 0 0,-1 1 1 0 0,0 0-1 0 0,1-1 0 0 0,-1 1 0 0 0,0-1 1 0 0,0 1-1 0 0,1 0 0 0 0,-1-1 0 0 0,0 1 1 0 0,0-1-1 0 0,0 1 0 0 0,1-1 0 0 0,-1 1 0 0 0,0-1 1 0 0,0 1-1 0 0,0-1 0 0 0,0 1 0 0 0,0-1 1 0 0,0 1-1 0 0,0-1-246 0 0,-18-6 5482 0 0,-31 4-1389 0 0,39 4-3930 0 0,0 0 1 0 0,0 1-1 0 0,0 0 1 0 0,0 1-1 0 0,0 0 0 0 0,1 1 1 0 0,0-1-1 0 0,-1 2 1 0 0,1 0-1 0 0,1 0 0 0 0,-1 0 1 0 0,1 1-1 0 0,0 0 1 0 0,0 1-1 0 0,1 0 1 0 0,0 0-1 0 0,-4 5-163 0 0,10-11 5 0 0,0 0 0 0 0,0 0 0 0 0,0 1 0 0 0,0-1 0 0 0,1 1 0 0 0,-1-1 0 0 0,0 1 0 0 0,1-1 0 0 0,-1 1 0 0 0,1-1 0 0 0,-1 1 0 0 0,1-1 0 0 0,0 1 0 0 0,-1 0 0 0 0,1-1 0 0 0,0 1 0 0 0,0 0 0 0 0,1-1 0 0 0,-1 1 0 0 0,0 0 0 0 0,0-1 0 0 0,1 1 0 0 0,-1-1 0 0 0,1 1 0 0 0,-1-1 0 0 0,1 1 0 0 0,0-1 0 0 0,-1 1 0 0 0,1-1 0 0 0,0 1 0 0 0,0-1-1 0 0,0 0 1 0 0,0 0 0 0 0,0 1 0 0 0,1-1 0 0 0,-1 0 0 0 0,0 0 0 0 0,1 0 0 0 0,-1 0 0 0 0,0 0 0 0 0,1-1 0 0 0,-1 1 0 0 0,1 0 0 0 0,1 0-5 0 0,4 2-29 0 0,1 0 0 0 0,-1 0 0 0 0,1-1-1 0 0,0 0 1 0 0,-1-1 0 0 0,1 1 0 0 0,0-2-1 0 0,7 1 30 0 0,-5-1-119 0 0,-1-1-1 0 0,1 0 1 0 0,-1 0 0 0 0,1-1-1 0 0,-1 0 1 0 0,5-2 119 0 0,-7 1-593 0 0,1 0 0 0 0,-1 0-1 0 0,1-1 1 0 0,-1 0 0 0 0,0 0 0 0 0,0-1 0 0 0,-1 0 0 0 0,1 0 0 0 0,-1-1 0 0 0,-1 1 0 0 0,2-2 593 0 0,-2 1-688 0 0,-1 0 0 0 0,1-1 0 0 0,-1 1 1 0 0,0-1-1 0 0,-1 0 0 0 0,0 0 0 0 0,0 0 0 0 0,0-1 0 0 0,-1 1 0 0 0,0-1 1 0 0,0 1-1 0 0,-1-1 0 0 0,0 0 0 0 0,0 1 0 0 0,-1-1 0 0 0,0 0 1 0 0,-1 0-1 0 0,1 0 0 0 0,-2 1 0 0 0,-1-8 688 0 0,2 9-118 0 0,-1 0-1 0 0,1 0 0 0 0,-1 1 1 0 0,-1-1-1 0 0,1 1 0 0 0,-1-1 1 0 0,-1 0 118 0 0,1 1 649 0 0,0 1-1 0 0,-1 0 1 0 0,1 0 0 0 0,-1 1 0 0 0,0-1 0 0 0,0 1-1 0 0,0 0 1 0 0,-1 0 0 0 0,1 0 0 0 0,-1 1 0 0 0,0-1-1 0 0,-2 0-648 0 0,63-15-6904 0 0,-41 14 5693 0 0</inkml:trace>
  <inkml:trace contextRef="#ctx0" brushRef="#br0" timeOffset="1470.392">9960 585 1268 0 0,'3'5'501'0'0,"1"-1"0"0"0,-1 1 1 0 0,0 1-1 0 0,-1-1 0 0 0,1 0 0 0 0,-1 1 0 0 0,0-1 1 0 0,-1 1-1 0 0,1 0 0 0 0,-1-1 0 0 0,0 1 0 0 0,-1 0 0 0 0,1 0 1 0 0,-1 0-1 0 0,0-1 0 0 0,-1 1 0 0 0,0 3-501 0 0,-2 15 1509 0 0,-2-1-1 0 0,-1 0 1 0 0,-7 18-1509 0 0,7-20 1633 0 0,1-8-806 0 0,4-9-514 0 0,-1 1 0 0 0,0 0 0 0 0,1-1 0 0 0,0 1 0 0 0,0 0 0 0 0,1 0 0 0 0,-1 0 0 0 0,1 2-313 0 0,0-6 21 0 0,1 0-1 0 0,-1 0 0 0 0,1 1 0 0 0,-1-1 0 0 0,1 0 1 0 0,-1 0-1 0 0,1 0 0 0 0,-1 0 0 0 0,1 0 1 0 0,0 0-1 0 0,0 0 0 0 0,-1 0 0 0 0,1 0 1 0 0,0 0-1 0 0,0-1 0 0 0,0 1 0 0 0,0 0 0 0 0,0 0 1 0 0,0-1-1 0 0,0 1 0 0 0,1-1 0 0 0,-1 1 1 0 0,0-1-1 0 0,0 1 0 0 0,0-1 0 0 0,0 0 0 0 0,1 0 1 0 0,-1 1-1 0 0,0-1 0 0 0,0 0 0 0 0,1 0 1 0 0,-1 0-1 0 0,0 0 0 0 0,0-1 0 0 0,1 1 0 0 0,-1 0-19 0 0,12-1-2 0 0,0-1 1 0 0,-1 0-1 0 0,1 0 1 0 0,-1-1-1 0 0,0-1 1 0 0,0 0-1 0 0,0-1 1 0 0,0 0-1 0 0,-1-1 1 0 0,0 0-1 0 0,0-1 1 0 0,4-3 0 0 0,6-6-65 0 0,0 0 0 0 0,-1-2 1 0 0,-1 0-1 0 0,0-1 0 0 0,5-10 65 0 0,11-15-21 0 0,-60 65 322 0 0,19-14-253 0 0,1 0 0 0 0,-1 0 0 0 0,1 1 0 0 0,1 0 0 0 0,0 0 0 0 0,0 0 0 0 0,0 0 0 0 0,1 1 0 0 0,0-1 0 0 0,1 1 0 0 0,0 0 0 0 0,0 0 0 0 0,0 3-48 0 0,2-8 4 0 0,0-1 0 0 0,0 1 0 0 0,0-1 0 0 0,0 1 0 0 0,0-1 0 0 0,1 1 0 0 0,-1-1 0 0 0,1 1 0 0 0,0-1 0 0 0,0 0 0 0 0,0 1 0 0 0,1-1 0 0 0,-1 0 0 0 0,1 0 0 0 0,0 0 0 0 0,0 0 0 0 0,0 0 0 0 0,0 0 0 0 0,0-1 0 0 0,1 1 0 0 0,-1-1 0 0 0,1 1 0 0 0,0-1 0 0 0,-1 0 0 0 0,1 0 0 0 0,0 0 0 0 0,0 0 0 0 0,1-1 0 0 0,-1 1 0 0 0,0-1 0 0 0,0 0 0 0 0,1 0 0 0 0,-1 0 0 0 0,1 0 0 0 0,0 0-4 0 0,10 0-10 0 0,0 1-1 0 0,0-2 0 0 0,0 0 1 0 0,-1 0-1 0 0,1-1 0 0 0,0-1 1 0 0,0 0-1 0 0,-1-1 0 0 0,1-1 1 0 0,-1 0-1 0 0,8-4 11 0 0,12-6-573 0 0,0-1 0 0 0,0-1-1 0 0,25-19 574 0 0,-35 21-1353 0 0,-2-1 0 0 0,0-1 0 0 0,-1-1 0 0 0,0-1 0 0 0,13-16 1353 0 0,-26 25-824 0 0,1-1 0 0 0,-1 1 1 0 0,0-2-1 0 0,-1 1 0 0 0,-1-1 0 0 0,1 1 0 0 0,-2-1 0 0 0,1-1 0 0 0,-2 1 0 0 0,1-1 1 0 0,-2 1-1 0 0,1-1 0 0 0,-1-9 824 0 0,-1-9-1377 0 0</inkml:trace>
  <inkml:trace contextRef="#ctx0" brushRef="#br0" timeOffset="-1094.001">3389 1073 20 0 0,'-14'9'2210'0'0,"1"1"-1"0"0,0 0 1 0 0,0 1 0 0 0,1 0-1 0 0,0 1 1 0 0,1 0 0 0 0,0 1-1 0 0,-3 5-2209 0 0,8-8 397 0 0,0 0-1 0 0,0 1 1 0 0,1-1-1 0 0,-2 10-396 0 0,1-3-67 0 0,1 1-1 0 0,0 0 0 0 0,2 0 1 0 0,0 0-1 0 0,1 0 1 0 0,1 1-1 0 0,0-1 1 0 0,2 0-1 0 0,0 1 1 0 0,2 4 67 0 0,-2-15-385 0 0,1 0 1 0 0,0 0 0 0 0,1 0 0 0 0,0 0-1 0 0,0-1 1 0 0,0 1 0 0 0,1-1 0 0 0,0 0-1 0 0,0 0 1 0 0,1-1 0 0 0,1 1 384 0 0,-2-2-573 0 0,1 0-1 0 0,0 0 1 0 0,0-1 0 0 0,1 0 0 0 0,-1 0-1 0 0,1 0 1 0 0,0-1 0 0 0,0 0 0 0 0,0 0-1 0 0,0-1 1 0 0,1 1 0 0 0,-1-1 0 0 0,1-1-1 0 0,4 2 574 0 0,35 1-2652 0 0,4-7 393 0 0</inkml:trace>
  <inkml:trace contextRef="#ctx0" brushRef="#br0" timeOffset="-876.156">4361 572 2592 0 0,'-67'39'12878'0'0,"-42"33"-12878"0"0,78-48 1139 0 0,1 1 0 0 0,1 2 0 0 0,1 0 0 0 0,-6 10-1139 0 0,-9 14 422 0 0,3 2 0 0 0,1 1-1 0 0,-1 10-421 0 0,23-35 46 0 0,2 1 0 0 0,1 0-1 0 0,1 1 1 0 0,1 1 0 0 0,2 0 0 0 0,1 1-1 0 0,1 4-45 0 0,5-19-232 0 0,1-1 0 0 0,1 1 0 0 0,1 0 0 0 0,1 0 0 0 0,0-1 0 0 0,1 1 0 0 0,1 0 0 0 0,0-1 0 0 0,2 3 232 0 0,17 36-4902 0 0,8-6-5560 0 0,-30-49 7763 0 0</inkml:trace>
  <inkml:trace contextRef="#ctx0" brushRef="#br0" timeOffset="-628.988">3620 1319 1000 0 0,'1'-2'1278'0'0,"0"0"0"0"0,0 0 0 0 0,0 1 0 0 0,0-1 0 0 0,0 0 0 0 0,0 1 0 0 0,0-1 0 0 0,1 0 0 0 0,-1 1 0 0 0,1 0 0 0 0,1-2-1278 0 0,21-10 5453 0 0,35 2-5652 0 0,-36 8 1066 0 0,127-20-1206 0 0,1 4-4839 0 0,53-7-6602 0 0,-146 18 9270 0 0</inkml:trace>
  <inkml:trace contextRef="#ctx0" brushRef="#br0" timeOffset="-1844.765">1567 545 2132 0 0,'-57'-16'5743'0'0,"-17"-3"-1706"0"0,59 16-3989 0 0,0 1 0 0 0,0 0 1 0 0,0 1-1 0 0,-4 1-48 0 0,-13 1-25 0 0,1 2 1 0 0,-1 1-1 0 0,1 1 0 0 0,-25 8 25 0 0,32-6 454 0 0,1 2 0 0 0,0 0 0 0 0,0 1 0 0 0,1 1 0 0 0,0 2 0 0 0,1 0 0 0 0,1 1 0 0 0,0 1 0 0 0,1 0 0 0 0,-1 3-454 0 0,-16 17 464 0 0,3 2-1 0 0,0 2 0 0 0,3 0 1 0 0,1 2-1 0 0,2 1 0 0 0,2 2 1 0 0,2 0-1 0 0,1 3-463 0 0,-1 6 234 0 0,3 2 1 0 0,2 0-1 0 0,2 2 0 0 0,3-1 0 0 0,3 2 1 0 0,-3 44-235 0 0,11-82 41 0 0,1 1-1 0 0,1-1 1 0 0,1 0 0 0 0,1 1 0 0 0,1-1 0 0 0,0 0 0 0 0,1 0 0 0 0,6 12-41 0 0,-7-21 5 0 0,2-1 1 0 0,0 0 0 0 0,0 0 0 0 0,0-1-1 0 0,1 1 1 0 0,1-1 0 0 0,0 0 0 0 0,0-1 0 0 0,0 0-1 0 0,1 0 1 0 0,0-1 0 0 0,1 0 0 0 0,0 0-1 0 0,0 0 1 0 0,0-2 0 0 0,7 4-6 0 0,2-1 5 0 0,0-1 0 0 0,1 0 0 0 0,0-1 0 0 0,0-1 0 0 0,1-1 0 0 0,0-1 0 0 0,-1-1 0 0 0,1 0 0 0 0,0-1 0 0 0,0-2 0 0 0,0 0 0 0 0,0-1 0 0 0,0-1 0 0 0,-1 0 0 0 0,1-2 0 0 0,6-2-5 0 0,9-4 1 0 0,-1-2 0 0 0,0-1 0 0 0,-1-1 0 0 0,0-2 1 0 0,-2-1-1 0 0,0-2 0 0 0,-1-1 0 0 0,15-14-1 0 0,-15 8-199 0 0,0-1 0 0 0,-2-1 0 0 0,-1-2 0 0 0,-1-1 1 0 0,-2-1-1 0 0,-2-1 0 0 0,0-1 0 0 0,-3-1 0 0 0,-1-1 0 0 0,-1 0 1 0 0,-1-4 198 0 0,-3 2-1036 0 0,-2-1 0 0 0,-1 0 0 0 0,-2 0 0 0 0,-2-1 0 0 0,-2 0 0 0 0,-1 0 0 0 0,-2 0 0 0 0,-2 0 0 0 0,-2 0 0 0 0,-7-39 1036 0 0,7 67-605 0 0,1 0 1 0 0,-2 0-1 0 0,0 0 1 0 0,0 0-1 0 0,-1 1 1 0 0,-7-12 604 0 0,9 19-233 0 0,0 0 0 0 0,0 1 0 0 0,0-1 0 0 0,-1 1 0 0 0,1 0 0 0 0,-1 0 0 0 0,0 0 0 0 0,0 1 0 0 0,-1-1 0 0 0,1 1 1 0 0,-1 0-1 0 0,0 0 0 0 0,0 1 0 0 0,0-1 0 0 0,0 1 0 0 0,0 0 0 0 0,0 1 0 0 0,0-1 233 0 0,-41-4-1388 0 0</inkml:trace>
  <inkml:trace contextRef="#ctx0" brushRef="#br0" timeOffset="-1579.321">962 1145 744 0 0,'6'19'2265'0'0,"0"0"1"0"0,2-1-1 0 0,0 0 0 0 0,1 0 1 0 0,1-1-1 0 0,2 1-2265 0 0,42 61 4254 0 0,-22-34-4675 0 0,-1-1 464 0 0,3-2-1 0 0,1-2 1 0 0,2-1-1 0 0,2-2 1 0 0,1-1-1 0 0,2-3 1 0 0,1-1-1 0 0,9 3-42 0 0,8 6-47 0 0,25 16-1064 0 0,-25-26-2851 0 0,-58-29 3616 0 0,1-1-1 0 0,-1 0 1 0 0,1 0 0 0 0,0 0 0 0 0,-1 0 0 0 0,1-1 0 0 0,0 1 0 0 0,-1-1 0 0 0,1 0 0 0 0,0 1 0 0 0,0-1 0 0 0,-1 0 0 0 0,1-1 0 0 0,0 1 0 0 0,0 0 0 0 0,-1-1 0 0 0,1 0 0 0 0,0 1 0 0 0,-1-1 0 0 0,1 0-1 0 0,-1 0 1 0 0,1-1 0 0 0,-1 1 0 0 0,1 0 0 0 0,-1-1 0 0 0,0 0 0 0 0,0 1 0 0 0,0-1 0 0 0,0 0 0 0 0,0 0 0 0 0,0 0 0 0 0,0 0 0 0 0,-1-1 0 0 0,1 1 346 0 0,11-24-1619 0 0</inkml:trace>
  <inkml:trace contextRef="#ctx0" brushRef="#br0" timeOffset="-1314.02">2220 933 2572 0 0,'18'-4'3705'0'0,"-8"2"399"0"0,-10 0 104 0 0,-7 2-955 0 0,-3 6-1813 0 0,-4 2-1056 0 0,-2 1-672 0 0,-2 3-532 0 0,-6 1-664 0 0,1-1-745 0 0,2 5-759 0 0,0-2-328 0 0,2 2 143 0 0,3 1 521 0 0,2 3 708 0 0</inkml:trace>
  <inkml:trace contextRef="#ctx0" brushRef="#br0" timeOffset="-1313.02">2159 1428 508 0 0,'5'6'1350'0'0,"-1"0"0"0"0,0 0 0 0 0,0 0 0 0 0,-1 1-1 0 0,1 2-1349 0 0,-3-6 1039 0 0,0 0-1 0 0,0 0 1 0 0,0 0-1 0 0,-1 0 0 0 0,1 0 1 0 0,-1 0-1 0 0,0 0 0 0 0,0 0 1 0 0,0 1-1 0 0,-1-1 1 0 0,1 0-1 0 0,-1 0 0 0 0,1 0 1 0 0,-1 1-1039 0 0,-3 16 1581 0 0,6-2-5075 0 0,-1-17 3146 0 0,-1 0-1 0 0,1 0 1 0 0,0 0 0 0 0,-1 0 0 0 0,1 0 0 0 0,0 0-1 0 0,-1-1 1 0 0,1 1 0 0 0,0 0 0 0 0,0 0-1 0 0,0-1 1 0 0,0 1 0 0 0,0-1 0 0 0,0 1 0 0 0,0-1-1 0 0,0 1 1 0 0,0-1 0 0 0,0 1 0 0 0,0-1 0 0 0,0 0-1 0 0,0 0 1 0 0,0 1 0 0 0,0-1 0 0 0,1 0-1 0 0,-1 0 1 0 0,0 0 0 0 0,0 0 0 0 0,0-1 0 0 0,0 1-1 0 0,0 0 1 0 0,0 0 0 0 0,0-1 0 0 0,1 1 348 0 0,45-11-5653 0 0,-18 3 3687 0 0</inkml:trace>
  <inkml:trace contextRef="#ctx0" brushRef="#br0" timeOffset="45439.185">540 5095 1708 0 0,'-29'-18'5920'0'0,"19"13"-4499"0"0,0-2 0 0 0,0 1 1 0 0,0-1-1 0 0,1-1 1 0 0,-7-7-1422 0 0,15 13 117 0 0,0 1 0 0 0,0-1 0 0 0,0 0 1 0 0,1 1-1 0 0,-1-1 0 0 0,1 1 0 0 0,-1-1 0 0 0,1 0 1 0 0,0 0-1 0 0,-1 1 0 0 0,1-1 0 0 0,0 0 0 0 0,0 0 1 0 0,0 1-1 0 0,1-1 0 0 0,-1 0 0 0 0,0 1 0 0 0,1-1 1 0 0,-1 0-1 0 0,1 1 0 0 0,-1-1 0 0 0,1 0 0 0 0,0 1 1 0 0,0-1-1 0 0,0 1 0 0 0,-1-1 0 0 0,2 0-117 0 0,29-38 871 0 0,4 4-627 0 0,1 1-1 0 0,2 2 0 0 0,2 2 1 0 0,37-23-244 0 0,-8 12 48 0 0,1 3 0 0 0,51-19-48 0 0,-94 46 0 0 0,-1 1-1 0 0,2 2 0 0 0,0 0 0 0 0,0 2 0 0 0,0 1 1 0 0,21-1 0 0 0,-37 6-3 0 0,-1 1 1 0 0,1 0-1 0 0,0 0 1 0 0,0 1-1 0 0,0 1 1 0 0,-1 0 0 0 0,1 0-1 0 0,-1 1 1 0 0,1 1-1 0 0,-1 0 1 0 0,0 1 0 0 0,-1 0-1 0 0,1 0 1 0 0,-1 1-1 0 0,0 0 1 0 0,0 1-1 0 0,4 4 3 0 0,2 5 6 0 0,0 1 0 0 0,-1 0 0 0 0,-1 1 0 0 0,10 17-6 0 0,-11-16 9 0 0,0-1 1 0 0,1 0-1 0 0,1-1 1 0 0,1-1-1 0 0,1 1-9 0 0,-10-13 2 0 0,-1 0 0 0 0,1 0 0 0 0,0 0 0 0 0,1-1 0 0 0,-1 0 1 0 0,1 0-1 0 0,-1-1 0 0 0,1 0 0 0 0,0 0 0 0 0,0-1 0 0 0,-1 0 0 0 0,1 0 0 0 0,0-1 0 0 0,0 0 0 0 0,0-1 0 0 0,0 1 0 0 0,0-1 0 0 0,0-1 0 0 0,3-1-2 0 0,25-5 1 0 0,-1-3 0 0 0,0-1 0 0 0,22-11-1 0 0,-34 14-6 0 0,20-8-238 0 0,59-26-263 0 0,-88 36-1366 0 0,-1-1 1 0 0,0 0-1 0 0,8-8 1873 0 0,-20 16-374 0 0,0-1-1 0 0,1 0 1 0 0,-1 0 0 0 0,0 0 0 0 0,-1 0-1 0 0,1 1 1 0 0,0-1 0 0 0,0 0 0 0 0,0-1 0 0 0,0 1-1 0 0,-1 0 1 0 0,1 0 0 0 0,-1 0 0 0 0,1 0-1 0 0,-1 0 1 0 0,1-1 0 0 0,-1 1 0 0 0,0 0-1 0 0,1 0 1 0 0,-1-1 0 0 0,0 1 0 0 0,0 0 0 0 0,0-1-1 0 0,0 1 1 0 0,0 0 0 0 0,0-1 0 0 0,0 1-1 0 0,-1 0 1 0 0,1 0 0 0 0,-1-1 374 0 0,-5-6-1797 0 0</inkml:trace>
  <inkml:trace contextRef="#ctx0" brushRef="#br0" timeOffset="45785.781">1411 4787 1012 0 0,'1'0'227'0'0,"-1"1"1"0"0,0-1-1 0 0,0 0 0 0 0,1 1 1 0 0,-1-1-1 0 0,0 0 1 0 0,0 1-1 0 0,1-1 0 0 0,-1 0 1 0 0,0 1-1 0 0,0-1 0 0 0,0 1 1 0 0,0-1-1 0 0,0 0 0 0 0,1 1 1 0 0,-1-1-1 0 0,0 1 0 0 0,0-1 1 0 0,0 1-1 0 0,0-1 0 0 0,0 0 1 0 0,0 1-1 0 0,-1-1 1 0 0,1 1-1 0 0,0-1 0 0 0,0 0 1 0 0,0 1-1 0 0,0-1 0 0 0,0 1 1 0 0,-1-1-1 0 0,1 0 0 0 0,0 1 1 0 0,0-1-1 0 0,0 0 0 0 0,-1 1-227 0 0,-9 26 1598 0 0,5-13-883 0 0,-70 218 4335 0 0,-24 150-5050 0 0,86-314 192 0 0,3-1 1 0 0,-1 59-193 0 0,10-82-474 0 0,2 1 0 0 0,2-1 0 0 0,2 0 0 0 0,9 38 474 0 0,-14-79-252 0 0,0-1 0 0 0,1 0 0 0 0,-1 0 1 0 0,1 0-1 0 0,0 0 0 0 0,-1 0 0 0 0,1 0 0 0 0,0 0 0 0 0,0-1 0 0 0,1 1 0 0 0,-1 0 0 0 0,0 0 0 0 0,1-1 0 0 0,-1 1 0 0 0,1-1 0 0 0,-1 1 0 0 0,2 0 252 0 0,-2-2-198 0 0,0 0-1 0 0,0 1 1 0 0,0-1-1 0 0,0 0 1 0 0,0 0 0 0 0,0 0-1 0 0,0 0 1 0 0,0 0 0 0 0,0 0-1 0 0,0-1 1 0 0,0 1-1 0 0,0 0 1 0 0,0 0 0 0 0,0-1-1 0 0,0 1 1 0 0,0-1 0 0 0,0 1-1 0 0,0-1 1 0 0,0 1-1 0 0,0-1 1 0 0,0 1 0 0 0,0-1-1 0 0,-1 0 1 0 0,1 0-1 0 0,0 1 1 0 0,0-1 0 0 0,-1 0-1 0 0,1 0 1 0 0,-1 0 0 0 0,1 0-1 0 0,-1 0 1 0 0,1 1-1 0 0,-1-1 1 0 0,1-1 198 0 0,10-19-2013 0 0,-1-7 465 0 0</inkml:trace>
  <inkml:trace contextRef="#ctx0" brushRef="#br0" timeOffset="46037.347">1714 4873 1160 0 0,'-1'11'1093'0'0,"0"0"-1"0"0,-2 0 1 0 0,1 0 0 0 0,-1 0-1 0 0,-1 0 1 0 0,1-1-1 0 0,-2 1 1 0 0,0-1-1 0 0,0 0 1 0 0,-1-1-1093 0 0,-14 34 1247 0 0,-25 62 403 0 0,-21 79-1650 0 0,56-151 60 0 0,1 0 0 0 0,2 1 0 0 0,1 0 0 0 0,2 0 0 0 0,2 1 0 0 0,1-1 0 0 0,1 0 0 0 0,2 2-60 0 0,0-20-327 0 0,1 1 0 0 0,1-1 0 0 0,0 0 0 0 0,1 0 0 0 0,1 0 0 0 0,0 0 0 0 0,3 4 327 0 0,-6-14-527 0 0,1 0 0 0 0,0 0 0 0 0,0-1 1 0 0,0 1-1 0 0,1-1 0 0 0,0 0 0 0 0,0 0 0 0 0,5 4 527 0 0,-7-7-450 0 0,0 0 1 0 0,1 0-1 0 0,-1 0 0 0 0,1 0 0 0 0,-1 0 1 0 0,1-1-1 0 0,0 0 0 0 0,-1 0 0 0 0,1 0 1 0 0,0 0-1 0 0,0 0 0 0 0,0-1 0 0 0,0 0 1 0 0,0 0-1 0 0,4 0 450 0 0,17-5-1933 0 0</inkml:trace>
  <inkml:trace contextRef="#ctx0" brushRef="#br0" timeOffset="46353.747">3082 4724 168 0 0,'-28'5'1878'0'0,"-1"2"0"0"0,2 0 0 0 0,-1 2 0 0 0,1 1 0 0 0,1 1 0 0 0,-1 1 0 0 0,0 2-1878 0 0,-4 4 822 0 0,1 2-1 0 0,1 0 0 0 0,1 2 1 0 0,0 1-1 0 0,-13 16-821 0 0,13-9 250 0 0,2 0 0 0 0,0 2 0 0 0,3 0 0 0 0,0 2 0 0 0,2 1 0 0 0,2 0 0 0 0,1 2 0 0 0,2 0 0 0 0,2 1 0 0 0,-6 23-251 0 0,14-38 24 0 0,2-1-1 0 0,0 1 1 0 0,2 0-1 0 0,0 0 0 0 0,2 0 1 0 0,0 0-1 0 0,1 0 0 0 0,2 0 1 0 0,2 9-23 0 0,-1-14-280 0 0,1 0-1 0 0,0-1 1 0 0,1 0 0 0 0,1 0 0 0 0,5 9 280 0 0,-5-14-719 0 0,1 1 0 0 0,0-1 1 0 0,0 0-1 0 0,1-1 0 0 0,1 0 1 0 0,0-1-1 0 0,2 2 719 0 0,-7-7-538 0 0,-1-1-1 0 0,1 0 1 0 0,0-1 0 0 0,1 1 0 0 0,-1-1-1 0 0,1 0 1 0 0,-1 0 0 0 0,1-1 0 0 0,0 0-1 0 0,0 0 1 0 0,0 0 0 0 0,0-1 0 0 0,0 1-1 0 0,0-2 1 0 0,1 1 0 0 0,-1-1-1 0 0,0 0 1 0 0,1 0 0 0 0,-1 0 0 0 0,0-1-1 0 0,0 0 1 0 0,2-1 538 0 0,29-11-1732 0 0</inkml:trace>
  <inkml:trace contextRef="#ctx0" brushRef="#br0" timeOffset="46662.404">3024 5108 736 0 0,'1'0'604'0'0,"0"-1"1"0"0,-1 1-1 0 0,1-1 1 0 0,0 1-1 0 0,0-1 0 0 0,0 1 1 0 0,0-1-1 0 0,-1 0 1 0 0,1 1-1 0 0,0-1 0 0 0,0 0 1 0 0,-1 1-1 0 0,1-1 1 0 0,0 0-1 0 0,-1 0 0 0 0,1 0 1 0 0,-1 0-1 0 0,0 0 1 0 0,1 0-605 0 0,7-7 6785 0 0,3 9-6060 0 0,26 14-520 0 0,-1 1 0 0 0,-1 2 0 0 0,33 22-205 0 0,96 75 2 0 0,-136-95 22 0 0,125 99-8 0 0,-12-9-1776 0 0,-43-42-3646 0 0,-96-67 5250 0 0,36 19-4586 0 0,-37-19 4512 0 0,1-1 1 0 0,-1 1-1 0 0,0-1 0 0 0,1 1 1 0 0,-1-1-1 0 0,1 0 1 0 0,-1 0-1 0 0,0 0 0 0 0,1 0 1 0 0,-1 0-1 0 0,1 0 1 0 0,-1 0-1 0 0,1 0 0 0 0,-1 0 1 0 0,0-1-1 0 0,1 1 1 0 0,-1 0-1 0 0,0-1 0 0 0,1 1 1 0 0,-1-1-1 0 0,0 0 1 0 0,0 1-1 0 0,1-1 0 0 0,-1 0 1 0 0,0 0-1 0 0,0 0 1 0 0,0 0 229 0 0,7-11-1736 0 0</inkml:trace>
  <inkml:trace contextRef="#ctx0" brushRef="#br0" timeOffset="46943.061">3779 4978 44 0 0,'-50'43'11188'0'0,"4"-3"-7395"0"0,-20 25-2523 0 0,-48 69-1315 0 0,5 6 0 0 0,-85 147 45 0 0,190-282 75 0 0,0 2-884 0 0,0 0 0 0 0,-1 0 0 0 0,0-1-1 0 0,0 0 1 0 0,-1 1 809 0 0,6-7-155 0 0,-1 1-1 0 0,1-1 1 0 0,0 0-1 0 0,-1 1 1 0 0,1-1 0 0 0,-1 0-1 0 0,1 1 1 0 0,-1-1-1 0 0,1 0 1 0 0,-1 1 0 0 0,1-1-1 0 0,-1 0 1 0 0,0 0-1 0 0,1 0 1 0 0,-1 0-1 0 0,1 1 1 0 0,-1-1 0 0 0,1 0-1 0 0,-1 0 1 0 0,0 0-1 0 0,1 0 1 0 0,-1 0-1 0 0,1 0 1 0 0,-1-1 0 0 0,0 1-1 0 0,0 0 156 0 0,1-1-258 0 0,-1 0 0 0 0,0 0 0 0 0,0 0 0 0 0,0 0 1 0 0,0 0-1 0 0,1 0 0 0 0,-1 0 0 0 0,1 0 0 0 0,-1-1 0 0 0,1 1 0 0 0,-1 0 0 0 0,1 0 0 0 0,0 0 0 0 0,-1-1 0 0 0,1 1 0 0 0,0 0 0 0 0,0-1 0 0 0,0 1 258 0 0,-3-28-2466 0 0</inkml:trace>
  <inkml:trace contextRef="#ctx0" brushRef="#br0" timeOffset="47161.296">4056 4573 772 0 0,'6'5'889'0'0,"0"-1"1"0"0,0 1-1 0 0,-1 1 0 0 0,1-1 1 0 0,-1 1-1 0 0,0 0 0 0 0,-1 0 1 0 0,1 0-1 0 0,-1 1 0 0 0,0-1 1 0 0,-1 1-1 0 0,0 0 0 0 0,0 0 1 0 0,0 0-1 0 0,-1 1 0 0 0,0-1 1 0 0,0 2-890 0 0,1 30 1966 0 0,-2 1 0 0 0,-1 11-1966 0 0,-16 148 543 0 0,16-198-532 0 0,-6 52 69 0 0,-3-1 1 0 0,-1 0 0 0 0,-3-1 0 0 0,-2 0 0 0 0,-3-1-1 0 0,-1-1 1 0 0,-3-1 0 0 0,-21 36-81 0 0,23-51-399 0 0,-2-1 0 0 0,-1-1-1 0 0,-2-1 1 0 0,0-1 0 0 0,-18 14 399 0 0,18-20-1485 0 0,-2-1-1 0 0,0-2 1 0 0,-2 0 0 0 0,0-2-1 0 0,-1-1 1 0 0,-18 6 1485 0 0,11-7-3473 0 0,-1-2 0 0 0,-32 7 3473 0 0,-2-5-2469 0 0</inkml:trace>
  <inkml:trace contextRef="#ctx0" brushRef="#br0" timeOffset="48224.864">4878 5062 916 0 0,'-26'-8'7754'0'0,"22"3"-5960"0"0,20 3-893 0 0,77-3-230 0 0,-1-5 0 0 0,1-3 0 0 0,66-20-671 0 0,-30 6-1548 0 0,52 0 1548 0 0,-90 12-5619 0 0,-59 9 1091 0 0,-30 6 2973 0 0</inkml:trace>
  <inkml:trace contextRef="#ctx0" brushRef="#br0" timeOffset="48505.309">5044 5253 152 0 0,'-11'9'1405'0'0,"-15"15"2585"0"0,10-7 2611 0 0,16-17-6507 0 0,-1 0 0 0 0,1 1 0 0 0,0-1 0 0 0,0 1 0 0 0,-1-1-1 0 0,1 1 1 0 0,0-1 0 0 0,0 1 0 0 0,0-1 0 0 0,0 1 0 0 0,-1-1 0 0 0,1 0 0 0 0,0 1 0 0 0,0-1 0 0 0,0 1 0 0 0,0-1 0 0 0,0 1 0 0 0,0-1 0 0 0,0 1 0 0 0,1-1 0 0 0,-1 1 0 0 0,0-1 0 0 0,0 1 0 0 0,0-1-1 0 0,0 1 1 0 0,1-1 0 0 0,-1 1 0 0 0,0-1 0 0 0,0 1 0 0 0,1-1 0 0 0,-1 0 0 0 0,0 1 0 0 0,1-1 0 0 0,-1 0 0 0 0,0 1 0 0 0,1-1 0 0 0,-1 0 0 0 0,1 1 0 0 0,-1-1 0 0 0,1 0 0 0 0,-1 0 0 0 0,0 1 0 0 0,1-1-1 0 0,-1 0 1 0 0,1 0 0 0 0,-1 0-94 0 0,25 9 17 0 0,6-5 116 0 0,0-3-1 0 0,1 0 1 0 0,-1-2-1 0 0,0-1 1 0 0,0-1-1 0 0,16-5-132 0 0,34-3 120 0 0,45 1 36 0 0,51-6-4024 0 0,-126 9-1871 0 0,-1-2-1 0 0,21-8 5740 0 0,-38 7-1934 0 0</inkml:trace>
  <inkml:trace contextRef="#ctx0" brushRef="#br0" timeOffset="53848.341">14427 4223 832 0 0,'0'0'194'0'0,"0"0"0"0"0,0 1 0 0 0,0-1 0 0 0,0 0-1 0 0,0 0 1 0 0,0 1 0 0 0,0-1 0 0 0,0 0 0 0 0,0 0 0 0 0,-1 0 0 0 0,1 1 0 0 0,0-1-1 0 0,0 0 1 0 0,0 0 0 0 0,0 0 0 0 0,0 1 0 0 0,0-1 0 0 0,0 0 0 0 0,0 0 0 0 0,-1 0-1 0 0,1 0 1 0 0,0 1 0 0 0,0-1 0 0 0,0 0 0 0 0,0 0 0 0 0,-1 0 0 0 0,1 0 0 0 0,0 0-1 0 0,0 1 1 0 0,0-1 0 0 0,0 0 0 0 0,-1 0 0 0 0,1 0 0 0 0,0 0 0 0 0,0 0 0 0 0,-1 0 0 0 0,1 0-1 0 0,0 0 1 0 0,0 0 0 0 0,0 0 0 0 0,-1 0 0 0 0,1 0 0 0 0,0 0 0 0 0,0 0 0 0 0,0 0-1 0 0,-1 0 1 0 0,1 0 0 0 0,0 0 0 0 0,0 0 0 0 0,-1 0 0 0 0,1 0 0 0 0,0-1 0 0 0,0 1-1 0 0,0 0 1 0 0,0 0 0 0 0,-1 0 0 0 0,1 0-194 0 0,-27-3 5050 0 0,1 1-2617 0 0,-2 5-2141 0 0,-1 1-1 0 0,1 2 1 0 0,0 0 0 0 0,0 2 0 0 0,1 1 0 0 0,0 2 0 0 0,1 0-1 0 0,0 1 1 0 0,0 2 0 0 0,-11 9-292 0 0,30-19 11 0 0,0 1 0 0 0,1 0-1 0 0,0 0 1 0 0,0 1 0 0 0,0-1 0 0 0,0 1-1 0 0,1 0 1 0 0,0 1 0 0 0,0 0 0 0 0,1-1 0 0 0,0 1-1 0 0,0 1 1 0 0,0-1-11 0 0,3-3-2 0 0,0-1-1 0 0,0 1 1 0 0,0 0-1 0 0,1-1 0 0 0,-1 1 1 0 0,1 0-1 0 0,0-1 1 0 0,0 1-1 0 0,0 0 1 0 0,0 0-1 0 0,1-1 1 0 0,-1 1-1 0 0,1-1 1 0 0,0 1-1 0 0,0 0 1 0 0,1-1-1 0 0,-1 0 1 0 0,1 1-1 0 0,-1-1 1 0 0,1 0-1 0 0,0 0 0 0 0,0 1 1 0 0,1-2-1 0 0,-1 1 1 0 0,0 0-1 0 0,1 0 1 0 0,0-1-1 0 0,0 0 1 0 0,1 1 2 0 0,8 7-60 0 0,2-1 0 0 0,-1 0 0 0 0,1-1 0 0 0,0-1-1 0 0,1 0 1 0 0,0-1 0 0 0,0 0 0 0 0,6 0 60 0 0,33 8-3651 0 0,42 5 3651 0 0,-62-13-1847 0 0,28 4-3322 0 0,-23-7-4295 0 0,-48-3 7797 0 0</inkml:trace>
  <inkml:trace contextRef="#ctx0" brushRef="#br0" timeOffset="54143.818">13846 4766 232 0 0,'0'5'899'0'0,"0"-1"0"0"0,0 0 1 0 0,1 1-1 0 0,-1-1 0 0 0,1 1 0 0 0,0-1 0 0 0,0 0 0 0 0,0 1 1 0 0,1-1-1 0 0,0 1-899 0 0,-1-3 559 0 0,0 0 0 0 0,1 0 0 0 0,-1 0 0 0 0,1 0 0 0 0,-1 0 1 0 0,1-1-1 0 0,0 1 0 0 0,0-1 0 0 0,0 1 0 0 0,0-1 0 0 0,0 1-559 0 0,20 8 1131 0 0,-7-6-967 0 0,0 0 1 0 0,1-1 0 0 0,-1-1-1 0 0,1 0 1 0 0,-1-1 0 0 0,2 0-165 0 0,97-6 10 0 0,-63 2 34 0 0,-19 1 173 0 0,180-13-3450 0 0,-168 9-641 0 0,0-1 0 0 0,-1-2 1 0 0,32-12 3873 0 0,-36 7-2234 0 0</inkml:trace>
  <inkml:trace contextRef="#ctx0" brushRef="#br0" timeOffset="53301.669">13084 4458 104 0 0,'7'10'1842'0'0,"-2"1"0"0"0,1 0 0 0 0,-2 1 0 0 0,3 7-1842 0 0,8 49 3468 0 0,-11-21-2466 0 0,-2-1 1 0 0,-3 2-1003 0 0,1-24 330 0 0,0 13-241 0 0,-2 0 0 0 0,-1-1 0 0 0,-2 1 1 0 0,-2-1-1 0 0,-1 0 0 0 0,-2-1 0 0 0,-1 0 0 0 0,-8 14-89 0 0,19-48-166 0 0,0 0 1 0 0,0 0-1 0 0,-1 0 0 0 0,1 0 1 0 0,0 0-1 0 0,-1 0 0 0 0,1-1 1 0 0,-1 1-1 0 0,1 0 0 0 0,-1 0 1 0 0,1 0-1 0 0,-1-1 0 0 0,1 1 1 0 0,-1 0-1 0 0,0-1 0 0 0,0 1 1 0 0,1 0-1 0 0,-1-1 0 0 0,0 1 1 0 0,0-1-1 0 0,0 1 0 0 0,1-1 1 0 0,-1 1-1 0 0,0-1 0 0 0,0 0 1 0 0,0 0-1 0 0,0 1 0 0 0,0-1 1 0 0,0 0-1 0 0,0 0 0 0 0,0 0 1 0 0,0 0 165 0 0,-1-1-295 0 0,1 0 0 0 0,0 0 1 0 0,0 0-1 0 0,0 0 0 0 0,0 0 1 0 0,0 0-1 0 0,0-1 0 0 0,0 1 1 0 0,1 0-1 0 0,-1-1 0 0 0,0 1 1 0 0,1 0-1 0 0,-1-1 0 0 0,1 1 1 0 0,0-1-1 0 0,-1 1 1 0 0,1-1-1 0 0,0 1 0 0 0,0-1 1 0 0,0 1-1 0 0,0-2 295 0 0,-1-25-1967 0 0</inkml:trace>
  <inkml:trace contextRef="#ctx0" brushRef="#br0" timeOffset="53567.199">13189 4514 1152 0 0,'4'-9'1809'0'0,"-1"-1"0"0"0,0 0 0 0 0,0 0 0 0 0,-1-1 0 0 0,-1 1 1 0 0,0 0-1 0 0,0-5-1809 0 0,0 1 2077 0 0,-1 12-1932 0 0,1 1 1 0 0,-1-1 0 0 0,0 1 0 0 0,1-1-1 0 0,-1 1 1 0 0,0 0 0 0 0,1-1-1 0 0,0 1 1 0 0,-1 0 0 0 0,1-1 0 0 0,0 1-1 0 0,0 0 1 0 0,-1 0 0 0 0,1 0-1 0 0,0 0 1 0 0,0 0 0 0 0,0 0-1 0 0,0 0 1 0 0,1 0 0 0 0,-1 0 0 0 0,0 0-1 0 0,0 0 1 0 0,1 0-146 0 0,1 0 111 0 0,1 0 1 0 0,-1 0-1 0 0,1 0 0 0 0,-1 0 1 0 0,1 0-1 0 0,-1 1 1 0 0,1 0-1 0 0,0-1 0 0 0,3 2-111 0 0,5-1 37 0 0,1 2-1 0 0,0 0 0 0 0,-1 0 0 0 0,1 1 0 0 0,2 2-36 0 0,-7-2 3 0 0,0 0 0 0 0,0 1-1 0 0,-1 0 1 0 0,1 0-1 0 0,-1 1 1 0 0,1-1 0 0 0,-1 2-1 0 0,-1-1 1 0 0,1 1 0 0 0,-1 0-1 0 0,0 1 1 0 0,0-1 0 0 0,-1 1-1 0 0,0 0 1 0 0,1 3-3 0 0,-3-6-4 0 0,-1 0 0 0 0,0 1 0 0 0,0-1-1 0 0,0 0 1 0 0,-1 1 0 0 0,0 0 0 0 0,0-1 0 0 0,0 1 0 0 0,0-1-1 0 0,-1 1 1 0 0,1 0 0 0 0,-1 0 0 0 0,0-1 0 0 0,-1 1 0 0 0,1 0-1 0 0,-1 0 1 0 0,0-1 0 0 0,0 1 0 0 0,-1-1 0 0 0,1 1 0 0 0,-1-1-1 0 0,0 1 1 0 0,0-1 0 0 0,0 0 0 0 0,-1 0 0 0 0,0 0 0 0 0,1 0 0 0 0,-4 2 4 0 0,-4 4-99 0 0,0-1 1 0 0,0 0 0 0 0,-1-1 0 0 0,0 0 0 0 0,-1-1 0 0 0,0 0 0 0 0,0 0 0 0 0,0-2 0 0 0,-1 1 0 0 0,0-2-1 0 0,0 0 1 0 0,-12 3 98 0 0,-10 0-553 0 0,1-2 0 0 0,-1 0 0 0 0,0-3-1 0 0,-18-1 554 0 0,30-1-782 0 0,0-1-1 0 0,-17-4 783 0 0,32 4-469 0 0,0 0 1 0 0,0-1-1 0 0,0 0 0 0 0,0-1 1 0 0,0 0-1 0 0,1 0 0 0 0,-1-1 1 0 0,1 0-1 0 0,-3-2 469 0 0,9 5-208 0 0,-1 0-1 0 0,1 0 1 0 0,0 0 0 0 0,0-1-1 0 0,-1 1 1 0 0,1 0 0 0 0,0-1-1 0 0,0 1 1 0 0,0-1 0 0 0,1 1-1 0 0,-1-1 1 0 0,0 1 0 0 0,0-1-1 0 0,1 0 1 0 0,-1 1 0 0 0,1-1-1 0 0,-1 0 1 0 0,1 0-1 0 0,0 1 1 0 0,0-1 0 0 0,0 0-1 0 0,0 0 1 0 0,0 0 0 0 0,0 1-1 0 0,0-1 1 0 0,1 0 0 0 0,-1 1-1 0 0,1-1 1 0 0,-1 0 0 0 0,1 0-1 0 0,0 1 1 0 0,-1-1 0 0 0,1 1-1 0 0,0-1 1 0 0,0 1 0 0 0,0-1-1 0 0,0 1 1 0 0,0 0 0 0 0,1-1-1 0 0,-1 1 1 0 0,1 0 208 0 0,15-18-1679 0 0</inkml:trace>
  <inkml:trace contextRef="#ctx0" brushRef="#br0" timeOffset="51865.076">9804 4775 128 0 0,'5'15'1063'0'0,"0"1"-1"0"0,0 0 1 0 0,-2 1-1 0 0,0-1 1 0 0,-1 0-1 0 0,-1 1 1 0 0,0 11-1063 0 0,-2-23 273 0 0,1 0 1 0 0,-1-1-1 0 0,0 1 0 0 0,0-1 0 0 0,0 1 1 0 0,0-1-1 0 0,-1 0 0 0 0,-1 4-273 0 0,2-7 82 0 0,1 0 0 0 0,0 0 0 0 0,-1 0 1 0 0,1 0-1 0 0,-1-1 0 0 0,1 1 0 0 0,-1 0 0 0 0,1 0 0 0 0,-1 0 1 0 0,1-1-1 0 0,-1 1 0 0 0,0 0 0 0 0,1-1 0 0 0,-1 1 0 0 0,0-1 0 0 0,0 1 1 0 0,1-1-1 0 0,-1 1 0 0 0,0-1 0 0 0,0 1 0 0 0,0-1 0 0 0,0 0 0 0 0,0 1 1 0 0,1-1-1 0 0,-1 0 0 0 0,0 0 0 0 0,0 0 0 0 0,0 0 0 0 0,0 0 0 0 0,0 0 1 0 0,0 0-1 0 0,0 0 0 0 0,0 0 0 0 0,0 0 0 0 0,0 0 0 0 0,0-1 1 0 0,1 1-1 0 0,-1 0 0 0 0,0-1 0 0 0,0 1 0 0 0,0 0 0 0 0,0-1 0 0 0,1 1 1 0 0,-2-1-83 0 0,1-1 59 0 0,0 1-1 0 0,0 0 1 0 0,-1-1 0 0 0,1 1 0 0 0,0-1 0 0 0,0 1 0 0 0,0-1 0 0 0,1 0 0 0 0,-1 1 0 0 0,0-1 0 0 0,1 0 0 0 0,-1 1 0 0 0,1-1 0 0 0,-1 0 0 0 0,1 0 0 0 0,0 0 0 0 0,0 0 0 0 0,0 1 0 0 0,0-1 0 0 0,0 0 0 0 0,0-1-59 0 0,9-43 120 0 0,-7 37-72 0 0,3-10-107 0 0,1 0 1 0 0,1 0-1 0 0,0 1 1 0 0,2 0-1 0 0,0 0 1 0 0,1 1-1 0 0,0 0 1 0 0,1 1-1 0 0,1 0 1 0 0,1 1-1 0 0,0 0 1 0 0,1 1-1 0 0,1 1 1 0 0,0 0-1 0 0,1 1 1 0 0,0 1-1 0 0,1 0 1 0 0,0 1-1 0 0,0 1 1 0 0,1 0-1 0 0,1 2 1 0 0,-1 0 0 0 0,1 1-1 0 0,0 1 1 0 0,5 0 58 0 0,15-2-9534 0 0,33-2 9534 0 0,-59 8-1285 0 0,8-1-547 0 0</inkml:trace>
  <inkml:trace contextRef="#ctx0" brushRef="#br0" timeOffset="52161.629">10433 4573 48 0 0,'-2'25'3779'0'0,"-2"0"1"0"0,0 0-1 0 0,-2 0 0 0 0,-4 10-3779 0 0,3-13 500 0 0,1 0 0 0 0,2 1-1 0 0,-2 16-499 0 0,5-30-304 0 0,0 1 0 0 0,1 0 1 0 0,1-1-1 0 0,0 8 304 0 0,0-12-698 0 0,0 0 0 0 0,0 0-1 0 0,1 0 1 0 0,-1-1 0 0 0,1 1 0 0 0,0 0 0 0 0,0-1 0 0 0,1 0 0 0 0,0 2 698 0 0,-1-4-762 0 0,-2-1 562 0 0,0-1 0 0 0,0 1 0 0 0,1-1-1 0 0,-1 1 1 0 0,0-1 0 0 0,1 0 0 0 0,-1 1 0 0 0,0-1-1 0 0,1 1 1 0 0,-1-1 0 0 0,1 0 0 0 0,-1 1-1 0 0,1-1 1 0 0,-1 0 0 0 0,0 1 0 0 0,1-1 0 0 0,-1 0-1 0 0,1 0 1 0 0,-1 0 0 0 0,1 0 0 0 0,-1 1 0 0 0,1-1-1 0 0,0 0 1 0 0,-1 0 0 0 0,1 0 200 0 0,10-2-2327 0 0</inkml:trace>
  <inkml:trace contextRef="#ctx0" brushRef="#br0" timeOffset="52722.542">10757 4867 1176 0 0,'0'-4'863'0'0,"0"0"-1"0"0,0 0 1 0 0,0 0-1 0 0,0 0 1 0 0,0 0-1 0 0,-1 0 1 0 0,0 0-1 0 0,0 0 1 0 0,0 0-1 0 0,0 1 1 0 0,-1-1-1 0 0,0 0 1 0 0,1 1-863 0 0,-2-2 451 0 0,1 0 1 0 0,1 0-1 0 0,-1-1 1 0 0,1 1-1 0 0,0 0 1 0 0,0-1-1 0 0,0 0-451 0 0,1 1 36 0 0,1 0-1 0 0,-1-1 1 0 0,1 1-1 0 0,0 0 0 0 0,1 0 1 0 0,-1 0-1 0 0,1 0 0 0 0,0 0 1 0 0,0 0-1 0 0,1 0 1 0 0,0 1-1 0 0,-1-1 0 0 0,1 1 1 0 0,1 0-1 0 0,-1 0 1 0 0,1 0-1 0 0,-1 0 0 0 0,1 0 1 0 0,0 1-1 0 0,0 0 0 0 0,1 0 1 0 0,-1 0-1 0 0,1 0 1 0 0,0 1-1 0 0,-1-1 0 0 0,1 1 1 0 0,0 1-1 0 0,3-2-35 0 0,2 0-6 0 0,0 0 1 0 0,0 1-1 0 0,1 0 0 0 0,-1 0 1 0 0,1 1-1 0 0,-1 0 0 0 0,1 1 1 0 0,-1 0-1 0 0,1 1 0 0 0,-1 0 1 0 0,1 1-1 0 0,-1 0 0 0 0,11 4 6 0 0,-16-4 3 0 0,1 0 0 0 0,0 0 0 0 0,-1 1 0 0 0,0-1 0 0 0,1 1 0 0 0,-1 1-1 0 0,0-1 1 0 0,-1 1 0 0 0,1 0 0 0 0,-1 0 0 0 0,1 0 0 0 0,-1 0 0 0 0,0 1 0 0 0,2 3-3 0 0,-4-4 5 0 0,0 0 0 0 0,-1 0 0 0 0,1 1 0 0 0,-1-1 1 0 0,0 0-1 0 0,0 1 0 0 0,0-1 0 0 0,0 1 0 0 0,-1-1 0 0 0,0 1 1 0 0,0-1-1 0 0,0 1 0 0 0,-1-1 0 0 0,1 1 0 0 0,-1-1 0 0 0,0 1 1 0 0,0-1-1 0 0,-1 0 0 0 0,-1 4-5 0 0,0-1 167 0 0,0 1 0 0 0,0 0 0 0 0,-1-1 0 0 0,-1 0 0 0 0,1 0 0 0 0,-1 0 0 0 0,0-1 0 0 0,-1 1 0 0 0,1-1 0 0 0,-1 0-1 0 0,0-1 1 0 0,-1 1 0 0 0,0-1 0 0 0,-2 1-167 0 0,9-6 30 0 0,0 0-1 0 0,-1 0 0 0 0,1 1 0 0 0,0-1 1 0 0,0 0-1 0 0,-1 0 0 0 0,1 0 1 0 0,0 0-1 0 0,-1 0 0 0 0,1 1 0 0 0,0-1 1 0 0,-1 0-1 0 0,1 0 0 0 0,0 0 0 0 0,-1 0 1 0 0,1 0-1 0 0,0 0 0 0 0,-1 0 1 0 0,1 0-1 0 0,0 0 0 0 0,-1-1 0 0 0,1 1 1 0 0,0 0-1 0 0,-1 0 0 0 0,1 0 0 0 0,0 0 1 0 0,-1 0-1 0 0,1 0 0 0 0,0-1 1 0 0,-1 1-1 0 0,1 0 0 0 0,0 0 0 0 0,0-1 1 0 0,-1 1-1 0 0,1 0-29 0 0,-1-14 438 0 0,11-15-238 0 0,3 1-211 0 0,2 2 0 0 0,1 0 0 0 0,0 0 0 0 0,3 2 0 0 0,0 0 0 0 0,1 1 0 0 0,9-7 11 0 0,-12 14-11 0 0,0 1 1 0 0,1 0 0 0 0,1 1-1 0 0,0 1 1 0 0,1 1 0 0 0,0 1-1 0 0,1 1 1 0 0,0 0 0 0 0,1 2 0 0 0,0 0 10 0 0,-14 6-6 0 0,0 0 1 0 0,0 1 0 0 0,0 0 0 0 0,0 0 0 0 0,0 0 0 0 0,1 1 0 0 0,-1 0 0 0 0,0 1 0 0 0,6 1 5 0 0,-12-2-1 0 0,1 1 1 0 0,-1-1-1 0 0,0 1 0 0 0,0 0 1 0 0,0-1-1 0 0,0 1 0 0 0,0 0 1 0 0,0 0-1 0 0,0 0 1 0 0,-1 1-1 0 0,1-1 0 0 0,0 0 1 0 0,0 1-1 0 0,-1-1 0 0 0,1 1 1 0 0,-1-1-1 0 0,1 1 1 0 0,-1 0-1 0 0,0 0 0 0 0,0 0 1 0 0,0 0-1 0 0,0-1 1 0 0,0 1-1 0 0,0 1 0 0 0,0-1 1 0 0,-1 0-1 0 0,1 0 0 0 0,-1 0 1 0 0,0 0-1 0 0,1 0 1 0 0,-1 0-1 0 0,0 1 0 0 0,0-1 1 0 0,0 0-1 0 0,-1 0 0 0 0,1 0 1 0 0,0 1-1 0 0,-1-1 1 0 0,-2 11 3 0 0,0-1 0 0 0,-1 1-1 0 0,0-1 1 0 0,-1-1 0 0 0,0 1-1 0 0,-1-1 1 0 0,-4 7-3 0 0,-55 76 23 0 0,12-18-855 0 0,53-76 726 0 0,0 0 0 0 0,0 0 0 0 0,0 0 0 0 0,0 0 0 0 0,0 0 0 0 0,1 0 0 0 0,-1 0 0 0 0,0 0 0 0 0,0 0 0 0 0,0 0 0 0 0,0 0 1 0 0,0 0-1 0 0,0 0 0 0 0,1 0 0 0 0,-1 0 0 0 0,0 0 0 0 0,0 0 0 0 0,0 0 0 0 0,0 1 0 0 0,0-1 0 0 0,0 0 0 0 0,0 0 0 0 0,0 0 0 0 0,1 0 0 0 0,-1 0 0 0 0,0 0 0 0 0,0 0 0 0 0,0 1 0 0 0,0-1 0 0 0,0 0 0 0 0,0 0 0 0 0,0 0 0 0 0,0 0 0 0 0,0 0 0 0 0,0 0 0 0 0,0 1 0 0 0,0-1 0 0 0,0 0 0 0 0,0 0 0 0 0,0 0 1 0 0,0 0-1 0 0,0 0 0 0 0,0 1 0 0 0,0-1 0 0 0,0 0 0 0 0,0 0 0 0 0,0 0 0 0 0,0 0 0 0 0,0 0 0 0 0,0 0 0 0 0,0 1 0 0 0,-1-1 0 0 0,1 0 0 0 0,0 0 0 0 0,0 0 0 0 0,0 0 0 0 0,0 0 0 0 0,0 0 0 0 0,0 0 0 0 0,0 0 0 0 0,0 1 0 0 0,-1-1 0 0 0,1 0 0 0 0,0 0 0 0 0,0 0 106 0 0,18-9-4161 0 0,28-21 127 0 0,-40 26 3312 0 0,16-10-25 0 0,2 0 0 0 0,0 2 0 0 0,12-5 747 0 0,4 2 3114 0 0,2 1 1 0 0,0 2 0 0 0,5 1-3115 0 0,-20 4 587 0 0,0 0 0 0 0,0-2 0 0 0,3-2-587 0 0,-23 8 0 0 0,1 0 0 0 0,-1-1 0 0 0,0 0 0 0 0,0 0 0 0 0,0 0-1 0 0,-1-1 1 0 0,1 0 0 0 0,-1-1 0 0 0,0 1 0 0 0,-1-1 0 0 0,1 0 0 0 0,-1-1-1 0 0,0 1 1 0 0,-4 5 3 0 0,-1 0 0 0 0,1 0 0 0 0,0 0 0 0 0,-1-1 0 0 0,1 1 0 0 0,-1 0-1 0 0,1 0 1 0 0,-1 0 0 0 0,0 0 0 0 0,1 0 0 0 0,-1-1 0 0 0,0 1 0 0 0,0 0-1 0 0,0 0 1 0 0,0 0 0 0 0,0-1 0 0 0,0 1 0 0 0,0 0 0 0 0,0 0 0 0 0,0-1-1 0 0,-1 1-2 0 0,1 0 9 0 0,-1 0 0 0 0,1 0-1 0 0,-1 1 1 0 0,0-1 0 0 0,1 0-1 0 0,-1 1 1 0 0,0-1 0 0 0,0 1-1 0 0,0-1 1 0 0,1 1 0 0 0,-1-1-1 0 0,0 1 1 0 0,0-1 0 0 0,0 1-1 0 0,0 0 1 0 0,0-1 0 0 0,0 1-1 0 0,0 0 1 0 0,0 0 0 0 0,0 0-1 0 0,1 0-8 0 0,-6-1 78 0 0,0 1-1 0 0,1 0 0 0 0,-1 1 1 0 0,1-1-1 0 0,-1 1 1 0 0,1 0-1 0 0,-1 1 0 0 0,-3 1-77 0 0,-8 3 323 0 0,0 2-1 0 0,0 1 1 0 0,1 0-1 0 0,0 1 1 0 0,0 0 0 0 0,1 1-1 0 0,-1 3-322 0 0,8-7 91 0 0,0-1-1 0 0,1 2 1 0 0,0-1-1 0 0,0 1 0 0 0,0 0 1 0 0,1 1-1 0 0,1 0 1 0 0,0 0-1 0 0,0 0 1 0 0,0 0-1 0 0,1 1 0 0 0,1-1 1 0 0,-3 8-91 0 0,6-14 5 0 0,-1 0 1 0 0,0 1-1 0 0,1-1 1 0 0,0 0-1 0 0,-1 0 1 0 0,1 0-1 0 0,0 1 1 0 0,1-1-1 0 0,-1 0 1 0 0,1 0-1 0 0,-1 0 1 0 0,1 0-1 0 0,0 1 1 0 0,0-1-1 0 0,0 0 1 0 0,1-1-1 0 0,-1 1 1 0 0,1 0-1 0 0,0 0-5 0 0,0-1-80 0 0,0 1 0 0 0,0-1 0 0 0,0 0 1 0 0,1 0-1 0 0,-1-1 0 0 0,1 1 0 0 0,0 0 0 0 0,-1-1 0 0 0,1 0 1 0 0,0 1-1 0 0,0-1 0 0 0,0 0 0 0 0,0-1 0 0 0,0 1 0 0 0,0 0 0 0 0,2-1 80 0 0,6 1-757 0 0,1-1-1 0 0,0 0 0 0 0,-1-1 0 0 0,1 0 0 0 0,-1-1 0 0 0,0 0 0 0 0,1-1 0 0 0,-1 0 0 0 0,9-4 758 0 0,17-10-5508 0 0,24-14 5508 0 0,-6 1-2182 0 0</inkml:trace>
  <inkml:trace contextRef="#ctx0" brushRef="#br0" timeOffset="53003.238">12267 4483 672 0 0,'0'-1'231'0'0,"0"1"0"0"0,1-1 1 0 0,-1 0-1 0 0,0 1 0 0 0,1-1 0 0 0,-1 0 1 0 0,0 1-1 0 0,0-1 0 0 0,0 0 0 0 0,0 1 0 0 0,0-1 1 0 0,0 0-1 0 0,0 0 0 0 0,0 1 0 0 0,0-1 0 0 0,0 0 1 0 0,0 0-1 0 0,0 1 0 0 0,0-1 0 0 0,-1 0 0 0 0,1 1 1 0 0,0-1-1 0 0,-1 0 0 0 0,1 1 0 0 0,0-1 0 0 0,-1 0 1 0 0,1 1-232 0 0,-20-14 4240 0 0,14 11-3520 0 0,0 1-1 0 0,-1 0 1 0 0,1 0-1 0 0,-1 0 1 0 0,0 1-1 0 0,-1 0-719 0 0,3 1 388 0 0,0 0 0 0 0,0 0 0 0 0,-1 1 0 0 0,1-1 0 0 0,0 1 0 0 0,1 0 0 0 0,-1 0 0 0 0,-4 2-388 0 0,8-2 48 0 0,0-1 0 0 0,0 0 0 0 0,1 1 0 0 0,-1-1 0 0 0,0 1 0 0 0,0-1 0 0 0,1 1 0 0 0,-1-1 0 0 0,0 1 0 0 0,1-1 0 0 0,-1 1 0 0 0,1 0 0 0 0,-1-1 0 0 0,0 1-1 0 0,1 0 1 0 0,0 0 0 0 0,-1-1 0 0 0,1 1 0 0 0,-1 0 0 0 0,1 0 0 0 0,0 0-48 0 0,0 0 2 0 0,0 1-1 0 0,0-1 1 0 0,0 0-1 0 0,0 0 1 0 0,1 0-1 0 0,-1 1 0 0 0,0-1 1 0 0,1 0-1 0 0,-1 0 1 0 0,1 0-1 0 0,0 0 1 0 0,-1 0-1 0 0,1 0 1 0 0,0 0-1 0 0,-1 0 1 0 0,1 0-1 0 0,0 0 1 0 0,0 0-1 0 0,0 0 0 0 0,0 0-1 0 0,10 8 2 0 0,0 0-1 0 0,1-1 0 0 0,0 0 0 0 0,0-1 0 0 0,7 2-1 0 0,-10-5-3 0 0,-1 1 0 0 0,1-1 0 0 0,0 2 0 0 0,-1-1 0 0 0,0 1 0 0 0,-1 0 0 0 0,1 1 0 0 0,-1-1 0 0 0,0 1 0 0 0,-1 1 0 0 0,5 6 3 0 0,-10-12 1 0 0,0 0-1 0 0,0 0 1 0 0,0 0-1 0 0,0 0 1 0 0,0 0-1 0 0,-1 1 1 0 0,1-1-1 0 0,-1 0 1 0 0,0 0-1 0 0,1 1 1 0 0,-1-1-1 0 0,0 0 1 0 0,0 0-1 0 0,-1 1 1 0 0,1-1-1 0 0,0 0 1 0 0,-1 0-1 0 0,1 1 1 0 0,-2 0-1 0 0,1 1 1 0 0,-1 0 0 0 0,-1 0 1 0 0,1 0-1 0 0,0-1 1 0 0,-1 1-1 0 0,0-1 1 0 0,0 1-1 0 0,0-1 0 0 0,0 0 1 0 0,-1 0-2 0 0,-11 9 2 0 0,0-2 1 0 0,-1 0 0 0 0,0-1-1 0 0,-11 5-2 0 0,20-11-2 0 0,-23 14-402 0 0,-2-2 1 0 0,0-1-1 0 0,-1-1 0 0 0,0-2 0 0 0,-1-2 0 0 0,-20 4 404 0 0,49-13-816 0 0,1 1-1 0 0,-1-1 0 0 0,1 0 1 0 0,-1 0-1 0 0,1-1 1 0 0,-1 1-1 0 0,-3-2 817 0 0,8 2-218 0 0,-1 0 0 0 0,1 0 0 0 0,-1-1 0 0 0,1 1 1 0 0,-1 0-1 0 0,1 0 0 0 0,-1-1 0 0 0,1 1 0 0 0,-1 0 0 0 0,1-1 0 0 0,-1 1 0 0 0,1 0 1 0 0,-1-1-1 0 0,1 1 0 0 0,-1-1 0 0 0,1 1 0 0 0,0-1 0 0 0,-1 1 0 0 0,1-1 0 0 0,0 1 1 0 0,0-1-1 0 0,-1 1 0 0 0,1-1 218 0 0,0 0-219 0 0,0 0-1 0 0,0 0 1 0 0,0 0 0 0 0,0 0 0 0 0,1 0 0 0 0,-1 0 0 0 0,0 0 0 0 0,1 0-1 0 0,-1 0 1 0 0,0 0 0 0 0,1 0 0 0 0,-1 1 0 0 0,1-1 0 0 0,-1 0-1 0 0,1 0 1 0 0,0 0 0 0 0,-1 1 0 0 0,1-1 0 0 0,0 0 219 0 0,12-13-1991 0 0</inkml:trace>
  <inkml:trace contextRef="#ctx0" brushRef="#br0" timeOffset="50897.984">9114 4649 72 0 0,'3'3'447'0'0,"0"0"1"0"0,0 1-1 0 0,-1 0 1 0 0,0-1-1 0 0,1 1 1 0 0,-1 0-1 0 0,-1 0 1 0 0,1 0-1 0 0,0 0 1 0 0,-1 1-1 0 0,0-1 0 0 0,0 0 1 0 0,0 1-1 0 0,-1-1 1 0 0,0 0-1 0 0,1 1 1 0 0,-1-1-1 0 0,-1 1 1 0 0,1-1-1 0 0,-1 0 1 0 0,0 1-1 0 0,0 2-447 0 0,-5 13 1018 0 0,0-1 0 0 0,-2 1 1 0 0,0-2-1 0 0,-6 11-1018 0 0,-3 7-82 0 0,-21 47 436 0 0,3-7 74 0 0,3 1 0 0 0,-21 80-428 0 0,41-113-2045 0 0,3-17-4403 0 0,8-27 3685 0 0,0-9 354 0 0</inkml:trace>
  <inkml:trace contextRef="#ctx0" brushRef="#br0" timeOffset="51146.52">9147 4691 2300 0 0,'1'-3'763'0'0,"-1"0"0"0"0,1 1 1 0 0,-1-1-1 0 0,0 0 0 0 0,0 0 0 0 0,0 0 0 0 0,0 1 0 0 0,0-1 0 0 0,0 0 1 0 0,-1 0-1 0 0,1 1 0 0 0,-1-1 0 0 0,0 0 0 0 0,0 1 0 0 0,0-1 0 0 0,-1-1-763 0 0,0 0 645 0 0,1 1 0 0 0,0-1 0 0 0,0 1-1 0 0,0-1 1 0 0,0 0 0 0 0,0 1 0 0 0,1-1-1 0 0,0-1-644 0 0,0 4 30 0 0,0-1-1 0 0,1 1 0 0 0,-1-1 1 0 0,1 1-1 0 0,0 0 0 0 0,-1-1 1 0 0,1 1-1 0 0,0 0 0 0 0,0 0 1 0 0,0-1-1 0 0,0 1 0 0 0,0 0 1 0 0,0 0-1 0 0,0 0 0 0 0,0 0 1 0 0,1 0-1 0 0,-1 1 0 0 0,0-1 1 0 0,0 0-1 0 0,1 0 0 0 0,-1 1 1 0 0,1-1-1 0 0,-1 1 0 0 0,1-1 1 0 0,-1 1-1 0 0,0 0 0 0 0,1-1 1 0 0,-1 1-1 0 0,1 0 0 0 0,-1 0 1 0 0,2 0-30 0 0,5-1 32 0 0,0 1 0 0 0,0-1 1 0 0,0 2-1 0 0,-1-1 0 0 0,6 1-32 0 0,-3 2 6 0 0,-1 0 0 0 0,1 0-1 0 0,-1 0 1 0 0,1 1 0 0 0,-1 1 0 0 0,0 0-1 0 0,-1 0 1 0 0,1 1 0 0 0,-1 0 0 0 0,0 0-1 0 0,0 1 1 0 0,-1 0 0 0 0,0 0-1 0 0,0 1 1 0 0,-1-1 0 0 0,0 2 0 0 0,0-1-1 0 0,-1 1 1 0 0,0 0 0 0 0,-1 0 0 0 0,1 2-6 0 0,-2-4-5 0 0,1 0 0 0 0,-2 0 1 0 0,1 1-1 0 0,-1-1 0 0 0,0 1 1 0 0,-1 0-1 0 0,0-1 0 0 0,0 1 1 0 0,-1 0-1 0 0,0 0 0 0 0,0 0 1 0 0,-1 0-1 0 0,0-1 0 0 0,0 1 1 0 0,-1 0-1 0 0,1-1 0 0 0,-2 1 1 0 0,1-1-1 0 0,-1 1 0 0 0,-1-1 1 0 0,1 0-1 0 0,-1 0 1 0 0,0-1-1 0 0,-1 1 0 0 0,1-1 1 0 0,-1 0-1 0 0,-2 1 5 0 0,-4 3 7 0 0,0-1 0 0 0,0 0 0 0 0,-1-1 0 0 0,-1-1 0 0 0,1 1-1 0 0,-1-2 1 0 0,0 0 0 0 0,-1-1 0 0 0,1 0 0 0 0,-5 0-7 0 0,8-2-188 0 0,1 0 0 0 0,-1-1 0 0 0,0-1 0 0 0,0 0-1 0 0,0 0 1 0 0,0-1 0 0 0,0 0 0 0 0,0 0 0 0 0,-1-1 0 0 0,2-1 0 0 0,-1 0-1 0 0,0 0 1 0 0,0-1 0 0 0,1 0 0 0 0,-2-1 188 0 0,10 3-239 0 0,-1 1 0 0 0,1-1 0 0 0,-1 1 0 0 0,1-1 0 0 0,-1 0 0 0 0,1 0 0 0 0,-1 0 0 0 0,1 0 0 0 0,0 0 0 0 0,0 0 0 0 0,-1 0 0 0 0,1 0 0 0 0,0 0 0 0 0,0-1 0 0 0,0 1 0 0 0,0 0 0 0 0,1-1 1 0 0,-1 1-1 0 0,0-1 0 0 0,0 1 0 0 0,1-1 0 0 0,-1 1 0 0 0,1-1 0 0 0,-1 0 0 0 0,1 1 0 0 0,0-1 0 0 0,0 0 0 0 0,0 1 0 0 0,0-1 0 0 0,0 1 0 0 0,0-1 0 0 0,0 0 0 0 0,0 1 0 0 0,1-1 0 0 0,-1 0 0 0 0,0 1 0 0 0,1-1 239 0 0,2-4-909 0 0,0 0 1 0 0,0 0-1 0 0,1 1 0 0 0,0-1 1 0 0,0 1-1 0 0,0 0 0 0 0,1 0 1 0 0,4-4 908 0 0,12-10-1590 0 0</inkml:trace>
  <inkml:trace contextRef="#ctx0" brushRef="#br0" timeOffset="48903.176">6861 4588 192 0 0,'6'-3'874'0'0,"-3"2"-197"0"0,0-1 0 0 0,0 1 0 0 0,-1-1 0 0 0,1 1 0 0 0,0-1 0 0 0,-1 0 0 0 0,0 0 0 0 0,1 0 0 0 0,1-2-677 0 0,-159 213 6642 0 0,75-106-6549 0 0,-40 72-93 0 0,113-163-43 0 0,2-5-13 0 0,0 1-1 0 0,0 0 0 0 0,1 0 1 0 0,0 0-1 0 0,0 0 1 0 0,1 1-1 0 0,0-1 0 0 0,1 1 1 0 0,0 0-1 0 0,-1 6 57 0 0,3-15-60 0 0,0-1 0 0 0,0 1 0 0 0,0 0 0 0 0,0 0 0 0 0,1-1 0 0 0,-1 1 0 0 0,0 0 0 0 0,0 0 0 0 0,0 0 0 0 0,0 0 1 0 0,1-1-1 0 0,-1 1 0 0 0,0 0 0 0 0,0 0 0 0 0,0 0 0 0 0,1 0 0 0 0,-1 0 0 0 0,0 0 0 0 0,0 0 0 0 0,0-1 0 0 0,1 1 0 0 0,-1 0 0 0 0,0 0 0 0 0,0 0 0 0 0,1 0 0 0 0,-1 0 0 0 0,0 0 0 0 0,0 0 0 0 0,0 0 0 0 0,1 0 0 0 0,-1 0 0 0 0,0 0 0 0 0,0 0 0 0 0,1 0 0 0 0,-1 0 0 0 0,0 1 0 0 0,0-1 0 0 0,0 0 0 0 0,1 0 0 0 0,-1 0 0 0 0,0 0 0 0 0,0 0 0 0 0,0 0 0 0 0,1 1 0 0 0,-1-1 0 0 0,0 0 0 0 0,0 0 1 0 0,0 0-1 0 0,0 0 0 0 0,1 1 0 0 0,-1-1 0 0 0,0 0 0 0 0,0 0 0 0 0,0 0 0 0 0,0 1 0 0 0,0-1 0 0 0,0 0 0 0 0,0 0 0 0 0,0 1 0 0 0,0-1 0 0 0,0 0 0 0 0,0 0 0 0 0,0 0 0 0 0,0 1 0 0 0,0-1 60 0 0,14-17-3415 0 0,-1-4 958 0 0,-1-3 274 0 0</inkml:trace>
  <inkml:trace contextRef="#ctx0" brushRef="#br0" timeOffset="49212.872">7255 4422 140 0 0,'12'4'582'0'0,"-6"-3"118"0"0,0 1 0 0 0,-1 0 0 0 0,1 0-1 0 0,-1 1 1 0 0,1-1 0 0 0,-1 1 0 0 0,2 2-700 0 0,-5-4 175 0 0,-1 0 1 0 0,0 0-1 0 0,0 0 0 0 0,0 0 0 0 0,0 0 1 0 0,0 1-1 0 0,-1-1 0 0 0,1 0 1 0 0,0 0-1 0 0,-1 1 0 0 0,1-1 0 0 0,0 1 1 0 0,-1-1-1 0 0,0 1 0 0 0,1-1 1 0 0,-1 1-1 0 0,0-1 0 0 0,0 1 1 0 0,0-1-1 0 0,0 1 0 0 0,0-1 0 0 0,0 1 1 0 0,0-1-1 0 0,0 1 0 0 0,-1-1 1 0 0,1 1-1 0 0,-1-1 0 0 0,1 0 0 0 0,-1 1 1 0 0,1-1-1 0 0,-2 2-175 0 0,-10 23 416 0 0,-2 1 0 0 0,0-2 0 0 0,-2 0-1 0 0,-8 9-415 0 0,-80 94 1003 0 0,20-26-727 0 0,41-45-298 0 0,3-2-1710 0 0,-7 2 1732 0 0,31-39-2205 0 0,0-1-1 0 0,-19 13 2206 0 0,28-24-724 0 0,-1-1-1 0 0,1 1 0 0 0,-2-2 1 0 0,1 1-1 0 0,0-1 1 0 0,-1-1-1 0 0,-5 2 725 0 0,-25 6-2016 0 0</inkml:trace>
  <inkml:trace contextRef="#ctx0" brushRef="#br0" timeOffset="49435.707">6456 5007 1868 0 0,'17'-2'9972'0'0,"17"-14"-5959"0"0,-12 5-3384 0 0,71-23-500 0 0,0 5 0 0 0,2 4 0 0 0,30-1-129 0 0,-54 15-9252 0 0,37 0 9252 0 0,-97 11-4668 0 0,-10 0 3803 0 0,-7 0-995 0 0</inkml:trace>
  <inkml:trace contextRef="#ctx0" brushRef="#br0" timeOffset="49694.551">6486 5028 624 0 0,'-24'30'4284'0'0,"15"-21"-527"0"0,-2 0 3487 0 0,16-8-3717 0 0,17 0-2710 0 0,13-5-708 0 0,0-1 1 0 0,0-2-1 0 0,-1-2 1 0 0,5-2-110 0 0,36-9 28 0 0,405-81-1713 0 0,-355 78-2700 0 0,-51 6-6580 0 0,33-14 10965 0 0,-57 14-2536 0 0</inkml:trace>
  <inkml:trace contextRef="#ctx0" brushRef="#br0" timeOffset="50681.268">8511 4299 48 0 0,'-1'-5'427'0'0,"-1"0"-1"0"0,1 1 1 0 0,-1-1 0 0 0,0 1-1 0 0,0 0 1 0 0,0 0 0 0 0,-1 0-1 0 0,1 0 1 0 0,-1 0-1 0 0,0 0 1 0 0,0 1 0 0 0,-1-1-1 0 0,1 1 1 0 0,-1 0 0 0 0,1 0-1 0 0,-1 0 1 0 0,0 0 0 0 0,0 1-1 0 0,0 0 1 0 0,0 0 0 0 0,-1 0-1 0 0,-2-1-426 0 0,-1 1 162 0 0,0 0-1 0 0,0 1 1 0 0,0 0-1 0 0,0 1 1 0 0,0-1 0 0 0,0 2-1 0 0,0-1 1 0 0,0 1-1 0 0,0 0 1 0 0,0 1-1 0 0,0 0 1 0 0,1 0-1 0 0,-3 1-161 0 0,-15 6 584 0 0,0 1-1 0 0,1 1 0 0 0,1 1 1 0 0,-19 13-584 0 0,31-18 221 0 0,0 0 1 0 0,1 1-1 0 0,0 0 1 0 0,0 1 0 0 0,1 0-1 0 0,0 1 1 0 0,1-1-1 0 0,0 2 1 0 0,1-1-1 0 0,-7 12-221 0 0,12-18 26 0 0,1 0-1 0 0,-1 1 0 0 0,0-1 0 0 0,1 0 1 0 0,0 1-1 0 0,0 0 0 0 0,0-1 0 0 0,1 1 1 0 0,0-1-1 0 0,0 1 0 0 0,0 0 0 0 0,0-1 1 0 0,0 1-1 0 0,1-1 0 0 0,0 1 1 0 0,0-1-1 0 0,1 1 0 0 0,-1-1 0 0 0,2 4-25 0 0,4 5 5 0 0,1 0-1 0 0,0 0 1 0 0,0-1-1 0 0,2 0 1 0 0,4 5-5 0 0,-5-6-4 0 0,1 0 0 0 0,-2 1 0 0 0,0 0 0 0 0,0 1 0 0 0,5 12 4 0 0,-10-18-1 0 0,-1 1 0 0 0,1 0 0 0 0,-2-1 0 0 0,1 1 0 0 0,-1 0 0 0 0,0 0 0 0 0,-1 0 1 0 0,0 0-1 0 0,0 0 0 0 0,-1 0 0 0 0,0 0 0 0 0,-2 6 1 0 0,0-1-2 0 0,0-2-1 0 0,-2 1 1 0 0,1 0-1 0 0,-2-1 1 0 0,1 0-1 0 0,-2 0 1 0 0,-6 10 2 0 0,-3-1-4 0 0,-1 0 1 0 0,0-1-1 0 0,-1-1 1 0 0,-1-1-1 0 0,-1 0 1 0 0,0-2 0 0 0,-21 12 3 0 0,16-11 61 0 0,-2-2 0 0 0,1-1 1 0 0,-4-1-62 0 0,19-7 44 0 0,-1-1 0 0 0,1 0 1 0 0,-1-1-1 0 0,0-1 0 0 0,0 0 0 0 0,0 0 1 0 0,0-1-1 0 0,0-1 0 0 0,-1 0-44 0 0,12 0 62 0 0,0 0 1 0 0,0 0-1 0 0,0 0 0 0 0,0 0 1 0 0,0 0-1 0 0,-1 0 0 0 0,1 0 0 0 0,0 0 1 0 0,0-1-1 0 0,0 1 0 0 0,0-1 0 0 0,0 1 1 0 0,0 0-1 0 0,0-1 0 0 0,0 0 0 0 0,0 1 1 0 0,0-1-1 0 0,1 0 0 0 0,-1 1 0 0 0,-1-2-62 0 0,2 2 39 0 0,0-1-1 0 0,0 1 1 0 0,0-1-1 0 0,0 0 1 0 0,1 1-1 0 0,-1-1 1 0 0,0 1-1 0 0,0-1 1 0 0,0 0-1 0 0,0 1 1 0 0,1-1-1 0 0,-1 1 1 0 0,0-1-1 0 0,0 1 1 0 0,1-1-1 0 0,-1 1 1 0 0,0-1-1 0 0,1 1 1 0 0,-1-1-1 0 0,1 1 1 0 0,-1 0-1 0 0,1-1 1 0 0,-1 1-1 0 0,1 0 1 0 0,0-1-39 0 0,3-3 68 0 0,2 1 1 0 0,-1 0-1 0 0,0 0 1 0 0,1 0 0 0 0,-1 0-1 0 0,5 0-68 0 0,5-1 2 0 0,1 1 1 0 0,-1 0-1 0 0,1 1 0 0 0,0 1 0 0 0,0 1 1 0 0,-1 0-1 0 0,1 1 0 0 0,0 1 0 0 0,0 0 1 0 0,-1 1-1 0 0,1 1 0 0 0,-1 0 0 0 0,0 1 1 0 0,0 1-1 0 0,-1 0 0 0 0,1 1 0 0 0,-1 0 0 0 0,-1 1 1 0 0,2 2-3 0 0,1 1-12 0 0,0 1 0 0 0,-1 0 0 0 0,-1 1 0 0 0,0 1 1 0 0,0 0-1 0 0,-2 1 0 0 0,0 0 0 0 0,0 1 0 0 0,-2 0 1 0 0,0 1-1 0 0,-1 0 0 0 0,0 1 0 0 0,-2 0 0 0 0,0 0 0 0 0,2 9 12 0 0,-8-22-142 0 0,0-1 0 0 0,0 1-1 0 0,1-1 1 0 0,-1 0-1 0 0,1 0 1 0 0,0 0-1 0 0,1 0 1 0 0,1 4 142 0 0,-3-8-120 0 0,-1 1 0 0 0,1-1 0 0 0,-1 1 1 0 0,1-1-1 0 0,0 1 0 0 0,-1-1 0 0 0,1 1 1 0 0,0-1-1 0 0,-1 0 0 0 0,1 1 0 0 0,0-1 1 0 0,-1 0-1 0 0,1 0 0 0 0,0 1 0 0 0,0-1 1 0 0,-1 0-1 0 0,1 0 0 0 0,0 0 0 0 0,0 0 1 0 0,-1 0-1 0 0,1 0 120 0 0,1-1-273 0 0,0 1 0 0 0,0-1 0 0 0,-1 1 0 0 0,1-1 0 0 0,0 0 0 0 0,-1 0 1 0 0,1 0-1 0 0,0 0 0 0 0,-1 0 0 0 0,1 0 0 0 0,-1 0 0 0 0,1-1 273 0 0,15-14-2464 0 0,-2-1 0 0 0,0 0-1 0 0,-1-2 1 0 0,9-13 2464 0 0,2-7-1898 0 0</inkml:trace>
  <inkml:trace contextRef="#ctx0" brushRef="#br0" timeOffset="56199.434">17416 3879 1164 0 0,'18'-7'4847'0'0,"0"0"1"0"0,0-1-1 0 0,5-5-4847 0 0,-21 12 186 0 0,0 0 1 0 0,0 0-1 0 0,0 0 0 0 0,0 1 0 0 0,0-1 0 0 0,0 0 1 0 0,0 1-1 0 0,1-1 0 0 0,-1 1 0 0 0,0 0 0 0 0,0 0 1 0 0,1 0-1 0 0,-1 0 0 0 0,0 0 0 0 0,0 1 0 0 0,1-1 1 0 0,-1 1-1 0 0,0-1 0 0 0,0 1 0 0 0,0 0-186 0 0,2 0-25 0 0,-1 1-1 0 0,0 0 0 0 0,1 0 0 0 0,-1 1 1 0 0,0-1-1 0 0,-1 0 0 0 0,1 1 0 0 0,0 0 1 0 0,-1 0-1 0 0,1 0 0 0 0,0 2 26 0 0,2 1-996 0 0,-1 1 0 0 0,-1-1-1 0 0,1 1 1 0 0,-1 0-1 0 0,0 1 1 0 0,-1-1 0 0 0,0 0-1 0 0,0 1 1 0 0,0 0 0 0 0,-1-1-1 0 0,0 6 997 0 0,-7 33-5639 0 0,-1-25 3695 0 0</inkml:trace>
  <inkml:trace contextRef="#ctx0" brushRef="#br0" timeOffset="56480.808">17521 4189 296 0 0,'0'34'3560'0'0,"-1"-30"-2340"0"0,0 0 0 0 0,0 1 0 0 0,0-1 1 0 0,-1 0-1 0 0,0 1 0 0 0,0-1 0 0 0,0 0 1 0 0,0 0-1 0 0,0-1 0 0 0,-1 1 0 0 0,0 0 1 0 0,0-1-1 0 0,0 0 0 0 0,-2 3-1220 0 0,4-6 4 0 0,0 1-1 0 0,1-1 1 0 0,-1 1-1 0 0,0-1 1 0 0,1 1-1 0 0,-1 0 1 0 0,1-1-1 0 0,-1 1 1 0 0,1 0-1 0 0,-1-1 1 0 0,1 1 0 0 0,-1 0-1 0 0,1 0 1 0 0,0-1-1 0 0,-1 1 1 0 0,1 0-1 0 0,0 0 1 0 0,0 0-1 0 0,0-1 1 0 0,-1 1-1 0 0,1 0 1 0 0,0 0-1 0 0,0 0 1 0 0,0 0-1 0 0,0 0 1 0 0,1-1-1 0 0,-1 1 1 0 0,0 0-1 0 0,0 0 1 0 0,0 0-1 0 0,1 0 1 0 0,-1-1-1 0 0,0 1-3 0 0,2 1-165 0 0,-1-1 0 0 0,1 0 0 0 0,0 0 0 0 0,-1 0 0 0 0,1 0 0 0 0,0 0 0 0 0,0-1 0 0 0,-1 1-1 0 0,1 0 1 0 0,0-1 0 0 0,0 1 0 0 0,0-1 0 0 0,0 0 0 0 0,1 1 165 0 0,12 0-2282 0 0,1 0 0 0 0,0-1-1 0 0,7-1 2283 0 0,-23 1-23 0 0,131-13-9241 0 0,-72 5 7218 0 0</inkml:trace>
  <inkml:trace contextRef="#ctx0" brushRef="#br0" timeOffset="59567.498">23225 3894 116 0 0,'16'-2'1000'0'0,"58"-7"3569"0"0,-65 8-3137 0 0,0-1 0 0 0,0-1-1 0 0,0 0 1 0 0,-1 0 0 0 0,1-1-1 0 0,7-4-1431 0 0,-61 25 1029 0 0,18-7-897 0 0,-252 105 2229 0 0,208-81-1680 0 0,2 3 1 0 0,-55 38-682 0 0,117-71 4 0 0,1 1 1 0 0,0 0-1 0 0,0 0 0 0 0,0 0 1 0 0,1 1-1 0 0,-1 0 1 0 0,1 0-1 0 0,1 0 1 0 0,-1 1-1 0 0,-2 4-4 0 0,6-8-1 0 0,0-1 1 0 0,0 0-1 0 0,1 1 0 0 0,-1-1 1 0 0,0 1-1 0 0,1-1 0 0 0,0 1 1 0 0,0-1-1 0 0,0 1 0 0 0,0 0 1 0 0,0-1-1 0 0,0 1 0 0 0,0-1 1 0 0,1 1-1 0 0,-1-1 0 0 0,1 1 1 0 0,0-1-1 0 0,0 0 0 0 0,0 1 0 0 0,0-1 1 0 0,0 0-1 0 0,0 0 0 0 0,1 0 1 0 0,-1 1-1 0 0,1-2 0 0 0,0 1 1 0 0,-1 0-1 0 0,1 0 0 0 0,0 0 1 0 0,0-1-1 0 0,0 1 0 0 0,0-1 1 0 0,0 1-1 0 0,1-1 1 0 0,11 8-13 0 0,0-1 1 0 0,1 0-1 0 0,0-1 0 0 0,0-1 0 0 0,1-1 1 0 0,0 0-1 0 0,0-1 0 0 0,12 2 13 0 0,32 3-482 0 0,44 1 482 0 0,-67-7-326 0 0,28 4-1041 0 0,21 1-2741 0 0,-63-7-858 0 0,-1-1 0 0 0,17-2 4966 0 0,-31 0-1964 0 0</inkml:trace>
  <inkml:trace contextRef="#ctx0" brushRef="#br0" timeOffset="59755.697">22609 4477 2620 0 0,'-1'8'571'0'0,"0"-4"641"0"0,0-1 0 0 0,0 0 1 0 0,1 0-1 0 0,-1 1 0 0 0,1-1 1 0 0,0 0-1 0 0,0 1 0 0 0,0-1 0 0 0,0 0 1 0 0,1 1-1213 0 0,-1-3 373 0 0,1 0 0 0 0,-1 0-1 0 0,1 0 1 0 0,-1 0 0 0 0,1-1 0 0 0,-1 1 0 0 0,1 0 0 0 0,0 0 0 0 0,-1 0 0 0 0,1-1 0 0 0,0 1 0 0 0,0 0-1 0 0,0-1 1 0 0,-1 1 0 0 0,1 0 0 0 0,0-1 0 0 0,1 1-373 0 0,17 5-398 0 0,38 1 569 0 0,1-3 0 0 0,16-2-171 0 0,0 1-904 0 0,6 3 904 0 0,22 7-3269 0 0,-16-1-12197 0 0,46-1 15466 0 0,-100-11-1834 0 0</inkml:trace>
  <inkml:trace contextRef="#ctx0" brushRef="#br0" timeOffset="58076.753">21100 3829 1792 0 0,'0'-1'188'0'0,"0"1"-1"0"0,0 0 1 0 0,0 0-1 0 0,0-1 1 0 0,-1 1-1 0 0,1 0 1 0 0,0-1-1 0 0,0 1 1 0 0,0 0-1 0 0,0-1 1 0 0,0 1-1 0 0,0 0 1 0 0,0 0-1 0 0,-1-1 1 0 0,1 1-1 0 0,0 0 1 0 0,0 0-1 0 0,0-1 1 0 0,-1 1-1 0 0,1 0 1 0 0,0 0-1 0 0,0-1 1 0 0,-1 1-1 0 0,1 0 1 0 0,0 0-1 0 0,-1 0 1 0 0,1 0-1 0 0,0 0 1 0 0,0 0-1 0 0,-1-1 1 0 0,1 1-1 0 0,0 0 1 0 0,-1 0 0 0 0,1 0-1 0 0,-1 0-187 0 0,-15 2 2631 0 0,-17 10-1588 0 0,31-11-836 0 0,-31 14 304 0 0,1 2 0 0 0,0 1 0 0 0,2 2-1 0 0,0 1 1 0 0,1 1 0 0 0,1 2-1 0 0,2 0 1 0 0,0 2 0 0 0,-21 28-511 0 0,39-44 45 0 0,1 1-1 0 0,0 0 1 0 0,0 1 0 0 0,1 0-1 0 0,1 0 1 0 0,0 0 0 0 0,1 1-1 0 0,0-1 1 0 0,1 1 0 0 0,0 0-1 0 0,1 0 1 0 0,0 8-45 0 0,1-14-94 0 0,1 0 0 0 0,0 0 0 0 0,1 0-1 0 0,-1 0 1 0 0,1-1 0 0 0,1 1 0 0 0,-1 0-1 0 0,1-1 1 0 0,0 1 0 0 0,1-1 0 0 0,0 1 0 0 0,0-1-1 0 0,0 0 1 0 0,1 0 0 0 0,-1 0 0 0 0,1-1 0 0 0,1 0-1 0 0,-1 1 1 0 0,1-1 0 0 0,0-1 0 0 0,0 1-1 0 0,1-1 1 0 0,-1 0 0 0 0,6 3 94 0 0,-5-4-638 0 0,1 0 0 0 0,0 0 1 0 0,0-1-1 0 0,1 0 0 0 0,-1 0 0 0 0,0-1 0 0 0,1 0 0 0 0,-1 0 1 0 0,0-1-1 0 0,1 0 0 0 0,-1 0 0 0 0,1-1 0 0 0,-1 0 0 0 0,1 0 1 0 0,-1-1-1 0 0,0 0 0 0 0,0 0 0 0 0,0 0 0 0 0,0-1 0 0 0,0 0 0 0 0,5-4 638 0 0,20-11-1665 0 0</inkml:trace>
  <inkml:trace contextRef="#ctx0" brushRef="#br0" timeOffset="58375.322">21242 3950 152 0 0,'14'21'5275'0'0,"1"-1"0"0"0,14 15-5275 0 0,38 31 5203 0 0,0-11-4035 0 0,17 6-1168 0 0,59 48-1664 0 0,-133-101 874 0 0,-6-3-271 0 0,1 0 0 0 0,0-1-1 0 0,0 0 1 0 0,1 0 0 0 0,-1 0 0 0 0,1-1 0 0 0,0 0 0 0 0,0 0 0 0 0,0 0 0 0 0,4 0 1061 0 0,2-3-2560 0 0</inkml:trace>
  <inkml:trace contextRef="#ctx0" brushRef="#br0" timeOffset="58546.108">21803 3982 1060 0 0,'-20'15'2412'0'0,"0"0"0"0"0,-1-1 0 0 0,-1-2 0 0 0,0 0 1 0 0,-11 3-2413 0 0,-32 18 972 0 0,58-29-989 0 0,-223 133 933 0 0,189-110-1767 0 0,2 3 0 0 0,1 1 0 0 0,1 1 0 0 0,-12 17 851 0 0,47-48-5155 0 0,3-3 3638 0 0,2-7 307 0 0,8-11-1148 0 0</inkml:trace>
  <inkml:trace contextRef="#ctx0" brushRef="#br0" timeOffset="58718.834">21663 3888 24 0 0,'2'0'516'0'0,"15"0"1825"0"0,0 2 0 0 0,0 0 0 0 0,0 0 1 0 0,0 2-1 0 0,14 5-2341 0 0,-26-7 431 0 0,0 0 0 0 0,-1 0 0 0 0,1 0 0 0 0,-1 1 1 0 0,0 0-1 0 0,0 0 0 0 0,0 0 0 0 0,0 0 0 0 0,3 4-431 0 0,-4-3-36 0 0,0 0 0 0 0,-1 0 0 0 0,1 0 0 0 0,-1 0 0 0 0,0 0 0 0 0,0 0 0 0 0,0 1 0 0 0,-1-1 0 0 0,1 1 0 0 0,-1-1 0 0 0,0 1-1 0 0,-1 0 37 0 0,2 6 42 0 0,-2 0-1 0 0,0-1 0 0 0,0 1 0 0 0,-1 0 1 0 0,0 0-1 0 0,-1-1 0 0 0,0 1 0 0 0,0-1 0 0 0,-2 1-41 0 0,-8 26 160 0 0,-16 30-160 0 0,12-27-7 0 0,6-16 0 0 0,-8 21-2147 0 0,-13 23 2154 0 0,25-57-1272 0 0,0 0 1 0 0,-1-1 0 0 0,0 1-1 0 0,-1-1 1 0 0,0-1 0 0 0,0 1-1 0 0,-1-1 1 0 0,-4 3 1271 0 0,-5-1-2441 0 0</inkml:trace>
  <inkml:trace contextRef="#ctx0" brushRef="#br0" timeOffset="57029.603">18940 4013 160 0 0,'0'-3'927'0'0,"0"-1"-1"0"0,0 1 0 0 0,1-1 1 0 0,0 1-1 0 0,0 0 1 0 0,0-1-1 0 0,0 1 1 0 0,0 0-1 0 0,0 0 1 0 0,1 0-1 0 0,1-3-926 0 0,0 2 684 0 0,1-1 0 0 0,-1 0 0 0 0,1 0 0 0 0,1 1-1 0 0,-1 0 1 0 0,3-2-684 0 0,9-6 776 0 0,-1 2 0 0 0,2 0 1 0 0,14-7-777 0 0,-19 11 847 0 0,56-29 303 0 0,2 4 0 0 0,45-14-1150 0 0,-83 34-5 0 0,1 2-1 0 0,1 1 1 0 0,-1 1 0 0 0,1 2-1 0 0,0 2 1 0 0,0 1-1 0 0,2 1 6 0 0,-29 1-3 0 0,-1 1 0 0 0,1-1 0 0 0,-1 1 0 0 0,1 0 0 0 0,-1 1 0 0 0,0 0 0 0 0,0 0 0 0 0,1 0 0 0 0,-1 0 0 0 0,0 1 0 0 0,-1 0 0 0 0,2 1 3 0 0,-4-2-1 0 0,0 1 0 0 0,1 0 0 0 0,-1 0 0 0 0,-1 0 0 0 0,1 0 1 0 0,0 1-1 0 0,-1-1 0 0 0,1 1 0 0 0,-1 0 0 0 0,0-1 0 0 0,0 1 0 0 0,-1 0 0 0 0,1 0 0 0 0,-1 0 0 0 0,0 0 0 0 0,0 0 0 0 0,0 1 0 0 0,0 3 1 0 0,0-1 1 0 0,-1-1-1 0 0,2 1 1 0 0,-1 0-1 0 0,1 0 1 0 0,0-1-1 0 0,0 1 1 0 0,1-1-1 0 0,0 0 1 0 0,0 0-1 0 0,0 0 1 0 0,1 0-1 0 0,0 0 1 0 0,0-1-1 0 0,1 1 1 0 0,-1-1-1 0 0,1 0 1 0 0,0-1-1 0 0,0 1 1 0 0,1-1-1 0 0,0 0 1 0 0,-1 0-1 0 0,1-1 1 0 0,0 0-1 0 0,1 0 1 0 0,-1 0-1 0 0,1-1 1 0 0,-1 0-1 0 0,1 0 1 0 0,6 1-1 0 0,16 2-42 0 0,0 0-1 0 0,1-2 1 0 0,-1-1 0 0 0,1-2-1 0 0,-1-1 1 0 0,1-1 0 0 0,21-4 42 0 0,-24 1-1870 0 0,0-2 1 0 0,25-8 1869 0 0,-46 12-911 0 0,1 1 1 0 0,-1-1-1 0 0,0 0 1 0 0,0-1 0 0 0,0 0-1 0 0,-1 1 1 0 0,2-3 910 0 0,-5 4-444 0 0,1 0-1 0 0,-1 0 1 0 0,0 0 0 0 0,0 0 0 0 0,0-1 0 0 0,0 1 0 0 0,-1-1 0 0 0,1 1 0 0 0,-1-1-1 0 0,1 0 1 0 0,-1 0 0 0 0,0 1 0 0 0,0-1 0 0 0,0 0 0 0 0,0 0 0 0 0,-1 0 0 0 0,1-2 444 0 0,-2-13-1704 0 0</inkml:trace>
  <inkml:trace contextRef="#ctx0" brushRef="#br0" timeOffset="57341.744">19716 3938 1320 0 0,'-1'12'1062'0'0,"0"0"-1"0"0,-1 0 1 0 0,0 0-1 0 0,-1 0 1 0 0,0 0 0 0 0,-1-1-1 0 0,-4 12-1061 0 0,-10 15 2676 0 0,-16 24-2676 0 0,2-2 141 0 0,14-24-69 0 0,-18 34-47 0 0,3 2 0 0 0,3 1 0 0 0,3 2 0 0 0,-1 14-25 0 0,27-82-109 0 0,-8 38-222 0 0,8-42 45 0 0,1 0 0 0 0,0 1 0 0 0,-1-1 0 0 0,1 0-1 0 0,1 0 1 0 0,-1 0 0 0 0,0 0 0 0 0,1 0 0 0 0,0 1 0 0 0,-1-1 0 0 0,1 0 0 0 0,1 0 286 0 0,-2-2-124 0 0,1-1-1 0 0,-1 0 1 0 0,1 1-1 0 0,-1-1 1 0 0,1 0-1 0 0,-1 1 1 0 0,1-1-1 0 0,0 0 0 0 0,-1 0 1 0 0,1 1-1 0 0,-1-1 1 0 0,1 0-1 0 0,0 0 1 0 0,-1 0-1 0 0,1 0 1 0 0,0 0-1 0 0,-1 0 1 0 0,1 0-1 0 0,-1 0 0 0 0,1 0 1 0 0,0 0-1 0 0,-1-1 1 0 0,1 1-1 0 0,-1 0 1 0 0,1 0-1 0 0,0 0 1 0 0,-1-1-1 0 0,1 1 0 0 0,-1 0 1 0 0,1-1-1 0 0,-1 1 1 0 0,1-1-1 0 0,-1 1 1 0 0,1 0-1 0 0,-1-1 1 0 0,1 0 124 0 0,17-12-2072 0 0</inkml:trace>
  <inkml:trace contextRef="#ctx0" brushRef="#br0" timeOffset="57502.092">19981 3982 2104 0 0,'-5'18'2133'0'0,"-1"-1"1"0"0,-1 0-1 0 0,-1 0 0 0 0,-8 14-2133 0 0,-45 67 3979 0 0,39-67-4070 0 0,2 1 0 0 0,1 1 0 0 0,-13 34 91 0 0,28-57-302 0 0,0 1 0 0 0,1 0 0 0 0,0 0 0 0 0,1 0 1 0 0,0 1-1 0 0,0-1 0 0 0,2 1 0 0 0,-1-1 0 0 0,2 0 0 0 0,-1 1 0 0 0,1-1 0 0 0,1 1 1 0 0,0-1-1 0 0,1 0 0 0 0,0 1 302 0 0,-2-10-410 0 0,0 1 0 0 0,-1-1 0 0 0,1 1 0 0 0,0 0 0 0 0,1-1 0 0 0,-1 0 0 0 0,0 1 0 0 0,1-1 1 0 0,-1 0-1 0 0,1 1 0 0 0,0-1 0 0 0,0 0 0 0 0,0 0 0 0 0,0-1 0 0 0,0 1 0 0 0,0 0 0 0 0,0-1 0 0 0,0 1 0 0 0,3 0 410 0 0,10 3-1822 0 0</inkml:trace>
  <inkml:trace contextRef="#ctx0" brushRef="#br0" timeOffset="54942.606">15177 4135 1444 0 0,'23'-18'3918'0'0,"-18"13"-3283"0"0,0 1 0 0 0,0 0 0 0 0,1 0 1 0 0,0 1-1 0 0,0-1 0 0 0,5-1-635 0 0,-8 4 126 0 0,0 0 1 0 0,0 0-1 0 0,0 1 0 0 0,0 0 1 0 0,0-1-1 0 0,1 1 0 0 0,-1 0 1 0 0,0 0-1 0 0,0 1 0 0 0,0-1 1 0 0,0 1-1 0 0,0 0 0 0 0,0-1 0 0 0,0 1 1 0 0,0 0-1 0 0,-1 1 0 0 0,4 0-126 0 0,34 21 1275 0 0,0 2-1 0 0,-2 1 0 0 0,-1 2 0 0 0,18 19-1274 0 0,-16-15 257 0 0,-3-2-248 0 0,-1 3 1 0 0,-1 1-1 0 0,-2 1 1 0 0,-1 2 0 0 0,-1 2-10 0 0,-8-7-2527 0 0,-2 1 1 0 0,3 8 2526 0 0,-23-41-273 0 0,13 22-3115 0 0,-13-22 3178 0 0,1 1-1 0 0,-1 0 1 0 0,0-1-1 0 0,1 1 1 0 0,-1-1-1 0 0,1 1 1 0 0,-1 0-1 0 0,1-1 1 0 0,-1 1-1 0 0,1-1 1 0 0,-1 1-1 0 0,1-1 1 0 0,-1 0-1 0 0,1 1 1 0 0,0-1-1 0 0,-1 1 1 0 0,1-1-1 0 0,-1 0 1 0 0,1 0-1 0 0,0 1 1 0 0,0-1-1 0 0,-1 0 1 0 0,1 0-1 0 0,0 0 1 0 0,-1 0-1 0 0,1 0 1 0 0,0 0-1 0 0,-1 0 1 0 0,1 0-1 0 0,0 0 211 0 0,8-7-1501 0 0</inkml:trace>
  <inkml:trace contextRef="#ctx0" brushRef="#br0" timeOffset="55225.267">15922 4080 84 0 0,'-7'10'1524'0'0,"-2"-1"0"0"0,1 0 0 0 0,-2 0 0 0 0,1-1 0 0 0,-1 0 0 0 0,0-1 0 0 0,0 0 0 0 0,-5 1-1524 0 0,-32 25 1425 0 0,-112 103 1694 0 0,-12 25-3119 0 0,147-138-239 0 0,0 1 1 0 0,2 1 0 0 0,1 1-1 0 0,1 1 1 0 0,-15 27 238 0 0,30-39-3606 0 0,14-19-835 0 0,16-20-389 0 0,-6 1 2763 0 0</inkml:trace>
  <inkml:trace contextRef="#ctx0" brushRef="#br0" timeOffset="55790.749">16323 3661 1392 0 0,'3'-3'9837'0'0,"4"-3"-4182"0"0,6-2-2601 0 0,8 0-2671 0 0,-6 7-374 0 0,0 1 0 0 0,0 0-1 0 0,-1 2 1 0 0,1-1 0 0 0,0 2 0 0 0,-1 0-1 0 0,1 0 1 0 0,-1 2 0 0 0,0 0-1 0 0,0 0 1 0 0,-1 1 0 0 0,1 1 0 0 0,-2 0-1 0 0,1 1 1 0 0,-1 1 0 0 0,0 0 0 0 0,0 0-1 0 0,-1 1 1 0 0,-1 0 0 0 0,1 1-1 0 0,-2 0 1 0 0,0 1 0 0 0,5 8-9 0 0,-12-17 3 0 0,-1 0 0 0 0,0 1 1 0 0,1-1-1 0 0,-1 0 0 0 0,-1 1 1 0 0,1-1-1 0 0,0 0 0 0 0,-1 1 1 0 0,0-1-1 0 0,0 1 0 0 0,0-1 1 0 0,0 1-1 0 0,0-1 0 0 0,-1 0 1 0 0,0 1-1 0 0,1-1 0 0 0,-1 1 0 0 0,0-1 1 0 0,-1 0-1 0 0,1 0 0 0 0,-1 0 1 0 0,1 0-1 0 0,-1 0 0 0 0,0 0 1 0 0,0 1-4 0 0,-9 10 19 0 0,-1 0 0 0 0,0 0 1 0 0,-1-1-1 0 0,-9 7-19 0 0,-16 19 23 0 0,35-37-25 0 0,0 1 1 0 0,1 0 0 0 0,0 0 0 0 0,0 1 0 0 0,0-1 0 0 0,0 0-1 0 0,0 1 1 0 0,1-1 0 0 0,-1 1 0 0 0,1-1 0 0 0,0 1-1 0 0,0 0 1 0 0,1-1 0 0 0,-1 1 0 0 0,1 0 0 0 0,-1 0 0 0 0,1 0-1 0 0,1-1 1 0 0,-1 1 0 0 0,0 0 0 0 0,1 0 0 0 0,0 0 0 0 0,0 0 1 0 0,1 1-5 0 0,0-1 1 0 0,0 0 0 0 0,0 0 0 0 0,1 0 0 0 0,0 0 0 0 0,0 0 0 0 0,0-1 0 0 0,0 1 0 0 0,0-1 0 0 0,1 0 0 0 0,-1 0 0 0 0,1 0 0 0 0,0 0 0 0 0,0-1 0 0 0,0 1 0 0 0,0-1 0 0 0,1 0 0 0 0,3 1 4 0 0,3 2-16 0 0,0-1 0 0 0,1-1 1 0 0,-1 0-1 0 0,1 0 0 0 0,0-2 1 0 0,-1 1-1 0 0,1-1 0 0 0,0-1 1 0 0,0 0-1 0 0,0 0 0 0 0,0-2 1 0 0,-1 1-1 0 0,1-1 0 0 0,6-3 16 0 0,-9-1-107 0 0,-23 6 70 0 0,-22 5 47 0 0,27-1-3 0 0,0 0-1 0 0,1 1 0 0 0,-1 0 1 0 0,1 0-1 0 0,0 1 0 0 0,1 0 1 0 0,0 0-1 0 0,-1 1 1 0 0,2-1-1 0 0,-1 2 0 0 0,1-1 1 0 0,1 1-1 0 0,-1 0 0 0 0,1 0 1 0 0,-1 2-7 0 0,-12 25 46 0 0,2 1 0 0 0,1 0 1 0 0,-1 7-47 0 0,3-9 45 0 0,-24 73 68 0 0,15-43-43 0 0,-3-1 0 0 0,-14 26-70 0 0,30-73 20 0 0,-1-1 0 0 0,-1 0-1 0 0,0-1 1 0 0,0 0 0 0 0,-2 0 0 0 0,1-2 0 0 0,-2 1 0 0 0,0-2-1 0 0,0 1 1 0 0,-1-2 0 0 0,-7 4-20 0 0,6-5-171 0 0,-1 0 0 0 0,0-2 0 0 0,0 0 0 0 0,0 0 0 0 0,-4-1 171 0 0,7-2-689 0 0,0-1-1 0 0,0-1 1 0 0,-1 0 0 0 0,1-1-1 0 0,-1 0 1 0 0,-8-2 689 0 0,17 1-838 0 0,0-1-1 0 0,0 0 1 0 0,0 0 0 0 0,0 0-1 0 0,0-1 1 0 0,0 0 0 0 0,1 0 0 0 0,-1 0-1 0 0,1-1 1 0 0,-1 0 0 0 0,1 0-1 0 0,0 0 1 0 0,0-1 0 0 0,0 0 0 0 0,1 0-1 0 0,-4-3 839 0 0,-6-10-2154 0 0</inkml:trace>
  <inkml:trace contextRef="#ctx0" brushRef="#br0" timeOffset="65668.035">23900 4020 660 0 0,'-6'-13'2535'0'0,"3"8"-1627"0"0,1 0 0 0 0,-1 0 0 0 0,1-1 0 0 0,0 1 0 0 0,0-1 0 0 0,0-3-908 0 0,2 9 63 0 0,0-1 1 0 0,0 0 0 0 0,0 0 0 0 0,0 0 0 0 0,0 0 0 0 0,0 0 0 0 0,0 0 0 0 0,0 0 0 0 0,0 1 0 0 0,1-1 0 0 0,-1 0 0 0 0,0 0 0 0 0,0 0 0 0 0,1 0 0 0 0,-1 1-1 0 0,1-1 1 0 0,-1 0 0 0 0,1 0 0 0 0,-1 1 0 0 0,1-1 0 0 0,-1 0 0 0 0,1 1 0 0 0,0-1 0 0 0,-1 1 0 0 0,1-1 0 0 0,0 0 0 0 0,0 1 0 0 0,-1 0 0 0 0,1-1 0 0 0,0 1 0 0 0,0-1-1 0 0,0 1 1 0 0,-1 0 0 0 0,1 0 0 0 0,0-1 0 0 0,0 1 0 0 0,0 0 0 0 0,0 0 0 0 0,0 0 0 0 0,0 0 0 0 0,0 0 0 0 0,-1 0 0 0 0,2 0-64 0 0,9 1 395 0 0,1-1 0 0 0,-1 2 1 0 0,1-1-1 0 0,-1 2 1 0 0,0-1-1 0 0,0 2 0 0 0,0-1 1 0 0,0 2-1 0 0,0-1 1 0 0,-1 1-1 0 0,7 5-395 0 0,13 8 661 0 0,-2 1 0 0 0,0 1 0 0 0,8 10-661 0 0,23 22 59 0 0,-3 2-1 0 0,-3 3 1 0 0,-2 2-1 0 0,31 47-58 0 0,-72-90-678 0 0,0-1 0 0 0,-2 1-1 0 0,1 1 1 0 0,-2-1 0 0 0,4 14 678 0 0,-6-16-1845 0 0,-2-1 0 0 0,0 0-1 0 0,0 1 1 0 0,-1 0 0 0 0,-1-1 0 0 0,-1 1 0 0 0,0 13 1845 0 0,-2-14-1623 0 0</inkml:trace>
  <inkml:trace contextRef="#ctx0" brushRef="#br0" timeOffset="65979.258">23968 4613 2348 0 0,'-1'-14'2088'0'0,"0"0"0"0"0,1-1 0 0 0,0 1-1 0 0,2 0 1 0 0,-1 0 0 0 0,4-10-2088 0 0,0 4 878 0 0,1-1 1 0 0,1 1-1 0 0,0 0 0 0 0,5-5-878 0 0,4-6 303 0 0,1 0 0 0 0,2 2 0 0 0,1 0 0 0 0,1 1 0 0 0,11-9-303 0 0,-19 23 36 0 0,1 0 0 0 0,1 1 0 0 0,0 1 0 0 0,1 0 0 0 0,0 2 0 0 0,16-9-36 0 0,20-7 517 0 0,36-12-517 0 0,-53 25-1231 0 0,0-2 0 0 0,-2-1 0 0 0,0-2 0 0 0,-1-1 0 0 0,8-7 1231 0 0,-31 19-1169 0 0,0-1 0 0 0,0 0 0 0 0,-1 0 1 0 0,0-1-1 0 0,0 0 0 0 0,-1-1 0 0 0,0 0 0 0 0,-1 0 1 0 0,3-6 1168 0 0,8-23-2706 0 0</inkml:trace>
  <inkml:trace contextRef="#ctx0" brushRef="#br0" timeOffset="105524.893">8362 6714 1440 0 0,'-17'-5'758'0'0,"1"1"0"0"0,-1 0 0 0 0,1 1-1 0 0,-1 1 1 0 0,0 1 0 0 0,0 0 0 0 0,0 1 0 0 0,0 1-1 0 0,0 0 1 0 0,0 2 0 0 0,1-1 0 0 0,-1 2 0 0 0,1 1-1 0 0,0 0 1 0 0,-9 4-758 0 0,15-5 168 0 0,1 1 0 0 0,-1 0 0 0 0,0 1-1 0 0,1 0 1 0 0,0 0 0 0 0,1 1 0 0 0,-1 0-1 0 0,1 1 1 0 0,1-1 0 0 0,-1 2 0 0 0,-1 2-168 0 0,4-4 48 0 0,1 1 0 0 0,-1-1 0 0 0,2 1 1 0 0,-1 0-1 0 0,1 0 0 0 0,0 0 0 0 0,1 0 1 0 0,-1 0-1 0 0,2 1 0 0 0,-1-1 0 0 0,1 1 0 0 0,1-1 1 0 0,-1 1-1 0 0,1-1 0 0 0,1 5-48 0 0,0-4 9 0 0,1 1 1 0 0,0-1-1 0 0,0 1 1 0 0,1-1-1 0 0,0 0 0 0 0,0 0 1 0 0,1 0-1 0 0,0-1 1 0 0,2 3-10 0 0,9 13 12 0 0,1-2 1 0 0,10 12-13 0 0,-14-20 4 0 0,-1 0 0 0 0,0 1 0 0 0,-1 1 0 0 0,0 0 0 0 0,-1 0-1 0 0,6 18-3 0 0,-14-29 1 0 0,1 0-1 0 0,-1 1 0 0 0,0-1 0 0 0,-1 0 0 0 0,1 1 0 0 0,-1-1 0 0 0,0 1 1 0 0,0-1-1 0 0,-1 1 0 0 0,1-1 0 0 0,-1 1 0 0 0,-1-1 0 0 0,1 1 0 0 0,-1 0 0 0 0,-2 3 1 0 0,0 1-1 0 0,0-1 1 0 0,-1 0-1 0 0,-1-1 1 0 0,1 1-1 0 0,-1-1 0 0 0,-5 5 0 0 0,-8 7-4 0 0,-2 0 0 0 0,0-2 0 0 0,0 0 0 0 0,-2-2 0 0 0,-8 5 4 0 0,-36 17-23 0 0,60-34 20 0 0,-1-1 0 0 0,1 0-1 0 0,-1-1 1 0 0,1 0-1 0 0,-1 0 1 0 0,0 0-1 0 0,0-1 1 0 0,-5 0 3 0 0,12-1-1 0 0,1 0 1 0 0,-1 0-1 0 0,0 0 1 0 0,1 0-1 0 0,-1 0 0 0 0,0 0 1 0 0,1 0-1 0 0,-1 0 1 0 0,0 0-1 0 0,1 0 0 0 0,-1 0 1 0 0,0 0-1 0 0,1 0 0 0 0,-1-1 1 0 0,1 1-1 0 0,-1 0 1 0 0,0-1-1 0 0,1 1 0 0 0,-1 0 1 0 0,1-1-1 0 0,-1 1 1 0 0,1 0-1 0 0,-1-1 0 0 0,1 1 1 0 0,-1-1-1 0 0,1 1 0 0 0,0-1 1 0 0,-1 1-1 0 0,1-1 1 0 0,0 0-1 0 0,-1 1 0 0 0,1-1 1 0 0,0 1-1 0 0,0-1 1 0 0,-1 0-1 0 0,1 1 0 0 0,0-1 1 0 0,0 1-1 0 0,0-1 1 0 0,0 0-1 0 0,0 1 0 0 0,0-1 1 0 0,0 0-1 0 0,0 0 1 0 0,0 0 0 0 0,1-1 0 0 0,-1 1 0 0 0,1 0 0 0 0,-1 0 0 0 0,1-1 0 0 0,0 1 0 0 0,0 0 0 0 0,-1 0 0 0 0,1 0 0 0 0,0 0 0 0 0,0 0 0 0 0,0 0 0 0 0,0 0 0 0 0,0 0 0 0 0,0 0 0 0 0,0 0 0 0 0,1 1 0 0 0,-1-1 0 0 0,0 0 0 0 0,0 1 0 0 0,1-1 0 0 0,0 1 0 0 0,3-2 3 0 0,0 1 0 0 0,0-1-1 0 0,1 1 1 0 0,-1 1 0 0 0,1-1-1 0 0,-1 1 1 0 0,0 0 0 0 0,1 0-1 0 0,-1 1 1 0 0,1-1 0 0 0,-1 1-1 0 0,0 0 1 0 0,1 1 0 0 0,-1-1-1 0 0,2 2-2 0 0,1 1 2 0 0,0 0 0 0 0,-1 0 0 0 0,0 0 0 0 0,0 1 0 0 0,0 1-1 0 0,0-1 1 0 0,-1 1 0 0 0,0 0 0 0 0,3 4-2 0 0,4 6-1 0 0,-1 2-1 0 0,0-1 1 0 0,-1 2 0 0 0,-1-1 0 0 0,0 1 0 0 0,-2 1-1 0 0,4 13 2 0 0,6 31-99 0 0,-9-31 197 0 0,1 0-1 0 0,2 2-97 0 0,-8-27-187 0 0,-1 0 0 0 0,1 0 0 0 0,1 0 1 0 0,-1-1-1 0 0,1 1 0 0 0,0-1 0 0 0,1 0 0 0 0,0-1 0 0 0,0 1 0 0 0,2 0 187 0 0,-5-5-434 0 0,0 0 0 0 0,0-1-1 0 0,0 1 1 0 0,0-1 0 0 0,1 0 0 0 0,-1 0 0 0 0,0 0 0 0 0,1 0-1 0 0,-1-1 1 0 0,0 1 0 0 0,1-1 0 0 0,-1 0 0 0 0,1 0-1 0 0,-1 0 1 0 0,0 0 0 0 0,1-1 0 0 0,-1 1 0 0 0,1-1 0 0 0,-1 0-1 0 0,0 0 1 0 0,0 0 0 0 0,0-1 0 0 0,1 1 0 0 0,-1-1 0 0 0,1-1 434 0 0,15-8-1922 0 0</inkml:trace>
  <inkml:trace contextRef="#ctx0" brushRef="#br0" timeOffset="112604.544">20205 6402 1696 0 0,'-21'36'6502'0'0,"1"2"-1"0"0,-6 19-6501 0 0,12-19 1496 0 0,0 1 0 0 0,-4 26-1496 0 0,11-33-292 0 0,1 1 1 0 0,2-1-1 0 0,1 1 0 0 0,1 0 1 0 0,2 0-1 0 0,2 0 1 0 0,1 0-1 0 0,1-1 292 0 0,-4-31-10 0 0,14 64-4395 0 0,-13-60 3708 0 0,1-1 0 0 0,-1 1 0 0 0,1-1-1 0 0,0 0 1 0 0,0 1 0 0 0,0-1 0 0 0,1 0 0 0 0,0 0 0 0 0,0-1 0 0 0,0 1 0 0 0,0-1 0 0 0,3 4 697 0 0,8 0-2030 0 0</inkml:trace>
  <inkml:trace contextRef="#ctx0" brushRef="#br0" timeOffset="112885.544">20349 6880 1092 0 0,'1'-5'1204'0'0,"-1"-1"-1"0"0,0 1 0 0 0,0 0 1 0 0,0-1-1 0 0,-1 1 1 0 0,0 0-1 0 0,0 0 0 0 0,0-1 1 0 0,-2-4-1204 0 0,1 6 391 0 0,0-1-1 0 0,1 0 1 0 0,0 1 0 0 0,0-1 0 0 0,0 0 0 0 0,1 0 0 0 0,0 0-1 0 0,0 0 1 0 0,0 0 0 0 0,0 0 0 0 0,1 1 0 0 0,0-1 0 0 0,1-4-391 0 0,2-1 161 0 0,1 1 0 0 0,0-1 0 0 0,0 1 1 0 0,1 0-1 0 0,1 0 0 0 0,-1 1 0 0 0,1-1 1 0 0,1 2-1 0 0,0-1 0 0 0,0 1 0 0 0,0 0 1 0 0,1 1-1 0 0,0 0 0 0 0,2-1-161 0 0,18-10-14 0 0,0 1 0 0 0,0 2 0 0 0,1 2-1 0 0,5-1 15 0 0,-18 7-9 0 0,0 0 0 0 0,1 2-1 0 0,-1 0 1 0 0,1 1 0 0 0,0 1 0 0 0,0 0 9 0 0,-13 2-7 0 0,0 0 1 0 0,0 1 0 0 0,0-1-1 0 0,0 1 1 0 0,0 0 0 0 0,-1 0-1 0 0,1 0 1 0 0,0 0 0 0 0,-1 1-1 0 0,1 0 1 0 0,2 1 6 0 0,-5-1-7 0 0,0 0-1 0 0,1-1 0 0 0,-1 1 1 0 0,0 0-1 0 0,0 0 1 0 0,-1 0-1 0 0,1 0 1 0 0,0 0-1 0 0,0 1 0 0 0,-1-1 1 0 0,0 0-1 0 0,1 1 1 0 0,-1 0-1 0 0,0-1 1 0 0,0 1-1 0 0,0-1 0 0 0,-1 1 1 0 0,1 0-1 0 0,-1 0 1 0 0,1 2 7 0 0,-1 2-79 0 0,0 0 1 0 0,-1 0 0 0 0,0-1-1 0 0,0 1 1 0 0,0 0 0 0 0,-1 0-1 0 0,0-1 1 0 0,-1 1 0 0 0,1-1-1 0 0,-1 0 1 0 0,0 0-1 0 0,-1 0 1 0 0,1 0 0 0 0,-1 0-1 0 0,-4 3 79 0 0,-8 11-133 0 0,0-1 0 0 0,-2 0 0 0 0,-12 9 133 0 0,26-25 24 0 0,-15 13-306 0 0,15-18-855 0 0,9-12-1248 0 0,32-49-5826 0 0,-19 34 5817 0 0,2-5 370 0 0</inkml:trace>
  <inkml:trace contextRef="#ctx0" brushRef="#br0" timeOffset="113137.031">21197 6265 1224 0 0,'2'4'783'0'0,"-1"0"-1"0"0,0 0 1 0 0,0 0 0 0 0,-1 0-1 0 0,1 0 1 0 0,-1 0 0 0 0,0 0-1 0 0,0 0 1 0 0,0 1-783 0 0,-6 40 2216 0 0,4-27-1995 0 0,-5 29-113 0 0,-3 0 0 0 0,-1 0 0 0 0,-2-1 0 0 0,-2 0 0 0 0,-3-2 0 0 0,-1 0 0 0 0,-18 29-108 0 0,35-69-146 0 0,-27 39-2971 0 0,28-41 2805 0 0,-1 0 0 0 0,1 0 0 0 0,-1-1 0 0 0,1 1 0 0 0,-1-1 0 0 0,0 1 0 0 0,0-1 0 0 0,0 0 0 0 0,0 1 0 0 0,0-1 0 0 0,0 0 0 0 0,0 0 0 0 0,0-1 0 0 0,0 1 0 0 0,0 0 0 0 0,0-1 0 0 0,-1 1 0 0 0,1-1 0 0 0,0 0 0 0 0,-1 1 312 0 0,-9-4-1578 0 0</inkml:trace>
  <inkml:trace contextRef="#ctx0" brushRef="#br0" timeOffset="113462.604">20904 6605 388 0 0,'-10'20'5531'0'0,"9"-18"-5245"0"0,0-1 0 0 0,0 1 0 0 0,0 0 0 0 0,0-1 0 0 0,1 1-1 0 0,-1 0 1 0 0,1 0 0 0 0,-1 0 0 0 0,1-1 0 0 0,-1 1 0 0 0,1 0 0 0 0,0 1-286 0 0,0-1 19 0 0,1 0 0 0 0,-1-1-1 0 0,1 1 1 0 0,0-1 0 0 0,0 1-1 0 0,0-1 1 0 0,0 1 0 0 0,0-1 0 0 0,0 0-1 0 0,0 1 1 0 0,0-1 0 0 0,0 0-1 0 0,1 0 1 0 0,-1 0 0 0 0,0 0-1 0 0,1 0 1 0 0,-1 0 0 0 0,2 1-19 0 0,10 5 154 0 0,0 0 0 0 0,0-1 0 0 0,0 0 0 0 0,1-1 0 0 0,0-1 0 0 0,0 0 0 0 0,0 0 1 0 0,15 0-155 0 0,14 1 107 0 0,0-2 1 0 0,18-2-108 0 0,-13-1 3 0 0,0-3-1 0 0,0-2 1 0 0,22-5-3 0 0,-53 7-2 0 0,1-1 1 0 0,-1-1-1 0 0,0 0 1 0 0,-1-2-1 0 0,1 1 1 0 0,-1-2-1 0 0,-1 0 0 0 0,1-1 1 0 0,-1-1-1 0 0,-1 0 1 0 0,1-2 1 0 0,-13 11 0 0 0,1-2 0 0 0,-1 1 0 0 0,0 0 0 0 0,0 0 0 0 0,0-1 0 0 0,0 1 0 0 0,0-1 0 0 0,-1 1 0 0 0,1-1 0 0 0,-1 0 0 0 0,0 0 0 0 0,1 0 0 0 0,-1 0 0 0 0,-1 0 0 0 0,1 0 0 0 0,0 0 0 0 0,-1 0 0 0 0,1 0 0 0 0,-1-3 0 0 0,-1 4 25 0 0,1 0-1 0 0,-1 0 1 0 0,1 0-1 0 0,-1 0 1 0 0,0 0-1 0 0,0 0 1 0 0,0 0-1 0 0,0 0 1 0 0,0 1-1 0 0,-1-1 1 0 0,1 0-1 0 0,0 1 1 0 0,-1-1-1 0 0,0 1 1 0 0,1-1-1 0 0,-1 1 1 0 0,0 0-1 0 0,1-1 1 0 0,-1 1-1 0 0,0 0 1 0 0,0 0-1 0 0,0 0 1 0 0,0 1-1 0 0,0-1 1 0 0,0 0-1 0 0,0 1 1 0 0,0 0-1 0 0,-2-1-24 0 0,-8-1 367 0 0,1 1 0 0 0,0 0-1 0 0,-1 1 1 0 0,1 0-1 0 0,0 1 1 0 0,-1 0 0 0 0,1 1-1 0 0,0 0 1 0 0,0 1 0 0 0,0 0-1 0 0,0 1 1 0 0,1 0-1 0 0,-1 1 1 0 0,1 0 0 0 0,0 0-367 0 0,-2 2 187 0 0,0 0 0 0 0,0 0 0 0 0,1 1 0 0 0,0 1 1 0 0,1 0-1 0 0,-1 0 0 0 0,2 1 0 0 0,-1 0 0 0 0,2 1 0 0 0,-1 0 1 0 0,2 0-1 0 0,-2 3-187 0 0,7-10-1 0 0,0-1 1 0 0,1 1-1 0 0,-1-1 0 0 0,1 1 1 0 0,0 0-1 0 0,0-1 0 0 0,0 1 1 0 0,0 0-1 0 0,1 0 1 0 0,0 0-1 0 0,-1 0 0 0 0,1-1 1 0 0,1 1-1 0 0,-1 0 1 0 0,1 0-1 0 0,-1 0 0 0 0,1 0 1 0 0,0-1-1 0 0,0 1 0 0 0,1 0 1 0 0,-1-1-1 0 0,1 1 1 0 0,1 0-46 0 0,-1 0 0 0 0,1 0-1 0 0,0-1 1 0 0,0 1 0 0 0,0-1-1 0 0,1 0 1 0 0,0 1-1 0 0,-1-1 1 0 0,1-1 0 0 0,0 1-1 0 0,0-1 1 0 0,0 1 0 0 0,1-1-1 0 0,-1 0 1 0 0,0-1 0 0 0,1 1-1 0 0,4 0 47 0 0,7 1-1367 0 0,-1-1 0 0 0,1 0 0 0 0,0-1 0 0 0,-1-1 0 0 0,1-1 0 0 0,0 0 0 0 0,0-1 0 0 0,-1-1 0 0 0,1 0 0 0 0,-1-1 0 0 0,1-1 1367 0 0,19-5-2395 0 0</inkml:trace>
  <inkml:trace contextRef="#ctx0" brushRef="#br0" timeOffset="113780.098">21887 6634 1192 0 0,'2'-1'545'0'0,"0"0"-1"0"0,0 0 1 0 0,0 0-1 0 0,0-1 1 0 0,0 1-1 0 0,0-1 1 0 0,-1 0-1 0 0,1 1 1 0 0,-1-1 0 0 0,1 0-1 0 0,-1 0 1 0 0,0 0-1 0 0,1 0 1 0 0,-1 0-1 0 0,0-2-544 0 0,-1 4 218 0 0,0-1-1 0 0,0 1 0 0 0,0-1 1 0 0,0 0-1 0 0,0 1 0 0 0,0-1 1 0 0,0 1-1 0 0,0-1 0 0 0,0 0 1 0 0,0 1-1 0 0,0-1 0 0 0,-1 1 1 0 0,1-1-1 0 0,0 0 0 0 0,0 1 1 0 0,-1-1-1 0 0,1 1 0 0 0,0-1 1 0 0,-1 1-1 0 0,1-1 0 0 0,-1 1 1 0 0,0-1-218 0 0,-21-10 1947 0 0,15 10-1562 0 0,-1-1-1 0 0,1 1 1 0 0,-1 1 0 0 0,1 0-1 0 0,-1 0 1 0 0,0 0 0 0 0,1 1-1 0 0,-1 0 1 0 0,1 1 0 0 0,-1-1-1 0 0,1 1 1 0 0,-4 2-385 0 0,7-3 53 0 0,0 1 0 0 0,0-1 0 0 0,0 1 0 0 0,0 0 0 0 0,1 0 0 0 0,-1 0 0 0 0,0 0-1 0 0,1 1 1 0 0,0-1 0 0 0,-1 1 0 0 0,1 0 0 0 0,0 0 0 0 0,0 0 0 0 0,1 0 0 0 0,-1 1 0 0 0,1-1 0 0 0,0 1 0 0 0,-1 0 0 0 0,2-1-1 0 0,-1 1 1 0 0,0 0 0 0 0,0 4-53 0 0,1-6 3 0 0,1 1 0 0 0,-1-1 0 0 0,1 0 0 0 0,0 1 0 0 0,0-1 0 0 0,0 0 0 0 0,1 0-1 0 0,-1 1 1 0 0,0-1 0 0 0,1 0 0 0 0,0 0 0 0 0,-1 1 0 0 0,1-1 0 0 0,0 0 0 0 0,0 0 0 0 0,0 0 0 0 0,0 0-1 0 0,0 0 1 0 0,1 0 0 0 0,-1-1 0 0 0,1 2-3 0 0,2 0-1 0 0,-1-1 0 0 0,0 1-1 0 0,1-1 1 0 0,-1 0 0 0 0,1 1 0 0 0,0-2 0 0 0,-1 1-1 0 0,1 0 1 0 0,0-1 0 0 0,0 0 0 0 0,2 1 1 0 0,8 1-38 0 0,0-1 0 0 0,0-1 1 0 0,0 0-1 0 0,0 0 0 0 0,0-2 1 0 0,8 0 37 0 0,-12 0-175 0 0,0 0 1 0 0,0 0 0 0 0,0-1 0 0 0,0 0 0 0 0,-1-1 0 0 0,1 0-1 0 0,-1-1 1 0 0,0 0 0 0 0,0 0 0 0 0,0-1 0 0 0,0 0 0 0 0,-1-1-1 0 0,2-1 175 0 0,-1-6-325 0 0,-17 9 253 0 0,-23 10 225 0 0,7 5-16 0 0,2 1 1 0 0,-1 1-1 0 0,2 1 0 0 0,0 1 0 0 0,0 1 0 0 0,2 1 0 0 0,-14 15-137 0 0,-27 32 16 0 0,-32 49-16 0 0,5-7-87 0 0,76-92-100 0 0,-19 21-382 0 0,28-33 202 0 0,0 0-1 0 0,0 0 1 0 0,0-1 0 0 0,0 1 0 0 0,-1 0 0 0 0,1-1 0 0 0,-1 1 0 0 0,1-1 0 0 0,-1 0 0 0 0,1 0 0 0 0,-1 0 0 0 0,-2 1 367 0 0,5-2-127 0 0,0 0 0 0 0,-1 0-1 0 0,1 0 1 0 0,0 0 0 0 0,-1-1 0 0 0,1 1-1 0 0,0 0 1 0 0,-1 0 0 0 0,1 0-1 0 0,0 0 1 0 0,-1 0 0 0 0,1 0 0 0 0,0-1-1 0 0,0 1 1 0 0,-1 0 0 0 0,1 0 0 0 0,0 0-1 0 0,0-1 1 0 0,-1 1 0 0 0,1 0 0 0 0,0 0-1 0 0,0-1 1 0 0,0 1 0 0 0,-1 0 0 0 0,1-1-1 0 0,0 1 1 0 0,0 0 0 0 0,0-1 0 0 0,0 1-1 0 0,0 0 1 0 0,0 0 0 0 0,0-1 0 0 0,-1 1-1 0 0,1 0 1 0 0,0-1 0 0 0,0 1 0 0 0,0 0-1 0 0,0-1 1 0 0,1 1 0 0 0,-1 0 0 0 0,0-1-1 0 0,0 1 1 0 0,0 0 0 0 0,0-1-1 0 0,0 1 1 0 0,0 0 0 0 0,0-1 0 0 0,1 1-1 0 0,-1 0 128 0 0,5-17-2935 0 0,5-5 288 0 0,3-6 527 0 0</inkml:trace>
  <inkml:trace contextRef="#ctx0" brushRef="#br0" timeOffset="114105.679">21980 6781 1956 0 0,'20'4'2556'0'0,"-1"0"-1"0"0,1-2 0 0 0,-1 0 1 0 0,15-2-2556 0 0,-6-1 671 0 0,0-1 0 0 0,0-1 0 0 0,4-3-671 0 0,4-2-135 0 0,0-2 1 0 0,-1-1 0 0 0,-1-1 0 0 0,0-2-1 0 0,7-6 135 0 0,-36 18 6 0 0,36-22-8 0 0,-40 23 8 0 0,1 0 0 0 0,-1 0 0 0 0,0 0 0 0 0,1 0 0 0 0,-1 0 0 0 0,0 0 0 0 0,0 0 1 0 0,0 0-1 0 0,0 0 0 0 0,0-1 0 0 0,0 1 0 0 0,0-1 0 0 0,0 1 0 0 0,-1 0 0 0 0,1-1 0 0 0,0 1 0 0 0,-1-1 1 0 0,1 1-1 0 0,-1-1 0 0 0,0 0 0 0 0,1 1 0 0 0,-1-1 0 0 0,0 1 0 0 0,0-1 0 0 0,0 0-6 0 0,-1 1 35 0 0,1 0 0 0 0,-1 0 0 0 0,0 0 0 0 0,0 0-1 0 0,1 0 1 0 0,-1 0 0 0 0,0 0 0 0 0,0 1 0 0 0,0-1 0 0 0,0 0 0 0 0,0 0-1 0 0,0 1 1 0 0,0-1 0 0 0,0 1 0 0 0,-1-1 0 0 0,1 1 0 0 0,0-1-1 0 0,0 1 1 0 0,0 0 0 0 0,-1-1 0 0 0,1 1 0 0 0,0 0 0 0 0,0 0-1 0 0,-1 0 1 0 0,1 0 0 0 0,0 0 0 0 0,0 0 0 0 0,-1 0 0 0 0,1 0 0 0 0,-1 1-35 0 0,-41 7 1264 0 0,41-8-1193 0 0,-14 5 315 0 0,0 1 1 0 0,1 0-1 0 0,0 0 0 0 0,0 2 1 0 0,1 0-1 0 0,0 1 0 0 0,-8 6-386 0 0,13-9 51 0 0,1 1 0 0 0,0 0 0 0 0,0 0 0 0 0,0 1 0 0 0,1 0-1 0 0,0 0 1 0 0,1 1 0 0 0,0 0 0 0 0,0 0 0 0 0,1 0 0 0 0,0 1-1 0 0,0 2-50 0 0,4-10 4 0 0,0 1-1 0 0,0-1 0 0 0,0 1 1 0 0,0 0-1 0 0,1-1 0 0 0,0 1 1 0 0,-1 0-1 0 0,1-1 0 0 0,0 1 1 0 0,0 0-1 0 0,0 0 1 0 0,1-1-1 0 0,-1 1 0 0 0,0 0 1 0 0,1-1-1 0 0,0 1 0 0 0,0 0 1 0 0,0-1-1 0 0,0 1 0 0 0,0-1 1 0 0,1 2-4 0 0,1-1 3 0 0,-1 0 1 0 0,1-1 0 0 0,-1 1-1 0 0,1-1 1 0 0,0 0 0 0 0,0 0-1 0 0,0 0 1 0 0,0 0 0 0 0,1 0-1 0 0,-1-1 1 0 0,0 1-1 0 0,1-1 1 0 0,-1 0 0 0 0,3 0-4 0 0,6 2 6 0 0,1-1 0 0 0,-1-1 0 0 0,1 0 0 0 0,-1 0 0 0 0,1-1 0 0 0,-1-1 0 0 0,1 0 0 0 0,10-3-6 0 0,6-4-1 0 0,0 0-1 0 0,0-2 1 0 0,-1-1-1 0 0,-1-2 1 0 0,7-4 1 0 0,43-27 13 0 0,6-10-13 0 0,-29 19-194 0 0,0 2 0 0 0,2 3 0 0 0,10-2 194 0 0,-52 26-931 0 0,0 0-1 0 0,1 1 0 0 0,0 1 0 0 0,14-2 932 0 0,-25 5-803 0 0,1 1 0 0 0,0-1 0 0 0,0 1 0 0 0,-1 0 0 0 0,1 0 0 0 0,0 1 0 0 0,0 0 0 0 0,-1-1 0 0 0,1 1-1 0 0,0 1 1 0 0,-1-1 0 0 0,1 1 0 0 0,-1 0 0 0 0,0 0 0 0 0,1 0 0 0 0,-1 1 0 0 0,3 1 803 0 0,2 3-1417 0 0</inkml:trace>
  <inkml:trace contextRef="#ctx0" brushRef="#br0" timeOffset="114840.056">23567 5980 1280 0 0,'3'-9'1385'0'0,"1"0"-1"0"0,0 0 1 0 0,1 0 0 0 0,0 1-1 0 0,2-3-1384 0 0,-2 5 197 0 0,1-1-1 0 0,-1 2 0 0 0,1-1 0 0 0,1 0 0 0 0,-1 1 1 0 0,1 0-1 0 0,-1 1 0 0 0,2-1 0 0 0,-1 2 1 0 0,0-1-197 0 0,12-6 312 0 0,54-25 1077 0 0,-67 32-1272 0 0,0 1 0 0 0,0 0 0 0 0,0 1 0 0 0,0-1 0 0 0,1 1 0 0 0,-1 1 0 0 0,0-1 0 0 0,1 1 0 0 0,-1 0 0 0 0,1 0 0 0 0,-1 1-117 0 0,-5-1 38 0 0,0 0-1 0 0,-1 0 1 0 0,1 1-1 0 0,-1-1 1 0 0,1 0 0 0 0,0 0-1 0 0,-1 1 1 0 0,1-1 0 0 0,-1 0-1 0 0,1 1 1 0 0,-1-1 0 0 0,1 1-1 0 0,-1-1 1 0 0,1 1-1 0 0,-1-1 1 0 0,0 1 0 0 0,1-1-1 0 0,-1 1 1 0 0,0-1 0 0 0,1 1-1 0 0,-1-1 1 0 0,0 1 0 0 0,0-1-1 0 0,1 1 1 0 0,-1 0-1 0 0,0-1 1 0 0,0 1 0 0 0,0 0-1 0 0,0-1 1 0 0,0 1 0 0 0,0 0-1 0 0,0-1 1 0 0,0 1 0 0 0,0-1-1 0 0,0 1 1 0 0,0 0 0 0 0,0-1-1 0 0,-1 1 1 0 0,1 0-1 0 0,0-1 1 0 0,0 1 0 0 0,-1-1-1 0 0,1 1-37 0 0,-16 33 1216 0 0,11-25-988 0 0,-63 122 2316 0 0,37-75-2249 0 0,3 1 0 0 0,1 1 0 0 0,-12 46-295 0 0,36-93 0 0 0,0 0 0 0 0,1 0 0 0 0,0 0 0 0 0,1 1 1 0 0,0-1-1 0 0,0 0 0 0 0,2 0 0 0 0,-1 1 0 0 0,1-1 0 0 0,1 0 0 0 0,0 0 0 0 0,1 1 0 0 0,0-4-2 0 0,-1 0 0 0 0,2 0 0 0 0,-1-1 0 0 0,1 1 0 0 0,0-1 0 0 0,1 0 0 0 0,0 0 0 0 0,0 0 0 0 0,0-1-1 0 0,1 0 1 0 0,0 0 0 0 0,0 0 0 0 0,1-1 0 0 0,-1 0 0 0 0,1 0 0 0 0,4 1 2 0 0,2 2-18 0 0,1 0 1 0 0,0-2-1 0 0,0 0 0 0 0,11 4 18 0 0,-56 26 11 0 0,14-18-11 0 0,2 0-1 0 0,0 1 1 0 0,0 0-1 0 0,2 1 0 0 0,1 1 1 0 0,0 1 0 0 0,-23 49 226 0 0,-2 16-226 0 0,-13 26 611 0 0,29-69-439 0 0,-3-1-1 0 0,-2-1 1 0 0,-1-1-1 0 0,-2-2 1 0 0,-2-1-1 0 0,-25 24-171 0 0,31-38-70 0 0,-1-1 0 0 0,0-1 0 0 0,-2-1 1 0 0,-1-2-1 0 0,0 0 0 0 0,-1-2 0 0 0,-1-1 0 0 0,-1-2 0 0 0,-28 9 70 0 0,50-20-825 0 0,0 0-1 0 0,0 0 1 0 0,-1-1 0 0 0,1-1-1 0 0,-5 1 826 0 0,13-2-448 0 0,0 0 0 0 0,-1 0 0 0 0,1 0 0 0 0,0 0 0 0 0,0 0 0 0 0,-1-1 0 0 0,1 1 0 0 0,0-1 0 0 0,0 1 0 0 0,0-1 1 0 0,0 0-1 0 0,0 0 0 0 0,0 0 0 0 0,0 0 0 0 0,0 0 0 0 0,0 0 0 0 0,0-1 0 0 0,0 1 0 0 0,0-1 0 0 0,1 1 0 0 0,-1-1 0 0 0,1 0 0 0 0,-1 1 0 0 0,1-1 0 0 0,0 0 0 0 0,0 0 0 0 0,-1-1 448 0 0,-6-20-2739 0 0,1-5 985 0 0</inkml:trace>
  <inkml:trace contextRef="#ctx0" brushRef="#br0" timeOffset="111920.924">18732 6200 84 0 0,'6'-1'1410'0'0,"6"-3"5607"0"0,-14 10-453 0 0,-10 18-6086 0 0,-19 63 857 0 0,4 2-1 0 0,-6 48-1334 0 0,1 24-1275 0 0,7-1-5637 0 0,23-129 704 0 0,2-29 3713 0 0</inkml:trace>
  <inkml:trace contextRef="#ctx0" brushRef="#br0" timeOffset="112187.132">18565 6689 976 0 0,'-7'-3'9503'0'0,"8"-4"-5429"0"0,11-6-1209 0 0,22 0-2642 0 0,0 2 0 0 0,1 2 0 0 0,0 1 1 0 0,24-1-224 0 0,23-6 25 0 0,125-25-229 0 0,-108 22-1785 0 0,0-2-3762 0 0,-93 19 4838 0 0,0-1 0 0 0,0 1 1 0 0,0-1-1 0 0,0 0 0 0 0,0-1 1 0 0,0 1-1 0 0,3-4 913 0 0,2-4-2575 0 0</inkml:trace>
  <inkml:trace contextRef="#ctx0" brushRef="#br0" timeOffset="112371.467">18781 6664 860 0 0,'-17'17'3303'0'0,"-2"-1"-1"0"0,0-1 0 0 0,-8 4-3302 0 0,10-6 2730 0 0,15-12-2548 0 0,-1 1 1 0 0,1 0-1 0 0,0-1 0 0 0,0 1 1 0 0,0 0-1 0 0,0 0 0 0 0,1 0 0 0 0,-1 1 1 0 0,1-1-1 0 0,-1 0 0 0 0,1 1 0 0 0,0-1 1 0 0,-1 1-1 0 0,1-1 0 0 0,1 1 0 0 0,-1-1 1 0 0,0 1-1 0 0,0 0-182 0 0,2-1 24 0 0,-1 0-1 0 0,0-1 1 0 0,0 1-1 0 0,0 0 1 0 0,1 0-1 0 0,-1-1 1 0 0,1 1-1 0 0,-1 0 1 0 0,1-1 0 0 0,0 1-1 0 0,0-1 1 0 0,0 1-1 0 0,0-1 1 0 0,0 1-1 0 0,0-1 1 0 0,0 1-1 0 0,0-1 1 0 0,1 0 0 0 0,-1 0-1 0 0,0 0 1 0 0,1 1-1 0 0,-1-1 1 0 0,1-1-1 0 0,-1 1 1 0 0,1 0-1 0 0,-1 0 1 0 0,1 0 0 0 0,0-1-24 0 0,31 13 65 0 0,1-2 0 0 0,0-1 1 0 0,0-2-1 0 0,1-1 1 0 0,17 0-66 0 0,76 17-902 0 0,-91-14-85 0 0,6 2-3739 0 0,-1-3 1 0 0,1-1-1 0 0,7-2 4726 0 0,-24-5-1659 0 0</inkml:trace>
  <inkml:trace contextRef="#ctx0" brushRef="#br0" timeOffset="109795.42">14806 6760 232 0 0,'4'91'11771'0'0,"-11"43"-8837"0"0,1-58-2412 0 0,3-40-702 0 0,-1 0 0 0 0,-2-1 0 0 0,-1 1 0 0 0,-2-1 0 0 0,-2 0 0 0 0,-1-1 0 0 0,-12 25 180 0 0,23-57-425 0 0,0 0-1 0 0,-1 0 1 0 0,1 0-1 0 0,0 0 0 0 0,-1 0 1 0 0,1 0-1 0 0,-1 0 1 0 0,1 0-1 0 0,-1-1 1 0 0,0 1-1 0 0,0-1 0 0 0,0 1 426 0 0,2-2-134 0 0,0 0 0 0 0,0 0 0 0 0,-1 0-1 0 0,1 0 1 0 0,0 1 0 0 0,0-1-1 0 0,0 0 1 0 0,-1 0 0 0 0,1 0-1 0 0,0 0 1 0 0,0 0 0 0 0,-1 0-1 0 0,1 0 1 0 0,0 0 0 0 0,0 0-1 0 0,-1 0 1 0 0,1 0 0 0 0,0 0-1 0 0,0-1 1 0 0,-1 1 0 0 0,1 0-1 0 0,0 0 1 0 0,0 0 0 0 0,0 0-1 0 0,-1 0 1 0 0,1 0 0 0 0,0-1-1 0 0,0 1 1 0 0,0 0 0 0 0,-1 0-1 0 0,1 0 1 0 0,0 0 0 0 0,0-1-1 0 0,0 1 1 0 0,0 0 134 0 0,-3-17-2668 0 0,4-3 1009 0 0</inkml:trace>
  <inkml:trace contextRef="#ctx0" brushRef="#br0" timeOffset="110085.226">14809 6869 132 0 0,'0'0'398'0'0,"15"-41"2288"0"0,-11 31-938 0 0,-1 0 0 0 0,-1 0-1 0 0,1 0 1 0 0,-2 0 0 0 0,1 0-1 0 0,-2 0 1 0 0,1 0 0 0 0,-2-11-1748 0 0,1 20 76 0 0,0-1 0 0 0,0 0 0 0 0,0 1 0 0 0,0-1 0 0 0,0 0 0 0 0,1 1 0 0 0,-1-1 0 0 0,0 0 1 0 0,1 1-1 0 0,-1-1 0 0 0,1 1 0 0 0,0-1 0 0 0,-1 0 0 0 0,1 1 0 0 0,0 0 0 0 0,0-1 0 0 0,0 1 0 0 0,0-1 1 0 0,0 1-1 0 0,0 0 0 0 0,1 0 0 0 0,-1 0 0 0 0,0 0 0 0 0,0 0 0 0 0,1 0 0 0 0,-1 0 0 0 0,1 0 1 0 0,-1 0-1 0 0,1 1 0 0 0,-1-1 0 0 0,1 0-76 0 0,6-1-13 0 0,-1 0 0 0 0,1 0 0 0 0,-1 1 0 0 0,1 0 0 0 0,0 0 0 0 0,-1 1 13 0 0,-1-1 73 0 0,23 0-69 0 0,1 0 0 0 0,-1 2 0 0 0,1 2-1 0 0,-1 0 1 0 0,1 2 0 0 0,-2 1 0 0 0,1 2-1 0 0,20 8-3 0 0,-42-14-1 0 0,-1 0 0 0 0,0 1-1 0 0,1 0 1 0 0,-1 1-1 0 0,-1-1 1 0 0,1 1 0 0 0,0 0-1 0 0,-1 1 1 0 0,0-1-1 0 0,0 1 1 0 0,0 0 0 0 0,1 3 1 0 0,-4-6-1 0 0,-1 0 1 0 0,0 1 0 0 0,0-1 0 0 0,0 0 0 0 0,0 1 0 0 0,0 0 0 0 0,0-1 0 0 0,-1 1-1 0 0,1-1 1 0 0,-1 1 0 0 0,0 0 0 0 0,0-1 0 0 0,0 1 0 0 0,0 0 0 0 0,0 0 0 0 0,0-1 0 0 0,-1 1-1 0 0,1-1 1 0 0,-1 1 0 0 0,0 0 0 0 0,0-1 0 0 0,0 1 0 0 0,0-1 0 0 0,0 0 0 0 0,-1 1-1 0 0,1-1 1 0 0,-1 0 0 0 0,1 0 0 0 0,-1 0 0 0 0,0 0 0 0 0,0 0 0 0 0,-1 1 0 0 0,-7 7 3 0 0,-1 0 1 0 0,-1-1-1 0 0,1 0 1 0 0,-2-1-1 0 0,1-1 1 0 0,-1 0-1 0 0,0 0 0 0 0,0-1 1 0 0,-1-1-1 0 0,0 0 1 0 0,-13 2-4 0 0,-7 1-3 0 0,-1-1 1 0 0,1-2-1 0 0,-1-2 1 0 0,-14-1 2 0 0,24-1-6 0 0,1-2 1 0 0,-13-2 5 0 0,28 2-29 0 0,1 0 0 0 0,0-1 0 0 0,0 0 1 0 0,0 0-1 0 0,0-1 0 0 0,0 0 0 0 0,0-1 1 0 0,1 1-1 0 0,-2-2 29 0 0,7 4-131 0 0,1 0 0 0 0,-1 0 0 0 0,1 0 0 0 0,0 0 0 0 0,-1 0-1 0 0,1-1 1 0 0,0 1 0 0 0,0 0 0 0 0,0 0 0 0 0,0-1 0 0 0,0 1 0 0 0,0-1 0 0 0,0 1 0 0 0,0-1 0 0 0,0 1 0 0 0,1-1 131 0 0,-1 1-281 0 0,1 0-1 0 0,0 0 1 0 0,0 0-1 0 0,0 0 1 0 0,0 0-1 0 0,0 1 1 0 0,1-1 0 0 0,-1 0-1 0 0,0 0 1 0 0,0 0-1 0 0,0 0 1 0 0,1 1 0 0 0,-1-1-1 0 0,0 0 1 0 0,1 0-1 0 0,-1 0 1 0 0,1 1-1 0 0,-1-1 1 0 0,1 0 0 0 0,-1 1-1 0 0,1-1 1 0 0,0 0 281 0 0,1-1-926 0 0,1 0 1 0 0,0 0-1 0 0,-1 0 1 0 0,1 0-1 0 0,0 1 1 0 0,0-1-1 0 0,0 1 1 0 0,2-1 925 0 0,15-4-1835 0 0,3 2 126 0 0</inkml:trace>
  <inkml:trace contextRef="#ctx0" brushRef="#br0" timeOffset="110366.224">15400 6895 28 0 0,'-21'-18'15192'0'0,"0"-13"-10480"0"0,19 29-4687 0 0,1-1-1 0 0,-1 0 0 0 0,1 0 0 0 0,0 0 1 0 0,0 0-1 0 0,0 1 0 0 0,0-1 0 0 0,1 0 1 0 0,-1-1-1 0 0,1 1 0 0 0,0 0 0 0 0,0 0 1 0 0,0 0-1 0 0,0 0 0 0 0,1 0 0 0 0,-1 0 1 0 0,1 0-1 0 0,0 0 0 0 0,-1 0 0 0 0,2 0 1 0 0,-1 0-1 0 0,0 1 0 0 0,0-1 0 0 0,1 0 1 0 0,1-1-25 0 0,6-7 9 0 0,0 1 1 0 0,1 0 0 0 0,1 0 0 0 0,-1 1 0 0 0,2 1-1 0 0,-1 0 1 0 0,1 0 0 0 0,0 1 0 0 0,1 1 0 0 0,0-1-10 0 0,31-11-26 0 0,0 1 1 0 0,15-3 25 0 0,-17 9-420 0 0,0 1 1 0 0,1 2-1 0 0,-1 2 1 0 0,38-1 419 0 0,-26 5-4536 0 0,1 2-3807 0 0,-43-1 5472 0 0,-5 0 613 0 0</inkml:trace>
  <inkml:trace contextRef="#ctx0" brushRef="#br0" timeOffset="110616.193">16351 6605 1332 0 0,'-9'10'1691'0'0,"-1"0"-1"0"0,-1-1 1 0 0,0 0 0 0 0,0-1-1 0 0,0 0 1 0 0,-4 2-1691 0 0,-35 25 2423 0 0,14-5-1196 0 0,3 1 0 0 0,-19 21-1227 0 0,45-43 72 0 0,-1 0 0 0 0,1 0 0 0 0,0 0 0 0 0,1 1-1 0 0,0 0 1 0 0,0 1 0 0 0,1-1 0 0 0,1 1 0 0 0,0 0-1 0 0,0 0 1 0 0,1 0 0 0 0,1 1 0 0 0,-1-1-72 0 0,3-7-196 0 0,0-1 1 0 0,0 0-1 0 0,0 1 1 0 0,0-1-1 0 0,1 0 0 0 0,-1 1 1 0 0,1-1-1 0 0,0 0 1 0 0,0 1-1 0 0,0-1 0 0 0,1 2 196 0 0,0-2-431 0 0,0 0-1 0 0,0-1 1 0 0,-1 1-1 0 0,1-1 0 0 0,1 0 1 0 0,-1 0-1 0 0,0 0 1 0 0,1 0-1 0 0,-1 0 1 0 0,1 0-1 0 0,-1-1 0 0 0,1 1 1 0 0,0-1-1 0 0,0 0 1 0 0,-1 1-1 0 0,1-1 1 0 0,0-1-1 0 0,0 1 0 0 0,0 0 1 0 0,0-1-1 0 0,0 1 1 0 0,1-1-1 0 0,-1 0 0 0 0,0 0 1 0 0,0 0-1 0 0,0-1 1 0 0,0 1-1 0 0,0-1 1 0 0,1 0 431 0 0,24-6-2152 0 0</inkml:trace>
  <inkml:trace contextRef="#ctx0" brushRef="#br0" timeOffset="111273.086">16535 6811 556 0 0,'-2'0'661'0'0,"-1"0"1"0"0,1 1-1 0 0,-1-1 0 0 0,0 0 1 0 0,1 0-1 0 0,-1 0 1 0 0,1-1-1 0 0,-1 1 0 0 0,1-1 1 0 0,-1 1-1 0 0,1-1 0 0 0,-1 0 1 0 0,1 0-1 0 0,-1 0 0 0 0,1 0 1 0 0,0 0-1 0 0,0-1 1 0 0,-1 1-1 0 0,1-1 0 0 0,0 1 1 0 0,0-1-662 0 0,2 2 32 0 0,0 0 0 0 0,0 0 0 0 0,0 0 0 0 0,0-1 0 0 0,0 1 0 0 0,-1 0 0 0 0,1 0 0 0 0,0 0 0 0 0,0 0 0 0 0,0 0 0 0 0,0 0 0 0 0,0-1 0 0 0,0 1 0 0 0,0 0 0 0 0,0 0 1 0 0,0 0-1 0 0,0 0 0 0 0,-1-1 0 0 0,1 1 0 0 0,0 0 0 0 0,0 0 0 0 0,0 0 0 0 0,0 0 0 0 0,0-1 0 0 0,0 1 0 0 0,0 0 0 0 0,0 0 0 0 0,0 0 0 0 0,0 0 0 0 0,1-1 0 0 0,-1 1 0 0 0,0 0 0 0 0,0 0 1 0 0,0 0-1 0 0,0 0 0 0 0,0-1 0 0 0,0 1 0 0 0,0 0 0 0 0,0 0 0 0 0,0 0 0 0 0,0 0 0 0 0,1 0 0 0 0,-1-1-32 0 0,10-4 371 0 0,14 0-463 0 0,-23 5 157 0 0,40-4-70 0 0,0 2 1 0 0,1 2 0 0 0,-1 2-1 0 0,10 2 5 0 0,-14-1-8 0 0,-22-2 5 0 0,42 4 2 0 0,-53-4 2 0 0,-1-1 0 0 0,1 1 1 0 0,-1 0-1 0 0,1 0 0 0 0,-1 0 0 0 0,1 1 1 0 0,-1-1-1 0 0,0 1 0 0 0,0 0 1 0 0,1 0-1 0 0,-1 0 0 0 0,2 3-1 0 0,-4-5 1 0 0,-1 1 0 0 0,1 0 0 0 0,-1 0 0 0 0,1 0 1 0 0,-1 0-1 0 0,0 0 0 0 0,1 0 0 0 0,-1 0 0 0 0,0 0 0 0 0,0 0 0 0 0,0 0 0 0 0,1 0 0 0 0,-1 0 0 0 0,0 0 0 0 0,-1 1 0 0 0,1-1 1 0 0,0 0-1 0 0,0 0 0 0 0,0 0 0 0 0,-1 0 0 0 0,1 0 0 0 0,0 0 0 0 0,-1 0 0 0 0,1 0 0 0 0,-1 0 0 0 0,1-1 0 0 0,-1 1 0 0 0,1 0 1 0 0,-1 0-1 0 0,0 0 0 0 0,0 0-1 0 0,-24 25 22 0 0,24-25-20 0 0,-27 22 18 0 0,21-19-16 0 0,1 1-1 0 0,-1 0 1 0 0,1 0 0 0 0,0 1 0 0 0,1 0 0 0 0,-1 0 0 0 0,1 0 0 0 0,0 1-1 0 0,0 0 1 0 0,1 0 0 0 0,-1 2-4 0 0,5-8 1 0 0,1-1 0 0 0,-1 0 0 0 0,0 0 0 0 0,0 0-1 0 0,1 0 1 0 0,-1 1 0 0 0,0-1 0 0 0,1 0 0 0 0,-1 0 0 0 0,0 0-1 0 0,1 0 1 0 0,-1 0 0 0 0,1 0 0 0 0,-1 0 0 0 0,0 0 0 0 0,1 0-1 0 0,-1 0 1 0 0,0 0 0 0 0,1 0 0 0 0,-1 0 0 0 0,0 0 0 0 0,1 0-1 0 0,-1 0 1 0 0,0-1 0 0 0,1 1 0 0 0,-1 0 0 0 0,0 0 0 0 0,1 0-1 0 0,-1 0 1 0 0,0-1 0 0 0,0 1 0 0 0,1 0 0 0 0,-1 0 0 0 0,0-1 0 0 0,0 1-1 0 0,1-1 0 0 0,15-7 9 0 0,113-98 6 0 0,-65 51-29 0 0,23-12 14 0 0,-64 51 2 0 0,0 2 0 0 0,0 0-1 0 0,1 2 1 0 0,1 1 0 0 0,0 0 0 0 0,3 1-2 0 0,-23 9 1 0 0,-1 0 1 0 0,1-1-1 0 0,0 2 0 0 0,0-1 1 0 0,-1 0-1 0 0,1 1 1 0 0,0 0-1 0 0,0 0 1 0 0,0 1-1 0 0,0-1-1 0 0,-4 1 1 0 0,-1-1 0 0 0,1 0 0 0 0,0 0-1 0 0,0 1 1 0 0,0-1 0 0 0,0 0 0 0 0,0 1 0 0 0,-1-1 0 0 0,1 1 0 0 0,0-1-1 0 0,0 1 1 0 0,-1-1 0 0 0,1 1 0 0 0,0 0 0 0 0,-1-1 0 0 0,1 1-1 0 0,0 0 1 0 0,-1 0 0 0 0,1-1 0 0 0,-1 1 0 0 0,1 0-1 0 0,-1 1 2 0 0,0 0 0 0 0,1-1 0 0 0,-1 1 0 0 0,0-1 0 0 0,0 1 0 0 0,0 0 0 0 0,0-1 0 0 0,0 1 0 0 0,-1-1-1 0 0,1 1 1 0 0,0-1 0 0 0,-1 1 0 0 0,1 0 0 0 0,-1-1 0 0 0,1 1 0 0 0,-1-1 0 0 0,0 1-2 0 0,-14 25 9 0 0,-1-1-1 0 0,-1-1 1 0 0,-1 0-1 0 0,-1-1 1 0 0,-14 12-9 0 0,5-3 2 0 0,-53 63-248 0 0,80-90-940 0 0,10-7-10 0 0,9-5-522 0 0,20-11 372 0 0,306-143 1930 0 0,-315 145-577 0 0,-4 4 2 0 0,0-1 0 0 0,-2-2 0 0 0,1 0 0 0 0,-2-1 0 0 0,3-4-9 0 0,-25 19 25 0 0,1 0 0 0 0,0-1 0 0 0,-1 1 0 0 0,1-1 0 0 0,0 1 0 0 0,-1-1-1 0 0,1 1 1 0 0,-1-1 0 0 0,1 1 0 0 0,-1-1 0 0 0,1 0 0 0 0,-1 1 0 0 0,1-1 0 0 0,-1 0 0 0 0,0 1 0 0 0,1-1 0 0 0,-1 0 0 0 0,0 1-1 0 0,0-1 1 0 0,1 0 0 0 0,-1 0 0 0 0,0 1 0 0 0,0-1 0 0 0,0 0 0 0 0,0 0 0 0 0,0 0-25 0 0,-1 1 54 0 0,1-1-1 0 0,-1 1 1 0 0,0-1 0 0 0,1 1 0 0 0,-1 0-1 0 0,0-1 1 0 0,0 1 0 0 0,0 0 0 0 0,1 0-1 0 0,-1-1 1 0 0,0 1 0 0 0,0 0 0 0 0,0 0-1 0 0,1 0 1 0 0,-1 0 0 0 0,0 0 0 0 0,0 0 0 0 0,0 0-1 0 0,0 1-53 0 0,-45 7 1669 0 0,14 2-459 0 0,0 1 0 0 0,0 2 1 0 0,1 1-1 0 0,-26 16-1210 0 0,43-22 160 0 0,2 0 0 0 0,-1 1 1 0 0,1 0-1 0 0,1 1 0 0 0,-1 0 0 0 0,2 1 0 0 0,0 0 1 0 0,0 1-1 0 0,1 0 0 0 0,0 0 0 0 0,1 1 1 0 0,-1 3-161 0 0,7-14-5 0 0,1 1 1 0 0,0-1 0 0 0,0 0-1 0 0,0 1 1 0 0,0-1 0 0 0,0 1-1 0 0,0 0 1 0 0,1-1-1 0 0,-1 1 1 0 0,1-1 0 0 0,0 1-1 0 0,-1 0 1 0 0,1-1 0 0 0,1 1-1 0 0,-1 0 1 0 0,0-1 0 0 0,1 1-1 0 0,-1 0 1 0 0,1-1 0 0 0,0 1-1 0 0,0-1 1 0 0,0 1-1 0 0,0-1 1 0 0,0 0 0 0 0,0 1-1 0 0,1-1 1 0 0,-1 0 0 0 0,1 0-1 0 0,0 0 1 0 0,0 0 0 0 0,-1 0-1 0 0,1 0 1 0 0,0 0 0 0 0,1-1-1 0 0,-1 1 1 0 0,0-1-1 0 0,0 0 1 0 0,2 1 4 0 0,1 1-311 0 0,1-1 0 0 0,0 1 1 0 0,0-1-1 0 0,0-1 0 0 0,0 1 0 0 0,0-1 0 0 0,4 0 311 0 0,-2 0-1136 0 0,-1 0 1 0 0,1-1-1 0 0,0 0 0 0 0,-1-1 1 0 0,8-1 1135 0 0,72-17-10299 0 0,-58 13 7943 0 0</inkml:trace>
  <inkml:trace contextRef="#ctx0" brushRef="#br0" timeOffset="111555.975">17686 7054 2064 0 0,'2'10'1320'0'0,"-1"0"-1"0"0,0 0 1 0 0,-1 0 0 0 0,0 0-1 0 0,-1 0 1 0 0,0 0-1 0 0,0 0 1 0 0,-2 4-1320 0 0,0-2 528 0 0,-1-1 0 0 0,0 1 0 0 0,-1-1 0 0 0,0 0 0 0 0,0 0 0 0 0,-6 7-528 0 0,3-6-424 0 0,0-1 1 0 0,-1 0-1 0 0,0 0 1 0 0,0-1-1 0 0,-1 0 1 0 0,-1-1-1 0 0,0 0 1 0 0,0-1-1 0 0,-1 0 1 0 0,1-1-1 0 0,-2 0 1 0 0,-7 3 423 0 0,17-9-529 0 0,-1 1 0 0 0,1-1 1 0 0,-1 0-1 0 0,1 0 0 0 0,-1 0 0 0 0,1 0 1 0 0,-1-1-1 0 0,0 1 0 0 0,1-1 0 0 0,-1 0 1 0 0,1 0-1 0 0,-1-1 0 0 0,0 1 0 0 0,1-1 1 0 0,-2 0 528 0 0,-10-6-2064 0 0</inkml:trace>
  <inkml:trace contextRef="#ctx0" brushRef="#br0" timeOffset="109254.532">13751 6945 1476 0 0,'-3'12'1431'0'0,"0"-1"-1"0"0,-1 1 1 0 0,0-1 0 0 0,0 0-1 0 0,-2 0 1 0 0,1 0-1 0 0,-3 2-1430 0 0,-13 30 1492 0 0,-137 366 655 0 0,155-402-2210 0 0,-2 4-306 0 0,1 0-1 0 0,1 1 0 0 0,0-1 1 0 0,1 1-1 0 0,0 0 1 0 0,0 2 369 0 0,7-25-6489 0 0,9-20 3365 0 0,0-3 1020 0 0</inkml:trace>
  <inkml:trace contextRef="#ctx0" brushRef="#br0" timeOffset="109487.558">13681 6983 1636 0 0,'52'-149'11076'0'0,"-51"145"-10904"0"0,2 0-1 0 0,-1 0 1 0 0,0 0 0 0 0,1 0 0 0 0,0 0 0 0 0,-1 1-1 0 0,1-1 1 0 0,1 1 0 0 0,-1 0 0 0 0,0 0-1 0 0,1 0 1 0 0,0 0 0 0 0,0 0 0 0 0,0 1 0 0 0,0 0-1 0 0,0 0 1 0 0,0 0 0 0 0,0 0 0 0 0,1 1-1 0 0,-1 0 1 0 0,4-1-172 0 0,-4 1 37 0 0,0 1 1 0 0,-1-1-1 0 0,1 1 0 0 0,-1 0 0 0 0,1 0 0 0 0,-1 1 0 0 0,1-1 1 0 0,0 1-1 0 0,-1-1 0 0 0,1 1 0 0 0,-1 0 0 0 0,0 1 1 0 0,1-1-1 0 0,-1 0 0 0 0,0 1 0 0 0,0 0 0 0 0,0 0 0 0 0,0 0 1 0 0,0 0-1 0 0,0 0 0 0 0,-1 1 0 0 0,1-1 0 0 0,-1 1 0 0 0,1 0 1 0 0,-1-1-1 0 0,0 1 0 0 0,2 3-37 0 0,2 6 0 0 0,0 1 0 0 0,0-1 0 0 0,-2 1 0 0 0,1 0 0 0 0,-2 0 0 0 0,1 1 0 0 0,-2-1 0 0 0,0 1-1 0 0,-1 0 1 0 0,0-1 0 0 0,-1 1 0 0 0,0 0 0 0 0,-2 4 0 0 0,2-14-2 0 0,-1-1 0 0 0,0 1 0 0 0,-1-1 0 0 0,1 1 0 0 0,0-1-1 0 0,-1 1 1 0 0,0-1 0 0 0,0 0 0 0 0,0 0 0 0 0,0 0 0 0 0,-1 0-1 0 0,1 0 1 0 0,-1-1 0 0 0,1 1 0 0 0,-4 1 2 0 0,0 1-17 0 0,-1 0 1 0 0,0-1-1 0 0,0 0 0 0 0,0-1 1 0 0,0 0-1 0 0,-1 0 0 0 0,-3 1 17 0 0,-15 3-255 0 0,0-2-1 0 0,0-1 0 0 0,0 0 1 0 0,-2-2 255 0 0,-5 1-1073 0 0,1-2 1 0 0,-6-2 1072 0 0,29 1-913 0 0,0-1 0 0 0,-1 0 0 0 0,1-1 0 0 0,0 0 0 0 0,0 0 0 0 0,0-1 0 0 0,1 0 0 0 0,-1 0 0 0 0,-7-5 913 0 0,18 1-3731 0 0,5 1 2237 0 0</inkml:trace>
  <inkml:trace contextRef="#ctx0" brushRef="#br0" timeOffset="108461.271">12055 6746 1688 0 0,'32'-18'4393'0'0,"-25"14"-2907"0"0,0 0 0 0 0,0 0 1 0 0,0 1-1 0 0,1 0 0 0 0,-1 0 1 0 0,1 0-1487 0 0,-6 3 52 0 0,1 0 0 0 0,-1 0-1 0 0,0 0 1 0 0,0 1 0 0 0,1-1 0 0 0,-1 0 0 0 0,0 1 0 0 0,0 0 0 0 0,0-1 0 0 0,0 1 0 0 0,1 0 0 0 0,-1 0-1 0 0,0 0 1 0 0,-1 0 0 0 0,1 1 0 0 0,0-1 0 0 0,0 0 0 0 0,0 1 0 0 0,-1-1 0 0 0,1 1 0 0 0,-1 0 0 0 0,1-1-1 0 0,-1 1 1 0 0,0 0 0 0 0,1 0 0 0 0,-1 0 0 0 0,0 2-52 0 0,6 9-13 0 0,0 0 0 0 0,-2 0 0 0 0,0 0-1 0 0,0 2 14 0 0,-1-5 97 0 0,25 72 98 0 0,27 48-195 0 0,-42-102-274 0 0,1-2 0 0 0,1 0 0 0 0,1 0 0 0 0,1-2 0 0 0,1 0 0 0 0,11 9 274 0 0,-27-30-345 0 0,1 1 0 0 0,-1-1 1 0 0,1-1-1 0 0,0 1 0 0 0,-1 0 0 0 0,1-1 1 0 0,0 0-1 0 0,1 0 0 0 0,-1 0 0 0 0,0 0 1 0 0,0-1-1 0 0,1 0 0 0 0,-1 0 0 0 0,2 0 345 0 0,-3 0-375 0 0,0-1 0 0 0,0 0 0 0 0,0 0 0 0 0,0-1-1 0 0,0 1 1 0 0,0 0 0 0 0,0-1 0 0 0,0 0-1 0 0,0 0 1 0 0,0 0 0 0 0,0 0 0 0 0,-1 0 0 0 0,1-1-1 0 0,0 1 1 0 0,-1-1 0 0 0,1 0 0 0 0,-1 1-1 0 0,0-1 1 0 0,1 0 0 0 0,-1 0 0 0 0,0-1 0 0 0,0 1 375 0 0,10-14-1534 0 0</inkml:trace>
  <inkml:trace contextRef="#ctx0" brushRef="#br0" timeOffset="108694.885">12616 6702 1872 0 0,'-24'17'4254'0'0,"-2"-1"0"0"0,0 0 0 0 0,-5 0-4254 0 0,-53 32 2712 0 0,-15 20-1525 0 0,4 4 1 0 0,-46 46-1188 0 0,122-99-27 0 0,0 1 1 0 0,1 1-1 0 0,1 1 0 0 0,1 0 0 0 0,-7 14 27 0 0,13-18-757 0 0,0 1 1 0 0,2 0-1 0 0,-3 7 757 0 0,6-12-1709 0 0,1 0 1 0 0,1 0 0 0 0,0 1 0 0 0,-1 13 1708 0 0,4-23-573 0 0,-1-1 0 0 0,1 1 0 0 0,0-1 1 0 0,0 1-1 0 0,1-1 0 0 0,-1 0 1 0 0,1 1-1 0 0,0-1 0 0 0,0 0 0 0 0,1 1 1 0 0,-1-1-1 0 0,1 0 0 0 0,0 0 1 0 0,0 0-1 0 0,0 0 573 0 0,11 10-1753 0 0</inkml:trace>
  <inkml:trace contextRef="#ctx0" brushRef="#br0" timeOffset="108929.415">12810 7312 1852 0 0,'16'17'2276'0'0,"-2"-3"161"0"0,-5 3 67 0 0,-7 2-1088 0 0,1 2-772 0 0,-6 2-348 0 0,-1 0-156 0 0,-3 2-76 0 0,-5-2-32 0 0,-4 2-24 0 0,-3 1-84 0 0,-4-1-224 0 0,0 0-404 0 0,-5-6-716 0 0,2 0-628 0 0,3-5-213 0 0,2-5 97 0 0,4-5 336 0 0</inkml:trace>
  <inkml:trace contextRef="#ctx0" brushRef="#br0" timeOffset="106632.986">10116 6240 632 0 0,'1'1'249'0'0,"1"0"0"0"0,-1 0 1 0 0,0-1-1 0 0,0 1 0 0 0,0 0 0 0 0,0 0 0 0 0,0 0 1 0 0,0 0-1 0 0,0 1 0 0 0,0-1 0 0 0,0 0 0 0 0,0 0 1 0 0,-1 0-1 0 0,1 1 0 0 0,0-1 0 0 0,-1 0 0 0 0,1 1 0 0 0,-1-1 1 0 0,0 1-1 0 0,1-1 0 0 0,-1 0 0 0 0,0 1 0 0 0,0-1 1 0 0,0 1-1 0 0,0-1 0 0 0,0 1 0 0 0,0-1 0 0 0,0 1 1 0 0,-1-1-1 0 0,1 2-249 0 0,-2 5 391 0 0,-1 0 0 0 0,0 0 1 0 0,0 0-1 0 0,-1-1 0 0 0,-1 3-391 0 0,-4 8 258 0 0,-38 87 1044 0 0,20-49-897 0 0,3 2-1 0 0,2 1 0 0 0,2 1 0 0 0,2 7-404 0 0,16-57-151 0 0,1-5-256 0 0,1-1 0 0 0,-1 1 0 0 0,-1 0 0 0 0,1 0 0 0 0,-1-1 0 0 0,1 1 0 0 0,-1-1 0 0 0,-1 0 0 0 0,1 1 0 0 0,-2 0 407 0 0,4-4-137 0 0,0-1 0 0 0,0 0 0 0 0,-1 0-1 0 0,1 1 1 0 0,0-1 0 0 0,-1 0 0 0 0,1 0 0 0 0,0 0-1 0 0,-1 0 1 0 0,1 0 0 0 0,-1 0 0 0 0,1 0 0 0 0,0 1 0 0 0,-1-1-1 0 0,1 0 1 0 0,0 0 0 0 0,-1 0 0 0 0,1 0 0 0 0,-1 0-1 0 0,1-1 1 0 0,0 1 0 0 0,-1 0 0 0 0,1 0 0 0 0,0 0 0 0 0,-1 0-1 0 0,1 0 1 0 0,0 0 0 0 0,-1-1 0 0 0,1 1 0 0 0,0 0-1 0 0,-1 0 1 0 0,1-1 0 0 0,0 1 0 0 0,-1 0 0 0 0,1 0-1 0 0,0-1 1 0 0,0 1 0 0 0,0 0 0 0 0,-1-1 0 0 0,1 1 0 0 0,0 0-1 0 0,0-1 1 0 0,0 1 0 0 0,0 0 0 0 0,-1-1 0 0 0,1 1-1 0 0,0 0 1 0 0,0-1 0 0 0,0 1 0 0 0,0-1 137 0 0,-5-10-1705 0 0</inkml:trace>
  <inkml:trace contextRef="#ctx0" brushRef="#br0" timeOffset="106943.709">9839 6595 1840 0 0,'11'-2'10964'0'0,"15"-10"-10249"0"0,-13 6-195 0 0,335-112-206 0 0,-168 61-4570 0 0,-169 53 3256 0 0,-4 2-105 0 0,0 0-1 0 0,0-1 1 0 0,0 0 0 0 0,-1 0 0 0 0,1 0 0 0 0,2-3 1105 0 0,-5 0-1910 0 0</inkml:trace>
  <inkml:trace contextRef="#ctx0" brushRef="#br0" timeOffset="107240.486">9969 6618 1424 0 0,'-2'15'1755'0'0,"-1"23"4930"0"0,3-36-6538 0 0,0-1 0 0 0,0 1 0 0 0,1-1 0 0 0,-1 0-1 0 0,1 1 1 0 0,-1-1 0 0 0,1 0 0 0 0,-1 1 0 0 0,1-1 0 0 0,0 0-1 0 0,-1 0 1 0 0,1 0 0 0 0,0 0 0 0 0,0 1 0 0 0,0-1-1 0 0,0 0 1 0 0,0-1 0 0 0,0 1 0 0 0,0 0 0 0 0,0 0-1 0 0,1 0 1 0 0,-1-1 0 0 0,0 1 0 0 0,1 0-147 0 0,20 7 173 0 0,0-1 0 0 0,0-2 0 0 0,3 1-173 0 0,-3-1-291 0 0,0 0-1 0 0,0 2 0 0 0,6 3 292 0 0,-15-5-446 0 0,7 5-2744 0 0,1-2 0 0 0,0-1 0 0 0,19 4 3190 0 0,-19-8-2004 0 0</inkml:trace>
  <inkml:trace contextRef="#ctx0" brushRef="#br0" timeOffset="107972.841">11202 6788 192 0 0,'0'-1'169'0'0,"1"1"1"0"0,-1-1-1 0 0,0 1 0 0 0,0-1 1 0 0,1 1-1 0 0,-1-1 1 0 0,0 1-1 0 0,0-1 0 0 0,0 1 1 0 0,0-1-1 0 0,1 1 0 0 0,-1-1 1 0 0,0 1-1 0 0,0-1 0 0 0,0 1 1 0 0,0-1-1 0 0,0 1 0 0 0,0-1 1 0 0,0 1-1 0 0,-1-1 1 0 0,1 1-1 0 0,0-1 0 0 0,0 1 1 0 0,0-1-1 0 0,0 1 0 0 0,-1-1 1 0 0,1 1-1 0 0,0 0 0 0 0,0-1 1 0 0,-1 1-1 0 0,1-1 0 0 0,0 1 1 0 0,-1-1-1 0 0,1 1 1 0 0,-1 0-1 0 0,1-1 0 0 0,0 1 1 0 0,-1 0-1 0 0,1 0 0 0 0,-1-1 1 0 0,1 1-1 0 0,-1 0 0 0 0,1 0 1 0 0,-1 0-1 0 0,1-1 1 0 0,-1 1-1 0 0,1 0 0 0 0,-1 0-169 0 0,-26-9 2835 0 0,15 10-2477 0 0,1 0 0 0 0,-1 1-1 0 0,1 1 1 0 0,0-1 0 0 0,0 2 0 0 0,0 0 0 0 0,0 0 0 0 0,1 1 0 0 0,0 0 0 0 0,0 1 0 0 0,-8 5-358 0 0,-14 12 1261 0 0,0 1 0 0 0,-20 21-1261 0 0,40-34 113 0 0,0 1 0 0 0,1 0 0 0 0,0 1 0 0 0,1 0 0 0 0,0 0 0 0 0,1 1 0 0 0,1 0 0 0 0,0 1 0 0 0,-1 5-113 0 0,7-15 21 0 0,0-1-1 0 0,1 0 0 0 0,-1 1 0 0 0,1-1 0 0 0,0 1 0 0 0,0-1 0 0 0,1 1 1 0 0,0-1-1 0 0,-1 1 0 0 0,2-1 0 0 0,-1 1 0 0 0,0-1 0 0 0,1 1 1 0 0,0-1-1 0 0,0 1 0 0 0,0-1 0 0 0,1 1 0 0 0,-1-1 0 0 0,1 0 0 0 0,0 0 1 0 0,0 0-1 0 0,0 0 0 0 0,1 0 0 0 0,0 0 0 0 0,-1-1 0 0 0,1 1 1 0 0,1-1-1 0 0,-1 0 0 0 0,0 0 0 0 0,1 0 0 0 0,0 0 0 0 0,-1 0 0 0 0,1-1 1 0 0,0 0-1 0 0,2 1-20 0 0,13 6-205 0 0,0 0-1 0 0,0-2 1 0 0,1 0 0 0 0,0-1 0 0 0,0-1 0 0 0,18 2 205 0 0,7-1-1069 0 0,1-2 0 0 0,27-3 1069 0 0,-73-1 205 0 0,9 0 7 0 0,3 0-5327 0 0,-10-2-340 0 0,-12 0 2587 0 0,-10-2 876 0 0</inkml:trace>
  <inkml:trace contextRef="#ctx0" brushRef="#br0" timeOffset="108255.479">10757 7312 1736 0 0,'-2'3'866'0'0,"0"0"0"0"0,0 1-1 0 0,0-1 1 0 0,1 1 0 0 0,0-1-1 0 0,-1 1 1 0 0,1-1 0 0 0,1 1-1 0 0,-1 2-865 0 0,1-4 165 0 0,0-1 0 0 0,0 0 0 0 0,0 0 0 0 0,1 0 0 0 0,-1 0 0 0 0,1 1-1 0 0,-1-1 1 0 0,1 0 0 0 0,-1 0 0 0 0,1 0 0 0 0,0 0 0 0 0,0 0 0 0 0,-1 0 0 0 0,1 0 0 0 0,0 0-1 0 0,0-1 1 0 0,0 1 0 0 0,0 0 0 0 0,0 0 0 0 0,0-1 0 0 0,0 1 0 0 0,0-1 0 0 0,0 1-1 0 0,0-1 1 0 0,0 1 0 0 0,1-1 0 0 0,-1 1 0 0 0,0-1 0 0 0,0 0 0 0 0,0 0 0 0 0,2 0-165 0 0,16 4 92 0 0,1 0 1 0 0,0-2-1 0 0,0 0 1 0 0,0-2-1 0 0,1 0 1 0 0,1-1-93 0 0,50-6-397 0 0,2-3 397 0 0,-47 6-194 0 0,94-17-2657 0 0,-85 12-119 0 0,0-1 1 0 0,-1-1 0 0 0,33-16 2969 0 0,-26 7-1984 0 0</inkml:trace>
  <inkml:trace contextRef="#ctx0" brushRef="#br0" timeOffset="105989.705">9054 6980 1636 0 0,'1'3'760'0'0,"0"0"0"0"0,0 0 0 0 0,0-1 0 0 0,0 1 0 0 0,0 0 0 0 0,0 0 0 0 0,-1 0-1 0 0,0 0 1 0 0,1 1-760 0 0,-4 28 3170 0 0,-18 33-2110 0 0,11-38-563 0 0,-118 316 2065 0 0,44-128-7584 0 0,83-211 2333 0 0,2-5 68 0 0,4-8 399 0 0,2-9 176 0 0</inkml:trace>
  <inkml:trace contextRef="#ctx0" brushRef="#br0" timeOffset="106284.684">9002 7050 28 0 0,'19'-55'6426'0'0,"-1"1"-1184"0"0,-16 50-5124 0 0,1-1 0 0 0,0 0 1 0 0,0 1-1 0 0,0 0 0 0 0,0 0 1 0 0,3-2-119 0 0,5-4 103 0 0,1 0 0 0 0,0 1 1 0 0,1 0-1 0 0,0 1 0 0 0,1 0 0 0 0,-1 2 1 0 0,1-1-1 0 0,1 2 0 0 0,-1 0 0 0 0,1 0 1 0 0,5 0-104 0 0,-8 2 14 0 0,1 1 0 0 0,0 0 0 0 0,0 0 0 0 0,0 1 0 0 0,0 1 0 0 0,0 0 0 0 0,0 1 1 0 0,0 0-1 0 0,0 1 0 0 0,0 1 0 0 0,0 0 0 0 0,-1 1 0 0 0,7 2-14 0 0,-14-4 1 0 0,0 1 0 0 0,-1-1-1 0 0,1 1 1 0 0,-1 0-1 0 0,1 0 1 0 0,-1 0 0 0 0,0 1-1 0 0,0-1 1 0 0,-1 1 0 0 0,1 0-1 0 0,-1 0 1 0 0,0 1 0 0 0,0-1-1 0 0,0 1 1 0 0,0-1 0 0 0,-1 1-1 0 0,0 0 1 0 0,2 4-1 0 0,-3-5 0 0 0,0 1 1 0 0,-1-1 0 0 0,1 1-1 0 0,-1 0 1 0 0,0-1-1 0 0,0 1 1 0 0,0-1-1 0 0,0 1 1 0 0,-1 0-1 0 0,0-1 1 0 0,0 1 0 0 0,0-1-1 0 0,-1 0 1 0 0,0 1-1 0 0,1-1 1 0 0,-1 0-1 0 0,-1 0 1 0 0,1 0-1 0 0,-1 0 1 0 0,1 0 0 0 0,-4 2-1 0 0,-5 6 2 0 0,0-1 1 0 0,-1 0 0 0 0,0-1-1 0 0,-1 0 1 0 0,0-1 0 0 0,-1 0 0 0 0,0-1-1 0 0,0-1 1 0 0,-1 0 0 0 0,-2 0-3 0 0,-11 3-5 0 0,0-1 0 0 0,-1-1 0 0 0,0-1 1 0 0,0-2-1 0 0,-1 0 5 0 0,17-4-9 0 0,0 0-1 0 0,0-1 1 0 0,0-1 0 0 0,0 0 0 0 0,-5-1 9 0 0,15 1-88 0 0,-1 0 0 0 0,0 0 1 0 0,1 0-1 0 0,-1 0 1 0 0,1 0-1 0 0,-1-1 0 0 0,1 0 1 0 0,0 1-1 0 0,-3-3 88 0 0,5 3-105 0 0,0 0 0 0 0,0 0 0 0 0,0 0 0 0 0,0 0 0 0 0,0-1 0 0 0,0 1 0 0 0,0 0 0 0 0,0 0 0 0 0,1 0 0 0 0,-1-1 0 0 0,0 1 0 0 0,1 0 0 0 0,-1-1 0 0 0,1 1 0 0 0,0 0 0 0 0,-1-1 0 0 0,1 1-1 0 0,0-1 1 0 0,0 1 0 0 0,0-1 0 0 0,0 1 0 0 0,0 0 0 0 0,0-1 0 0 0,1 0 105 0 0,1-3-578 0 0,0 0-1 0 0,0-1 0 0 0,1 1 1 0 0,0 0-1 0 0,0 0 0 0 0,1 1 1 0 0,-1-1-1 0 0,1 1 0 0 0,0-1 1 0 0,0 1-1 0 0,1 0 0 0 0,-1 1 1 0 0,1-1-1 0 0,4-2 579 0 0,-7 5-123 0 0,23-18-1505 0 0</inkml:trace>
  <inkml:trace contextRef="#ctx0" brushRef="#br0" timeOffset="104375.409">6658 6976 48 0 0,'2'1'422'0'0,"-1"-1"0"0"0,1 1-1 0 0,-1 0 1 0 0,1 0 0 0 0,-1 0 0 0 0,0-1-1 0 0,0 1 1 0 0,1 0 0 0 0,-1 1 0 0 0,0-1-1 0 0,0 0 1 0 0,0 0 0 0 0,0 0 0 0 0,0 1 0 0 0,0-1-1 0 0,0 0 1 0 0,-1 1 0 0 0,1-1 0 0 0,0 1-1 0 0,-1-1 1 0 0,1 1 0 0 0,-1-1 0 0 0,0 1 0 0 0,1 1-422 0 0,-2 1 515 0 0,1 0 1 0 0,-1 0-1 0 0,0 0 1 0 0,-1-1-1 0 0,1 1 1 0 0,0 0 0 0 0,-1-1-1 0 0,0 1 1 0 0,0 0-516 0 0,-3 6-308 0 0,-90 170 1355 0 0,53-103-1284 0 0,2 1 0 0 0,-11 38 237 0 0,49-109-234 0 0,-10 30-935 0 0,11-35 848 0 0,1 0 1 0 0,-1 0-1 0 0,1 0 1 0 0,0 0-1 0 0,-1 1 1 0 0,1-1-1 0 0,0 0 1 0 0,1 0-1 0 0,-1 0 1 0 0,0 1-1 0 0,0-1 1 0 0,1 0-1 0 0,0 0 1 0 0,0 2 320 0 0,-1-4-134 0 0,1 1 0 0 0,-1-1 0 0 0,0 0 0 0 0,1 1 0 0 0,-1-1 0 0 0,1 1 0 0 0,-1-1 1 0 0,1 0-1 0 0,-1 1 0 0 0,1-1 0 0 0,-1 0 0 0 0,1 0 0 0 0,-1 1 0 0 0,1-1 0 0 0,-1 0 1 0 0,1 0-1 0 0,-1 0 0 0 0,1 0 0 0 0,0 0 0 0 0,-1 0 0 0 0,1 0 0 0 0,-1 0 1 0 0,1 0-1 0 0,-1 0 0 0 0,1 0 0 0 0,0 0 0 0 0,-1 0 0 0 0,1 0 0 0 0,-1 0 0 0 0,1-1 1 0 0,-1 1-1 0 0,1 0 0 0 0,-1 0 0 0 0,1-1 0 0 0,-1 1 0 0 0,1-1 134 0 0,19-12-2239 0 0,1-7 584 0 0</inkml:trace>
  <inkml:trace contextRef="#ctx0" brushRef="#br0" timeOffset="104658.031">6922 6928 1808 0 0,'1'1'351'0'0,"1"0"0"0"0,0 0-1 0 0,0 0 1 0 0,-1 0 0 0 0,1 0 0 0 0,-1 0 0 0 0,1 1-1 0 0,-1-1 1 0 0,1 0 0 0 0,-1 1 0 0 0,0-1-1 0 0,0 1 1 0 0,0 0 0 0 0,0-1 0 0 0,0 1-1 0 0,0 0 1 0 0,0 0 0 0 0,0-1 0 0 0,-1 1 0 0 0,1 0-1 0 0,-1 0 1 0 0,1 0-351 0 0,-1 3 525 0 0,-1 0-1 0 0,1 0 1 0 0,-1 0-1 0 0,0-1 1 0 0,0 1-1 0 0,0 0 1 0 0,0 0-1 0 0,-2 2-524 0 0,-14 36 326 0 0,-1 0-1 0 0,-2-2 1 0 0,-2 0-1 0 0,-22 29-325 0 0,-11 8-2164 0 0,-53 56 2164 0 0,98-120-1081 0 0,-1-1 0 0 0,0-1 0 0 0,-1 0 0 0 0,-1-1 0 0 0,0 0 0 0 0,0-1 0 0 0,-1 0 0 0 0,0-1 0 0 0,-8 4 1081 0 0,-10-4-2122 0 0</inkml:trace>
  <inkml:trace contextRef="#ctx0" brushRef="#br0" timeOffset="104942.587">6157 7431 408 0 0,'-2'11'4047'0'0,"2"-11"3281"0"0,8-7-1081 0 0,4 1-6714 0 0,384-153 1698 0 0,-126 73-4852 0 0,-238 78 1871 0 0,9-3-8601 0 0,30-12 10351 0 0,-55 17-2252 0 0</inkml:trace>
  <inkml:trace contextRef="#ctx0" brushRef="#br0" timeOffset="104943.587">6446 7289 128 0 0,'-2'3'631'0'0,"-44"47"4098"0"0,-2-3 4370 0 0,47-46-8910 0 0,0-1 0 0 0,0 1 0 0 0,0 0 1 0 0,0 0-1 0 0,0 0 0 0 0,0 0 1 0 0,0 0-1 0 0,0 0 0 0 0,1 0 0 0 0,-1 0 1 0 0,0 0-1 0 0,1 0 0 0 0,-1 0 1 0 0,1 0-1 0 0,-1 0 0 0 0,1 1 0 0 0,0-1 1 0 0,-1 0-1 0 0,1 0 0 0 0,0 0 0 0 0,0 1 1 0 0,0-1-1 0 0,0 1-189 0 0,0-1 63 0 0,1 0 1 0 0,-1 0-1 0 0,1 0 1 0 0,0-1-1 0 0,-1 1 1 0 0,1 0-1 0 0,0 0 0 0 0,0 0 1 0 0,-1 0-1 0 0,1-1 1 0 0,0 1-1 0 0,0 0 1 0 0,0-1-1 0 0,0 1 1 0 0,0-1-1 0 0,0 1 0 0 0,0-1 1 0 0,0 1-1 0 0,0-1 1 0 0,0 1-64 0 0,8 1 11 0 0,1 1 0 0 0,-1-2 0 0 0,0 1 0 0 0,1-1 0 0 0,3 0-11 0 0,96 0-72 0 0,73-9 72 0 0,-104 4-440 0 0,56-5-3321 0 0,-96 4 612 0 0,1 0-1 0 0,-1-3 0 0 0,0-1 1 0 0,5-3 3149 0 0,2-5-2533 0 0</inkml:trace>
  <inkml:trace contextRef="#ctx0" brushRef="#br0" timeOffset="103733.868">4589 7427 272 0 0,'2'2'1137'0'0,"-1"-1"1"0"0,0 0-1 0 0,1 1 1 0 0,0-1-1 0 0,-1 0 0 0 0,1 0 1 0 0,-1 0-1 0 0,1 0 0 0 0,0 0 1 0 0,0 0-1 0 0,0-1 1 0 0,1 1-1138 0 0,26 2 5248 0 0,34-13-5398 0 0,-42 5 799 0 0,17-2-1143 0 0,138-23 1430 0 0,-87 25-3520 0 0,-66 5-1646 0 0,0 2 0 0 0,17 3 4230 0 0,-14 3-6270 0 0,-24-4 4058 0 0</inkml:trace>
  <inkml:trace contextRef="#ctx0" brushRef="#br0" timeOffset="103921.143">4797 7563 1836 0 0,'-32'35'5353'0'0,"-25"6"6832"0"0,57-41-12142 0 0,-1 1 0 0 0,0-1-1 0 0,1 0 1 0 0,-1 0-1 0 0,1 1 1 0 0,-1-1-1 0 0,1 0 1 0 0,-1 1-1 0 0,1-1 1 0 0,-1 0 0 0 0,1 1-1 0 0,-1-1 1 0 0,1 1-1 0 0,0-1 1 0 0,-1 1-1 0 0,1-1 1 0 0,0 1 0 0 0,-1-1-1 0 0,1 1 1 0 0,0-1-1 0 0,-1 1 1 0 0,1-1-1 0 0,0 1 1 0 0,0 0-1 0 0,0-1 1 0 0,0 1 0 0 0,0-1-1 0 0,0 1 1 0 0,0 0-1 0 0,0 0-42 0 0,0 0 21 0 0,1-1 0 0 0,0 1 0 0 0,-1 0 0 0 0,1-1 0 0 0,0 1 0 0 0,0-1 0 0 0,0 1 0 0 0,-1-1 0 0 0,1 1-1 0 0,0-1 1 0 0,0 1 0 0 0,0-1 0 0 0,0 0 0 0 0,0 0 0 0 0,0 1 0 0 0,1-1-21 0 0,44 4-15 0 0,174-19-476 0 0,-121 7-2176 0 0,-1 2-3904 0 0,-56 4 1836 0 0,-1-2-1 0 0,6-3 4736 0 0,-9-1-1711 0 0</inkml:trace>
  <inkml:trace contextRef="#ctx0" brushRef="#br0" timeOffset="101020.017">733 7775 1100 0 0,'-19'17'4041'0'0,"15"-14"-3648"0"0,0-1 0 0 0,1 1 0 0 0,-1 0 0 0 0,1 1 0 0 0,0-1 0 0 0,0 0 0 0 0,0 1 0 0 0,-1 2-393 0 0,3-5 31 0 0,1 0-1 0 0,0-1 1 0 0,-1 1-1 0 0,1 0 1 0 0,0-1-1 0 0,0 1 1 0 0,0 0-1 0 0,0 0 1 0 0,0 0-1 0 0,0-1 0 0 0,0 1 1 0 0,0 0-1 0 0,0 0 1 0 0,0-1-1 0 0,0 1 1 0 0,0 0-1 0 0,0 0 1 0 0,1-1-1 0 0,-1 1 1 0 0,0 0-1 0 0,1 0-30 0 0,0 0 27 0 0,0 1 0 0 0,0 0-1 0 0,1-1 1 0 0,-1 0 0 0 0,1 1-1 0 0,-1-1 1 0 0,1 0 0 0 0,-1 0-1 0 0,1 0 1 0 0,0 0 0 0 0,-1 0 0 0 0,2 1-27 0 0,2-1 14 0 0,0 1 0 0 0,0-1 0 0 0,0 0 0 0 0,0 0 0 0 0,1 0 0 0 0,-1-1 0 0 0,0 1 0 0 0,0-1 0 0 0,0-1 0 0 0,1 1 0 0 0,-1-1 0 0 0,0 0 0 0 0,0 0 0 0 0,0 0 1 0 0,2-1-15 0 0,10-4 2 0 0,1 0 1 0 0,-1-2 0 0 0,11-6-3 0 0,21-14 1 0 0,-2-2 1 0 0,0-2-1 0 0,-3-3 1 0 0,-1-1-1 0 0,-1-2 0 0 0,-2-2 1 0 0,-2-1-1 0 0,27-40-1 0 0,-43 49 3 0 0,-2-1-1 0 0,9-21-2 0 0,-6 13 74 0 0,-26 48 218 0 0,0 0 0 0 0,0 0 0 0 0,1 0 1 0 0,1 1-1 0 0,-2 5-292 0 0,-3 17 544 0 0,-61 235 1991 0 0,37-135-339 0 0,-32 84-2196 0 0,25-112 662 0 0,-4-3 1 0 0,-5-1-1 0 0,-4-2 0 0 0,-4-3 1 0 0,-4-2-1 0 0,-41 48-662 0 0,90-129 1 0 0,1 0-1 0 0,-2 0 1 0 0,1-1-1 0 0,-1 0 1 0 0,-1 0-1 0 0,9-7-3 0 0,0-1 0 0 0,-1 1 0 0 0,1-1 0 0 0,0 0 0 0 0,-1 0 0 0 0,1 0 0 0 0,-1 0 0 0 0,1 0 0 0 0,-1 0 0 0 0,1-1 0 0 0,-1 1 0 0 0,0-1 0 0 0,1 0 3 0 0,0 0-5 0 0,1 0 0 0 0,-1 0 1 0 0,1-1-1 0 0,-1 1 0 0 0,1-1 1 0 0,-1 1-1 0 0,1-1 0 0 0,-1 1 0 0 0,1-1 1 0 0,0 0-1 0 0,-1 0 0 0 0,1 1 0 0 0,0-1 1 0 0,-1 0-1 0 0,1 0 0 0 0,0-1 0 0 0,0 1 1 0 0,0 0-1 0 0,0 0 0 0 0,0 0 0 0 0,0-1 1 0 0,1 1-1 0 0,-1-1 5 0 0,-4-7-22 0 0,0-1 0 0 0,1 0 1 0 0,0 0-1 0 0,0-1 0 0 0,1 1 0 0 0,1-1 0 0 0,0 0 1 0 0,-1-8 21 0 0,0-21-43 0 0,2-31 43 0 0,1 56-4 0 0,2-134-9 0 0,6 1 0 0 0,7-1 0 0 0,17-62 13 0 0,-16 133 2 0 0,3 1 0 0 0,4 1 0 0 0,2 1 0 0 0,5 1 0 0 0,2 1 0 0 0,3 2 0 0 0,16-19-2 0 0,-29 55 7 0 0,3 1 0 0 0,0 1 1 0 0,3 1-1 0 0,0 1 0 0 0,2 2 1 0 0,1 1-1 0 0,1 1 0 0 0,1 2 1 0 0,2 1-1 0 0,0 2 0 0 0,13-5-7 0 0,-22 14-1 0 0,0 1-1 0 0,0 2 1 0 0,1 0-1 0 0,0 2 0 0 0,1 1 1 0 0,0 1-1 0 0,0 1 1 0 0,1 2-1 0 0,-1 1 1 0 0,1 1-1 0 0,-1 1 0 0 0,1 2 1 0 0,-1 1-1 0 0,1 1 1 0 0,-1 1-1 0 0,24 8 2 0 0,-30-5-4 0 0,-1 0 1 0 0,0 2-1 0 0,0 0 0 0 0,-1 1 1 0 0,-1 1-1 0 0,0 1 0 0 0,-1 0 0 0 0,0 2 1 0 0,-1 0-1 0 0,0 1 0 0 0,-2 0 1 0 0,0 2-1 0 0,-1 0 0 0 0,0 0 0 0 0,4 9 4 0 0,-9-11 7 0 0,-1-1 0 0 0,0 1 0 0 0,-1 0 0 0 0,0 1-1 0 0,-1 0 1 0 0,-1 0 0 0 0,-1 0 0 0 0,-1 1 0 0 0,0-1-1 0 0,-1 1 1 0 0,-1 0 0 0 0,0 0 0 0 0,-2-1 0 0 0,0 1-1 0 0,-1 0 1 0 0,0 0 0 0 0,-2-1 0 0 0,0 0-1 0 0,-6 16-6 0 0,-2-6 34 0 0,-2 0-1 0 0,0-1 0 0 0,-2 0 0 0 0,0-2 0 0 0,-2 0 0 0 0,-1 0 0 0 0,0-2 0 0 0,-2-1 0 0 0,0 0 0 0 0,-2-1 0 0 0,-23 15-33 0 0,-22 12 194 0 0,-2-3 1 0 0,-2-4-1 0 0,-55 23-194 0 0,-48 15 142 0 0,133-62-164 0 0,0-2 0 0 0,0-2 0 0 0,-14 1 22 0 0,54-12-147 0 0,-1 0 0 0 0,1 0 1 0 0,-1-1-1 0 0,1 0 0 0 0,-1 1 0 0 0,1-1 1 0 0,-1 0-1 0 0,1 0 0 0 0,-1 0 1 0 0,0-1-1 0 0,1 1 0 0 0,-1 0 1 0 0,1-1-1 0 0,-1 0 0 0 0,1 0 0 0 0,0 0 1 0 0,-1 0-1 0 0,1 0 0 0 0,0 0 1 0 0,-1 0-1 0 0,-1-2 147 0 0,3 1-356 0 0,0 0 1 0 0,0 0-1 0 0,1 0 0 0 0,-1 0 1 0 0,0 0-1 0 0,1 0 0 0 0,0-1 1 0 0,-1 1-1 0 0,1 0 0 0 0,0 0 1 0 0,0 0-1 0 0,0-1 0 0 0,0 1 1 0 0,1 0-1 0 0,-1 0 0 0 0,0 0 1 0 0,1 0-1 0 0,0 0 0 0 0,-1 0 1 0 0,1 0-1 0 0,0 0 0 0 0,0 0 1 0 0,0 0-1 0 0,0 0 0 0 0,1-1 356 0 0,39-61-6468 0 0,-16 29 4324 0 0</inkml:trace>
  <inkml:trace contextRef="#ctx0" brushRef="#br0" timeOffset="102554.641">2914 7429 1232 0 0,'-3'-2'288'0'0,"1"0"1"0"0,-1 0-1 0 0,0 1 0 0 0,0-1 1 0 0,0 1-1 0 0,-1-1 0 0 0,1 1 1 0 0,0 0-1 0 0,-1 0 1 0 0,1 0-1 0 0,0 1 0 0 0,-1-1 1 0 0,1 1-1 0 0,-1 0 0 0 0,1 0 1 0 0,0 0-1 0 0,-1 0 0 0 0,1 1 1 0 0,-1 0-1 0 0,1-1 0 0 0,0 1 1 0 0,-1 0-1 0 0,1 0 0 0 0,0 1 1 0 0,0-1-1 0 0,-1 1-288 0 0,-9 4 195 0 0,1 1 0 0 0,-1 1-1 0 0,1 0 1 0 0,1 0 0 0 0,-9 9-195 0 0,-24 24 131 0 0,2 1 1 0 0,1 3-1 0 0,3 1 0 0 0,-11 19-131 0 0,-127 204 791 0 0,175-267-784 0 0,-12 18 83 0 0,-23 38 651 0 0,-24 54-741 0 0,51-94 106 0 0,2 0 1 0 0,0 0 0 0 0,1 1 0 0 0,1 0-1 0 0,1 0 1 0 0,0 0 0 0 0,2 0 0 0 0,-1 17-107 0 0,3-30-34 0 0,0 0 1 0 0,0-1-1 0 0,0 1 1 0 0,1 0 0 0 0,0-1-1 0 0,0 1 1 0 0,1-1 0 0 0,-1 1-1 0 0,1-1 1 0 0,1 0-1 0 0,-1 0 1 0 0,0 1 0 0 0,1-2-1 0 0,0 1 1 0 0,1 0 0 0 0,-1-1-1 0 0,1 1 1 0 0,-1-1-1 0 0,1 0 1 0 0,1 0 0 0 0,-1 0-1 0 0,0-1 1 0 0,1 0 0 0 0,0 0-1 0 0,0 0 1 0 0,0 0 0 0 0,0-1-1 0 0,0 1 1 0 0,1-1-1 0 0,-1-1 1 0 0,0 1 0 0 0,1-1-1 0 0,0 0 1 0 0,-1 0 0 0 0,1-1-1 0 0,0 1 1 0 0,-1-1-1 0 0,1-1 1 0 0,0 1 0 0 0,-1-1-1 0 0,6-1 34 0 0,4-1-730 0 0,0-1-1 0 0,0-1 0 0 0,-1 0 1 0 0,1-1-1 0 0,-1-1 0 0 0,0 0 1 0 0,-1-1-1 0 0,0 0 0 0 0,0-1 1 0 0,-1-1-1 0 0,2-1 731 0 0,28-26-2013 0 0</inkml:trace>
  <inkml:trace contextRef="#ctx0" brushRef="#br0" timeOffset="102825.008">2909 7624 104 0 0,'17'-5'1561'0'0,"-1"1"1"0"0,0 0-1 0 0,1 1 0 0 0,0 0 0 0 0,0 2 1 0 0,0 0-1 0 0,15 1-1561 0 0,-20 1 186 0 0,0 1 1 0 0,0 0 0 0 0,0 1 0 0 0,-1 0-1 0 0,1 1 1 0 0,-1 0 0 0 0,0 1-1 0 0,0 0 1 0 0,0 1 0 0 0,-1 0 0 0 0,5 4-187 0 0,20 17 86 0 0,-2 2 0 0 0,0 1 1 0 0,2 5-87 0 0,5 6-1681 0 0,22 15 1681 0 0,-45-43-1828 0 0,0-1 0 0 0,0-1 0 0 0,9 4 1828 0 0,9-2-4207 0 0,-21-12 2641 0 0</inkml:trace>
  <inkml:trace contextRef="#ctx0" brushRef="#br0" timeOffset="103107.208">3632 7404 1024 0 0,'-12'18'1569'0'0,"-1"0"0"0"0,-1-1-1 0 0,0-1 1 0 0,-1 0 0 0 0,-1-1 0 0 0,-10 7-1569 0 0,-35 36 2109 0 0,-59 77-320 0 0,6 5-1 0 0,4 7-1788 0 0,52-58-598 0 0,26-27-3955 0 0,36-69 333 0 0,6-4 2076 0 0,4-5 780 0 0,8-19-752 0 0</inkml:trace>
  <inkml:trace contextRef="#ctx0" brushRef="#br0" timeOffset="103323.605">3883 7018 168 0 0,'9'9'1036'0'0,"-1"1"1"0"0,0-1-1 0 0,-1 1 0 0 0,0 1 0 0 0,0-1 1 0 0,-2 1-1 0 0,1 0 0 0 0,-1 1 0 0 0,-1-1 1 0 0,0 1-1 0 0,0 0 0 0 0,-1 0 0 0 0,0 4-1036 0 0,-1 1 386 0 0,-1 0-1 0 0,0 0 1 0 0,-2 12-386 0 0,-2 18 414 0 0,-3 0-1 0 0,-2 0 0 0 0,-2-1 1 0 0,-1 0-1 0 0,-3 0 1 0 0,-2-2-1 0 0,-2 0 1 0 0,-10 18-414 0 0,9-25-68 0 0,-2-1 0 0 0,-1-1 0 0 0,-2 0-1 0 0,-1-2 1 0 0,-1-1 0 0 0,-2-1 0 0 0,-1-1 0 0 0,-2-2 0 0 0,-24 17 68 0 0,17-23-3024 0 0,38-21 2844 0 0,-1-1-1 0 0,0 0 1 0 0,1 1-1 0 0,-1-1 1 0 0,0 0-1 0 0,1 0 1 0 0,-1 0-1 0 0,0 1 1 0 0,1-1-1 0 0,-1 0 1 0 0,0 0 0 0 0,0 0-1 0 0,1 0 1 0 0,-1-1-1 0 0,0 1 1 0 0,1 0-1 0 0,-1 0 1 0 0,0 0-1 0 0,0 0 1 0 0,1-1-1 0 0,-1 1 181 0 0,0-1-208 0 0,1 0 0 0 0,0 1 0 0 0,-1-1 0 0 0,1 0 0 0 0,0 0 0 0 0,0 1 0 0 0,-1-1 0 0 0,1 0 0 0 0,0 0 0 0 0,0 0 0 0 0,0 0 0 0 0,0 1 0 0 0,0-1 0 0 0,0 0 0 0 0,0 0 0 0 0,0 0 0 0 0,0 0 0 0 0,1 1 0 0 0,-1-1 0 0 0,0 0 0 0 0,1 0 0 0 0,-1 1 0 0 0,0-1 0 0 0,1 0 208 0 0,8-20-2567 0 0,6-7 457 0 0</inkml:trace>
  <inkml:trace contextRef="#ctx0" brushRef="#br0" timeOffset="131091.592">9993 9239 420 0 0,'7'6'3128'0'0,"-3"-2"701"0"0,-1-6 307 0 0,-1-4 132 0 0,-2 2-1571 0 0,0 2-1461 0 0,2 2-704 0 0,-2 0-380 0 0,3 0-412 0 0,-1 0-564 0 0,0 2-864 0 0,3 0-1173 0 0,-5-2-751 0 0,2 4-96 0 0,-2-4 347 0 0,0 8 757 0 0,-4 1 1140 0 0</inkml:trace>
  <inkml:trace contextRef="#ctx0" brushRef="#br0" timeOffset="131092.592">10025 9509 248 0 0,'0'19'2836'0'0,"-2"-2"741"0"0,2-7 231 0 0,-5-5-144 0 0,3-3-1736 0 0,0 0-1932 0 0,-1-2-1468 0 0,3 0-1288 0 0,0 0-424 0 0,0-9 24 0 0,-2-1 419 0 0,0 2 685 0 0</inkml:trace>
  <inkml:trace contextRef="#ctx0" brushRef="#br0" timeOffset="142013.941">27682 8568 868 0 0,'-8'10'1870'0'0,"0"-1"1"0"0,0 0-1 0 0,-1-1 0 0 0,0 1 0 0 0,0-1 1 0 0,-1-1-1 0 0,-9 6-1870 0 0,-29 24 2005 0 0,18-11-1650 0 0,2 1 0 0 0,2 2 0 0 0,0 1-1 0 0,2 1 1 0 0,1 1 0 0 0,2 1-1 0 0,-8 16-354 0 0,25-40-123 0 0,1 0-1 0 0,-1 1 1 0 0,2 0-1 0 0,-1-1 1 0 0,1 1-1 0 0,1 0 1 0 0,0 0-1 0 0,0 0 1 0 0,1 0 0 0 0,0 0-1 0 0,1 0 1 0 0,0 4 123 0 0,0-9-378 0 0,0-1 1 0 0,0 0-1 0 0,0 0 1 0 0,0 0-1 0 0,1 0 0 0 0,0 0 1 0 0,0-1-1 0 0,0 1 1 0 0,0 0-1 0 0,1-1 1 0 0,-1 0-1 0 0,1 1 1 0 0,2 1 377 0 0,-3-3-531 0 0,1 1 0 0 0,1-1 1 0 0,-1 0-1 0 0,0-1 0 0 0,0 1 0 0 0,1 0 1 0 0,-1-1-1 0 0,1 0 0 0 0,-1 0 0 0 0,1 0 1 0 0,-1 0-1 0 0,1 0 0 0 0,0-1 1 0 0,-1 1-1 0 0,1-1 0 0 0,0 0 0 0 0,1-1 531 0 0,25-2-2188 0 0</inkml:trace>
  <inkml:trace contextRef="#ctx0" brushRef="#br0" timeOffset="142627.132">27817 8887 1716 0 0,'1'0'311'0'0,"-1"-1"0"0"0,1 1 0 0 0,0 0 0 0 0,-1 0 0 0 0,1 0 0 0 0,0-1 0 0 0,-1 1 0 0 0,1 0 0 0 0,0-1 0 0 0,-1 1 0 0 0,1 0 0 0 0,0-1 0 0 0,-1 1 0 0 0,1-1 0 0 0,-1 1 0 0 0,1-1 0 0 0,-1 1 0 0 0,1-1 0 0 0,-1 1 0 0 0,0-1-1 0 0,1 1 1 0 0,-1-1 0 0 0,0 0 0 0 0,1 1 0 0 0,-1-1-311 0 0,-15-2 5608 0 0,-28 6-2604 0 0,34 0-2962 0 0,1 0 0 0 0,-1 1 0 0 0,1 0-1 0 0,0 0 1 0 0,0 1 0 0 0,1 0 0 0 0,-1 0-1 0 0,1 0 1 0 0,-3 5-42 0 0,8-9 0 0 0,0 0-1 0 0,1 1 0 0 0,-1-1 1 0 0,1 1-1 0 0,0-1 1 0 0,-1 1-1 0 0,1-1 0 0 0,0 1 1 0 0,0 0-1 0 0,0 0 1 0 0,0 0-1 0 0,0 0 0 0 0,0 0 1 0 0,0-1-1 0 0,1 1 1 0 0,-1 1-1 0 0,1-1 0 0 0,0 0 1 0 0,-1 0-1 0 0,1 0 1 0 0,0 0-1 0 0,0 0 0 0 0,0 0 1 0 0,1 0-1 0 0,-1 0 1 0 0,0 0-1 0 0,1 0 0 0 0,-1 0 1 0 0,1 0-1 0 0,0 0 1 0 0,0 0-1 0 0,-1 0 0 0 0,1 0 1 0 0,1 0-1 0 0,-1 0 1 0 0,0-1-1 0 0,0 1 0 0 0,1-1 1 0 0,-1 1-1 0 0,1-1 1 0 0,-1 1-1 0 0,1-1 1 0 0,1 1-6 0 0,-1 0 0 0 0,1 0 1 0 0,0-1-1 0 0,0 1 0 0 0,0-1 0 0 0,1 1 0 0 0,-1-1 0 0 0,0 0 1 0 0,0-1-1 0 0,1 1 0 0 0,-1 0 0 0 0,0-1 0 0 0,1 0 0 0 0,-1 0 1 0 0,0 0-1 0 0,1 0 0 0 0,-1 0 0 0 0,1-1 0 0 0,-1 0 0 0 0,0 1 1 0 0,0-1-1 0 0,1 0 0 0 0,-1-1 0 0 0,0 1 0 0 0,0 0 1 0 0,2-3 4 0 0,4 0-209 0 0,0-1 0 0 0,-1 0 0 0 0,0-1 0 0 0,0 0-1 0 0,0 0 1 0 0,-1-1 0 0 0,0 0 0 0 0,4-5 210 0 0,-4 4-45 0 0,1 0 0 0 0,0 1 0 0 0,0 0 0 0 0,1 0 0 0 0,0 1 0 0 0,0 0 0 0 0,1 1 1 0 0,-1 0-1 0 0,1 0 0 0 0,0 1 0 0 0,1 0 0 0 0,0 1 45 0 0,29-8 22 0 0,0 1 0 0 0,26-1-22 0 0,-28 5-46 0 0,-8 1 43 0 0,12-4 10 0 0,0 2-1 0 0,1 3 0 0 0,0 1 0 0 0,30 2-6 0 0,-73 1 1 0 0,0 0 0 0 0,0 0-1 0 0,0 0 1 0 0,0 0-1 0 0,1 0 1 0 0,-1 0 0 0 0,0 0-1 0 0,0 0 1 0 0,0 0-1 0 0,0-1 1 0 0,0 1-1 0 0,1 0 1 0 0,-1 0 0 0 0,0 0-1 0 0,0 0 1 0 0,0 0-1 0 0,0 0 1 0 0,0 0-1 0 0,1 0 1 0 0,-1 1 0 0 0,0-1-1 0 0,0 0 1 0 0,0 0-1 0 0,0 0 1 0 0,0 0-1 0 0,1 0 1 0 0,-1 0 0 0 0,0 0-1 0 0,0 0 1 0 0,0 0-1 0 0,0 0 1 0 0,0 0 0 0 0,0 0-1 0 0,0 1 1 0 0,1-1-1 0 0,-1 0 1 0 0,0 0-1 0 0,0 0 1 0 0,0 0 0 0 0,0 0-1 0 0,0 0 1 0 0,0 1-1 0 0,0-1 1 0 0,0 0-1 0 0,0 0 1 0 0,0 0 0 0 0,0 0-1 0 0,0 0 1 0 0,0 1-1 0 0,0-1 1 0 0,0 0-1 0 0,0 0 1 0 0,0 0 0 0 0,0 0-1 0 0,0 0 1 0 0,0 1-1 0 0,0-1 1 0 0,0 0 0 0 0,0 0-1 0 0,0 0 1 0 0,0 0-1 0 0,0 0 0 0 0,-12 8 22 0 0,-18 5 31 0 0,-10 1 158 0 0,-119 46 2299 0 0,135-49-2159 0 0,0 1 0 0 0,1 0 1 0 0,1 2-1 0 0,0 1 0 0 0,-7 6-351 0 0,28-20 6 0 0,0-1 0 0 0,-1 1 1 0 0,1 0-1 0 0,0 0 0 0 0,0 0 0 0 0,0 0 0 0 0,0 0 0 0 0,-1 0 0 0 0,1 0 0 0 0,1 1 1 0 0,-1-1-1 0 0,0 0 0 0 0,0 0 0 0 0,0 1 0 0 0,1-1 0 0 0,-1 1 0 0 0,1-1 0 0 0,-1 1 1 0 0,1-1-1 0 0,-1 0 0 0 0,1 1 0 0 0,0-1 0 0 0,0 1 0 0 0,0 0 0 0 0,0-1 0 0 0,0 1 0 0 0,0-1 1 0 0,0 1-1 0 0,0 0-6 0 0,2 0 0 0 0,-1-1 0 0 0,1 1 0 0 0,-1-1 0 0 0,1 1 1 0 0,0-1-1 0 0,0 0 0 0 0,-1 0 0 0 0,1 0 0 0 0,0 0 1 0 0,0 0-1 0 0,0 0 0 0 0,0 0 0 0 0,0-1 0 0 0,0 1 0 0 0,0-1 1 0 0,1 0-1 0 0,-1 1 0 0 0,0-1 0 0 0,0 0 0 0 0,0 0 1 0 0,1 0-1 0 0,27-2-116 0 0,0 0 0 0 0,-1-2 0 0 0,1-1 1 0 0,-1-1-1 0 0,0-2 0 0 0,0-1 1 0 0,20-10 115 0 0,-67 32 28 0 0,1 1 0 0 0,1 0 0 0 0,0 1 0 0 0,1 1 0 0 0,-5 7-28 0 0,15-17-20 0 0,-49 54 71 0 0,-33 27-51 0 0,69-71-193 0 0,0-1 0 0 0,-1 0-1 0 0,0-2 1 0 0,-1 0 0 0 0,0-2-1 0 0,-1 0 1 0 0,-14 5 193 0 0,30-14-242 0 0,0 0-1 0 0,0-1 0 0 0,-1 1 1 0 0,1-1-1 0 0,0 0 1 0 0,0-1-1 0 0,-1 1 1 0 0,1-1-1 0 0,0 0 0 0 0,-1-1 1 0 0,-1 1 242 0 0,6-1-191 0 0,-1 1 0 0 0,0-1 0 0 0,1 1 1 0 0,-1-1-1 0 0,1 0 0 0 0,-1 0 0 0 0,1 0 1 0 0,-1 0-1 0 0,1 0 0 0 0,0 0 0 0 0,-1 0 0 0 0,1 0 1 0 0,0 0-1 0 0,0-1 0 0 0,0 1 0 0 0,0 0 1 0 0,0-1-1 0 0,0 1 0 0 0,0-1 0 0 0,0 1 0 0 0,1-1 1 0 0,-1 0-1 0 0,1 1 0 0 0,-1-1 0 0 0,1 1 1 0 0,-1-1-1 0 0,1 0 0 0 0,0 0 0 0 0,0 1 0 0 0,0-1 1 0 0,0 0-1 0 0,0 1 0 0 0,0-1 0 0 0,0 0 1 0 0,1-1 190 0 0,8-34-4448 0 0,-2 16 2310 0 0</inkml:trace>
  <inkml:trace contextRef="#ctx0" brushRef="#br0" timeOffset="142969.891">28984 8572 208 0 0,'2'1'658'0'0,"0"0"-1"0"0,0 1 1 0 0,0-1 0 0 0,0 1-1 0 0,-1-1 1 0 0,1 1-1 0 0,0 0 1 0 0,-1-1 0 0 0,1 1-1 0 0,-1 0 1 0 0,0 0 0 0 0,0 0-1 0 0,0 0 1 0 0,0 0-1 0 0,0 0 1 0 0,0 1 0 0 0,0-1-1 0 0,0 2-657 0 0,-6 19 6838 0 0,-5-4-5993 0 0,-10 23-594 0 0,1 0 0 0 0,3 1-1 0 0,1 1 1 0 0,3 0-1 0 0,1 1 1 0 0,2 3-251 0 0,6-31-24 0 0,0 1 0 0 0,1 0 0 0 0,1 0 0 0 0,1 0 0 0 0,1 0 0 0 0,0 0 0 0 0,2 0 0 0 0,0-1 0 0 0,0 1 0 0 0,7 15 24 0 0,-10-32-94 0 0,0 0 0 0 0,1 1 0 0 0,-1-1 0 0 0,1 0 0 0 0,-1 0 0 0 0,1 0 0 0 0,-1 0 0 0 0,1 0 0 0 0,-1-1 0 0 0,1 1 0 0 0,0 0 0 0 0,-1 0 0 0 0,1 0 0 0 0,0 0 0 0 0,0-1 0 0 0,0 1 0 0 0,0 0 0 0 0,0-1 0 0 0,0 1 0 0 0,0-1 0 0 0,0 1 1 0 0,0-1 93 0 0,0 0-263 0 0,-1 0 0 0 0,1 0 1 0 0,0 0-1 0 0,0 0 1 0 0,-1-1-1 0 0,1 1 1 0 0,0 0-1 0 0,0 0 1 0 0,-1-1-1 0 0,1 1 0 0 0,0-1 1 0 0,-1 1-1 0 0,1 0 1 0 0,0-1-1 0 0,-1 1 1 0 0,1-1-1 0 0,-1 0 1 0 0,1 1-1 0 0,-1-1 1 0 0,1 1-1 0 0,-1-1 0 0 0,1 0 1 0 0,-1 1 262 0 0,13-29-7306 0 0,-9 11 5344 0 0,-4-1-344 0 0</inkml:trace>
  <inkml:trace contextRef="#ctx0" brushRef="#br0" timeOffset="143204.971">28490 8876 1668 0 0,'62'-7'9918'0'0,"0"-8"-3734"0"0,2-1-4134 0 0,29 1-970 0 0,2 4 0 0 0,62 1-1080 0 0,17 9-578 0 0,0 4-3747 0 0,-149-3 3296 0 0,-3 1-769 0 0,-13 0 671 0 0,-1 0-1 0 0,1 0 0 0 0,0-2 1 0 0,-1 1-1 0 0,1-1 0 0 0,0 0 1 0 0,-1 0-1 0 0,1-1 0 0 0,-1-1 1 0 0,0 1-1 0 0,5-3 1128 0 0,-1-5-1774 0 0</inkml:trace>
  <inkml:trace contextRef="#ctx0" brushRef="#br0" timeOffset="140855.092">27666 7857 348 0 0,'-51'-25'7246'0'0,"44"23"-6972"0"0,0 0 0 0 0,1 1 0 0 0,-1 0 0 0 0,0 0 0 0 0,0 0 0 0 0,0 1 0 0 0,0 0-1 0 0,1 0 1 0 0,-1 0 0 0 0,0 1 0 0 0,0 1-274 0 0,-17 3 539 0 0,0 2 0 0 0,1 1 0 0 0,0 1 0 0 0,1 0 0 0 0,0 2 0 0 0,1 1 0 0 0,0 0 0 0 0,0 2 0 0 0,2 0 0 0 0,-1 1 1 0 0,2 1-1 0 0,-5 7-539 0 0,20-21 18 0 0,1 1 1 0 0,0-1-1 0 0,0 0 1 0 0,0 1 0 0 0,0 0-1 0 0,0-1 1 0 0,1 1-1 0 0,-1 0 1 0 0,1 0-1 0 0,-1 0 1 0 0,1 0 0 0 0,0 0-1 0 0,1 0 1 0 0,-1 0-1 0 0,0 2-18 0 0,1-4 2 0 0,0 0-1 0 0,0 0 1 0 0,0-1-1 0 0,1 1 1 0 0,-1 0-1 0 0,0 0 1 0 0,0 0-1 0 0,1 0 1 0 0,-1 0-1 0 0,0 0 1 0 0,1 0-1 0 0,-1 0 1 0 0,1 0-1 0 0,-1 0 1 0 0,1-1-1 0 0,0 1 1 0 0,-1 0-1 0 0,1 0 1 0 0,0 0-2 0 0,1 0 0 0 0,0 0 1 0 0,0 0-1 0 0,0 0 1 0 0,0 0-1 0 0,0 0 1 0 0,0 0-1 0 0,0 0 1 0 0,0-1-1 0 0,0 1 1 0 0,1-1-1 0 0,-1 0 1 0 0,2 1-1 0 0,9-1-1 0 0,1 0-1 0 0,-1-1 1 0 0,1 0-1 0 0,-1-1 1 0 0,1 0-1 0 0,-1-1 1 0 0,0-1 0 0 0,6-2 1 0 0,26-11-135 0 0,31-17 135 0 0,-56 24-57 0 0,20-10-565 0 0,-2-1 0 0 0,0-3 0 0 0,-1-1 0 0 0,-2-1 0 0 0,-1-2 0 0 0,-1-2 0 0 0,-1-1 0 0 0,-2-1 0 0 0,-1-2 0 0 0,-1-1 0 0 0,-2-1 0 0 0,-2-1 0 0 0,-1-1 0 0 0,9-23 622 0 0,-31 58 147 0 0,0 0 0 0 0,0 0 0 0 0,1 0 0 0 0,-2 0 0 0 0,1 0 1 0 0,0-1-1 0 0,-1 1 0 0 0,1-2-147 0 0,-1 5 40 0 0,0-1 0 0 0,0 1 0 0 0,0 0 0 0 0,0 0 0 0 0,0-1 1 0 0,0 1-1 0 0,0 0 0 0 0,0-1 0 0 0,0 1 0 0 0,0 0 0 0 0,0 0 1 0 0,0-1-1 0 0,-1 1 0 0 0,1 0 0 0 0,0 0 0 0 0,0-1 0 0 0,0 1 0 0 0,0 0 1 0 0,0 0-1 0 0,-1 0 0 0 0,1-1 0 0 0,0 1 0 0 0,0 0 0 0 0,0 0 1 0 0,-1 0-1 0 0,1 0 0 0 0,0-1 0 0 0,0 1 0 0 0,0 0 0 0 0,-1 0 0 0 0,1 0 1 0 0,0 0-1 0 0,-1 0-40 0 0,-14 7 1294 0 0,3 5-760 0 0,0 0 0 0 0,0 1 0 0 0,1 0 0 0 0,1 1 0 0 0,0 0-1 0 0,-7 14-533 0 0,-3 8 231 0 0,2 2 0 0 0,-3 12-231 0 0,9-22 46 0 0,2 1 0 0 0,-6 27-46 0 0,14-48-76 0 0,1 0 0 0 0,-1 1 0 0 0,1-1 0 0 0,1 0 0 0 0,0 1 1 0 0,0-1-1 0 0,0 0 0 0 0,1 1 0 0 0,0-1 0 0 0,1 0 0 0 0,0 0 0 0 0,0 0 0 0 0,1 2 76 0 0,-2-8-247 0 0,1 0 1 0 0,-1 1-1 0 0,0-1 1 0 0,1 0-1 0 0,-1 0 1 0 0,1 0-1 0 0,0 0 1 0 0,-1 0-1 0 0,1 0 0 0 0,0 0 1 0 0,0-1-1 0 0,0 1 1 0 0,1-1-1 0 0,-1 1 1 0 0,0-1-1 0 0,0 0 1 0 0,1 0-1 0 0,-1 0 0 0 0,1 0 1 0 0,-1 0-1 0 0,1 0 1 0 0,-1-1-1 0 0,1 1 1 0 0,0-1-1 0 0,-1 0 0 0 0,1 0 247 0 0,3 0-604 0 0,0 0-1 0 0,0-1 0 0 0,0 0 1 0 0,0 0-1 0 0,-1-1 0 0 0,1 1 1 0 0,0-1-1 0 0,-1 0 1 0 0,1-1-1 0 0,-1 1 0 0 0,1-2 605 0 0,22-14-1702 0 0</inkml:trace>
  <inkml:trace contextRef="#ctx0" brushRef="#br0" timeOffset="141124.616">28500 7391 2308 0 0,'0'2'559'0'0,"1"0"0"0"0,-1 0 0 0 0,1 0-1 0 0,-1 0 1 0 0,0 0 0 0 0,0 0 0 0 0,0 0 0 0 0,0 0-1 0 0,0 0 1 0 0,0 0 0 0 0,0 0 0 0 0,-1 0 0 0 0,1-1-1 0 0,-1 1 1 0 0,1 0 0 0 0,-1 0 0 0 0,0 0 0 0 0,0 0-1 0 0,0-1 1 0 0,0 1 0 0 0,0 0 0 0 0,0-1-1 0 0,0 1-558 0 0,-36 37 4054 0 0,21-23-3687 0 0,-14 15-14 0 0,-20 22 340 0 0,-14 23-693 0 0,51-60 61 0 0,1 0 0 0 0,1 1 0 0 0,1 1 0 0 0,0 0 0 0 0,1 0 0 0 0,1 1 1 0 0,0 4-62 0 0,6-19 3 0 0,1 1 0 0 0,0-1 0 0 0,0 1 0 0 0,0 0 0 0 0,0-1 1 0 0,1 1-1 0 0,0 0 0 0 0,0 0 0 0 0,0-1 0 0 0,1 1 0 0 0,-1 0 0 0 0,1-1 1 0 0,0 1-1 0 0,0-1 0 0 0,1 1 0 0 0,0-1 0 0 0,-1 1 0 0 0,1-1 0 0 0,1 0 1 0 0,-1 0-1 0 0,1 0 0 0 0,-1 0 0 0 0,1 0 0 0 0,0-1 0 0 0,1 1 1 0 0,-1-1-1 0 0,0 0 0 0 0,2 1-3 0 0,2 1-70 0 0,1 0 0 0 0,0-1 1 0 0,0 1-1 0 0,0-2 0 0 0,0 1 1 0 0,1-1-1 0 0,-1 0 0 0 0,1-1 1 0 0,-1 0-1 0 0,1-1 0 0 0,0 0 1 0 0,0 0-1 0 0,0 0 0 0 0,5-2 70 0 0,4 1-1329 0 0,-1-1-1 0 0,0-2 1 0 0,0 1 0 0 0,11-5 1329 0 0,-24 6-561 0 0,0 1 0 0 0,0-2 0 0 0,0 1 1 0 0,-1 0-1 0 0,1-1 0 0 0,0 0 0 0 0,-1 0 1 0 0,1 0-1 0 0,-1 0 0 0 0,0 0 0 0 0,0-1 1 0 0,0 1-1 0 0,0-1 0 0 0,0 0 0 0 0,-1 0 0 0 0,1 0 1 0 0,-1 0-1 0 0,1-1 0 0 0,-1 1 0 0 0,0-1 1 0 0,-1 1-1 0 0,2-4 561 0 0,-1-11-1969 0 0</inkml:trace>
  <inkml:trace contextRef="#ctx0" brushRef="#br0" timeOffset="141379.931">28052 7712 1452 0 0,'-26'12'4742'0'0,"16"-8"73"0"0,8-3-732 0 0,5-1 1530 0 0,56-8-4882 0 0,45 1-731 0 0,-20 1 118 0 0,119-10-3206 0 0,-51 8-3463 0 0,0 6-1 0 0,22 8 6552 0 0,-151-3-2859 0 0,-14 2 755 0 0</inkml:trace>
  <inkml:trace contextRef="#ctx0" brushRef="#br0" timeOffset="141655.258">27474 8251 648 0 0,'-22'15'1919'0'0,"-46"27"3902"0"0,20-22 2919 0 0,100-33-3793 0 0,54-7-4498 0 0,-7 1-437 0 0,163-30 946 0 0,199-9-958 0 0,-96 41-3526 0 0,-182 18-2319 0 0,1 9-3894 0 0,-147-8 7206 0 0,-7 0 786 0 0</inkml:trace>
  <inkml:trace contextRef="#ctx0" brushRef="#br0" timeOffset="139062.987">25629 7834 524 0 0,'-15'-6'672'0'0,"0"1"0"0"0,-1 0 0 0 0,1 2 0 0 0,-1 0-1 0 0,0 0 1 0 0,0 1 0 0 0,0 1 0 0 0,0 1 0 0 0,0 0 0 0 0,0 2 0 0 0,0-1-1 0 0,0 2 1 0 0,0 0 0 0 0,1 1 0 0 0,-1 0 0 0 0,1 2 0 0 0,-10 3-672 0 0,-5 5 812 0 0,0 1 1 0 0,1 1-1 0 0,0 2 1 0 0,1 1-1 0 0,1 1 1 0 0,1 1-1 0 0,-5 7-812 0 0,20-18 137 0 0,1 1 0 0 0,0 0 1 0 0,1 0-1 0 0,0 1 0 0 0,1 0 0 0 0,0 1 0 0 0,1 0 0 0 0,0 0 0 0 0,1 1 0 0 0,1 0 0 0 0,0 0 0 0 0,1 0 0 0 0,0 0 0 0 0,1 1 0 0 0,1-1 0 0 0,0 1 0 0 0,1 7-137 0 0,2 6 62 0 0,2 0-1 0 0,0 0 0 0 0,2-1 1 0 0,1 1-1 0 0,8 21-61 0 0,17 38 136 0 0,6 7-136 0 0,-21-56 2 0 0,16 36-5 0 0,-10-25-5 0 0,11 36 8 0 0,-28-70 2 0 0,-1 0-1 0 0,-1 1 1 0 0,0 0 0 0 0,-1 0-1 0 0,0 0 1 0 0,-1 0 0 0 0,-2 12-2 0 0,0-19 14 0 0,-1-1 1 0 0,0 1-1 0 0,-1-1 1 0 0,1 0 0 0 0,-2 0-1 0 0,1 0 1 0 0,-1 0-1 0 0,0-1 1 0 0,-1 1 0 0 0,0-1-1 0 0,0 0 1 0 0,0 0-1 0 0,-1-1 1 0 0,0 0 0 0 0,-1 0-1 0 0,1 0 1 0 0,-1-1-1 0 0,0 0 1 0 0,0 0 0 0 0,-1-1-1 0 0,-3 2-14 0 0,3-2-119 0 0,0 0 0 0 0,0-1 0 0 0,0 0 0 0 0,0 0 0 0 0,0-1 0 0 0,-1 0 1 0 0,1-1-1 0 0,-1 0 0 0 0,1 0 0 0 0,-3-1 119 0 0,5 0-380 0 0,0 0 0 0 0,0-1 0 0 0,0 0 0 0 0,0 0 0 0 0,0 0 0 0 0,0-1 0 0 0,0 0 0 0 0,1 0 0 0 0,-1-1 0 0 0,1 1 0 0 0,0-1 0 0 0,0 0 0 0 0,0-1 0 0 0,-4-2 380 0 0,6 3-803 0 0,0 1 0 0 0,0-1 0 0 0,1 1 0 0 0,-1-1 0 0 0,1 0 0 0 0,0 0 0 0 0,0 0 0 0 0,0 0 0 0 0,0 0 0 0 0,1-1 0 0 0,-1 1 0 0 0,1-1 0 0 0,0 1 0 0 0,0-1 1 0 0,-1-3 802 0 0,2 1-1582 0 0</inkml:trace>
  <inkml:trace contextRef="#ctx0" brushRef="#br0" timeOffset="139514.12">25478 9098 2384 0 0,'-36'-1'9293'0'0,"26"-1"-4109"0"0,27 1-4661 0 0,105-2-263 0 0,-58 0-54 0 0,0 3-1 0 0,0 3 0 0 0,39 7-205 0 0,-96-9 4 0 0,0 0-1 0 0,0 1 1 0 0,0 0-1 0 0,0 0 1 0 0,-1 1 0 0 0,6 2-4 0 0,-11-4 0 0 0,0-1 0 0 0,0 1 0 0 0,0-1 1 0 0,0 1-1 0 0,-1-1 0 0 0,1 1 0 0 0,0 0 1 0 0,0-1-1 0 0,-1 1 0 0 0,1 0 0 0 0,0 0 1 0 0,-1 0-1 0 0,1 0 0 0 0,-1-1 0 0 0,1 1 1 0 0,-1 0-1 0 0,1 0 0 0 0,-1 0 0 0 0,0 0 1 0 0,1 0-1 0 0,-1 0 0 0 0,0 0 0 0 0,0 0 1 0 0,0 0-1 0 0,0 0 0 0 0,1 0 0 0 0,-2 0 1 0 0,1 0-1 0 0,0 0 0 0 0,0 0 0 0 0,0 0 0 0 0,0 0 1 0 0,-1 0-1 0 0,1 0 0 0 0,0 0 0 0 0,-1 0 1 0 0,1 0-1 0 0,-1 0 0 0 0,1 0 0 0 0,-1 0 1 0 0,0 0-1 0 0,1-1 0 0 0,-1 1 0 0 0,0 0 1 0 0,1 0-1 0 0,-1-1 0 0 0,0 1 0 0 0,0-1 1 0 0,0 2-1 0 0,-14 10 20 0 0,1-1 1 0 0,-1 0-1 0 0,-1-1 1 0 0,0-1-1 0 0,-1 0 1 0 0,1-1-1 0 0,-10 3-20 0 0,-37 19 357 0 0,25-10-46 0 0,11-7 10 0 0,1 1 1 0 0,0 2 0 0 0,1 0-1 0 0,-15 15-321 0 0,39-30 3 0 0,0-1 0 0 0,0 1 0 0 0,1-1-1 0 0,-1 1 1 0 0,0 0 0 0 0,1-1 0 0 0,-1 1-1 0 0,1 0 1 0 0,-1 0 0 0 0,0 0 0 0 0,1-1 0 0 0,0 1-1 0 0,-1 0 1 0 0,1 0 0 0 0,0 0 0 0 0,-1 0 0 0 0,1 0-1 0 0,0 0 1 0 0,0 0 0 0 0,0 0 0 0 0,0 0-3 0 0,0 0 0 0 0,0-1 1 0 0,0 1 0 0 0,1 0 0 0 0,-1-1-1 0 0,0 1 1 0 0,1 0 0 0 0,-1-1 0 0 0,1 1-1 0 0,-1-1 1 0 0,1 1 0 0 0,-1-1-1 0 0,1 1 1 0 0,-1-1 0 0 0,1 1 0 0 0,-1-1-1 0 0,1 0 1 0 0,0 1 0 0 0,-1-1 0 0 0,1 0-1 0 0,0 0 1 0 0,0 1-1 0 0,4 1-2 0 0,1-1 0 0 0,-1 0-1 0 0,1 0 1 0 0,0 0 0 0 0,0-1 0 0 0,1 1 2 0 0,60 0-300 0 0,0-3 1 0 0,34-7 299 0 0,-58 3-2739 0 0,1-2 1 0 0,22-8 2738 0 0,-51 12-1397 0 0,0-1 0 0 0,0 0 0 0 0,0-2 0 0 0,-1 1 0 0 0,0-2 0 0 0,0 0 0 0 0,0-1 0 0 0,-1 0 0 0 0,8-8 1397 0 0,3-10-1719 0 0</inkml:trace>
  <inkml:trace contextRef="#ctx0" brushRef="#br0" timeOffset="140010.414">26107 7440 2168 0 0,'37'5'10233'0'0,"1"8"-6460"0"0,34 26-4342 0 0,-40-20 1605 0 0,52 29-850 0 0,-3 4 0 0 0,20 20-186 0 0,-18-7-3493 0 0,-4 3-4957 0 0,-65-54 6114 0 0,-1-2 442 0 0</inkml:trace>
  <inkml:trace contextRef="#ctx0" brushRef="#br0" timeOffset="140274.267">26722 7320 524 0 0,'-25'26'4834'0'0,"-1"-2"0"0"0,-8 5-4834 0 0,-41 40 3723 0 0,-11 24-1946 0 0,-55 56 773 0 0,102-112-2344 0 0,-58 61-159 0 0,40-28-4581 0 0,43-45 87 0 0,14-24 4246 0 0,-1-1 1 0 0,1 1-1 0 0,0 0 1 0 0,-1-1-1 0 0,1 1 1 0 0,0-1-1 0 0,0 1 1 0 0,-1 0-1 0 0,1-1 1 0 0,0 1-1 0 0,0 0 1 0 0,0-1-1 0 0,0 1 1 0 0,0 0-1 0 0,0-1 1 0 0,0 1-1 0 0,0 0 1 0 0,0-1 0 0 0,0 1-1 0 0,0 0 1 0 0,1-1-1 0 0,-1 1 1 0 0,0-1-1 0 0,0 1 1 0 0,1 0-1 0 0,-1-1 1 0 0,0 1-1 0 0,1-1 1 0 0,-1 1-1 0 0,1-1 1 0 0,-1 1-1 0 0,0-1 1 0 0,1 1-1 0 0,-1-1 1 0 0,1 1-1 0 0,-1-1 1 0 0,1 0 0 0 0,0 1 200 0 0,8 0-1768 0 0</inkml:trace>
  <inkml:trace contextRef="#ctx0" brushRef="#br0" timeOffset="137796.681">21407 8599 2368 0 0,'10'1'860'0'0,"-1"0"464"0"0,0 0-1 0 0,0 0 0 0 0,0 1 1 0 0,6 2-1324 0 0,-13-4 244 0 0,-1 0 1 0 0,0 1 0 0 0,1-1 0 0 0,-1 0-1 0 0,0 1 1 0 0,0 0 0 0 0,0-1-1 0 0,1 1 1 0 0,-1 0 0 0 0,0-1 0 0 0,0 1-1 0 0,0 0 1 0 0,0 0 0 0 0,0 0-1 0 0,0 0 1 0 0,0 0 0 0 0,-1 0 0 0 0,1 0-1 0 0,0 0 1 0 0,-1 1 0 0 0,1-1 0 0 0,0 0-1 0 0,-1 0 1 0 0,1 1 0 0 0,-1-1-1 0 0,0 0 1 0 0,1 1 0 0 0,-1-1 0 0 0,0 0-1 0 0,0 1 1 0 0,0-1 0 0 0,0 0 0 0 0,0 2-245 0 0,-2 7 408 0 0,-1 0 1 0 0,0 0-1 0 0,-1-1 1 0 0,0 1-1 0 0,0-1 1 0 0,-1 1-1 0 0,-6 7-408 0 0,-46 64 146 0 0,33-49 19 0 0,-55 72-67 0 0,22-31-23 0 0,3 3 0 0 0,-26 51-74 0 0,62-95 8 0 0,2-4 4 0 0,1 0 0 0 0,1 2-13 0 0,11-23 2 0 0,0 0-1 0 0,1 0 0 0 0,0 0 1 0 0,0 1-1 0 0,0-1 0 0 0,1 0 1 0 0,0 1-1 0 0,1-1 0 0 0,0 1 1 0 0,0 7-2 0 0,0-14 0 0 0,1 0 0 0 0,-1 1 0 0 0,0-1 1 0 0,1 0-1 0 0,-1 0 0 0 0,1 1 0 0 0,-1-1 0 0 0,1 0 1 0 0,0 0-1 0 0,-1 0 0 0 0,1 0 0 0 0,0 0 0 0 0,0 0 1 0 0,0 0-1 0 0,0 0 0 0 0,0 0 0 0 0,0 0 0 0 0,0-1 1 0 0,0 1-1 0 0,0 0 0 0 0,0-1 0 0 0,0 1 0 0 0,1 0 0 0 0,-1-1 1 0 0,0 0-1 0 0,0 1 0 0 0,1-1 0 0 0,-1 0 0 0 0,0 0 1 0 0,1 1-1 0 0,-1-1 0 0 0,0 0 0 0 0,0 0 0 0 0,1 0 1 0 0,-1-1-1 0 0,0 1 0 0 0,1 0 0 0 0,-1 0 0 0 0,0-1 1 0 0,0 1-1 0 0,1-1 0 0 0,9-1 2 0 0,0-2 1 0 0,0 1 0 0 0,-1-2-1 0 0,7-2-2 0 0,-9 3 1 0 0,40-19-5 0 0,18-14 4 0 0,-36 20-12 0 0,0 0 0 0 0,1 2 0 0 0,1 1 0 0 0,25-6 12 0 0,-55 19-3 0 0,1 0 1 0 0,-1 0-1 0 0,1 1 0 0 0,-1-1 0 0 0,1 1 0 0 0,-1 0 0 0 0,1 0 1 0 0,-1 0-1 0 0,1 0 0 0 0,-1 0 0 0 0,1 1 0 0 0,-1-1 0 0 0,1 1 1 0 0,2 0 2 0 0,-5-1-1 0 0,0 1 0 0 0,1-1 0 0 0,-1 0 0 0 0,1 1 0 0 0,-1-1 0 0 0,1 0 0 0 0,-1 1 1 0 0,0-1-1 0 0,1 1 0 0 0,-1-1 0 0 0,0 1 0 0 0,0-1 0 0 0,1 1 0 0 0,-1-1 0 0 0,0 1 1 0 0,0-1-1 0 0,1 1 0 0 0,-1-1 0 0 0,0 1 0 0 0,0-1 0 0 0,0 1 0 0 0,0-1 0 0 0,0 1 1 0 0,0-1-1 0 0,0 1 1 0 0,-9 21-6 0 0,-11 5 5 0 0,-1-1 0 0 0,-2-1 0 0 0,-1 0 0 0 0,-25 19 1 0 0,15-13-9 0 0,1 1 0 0 0,-6 10 9 0 0,55-59-331 0 0,1 0 1 0 0,1 1-1 0 0,1 1 1 0 0,8-4 330 0 0,87-57-252 0 0,-58 44 268 0 0,35-14-16 0 0,-25 14-8 0 0,1-5 8 0 0,-47 25-70 0 0,-1-1 1 0 0,0-1-1 0 0,0 0 0 0 0,-2-2 1 0 0,5-5 69 0 0,-21 20-12 0 0,0 0 1 0 0,0 0-1 0 0,0 0 1 0 0,0 0-1 0 0,0 0 0 0 0,0-1 1 0 0,0 1-1 0 0,0 0 1 0 0,0-1-1 0 0,0 1 1 0 0,-1-1-1 0 0,1 1 1 0 0,-1-1-1 0 0,1 1 1 0 0,-1-2 11 0 0,0 2-1 0 0,0 1-1 0 0,0 0 1 0 0,0-1 0 0 0,-1 1 0 0 0,1-1 0 0 0,0 1 0 0 0,0 0-1 0 0,-1-1 1 0 0,1 1 0 0 0,0 0 0 0 0,0-1 0 0 0,-1 1 0 0 0,1 0-1 0 0,-1 0 1 0 0,1-1 0 0 0,0 1 0 0 0,-1 0 0 0 0,1 0 0 0 0,0 0 0 0 0,-1 0-1 0 0,1-1 1 0 0,-1 1 0 0 0,1 0 0 0 0,-1 0 0 0 0,1 0 0 0 0,0 0-1 0 0,-1 0 1 0 0,1 0 0 0 0,-1 0 0 0 0,1 0 0 0 0,-1 0 0 0 0,1 0-1 0 0,-1 0 2 0 0,-4 1 46 0 0,0-1-1 0 0,-1 1 0 0 0,1 0 1 0 0,0 1-1 0 0,0-1 0 0 0,0 1 1 0 0,0 0-1 0 0,-1 1-45 0 0,-7 3 180 0 0,1 2-1 0 0,0 0 1 0 0,1 0-1 0 0,-1 1 1 0 0,1 0-1 0 0,1 1 1 0 0,0 1-1 0 0,1-1 1 0 0,-8 11-180 0 0,12-14 18 0 0,0 0 0 0 0,1 1 0 0 0,0-1 0 0 0,0 1 0 0 0,0 0 0 0 0,1-1 0 0 0,0 2 0 0 0,1-1 0 0 0,0 0 0 0 0,0 1 0 0 0,0-1 0 0 0,1 0 1 0 0,1 1-1 0 0,0 0 0 0 0,0-1 0 0 0,0 1 0 0 0,1 0-18 0 0,0-5-3 0 0,0 0 1 0 0,0 0 0 0 0,0 1-1 0 0,0-1 1 0 0,1 0-1 0 0,0 0 1 0 0,0 0 0 0 0,0-1-1 0 0,0 1 1 0 0,1 0-1 0 0,-1-1 1 0 0,1 1-1 0 0,0-1 1 0 0,0 0 0 0 0,0 0-1 0 0,0 0 1 0 0,3 1 2 0 0,0 0 2 0 0,0-1 1 0 0,0 0 0 0 0,0 0-1 0 0,1 0 1 0 0,-1-1-1 0 0,0 0 1 0 0,1-1 0 0 0,0 1-1 0 0,-1-1 1 0 0,7 0-3 0 0,4 0-89 0 0,0-2 1 0 0,0 1-1 0 0,0-2 1 0 0,0-1-1 0 0,0 0 1 0 0,-1-1-1 0 0,0 0 0 0 0,13-6 89 0 0,-5 0-945 0 0,-1-1-1 0 0,0-1 0 0 0,15-11 946 0 0,-12 4-1867 0 0,0 0 0 0 0,-2-2 1 0 0,0-1-1 0 0,-1-1 0 0 0,-2 0 0 0 0,0-2 0 0 0,14-22 1867 0 0,0-7-2195 0 0</inkml:trace>
  <inkml:trace contextRef="#ctx0" brushRef="#br0" timeOffset="138063.814">22542 8606 1736 0 0,'1'-1'292'0'0,"0"0"-1"0"0,0 1 1 0 0,0-1-1 0 0,0 1 1 0 0,0-1-1 0 0,0 1 1 0 0,0 0-1 0 0,0-1 1 0 0,0 1-1 0 0,0 0 1 0 0,0 0-1 0 0,0-1 1 0 0,1 1-1 0 0,-1 0 1 0 0,0 0-1 0 0,0 1 1 0 0,0-1-1 0 0,0 0 1 0 0,0 0-1 0 0,0 0 1 0 0,1 1-1 0 0,-1-1 1 0 0,0 0-1 0 0,0 1 1 0 0,0-1-1 0 0,0 1 1 0 0,0 0-1 0 0,0-1-291 0 0,0 2 192 0 0,0-1 0 0 0,-1 1-1 0 0,1 0 1 0 0,0-1 0 0 0,0 1 0 0 0,-1 0 0 0 0,1-1-1 0 0,-1 1 1 0 0,0 0 0 0 0,0-1 0 0 0,1 1-1 0 0,-1 0 1 0 0,0 0 0 0 0,0-1 0 0 0,-1 1 0 0 0,1 1-192 0 0,-2 12 185 0 0,-1 0 0 0 0,0 0 0 0 0,-1-1 1 0 0,-2 2-186 0 0,5-12 175 0 0,-34 91 2318 0 0,-34 62-2493 0 0,-12 33 348 0 0,66-151-2297 0 0,-1-2 0 0 0,-13 20 1949 0 0,20-42-1465 0 0,0 0-1 0 0,-1-1 0 0 0,-1 0 0 0 0,-1 0 0 0 0,0-1 0 0 0,0 0 0 0 0,-2-1 1466 0 0,-8 6-1893 0 0</inkml:trace>
  <inkml:trace contextRef="#ctx0" brushRef="#br0" timeOffset="138348.89">22148 9344 1032 0 0,'40'-58'7186'0'0,"0"0"-2493"0"0,7 4-3444 0 0,-1 12-744 0 0,2 2 0 0 0,48-31-505 0 0,112-61-613 0 0,-129 84-353 0 0,-35 20 102 0 0,-21 11 417 0 0,2 1 0 0 0,0 2 0 0 0,0 0 0 0 0,1 2 0 0 0,1 1 0 0 0,0 1 0 0 0,4 0 447 0 0,-30 10 23 0 0,1-1 0 0 0,-1 1-1 0 0,0-1 1 0 0,0 1 0 0 0,1 0 0 0 0,-1 0-1 0 0,0-1 1 0 0,1 1 0 0 0,-1 0 0 0 0,0 0-1 0 0,1 0 1 0 0,-1 1 0 0 0,0-1 0 0 0,1 0-1 0 0,-1 0 1 0 0,0 1 0 0 0,0-1 0 0 0,1 1-1 0 0,-1-1 1 0 0,0 1 0 0 0,0 0 0 0 0,0-1-1 0 0,0 1 1 0 0,0 0 0 0 0,0 0-1 0 0,1 0-22 0 0,-1 1 77 0 0,-1-1 0 0 0,1 1 0 0 0,-1 0-1 0 0,1-1 1 0 0,-1 1 0 0 0,0 0-1 0 0,0-1 1 0 0,0 1 0 0 0,0 0-1 0 0,0-1 1 0 0,0 1 0 0 0,0 0 0 0 0,0-1-1 0 0,-1 1 1 0 0,1 0 0 0 0,-1-1-1 0 0,1 1 1 0 0,-1-1-77 0 0,-5 14 595 0 0,0-2 1 0 0,-1 1-1 0 0,-1-1 0 0 0,-2 4-595 0 0,9-15 31 0 0,-119 198 2263 0 0,-35 92-2294 0 0,144-272-763 0 0,0 1 1 0 0,-1-2-1 0 0,-2 2 763 0 0,8-14-1224 0 0,0 1-1 0 0,0-1 0 0 0,-1-1 1 0 0,1 1-1 0 0,-5 2 1225 0 0,10-8-269 0 0,0-1 0 0 0,0 1 0 0 0,0 0 0 0 0,0-1 0 0 0,0 1 0 0 0,-1 0 0 0 0,1-1 0 0 0,0 0 0 0 0,0 1 0 0 0,0-1 0 0 0,-1 0 0 0 0,1 1 0 0 0,0-1 1 0 0,0 0-1 0 0,-1 0 0 0 0,1 0 0 0 0,0 0 0 0 0,-1 0 0 0 0,1 0 0 0 0,-1-1 269 0 0,-10-4-1930 0 0</inkml:trace>
  <inkml:trace contextRef="#ctx0" brushRef="#br0" timeOffset="138612.747">22654 9275 2200 0 0,'15'0'9548'0'0,"13"-10"-6988"0"0,-15 5-2407 0 0,103-28 71 0 0,-72 23-232 0 0,-1-2 1 0 0,0-2-1 0 0,-1-2 0 0 0,-1-2 1 0 0,1-3 7 0 0,-29 14 8 0 0,-18 11 46 0 0,-27 19 280 0 0,26-16-211 0 0,0 0 0 0 0,1 1 0 0 0,0 0 0 0 0,1 0 0 0 0,0 0-1 0 0,0 0 1 0 0,1 1 0 0 0,-1-1 0 0 0,2 1 0 0 0,0 0 0 0 0,-1 3-123 0 0,2-10 40 0 0,1 1 1 0 0,-1-1 0 0 0,1 1 0 0 0,0-1 0 0 0,0 0-1 0 0,0 1 1 0 0,0-1 0 0 0,0 1 0 0 0,0-1 0 0 0,0 1-1 0 0,1-1 1 0 0,-1 1 0 0 0,1-1 0 0 0,0 0 0 0 0,0 0-1 0 0,0 1 1 0 0,0-1 0 0 0,0 0 0 0 0,0 0 0 0 0,1 0-1 0 0,-1 0 1 0 0,1 0 0 0 0,-1 0 0 0 0,1 0 0 0 0,0-1-1 0 0,0 1 1 0 0,0 0 0 0 0,0-1 0 0 0,0 0 0 0 0,0 1-1 0 0,0-1 1 0 0,0 0 0 0 0,0 0 0 0 0,1 0 0 0 0,-1 0-1 0 0,0-1 1 0 0,1 1 0 0 0,-1-1 0 0 0,1 1 0 0 0,-1-1-1 0 0,1 0 1 0 0,-1 0 0 0 0,2 0-41 0 0,6 0 167 0 0,1-1-1 0 0,-1 0 1 0 0,0 0-1 0 0,0-1 1 0 0,0 0 0 0 0,0-1-1 0 0,6-3-166 0 0,71-31 245 0 0,-53 22-145 0 0,196-76-62 0 0,-130 55-2915 0 0,-26 10-2314 0 0,-46 16 607 0 0,-1-1 0 0 0,9-6 4584 0 0,-11 2-1974 0 0</inkml:trace>
  <inkml:trace contextRef="#ctx0" brushRef="#br0" timeOffset="133423.971">14604 9390 152 0 0,'-1'0'105'0'0,"1"0"0"0"0,0 0 0 0 0,0 0 0 0 0,0 0 0 0 0,0 0 0 0 0,-1 0 0 0 0,1 0 0 0 0,0 0-1 0 0,0 0 1 0 0,0 0 0 0 0,0 0 0 0 0,-1-1 0 0 0,1 1 0 0 0,0 0 0 0 0,0 0 0 0 0,0 0 0 0 0,0 0 0 0 0,0 0 0 0 0,-1 0 0 0 0,1 0 0 0 0,0 0 0 0 0,0-1 0 0 0,0 1-1 0 0,0 0 1 0 0,0 0 0 0 0,0 0 0 0 0,0 0 0 0 0,0-1 0 0 0,0 1 0 0 0,-1 0 0 0 0,1 0 0 0 0,0 0 0 0 0,0 0 0 0 0,0 0 0 0 0,0-1 0 0 0,0 1 0 0 0,0 0 0 0 0,0 0 0 0 0,0 0-1 0 0,0-1 1 0 0,0 1 0 0 0,0 0 0 0 0,0 0 0 0 0,0 0 0 0 0,0 0 0 0 0,1-1 0 0 0,-1 1-105 0 0,5-13 2461 0 0,11-8-539 0 0,10-4-1520 0 0,1 2 1 0 0,1 0 0 0 0,1 2-1 0 0,1 2 1 0 0,27-14-403 0 0,-24 13 577 0 0,35-20 1189 0 0,6 1-1766 0 0,-48 27 104 0 0,1 0 0 0 0,0 2-1 0 0,1 1 1 0 0,17-2-104 0 0,-41 10 2 0 0,0 0 0 0 0,0 1 0 0 0,0 0 0 0 0,1 0 0 0 0,-1 0 1 0 0,0 1-1 0 0,0-1 0 0 0,0 1 0 0 0,0 0 0 0 0,0 0 0 0 0,0 0 0 0 0,-1 1 0 0 0,2 0-2 0 0,47 28 422 0 0,-2-1 249 0 0,-16-14-636 0 0,0-3 1 0 0,1 0-1 0 0,22 3-35 0 0,-42-12-2237 0 0,1-1 0 0 0,-1-1 0 0 0,9 0 2237 0 0,-38 4-5792 0 0,1 0 4594 0 0,-11 0-337 0 0</inkml:trace>
  <inkml:trace contextRef="#ctx0" brushRef="#br0" timeOffset="134057.978">14811 9046 456 0 0,'1'-1'7453'0'0,"1"-5"-4099"0"0,-1 4-3146 0 0,0 0 0 0 0,0 0 0 0 0,0 0 0 0 0,0 0 0 0 0,0 0 0 0 0,1 1 1 0 0,-1-1-1 0 0,0 0 0 0 0,1 1 0 0 0,0-1 0 0 0,1 0-208 0 0,18-10 480 0 0,1 0 0 0 0,1 2 0 0 0,-1 1-1 0 0,2 0 1 0 0,-1 2 0 0 0,8-1-480 0 0,7-3 267 0 0,29-11-18 0 0,1 4 1 0 0,0 3-1 0 0,1 2 0 0 0,0 4 0 0 0,58 0-249 0 0,-120 9 1 0 0,1 0 0 0 0,0 1 0 0 0,-1 0-1 0 0,1 0 1 0 0,0 0 0 0 0,-1 1 0 0 0,4 2-1 0 0,-8-3-1 0 0,-1 0 0 0 0,1 0 1 0 0,-1 0-1 0 0,1 1 1 0 0,-1-1-1 0 0,0 1 1 0 0,0 0-1 0 0,0-1 1 0 0,0 1-1 0 0,0 0 1 0 0,0 0-1 0 0,0 0 1 0 0,0 1-1 0 0,-1-1 0 0 0,0 0 1 0 0,1 1-1 0 0,-1-1 1 0 0,0 1-1 0 0,0-1 1 0 0,0 1-1 0 0,0 0 1 0 0,0 1 0 0 0,0 1-143 0 0,1 0-1 0 0,0 1 1 0 0,0-1 0 0 0,0 0 0 0 0,0 0 0 0 0,1 0 0 0 0,0 0 0 0 0,0-1 0 0 0,0 1 0 0 0,1-1 0 0 0,0 1 143 0 0,-2-3-445 0 0,0 0 1 0 0,0-1-1 0 0,0 1 1 0 0,0-1 0 0 0,0 1-1 0 0,0-1 1 0 0,0 0 0 0 0,1 0-1 0 0,-1 0 1 0 0,0 0-1 0 0,3 0 445 0 0,-3 0-587 0 0,0-1-1 0 0,0 0 0 0 0,0 1 0 0 0,0-1 1 0 0,0 0-1 0 0,1-1 0 0 0,-1 1 0 0 0,0 0 1 0 0,0-1-1 0 0,0 1 0 0 0,0-1 0 0 0,0 1 0 0 0,0-1 1 0 0,0 0-1 0 0,1 0 588 0 0,6-5-1947 0 0</inkml:trace>
  <inkml:trace contextRef="#ctx0" brushRef="#br0" timeOffset="132419.943">12879 9059 532 0 0,'-3'1'8776'0'0,"-7"4"-3880"0"0,-19 13 241 0 0,16-7-4758 0 0,0 2-1 0 0,0-1 1 0 0,2 2-1 0 0,-1 0 1 0 0,2 0-1 0 0,0 1 1 0 0,0 1-379 0 0,-1 2-33 0 0,1 1-1 0 0,1 0 1 0 0,1 1 0 0 0,1 0-1 0 0,0 0 1 0 0,1 0 0 0 0,2 1 0 0 0,0 0-1 0 0,0 9 34 0 0,4-22-327 0 0,0 0-1 0 0,0 1 1 0 0,1-1-1 0 0,0 0 0 0 0,1 1 1 0 0,0-1-1 0 0,0 0 1 0 0,0 0-1 0 0,1 0 0 0 0,0-1 1 0 0,1 1-1 0 0,0-1 1 0 0,0 1 327 0 0,-2-5-502 0 0,0 1 0 0 0,1-1 0 0 0,-1 0 0 0 0,1 0 0 0 0,0 0 0 0 0,-1 0 0 0 0,1-1 0 0 0,0 1 0 0 0,1-1 0 0 0,-1 0 0 0 0,0 1 0 0 0,1-2 0 0 0,-1 1 0 0 0,1 0 0 0 0,0-1 0 0 0,-1 1 0 0 0,1-1 0 0 0,0 0 0 0 0,0 0 0 0 0,0-1 0 0 0,0 1 0 0 0,0-1 0 0 0,0 0 0 0 0,0 0 0 0 0,0 0 0 0 0,0 0 0 0 0,2-1 502 0 0,22-7-2547 0 0</inkml:trace>
  <inkml:trace contextRef="#ctx0" brushRef="#br0" timeOffset="132716.646">13145 9128 1960 0 0,'-4'33'7655'0'0,"5"-3"-3599"0"0,1-22-3858 0 0,-1 0 0 0 0,2-1-1 0 0,-1 0 1 0 0,1 1 0 0 0,0-1 0 0 0,0 0-1 0 0,1 0 1 0 0,0-1 0 0 0,0 1 0 0 0,5 5-198 0 0,6 6 4 0 0,1-1 0 0 0,0 0 0 0 0,1-1 1 0 0,1-1-1 0 0,0 0 0 0 0,1-1 0 0 0,1-2 0 0 0,0 0 1 0 0,1-1-1 0 0,0-1 0 0 0,11 4-4 0 0,-8-5-1191 0 0,1-1-1 0 0,20 3 1192 0 0,-23-6-1960 0 0,0-2-1 0 0,1-1 0 0 0,4 0 1961 0 0,-13-2-1311 0 0,0 0 0 0 0,0-2 0 0 0,0 1 0 0 0,2-2 1311 0 0,13-3-1858 0 0</inkml:trace>
  <inkml:trace contextRef="#ctx0" brushRef="#br0" timeOffset="132717.646">13609 9201 1260 0 0,'-61'46'11860'0'0,"-40"22"-11860"0"0,32-22 2708 0 0,-8 10-2708 0 0,15-10 133 0 0,14-10 134 0 0,-11 13-267 0 0,46-38-167 0 0,1 2-1 0 0,0-1 1 0 0,1 2 0 0 0,0-1-1 0 0,1 2 1 0 0,-5 7 167 0 0,9-7-2627 0 0,11-16-1813 0 0,15-21-385 0 0,0-2 2549 0 0</inkml:trace>
  <inkml:trace contextRef="#ctx0" brushRef="#br0" timeOffset="132982.878">13746 9012 1692 0 0,'8'3'1040'0'0,"-1"-1"0"0"0,0 1 0 0 0,0 0-1 0 0,0 1 1 0 0,0 0 0 0 0,-1 0 0 0 0,1 0 0 0 0,-1 1 0 0 0,0 0 0 0 0,0 0-1 0 0,-1 0 1 0 0,0 1 0 0 0,0 0 0 0 0,0 0 0 0 0,0 0 0 0 0,-1 1-1 0 0,2 3-1039 0 0,-3-3 137 0 0,1 1 0 0 0,-1 0 0 0 0,0 0 0 0 0,0 0 0 0 0,-1 1 0 0 0,0-1 0 0 0,-1 0 0 0 0,0 1 0 0 0,0 0 0 0 0,-1 3-137 0 0,-1 3 16 0 0,0 0 0 0 0,-2 0 1 0 0,0-1-1 0 0,0 1 0 0 0,-2-1 0 0 0,0 0 1 0 0,0 0-1 0 0,-1 0 0 0 0,-1 0 1 0 0,0-1-1 0 0,-2 1-16 0 0,-18 27-453 0 0,-1-1-1 0 0,-27 27 454 0 0,34-42-1955 0 0,-1-2 0 0 0,-5 3 1955 0 0,19-18-1685 0 0,-1-1 0 0 0,0 0 1 0 0,0 0-1 0 0,-1-1 1 0 0,1-1-1 0 0,-1 0 0 0 0,-10 4 1685 0 0,7-6-2478 0 0,1-6 744 0 0</inkml:trace>
  <inkml:trace contextRef="#ctx0" brushRef="#br0" timeOffset="131559.4">11188 9086 1516 0 0,'-48'10'7657'0'0,"46"-9"-7239"0"0,0-1 1 0 0,0 0-1 0 0,-1 0 1 0 0,1 1 0 0 0,0-1-1 0 0,0-1 1 0 0,0 1-1 0 0,-1 0 1 0 0,1-1 0 0 0,0 1-1 0 0,0-1 1 0 0,0 1-1 0 0,0-1 1 0 0,0 0-1 0 0,0 0 1 0 0,0 0 0 0 0,0 0-1 0 0,0 0 1 0 0,0-1-1 0 0,0 1-418 0 0,2 0 39 0 0,0 1-1 0 0,-1 0 0 0 0,1-1 0 0 0,0 1 0 0 0,0 0 1 0 0,0-1-1 0 0,0 1 0 0 0,0 0 0 0 0,0-1 1 0 0,0 1-1 0 0,0 0 0 0 0,0-1 0 0 0,0 1 1 0 0,0 0-1 0 0,0-1 0 0 0,0 1 0 0 0,0 0 0 0 0,0-1 1 0 0,0 1-1 0 0,1 0 0 0 0,-1-1 0 0 0,0 1 1 0 0,0 0-1 0 0,0-1 0 0 0,0 1 0 0 0,1 0 1 0 0,-1-1-1 0 0,0 1 0 0 0,0 0 0 0 0,1 0 1 0 0,-1-1-1 0 0,0 1 0 0 0,1 0 0 0 0,-1 0 0 0 0,0 0-38 0 0,13-10 263 0 0,-11 9-167 0 0,42-26 164 0 0,1 3 0 0 0,0 1 1 0 0,11-2-261 0 0,144-49 198 0 0,-156 60-182 0 0,0 2 0 0 0,1 2 0 0 0,0 1 0 0 0,0 3 0 0 0,45-1-16 0 0,-57 7-3 0 0,-1 1 0 0 0,1 2-1 0 0,-1 1 1 0 0,0 1 0 0 0,0 2-1 0 0,0 1 1 0 0,-1 1 0 0 0,24 12 3 0 0,-37-13-330 0 0,65 24 726 0 0,-39-23-2418 0 0,-2-10-3994 0 0,-42 1 5756 0 0,1 0 1 0 0,0 0-1 0 0,-1 0 1 0 0,1 0 0 0 0,0 0-1 0 0,0 0 1 0 0,-1-1-1 0 0,1 1 1 0 0,0 0-1 0 0,-1 0 1 0 0,1-1 0 0 0,-1 1-1 0 0,1 0 1 0 0,0-1-1 0 0,-1 1 1 0 0,1 0-1 0 0,-1-1 1 0 0,1 1 0 0 0,-1-1-1 0 0,1 1 1 0 0,-1-1-1 0 0,1 1 1 0 0,-1-1-1 0 0,1 0 1 0 0,-1 1-1 0 0,0-1 1 0 0,1 1 0 0 0,-1-1-1 0 0,0 0 1 0 0,0 1-1 0 0,1-1 1 0 0,-1 0-1 0 0,0 1 1 0 0,0-2 259 0 0,-3-4-2221 0 0</inkml:trace>
  <inkml:trace contextRef="#ctx0" brushRef="#br0" timeOffset="131825.072">11826 8994 728 0 0,'-1'12'2140'0'0,"-2"1"-1"0"0,1-1 1 0 0,-2 0 0 0 0,0 1 0 0 0,0-2-1 0 0,-4 9-2139 0 0,-22 40 5527 0 0,-6 15-4254 0 0,10-8-625 0 0,-15 66-648 0 0,32-96-1264 0 0,-2 30 1264 0 0,8-40-2465 0 0,2 0-1 0 0,1 23 2466 0 0,4-20-4030 0 0,-4-29 3866 0 0,0-1 0 0 0,0 1-1 0 0,0-1 1 0 0,0 1-1 0 0,0 0 1 0 0,0-1 0 0 0,0 1-1 0 0,0-1 1 0 0,0 1-1 0 0,1-1 1 0 0,-1 1 0 0 0,0-1-1 0 0,0 1 1 0 0,1-1 0 0 0,-1 1-1 0 0,0-1 1 0 0,1 1-1 0 0,-1-1 1 0 0,1 1 0 0 0,-1-1-1 0 0,0 0 1 0 0,1 1-1 0 0,-1-1 1 0 0,1 0 0 0 0,-1 1-1 0 0,1-1 1 0 0,-1 0 0 0 0,1 1-1 0 0,-1-1 1 0 0,1 0-1 0 0,0 0 1 0 0,-1 0 0 0 0,1 0-1 0 0,-1 0 1 0 0,1 0-1 0 0,-1 1 1 0 0,1-1 0 0 0,0 0-1 0 0,-1-1 1 0 0,1 1 0 0 0,-1 0-1 0 0,1 0 1 0 0,-1 0-1 0 0,1 0 1 0 0,-1 0 0 0 0,2-1 164 0 0,7-7-2128 0 0</inkml:trace>
  <inkml:trace contextRef="#ctx0" brushRef="#br0" timeOffset="132097.185">12136 9067 676 0 0,'1'0'259'0'0,"0"0"-1"0"0,-1 0 1 0 0,1 0 0 0 0,0 1 0 0 0,-1-1-1 0 0,1 0 1 0 0,0 1 0 0 0,-1-1-1 0 0,1 0 1 0 0,0 1 0 0 0,-1-1-1 0 0,1 0 1 0 0,0 1 0 0 0,-1-1 0 0 0,1 1-1 0 0,-1-1 1 0 0,1 1 0 0 0,-1 0-1 0 0,0-1 1 0 0,1 1 0 0 0,-1-1 0 0 0,1 1-1 0 0,-1 0 1 0 0,0-1 0 0 0,0 1-1 0 0,1 0 1 0 0,-1 0 0 0 0,0-1-1 0 0,0 1 1 0 0,0 0 0 0 0,0-1 0 0 0,0 1-1 0 0,0 0 1 0 0,0 0 0 0 0,0-1-1 0 0,0 1 1 0 0,0 0 0 0 0,0 0-1 0 0,0-1 1 0 0,0 1 0 0 0,-1 0-259 0 0,-20 29 5629 0 0,9-15-5637 0 0,0 2 66 0 0,-40 56 1279 0 0,-6 19-1337 0 0,44-68-986 0 0,1 2 0 0 0,1-1 1 0 0,1 2-1 0 0,2-1 1 0 0,-7 28 985 0 0,14-46-1163 0 0,1 0 0 0 0,0 0 1 0 0,0 0-1 0 0,1 1 1 0 0,-1-1-1 0 0,2 0 1 0 0,-1 0-1 0 0,1 1 0 0 0,1-1 1 0 0,0 3 1162 0 0,4 1-1685 0 0</inkml:trace>
  <inkml:trace contextRef="#ctx0" brushRef="#br0" timeOffset="129892.343">8189 9293 192 0 0,'3'23'2140'0'0,"-10"7"340"0"0,-3-5 153 0 0,-4 9 47 0 0,0 1-1320 0 0,-4 7-772 0 0,1 0-464 0 0,-4 0-312 0 0,0 0-264 0 0,-2-2-280 0 0,2-2-388 0 0,-2-3-388 0 0,-3-1-416 0 0,3-9-81 0 0,2-4 117 0 0,0-6 324 0 0</inkml:trace>
  <inkml:trace contextRef="#ctx0" brushRef="#br0" timeOffset="130354.789">7663 9342 264 0 0,'16'-54'8974'0'0,"10"6"-3812"0"0,-15 32-4530 0 0,1 2 1 0 0,0-1-1 0 0,1 2 0 0 0,1 0 1 0 0,1-1-633 0 0,19-12-147 0 0,1 0 1 0 0,0 3 0 0 0,2 1-1 0 0,13-4 147 0 0,-18 9 4 0 0,0 2-1 0 0,2 2 0 0 0,0 0 1 0 0,32-6-4 0 0,-55 16-2 0 0,0 1 0 0 0,0 0 0 0 0,0 0 0 0 0,1 1 0 0 0,-1 1 0 0 0,1 0 0 0 0,-1 0 1 0 0,0 1-1 0 0,1 1 0 0 0,-1 0 0 0 0,0 0 0 0 0,0 1 0 0 0,0 1 0 0 0,-1 0 0 0 0,1 0 0 0 0,-1 1 1 0 0,5 3 1 0 0,-9-3-2 0 0,0-1 1 0 0,-1 1 0 0 0,0 0 0 0 0,0 1 0 0 0,-1-1 0 0 0,1 1 0 0 0,-1 0 0 0 0,0 0 0 0 0,-1 0 0 0 0,0 0 0 0 0,0 1 0 0 0,0 0-1 0 0,-1-1 1 0 0,1 1 0 0 0,-2 0 0 0 0,1 0 0 0 0,-1 0 0 0 0,0 0 0 0 0,0 1 0 0 0,-1-1 0 0 0,0 0 0 0 0,-1 3 1 0 0,0 17 4 0 0,-2-1 0 0 0,-1 1 0 0 0,-2-1 0 0 0,0 0 0 0 0,-5 10-4 0 0,-5 15 473 0 0,-2-1-1 0 0,-3-1 1 0 0,-2-1 0 0 0,-1-1 0 0 0,-3 0 0 0 0,-2-3 0 0 0,-2 0 0 0 0,-2-1-473 0 0,26-31 484 0 0,25-25-382 0 0,28-27-139 0 0,22-23-42 0 0,22-12 79 0 0,-60 53-35 0 0,1 0 0 0 0,0 2 0 0 0,2 2 0 0 0,20-9 35 0 0,-45 24-7 0 0,1 0-1 0 0,-1 0 0 0 0,1 0 1 0 0,0 1-1 0 0,-1 0 0 0 0,6 0 8 0 0,-13 2-2 0 0,1 0 0 0 0,-1 0 0 0 0,1 0 0 0 0,-1 0 0 0 0,1 0 0 0 0,-1 0 1 0 0,1 0-1 0 0,-1 0 0 0 0,1 0 0 0 0,-1 1 0 0 0,1-1 0 0 0,-1 0 0 0 0,0 1 0 0 0,1 0 0 0 0,-1-1 0 0 0,1 1 0 0 0,-1 0 0 0 0,0-1 0 0 0,0 1 0 0 0,1 0 0 0 0,-1 0 0 0 0,0 0 0 0 0,0 0 0 0 0,0 0 0 0 0,0 1 0 0 0,0-1 1 0 0,0 0-1 0 0,-1 0 0 0 0,1 1 0 0 0,0-1 0 0 0,-1 0 0 0 0,1 1 0 0 0,-1-1 0 0 0,1 1 0 0 0,-1-1 0 0 0,1 1 0 0 0,-1-1 0 0 0,0 0 0 0 0,0 1 0 0 0,0-1 0 0 0,0 1 0 0 0,0 1 2 0 0,-1 7-5 0 0,0 1 0 0 0,-1 0-1 0 0,0 0 1 0 0,0-1 0 0 0,-1 0-1 0 0,-1 1 1 0 0,0-1 0 0 0,-1 2 5 0 0,-44 80-10 0 0,39-74 8 0 0,-33 55-104 0 0,-25 46-575 0 0,30-37-3420 0 0,34-64 718 0 0,4-18 3261 0 0,0 0 1 0 0,1 1-1 0 0,-1-1 0 0 0,0 0 0 0 0,0 0 0 0 0,0 0 0 0 0,0 1 0 0 0,0-1 0 0 0,1 0 0 0 0,-1 0 0 0 0,0 0 0 0 0,0 0 0 0 0,0 1 0 0 0,0-1 0 0 0,1 0 0 0 0,-1 0 0 0 0,0 0 0 0 0,0 0 0 0 0,1 0 0 0 0,-1 0 0 0 0,0 0 0 0 0,0 0 0 0 0,0 1 1 0 0,1-1-1 0 0,-1 0 0 0 0,0 0 0 0 0,0 0 0 0 0,1 0 0 0 0,-1 0 0 0 0,0 0 0 0 0,0 0 0 0 0,1 0 0 0 0,-1-1 0 0 0,0 1 0 0 0,0 0 0 0 0,1 0 0 0 0,-1 0 122 0 0,30-16-6280 0 0,-25 13 6260 0 0,21-13-1686 0 0</inkml:trace>
  <inkml:trace contextRef="#ctx0" brushRef="#br0" timeOffset="130809.153">8874 9763 1632 0 0,'-27'-3'8671'0'0,"1"-7"-4175"0"0,25 10-4405 0 0,0-1-1 0 0,0 1 1 0 0,0-1 0 0 0,0 1-1 0 0,0-1 1 0 0,0 0 0 0 0,0 0-1 0 0,1 1 1 0 0,-1-1 0 0 0,0 0 0 0 0,1 0-1 0 0,-1 0 1 0 0,1 0 0 0 0,-1 0-1 0 0,1 0 1 0 0,-1 0 0 0 0,1 0-1 0 0,-1 0 1 0 0,1-1-91 0 0,0 0 8 0 0,0 1 1 0 0,0-1-1 0 0,0 1 1 0 0,1 0-1 0 0,-1-1 0 0 0,0 1 1 0 0,1-1-1 0 0,-1 1 0 0 0,1-1 1 0 0,0 1-1 0 0,-1 0 0 0 0,1-1 1 0 0,0 1-1 0 0,0 0 0 0 0,0 0 1 0 0,0 0-1 0 0,0 0 1 0 0,0 0-1 0 0,0-1-8 0 0,12-10 15 0 0,-1 1 0 0 0,2 0-1 0 0,0 1 1 0 0,0 0 0 0 0,1 1 0 0 0,13-6-15 0 0,26-10-5 0 0,17-4 5 0 0,-69 28 1 0 0,21-8-6 0 0,1 1 1 0 0,0 2-1 0 0,1 0 5 0 0,-14 3 3 0 0,0 2 0 0 0,0-1-1 0 0,0 2 1 0 0,0-1 0 0 0,0 2-1 0 0,0-1 1 0 0,0 1 0 0 0,0 1-3 0 0,-9-2 20 0 0,-1 0 0 0 0,0 1 1 0 0,1-1-1 0 0,-1 0 0 0 0,0 1 1 0 0,1-1-1 0 0,-1 1 0 0 0,0-1 1 0 0,0 1-1 0 0,0-1 0 0 0,1 1 1 0 0,-1 0-1 0 0,0 0 0 0 0,0 0 1 0 0,0-1-1 0 0,0 1 0 0 0,0 0 1 0 0,0 0-1 0 0,-1 0 0 0 0,1 1 1 0 0,0-1-1 0 0,0 0 0 0 0,-1 0 1 0 0,1 0-1 0 0,-1 0 1 0 0,1 2-21 0 0,-1-1 88 0 0,1 1 0 0 0,-1-1 0 0 0,-1 0 0 0 0,1 1 0 0 0,0-1 0 0 0,0 1 1 0 0,-1-1-1 0 0,0 0 0 0 0,1 1 0 0 0,-1-1 0 0 0,0 0 0 0 0,0 0 0 0 0,0 1 1 0 0,-1-1-89 0 0,-6 12 441 0 0,-1-1 0 0 0,0 0 1 0 0,-1-1-1 0 0,-6 5-441 0 0,11-11-66 0 0,-13 13 245 0 0,10-11-104 0 0,0 1-1 0 0,1-1 1 0 0,0 1-1 0 0,-5 9-74 0 0,15-21 9 0 0,-1 0-1 0 0,1 0 0 0 0,0 1 0 0 0,0-1 1 0 0,0 1-1 0 0,1 0 0 0 0,2-1-8 0 0,6-6 15 0 0,42-35-27 0 0,-25 19-5 0 0,1 1 1 0 0,1 2-1 0 0,1 1 0 0 0,0 1 0 0 0,2 2 0 0 0,1 1 17 0 0,-33 16-1 0 0,0 0 0 0 0,0 0 1 0 0,0 0-1 0 0,0 1 0 0 0,0-1 0 0 0,0 1 0 0 0,0-1 0 0 0,0 1 0 0 0,0 0 0 0 0,0 0 0 0 0,0 0 0 0 0,0 0 1 0 0,0 0-1 0 0,0 0 0 0 0,0 0 0 0 0,0 1 0 0 0,0-1 0 0 0,0 1 0 0 0,0 0 0 0 0,1 0 1 0 0,-2 0 0 0 0,0 0 1 0 0,0 0-1 0 0,0 0 0 0 0,0 1 0 0 0,-1-1 0 0 0,1 0 0 0 0,0 0 0 0 0,-1 1 0 0 0,1-1 0 0 0,-1 1 0 0 0,0-1 1 0 0,1 0-1 0 0,-1 1 0 0 0,0-1 0 0 0,0 1 0 0 0,0-1 0 0 0,0 0 0 0 0,0 1 0 0 0,0-1 0 0 0,0 1 1 0 0,0-1-1 0 0,-1 1 0 0 0,1-1 0 0 0,-1 0 0 0 0,1 1 0 0 0,-1-1 0 0 0,1 0 0 0 0,-1 1 0 0 0,0-1 1 0 0,1 0-1 0 0,-32 71-49 0 0,-40 65 49 0 0,71-136-73 0 0,0 1 0 0 0,0-1 1 0 0,0 1-1 0 0,1-1 0 0 0,-1 1 0 0 0,1 0 1 0 0,-1-1-1 0 0,1 1 0 0 0,0 0 1 0 0,-1-1-1 0 0,1 1 0 0 0,0 0 0 0 0,0 0 1 0 0,0-1 72 0 0,6 2-2343 0 0,7-12-953 0 0,9-12-1802 0 0,-2-1-1 0 0,5-8 5099 0 0,1-1-2040 0 0,8-8 368 0 0</inkml:trace>
  <inkml:trace contextRef="#ctx0" brushRef="#br0" timeOffset="128106.219">3935 10218 2356 0 0,'-3'4'1330'0'0,"-8"13"2578"0"0,11-16-3648 0 0,0-1-1 0 0,-1 1 1 0 0,1-1 0 0 0,0 0 0 0 0,-1 1 0 0 0,1-1 0 0 0,0 0 0 0 0,-1 1 0 0 0,1-1 0 0 0,0 0 0 0 0,-1 1 0 0 0,1-1-1 0 0,-1 0 1 0 0,1 0 0 0 0,-1 1 0 0 0,1-1 0 0 0,-1 0 0 0 0,1 0 0 0 0,0 0 0 0 0,-1 0 0 0 0,1 0 0 0 0,-1 0 0 0 0,1 0 0 0 0,-1 0-1 0 0,1 0 1 0 0,-1 0 0 0 0,1 0 0 0 0,-1 0 0 0 0,1 0 0 0 0,-1 0 0 0 0,1 0 0 0 0,-1 0-260 0 0,1-1 84 0 0,0 1 1 0 0,-1 0-1 0 0,1-1 0 0 0,0 1 1 0 0,0-1-1 0 0,0 1 0 0 0,0-1 1 0 0,0 1-1 0 0,0 0 1 0 0,-1-1-1 0 0,1 1 0 0 0,0-1 1 0 0,0 1-1 0 0,0-1 0 0 0,1 1 1 0 0,-1 0-1 0 0,0-1 1 0 0,0 1-1 0 0,0-1 0 0 0,0 1 1 0 0,0-1-1 0 0,0 1 0 0 0,1 0 1 0 0,-1-1-1 0 0,0 1 1 0 0,0-1-1 0 0,0 1 0 0 0,1 0 1 0 0,-1-1-1 0 0,0 1-84 0 0,11-16 187 0 0,-10 14-64 0 0,62-77-46 0 0,3 2 0 0 0,70-63-77 0 0,-106 111 6 0 0,33-35 4 0 0,2 4-1 0 0,3 2 1 0 0,60-38-10 0 0,-125 94 0 0 0,0 0 0 0 0,0 1 0 0 0,-1-1 0 0 0,1 1 1 0 0,0-1-1 0 0,0 1 0 0 0,1 0 0 0 0,-1 0 0 0 0,1 0 0 0 0,-3 1 0 0 0,-1 0 1 0 0,0 0-1 0 0,0 0 1 0 0,0 0-1 0 0,1 0 0 0 0,-1 0 1 0 0,0 0-1 0 0,0 0 1 0 0,1 0-1 0 0,-1 0 1 0 0,0 0-1 0 0,0 1 1 0 0,0-1-1 0 0,1 0 0 0 0,-1 0 1 0 0,0 0-1 0 0,0 0 1 0 0,0 0-1 0 0,0 0 1 0 0,1 1-1 0 0,-1-1 0 0 0,0 0 1 0 0,0 0-1 0 0,0 0 1 0 0,0 0-1 0 0,0 1 1 0 0,0-1-1 0 0,1 0 0 0 0,-1 0 1 0 0,0 1-1 0 0,0-1 1 0 0,0 0-1 0 0,0 0 1 0 0,0 0-1 0 0,0 1 1 0 0,0-1-1 0 0,0 0 0 0 0,0 0 1 0 0,0 1-1 0 0,-6 18 31 0 0,-20 26 225 0 0,-1 0 0 0 0,-7 4-256 0 0,-2 4 561 0 0,-3 11-561 0 0,29-48 81 0 0,0 0 1 0 0,2 1 0 0 0,0 0 0 0 0,1 1 0 0 0,1-1 0 0 0,0 1 0 0 0,1 1 0 0 0,1-1 0 0 0,1 2-82 0 0,3-18 21 0 0,0 0 0 0 0,-1 0 1 0 0,1 0-1 0 0,0 0 0 0 0,0 0 0 0 0,1 0 0 0 0,-1 0 1 0 0,0 0-1 0 0,1 0 0 0 0,-1 0 0 0 0,1 0 0 0 0,0 0 1 0 0,-1 0-1 0 0,1 0 0 0 0,0 0 0 0 0,0-1 0 0 0,1 1 1 0 0,-1 0-1 0 0,0 0 0 0 0,0-1 0 0 0,1 1 0 0 0,-1-1 1 0 0,1 1-1 0 0,-1-1 0 0 0,1 0 0 0 0,0 0 0 0 0,-1 0 1 0 0,1 0-1 0 0,0 0 0 0 0,0 0 0 0 0,0 0 0 0 0,0 0 1 0 0,0-1-1 0 0,0 1 0 0 0,0-1 0 0 0,0 1 0 0 0,0-1 1 0 0,0 0-1 0 0,0 0 0 0 0,0 0 0 0 0,0 0 0 0 0,0 0 1 0 0,1-1-22 0 0,8 0 50 0 0,0 0 1 0 0,0-1-1 0 0,0-1 1 0 0,0 0-1 0 0,-1 0 1 0 0,0-1-1 0 0,6-3-50 0 0,27-14-276 0 0,-2-2 1 0 0,0-2-1 0 0,-2-2 0 0 0,0-1 0 0 0,-2-2 0 0 0,-2-1 0 0 0,0-2 0 0 0,17-24 276 0 0,-40 43-771 0 0,-1-1-1 0 0,-1 1 0 0 0,0-3 772 0 0,-7 13-399 0 0,-1 0 0 0 0,0 0 0 0 0,0 0 0 0 0,0-1-1 0 0,0 1 1 0 0,-1-1 0 0 0,0 1 0 0 0,0-1-1 0 0,0 0 1 0 0,0 1 0 0 0,-1-1 0 0 0,0 0 0 0 0,0 0-1 0 0,0 0 400 0 0,0 4-148 0 0,0 0-1 0 0,0 0 1 0 0,0 0-1 0 0,-1 0 1 0 0,1 1-1 0 0,0-1 1 0 0,-1 0-1 0 0,1 0 0 0 0,0 1 1 0 0,-1-1-1 0 0,1 0 1 0 0,-1 0-1 0 0,1 1 1 0 0,-1-1-1 0 0,0 1 1 0 0,1-1-1 0 0,-1 0 1 0 0,0 1-1 0 0,1-1 0 0 0,-1 1 1 0 0,0-1-1 0 0,1 1 1 0 0,-1 0-1 0 0,0-1 1 0 0,0 1-1 0 0,0 0 1 0 0,1 0-1 0 0,-1-1 0 0 0,0 1 1 0 0,0 0-1 0 0,0 0 1 0 0,0 0-1 0 0,0 0 1 0 0,1 0-1 0 0,-1 0 1 0 0,0 0-1 0 0,0 0 1 0 0,0 0-1 0 0,0 1 0 0 0,1-1 1 0 0,-1 0-1 0 0,0 0 1 0 0,0 1-1 0 0,0-1 1 0 0,1 1-1 0 0,-1-1 1 0 0,0 1 148 0 0,-37 21-3635 0 0,19-8 2461 0 0</inkml:trace>
  <inkml:trace contextRef="#ctx0" brushRef="#br0" timeOffset="128421.881">4883 9799 1088 0 0,'0'3'680'0'0,"-1"0"1"0"0,1 0-1 0 0,-1 0 0 0 0,1 0 0 0 0,-1 0 0 0 0,0-1 1 0 0,0 1-1 0 0,-1 0 0 0 0,1 0 0 0 0,0-1 0 0 0,-1 1 1 0 0,0 0-1 0 0,1-1 0 0 0,-1 0 0 0 0,-1 1-680 0 0,0 1 521 0 0,0 1 0 0 0,0-1-1 0 0,1 0 1 0 0,-1 1 0 0 0,1-1 0 0 0,0 1-1 0 0,-1 5-520 0 0,3-9 69 0 0,0 0 0 0 0,0 1-1 0 0,0-1 1 0 0,0 0 0 0 0,0 1-1 0 0,0-1 1 0 0,0 1-1 0 0,1-1 1 0 0,-1 0 0 0 0,0 0-1 0 0,1 1 1 0 0,-1-1-1 0 0,1 0 1 0 0,0 0 0 0 0,-1 1-1 0 0,1-1 1 0 0,0 0 0 0 0,0 0-1 0 0,0 0 1 0 0,0 0-1 0 0,0 0 1 0 0,0 0 0 0 0,0 0-1 0 0,0 0 1 0 0,0-1 0 0 0,0 1-1 0 0,0 0 1 0 0,0-1-1 0 0,1 1 1 0 0,-1-1 0 0 0,0 1-1 0 0,0-1-68 0 0,5 2 69 0 0,-1 0 1 0 0,0-1-1 0 0,0 0 0 0 0,0 0 0 0 0,1 0 0 0 0,-1-1 0 0 0,0 0 0 0 0,1 0 1 0 0,-1 0-1 0 0,0-1 0 0 0,1 0 0 0 0,-1 0 0 0 0,0 0 0 0 0,0 0 0 0 0,5-3-69 0 0,11-3 8 0 0,-1-1 0 0 0,0-2 0 0 0,4-2-8 0 0,3-2-45 0 0,-1-2 0 0 0,0-1-1 0 0,16-14 46 0 0,-32 22-342 0 0,0 0 0 0 0,-1 0-1 0 0,1-1 1 0 0,-2 0 0 0 0,1 0-1 0 0,-2-1 1 0 0,1 0-1 0 0,-2-1 1 0 0,5-9 342 0 0,-5-1-1133 0 0,-5 15-551 0 0,0 8-3134 0 0,10 4-391 0 0,-4-3 3777 0 0</inkml:trace>
  <inkml:trace contextRef="#ctx0" brushRef="#br0" timeOffset="128886.239">5414 9748 232 0 0,'1'5'508'0'0,"0"-1"0"0"0,-1 1 1 0 0,1-1-1 0 0,-1 1 0 0 0,0-1 0 0 0,-1 1 1 0 0,1-1-1 0 0,-1 1 0 0 0,0-1 0 0 0,0 0 0 0 0,0 1 1 0 0,0-1-1 0 0,-1 0 0 0 0,0 0 0 0 0,0 0 0 0 0,0 0 1 0 0,0 0-1 0 0,-1 0 0 0 0,1 0 0 0 0,-1-1 0 0 0,0 0 1 0 0,0 1-1 0 0,-1-1 0 0 0,1 0 0 0 0,0 0 1 0 0,-1-1-1 0 0,0 1 0 0 0,-2 0-508 0 0,2-1 2919 0 0,3-4-1145 0 0,9-9-627 0 0,16-13-1218 0 0,11-5 54 0 0,1 1 0 0 0,1 1-1 0 0,2 3 1 0 0,0 1 0 0 0,1 1 0 0 0,2 3 0 0 0,0 1 17 0 0,-39 17-2 0 0,0 0 0 0 0,0 0 0 0 0,0 0 1 0 0,0 0-1 0 0,1 1 0 0 0,-1-1 1 0 0,0 1-1 0 0,0 0 0 0 0,0 0 0 0 0,1 0 1 0 0,-1 0-1 0 0,0 0 0 0 0,0 1 2 0 0,-2-1 1 0 0,0 1-1 0 0,-1-1 0 0 0,1 0 1 0 0,-1 0-1 0 0,1 1 0 0 0,0-1 0 0 0,-1 1 1 0 0,1-1-1 0 0,-1 0 0 0 0,1 1 1 0 0,-1-1-1 0 0,1 1 0 0 0,-1 0 0 0 0,0-1 1 0 0,1 1-1 0 0,-1-1 0 0 0,0 1 1 0 0,1-1-1 0 0,-1 1 0 0 0,0 0 0 0 0,0-1 1 0 0,1 2-1 0 0,-1-1 3 0 0,0 1 1 0 0,0 0 0 0 0,0 0 0 0 0,0 0-1 0 0,0 0 1 0 0,0 0 0 0 0,-1 0 0 0 0,1 0-1 0 0,0 0 1 0 0,-1 0 0 0 0,0 1-4 0 0,-10 22 116 0 0,0-1 1 0 0,-2 0 0 0 0,-12 18-117 0 0,-10 18 191 0 0,28-48-166 0 0,3-5-8 0 0,-1 1 1 0 0,2 0-1 0 0,-1 0 0 0 0,1 0 0 0 0,0 0 0 0 0,0 0 0 0 0,1 1 0 0 0,0-1 0 0 0,0 5-17 0 0,8-16 36 0 0,-1 0-1 0 0,0 0 1 0 0,0 0 0 0 0,0-1 0 0 0,0 0 0 0 0,0 0-36 0 0,121-111-179 0 0,-101 94 36 0 0,1 2 0 0 0,1 0 1 0 0,1 2-1 0 0,6-2 143 0 0,-34 18-1 0 0,1 1 0 0 0,-1 0 0 0 0,0-1 0 0 0,1 1 0 0 0,-1 0-1 0 0,0 0 1 0 0,1-1 0 0 0,-1 1 0 0 0,0 0 0 0 0,1 0 0 0 0,-1 0 0 0 0,1 0 0 0 0,-1-1-1 0 0,1 1 1 0 0,-1 0 0 0 0,0 0 0 0 0,1 0 0 0 0,-1 0 0 0 0,1 0 0 0 0,-1 0 0 0 0,1 0 0 0 0,-1 0-1 0 0,0 0 1 0 0,1 0 0 0 0,-1 0 0 0 0,1 1 0 0 0,-1-1 0 0 0,1 0 0 0 0,-1 0 0 0 0,0 0-1 0 0,1 0 1 0 0,-1 1 0 0 0,1-1 0 0 0,-1 0 0 0 0,0 0 0 0 0,1 1 0 0 0,-1-1 0 0 0,0 0-1 0 0,0 1 1 0 0,1-1 0 0 0,-1 0 0 0 0,0 1 1 0 0,-2 21 13 0 0,-18 26 41 0 0,11-32-91 0 0,1 1 1 0 0,1 0-1 0 0,0 0 0 0 0,1 0 0 0 0,1 1 0 0 0,1-1 0 0 0,0 1 1 0 0,1 10 36 0 0,2-28-65 0 0,1 1 1 0 0,0-1 0 0 0,0 0 0 0 0,0 1-1 0 0,0-1 1 0 0,0 0 0 0 0,0 1 0 0 0,0-1-1 0 0,0 0 1 0 0,0 1 0 0 0,0-1 0 0 0,0 0-1 0 0,0 1 1 0 0,0-1 0 0 0,0 0 0 0 0,0 1 0 0 0,0-1-1 0 0,0 0 1 0 0,1 1 0 0 0,-1-1 0 0 0,0 0-1 0 0,0 1 1 0 0,0-1 0 0 0,1 0 0 0 0,-1 0-1 0 0,0 1 1 0 0,0-1 0 0 0,0 0 0 0 0,1 0 0 0 0,-1 1-1 0 0,0-1 1 0 0,1 0 0 0 0,-1 0 0 0 0,0 0-1 0 0,0 1 1 0 0,1-1 0 0 0,-1 0 0 0 0,0 0-1 0 0,1 0 1 0 0,-1 0 0 0 0,0 0 0 0 0,1 0 0 0 0,-1 0-1 0 0,1 0 65 0 0,15-11-3320 0 0,14-24-2093 0 0,-29 34 5193 0 0,38-54-4989 0 0,-18 23 3219 0 0</inkml:trace>
  <inkml:trace contextRef="#ctx0" brushRef="#br0" timeOffset="129563.769">6258 9425 40 0 0,'27'-8'4710'0'0,"1"4"4906"0"0,-27 4-9529 0 0,-1 0 1 0 0,1 1-1 0 0,-1-1 1 0 0,1 1-1 0 0,-1-1 1 0 0,1 0-1 0 0,-1 1 0 0 0,1-1 1 0 0,-1 1-1 0 0,1-1 1 0 0,-1 1-1 0 0,0-1 1 0 0,1 1-1 0 0,-1-1 0 0 0,0 1 1 0 0,0-1-1 0 0,1 1 1 0 0,-1 0-1 0 0,0-1 1 0 0,0 1-1 0 0,0-1 0 0 0,0 1 1 0 0,0 0-1 0 0,0-1 1 0 0,0 1-1 0 0,0 0 0 0 0,0-1 1 0 0,0 1-1 0 0,0-1 1 0 0,0 1-1 0 0,0 0 1 0 0,0-1-1 0 0,0 1 0 0 0,-1 0-87 0 0,-3 26 476 0 0,4-25-202 0 0,-9 32 466 0 0,-1 0 0 0 0,-2-1 0 0 0,-10 20-740 0 0,10-28 83 0 0,2 0-1 0 0,1 1 1 0 0,1 0-1 0 0,1 0 1 0 0,1 1-1 0 0,-1 14-82 0 0,7-40 1 0 0,0 0-1 0 0,0 1 0 0 0,0-1 0 0 0,0 1 1 0 0,0-1-1 0 0,0 0 0 0 0,0 1 1 0 0,0-1-1 0 0,1 1 0 0 0,-1-1 0 0 0,0 0 1 0 0,1 1-1 0 0,-1-1 0 0 0,1 0 1 0 0,0 0-1 0 0,-1 1 0 0 0,1-1 0 0 0,0 0 1 0 0,0 0-1 0 0,0 0 0 0 0,-1-1 0 0 0,1 1 0 0 0,0-1 0 0 0,0 1 0 0 0,0-1 0 0 0,0 0 0 0 0,0 1 0 0 0,-1-1 0 0 0,1 0 0 0 0,0 0 0 0 0,0 0 0 0 0,0 1 0 0 0,0-1 0 0 0,0 0 0 0 0,0 0 0 0 0,0-1 0 0 0,0 1 0 0 0,0 0 0 0 0,0 0 0 0 0,0 0 1 0 0,0-1-1 0 0,7-2-2 0 0,1 0 1 0 0,-1-1 0 0 0,0 0 0 0 0,0 0 0 0 0,5-5 1 0 0,4-1-3 0 0,-12 8-1 0 0,-1-1-1 0 0,1 1 1 0 0,0 0-1 0 0,0 1 1 0 0,0 0-1 0 0,1-1 1 0 0,-1 1-1 0 0,0 1 1 0 0,0-1 0 0 0,2 1 4 0 0,-6 0-1 0 0,0 0 1 0 0,1 0-1 0 0,-1 1 1 0 0,0-1-1 0 0,1 0 1 0 0,-1 1-1 0 0,0-1 1 0 0,0 0 0 0 0,1 1-1 0 0,-1 0 1 0 0,0-1-1 0 0,0 1 1 0 0,0 0-1 0 0,0-1 1 0 0,0 1-1 0 0,0 0 1 0 0,0 0 0 0 0,0 0-1 0 0,0 0 1 0 0,0 0-1 0 0,0 0 1 0 0,-1 0-1 0 0,1 0 1 0 0,0 1-1 0 0,-1-1 1 0 0,1 0 0 0 0,-1 0-1 0 0,1 1 1 0 0,-1-1-1 0 0,0 0 1 0 0,1 1-1 0 0,-1-1 1 0 0,0 0-1 0 0,0 0 1 0 0,0 1 0 0 0,0-1-1 0 0,0 1 1 0 0,0-1-1 0 0,0 0 1 0 0,-1 0-1 0 0,1 1 1 0 0,0-1 0 0 0,-2 7 0 0 0,1 0 1 0 0,-1 0-1 0 0,-1 0 1 0 0,0 0-1 0 0,0-1 0 0 0,0 1 1 0 0,-4 5-1 0 0,-33 51-16 0 0,34-55 6 0 0,0 1-58 0 0,-1 0 1 0 0,0 0 0 0 0,0 0 0 0 0,-1-1 0 0 0,-1 0 0 0 0,1-1 0 0 0,-1 0-1 0 0,-1 0 1 0 0,1-1 0 0 0,-11 6 67 0 0,19-13-78 0 0,1 1-1 0 0,-1-1 1 0 0,0 1-1 0 0,0-1 1 0 0,0 0-1 0 0,1 1 0 0 0,-1-1 1 0 0,0 0-1 0 0,0 0 1 0 0,0 0-1 0 0,0 1 1 0 0,1-1-1 0 0,-1 0 1 0 0,0 0-1 0 0,0 0 1 0 0,0-1-1 0 0,0 1 1 0 0,0 0-1 0 0,0 0 1 0 0,1 0-1 0 0,-1-1 0 0 0,0 1 1 0 0,0 0-1 0 0,0-1 1 0 0,1 1-1 0 0,-1 0 1 0 0,0-1-1 0 0,1 1 1 0 0,-1-1-1 0 0,0 0 1 0 0,1 1-1 0 0,-1-1 1 0 0,0 1-1 0 0,1-1 1 0 0,-1 0-1 0 0,1 1 1 0 0,-1-1-1 0 0,1 0 0 0 0,0 0 1 0 0,-1 0-1 0 0,1 1 1 0 0,0-1-1 0 0,-1 0 1 0 0,1 0-1 0 0,0 0 1 0 0,0 0-1 0 0,0 1 1 0 0,0-1 78 0 0,-1-2-307 0 0,1 0 0 0 0,0 0 1 0 0,0 0-1 0 0,0 0 0 0 0,0 1 0 0 0,0-1 1 0 0,0 0-1 0 0,1 0 0 0 0,0 0 1 0 0,-1 0-1 0 0,1 1 0 0 0,0-1 0 0 0,0 0 1 0 0,1 0 306 0 0,5-7-166 0 0,0 1 1 0 0,0 0 0 0 0,1 1-1 0 0,0 0 1 0 0,1 0 0 0 0,-1 1-1 0 0,1 0 1 0 0,1 0 0 0 0,0 1-1 0 0,-1 0 1 0 0,8-2 165 0 0,21-8 2297 0 0,0 1-1 0 0,28-6-2296 0 0,-32 11 909 0 0,0-2-1 0 0,-1-1 0 0 0,11-7-908 0 0,-27 11 18 0 0,1-1 1 0 0,-1 0-1 0 0,0-2 1 0 0,-1 0-1 0 0,9-9-18 0 0,-18 9 67 0 0,-17 11 221 0 0,-17 9 388 0 0,13-1-392 0 0,0 0 0 0 0,0 1 0 0 0,1 1 0 0 0,0 0 0 0 0,0 1 0 0 0,-3 4-284 0 0,12-11 23 0 0,0 1 0 0 0,1 0 0 0 0,-1-1 1 0 0,1 1-1 0 0,-1 0 0 0 0,1 1 0 0 0,0-1 0 0 0,1 1 0 0 0,-1-1 0 0 0,1 1 0 0 0,0 0 1 0 0,0 0-1 0 0,0 0 0 0 0,1 0 0 0 0,0 0 0 0 0,0 0 0 0 0,0 0 0 0 0,1 1 0 0 0,-1-1 1 0 0,1 5-24 0 0,1-8 0 0 0,-1 0 1 0 0,0 0 0 0 0,1-1-1 0 0,-1 1 1 0 0,1 0 0 0 0,0 0-1 0 0,-1 0 1 0 0,1-1 0 0 0,0 1 0 0 0,0-1-1 0 0,0 1 1 0 0,0 0 0 0 0,1-1-1 0 0,-1 0 1 0 0,0 1 0 0 0,1-1-1 0 0,-1 0 1 0 0,1 0 0 0 0,-1 1-1 0 0,1-1 1 0 0,-1 0 0 0 0,2 0-1 0 0,1 0-1 0 0,0 1 1 0 0,0-1-1 0 0,0 0 1 0 0,0 0-1 0 0,1 0 0 0 0,-1-1 1 0 0,0 0-1 0 0,0 0 1 0 0,0 0-1 0 0,2 0 1 0 0,12-2-5 0 0,0-1 0 0 0,0-1-1 0 0,-1-1 1 0 0,8-2 5 0 0,237-86-244 0 0,-92 21-5831 0 0,-70 22-5447 0 0,-87 45 9510 0 0</inkml:trace>
  <inkml:trace contextRef="#ctx0" brushRef="#br0" timeOffset="126314.264">1118 9572 784 0 0,'-7'6'3940'0'0,"-13"13"2283"0"0,-5 14-4578 0 0,-166 337 3288 0 0,119-211-6641 0 0,-16 66 1708 0 0,79-205-3543 0 0,6-29-819 0 0,7-39-1582 0 0,-3 39 6007 0 0,3-29-1686 0 0</inkml:trace>
  <inkml:trace contextRef="#ctx0" brushRef="#br0" timeOffset="126599.711">738 9803 1052 0 0,'18'-77'6183'0'0,"-16"62"-5627"0"0,0 1 0 0 0,2-1-1 0 0,0 1 1 0 0,0-1 0 0 0,2 1 0 0 0,-1 1 0 0 0,2-1 0 0 0,2-3-556 0 0,-1 5 319 0 0,1 0 0 0 0,1 1 1 0 0,0 0-1 0 0,0 0 0 0 0,1 1 1 0 0,0 0-1 0 0,1 1 0 0 0,0 1 1 0 0,0-1-1 0 0,1 2 0 0 0,5-2-319 0 0,-13 6 73 0 0,0 0-1 0 0,1 1 0 0 0,-1 0 0 0 0,1 0 1 0 0,0 0-1 0 0,-1 1 0 0 0,1 0 0 0 0,0 0 0 0 0,0 1 1 0 0,0-1-1 0 0,0 1 0 0 0,0 0 0 0 0,-1 1 1 0 0,1-1-1 0 0,0 1 0 0 0,0 1 0 0 0,0-1 0 0 0,-1 1 1 0 0,1 0-1 0 0,-1 0 0 0 0,1 0 0 0 0,-1 1 1 0 0,0 0-1 0 0,0 0 0 0 0,0 0 0 0 0,0 1 0 0 0,-1-1 1 0 0,1 1-1 0 0,2 4-72 0 0,-3-4 5 0 0,0 1 1 0 0,0 0 0 0 0,0 1-1 0 0,-1-1 1 0 0,0 1-1 0 0,0-1 1 0 0,-1 1-1 0 0,1 0 1 0 0,-1 0-1 0 0,0 0 1 0 0,-1 0-1 0 0,1 1 1 0 0,-1-1-1 0 0,-1 1-5 0 0,1 4 24 0 0,-1-1 0 0 0,0 0 0 0 0,-1 1 0 0 0,0-1 0 0 0,-1 0 0 0 0,0 0 0 0 0,-1 0 0 0 0,-2 6-24 0 0,-2 3 54 0 0,-1-1-1 0 0,-1 0 1 0 0,0 0-1 0 0,-1-1 0 0 0,-1 0 1 0 0,-1-1-1 0 0,-1 0 1 0 0,-12 12-54 0 0,8-12-145 0 0,-1-1-1 0 0,0 0 1 0 0,-1-2 0 0 0,0 0 0 0 0,-1-1 0 0 0,-1-1 0 0 0,1-1 0 0 0,-2 0 0 0 0,-15 3 145 0 0,34-12-68 0 0,-6 2-354 0 0,0 0 1 0 0,1 1 0 0 0,-1-1-1 0 0,1 2 1 0 0,-6 3 421 0 0,13-7-175 0 0,0-1 1 0 0,0 1 0 0 0,0 0-1 0 0,0 0 1 0 0,0 0 0 0 0,0 0 0 0 0,0 0-1 0 0,0 0 1 0 0,0 0 0 0 0,1 0-1 0 0,-1 0 1 0 0,0 0 0 0 0,1 0-1 0 0,-1 0 1 0 0,0 0 0 0 0,1 1 0 0 0,0-1-1 0 0,-1 0 1 0 0,1 0 0 0 0,0 1-1 0 0,0-1 1 0 0,-1 0 0 0 0,1 0 0 0 0,0 1-1 0 0,0-1 1 0 0,0 0 0 0 0,1 1-1 0 0,-1-1 1 0 0,0 0 0 0 0,0 0-1 0 0,1 1 1 0 0,-1-1 0 0 0,1 0 0 0 0,-1 0-1 0 0,1 0 1 0 0,0 1 0 0 0,-1-1-1 0 0,1 0 1 0 0,0 0 0 0 0,0 0 0 0 0,-1 0-1 0 0,1 0 1 0 0,0 0 174 0 0,4 4-713 0 0,0 0 1 0 0,-1 0-1 0 0,2-1 0 0 0,-1 1 1 0 0,1-1-1 0 0,-1 0 0 0 0,1-1 1 0 0,2 2 712 0 0,16 7-1265 0 0</inkml:trace>
  <inkml:trace contextRef="#ctx0" brushRef="#br0" timeOffset="126880.698">1271 10413 992 0 0,'-5'4'1027'0'0,"-1"0"1"0"0,0 0-1 0 0,-1-1 1 0 0,1 0-1 0 0,-1 0 0 0 0,0 0 1 0 0,1-1-1 0 0,-8 2-1027 0 0,12-4 230 0 0,0 1 0 0 0,-1 0 0 0 0,1-1-1 0 0,0 0 1 0 0,-1 1 0 0 0,1-1 0 0 0,-1 0 0 0 0,1 0 0 0 0,0-1-1 0 0,-1 1 1 0 0,1 0 0 0 0,0-1 0 0 0,-1 1 0 0 0,1-1-1 0 0,0 0 1 0 0,0 0 0 0 0,-1 0 0 0 0,1 0 0 0 0,0 0 0 0 0,0 0-1 0 0,0-1 1 0 0,0 1 0 0 0,0-1 0 0 0,1 1 0 0 0,-1-1-1 0 0,0 0 1 0 0,1 1 0 0 0,-1-2-230 0 0,1 1 147 0 0,0-1 1 0 0,0 1-1 0 0,0-1 0 0 0,1 0 0 0 0,-1 1 1 0 0,1-1-1 0 0,0 0 0 0 0,0 0 1 0 0,0 1-1 0 0,0-1 0 0 0,0 0 0 0 0,0 1 1 0 0,1-1-1 0 0,-1 0 0 0 0,1 1 0 0 0,0-1 1 0 0,0 0-1 0 0,0 1 0 0 0,0-1 1 0 0,1 0-148 0 0,27-48 848 0 0,-4 18-815 0 0,1 0-1 0 0,2 1 1 0 0,1 2 0 0 0,1 1 0 0 0,2 1 0 0 0,0 2-1 0 0,2 1 1 0 0,25-12-33 0 0,5-1-4056 0 0,50-20 4056 0 0,73-21-11684 0 0,-150 63 9510 0 0,-6 3 566 0 0</inkml:trace>
  <inkml:trace contextRef="#ctx0" brushRef="#br0" timeOffset="127225.768">2057 9742 192 0 0,'0'11'1233'0'0,"-1"0"-1"0"0,0 0 1 0 0,-1-1 0 0 0,0 1-1 0 0,0-1 1 0 0,-1 1 0 0 0,-1-1-1 0 0,0 0 1 0 0,0 0 0 0 0,-1 0-1 0 0,-4 7-1232 0 0,0 0 301 0 0,2-1 0 0 0,0 1 0 0 0,-3 13-301 0 0,8-20-125 0 0,0 0 1 0 0,1 1-1 0 0,0-1 0 0 0,0 0 1 0 0,1 1-1 0 0,1-1 0 0 0,0 0 1 0 0,1 5 124 0 0,-2-12-304 0 0,1 1 1 0 0,0-1 0 0 0,0 0-1 0 0,0 0 1 0 0,1 0 0 0 0,-1 1-1 0 0,1-1 1 0 0,-1-1 0 0 0,1 1-1 0 0,0 0 1 0 0,0 0 0 0 0,2 1 303 0 0,-3-3-354 0 0,1 1 0 0 0,0-1 0 0 0,0 0-1 0 0,-1 0 1 0 0,1 0 0 0 0,0 0 0 0 0,0 0 0 0 0,0 0 0 0 0,0 0 0 0 0,1-1 0 0 0,-1 1 0 0 0,0-1 0 0 0,0 1 0 0 0,0-1-1 0 0,0 0 1 0 0,1 0 0 0 0,-1 0 0 0 0,0 0 0 0 0,0 0 0 0 0,1-1 354 0 0,14-2-1883 0 0</inkml:trace>
  <inkml:trace contextRef="#ctx0" brushRef="#br0" timeOffset="127608.032">2285 10027 1652 0 0,'3'-8'6585'0'0,"-8"-13"-3109"0"0,0 2-2653 0 0,5 15-752 0 0,0 0 0 0 0,1 1 0 0 0,-1-1 0 0 0,1 0 0 0 0,0 1 0 0 0,-1-1 0 0 0,2 1 0 0 0,-1-1 0 0 0,0 1 0 0 0,1 0 0 0 0,0-1 0 0 0,-1 1 0 0 0,1 0 0 0 0,1 0 0 0 0,-1 0 0 0 0,1-1-71 0 0,2 0 24 0 0,-1 0 1 0 0,1 0 0 0 0,0 0-1 0 0,0 0 1 0 0,1 1-1 0 0,-1 0 1 0 0,1 0-1 0 0,-1 1 1 0 0,4-2-25 0 0,9-2-17 0 0,0 2 0 0 0,1-1 0 0 0,-1 2 0 0 0,1 1 0 0 0,-1 0 0 0 0,4 1 17 0 0,-17 1-1 0 0,1 0 0 0 0,-1 0 0 0 0,0 0 1 0 0,0 1-1 0 0,0 0 0 0 0,0 0 1 0 0,0 0-1 0 0,0 0 0 0 0,0 1 1 0 0,-1 0-1 0 0,1 0 0 0 0,-1 0 0 0 0,4 3 1 0 0,-5-3 2 0 0,-1-1-1 0 0,0 1 0 0 0,0 0 1 0 0,-1 0-1 0 0,1 0 0 0 0,0 0 0 0 0,-1 1 1 0 0,1-1-1 0 0,-1 0 0 0 0,0 1 0 0 0,1-1 1 0 0,-1 0-1 0 0,0 1 0 0 0,-1 0 1 0 0,1-1-1 0 0,0 1 0 0 0,-1 0 0 0 0,1-1 1 0 0,-1 1-1 0 0,0 0 0 0 0,0-1 0 0 0,0 1 1 0 0,0 0-1 0 0,-1-1 0 0 0,1 1 1 0 0,-1 1-2 0 0,-1 7 158 0 0,-1-1 1 0 0,0 0 0 0 0,-1 0-1 0 0,0 0 1 0 0,0 0 0 0 0,-1 0-1 0 0,0-1 1 0 0,-1 0 0 0 0,0 0-1 0 0,0-1 1 0 0,-1 1 0 0 0,0-1-159 0 0,7-8 19 0 0,0 0 1 0 0,0 0 0 0 0,0 0 0 0 0,0 0-1 0 0,0 0 1 0 0,0 0 0 0 0,0 0-1 0 0,0 0 1 0 0,0 1 0 0 0,0-1-1 0 0,0 0 1 0 0,0 0 0 0 0,0 0 0 0 0,0 0-1 0 0,-1 0 1 0 0,1 0 0 0 0,0 0-1 0 0,0 0 1 0 0,0 0 0 0 0,0 0-1 0 0,0 0 1 0 0,0 1 0 0 0,0-1-1 0 0,0 0 1 0 0,0 0 0 0 0,-1 0 0 0 0,1 0-1 0 0,0 0 1 0 0,0 0 0 0 0,0 0-1 0 0,0 0 1 0 0,0 0 0 0 0,0 0-1 0 0,0 0 1 0 0,0 0 0 0 0,-1 0 0 0 0,1 0-1 0 0,0 0 1 0 0,0 0 0 0 0,0 0-1 0 0,0 0 1 0 0,0 0 0 0 0,0 0-1 0 0,0 0 1 0 0,0 0 0 0 0,-1 0 0 0 0,1-1-1 0 0,0 1 1 0 0,0 0 0 0 0,0 0-1 0 0,0 0 1 0 0,0 0 0 0 0,0 0-1 0 0,0 0 1 0 0,0 0 0 0 0,0 0-1 0 0,0 0 1 0 0,0 0 0 0 0,0 0 0 0 0,-1-1-1 0 0,1 1 1 0 0,0 0 0 0 0,0 0-1 0 0,0 0 1 0 0,0 0 0 0 0,0 0-1 0 0,0 0 1 0 0,0 0-20 0 0,2-12 524 0 0,8-14-257 0 0,1 4-256 0 0,0 0 1 0 0,2 0-1 0 0,1 2 1 0 0,1-1-1 0 0,9-9-11 0 0,-15 20-7 0 0,0 0-1 0 0,0 1 0 0 0,1 1 0 0 0,0-1 0 0 0,0 1 0 0 0,1 1 0 0 0,0 0 0 0 0,1 1 0 0 0,-1 0 0 0 0,1 0 0 0 0,6 0 8 0 0,-16 5 0 0 0,-1 0-1 0 0,1 1 1 0 0,0-1 0 0 0,0 1-1 0 0,0-1 1 0 0,0 1 0 0 0,0 0-1 0 0,-1 0 1 0 0,1 0 0 0 0,0 0-1 0 0,0 0 1 0 0,0 0 0 0 0,0 0 0 0 0,0 1-1 0 0,0-1 1 0 0,-1 1 0 0 0,1-1-1 0 0,0 1 1 0 0,0 0 0 0 0,-1 0-1 0 0,1 0 1 0 0,0 0 0 0 0,0 0 0 0 0,0 1 1 0 0,-1 0 0 0 0,1 0-1 0 0,-1 0 1 0 0,0 0 0 0 0,0 1 0 0 0,1-1 0 0 0,-1 0 0 0 0,-1 0 0 0 0,1 1 0 0 0,0-1 0 0 0,-1 1 0 0 0,1-1 0 0 0,-1 1 0 0 0,1-1-1 0 0,-1 3 0 0 0,0 11 11 0 0,-1 0 0 0 0,-1 0-1 0 0,0 0 1 0 0,-1 0-1 0 0,-1 2-10 0 0,2-10 7 0 0,-5 20 14 0 0,4-18-14 0 0,1-1 1 0 0,-1 0-1 0 0,2 1 0 0 0,-1-1 0 0 0,1 1 1 0 0,1 0-1 0 0,-1-1 0 0 0,2 1 1 0 0,-1 0-1 0 0,3 9-7 0 0,-3-18 6 0 0,1 0-1 0 0,-1-1 1 0 0,0 1 0 0 0,1 0-1 0 0,-1 0 1 0 0,1 0 0 0 0,-1 0 0 0 0,1-1-1 0 0,0 1 1 0 0,-1 0 0 0 0,1 0-1 0 0,0-1 1 0 0,-1 1 0 0 0,1-1-1 0 0,0 1 1 0 0,0 0 0 0 0,-1-1-1 0 0,1 0 1 0 0,0 1 0 0 0,0-1 0 0 0,0 1-1 0 0,0-1 1 0 0,0 0 0 0 0,0 0-1 0 0,0 1-5 0 0,2-1 12 0 0,0 0 0 0 0,-1 0 0 0 0,1 0 0 0 0,0 0 0 0 0,0-1 0 0 0,-1 1-1 0 0,1-1 1 0 0,-1 0 0 0 0,3 0-12 0 0,5-3 19 0 0,0-1 1 0 0,-1 1-1 0 0,0-2 0 0 0,3-1-19 0 0,11-9-5 0 0,0-1-1 0 0,-2-1 1 0 0,9-9 5 0 0,-21 17-47 0 0,1 1 0 0 0,-2-1 1 0 0,0-1-1 0 0,0 0 1 0 0,-1 0-1 0 0,0 0 0 0 0,-1-1 1 0 0,1-3 46 0 0,-6 13-16 0 0,0 1 1 0 0,0-1 0 0 0,0 0 0 0 0,-1 1 0 0 0,1-1-1 0 0,-1 0 1 0 0,1 0 0 0 0,-1 0 0 0 0,0 1-1 0 0,0-1 1 0 0,0 0 0 0 0,0 0 0 0 0,0 0-1 0 0,0 0 1 0 0,0 1 0 0 0,-1-1 0 0 0,1 0 0 0 0,-1 0-1 0 0,1 0 16 0 0,-1 2-2 0 0,1-1-1 0 0,-1 0 0 0 0,0 1 1 0 0,0-1-1 0 0,1 0 0 0 0,-1 1 1 0 0,0 0-1 0 0,0-1 0 0 0,0 1 1 0 0,1-1-1 0 0,-1 1 0 0 0,0 0 1 0 0,0-1-1 0 0,0 1 0 0 0,0 0 1 0 0,0 0-1 0 0,0 0 0 0 0,0 0 1 0 0,0 0-1 0 0,0 0 0 0 0,0 0 1 0 0,0 0-1 0 0,1 0 0 0 0,-1 0 1 0 0,-1 1 2 0 0,-5 0 64 0 0,1 1 0 0 0,-1 0 1 0 0,0 1-1 0 0,1 0 0 0 0,-1 0 0 0 0,1 0 0 0 0,0 1 1 0 0,-4 2-65 0 0,-9 9 439 0 0,0 0 1 0 0,0 2 0 0 0,1 0-1 0 0,0 2-439 0 0,11-11 86 0 0,1-1 0 0 0,0 1 0 0 0,1 0-1 0 0,-1 1 1 0 0,2-1 0 0 0,-1 1 0 0 0,1 0 0 0 0,0 0-1 0 0,1 0 1 0 0,0 1 0 0 0,-1 5-86 0 0,4-12 3 0 0,0-1 0 0 0,-1 0 0 0 0,1 0-1 0 0,0 0 1 0 0,0 1 0 0 0,0-1 0 0 0,0 0 0 0 0,1 0 0 0 0,-1 0 0 0 0,1 1 0 0 0,-1-1 0 0 0,1 0-1 0 0,0 0 1 0 0,0 0 0 0 0,0 0 0 0 0,0 0 0 0 0,0 0 0 0 0,0 0 0 0 0,0-1 0 0 0,1 1-1 0 0,0 0-2 0 0,0 1 2 0 0,1-1-1 0 0,0 0 0 0 0,0 0 0 0 0,0 0 1 0 0,1 0-1 0 0,-1 0 0 0 0,0-1 0 0 0,1 0 1 0 0,-1 1-1 0 0,1-1 0 0 0,-1-1 0 0 0,2 1-1 0 0,11 1-47 0 0,0 0-1 0 0,0-1 1 0 0,0-1-1 0 0,0-1 0 0 0,6-1 48 0 0,28-4-2077 0 0,-2-2 0 0 0,1-3 0 0 0,17-7 2077 0 0,142-51-11183 0 0,-180 59 10087 0 0,21-8-467 0 0</inkml:trace>
  <inkml:trace contextRef="#ctx0" brushRef="#br0" timeOffset="134452.357">16656 8610 1216 0 0,'37'5'3502'0'0,"-1"3"-1"0"0,11 3-3501 0 0,69 29 2528 0 0,108 62-3225 0 0,-126-54 987 0 0,-77-39-825 0 0,-12-6-909 0 0,0 1 1 0 0,0 1 0 0 0,-1-1 0 0 0,1 1 0 0 0,6 6 1443 0 0,-10-6-1765 0 0</inkml:trace>
  <inkml:trace contextRef="#ctx0" brushRef="#br0" timeOffset="134764.468">16596 9186 1240 0 0,'14'-17'2908'0'0,"0"0"0"0"0,1 1 0 0 0,12-10-2908 0 0,-2 5 2125 0 0,2 0 1 0 0,4-1-2126 0 0,46-26 2769 0 0,31-11-2769 0 0,-38 21 1466 0 0,436-236-620 0 0,-473 253-2436 0 0,-32 21 1416 0 0,-1 0 1 0 0,0 0-1 0 0,1-1 0 0 0,-1 1 1 0 0,1 0-1 0 0,-1-1 0 0 0,0 1 1 0 0,1-1-1 0 0,-1 1 0 0 0,0 0 1 0 0,1-1-1 0 0,-1 1 0 0 0,0-1 1 0 0,0 1-1 0 0,1-1 0 0 0,-1 1 1 0 0,0-1-1 0 0,0 1 1 0 0,0-1-1 0 0,0 0 0 0 0,0 1 1 0 0,0-1-1 0 0,0 1 174 0 0,0-1-372 0 0,-1 1 0 0 0,1-1 1 0 0,-1 1-1 0 0,0-1 0 0 0,1 1 1 0 0,-1-1-1 0 0,0 1 0 0 0,0 0 0 0 0,1-1 1 0 0,-1 1-1 0 0,0 0 0 0 0,0 0 0 0 0,0 0 1 0 0,1-1-1 0 0,-1 1 0 0 0,0 0 0 0 0,0 0 1 0 0,0 0-1 0 0,1 0 0 0 0,-1 1 1 0 0,0-1-1 0 0,0 0 372 0 0,-10 0-2524 0 0,-1 0 478 0 0</inkml:trace>
  <inkml:trace contextRef="#ctx0" brushRef="#br0" timeOffset="135088.612">17220 9421 572 0 0,'-8'18'1436'0'0,"-7"22"4679"0"0,16-40-5935 0 0,-1 0 1 0 0,1 1-1 0 0,0-1 1 0 0,-1 0-1 0 0,1 0 1 0 0,0 0 0 0 0,-1 0-1 0 0,1 0 1 0 0,-1 0-1 0 0,1 0 1 0 0,0 0-1 0 0,-1 0 1 0 0,1 0-1 0 0,-1 0 1 0 0,1 0-1 0 0,0-1 1 0 0,-1 1 0 0 0,1 0-1 0 0,-1 0 1 0 0,1-1-1 0 0,0 1 1 0 0,-1 0-1 0 0,1-1 1 0 0,-1 1-1 0 0,1 0 1 0 0,-1-1-1 0 0,0 1 1 0 0,1-1 0 0 0,0 0-181 0 0,22-13 434 0 0,230-175 1970 0 0,103-74-2127 0 0,-323 240-335 0 0,345-232 279 0 0,-286 200-728 0 0,3 4-1 0 0,2 3 1 0 0,24-3 507 0 0,-76 35-3553 0 0,-31 13-1402 0 0,-30 15-20 0 0,-2-2 3371 0 0</inkml:trace>
  <inkml:trace contextRef="#ctx0" brushRef="#br0" timeOffset="135392.755">18849 8876 948 0 0,'0'1'503'0'0,"0"1"-1"0"0,0-1 1 0 0,0 0 0 0 0,0 1-1 0 0,0-1 1 0 0,0 1 0 0 0,0-1-1 0 0,0 0 1 0 0,-1 1 0 0 0,1-1-1 0 0,-1 0 1 0 0,1 0 0 0 0,-1 1-1 0 0,1-1 1 0 0,-1 0-1 0 0,1 0 1 0 0,-1 0 0 0 0,0 0-1 0 0,0 0 1 0 0,0 0 0 0 0,0 0-1 0 0,0 0 1 0 0,0 0 0 0 0,0 0-1 0 0,0 0-502 0 0,-38 30 4826 0 0,18-15-4092 0 0,-49 53-28 0 0,3 2 0 0 0,-20 31-706 0 0,46-49-2607 0 0,3 2-1 0 0,-7 18 2608 0 0,42-68-733 0 0,-13 27-3338 0 0,15-31 3793 0 0,1 0 1 0 0,-1 0 0 0 0,1 0 0 0 0,0 0 0 0 0,-1 1-1 0 0,1-1 1 0 0,0 0 0 0 0,0 0 0 0 0,0 0-1 0 0,0 0 1 0 0,0 1 0 0 0,0-1 0 0 0,0 0 0 0 0,0 0-1 0 0,0 0 1 0 0,1 0 0 0 0,-1 1 0 0 0,0-1 0 0 0,1 0-1 0 0,-1 0 1 0 0,1 0 0 0 0,-1 0 0 0 0,1 0-1 0 0,-1 0 1 0 0,1 0 0 0 0,0 0 277 0 0,9 6-2187 0 0</inkml:trace>
  <inkml:trace contextRef="#ctx0" brushRef="#br0" timeOffset="135903.541">18707 9337 1824 0 0,'0'-1'334'0'0,"0"0"-1"0"0,0 0 0 0 0,-1 0 1 0 0,1 1-1 0 0,0-1 0 0 0,0 0 1 0 0,-1 0-1 0 0,1 0 0 0 0,0 0 1 0 0,-1 0-1 0 0,1 0 1 0 0,-1 0-1 0 0,1 0 0 0 0,-1 1 1 0 0,1-1-1 0 0,-1 0 0 0 0,0 0 1 0 0,1 1-1 0 0,-1-1 0 0 0,0 0 1 0 0,0 1-1 0 0,0-1 1 0 0,1 1-1 0 0,-1-1 0 0 0,0 1 1 0 0,-1-1-334 0 0,-1 0 352 0 0,0 0-1 0 0,-1 0 1 0 0,1 0 0 0 0,-1 0 0 0 0,0 1 0 0 0,1-1 0 0 0,-1 1 0 0 0,-1 0-352 0 0,-5 0 227 0 0,-1 1 1 0 0,1 0-1 0 0,0 0 1 0 0,0 1 0 0 0,-5 2-228 0 0,7-2 148 0 0,-23 9 74 0 0,30-11-219 0 0,0 0 1 0 0,0 1-1 0 0,0-1 0 0 0,0 1 0 0 0,1-1 1 0 0,-1 1-1 0 0,0-1 0 0 0,0 1 0 0 0,0 0 1 0 0,0-1-1 0 0,1 1 0 0 0,-1 0 0 0 0,0 0 1 0 0,1-1-1 0 0,-1 1 0 0 0,1 0 1 0 0,-1 0-1 0 0,1 0 0 0 0,-1 0 0 0 0,1 0 1 0 0,-1 0-1 0 0,1 0 0 0 0,0 0 0 0 0,-1 0-3 0 0,2 0 0 0 0,-1 0 0 0 0,1 0 0 0 0,-1 0 0 0 0,1 0-1 0 0,-1 0 1 0 0,1 0 0 0 0,-1-1 0 0 0,1 1 0 0 0,0 0 0 0 0,0 0-1 0 0,-1-1 1 0 0,1 1 0 0 0,0 0 0 0 0,0-1 0 0 0,0 1-1 0 0,0 0 1 0 0,0-1 0 0 0,0 0 0 0 0,0 1 0 0 0,0-1 0 0 0,0 1-1 0 0,0-1 1 0 0,0 0 0 0 0,0 0 0 0 0,0 0 0 0 0,0 0 0 0 0,0 1-1 0 0,0-1 1 0 0,0 0 0 0 0,0-1 0 0 0,0 1 0 0 0,39 1-8 0 0,-37-2 7 0 0,48-5 4 0 0,0-2 0 0 0,-1-2-1 0 0,-1-3 1 0 0,1-1 0 0 0,15-10-3 0 0,97-26 8 0 0,-138 44-5 0 0,-8 3 1 0 0,0-1 1 0 0,0-1-1 0 0,0-1 0 0 0,-1 0 0 0 0,6-3-4 0 0,-74 21 140 0 0,19-1 1065 0 0,2 1-1 0 0,-22 13-1204 0 0,39-18 346 0 0,2 1 0 0 0,-1 0 1 0 0,1 1-1 0 0,0 0 0 0 0,1 1 1 0 0,0 1-1 0 0,-1 2-346 0 0,12-12 3 0 0,0 0 1 0 0,0-1-1 0 0,0 1 1 0 0,0 0-1 0 0,1 0 1 0 0,-1 0-1 0 0,0 0 1 0 0,1 0-1 0 0,-1 0 1 0 0,1 0-1 0 0,-1 1 1 0 0,1-1-1 0 0,-1 0 1 0 0,1 0-1 0 0,0 0 1 0 0,-1 0-1 0 0,1 1 1 0 0,0-1-1 0 0,0 0 1 0 0,0 0-1 0 0,0 0 0 0 0,0 1 1 0 0,0-1-4 0 0,1 0 0 0 0,-1 0 0 0 0,1 0 0 0 0,0 0 0 0 0,-1 0 0 0 0,1-1 1 0 0,0 1-1 0 0,-1 0 0 0 0,1 0 0 0 0,0-1 0 0 0,0 1 0 0 0,0 0 0 0 0,0-1 0 0 0,0 1 0 0 0,0-1 0 0 0,0 1 1 0 0,0-1-1 0 0,0 1 0 0 0,0-1 0 0 0,0 0 0 0 0,0 0 0 0 0,7 2-8 0 0,-1-1 0 0 0,1 0 1 0 0,-1 0-1 0 0,1-1 0 0 0,0 0 0 0 0,4 0 8 0 0,10-3-55 0 0,0-1-1 0 0,19-6 56 0 0,-20 4-148 0 0,0 1 0 0 0,-1 2 0 0 0,7-1 148 0 0,-27 4-4 0 0,1 0 0 0 0,-1 0 1 0 0,1-1-1 0 0,-1 1 1 0 0,1 0-1 0 0,-1 0 0 0 0,1 0 1 0 0,-1 0-1 0 0,1 0 0 0 0,-1 0 1 0 0,0 0-1 0 0,1 0 0 0 0,-1 0 1 0 0,1 0-1 0 0,-1 0 0 0 0,1 0 1 0 0,-1 0-1 0 0,1 0 0 0 0,-1 1 1 0 0,1-1-1 0 0,-1 0 0 0 0,0 0 1 0 0,1 0-1 0 0,-1 1 0 0 0,1-1 1 0 0,-1 0-1 0 0,0 1 1 0 0,1-1-1 0 0,-1 0 0 0 0,0 1 1 0 0,1-1-1 0 0,-1 0 0 0 0,0 1 1 0 0,0-1-1 0 0,1 0 0 0 0,-1 1 1 0 0,0-1-1 0 0,0 1 0 0 0,0-1 1 0 0,1 1-1 0 0,-1-1 0 0 0,0 1 1 0 0,0-1-1 0 0,0 0 0 0 0,0 1 4 0 0,-1 2-1 0 0,0-1-1 0 0,1 0 0 0 0,-2 0 0 0 0,1 1 0 0 0,0-1 1 0 0,0 0-1 0 0,0 0 0 0 0,-1 0 0 0 0,0 0 0 0 0,0 0 2 0 0,-43 42 51 0 0,-71 49 13 0 0,-5-6-1 0 0,-20 5-63 0 0,124-83-923 0 0,16-9 851 0 0,1 0-1 0 0,0 0 1 0 0,0 0-1 0 0,0 0 1 0 0,0 0-1 0 0,0 0 1 0 0,0 0-1 0 0,-1 0 1 0 0,1 0 0 0 0,0 0-1 0 0,0-1 1 0 0,0 1-1 0 0,0 0 1 0 0,0 0-1 0 0,0 0 1 0 0,0 0-1 0 0,0 0 1 0 0,0 0-1 0 0,0 0 1 0 0,0-1-1 0 0,0 1 1 0 0,0 0-1 0 0,0 0 1 0 0,0 0-1 0 0,0 0 1 0 0,0 0-1 0 0,0-1 1 0 0,0 1-1 0 0,0 0 1 0 0,0 0-1 0 0,0 0 1 0 0,0 0 0 0 0,0 0-1 0 0,0 0 1 0 0,0-1-1 0 0,0 1 1 0 0,0 0-1 0 0,0 0 1 0 0,0 0-1 0 0,0 0 1 0 0,0 0-1 0 0,0 0 1 0 0,0-1-1 0 0,0 1 1 0 0,1 0-1 0 0,-1 0 1 0 0,0 0-1 0 0,0 0 1 0 0,0 0-1 0 0,0 0 1 0 0,0 0-1 0 0,0 0 1 0 0,0 0 0 0 0,1 0-1 0 0,-1 0 1 0 0,0 0 72 0 0,25-30-6431 0 0,35-26 594 0 0,-26 22 3945 0 0</inkml:trace>
  <inkml:trace contextRef="#ctx0" brushRef="#br0" timeOffset="136179.305">19553 9124 724 0 0,'18'6'2150'0'0,"-16"-6"-990"0"0,1 1 0 0 0,-1 0 1 0 0,0 0-1 0 0,0 0 0 0 0,0 1 1 0 0,0-1-1 0 0,0 0 0 0 0,0 1 1 0 0,0-1-1 0 0,-1 1 0 0 0,1 0 1 0 0,-1 0-1 0 0,1-1 0 0 0,-1 1 1 0 0,1 0-1161 0 0,5 14 570 0 0,5 12-463 0 0,1-1-1 0 0,2 0 1 0 0,0-1-1 0 0,10 12-106 0 0,-13-22-694 0 0,1-1-1 0 0,1 0 1 0 0,3 3 694 0 0,-7-10-1506 0 0,-1 1-1 0 0,2-1 1 0 0,-1-1 0 0 0,1 0-1 0 0,3 1 1507 0 0,-9-5-847 0 0,1-1 0 0 0,-1 0 0 0 0,0 0 0 0 0,1-1 0 0 0,-1 1 0 0 0,1-1 0 0 0,-1 0 1 0 0,1-1-1 0 0,0 1 0 0 0,-1-1 0 0 0,6-1 847 0 0,11-2-1936 0 0</inkml:trace>
  <inkml:trace contextRef="#ctx0" brushRef="#br0" timeOffset="136442.457">20088 9094 1928 0 0,'-91'46'10037'0'0,"-8"4"-3825"0"0,2 8-4715 0 0,34-16-1228 0 0,-19 11-544 0 0,2 4 1 0 0,2 4-1 0 0,-43 45 275 0 0,113-98-585 0 0,-23 25-2845 0 0,30-31 2873 0 0,-1 0-1 0 0,1-1 0 0 0,-1 1 0 0 0,1 0 0 0 0,0 0 1 0 0,0 0-1 0 0,0 0 0 0 0,0 1 0 0 0,0-1 1 0 0,0 0-1 0 0,1 0 0 0 0,-1 1 0 0 0,1-1 1 0 0,-1 0-1 0 0,1 2 558 0 0,4 3-3237 0 0,3-3 652 0 0</inkml:trace>
  <inkml:trace contextRef="#ctx0" brushRef="#br0" timeOffset="137158.418">20575 9692 456 0 0,'-3'10'9038'0'0,"-8"2"-3983"0"0,-22 11-1669 0 0,19-13-2971 0 0,-59 48 40 0 0,-20 15-844 0 0,28-31-3287 0 0,53-40-91 0 0,11-11 338 0 0,12-16-527 0 0,4-1 1688 0 0</inkml:trace>
  <inkml:trace contextRef="#ctx0" brushRef="#br0" timeOffset="149831.334">17011 8790 308 0 0,'11'-15'2520'0'0,"-9"12"1459"0"0,47 24-2549 0 0,-47-19-1364 0 0,1 1-1 0 0,-1 1 1 0 0,0-1 0 0 0,0 0 0 0 0,0 0 0 0 0,-1 1 0 0 0,1-1-1 0 0,-1 1 1 0 0,0-1 0 0 0,0 1 0 0 0,0 0 0 0 0,-1-1-1 0 0,1 1 1 0 0,-1 0 0 0 0,0 0 0 0 0,0-1 0 0 0,0 1 0 0 0,0 1-66 0 0,0 1 63 0 0,0 0 0 0 0,0-1 0 0 0,1 1 0 0 0,0 0 0 0 0,0-1 0 0 0,0 1 0 0 0,1 1-63 0 0,-1-5-3 0 0,0 0 0 0 0,0 0 1 0 0,1 0-1 0 0,-1 0 0 0 0,1 0 0 0 0,-1 0 1 0 0,1 0-1 0 0,0 0 0 0 0,-1-1 1 0 0,1 1-1 0 0,0-1 0 0 0,0 1 0 0 0,0-1 1 0 0,0 0-1 0 0,0 0 0 0 0,1 0 0 0 0,-1 0 1 0 0,0 0-1 0 0,0 0 0 0 0,2 0 3 0 0,25 4-1 0 0,-24-5 0 0 0,-1 1 0 0 0,1-1 0 0 0,-1 1 0 0 0,0 0 1 0 0,0 1-1 0 0,1-1 0 0 0,2 2 1 0 0,-6-2 0 0 0,0 0-1 0 0,1 0 1 0 0,-1 0 0 0 0,0 0 0 0 0,0 0 0 0 0,0 0 0 0 0,0 0-1 0 0,0 1 1 0 0,0-1 0 0 0,0 0 0 0 0,0 1 0 0 0,-1-1 0 0 0,1 0 0 0 0,-1 1-1 0 0,1-1 1 0 0,-1 1 0 0 0,1-1 0 0 0,-1 1 0 0 0,0-1 0 0 0,1 1-1 0 0,-1-1 1 0 0,0 1 0 0 0,0 0 0 0 0,0 1 0 0 0,-1-1 0 0 0,1 0 0 0 0,0 0 0 0 0,0 0-1 0 0,0 0 1 0 0,1 0 0 0 0,-1-1 0 0 0,0 1 0 0 0,1 0 0 0 0,-1 0 0 0 0,1 0 0 0 0,0 0-1 0 0,-1 0 1 0 0,1 0 0 0 0,0-1 0 0 0,1 2 0 0 0,-1-3 0 0 0,0 1 0 0 0,-1-1 0 0 0,1 0 0 0 0,0 0 0 0 0,0 1 0 0 0,0-1-1 0 0,0 0 1 0 0,0 0 0 0 0,0 0 0 0 0,0 0 0 0 0,-1 0 0 0 0,1 0 0 0 0,0 0 0 0 0,0-1 0 0 0,0 1 0 0 0,0 0 0 0 0,0 0 0 0 0,0-1-1 0 0,-1 1 1 0 0,1 0 0 0 0,0-1 0 0 0,0 1 0 0 0,0-1 0 0 0,-1 1 0 0 0,1-1 0 0 0,0 0 0 0 0,-1 1 0 0 0,1-1 0 0 0,0 0-1 0 0,-1 1 1 0 0,1-1 0 0 0,-1 0 0 0 0,1 0 0 0 0,-1 1 0 0 0,0 0 0 0 0,1 0 0 0 0,-1 0-1 0 0,0-1 1 0 0,1 1 0 0 0,-1 0 0 0 0,0 0 0 0 0,1 0 0 0 0,-1-1-1 0 0,0 1 1 0 0,0 0 0 0 0,1-1 0 0 0,-1 1 0 0 0,0 0-1 0 0,0 0 1 0 0,1-1 0 0 0,-1 1 0 0 0,0 0 0 0 0,0-1-1 0 0,0 1 1 0 0,0-1 0 0 0,0 1 0 0 0,0 0 0 0 0,0-1-1 0 0,1 1 1 0 0,-1 0 0 0 0,0-1 0 0 0,0 1 0 0 0,0-1 0 0 0,-1 1 0 0 0,-9 0-366 0 0,-17 8-1586 0 0,-8 10-3213 0 0,26-12 3605 0 0</inkml:trace>
  <inkml:trace contextRef="#ctx0" brushRef="#br0" timeOffset="151613.71">16910 8843 28 0 0,'1'-1'249'0'0,"0"0"1"0"0,0 0-1 0 0,0 0 0 0 0,0 0 0 0 0,0-1 1 0 0,0 1-1 0 0,-1 0 0 0 0,1 0 1 0 0,0 0-1 0 0,-1-1 0 0 0,1 1 0 0 0,-1 0 1 0 0,0-1-1 0 0,1 1 0 0 0,-1-1-249 0 0,0 1 169 0 0,1-1 0 0 0,-1 0-1 0 0,1 0 1 0 0,0 1 0 0 0,-1-1-1 0 0,1 0 1 0 0,0 1 0 0 0,0-1-1 0 0,0 1 1 0 0,0-1 0 0 0,0 1-1 0 0,1-1 1 0 0,0 0-169 0 0,3-1 173 0 0,-1 0 33 0 0,0 1 1 0 0,0 0-1 0 0,0 0 0 0 0,0 0 1 0 0,1 0-1 0 0,-1 0 1 0 0,3 1-207 0 0,-6 0 20 0 0,0 1 0 0 0,1 0 0 0 0,-1 0-1 0 0,1 0 1 0 0,-1 0 0 0 0,1 1 0 0 0,-1-1 0 0 0,1 0 0 0 0,-1 1 0 0 0,0-1 0 0 0,1 1 0 0 0,-1-1 0 0 0,0 1 0 0 0,1-1 0 0 0,-1 1 0 0 0,0 0 0 0 0,0 0 0 0 0,0 0 0 0 0,1 0 0 0 0,-1 0 0 0 0,0 0 0 0 0,0 0 0 0 0,-1 0 0 0 0,1 0 0 0 0,0 0 0 0 0,0 1-20 0 0,9 12 377 0 0,-7-10-274 0 0,0 0 0 0 0,0 1 0 0 0,0-2 0 0 0,1 1 0 0 0,-1 0 0 0 0,1-1 0 0 0,0 0 0 0 0,3 3-103 0 0,-3-3 5 0 0,0 1 0 0 0,-1-1 0 0 0,1 1-1 0 0,-1-1 1 0 0,0 1 0 0 0,-1 0 0 0 0,1 1 0 0 0,-1-1 0 0 0,2 2-5 0 0,17 25 35 0 0,-19-29-32 0 0,0 0 1 0 0,0 0 0 0 0,-1 1-1 0 0,1-1 1 0 0,-1 0 0 0 0,0 1-1 0 0,1-1 1 0 0,-1 1 0 0 0,0-1-1 0 0,-1 1 1 0 0,1 0-4 0 0,0-1 6 0 0,0 1-1 0 0,-1-1 1 0 0,1 1 0 0 0,0-1 0 0 0,1 0-1 0 0,-1 1 1 0 0,0-1 0 0 0,1 0-1 0 0,-1 0 1 0 0,1 0 0 0 0,0 0 0 0 0,-1 0-1 0 0,1 0 1 0 0,0 0 0 0 0,0-1-6 0 0,4 3 206 0 0,0-1 1 0 0,1 0-1 0 0,-1-1 0 0 0,1 0 1 0 0,-1 0-1 0 0,1 0 1 0 0,-1 0-1 0 0,1-1 0 0 0,3 0-206 0 0,62 2-146 0 0,-58 3-906 0 0,-19-12-5816 0 0,-2 0 4886 0 0</inkml:trace>
  <inkml:trace contextRef="#ctx0" brushRef="#br0" timeOffset="160686.76">253 11212 336 0 0,'-3'-5'710'0'0,"-1"1"0"0"0,-1-1 0 0 0,1 1 1 0 0,0 0-1 0 0,-1 0 0 0 0,0 1 0 0 0,0-1 0 0 0,0 1 0 0 0,-1 0-710 0 0,69-2 399 0 0,67-2-315 0 0,558-47 151 0 0,-29-16 233 0 0,620 17-468 0 0,-488 61-29 0 0,656-11 28 0 0,463-76 11 0 0,-1079 40-3 0 0,868-27 1009 0 0,1417-81-412 0 0,2113-183 234 0 0,-2800 293-820 0 0,-1 90-34 0 0,-2305-49 20 0 0,1348 24 11 0 0,6 1-114 0 0,-269 34-5824 0 0,-1109-57 5006 0 0,131 9-1071 0 0</inkml:trace>
  <inkml:trace contextRef="#ctx0" brushRef="#br0" timeOffset="166697.889">9054 12216 1592 0 0,'-2'0'429'0'0,"0"-1"0"0"0,1 1-1 0 0,-1-1 1 0 0,1 0 0 0 0,-1 1 0 0 0,1-1-1 0 0,-1 0 1 0 0,1 0 0 0 0,-1 0 0 0 0,1 0-1 0 0,0-1 1 0 0,0 1 0 0 0,-1 0 0 0 0,1 0-1 0 0,0-1 1 0 0,0 1 0 0 0,0-1-429 0 0,2 1 134 0 0,-1 0 1 0 0,0 0-1 0 0,1 0 1 0 0,-1 0-1 0 0,1 1 0 0 0,-1-1 1 0 0,1 0-1 0 0,0 0 1 0 0,-1 1-1 0 0,1-1 1 0 0,0 0-1 0 0,-1 1 0 0 0,1-1 1 0 0,0 1-1 0 0,0-1 1 0 0,0 1-1 0 0,-1-1 1 0 0,1 1-1 0 0,0-1 0 0 0,0 1 1 0 0,0 0-1 0 0,0-1 1 0 0,0 1-1 0 0,0 0 0 0 0,0 0 1 0 0,0 0-1 0 0,0 0 1 0 0,0 0-1 0 0,0 0-134 0 0,107-21 4118 0 0,59 5-2162 0 0,-63 14-1879 0 0,0 5 1 0 0,5 5-78 0 0,8 0-2775 0 0,0-5-4621 0 0,-104-3 5881 0 0,1 0 0 0 0,-1-1-1 0 0,0-1 1 0 0,5-1 1515 0 0,9-6-2192 0 0</inkml:trace>
  <inkml:trace contextRef="#ctx0" brushRef="#br0" timeOffset="166978.842">9706 11894 400 0 0,'-34'67'7604'0'0,"-18"38"-278"0"0,7 1-3756 0 0,37-80-3539 0 0,0-1 0 0 0,1 1 1 0 0,2 1-1 0 0,0-1 0 0 0,2 1 1 0 0,1 0-1 0 0,1 18-31 0 0,2-13-715 0 0,2 29-7033 0 0,-4 0 0 0 0,-2 3 7748 0 0,-2-30-2316 0 0</inkml:trace>
  <inkml:trace contextRef="#ctx0" brushRef="#br0" timeOffset="164406.811">5172 12072 900 0 0,'-6'-2'872'0'0,"1"0"1"0"0,0 0-1 0 0,0 0 0 0 0,0-1 1 0 0,0 0-1 0 0,0 0 0 0 0,0 0 0 0 0,-3-3-872 0 0,7 5 71 0 0,1 0-1 0 0,-1 0 0 0 0,0 1 0 0 0,1-1 0 0 0,-1 0 0 0 0,1 0 1 0 0,-1 0-1 0 0,1 0 0 0 0,0 0 0 0 0,-1 0 0 0 0,1 0 1 0 0,0 0-1 0 0,-1 0 0 0 0,1 0 0 0 0,0 0 0 0 0,0 0 0 0 0,0 0 1 0 0,0 0-1 0 0,0 0 0 0 0,0 0-70 0 0,1-1 44 0 0,-1 0 0 0 0,1 0 0 0 0,0 0-1 0 0,0 1 1 0 0,0-1 0 0 0,0 0 0 0 0,0 0 0 0 0,0 1 0 0 0,0-1 0 0 0,0 1 0 0 0,1-1-1 0 0,-1 1 1 0 0,1-1 0 0 0,0 1-44 0 0,13-12 382 0 0,1 1 0 0 0,0 1-1 0 0,1 1 1 0 0,0 0 0 0 0,11-3-382 0 0,91-35 1270 0 0,-96 40-1074 0 0,1 0-1 0 0,1 2 0 0 0,-1 0 1 0 0,1 2-1 0 0,0 1 0 0 0,18 0-195 0 0,-27 3 17 0 0,1 1-1 0 0,0 0 1 0 0,0 1-1 0 0,-1 1 1 0 0,1 1-1 0 0,-1 1 1 0 0,0 0 0 0 0,0 0-1 0 0,-1 2 1 0 0,8 4-17 0 0,16 12 1 0 0,0 2 1 0 0,-1 2-1 0 0,0 3-1 0 0,-2-2 0 0 0,1-2 0 0 0,2-1 0 0 0,2 0 0 0 0,-20-16-28 0 0,0-1-1 0 0,0-1 1 0 0,0 0 0 0 0,1-2 0 0 0,0 0 0 0 0,0-2 0 0 0,0 0 0 0 0,0-2 0 0 0,1 0-1 0 0,-1-1 1 0 0,22-4 28 0 0,-22 1-856 0 0,0 0-1 0 0,-1-2 1 0 0,1-1-1 0 0,8-3 857 0 0,-26 8-462 0 0,-1 0-1 0 0,1 0 1 0 0,0-1-1 0 0,-1 1 1 0 0,1-1-1 0 0,-1 0 1 0 0,1 0 0 0 0,-1 0-1 0 0,0 0 1 0 0,0-1-1 0 0,0 0 1 0 0,0 1 0 0 0,0-1-1 0 0,-1 0 1 0 0,1 0-1 0 0,0-1 463 0 0,-1-9-2106 0 0</inkml:trace>
  <inkml:trace contextRef="#ctx0" brushRef="#br0" timeOffset="164705.064">5957 12179 260 0 0,'-105'125'8872'0'0,"18"-23"-4381"0"0,54-61-3907 0 0,-14 26-584 0 0,32-43 45 0 0,-21 32 74 0 0,-13 30-119 0 0,40-69 1 0 0,1 0 0 0 0,1 1 0 0 0,1 0 0 0 0,0 1 0 0 0,1-1 1 0 0,1 1-1 0 0,0 8-1 0 0,4-22-77 0 0,-1 0 1 0 0,2 1 0 0 0,-1-1 0 0 0,0 0 0 0 0,1 1-1 0 0,0-1 1 0 0,0 0 0 0 0,1 0 0 0 0,-1 0 0 0 0,1 1 76 0 0,-1-4-142 0 0,-1-1 1 0 0,1 0 0 0 0,-1 0 0 0 0,1 0 0 0 0,0 0 0 0 0,0 0-1 0 0,-1 0 1 0 0,1 0 0 0 0,0 0 0 0 0,0 0 0 0 0,0 0 0 0 0,0 0 0 0 0,0-1-1 0 0,0 1 1 0 0,0 0 0 0 0,0-1 0 0 0,0 1 0 0 0,0-1 0 0 0,1 1 0 0 0,-1-1-1 0 0,0 1 1 0 0,0-1 0 0 0,0 0 0 0 0,1 0 0 0 0,-1 1 0 0 0,0-1 0 0 0,1 0-1 0 0,-1 0 1 0 0,0 0 0 0 0,0 0 0 0 0,1-1 0 0 0,-1 1 0 0 0,0 0-1 0 0,0-1 1 0 0,0 1 0 0 0,1 0 0 0 0,-1-1 0 0 0,0 1 0 0 0,0-1 0 0 0,0 0-1 0 0,0 1 1 0 0,0-1 0 0 0,0 0 0 0 0,1 0 141 0 0,4-3-915 0 0,0-1 0 0 0,0 0 0 0 0,-1 0 0 0 0,1 0 0 0 0,2-4 915 0 0,13-15-1859 0 0</inkml:trace>
  <inkml:trace contextRef="#ctx0" brushRef="#br0" timeOffset="164983.651">6192 12133 1620 0 0,'-39'33'7172'0'0,"18"-15"-5850"0"0,0 1 0 0 0,1 1 0 0 0,-2 4-1322 0 0,-5 6 318 0 0,2 2 0 0 0,2 1 1 0 0,0 1-1 0 0,-17 37-318 0 0,36-61-19 0 0,-1 1-1 0 0,1 0 1 0 0,1 0 0 0 0,0 0-1 0 0,0 1 1 0 0,2-1 0 0 0,-1 1-1 0 0,1-1 1 0 0,1 4 19 0 0,0-8-186 0 0,1 0 0 0 0,0 1 0 0 0,0-1 0 0 0,1 0 0 0 0,-1 0 0 0 0,2 0 0 0 0,-1 0 0 0 0,1 0 0 0 0,0 0 0 0 0,1-1 0 0 0,-1 0 0 0 0,1 1-1 0 0,0-1 1 0 0,1-1 0 0 0,1 3 186 0 0,-3-5-501 0 0,-1-1-1 0 0,1 1 0 0 0,0-1 0 0 0,0 1 0 0 0,0-1 1 0 0,1 0-1 0 0,-1 0 0 0 0,0 0 0 0 0,1-1 1 0 0,-1 1-1 0 0,1-1 0 0 0,0 0 0 0 0,-1 0 1 0 0,1 0-1 0 0,0 0 0 0 0,0-1 0 0 0,-1 1 502 0 0,14-1-1736 0 0</inkml:trace>
  <inkml:trace contextRef="#ctx0" brushRef="#br0" timeOffset="165342.374">6936 12135 644 0 0,'5'-8'1380'0'0,"0"1"0"0"0,0-1 0 0 0,0 0 0 0 0,2-8-1380 0 0,5-8 2817 0 0,-47 85 679 0 0,9-18-2610 0 0,3 0 0 0 0,1 2-1 0 0,2 0 1 0 0,-9 33-886 0 0,26-65 25 0 0,1 0 1 0 0,0-1-1 0 0,1 1 0 0 0,1 0 0 0 0,0 0 0 0 0,0 0 1 0 0,1 0-1 0 0,1 0 0 0 0,0-1 0 0 0,1 1 1 0 0,0-1-1 0 0,1 1 0 0 0,3 5-25 0 0,-4-12-48 0 0,-1 0-1 0 0,1 0 1 0 0,1-1 0 0 0,-1 1 0 0 0,1-1-1 0 0,0 0 1 0 0,0 0 0 0 0,1-1 0 0 0,-1 1-1 0 0,1-1 1 0 0,0 0 0 0 0,4 3 48 0 0,-5-5-190 0 0,1 1 0 0 0,-1-1 0 0 0,1 0 1 0 0,0-1-1 0 0,0 1 0 0 0,0-1 0 0 0,-1 0 1 0 0,1 0-1 0 0,0 0 0 0 0,1-1 0 0 0,-1 0 0 0 0,0 0 1 0 0,0 0-1 0 0,0-1 0 0 0,0 1 0 0 0,0-1 0 0 0,3-1 190 0 0,0-1-870 0 0,1 0 0 0 0,-1-1 0 0 0,0 1 0 0 0,0-2 0 0 0,0 1 0 0 0,0-1 0 0 0,-1 0-1 0 0,0-1 1 0 0,0 0 0 0 0,0 0 0 0 0,-1 0 0 0 0,5-7 870 0 0,8-13-1797 0 0</inkml:trace>
  <inkml:trace contextRef="#ctx0" brushRef="#br0" timeOffset="165530.566">7292 12198 1960 0 0,'45'18'8326'0'0,"2"-3"-4158"0"0,100 19-4410 0 0,-55-13 763 0 0,-25-6-835 0 0,8 2 254 0 0,1 4 60 0 0,-4 6-3166 0 0,-55-18-641 0 0,0 0 1 0 0,15 10 3806 0 0,-20-10-2208 0 0</inkml:trace>
  <inkml:trace contextRef="#ctx0" brushRef="#br0" timeOffset="165787.998">7980 12112 72 0 0,'-45'24'4821'0'0,"-58"32"3200"0"0,72-37-6870 0 0,0 2 0 0 0,-4 5-1151 0 0,-11 10 99 0 0,-2 2 885 0 0,-42 41-984 0 0,77-65-161 0 0,0 0 1 0 0,1 1-1 0 0,0 0 0 0 0,1 1 0 0 0,1 0 1 0 0,0 1-1 0 0,1 0 0 0 0,-1 6 161 0 0,6-15 197 0 0,1-1-5154 0 0,8-19-3178 0 0,1-3 6257 0 0</inkml:trace>
  <inkml:trace contextRef="#ctx0" brushRef="#br0" timeOffset="166103.247">8203 12001 1260 0 0,'9'0'838'0'0,"8"0"1192"0"0,0 1 0 0 0,0 1 0 0 0,0 1 0 0 0,-1 0 0 0 0,16 5-2030 0 0,-27-6 393 0 0,0 0 0 0 0,0 1 0 0 0,0 0 0 0 0,-1-1 0 0 0,1 1 0 0 0,-1 1 0 0 0,1-1 0 0 0,-1 1 0 0 0,0 0-393 0 0,0 0 13 0 0,0 0-1 0 0,-1 1 1 0 0,0 0-1 0 0,1 0 1 0 0,-2 0 0 0 0,1 0-1 0 0,0 0 1 0 0,-1 1-1 0 0,1 4-12 0 0,0 4 15 0 0,0 0-1 0 0,-1 0 1 0 0,0 0-1 0 0,-2 1 1 0 0,1-1-1 0 0,-2 0 1 0 0,0 1-1 0 0,0-1 1 0 0,-2 0-1 0 0,0 0 1 0 0,0 0-1 0 0,-1 0 1 0 0,-2 2-15 0 0,-6 16 0 0 0,-2 1 1 0 0,-1-2-1 0 0,-1 0 0 0 0,-18 24 0 0 0,11-19 82 0 0,-25 27-82 0 0,5-19-1889 0 0,35-37 177 0 0,0-1 1 0 0,-1 0-1 0 0,0 0 0 0 0,-5 2 1712 0 0,10-7-1928 0 0,3-2-1301 0 0,5-4 1360 0 0</inkml:trace>
  <inkml:trace contextRef="#ctx0" brushRef="#br0" timeOffset="163588.312">3501 12382 540 0 0,'-25'5'5382'0'0,"1"-2"1"0"0,-24 1-5383 0 0,37-3 1876 0 0,-1 2 281 0 0,15 2-1118 0 0,23 3-625 0 0,21-7-300 0 0,-1-2-1 0 0,1-3 1 0 0,42-7-114 0 0,4-1 44 0 0,-23 5-504 0 0,200-15 464 0 0,-181 21-3189 0 0,0 6-3586 0 0,-70-2 3843 0 0,-9 2 448 0 0</inkml:trace>
  <inkml:trace contextRef="#ctx0" brushRef="#br0" timeOffset="163889.927">3657 12569 60 0 0,'-61'39'5671'0'0,"53"-35"-2991"0"0,0 0 0 0 0,0 0 0 0 0,0-1 0 0 0,0 0 0 0 0,-3 1-2680 0 0,157-32 362 0 0,-1-5-4607 0 0,49-9-7153 0 0,-143 31 8888 0 0</inkml:trace>
  <inkml:trace contextRef="#ctx0" brushRef="#br0" timeOffset="162310.82">337 12347 1164 0 0,'-6'-2'986'0'0,"-1"2"-1"0"0,1-1 1 0 0,-1 1-1 0 0,1 0 1 0 0,-1 0-1 0 0,-1 1-985 0 0,5 0 177 0 0,0-1 0 0 0,-1 1 0 0 0,1 0 1 0 0,0 0-1 0 0,0 0 0 0 0,0 0 0 0 0,0 1 0 0 0,0-1 0 0 0,0 1 0 0 0,0 0 0 0 0,0 0 0 0 0,-1 1-177 0 0,4-3 6 0 0,0 0 0 0 0,0 0 0 0 0,0 0-1 0 0,0 0 1 0 0,0 0 0 0 0,-1 0 0 0 0,1 0 0 0 0,0 0-1 0 0,0 0 1 0 0,0 0 0 0 0,0 0 0 0 0,0 1 0 0 0,0-1-1 0 0,0 0 1 0 0,0 0 0 0 0,0 0 0 0 0,0 0 0 0 0,0 0 0 0 0,0 0-1 0 0,0 0 1 0 0,0 0 0 0 0,0 0 0 0 0,0 0 0 0 0,0 1-1 0 0,0-1 1 0 0,0 0 0 0 0,0 0 0 0 0,0 0 0 0 0,0 0-1 0 0,0 0 1 0 0,0 0 0 0 0,0 0 0 0 0,0 0 0 0 0,0 0-1 0 0,0 0 1 0 0,0 1 0 0 0,0-1 0 0 0,0 0 0 0 0,0 0-1 0 0,0 0 1 0 0,0 0 0 0 0,0 0 0 0 0,0 0 0 0 0,0 0 0 0 0,0 0-1 0 0,0 0 1 0 0,0 0 0 0 0,0 0 0 0 0,0 0 0 0 0,0 1-1 0 0,1-1 1 0 0,-1 0 0 0 0,0 0 0 0 0,0 0 0 0 0,0 0-1 0 0,0 0 1 0 0,0 0 0 0 0,0 0 0 0 0,0 0 0 0 0,0 0-1 0 0,0 0 1 0 0,0 0 0 0 0,1 0 0 0 0,-1 0-6 0 0,10 1 187 0 0,12-4-31 0 0,19-11-123 0 0,-1-1 1 0 0,-1-3-1 0 0,0-1 0 0 0,31-22-33 0 0,19-9 23 0 0,-67 44-19 0 0,-22 6-3 0 0,1 0-1 0 0,-1 0 1 0 0,1 0-1 0 0,-1 0 1 0 0,1 0-1 0 0,-1 0 0 0 0,1 0 1 0 0,-1 1-1 0 0,1-1 1 0 0,-1 0-1 0 0,1 0 0 0 0,-1 1 1 0 0,1-1-1 0 0,-1 0 1 0 0,0 1-1 0 0,1-1 1 0 0,-1 0-1 0 0,0 1 0 0 0,1-1 1 0 0,-1 0-1 0 0,0 1 1 0 0,1-1-1 0 0,-1 1 1 0 0,0-1-1 0 0,0 1 0 0 0,1 3 2 0 0,0-1 0 0 0,-1 1 0 0 0,1-1 0 0 0,-1 1 0 0 0,0 0 1 0 0,0-1-1 0 0,-1 1 0 0 0,1-1 0 0 0,-1 1 0 0 0,0 0-2 0 0,-11 60 5 0 0,-3 0-1 0 0,-3-2 1 0 0,-5 5-5 0 0,-74 180 923 0 0,58-158 898 0 0,-14 18-1821 0 0,32-70 484 0 0,-1-1-1 0 0,-1-1 1 0 0,-3-1 0 0 0,-3 3-484 0 0,26-34 20 0 0,0 0 0 0 0,0 0 0 0 0,-1 0 0 0 0,1 0 1 0 0,-1 0-1 0 0,0-1 0 0 0,1 1 0 0 0,-4 0-20 0 0,6-2 1 0 0,1-1 0 0 0,0 0 0 0 0,-1 0 0 0 0,1 0 0 0 0,0 0 1 0 0,-1 0-1 0 0,1 1 0 0 0,0-1 0 0 0,-1 0 0 0 0,1 0 0 0 0,0 0 0 0 0,-1 0 0 0 0,1 0 1 0 0,-1 0-1 0 0,1 0 0 0 0,0 0 0 0 0,-1-1 0 0 0,1 1 0 0 0,0 0 0 0 0,-1 0 0 0 0,1 0 1 0 0,0 0-1 0 0,-1 0 0 0 0,1-1 0 0 0,0 1 0 0 0,-1 0 0 0 0,1 0 0 0 0,0 0 0 0 0,0-1 0 0 0,-1 1 1 0 0,1 0-1 0 0,0 0 0 0 0,0-1 0 0 0,-1 1 0 0 0,1 0-1 0 0,0-2 1 0 0,-1 0-1 0 0,1 0 1 0 0,0 1-1 0 0,0-1 1 0 0,0 0-1 0 0,0 0 1 0 0,0 1-1 0 0,0-1 1 0 0,0 0-1 0 0,1 0 1 0 0,-1 1-1 0 0,1-1 1 0 0,-1 0-1 0 0,36-116-54 0 0,39-88 54 0 0,-31 92-5 0 0,3-8 14 0 0,5 3 1 0 0,20-24-10 0 0,-36 77 5 0 0,3 2 0 0 0,3 2 0 0 0,3 2 0 0 0,33-33-5 0 0,-59 73 2 0 0,1 0-1 0 0,0 2 1 0 0,2 1 0 0 0,0 0-1 0 0,1 1 1 0 0,0 2-1 0 0,2 0 1 0 0,-1 2-1 0 0,17-6-1 0 0,-29 14 1 0 0,-1 0 0 0 0,1 1 0 0 0,0 1 0 0 0,0 0 0 0 0,0 0 0 0 0,0 1 0 0 0,0 1 0 0 0,1 0 0 0 0,-1 1 0 0 0,7 1-1 0 0,-10-1 0 0 0,0 2 1 0 0,0-1-1 0 0,0 1 0 0 0,-1 1 1 0 0,1-1-1 0 0,-1 1 0 0 0,0 1 0 0 0,0 0 1 0 0,0 0-1 0 0,0 0 0 0 0,-1 1 1 0 0,0 0-1 0 0,0 1 0 0 0,4 5 0 0 0,-5-5 1 0 0,0 0-1 0 0,0 1 0 0 0,-1 0 1 0 0,0 0-1 0 0,-1 0 0 0 0,1 0 1 0 0,-2 0-1 0 0,1 1 1 0 0,-1 0-1 0 0,-1 0 0 0 0,1 0 1 0 0,-1 0-1 0 0,-1 0 0 0 0,0 0 1 0 0,0 1-1 0 0,-1-1 0 0 0,-1 9 0 0 0,0-5 1 0 0,-1 1-1 0 0,-1-1 1 0 0,0 0-1 0 0,-1-1 1 0 0,-1 1-1 0 0,0-1 1 0 0,0 1-1 0 0,-1-1 1 0 0,-1-1-1 0 0,0 1 1 0 0,-1-1-1 0 0,-2 2 0 0 0,-19 22-2 0 0,-2-2-1 0 0,-2-1 1 0 0,0-1-1 0 0,-2-2 0 0 0,-2-2 1 0 0,0-1-1 0 0,-2-1 0 0 0,0-3 1 0 0,-2-1-1 0 0,0-2 1 0 0,-1-2-1 0 0,-17 4 3 0 0,32-13 13 0 0,1-2 0 0 0,-1 0 0 0 0,-23 1-13 0 0,37-5-321 0 0,0-2 0 0 0,-1 0-1 0 0,1 0 1 0 0,0-1 0 0 0,0-1 0 0 0,0 0 0 0 0,0-1 0 0 0,-11-3 321 0 0,24 6-96 0 0,-1 0 0 0 0,0-1 0 0 0,1 1 0 0 0,-1 0 0 0 0,0 0 0 0 0,1 0 0 0 0,-1-1 0 0 0,1 1 0 0 0,-1 0 0 0 0,0-1 0 0 0,1 1 0 0 0,-1-1 0 0 0,1 1 0 0 0,-1-1 0 0 0,1 1 0 0 0,-1-1 1 0 0,1 1-1 0 0,0-1 0 0 0,-1 1 0 0 0,1-1 0 0 0,-1 1 0 0 0,1-1 0 0 0,0 0 0 0 0,0 1 0 0 0,-1-1 96 0 0,1 0-138 0 0,1 0 0 0 0,-1 1 1 0 0,0-1-1 0 0,0 0 0 0 0,0 1 1 0 0,1-1-1 0 0,-1 1 0 0 0,0-1 1 0 0,1 0-1 0 0,-1 1 0 0 0,1-1 0 0 0,-1 1 1 0 0,1-1-1 0 0,-1 1 0 0 0,1-1 1 0 0,-1 1-1 0 0,1-1 0 0 0,-1 1 0 0 0,1-1 138 0 0,31-14-3923 0 0,-10 8 2241 0 0,5-1 267 0 0</inkml:trace>
  <inkml:trace contextRef="#ctx0" brushRef="#br0" timeOffset="162622.897">2150 11900 1040 0 0,'-21'12'3331'0'0,"-1"-1"1"0"0,-20 7-3332 0 0,-35 18 3725 0 0,37-10-3221 0 0,1 1 1 0 0,2 2-1 0 0,0 1 0 0 0,2 2 1 0 0,-18 22-505 0 0,-19 28 1045 0 0,-53 80-1045 0 0,92-117 679 0 0,2 1-1 0 0,-24 49-678 0 0,47-79 65 0 0,1 0 0 0 0,1 0-1 0 0,0 1 1 0 0,1-1-1 0 0,0 1 1 0 0,2 0 0 0 0,0 1-1 0 0,1-1 1 0 0,1 0-1 0 0,0 1 1 0 0,1 8-65 0 0,1-20-72 0 0,0 1 0 0 0,0 0 1 0 0,1-1-1 0 0,-1 0 0 0 0,1 1 1 0 0,1-1-1 0 0,-1 0 0 0 0,1 0 1 0 0,0 0-1 0 0,0 0 0 0 0,1-1 0 0 0,0 1 1 0 0,0-1-1 0 0,0 0 0 0 0,0 0 1 0 0,1 0-1 0 0,0-1 0 0 0,0 0 0 0 0,0 0 1 0 0,1 0-1 0 0,-1 0 0 0 0,1-1 1 0 0,0 0-1 0 0,0 0 0 0 0,0-1 0 0 0,1 1 72 0 0,0-1-561 0 0,-1-1 0 0 0,1 1 0 0 0,0-1 0 0 0,0 0 0 0 0,0-1 0 0 0,0 0 0 0 0,0 0 0 0 0,-1 0 0 0 0,1-1 0 0 0,0 0 0 0 0,0 0 0 0 0,0-1 0 0 0,-1 0 0 0 0,1 0 0 0 0,-1-1 0 0 0,5-1 561 0 0,24-16-2760 0 0,-2-3 450 0 0</inkml:trace>
  <inkml:trace contextRef="#ctx0" brushRef="#br0" timeOffset="162886.707">2022 12365 1032 0 0,'4'-1'1001'0'0,"0"0"-1"0"0,0 0 1 0 0,0-1-1 0 0,0 0 1 0 0,0 0-1 0 0,0 0 1 0 0,1-1-1001 0 0,13-7 6756 0 0,-17 10-6598 0 0,0 0-1 0 0,-1 0 1 0 0,1 0-1 0 0,0 0 1 0 0,0 0 0 0 0,0 0-1 0 0,-1 0 1 0 0,1 0-1 0 0,0 0 1 0 0,0 0 0 0 0,0 1-1 0 0,-1-1 1 0 0,1 0-1 0 0,0 1 1 0 0,0-1 0 0 0,-1 0-1 0 0,1 1 1 0 0,0-1-1 0 0,-1 1 1 0 0,1-1 0 0 0,0 1-1 0 0,-1-1 1 0 0,1 1-1 0 0,0 0-157 0 0,17 19-45 0 0,-10-10 234 0 0,45 41-302 0 0,2-3 0 0 0,3-1 0 0 0,15 6 113 0 0,-33-28-4458 0 0,34 17 4458 0 0,-67-38-879 0 0,1-1 0 0 0,-1 1 1 0 0,1-1-1 0 0,-1-1 0 0 0,1 1 1 0 0,0-1-1 0 0,0-1 1 0 0,0 1-1 0 0,1-1 0 0 0,-1-1 1 0 0,0 0-1 0 0,6 0 879 0 0,11-4-2113 0 0</inkml:trace>
  <inkml:trace contextRef="#ctx0" brushRef="#br0" timeOffset="163136.562">2744 12206 1884 0 0,'-66'42'5913'0'0,"31"-20"-2737"0"0,0 1 1 0 0,-25 23-3177 0 0,-14 22 538 0 0,3 2 1 0 0,4 4-1 0 0,-8 16-538 0 0,60-70 113 0 0,0 1 0 0 0,2 0 0 0 0,-5 10-113 0 0,6 4-4726 0 0,30-90-3481 0 0,-11 23 6048 0 0</inkml:trace>
  <inkml:trace contextRef="#ctx0" brushRef="#br0" timeOffset="163386.084">2635 12055 576 0 0,'32'-2'2263'0'0,"-13"0"-164"0"0,0 1 0 0 0,0 1 1 0 0,1 1-1 0 0,10 2-2099 0 0,-23-2 207 0 0,-1 0 0 0 0,1 1 0 0 0,-1 0 0 0 0,0 1 0 0 0,0-1 0 0 0,0 1 0 0 0,0 0-1 0 0,0 1 1 0 0,0-1 0 0 0,-1 1 0 0 0,1 0 0 0 0,-1 1 0 0 0,0-1 0 0 0,-1 1 0 0 0,2 1-207 0 0,0 3 16 0 0,0-1 0 0 0,0 1 0 0 0,-1 1 0 0 0,0-1 0 0 0,-1 1 1 0 0,0 0-1 0 0,-1 0 0 0 0,0 0 0 0 0,0 0 0 0 0,-1 1 0 0 0,0-1 0 0 0,-1 1 0 0 0,0-1 0 0 0,-1 1 0 0 0,0 0 0 0 0,-1-1 1 0 0,0 1-1 0 0,-1 0-16 0 0,-3 26 1 0 0,-3-1 1 0 0,-1 0 0 0 0,-1 0 0 0 0,-9 17-2 0 0,3-12 19 0 0,-2-1 1 0 0,-2 0 0 0 0,-21 30-20 0 0,-80 104-615 0 0,117-164-3558 0 0,17-17 790 0 0,27-24-778 0 0,-35 27 3767 0 0,26-20-1336 0 0</inkml:trace>
  <inkml:trace contextRef="#ctx0" brushRef="#br0" timeOffset="175795.68">10615 12009 184 0 0,'-9'-2'947'0'0,"1"-1"-1"0"0,0 0 1 0 0,0 0-1 0 0,1-1 1 0 0,-1 0-1 0 0,1-1 1 0 0,0 1-947 0 0,5 3 69 0 0,1 0 1 0 0,-1 0-1 0 0,1-1 1 0 0,0 1-1 0 0,-1 0 1 0 0,1 0-1 0 0,0-1 0 0 0,0 1 1 0 0,0-1-1 0 0,0 1 1 0 0,0-1-1 0 0,1 1 1 0 0,-1-1-1 0 0,0 1 0 0 0,1-1 1 0 0,-1 0-1 0 0,1 1 1 0 0,-1-1-1 0 0,1 0 1 0 0,0 0-1 0 0,0 1 0 0 0,0-1 1 0 0,0 0-1 0 0,0 0 1 0 0,0 1-1 0 0,0-1 1 0 0,0 0-1 0 0,1 0 0 0 0,-1 1 1 0 0,1-1-1 0 0,-1 0 1 0 0,1 1-1 0 0,0-1 1 0 0,0 1-1 0 0,0-1 1 0 0,0 0-70 0 0,8-11 66 0 0,0 0 1 0 0,1 1 0 0 0,1 1-1 0 0,0 0 1 0 0,0 0 0 0 0,1 1-1 0 0,11-8-66 0 0,26-15 387 0 0,24-11-387 0 0,-44 27 81 0 0,-22 13-51 0 0,76-45 918 0 0,44-16-948 0 0,-101 53 49 0 0,1 1-1 0 0,0 1 0 0 0,1 1 0 0 0,0 2 1 0 0,0 1-1 0 0,1 1 0 0 0,4 1-48 0 0,-28 4-1 0 0,0 0 0 0 0,0 0 0 0 0,0 0 0 0 0,0 0 1 0 0,0 1-1 0 0,0 0 0 0 0,0 0 0 0 0,0 0 0 0 0,-1 0 0 0 0,1 1 0 0 0,0 0 0 0 0,-1 0 0 0 0,1 0 0 0 0,-1 1 0 0 0,0-1 0 0 0,0 1 0 0 0,0 0 0 0 0,0 0 0 0 0,0 1 0 0 0,0 0 1 0 0,5 7-4 0 0,0 1 0 0 0,-1 0 0 0 0,0 0 0 0 0,-1 1 0 0 0,0 0 1 0 0,-1 1 3 0 0,18 33-8 0 0,-17-37 8 0 0,0-1 1 0 0,0 0 0 0 0,1 0 0 0 0,0-1-1 0 0,0 0 1 0 0,1 0 0 0 0,0-1 0 0 0,0 0-1 0 0,1-1 1 0 0,0 0 0 0 0,0 0-1 0 0,0-1 1 0 0,1 0 0 0 0,-1-1 0 0 0,1-1-1 0 0,1 1 1 0 0,-1-2 0 0 0,0 1-1 0 0,7-1 0 0 0,22 3-143 0 0,0-2-1 0 0,1-2 0 0 0,-1-2 0 0 0,38-5 144 0 0,-49 3-1336 0 0,1-1 1 0 0,13-5 1335 0 0,-29 6-1106 0 0,-1-1 1 0 0,1-1-1 0 0,-1 0 1 0 0,0-1 0 0 0,-1 0-1 0 0,4-3 1106 0 0,2-5-1436 0 0</inkml:trace>
  <inkml:trace contextRef="#ctx0" brushRef="#br0" timeOffset="176216.115">11365 11678 1140 0 0,'-23'26'3708'0'0,"0"2"-1"0"0,-9 18-3707 0 0,5-4 2248 0 0,-11 25-2248 0 0,-15 47 1336 0 0,2 5-1336 0 0,39-89 63 0 0,0 1 1 0 0,3 1-1 0 0,0 0 1 0 0,-2 20-64 0 0,9-42-9 0 0,1-1 0 0 0,0 1 0 0 0,1 0 0 0 0,-1 0 0 0 0,2-1 0 0 0,0 1 0 0 0,0 0 0 0 0,0-1 0 0 0,1 1 1 0 0,1-1-1 0 0,0 1 0 0 0,0-1 0 0 0,1 0 0 0 0,0 0 0 0 0,0-1 0 0 0,1 1 0 0 0,5 6 9 0 0,-9-13-118 0 0,1-1 0 0 0,-1 1 1 0 0,1 0-1 0 0,0-1 0 0 0,-1 1 0 0 0,1-1 0 0 0,0 1 1 0 0,0-1-1 0 0,0 0 0 0 0,0 1 0 0 0,0-1 0 0 0,1-1 1 0 0,-1 1-1 0 0,0 0 0 0 0,0 0 0 0 0,1-1 0 0 0,-1 1 1 0 0,0-1-1 0 0,1 0 0 0 0,-1 0 0 0 0,0 0 0 0 0,1 0 0 0 0,-1 0 1 0 0,1 0 117 0 0,0-1-444 0 0,1 0 1 0 0,0 0 0 0 0,-1 0 0 0 0,0 0-1 0 0,1-1 1 0 0,-1 0 0 0 0,0 1 0 0 0,0-1-1 0 0,0 0 1 0 0,0-1 0 0 0,0 1 0 0 0,0 0-1 0 0,-1-1 1 0 0,1 0 0 0 0,0-1 443 0 0,11-14-1841 0 0</inkml:trace>
  <inkml:trace contextRef="#ctx0" brushRef="#br0" timeOffset="176500.698">11640 11778 1384 0 0,'-17'31'4860'0'0,"-16"15"-2844"0"0,1-2-1624 0 0,-3 11-61 0 0,-9 11 155 0 0,3 2 0 0 0,3 2 0 0 0,-20 53-486 0 0,53-109 19 0 0,1 1 0 0 0,0-1 0 0 0,1 1 0 0 0,1-1 0 0 0,0 3-19 0 0,1-12-110 0 0,0-1 1 0 0,1 1-1 0 0,0-1 0 0 0,0 1 0 0 0,0 0 1 0 0,1-1-1 0 0,0 1 0 0 0,-1 0 0 0 0,2-1 1 0 0,-1 1-1 0 0,0-1 0 0 0,1 0 0 0 0,0 1 1 0 0,0-1-1 0 0,0 0 0 0 0,1 0 1 0 0,-1 0-1 0 0,2 1 110 0 0,-1-3-365 0 0,-1 0 1 0 0,1-1-1 0 0,0 1 1 0 0,0-1-1 0 0,0 1 1 0 0,0-1-1 0 0,0 0 1 0 0,0 0-1 0 0,1-1 1 0 0,-1 1-1 0 0,0-1 1 0 0,1 1-1 0 0,-1-1 1 0 0,0 0-1 0 0,0 0 1 0 0,1 0-1 0 0,-1-1 1 0 0,0 1-1 0 0,2-2 365 0 0,18-3-1395 0 0</inkml:trace>
  <inkml:trace contextRef="#ctx0" brushRef="#br0" timeOffset="177691.249">12868 11615 296 0 0,'15'-86'5843'0'0,"-14"86"-5805"0"0,-1-1 0 0 0,0 1 0 0 0,0 0 1 0 0,0 0-1 0 0,0-1 0 0 0,1 1 1 0 0,-1 0-1 0 0,0-1 0 0 0,0 1 0 0 0,0 0 1 0 0,0-1-1 0 0,0 1 0 0 0,0 0 1 0 0,0-1-1 0 0,0 1 0 0 0,0 0 0 0 0,0-1 1 0 0,0 1-1 0 0,0-1 0 0 0,0 1 1 0 0,0 0-1 0 0,0-1 0 0 0,0 1 1 0 0,-1 0-1 0 0,1-1 0 0 0,0 1 0 0 0,0 0 1 0 0,0 0-1 0 0,0-1 0 0 0,-1 1 1 0 0,1 0-1 0 0,0-1 0 0 0,0 1 0 0 0,-1 0 1 0 0,1 0-1 0 0,0 0 0 0 0,-1-1-38 0 0,-11 7 924 0 0,-13 18-85 0 0,-39 50 330 0 0,4 4 1 0 0,3 2 0 0 0,-10 24-1170 0 0,46-70 87 0 0,3 0-1 0 0,1 0 1 0 0,1 2 0 0 0,2 0-1 0 0,2 1 1 0 0,1 0 0 0 0,2 0-1 0 0,1 1 1 0 0,1 10-87 0 0,4-22-239 0 0,1 0 0 0 0,2 0 1 0 0,0 0-1 0 0,2 1 0 0 0,1-1 0 0 0,1-1 1 0 0,1 1-1 0 0,1 0 0 0 0,1-1 0 0 0,2 0 1 0 0,0-1-1 0 0,2 0 0 0 0,0 0 0 0 0,3 1 239 0 0,-8-15-1403 0 0,0-1-1 0 0,0 0 1 0 0,1 0-1 0 0,0-1 0 0 0,1 0 1 0 0,4 4 1403 0 0,-1-5-1531 0 0</inkml:trace>
  <inkml:trace contextRef="#ctx0" brushRef="#br0" timeOffset="182258.914">13161 11906 56 0 0,'1'-5'653'0'0,"0"-1"0"0"0,0 1 0 0 0,1-1 0 0 0,0 1 0 0 0,0 0 0 0 0,0-1 0 0 0,0 1 0 0 0,1 0-1 0 0,0 1 1 0 0,0-1 0 0 0,1-1-653 0 0,-3 4 97 0 0,0 0 0 0 0,0 0 1 0 0,0 1-1 0 0,0-1 0 0 0,1 0 0 0 0,-1 1 0 0 0,1-1 0 0 0,-1 1 0 0 0,1-1 0 0 0,-1 1 0 0 0,1 0 0 0 0,0 0 0 0 0,0 0 0 0 0,0 0 0 0 0,-1 0 0 0 0,1 0 0 0 0,0 0 0 0 0,0 0 0 0 0,0 1 0 0 0,1-1 0 0 0,-1 1 0 0 0,0 0 0 0 0,0-1 0 0 0,0 1 0 0 0,0 0 0 0 0,0 0 0 0 0,0 0 1 0 0,0 1-1 0 0,1-1 0 0 0,0 1-97 0 0,0 0 58 0 0,-1 1 1 0 0,1 0-1 0 0,0 0 1 0 0,-1 0 0 0 0,0 1-1 0 0,1-1 1 0 0,-1 1-1 0 0,0-1 1 0 0,0 1-1 0 0,-1 0 1 0 0,1-1 0 0 0,0 1-1 0 0,-1 0 1 0 0,0 0-59 0 0,19 49 171 0 0,-15-38-134 0 0,10 25-136 0 0,1 0 1 0 0,2-2-1 0 0,1 0 1 0 0,3-1-1 0 0,0-1 1 0 0,3-1-1 0 0,0-1 1 0 0,3-1-1 0 0,0-2 1 0 0,8 5 98 0 0,-21-25-1422 0 0,-15-9 1228 0 0,0-1-1 0 0,1 0 1 0 0,-1 1-1 0 0,0-1 0 0 0,1 0 1 0 0,-1 0-1 0 0,0 1 1 0 0,1-1-1 0 0,-1 0 1 0 0,1 0-1 0 0,-1 0 1 0 0,1 0-1 0 0,-1 1 0 0 0,0-1 1 0 0,1 0-1 0 0,-1 0 1 0 0,1 0-1 0 0,-1 0 1 0 0,1 0-1 0 0,-1 0 1 0 0,1 0-1 0 0,-1 0 0 0 0,0 0 1 0 0,1 0-1 0 0,-1-1 1 0 0,1 1-1 0 0,-1 0 1 0 0,1 0-1 0 0,-1 0 1 0 0,0 0-1 0 0,1-1 0 0 0,-1 1 1 0 0,1 0-1 0 0,-1 0 1 0 0,0-1-1 0 0,1 1 1 0 0,-1 0-1 0 0,0-1 195 0 0,2-4-1230 0 0</inkml:trace>
  <inkml:trace contextRef="#ctx0" brushRef="#br0" timeOffset="182597.074">13765 11722 1196 0 0,'-11'1'1086'0'0,"1"1"-1"0"0,0 1 1 0 0,0 0-1 0 0,0 1 1 0 0,-2 0-1086 0 0,0 2 312 0 0,1 0 1 0 0,0 1 0 0 0,0 0-1 0 0,0 1 1 0 0,1 0-1 0 0,-4 5-312 0 0,-65 64 953 0 0,3 2-1 0 0,-5 16-952 0 0,53-61 38 0 0,2 2-1 0 0,1 1 1 0 0,2 0-1 0 0,2 2 1 0 0,0 2-38 0 0,5-5-2916 0 0,-9 34 2916 0 0,19-61-5550 0 0,5-9 4008 0 0</inkml:trace>
  <inkml:trace contextRef="#ctx0" brushRef="#br0" timeOffset="182896.334">14065 11306 1312 0 0,'-23'32'6841'0'0,"0"15"-5541"0"0,9-14-1692 0 0,-9 33 392 0 0,20-51-36 0 0,0 1 0 0 0,2-1 0 0 0,0 0 0 0 0,0 1 1 0 0,2-1-1 0 0,-1 0 0 0 0,2 1 0 0 0,0-1 0 0 0,1 0 0 0 0,2 5 36 0 0,9 69-5998 0 0,-14-71 4334 0 0</inkml:trace>
  <inkml:trace contextRef="#ctx0" brushRef="#br0" timeOffset="183162.007">13949 11866 1044 0 0,'0'-9'901'0'0,"1"1"0"0"0,0-1-1 0 0,0 0 1 0 0,1 1 0 0 0,0-1-1 0 0,1 1 1 0 0,0-1 0 0 0,2-3-901 0 0,1-1 420 0 0,0 1 0 0 0,2 0 0 0 0,-1 0 0 0 0,2 0 0 0 0,0 0-420 0 0,19-19-271 0 0,2 1-1 0 0,0 2 1 0 0,9-5 271 0 0,-12 9 476 0 0,41-37-799 0 0,-7 6-3038 0 0,21-12 3361 0 0,-75 61-717 0 0,0 1 0 0 0,1 0 0 0 0,0 1 0 0 0,-1 0 0 0 0,1 0 0 0 0,1 0 0 0 0,5-1 717 0 0,-7 3-1049 0 0</inkml:trace>
  <inkml:trace contextRef="#ctx0" brushRef="#br0" timeOffset="183457.165">14569 11501 1104 0 0,'-93'25'8018'0'0,"107"-26"-7963"0"0,0 0 1 0 0,0 1 0 0 0,0 0 0 0 0,0 2 0 0 0,13 2-56 0 0,-20-3 0 0 0,0 1 0 0 0,0 0 0 0 0,0 0 0 0 0,0 1 0 0 0,-1 0 0 0 0,0 0 0 0 0,1 1 0 0 0,-1-1 0 0 0,0 1 0 0 0,-1 1 0 0 0,1-1 0 0 0,3 5 0 0 0,-8-8 0 0 0,0 0 1 0 0,0 0-1 0 0,0 0 0 0 0,0 1 1 0 0,0-1-1 0 0,0 0 0 0 0,-1 1 1 0 0,1-1-1 0 0,0 0 0 0 0,-1 1 1 0 0,1-1-1 0 0,-1 1 0 0 0,1-1 1 0 0,-1 1-1 0 0,0-1 0 0 0,0 1 1 0 0,0-1-1 0 0,0 1 0 0 0,0-1 0 0 0,0 1 1 0 0,0-1-1 0 0,0 1 0 0 0,-1-1 1 0 0,1 1-1 0 0,0-1 0 0 0,-1 1 1 0 0,0-1-1 0 0,1 1 0 0 0,-1-1 1 0 0,0 0-1 0 0,1 1 0 0 0,-1-1 1 0 0,0 0-1 0 0,0 0 0 0 0,0 0 1 0 0,0 0-1 0 0,-1 1 0 0 0,-6 6 71 0 0,0 0 1 0 0,-1-1-1 0 0,1 0 0 0 0,-2-1 1 0 0,0 1-72 0 0,-14 11 567 0 0,23-18-561 0 0,1 0 0 0 0,0 0 0 0 0,-1 1 0 0 0,1-1 1 0 0,0 0-1 0 0,-1 1 0 0 0,1-1 0 0 0,0 0 0 0 0,-1 1 0 0 0,1-1 0 0 0,0 0 1 0 0,0 1-1 0 0,0-1 0 0 0,-1 1 0 0 0,1-1 0 0 0,0 0 0 0 0,0 1 0 0 0,0-1 1 0 0,0 1-1 0 0,0-1 0 0 0,0 0 0 0 0,0 1 0 0 0,0-1 0 0 0,0 1 0 0 0,0-1 0 0 0,0 1 1 0 0,0-1-1 0 0,0 1 0 0 0,0-1 0 0 0,0 0 0 0 0,0 1 0 0 0,0-1 0 0 0,0 1 1 0 0,1-1-1 0 0,-1 1-6 0 0,15 9 62 0 0,23-1-52 0 0,-10-5-107 0 0,-1-2-1 0 0,1-1 1 0 0,0-1 0 0 0,21-3 97 0 0,-33 1-887 0 0,1 0 1 0 0,-1-1-1 0 0,0-1 1 0 0,0-1-1 0 0,0 0 1 0 0,0-1-1 0 0,-1-1 1 0 0,8-5 886 0 0,3-4-1919 0 0</inkml:trace>
  <inkml:trace contextRef="#ctx0" brushRef="#br0" timeOffset="183735.514">15268 11174 80 0 0,'14'15'4900'0'0,"0"-2"-1"0"0,17 12-4899 0 0,-16-13 973 0 0,-1 0 0 0 0,0 1-1 0 0,10 12-972 0 0,-12-10 428 0 0,-1 0 0 0 0,0 2 0 0 0,-1-1-1 0 0,-1 1 1 0 0,-1 1 0 0 0,0-1 0 0 0,-1 2-1 0 0,-1-1 1 0 0,-1 0 0 0 0,-1 1 0 0 0,1 4-428 0 0,-1 9 371 0 0,-2 0 1 0 0,-1 0 0 0 0,-1 0-1 0 0,-2 0 1 0 0,-1 0-1 0 0,-3 14-371 0 0,-6 20 54 0 0,-2-1 0 0 0,-3 0 0 0 0,-3-2 0 0 0,-6 8-54 0 0,9-31-5 0 0,-1-1 1 0 0,-2-1-1 0 0,-2-1 1 0 0,-1 0-1 0 0,-2-2 0 0 0,-28 31 5 0 0,47-60-34 0 0,-19 24-273 0 0,-2-2 0 0 0,0 0 0 0 0,-2-2 0 0 0,-31 21 307 0 0,59-46-180 0 0,0 0 0 0 0,0 0 0 0 0,0-1 0 0 0,0 1 0 0 0,0 0 0 0 0,-1-1 1 0 0,1 1-1 0 0,0 0 0 0 0,0-1 0 0 0,0 0 0 0 0,-1 1 0 0 0,1-1 0 0 0,0 0 0 0 0,0 0 0 0 0,-1 1 1 0 0,0-1 179 0 0,2-1-219 0 0,0 1 0 0 0,0-1 1 0 0,0 1-1 0 0,0-1 0 0 0,0 0 1 0 0,0 1-1 0 0,0-1 1 0 0,0 1-1 0 0,0-1 0 0 0,0 1 1 0 0,0-1-1 0 0,1 1 0 0 0,-1-1 1 0 0,0 1-1 0 0,0-1 1 0 0,0 1-1 0 0,1-1 0 0 0,-1 1 1 0 0,0-1-1 0 0,1 1 0 0 0,-1-1 1 0 0,0 1-1 0 0,1-1 1 0 0,-1 1 218 0 0,18-25-5446 0 0,-7 12 4591 0 0,17-15-1463 0 0,6-6 584 0 0</inkml:trace>
  <inkml:trace contextRef="#ctx0" brushRef="#br0" timeOffset="184126.03">16284 12030 1392 0 0,'0'-2'491'0'0,"0"0"1"0"0,0 0-1 0 0,0 0 0 0 0,1 0 0 0 0,-1 0 1 0 0,1 0-1 0 0,-1 0 0 0 0,1 0 1 0 0,0 1-1 0 0,0-1 0 0 0,-1 0 0 0 0,1 0 1 0 0,1 1-1 0 0,-1-1 0 0 0,1-1-491 0 0,0 1 388 0 0,1-1 0 0 0,0 1-1 0 0,0-1 1 0 0,0 1 0 0 0,0 0-1 0 0,0 0 1 0 0,0 0 0 0 0,2 0-388 0 0,10-3 377 0 0,-1 0 0 0 0,1 0 0 0 0,-1 2 0 0 0,4-1-377 0 0,5-1 1368 0 0,215-46 2534 0 0,123 2-4771 0 0,-341 47 391 0 0,64-9-5198 0 0,-77 10 4593 0 0,1-1 1 0 0,-1 0-1 0 0,0 0 1 0 0,0-1-1 0 0,0 1 0 0 0,-1-2 1 0 0,1 1-1 0 0,-1-1 1 0 0,5-3 1082 0 0,0-5-1751 0 0</inkml:trace>
  <inkml:trace contextRef="#ctx0" brushRef="#br0" timeOffset="184391.88">16964 11581 1908 0 0,'-61'33'4504'0'0,"-37"22"1328"0"0,79-42-5369 0 0,1 0 1 0 0,0 1-1 0 0,1 0 0 0 0,-2 4-463 0 0,-5 6 120 0 0,0 2 0 0 0,1 0-1 0 0,2 2 1 0 0,1 0 0 0 0,-14 26-120 0 0,28-42-106 0 0,0 1 0 0 0,1-1 0 0 0,0 1 0 0 0,0 0 0 0 0,2 1-1 0 0,-1-1 1 0 0,2 1 0 0 0,0-1 0 0 0,1 1 0 0 0,0 0 0 0 0,1 0 0 0 0,0-1 0 0 0,1 1 0 0 0,1 0 0 0 0,0-1 0 0 0,1 2 106 0 0,-1-5-790 0 0,0-1-1 0 0,1 1 1 0 0,0-1 0 0 0,1 0-1 0 0,0 0 1 0 0,0 0 0 0 0,1-1-1 0 0,0 1 1 0 0,0-1 0 0 0,1 0-1 0 0,0-1 1 0 0,3 3 790 0 0,11 6-2235 0 0</inkml:trace>
  <inkml:trace contextRef="#ctx0" brushRef="#br0" timeOffset="185045.905">17647 11564 164 0 0,'-5'1'794'0'0,"0"-1"0"0"0,0 0 0 0 0,0 0 0 0 0,0 0 0 0 0,0-1 0 0 0,0 0 0 0 0,-4-1-794 0 0,7 1 226 0 0,-1 1 1 0 0,1-1 0 0 0,0 0-1 0 0,0 1 1 0 0,0-1 0 0 0,0 0 0 0 0,1 0-1 0 0,-1-1 1 0 0,0 1 0 0 0,0 0-1 0 0,1-1 1 0 0,-1 1 0 0 0,1-1-1 0 0,-1 1 1 0 0,1-1 0 0 0,-1 0 0 0 0,1 1-1 0 0,0-1 1 0 0,0-1-227 0 0,0 2 51 0 0,1-1 0 0 0,0 1 0 0 0,0 0 0 0 0,0 0 0 0 0,1-1 0 0 0,-1 1 0 0 0,0 0 0 0 0,0-1 0 0 0,1 1 0 0 0,-1 0 0 0 0,1 0 0 0 0,-1 0 0 0 0,1-1 0 0 0,-1 1 0 0 0,1 0 0 0 0,0 0 0 0 0,-1 0 0 0 0,1 0 0 0 0,0 0 0 0 0,0 0 0 0 0,0 0 0 0 0,0 0 0 0 0,0 0 0 0 0,0 1-51 0 0,27-22 721 0 0,11-1-161 0 0,0 3 0 0 0,2 1 0 0 0,0 2 0 0 0,36-9-560 0 0,9 1 217 0 0,83-10-217 0 0,-134 28 2 0 0,1 3 0 0 0,0 1 0 0 0,0 1 0 0 0,0 2 0 0 0,14 3-2 0 0,-36-2-1 0 0,0 1 0 0 0,-1 0-1 0 0,1 1 1 0 0,-1 1 0 0 0,1 0-1 0 0,-1 1 1 0 0,0 0 0 0 0,-1 1 0 0 0,0 0-1 0 0,0 1 1 0 0,0 1 0 0 0,0 0 0 0 0,-1 0-1 0 0,-1 1 1 0 0,5 5 1 0 0,-7-5-1 0 0,1-1 0 0 0,1 0 0 0 0,-1 0 0 0 0,1-1 0 0 0,0 0 0 0 0,1-1 0 0 0,0 0 0 0 0,0-1 0 0 0,0 0 0 0 0,0-1 0 0 0,1 0 0 0 0,0-1 0 0 0,2 1 1 0 0,13 0-27 0 0,1-1-1 0 0,0-1 0 0 0,1-1 0 0 0,-1-1 1 0 0,4-2 27 0 0,-1 1-297 0 0,51-5-1749 0 0,-74 5 1114 0 0,-1-1 1 0 0,1 0-1 0 0,-1 0 0 0 0,0 0 1 0 0,1-1-1 0 0,-1 0 0 0 0,0 0 1 0 0,-1-1-1 0 0,3-1 932 0 0,-1-3-1948 0 0,-4 0 457 0 0</inkml:trace>
  <inkml:trace contextRef="#ctx0" brushRef="#br0" timeOffset="185392.068">18371 11392 388 0 0,'-34'34'3953'0'0,"23"-26"-3255"0"0,2 1 1 0 0,-1 1 0 0 0,2 0-1 0 0,-1 0 1 0 0,1 1-1 0 0,-5 9-698 0 0,-13 33 576 0 0,3 0-1 0 0,2 2 0 0 0,2 0 1 0 0,3 1-1 0 0,2 1 0 0 0,3 1-575 0 0,10-57-3 0 0,-20 134 112 0 0,19-116-418 0 0,1 1 1 0 0,1 0-1 0 0,1-1 1 0 0,0 1 0 0 0,5 16 308 0 0,0-17-1697 0 0,-6-19 1576 0 0,0 1 0 0 0,0-1-1 0 0,0 0 1 0 0,0 1 0 0 0,0-1-1 0 0,0 0 1 0 0,0 0 0 0 0,0 1-1 0 0,1-1 1 0 0,-1 0 0 0 0,0 0-1 0 0,0 1 1 0 0,0-1 0 0 0,1 0-1 0 0,-1 0 1 0 0,0 0 0 0 0,0 1-1 0 0,0-1 1 0 0,1 0 0 0 0,-1 0-1 0 0,0 0 1 0 0,0 0 0 0 0,1 1-1 0 0,-1-1 1 0 0,0 0 0 0 0,1 0-1 0 0,-1 0 1 0 0,0 0 0 0 0,0 0-1 0 0,1 0 1 0 0,-1 0 0 0 0,0 0-1 0 0,1 0 1 0 0,-1 0 0 0 0,0 0-1 0 0,1 0 1 0 0,-1 0 0 0 0,0 0-1 0 0,0 0 1 0 0,1 0 0 0 0,-1 0-1 0 0,0 0 1 0 0,1-1 0 0 0,-1 1-1 0 0,0 0 1 0 0,0 0 0 0 0,1 0-1 0 0,-1 0 1 0 0,0-1 0 0 0,0 1-1 0 0,0 0 1 0 0,1 0 0 0 0,-1 0-1 0 0,0-1 1 0 0,0 1 0 0 0,0 0-1 0 0,0 0 1 0 0,1-1 0 0 0,-1 1-1 0 0,0 0 122 0 0,7-12-1419 0 0</inkml:trace>
  <inkml:trace contextRef="#ctx0" brushRef="#br0" timeOffset="185669.771">18600 11636 1820 0 0,'-21'27'2132'0'0,"-3"2"121"0"0,-22 38 1227 0 0,27-27-2948 0 0,0 2-284 0 0,5 0-132 0 0,3 2-52 0 0,4-4-36 0 0,2-2-20 0 0,5-1-32 0 0,2 1-228 0 0,5-4-580 0 0,-2-1-848 0 0,2-3-380 0 0,2-3-137 0 0,-4-4 137 0 0,0-4 540 0 0</inkml:trace>
  <inkml:trace contextRef="#ctx0" brushRef="#br0" timeOffset="188051.157">19851 11288 492 0 0,'1'-2'183'0'0,"-1"1"1"0"0,1 0-1 0 0,0-1 1 0 0,-1 1-1 0 0,1-1 1 0 0,-1 1-1 0 0,1-1 0 0 0,-1 1 1 0 0,0-1-1 0 0,0 1 1 0 0,1-1-1 0 0,-1 1 0 0 0,0-1 1 0 0,0 1-1 0 0,-1-1 1 0 0,1 1-1 0 0,0-1 0 0 0,0 1 1 0 0,-1-1-1 0 0,1 1 1 0 0,-1-1-1 0 0,1 1 0 0 0,-1 0 1 0 0,0-1-1 0 0,1 1 1 0 0,-1 0-1 0 0,0-1 1 0 0,0 1-184 0 0,-1 0 99 0 0,1 0 1 0 0,0 0-1 0 0,-1 1 0 0 0,1-1 1 0 0,-1 0-1 0 0,1 1 1 0 0,-1 0-1 0 0,0-1 1 0 0,1 1-1 0 0,-1 0 1 0 0,1-1-1 0 0,-1 1 1 0 0,0 0-1 0 0,1 0 1 0 0,-1 1-1 0 0,0-1 1 0 0,1 0-1 0 0,-1 0 1 0 0,1 1-1 0 0,-1-1 1 0 0,1 1-1 0 0,-1-1 1 0 0,1 1-1 0 0,-1 0 0 0 0,1 0 1 0 0,-1-1-1 0 0,0 2-99 0 0,-19 10 271 0 0,1 1-1 0 0,0 1 0 0 0,1 1 0 0 0,0 0 0 0 0,1 1 0 0 0,1 1 0 0 0,1 1 0 0 0,1 1 1 0 0,0 0-1 0 0,1 1 0 0 0,1 0 0 0 0,-8 18-270 0 0,14-24 24 0 0,0 1-1 0 0,1 1 1 0 0,0-1 0 0 0,1 1-1 0 0,1 0 1 0 0,1 0 0 0 0,0 0-1 0 0,1 1 1 0 0,1-1 0 0 0,0 0-1 0 0,1 1 1 0 0,1-1-1 0 0,1 1 1 0 0,0-1 0 0 0,1 0-1 0 0,1 0 1 0 0,0 0 0 0 0,1 0-1 0 0,2 1-23 0 0,8 16-359 0 0,2-1-1 0 0,1-1 0 0 0,2 0 0 0 0,4 4 360 0 0,54 63-7367 0 0,-62-79 5301 0 0</inkml:trace>
  <inkml:trace contextRef="#ctx0" brushRef="#br0" timeOffset="188409.548">20107 11573 1780 0 0,'31'29'6909'0'0,"-8"-7"-5844"0"0,46 45-557 0 0,-29-29-325 0 0,-1 1 0 0 0,-2 2 0 0 0,-3 1 0 0 0,12 20-183 0 0,-2 15-458 0 0,-30-49-3026 0 0,2 0 0 0 0,18 23 3484 0 0,-23-39-1805 0 0,-2-5 346 0 0</inkml:trace>
  <inkml:trace contextRef="#ctx0" brushRef="#br0" timeOffset="188691.608">20582 11602 1028 0 0,'-14'9'2155'0'0,"-37"22"2380"0"0,39-23-4134 0 0,0 1 1 0 0,1 0-1 0 0,0 1 0 0 0,1 0 1 0 0,-1 2-402 0 0,-26 30 805 0 0,2 2 0 0 0,3 2 0 0 0,-9 17-805 0 0,24-34-328 0 0,2 1-1 0 0,1 0 0 0 0,1 1 1 0 0,2 1-1 0 0,1 0 0 0 0,-1 8 329 0 0,9-30-859 0 0,2-6 95 0 0,-1 0 1 0 0,0 0 0 0 0,0-1 0 0 0,0 1-1 0 0,0 0 1 0 0,0-1 0 0 0,-1 1 0 0 0,0-1-1 0 0,0 1 1 0 0,0-1 763 0 0,-3 0-1580 0 0</inkml:trace>
  <inkml:trace contextRef="#ctx0" brushRef="#br0" timeOffset="188957.103">21095 11155 1452 0 0,'0'2'477'0'0,"0"0"0"0"0,-1 0 0 0 0,1-1 0 0 0,-1 1 0 0 0,1-1 0 0 0,-1 1 0 0 0,1 0 0 0 0,-1-1-1 0 0,0 1 1 0 0,0-1 0 0 0,0 0 0 0 0,0 1 0 0 0,0-1 0 0 0,-1 1-477 0 0,-20 20 2643 0 0,3-4-1743 0 0,19-17-901 0 0,-25 28 427 0 0,2 2 0 0 0,1 1 0 0 0,-11 21-426 0 0,26-41-182 0 0,2 0 0 0 0,0 1 0 0 0,0 0 1 0 0,1 0-1 0 0,-1 7 182 0 0,3-11-608 0 0,1 0 1 0 0,0 1 0 0 0,1-1-1 0 0,-1 1 1 0 0,2-1-1 0 0,0 1 1 0 0,0-1 0 0 0,1 4 607 0 0,9 15-4558 0 0,-4-19 2699 0 0</inkml:trace>
  <inkml:trace contextRef="#ctx0" brushRef="#br0" timeOffset="189238.351">21505 11101 1356 0 0,'1'1'399'0'0,"-1"0"1"0"0,0 0-1 0 0,1 0 0 0 0,-1 1 0 0 0,0-1 0 0 0,1 0 1 0 0,-1 0-1 0 0,0 0 0 0 0,0 1 0 0 0,0-1 0 0 0,0 0 1 0 0,0 0-1 0 0,0 0 0 0 0,0 1 0 0 0,-1-1 0 0 0,1 0-399 0 0,-11 23 2648 0 0,-26 21-2402 0 0,24-30 93 0 0,-33 37-195 0 0,-50 41-144 0 0,48-47 15 0 0,1 1 0 0 0,-6 13-15 0 0,28-23-51 0 0,23-35-34 0 0,1 0 0 0 0,0 1-1 0 0,0-1 1 0 0,1 0 0 0 0,-1 0 0 0 0,0 0 0 0 0,1 0-1 0 0,-1 1 1 0 0,1-1 0 0 0,0 0 0 0 0,-1 1-1 0 0,1-1 1 0 0,0 0 0 0 0,1 0 0 0 0,-1 1-1 0 0,0-1 1 0 0,1 2 85 0 0,-1-3-130 0 0,1-1 0 0 0,-1 1 1 0 0,0 0-1 0 0,1-1 0 0 0,-1 1 0 0 0,1-1 0 0 0,-1 1 0 0 0,1-1 0 0 0,-1 1 1 0 0,1-1-1 0 0,-1 1 0 0 0,1-1 0 0 0,-1 1 0 0 0,1-1 0 0 0,0 0 0 0 0,-1 1 0 0 0,1-1 1 0 0,0 0-1 0 0,-1 1 0 0 0,1-1 0 0 0,0 0 0 0 0,-1 0 0 0 0,1 0 0 0 0,0 0 1 0 0,0 0-1 0 0,-1 0 0 0 0,1 0 0 0 0,0 0 0 0 0,-1 0 0 0 0,1 0 0 0 0,0 0 0 0 0,0 0 130 0 0,24-9-3275 0 0,-3-1 1628 0 0</inkml:trace>
  <inkml:trace contextRef="#ctx0" brushRef="#br0" timeOffset="189645.917">21612 11239 884 0 0,'-5'-19'7387'0'0,"2"3"-4469"0"0,3 15-2888 0 0,1 0 0 0 0,-1 0 0 0 0,1 0 0 0 0,0 0 0 0 0,0 0-1 0 0,-1 0 1 0 0,1 0 0 0 0,0 1 0 0 0,0-1 0 0 0,0 0 0 0 0,0 0 0 0 0,0 1-1 0 0,0-1 1 0 0,0 1 0 0 0,0-1 0 0 0,0 1 0 0 0,0-1 0 0 0,0 1-1 0 0,1-1-29 0 0,11-3 26 0 0,1 0-1 0 0,0 1 1 0 0,0 1-1 0 0,0 0 1 0 0,0 1-1 0 0,0 0 1 0 0,1 1-1 0 0,-1 1 1 0 0,0 0-1 0 0,0 1 1 0 0,0 0-1 0 0,0 1 1 0 0,0 1-1 0 0,-1 0 1 0 0,1 1-1 0 0,-1 1 1 0 0,5 2-26 0 0,-17-7 0 0 0,1-1 0 0 0,-1 1 0 0 0,0 0 0 0 0,1 0 1 0 0,-1 0-1 0 0,1-1 0 0 0,-1 1 0 0 0,0 1 0 0 0,0-1 0 0 0,0 0 1 0 0,0 0-1 0 0,1 0 0 0 0,-1 1 0 0 0,-1-1 0 0 0,1 0 0 0 0,0 1 1 0 0,0-1-1 0 0,0 1 0 0 0,-1-1 0 0 0,1 1 0 0 0,-1-1 0 0 0,1 1 1 0 0,-1-1-1 0 0,0 2 0 0 0,0-2 1 0 0,-1 1 0 0 0,1-1 0 0 0,-1 1 0 0 0,1-1 0 0 0,-1 1 0 0 0,0-1 0 0 0,0 1 0 0 0,0-1 0 0 0,0 1 0 0 0,0-1 0 0 0,0 0 0 0 0,0 0 0 0 0,-1 1 0 0 0,1-1 0 0 0,0 0 0 0 0,0 0 0 0 0,-1 0 0 0 0,1 0 0 0 0,-1 0-1 0 0,-12 6 27 0 0,0 0 1 0 0,-1-1-1 0 0,0 0 0 0 0,-10 2-27 0 0,17-5 24 0 0,-39 10 498 0 0,32-10-119 0 0,1 1 0 0 0,0 0-1 0 0,0 1 1 0 0,1 0 0 0 0,-1 2 0 0 0,1-1 0 0 0,-10 8-403 0 0,23-14 3 0 0,-1 0 0 0 0,1 1 0 0 0,-1-1 0 0 0,1 0 0 0 0,0 0 0 0 0,-1 0 1 0 0,1 1-1 0 0,0-1 0 0 0,-1 0 0 0 0,1 1 0 0 0,0-1 0 0 0,0 0 0 0 0,-1 1 0 0 0,1-1 0 0 0,0 0 0 0 0,0 1 0 0 0,-1-1 0 0 0,1 0 0 0 0,0 1 0 0 0,0-1 0 0 0,0 1 0 0 0,0-1 1 0 0,0 0-1 0 0,0 1 0 0 0,0-1 0 0 0,0 1 0 0 0,0-1 0 0 0,0 0 0 0 0,0 1 0 0 0,0-1 0 0 0,0 1 0 0 0,0-1 0 0 0,0 0 0 0 0,0 1 0 0 0,0-1 0 0 0,0 1 0 0 0,0-1 0 0 0,1 0 0 0 0,-1 1 1 0 0,0-1-1 0 0,0 1 0 0 0,0-1 0 0 0,1 0-3 0 0,21 11 24 0 0,29-1-39 0 0,-34-9 10 0 0,53 7-11 0 0,-65-7 14 0 0,-1 0 0 0 0,1 0 0 0 0,0 1 1 0 0,0-1-1 0 0,-1 1 0 0 0,1 0 0 0 0,-1 0 0 0 0,0 1 0 0 0,1-1 0 0 0,-1 1 0 0 0,0 0 0 0 0,0 0 2 0 0,-4-2 0 0 0,1 0 0 0 0,-1-1 0 0 0,1 1 0 0 0,0-1 0 0 0,-1 1 0 0 0,1 0 0 0 0,-1 0 0 0 0,0-1 0 0 0,1 1 0 0 0,-1 0 0 0 0,0 0 0 0 0,1 0 0 0 0,-1-1 0 0 0,0 1 0 0 0,0 0 0 0 0,1 0-1 0 0,-1 0 1 0 0,0 0 0 0 0,0 0 0 0 0,0-1 0 0 0,0 1 0 0 0,0 0 0 0 0,-1 0 0 0 0,1 0 0 0 0,0 0 0 0 0,0 0 0 0 0,0-1 0 0 0,-1 2 0 0 0,0 0 1 0 0,-1 0-1 0 0,1 0 0 0 0,0-1 1 0 0,0 1-1 0 0,-1 0 1 0 0,1-1-1 0 0,-1 0 0 0 0,1 1 1 0 0,-1-1-1 0 0,-1 1 0 0 0,-7 5 3 0 0,-1-2-1 0 0,1 1 1 0 0,-1-1 0 0 0,-1-1-3 0 0,7-2 0 0 0,-35 15-231 0 0,0-2-1 0 0,-1-2 1 0 0,-1-1 0 0 0,0-3 0 0 0,-1-1-1 0 0,-22 0 232 0 0,61-8-372 0 0,1 0-1 0 0,-1 0 1 0 0,0 0-1 0 0,0-1 1 0 0,0 1-1 0 0,1-1 1 0 0,-1 0-1 0 0,0 0 0 0 0,1 0 1 0 0,-1-1-1 0 0,1 1 1 0 0,-1-1 372 0 0,2 1-284 0 0,1 0 1 0 0,-1 0-1 0 0,1 0 1 0 0,0-1 0 0 0,-1 1-1 0 0,1 0 1 0 0,0 0-1 0 0,0-1 1 0 0,0 1-1 0 0,0-1 1 0 0,0 1-1 0 0,0-1 1 0 0,1 1-1 0 0,-1-1 1 0 0,0 1 0 0 0,1-1-1 0 0,-1 0 1 0 0,1 1-1 0 0,-1-1 1 0 0,1 0-1 0 0,0 0 1 0 0,0 1-1 0 0,0-1 1 0 0,0 0-1 0 0,0 0 1 0 0,0 1 0 0 0,1-1 283 0 0,3-17-1708 0 0</inkml:trace>
  <inkml:trace contextRef="#ctx0" brushRef="#br0" timeOffset="189944.823">22055 10950 1768 0 0,'9'17'2001'0'0,"0"0"-1"0"0,-1 0 0 0 0,-1 1 1 0 0,0 0-1 0 0,2 15-2000 0 0,16 95 2987 0 0,-13-60-1151 0 0,-5-29-1163 0 0,-2-1 0 0 0,-2 1 1 0 0,-2 0-1 0 0,-1 0 0 0 0,-2 1 0 0 0,-6 32-673 0 0,2-36-6 0 0,-1-1 0 0 0,-2-1 0 0 0,-2 1 0 0 0,-1-2 0 0 0,-1 1 0 0 0,-2-2 0 0 0,-1 0 0 0 0,-2-1 0 0 0,-1 0 0 0 0,-1-2 0 0 0,-22 24 6 0 0,22-31-790 0 0,-1 0 0 0 0,-1-1 0 0 0,-13 8 790 0 0,23-20-1390 0 0,0 0 0 0 0,-1-1 0 0 0,0 0 0 0 0,0-1 0 0 0,-1 0 0 0 0,0-2 0 0 0,-12 4 1390 0 0,23-8-489 0 0,0 0-1 0 0,-1 0 1 0 0,1-1 0 0 0,0 1-1 0 0,0-1 1 0 0,0 0-1 0 0,-1 0 1 0 0,1 0 0 0 0,0-1-1 0 0,0 1 1 0 0,0-1 0 0 0,-1 0 489 0 0,-9-6-2062 0 0</inkml:trace>
  <inkml:trace contextRef="#ctx0" brushRef="#br0" timeOffset="190485.873">22714 11566 1148 0 0,'1'0'168'0'0,"-1"-1"1"0"0,0 0-1 0 0,0 1 0 0 0,1-1 1 0 0,-1 0-1 0 0,0 0 0 0 0,0 1 0 0 0,0-1 1 0 0,0 0-1 0 0,0 0 0 0 0,0 1 0 0 0,0-1 1 0 0,0 0-1 0 0,0 0 0 0 0,0 1 1 0 0,-1-1-1 0 0,1 0 0 0 0,0 0 0 0 0,0 1 1 0 0,-1-1-1 0 0,1 0 0 0 0,0 1 1 0 0,-1-1-1 0 0,1 0 0 0 0,-1 1 0 0 0,1-1 1 0 0,-1 1-1 0 0,1-1 0 0 0,-1 1 1 0 0,1-1-1 0 0,-1 1 0 0 0,0-1 0 0 0,1 1 1 0 0,-1 0-1 0 0,0-1-168 0 0,-25-12 3833 0 0,21 10-2091 0 0,27 5-509 0 0,149 14-151 0 0,46-7-1082 0 0,43-7-2920 0 0,-252-2 2563 0 0,7 1-1246 0 0,1-1 0 0 0,0-1-1 0 0,0-1 1 0 0,-1 0-1 0 0,1-1 1 0 0,12-3 1603 0 0,-15-2-1791 0 0</inkml:trace>
  <inkml:trace contextRef="#ctx0" brushRef="#br0" timeOffset="190768.094">23199 11317 28 0 0,'-38'3'5326'0'0,"30"-3"-4640"0"0,1 1 0 0 0,0-1 1 0 0,0 1-1 0 0,-1 1 0 0 0,1-1 0 0 0,0 1 0 0 0,-3 2-686 0 0,-5 3 141 0 0,1 1 1 0 0,0 0-1 0 0,0 1 1 0 0,0 1-1 0 0,1 0 1 0 0,1 1-1 0 0,0 0 0 0 0,0 1 1 0 0,1 1-1 0 0,1-1 1 0 0,0 2-1 0 0,1-1 1 0 0,0 1-1 0 0,1 1 1 0 0,0 0-1 0 0,2 0 0 0 0,-1 0 1 0 0,2 1-1 0 0,0 0 1 0 0,1 0-1 0 0,1 0 1 0 0,0 0-1 0 0,1 1 1 0 0,1-1-1 0 0,0 1 1 0 0,2-1-1 0 0,0 2-141 0 0,2 8-742 0 0,1 0 0 0 0,2 0 1 0 0,6 18 741 0 0,-9-34-872 0 0,1 0 0 0 0,0 0 1 0 0,1 0-1 0 0,0-1 1 0 0,0 0-1 0 0,1 0 0 0 0,0 0 1 0 0,0-1-1 0 0,1 1 0 0 0,6 3 872 0 0,7 4-1994 0 0</inkml:trace>
  <inkml:trace contextRef="#ctx0" brushRef="#br0" timeOffset="191066.302">23877 11738 524 0 0,'0'7'2936'0'0,"-5"-5"565"0"0,1-9 247 0 0,-3-1 104 0 0,2 4-1667 0 0,0 2-1193 0 0,3 0-544 0 0,2 0-252 0 0,2 2-116 0 0,5 0-196 0 0,0 0-300 0 0,0 0-520 0 0,5 2-673 0 0,2 0-963 0 0,0-2-596 0 0,5 0-68 0 0,-1 0 351 0 0,1-4 609 0 0</inkml:trace>
  <inkml:trace contextRef="#ctx0" brushRef="#br0" timeOffset="191290.97">24287 11707 880 0 0,'1'-12'9823'0'0,"3"0"-5719"0"0,-2 10-4048 0 0,-1 0 0 0 0,0 0-1 0 0,1 0 1 0 0,0 0 0 0 0,-1 0-1 0 0,1 0 1 0 0,0 1 0 0 0,0-1-1 0 0,0 1 1 0 0,0-1 0 0 0,0 1-1 0 0,0 0 1 0 0,0-1 0 0 0,1 1-1 0 0,-1 1 1 0 0,0-1 0 0 0,1 0-1 0 0,0 0-55 0 0,68-18-5289 0 0,-11 4-2462 0 0,-38 9 5618 0 0</inkml:trace>
  <inkml:trace contextRef="#ctx0" brushRef="#br0" timeOffset="191291.97">24725 11661 1500 0 0,'6'15'9559'0'0,"3"-19"-275"0"0,0-2-6874 0 0,4 0-4391 0 0,29 3 1419 0 0,-20 3-2093 0 0,-3-3-3840 0 0,-14 0 3788 0 0,-4 2-2025 0 0,-3-3 2011 0 0</inkml:trace>
  <inkml:trace contextRef="#ctx0" brushRef="#br0" timeOffset="221813.346">25193 11598 1488 0 0,'-20'-19'5180'0'0,"19"19"-5121"0"0,1 0 1 0 0,0 0 0 0 0,-1 0-1 0 0,1-1 1 0 0,0 1 0 0 0,-1 0-1 0 0,1 0 1 0 0,0 0 0 0 0,-1-1-1 0 0,1 1 1 0 0,0 0 0 0 0,0-1-1 0 0,-1 1 1 0 0,1 0 0 0 0,0-1-1 0 0,0 1 1 0 0,0 0 0 0 0,-1-1-1 0 0,1 1 1 0 0,0-1 0 0 0,0 1-1 0 0,0 0 1 0 0,0-1 0 0 0,0 1-1 0 0,0-1 1 0 0,0 1 0 0 0,0 0-1 0 0,0-1 1 0 0,0 1 0 0 0,0-1-1 0 0,0 1 1 0 0,0 0 0 0 0,0-1-1 0 0,0 1 1 0 0,0-1 0 0 0,0 1-1 0 0,0 0 1 0 0,1-1 0 0 0,-1 1-1 0 0,0 0 1 0 0,0-1 0 0 0,0 1-1 0 0,1 0 1 0 0,-1-1 0 0 0,0 1-1 0 0,1 0 1 0 0,-1-1 0 0 0,0 1-1 0 0,1 0 1 0 0,-1 0 0 0 0,0-1-1 0 0,1 1 1 0 0,-1 0 0 0 0,0 0-1 0 0,1 0 1 0 0,-1 0-60 0 0,228-48 2563 0 0,-117 30-3116 0 0,0 4 0 0 0,13 4 553 0 0,-120 10-170 0 0,40-4-2621 0 0,-42 3 2441 0 0,-1 1-1 0 0,1 0 1 0 0,0-1-1 0 0,0 1 0 0 0,0-1 1 0 0,0 0-1 0 0,-1 0 0 0 0,1 0 1 0 0,0 0-1 0 0,-1 0 0 0 0,1 0 1 0 0,-1 0-1 0 0,1 0 1 0 0,-1 0-1 0 0,0-1 0 0 0,1 1 1 0 0,-1-1-1 0 0,0 1 0 0 0,0-1 1 0 0,1 0 350 0 0,2-8-1349 0 0</inkml:trace>
  <inkml:trace contextRef="#ctx0" brushRef="#br0" timeOffset="222067.373">25601 11172 908 0 0,'-3'0'470'0'0,"0"0"1"0"0,0 1-1 0 0,1-1 0 0 0,-1 1 0 0 0,0-1 0 0 0,0 1 1 0 0,0 0-1 0 0,0 0 0 0 0,1 0 0 0 0,-1 0 1 0 0,1 1-1 0 0,-1-1 0 0 0,1 1 0 0 0,-1-1 0 0 0,-1 3-470 0 0,0-1 260 0 0,1 1-1 0 0,0 0 0 0 0,0 0 0 0 0,0 0 0 0 0,0 0 0 0 0,0 0 0 0 0,1 1 0 0 0,0-1 0 0 0,-1 1-259 0 0,-3 14 28 0 0,0-1-1 0 0,1 2 0 0 0,1-1 0 0 0,-1 11-27 0 0,1-9 686 0 0,0 1-575 0 0,1 1 0 0 0,1 0-1 0 0,0 0 1 0 0,2 1-1 0 0,1-1 1 0 0,1 0 0 0 0,1 2-111 0 0,0-8-539 0 0,1 0 1 0 0,1-1 0 0 0,0 0-1 0 0,2 0 1 0 0,-1 0 0 0 0,2-1 0 0 0,0 0-1 0 0,1-1 1 0 0,9 14 538 0 0,7 5-4224 0 0,-14-18 2394 0 0</inkml:trace>
  <inkml:trace contextRef="#ctx0" brushRef="#br0" timeOffset="222439.857">25976 11413 656 0 0,'-11'-6'624'0'0,"-1"-4"-340"0"0,5 1-516 0 0,0 3-404 0 0</inkml:trace>
  <inkml:trace contextRef="#ctx0" brushRef="#br0" timeOffset="223207.235">26223 11256 2036 0 0,'0'-2'702'0'0,"1"0"-1"0"0,-1 0 1 0 0,0 0-1 0 0,1 0 1 0 0,-1 0 0 0 0,1 0-1 0 0,-1 0 1 0 0,1 0-1 0 0,0 1 1 0 0,0-1 0 0 0,0 0-1 0 0,0 0 1 0 0,1 0-702 0 0,22-21 2813 0 0,-10 14-2881 0 0,1 1 0 0 0,0 0 0 0 0,4 0 68 0 0,-7 2 938 0 0,53-23-136 0 0,1 3 0 0 0,1 3 0 0 0,34-5-802 0 0,-52 16-9 0 0,0 3 0 0 0,1 2 0 0 0,-1 3 0 0 0,1 1 1 0 0,20 3 8 0 0,41 11-1 0 0,-74-6 1 0 0,0-1 0 0 0,0-2 1 0 0,16-2-1 0 0,37-7-104 0 0,-1-3 0 0 0,11-6 104 0 0,-92 14-201 0 0,45-11-1177 0 0,-51 12 995 0 0,0 1 0 0 0,1-1 0 0 0,-1 0-1 0 0,0 0 1 0 0,0 0 0 0 0,0 0 0 0 0,0 0 0 0 0,0-1 0 0 0,0 1 0 0 0,0 0 0 0 0,0-1-1 0 0,0 0 1 0 0,0 1 0 0 0,-1-1 0 0 0,1 0 0 0 0,-1 0 0 0 0,1 0 0 0 0,0-1 383 0 0,-2 1-311 0 0,0 1 0 0 0,0-1 0 0 0,0 1 1 0 0,-1-1-1 0 0,1 1 0 0 0,0-1 0 0 0,0 1 0 0 0,-1-1 0 0 0,1 1 1 0 0,-1 0-1 0 0,1-1 0 0 0,-1 1 0 0 0,0-1 0 0 0,0 1 1 0 0,1 0-1 0 0,-1 0 0 0 0,0 0 0 0 0,0-1 0 0 0,0 1 311 0 0,-1-1-340 0 0,-7-10-1217 0 0</inkml:trace>
  <inkml:trace contextRef="#ctx0" brushRef="#br0" timeOffset="223486.967">27067 11034 24 0 0,'-3'8'1081'0'0,"0"0"0"0"0,0 0 0 0 0,-1 0 0 0 0,0 0-1 0 0,0 0 1 0 0,-1-1 0 0 0,0 0 0 0 0,-1 0 0 0 0,1 0 0 0 0,-7 5-1081 0 0,-16 22 893 0 0,-9 22 445 0 0,2 1-1 0 0,1 4-1337 0 0,19-31 391 0 0,1 1 1 0 0,2 0 0 0 0,1 1 0 0 0,1 0-1 0 0,1 2-390 0 0,5-15-137 0 0,1 0 1 0 0,1 0 0 0 0,0 0 0 0 0,1 1 0 0 0,1-1 0 0 0,1 0 0 0 0,1 1 0 0 0,0-1 0 0 0,3 7 135 0 0,-5-24-222 0 0,1 0 0 0 0,-1 0 0 0 0,1 0 0 0 0,0 0 0 0 0,0 0 0 0 0,-1 0 0 0 0,1 0 0 0 0,0-1 0 0 0,1 1 0 0 0,-1 0 0 0 0,0 0 0 0 0,0-1 0 0 0,1 1 0 0 0,-1-1 0 0 0,1 1 0 0 0,-1-1 0 0 0,1 0 0 0 0,0 0 0 0 0,-1 1 0 0 0,1-1 0 0 0,0 0 0 0 0,0 0 0 0 0,0-1 0 0 0,0 1 0 0 0,0 0 0 0 0,2 0 222 0 0,-1-1-361 0 0,-1 0-1 0 0,1-1 1 0 0,0 1 0 0 0,0 0-1 0 0,0-1 1 0 0,0 0 0 0 0,-1 1-1 0 0,1-1 1 0 0,0 0 0 0 0,-1-1-1 0 0,1 1 1 0 0,-1 0 0 0 0,1-1-1 0 0,-1 1 1 0 0,0-1 0 0 0,1 0 0 0 0,-1 0-1 0 0,0 0 1 0 0,0 0 0 0 0,0 0 361 0 0,14-18-1554 0 0</inkml:trace>
  <inkml:trace contextRef="#ctx0" brushRef="#br0" timeOffset="223659.501">27244 11206 428 0 0,'-3'13'1961'0'0,"0"1"0"0"0,-1-1 1 0 0,-1 0-1 0 0,0 0 0 0 0,-2 3-1961 0 0,-35 61 4711 0 0,-6 12-2603 0 0,43-78-1908 0 0,1 0 0 0 0,0 1 1 0 0,1-1-1 0 0,0 0 0 0 0,1 1 0 0 0,0 0 0 0 0,1 5-200 0 0,1-9-132 0 0,0-1 0 0 0,1 0 1 0 0,0 0-1 0 0,0 0 0 0 0,0 0 0 0 0,1 0 0 0 0,0 0 0 0 0,1-1 0 0 0,-1 1 0 0 0,1-1 0 0 0,1 1 0 0 0,-1-1 0 0 0,1 0 0 0 0,3 3 132 0 0,-4-5-620 0 0,0 0 0 0 0,1 0 0 0 0,-1-1 0 0 0,1 0 0 0 0,0 0 0 0 0,0 0 0 0 0,0 0 0 0 0,0 0-1 0 0,4 1 621 0 0,-4-2-762 0 0,-1-1 0 0 0,1 0-1 0 0,0 0 1 0 0,0 0 0 0 0,0 0-1 0 0,0 0 1 0 0,0-1 0 0 0,0 0-1 0 0,0 0 1 0 0,-1 0 0 0 0,1 0-1 0 0,4-1 763 0 0,11-3-1750 0 0</inkml:trace>
  <inkml:trace contextRef="#ctx0" brushRef="#br0" timeOffset="223974.153">28285 11076 1720 0 0,'-25'13'2546'0'0,"-125"68"7087"0"0,124-63-8741 0 0,-1 0-1 0 0,2 1 0 0 0,1 2 1 0 0,-8 8-892 0 0,14-11 379 0 0,1 1 0 0 0,0 0-1 0 0,1 2 1 0 0,2 0 0 0 0,0 0 0 0 0,1 1 0 0 0,-1 5-379 0 0,10-18 28 0 0,0-1 0 0 0,1 1 0 0 0,0-1 1 0 0,0 1-1 0 0,1 0 0 0 0,1 0 0 0 0,-1 1 1 0 0,1-1-1 0 0,1 0 0 0 0,0 0 0 0 0,0 1 1 0 0,0-1-1 0 0,2 0 0 0 0,-1 0 0 0 0,1 0 1 0 0,0 0-1 0 0,1 0 0 0 0,0 0 0 0 0,0-1 1 0 0,1 1-1 0 0,2 2-28 0 0,4 4-255 0 0,0-1 0 0 0,1 0 0 0 0,1 0 0 0 0,0-1 0 0 0,1-1 0 0 0,0 0 0 0 0,1-1 0 0 0,0-1 0 0 0,1 0 0 0 0,0-1 0 0 0,1 0-1 0 0,5 1 256 0 0,13 6-3066 0 0,0-3 0 0 0,0 0-1 0 0,1-2 1 0 0,1-2 0 0 0,18 2 3066 0 0,-21-6-1998 0 0</inkml:trace>
  <inkml:trace contextRef="#ctx0" brushRef="#br0" timeOffset="224589.149">28616 11292 376 0 0,'20'-11'5286'0'0,"-18"9"-4632"0"0,0 1 0 0 0,0 0 0 0 0,-1 0 1 0 0,1 0-1 0 0,0 0 0 0 0,0 0 0 0 0,0 0 1 0 0,0 1-1 0 0,0-1 0 0 0,0 1 1 0 0,0-1-1 0 0,1 1 0 0 0,0 0-654 0 0,-1 0 91 0 0,1 0 0 0 0,-1 1 0 0 0,1 0 0 0 0,-1-1 0 0 0,0 1 0 0 0,0 0 0 0 0,1 0 0 0 0,-1 0 0 0 0,0 0 0 0 0,1 2-91 0 0,33 21 1252 0 0,-2 2 0 0 0,22 23-1252 0 0,-22-19 99 0 0,1-2 0 0 0,19 11-99 0 0,13 3-283 0 0,69 46-284 0 0,-51-21-7442 0 0,-64-44 2528 0 0,-15-16 3310 0 0</inkml:trace>
  <inkml:trace contextRef="#ctx0" brushRef="#br0" timeOffset="224932.54">29262 11244 1088 0 0,'-35'16'8921'0'0,"-29"20"-8921"0"0,1 6 2590 0 0,1 4 1 0 0,-18 19-2591 0 0,9-6 1313 0 0,-111 96 2110 0 0,97-70-5295 0 0,55-50-4930 0 0,-16 23 6802 0 0,2 2-9443 0 0,30-44 7714 0 0</inkml:trace>
  <inkml:trace contextRef="#ctx0" brushRef="#br0" timeOffset="227414.096">29555 10734 832 0 0,'-1'-13'3184'0'0,"-1"-7"1019"0"0,4 18-3056 0 0,3 12-1182 0 0,-2-1 52 0 0,-1 0 0 0 0,0 1 0 0 0,0-1 0 0 0,-1 0 1 0 0,-1 1-1 0 0,1-1 0 0 0,-1 0 0 0 0,-1 1 0 0 0,0-1 0 0 0,-2 9-17 0 0,0 16-1 0 0,0-10-277 0 0,0-1-1 0 0,-1 1 1 0 0,-2-1 0 0 0,-7 20 278 0 0,-21 44-6819 0 0,27-70 5578 0 0</inkml:trace>
  <inkml:trace contextRef="#ctx0" brushRef="#br0" timeOffset="229224.24">29660 11153 556 0 0,'5'-7'1338'0'0,"0"-1"0"0"0,0 1 1 0 0,0 0-1 0 0,1 1 0 0 0,3-4-1338 0 0,62-47 2124 0 0,-32 27-1155 0 0,54-44-229 0 0,58-49-511 0 0,-124 97-226 0 0,-1 0 0 0 0,-1-2 0 0 0,-1-1 0 0 0,5-9-3 0 0,7-15-13 0 0,-3-1-1 0 0,16-35 14 0 0,-46 80 840 0 0,-5 5-4134 0 0,-13 10-3307 0 0,8 0 5006 0 0</inkml:trace>
  <inkml:trace contextRef="#ctx0" brushRef="#br1" timeOffset="243121.364">27871 3774 524 0 0,'-2'0'420'0'0,"0"-1"0"0"0,0 0 0 0 0,0 1 0 0 0,0-1 1 0 0,0 0-1 0 0,1 0 0 0 0,-1 0 0 0 0,0 0 0 0 0,1 0 0 0 0,-1-1 0 0 0,1 1 0 0 0,-1-1 0 0 0,1 1 0 0 0,0-1 1 0 0,-1 1-1 0 0,1-1-420 0 0,0 0 169 0 0,0 0 1 0 0,0 1 0 0 0,1-1 0 0 0,-1 0-1 0 0,1 0 1 0 0,-1 0 0 0 0,1 0-1 0 0,-1 1 1 0 0,1-1 0 0 0,0 0 0 0 0,0 0-1 0 0,0 0 1 0 0,0 0 0 0 0,1-1-170 0 0,0-1 53 0 0,0-1-1 0 0,0 1 1 0 0,0-1 0 0 0,1 1 0 0 0,0 0 0 0 0,0-1 0 0 0,0 1 0 0 0,1 0 0 0 0,-1 0 0 0 0,1 1-1 0 0,0-1 1 0 0,2-2-53 0 0,18-16 101 0 0,0 1-1 0 0,2 2 0 0 0,0 0 1 0 0,1 2-1 0 0,2 0-100 0 0,-27 16 2 0 0,30-18 28 0 0,0 1 1 0 0,4 1-31 0 0,-23 11 3 0 0,0 1 1 0 0,0 1-1 0 0,1 0 1 0 0,0 1-1 0 0,-1 0 0 0 0,1 1 1 0 0,6 0-4 0 0,-17 1 2 0 0,0 1 0 0 0,1 0-1 0 0,-1 0 1 0 0,1 0 0 0 0,-1 0 0 0 0,0 1 0 0 0,1-1 0 0 0,-1 1-1 0 0,0-1 1 0 0,1 1 0 0 0,-1 0 0 0 0,0 0 0 0 0,0 0 0 0 0,0 0-1 0 0,0 0 1 0 0,0 0 0 0 0,0 1 0 0 0,0-1 0 0 0,0 1 0 0 0,0-1-1 0 0,-1 1 1 0 0,1 0 0 0 0,0 1-2 0 0,0 0 3 0 0,0 1-1 0 0,0 0 1 0 0,0 0-1 0 0,-1 0 1 0 0,1 0-1 0 0,-1 0 1 0 0,0 1 0 0 0,0-1-1 0 0,-1 0 1 0 0,1 0-1 0 0,-1 1 1 0 0,0 2-3 0 0,-1 9 5 0 0,-1 0 0 0 0,0 0 0 0 0,-1 0 1 0 0,-1-1-1 0 0,0 1 0 0 0,-5 11-5 0 0,-9 14 141 0 0,-2-1 0 0 0,-2 0 0 0 0,-2-2 0 0 0,-1 0 0 0 0,-2-2 0 0 0,-1-1 0 0 0,-2-1 0 0 0,-1-1 0 0 0,-2-2-1 0 0,-13 9-140 0 0,26-27-44 0 0,19-13 110 0 0,1 1 1 0 0,0-1 0 0 0,-1 0-1 0 0,1 1 1 0 0,-1-1-1 0 0,1 0 1 0 0,0 1 0 0 0,-1-1-1 0 0,1 0 1 0 0,-1 1 0 0 0,0-1-1 0 0,1 0 1 0 0,-1 0 0 0 0,1 1-1 0 0,-1-1 1 0 0,1 0 0 0 0,-1 0-1 0 0,1 0 1 0 0,-1 0 0 0 0,0 0-1 0 0,1 0 1 0 0,-1 0 0 0 0,1 0-1 0 0,-1 0 1 0 0,1 0 0 0 0,-1 0-1 0 0,0 0 1 0 0,1-1 0 0 0,-1 1-1 0 0,1 0 1 0 0,-1 0 0 0 0,0-1-67 0 0,2 1 5 0 0,-1-1 1 0 0,0 1 0 0 0,0-1-1 0 0,0 1 1 0 0,0 0 0 0 0,0-1-1 0 0,1 1 1 0 0,-1-1-1 0 0,0 1 1 0 0,0 0 0 0 0,1-1-1 0 0,-1 1 1 0 0,0-1 0 0 0,1 1-1 0 0,-1 0 1 0 0,0-1 0 0 0,1 1-1 0 0,-1 0 1 0 0,0 0 0 0 0,1-1-1 0 0,-1 1 1 0 0,1 0-1 0 0,-1 0 1 0 0,1 0 0 0 0,-1-1-1 0 0,0 1 1 0 0,1 0 0 0 0,-1 0-1 0 0,1 0 1 0 0,-1 0 0 0 0,1 0-1 0 0,-1 0 1 0 0,1 0 0 0 0,-1 0-1 0 0,1 0 1 0 0,-1 0-1 0 0,1 0 1 0 0,-1 0 0 0 0,0 0-1 0 0,1 1 1 0 0,-1-1 0 0 0,1 0-1 0 0,-1 0 1 0 0,1 0 0 0 0,-1 1-1 0 0,0-1 1 0 0,1 0 0 0 0,-1 0-1 0 0,0 1 1 0 0,1-1-1 0 0,-1 0-5 0 0,23 14-22 0 0,25 33-9 0 0,-33-30 39 0 0,2-1 1 0 0,-1-1-1 0 0,8 4-8 0 0,-17-14-29 0 0,0-1 0 0 0,0 1 0 0 0,1-2 0 0 0,-1 1 1 0 0,1-1-1 0 0,0 0 0 0 0,-1 0 0 0 0,1-1 0 0 0,1 0 0 0 0,-1-1 0 0 0,2 0 29 0 0,-6 0-344 0 0,1-1 0 0 0,-1 1 0 0 0,0-1 0 0 0,1 0 1 0 0,-1 0-1 0 0,1-1 0 0 0,-1 0 0 0 0,0 1 0 0 0,1-1 0 0 0,-1-1 0 0 0,0 1 0 0 0,0-1 0 0 0,0 1 1 0 0,1-2 343 0 0,-1 1-540 0 0,-1-1 1 0 0,-1 0 0 0 0,1 1-1 0 0,0-1 1 0 0,0 0 0 0 0,-1-1-1 0 0,0 1 1 0 0,0 0 0 0 0,0-1-1 0 0,0 1 1 0 0,0-1-1 0 0,-1 1 1 0 0,1-1 0 0 0,-1 0-1 0 0,1-3 540 0 0,3-14-1379 0 0</inkml:trace>
  <inkml:trace contextRef="#ctx0" brushRef="#br1" timeOffset="244684.075">29576 3720 24 0 0,'-1'0'541'0'0,"0"0"0"0"0,-1 0 0 0 0,1 0 0 0 0,0 0 0 0 0,0 0 0 0 0,0 0 0 0 0,-1 0 0 0 0,1-1 0 0 0,0 1 0 0 0,0 0 0 0 0,0-1 0 0 0,-1 1 0 0 0,1-1 0 0 0,0 1 0 0 0,0-1 0 0 0,0 1 1 0 0,0-1-1 0 0,0 0 0 0 0,0 0 0 0 0,0 0-541 0 0,1 1 41 0 0,-1 0 1 0 0,1 0 0 0 0,-1-1-1 0 0,1 1 1 0 0,0 0 0 0 0,-1-1-1 0 0,1 1 1 0 0,0-1 0 0 0,-1 1-1 0 0,1 0 1 0 0,0-1-1 0 0,-1 1 1 0 0,1-1 0 0 0,0 1-1 0 0,0-1 1 0 0,0 1 0 0 0,-1-1-1 0 0,1 1 1 0 0,0-1 0 0 0,0 1-1 0 0,0-1 1 0 0,0 1 0 0 0,0-1-1 0 0,0 1 1 0 0,0-1 0 0 0,0 1-1 0 0,0-1 1 0 0,0 1 0 0 0,0-1-1 0 0,0 1 1 0 0,1-1 0 0 0,-1 1-1 0 0,0-1 1 0 0,0 1 0 0 0,0-1-1 0 0,1 1 1 0 0,-1-1 0 0 0,0 1-1 0 0,1-1 1 0 0,-1 1-1 0 0,0 0 1 0 0,1-1 0 0 0,-1 1-1 0 0,1 0 1 0 0,-1-1 0 0 0,0 1-1 0 0,1 0 1 0 0,-1-1 0 0 0,1 1-1 0 0,-1 0 1 0 0,1 0 0 0 0,-1 0-1 0 0,1-1 1 0 0,-1 1 0 0 0,1 0-1 0 0,-1 0 1 0 0,1 0 0 0 0,-1 0-1 0 0,1 0 1 0 0,0 0-42 0 0,54-21 387 0 0,1 2 0 0 0,47-10-387 0 0,-63 21-1035 0 0,33-2 1035 0 0,-43 8-2782 0 0,0 0 0 0 0,21 4 2782 0 0,-28 2-4543 0 0,-20 0 2679 0 0</inkml:trace>
  <inkml:trace contextRef="#ctx0" brushRef="#br1" timeOffset="244955.707">29578 3755 1988 0 0,'-52'46'9526'0'0,"52"-46"-9495"0"0,0 1 0 0 0,-1-1 0 0 0,1 0 0 0 0,0 1 0 0 0,0-1 0 0 0,0 0 0 0 0,0 1 0 0 0,0-1-1 0 0,0 0 1 0 0,-1 1 0 0 0,1-1 0 0 0,0 0 0 0 0,0 1 0 0 0,0-1 0 0 0,0 0 0 0 0,0 1 0 0 0,0-1 0 0 0,0 0-1 0 0,1 1 1 0 0,-1-1 0 0 0,0 0 0 0 0,0 1 0 0 0,0-1 0 0 0,0 0 0 0 0,0 1 0 0 0,0-1 0 0 0,1 0-1 0 0,-1 1 1 0 0,0-1 0 0 0,0 0 0 0 0,0 0 0 0 0,1 1 0 0 0,-1-1 0 0 0,0 0 0 0 0,0 0 0 0 0,1 1 0 0 0,-1-1-1 0 0,0 0 1 0 0,1 0 0 0 0,-1 0 0 0 0,0 0 0 0 0,1 1 0 0 0,-1-1 0 0 0,0 0 0 0 0,1 0 0 0 0,-1 0 0 0 0,0 0-1 0 0,1 0 1 0 0,-1 0 0 0 0,0 0 0 0 0,1 0 0 0 0,-1 0-31 0 0,21 6 42 0 0,16-1-24 0 0,0-3 0 0 0,0 0 0 0 0,0-3 0 0 0,0-1 0 0 0,24-5-18 0 0,48-2-454 0 0,-27 3-1552 0 0,-34 0-5401 0 0,27-7 7407 0 0,-42 6-2126 0 0</inkml:trace>
  <inkml:trace contextRef="#ctx0" brushRef="#br1" timeOffset="245262.042">30681 3409 900 0 0,'2'-12'11642'0'0,"13"17"-9443"0"0,-13-4-2372 0 0,407 242 1153 0 0,-323-189-2712 0 0,-74-46 363 0 0,0-1 0 0 0,0-1 0 0 0,1 0 0 0 0,-1-1 1 0 0,1 0-1 0 0,0-1 0 0 0,1-1 0 0 0,4 1 1369 0 0,-4-3-1857 0 0</inkml:trace>
  <inkml:trace contextRef="#ctx0" brushRef="#br1" timeOffset="245525.683">31382 3290 1460 0 0,'-79'38'8265'0'0,"50"-25"-7744"0"0,0 0 0 0 0,2 3 0 0 0,-12 7-521 0 0,-41 35 698 0 0,2 4 0 0 0,-3 7-698 0 0,49-39 84 0 0,0 2 1 0 0,2 2 0 0 0,2 0-1 0 0,1 2 1 0 0,-17 29-85 0 0,33-42-1137 0 0,0 0-1 0 0,2 1 1 0 0,0 0 0 0 0,1 3 1137 0 0,-10 29-4916 0 0,8-33 2594 0 0</inkml:trace>
  <inkml:trace contextRef="#ctx0" brushRef="#br1" timeOffset="246506.358">28406 5076 1224 0 0,'0'0'223'0'0,"1"0"-1"0"0,-1-1 1 0 0,-1 1-1 0 0,1-1 0 0 0,0 1 1 0 0,0-1-1 0 0,0 1 1 0 0,0-1-1 0 0,0 1 1 0 0,0 0-1 0 0,0-1 1 0 0,-1 1-1 0 0,1-1 1 0 0,0 1-1 0 0,0 0 1 0 0,-1-1-1 0 0,1 1 0 0 0,0 0 1 0 0,0-1-1 0 0,-1 1 1 0 0,1 0-1 0 0,0-1 1 0 0,-1 1-1 0 0,1 0 1 0 0,0 0-1 0 0,-1-1 1 0 0,1 1-1 0 0,-1 0 1 0 0,1 0-1 0 0,-1 0 1 0 0,1-1-1 0 0,0 1 0 0 0,-1 0 1 0 0,1 0-1 0 0,-1 0-222 0 0,1 0 45 0 0,-1 0 0 0 0,1 0 0 0 0,-1 1-1 0 0,1-1 1 0 0,-1 0 0 0 0,1 0-1 0 0,-1 1 1 0 0,1-1 0 0 0,-1 0-1 0 0,1 1 1 0 0,0-1 0 0 0,-1 0 0 0 0,1 1-1 0 0,-1-1 1 0 0,1 0 0 0 0,0 1-1 0 0,-1-1 1 0 0,1 1 0 0 0,0-1-1 0 0,0 1 1 0 0,-1-1 0 0 0,1 1 0 0 0,0-1-1 0 0,0 1 1 0 0,0-1 0 0 0,0 1-1 0 0,0-1 1 0 0,-1 1 0 0 0,1-1-1 0 0,0 1 1 0 0,0-1 0 0 0,0 1 0 0 0,0-1-1 0 0,1 1 1 0 0,-1-1 0 0 0,0 1-45 0 0,-1 106 167 0 0,1 101-308 0 0,2-183-82 0 0,0 32-2009 0 0,-3-52 1616 0 0,1 0 1 0 0,-1 1-1 0 0,0-1 0 0 0,0 0 0 0 0,0 0 0 0 0,-1 0 0 0 0,1 0 0 0 0,-1 0 0 0 0,-1 1 616 0 0,-6 5-1692 0 0</inkml:trace>
  <inkml:trace contextRef="#ctx0" brushRef="#br1" timeOffset="246773.092">28239 5443 1504 0 0,'30'-16'7230'0'0,"-1"-5"-5237"0"0,20-11-1734 0 0,74-26 4 0 0,99-32-263 0 0,-45 21-2437 0 0,-169 65 1922 0 0,50-24-5000 0 0,-48 21 3689 0 0</inkml:trace>
  <inkml:trace contextRef="#ctx0" brushRef="#br1" timeOffset="247025.506">28537 5221 1068 0 0,'-3'5'793'0'0,"0"1"1"0"0,0-1-1 0 0,1 1 0 0 0,-1-1 0 0 0,1 1 0 0 0,1 0 1 0 0,-1 0-1 0 0,1 0 0 0 0,0 0 0 0 0,0 4-793 0 0,1-6 76 0 0,0-1-1 0 0,1 1 1 0 0,0-1-1 0 0,0 1 1 0 0,0-1-1 0 0,0 0 1 0 0,0 0-1 0 0,1 0 1 0 0,-1 1-1 0 0,1-1 1 0 0,0-1-1 0 0,0 1 1 0 0,0 0-1 0 0,0 0 1 0 0,0-1-1 0 0,1 1 1 0 0,-1-1-1 0 0,1 0 1 0 0,2 2-76 0 0,16 12 11 0 0,1-1 0 0 0,1-1 0 0 0,8 2-11 0 0,11 8-232 0 0,1-3-2129 0 0,-40-21 1987 0 0,-1 1-1 0 0,1 0 0 0 0,-1-1 1 0 0,1 0-1 0 0,0 1 1 0 0,-1-1-1 0 0,1 0 1 0 0,-1-1-1 0 0,1 1 0 0 0,0 0 1 0 0,-1-1-1 0 0,1 1 1 0 0,-1-1-1 0 0,1 0 1 0 0,-1 0-1 0 0,0 0 0 0 0,1 0 375 0 0,9-7-1403 0 0</inkml:trace>
  <inkml:trace contextRef="#ctx0" brushRef="#br1" timeOffset="247258.369">29140 5225 1060 0 0,'23'-6'9618'0'0,"14"-18"-7110"0"0,-8 4-2218 0 0,-7 9-233 0 0,-1 1 0 0 0,1 2 1 0 0,1 0-1 0 0,22-5-57 0 0,15 6-3231 0 0,-46 10 508 0 0,-13-1-1834 0 0,-6 2 2483 0 0</inkml:trace>
  <inkml:trace contextRef="#ctx0" brushRef="#br1" timeOffset="247259.369">29133 5313 792 0 0,'0'2'288'0'0,"0"-1"1"0"0,0 1-1 0 0,0-1 0 0 0,0 0 0 0 0,0 1 1 0 0,0-1-1 0 0,0 1 0 0 0,1-1 0 0 0,-1 0 1 0 0,1 1-1 0 0,-1-1 0 0 0,0 0 0 0 0,1 1 1 0 0,0-1-1 0 0,-1 0 0 0 0,1 0 0 0 0,0 1 1 0 0,0-1-1 0 0,0 0 0 0 0,0 0 0 0 0,0 0 1 0 0,0 0-1 0 0,0 0-288 0 0,2 0 192 0 0,0 0-1 0 0,-1 0 1 0 0,1 0 0 0 0,0-1 0 0 0,0 1-1 0 0,0-1 1 0 0,0 0 0 0 0,-1 0-1 0 0,1 0 1 0 0,0 0 0 0 0,2 0-192 0 0,56-6 48 0 0,0-3 0 0 0,40-11-48 0 0,-60 11-307 0 0,-1 1-2330 0 0,-1-2-1 0 0,0-2 0 0 0,23-10 2638 0 0,-34 9-1403 0 0</inkml:trace>
  <inkml:trace contextRef="#ctx0" brushRef="#br1" timeOffset="247489.68">30324 4783 272 0 0,'18'1'2179'0'0,"-12"1"4424"0"0,-15 7-2144 0 0,-22 19-4178 0 0,2 1 1 0 0,0 1-1 0 0,2 2 0 0 0,2 1 0 0 0,1 1 0 0 0,-5 11-281 0 0,13-17-28 0 0,1 1-1 0 0,1 0 1 0 0,2 1 0 0 0,1 0-1 0 0,1 1 1 0 0,2 1 28 0 0,3-9-931 0 0,1 1 0 0 0,1-1 0 0 0,1 2 931 0 0,5 10-3846 0 0,-2-34 3607 0 0,-1 0-1 0 0,0 0 1 0 0,1 1 0 0 0,-1-1 0 0 0,1 0 0 0 0,0 0 0 0 0,-1 0-1 0 0,1 0 1 0 0,0 0 0 0 0,-1 0 0 0 0,1 0 0 0 0,0 0 0 0 0,0-1 0 0 0,0 1-1 0 0,0 0 1 0 0,0 0 0 0 0,0-1 0 0 0,0 1 0 0 0,0 0 0 0 0,0-1-1 0 0,0 1 1 0 0,1-1 0 0 0,-1 0 0 0 0,0 1 0 0 0,0-1 0 0 0,0 0 0 0 0,1 0 239 0 0,11 1-1478 0 0</inkml:trace>
  <inkml:trace contextRef="#ctx0" brushRef="#br1" timeOffset="248128.866">30401 5118 932 0 0,'2'-1'491'0'0,"0"-1"-1"0"0,0 0 1 0 0,0 1-1 0 0,0-1 1 0 0,-1 0-1 0 0,1 0 1 0 0,0-1-1 0 0,-1 1 1 0 0,2-2-491 0 0,-3 3 89 0 0,0 1 0 0 0,0 0 0 0 0,0 0 0 0 0,0-1 0 0 0,0 1 0 0 0,0 0 0 0 0,0 0 0 0 0,0-1 0 0 0,0 1 0 0 0,0 0 1 0 0,0-1-1 0 0,0 1 0 0 0,0 0 0 0 0,0 0 0 0 0,0-1 0 0 0,0 1 0 0 0,0 0 0 0 0,0 0 0 0 0,0-1 0 0 0,0 1 0 0 0,0 0 1 0 0,0 0-1 0 0,0-1 0 0 0,0 1 0 0 0,-1 0 0 0 0,1 0 0 0 0,0-1 0 0 0,0 1 0 0 0,0 0 0 0 0,-1 0 0 0 0,1 0 0 0 0,0-1-89 0 0,-17 1 859 0 0,5 3-587 0 0,0 1-1 0 0,1 0 1 0 0,-1 1-1 0 0,1 0 1 0 0,0 1-1 0 0,0 0 1 0 0,1 1-1 0 0,0 0 1 0 0,0 1-1 0 0,1 0 0 0 0,0 0 1 0 0,0 1-1 0 0,0 0 1 0 0,2 1-1 0 0,-1-1 1 0 0,-3 7-272 0 0,10-14 7 0 0,0 0 0 0 0,0-1 0 0 0,1 1 0 0 0,-1 0 0 0 0,0-1 0 0 0,0 1 1 0 0,1 0-1 0 0,-1 0 0 0 0,1 0 0 0 0,0 0 0 0 0,0 0 0 0 0,-1-1 0 0 0,1 1 0 0 0,0 0 0 0 0,1 0 0 0 0,-1 0 1 0 0,0 0-1 0 0,0 0 0 0 0,1 0 0 0 0,-1-1 0 0 0,1 1 0 0 0,0 0 0 0 0,0 1-7 0 0,1-1 4 0 0,-1 0 0 0 0,1-1 0 0 0,0 1 0 0 0,0 0 0 0 0,-1-1 1 0 0,1 1-1 0 0,0-1 0 0 0,1 0 0 0 0,-1 0 0 0 0,0 0 0 0 0,0 0 0 0 0,0 0 0 0 0,1 0 0 0 0,-1 0 0 0 0,0-1 0 0 0,1 1-4 0 0,7 0 3 0 0,0 1 0 0 0,1-1 1 0 0,-1-1-1 0 0,0 0 0 0 0,0 0 0 0 0,1-1 0 0 0,-1 0 0 0 0,1-2-3 0 0,1 0 2 0 0,0 0-1 0 0,-1-1 1 0 0,1-1-1 0 0,-1 0 1 0 0,0-1-1 0 0,-1 0 1 0 0,7-4-2 0 0,12-12 21 0 0,23-22-21 0 0,-30 25 6 0 0,0 1-1 0 0,1 1 0 0 0,16-9-5 0 0,-9 9 0 0 0,1 1 1 0 0,1 1-1 0 0,1 2 0 0 0,0 1 0 0 0,28-6 0 0 0,-37 17 287 0 0,-22 5 594 0 0,-11 6 259 0 0,-9 3 802 0 0,-1-1 0 0 0,-17 8-1942 0 0,16-9 542 0 0,1 0-1 0 0,-16 13-541 0 0,21-13 145 0 0,6-7-123 0 0,1 1 1 0 0,1 0 0 0 0,-1 1 0 0 0,1 0-1 0 0,-1 0 1 0 0,2 0 0 0 0,-1 1 0 0 0,1 0-1 0 0,0 0 1 0 0,0 0 0 0 0,-2 5-23 0 0,7-11-1 0 0,0 0 0 0 0,0-1 0 0 0,-1 1 0 0 0,1 0 0 0 0,0-1 0 0 0,0 1 0 0 0,0 0 0 0 0,0-1 0 0 0,0 1 0 0 0,0 0 0 0 0,0-1 0 0 0,0 1 0 0 0,0 0 0 0 0,0-1 0 0 0,0 1 0 0 0,0 0 0 0 0,1-1 0 0 0,-1 1 0 0 0,0 0 0 0 0,0-1 0 0 0,1 1 0 0 0,-1-1 0 0 0,1 1 0 0 0,-1 0 0 0 0,0-1 0 0 0,1 1 0 0 0,-1-1 0 0 0,1 1 0 0 0,-1-1 0 0 0,1 1 0 0 0,0-1 1 0 0,1 1-5 0 0,0 0 1 0 0,0 0-1 0 0,0 0 0 0 0,0-1 0 0 0,0 1 1 0 0,0-1-1 0 0,0 1 0 0 0,0-1 0 0 0,0 0 1 0 0,0 0-1 0 0,1 0 5 0 0,49-6-107 0 0,-40 2 97 0 0,0-1 1 0 0,-1 0-1 0 0,1 0 1 0 0,-1-2-1 0 0,-1 1 0 0 0,1-1 1 0 0,-1 0-1 0 0,0-1 1 0 0,-1-1-1 0 0,7-6 10 0 0,-16 15 0 0 0,0 0 1 0 0,0 0-1 0 0,0 0 1 0 0,0 0 0 0 0,0 0-1 0 0,0 0 1 0 0,0 0-1 0 0,0 0 1 0 0,0 0-1 0 0,0-1 1 0 0,0 1-1 0 0,0 0 1 0 0,0 0-1 0 0,0 0 1 0 0,0 0-1 0 0,0 0 1 0 0,1 0-1 0 0,-1 0 1 0 0,0 0-1 0 0,0 0 1 0 0,0 0-1 0 0,0 0 1 0 0,0 0-1 0 0,0 0 1 0 0,0 0-1 0 0,0 0 1 0 0,0 0-1 0 0,0 0 1 0 0,1 0-1 0 0,-1 0 1 0 0,0 0-1 0 0,0 0 1 0 0,0 0-1 0 0,0 0 1 0 0,0 0-1 0 0,0 0 1 0 0,0 0 0 0 0,0 0-1 0 0,1 0 1 0 0,-1 0-1 0 0,0 0 1 0 0,0 0-1 0 0,0 0 1 0 0,0 0-1 0 0,0 0 1 0 0,0 0-1 0 0,0 0 1 0 0,0 0-1 0 0,0 0 1 0 0,0 0-1 0 0,0 0 1 0 0,0 1-1 0 0,1-1 1 0 0,-1 0-1 0 0,0 0 1 0 0,0 0-1 0 0,0 0 1 0 0,0 0-1 0 0,0 0 1 0 0,0 0-1 0 0,0 0 1 0 0,0 0-1 0 0,0 1 1 0 0,0-1-1 0 0,0 0 1 0 0,0 0-1 0 0,0 0 1 0 0,-1 11 22 0 0,-7 14 22 0 0,-1-4-27 0 0,-2 0 0 0 0,0-1 1 0 0,-1 0-1 0 0,-1-1 0 0 0,-1 0 1 0 0,-9 7-19 0 0,-16 18 6 0 0,-46 37-6 0 0,-74 49-764 0 0,207-194-10559 0 0,22-8 3845 0 0,-45 47 5930 0 0</inkml:trace>
  <inkml:trace contextRef="#ctx0" brushRef="#br1" timeOffset="248600.648">31039 5353 72 0 0,'0'1'411'0'0,"0"-1"0"0"0,0 1-1 0 0,-1-1 1 0 0,1 0 0 0 0,0 1 0 0 0,0-1 0 0 0,-1 0-1 0 0,1 1 1 0 0,0-1 0 0 0,-1 0 0 0 0,1 1-1 0 0,0-1 1 0 0,-1 0 0 0 0,1 1 0 0 0,-1-1 0 0 0,1 0-1 0 0,0 0 1 0 0,-1 0 0 0 0,1 0 0 0 0,-1 1-1 0 0,1-1 1 0 0,-1 0 0 0 0,1 0 0 0 0,-1 0 0 0 0,1 0-1 0 0,-1 0 1 0 0,1 0 0 0 0,-1 0 0 0 0,1 0 0 0 0,0 0-1 0 0,-1 0 1 0 0,1 0 0 0 0,-1-1-411 0 0,-3-2 5047 0 0,14-2-3537 0 0,12 0-1454 0 0,-1 0 1 0 0,1 2 0 0 0,0 1-1 0 0,0 0 1 0 0,0 1 0 0 0,0 2-1 0 0,0 0 1 0 0,8 3-57 0 0,-29-4 0 0 0,0 0-1 0 0,1 0 1 0 0,-1 0 0 0 0,0 0 0 0 0,1 0 0 0 0,-1 0-1 0 0,1 1 1 0 0,-1-1 0 0 0,0 1 0 0 0,0-1 0 0 0,1 1-1 0 0,-1-1 1 0 0,0 1 0 0 0,0 0 0 0 0,0-1 0 0 0,1 1-1 0 0,-1 0 1 0 0,0 0 0 0 0,0 0 0 0 0,0 0 0 0 0,-1 0-1 0 0,1 0 1 0 0,0 0 0 0 0,-1 0 0 0 0,0 0-1 0 0,0 1 1 0 0,0-1 0 0 0,0 0-1 0 0,0 0 1 0 0,-1 0-1 0 0,1 0 1 0 0,0 0 0 0 0,-1-1-1 0 0,1 1 1 0 0,-1 0-1 0 0,1 0 1 0 0,-1 0 0 0 0,1 0-1 0 0,-1 0 1 0 0,0 0-1 0 0,1-1 1 0 0,-1 1 0 0 0,0 0-1 0 0,1-1 1 0 0,-1 1-1 0 0,-1 0 1 0 0,-7 7 0 0 0,-1-1 0 0 0,-1-1 0 0 0,1 1 0 0 0,-4 0 0 0 0,-79 32 193 0 0,65-28 41 0 0,0 0 0 0 0,1 2 0 0 0,-2 2-234 0 0,29-15 2 0 0,-1 1 0 0 0,0-1 0 0 0,0 0 0 0 0,1 1 0 0 0,-1-1 0 0 0,0 0 0 0 0,1 1 0 0 0,-1-1 0 0 0,0 1 0 0 0,1-1-1 0 0,-1 1 1 0 0,1-1 0 0 0,-1 1 0 0 0,0-1 0 0 0,1 1 0 0 0,-1 0 0 0 0,1-1 0 0 0,0 1 0 0 0,-1 0 0 0 0,1-1 0 0 0,0 1 0 0 0,-1 0 0 0 0,1 0 0 0 0,0-1-1 0 0,0 1 1 0 0,-1 0 0 0 0,1 0 0 0 0,0 0 0 0 0,0-1-2 0 0,1 1 1 0 0,0 0 0 0 0,-1 0-1 0 0,1 0 1 0 0,0-1 0 0 0,0 1 0 0 0,0-1-1 0 0,0 1 1 0 0,0 0 0 0 0,0-1 0 0 0,0 1-1 0 0,0-1 1 0 0,0 0 0 0 0,0 1 0 0 0,0-1-1 0 0,0 0 1 0 0,0 0 0 0 0,0 0 0 0 0,0 0-1 0 0,52 4-28 0 0,-14-8-721 0 0,1-1 0 0 0,-1-1 0 0 0,-1-3 0 0 0,29-10 749 0 0,-45 12-1605 0 0,-1-2-1 0 0,0-1 1 0 0,0 0 0 0 0,-1-2 1605 0 0,-7 5-1680 0 0,-1-2 0 0 0,0 1 0 0 0,-1-2 0 0 0,0 0 0 0 0,-1 0 0 0 0,6-7 1680 0 0,3-9-1804 0 0</inkml:trace>
  <inkml:trace contextRef="#ctx0" brushRef="#br1" timeOffset="248909.427">31571 4928 1032 0 0,'6'-5'8438'0'0,"-5"4"-8269"0"0,-1 1 0 0 0,0 0 0 0 0,0 0 0 0 0,0-1 0 0 0,0 1 0 0 0,0 0 0 0 0,1 0 0 0 0,-1-1 0 0 0,0 1 0 0 0,0 0 0 0 0,0 0 0 0 0,1 0 0 0 0,-1-1 0 0 0,0 1 0 0 0,0 0 0 0 0,0 0 0 0 0,1 0 0 0 0,-1 0 0 0 0,0 0 0 0 0,1-1 0 0 0,-1 1-1 0 0,0 0 1 0 0,0 0 0 0 0,1 0 0 0 0,-1 0 0 0 0,0 0 0 0 0,1 0 0 0 0,-1 0 0 0 0,0 0 0 0 0,0 0 0 0 0,1 0 0 0 0,-1 0 0 0 0,0 0 0 0 0,1 0 0 0 0,-1 0 0 0 0,0 0 0 0 0,0 0 0 0 0,1 1 0 0 0,-1-1 0 0 0,0 0 0 0 0,0 0 0 0 0,1 0-169 0 0,221 59 4997 0 0,-20-6-5246 0 0,-86-13-1316 0 0,-43-8-7431 0 0,-73-32 8542 0 0,8 3-1485 0 0,-5-4-4320 0 0,-1-4 4493 0 0</inkml:trace>
  <inkml:trace contextRef="#ctx0" brushRef="#br1" timeOffset="249128.085">32193 4764 728 0 0,'-8'6'1348'0'0,"0"-1"0"0"0,0 0 0 0 0,0 0 0 0 0,-1-1 0 0 0,1 0 0 0 0,-7 2-1348 0 0,-32 17 2250 0 0,9 1-1494 0 0,1 3 1 0 0,1 0-1 0 0,2 3 1 0 0,1 1-1 0 0,1 1 1 0 0,1 1 0 0 0,-8 15-757 0 0,31-35-835 0 0,0 1 0 0 0,1-1 1 0 0,0 2-1 0 0,1-1 1 0 0,-3 13 834 0 0,-14 32-8365 0 0,16-46 5785 0 0</inkml:trace>
  <inkml:trace contextRef="#ctx0" brushRef="#br1" timeOffset="249967.117">27118 3105 1488 0 0,'6'17'1298'0'0,"-1"-1"-1"0"0,-1 1 1 0 0,-1 0 0 0 0,0 0-1 0 0,0 15-1297 0 0,-1 88 1746 0 0,-2-72-1710 0 0,-5 137 88 0 0,-16 67-124 0 0,-34 184 389 0 0,11-103 2813 0 0,11 61-3202 0 0,30-311 410 0 0,5-1 0 0 0,2 0 0 0 0,4-1-1 0 0,4 0 1 0 0,10 28-410 0 0,-11-63 25 0 0,2 0-1 0 0,3-1 0 0 0,1 0 1 0 0,2-1-1 0 0,2-2 0 0 0,2 0 1 0 0,2-1-1 0 0,2-1 0 0 0,27 31-24 0 0,-27-43 233 0 0,1-1 0 0 0,1-1 0 0 0,2-1 0 0 0,1-2 0 0 0,0-1 0 0 0,2-1 1 0 0,0-2-1 0 0,1-2 0 0 0,1-1 0 0 0,7 1-233 0 0,36 10 566 0 0,1-3 1 0 0,1-3 0 0 0,1-4 0 0 0,24-1-567 0 0,15-4 431 0 0,0-4-1 0 0,0-7 1 0 0,0-4-1 0 0,16-7-430 0 0,483-75 585 0 0,-511 68-555 0 0,182-30-314 0 0,518-73 884 0 0,-575 96-3251 0 0,1 11-1 0 0,110 12 2652 0 0,-243 6-2931 0 0,30 0-10013 0 0,44-6 12944 0 0,-123-4-1722 0 0</inkml:trace>
  <inkml:trace contextRef="#ctx0" brushRef="#br1" timeOffset="250849.464">28488 2399 1372 0 0,'1'-3'632'0'0,"1"0"0"0"0,-1 0-1 0 0,1 0 1 0 0,0 0 0 0 0,-1 0 0 0 0,1 1-1 0 0,0-1 1 0 0,1 1 0 0 0,-1-1 0 0 0,0 1 0 0 0,1 0-632 0 0,2-2 398 0 0,0 1 0 0 0,0 0 1 0 0,0 0-1 0 0,0 0 1 0 0,0 0-1 0 0,1 1-398 0 0,12-4 34 0 0,1 0 0 0 0,-1 2-1 0 0,11-1-33 0 0,-12 1 528 0 0,53-7 794 0 0,2 2 0 0 0,57 2-1322 0 0,148 9 2437 0 0,-182 0-1925 0 0,955 48 740 0 0,-426-15-1300 0 0,-333-24 47 0 0,187 11-40 0 0,-279-5 38 0 0,76 20 3 0 0,-221-25-8 0 0,0 1 0 0 0,-1 3 0 0 0,-1 2 0 0 0,-1 3 0 0 0,0 1 1 0 0,-2 3-1 0 0,4 5 8 0 0,-5-5 1 0 0,-17-9 2 0 0,0 1 0 0 0,2 4-3 0 0,-27-17 1 0 0,1 1-1 0 0,0 0 1 0 0,-1 0-1 0 0,0 1 1 0 0,-1 0-1 0 0,1 0 1 0 0,-1 0-1 0 0,0 1 0 0 0,0 0 1 0 0,-1 0-1 0 0,1 1 0 0 0,-3-1 3 0 0,0 0 0 0 0,0 0 0 0 0,0 0 0 0 0,-1 0-1 0 0,0 1 1 0 0,0-1 0 0 0,0 0 0 0 0,-1 0 0 0 0,-1 1 0 0 0,1-1-1 0 0,-1 0 1 0 0,0 0 0 0 0,-1 3-3 0 0,-5 17 35 0 0,-1 1 0 0 0,-10 21-35 0 0,5-14 24 0 0,-187 669 2044 0 0,156-530-1949 0 0,23-94-73 0 0,-19 70 100 0 0,-10 104-146 0 0,43-205-59 0 0,2 0-1 0 0,2 0 1 0 0,3 0-1 0 0,1 1 1 0 0,3-1-1 0 0,2-1 1 0 0,6 19 59 0 0,12 23-1240 0 0,4 16-4487 0 0,-24-88 3095 0 0,-1 0 0 0 0,-1 0 0 0 0,-1 1-1 0 0,0 12 2633 0 0,-3-7-2176 0 0</inkml:trace>
  <inkml:trace contextRef="#ctx0" brushRef="#br1" timeOffset="259420.573">28446 2959 208 0 0,'-1'-3'349'0'0,"-1"0"0"0"0,1 0-1 0 0,0 0 1 0 0,0 0 0 0 0,0 0 0 0 0,0 0-1 0 0,0 0 1 0 0,1 0 0 0 0,0 0 0 0 0,-1 0-1 0 0,1 0 1 0 0,0-1 0 0 0,1 1 0 0 0,-1 0-1 0 0,0 0 1 0 0,1 0 0 0 0,0 0 0 0 0,0 0 0 0 0,0 0-1 0 0,0 0 1 0 0,0-1-349 0 0,-4 14 559 0 0,0 0 0 0 0,0 0-1 0 0,1 0 1 0 0,0 1 0 0 0,1 2-559 0 0,-5 20 86 0 0,-7 44-359 0 0,3 0 1 0 0,3 0 0 0 0,4 0 0 0 0,3 6 272 0 0,0-82-78 0 0,0-1 1 0 0,0 0-1 0 0,0 0 0 0 0,0 0 1 0 0,0 0-1 0 0,0 0 0 0 0,0 1 1 0 0,-1-1-1 0 0,1 0 0 0 0,0 0 1 0 0,0 0-1 0 0,0 0 0 0 0,0 0 1 0 0,0 0-1 0 0,0 1 1 0 0,-1-1-1 0 0,1 0 0 0 0,0 0 1 0 0,0 0-1 0 0,0 0 0 0 0,0 0 1 0 0,-1 0-1 0 0,1 0 0 0 0,0 0 1 0 0,0 0-1 0 0,0 0 0 0 0,0 0 1 0 0,-1 0-1 0 0,1 0 0 0 0,0 0 1 0 0,0 0-1 0 0,0 0 1 0 0,0 0-1 0 0,-1 0 0 0 0,1 0 1 0 0,0 0-1 0 0,0 0 0 0 0,0 0 1 0 0,0 0-1 0 0,-1 0 0 0 0,1 0 1 0 0,0-1-1 0 0,0 1 0 0 0,0 0 1 0 0,0 0-1 0 0,0 0 0 0 0,-1 0 1 0 0,1 0-1 0 0,0 0 1 0 0,0-1-1 0 0,0 1 0 0 0,0 0 1 0 0,0 0-1 0 0,0 0 0 0 0,0 0 1 0 0,0 0-1 0 0,0-1 0 0 0,0 1 1 0 0,0 0-1 0 0,-1 0 0 0 0,1 0 1 0 0,0 0-1 0 0,0-1 1 0 0,0 1-1 0 0,0 0 78 0 0,-11-13-2925 0 0,5 3 1766 0 0</inkml:trace>
  <inkml:trace contextRef="#ctx0" brushRef="#br1" timeOffset="259686.171">28269 3261 808 0 0,'3'-4'5970'0'0,"20"-14"-5255"0"0,15 0-435 0 0,1 3 1 0 0,0 0 0 0 0,0 3 0 0 0,4 1-281 0 0,-5 1-823 0 0,0-2 1 0 0,0-1 0 0 0,-2-2-1 0 0,23-13 823 0 0,-36 12-2966 0 0,-13 8 1618 0 0</inkml:trace>
  <inkml:trace contextRef="#ctx0" brushRef="#br1" timeOffset="260061.254">28423 3223 996 0 0,'9'0'4882'0'0,"29"4"-2931"0"0,-11 6-1553 0 0,-1 0 1 0 0,-1 1-1 0 0,0 2 0 0 0,0 0 1 0 0,3 5-399 0 0,-1-2-22 0 0,1 0 0 0 0,1-2 0 0 0,26 9 22 0 0,18 8-1245 0 0,-49-20-2875 0 0,-23-10 2386 0 0,-1-1 178 0 0</inkml:trace>
  <inkml:trace contextRef="#ctx0" brushRef="#br0" timeOffset="263980.411">30312 10883 96 0 0,'1'-7'719'0'0,"0"0"-1"0"0,0 0 1 0 0,1 0 0 0 0,0 0-1 0 0,0 0 1 0 0,1 1 0 0 0,0-1-1 0 0,0 1 1 0 0,0 0 0 0 0,1 0-1 0 0,0 0 1 0 0,2-3-719 0 0,-6 9 622 0 0,0 0-58 0 0,-1 8-283 0 0,-1-1 0 0 0,1 1 0 0 0,-2 0 0 0 0,1-1 1 0 0,-1 1-1 0 0,-1-1 0 0 0,-1 3-281 0 0,-4 11 129 0 0,-11 31-629 0 0,3 1-1 0 0,1 1 0 0 0,3 0 1 0 0,-2 32 500 0 0,15-54-8340 0 0,2-26 7007 0 0</inkml:trace>
  <inkml:trace contextRef="#ctx0" brushRef="#br0" timeOffset="264774.462">30552 11023 1184 0 0,'0'0'1523'0'0,"-5"3"2763"0"0,-18 11-3484 0 0,6 0-383 0 0,1 1-1 0 0,1 0 0 0 0,-6 7-418 0 0,15-15 70 0 0,0 0 0 0 0,1 0 1 0 0,0 1-1 0 0,0 0 0 0 0,0 0 0 0 0,1 0 1 0 0,1 1-1 0 0,-1-1 0 0 0,1 3-70 0 0,2-11 1 0 0,1 1 0 0 0,0 0 0 0 0,0-1 0 0 0,-1 1 0 0 0,1 0 0 0 0,0 0 0 0 0,0-1 0 0 0,0 1 0 0 0,0 0 0 0 0,0 0 0 0 0,0-1 0 0 0,0 1 0 0 0,0 0 0 0 0,0 0 0 0 0,0 0 0 0 0,0-1 0 0 0,1 1-1 0 0,-1 0 1 0 0,0-1 0 0 0,0 1 0 0 0,1 0 0 0 0,-1 0 0 0 0,1-1 0 0 0,-1 1 0 0 0,0-1 0 0 0,1 1 0 0 0,-1 0 0 0 0,1-1 0 0 0,0 1 0 0 0,-1-1 0 0 0,1 1 0 0 0,-1-1 0 0 0,1 1 0 0 0,0-1 0 0 0,-1 0 0 0 0,1 1 0 0 0,0-1 0 0 0,0 0 0 0 0,-1 0 0 0 0,1 1-1 0 0,0-1 1 0 0,-1 0 0 0 0,1 0 0 0 0,0 0 0 0 0,0 0 0 0 0,0 0 0 0 0,-1 0 0 0 0,1 0 0 0 0,0 0 0 0 0,0 0 0 0 0,-1 0 0 0 0,1 0 0 0 0,0-1 0 0 0,0 1 0 0 0,-1 0 0 0 0,1-1 0 0 0,0 1-1 0 0,4-1-1 0 0,1-1 0 0 0,-1 1 1 0 0,0-1-1 0 0,0 0 1 0 0,0-1-1 0 0,0 1 0 0 0,2-2 1 0 0,-2 0-2 0 0,0-1 1 0 0,0 0-1 0 0,0 0 0 0 0,-1 0 0 0 0,0 0 0 0 0,0-1 1 0 0,0 1-1 0 0,-1-1 0 0 0,0 0 0 0 0,0 0 0 0 0,2-7 2 0 0,17-29-7 0 0,-20 40 7 0 0,0-1 1 0 0,0 1-1 0 0,1-1 1 0 0,-1 1 0 0 0,0 0-1 0 0,1 0 1 0 0,0 0-1 0 0,-1 0 1 0 0,1 1-1 0 0,0-1 1 0 0,0 1-1 0 0,0-1 1 0 0,0 1-1 0 0,0 0 1 0 0,0 0-1 0 0,1 0 1 0 0,-1 1 0 0 0,0-1-1 0 0,10 0 3 0 0,0 0 1 0 0,0 1 0 0 0,0 0-1 0 0,1 1-3 0 0,12 0 3 0 0,-26-2 8 0 0,1 1 0 0 0,-1 0 0 0 0,0 0 0 0 0,0 0 0 0 0,1 0-1 0 0,-1 0 1 0 0,0 0 0 0 0,1 0 0 0 0,-1 0 0 0 0,0 1 0 0 0,0-1 0 0 0,1 0 0 0 0,-1 0 0 0 0,0 0-1 0 0,0 0 1 0 0,0 0 0 0 0,1 0 0 0 0,-1 0 0 0 0,0 0 0 0 0,0 1 0 0 0,1-1 0 0 0,-1 0-1 0 0,0 0 1 0 0,0 0 0 0 0,0 1 0 0 0,0-1 0 0 0,1 0 0 0 0,-1 0 0 0 0,0 0 0 0 0,0 1-1 0 0,0-1 1 0 0,0 0 0 0 0,0 0 0 0 0,0 1 0 0 0,0-1-11 0 0,-3 11 583 0 0,-17 18 666 0 0,11-17-790 0 0,8-11-426 0 0,0 1-1 0 0,0-1 0 0 0,0 0 0 0 0,0 1 1 0 0,1-1-1 0 0,-1 1 0 0 0,0-1 0 0 0,1 1 0 0 0,0-1 1 0 0,-1 1-1 0 0,1-1 0 0 0,0 1 0 0 0,0 0 1 0 0,0-1-1 0 0,0 1 0 0 0,0-1 0 0 0,0 1 0 0 0,0-1 1 0 0,0 1-1 0 0,1 0 0 0 0,-1-1 0 0 0,1 1 1 0 0,-1-1-1 0 0,1 1 0 0 0,-1-1 0 0 0,1 1-32 0 0,0-1 1 0 0,1 0 0 0 0,-1-1 0 0 0,0 1-1 0 0,1 0 1 0 0,-1 0 0 0 0,1-1 0 0 0,-1 1-1 0 0,1-1 1 0 0,-1 1 0 0 0,1-1 0 0 0,-1 0 0 0 0,1 1-1 0 0,-1-1 1 0 0,1 0 0 0 0,-1 0 0 0 0,1 0 0 0 0,-1 0-1 0 0,1 0 1 0 0,0-1 0 0 0,-1 1 0 0 0,1 0-1 0 0,-1-1 1 0 0,1 1 0 0 0,-1-1 0 0 0,0 0 0 0 0,2 0-1 0 0,6-3-7 0 0,0 0 0 0 0,1 0 1 0 0,-2-1-1 0 0,1 0 0 0 0,3-4 7 0 0,-9 8-1 0 0,-1 0-1 0 0,0-1 0 0 0,0 0 1 0 0,0 1-1 0 0,0-1 1 0 0,0 0-1 0 0,0 0 0 0 0,-1 0 1 0 0,1 0-1 0 0,-1 0 1 0 0,1-1-1 0 0,-1 1 1 0 0,0 0-1 0 0,0-1 0 0 0,0 1 1 0 0,0 0-1 0 0,0-1 1 0 0,-1 0-1 0 0,1 1 0 0 0,-1-1 1 0 0,1 1-1 0 0,-1-1 1 0 0,0 0 1 0 0,0 2 0 0 0,0 0 0 0 0,0 0 1 0 0,0 0-1 0 0,0 0 1 0 0,0 0-1 0 0,-1 0 1 0 0,1 0-1 0 0,0 0 0 0 0,-1 0 1 0 0,1 0-1 0 0,0 0 1 0 0,-1 0-1 0 0,1 1 1 0 0,-1-1-1 0 0,1 0 0 0 0,-1 0 1 0 0,0 0-1 0 0,1 1 1 0 0,-1-1-1 0 0,0 0 1 0 0,0 1-1 0 0,1-1 0 0 0,-1 1 1 0 0,0-1-1 0 0,0 1 1 0 0,0-1-1 0 0,0 1 1 0 0,0-1-1 0 0,1 1 0 0 0,-1 0 1 0 0,0 0-1 0 0,0-1 1 0 0,0 1-1 0 0,0 0 1 0 0,0 0-1 0 0,0 0 1 0 0,0 0-1 0 0,0 0 0 0 0,0 0 1 0 0,0 0-1 0 0,0 0 1 0 0,0 1-1 0 0,0-1 1 0 0,0 0-1 0 0,0 1 0 0 0,-1-1 0 0 0,0 1 2 0 0,-1 1 1 0 0,1-1-1 0 0,-1 0 0 0 0,1 1 0 0 0,0-1 0 0 0,-1 1 0 0 0,1 0 0 0 0,0 0 0 0 0,0 0 0 0 0,0 0 0 0 0,0 0 0 0 0,1 0 0 0 0,-1 1 0 0 0,1-1 0 0 0,-1 0 0 0 0,1 1-2 0 0,-10 29 11 0 0,1 1 1 0 0,2 0-1 0 0,0 3-11 0 0,3-9-2 0 0,-1 0 1 0 0,-1 0 0 0 0,-2-1-1 0 0,-1 0 1 0 0,-2 4 1 0 0,6-18-12 0 0,0 1 0 0 0,-1-1 0 0 0,0 0 1 0 0,-1-1-1 0 0,0 0 0 0 0,-1 0 0 0 0,0-1 0 0 0,-1 0 0 0 0,0 0 1 0 0,0-1-1 0 0,-1 0 0 0 0,0-1 12 0 0,10-8-36 0 0,0 1 0 0 0,1-1 0 0 0,-1 1 0 0 0,0-1 0 0 0,1 0 0 0 0,-1 0 0 0 0,0 1 0 0 0,1-1 0 0 0,-1 0 0 0 0,0 0 0 0 0,0 0 0 0 0,0 0 0 0 0,1 0 0 0 0,-1 1 0 0 0,0-2 0 0 0,0 1 0 0 0,1 0 0 0 0,-1 0 0 0 0,0 0 0 0 0,0 0 0 0 0,1 0-1 0 0,-1-1 1 0 0,0 1 0 0 0,0 0 0 0 0,1-1 0 0 0,-1 1 0 0 0,0 0 0 0 0,1-1 0 0 0,-1 1 0 0 0,1-1 0 0 0,-1 1 0 0 0,0-1 0 0 0,1 1 0 0 0,-1-1 0 0 0,1 1 0 0 0,-1-1 0 0 0,1 0 0 0 0,0 1 0 0 0,-1-1 0 0 0,1 0 0 0 0,0 1 0 0 0,-1-2 36 0 0,0 0-185 0 0,1 0 0 0 0,-1 0 1 0 0,0 0-1 0 0,1 0 0 0 0,0 0 0 0 0,-1-1 0 0 0,1 1 0 0 0,0 0 0 0 0,0 0 0 0 0,0 0 1 0 0,0 0-1 0 0,1 0 0 0 0,-1-1 0 0 0,1 1 0 0 0,-1 0 185 0 0,4-7-1196 0 0,0 0 0 0 0,1 0 0 0 0,0 0 0 0 0,1 1 0 0 0,-1-1-1 0 0,5-3 1197 0 0,2-1-1211 0 0</inkml:trace>
  <inkml:trace contextRef="#ctx0" brushRef="#br0" timeOffset="265180.731">30967 11185 20 0 0,'-2'0'597'0'0,"0"1"0"0"0,-1-1 0 0 0,1 0 0 0 0,0 1 0 0 0,0-1 0 0 0,-1 0 0 0 0,1-1 0 0 0,0 1 0 0 0,0 0 0 0 0,-1-1 0 0 0,1 1 0 0 0,0-1 0 0 0,0 0 0 0 0,0 1 0 0 0,0-1 0 0 0,-1-1-597 0 0,-21-4 3419 0 0,67 8-2442 0 0,27 6-977 0 0,-42-5 70 0 0,-22-3-71 0 0,-1 1 1 0 0,0 0-1 0 0,1 0 0 0 0,-1 0 0 0 0,0 1 1 0 0,4 1 0 0 0,-8-2 0 0 0,-1-1 1 0 0,1 0-1 0 0,-1 0 1 0 0,1 1-1 0 0,-1-1 1 0 0,1 0-1 0 0,-1 1 0 0 0,1-1 1 0 0,-1 1-1 0 0,0-1 1 0 0,1 0-1 0 0,-1 1 1 0 0,0-1-1 0 0,1 1 1 0 0,-1-1-1 0 0,0 1 1 0 0,1-1-1 0 0,-1 1 1 0 0,0 0-1 0 0,0-1 0 0 0,0 1 1 0 0,0-1-1 0 0,0 1 1 0 0,1-1-1 0 0,-1 1 0 0 0,-1 0 2 0 0,1 1 0 0 0,-1-1 0 0 0,1 0 0 0 0,-1 1 0 0 0,1-1 0 0 0,-1 0 0 0 0,1 0 0 0 0,-1 0 0 0 0,0 1 0 0 0,0-1 0 0 0,0 0 0 0 0,0 0 0 0 0,0 0 0 0 0,0 0 0 0 0,0-1 0 0 0,0 1-2 0 0,-27 22 70 0 0,-28 18-70 0 0,30-24 45 0 0,1 2 1 0 0,-20 19-46 0 0,43-37 3 0 0,0 1 1 0 0,0-1-1 0 0,1 1 1 0 0,-1 0-1 0 0,1 0 1 0 0,-1 0-1 0 0,1 0 1 0 0,0 0-1 0 0,0 0 1 0 0,0 0-1 0 0,0 0 0 0 0,0 0 1 0 0,0 0-1 0 0,1 0 1 0 0,-1 1-1 0 0,1-1 1 0 0,-1 0-1 0 0,1 1 1 0 0,0 0-4 0 0,1-2 0 0 0,-1 1 0 0 0,1-1 0 0 0,-1 0 0 0 0,1 0 0 0 0,0 1 0 0 0,0-1 0 0 0,-1 0 0 0 0,1 0 0 0 0,0 0 0 0 0,0 0 0 0 0,0 0 0 0 0,0 0 0 0 0,1 0 0 0 0,-1 0 0 0 0,0-1 0 0 0,0 1 0 0 0,0 0 0 0 0,1-1 0 0 0,-1 1 0 0 0,0-1 0 0 0,1 1 0 0 0,-1-1 0 0 0,0 1 0 0 0,1-1 0 0 0,-1 0 0 0 0,1 0 1 0 0,-1 0-1 0 0,1 0 0 0 0,-1 0 0 0 0,0 0 0 0 0,2 0 0 0 0,12 0-191 0 0,0-1 0 0 0,0 0 1 0 0,0 0-1 0 0,0-2 0 0 0,0 0 0 0 0,0-1 1 0 0,10-4 190 0 0,-6 2-1673 0 0,0-2 0 0 0,-1-1 1 0 0,0 0-1 0 0,0-1 0 0 0,7-7 1673 0 0,-5 1-2069 0 0,-4-1 328 0 0</inkml:trace>
  <inkml:trace contextRef="#ctx0" brushRef="#br0" timeOffset="265446.042">31400 10942 360 0 0,'2'-1'453'0'0,"-1"1"-1"0"0,0-1 1 0 0,1 1 0 0 0,-1 0-1 0 0,1 0 1 0 0,-1 0 0 0 0,0 0-1 0 0,1 0 1 0 0,-1 0-1 0 0,0 0 1 0 0,1 0 0 0 0,-1 0-1 0 0,0 1 1 0 0,1-1 0 0 0,-1 0-1 0 0,0 1 1 0 0,1-1 0 0 0,-1 1-1 0 0,1 0-452 0 0,12 20 4162 0 0,-7-5-3902 0 0,-2-8-171 0 0,-1-2-1 0 0,1 1 1 0 0,1 0 0 0 0,-1-1 0 0 0,1 0-1 0 0,0 0 1 0 0,0-1 0 0 0,1 0 0 0 0,0 0 0 0 0,0 0-89 0 0,18 10 83 0 0,0-1 0 0 0,10 2-83 0 0,-17-8-189 0 0,0 1-1 0 0,0 0 1 0 0,-1 1-1 0 0,-1 1 1 0 0,9 8 189 0 0,-24-19-68 0 0,32 32-2400 0 0,-15-7-6327 0 0,-16-22 7245 0 0</inkml:trace>
  <inkml:trace contextRef="#ctx0" brushRef="#br0" timeOffset="265701.65">31769 10929 452 0 0,'-12'3'1427'0'0,"0"0"-1"0"0,0 0 1 0 0,0 1-1 0 0,1 1 1 0 0,0 0-1 0 0,-7 5-1426 0 0,1 0 587 0 0,0 1 0 0 0,1 1-1 0 0,-13 12-586 0 0,-3 7-156 0 0,0 2-1 0 0,3 1 1 0 0,-7 10 156 0 0,8 1-737 0 0,-7 7-6406 0 0,30-48 5389 0 0</inkml:trace>
  <inkml:trace contextRef="#ctx0" brushRef="#br0" timeOffset="267997.453">31853 10308 124 0 0,'-1'-1'249'0'0,"0"0"-1"0"0,0 1 1 0 0,1-1-1 0 0,-1 0 1 0 0,1-1-1 0 0,-1 1 1 0 0,1 0 0 0 0,-1 0-1 0 0,1 0 1 0 0,0 0-1 0 0,0 0 1 0 0,-1 0 0 0 0,1 0-1 0 0,0-1 1 0 0,0 1-1 0 0,0 0 1 0 0,0 0-1 0 0,0 0 1 0 0,0 0 0 0 0,1-1-1 0 0,-1 1 1 0 0,0 0-1 0 0,1 0 1 0 0,-1 0 0 0 0,0 0-1 0 0,1 0 1 0 0,0 0-1 0 0,-1 0 1 0 0,1 0-1 0 0,-1 0 1 0 0,2 0-249 0 0,-1 0 113 0 0,0 0-1 0 0,0 1 1 0 0,0 0 0 0 0,1-1-1 0 0,-1 1 1 0 0,0 0 0 0 0,1-1-1 0 0,-1 1 1 0 0,0 0 0 0 0,0 0-1 0 0,1 0 1 0 0,-1 0 0 0 0,0 0 0 0 0,1 1-1 0 0,-1-1 1 0 0,0 0 0 0 0,0 1-1 0 0,1-1 1 0 0,-1 1 0 0 0,0-1-1 0 0,0 1 1 0 0,0-1 0 0 0,1 1-1 0 0,-1 0 1 0 0,0-1 0 0 0,0 1-1 0 0,0 0 1 0 0,0 1-113 0 0,12 8 739 0 0,-1 1 1 0 0,0 1-1 0 0,-1 0 0 0 0,0 1 0 0 0,-1 0 0 0 0,4 8-739 0 0,52 90 2541 0 0,-43-69-1931 0 0,15 31-336 0 0,-3 0 0 0 0,-3 3 0 0 0,-4 0 1 0 0,1 16-275 0 0,-1 11-30 0 0,-5 1 1 0 0,9 101 29 0 0,-26-154-5 0 0,-3 0 1 0 0,-2 1-1 0 0,-2 0 0 0 0,-2-1 0 0 0,-3 0 0 0 0,-2 0 1 0 0,-2 0-1 0 0,-7 16 5 0 0,8-38-13 0 0,-1 0 0 0 0,-2 0-1 0 0,0-2 1 0 0,-2 1 0 0 0,-1-2 0 0 0,-2 0 0 0 0,0-1 0 0 0,-1 0 0 0 0,-2-2 0 0 0,0 0-1 0 0,-2-1 1 0 0,0-1 0 0 0,-2-1 0 0 0,-14 9 13 0 0,15-13-673 0 0,-1-2 0 0 0,0 0 0 0 0,-1-2-1 0 0,-1-1 1 0 0,-11 4 673 0 0,22-10-1501 0 0,-1-1 0 0 0,0 0 0 0 0,0-1-1 0 0,0-1 1 0 0,0 0 0 0 0,0-1 0 0 0,0-1-1 0 0,-1-1 1 0 0,-14-2 1501 0 0,-2-3-2098 0 0</inkml:trace>
  <inkml:trace contextRef="#ctx0" brushRef="#br0" timeOffset="276429.394">9788 13546 744 0 0,'-13'57'8715'0'0,"-2"-1"0"0"0,-16 40-8715 0 0,8-27 3397 0 0,-3 22-3397 0 0,5 12-91 0 0,4 1 1 0 0,5 1 0 0 0,5 1-1 0 0,4 30 91 0 0,2-76-5837 0 0,-7 54 5837 0 0,5-90-1926 0 0,-1-1 0 0 0,-1 1 0 0 0,-1-1 0 0 0,-1-1 0 0 0,-2 1 0 0 0,-3 7 1926 0 0,-15 17-2700 0 0</inkml:trace>
  <inkml:trace contextRef="#ctx0" brushRef="#br0" timeOffset="272447.159">2217 14597 1372 0 0,'-2'-2'470'0'0,"0"1"-1"0"0,0 0 0 0 0,0 1 1 0 0,-1-1-1 0 0,1 0 1 0 0,0 1-1 0 0,-1-1 1 0 0,1 1-1 0 0,-1 0 1 0 0,1-1-1 0 0,0 1 1 0 0,-1 0-1 0 0,1 1 0 0 0,-1-1-469 0 0,2 1 58 0 0,0-1 0 0 0,0 1 0 0 0,0-1 0 0 0,0 1 0 0 0,1-1 0 0 0,-1 1-1 0 0,0 0 1 0 0,1 0 0 0 0,-1-1 0 0 0,0 1 0 0 0,1 0 0 0 0,-1 0 0 0 0,1 0-1 0 0,-1 0 1 0 0,1 0 0 0 0,-1-1 0 0 0,1 1 0 0 0,0 0 0 0 0,0 0 0 0 0,-1 0 0 0 0,1 0-1 0 0,0 0 1 0 0,0 0 0 0 0,0 0 0 0 0,0 0 0 0 0,0 0 0 0 0,0 0 0 0 0,0 0-1 0 0,0 0 1 0 0,1 0 0 0 0,-1 0 0 0 0,0 0 0 0 0,1 0 0 0 0,-1 0 0 0 0,1 0-58 0 0,-1 2 49 0 0,1-1 0 0 0,0 1 0 0 0,1-1 0 0 0,-1 0 1 0 0,0 1-1 0 0,1-1 0 0 0,-1 0 0 0 0,1 0 0 0 0,0 0 0 0 0,-1 0 1 0 0,1 0-1 0 0,0 0 0 0 0,0-1 0 0 0,0 1 0 0 0,1-1 1 0 0,-1 1-1 0 0,0-1 0 0 0,0 0 0 0 0,1 0 0 0 0,-1 0 1 0 0,1 0-1 0 0,-1 0 0 0 0,1 0 0 0 0,0-1 0 0 0,-1 1 1 0 0,1-1-1 0 0,-1 0 0 0 0,1 0 0 0 0,0 0 0 0 0,1 0-49 0 0,6 0 100 0 0,1 0-1 0 0,-1-1 0 0 0,1 0 0 0 0,-1-1 0 0 0,0 0 1 0 0,0 0-1 0 0,2-2-99 0 0,43-18 1 0 0,-1-1 0 0 0,-2-4 0 0 0,-1-1 1 0 0,-1-3-1 0 0,-1-2 0 0 0,0-3-1 0 0,-44 32-2 0 0,3-1 1 0 0,1-1 0 0 0,-1-1-1 0 0,-1 1 1 0 0,1-1 0 0 0,-1-1 0 0 0,-1 1 0 0 0,1-1 0 0 0,-1-1-1 0 0,2-3 2 0 0,-8 12 1 0 0,0-1 0 0 0,0 1-1 0 0,0 0 1 0 0,1 0 0 0 0,-1-1-1 0 0,0 1 1 0 0,0 0 0 0 0,0 0-1 0 0,0 0 1 0 0,0-1-1 0 0,0 1 1 0 0,0 0 0 0 0,-1 0-1 0 0,1-1 1 0 0,0 1 0 0 0,0 0-1 0 0,0 0 1 0 0,0-1 0 0 0,0 1-1 0 0,0 0 1 0 0,0 0-1 0 0,0 0 1 0 0,0-1 0 0 0,-1 1-1 0 0,1 0 1 0 0,0 0 0 0 0,0 0-1 0 0,0 0 1 0 0,0-1 0 0 0,-1 1-1 0 0,1 0 1 0 0,0 0-1 0 0,0 0 1 0 0,0 0 0 0 0,-1 0-1 0 0,1 0 1 0 0,0 0 0 0 0,0-1-1 0 0,-1 1 1 0 0,1 0 0 0 0,0 0-1 0 0,0 0 1 0 0,-1 0 0 0 0,1 0-1 0 0,0 0 1 0 0,0 0-1 0 0,0 0 1 0 0,-1 0 0 0 0,1 0-1 0 0,0 0 1 0 0,0 0 0 0 0,-1 1-1 0 0,1-1 1 0 0,0 0 0 0 0,0 0-1 0 0,-1 0 1 0 0,1 0-1 0 0,0 0 1 0 0,0 0 0 0 0,0 0-1 0 0,0 1 1 0 0,-1-1 0 0 0,1 0-1 0 0,0 0 1 0 0,0 0 0 0 0,0 1-1 0 0,0-1 0 0 0,-19 8 36 0 0,4 2 27 0 0,0 0-1 0 0,0 1 1 0 0,1 1-1 0 0,0 1 1 0 0,-8 10-63 0 0,-58 73 695 0 0,25-20 52 0 0,4 2 1 0 0,3 2-1 0 0,4 3 1 0 0,3 1-1 0 0,-4 23-747 0 0,41-97 230 0 0,0-2 74 0 0,1 0 0 0 0,0 0 0 0 0,0 0 0 0 0,1 0 0 0 0,0 0 0 0 0,1 1 0 0 0,0 0-304 0 0,0-9 6 0 0,1 0 0 0 0,0 0-1 0 0,0 1 1 0 0,0-1 0 0 0,0 0-1 0 0,0 0 1 0 0,0 0 0 0 0,0 0-1 0 0,0 0 1 0 0,0 1 0 0 0,0-1-1 0 0,0 0 1 0 0,1 0 0 0 0,-1 0 0 0 0,0 0-1 0 0,0 0 1 0 0,0 1 0 0 0,0-1-1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1 0 0,0 0 0 0 0,0 0-1 0 0,1 0 1 0 0,-1 0 0 0 0,0 0-1 0 0,0 0 1 0 0,0 0 0 0 0,0 0-1 0 0,0 0-5 0 0,12-8 127 0 0,9-14-46 0 0,162-250-55 0 0,-87 124-35 0 0,43-42 9 0 0,-72 107-12 0 0,3 4-1 0 0,4 2 13 0 0,-47 51-7 0 0,1 1-1 0 0,2 2 1 0 0,0 1-1 0 0,1 1 1 0 0,1 1-1 0 0,1 2 1 0 0,16-6 7 0 0,-39 20 1 0 0,0 1 0 0 0,1-1 0 0 0,-1 1 0 0 0,1 1 0 0 0,0 0 0 0 0,-1 1 0 0 0,1 0 0 0 0,0 1 0 0 0,0 0 0 0 0,0 0 0 0 0,3 2-1 0 0,-9-2 1 0 0,-1 1 0 0 0,0 0 0 0 0,1 0 0 0 0,-1 1 0 0 0,0-1 0 0 0,0 1 0 0 0,0 0 0 0 0,0 0 0 0 0,0 0 1 0 0,0 0-1 0 0,-1 1 0 0 0,1 0 0 0 0,-1 0 0 0 0,0 0 0 0 0,1 0 0 0 0,-1 0 0 0 0,-1 1 0 0 0,1-1 0 0 0,0 1 0 0 0,-1 0 1 0 0,0-1-1 0 0,0 1 0 0 0,0 1 0 0 0,0-1 0 0 0,-1 0 0 0 0,1 0 0 0 0,-1 0 0 0 0,0 4-1 0 0,0 1 3 0 0,0 0 1 0 0,-1 0-1 0 0,0 0 0 0 0,0 0 0 0 0,-1-1 0 0 0,0 1 1 0 0,-1 0-1 0 0,0-1 0 0 0,0 1 0 0 0,-1-1 1 0 0,0 1-1 0 0,-1-1 0 0 0,1 0 0 0 0,-2 0 1 0 0,1-1-1 0 0,-1 1 0 0 0,0-1 0 0 0,-3 2-3 0 0,-5 8 10 0 0,-1-1-1 0 0,-1-1 1 0 0,-1 0 0 0 0,0-1-1 0 0,-1-1 1 0 0,0 0-1 0 0,-3 0-9 0 0,-15 7 7 0 0,0-2-1 0 0,-2-1 0 0 0,0-1 0 0 0,-1-3 0 0 0,0-1 0 0 0,-1-2 0 0 0,0-1 0 0 0,0-2 0 0 0,-1-2 0 0 0,0-1 0 0 0,-38-3-6 0 0,66-1-7 0 0,8 1-1 0 0,0-1 0 0 0,-1 0 0 0 0,1-1 0 0 0,-1 1 0 0 0,1-1 0 0 0,0 0-1 0 0,-1 0 1 0 0,1 0 0 0 0,0 0 0 0 0,-3-2 8 0 0,6 3-20 0 0,1-1-1 0 0,0 1 0 0 0,-1 0 1 0 0,1-1-1 0 0,0 1 1 0 0,-1-1-1 0 0,1 1 1 0 0,0 0-1 0 0,0-1 1 0 0,-1 1-1 0 0,1-1 0 0 0,0 1 1 0 0,0-1-1 0 0,0 1 1 0 0,0 0-1 0 0,0-1 1 0 0,0 1-1 0 0,0-1 1 0 0,0 1-1 0 0,0-1 0 0 0,0 1 1 0 0,0-1-1 0 0,0 1 1 0 0,0-1-1 0 0,0 1 1 0 0,0-1-1 0 0,0 1 1 0 0,0-1-1 0 0,0 1 0 0 0,1 0 1 0 0,-1-1-1 0 0,0 1 1 0 0,0-1-1 0 0,1 1 1 0 0,-1 0-1 0 0,0-1 1 0 0,0 1-1 0 0,1 0 0 0 0,-1-1 1 0 0,1 1-1 0 0,-1 0 1 0 0,0-1-1 0 0,1 1 1 0 0,-1 0-1 0 0,1 0 1 0 0,-1-1-1 0 0,0 1 0 0 0,1 0 1 0 0,-1 0-1 0 0,1 0 21 0 0,26-16-1765 0 0,-25 15 1555 0 0,29-12-3131 0 0,1 2 1 0 0,0 1 0 0 0,1 1 0 0 0,10 0 3340 0 0,-36 7-370 0 0,34-6-1789 0 0</inkml:trace>
  <inkml:trace contextRef="#ctx0" brushRef="#br0" timeOffset="272776.644">3958 14169 72 0 0,'1'-1'176'0'0,"-1"0"0"0"0,1 0 1 0 0,0 1-1 0 0,-1-1 0 0 0,1 0 0 0 0,0 0 0 0 0,-1 0 1 0 0,1 0-1 0 0,-1 0 0 0 0,0 0 0 0 0,1 0 0 0 0,-1 0 1 0 0,0 0-1 0 0,1 0 0 0 0,-1 0 0 0 0,0 0 0 0 0,0-1 1 0 0,0 1-1 0 0,0 0 0 0 0,0 0 0 0 0,0 0 0 0 0,0 0 0 0 0,-1 0 1 0 0,1 0-1 0 0,0 0 0 0 0,-1 0 0 0 0,1 0 0 0 0,0 0 1 0 0,-1 0-1 0 0,1 0 0 0 0,-1 0 0 0 0,0 0 0 0 0,0 0-176 0 0,0 1 125 0 0,0-1-1 0 0,-1 1 0 0 0,1-1 0 0 0,0 1 0 0 0,-1 0 1 0 0,1 0-1 0 0,0 0 0 0 0,-1 0 0 0 0,1 0 0 0 0,-1 0 1 0 0,1 0-1 0 0,-1 0 0 0 0,1 0 0 0 0,0 1 0 0 0,-1-1 1 0 0,1 0-1 0 0,0 1 0 0 0,-1-1 0 0 0,1 1 0 0 0,0 0 1 0 0,0-1-1 0 0,0 1 0 0 0,-1 0 0 0 0,1 0 0 0 0,0 0 1 0 0,0 1-125 0 0,-21 15 544 0 0,1 1 1 0 0,1 1 0 0 0,1 1 0 0 0,1 1 0 0 0,1 0-1 0 0,0 2-544 0 0,-17 27 1771 0 0,2 3-1 0 0,-3 9-1770 0 0,23-40 242 0 0,2 1-1 0 0,0 0 0 0 0,2 0 0 0 0,0 1 1 0 0,1 0-1 0 0,2 0 0 0 0,0 1 0 0 0,2 0 1 0 0,0 14-242 0 0,3-28-103 0 0,0 1 0 0 0,1 0 0 0 0,1 0 0 0 0,0-1 0 0 0,0 1 0 0 0,1-1 0 0 0,1 1 1 0 0,0-1-1 0 0,4 8 103 0 0,-4-11-383 0 0,1 0 1 0 0,0 0 0 0 0,1 0 0 0 0,0 0 0 0 0,0-1-1 0 0,0 0 1 0 0,1 0 0 0 0,0-1 0 0 0,1 0-1 0 0,-1 0 1 0 0,1-1 0 0 0,0 0 0 0 0,1 0 382 0 0,-5-2-576 0 0,0-1-1 0 0,1 0 1 0 0,-1-1 0 0 0,1 1 0 0 0,-1-1 0 0 0,1 0-1 0 0,-1 0 1 0 0,1 0 0 0 0,0 0 0 0 0,-1-1 0 0 0,1 0 0 0 0,0 0-1 0 0,0 0 1 0 0,-1-1 0 0 0,4 0 576 0 0,16-6-2263 0 0</inkml:trace>
  <inkml:trace contextRef="#ctx0" brushRef="#br0" timeOffset="273042.541">4137 14425 2100 0 0,'5'-1'1324'0'0,"0"0"1"0"0,1 1-1 0 0,-1 0 0 0 0,0 0 0 0 0,0 0 0 0 0,0 1 1 0 0,0 0-1 0 0,1 0-1324 0 0,8 3 441 0 0,0 1 1 0 0,0 0-1 0 0,11 7-441 0 0,21 7 237 0 0,-31-14-391 0 0,26 9 171 0 0,0 1 0 0 0,-1 2 0 0 0,27 17-17 0 0,-54-26-592 0 0,0 1-1 0 0,-1 0 0 0 0,1 1 0 0 0,-2 0 1 0 0,5 6 592 0 0,-8-7-1239 0 0,0 1 0 0 0,0 0 0 0 0,-1 0 1 0 0,-1 0-1 0 0,0 1 0 0 0,0 0 1 0 0,1 5 1238 0 0,-1 3-1858 0 0</inkml:trace>
  <inkml:trace contextRef="#ctx0" brushRef="#br0" timeOffset="273352.766">4764 14297 1792 0 0,'-105'98'7638'0'0,"55"-48"-5854"0"0,-44 58-1784 0 0,83-94 86 0 0,-42 54 1264 0 0,-31 53-1350 0 0,71-100-22 0 0,1 0 0 0 0,0 1 1 0 0,2 1-1 0 0,1-1 0 0 0,1 1 0 0 0,0 1 1 0 0,2 0-1 0 0,0 8 22 0 0,5-29-87 0 0,0 0-258 0 0,1 1-1 0 0,-1 0 1 0 0,0 0-1 0 0,1-1 1 0 0,0 1-1 0 0,0 0 1 0 0,0 0-1 0 0,0-1 1 0 0,1 1 0 0 0,0 0-1 0 0,0-1 1 0 0,0 1-1 0 0,0 0 1 0 0,0-1-1 0 0,1 2 346 0 0,-2-5-151 0 0,1 0 0 0 0,0 0 0 0 0,-1 0 0 0 0,1 0 0 0 0,0 0 0 0 0,-1 0 1 0 0,1 0-1 0 0,0 0 0 0 0,-1 0 0 0 0,1 0 0 0 0,0 0 0 0 0,-1 0 0 0 0,1 0 0 0 0,0-1 0 0 0,-1 1 0 0 0,1 0 0 0 0,-1 0 0 0 0,1-1 0 0 0,-1 1 0 0 0,1 0 0 0 0,0-1 0 0 0,-1 1 0 0 0,1-1 0 0 0,-1 1 0 0 0,0-1 0 0 0,1 1 0 0 0,-1-1 0 0 0,1 1 0 0 0,-1-1 0 0 0,0 1 0 0 0,1-1 0 0 0,-1 1 151 0 0,12-18-1908 0 0</inkml:trace>
  <inkml:trace contextRef="#ctx0" brushRef="#br0" timeOffset="273636.278">4916 14055 1288 0 0,'5'1'498'0'0,"1"-1"-1"0"0,-1 1 1 0 0,1 0 0 0 0,-1 0-1 0 0,1 1 1 0 0,-1 0 0 0 0,0 0-1 0 0,0 0 1 0 0,0 0-1 0 0,0 1 1 0 0,0 0 0 0 0,0 0-1 0 0,-1 0 1 0 0,1 0 0 0 0,-1 1-1 0 0,0 0 1 0 0,0 0 0 0 0,0 0-1 0 0,1 2-497 0 0,-1 1 184 0 0,0 0 0 0 0,-1 0-1 0 0,1 0 1 0 0,-1 0 0 0 0,1 6-184 0 0,1 6 50 0 0,-1-1 1 0 0,-1 1-1 0 0,0 0 1 0 0,-2 0 0 0 0,0 0-1 0 0,-1 0 1 0 0,-1 0-1 0 0,-1 0 1 0 0,0 0-1 0 0,-2 0 1 0 0,0-1-1 0 0,-1 1 1 0 0,-1-1 0 0 0,0 0-1 0 0,-2-1 1 0 0,-9 17-51 0 0,6-14-192 0 0,0 0 1 0 0,-2-1 0 0 0,0-1 0 0 0,-2 0 0 0 0,0-1-1 0 0,-11 10 192 0 0,13-15-818 0 0,-2 0 0 0 0,0 0-1 0 0,0-1 1 0 0,-1-1 0 0 0,0-1-1 0 0,-1 0 1 0 0,-17 6 818 0 0,6-7-2203 0 0,0-4 183 0 0</inkml:trace>
  <inkml:trace contextRef="#ctx0" brushRef="#br0" timeOffset="276945.329">2311 13777 280 0 0,'0'-1'87'0'0,"0"1"1"0"0,0 0-1 0 0,0 0 0 0 0,0 0 0 0 0,0 0 0 0 0,0-1 1 0 0,0 1-1 0 0,0 0 0 0 0,0 0 0 0 0,0 0 1 0 0,0-1-1 0 0,0 1 0 0 0,0 0 0 0 0,0 0 1 0 0,0 0-1 0 0,0-1 0 0 0,0 1 0 0 0,0 0 1 0 0,0 0-1 0 0,0 0 0 0 0,0 0 0 0 0,0-1 1 0 0,-1 1-1 0 0,1 0 0 0 0,0 0 0 0 0,0 0 0 0 0,0 0 1 0 0,0 0-1 0 0,0-1 0 0 0,0 1 0 0 0,-1 0 1 0 0,1 0-1 0 0,0 0 0 0 0,0 0 0 0 0,0 0 1 0 0,0 0-1 0 0,-1 0 0 0 0,1 0 0 0 0,0 0 1 0 0,0-1-1 0 0,0 1 0 0 0,0 0 0 0 0,-1 0 1 0 0,1 0-1 0 0,0 0 0 0 0,0 0 0 0 0,0 0 0 0 0,-1 0 1 0 0,1 0-1 0 0,0 0 0 0 0,0 0 0 0 0,0 0 1 0 0,-1 1-1 0 0,1-1 0 0 0,0 0 0 0 0,0 0 1 0 0,0 0-1 0 0,0 0 0 0 0,-1 0 0 0 0,1 0 1 0 0,0 0-1 0 0,0 0 0 0 0,0 0 0 0 0,0 1 1 0 0,0-1-1 0 0,-1 0 0 0 0,1 0 0 0 0,0 0 1 0 0,0 0-1 0 0,0 1-87 0 0,-9 20 1713 0 0,-5 35-1148 0 0,-49 231 2525 0 0,-15 75-254 0 0,56-235-2420 0 0,-3 113-416 0 0,23-179-2297 0 0,4 40 2297 0 0,23 138-9946 0 0,-18-188 7898 0 0</inkml:trace>
  <inkml:trace contextRef="#ctx0" brushRef="#br0" timeOffset="274360.983">5827 14401 28 0 0,'-1'-1'337'0'0,"1"0"-1"0"0,0 0 1 0 0,-1 0 0 0 0,1 0 0 0 0,-1 0-1 0 0,0 0 1 0 0,1 0 0 0 0,-1 1-1 0 0,0-1 1 0 0,1 0 0 0 0,-1 0-1 0 0,0 0 1 0 0,0 0 0 0 0,0 1 0 0 0,1-1-1 0 0,-1 0 1 0 0,0 1 0 0 0,0-1-1 0 0,0 1 1 0 0,0-1 0 0 0,0 1-1 0 0,0 0 1 0 0,-1-1 0 0 0,1 1 0 0 0,0 0-1 0 0,0 0 1 0 0,0 0-337 0 0,-33-4 3955 0 0,29 5-3419 0 0,1-1 1 0 0,-1 1-1 0 0,0 0 1 0 0,0 1-1 0 0,1-1 1 0 0,-1 1-1 0 0,1 0 1 0 0,-1 0-1 0 0,1 1 1 0 0,0-1-1 0 0,-1 1-536 0 0,38 2 1046 0 0,-15-5-807 0 0,180-5-2924 0 0,-99-7-2836 0 0,-71 7 1107 0 0,1-1 0 0 0,8-5 4414 0 0,-6-1-2214 0 0</inkml:trace>
  <inkml:trace contextRef="#ctx0" brushRef="#br0" timeOffset="274707.652">6528 14118 128 0 0,'-3'1'609'0'0,"0"-1"1"0"0,1 1-1 0 0,-1-1 0 0 0,0 0 1 0 0,0 0-1 0 0,0 0 0 0 0,0-1 1 0 0,1 1-1 0 0,-1-1 1 0 0,0 1-1 0 0,0-1 0 0 0,1 0 1 0 0,-1 0-1 0 0,0 0 0 0 0,1 0 1 0 0,-1-1-1 0 0,1 1 0 0 0,-1-1 1 0 0,0-1-610 0 0,3 2 44 0 0,1 0 1 0 0,0 0-1 0 0,-1 0 1 0 0,1 0 0 0 0,0 0-1 0 0,0 0 1 0 0,0 0-1 0 0,0 0 1 0 0,0 0-1 0 0,0 1 1 0 0,0-1 0 0 0,0 0-1 0 0,0 1 1 0 0,0-1-1 0 0,0 0 1 0 0,1 1-1 0 0,-1-1 1 0 0,1 1-45 0 0,0-1 70 0 0,60-28 1196 0 0,2 3 1 0 0,0 3 0 0 0,58-13-1267 0 0,-95 29 205 0 0,3-1-153 0 0,1 1 1 0 0,0 2 0 0 0,1 1-1 0 0,-1 2 1 0 0,0 1-1 0 0,1 1 1 0 0,-1 2-1 0 0,1 1 1 0 0,-1 1-1 0 0,0 2 1 0 0,29 10-53 0 0,-35-11 17 0 0,1 0-1 0 0,-1-2 1 0 0,1 0-1 0 0,0-2 1 0 0,0-1 0 0 0,0-1-1 0 0,14-3-16 0 0,1-1-465 0 0,-1-3-1 0 0,0-1 1 0 0,-1-2-1 0 0,16-8 466 0 0,-54 19-57 0 0,43-19-3744 0 0,-41 18 3193 0 0,0-1 0 0 0,0 1 0 0 0,-1-1-1 0 0,1 0 1 0 0,-1 1 0 0 0,1-1 0 0 0,-1 0 0 0 0,0-1 0 0 0,0 1 0 0 0,1 0 0 0 0,-2-1 0 0 0,1 1 0 0 0,1-2 608 0 0,-3-4-2085 0 0,-6 1 534 0 0</inkml:trace>
  <inkml:trace contextRef="#ctx0" brushRef="#br0" timeOffset="275020.064">7204 14066 320 0 0,'-1'4'728'0'0,"0"-1"0"0"0,0 1 0 0 0,0-1 1 0 0,0 0-1 0 0,-1 1 0 0 0,1-1 0 0 0,-1 0 0 0 0,0 0 0 0 0,0 0 1 0 0,0 0-1 0 0,0 0 0 0 0,-3 2-728 0 0,-10 17 1893 0 0,1 7-908 0 0,0 2 1 0 0,2-1-1 0 0,1 1 1 0 0,2 1-1 0 0,1 0 1 0 0,1 0-1 0 0,2 1 1 0 0,0 20-986 0 0,3-22-191 0 0,2-1 1 0 0,2 0 0 0 0,0 0 0 0 0,2 0 0 0 0,8 29 190 0 0,-12-57-213 0 0,0 0 0 0 0,1 0 0 0 0,-1 0 0 0 0,1-1 0 0 0,0 1 0 0 0,-1 0 0 0 0,1-1 0 0 0,0 1 0 0 0,0 0 1 0 0,0-1-1 0 0,0 1 0 0 0,0-1 0 0 0,0 0 0 0 0,1 1 0 0 0,0 0 213 0 0,-1-2-225 0 0,0 1 0 0 0,-1-1 0 0 0,1 0 0 0 0,0 0 0 0 0,-1 1 0 0 0,1-1 0 0 0,0 0 0 0 0,0 0 0 0 0,-1 0 0 0 0,1 0 0 0 0,0 0 0 0 0,0 0 0 0 0,-1 0 0 0 0,1 0 0 0 0,0 0 0 0 0,0 0 1 0 0,-1-1-1 0 0,1 1 0 0 0,0 0 0 0 0,-1 0 0 0 0,1-1 0 0 0,0 1 0 0 0,-1 0 0 0 0,1-1 0 0 0,0 0 225 0 0,3-2-824 0 0,0 0 0 0 0,0-1 0 0 0,-1 0 0 0 0,0 0 0 0 0,1 0 0 0 0,-1 0 0 0 0,0 0 0 0 0,-1-1-1 0 0,3-3 825 0 0,8-20-1617 0 0</inkml:trace>
  <inkml:trace contextRef="#ctx0" brushRef="#br0" timeOffset="275336.673">7530 14072 336 0 0,'15'0'2362'0'0,"-12"4"1692"0"0,-17 15 1588 0 0,9-13-6234 0 0,-63 67 1616 0 0,8-8 170 0 0,-24 36-1194 0 0,68-80 41 0 0,1 1 0 0 0,1 0 0 0 0,1 1 0 0 0,2 0 0 0 0,0 1 0 0 0,1 0 0 0 0,-1 6-41 0 0,8-20-132 0 0,1 0 0 0 0,0 1-1 0 0,0-1 1 0 0,1 1 0 0 0,0-1-1 0 0,0 1 1 0 0,2 7 132 0 0,-1-16-207 0 0,0 0 0 0 0,0 1 1 0 0,1-1-1 0 0,-1 0 0 0 0,1 0 0 0 0,-1 1 0 0 0,1-1 1 0 0,0 0-1 0 0,0 0 0 0 0,0 0 0 0 0,0 0 1 0 0,0 0-1 0 0,1 0 0 0 0,-1 0 0 0 0,0 0 1 0 0,1 0-1 0 0,0-1 0 0 0,-1 1 0 0 0,1-1 0 0 0,0 1 1 0 0,0-1-1 0 0,0 1 0 0 0,0-1 0 0 0,0 0 1 0 0,0 0-1 0 0,0 0 0 0 0,0 0 0 0 0,0-1 1 0 0,1 1-1 0 0,-1 0 0 0 0,0-1 0 0 0,1 0 1 0 0,-1 1-1 0 0,0-1 0 0 0,0 0 0 0 0,3 0 207 0 0,1-1-615 0 0,0 1 1 0 0,1-1-1 0 0,-1 0 0 0 0,0-1 0 0 0,1 0 0 0 0,-1 0 0 0 0,4-2 615 0 0,19-11-1529 0 0</inkml:trace>
  <inkml:trace contextRef="#ctx0" brushRef="#br0" timeOffset="275632.192">8178 14072 1004 0 0,'-41'34'9225'0'0,"-17"10"-9225"0"0,29-24 1427 0 0,2 1-1 0 0,0 1 0 0 0,2 2 1 0 0,-5 6-1427 0 0,9-7 597 0 0,1 2 1 0 0,1-1-1 0 0,1 2 0 0 0,2 1 1 0 0,-7 14-598 0 0,19-34 56 0 0,1 1 1 0 0,0-1-1 0 0,0 1 0 0 0,1-1 1 0 0,0 1-1 0 0,0 0 1 0 0,1 0-1 0 0,0 0 1 0 0,0 0-1 0 0,1 0 0 0 0,0 0 1 0 0,0 0-1 0 0,1 0 1 0 0,0 0-1 0 0,1 0 0 0 0,-1-1 1 0 0,2 1-1 0 0,-1 0 1 0 0,1-1-1 0 0,0 1 0 0 0,0-1 1 0 0,1 0-1 0 0,4 6-56 0 0,-2-5-81 0 0,0 0 0 0 0,0-1-1 0 0,0 0 1 0 0,1-1 0 0 0,0 1-1 0 0,0-1 1 0 0,8 4 81 0 0,-7-5-640 0 0,0 0-1 0 0,0-1 1 0 0,0-1-1 0 0,0 1 1 0 0,1-1-1 0 0,0-1 0 0 0,7 2 641 0 0,-6-2-941 0 0,1-1 0 0 0,0 0 0 0 0,0-1 1 0 0,0 0-1 0 0,0-1 0 0 0,0 0 0 0 0,0-1 0 0 0,0 0 0 0 0,-1-1 0 0 0,1 0 0 0 0,-1 0 0 0 0,0-1 0 0 0,10-5 941 0 0,25-15-2334 0 0</inkml:trace>
  <inkml:trace contextRef="#ctx0" brushRef="#br0" timeOffset="275633.192">8462 14108 1960 0 0,'-5'6'1361'0'0,"-2"1"196"0"0,1 1 0 0 0,-1 0 0 0 0,2 0 0 0 0,-1 1 0 0 0,1 0 1 0 0,1 0-1 0 0,-2 2-1557 0 0,6-9 100 0 0,-1 1 1 0 0,0 0 0 0 0,1 0-1 0 0,-1-1 1 0 0,1 1 0 0 0,0 0-1 0 0,0 0 1 0 0,0 0 0 0 0,0 0-1 0 0,1-1 1 0 0,-1 1 0 0 0,1 0-1 0 0,0 0 1 0 0,-1 0 0 0 0,1-1-1 0 0,0 1 1 0 0,1-1 0 0 0,-1 1 0 0 0,0-1-1 0 0,1 1 1 0 0,0-1 0 0 0,-1 0-1 0 0,1 1 1 0 0,0-1 0 0 0,0 0-1 0 0,0 0 1 0 0,0-1 0 0 0,1 1-101 0 0,11 10 174 0 0,1-1 1 0 0,0-1 0 0 0,0 0-1 0 0,1-1 1 0 0,16 6-175 0 0,90 33 377 0 0,-54-24-460 0 0,-19-3-348 0 0,33 11-3313 0 0,-69-27 1144 0 0,1-1 1 0 0,0-1 0 0 0,0 0-1 0 0,14 0 2600 0 0,-14-3-2390 0 0</inkml:trace>
  <inkml:trace contextRef="#ctx0" brushRef="#br0" timeOffset="275913.371">8884 14173 1984 0 0,'-33'15'2508'0'0,"-2"3"201"0"0,-7 8 91 0 0,-2 1-1088 0 0,-3 9-904 0 0,1 3-444 0 0,1-1-200 0 0,1 0-84 0 0,4 0-40 0 0,8-5-36 0 0,4 1-40 0 0,5-1-280 0 0,6-3-484 0 0,3-3-824 0 0,7-6-676 0 0,5-6-272 0 0,2-7 127 0 0,0-8 417 0 0</inkml:trace>
  <inkml:trace contextRef="#ctx0" brushRef="#br0" timeOffset="276182.732">9103 14020 2008 0 0,'2'1'527'0'0,"1"1"1"0"0,0 0-1 0 0,0 0 0 0 0,-1 0 0 0 0,0 0 0 0 0,1 1 0 0 0,-1-1 0 0 0,0 1 1 0 0,0-1-1 0 0,0 1 0 0 0,0 0 0 0 0,-1 0 0 0 0,1 1-527 0 0,0 0 400 0 0,0 1 0 0 0,0-1 0 0 0,-1 1 0 0 0,0 0 0 0 0,0 0 0 0 0,0 0 0 0 0,-1-1 0 0 0,0 4-400 0 0,0 10 259 0 0,-2 0 1 0 0,0 0-1 0 0,-1 0 1 0 0,-4 11-260 0 0,1-3 155 0 0,-12 72-62 0 0,-16 69-1272 0 0,31-155-279 0 0,0 0 1 0 0,-1 0-1 0 0,-1-1 1 0 0,0 1-1 0 0,0-1 1 0 0,-7 9 1457 0 0,5-11-2191 0 0</inkml:trace>
  <inkml:trace contextRef="#ctx0" brushRef="#br0" timeOffset="271388.746">607 14357 676 0 0,'-2'-2'285'0'0,"0"0"1"0"0,0 1-1 0 0,0-1 0 0 0,-1 0 0 0 0,1 1 1 0 0,-1-1-1 0 0,0 1 0 0 0,1 0 0 0 0,-1-1 1 0 0,0 1-1 0 0,1 1 0 0 0,-1-1 0 0 0,0 0 1 0 0,0 1-1 0 0,0-1 0 0 0,0 1 0 0 0,0 0 1 0 0,0 0-1 0 0,0 0 0 0 0,0 0 0 0 0,-1 1-285 0 0,-13 1 327 0 0,1 1 0 0 0,0 0-1 0 0,-6 3-326 0 0,14-4 257 0 0,-24 7 178 0 0,1 2 0 0 0,0 0 0 0 0,1 3 0 0 0,0 0 0 0 0,1 2 0 0 0,1 1 1 0 0,1 1-1 0 0,-24 20-435 0 0,45-32 16 0 0,0 0 0 0 0,0-1 0 0 0,1 2 0 0 0,0-1 1 0 0,0 1-1 0 0,0-1 0 0 0,1 2 0 0 0,-1 0-16 0 0,4-6 1 0 0,0-1 0 0 0,0 1 1 0 0,1 0-1 0 0,-1-1 0 0 0,0 1 0 0 0,1 0 1 0 0,-1-1-1 0 0,1 1 0 0 0,0 0 0 0 0,0 0 0 0 0,0 0 1 0 0,0-1-1 0 0,0 1 0 0 0,0 0 0 0 0,0 0 0 0 0,0 0 1 0 0,1-1-1 0 0,-1 1 0 0 0,0 0 0 0 0,1 0 1 0 0,0-1-1 0 0,-1 1 0 0 0,1 0 0 0 0,0-1 0 0 0,0 1 1 0 0,0-1-1 0 0,0 1 0 0 0,0-1 0 0 0,1 0 0 0 0,-1 1 1 0 0,0-1-1 0 0,0 0 0 0 0,1 0 0 0 0,-1 0 1 0 0,1 0-1 0 0,-1 0 0 0 0,1 0 0 0 0,0 0 0 0 0,0 0-1 0 0,14 6 11 0 0,0 0-1 0 0,1-1 0 0 0,5 0-10 0 0,-13-4 1 0 0,1 1 0 0 0,0 0 0 0 0,-1 0-1 0 0,0 1 1 0 0,0 0 0 0 0,0 1 0 0 0,0 0-1 0 0,-1 0 1 0 0,0 1 0 0 0,0 0 0 0 0,0 1-1 0 0,2 2 0 0 0,-6-4 1 0 0,0 0-1 0 0,0 0 0 0 0,0 0 1 0 0,0 1-1 0 0,-1-1 0 0 0,0 1 1 0 0,0 0-1 0 0,0 0 0 0 0,-1 1 1 0 0,0-1-1 0 0,0 0 0 0 0,-1 1 0 0 0,0-1 1 0 0,0 1-1 0 0,0-1 0 0 0,-1 1 1 0 0,0-1-1 0 0,0 2 0 0 0,-2 1 1 0 0,1 0 0 0 0,-1-1-1 0 0,-1 0 1 0 0,1 1 0 0 0,-2-1 0 0 0,1 0 0 0 0,-1-1-1 0 0,0 1 1 0 0,0-1 0 0 0,-1 1 0 0 0,0-1 0 0 0,-1-1-1 0 0,-3 5 0 0 0,-7 7-3 0 0,-1-1-1 0 0,-1-1 0 0 0,-1 0 0 0 0,0-1 0 0 0,-1-1 1 0 0,0-1-1 0 0,-1-1 0 0 0,-1-1 0 0 0,0-1 0 0 0,0 0 0 0 0,-1-2 1 0 0,0-1-1 0 0,-1 0 0 0 0,-5-1 4 0 0,29-6-9 0 0,0 0-1 0 0,-1 1 1 0 0,1-1-1 0 0,0 0 1 0 0,-1 0-1 0 0,1 0 1 0 0,0 0 0 0 0,-1 0-1 0 0,1 1 1 0 0,0-1-1 0 0,0 0 1 0 0,-1 0-1 0 0,1 0 1 0 0,-1 0 0 0 0,1 0-1 0 0,0 0 1 0 0,-1 0-1 0 0,1 0 1 0 0,0 0-1 0 0,-1 0 1 0 0,1 0 0 0 0,0 0-1 0 0,-1-1 1 0 0,1 1-1 0 0,0 0 1 0 0,0 0-1 0 0,-1 0 1 0 0,1 0-1 0 0,0 0 1 0 0,-1-1 0 0 0,1 1-1 0 0,0 0 1 0 0,0 0-1 0 0,-1-1 1 0 0,1 1-1 0 0,0 0 1 0 0,0 0 0 0 0,-1-1 9 0 0,13-9-753 0 0,30-15-1328 0 0,-38 22 1655 0 0,101-51-5316 0 0,-64 31 4183 0 0</inkml:trace>
  <inkml:trace contextRef="#ctx0" brushRef="#br0" timeOffset="271717.98">910 14607 48 0 0,'-47'36'6058'0'0,"-17"8"-6058"0"0,16-12 3476 0 0,-16 15-3476 0 0,34-23 1195 0 0,2 1-1 0 0,1 1 1 0 0,0 2-1 0 0,-7 11-1194 0 0,33-38 61 0 0,0 1 1 0 0,0-1-1 0 0,0 0 1 0 0,0 0-1 0 0,0 1 1 0 0,1-1-1 0 0,-1 0 1 0 0,0 1-1 0 0,0-1 0 0 0,1 1 1 0 0,-1-1-1 0 0,1 1 1 0 0,0 0-1 0 0,-1-1 1 0 0,1 1-1 0 0,0-1 1 0 0,0 1-1 0 0,0 0 0 0 0,0-1 1 0 0,0 1-1 0 0,0-1 1 0 0,0 1-1 0 0,1 0-61 0 0,0-1 26 0 0,-1 0 0 0 0,1 0 0 0 0,0 0 0 0 0,0 0 0 0 0,0 0 0 0 0,0 0 0 0 0,1 0 0 0 0,-1 0 0 0 0,0 0 0 0 0,0-1 0 0 0,0 1 0 0 0,1 0 0 0 0,-1-1-1 0 0,0 1 1 0 0,1-1 0 0 0,-1 1 0 0 0,0-1 0 0 0,1 0 0 0 0,-1 0 0 0 0,1 1-26 0 0,8 0 13 0 0,0-1-1 0 0,0 1 1 0 0,0-2-1 0 0,0 1 1 0 0,0-1-1 0 0,6-2-12 0 0,28-8-11 0 0,0-2 0 0 0,0-1-1 0 0,-1-3 1 0 0,-2-1-1 0 0,16-11 12 0 0,-48 24-7 0 0,1 0 0 0 0,-1-1-1 0 0,0 0 1 0 0,-1-1 0 0 0,5-4 7 0 0,-11 9-2 0 0,-1 1 0 0 0,0 0 0 0 0,1-1 0 0 0,-1 1 0 0 0,0-1 0 0 0,0 1 0 0 0,0-1 0 0 0,0 0 0 0 0,0 0 0 0 0,-1 1 0 0 0,1-1 0 0 0,0 0 0 0 0,-1 0 0 0 0,1 0 0 0 0,-1-1 2 0 0,0 2-1 0 0,0 0 0 0 0,-1-1-1 0 0,1 1 1 0 0,0 0 0 0 0,-1 0-1 0 0,1-1 1 0 0,-1 1 0 0 0,1 0-1 0 0,-1 0 1 0 0,0 0 0 0 0,1 0 0 0 0,-1 0-1 0 0,0 0 1 0 0,0 0 0 0 0,0 0-1 0 0,0 0 1 0 0,0 0 0 0 0,0 0-1 0 0,0 0 1 0 0,0 0 0 0 0,0 1-1 0 0,0-1 1 0 0,0 1 0 0 0,0-1-1 0 0,-1 0 2 0 0,-10-4-4 0 0,0 1-1 0 0,0 0 1 0 0,0 1-1 0 0,-1 0 0 0 0,1 1 1 0 0,-1 0-1 0 0,0 1 1 0 0,0 1-1 0 0,0 0 0 0 0,1 0 1 0 0,-3 1 4 0 0,77 5-3892 0 0,53-18-141 0 0,-1-5 0 0 0,52-16 4033 0 0,-10 1-2220 0 0,-47 13 977 0 0</inkml:trace>
  <inkml:trace contextRef="#ctx0" brushRef="#br0" timeOffset="279324.207">10876 13779 832 0 0,'169'-111'5676'0'0,"-157"104"-5359"0"0,-5 3-6 0 0,1 0 1 0 0,-1-1 0 0 0,0 0 0 0 0,0 0-1 0 0,-1 0 1 0 0,0-1 0 0 0,2-1-312 0 0,-10 5 879 0 0,-6 5-613 0 0,-8 4-117 0 0,-54 31 119 0 0,-156 85 5547 0 0,-57 49-5815 0 0,275-166 24 0 0,0-1 1 0 0,0 2-1 0 0,0-1 0 0 0,1 1 0 0 0,0 0 0 0 0,-2 3-24 0 0,8-9 1 0 0,0 0 0 0 0,0 0 0 0 0,0 1 0 0 0,0-1 0 0 0,0 0-1 0 0,1 0 1 0 0,-1 1 0 0 0,0-1 0 0 0,1 1 0 0 0,-1-1-1 0 0,1 1 1 0 0,0-1 0 0 0,-1 0 0 0 0,1 1 0 0 0,0-1-1 0 0,0 1 1 0 0,0 0 0 0 0,0-1 0 0 0,0 1 0 0 0,0-1-1 0 0,0 1 1 0 0,1-1 0 0 0,-1 1 0 0 0,1-1 0 0 0,-1 0-1 0 0,1 1 1 0 0,-1-1 0 0 0,1 1 0 0 0,0-1 0 0 0,-1 0-1 0 0,1 0 1 0 0,0 1 0 0 0,0-1 0 0 0,0 0 0 0 0,0 0-1 0 0,0 0 1 0 0,1 0 0 0 0,-1 0 0 0 0,0 0 0 0 0,0 0-1 0 0,1 0 1 0 0,-1-1 0 0 0,0 1 0 0 0,1 0-1 0 0,9 5-1 0 0,1-1-1 0 0,-1 1 1 0 0,1-2 0 0 0,0 0 0 0 0,1 0 0 0 0,-1-1-1 0 0,5 0 2 0 0,94 10-24 0 0,-76-10 18 0 0,11 1-241 0 0,174 18-442 0 0,-75 0-7068 0 0,-113-14 2912 0 0,-24-2 2909 0 0</inkml:trace>
  <inkml:trace contextRef="#ctx0" brushRef="#br0" timeOffset="279604.14">10559 14425 112 0 0,'-7'9'5228'0'0,"14"-12"-305"0"0,-4 1-4476 0 0,0 0 1 0 0,0 1-1 0 0,0-1 1 0 0,0 1-1 0 0,1 0 0 0 0,-1 0 1 0 0,0 0-1 0 0,4 0-447 0 0,17 0 79 0 0,66-3 833 0 0,49 5-912 0 0,-108 2-407 0 0,-1 0 0 0 0,0 2 0 0 0,0 1 0 0 0,-1 1 0 0 0,0 2 0 0 0,17 7 407 0 0,54 28-9853 0 0,-81-35 7907 0 0</inkml:trace>
  <inkml:trace contextRef="#ctx0" brushRef="#br0" timeOffset="282194.779">11982 13816 168 0 0,'-5'-1'616'0'0,"0"0"0"0"0,0-1 0 0 0,0 0 0 0 0,0 0 0 0 0,0 0 0 0 0,1-1-1 0 0,-1 1 1 0 0,1-1 0 0 0,-1 0 0 0 0,1-1 0 0 0,0 1 0 0 0,-1-2-616 0 0,3 3 75 0 0,1 1-1 0 0,0 0 1 0 0,-1 0-1 0 0,1-1 0 0 0,0 1 1 0 0,0-1-1 0 0,0 1 1 0 0,0-1-1 0 0,1 1 1 0 0,-1-1-1 0 0,0 0 1 0 0,1 1-1 0 0,-1-1 1 0 0,1 0-1 0 0,-1 0 1 0 0,1 1-1 0 0,0-1 0 0 0,0 0 1 0 0,0 0-1 0 0,0 0 1 0 0,0 1-1 0 0,0-1 1 0 0,0 0-1 0 0,0 0 1 0 0,1 1-1 0 0,-1-1 1 0 0,1 0-1 0 0,0 0 1 0 0,-1 1-1 0 0,1-1 0 0 0,0 1 1 0 0,0-1-1 0 0,0 1 1 0 0,0-1-1 0 0,0 1 1 0 0,0-1-1 0 0,1 1-74 0 0,7-8 82 0 0,1 0 0 0 0,0 1-1 0 0,0 0 1 0 0,1 1 0 0 0,0 0 0 0 0,0 1-1 0 0,10-4-81 0 0,87-33 569 0 0,-90 37-454 0 0,-5 2-31 0 0,25-11 33 0 0,2 2 1 0 0,0 2-1 0 0,0 2 0 0 0,3 1-117 0 0,-33 7-1 0 0,0-1 0 0 0,0 2-1 0 0,1-1 1 0 0,-1 1 0 0 0,0 1-1 0 0,0 0 1 0 0,0 0 0 0 0,0 1-1 0 0,0 0 1 0 0,0 1 0 0 0,0 0-1 0 0,-1 1 1 0 0,1 0 0 0 0,-1 0-1 0 0,0 1 1 0 0,0 0-1 0 0,-1 1 1 0 0,1 0 0 0 0,-1 0 1 0 0,35 44 10 0 0,-38-44-8 0 0,-1 1-1 0 0,1-1 1 0 0,0 0 0 0 0,1-1 0 0 0,-1 1 0 0 0,1-1 0 0 0,0 0 0 0 0,0 0-1 0 0,1-1 1 0 0,0 1 0 0 0,-1-2 0 0 0,2 1 0 0 0,2 1-2 0 0,6-1 8 0 0,-1 0 0 0 0,1-1 0 0 0,0-1 1 0 0,0 0-1 0 0,0-2 0 0 0,0 1 0 0 0,1-2 0 0 0,-1 0 1 0 0,12-3-9 0 0,29-6-596 0 0,-1-3 0 0 0,2-3 596 0 0,-48 13-224 0 0,3-1-1048 0 0,-1 0 1 0 0,0-1 0 0 0,0 0-1 0 0,-1-1 1 0 0,0 0 0 0 0,0-1 1271 0 0,1-2-1918 0 0</inkml:trace>
  <inkml:trace contextRef="#ctx0" brushRef="#br0" timeOffset="282513.186">12581 13795 408 0 0,'-26'16'4436'0'0,"21"-13"-4072"0"0,0-1 0 0 0,0 1 0 0 0,0 0 0 0 0,1 1 0 0 0,-1-1 0 0 0,1 1 0 0 0,0 0 0 0 0,0 0 0 0 0,0 0 0 0 0,0 1 0 0 0,0 0-364 0 0,-6 11 208 0 0,0 0-1 0 0,0 1 0 0 0,2 0 1 0 0,0 1-1 0 0,1 0 1 0 0,0 0-1 0 0,2 0 1 0 0,0 1-1 0 0,1 0 0 0 0,1 0 1 0 0,1 0-1 0 0,1 0 1 0 0,0 0-1 0 0,1 1 1 0 0,1-1-1 0 0,1 0 0 0 0,1 0 1 0 0,5 18-208 0 0,2-2-302 0 0,13 28 302 0 0,-17-49-989 0 0,0-1-1 0 0,1 0 1 0 0,6 7 989 0 0,-2-6-2811 0 0,-10-14 2685 0 0,-1 0-1 0 0,0 1 0 0 0,1-1 1 0 0,-1 0-1 0 0,0 0 0 0 0,1 0 1 0 0,-1 1-1 0 0,0-1 0 0 0,1 0 1 0 0,-1 0-1 0 0,0 0 0 0 0,1 0 0 0 0,-1 1 1 0 0,0-1-1 0 0,1 0 0 0 0,-1 0 1 0 0,0 0-1 0 0,1 0 0 0 0,-1 0 1 0 0,1 0-1 0 0,-1 0 0 0 0,0 0 1 0 0,1 0-1 0 0,-1 0 0 0 0,1 0 1 0 0,-1-1-1 0 0,0 1 0 0 0,1 0 1 0 0,-1 0-1 0 0,0 0 0 0 0,1 0 1 0 0,-1 0-1 0 0,0-1 0 0 0,1 1 1 0 0,-1 0-1 0 0,0 0 0 0 0,0-1 0 0 0,1 1 1 0 0,-1 0-1 0 0,0-1 127 0 0,5-6-1350 0 0</inkml:trace>
  <inkml:trace contextRef="#ctx0" brushRef="#br0" timeOffset="282781.07">12751 13833 1408 0 0,'0'0'191'0'0,"0"-1"0"0"0,0 1 0 0 0,-1-1 0 0 0,1 1 0 0 0,0-1 0 0 0,0 1 0 0 0,-1-1 0 0 0,1 1 0 0 0,0 0 0 0 0,-1-1 0 0 0,1 1 0 0 0,-1-1 1 0 0,1 1-1 0 0,0 0 0 0 0,-1 0 0 0 0,1-1 0 0 0,-1 1 0 0 0,1 0 0 0 0,-1 0 0 0 0,1-1 0 0 0,-1 1 0 0 0,1 0 0 0 0,-1 0 0 0 0,1 0 0 0 0,-1 0 0 0 0,0 0 0 0 0,1 0 0 0 0,-1 0 0 0 0,1 0 0 0 0,-1 0 0 0 0,1 0-191 0 0,-15 11 1729 0 0,-7 27-1659 0 0,21-36 140 0 0,-5 12-123 0 0,0 0 0 0 0,1 0 0 0 0,1 1 0 0 0,0-1 0 0 0,1 1 1 0 0,0 0-1 0 0,2 0 0 0 0,-1 13-87 0 0,2 2-224 0 0,2 0 1 0 0,1-1 0 0 0,2 1-1 0 0,0-1 224 0 0,-1-11-713 0 0,11 44-5029 0 0,-10-47 4035 0 0</inkml:trace>
  <inkml:trace contextRef="#ctx0" brushRef="#br0" timeOffset="283077.805">13751 13621 1592 0 0,'-14'1'997'0'0,"1"0"0"0"0,-1 0 0 0 0,1 2 0 0 0,0-1 0 0 0,0 2 0 0 0,-8 2-997 0 0,3 1 466 0 0,0 1 0 0 0,1 0 0 0 0,0 1 0 0 0,0 1 0 0 0,1 1 0 0 0,0 0 0 0 0,-3 4-466 0 0,1 1 363 0 0,1 0 0 0 0,0 2 0 0 0,1 0 0 0 0,1 0 0 0 0,0 1 1 0 0,2 1-1 0 0,0 1 0 0 0,1 0 0 0 0,-8 21-363 0 0,15-28 76 0 0,1 0-1 0 0,0 0 1 0 0,1 0-1 0 0,1 1 1 0 0,0-1 0 0 0,1 1-1 0 0,1-1 1 0 0,0 1 0 0 0,1-1-1 0 0,0 1 1 0 0,1-1 0 0 0,1 0-1 0 0,0 1 1 0 0,1-1-1 0 0,1-1 1 0 0,0 1 0 0 0,7 12-76 0 0,-6-14-338 0 0,0-1 0 0 0,1 1 0 0 0,1-1-1 0 0,0-1 1 0 0,0 1 0 0 0,1-1 0 0 0,0-1 0 0 0,1 1 0 0 0,0-2 0 0 0,0 1 0 0 0,1-2 0 0 0,8 5 338 0 0,-16-9-514 0 0,1-2-1 0 0,-1 1 1 0 0,1 0 0 0 0,0-1 0 0 0,-1 1-1 0 0,1-1 1 0 0,0 0 0 0 0,0 0 0 0 0,0-1-1 0 0,0 1 1 0 0,0-1 0 0 0,0 0 0 0 0,0 0-1 0 0,0 0 1 0 0,2-1 514 0 0,13-6-2219 0 0</inkml:trace>
  <inkml:trace contextRef="#ctx0" brushRef="#br0" timeOffset="283295.561">14003 13875 580 0 0,'-4'39'8235'0'0,"1"2"-4088"0"0,4-37-4117 0 0,-1 0 0 0 0,1 0-1 0 0,0-1 1 0 0,0 1 0 0 0,0-1 0 0 0,1 1-1 0 0,-1-1 1 0 0,1 1 0 0 0,0-1-1 0 0,0 0 1 0 0,1 2-30 0 0,3 3 24 0 0,1 0 0 0 0,1 0 0 0 0,0-1 0 0 0,0 0-1 0 0,0 0 1 0 0,1-1 0 0 0,0 0 0 0 0,8 4-24 0 0,20 9-3 0 0,26 9 3 0 0,-36-17-8 0 0,50 25-102 0 0,17 8-2179 0 0,-67-33-1720 0 0,0-2 0 0 0,15 4 4009 0 0,-21-10-2032 0 0</inkml:trace>
  <inkml:trace contextRef="#ctx0" brushRef="#br0" timeOffset="283563.07">14592 13768 524 0 0,'-18'4'1787'0'0,"0"1"0"0"0,0 0 0 0 0,0 1-1 0 0,-14 8-1786 0 0,14-4 299 0 0,1 0-1 0 0,0 1 0 0 0,1 1 1 0 0,0 0-1 0 0,1 1 0 0 0,0 1 1 0 0,0 1-299 0 0,-17 18 355 0 0,2 1 1 0 0,2 1-1 0 0,1 2 0 0 0,1 0 1 0 0,1 5-356 0 0,15-24-215 0 0,0 0-1 0 0,2 1 1 0 0,0 0 0 0 0,1 0-1 0 0,1 1 1 0 0,1 0 0 0 0,0 0 0 0 0,2 1-1 0 0,0-1 1 0 0,1 0 0 0 0,2 1-1 0 0,0 6 216 0 0,3-10-2153 0 0,-1-14-1743 0 0,2-5 2048 0 0</inkml:trace>
  <inkml:trace contextRef="#ctx0" brushRef="#br0" timeOffset="283824.814">15021 13378 440 0 0,'-1'4'517'0'0,"0"0"-1"0"0,0-1 1 0 0,0 1-1 0 0,-1 0 1 0 0,1-1 0 0 0,-1 1-1 0 0,0-1 1 0 0,0 0-1 0 0,0 1 1 0 0,0-1-1 0 0,0 0 1 0 0,-1 0 0 0 0,0-1-1 0 0,1 1 1 0 0,-1 0-1 0 0,-2 0-516 0 0,-14 18 1052 0 0,7-7-979 0 0,1 1 0 0 0,0 0 0 0 0,1 0 1 0 0,1 2-1 0 0,0-1 0 0 0,1 1 0 0 0,1 0 0 0 0,1 0 0 0 0,0 1 1 0 0,1 0-1 0 0,1 0 0 0 0,-1 14-73 0 0,3-13-194 0 0,-2 33-1870 0 0,9-21-2044 0 0,-1-22 2100 0 0,3-4 303 0 0</inkml:trace>
  <inkml:trace contextRef="#ctx0" brushRef="#br0" timeOffset="284094.16">15515 13328 1708 0 0,'-57'45'7410'0'0,"-5"5"-5588"0"0,33-23-757 0 0,1 1-1 0 0,2 1 1 0 0,-7 13-1065 0 0,22-27 6 0 0,1 1 1 0 0,0 0-1 0 0,2 0 1 0 0,0 1-1 0 0,0 1 1 0 0,2-1-1 0 0,0 1 1 0 0,0 3-7 0 0,2-4-713 0 0,-3 13-1900 0 0,2-11-1904 0 0,5-18 1941 0 0,1-1 420 0 0,7-2 561 0 0</inkml:trace>
  <inkml:trace contextRef="#ctx0" brushRef="#br0" timeOffset="284403.407">15547 13481 584 0 0,'0'0'192'0'0,"0"0"0"0"0,0 0 0 0 0,0 0 0 0 0,-1-1 0 0 0,1 1 0 0 0,0 0-1 0 0,0 0 1 0 0,0 0 0 0 0,-1 0 0 0 0,1 0 0 0 0,0-1 0 0 0,0 1 0 0 0,0 0 0 0 0,0 0 0 0 0,0 0 0 0 0,0 0 0 0 0,-1-1 0 0 0,1 1-1 0 0,0 0 1 0 0,0 0 0 0 0,0 0 0 0 0,0-1 0 0 0,0 1 0 0 0,0 0 0 0 0,0 0 0 0 0,0 0 0 0 0,0-1 0 0 0,0 1 0 0 0,0 0 0 0 0,0 0-1 0 0,0-1 1 0 0,0 1 0 0 0,0 0 0 0 0,0 0 0 0 0,0 0 0 0 0,0-1 0 0 0,0 1 0 0 0,0 0 0 0 0,1 0 0 0 0,-1 0 0 0 0,0-1 0 0 0,0 1-1 0 0,0 0 1 0 0,0 0 0 0 0,0 0 0 0 0,1 0 0 0 0,-1 0 0 0 0,0-1 0 0 0,0 1 0 0 0,0 0 0 0 0,0 0 0 0 0,1 0 0 0 0,-1 0 0 0 0,0 0-1 0 0,0 0 1 0 0,0 0 0 0 0,1 0 0 0 0,-1-1-192 0 0,22-2 2864 0 0,35 3-4194 0 0,-51 1 2154 0 0,12 0-817 0 0,0 1 0 0 0,-1 0 1 0 0,0 2-1 0 0,1 0-7 0 0,-12-3 0 0 0,0 1 0 0 0,1 0-1 0 0,-1 1 1 0 0,0-1 0 0 0,0 1-1 0 0,-1 0 1 0 0,1 1 0 0 0,0-1-1 0 0,-1 1 1 0 0,0 0 0 0 0,0 0 0 0 0,1 2 0 0 0,-6-5 0 0 0,1 0 1 0 0,-1-1-1 0 0,1 1 1 0 0,-1 0-1 0 0,0 0 1 0 0,1 0-1 0 0,-1 0 1 0 0,0 0-1 0 0,0 0 1 0 0,0 0-1 0 0,0 0 1 0 0,0 0-1 0 0,0 0 1 0 0,0 0-1 0 0,0 0 1 0 0,0 0-1 0 0,0 0 1 0 0,0-1-1 0 0,-1 1 1 0 0,1 0-1 0 0,0 0 1 0 0,-1 0-1 0 0,1 0 1 0 0,0 0-1 0 0,-1 0 1 0 0,1-1-1 0 0,-1 1 1 0 0,0 0 0 0 0,1 0-1 0 0,-1-1 1 0 0,0 1-1 0 0,1 0 1 0 0,-1-1-1 0 0,0 1 1 0 0,0 0-1 0 0,1-1 1 0 0,-1 0-1 0 0,0 1 0 0 0,-37 23 30 0 0,32-21-25 0 0,-82 38 41 0 0,68-33-35 0 0,-1 1 1 0 0,2 1-1 0 0,-1 0 1 0 0,1 1 0 0 0,1 2-1 0 0,0-1 1 0 0,-5 7-12 0 0,22-18 0 0 0,0 0 0 0 0,-1 0 0 0 0,1 0 0 0 0,0 0 0 0 0,1 0 1 0 0,-1 0-1 0 0,0 0 0 0 0,0 0 0 0 0,0 1 0 0 0,1-1 0 0 0,-1 0 0 0 0,0 0 0 0 0,1 1 0 0 0,-1-1 0 0 0,1 0 0 0 0,0 1 0 0 0,-1-1 1 0 0,1 0-1 0 0,0 1 0 0 0,0-1 0 0 0,0 1 0 0 0,0-1 0 0 0,0 0 0 0 0,0 1 0 0 0,0 0 0 0 0,1-1 0 0 0,0 1-1 0 0,0-1 1 0 0,0 1-1 0 0,0-1 1 0 0,0 1-1 0 0,0-1 1 0 0,1 0-1 0 0,-1 0 1 0 0,0 1 0 0 0,1-1-1 0 0,-1 0 1 0 0,1 0-1 0 0,-1 0 1 0 0,1 0-1 0 0,-1-1 1 0 0,1 1-1 0 0,0 0 1 0 0,7 2-6 0 0,0 0 0 0 0,1 0-1 0 0,-1-1 1 0 0,1 0-1 0 0,-1-1 1 0 0,8 1 6 0 0,1-2-387 0 0,1-1 1 0 0,-1 0-1 0 0,0-1 0 0 0,10-3 387 0 0,-13 2-1365 0 0,0-1-1 0 0,0-1 0 0 0,-1 0 1 0 0,0-1-1 0 0,0-1 0 0 0,0 0 1 0 0,-1-1-1 0 0,11-8 1366 0 0,0-4-1680 0 0</inkml:trace>
  <inkml:trace contextRef="#ctx0" brushRef="#br0" timeOffset="284699.447">16102 13282 184 0 0,'-1'3'786'0'0,"-2"6"1808"0"0,0-1 0 0 0,1 1 0 0 0,0 0 0 0 0,1-1 0 0 0,-1 7-2594 0 0,4 12 1215 0 0,23 82 3143 0 0,-15-74-3646 0 0,-2 0 1 0 0,-2 1-1 0 0,-1 0 0 0 0,0 28-712 0 0,-6-22-82 0 0,-2-1-1 0 0,-2 0 0 0 0,-2 0 1 0 0,-2-1-1 0 0,-1 0 1 0 0,-2-1-1 0 0,-2 0 1 0 0,-7 13 82 0 0,-2-1-2033 0 0,-3-2-1 0 0,-16 23 2034 0 0,6-18-9571 0 0,-40 48 9571 0 0,53-77-3033 0 0,0 0 0 0 0,-21 15 3033 0 0,1-3-1830 0 0</inkml:trace>
  <inkml:trace contextRef="#ctx0" brushRef="#br0" timeOffset="285186.044">16812 13877 824 0 0,'2'-4'704'0'0,"0"0"0"0"0,0 0 0 0 0,0 0 0 0 0,0 1 0 0 0,1-1 0 0 0,-1 1 0 0 0,1-1 0 0 0,0 1 0 0 0,0 0 0 0 0,3-2-704 0 0,-1 0 439 0 0,1 1 1 0 0,-1 0-1 0 0,1 1 1 0 0,0 0 0 0 0,1-1-1 0 0,3 0-439 0 0,11-3 138 0 0,1 1 1 0 0,0 1-1 0 0,21-2-138 0 0,-12 1 758 0 0,109-19 544 0 0,57 0-1302 0 0,-131 21-1026 0 0,36 3 1026 0 0,-52 4-3052 0 0,0 1 0 0 0,20 7 3052 0 0,-68-11-2252 0 0,-3 0 268 0 0,-3 2 434 0 0</inkml:trace>
  <inkml:trace contextRef="#ctx0" brushRef="#br0" timeOffset="285501.161">17467 13466 1256 0 0,'-42'63'6042'0'0,"28"-45"-4580"0"0,1 1 0 0 0,-6 12-1462 0 0,8-10 31 0 0,0 1-1 0 0,2 0 1 0 0,0 0-1 0 0,2 1 1 0 0,0 0-1 0 0,2 1 0 0 0,0-1 1 0 0,2 1-1 0 0,0 0 1 0 0,2 0-1 0 0,1 0 1 0 0,1 13-31 0 0,3-5-746 0 0,-2-18-420 0 0,0 1 1 0 0,-1 0 0 0 0,-1 0-1 0 0,0 0 1 0 0,-1 0 0 0 0,0 0-1 0 0,-2 2 1166 0 0,-4 5-1624 0 0</inkml:trace>
  <inkml:trace contextRef="#ctx0" brushRef="#br0" timeOffset="287133.675">18294 13571 340 0 0,'-1'0'286'0'0,"0"0"-1"0"0,-1 0 1 0 0,1 0-1 0 0,0 0 1 0 0,0 0 0 0 0,-1 0-1 0 0,1 0 1 0 0,0-1-1 0 0,0 1 1 0 0,-1 0-1 0 0,1-1 1 0 0,0 1 0 0 0,0-1-1 0 0,0 0 1 0 0,-1 1-1 0 0,1-1 1 0 0,0 0 0 0 0,0 1-1 0 0,0-2-285 0 0,1 2 130 0 0,-1-1-1 0 0,1 0 1 0 0,0 1-1 0 0,-1-1 1 0 0,1 0-1 0 0,0 0 0 0 0,0 0 1 0 0,-1 1-1 0 0,1-1 1 0 0,0 0-1 0 0,0 0 1 0 0,0 0-1 0 0,0 1 1 0 0,0-1-1 0 0,0 0 1 0 0,0 0-1 0 0,0 0 1 0 0,1 1-1 0 0,-1-1 1 0 0,0 0-1 0 0,0 0 1 0 0,1 0-130 0 0,1-3 182 0 0,0 1 0 0 0,0-1 0 0 0,0 0 0 0 0,0 1 1 0 0,1-1-1 0 0,0 1 0 0 0,-1 0 0 0 0,1 0 0 0 0,4-3-182 0 0,24-16 317 0 0,1 2 0 0 0,1 2 0 0 0,1 0-1 0 0,0 3 1 0 0,1 0 0 0 0,5 1-317 0 0,-8 2 118 0 0,166-58 79 0 0,-159 58-189 0 0,2 2 0 0 0,-1 2 0 0 0,1 2 0 0 0,4 1-8 0 0,-38 4 2 0 0,0 1-1 0 0,0 0 1 0 0,0 0-1 0 0,0 1 1 0 0,0 0-1 0 0,0 0 0 0 0,4 1-1 0 0,-9-1 0 0 0,-1-1 0 0 0,1 1 0 0 0,0 0 0 0 0,-1 0 1 0 0,1 0-1 0 0,0 0 0 0 0,-1 0 0 0 0,1 0 0 0 0,-1 0 0 0 0,1 0 0 0 0,-1 0 0 0 0,0 1 0 0 0,0-1 0 0 0,1 1 0 0 0,-1-1 0 0 0,0 1 0 0 0,0-1 0 0 0,0 1 0 0 0,-1-1 0 0 0,1 1 0 0 0,0 0 0 0 0,-1 0 0 0 0,1-1 0 0 0,-1 1 0 0 0,1 0 0 0 0,-1 0 0 0 0,0 0 0 0 0,0 0 0 0 0,0 0 0 0 0,0 0 0 0 0,0 15 0 0 0,0-7-2 0 0,0 0 0 0 0,0-1 0 0 0,1 1 0 0 0,0 0 0 0 0,2 7 2 0 0,-2-14-1 0 0,1 1 0 0 0,-1-1 0 0 0,1 1 0 0 0,0-1 0 0 0,0 0 0 0 0,0 0 0 0 0,0 1 0 0 0,0-1 0 0 0,1-1 0 0 0,-1 1 0 0 0,1 0-1 0 0,0-1 1 0 0,0 1 0 0 0,0-1 0 0 0,0 0 0 0 0,0 0 0 0 0,0 0 1 0 0,11 5-19 0 0,0 0 0 0 0,1-1 0 0 0,0-1 0 0 0,0 0-1 0 0,0-1 1 0 0,0-1 0 0 0,1 0 0 0 0,-1-2 0 0 0,1 1 0 0 0,0-2 0 0 0,0 0 19 0 0,8 0-673 0 0,0-2 0 0 0,0-1 1 0 0,2-1 672 0 0,-6 0-1971 0 0,1-1 0 0 0,-1 0 0 0 0,7-5 1971 0 0,-5 0-2050 0 0,-2 0 340 0 0</inkml:trace>
  <inkml:trace contextRef="#ctx0" brushRef="#br0" timeOffset="287430.215">19138 13426 20 0 0,'-49'54'3607'0'0,"6"-8"1754"0"0,-12 21-5361 0 0,42-50 212 0 0,1 1 0 0 0,1 1 0 0 0,0 0 0 0 0,1 0 0 0 0,-6 20-212 0 0,9-18 57 0 0,1 1 0 0 0,1 1 0 0 0,1-1-1 0 0,1 1 1 0 0,1-1 0 0 0,1 1 0 0 0,1 0 0 0 0,1 3-57 0 0,1 6-419 0 0,2-1 1 0 0,3 10 418 0 0,19 58-4339 0 0,-25-97 4140 0 0,-1 0-157 0 0,1 0 1 0 0,0 0-1 0 0,-1 1 0 0 0,1-1 1 0 0,0 0-1 0 0,0 0 0 0 0,1 0 1 0 0,-1 0-1 0 0,0 0 0 0 0,1 0 356 0 0,5 1-1419 0 0</inkml:trace>
  <inkml:trace contextRef="#ctx0" brushRef="#br0" timeOffset="287712.137">19308 13521 1716 0 0,'-21'16'2492'0'0,"-18"18"1207"0"0,29-23-3424 0 0,1 1-1 0 0,0 0 1 0 0,1 1-1 0 0,0 0 0 0 0,1 0 1 0 0,1 0-1 0 0,0 1 1 0 0,0 0-1 0 0,1 4-274 0 0,1-7 47 0 0,2 1 1 0 0,-1-1-1 0 0,2 1 1 0 0,-1 0-1 0 0,2-1 1 0 0,-1 1-1 0 0,2 0 1 0 0,-1 0-1 0 0,2 0 0 0 0,0-1 1 0 0,0 1-1 0 0,4 9-47 0 0,7 17-266 0 0,2 0-1 0 0,18 30 267 0 0,-19-42-4030 0 0,2 0-1 0 0,8 9 4031 0 0,-17-27-1704 0 0</inkml:trace>
  <inkml:trace contextRef="#ctx0" brushRef="#br0" timeOffset="287961.019">20261 13351 12 0 0,'-1'1'327'0'0,"0"0"-1"0"0,0 0 1 0 0,0-1-1 0 0,0 1 1 0 0,0 0-1 0 0,0 0 1 0 0,0-1-1 0 0,0 1 1 0 0,0-1-1 0 0,0 1 1 0 0,0-1-1 0 0,-1 1 1 0 0,1-1-1 0 0,0 0 1 0 0,0 1-1 0 0,-1-1 1 0 0,1 0-327 0 0,-3 1 720 0 0,-8 4-236 0 0,0 1 1 0 0,0 0-1 0 0,1 1 1 0 0,0 0-1 0 0,0 1 1 0 0,0 0 0 0 0,1 1-1 0 0,1 0 1 0 0,0 0-1 0 0,-1 1-484 0 0,-19 24 1168 0 0,2 1 0 0 0,-7 13-1168 0 0,20-28 594 0 0,2 1-1 0 0,0 0 1 0 0,2 0 0 0 0,0 1 0 0 0,1 1 0 0 0,2 0-1 0 0,0 0 1 0 0,1 0 0 0 0,-2 22-594 0 0,6-28 45 0 0,1 0-1 0 0,1 0 1 0 0,0 0-1 0 0,1 0 1 0 0,1 1 0 0 0,0-1-1 0 0,1-1 1 0 0,1 1-1 0 0,1 0 1 0 0,0-1 0 0 0,2 0-1 0 0,-1 0 1 0 0,2 0-1 0 0,2 2-44 0 0,-4-8-246 0 0,1 0 0 0 0,0 0-1 0 0,0-1 1 0 0,1 0 0 0 0,1 0-1 0 0,-1-1 1 0 0,1 0-1 0 0,1-1 1 0 0,6 5 246 0 0,-11-9-662 0 0,1 0 0 0 0,0 0 0 0 0,0 0 0 0 0,1 0 0 0 0,-1-1 0 0 0,0 0-1 0 0,1-1 1 0 0,1 1 662 0 0,-3-1-809 0 0,1-1-1 0 0,-1 0 1 0 0,0 0 0 0 0,0 0-1 0 0,0 0 1 0 0,0-1-1 0 0,0 0 1 0 0,0 0-1 0 0,0 0 1 0 0,0-1-1 0 0,2-1 810 0 0,16-8-2178 0 0</inkml:trace>
  <inkml:trace contextRef="#ctx0" brushRef="#br0" timeOffset="288243.148">20624 13569 1312 0 0,'5'6'5342'0'0,"1"16"-2934"0"0,-2-9-1862 0 0,1-3-395 0 0,0 0 0 0 0,1 0 0 0 0,0-1 0 0 0,1 1 0 0 0,0-1 0 0 0,1-1 1 0 0,0 1-1 0 0,0-1 0 0 0,4 3-151 0 0,19 12 437 0 0,0 0-1 0 0,8 2-436 0 0,46 33 252 0 0,-70-45-333 0 0,1 0 1 0 0,-2 0-1 0 0,0 2 0 0 0,0 0 0 0 0,-1 0 0 0 0,-1 1 1 0 0,-1 1-1 0 0,0 0 0 0 0,-1 0 0 0 0,-1 1 1 0 0,-1 1-1 0 0,0-1 0 0 0,-2 1 0 0 0,3 11 81 0 0,-3-14-1034 0 0,2 7-4922 0 0,-8-24 4106 0 0,2-2 328 0 0</inkml:trace>
  <inkml:trace contextRef="#ctx0" brushRef="#br0" timeOffset="288521.64">21184 13529 16 0 0,'-58'30'7040'0'0,"46"-25"-6144"0"0,0 0 0 0 0,0 1 0 0 0,1 1 0 0 0,0 0 0 0 0,-9 7-896 0 0,-12 14 339 0 0,2 2 0 0 0,1 0 0 0 0,1 2 0 0 0,1 2 0 0 0,2 0 0 0 0,1 1 0 0 0,2 2 0 0 0,2 0 0 0 0,1 1 0 0 0,2 1 0 0 0,-1 9-339 0 0,8-25-634 0 0,-2 5-1317 0 0,8-11-4430 0 0,7-20 2472 0 0,-1 1 3244 0 0,3-5-896 0 0</inkml:trace>
  <inkml:trace contextRef="#ctx0" brushRef="#br0" timeOffset="288779.937">21643 13135 1184 0 0,'0'1'251'0'0,"0"0"1"0"0,0 0-1 0 0,0 0 0 0 0,0 0 1 0 0,0 0-1 0 0,0 0 0 0 0,0 0 1 0 0,0 0-1 0 0,0 0 0 0 0,0 0 0 0 0,0 0 1 0 0,-1 0-1 0 0,1 0 0 0 0,0 0 1 0 0,-1 0-1 0 0,1 0 0 0 0,0 0 1 0 0,-1 0-1 0 0,0 0 0 0 0,1 0 1 0 0,-1-1-1 0 0,1 1 0 0 0,-1 0 0 0 0,0 0-251 0 0,-22 27 2015 0 0,15-19-1682 0 0,-6 9-168 0 0,1 0 0 0 0,0 1 1 0 0,2 1-1 0 0,0 0 0 0 0,-3 12-165 0 0,9-22-134 0 0,2 1 0 0 0,-1 0 1 0 0,1 0-1 0 0,1 0 0 0 0,0 0 0 0 0,1 0 0 0 0,0 1 0 0 0,0-1 0 0 0,1 0 1 0 0,1 1-1 0 0,0-1 0 0 0,0 1 134 0 0,-1-12-181 0 0,0 1 1 0 0,1 0-1 0 0,-1 0 1 0 0,0 0-1 0 0,0-1 1 0 0,0 1-1 0 0,0 0 1 0 0,1 0 0 0 0,-1-1-1 0 0,0 1 1 0 0,1 0-1 0 0,-1-1 1 0 0,0 1-1 0 0,1 0 1 0 0,-1-1-1 0 0,1 1 1 0 0,-1 0-1 0 0,1-1 1 0 0,-1 1-1 0 0,1-1 1 0 0,0 1-1 0 0,-1-1 1 0 0,1 1-1 0 0,0-1 1 0 0,-1 0-1 0 0,1 1 1 0 0,0-1-1 0 0,-1 0 1 0 0,1 1-1 0 0,0-1 1 0 0,0 0 0 0 0,-1 0-1 0 0,1 0 1 0 0,0 0-1 0 0,0 0 1 0 0,0 0-1 0 0,-1 0 1 0 0,1 0-1 0 0,0 0 181 0 0,8-5-1460 0 0</inkml:trace>
  <inkml:trace contextRef="#ctx0" brushRef="#br0" timeOffset="288993.417">21964 13135 1244 0 0,'-32'40'6546'0'0,"-4"-3"-3854"0"0,-22 25-279 0 0,38-36-1405 0 0,0 2 1 0 0,2 1-1 0 0,-6 14-1008 0 0,14-22-872 0 0,1 0 1 0 0,1 0-1 0 0,-2 11 872 0 0,11-32-241 0 0,-1 0 0 0 0,0 0 0 0 0,0 0 1 0 0,0 0-1 0 0,0 0 0 0 0,0 0 0 0 0,0 0 0 0 0,1 0 0 0 0,-1 0 0 0 0,0 0 0 0 0,0 0 0 0 0,0 0 0 0 0,0 0 1 0 0,0 0-1 0 0,0 0 0 0 0,1 0 0 0 0,-1 0 0 0 0,0 0 0 0 0,0 0 0 0 0,0 0 0 0 0,0 0 0 0 0,0 0 0 0 0,0 0 0 0 0,0 0 1 0 0,1 0-1 0 0,-1 1 0 0 0,0-1 0 0 0,0 0 0 0 0,0 0 0 0 0,0 0 0 0 0,0 0 0 0 0,0 0 0 0 0,0 0 0 0 0,0 0 0 0 0,0 0 1 0 0,0 1-1 0 0,0-1 0 0 0,0 0 0 0 0,1 0 0 0 0,-1 0 0 0 0,0 0 0 0 0,0 0 0 0 0,0 0 0 0 0,0 1 241 0 0,3-4 449 0 0,8-5-2559 0 0</inkml:trace>
  <inkml:trace contextRef="#ctx0" brushRef="#br0" timeOffset="289412.903">22111 13273 840 0 0,'0'-1'629'0'0,"-1"-1"0"0"0,1 0-1 0 0,-1 0 1 0 0,1 1 0 0 0,-1-1-1 0 0,0 1 1 0 0,0-1 0 0 0,0 0 0 0 0,0 1-1 0 0,0 0 1 0 0,0-1 0 0 0,0 1-1 0 0,-1-2-628 0 0,1 3 310 0 0,0-1 0 0 0,0 0-1 0 0,1 0 1 0 0,-1 0 0 0 0,0 0-1 0 0,1 0 1 0 0,-1 0 0 0 0,0 0-1 0 0,1 0 1 0 0,-1 0 0 0 0,1-1-1 0 0,0 1 1 0 0,-1 0 0 0 0,1-1-310 0 0,0 1 78 0 0,1 0 0 0 0,0 0 0 0 0,-1 0 0 0 0,1 1 0 0 0,-1-1 0 0 0,1 0 0 0 0,0 0 0 0 0,0 1 0 0 0,-1-1 0 0 0,1 1 0 0 0,0-1 0 0 0,0 0 0 0 0,0 1 0 0 0,0 0 0 0 0,-1-1 0 0 0,1 1 0 0 0,0-1 0 0 0,0 1 0 0 0,0 0 0 0 0,0 0 0 0 0,0-1 0 0 0,0 1 0 0 0,0 0 0 0 0,0 0 0 0 0,1 0-78 0 0,14-3 133 0 0,0 1 1 0 0,1 1-1 0 0,0 0 0 0 0,-1 1 0 0 0,1 1 0 0 0,12 2-133 0 0,15 4-49 0 0,38 12 49 0 0,-80-19 0 0 0,1 1 0 0 0,-1-1 0 0 0,0 1 0 0 0,0 0 0 0 0,0 0 1 0 0,-1 0-1 0 0,1 0 0 0 0,0 0 0 0 0,0 0 0 0 0,0 0 0 0 0,-1 1 0 0 0,1-1 1 0 0,-1 1-1 0 0,1-1 0 0 0,-2 0 0 0 0,1-1 1 0 0,-1 0 0 0 0,0 1-1 0 0,0-1 1 0 0,0 0 0 0 0,0 1-1 0 0,0-1 1 0 0,0 0 0 0 0,1 1-1 0 0,-1-1 1 0 0,0 0 0 0 0,0 1-1 0 0,0-1 1 0 0,0 1 0 0 0,0-1-1 0 0,0 0 1 0 0,0 1 0 0 0,-1-1-1 0 0,1 0 1 0 0,0 1 0 0 0,0-1-1 0 0,0 1 1 0 0,0-1 0 0 0,0 0-1 0 0,0 1 1 0 0,-1-1 0 0 0,1 0-1 0 0,-16 11 23 0 0,-32 7 5 0 0,29-12-28 0 0,-1 1-1 0 0,1 1 1 0 0,1 0 0 0 0,-1 2 0 0 0,2 0 0 0 0,-1 1 0 0 0,-10 9 0 0 0,27-19 0 0 0,0 0-1 0 0,0-1 1 0 0,0 1 0 0 0,0 0 0 0 0,0 0-1 0 0,0 0 1 0 0,0 0 0 0 0,0 0 0 0 0,0 0 0 0 0,0 0-1 0 0,0 0 1 0 0,1 0 0 0 0,-1 0 0 0 0,0 0-1 0 0,1 1 1 0 0,-1-1 0 0 0,1 0 0 0 0,0 0-1 0 0,-1 1 1 0 0,1-1 0 0 0,0 0 0 0 0,0 1 0 0 0,0-1-1 0 0,-1 0 1 0 0,2 1 0 0 0,-1-1 0 0 0,0 0-1 0 0,0 1 1 0 0,0-1 0 0 0,0 0 0 0 0,1 2 0 0 0,1-2-1 0 0,-1 1 0 0 0,1 0-1 0 0,0-1 1 0 0,0 1 0 0 0,0-1 0 0 0,0 1 0 0 0,0-1 0 0 0,0 0 0 0 0,0 0 0 0 0,1 0-1 0 0,-1 0 1 0 0,0 0 0 0 0,0-1 0 0 0,1 1 0 0 0,-1-1 0 0 0,1 1 0 0 0,0-1 1 0 0,3 1-1 0 0,1 1 0 0 0,0 0-1 0 0,0 0 1 0 0,-1 1 0 0 0,1-1 0 0 0,-1 1 0 0 0,0 1 0 0 0,2 0 1 0 0,-7-3 0 0 0,0 0-1 0 0,0-1 1 0 0,0 1 0 0 0,-1 0 0 0 0,1-1-1 0 0,0 1 1 0 0,0 0 0 0 0,-1 0 0 0 0,1 0-1 0 0,0 0 1 0 0,-1 0 0 0 0,1 0-1 0 0,-1 0 1 0 0,1 0 0 0 0,-1 0 0 0 0,0 0-1 0 0,1 0 1 0 0,-1 0 0 0 0,0 0 0 0 0,0 0-1 0 0,0 0 1 0 0,1 1 0 0 0,-2 0 0 0 0,0-1 0 0 0,1 1 0 0 0,-1-1 0 0 0,0 1 0 0 0,0 0-1 0 0,0-1 1 0 0,0 0 0 0 0,0 1 0 0 0,0-1 0 0 0,0 1 0 0 0,0-1 0 0 0,0 0 0 0 0,-1 0 0 0 0,1 0 0 0 0,-1 0-1 0 0,1 0 1 0 0,-1 0 0 0 0,1 0 0 0 0,-2 0 0 0 0,-23 14-378 0 0,0-1-1 0 0,-1-2 1 0 0,-23 8 378 0 0,36-16-1279 0 0,0 0 0 0 0,-1 0 0 0 0,1-2 1 0 0,-1 1-1 0 0,-4-2 1279 0 0,14 0-646 0 0,0-1 0 0 0,1-1 0 0 0,-1 1 0 0 0,0-1-1 0 0,1 1 1 0 0,-1-1 0 0 0,0-1 0 0 0,-1 0 646 0 0,-13-6-2118 0 0</inkml:trace>
  <inkml:trace contextRef="#ctx0" brushRef="#br0" timeOffset="289663.735">22400 13009 1800 0 0,'16'21'3101'0'0,"0"1"0"0"0,-1 1 0 0 0,-1 0 0 0 0,0 4-3101 0 0,-1 0 1208 0 0,-1 0 0 0 0,-2 1 0 0 0,0 0 0 0 0,-2 1 0 0 0,-2 0 0 0 0,0 2-1208 0 0,-3-9 120 0 0,-2 1-1 0 0,0-1 1 0 0,-2 0 0 0 0,-1 1-1 0 0,0-1 1 0 0,-1 0 0 0 0,-2 0-1 0 0,0 0 1 0 0,-2-1 0 0 0,0 0-1 0 0,-1 0 1 0 0,-1 0 0 0 0,-1-1 0 0 0,-1-1-1 0 0,-9 14-119 0 0,-2 0-878 0 0,-2-2-1 0 0,-1 0 1 0 0,-24 22 878 0 0,11-16-4992 0 0,-1-2 0 0 0,-24 15 4992 0 0,48-39-3450 0 0,-1-1 0 0 0,-16 9 3450 0 0,4-6-2580 0 0</inkml:trace>
  <inkml:trace contextRef="#ctx0" brushRef="#br0" timeOffset="290300.873">23541 12994 1408 0 0,'15'-6'1449'0'0,"-13"5"-998"0"0,1-1 1 0 0,0 1-1 0 0,0 0 0 0 0,-1 0 1 0 0,1 0-1 0 0,0 0 0 0 0,0 0 1 0 0,0 1-1 0 0,1 0-451 0 0,-3 0 77 0 0,0 0 1 0 0,0 0-1 0 0,0 0 0 0 0,0 1 1 0 0,0-1-1 0 0,0 1 1 0 0,-1-1-1 0 0,1 1 0 0 0,0-1 1 0 0,0 1-1 0 0,0-1 1 0 0,-1 1-1 0 0,1 0 0 0 0,0-1 1 0 0,0 1-1 0 0,-1 0 1 0 0,1 0-1 0 0,-1-1 0 0 0,1 1 1 0 0,-1 0-1 0 0,1 0 1 0 0,-1 0-1 0 0,1 0 0 0 0,-1 0 1 0 0,0 0-1 0 0,0 0 1 0 0,1-1-1 0 0,-1 1 0 0 0,0 0 1 0 0,0 0-1 0 0,0 0 1 0 0,0 0-78 0 0,1 13 517 0 0,-1-1 0 0 0,0 1 0 0 0,-1-1 0 0 0,0 0 1 0 0,-1 0-1 0 0,-1 0 0 0 0,0 0 0 0 0,-1 0 0 0 0,0 0 1 0 0,-3 5-518 0 0,-6 23 1101 0 0,-43 136 876 0 0,-12 43-1942 0 0,41-110-3109 0 0,28-96-137 0 0,8-11-926 0 0,15-14-802 0 0,-23 11 4945 0 0,15-10-1724 0 0</inkml:trace>
  <inkml:trace contextRef="#ctx0" brushRef="#br0" timeOffset="290956.235">23870 13443 872 0 0,'-4'3'783'0'0,"0"-1"-1"0"0,0 1 1 0 0,0-1 0 0 0,0 0-1 0 0,0-1 1 0 0,0 1 0 0 0,-1-1-1 0 0,-1 1-782 0 0,-21 8 1026 0 0,11-2-622 0 0,-17 9 1929 0 0,-29 20-2333 0 0,54-32 180 0 0,1 0 0 0 0,0 0 1 0 0,0 1-1 0 0,1 0 0 0 0,0 0 0 0 0,0 1 0 0 0,0-1 0 0 0,1 1 0 0 0,0 1 0 0 0,-4 6-180 0 0,8-13 5 0 0,1 1-1 0 0,-1-1 1 0 0,1 1 0 0 0,-1-1-1 0 0,1 0 1 0 0,-1 1-1 0 0,1-1 1 0 0,0 1 0 0 0,0-1-1 0 0,-1 1 1 0 0,1-1-1 0 0,0 1 1 0 0,0-1 0 0 0,1 1-1 0 0,-1-1 1 0 0,0 1 0 0 0,0-1-1 0 0,1 0 1 0 0,-1 1-1 0 0,1-1 1 0 0,-1 1 0 0 0,1-1-1 0 0,0 0 1 0 0,0 1-1 0 0,0 0-4 0 0,1 0 2 0 0,0 0-1 0 0,1 0 1 0 0,-1 0-1 0 0,1 0 1 0 0,-1 0-1 0 0,1 0 1 0 0,0-1-1 0 0,0 0 1 0 0,-1 1-1 0 0,1-1 1 0 0,0 0-1 0 0,1 0-1 0 0,7 2-5 0 0,1 0-1 0 0,-1-1 1 0 0,1-1-1 0 0,0 0 1 0 0,-1 0-1 0 0,5-1 6 0 0,10-4-12 0 0,0-1 0 0 0,-1-1-1 0 0,1 0 1 0 0,-1-3 0 0 0,-1 0 0 0 0,0-1-1 0 0,0-1 1 0 0,1-3 12 0 0,10-3-20 0 0,1 2-1 0 0,0 1 1 0 0,6 0 20 0 0,-1 3-3 0 0,-13 5 13 0 0,0-1 0 0 0,-1-2 0 0 0,-1-1 0 0 0,1-1 0 0 0,10-6-10 0 0,-38 17 1 0 0,1 0-1 0 0,0-1 0 0 0,0 1 1 0 0,0 0-1 0 0,0 0 1 0 0,0 0-1 0 0,0 0 0 0 0,0 0 1 0 0,0 0-1 0 0,0 0 1 0 0,0 0-1 0 0,0 0 0 0 0,0 0 1 0 0,-1 0-1 0 0,1 0 1 0 0,0 0-1 0 0,0 0 0 0 0,0 0 1 0 0,0 0-1 0 0,0 0 1 0 0,0 0-1 0 0,0-1 0 0 0,0 1 1 0 0,0 0-1 0 0,0 0 1 0 0,0 0-1 0 0,0 0 0 0 0,0 0 1 0 0,0 0-1 0 0,0 0 1 0 0,0 0-1 0 0,0 0 0 0 0,0 0 1 0 0,0-1-1 0 0,0 1 1 0 0,0 0-1 0 0,0 0 0 0 0,0 0 1 0 0,0 0-1 0 0,0 0 1 0 0,0 0-1 0 0,0 0 0 0 0,0 0 1 0 0,0 0-1 0 0,0 0 1 0 0,0 0-1 0 0,0 0 0 0 0,0-1 1 0 0,0 1-1 0 0,1 0 1 0 0,-1 0-1 0 0,0 0 0 0 0,0 0 1 0 0,0 0-1 0 0,0 0 1 0 0,0 0-1 0 0,0 0 0 0 0,0 0 1 0 0,0 0-1 0 0,0 0 1 0 0,0 0-1 0 0,0 0 1 0 0,0 0-1 0 0,1 0 0 0 0,-1 0 0 0 0,-12-1 11 0 0,-16 2-3 0 0,9 1 150 0 0,0 1 1 0 0,0 1-1 0 0,0 1 1 0 0,1 0-1 0 0,0 2 1 0 0,0 0-1 0 0,0 1 1 0 0,1 0-1 0 0,0 2 1 0 0,1 0-1 0 0,0 1 1 0 0,-5 5-159 0 0,17-13 160 0 0,1 0-1 0 0,1 0 1 0 0,-1 0-1 0 0,0 0 1 0 0,1 0-1 0 0,0 1 1 0 0,-1-1-1 0 0,1 1 0 0 0,1 0 1 0 0,-2 3-160 0 0,2-6 20 0 0,1 1 0 0 0,0-1 0 0 0,-1 1 0 0 0,1-1 0 0 0,0 1 0 0 0,0-1 0 0 0,0 1 0 0 0,0-1 0 0 0,0 1 0 0 0,0-1-1 0 0,0 1 1 0 0,1-1 0 0 0,-1 1 0 0 0,1-1 0 0 0,-1 1 0 0 0,1-1 0 0 0,-1 1 0 0 0,1-1 0 0 0,0 0 0 0 0,0 1 0 0 0,-1-1 0 0 0,1 0 0 0 0,0 0 0 0 0,0 0 0 0 0,1 1 0 0 0,-1-1 0 0 0,0 0 0 0 0,0 0 0 0 0,0-1 0 0 0,1 1 0 0 0,-1 0-20 0 0,7 3 0 0 0,0 0 0 0 0,0 0 0 0 0,0-1 0 0 0,1 0 0 0 0,-1-1 0 0 0,1 0 0 0 0,0 0 1 0 0,-1-1-1 0 0,1 0 0 0 0,0-1 0 0 0,0 0 0 0 0,-1 0 0 0 0,1-1 0 0 0,0 0 0 0 0,0 0 1 0 0,-1-1-1 0 0,6-2 0 0 0,-6 2-153 0 0,0 0 0 0 0,-1 0 0 0 0,0-1 0 0 0,0 0 0 0 0,0 0 0 0 0,0-1 0 0 0,0 0 0 0 0,-1 0 0 0 0,1-1 0 0 0,-1 0 0 0 0,0 0 0 0 0,-1 0 0 0 0,1-1 0 0 0,-1 0 0 0 0,0 0 0 0 0,0 0 0 0 0,-1 0 0 0 0,0-1 0 0 0,0 0 0 0 0,1-3 153 0 0,-4 6-136 0 0,11-33-362 0 0,-11 37 497 0 0,-1-1 0 0 0,0 0 0 0 0,1 0 0 0 0,-1 0-1 0 0,0 0 1 0 0,0 0 0 0 0,1 0 0 0 0,-1 0 0 0 0,0 0 0 0 0,0 0-1 0 0,0 0 1 0 0,0 0 0 0 0,0 0 0 0 0,0 0 0 0 0,-1 0 0 0 0,1 0-1 0 0,0 0 1 0 0,0 0 0 0 0,-1 0 0 0 0,1 0 0 0 0,-1 0 0 0 0,1 1-1 0 0,-1-1 1 0 0,1 0 0 0 0,-1 0 0 0 0,1 0 0 0 0,-1 0 0 0 0,0 1-1 0 0,1-1 1 0 0,-2 0 1 0 0,1 1 8 0 0,0 0-1 0 0,0 0 1 0 0,0 0-1 0 0,1 1 1 0 0,-1-1 0 0 0,0 0-1 0 0,0 1 1 0 0,0-1-1 0 0,0 1 1 0 0,0-1-1 0 0,0 1 1 0 0,0-1-1 0 0,1 1 1 0 0,-1 0 0 0 0,0-1-1 0 0,1 1 1 0 0,-1 0-1 0 0,0-1 1 0 0,1 1-1 0 0,-1 0 1 0 0,1 0-1 0 0,-1 0-7 0 0,-13 20 82 0 0,13-20-77 0 0,-71 132 147 0 0,-18 31-174 0 0,71-134 11 0 0,-1-2 1 0 0,-2 0 0 0 0,0-1 0 0 0,-12 9 10 0 0,2-3-27 0 0,-2-2 0 0 0,-1-1 1 0 0,-1-1-1 0 0,-1-3 1 0 0,-2-1-1 0 0,-1-1 27 0 0,39-23-29 0 0,-1 0-1 0 0,1 0 0 0 0,-1-1 1 0 0,1 1-1 0 0,-1 0 1 0 0,0-1-1 0 0,1 1 0 0 0,-1-1 1 0 0,0 1-1 0 0,1-1 1 0 0,-1 0-1 0 0,0 0 1 0 0,0 0-1 0 0,1 0 0 0 0,-1 0 1 0 0,-1 0 29 0 0,2-1-57 0 0,1 1 0 0 0,-1 0 0 0 0,1-1 0 0 0,-1 1 0 0 0,1-1 0 0 0,0 1 0 0 0,-1-1 0 0 0,1 1 0 0 0,0-1 0 0 0,-1 1 0 0 0,1-1 0 0 0,0 1 0 0 0,0-1 0 0 0,0 1 0 0 0,-1-1 0 0 0,1 1 0 0 0,0-1 0 0 0,0 1 0 0 0,0-1 0 0 0,0 0 0 0 0,0 1 0 0 0,0-1 0 0 0,0 1 0 0 0,0-1 0 0 0,0 0 0 0 0,0 1 0 0 0,0-1 0 0 0,0 1 0 0 0,1-1 0 0 0,-1 0 57 0 0,2-5-588 0 0,0-1 0 0 0,1 1-1 0 0,0-1 1 0 0,0 1 0 0 0,0 0-1 0 0,1 0 1 0 0,1-1 588 0 0,50-61-4283 0 0,-21 30 2486 0 0</inkml:trace>
  <inkml:trace contextRef="#ctx0" brushRef="#br0" timeOffset="291363.846">24676 13741 48 0 0,'-20'4'3053'0'0,"0"-1"0"0"0,0-1 1 0 0,-2 0-3054 0 0,18-2 562 0 0,3 0-405 0 0,-1 0 1 0 0,1 0-1 0 0,0 0 0 0 0,-1 1 0 0 0,1-1 1 0 0,-1 1-1 0 0,1-1 0 0 0,0 1 0 0 0,-1-1 1 0 0,1 1-1 0 0,0 0 0 0 0,0 0 0 0 0,-1-1 0 0 0,1 1 1 0 0,0 0-158 0 0,0 7 526 0 0,12-1-401 0 0,24 2-87 0 0,-1-1 0 0 0,1-2 1 0 0,0-1-1 0 0,19-1-38 0 0,39 6-7 0 0,-76-8 4 0 0,-1-1-1 0 0,0 1-1 0 0,0 1 1 0 0,-1 1-1 0 0,1 0 0 0 0,-1 0 1 0 0,1 2-1 0 0,-1 0 0 0 0,-1 1 1 0 0,3 2 4 0 0,-16-9 0 0 0,0 0 0 0 0,-1 1 1 0 0,1-1-1 0 0,-1 0 0 0 0,1 1 1 0 0,0-1-1 0 0,-1 1 0 0 0,0-1 1 0 0,1 1-1 0 0,-1-1 0 0 0,1 1 1 0 0,-1-1-1 0 0,1 1 0 0 0,-1 0 0 0 0,0-1 1 0 0,1 1-1 0 0,-1-1 0 0 0,0 1 1 0 0,0 0-1 0 0,0-1 0 0 0,1 1 1 0 0,-1 0-1 0 0,0-1 0 0 0,0 1 0 0 0,0 0 1 0 0,0-1-1 0 0,0 1 0 0 0,0 0 1 0 0,0 0-1 0 0,-1 0 0 0 0,1 0 1 0 0,-1 1 1 0 0,0-1-1 0 0,0 0 0 0 0,0 1 0 0 0,0-1 1 0 0,0 0-1 0 0,0 0 0 0 0,0 1 1 0 0,0-1-1 0 0,-1 0 0 0 0,1 0 1 0 0,0 0-1 0 0,-1 0-1 0 0,-49 23 39 0 0,48-23-35 0 0,-56 19 666 0 0,-50 10-670 0 0,62-19 1845 0 0,0 3 0 0 0,0 1 0 0 0,-22 13-1845 0 0,68-28 31 0 0,0 0-1 0 0,0 1 0 0 0,-1-1 0 0 0,1 1 0 0 0,0-1 1 0 0,0 1-1 0 0,0 0 0 0 0,0 0 0 0 0,0-1 0 0 0,0 1 0 0 0,0 0 1 0 0,0 0-1 0 0,0 0 0 0 0,0 0 0 0 0,0 0 0 0 0,0 0 1 0 0,1 0-1 0 0,-1 1 0 0 0,0-1 0 0 0,1 0 0 0 0,-1 0-30 0 0,1 0 9 0 0,1 0-1 0 0,-1 0 0 0 0,0-1 0 0 0,0 1 1 0 0,1 0-1 0 0,-1-1 0 0 0,0 1 0 0 0,1 0 1 0 0,-1-1-1 0 0,1 1 0 0 0,-1 0 0 0 0,1-1 1 0 0,-1 1-1 0 0,1-1 0 0 0,-1 1 0 0 0,1-1 1 0 0,0 1-1 0 0,-1-1 0 0 0,1 1 0 0 0,0-1 1 0 0,-1 0-1 0 0,1 1 0 0 0,0-1 0 0 0,0 0-8 0 0,8 3-1 0 0,-1 0 0 0 0,1 0 0 0 0,-1-1 0 0 0,1-1 0 0 0,3 1 1 0 0,39 3-553 0 0,0-2 0 0 0,0-2 0 0 0,1-3 0 0 0,17-4 553 0 0,-35 1-1871 0 0,0-1 1 0 0,0-2 0 0 0,1-2 1870 0 0,-12 3-2461 0 0,-1-1 0 0 0,0-2 1 0 0,-1 0-1 0 0,14-9 2461 0 0,-4-2-1989 0 0</inkml:trace>
  <inkml:trace contextRef="#ctx0" brushRef="#br0" timeOffset="291678.544">25631 13185 60 0 0,'56'-4'4712'0'0,"-46"2"-3996"0"0,0 1 0 0 0,0 0 0 0 0,0 0 0 0 0,0 1 0 0 0,0 1-1 0 0,0-1 1 0 0,0 2 0 0 0,0-1 0 0 0,3 3-716 0 0,12 5 604 0 0,1 1-1 0 0,-2 1 1 0 0,1 1-1 0 0,-2 2 1 0 0,3 2-604 0 0,111 83 1285 0 0,-74-51-1352 0 0,5 4 7 0 0,51 36-1674 0 0,-36-40-4349 0 0,-36-29 1169 0 0,-26-14 3038 0 0</inkml:trace>
  <inkml:trace contextRef="#ctx0" brushRef="#br0" timeOffset="291994.352">26470 13085 624 0 0,'-57'40'6703'0'0,"-6"1"-6703"0"0,-53 38 3993 0 0,36-19-2345 0 0,-124 100 2496 0 0,167-127-3667 0 0,1 1 1 0 0,2 2-1 0 0,1 2 0 0 0,-2 6-477 0 0,15-16-1306 0 0,2 1 1 0 0,-4 12 1305 0 0,-12 27-7437 0 0,30-60 5994 0 0,-3 8-1929 0 0,6-6 566 0 0</inkml:trace>
  <inkml:trace contextRef="#ctx0" brushRef="#br0" timeOffset="325184.337">11426 15525 388 0 0,'13'-7'717'0'0,"1"0"1"0"0,0 1-1 0 0,1 0 0 0 0,-1 1 0 0 0,4 0-717 0 0,23-11 2239 0 0,-34 12-1891 0 0,1 0-1 0 0,-1 1 0 0 0,1 1 1 0 0,0-1-1 0 0,0 1 0 0 0,0 0 1 0 0,0 1-1 0 0,0 0-347 0 0,-8 1 18 0 0,0 0 0 0 0,0 0 0 0 0,1 1 0 0 0,-1-1 0 0 0,0 0 0 0 0,0 1 0 0 0,0-1 0 0 0,0 0 0 0 0,0 0 0 0 0,0 1 0 0 0,0-1 0 0 0,0 0-1 0 0,0 1 1 0 0,0-1 0 0 0,0 0 0 0 0,-1 0 0 0 0,1 1 0 0 0,0-1 0 0 0,0 0 0 0 0,0 1 0 0 0,0-1 0 0 0,0 0 0 0 0,0 0 0 0 0,-1 1 0 0 0,1-1 0 0 0,0 0 0 0 0,0 0 0 0 0,0 0 0 0 0,-1 1 0 0 0,1-1 0 0 0,0 0-1 0 0,0 0 1 0 0,-1 0 0 0 0,1 0 0 0 0,0 0 0 0 0,0 1 0 0 0,-1-1 0 0 0,1 0 0 0 0,0 0 0 0 0,0 0 0 0 0,-1 0 0 0 0,1 0-18 0 0,-14 12 138 0 0,-148 95 1623 0 0,-39 13-1761 0 0,194-116 64 0 0,-200 106 1432 0 0,126-71 54 0 0,2 4 1 0 0,2 3 0 0 0,-61 50-1551 0 0,128-89 257 0 0,1 1 1 0 0,0 0-1 0 0,1 1 1 0 0,0 0-1 0 0,-7 9-257 0 0,14-16 14 0 0,-1-1 0 0 0,1 1-1 0 0,0 0 1 0 0,0-1 0 0 0,0 1-1 0 0,1 0 1 0 0,-1 0 0 0 0,0-1-1 0 0,1 1 1 0 0,-1 0 0 0 0,1 0-1 0 0,-1 0 1 0 0,1 0 0 0 0,0 0-1 0 0,0 0 1 0 0,0 0 0 0 0,0 0-1 0 0,0 0 1 0 0,0-1-1 0 0,1 1 1 0 0,-1 0 0 0 0,1 0-1 0 0,-1 0 1 0 0,1 0 0 0 0,0 0-1 0 0,-1-1 1 0 0,1 1 0 0 0,0 0-1 0 0,0-1 1 0 0,0 1 0 0 0,1 0-1 0 0,-1-1 1 0 0,0 0 0 0 0,1 1-1 0 0,-1-1 1 0 0,0 0 0 0 0,1 1-1 0 0,0-1 1 0 0,-1 0-1 0 0,1 0-13 0 0,7 4 3 0 0,0-1-1 0 0,0 0 0 0 0,0 0 1 0 0,0-1-1 0 0,0 0 0 0 0,1 0 0 0 0,0-1 1 0 0,9 0-3 0 0,83 5-30 0 0,-77-6 23 0 0,67 2 91 0 0,203 5-4052 0 0,-101-13-8793 0 0,-162 3 10650 0 0</inkml:trace>
  <inkml:trace contextRef="#ctx0" brushRef="#br0" timeOffset="325450.585">10652 16440 440 0 0,'-66'33'4702'0'0,"54"-28"-2728"0"0,0-1 1 0 0,0 0-1 0 0,0-1 0 0 0,-10 2-1974 0 0,4 0 2430 0 0,26 0-1396 0 0,31 0-781 0 0,40-12-194 0 0,0-2 1 0 0,5-5-60 0 0,8-1-29 0 0,22 2 29 0 0,-53 10-1298 0 0,0 3 1 0 0,22 4 1297 0 0,118 22-10955 0 0,-158-18 8631 0 0</inkml:trace>
  <inkml:trace contextRef="#ctx0" brushRef="#br0" timeOffset="326101.923">12779 15842 600 0 0,'11'-14'2380'0'0,"0"2"2788"0"0,-10 13-5075 0 0,0-1-1 0 0,1 0 0 0 0,-1 1 1 0 0,0-1-1 0 0,0 1 1 0 0,0-1-1 0 0,0 1 1 0 0,0 0-1 0 0,0-1 1 0 0,0 1-1 0 0,0 0 1 0 0,0 0-1 0 0,-1 0 1 0 0,1 0-1 0 0,0 0 1 0 0,0-1-1 0 0,-1 1 1 0 0,1 1-93 0 0,17 20 353 0 0,17 21 109 0 0,2-2 0 0 0,1-1 0 0 0,23 17-462 0 0,36 19 12 0 0,-15-11 67 0 0,10 14-79 0 0,-66-54-148 0 0,-1 1 1 0 0,-1 2 0 0 0,-1 0 0 0 0,-2 1-1 0 0,5 11 148 0 0,-5-3-3221 0 0,-2 2-1 0 0,4 17 3222 0 0,-9-23-3153 0 0,-9-22 1859 0 0</inkml:trace>
  <inkml:trace contextRef="#ctx0" brushRef="#br0" timeOffset="326446.913">13548 15687 1128 0 0,'-66'40'4106'0'0,"22"-15"-2461"0"0,1 3 1 0 0,2 1-1 0 0,-23 22-1645 0 0,-43 47 2258 0 0,-60 76-2258 0 0,120-120 255 0 0,3 2 0 0 0,2 2 0 0 0,3 2-1 0 0,-11 25-254 0 0,37-55-12 0 0,0 0 0 0 0,2 1 0 0 0,0 4 12 0 0,-23 58-6710 0 0,34-91 4463 0 0,0-2 209 0 0,0 0 322 0 0</inkml:trace>
  <inkml:trace contextRef="#ctx0" brushRef="#br0" timeOffset="326770.832">14138 15198 152 0 0,'1'2'434'0'0,"1"-1"-1"0"0,-1 0 1 0 0,0 1 0 0 0,1-1-1 0 0,-1 1 1 0 0,0-1 0 0 0,0 1 0 0 0,0 0-1 0 0,0-1 1 0 0,0 1 0 0 0,-1 0-1 0 0,1 0 1 0 0,0 0 0 0 0,-1 0-1 0 0,1-1 1 0 0,-1 1 0 0 0,0 0-1 0 0,0 0 1 0 0,0 0 0 0 0,0 0 0 0 0,0 1-434 0 0,-7 46 3880 0 0,2-27-4135 0 0,2 15 256 0 0,1 1-1 0 0,1-1 1 0 0,3 0-1 0 0,1 1 1 0 0,2 8-1 0 0,3 29-2142 0 0,-7-60 618 0 0,-1 0 1 0 0,-1 0-1 0 0,0 0 1 0 0,-1 0-1 0 0,0-1 1 0 0,-1 1 1523 0 0,-5 9-1585 0 0</inkml:trace>
  <inkml:trace contextRef="#ctx0" brushRef="#br0" timeOffset="327029.947">13979 15913 1240 0 0,'1'1'279'0'0,"0"-1"0"0"0,-1 0 0 0 0,1 0 1 0 0,0 0-1 0 0,-1 1 0 0 0,1-1 0 0 0,0 0 0 0 0,-1 0 0 0 0,1 0 0 0 0,0 0 0 0 0,-1 0 1 0 0,1 0-1 0 0,0 0 0 0 0,0-1 0 0 0,-1 1 0 0 0,1 0 0 0 0,0 0 0 0 0,-1 0 0 0 0,1-1 0 0 0,-1 1 1 0 0,1 0-1 0 0,0-1 0 0 0,-1 1 0 0 0,1-1 0 0 0,-1 1 0 0 0,1 0 0 0 0,-1-1 0 0 0,1 0-279 0 0,21-18 1220 0 0,-13 11-859 0 0,175-137 791 0 0,4-2-1232 0 0,-143 108-1337 0 0,-1-2 1 0 0,36-46 1416 0 0,67-92-7525 0 0,-118 148 6259 0 0</inkml:trace>
  <inkml:trace contextRef="#ctx0" brushRef="#br0" timeOffset="327383.129">14944 15569 308 0 0,'-14'4'1562'0'0,"1"-1"0"0"0,-1-1 0 0 0,1 0 0 0 0,-1-1 0 0 0,0-1 0 0 0,-3 0-1562 0 0,-23 1 3987 0 0,22 1-2866 0 0,24-2-655 0 0,32-2-377 0 0,31-3-83 0 0,0 3 0 0 0,0 3 0 0 0,0 3 0 0 0,-1 3 0 0 0,60 14-6 0 0,-123-20 2 0 0,0 0-1 0 0,0 0 1 0 0,0 1 0 0 0,0 0 0 0 0,0 0 0 0 0,-1 1-1 0 0,1-1 1 0 0,-1 1 0 0 0,0 0 0 0 0,1 1-2 0 0,-4-3 1 0 0,0 0 0 0 0,0 0-1 0 0,0 0 1 0 0,0 0 0 0 0,-1 0 0 0 0,1 0 0 0 0,0 0 0 0 0,-1 0 0 0 0,1 1 0 0 0,-1-1 0 0 0,0 0 0 0 0,1 0 0 0 0,-1 1 0 0 0,0-1-1 0 0,0 0 1 0 0,1 0 0 0 0,-1 1 0 0 0,0-1 0 0 0,0 0 0 0 0,-1 1 0 0 0,1-1 0 0 0,0 0 0 0 0,0 1 0 0 0,-1-1 0 0 0,1 0 0 0 0,-1 0 0 0 0,1 1-1 0 0,-1-1 1 0 0,1 0 0 0 0,-1 0 0 0 0,0 0 0 0 0,1 0 0 0 0,-1 0 0 0 0,0 0 0 0 0,0 0 0 0 0,0 0 0 0 0,0 0 0 0 0,0 0 0 0 0,0 0-1 0 0,-1 0 0 0 0,-18 17 22 0 0,-1-1-1 0 0,-1-1 1 0 0,-1 0-1 0 0,0-2 1 0 0,-13 5-22 0 0,-41 27 632 0 0,68-40-446 0 0,-39 28 1026 0 0,46-32-1104 0 0,-1 0 0 0 0,1 0 0 0 0,0 1 0 0 0,-1-1 1 0 0,1 1-1 0 0,0-1 0 0 0,0 1 0 0 0,1 0 0 0 0,-1 0 0 0 0,1-1 0 0 0,-1 1 1 0 0,1 0-1 0 0,0 1 0 0 0,0-1 0 0 0,0 1-108 0 0,1-3 9 0 0,0 1 1 0 0,0-1-1 0 0,1 1 1 0 0,-1-1-1 0 0,0 0 0 0 0,1 1 1 0 0,-1-1-1 0 0,1 0 1 0 0,-1 1-1 0 0,1-1 0 0 0,0 0 1 0 0,0 0-1 0 0,0 1 1 0 0,-1-1-1 0 0,1 0 0 0 0,0 0 1 0 0,0 0-1 0 0,1 0 1 0 0,-1 0-1 0 0,0 0 0 0 0,0-1 1 0 0,0 1-1 0 0,0 0 1 0 0,1-1-1 0 0,-1 1 0 0 0,0 0 1 0 0,1-1-1 0 0,-1 0 0 0 0,1 1 1 0 0,-1-1-1 0 0,0 0 1 0 0,1 1-1 0 0,0-1-9 0 0,49 6-48 0 0,-50-6 49 0 0,41 0-1216 0 0,1-2 1 0 0,0-1-1 0 0,11-4 1215 0 0,-15 0-4602 0 0,-1-2-1 0 0,0-1 1 0 0,24-11 4602 0 0,-33 9-1823 0 0</inkml:trace>
  <inkml:trace contextRef="#ctx0" brushRef="#br0" timeOffset="328610.54">16621 16144 1372 0 0,'-18'-8'6622'0'0,"18"8"-6565"0"0,0 0 1 0 0,0-1-1 0 0,0 1 0 0 0,0 0 0 0 0,0 0 1 0 0,0 0-1 0 0,0-1 0 0 0,0 1 0 0 0,0 0 1 0 0,0 0-1 0 0,1 0 0 0 0,-1-1 0 0 0,0 1 1 0 0,0 0-1 0 0,0 0 0 0 0,0 0 0 0 0,0 0 1 0 0,0 0-1 0 0,0-1 0 0 0,1 1 0 0 0,-1 0 1 0 0,0 0-1 0 0,0 0 0 0 0,0 0 0 0 0,0 0 1 0 0,0 0-1 0 0,1-1 0 0 0,-1 1 0 0 0,0 0 1 0 0,0 0-1 0 0,0 0 0 0 0,1 0 0 0 0,-1 0 1 0 0,0 0-1 0 0,0 0 0 0 0,0 0 0 0 0,1 0 1 0 0,-1 0-1 0 0,0 0 0 0 0,0 0 0 0 0,0 0 1 0 0,0 0-1 0 0,1 0 0 0 0,-1 0-57 0 0,42-3 43 0 0,-29 2 585 0 0,537-45-574 0 0,-504 42-4413 0 0,-1-3 0 0 0,36-9 4359 0 0,-60 10-1756 0 0</inkml:trace>
  <inkml:trace contextRef="#ctx0" brushRef="#br0" timeOffset="328874.754">17139 15804 348 0 0,'-56'69'9875'0'0,"14"-18"-4555"0"0,34-41-4998 0 0,1 1 0 0 0,0 0 0 0 0,1 1 0 0 0,-1 1-322 0 0,2-1-64 0 0,1-1-1 0 0,0 1 1 0 0,0 1 0 0 0,1-1 0 0 0,1 0-1 0 0,0 1 1 0 0,0-1 0 0 0,2 1 0 0 0,-1-1-1 0 0,2 1 1 0 0,0 0 0 0 0,0-1 0 0 0,1 1-1 0 0,0-1 1 0 0,1 0 0 0 0,1 0 0 0 0,0 0-1 0 0,1 0 1 0 0,4 8 64 0 0,50 95-13825 0 0,-53-100 12112 0 0</inkml:trace>
  <inkml:trace contextRef="#ctx0" brushRef="#br0" timeOffset="329828.19">18560 15446 1248 0 0,'-3'-17'3802'0'0,"7"13"-1074"0"0,16 20 203 0 0,-5-3-2436 0 0,31 19 1257 0 0,1-2-1 0 0,1-2 0 0 0,36 13-1751 0 0,-35-18 110 0 0,-2 3-1 0 0,-1 1 0 0 0,0 2 1 0 0,3 6-110 0 0,-32-21-634 0 0,0 2-1 0 0,-1-1 1 0 0,0 2 0 0 0,9 14 634 0 0,-15-18-1680 0 0,-2 0-1 0 0,0 1 1 0 0,0 0-1 0 0,-1 0 1 0 0,-1 0-1 0 0,-1 1 1 0 0,1 4 1680 0 0,-1 0-1892 0 0</inkml:trace>
  <inkml:trace contextRef="#ctx0" brushRef="#br0" timeOffset="330124.333">19252 15324 944 0 0,'-35'17'3605'0'0,"1"1"1"0"0,-13 9-3606 0 0,17-7 669 0 0,2 2 0 0 0,0 0 0 0 0,2 2 1 0 0,-12 13-670 0 0,31-30 85 0 0,-56 59 1088 0 0,3 2 0 0 0,-7 16-1173 0 0,52-63 70 0 0,0 1 1 0 0,1 0-1 0 0,1 2 0 0 0,1-1 1 0 0,1 1-1 0 0,2 1 0 0 0,0 0 1 0 0,2 0-1 0 0,-4 23-70 0 0,10-48-26 0 0,-3 48-561 0 0,4-45 266 0 0,0-1 1 0 0,0 0-1 0 0,0 1 0 0 0,0-1 0 0 0,0 1 1 0 0,1-1-1 0 0,-1 0 0 0 0,1 1 1 0 0,-1-1-1 0 0,1 0 0 0 0,0 0 0 0 0,0 0 1 0 0,0 1-1 0 0,0-1 0 0 0,1 0 0 0 0,-1 0 1 0 0,0 0-1 0 0,2 0 321 0 0,-2-1-227 0 0,0-1 1 0 0,0 1-1 0 0,-1-1 0 0 0,1 0 0 0 0,0 0 1 0 0,0 1-1 0 0,0-1 0 0 0,0 0 0 0 0,0 0 1 0 0,0 0-1 0 0,0 0 0 0 0,0 0 0 0 0,0 0 1 0 0,0 0-1 0 0,0-1 0 0 0,0 1 0 0 0,0 0 1 0 0,0 0-1 0 0,-1-1 0 0 0,1 1 0 0 0,0-1 227 0 0,13-6-1908 0 0</inkml:trace>
  <inkml:trace contextRef="#ctx0" brushRef="#br0" timeOffset="330432.277">19851 14915 940 0 0,'-10'23'1792'0'0,"-6"0"156"0"0,-3 0 77 0 0,3 0-657 0 0,2 5-740 0 0,3-1-344 0 0,6-2-148 0 0,3 0-72 0 0,4-2-36 0 0,3-2-12 0 0,2 0-16 0 0,0 0-108 0 0,2-2-320 0 0,-2 2-536 0 0,-2-4-608 0 0,-3 2-281 0 0,0-2-19 0 0,-4 1 260 0 0</inkml:trace>
  <inkml:trace contextRef="#ctx0" brushRef="#br0" timeOffset="330721.096">19681 15473 224 0 0,'-1'1'343'0'0,"-9"12"2209"0"0,10-13-2448 0 0,0 0-1 0 0,-1 0 1 0 0,1 1-1 0 0,0-1 1 0 0,0 0-1 0 0,0 0 1 0 0,-1 0-1 0 0,1 1 1 0 0,0-1-1 0 0,0 0 1 0 0,-1 0-1 0 0,1 0 1 0 0,0 0-1 0 0,-1 0 1 0 0,1 0-1 0 0,0 0 1 0 0,0 1-1 0 0,-1-1 1 0 0,1 0-1 0 0,0 0 1 0 0,-1 0-1 0 0,1 0 1 0 0,0 0-1 0 0,0 0 1 0 0,-1 0-1 0 0,1 0 1 0 0,0-1-1 0 0,-1 1 1 0 0,1 0-1 0 0,0 0 1 0 0,0 0-1 0 0,-1 0 1 0 0,1 0-1 0 0,0 0 1 0 0,0 0-1 0 0,-1-1 1 0 0,1 1-1 0 0,0 0 1 0 0,0 0-1 0 0,0 0 1 0 0,-1-1-1 0 0,1 1 1 0 0,0 0-1 0 0,0 0 1 0 0,0 0-1 0 0,-1-1 1 0 0,1 1-1 0 0,0 0-103 0 0,0-2 111 0 0,1 1 0 0 0,-1 0 0 0 0,0-1 0 0 0,1 1 0 0 0,-1 0 0 0 0,1 0 0 0 0,0 0 0 0 0,-1-1 0 0 0,1 1 0 0 0,0 0 0 0 0,-1 0 0 0 0,1 0 0 0 0,0 0 0 0 0,0 0 0 0 0,0 0 0 0 0,0 0 0 0 0,0 1 0 0 0,0-1-1 0 0,1 0-110 0 0,-1 0 119 0 0,40-32 149 0 0,2 2 0 0 0,0 3 0 0 0,2 1 0 0 0,3 1-268 0 0,77-48 2 0 0,-61 30-713 0 0,-1-3 0 0 0,9-13 711 0 0,52-54-5335 0 0,-94 85 3416 0 0,-1 5 259 0 0</inkml:trace>
  <inkml:trace contextRef="#ctx0" brushRef="#br0" timeOffset="331012.401">20410 15184 896 0 0,'-9'4'1332'0'0,"-3"-4"60"0"0,3 2-180 0 0,2 0-772 0 0,2-2-520 0 0,5 2-336 0 0,0-2-288 0 0,0 0-332 0 0,0 0-60 0 0,9 0 64 0 0,-2 0 148 0 0</inkml:trace>
  <inkml:trace contextRef="#ctx0" brushRef="#br0" timeOffset="331278.746">20529 15163 744 0 0,'-14'-1'6383'0'0,"-6"0"-2817"0"0,18 1-2407 0 0,13 0-138 0 0,76 1-785 0 0,74 11-236 0 0,-153-12 1 0 0,-1 2 0 0 0,1-1 0 0 0,-1 1 0 0 0,0 0 0 0 0,0 1 0 0 0,7 2-1 0 0,-13-4 0 0 0,-1-1 0 0 0,1 0 1 0 0,0 1-1 0 0,-1-1 0 0 0,1 1 0 0 0,0-1 1 0 0,-1 1-1 0 0,1-1 0 0 0,-1 1 0 0 0,1-1 0 0 0,0 1 1 0 0,-1 0-1 0 0,0-1 0 0 0,1 1 0 0 0,-1 0 1 0 0,1-1-1 0 0,-1 1 0 0 0,0 0 0 0 0,1 0 0 0 0,-1-1 1 0 0,0 1-1 0 0,0 0 0 0 0,0 0 0 0 0,0-1 0 0 0,0 2 0 0 0,0 0 1 0 0,-1-1-1 0 0,1 1 0 0 0,-1-1 1 0 0,0 1-1 0 0,0-1 0 0 0,0 1 1 0 0,0-1-1 0 0,0 1 0 0 0,0-1 1 0 0,0 0-1 0 0,-1 0 0 0 0,1 1 1 0 0,0-1-1 0 0,-1 0 0 0 0,1 0 1 0 0,0 0-1 0 0,-2 0 0 0 0,-88 51 173 0 0,70-43 345 0 0,2 1 0 0 0,-1 1 0 0 0,1 1 0 0 0,1 1 0 0 0,0 1 0 0 0,1 0 1 0 0,-9 10-519 0 0,26-23 10 0 0,-1-1 1 0 0,0 1 0 0 0,0 0 0 0 0,1 0-1 0 0,-1 0 1 0 0,0 0 0 0 0,1 0 0 0 0,-1 0-1 0 0,1 0 1 0 0,-1 0 0 0 0,1 0 0 0 0,-1 0 0 0 0,1 0-1 0 0,0 0 1 0 0,0 0 0 0 0,-1 1 0 0 0,1-1-1 0 0,0 0 1 0 0,0 0 0 0 0,0 0 0 0 0,0 0-1 0 0,1 0 1 0 0,-1 1 0 0 0,0-1 0 0 0,0 0-11 0 0,1 1 5 0 0,0-1-1 0 0,0 1 1 0 0,0-1 0 0 0,0 0 0 0 0,0 1-1 0 0,1-1 1 0 0,-1 0 0 0 0,0 0 0 0 0,1 0 0 0 0,-1 0-1 0 0,1 0 1 0 0,-1 0 0 0 0,1 0 0 0 0,-1 0 0 0 0,2 0-5 0 0,10 4-22 0 0,0-1 1 0 0,1 0-1 0 0,-1-1 1 0 0,7 0 21 0 0,0 1 6 0 0,-13-2-11 0 0,-1 0-1 0 0,0 0 1 0 0,0 0 0 0 0,1 0 0 0 0,-2 1-1 0 0,1 0 1 0 0,0 1 5 0 0,-5-4 0 0 0,0 1-1 0 0,-1-1 0 0 0,1 1 1 0 0,0 0-1 0 0,-1-1 0 0 0,1 1 1 0 0,-1 0-1 0 0,1-1 1 0 0,0 1-1 0 0,-1 0 0 0 0,1 0 1 0 0,-1-1-1 0 0,0 1 1 0 0,1 0-1 0 0,-1 0 0 0 0,0 0 1 0 0,0 0-1 0 0,1 0 0 0 0,-1 0 1 0 0,0-1-1 0 0,0 2 1 0 0,0-1 1 0 0,-1 1-1 0 0,1-1 0 0 0,0 0 0 0 0,-1 1 1 0 0,0-1-1 0 0,1 0 0 0 0,-1 1 0 0 0,0-1 1 0 0,1 0-1 0 0,-1 0 0 0 0,0 0 1 0 0,0 0-1 0 0,0 1 0 0 0,0-1 0 0 0,0 0 1 0 0,0-1-1 0 0,-1 1 0 0 0,1 0 0 0 0,-21 14 6 0 0,0-2 1 0 0,-1 0-1 0 0,0-2 0 0 0,-1-1 0 0 0,-1 0 0 0 0,1-2 0 0 0,-9 1-6 0 0,-27 11-4 0 0,33-10-75 0 0,11-3-84 0 0,0-2 1 0 0,0 1-1 0 0,0-2 0 0 0,-1 0 1 0 0,1-1-1 0 0,-10 0 163 0 0,25-3-333 0 0,0 0 0 0 0,-1 0 0 0 0,1-1-1 0 0,0 1 1 0 0,0 0 0 0 0,0-1 0 0 0,-1 1 0 0 0,1-1-1 0 0,0 0 1 0 0,0 1 0 0 0,0-1 0 0 0,0 0 0 0 0,0 1-1 0 0,0-1 1 0 0,0 0 0 0 0,1 0 0 0 0,-1 0 0 0 0,0 0-1 0 0,0 0 1 0 0,0 0 0 0 0,1 0 0 0 0,-1 0 0 0 0,1 0-1 0 0,-1 0 1 0 0,1 0 0 0 0,-1 0 0 0 0,1 0-1 0 0,0-1 1 0 0,-1 1 0 0 0,1 0 0 0 0,0 0 0 0 0,0-1-1 0 0,0 1 1 0 0,0 0 0 0 0,0 0 0 0 0,0 0 0 0 0,0-1 333 0 0,4-9-2426 0 0</inkml:trace>
  <inkml:trace contextRef="#ctx0" brushRef="#br0" timeOffset="332170.414">21535 15697 1248 0 0,'-8'0'8568'0'0,"21"13"-5980"0"0,-13-13-2620 0 0,0 0 1 0 0,0 0-1 0 0,1 1 0 0 0,-1-1 1 0 0,0 0-1 0 0,0 0 1 0 0,1 1-1 0 0,-1-1 0 0 0,0 0 1 0 0,0 0-1 0 0,0 1 1 0 0,1-1-1 0 0,-1 0 1 0 0,0 1-1 0 0,0-1 0 0 0,0 0 1 0 0,0 0-1 0 0,0 1 1 0 0,0-1-1 0 0,1 0 0 0 0,-1 1 1 0 0,0-1-1 0 0,0 0 1 0 0,0 1-1 0 0,0-1 0 0 0,0 0 1 0 0,0 1-1 0 0,-1-1 1 0 0,1 0-1 0 0,0 1 0 0 0,0-1 1 0 0,0 0-1 0 0,0 1 1 0 0,0-1-1 0 0,0 0 0 0 0,0 0 1 0 0,-1 1-1 0 0,1-1 1 0 0,0 0-1 0 0,0 1 0 0 0,0-1 1 0 0,-1 0-1 0 0,1 0 1 0 0,0 0-1 0 0,0 1 32 0 0,-1-2-230 0 0,1 0 0 0 0,-1 1 0 0 0,1-1 0 0 0,0 0 0 0 0,0 1 0 0 0,-1-1 0 0 0,1 0 0 0 0,0 0 0 0 0,0 1-1 0 0,0-1 1 0 0,0 0 0 0 0,0 0 0 0 0,0 1 0 0 0,0-1 0 0 0,0 0 0 0 0,0 0 0 0 0,0 1 0 0 0,0-1 0 0 0,0 0 0 0 0,1 0 0 0 0,-1 1 0 0 0,0-1 0 0 0,0 0 0 0 0,1 1 0 0 0,-1-1-1 0 0,1 0 231 0 0,5-14-2247 0 0,3-3 314 0 0</inkml:trace>
  <inkml:trace contextRef="#ctx0" brushRef="#br0" timeOffset="332463.094">22523 14968 20 0 0,'11'2'712'0'0,"-4"-1"-19"0"0,0 1 0 0 0,0-1 0 0 0,0 2 0 0 0,0-1 0 0 0,2 2-693 0 0,-7-4 182 0 0,-1 1 0 0 0,0-1-1 0 0,0 1 1 0 0,0-1 0 0 0,0 1 0 0 0,0 0 0 0 0,0 0 0 0 0,0-1 0 0 0,0 1 0 0 0,0 0 0 0 0,-1 0 0 0 0,1 0 0 0 0,0 0-1 0 0,0 0 1 0 0,-1 0 0 0 0,1 0 0 0 0,-1 0 0 0 0,1 0 0 0 0,-1 1 0 0 0,1-1 0 0 0,-1 0 0 0 0,0 0 0 0 0,1 0-1 0 0,-1 0 1 0 0,0 1 0 0 0,0-1 0 0 0,0 0 0 0 0,0 0 0 0 0,0 1 0 0 0,0-1 0 0 0,0 0 0 0 0,-1 0 0 0 0,1 1-182 0 0,-8 19 483 0 0,-1 0 0 0 0,-1 0 0 0 0,-1-1 0 0 0,0-1 0 0 0,-2 1 0 0 0,0-2 0 0 0,-3 2-483 0 0,-13 21 571 0 0,-31 48 3510 0 0,-23 52-4081 0 0,60-98 246 0 0,3 2 1 0 0,1 0-1 0 0,2 2 0 0 0,-5 24-246 0 0,12-35-235 0 0,6-24-537 0 0,0 1 1 0 0,0 0-1 0 0,1 0 1 0 0,1 1-1 0 0,1-1 1 0 0,-1 13 771 0 0,2-25-234 0 0,0 0-1 0 0,0 0 1 0 0,0 0-1 0 0,0 0 1 0 0,1 0-1 0 0,-1 0 1 0 0,0 0 0 0 0,1 0-1 0 0,-1 0 1 0 0,0 0-1 0 0,1 0 1 0 0,-1 0-1 0 0,1 0 1 0 0,0 0 0 0 0,-1 0-1 0 0,1 0 1 0 0,0-1-1 0 0,-1 1 1 0 0,1 0 0 0 0,0 0-1 0 0,0-1 1 0 0,0 1-1 0 0,-1-1 1 0 0,1 1-1 0 0,0-1 1 0 0,0 1 0 0 0,0-1-1 0 0,0 1 1 0 0,0-1 234 0 0,2 1-450 0 0,-1-1 0 0 0,0 0 0 0 0,1 0 0 0 0,-1 0 0 0 0,0 0 0 0 0,1 0 0 0 0,-1 0 0 0 0,0-1 0 0 0,1 1 0 0 0,-1-1 0 0 0,0 1 0 0 0,2-2 450 0 0,14-5-1632 0 0</inkml:trace>
  <inkml:trace contextRef="#ctx0" brushRef="#br0" timeOffset="332979.946">22535 15620 400 0 0,'1'-1'211'0'0,"0"1"1"0"0,0-1-1 0 0,0 0 0 0 0,0 1 1 0 0,-1-1-1 0 0,1 0 0 0 0,0 0 1 0 0,0 1-1 0 0,-1-1 0 0 0,1 0 1 0 0,0 0-1 0 0,-1 0 0 0 0,1 0 1 0 0,-1 0-1 0 0,1 0 0 0 0,-1 0 1 0 0,1 0-1 0 0,-1 0 0 0 0,0 0 0 0 0,0 0 1 0 0,1 0-1 0 0,-1 0 0 0 0,0 0 1 0 0,0-1-1 0 0,0 1 0 0 0,0 0 1 0 0,0 0-1 0 0,-1-1-211 0 0,0 2 143 0 0,0-1-1 0 0,0 0 1 0 0,0 1 0 0 0,0-1-1 0 0,0 1 1 0 0,-1 0 0 0 0,1-1 0 0 0,0 1-1 0 0,0 0 1 0 0,0 0 0 0 0,-1 0-1 0 0,1 0 1 0 0,0 0 0 0 0,0 0-1 0 0,-1 0 1 0 0,1 0 0 0 0,0 0-1 0 0,0 1 1 0 0,-1-1 0 0 0,1 0-1 0 0,0 1 1 0 0,0-1 0 0 0,0 1 0 0 0,0-1-1 0 0,0 1 1 0 0,-1 0-143 0 0,-8 4 552 0 0,0 1 1 0 0,0-1-1 0 0,1 2 0 0 0,-1-1 1 0 0,2 1-1 0 0,-1 1 0 0 0,1-1 0 0 0,0 2-552 0 0,5-6 150 0 0,0 0 0 0 0,1 0 0 0 0,-1 1 0 0 0,1-1 0 0 0,0 0 0 0 0,0 1 0 0 0,1 0 0 0 0,-1-1 0 0 0,1 1 0 0 0,-1 0 0 0 0,1 2-150 0 0,0-4 19 0 0,1 0-1 0 0,0 0 1 0 0,0 0 0 0 0,0 0-1 0 0,0 0 1 0 0,1-1-1 0 0,-1 1 1 0 0,0 0-1 0 0,1 0 1 0 0,-1 0-1 0 0,1 0 1 0 0,0 0 0 0 0,0 0-1 0 0,-1-1 1 0 0,1 1-1 0 0,0 0 1 0 0,1-1-1 0 0,-1 1 1 0 0,0-1 0 0 0,0 1-1 0 0,1-1 1 0 0,-1 1-1 0 0,1-1-18 0 0,3 3-2 0 0,0-1 0 0 0,0 0 0 0 0,0-1 0 0 0,0 1 0 0 0,1-1 0 0 0,-1 0 0 0 0,1-1 0 0 0,-1 1 0 0 0,1-1 0 0 0,0 0 0 0 0,0 0 0 0 0,-1-1 0 0 0,1 1 0 0 0,0-1 0 0 0,0-1 0 0 0,-1 1 0 0 0,6-2 2 0 0,8-1-22 0 0,-1 0-1 0 0,1-2 1 0 0,0 0-1 0 0,13-6 23 0 0,-3-3-262 0 0,0-1 0 0 0,-1-1 0 0 0,-1-1 0 0 0,0-2 0 0 0,11-11 263 0 0,-4 3-101 0 0,2 3 0 0 0,27-16 100 0 0,-27 20 19 0 0,0 2 0 0 0,1 1 1 0 0,1 2-1 0 0,1 1 0 0 0,39-8-19 0 0,-124 50 106 0 0,2-7 812 0 0,1 2-1 0 0,-25 20-917 0 0,47-29 633 0 0,1 2 0 0 0,0 0 0 0 0,2 1 0 0 0,0 1 0 0 0,-15 20-633 0 0,31-36 10 0 0,0 0 0 0 0,1 0 0 0 0,-1 0 0 0 0,1 0 0 0 0,0 0-1 0 0,0 0 1 0 0,0 1 0 0 0,0-1 0 0 0,0 0 0 0 0,0 1 0 0 0,0-1 0 0 0,1 0-1 0 0,-1 1 1 0 0,1-1 0 0 0,0 1 0 0 0,0-1 0 0 0,0 1 0 0 0,0 1-10 0 0,0-3-1 0 0,1 0-1 0 0,0 1 1 0 0,-1-1 0 0 0,1 0-1 0 0,0 0 1 0 0,0 1 0 0 0,0-1 0 0 0,0 0-1 0 0,0 0 1 0 0,0 0 0 0 0,0 0-1 0 0,0 0 1 0 0,1-1 0 0 0,-1 1 0 0 0,0 0-1 0 0,0 0 1 0 0,1-1 0 0 0,-1 1 0 0 0,1-1-1 0 0,-1 1 1 0 0,0-1 0 0 0,1 0-1 0 0,-1 0 1 0 0,1 1 0 0 0,-1-1 0 0 0,1 0-1 0 0,-1 0 1 0 0,1 0 0 0 0,-1 0-1 0 0,0-1 1 0 0,1 1 1 0 0,9-1-45 0 0,-1 0 0 0 0,1 0-1 0 0,-1-1 1 0 0,1-1 0 0 0,-1 0 0 0 0,0 0-1 0 0,0-1 1 0 0,0 0 0 0 0,-1-1 0 0 0,5-2 45 0 0,1-2-329 0 0,0-1 0 0 0,-1 0 1 0 0,0-1-1 0 0,-1 0 1 0 0,-1-1-1 0 0,1-1 329 0 0,-31 22-114 0 0,-13 12 151 0 0,-21 25-11 0 0,3 3 1 0 0,2 2-1 0 0,2 2 1 0 0,3 2-1 0 0,-7 15-26 0 0,45-65-104 0 0,0 0 0 0 0,1 1 0 0 0,-1-1 0 0 0,1 1 0 0 0,0 0 1 0 0,0 0-1 0 0,1 0 0 0 0,0 1 0 0 0,0-1 0 0 0,1 1 0 0 0,-1-1 0 0 0,1 1 0 0 0,1-1 0 0 0,-1 1 104 0 0,2-6-128 0 0,-1-1 0 0 0,0 0 0 0 0,0 1 0 0 0,1-1 0 0 0,-1 0 0 0 0,0 1 0 0 0,1-1 0 0 0,-1 0 0 0 0,0 1 0 0 0,1-1 0 0 0,-1 0 0 0 0,0 0 0 0 0,1 1 0 0 0,-1-1 0 0 0,1 0 1 0 0,-1 0-1 0 0,1 0 0 0 0,-1 0 0 0 0,0 1 0 0 0,1-1 0 0 0,-1 0 0 0 0,1 0 0 0 0,-1 0 0 0 0,1 0 0 0 0,-1 0 0 0 0,1 0 0 0 0,-1 0 0 0 0,1 0 0 0 0,-1-1 0 0 0,0 1 0 0 0,1 0 0 0 0,-1 0 0 0 0,1 0 0 0 0,-1 0 0 0 0,1-1 0 0 0,-1 1 0 0 0,0 0 0 0 0,1 0 1 0 0,-1-1-1 0 0,0 1 0 0 0,1 0 0 0 0,-1 0 0 0 0,0-1 0 0 0,1 1 128 0 0,21-14-3634 0 0,-20 12 3133 0 0,43-31-4519 0 0,-16 14 3416 0 0</inkml:trace>
  <inkml:trace contextRef="#ctx0" brushRef="#br0" timeOffset="333304.576">23318 15785 1164 0 0,'9'-20'10352'0'0,"-2"5"-6034"0"0,-6 13-4229 0 0,0 1 1 0 0,1-1-1 0 0,-1 1 0 0 0,0 0 0 0 0,1-1 1 0 0,0 1-1 0 0,-1 0 0 0 0,1 0 1 0 0,0 0-1 0 0,-1 0 0 0 0,1 1 1 0 0,0-1-1 0 0,0 0 0 0 0,0 1 1 0 0,0-1-90 0 0,13-3 66 0 0,0 1 1 0 0,0 1 0 0 0,0 0 0 0 0,0 1 0 0 0,0 0 0 0 0,0 1-1 0 0,0 1 1 0 0,0 1 0 0 0,0 0 0 0 0,0 0 0 0 0,0 2-1 0 0,-1 0 1 0 0,1 1-67 0 0,-15-5 0 0 0,1 0-1 0 0,0 0 1 0 0,-1 0-1 0 0,1 1 1 0 0,0-1-1 0 0,-1 0 1 0 0,1 1-1 0 0,-1-1 1 0 0,1 1-1 0 0,0-1 1 0 0,-1 0-1 0 0,1 1 1 0 0,-1-1-1 0 0,1 1 1 0 0,-1-1-1 0 0,0 1 1 0 0,1 0-1 0 0,-1-1 1 0 0,1 1-1 0 0,-1-1 1 0 0,0 1-1 0 0,0 0 1 0 0,1-1-1 0 0,-1 1 1 0 0,0 0-1 0 0,0-1 1 0 0,0 1-1 0 0,0 0 1 0 0,0-1-1 0 0,0 1 1 0 0,0 0-1 0 0,0 0 1 0 0,0-1-1 0 0,0 1 1 0 0,-1 1 1 0 0,0 0 0 0 0,0 0 0 0 0,0 0-1 0 0,0 0 1 0 0,0 0 0 0 0,-1 0-1 0 0,1-1 1 0 0,0 1 0 0 0,-1-1-1 0 0,0 1 1 0 0,1-1 0 0 0,-1 1-1 0 0,-10 7 15 0 0,-1-1-1 0 0,1 0 1 0 0,-6 2-15 0 0,16-9 3 0 0,-27 13 24 0 0,-31 18 31 0 0,55-29-50 0 0,1 0-1 0 0,-1 0 0 0 0,1 1 0 0 0,0 0 1 0 0,0-1-1 0 0,0 1 0 0 0,0 1 0 0 0,0-1 1 0 0,-2 5-8 0 0,5-8 0 0 0,1 0 0 0 0,-1 0-1 0 0,0 0 1 0 0,1 0 0 0 0,-1 0 0 0 0,1 0 0 0 0,0 0 0 0 0,-1 0 0 0 0,1 0 0 0 0,0 0 0 0 0,-1 0 0 0 0,1 0 0 0 0,0 1-1 0 0,0-1 1 0 0,0 0 0 0 0,0 0 0 0 0,0 0 0 0 0,0 0 0 0 0,0 0 0 0 0,1 1 0 0 0,-1-1 0 0 0,0 0 0 0 0,1 0 0 0 0,-1 0 0 0 0,0 0-1 0 0,1 0 1 0 0,0 0 0 0 0,-1 0 0 0 0,1 1 0 0 0,1-1-2 0 0,0 1 0 0 0,0-1 0 0 0,0 0 1 0 0,0 1-1 0 0,1-1 0 0 0,-1 0 0 0 0,0 0 0 0 0,0-1 0 0 0,1 1 0 0 0,-1 0 0 0 0,1-1 0 0 0,-1 1 0 0 0,3-1 2 0 0,9 1-24 0 0,0-1 0 0 0,1 0-1 0 0,-1-1 1 0 0,8-1 24 0 0,2-2-698 0 0,-1 0 0 0 0,1-2 0 0 0,11-5 698 0 0,-14 4-2173 0 0,-1-2-1 0 0,-1 0 1 0 0,1-1 0 0 0,-2-1 0 0 0,1 0 0 0 0,9-10 2173 0 0,-2 0-2202 0 0</inkml:trace>
  <inkml:trace contextRef="#ctx0" brushRef="#br0" timeOffset="333571.291">24373 15408 420 0 0,'43'10'6931'0'0,"24"9"3878"0"0,-23 0-9979 0 0,-6 6-762 0 0,-1 1 0 0 0,-1 2 1 0 0,21 21-69 0 0,-4-3-3969 0 0,-38-32 611 0 0,-11-10 2007 0 0,-1-1 1 0 0,2 1-1 0 0,-1-1 1 0 0,0 0-1 0 0,1 0 1 0 0,-1 0-1 0 0,1 0 1351 0 0,7 1-2050 0 0</inkml:trace>
  <inkml:trace contextRef="#ctx0" brushRef="#br0" timeOffset="333852.73">24953 15295 2072 0 0,'-135'72'8660'0'0,"6"11"-3882"0"0,-117 99 626 0 0,184-128-5197 0 0,-48 52-207 0 0,37-33-3509 0 0,-3-5-5161 0 0,27-32 1842 0 0,30-25 4906 0 0</inkml:trace>
  <inkml:trace contextRef="#ctx0" brushRef="#br0" timeOffset="335768.6">11703 17060 616 0 0,'2'-1'4474'0'0,"-8"4"-1841"0"0,-25 8-805 0 0,-44 21-783 0 0,-210 139 4003 0 0,5-3-734 0 0,232-142-3763 0 0,2-1-59 0 0,0 1 1 0 0,2 3-1 0 0,-35 28-492 0 0,76-54 7 0 0,1-1 0 0 0,-1 0 1 0 0,0 1-1 0 0,1 0 0 0 0,-1-1 0 0 0,1 1 0 0 0,0 0 0 0 0,0 0 0 0 0,0 0 1 0 0,0 1-1 0 0,1-1 0 0 0,-1 0 0 0 0,1 1 0 0 0,0-1 0 0 0,0 1 1 0 0,0 1-8 0 0,1-4 0 0 0,0 1 1 0 0,0-1-1 0 0,0 0 0 0 0,0 1 1 0 0,1-1-1 0 0,-1 0 1 0 0,0 1-1 0 0,1-1 1 0 0,-1 0-1 0 0,1 0 1 0 0,-1 1-1 0 0,1-1 1 0 0,0 0-1 0 0,-1 0 1 0 0,1 0-1 0 0,0 0 1 0 0,0 1-1 0 0,0-1 0 0 0,1 1-2 0 0,0 0 0 0 0,1 0 0 0 0,-1-1 0 0 0,1 1 0 0 0,0 0 0 0 0,0-1 0 0 0,-1 0 0 0 0,1 1 0 0 0,0-1 0 0 0,0 0 0 0 0,0-1 2 0 0,19 6-15 0 0,0-2-1 0 0,1 0 0 0 0,-1-2 0 0 0,1 0 0 0 0,22-2 16 0 0,34-4-100 0 0,3-4 100 0 0,-37 3-36 0 0,82-5-2395 0 0,67 6 2431 0 0,-87 7-5548 0 0,-2 6-5443 0 0,-87-7 8973 0 0</inkml:trace>
  <inkml:trace contextRef="#ctx0" brushRef="#br0" timeOffset="336177.024">12730 16970 208 0 0,'-11'8'1152'0'0,"-1"-1"0"0"0,0 0-1 0 0,0-1 1 0 0,0 0 0 0 0,-1-1 0 0 0,0 0-1 0 0,0-1 1 0 0,-3 0-1152 0 0,-31 11 848 0 0,-194 83 9477 0 0,-213 121-10325 0 0,440-212 151 0 0,-11 6 92 0 0,1 1-1 0 0,1 1 0 0 0,0 0 1 0 0,1 2-1 0 0,-4 5-242 0 0,24-21 11 0 0,1 0 1 0 0,-1 1-1 0 0,1-1 1 0 0,0 0-1 0 0,-1 1 0 0 0,1 0 1 0 0,0-1-1 0 0,0 1 1 0 0,0 0-1 0 0,0-1 1 0 0,1 1-1 0 0,-1 0 0 0 0,0 0 1 0 0,1 0-1 0 0,-1 0 1 0 0,1-1-1 0 0,0 1 0 0 0,-1 0 1 0 0,1 0-1 0 0,0 2-11 0 0,1-3 6 0 0,-1 1 0 0 0,1 0 0 0 0,-1-1-1 0 0,1 1 1 0 0,0-1 0 0 0,0 1 0 0 0,0-1-1 0 0,0 0 1 0 0,0 1 0 0 0,0-1 0 0 0,0 0-1 0 0,0 1 1 0 0,1-1 0 0 0,-1 0 0 0 0,0 0-1 0 0,1 0 1 0 0,-1 0 0 0 0,2 0-6 0 0,7 4 6 0 0,1 0-1 0 0,0-1 1 0 0,-1-1 0 0 0,1 0 0 0 0,1 0 0 0 0,1-1-6 0 0,68 11-68 0 0,1-4 0 0 0,19-3 68 0 0,22 2-470 0 0,14 7-2229 0 0,67 13-8869 0 0,-117-16 6058 0 0,-44-6 3692 0 0</inkml:trace>
  <inkml:trace contextRef="#ctx0" brushRef="#br0" timeOffset="338293.737">13907 17203 860 0 0,'18'-22'2062'0'0,"-10"11"-1041"0"0,1 1 0 0 0,0 0 0 0 0,0 0 0 0 0,1 1 0 0 0,8-6-1021 0 0,-15 13 128 0 0,0 0 0 0 0,-1 0 0 0 0,1 1 0 0 0,0 0 0 0 0,0-1 0 0 0,0 1 0 0 0,0 0 0 0 0,0 0 0 0 0,0 1 0 0 0,0-1 0 0 0,0 0 0 0 0,0 1 0 0 0,0 0 0 0 0,0 0 0 0 0,0 0 0 0 0,0 0 1 0 0,1 1-1 0 0,-1-1 0 0 0,0 1 0 0 0,0-1 0 0 0,0 1 0 0 0,0 0 0 0 0,0 0 0 0 0,-1 1 0 0 0,1-1 0 0 0,2 2-128 0 0,17 12 523 0 0,-1 1 1 0 0,0 1 0 0 0,-1 1-1 0 0,-1 1 1 0 0,12 16-524 0 0,41 37 155 0 0,-16-22-208 0 0,-13-14-131 0 0,-2 2-1 0 0,-1 1 0 0 0,-3 2 1 0 0,19 27 184 0 0,-49-57-737 0 0,-1 0-1 0 0,0 0 1 0 0,0 1 0 0 0,2 6 737 0 0,-4-6-1818 0 0,0 1 0 0 0,0 0 0 0 0,-2 1 0 0 0,1 1 1818 0 0,-1 2-1893 0 0</inkml:trace>
  <inkml:trace contextRef="#ctx0" brushRef="#br0" timeOffset="338623.461">14760 17000 1748 0 0,'-41'25'7546'0'0,"-17"16"-7546"0"0,-33 35 3493 0 0,-81 89-2089 0 0,52-47 663 0 0,-64 60-2204 0 0,-92 120 137 0 0,269-289-514 0 0,-23 25-2714 0 0,8-18-4087 0 0,22-18 4885 0 0,4-7 488 0 0</inkml:trace>
  <inkml:trace contextRef="#ctx0" brushRef="#br0" timeOffset="338905.016">15154 16698 96 0 0,'0'10'1940'0'0,"-3"1"308"0"0,-4-1 137 0 0,0 7 15 0 0,0 2-1180 0 0,0 4-668 0 0,3 2-308 0 0,4 0-140 0 0,2-4-60 0 0,5 0-32 0 0,0 0-36 0 0,5-2-192 0 0,-1 0-520 0 0,3 0-764 0 0,-2-5-536 0 0,-1 3-225 0 0,-4-4 81 0 0,0 1 468 0 0</inkml:trace>
  <inkml:trace contextRef="#ctx0" brushRef="#br0" timeOffset="339173.132">15191 17302 104 0 0,'-1'0'287'0'0,"1"0"-1"0"0,-1 0 1 0 0,1 0 0 0 0,-1 0-1 0 0,1 0 1 0 0,-1 0 0 0 0,1 0-1 0 0,-1 0 1 0 0,0 0 0 0 0,1 0-1 0 0,-1 0 1 0 0,1 0 0 0 0,-1 0-1 0 0,1 0 1 0 0,-1 0 0 0 0,1 0 0 0 0,-1-1-1 0 0,1 1 1 0 0,-1 0 0 0 0,1 0-1 0 0,-1-1 1 0 0,1 1 0 0 0,-1 0-1 0 0,1-1 1 0 0,-1 1 0 0 0,1-1-1 0 0,0 1 1 0 0,-1 0 0 0 0,1-1-1 0 0,0 1 1 0 0,-1-1 0 0 0,1 1-1 0 0,0-1 1 0 0,0 1 0 0 0,-1-1-1 0 0,1 1 1 0 0,0-1 0 0 0,0 1-1 0 0,0-1 1 0 0,0 1 0 0 0,0-1-1 0 0,0 1 1 0 0,0-1-287 0 0,-8-25 3853 0 0,9 20-3692 0 0,-1 0 0 0 0,2 1 1 0 0,-1-1-1 0 0,0 0 0 0 0,1 1 0 0 0,0-1 0 0 0,1 1 0 0 0,-1 0 1 0 0,1 0-1 0 0,0 0 0 0 0,0 0 0 0 0,1 0 0 0 0,-1 0 0 0 0,1 1 1 0 0,1-1-162 0 0,13-14 207 0 0,1 1 0 0 0,18-13-207 0 0,-25 21 48 0 0,84-65-86 0 0,38-34-1404 0 0,-103 80-4861 0 0,20-24 6303 0 0,14-18-8467 0 0,-46 52 6477 0 0</inkml:trace>
  <inkml:trace contextRef="#ctx0" brushRef="#br0" timeOffset="339636.554">15801 16924 376 0 0,'-16'2'8685'0'0,"11"-2"-6732"0"0,15 0-1451 0 0,36 0 44 0 0,-10-1-515 0 0,1 1 0 0 0,-1 2 1 0 0,0 2-1 0 0,19 4-31 0 0,-52-7-3 0 0,0-1 1 0 0,0 1-1 0 0,0 0 0 0 0,0 0 0 0 0,0 0 0 0 0,-1 0 1 0 0,1 0-1 0 0,0 1 0 0 0,-1-1 0 0 0,1 1 0 0 0,-1 0 1 0 0,0 0-1 0 0,1 0 0 0 0,-1 0 0 0 0,0 0 0 0 0,0 0 1 0 0,0 0-1 0 0,1 2 3 0 0,-3-2-1 0 0,1 1 0 0 0,-1-1 1 0 0,1 0-1 0 0,-1 0 0 0 0,0 0 1 0 0,0 0-1 0 0,0 0 0 0 0,0 1 0 0 0,0-1 1 0 0,0 0-1 0 0,0 0 0 0 0,-1 0 1 0 0,1 0-1 0 0,-1 0 0 0 0,0 0 0 0 0,0 0 1 0 0,1 0-1 0 0,-1 0 0 0 0,0 0 1 0 0,-1 0-1 0 0,1 0 0 0 0,0 0 1 0 0,-1-1-1 0 0,1 1 0 0 0,-1-1 0 0 0,1 1 1 0 0,-24 24 239 0 0,0-2 0 0 0,-2 0 0 0 0,-1-2 0 0 0,0-1 0 0 0,-9 3-239 0 0,-37 29 2019 0 0,47-33-1059 0 0,14-11-438 0 0,1 0 1 0 0,0 0 0 0 0,1 1-1 0 0,0 0 1 0 0,1 1-1 0 0,-9 12-522 0 0,18-22 11 0 0,0 0-1 0 0,0-1 1 0 0,1 1 0 0 0,-1 0 0 0 0,1 0-1 0 0,-1 0 1 0 0,1 0 0 0 0,-1 0-1 0 0,1 0 1 0 0,-1 0 0 0 0,1 0-1 0 0,0 0 1 0 0,0 0 0 0 0,-1 1-1 0 0,1-1 1 0 0,0 0 0 0 0,0 0-1 0 0,0 0 1 0 0,0 0 0 0 0,1 0 0 0 0,-1 0-1 0 0,0 0 1 0 0,0 0 0 0 0,0 0-1 0 0,1 0 1 0 0,-1 0 0 0 0,1 0-1 0 0,-1 0 1 0 0,1 0 0 0 0,-1 0-1 0 0,1 0 1 0 0,0 0 0 0 0,-1 0-1 0 0,1 0 1 0 0,0 0 0 0 0,0-1 0 0 0,-1 1-1 0 0,1 0 1 0 0,0-1 0 0 0,0 1-1 0 0,0 0 1 0 0,0-1 0 0 0,0 1-1 0 0,0-1 1 0 0,0 0 0 0 0,0 1-1 0 0,0-1 1 0 0,0 0 0 0 0,0 1-1 0 0,1-1-9 0 0,6 2-2 0 0,1 0 0 0 0,-1-1 0 0 0,0 0 0 0 0,1 0 0 0 0,-1 0 0 0 0,1-1 1 0 0,56-3-537 0 0,1-2-1 0 0,-2-2 1 0 0,22-8 537 0 0,54-16-5203 0 0,-4-5-5139 0 0,-100 26 8083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60 0 0,'-14'37'4336'0'0,"2"0"0"0"0,1 1 0 0 0,-3 28-4336 0 0,-13 116 5739 0 0,0 5-3567 0 0,18-140-2556 0 0,-4 22 1151 0 0,-16 47-767 0 0,21-92-1386 0 0,-1 0 0 0 0,-8 16 1386 0 0,9-26-2067 0 0,0-1 0 0 0,0 1 0 0 0,-1-1 0 0 0,-8 8 2067 0 0,-13 7-6456 0 0,18-21 3982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1694 5 72 0 0,'13'0'1205'0'0,"-10"1"-346"0"0,1-1 0 0 0,0 0 1 0 0,-1 0-1 0 0,1 0 0 0 0,-1-1 1 0 0,1 1-1 0 0,0-1 0 0 0,-1 0 1 0 0,3-1-860 0 0,-5 2 1533 0 0,-21 4 815 0 0,-85 24 356 0 0,1 3 0 0 0,-39 21-2704 0 0,8-3 909 0 0,115-42-820 0 0,-384 137 1521 0 0,205-65-553 0 0,2 9-1057 0 0,177-79 26 0 0,8-4-18 0 0,1 0 0 0 0,-1 1 0 0 0,1 1 0 0 0,0-1 1 0 0,0 2-1 0 0,1-1 0 0 0,-8 9-8 0 0,18-16-1 0 0,-1 0 0 0 0,1 1 0 0 0,0-1 0 0 0,0 0-1 0 0,-1 1 1 0 0,1-1 0 0 0,0 0 0 0 0,0 1 0 0 0,0-1 0 0 0,-1 0 0 0 0,1 1 0 0 0,0-1 0 0 0,0 0-1 0 0,0 1 1 0 0,0-1 0 0 0,0 0 0 0 0,0 1 0 0 0,0-1 0 0 0,0 0 0 0 0,0 1 0 0 0,0-1 0 0 0,0 1-1 0 0,0-1 1 0 0,0 0 0 0 0,0 1 0 0 0,0-1 0 0 0,0 0 0 0 0,0 1 0 0 0,0-1 0 0 0,0 0 0 0 0,0 1-1 0 0,1-1 1 0 0,-1 0 0 0 0,0 1 0 0 0,0-1 0 0 0,1 1 1 0 0,14 6-29 0 0,22-2-7 0 0,-37-5 36 0 0,46-1-29 0 0,1-1 0 0 0,-2-3 0 0 0,1-1 0 0 0,28-9 29 0 0,26-3-36 0 0,-63 12 18 0 0,42-7-27 0 0,1 4 45 0 0,-57 8-31 0 0,0 0-1 0 0,-1 1 0 0 0,1 2 1 0 0,0 0-1 0 0,18 5 32 0 0,-39-7-9 0 0,0 0 0 0 0,0 1 0 0 0,0-1 0 0 0,0 1 0 0 0,0 0 0 0 0,0-1 0 0 0,0 1 0 0 0,0 0 0 0 0,-1 0 1 0 0,1 0-1 0 0,0 0 0 0 0,-1 1 0 0 0,1-1 0 0 0,-1 0 0 0 0,1 1 0 0 0,-1-1 0 0 0,0 1 0 0 0,1 1 9 0 0,-1-2-8 0 0,-1 0 0 0 0,1 1 1 0 0,-1-1-1 0 0,0 1 0 0 0,1-1 0 0 0,-1 0 1 0 0,0 1-1 0 0,0-1 0 0 0,0 1 0 0 0,0-1 0 0 0,0 1 1 0 0,0-1-1 0 0,-1 0 0 0 0,1 1 0 0 0,0-1 1 0 0,-1 1-1 0 0,1-1 0 0 0,-1 0 0 0 0,0 2 8 0 0,-4 5-17 0 0,0 0-1 0 0,0-1 0 0 0,-1 0 0 0 0,0 0 1 0 0,0 0-1 0 0,-1 0 0 0 0,-1 0 18 0 0,-32 28 1 0 0,-2-2 1 0 0,-1-2-1 0 0,-13 5-1 0 0,-143 78 84 0 0,102-60-31 0 0,58-32-14 0 0,-26 13 134 0 0,2 3-1 0 0,2 3 1 0 0,1 3 0 0 0,2 2-173 0 0,53-42 14 0 0,0 1-1 0 0,0 0 1 0 0,0 0 0 0 0,1 0 0 0 0,0 1-1 0 0,-2 3-13 0 0,5-8 3 0 0,1 0-1 0 0,-1 0 0 0 0,1 0 0 0 0,-1 0 1 0 0,1 0-1 0 0,-1 0 0 0 0,1 1 0 0 0,0-1 1 0 0,-1 0-1 0 0,1 0 0 0 0,0 0 1 0 0,0 1-1 0 0,0-1 0 0 0,0 0 0 0 0,0 0 1 0 0,0 0-1 0 0,0 1 0 0 0,1-1 0 0 0,-1 0 1 0 0,0 0-1 0 0,1 0 0 0 0,-1 0 0 0 0,1 0 1 0 0,-1 1-1 0 0,1-1 0 0 0,-1 0 0 0 0,1 0 1 0 0,0 0-1 0 0,-1 0 0 0 0,1-1 1 0 0,0 1-1 0 0,0 0 0 0 0,0 0 0 0 0,0 0 1 0 0,0-1-1 0 0,0 1 0 0 0,0 0 0 0 0,0-1 1 0 0,0 1-3 0 0,6 2 17 0 0,0 0 1 0 0,0 0 0 0 0,1-1-1 0 0,-1 0 1 0 0,1 0-1 0 0,-1-1 1 0 0,1 0 0 0 0,0 0-1 0 0,-1-1 1 0 0,1 0 0 0 0,4 0-18 0 0,22-3 129 0 0,33-6-129 0 0,-62 8 6 0 0,228-46 72 0 0,153-54-78 0 0,-86 19-150 0 0,-214 60-153 0 0,209-48-908 0 0,-218 56-3646 0 0,42 0 4857 0 0,-80 15-4476 0 0,-39-1 4376 0 0,0 0 1 0 0,0 0 0 0 0,1 0-1 0 0,-1 0 1 0 0,0 0 0 0 0,0 0 0 0 0,0 0-1 0 0,1 0 1 0 0,-1 0 0 0 0,0 0 0 0 0,0 0-1 0 0,0 0 1 0 0,1 0 0 0 0,-1 0-1 0 0,0 0 1 0 0,0 1 0 0 0,0-1 0 0 0,1 0-1 0 0,-1 0 1 0 0,0 0 0 0 0,0 0 0 0 0,0 0-1 0 0,0 1 1 0 0,0-1 0 0 0,1 0-1 0 0,-1 0 1 0 0,0 0 0 0 0,0 1 0 0 0,0-1-1 0 0,0 0 1 0 0,0 0 0 0 0,0 0 0 0 0,0 1-1 0 0,0-1 1 0 0,0 0 0 0 0,0 0-1 0 0,0 0 1 0 0,0 1 0 0 0,0-1 0 0 0,0 0-1 0 0,0 0 1 0 0,0 1 0 0 0,0-1 99 0 0,-17 13-3282 0 0,-19 3 962 0 0,-13 4 662 0 0</inkml:trace>
  <inkml:trace contextRef="#ctx0" brushRef="#br0" timeOffset="372.095">231 1825 348 0 0,'0'4'868'0'0,"0"-1"-1"0"0,-1 0 1 0 0,0 1 0 0 0,1-1-1 0 0,-1 0 1 0 0,0 0 0 0 0,-1 1 0 0 0,0 1-868 0 0,-15 26 2672 0 0,2-5-1944 0 0,-41 87 591 0 0,24-51-1361 0 0,2 1 1 0 0,3 2 0 0 0,-15 58 41 0 0,38-108-1699 0 0,6-13-1990 0 0,11-24-568 0 0,-2-1 2621 0 0</inkml:trace>
  <inkml:trace contextRef="#ctx0" brushRef="#br0" timeOffset="624.192">136 1951 1668 0 0,'43'-55'8527'0'0,"7"4"-3866"0"0,-35 38-4083 0 0,1 0 0 0 0,0 1 0 0 0,1 1 0 0 0,0 1 0 0 0,0 0 0 0 0,2 1 0 0 0,-1 1 0 0 0,1 1 0 0 0,10-3-578 0 0,-23 9 25 0 0,-1 0-1 0 0,1 0 0 0 0,0 0 1 0 0,0 0-1 0 0,0 1 0 0 0,0 0 1 0 0,0 1-1 0 0,0-1 0 0 0,0 1 1 0 0,0 0-1 0 0,0 1 0 0 0,0-1 1 0 0,4 3-25 0 0,-8-3 0 0 0,0 0 0 0 0,0 0 1 0 0,0 0-1 0 0,0 0 1 0 0,0 0-1 0 0,0 1 1 0 0,-1-1-1 0 0,1 1 0 0 0,0-1 1 0 0,-1 1-1 0 0,0 0 1 0 0,1 0-1 0 0,-1 0 1 0 0,0-1-1 0 0,0 1 0 0 0,1 0 1 0 0,-2 1-1 0 0,1-1 1 0 0,0 0-1 0 0,0 0 1 0 0,-1 0-1 0 0,1 0 1 0 0,-1 1-1 0 0,0-1 0 0 0,1 0 1 0 0,-1 0-1 0 0,0 1 1 0 0,0-1-1 0 0,-1 0 1 0 0,1 0-1 0 0,0 1 0 0 0,-1-1 1 0 0,0 0-1 0 0,1 0 1 0 0,-1 0-1 0 0,0 0 1 0 0,0 1-1 0 0,-2 3 3 0 0,0 0 0 0 0,-1 1 1 0 0,0-2-1 0 0,0 1 1 0 0,0 0-1 0 0,0-1 0 0 0,-1 0 1 0 0,0 0-1 0 0,0 0 1 0 0,-1 0-1 0 0,1-1 0 0 0,-1 0 1 0 0,-2 1-4 0 0,-14 9 31 0 0,-1-2 0 0 0,-21 9-31 0 0,9-5-104 0 0,-1-1 0 0 0,0-2 0 0 0,-1-1 1 0 0,-1-2-1 0 0,-31 4 104 0 0,68-14-139 0 0,0 0 1 0 0,-1 0-1 0 0,1 0 1 0 0,-1 1-1 0 0,1-1 1 0 0,-1 0-1 0 0,1-1 1 0 0,-1 1 0 0 0,1 0-1 0 0,-1 0 1 0 0,1-1-1 0 0,-1 1 1 0 0,1-1-1 0 0,0 1 1 0 0,-1-1 138 0 0,2 1-148 0 0,0 0 0 0 0,-1-1 0 0 0,1 1 0 0 0,0 0 0 0 0,0-1 0 0 0,-1 1 0 0 0,1-1 0 0 0,0 1 1 0 0,0 0-1 0 0,0-1 0 0 0,0 1 0 0 0,0 0 0 0 0,-1-1 0 0 0,1 1 0 0 0,0-1 0 0 0,0 1 0 0 0,0 0 1 0 0,0-1-1 0 0,0 1 0 0 0,0-1 0 0 0,0 1 0 0 0,0-1 0 0 0,1 1 0 0 0,-1 0 0 0 0,0-1 0 0 0,0 1 0 0 0,0 0 1 0 0,0-1-1 0 0,0 1 0 0 0,1-1 0 0 0,-1 1 148 0 0,3-4-966 0 0,0 0 1 0 0,0 0-1 0 0,0 0 0 0 0,0 1 1 0 0,1-1-1 0 0,-1 1 1 0 0,5-3 965 0 0,21-16-2810 0 0,8-3 467 0 0</inkml:trace>
  <inkml:trace contextRef="#ctx0" brushRef="#br0" timeOffset="921.826">1259 1540 2344 0 0,'0'1'334'0'0,"1"0"0"0"0,-1 0-1 0 0,1 0 1 0 0,-1 0 0 0 0,1 0 0 0 0,-1 0-1 0 0,0 0 1 0 0,0 0 0 0 0,1 0 0 0 0,-1 0-1 0 0,0 0 1 0 0,0 0 0 0 0,0 0 0 0 0,0 0-1 0 0,0 0 1 0 0,0 0 0 0 0,0 0 0 0 0,-1 0-1 0 0,1 0 1 0 0,0 0 0 0 0,-1 0 0 0 0,1 0-1 0 0,0 0 1 0 0,-1 0 0 0 0,1 0 0 0 0,-1 0-1 0 0,0 0 1 0 0,1 0 0 0 0,-1 0-1 0 0,0-1 1 0 0,1 1 0 0 0,-1 0 0 0 0,0-1-1 0 0,0 1 1 0 0,0 0 0 0 0,0-1 0 0 0,1 1-1 0 0,-2 0-333 0 0,-6 4 912 0 0,0-1 0 0 0,0 0 0 0 0,-1 0 0 0 0,-5 2-912 0 0,-2 0 516 0 0,-115 52 1160 0 0,63-30-1162 0 0,0 3 0 0 0,3 3 0 0 0,0 2-1 0 0,-21 20-513 0 0,80-52 9 0 0,0 1-1 0 0,0 1 0 0 0,0-1 1 0 0,1 1-1 0 0,-1 0 0 0 0,1 0 1 0 0,1 0-1 0 0,-1 1 0 0 0,1 1-8 0 0,3-7-2 0 0,1 0 0 0 0,-1 0 0 0 0,1 0 0 0 0,-1 1 0 0 0,1-1 0 0 0,-1 0 0 0 0,1 0 0 0 0,0 1 0 0 0,0-1 0 0 0,0 0 1 0 0,0 1-1 0 0,0-1 0 0 0,0 0 0 0 0,0 1 0 0 0,0-1 0 0 0,0 0 0 0 0,1 1 0 0 0,-1-1 0 0 0,1 0 0 0 0,-1 0 0 0 0,1 1 0 0 0,-1-1 2 0 0,2 1-4 0 0,-1-1 1 0 0,1 1 0 0 0,0-1-1 0 0,-1 1 1 0 0,1-1 0 0 0,0 0-1 0 0,0 1 1 0 0,0-1-1 0 0,0 0 1 0 0,0 0 0 0 0,0-1-1 0 0,1 1 1 0 0,-1 0 0 0 0,0-1-1 0 0,0 1 1 0 0,0-1-1 0 0,3 1 4 0 0,15 1-83 0 0,1 0-1 0 0,-1-2 1 0 0,1 0-1 0 0,-1-1 0 0 0,1-1 1 0 0,0-1 83 0 0,50-10-1363 0 0,4-4 1363 0 0,-22 5-924 0 0,55-12-3372 0 0,-38 9-5892 0 0,-70 14 7605 0 0,-10 1 499 0 0</inkml:trace>
  <inkml:trace contextRef="#ctx0" brushRef="#br0" timeOffset="1107.01">539 2203 96 0 0,'-19'22'1970'0'0,"-9"13"2468"0"0,15-9 2963 0 0,13-26-7307 0 0,0 0 0 0 0,0 1 0 0 0,0-1 0 0 0,0 0 0 0 0,0 0 0 0 0,0 0 0 0 0,0 0-1 0 0,0 1 1 0 0,0-1 0 0 0,0 0 0 0 0,0 0 0 0 0,0 0 0 0 0,0 0 0 0 0,0 1 0 0 0,0-1 0 0 0,0 0-1 0 0,0 0 1 0 0,0 0 0 0 0,0 0 0 0 0,0 1 0 0 0,0-1 0 0 0,0 0 0 0 0,0 0 0 0 0,0 0 0 0 0,1 0 0 0 0,-1 0-1 0 0,0 0 1 0 0,0 1 0 0 0,0-1 0 0 0,0 0 0 0 0,0 0 0 0 0,0 0 0 0 0,1 0 0 0 0,-1 0 0 0 0,0 0-1 0 0,0 0 1 0 0,0 0 0 0 0,0 0 0 0 0,1 0 0 0 0,-1 0 0 0 0,0 0 0 0 0,0 0 0 0 0,0 0 0 0 0,0 0 0 0 0,1 0-94 0 0,11 0 1324 0 0,14-7-1081 0 0,-26 7-189 0 0,69-26 600 0 0,31-17-654 0 0,15-7-95 0 0,39-8-1540 0 0,-9 4-14047 0 0,11-12 15682 0 0,-113 45-2174 0 0</inkml:trace>
  <inkml:trace contextRef="#ctx0" brushRef="#br0" timeOffset="1407.623">1604 1639 2284 0 0,'32'-2'8853'0'0,"0"-1"-3960"0"0,-19 1-4302 0 0,0 1 1 0 0,1 0-1 0 0,-1 1 0 0 0,0 0 1 0 0,1 1-1 0 0,-1 1 0 0 0,11 2-591 0 0,1 3 119 0 0,0 2-1 0 0,0 0 1 0 0,-2 1-1 0 0,1 2 1 0 0,-1 0-1 0 0,-1 2 1 0 0,0 0-1 0 0,14 13-118 0 0,25 30-2204 0 0,-7 10-3538 0 0,-49-59 4478 0 0,-2-4 424 0 0,0 1 0 0 0,0-1 1 0 0,1 1-1 0 0,-1-1 0 0 0,1 0 1 0 0,0 0-1 0 0,0-1 1 0 0,0 1-1 0 0,0-1 0 0 0,2 1 840 0 0,10 1-2326 0 0</inkml:trace>
  <inkml:trace contextRef="#ctx0" brushRef="#br0" timeOffset="1671.313">2300 1418 2016 0 0,'-69'50'10519'0'0,"7"7"-5963"0"0,-51 71-2753 0 0,73-80-368 0 0,-128 161-576 0 0,81-97-3835 0 0,-2-4-7674 0 0,66-87 5027 0 0,22-20 3836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1166 267 192 0 0,'36'-21'5303'0'0,"31"-23"-5303"0"0,-37 21 918 0 0,0-1 0 0 0,-2-1 0 0 0,23-27-918 0 0,-48 49 115 0 0,1-1 0 0 0,-1 0 1 0 0,0 0-1 0 0,-1 0 1 0 0,1 0-1 0 0,-1 0 0 0 0,1-1 1 0 0,-1 0-116 0 0,-2 4 33 0 0,0 0 1 0 0,0 0 0 0 0,1 0-1 0 0,-1 0 1 0 0,0 0 0 0 0,0 0 0 0 0,0 0-1 0 0,0 0 1 0 0,0 0 0 0 0,-1 0-1 0 0,1 0 1 0 0,0-1 0 0 0,0 1 0 0 0,-1 0-1 0 0,1 0 1 0 0,-1 0 0 0 0,1 1-1 0 0,-1-1 1 0 0,1 0 0 0 0,-1 0-1 0 0,0 0 1 0 0,1 0 0 0 0,-1 0 0 0 0,0 1-1 0 0,1-1 1 0 0,-1 0 0 0 0,0 0-1 0 0,0 1 1 0 0,0-1 0 0 0,0 1 0 0 0,0-1-1 0 0,0 1 1 0 0,0-1 0 0 0,0 1-1 0 0,0 0 1 0 0,0-1 0 0 0,0 1 0 0 0,0 0-1 0 0,-1 0-33 0 0,-9-3 157 0 0,1 1 0 0 0,-1 0 0 0 0,0 1 0 0 0,0 0 0 0 0,0 0 0 0 0,0 2 0 0 0,0-1 0 0 0,0 1 0 0 0,0 1 0 0 0,-1 0-157 0 0,-30 7 1458 0 0,-38 14-1458 0 0,72-21 125 0 0,-94 31 911 0 0,2 4-1 0 0,1 5 1 0 0,3 3-1 0 0,1 5 1 0 0,3 4-1 0 0,2 4 1 0 0,-9 13-1036 0 0,94-68 19 0 0,-11 8 24 0 0,1 1-1 0 0,0 0 1 0 0,1 1 0 0 0,0 1-1 0 0,1 0 1 0 0,1 1-1 0 0,-8 12-42 0 0,19-25 1 0 0,-1 0-1 0 0,2 0 1 0 0,-1 0-1 0 0,0 0 1 0 0,0 0-1 0 0,0 0 1 0 0,1 0 0 0 0,-1 0-1 0 0,1 0 1 0 0,0 1-1 0 0,0-1 1 0 0,0 0-1 0 0,0 0 1 0 0,0 0-1 0 0,0 0 1 0 0,0 0-1 0 0,1 1 1 0 0,-1-1-1 0 0,1 0 1 0 0,-1 0 0 0 0,1 0-1 0 0,0 0 1 0 0,0 1-1 0 0,2 0-2 0 0,-1 1 1 0 0,1-1-1 0 0,0 1 1 0 0,0-1-1 0 0,0 0 1 0 0,0 0-1 0 0,1-1 1 0 0,-1 1-1 0 0,1 0 1 0 0,0-1 0 0 0,2 1 0 0 0,13 6-11 0 0,0-1-1 0 0,0-1 1 0 0,1 0-1 0 0,13 1 13 0 0,-32-8 0 0 0,87 19-45 0 0,31 0 45 0 0,69 13-29 0 0,-156-24 13 0 0,-1 1 1 0 0,0 1-1 0 0,0 2 1 0 0,20 10 15 0 0,-43-18-6 0 0,0 1 1 0 0,0 0 0 0 0,0 0-1 0 0,-1 1 1 0 0,1-1 0 0 0,-1 2-1 0 0,-1-1 1 0 0,7 8 5 0 0,-11-11-1 0 0,0 0 1 0 0,0 0-1 0 0,0 0 0 0 0,0 1 0 0 0,0-1 0 0 0,-1 1 1 0 0,1 0-1 0 0,-1-1 0 0 0,0 1 0 0 0,0 0 1 0 0,0-1-1 0 0,-1 1 0 0 0,1 0 0 0 0,-1 0 1 0 0,0 0-1 0 0,0 0 0 0 0,-1 0 0 0 0,1 0 1 0 0,-1-1-1 0 0,1 1 0 0 0,-1 0 0 0 0,-1 2 1 0 0,-3 6 6 0 0,-1 1 0 0 0,0-1-1 0 0,-1-1 1 0 0,-1 1 0 0 0,1-1 0 0 0,-2 0-1 0 0,0-1 1 0 0,0 0 0 0 0,0 0 0 0 0,-1-1-1 0 0,-8 5-5 0 0,-22 16 41 0 0,-2-1 0 0 0,-21 9-41 0 0,53-32 6 0 0,-48 28 26 0 0,-1-3 0 0 0,-2-2-1 0 0,-1-3 1 0 0,-1-3 0 0 0,-1-2 0 0 0,-1-4 0 0 0,0-2 0 0 0,-55 4-32 0 0,29-15 15 0 0,83-4-20 0 0,0 0 1 0 0,0-1 0 0 0,-1-1 0 0 0,1 1 0 0 0,0-1 0 0 0,0 0 0 0 0,0-1 0 0 0,1 0 0 0 0,-6-3 4 0 0,12 6-11 0 0,-1-1 0 0 0,1 0 0 0 0,0 0 1 0 0,-1 0-1 0 0,1 0 0 0 0,0 0 1 0 0,0 0-1 0 0,0 0 0 0 0,0 0 0 0 0,0 0 1 0 0,0-1-1 0 0,0 1 0 0 0,0 0 0 0 0,1-1 1 0 0,-1 1-1 0 0,0-1 0 0 0,1 1 1 0 0,-1 0-1 0 0,1-1 0 0 0,0 1 0 0 0,-1-1 1 0 0,1 0 10 0 0,0-1-55 0 0,0 0 1 0 0,1 0-1 0 0,-1 1 1 0 0,0-1 0 0 0,1 0-1 0 0,0 0 1 0 0,0 1-1 0 0,0-1 1 0 0,0 1 0 0 0,0-1-1 0 0,0 1 1 0 0,1-1 54 0 0,5-8-562 0 0,1 0 0 0 0,0 1-1 0 0,0 0 1 0 0,10-8 562 0 0,-17 18-31 0 0,59-55-4813 0 0,3 4 1 0 0,1 2 0 0 0,14-4 4843 0 0,-60 40-655 0 0,43-30-1318 0 0</inkml:trace>
  <inkml:trace contextRef="#ctx0" brushRef="#br0" timeOffset="270.931">1326 216 744 0 0,'4'-4'450'0'0,"1"-2"402"0"0,0 0 1 0 0,1 0 0 0 0,0 0-1 0 0,0 1 1 0 0,0 0 0 0 0,2-1-853 0 0,-7 5 73 0 0,0 1 1 0 0,0-1-1 0 0,1 1 1 0 0,-1-1-1 0 0,0 1 1 0 0,0-1 0 0 0,0 1-1 0 0,0-1 1 0 0,1 1-1 0 0,-1 0 1 0 0,0 0-1 0 0,0 0 1 0 0,1 0 0 0 0,-1 0-1 0 0,0 0 1 0 0,0 0-1 0 0,1 0 1 0 0,-1 0-1 0 0,0 0 1 0 0,0 1 0 0 0,0-1-1 0 0,1 0 1 0 0,-1 1-1 0 0,0-1 1 0 0,0 1-1 0 0,0 0 1 0 0,0-1 0 0 0,0 1-1 0 0,0 0 1 0 0,0-1-1 0 0,0 1 1 0 0,0 0-1 0 0,0 0 1 0 0,0 0 0 0 0,-1 0-1 0 0,1 0 1 0 0,0 0-1 0 0,-1 0 1 0 0,1 0-1 0 0,0 0 1 0 0,-1 1 0 0 0,1 0-74 0 0,3 8 163 0 0,0 0 0 0 0,0 1 1 0 0,-1-1-1 0 0,0 1 1 0 0,-1 0-1 0 0,0 0 0 0 0,-1 0 1 0 0,0 8-164 0 0,0 25 966 0 0,-5 27-966 0 0,2-27 344 0 0,-3 64-57 0 0,-4-1 0 0 0,-5 0 1 0 0,-10 28-288 0 0,21-120-350 0 0,-1-1 1 0 0,0 0 0 0 0,-1-1 0 0 0,-1 1 0 0 0,0-1-1 0 0,-6 8 350 0 0,9-16-464 0 0,0 0 0 0 0,-1 0 0 0 0,0 0 0 0 0,0-1 0 0 0,0 1 0 0 0,-1-1 0 0 0,1 0 0 0 0,-1 0 0 0 0,0-1 0 0 0,0 1 0 0 0,-1-1 0 0 0,1 0 0 0 0,-1-1-1 0 0,1 1 1 0 0,-1-1 0 0 0,0 0 0 0 0,0 0 464 0 0,-21 2-1778 0 0</inkml:trace>
  <inkml:trace contextRef="#ctx0" brushRef="#br0" timeOffset="641.897">919 902 1488 0 0,'-2'-1'424'0'0,"1"-1"0"0"0,-1 0-1 0 0,1 1 1 0 0,0-1 0 0 0,0 0-1 0 0,0 0 1 0 0,0 1 0 0 0,0-1 0 0 0,0 0-1 0 0,0 0 1 0 0,1 0 0 0 0,-1 0 0 0 0,1 0-1 0 0,-1-1 1 0 0,1 1 0 0 0,0 0-1 0 0,0 0 1 0 0,0 0 0 0 0,0 0 0 0 0,0-1-424 0 0,1 0 175 0 0,1 1 1 0 0,-1 0 0 0 0,1-1-1 0 0,0 1 1 0 0,0 0-1 0 0,0 0 1 0 0,0 0 0 0 0,0 0-1 0 0,0 0 1 0 0,0 1 0 0 0,1-1-1 0 0,-1 1 1 0 0,1-1 0 0 0,-1 1-1 0 0,2 0-175 0 0,98-50 2022 0 0,2 6-1 0 0,2 3 1 0 0,110-25-2022 0 0,-206 64 26 0 0,26-9 2 0 0,-1 2 1 0 0,2 2-1 0 0,0 1 0 0 0,0 2 1 0 0,0 2-1 0 0,8 0-28 0 0,-43 3 13 0 0,0 0-1 0 0,0 0 1 0 0,0 0 0 0 0,0 0-1 0 0,0 0 1 0 0,0 0-1 0 0,0 1 1 0 0,0-1-1 0 0,0 1 1 0 0,0-1-1 0 0,-1 1 1 0 0,1 0-1 0 0,0-1 1 0 0,0 1-1 0 0,0 0 1 0 0,-1 0-1 0 0,1 1 1 0 0,-1-1 0 0 0,1 0-1 0 0,-1 0 1 0 0,1 1-1 0 0,-1-1 1 0 0,0 1-1 0 0,1-1 1 0 0,-1 1-1 0 0,0 0 1 0 0,0-1-1 0 0,0 1 1 0 0,0 1-13 0 0,0 0 60 0 0,-1 1 0 0 0,0 0-1 0 0,0-1 1 0 0,0 1 0 0 0,-1-1 0 0 0,1 1 0 0 0,-1 0-1 0 0,0-1 1 0 0,0 0 0 0 0,0 1 0 0 0,0-1 0 0 0,0 1 0 0 0,-1-1-1 0 0,0 0 1 0 0,-1 3-60 0 0,-42 59 769 0 0,34-52-640 0 0,1 2-1 0 0,0 0 1 0 0,1 0 0 0 0,1 1-1 0 0,0 0-128 0 0,7-15 3 0 0,1 1 0 0 0,-1-1 0 0 0,1 0-1 0 0,-1 0 1 0 0,1 0 0 0 0,0 1 0 0 0,-1-1 0 0 0,1 0-1 0 0,0 1 1 0 0,0-1 0 0 0,0 0 0 0 0,0 1 0 0 0,0-1-1 0 0,0 0 1 0 0,1 0 0 0 0,-1 1 0 0 0,0-1 0 0 0,1 0-1 0 0,-1 0 1 0 0,1 1 0 0 0,-1-1 0 0 0,1 0-1 0 0,0 0 1 0 0,-1 0 0 0 0,1 0 0 0 0,0 0 0 0 0,0 0-1 0 0,0 0 1 0 0,-1 0 0 0 0,1 0 0 0 0,0 0 0 0 0,0 0-1 0 0,1-1 1 0 0,-1 1 0 0 0,0 0 0 0 0,0-1-1 0 0,0 1 1 0 0,0-1 0 0 0,1 1 0 0 0,-1-1 0 0 0,0 0-1 0 0,0 1 1 0 0,1-1 0 0 0,-1 0 0 0 0,0 0 0 0 0,1 0-3 0 0,6 2 4 0 0,1-1 0 0 0,0-1 0 0 0,0 1 0 0 0,0-2 0 0 0,0 1 1 0 0,2-1-5 0 0,33-7-124 0 0,0-1 0 0 0,0-2 0 0 0,-1-2 0 0 0,-1-2 0 0 0,0-1 0 0 0,-1-3 0 0 0,-1-1 0 0 0,-1-2 0 0 0,11-10 124 0 0,-42 27-703 0 0,-1-1 0 0 0,0 0-1 0 0,0 0 1 0 0,0-1 0 0 0,-1 0 0 0 0,0 0-1 0 0,0-2 704 0 0,20-32-12853 0 0,-25 40 11359 0 0,3-1 335 0 0</inkml:trace>
  <inkml:trace contextRef="#ctx0" brushRef="#br0" timeOffset="1002.47">2363 636 508 0 0,'1'1'340'0'0,"0"0"0"0"0,-1 0 0 0 0,1 0 1 0 0,-1 0-1 0 0,1 0 0 0 0,-1 0 0 0 0,1 1 0 0 0,-1-1 0 0 0,0 0 1 0 0,0 0-1 0 0,0 0 0 0 0,1 1 0 0 0,-1-1 0 0 0,0 0 0 0 0,0 0 0 0 0,0 0 1 0 0,-1 1-1 0 0,1-1 0 0 0,0 0 0 0 0,0 0 0 0 0,-1 0 0 0 0,1 1 0 0 0,-1-1 1 0 0,1 0-1 0 0,-1 0 0 0 0,1 0 0 0 0,-1 0 0 0 0,0 0 0 0 0,0 1-340 0 0,-26 37 2678 0 0,18-27-1577 0 0,2-4-456 0 0,1 1 1 0 0,0-1-1 0 0,1 1 0 0 0,0 0 0 0 0,0 1 0 0 0,1 0 0 0 0,1-1 0 0 0,-2 7-645 0 0,5-16 3 0 0,0 1 0 0 0,-1 0 0 0 0,1 0-1 0 0,1 0 1 0 0,-1-1 0 0 0,0 1 0 0 0,0 0-1 0 0,0 0 1 0 0,0 0 0 0 0,0-1 0 0 0,1 1-1 0 0,-1 0 1 0 0,0 0 0 0 0,1-1-1 0 0,-1 1 1 0 0,1 0 0 0 0,-1-1 0 0 0,1 1-1 0 0,-1 0 1 0 0,1-1 0 0 0,-1 1 0 0 0,1 0-1 0 0,0-1 1 0 0,-1 1 0 0 0,1-1 0 0 0,0 0-1 0 0,-1 1 1 0 0,1-1 0 0 0,0 1-1 0 0,-1-1 1 0 0,1 0 0 0 0,0 0 0 0 0,0 1-1 0 0,0-1 1 0 0,-1 0 0 0 0,1 0 0 0 0,0 0-1 0 0,0 0 1 0 0,0 0 0 0 0,-1 0 0 0 0,1 0-1 0 0,0 0 1 0 0,0 0 0 0 0,0 0-1 0 0,0-1-2 0 0,4 1 9 0 0,-1 0-1 0 0,1-1 0 0 0,0 0 0 0 0,-1 0 0 0 0,1 0 0 0 0,0-1 0 0 0,1-1-8 0 0,14-7-259 0 0,-1-2 0 0 0,0 0-1 0 0,-1-2 1 0 0,-1 0-1 0 0,0 0 1 0 0,-1-2-1 0 0,0 0 1 0 0,-1-1-1 0 0,-1 0 1 0 0,-1-1-1 0 0,2-6 260 0 0,27-44-1947 0 0,-4-2-1 0 0,14-40 1948 0 0,-25 54-309 0 0,-1 5-58 0 0,-12 24 1314 0 0,-1 0 1 0 0,-1 0 0 0 0,6-22-948 0 0,-18 49 41 0 0,0 0 1 0 0,0 0-1 0 0,1 0 0 0 0,-1 0 0 0 0,0-1 1 0 0,0 1-1 0 0,0 0 0 0 0,0 0 1 0 0,0 0-1 0 0,0 0 0 0 0,0 0 0 0 0,0-1 1 0 0,0 1-1 0 0,0 0 0 0 0,0 0 0 0 0,0 0 1 0 0,0 0-1 0 0,0-1 0 0 0,0 1 1 0 0,0 0-1 0 0,0 0 0 0 0,0 0 0 0 0,0 0 1 0 0,0 0-1 0 0,0-1 0 0 0,0 1 1 0 0,0 0-1 0 0,0 0 0 0 0,0 0 0 0 0,0 0 1 0 0,0 0-1 0 0,0-1 0 0 0,-1 1 0 0 0,1 0 1 0 0,0 0-1 0 0,0 0 0 0 0,0 0 1 0 0,0 0-1 0 0,0 0 0 0 0,0 0 0 0 0,0-1 1 0 0,-1 1-1 0 0,1 0 0 0 0,0 0 1 0 0,0 0-1 0 0,0 0 0 0 0,0 0 0 0 0,0 0 1 0 0,-1 0-1 0 0,1 0 0 0 0,0 0 0 0 0,0 0 1 0 0,0 0-1 0 0,0 0 0 0 0,-1 0 1 0 0,1 0-1 0 0,0 0 0 0 0,0 0-41 0 0,-13 7 1061 0 0,-12 13-316 0 0,-3 15-608 0 0,1 1 0 0 0,2 2-1 0 0,2 0 1 0 0,1 1-1 0 0,2 1 1 0 0,2 1 0 0 0,2 1-1 0 0,-4 19-136 0 0,14-41-38 0 0,2 1 0 0 0,0-1-1 0 0,1 1 1 0 0,1 0 0 0 0,1 0-1 0 0,1-1 1 0 0,1 10 38 0 0,1-10-1049 0 0,1 1 1 0 0,1-1-1 0 0,0 0 0 0 0,5 12 1049 0 0,-8-29-510 0 0,1 1 0 0 0,-1-1 0 0 0,1 1 0 0 0,-1-1 0 0 0,1 0 0 0 0,0 1 0 0 0,0-1 0 0 0,1 0 0 0 0,-1 0 0 0 0,1-1 0 0 0,1 2 510 0 0,-3-2-290 0 0,1-1 0 0 0,-1 0 0 0 0,1 0 0 0 0,0 0-1 0 0,-1 0 1 0 0,1-1 0 0 0,0 1 0 0 0,0 0 0 0 0,0-1 0 0 0,0 1 0 0 0,0-1 0 0 0,-1 0 0 0 0,1 1 0 0 0,0-1 0 0 0,0 0 0 0 0,0 0 0 0 0,0 0 0 0 0,0 0 0 0 0,0-1-1 0 0,0 1 1 0 0,0-1 0 0 0,1 0 290 0 0,22-9-2324 0 0</inkml:trace>
  <inkml:trace contextRef="#ctx0" brushRef="#br0" timeOffset="1299.882">2999 623 700 0 0,'1'2'393'0'0,"-1"-1"0"0"0,0 0 0 0 0,0 0 0 0 0,1 1 0 0 0,-1-1 0 0 0,0 0 0 0 0,0 1 0 0 0,0-1 0 0 0,0 0-1 0 0,-1 1 1 0 0,1-1 0 0 0,0 0 0 0 0,-1 0 0 0 0,1 1 0 0 0,0-1 0 0 0,-1 0 0 0 0,0 0 0 0 0,1 1 0 0 0,-1-1 0 0 0,0 0 0 0 0,1 0 0 0 0,-1 0 0 0 0,0 0 0 0 0,0 0 0 0 0,0 0 0 0 0,0 0-1 0 0,0-1 1 0 0,0 1 0 0 0,-1 0-393 0 0,-40 31 5586 0 0,25-20-4375 0 0,-25 18 310 0 0,18-12-908 0 0,0 0 0 0 0,1 1 1 0 0,1 1-1 0 0,-8 10-613 0 0,30-30 4 0 0,0 1 0 0 0,-1-1 0 0 0,1 0 0 0 0,0 1 0 0 0,-1-1 0 0 0,1 0 0 0 0,0 1 0 0 0,0-1 0 0 0,-1 0 0 0 0,1 1 0 0 0,0-1 0 0 0,0 1 0 0 0,-1-1 0 0 0,1 0 0 0 0,0 1 0 0 0,0-1 0 0 0,0 1-1 0 0,0-1 1 0 0,0 1 0 0 0,0-1 0 0 0,0 1 0 0 0,0-1 0 0 0,0 0 0 0 0,0 1 0 0 0,0-1 0 0 0,0 1 0 0 0,0-1 0 0 0,0 1 0 0 0,0-1 0 0 0,0 1 0 0 0,1-1 0 0 0,-1 1-4 0 0,14 4 18 0 0,22-7-57 0 0,-6-4-100 0 0,0-2 1 0 0,-1 0-1 0 0,0-2 0 0 0,14-7 139 0 0,-10 3-306 0 0,0 3-1 0 0,0 0 1 0 0,3 2 306 0 0,-35 9-6 0 0,0-1-1 0 0,1 1 1 0 0,-1 0 0 0 0,0-1-1 0 0,1 1 1 0 0,-1 0 0 0 0,0 0 0 0 0,1 0-1 0 0,-1 0 1 0 0,0 0 0 0 0,1 0-1 0 0,-1 0 1 0 0,0 1 0 0 0,0-1-1 0 0,1 0 1 0 0,-1 1 0 0 0,0-1 0 0 0,0 1-1 0 0,1-1 1 0 0,0 2 6 0 0,-2-1 4 0 0,1-1 0 0 0,-1 1 0 0 0,0 0 0 0 0,0 0 0 0 0,1-1 0 0 0,-1 1 0 0 0,0 0 0 0 0,0 0 0 0 0,0 0 0 0 0,0-1 0 0 0,0 1 0 0 0,0 0 0 0 0,0 0 0 0 0,0 0 0 0 0,0 0 0 0 0,0-1 0 0 0,0 1 0 0 0,-1 0 0 0 0,1 0 0 0 0,0-1 0 0 0,-1 1 0 0 0,1 0 0 0 0,0 0 0 0 0,-1 0-4 0 0,-5 9 87 0 0,0-1 0 0 0,0 1 0 0 0,-1-1-1 0 0,-4 4-86 0 0,5-5 27 0 0,-79 94 390 0 0,-26 35-234 0 0,90-108-222 0 0,1 1 0 0 0,2 1 0 0 0,-12 27 39 0 0,27-53-122 0 0,1 1 1 0 0,-1 0-1 0 0,2 0 1 0 0,-1 0 0 0 0,1 0-1 0 0,-1 1 122 0 0,2-6-115 0 0,0 0-1 0 0,0 0 0 0 0,0-1 0 0 0,0 1 1 0 0,0 0-1 0 0,0 0 0 0 0,0 0 1 0 0,0-1-1 0 0,0 1 0 0 0,0 0 0 0 0,0 0 1 0 0,1 0-1 0 0,-1-1 0 0 0,0 1 1 0 0,1 0-1 0 0,-1 0 0 0 0,0-1 0 0 0,1 1 1 0 0,-1 0-1 0 0,1 0 0 0 0,-1-1 1 0 0,1 1-1 0 0,-1-1 0 0 0,1 1 0 0 0,0-1 1 0 0,-1 1-1 0 0,1-1 0 0 0,0 1 1 0 0,-1-1-1 0 0,1 1 0 0 0,0-1 1 0 0,0 0-1 0 0,-1 1 0 0 0,1-1 0 0 0,0 0 1 0 0,0 0-1 0 0,0 1 0 0 0,-1-1 1 0 0,1 0-1 0 0,0 0 0 0 0,0 0 0 0 0,0 0 1 0 0,0 0-1 0 0,-1 0 0 0 0,1-1 1 0 0,0 1-1 0 0,0 0 0 0 0,0 0 116 0 0,8-2-1573 0 0,0 0 0 0 0,0 0 0 0 0,0 0 0 0 0,5-4 1573 0 0,60-30-5293 0 0,-56 27 4346 0 0,37-22-1347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42 1296 0 0,'2'-4'1344'0'0,"0"2"-464"0"0,0 0 1 0 0,-1 0-1 0 0,1 0 0 0 0,-1 0 1 0 0,0 0-1 0 0,1 0 0 0 0,-1-1 0 0 0,0 1 1 0 0,-1 0-1 0 0,2-2-880 0 0,-8-5 2804 0 0,-14 5-1907 0 0,-18 5-6 0 0,1 2 1 0 0,-1 2-1 0 0,0 1 0 0 0,1 1 0 0 0,-9 6-891 0 0,-15 1 511 0 0,-168 41 956 0 0,2 10 1 0 0,-60 34-1468 0 0,278-96 40 0 0,-19 7 55 0 0,0 1 1 0 0,0 1-1 0 0,2 1 0 0 0,-1 1 1 0 0,2 2-1 0 0,-14 10-95 0 0,37-25 0 0 0,1 0-1 0 0,-1 1 1 0 0,1-1-1 0 0,-1 0 1 0 0,1 1-1 0 0,-1-1 1 0 0,1 1-1 0 0,0-1 1 0 0,0 1-1 0 0,0-1 1 0 0,0 1 0 0 0,0 0-1 0 0,0 0 1 0 0,0-1-1 0 0,1 1 1 0 0,-1 0-1 0 0,1 0 1 0 0,-1 0-1 0 0,1 0 1 0 0,0 0-1 0 0,0 0 1 0 0,0 0 0 0 0,0 0-3 0 0,1 0 0 0 0,-1 0 0 0 0,1-1 1 0 0,0 1-1 0 0,0 0 0 0 0,0 0 0 0 0,0-1 0 0 0,0 1 0 0 0,0-1 1 0 0,0 1-1 0 0,1-1 0 0 0,-1 0 0 0 0,0 1 0 0 0,1-1 1 0 0,-1 0-1 0 0,1 0 0 0 0,0 0 0 0 0,0 1 3 0 0,8 3-24 0 0,1 0-1 0 0,0 0 1 0 0,0-1-1 0 0,0-1 1 0 0,0 0-1 0 0,9 2 25 0 0,43 3-287 0 0,0-2-1 0 0,1-3 1 0 0,62-5 287 0 0,-53 0-536 0 0,0 3 0 0 0,56 8 536 0 0,-122-8-62 0 0,-1 0 0 0 0,0 0-1 0 0,1 1 1 0 0,-1 0 0 0 0,0 0 0 0 0,5 3 62 0 0,-10-5-8 0 0,-1 0 1 0 0,1 1 0 0 0,0-1 0 0 0,-1 1-1 0 0,1-1 1 0 0,-1 0 0 0 0,1 1 0 0 0,-1-1-1 0 0,1 1 1 0 0,-1-1 0 0 0,1 1-1 0 0,-1-1 1 0 0,0 1 0 0 0,1 0 0 0 0,-1-1-1 0 0,0 1 1 0 0,1-1 0 0 0,-1 1 0 0 0,0 0-1 0 0,0-1 1 0 0,1 1 0 0 0,-1 0 0 0 0,0-1-1 0 0,0 1 1 0 0,0 0 7 0 0,-1 0-3 0 0,1 1 1 0 0,-1-1-1 0 0,1 0 1 0 0,-1 1-1 0 0,0-1 1 0 0,1 0-1 0 0,-1 0 1 0 0,0 0-1 0 0,0 1 1 0 0,0-1-1 0 0,0 0 1 0 0,0 0-1 0 0,0-1 1 0 0,0 1-1 0 0,-1 0 1 0 0,1 0-1 0 0,0 0 1 0 0,0-1 2 0 0,-31 18 6 0 0,1-2-1 0 0,-2-2 1 0 0,0 0-1 0 0,-1-3 1 0 0,-21 5-6 0 0,-4 2 21 0 0,7-1-1 0 0,-99 32 496 0 0,2 7 0 0 0,-8 10-516 0 0,146-61 41 0 0,-50 28 142 0 0,57-31-171 0 0,-1 1-1 0 0,2 0 0 0 0,-1-1 1 0 0,0 1-1 0 0,1 1 1 0 0,-1-1-1 0 0,1 1 0 0 0,0-1 1 0 0,0 1-1 0 0,0 0 1 0 0,1 0-1 0 0,-1 1-11 0 0,3-4 1 0 0,-1 0 1 0 0,1 0-1 0 0,0 0 1 0 0,0 1-1 0 0,0-1 0 0 0,0 0 1 0 0,0 0-1 0 0,0 0 0 0 0,0 1 1 0 0,0-1-1 0 0,0 0 0 0 0,1 0 1 0 0,-1 0-1 0 0,0 0 1 0 0,1 1-1 0 0,-1-1 0 0 0,1 0 1 0 0,0 0-1 0 0,-1 0 0 0 0,1 0 1 0 0,0 0-1 0 0,-1 0 0 0 0,1 0 1 0 0,0-1-1 0 0,0 1 1 0 0,0 0-1 0 0,0 0 0 0 0,0-1 1 0 0,0 1-1 0 0,0 0 0 0 0,0-1 1 0 0,0 1-1 0 0,0-1 0 0 0,0 1 1 0 0,0-1-1 0 0,0 0 1 0 0,1 1-1 0 0,-1-1 0 0 0,0 0-1 0 0,50 11 24 0 0,4-6-17 0 0,1-3-1 0 0,-1-2 1 0 0,13-4-7 0 0,169-21-35 0 0,-146 14 34 0 0,75-9-173 0 0,237-25-361 0 0,-135 24-4403 0 0,-257 21 4473 0 0,16-2-2359 0 0,0 1-1 0 0,0 1 1 0 0,1 2-1 0 0,4 1 2825 0 0,-19 2-2402 0 0,-8 1 531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1324 0 0,'-2'11'2091'0'0,"0"0"0"0"0,-1-1 1 0 0,0 1-1 0 0,-1-1 0 0 0,-1 0 0 0 0,-4 8-2091 0 0,-37 58 4437 0 0,22-40-3664 0 0,-169 241 2100 0 0,106-160-4354 0 0,-68 124 1481 0 0,141-218-1031 0 0,-12 23-2076 0 0,18-17-1929 0 0,8-29 4902 0 0,0 1 0 0 0,1-1-1 0 0,-1 1 1 0 0,0-1 0 0 0,0 0-1 0 0,0 1 1 0 0,0-1 0 0 0,0 1 0 0 0,0-1-1 0 0,0 0 1 0 0,1 1 0 0 0,-1-1 0 0 0,0 0-1 0 0,0 1 1 0 0,1-1 0 0 0,-1 0 0 0 0,0 1-1 0 0,0-1 1 0 0,1 0 0 0 0,-1 1-1 0 0,0-1 1 0 0,1 0 0 0 0,-1 0 0 0 0,0 0-1 0 0,1 1 1 0 0,-1-1 0 0 0,1 0 0 0 0,-1 0-1 0 0,0 0 1 0 0,1 0 0 0 0,-1 0 0 0 0,1 0-1 0 0,-1 1 1 0 0,0-1 0 0 0,1 0 0 0 0,-1 0-1 0 0,1 0 1 0 0,-1-1 0 0 0,1 1-1 0 0,-1 0 1 0 0,0 0 0 0 0,1 0 0 0 0,-1 0 134 0 0,21-5-2641 0 0,-17 3 2271 0 0,24-7-1529 0 0</inkml:trace>
  <inkml:trace contextRef="#ctx0" brushRef="#br0" timeOffset="575.724">814 640 1904 0 0,'0'1'322'0'0,"0"0"1"0"0,0 0-1 0 0,-1 0 0 0 0,1 0 0 0 0,0 0 0 0 0,-1 0 1 0 0,1 0-1 0 0,-1 0 0 0 0,1 0 0 0 0,-1 0 0 0 0,0-1 1 0 0,1 1-1 0 0,-1 0 0 0 0,0 0 0 0 0,1 0 0 0 0,-1-1 1 0 0,0 1-1 0 0,0 0 0 0 0,0-1 0 0 0,0 1 0 0 0,0 0-322 0 0,-26 11 2448 0 0,17-8-1516 0 0,-47 22 1350 0 0,15-8-410 0 0,1 3 0 0 0,0 0 0 0 0,-20 17-1872 0 0,60-37 10 0 0,-1 0 1 0 0,1-1-1 0 0,-1 1 1 0 0,1 0-1 0 0,0 0 0 0 0,-1 0 1 0 0,1 0-1 0 0,0 1 1 0 0,0-1-1 0 0,0 0 0 0 0,0 0 1 0 0,0 1-1 0 0,0-1 1 0 0,0 1-1 0 0,1-1 1 0 0,-1 1-1 0 0,0-1 0 0 0,1 1 1 0 0,-1-1-1 0 0,1 1 1 0 0,0-1-1 0 0,-1 1 1 0 0,1 0-1 0 0,0-1 0 0 0,0 1 1 0 0,0 0-11 0 0,1-1-2 0 0,0 0-1 0 0,0 0 1 0 0,0 1 0 0 0,0-1 0 0 0,0 0 0 0 0,0 0 0 0 0,0 0 0 0 0,0 0-1 0 0,1 0 1 0 0,-1-1 0 0 0,0 1 0 0 0,1 0 0 0 0,-1 0 0 0 0,0-1-1 0 0,1 1 1 0 0,-1-1 0 0 0,1 1 0 0 0,-1-1 0 0 0,1 0 0 0 0,-1 0-1 0 0,1 1 1 0 0,0-1 0 0 0,-1 0 0 0 0,1-1 0 0 0,-1 1 0 0 0,1 0 0 0 0,0 0 2 0 0,7 0-147 0 0,0-1 1 0 0,0 0 0 0 0,0-1 0 0 0,0 1 0 0 0,0-2 0 0 0,0 1 0 0 0,0-1 0 0 0,-1-1 0 0 0,1 1 0 0 0,-1-1 0 0 0,0-1 0 0 0,4-2 146 0 0,10-9-978 0 0,-1-1 1 0 0,-1 0-1 0 0,10-13 978 0 0,-6 7-226 0 0,0 1 0 0 0,6-3 226 0 0,-22 20 38 0 0,1 0 0 0 0,-1 0 1 0 0,1 1-1 0 0,0 0 0 0 0,0 0 0 0 0,0 1 1 0 0,0 1-1 0 0,1-1 0 0 0,-1 1 1 0 0,1 1-1 0 0,-1 0 0 0 0,9 0-38 0 0,3 1 195 0 0,-1 1-1 0 0,0 1 0 0 0,0 1 1 0 0,1 1-1 0 0,9 3-194 0 0,-30-7 7 0 0,0 0 0 0 0,1 0 0 0 0,-1 0 0 0 0,0 0 0 0 0,1 0 0 0 0,-1 0 0 0 0,1 0 0 0 0,-1 1 0 0 0,0-1 0 0 0,1 0 0 0 0,-1 0 0 0 0,0 0 0 0 0,1 1 0 0 0,-1-1 0 0 0,0 0 0 0 0,1 0 0 0 0,-1 1 0 0 0,0-1 0 0 0,0 0 0 0 0,1 1 0 0 0,-1-1 0 0 0,0 0 0 0 0,0 1 0 0 0,0-1 0 0 0,1 0 0 0 0,-1 1 0 0 0,0-1 0 0 0,0 0 0 0 0,0 1 0 0 0,0-1 0 0 0,0 1 0 0 0,0-1 0 0 0,0 0 0 0 0,0 1 0 0 0,0-1 0 0 0,0 1 0 0 0,0-1 0 0 0,0 0 0 0 0,0 1 0 0 0,0-1 0 0 0,0 0 0 0 0,0 1 0 0 0,0-1 0 0 0,0 1 0 0 0,-1-1 0 0 0,1 0 0 0 0,0 1 0 0 0,0-1 0 0 0,0 0 0 0 0,-1 1 0 0 0,1-1 0 0 0,0 0 0 0 0,-1 1 0 0 0,1-1 0 0 0,0 0 0 0 0,0 0 0 0 0,-1 0 0 0 0,1 1 0 0 0,0-1 0 0 0,-1 0 0 0 0,1 0 0 0 0,-1 0 0 0 0,1 1-7 0 0,-23 16 933 0 0,22-17-833 0 0,-28 17 1092 0 0,-22 14-192 0 0,48-29-989 0 0,1 0 0 0 0,0 0 0 0 0,-1 1 0 0 0,1-1 1 0 0,0 0-1 0 0,0 1 0 0 0,0 0 0 0 0,0-1 0 0 0,0 1 0 0 0,1 0 0 0 0,-1 0 0 0 0,1 0 1 0 0,0 0-1 0 0,0 0 0 0 0,0 0 0 0 0,0 0-11 0 0,1-2-1 0 0,0 0 0 0 0,0 1 0 0 0,1-1 0 0 0,-1 0 0 0 0,0 0 1 0 0,0 0-1 0 0,1 0 0 0 0,-1 0 0 0 0,1 0 0 0 0,-1 0 0 0 0,1 0 0 0 0,-1 0 0 0 0,1 0 1 0 0,0 0-1 0 0,-1 0 0 0 0,1 0 0 0 0,0 0 0 0 0,0 0 0 0 0,-1-1 0 0 0,1 1 0 0 0,0 0 0 0 0,0-1 1 0 0,0 1-1 0 0,0 0 0 0 0,0-1 0 0 0,0 1 0 0 0,0-1 0 0 0,0 0 0 0 0,1 1 0 0 0,-1-1 0 0 0,0 0 1 0 0,0 0-1 0 0,0 1 0 0 0,0-1 0 0 0,0 0 0 0 0,2 0 1 0 0,2 0-18 0 0,1 1-1 0 0,-1-1 1 0 0,1 0 0 0 0,0 0-1 0 0,-1 0 1 0 0,1-1 0 0 0,0 0 18 0 0,3-1-172 0 0,0-1 0 0 0,-1 0 0 0 0,1-1 0 0 0,-1 0 0 0 0,0 0 0 0 0,0-1 1 0 0,0 0-1 0 0,-1 0 0 0 0,1-1 0 0 0,-1 0 0 0 0,2-2 172 0 0,-45 44 582 0 0,2 2 1 0 0,2 2-1 0 0,-20 31-582 0 0,-20 26 254 0 0,-16 19-42 0 0,10-11-1583 0 0,24-40-4151 0 0,47-59 1626 0 0,8-12-492 0 0,7-12 939 0 0,5-4 1727 0 0</inkml:trace>
  <inkml:trace contextRef="#ctx0" brushRef="#br0" timeOffset="843.086">1639 761 712 0 0,'1'6'765'0'0,"0"-1"1"0"0,-1 0-1 0 0,0 1 0 0 0,0-1 0 0 0,-1 1 1 0 0,1-1-1 0 0,-1 0 0 0 0,0 0 1 0 0,0 1-1 0 0,-1-1 0 0 0,0 0 0 0 0,0 0 1 0 0,0 0-1 0 0,0 0 0 0 0,-2 1-765 0 0,-7 12 1928 0 0,-1-1 1 0 0,0 0-1 0 0,-8 6-1928 0 0,-7 11 260 0 0,-47 65 1370 0 0,-12 30-1630 0 0,51-69-6307 0 0,-18 42 6307 0 0,53-102 13 0 0,-8 20-4354 0 0,8-14 340 0 0,8-11 1321 0 0,5-10 842 0 0</inkml:trace>
  <inkml:trace contextRef="#ctx0" brushRef="#br0" timeOffset="1119.823">1530 946 312 0 0,'70'-116'8483'0'0,"-33"51"378"0"0,5-1-8861 0 0,-35 57 341 0 0,-1 1 0 0 0,1 0 0 0 0,1 0-1 0 0,0 0 1 0 0,0 1 0 0 0,0 1 0 0 0,1-1-1 0 0,0 1 1 0 0,0 0 0 0 0,10-3-341 0 0,-16 7 26 0 0,0 1 1 0 0,0 0-1 0 0,0-1 0 0 0,0 1 1 0 0,0 1-1 0 0,1-1 0 0 0,-1 0 1 0 0,0 1-1 0 0,1 0 0 0 0,-1-1 0 0 0,0 1 1 0 0,1 1-1 0 0,-1-1 0 0 0,0 0 1 0 0,1 1-1 0 0,-1 0 0 0 0,0 0 1 0 0,0 0-1 0 0,0 0 0 0 0,1 0 1 0 0,-1 0-1 0 0,0 1 0 0 0,-1 0 1 0 0,1 0-1 0 0,0-1 0 0 0,0 2 0 0 0,-1-1 1 0 0,1 0-1 0 0,-1 0 0 0 0,0 1 1 0 0,0-1-1 0 0,0 1 0 0 0,0 0 1 0 0,0 0-1 0 0,0 0 0 0 0,0 2-26 0 0,1 0-1 0 0,0 0-1 0 0,-1 0 0 0 0,0 0 0 0 0,0 1 1 0 0,0-1-1 0 0,-1 1 0 0 0,0-1 1 0 0,0 1-1 0 0,0 0 0 0 0,-1-1 0 0 0,0 1 1 0 0,0 0-1 0 0,0-1 0 0 0,-1 1 1 0 0,0-1-1 0 0,0 1 0 0 0,0 0 0 0 0,-1-1 1 0 0,1 0-1 0 0,-1 1 0 0 0,-1-1 0 0 0,1 0 1 0 0,-1 0-1 0 0,0 0 0 0 0,0 0 1 0 0,0-1-1 0 0,-1 1 0 0 0,1-1 0 0 0,-1 0 1 0 0,-3 2 1 0 0,-3 4-78 0 0,-1-1 0 0 0,0 0 0 0 0,-1-1 0 0 0,0 0 0 0 0,0-1 0 0 0,-1 0 0 0 0,0-1 0 0 0,0 0 0 0 0,0-1 0 0 0,-1-1 0 0 0,-10 2 78 0 0,9-3-547 0 0,-1 0-1 0 0,0-2 1 0 0,0 0 0 0 0,0-1 0 0 0,1 0 0 0 0,-1-2-1 0 0,-13-2 548 0 0,22 3-742 0 0,0 0 0 0 0,-1-1 0 0 0,1 0-1 0 0,0 0 1 0 0,1-1 0 0 0,-1 0 0 0 0,0 0-1 0 0,1 0 1 0 0,-1-1 0 0 0,1 0 0 0 0,0 0-1 0 0,1-1 1 0 0,-1 0 0 0 0,1 0 0 0 0,0 0-1 0 0,0 0 1 0 0,-4-6 742 0 0,0-9-2211 0 0,6 0 465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1760 0 0,'42'6'9963'0'0,"1"8"-5041"0"0,38 29-2643 0 0,-40-20-1261 0 0,-34-19-1047 0 0,234 131 1293 0 0,-191-102-2241 0 0,13 13 977 0 0,-31-20-2481 0 0,-1 1-1 0 0,8 12 2482 0 0,-32-32-982 0 0,-3-2-32 0 0,0 0 1 0 0,0-1-1 0 0,1 1 1 0 0,0-1-1 0 0,0 0 1 0 0,0 0-1 0 0,0 0 1 0 0,1-1-1 0 0,0 0 1 0 0,-1 0-1 0 0,2 0 1014 0 0,5-2-2114 0 0</inkml:trace>
  <inkml:trace contextRef="#ctx0" brushRef="#br0" timeOffset="184.926">636 0 1704 0 0,'-18'10'3749'0'0,"-1"0"0"0"0,1 0 0 0 0,-2 4-3749 0 0,-27 21 4258 0 0,-10 13-4258 0 0,-4 2 1739 0 0,-25 21-1580 0 0,-68 74-159 0 0,80-66-5556 0 0,4 2-5856 0 0,58-67 9513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 1692 0 0,'1'0'332'0'0,"0"1"0"0"0,0 0-1 0 0,0 0 1 0 0,0 0 0 0 0,-1 0 0 0 0,1 0 0 0 0,0 0-1 0 0,-1 0 1 0 0,1 0 0 0 0,0 0 0 0 0,-1 0 0 0 0,0 0-1 0 0,1 1 1 0 0,-1-1 0 0 0,0 0 0 0 0,1 0-1 0 0,-1 0 1 0 0,0 1 0 0 0,0-1 0 0 0,0 0 0 0 0,0 0-1 0 0,0 1 1 0 0,0-1 0 0 0,0 0 0 0 0,-1 0-1 0 0,1 0 1 0 0,-1 2-332 0 0,-13 39 1148 0 0,7-26-376 0 0,-53 138 2906 0 0,-1 3-1028 0 0,52-129-3323 0 0,1 1 0 0 0,1 0 1 0 0,2 1-1 0 0,-1 18 673 0 0,6-35-2684 0 0,3-12-1942 0 0,9-19-1690 0 0,-10 14 6613 0 0,9-17-2303 0 0</inkml:trace>
  <inkml:trace contextRef="#ctx0" brushRef="#br0" timeOffset="275.914">208 189 1996 0 0,'12'-28'10043'0'0,"-2"3"-4915"0"0,-9 22-4989 0 0,1 1 1 0 0,0 0-1 0 0,0 0 0 0 0,-1 0 1 0 0,1 0-1 0 0,0 0 0 0 0,1 0 1 0 0,-1 1-1 0 0,0-1 0 0 0,2 0-139 0 0,8-5 184 0 0,0 1-1 0 0,1 1 0 0 0,-1 0 1 0 0,1 1-1 0 0,0 0 0 0 0,1 1 1 0 0,-1 0-1 0 0,1 1 0 0 0,-1 1 1 0 0,2 0-184 0 0,-8 1-4 0 0,0-1 1 0 0,1 2-1 0 0,-1-1 1 0 0,0 1 0 0 0,0 0-1 0 0,1 0 1 0 0,-1 1-1 0 0,0 0 1 0 0,0 0-1 0 0,0 0 1 0 0,-1 1 0 0 0,1 0-1 0 0,0 1 1 0 0,-1 0-1 0 0,0 0 1 0 0,0 0-1 0 0,0 0 1 0 0,-1 1 0 0 0,3 3 3 0 0,-6-7-4 0 0,-1 1 1 0 0,1-1 0 0 0,-1 1-1 0 0,0-1 1 0 0,0 1 0 0 0,0 0-1 0 0,0 0 1 0 0,0-1 0 0 0,0 1-1 0 0,0 0 1 0 0,-1 0 0 0 0,1 0-1 0 0,-1 0 1 0 0,1 0 0 0 0,-1 0 0 0 0,0 0-1 0 0,1 0 1 0 0,-1 0 0 0 0,0 0-1 0 0,-1 0 1 0 0,1 0 0 0 0,0 0-1 0 0,0 0 1 0 0,-1 0 0 0 0,1 0-1 0 0,-1 0 1 0 0,0 0 0 0 0,0 0-1 0 0,0 0 1 0 0,0 0 0 0 0,0-1 0 0 0,0 1-1 0 0,0 0 1 0 0,0-1 0 0 0,-1 1-1 0 0,1-1 1 0 0,0 1 0 0 0,-1-1-1 0 0,0 0 1 0 0,1 1 0 0 0,-1-1-1 0 0,0 0 1 0 0,-1 1 3 0 0,-7 4-3 0 0,1-1 1 0 0,-1 0-1 0 0,-1-1 0 0 0,1 0 1 0 0,0 0-1 0 0,-1-1 0 0 0,-6 1 3 0 0,-23 4-5 0 0,-1-2 0 0 0,1-1 0 0 0,-1-3 0 0 0,0-1 0 0 0,0-2 0 0 0,-15-3 5 0 0,55 4-57 0 0,0 0 0 0 0,-1 0-1 0 0,1 0 1 0 0,0 0 0 0 0,-1 0-1 0 0,1-1 1 0 0,0 1 0 0 0,-1 0-1 0 0,1-1 1 0 0,0 1 0 0 0,-1-1 0 0 0,1 0-1 0 0,0 1 1 0 0,0-1 0 0 0,0 0-1 0 0,0 0 1 0 0,-1 0 57 0 0,2 0-147 0 0,0 1-1 0 0,0 0 1 0 0,0-1-1 0 0,0 1 1 0 0,0-1 0 0 0,0 1-1 0 0,0-1 1 0 0,0 1-1 0 0,0-1 1 0 0,0 1 0 0 0,1-1-1 0 0,-1 1 1 0 0,0-1-1 0 0,0 1 1 0 0,0-1-1 0 0,0 1 1 0 0,1 0 0 0 0,-1-1-1 0 0,0 1 1 0 0,1-1-1 0 0,-1 1 1 0 0,0 0 0 0 0,1-1-1 0 0,-1 1 1 0 0,0 0-1 0 0,1 0 1 0 0,-1-1-1 0 0,0 1 1 0 0,1 0 0 0 0,-1-1 147 0 0,43-22-7408 0 0,27-6 2005 0 0,-29 12 3625 0 0</inkml:trace>
  <inkml:trace contextRef="#ctx0" brushRef="#br0" timeOffset="562.626">1415 1 144 0 0,'-5'4'1069'0'0,"1"1"-1"0"0,-1-1 1 0 0,0 1-1 0 0,0-1 1 0 0,0-1-1 0 0,-1 1 1 0 0,0-1-1 0 0,1 0 1 0 0,-1 0-1 0 0,0-1 1 0 0,-5 2-1069 0 0,-16 4 3046 0 0,1-1 1 0 0,-9 0-3047 0 0,-20 5 918 0 0,23-3-506 0 0,-30 6 322 0 0,2 4 1 0 0,0 2 0 0 0,1 2-1 0 0,-23 15-734 0 0,76-35 19 0 0,1 1-1 0 0,-1-1 0 0 0,1 1 1 0 0,0 0-1 0 0,0 0 1 0 0,0 1-1 0 0,1-1 0 0 0,-1 1 1 0 0,0 2-19 0 0,4-6 0 0 0,1 0 1 0 0,-1 0-1 0 0,1 0 1 0 0,-1 0-1 0 0,1 0 1 0 0,-1 0 0 0 0,1 0-1 0 0,0 0 1 0 0,-1 1-1 0 0,1-1 1 0 0,0 0 0 0 0,0 0-1 0 0,0 0 1 0 0,0 1-1 0 0,0-1 1 0 0,0 0-1 0 0,0 0 1 0 0,0 0 0 0 0,1 0-1 0 0,-1 1 0 0 0,1 0-1 0 0,0 0 1 0 0,0 0-1 0 0,1-1 0 0 0,-1 1 1 0 0,0-1-1 0 0,1 1 0 0 0,-1-1 0 0 0,1 1 1 0 0,-1-1-1 0 0,1 0 0 0 0,0 0 1 0 0,-1 0-1 0 0,1 0 0 0 0,0 0 0 0 0,0 0 1 0 0,1 0 0 0 0,11 5-26 0 0,0-2 0 0 0,0 1 0 0 0,1-2 0 0 0,-1 0 0 0 0,1-1 0 0 0,10 1 26 0 0,94-1-510 0 0,-80-2 210 0 0,-10 0 115 0 0,158-2-4776 0 0,-111-2-8610 0 0,34-8 13571 0 0,-91 9-1886 0 0</inkml:trace>
  <inkml:trace contextRef="#ctx0" brushRef="#br0" timeOffset="824.213">795 506 1644 0 0,'-14'15'2584'0'0,"7"-5"289"0"0,5-1 87 0 0,6-7-932 0 0,13-2-972 0 0,4-2-680 0 0,11-1-376 0 0,8-3-220 0 0,7 0-196 0 0,4-2-212 0 0,5-3-292 0 0,0 1-532 0 0,4-3-640 0 0,-2 0-160 0 0,-2-1 43 0 0,-2 3 233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97 620 0 0,'1'-3'450'0'0,"-1"0"1"0"0,0-1-1 0 0,1 1 1 0 0,-1 0-1 0 0,0 0 1 0 0,0 0-1 0 0,-1 0 1 0 0,1 0-1 0 0,-1 0 0 0 0,0 0 1 0 0,1 0-1 0 0,-1 0 1 0 0,0 0-1 0 0,-1 0 1 0 0,1 0-1 0 0,-1 0-450 0 0,0 0 265 0 0,0 0-1 0 0,0 0 1 0 0,-1 1 0 0 0,1-1 0 0 0,-1 1-1 0 0,0-1 1 0 0,1 1 0 0 0,-1 0-1 0 0,0 0 1 0 0,0 0 0 0 0,-1 1-1 0 0,-1-2-264 0 0,-3 0 224 0 0,0 1 0 0 0,0-1 0 0 0,0 2 0 0 0,0-1 0 0 0,0 1 0 0 0,-1 0-1 0 0,1 1 1 0 0,0-1 0 0 0,-1 2 0 0 0,1-1 0 0 0,-4 2-224 0 0,-19 4 786 0 0,1 2 1 0 0,0 0-1 0 0,0 2 0 0 0,1 2 1 0 0,0 0-1 0 0,1 2 0 0 0,1 1 1 0 0,-9 8-787 0 0,12-7 197 0 0,1 1 0 0 0,0 1 0 0 0,1 1 0 0 0,1 1 1 0 0,1 1-1 0 0,1 0 0 0 0,1 2 0 0 0,1 0 0 0 0,0 3-197 0 0,11-17 20 0 0,0 1 0 0 0,1 0 0 0 0,1 0 0 0 0,0 0 0 0 0,0 1 0 0 0,1-1 0 0 0,0 1 0 0 0,1 0 0 0 0,0 0 0 0 0,0 8-20 0 0,2-14 20 0 0,0 1 1 0 0,0 0-1 0 0,1 0 0 0 0,0 0 1 0 0,0-1-1 0 0,0 1 1 0 0,1-1-1 0 0,0 1 0 0 0,0-1 1 0 0,0 1-1 0 0,1-1 1 0 0,-1 0-1 0 0,1 0 0 0 0,1 0 1 0 0,-1-1-1 0 0,1 1 1 0 0,-1-1-1 0 0,1 1 1 0 0,1-1-1 0 0,-1-1 0 0 0,2 2-20 0 0,6 4 23 0 0,1-1-1 0 0,1 0 1 0 0,-1-1-1 0 0,1-1 1 0 0,0 0-1 0 0,0-1 1 0 0,1 0-1 0 0,0-1 1 0 0,0-1-1 0 0,0 0 1 0 0,10 0-23 0 0,5-1-152 0 0,1-1 0 0 0,-1-1 0 0 0,0-2 1 0 0,1-1-1 0 0,10-3 152 0 0,-32 5-188 0 0,-1-1-1 0 0,0 1 1 0 0,0-1-1 0 0,0-1 1 0 0,-1 1-1 0 0,1-1 1 0 0,0-1-1 0 0,-1 1 1 0 0,0-1 0 0 0,0-1-1 0 0,2 0 189 0 0,-9 4-58 0 0,1 0 0 0 0,-1 1 0 0 0,1-1 0 0 0,0 0 0 0 0,-1 1 0 0 0,1-1 0 0 0,-1 0 0 0 0,0 0 0 0 0,1 1 0 0 0,-1-1 0 0 0,0 0 0 0 0,1 0 0 0 0,-1 0 0 0 0,0 1 0 0 0,0-1 0 0 0,0 0 0 0 0,1 0 0 0 0,-1 0 0 0 0,0 0 0 0 0,0 0 0 0 0,-1 0 0 0 0,1 1 0 0 0,0-1 0 0 0,0 0 0 0 0,0 0 0 0 0,0 0 0 0 0,-1 0 58 0 0,0-1-98 0 0,0-1 1 0 0,-1 1-1 0 0,1 0 1 0 0,-1 0-1 0 0,1 0 1 0 0,-1 0-1 0 0,0 0 1 0 0,1 0-1 0 0,-1 1 1 0 0,-1-1 97 0 0,-7-6-278 0 0,0 1 0 0 0,-1 1 0 0 0,-9-5 278 0 0,18 10-17 0 0,-20-8 307 0 0,-1 1-1 0 0,0 1 1 0 0,-1 1 0 0 0,1 1-1 0 0,-1 1 1 0 0,0 1 0 0 0,-1 1 0 0 0,1 1-1 0 0,-8 2-289 0 0,32-1-56 0 0,0 0-1 0 0,0 0 0 0 0,0 0 1 0 0,0 0-1 0 0,0 0 0 0 0,0 0 1 0 0,0 0-1 0 0,1 0 0 0 0,-1 0 0 0 0,0 0 1 0 0,0-1-1 0 0,0 1 0 0 0,0 0 1 0 0,0 0-1 0 0,0 0 0 0 0,0 0 1 0 0,0 0-1 0 0,0 0 0 0 0,0 0 0 0 0,0 0 1 0 0,0 0-1 0 0,0 0 0 0 0,0-1 1 0 0,0 1-1 0 0,0 0 0 0 0,0 0 1 0 0,0 0-1 0 0,1 0 0 0 0,-1 0 1 0 0,0 0-1 0 0,0 0 0 0 0,0 0 0 0 0,-1-1 1 0 0,1 1-1 0 0,0 0 0 0 0,0 0 1 0 0,0 0-1 0 0,0 0 0 0 0,0 0 1 0 0,0 0-1 0 0,0 0 0 0 0,0 0 0 0 0,0 0 1 0 0,0-1-1 0 0,0 1 0 0 0,0 0 1 0 0,0 0-1 0 0,0 0 0 0 0,0 0 1 0 0,0 0-1 0 0,0 0 0 0 0,0 0 1 0 0,-1 0-1 0 0,1 0 0 0 0,0 0 0 0 0,0 0 57 0 0,18-10-3207 0 0,24-10-2026 0 0,29-10-14 0 0,-33 12 3479 0 0</inkml:trace>
  <inkml:trace contextRef="#ctx0" brushRef="#br0" timeOffset="296.298">1087 237 2292 0 0,'-4'7'1617'0'0,"0"-1"-1"0"0,0 0 1 0 0,-1 0-1 0 0,0-1 1 0 0,0 1-1 0 0,-6 3-1616 0 0,-37 27 5314 0 0,40-31-5121 0 0,-1 1 0 0 0,1-1 0 0 0,0 1 1 0 0,1 1-1 0 0,-1 0 0 0 0,1 0 0 0 0,1 0 1 0 0,-1 0-1 0 0,1 1 0 0 0,1 0 1 0 0,0 1-1 0 0,-4 6-193 0 0,8-11-115 0 0,0 0 0 0 0,0 0 0 0 0,0-1 0 0 0,1 1 0 0 0,0 0-1 0 0,-1 0 1 0 0,2 0 0 0 0,-1 0 0 0 0,0-1 0 0 0,1 1 0 0 0,-1 0 0 0 0,1 0 0 0 0,0 0 0 0 0,0-1 0 0 0,1 1 0 0 0,0 2 115 0 0,-1-4-324 0 0,0-1-1 0 0,0 1 1 0 0,0 0-1 0 0,0-1 1 0 0,0 1-1 0 0,0-1 1 0 0,0 1-1 0 0,0-1 1 0 0,0 1-1 0 0,1-1 1 0 0,-1 0 0 0 0,1 0-1 0 0,-1 1 1 0 0,1-1-1 0 0,-1 0 1 0 0,1 0-1 0 0,0-1 1 0 0,0 1-1 0 0,-1 0 1 0 0,1 0-1 0 0,0-1 1 0 0,0 1 0 0 0,0-1-1 0 0,-1 0 1 0 0,1 0-1 0 0,0 1 1 0 0,0-1-1 0 0,0 0 1 0 0,0-1-1 0 0,0 1 1 0 0,0 0-1 0 0,0 0 1 0 0,1-1 324 0 0,4-2-949 0 0,0 0-1 0 0,0 0 1 0 0,0 0 0 0 0,-1-1 0 0 0,2-1 949 0 0,17-13-1694 0 0</inkml:trace>
  <inkml:trace contextRef="#ctx0" brushRef="#br0" timeOffset="854.704">1182 220 772 0 0,'9'-8'5859'0'0,"-13"11"-380"0"0,-7 7-1881 0 0,0 0-3618 0 0,3 1 615 0 0,0-1 1 0 0,1 1-1 0 0,0 0 1 0 0,0 0-1 0 0,1 1 0 0 0,1 0 1 0 0,-4 12-596 0 0,8-21 28 0 0,0 0 0 0 0,0 0 0 0 0,0 0 0 0 0,1 0 0 0 0,-1 0 0 0 0,1 0 0 0 0,0 0 0 0 0,0 0 0 0 0,0 1 0 0 0,1-1 0 0 0,-1 0 0 0 0,1 0 0 0 0,-1 0 0 0 0,1 0 1 0 0,0-1-1 0 0,0 1 0 0 0,0 0 0 0 0,1 0 0 0 0,-1 0 0 0 0,1-1 0 0 0,-1 1 0 0 0,1-1 0 0 0,0 1 0 0 0,0-1 0 0 0,0 0 0 0 0,0 0 0 0 0,1 0 0 0 0,-1 0 0 0 0,0 0 0 0 0,1 0 1 0 0,0-1-1 0 0,-1 1 0 0 0,1-1 0 0 0,0 1 0 0 0,0-1 0 0 0,0 0 0 0 0,0 0-28 0 0,5 2-24 0 0,0-1 1 0 0,0 0-1 0 0,0 0 1 0 0,1-1-1 0 0,-1 0 1 0 0,1 0-1 0 0,-1-1 1 0 0,1 0-1 0 0,0 0 1 0 0,-1-1-1 0 0,1 0 0 0 0,-1-1 1 0 0,0 0-1 0 0,0 0 1 0 0,1-1-1 0 0,-1 0 1 0 0,-1 0-1 0 0,1-1 1 0 0,0 0 23 0 0,7-5-442 0 0,-1 0 1 0 0,0 0-1 0 0,-1-1 1 0 0,0-1-1 0 0,-1-1 1 0 0,0 1-1 0 0,-1-2 1 0 0,0 0 0 0 0,1-2 441 0 0,-10 15 174 0 0,-1 0 0 0 0,1 1 1 0 0,-1-1-1 0 0,1 1 0 0 0,-1-1 1 0 0,1 1-1 0 0,-1 0 1 0 0,0 0-1 0 0,1 0 0 0 0,-1 0 1 0 0,0-1-1 0 0,1 2 0 0 0,-1-1-174 0 0,30 17 695 0 0,-15-15-675 0 0,0-1 1 0 0,0 0-1 0 0,0-2 0 0 0,0 0 0 0 0,0 0 0 0 0,0-2 1 0 0,0 0-1 0 0,0 0 0 0 0,-1-2 0 0 0,1 0 1 0 0,-1-1-1 0 0,3-1-20 0 0,-17 5-2 0 0,0 1-1 0 0,1 0 1 0 0,-1-1 0 0 0,0 1 0 0 0,0-1-1 0 0,0 0 1 0 0,1 1 0 0 0,-1-1 0 0 0,0 0-1 0 0,0 0 1 0 0,0 0 0 0 0,0 1 0 0 0,-1-1-1 0 0,1 0 1 0 0,0 0 0 0 0,0-1-1 0 0,0 1 1 0 0,-1 0 0 0 0,1 0 0 0 0,-1 0-1 0 0,1 0 1 0 0,-1 0 0 0 0,1-1 0 0 0,-1 1-1 0 0,1 0 1 0 0,-1-2 2 0 0,-1 2-3 0 0,1 0 0 0 0,-1 0 0 0 0,1 0 0 0 0,-1 0 0 0 0,0 0 0 0 0,1 1 1 0 0,-1-1-1 0 0,0 0 0 0 0,0 0 0 0 0,0 1 0 0 0,0-1 0 0 0,0 0 0 0 0,0 1 0 0 0,0-1 0 0 0,0 1 0 0 0,0-1 0 0 0,0 1 0 0 0,0-1 0 0 0,0 1 0 0 0,0 0 0 0 0,0-1 0 0 0,0 1 0 0 0,0 0 0 0 0,0 0 0 0 0,-1 0 0 0 0,1 0 0 0 0,0 0 0 0 0,0 0 0 0 0,0 0 0 0 0,-1 1 3 0 0,-8 0 31 0 0,-1 0 0 0 0,1 0 0 0 0,-1 1 0 0 0,1 1 0 0 0,0 0 0 0 0,0 0 0 0 0,1 1 0 0 0,-1 0 0 0 0,-2 2-31 0 0,7-3 41 0 0,-1-1 0 0 0,1 1 0 0 0,0 1 0 0 0,0-1 0 0 0,0 1 0 0 0,0 0 0 0 0,1 0 0 0 0,-1 0 0 0 0,1 1 0 0 0,0-1 0 0 0,1 1 0 0 0,-1 0 0 0 0,1 0 0 0 0,0 0 0 0 0,0 1 0 0 0,-1 2-41 0 0,4-7 9 0 0,-1 0-1 0 0,1 0 0 0 0,0 1 1 0 0,0-1-1 0 0,-1 0 0 0 0,1 0 1 0 0,0 0-1 0 0,0 0 0 0 0,0 0 0 0 0,0 0 1 0 0,1 0-1 0 0,-1 1 0 0 0,0-1 1 0 0,0 0-1 0 0,1 0 0 0 0,-1 0 1 0 0,0 0-1 0 0,1 0 0 0 0,-1 0 1 0 0,1 0-1 0 0,-1 0 0 0 0,1 0 1 0 0,0 0-1 0 0,-1-1 0 0 0,2 2-8 0 0,0 0 13 0 0,0-1-1 0 0,0 1 0 0 0,0-1 1 0 0,1 0-1 0 0,-1 0 0 0 0,0 0 1 0 0,1 0-1 0 0,-1 0 1 0 0,1 0-1 0 0,-1 0 0 0 0,2-1-12 0 0,6 2 20 0 0,1-1 0 0 0,0 0-1 0 0,-1 0 1 0 0,1-2 0 0 0,1 1-20 0 0,25-5 4 0 0,-1-1 0 0 0,0-1 0 0 0,0-2 1 0 0,0-2-1 0 0,4-3-4 0 0,41-19-50 0 0,46-26 50 0 0,-122 56-1 0 0,1 0-1 0 0,0 0 1 0 0,0 1 0 0 0,0 0 0 0 0,0 1 0 0 0,4-2 1 0 0,-9 3 0 0 0,0 0 1 0 0,0 0-1 0 0,0 0 0 0 0,0 0 0 0 0,0 0 0 0 0,-1 0 1 0 0,1 0-1 0 0,0 0 0 0 0,0 1 0 0 0,0-1 0 0 0,0 0 1 0 0,0 0-1 0 0,0 1 0 0 0,0-1 0 0 0,-1 0 0 0 0,1 1 1 0 0,0-1-1 0 0,0 1 0 0 0,-1 0 0 0 0,1-1 0 0 0,0 1 1 0 0,0-1-1 0 0,-1 1 0 0 0,1 0 0 0 0,-1-1 0 0 0,1 1 1 0 0,-1 0-1 0 0,1 0 0 0 0,-1 0 0 0 0,1-1 0 0 0,-1 1 1 0 0,0 0-1 0 0,1 0 0 0 0,-1 0 0 0 0,0 0 0 0 0,0 0 1 0 0,0 0-1 0 0,0 0 0 0 0,1-1 0 0 0,-1 1 1 0 0,0 0-1 0 0,-1 0 0 0 0,1 0 0 0 0,0 0 0 0 0,0 0 1 0 0,0 0-1 0 0,-1 0 0 0 0,1 0 0 0 0,-8 58-260 0 0,4-36 368 0 0,1 0 1 0 0,1 0 0 0 0,1 14-109 0 0,1-30-503 0 0,1-1 1 0 0,-1 1 0 0 0,1 0 0 0 0,1 0-1 0 0,-1-1 1 0 0,1 1 0 0 0,1 0 0 0 0,-1-1-1 0 0,1 0 1 0 0,0 0 0 0 0,0 0-1 0 0,1 0 1 0 0,0 0 0 0 0,1 0 502 0 0,-1-2-717 0 0,0 0 0 0 0,1-1 0 0 0,-1 1 0 0 0,1-1 0 0 0,0 0 0 0 0,0 0 0 0 0,0-1 0 0 0,0 0 0 0 0,1 0 0 0 0,-1 0 0 0 0,0 0 0 0 0,1-1 0 0 0,0 0 0 0 0,-1 0 0 0 0,1-1 0 0 0,0 1 0 0 0,2-1 717 0 0,31 0-1671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1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48 1612 0 0,'-1'-1'439'0'0,"0"0"0"0"0,0 0 0 0 0,1 0 0 0 0,-1-1-1 0 0,0 1 1 0 0,1 0 0 0 0,-1-1 0 0 0,1 1 0 0 0,-1-1 0 0 0,1 1-1 0 0,0 0 1 0 0,0-1 0 0 0,-1 1 0 0 0,1-1 0 0 0,0 1 0 0 0,0-1-1 0 0,1 1 1 0 0,-1 0 0 0 0,0-1 0 0 0,0 1 0 0 0,1-1 0 0 0,-1 1-1 0 0,1 0 1 0 0,-1-2-439 0 0,2 2 139 0 0,-1 0 0 0 0,1 0 0 0 0,-1-1 1 0 0,1 1-1 0 0,0 0 0 0 0,-1 0 0 0 0,1 0 0 0 0,0 1 0 0 0,0-1 0 0 0,0 0 0 0 0,0 1 0 0 0,-1-1 0 0 0,1 1 0 0 0,0 0 0 0 0,0-1 0 0 0,0 1 1 0 0,0 0-1 0 0,0 0 0 0 0,0 0-139 0 0,7 0 240 0 0,-1 0 0 0 0,0 1 1 0 0,0 0-1 0 0,0 0 1 0 0,0 0-1 0 0,0 1 0 0 0,0 1 1 0 0,0-1-1 0 0,0 1 1 0 0,-1 0-1 0 0,1 1 0 0 0,4 3-240 0 0,-1 0 204 0 0,0 1 0 0 0,0 0 0 0 0,-1 1-1 0 0,-1 0 1 0 0,1 1 0 0 0,-1 0-1 0 0,4 7-203 0 0,12 20 157 0 0,-2 1 0 0 0,-1 1 0 0 0,-3 1 0 0 0,5 14-157 0 0,-13-30 34 0 0,65 157 59 0 0,-26-60-733 0 0,61 108 640 0 0,-99-209-459 0 0,53 96-4812 0 0,-25-38-5122 0 0,-35-71 8480 0 0</inkml:trace>
  <inkml:trace contextRef="#ctx0" brushRef="#br0" timeOffset="306.085">660 738 600 0 0,'-20'11'3289'0'0,"0"0"0"0"0,0-2-1 0 0,-1 0 1 0 0,-12 2-3289 0 0,4-1 2566 0 0,1 1 0 0 0,-4 4-2566 0 0,-8 6 433 0 0,2 2-1 0 0,1 2 1 0 0,1 1-1 0 0,1 2 1 0 0,-2 4-433 0 0,-3 6-1162 0 0,1 2-1 0 0,-9 16 1163 0 0,2-3-5522 0 0,-5-4-5338 0 0,41-42 8917 0 0</inkml:trace>
  <inkml:trace contextRef="#ctx0" brushRef="#br0" timeOffset="603.595">1315 864 140 0 0,'3'2'744'0'0,"-1"0"0"0"0,1-1 0 0 0,0 1 0 0 0,0 1 0 0 0,-1-1 0 0 0,0 0 0 0 0,1 1 0 0 0,1 1-744 0 0,-4-2 333 0 0,1-1-1 0 0,-1 0 0 0 0,1 0 1 0 0,-1 1-1 0 0,1-1 0 0 0,-1 0 1 0 0,0 1-1 0 0,0-1 0 0 0,1 1 1 0 0,-1-1-1 0 0,0 0 0 0 0,0 1 1 0 0,-1-1-1 0 0,1 1 0 0 0,0-1 1 0 0,0 0-1 0 0,-1 1 0 0 0,1-1 1 0 0,0 0-1 0 0,-1 1 0 0 0,0-1 1 0 0,1 0-1 0 0,-1 0-332 0 0,-10 19 1503 0 0,0-1-1 0 0,-1 0 1 0 0,-8 8-1503 0 0,3-4 1019 0 0,0 1 0 0 0,-1 7-1019 0 0,14-24 72 0 0,1-1 1 0 0,0 2-1 0 0,0-1 0 0 0,0 0 0 0 0,1 1 1 0 0,0-1-1 0 0,1 1 0 0 0,-1-1 0 0 0,2 1 1 0 0,-1 3-73 0 0,1-6 9 0 0,1 0 0 0 0,-1 0 0 0 0,1 0 0 0 0,0 0 0 0 0,1-1 0 0 0,-1 1 0 0 0,1 0 0 0 0,0 0 0 0 0,0-1 0 0 0,1 1 1 0 0,-1-1-1 0 0,1 0 0 0 0,0 1 0 0 0,0-1 0 0 0,0-1 0 0 0,1 1 0 0 0,-1 0 0 0 0,1-1 0 0 0,0 0 0 0 0,0 0 0 0 0,0 0 1 0 0,0 0-1 0 0,1-1 0 0 0,-1 1 0 0 0,1-1 0 0 0,0 0-9 0 0,8 3-46 0 0,1 0-1 0 0,-1 0 1 0 0,1-1 0 0 0,0-1 0 0 0,0-1 0 0 0,0 0-1 0 0,1 0 1 0 0,10-2 46 0 0,-15 0-550 0 0,0 0-1 0 0,0-1 1 0 0,0 0-1 0 0,0-1 1 0 0,0 0-1 0 0,0 0 1 0 0,0-1 0 0 0,-1-1-1 0 0,0 0 1 0 0,4-2 550 0 0,-6 3-793 0 0,-1-1-1 0 0,-1 0 1 0 0,1 0 0 0 0,-1-1 0 0 0,1 0 0 0 0,-1 0 0 0 0,-1 0 0 0 0,1 0-1 0 0,-1-1 1 0 0,0 0 0 0 0,0 0 0 0 0,0 0 0 0 0,-1 0 0 0 0,0 0 0 0 0,0-3 793 0 0,9-25-2470 0 0</inkml:trace>
  <inkml:trace contextRef="#ctx0" brushRef="#br0" timeOffset="944.174">1494 484 676 0 0,'-23'12'4389'0'0,"17"-10"-2182"0"0,-1 0 0 0 0,1-1 0 0 0,-1 0 0 0 0,1 0 0 0 0,-1-1 0 0 0,1 1 0 0 0,-5-2-2207 0 0,18 8 447 0 0,9 1-1417 0 0,-2-3-839 0 0,1 0 0 0 0,0-2 0 0 0,0 0 0 0 0,0 0 0 0 0,0-2 0 0 0,0 0 0 0 0,0 0 0 0 0,1-1 0 0 0,-1-1 0 0 0,6-2 1809 0 0,13-2-1769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1676 0 0,'-57'56'11118'0'0,"-5"6"-7384"0"0,27-22-2749 0 0,-22 25-153 0 0,2 3 0 0 0,4 2 0 0 0,-7 15-832 0 0,44-59-103 0 0,1 0 0 0 0,1 0 0 0 0,2 1 0 0 0,-1 2 103 0 0,6-11-1875 0 0,0 1-1 0 0,1 0 1 0 0,-1 19 1875 0 0,5-36-357 0 0,-1 0 1 0 0,1 0-1 0 0,0 1 1 0 0,0-1-1 0 0,0 0 1 0 0,0 0-1 0 0,0 0 1 0 0,0 0 0 0 0,0 0-1 0 0,1 0 1 0 0,-1 0-1 0 0,1 0 1 0 0,-1 0-1 0 0,1 0 1 0 0,0 0-1 0 0,0 0 1 0 0,0-1 0 0 0,0 1-1 0 0,0 0 1 0 0,0-1-1 0 0,1 1 1 0 0,-1 0-1 0 0,1-1 1 0 0,-1 1-1 0 0,1-1 1 0 0,-1 0 0 0 0,1 0-1 0 0,0 1 1 0 0,1 0 356 0 0,19 3-2562 0 0</inkml:trace>
  <inkml:trace contextRef="#ctx0" brushRef="#br0" timeOffset="292.93">630 485 552 0 0,'1'1'254'0'0,"-1"-1"-1"0"0,1 1 0 0 0,-1-1 1 0 0,0 1-1 0 0,1-1 1 0 0,-1 1-1 0 0,0-1 1 0 0,0 1-1 0 0,0-1 1 0 0,1 1-1 0 0,-1-1 1 0 0,0 1-1 0 0,0 0 1 0 0,0-1-1 0 0,0 1 1 0 0,0-1-1 0 0,0 1 1 0 0,0 0-1 0 0,0-1 1 0 0,0 1-1 0 0,0-1 1 0 0,0 1-1 0 0,0 0 0 0 0,-1-1 1 0 0,1 1-1 0 0,0-1 1 0 0,0 1-1 0 0,-1-1 1 0 0,1 1-1 0 0,0-1 1 0 0,-1 1-1 0 0,1-1 1 0 0,0 1-1 0 0,-1-1 1 0 0,1 1-1 0 0,-1-1 1 0 0,1 0-1 0 0,-1 1 1 0 0,1-1-1 0 0,-1 0 1 0 0,1 1-1 0 0,-1-1 1 0 0,1 0-1 0 0,-1 0 0 0 0,1 1 1 0 0,-1-1-1 0 0,1 0 1 0 0,-1 0-1 0 0,0 0 1 0 0,1 0-1 0 0,-1 0-253 0 0,-44 14 5694 0 0,22-8-5003 0 0,-13 7 396 0 0,-32 17-1087 0 0,58-25 62 0 0,1 1 0 0 0,-1-1 1 0 0,1 2-1 0 0,0-1 1 0 0,1 1-1 0 0,0 1 1 0 0,0-1-1 0 0,0 1 1 0 0,0 2-63 0 0,7-9 14 0 0,0 0 0 0 0,0 0 0 0 0,0 1 0 0 0,0-1 0 0 0,0 0 0 0 0,1 1 0 0 0,-1-1 0 0 0,0 0 0 0 0,1 1 0 0 0,-1-1 1 0 0,1 1-1 0 0,0-1 0 0 0,-1 1 0 0 0,1-1 0 0 0,0 1 0 0 0,0-1 0 0 0,0 1 0 0 0,0-1 0 0 0,0 1 0 0 0,0-1 0 0 0,1 1 0 0 0,-1-1 1 0 0,0 0-1 0 0,1 2-14 0 0,0-1 8 0 0,0 0 1 0 0,1-1 0 0 0,-1 1 0 0 0,1 0-1 0 0,-1 0 1 0 0,1-1 0 0 0,-1 1-1 0 0,1-1 1 0 0,0 0 0 0 0,0 1 0 0 0,0-1-1 0 0,0 0 1 0 0,0 0 0 0 0,0 0-1 0 0,0 0-8 0 0,8 2 6 0 0,1 0 1 0 0,-1 0-1 0 0,1 0 0 0 0,-1-1 0 0 0,1-1 0 0 0,4 0-6 0 0,6 0-107 0 0,0-1 0 0 0,1-1 0 0 0,-1 0 0 0 0,0-2 1 0 0,-1-1-1 0 0,1 0 0 0 0,0-2 0 0 0,7-3 107 0 0,-20 6-323 0 0,0 0 1 0 0,-1 0-1 0 0,1-1 0 0 0,0 0 0 0 0,-1-1 1 0 0,0 1-1 0 0,0-1 0 0 0,-1-1 1 0 0,1 1-1 0 0,-1-1 0 0 0,0 0 1 0 0,-1-1-1 0 0,1 0 0 0 0,-1 1 1 0 0,0-2-1 0 0,-1 1 0 0 0,0 0 1 0 0,0-1-1 0 0,-1 0 0 0 0,0 0 1 0 0,2-8 322 0 0,-3 10-281 0 0,-1-1 1 0 0,0 0-1 0 0,0 0 1 0 0,0 0-1 0 0,-1 1 1 0 0,0-1-1 0 0,0 0 1 0 0,-1 0-1 0 0,0 0 0 0 0,0 0 1 0 0,-1 1-1 0 0,0-1 1 0 0,0 0-1 0 0,-1-2 281 0 0,0 4-74 0 0,0 0 0 0 0,0 0 0 0 0,0 1-1 0 0,-1-1 1 0 0,0 1 0 0 0,1 0-1 0 0,-1 0 1 0 0,-1 0 0 0 0,1 0 0 0 0,-1 1-1 0 0,1 0 1 0 0,-1-1 0 0 0,0 2-1 0 0,0-1 1 0 0,0 1 0 0 0,-1 0-1 0 0,1 0 1 0 0,-1 0 74 0 0,-8-2-703 0 0,-11-3-3571 0 0,24 7 2465 0 0,1 0 197 0 0</inkml:trace>
  <inkml:trace contextRef="#ctx0" brushRef="#br0" timeOffset="1008.557">926 460 568 0 0,'0'6'1064'0'0,"0"-1"1"0"0,-1 1-1 0 0,0-1 1 0 0,0 1-1 0 0,-1-1 0 0 0,1 0 1 0 0,-1 0-1 0 0,0 1 1 0 0,-1-1-1 0 0,1 0 0 0 0,-1-1 1 0 0,0 1-1 0 0,0 0 1 0 0,-1-1-1065 0 0,-10 18 843 0 0,12-19-677 0 0,0 1 0 0 0,0-1 0 0 0,0 1 0 0 0,1 0 0 0 0,-1-1 0 0 0,1 1 0 0 0,0 0 0 0 0,0 0-1 0 0,0 0 1 0 0,1 0 0 0 0,-1 0 0 0 0,1 0 0 0 0,0 0 0 0 0,0 0-166 0 0,1-2 35 0 0,-1-1 0 0 0,1 1-1 0 0,0 0 1 0 0,-1-1 0 0 0,1 1-1 0 0,0-1 1 0 0,0 1 0 0 0,0-1-1 0 0,0 1 1 0 0,0-1 0 0 0,0 0-1 0 0,1 1 1 0 0,-1-1 0 0 0,0 0-1 0 0,1 0 1 0 0,-1 0 0 0 0,1 0-1 0 0,-1 0 1 0 0,1 0 0 0 0,-1-1-1 0 0,1 1 1 0 0,0 0 0 0 0,-1-1-1 0 0,1 1 1 0 0,0-1 0 0 0,-1 0-1 0 0,1 1 1 0 0,0-1 0 0 0,0 0-1 0 0,-1 0 1 0 0,1 0 0 0 0,2-1-35 0 0,8 1 9 0 0,1 0-1 0 0,0-1 1 0 0,0-1 0 0 0,-1 0 0 0 0,1-1-1 0 0,-1 0 1 0 0,1-1 0 0 0,-1 0 0 0 0,5-4-9 0 0,19-9-719 0 0,0-2 1 0 0,14-12 718 0 0,-24 13-1244 0 0,0-1 0 0 0,-1-2 1244 0 0,-8 7-182 0 0,0 0 0 0 0,1 1-1 0 0,0 1 1 0 0,1 0 0 0 0,1 1 182 0 0,-33 18 1503 0 0,0 0 1 0 0,1 0 0 0 0,-11 10-1504 0 0,-3 4 606 0 0,1 0 1 0 0,-7 10-607 0 0,25-23 40 0 0,1-1 0 0 0,-1 1 0 0 0,1 0 1 0 0,1 1-1 0 0,0-1 0 0 0,0 1 1 0 0,0 0-1 0 0,1 0 0 0 0,0 2-40 0 0,4-9 19 0 0,-1 0-1 0 0,0-1 1 0 0,1 1 0 0 0,-1 0-1 0 0,1 1 1 0 0,-1-1 0 0 0,1 0-1 0 0,0 0 1 0 0,0 0-1 0 0,0 0 1 0 0,0 0 0 0 0,0 0-1 0 0,1 0 1 0 0,-1 0 0 0 0,1 0-1 0 0,-1 0 1 0 0,1 0-1 0 0,0 0 1 0 0,-1 0 0 0 0,1 0-1 0 0,0-1 1 0 0,0 1 0 0 0,1 0-1 0 0,-1 0 1 0 0,0-1-1 0 0,0 1 1 0 0,1-1 0 0 0,-1 1-1 0 0,1-1 1 0 0,0 0 0 0 0,-1 1-1 0 0,1-1 1 0 0,0 0-1 0 0,0 0 1 0 0,-1 0 0 0 0,1-1-1 0 0,0 1 1 0 0,0 0 0 0 0,0-1-1 0 0,0 1 1 0 0,0-1 0 0 0,0 1-1 0 0,0-1 1 0 0,0 0-1 0 0,1 0 1 0 0,-1 0-19 0 0,12 1 34 0 0,0 0 0 0 0,1-1 1 0 0,-1-1-1 0 0,0 0 0 0 0,1-1 0 0 0,-1 0 1 0 0,0-1-1 0 0,2-2-34 0 0,8-2-40 0 0,0-1 1 0 0,0-1-1 0 0,-1-2 0 0 0,4-2 40 0 0,-15 6-187 0 0,0 0-1 0 0,-1-1 1 0 0,9-8 187 0 0,-17 13-81 0 0,1 0 0 0 0,-1 0 0 0 0,0 0 0 0 0,0 0 0 0 0,0-1 0 0 0,0 1-1 0 0,-1-1 1 0 0,1 0 0 0 0,-1 0 0 0 0,0 0 0 0 0,0 0 0 0 0,-1 0 0 0 0,1-3 81 0 0,-2 7 2 0 0,0 0-1 0 0,0 0 1 0 0,1-1-1 0 0,-1 1 1 0 0,0 0 0 0 0,0-1-1 0 0,0 1 1 0 0,0 0-1 0 0,0 0 1 0 0,0-1-1 0 0,0 1 1 0 0,0 0 0 0 0,1 0-1 0 0,-1-1 1 0 0,0 1-1 0 0,0 0 1 0 0,0 0-1 0 0,1 0 1 0 0,-1-1 0 0 0,0 1-1 0 0,0 0 1 0 0,0 0-1 0 0,1 0 1 0 0,-1 0-1 0 0,0-1 1 0 0,0 1-1 0 0,1 0 1 0 0,-1 0 0 0 0,0 0-1 0 0,1 0 1 0 0,-1 0-1 0 0,0 0 1 0 0,0 0-1 0 0,1 0 1 0 0,-1 0 0 0 0,0 0-1 0 0,1 0 1 0 0,-1 0-1 0 0,0 0 1 0 0,0 0-1 0 0,1 0 1 0 0,-1 0 0 0 0,0 0-1 0 0,0 0 1 0 0,1 1-1 0 0,-1-1 1 0 0,0 0-1 0 0,0 0 1 0 0,1 0 0 0 0,-1 0-1 0 0,0 0 1 0 0,0 1-1 0 0,1-1 1 0 0,-1 0-2 0 0,20 17 422 0 0,5 1-109 0 0,-19-16-279 0 0,0-1 0 0 0,0 0 0 0 0,0 0 0 0 0,1 0 0 0 0,-1-1 1 0 0,0 0-1 0 0,1 0 0 0 0,-1-1 0 0 0,0 1 0 0 0,0-2 0 0 0,3 0-34 0 0,69-22 68 0 0,-61 18-61 0 0,-7 3-7 0 0,4-1-5 0 0,0-1 0 0 0,-1 0-1 0 0,0-1 1 0 0,0 0 0 0 0,0-1 0 0 0,-1-1-1 0 0,0 0 1 0 0,-1 0 0 0 0,2-2 5 0 0,-11 8 0 0 0,0 1-1 0 0,-1 0 1 0 0,0-1-1 0 0,1 1 1 0 0,-1-1 0 0 0,0 1-1 0 0,1-1 1 0 0,-1 1-1 0 0,0-1 1 0 0,0 0 0 0 0,0 0-1 0 0,-1 1 1 0 0,1-1 0 0 0,0 0-1 0 0,-1 0 1 0 0,1 0-1 0 0,-1 0 1 0 0,0 0 0 0 0,1 0-1 0 0,-1-1 1 0 0,-1 2 0 0 0,1-1 0 0 0,-1 1 0 0 0,1 0 0 0 0,-1 0 0 0 0,0-1 1 0 0,1 1-1 0 0,-1 0 0 0 0,0 0 0 0 0,0 0 0 0 0,0 0 0 0 0,0 0 0 0 0,0 0 0 0 0,0 0 0 0 0,0 0 0 0 0,0 1 0 0 0,0-1 0 0 0,0 0 0 0 0,-1 0 0 0 0,1 1 0 0 0,0-1 0 0 0,-2 0 0 0 0,-5-1 6 0 0,0 0 0 0 0,0 0-1 0 0,0 0 1 0 0,-1 1-1 0 0,1 0 1 0 0,-1 0-1 0 0,1 1 1 0 0,-3 1-6 0 0,-3 1 62 0 0,0 0 1 0 0,1 1-1 0 0,-1 1 1 0 0,1 0-1 0 0,0 1 1 0 0,0 0-1 0 0,0 1 1 0 0,1 0-1 0 0,0 1 1 0 0,0 1-1 0 0,1 0 1 0 0,0 0-1 0 0,0 1 1 0 0,1 1-1 0 0,0 0 1 0 0,1 0-1 0 0,0 1 1 0 0,-1 2-63 0 0,4-5 26 0 0,0 0 0 0 0,0 0 1 0 0,1 1-1 0 0,0 0 0 0 0,0 0 0 0 0,1 0 0 0 0,1 1 1 0 0,-1-1-1 0 0,2 1 0 0 0,-1 0 0 0 0,1 0 0 0 0,1 0 1 0 0,0 0-1 0 0,0 0 0 0 0,1 1 0 0 0,0-1 0 0 0,1 0 1 0 0,0 0-1 0 0,0 0 0 0 0,1 0 0 0 0,1 0 0 0 0,0 0 1 0 0,0-1-1 0 0,1 1 0 0 0,0 0-26 0 0,1-2 16 0 0,0-1 1 0 0,0 1-1 0 0,0-1 0 0 0,1-1 0 0 0,0 1 0 0 0,1-1 1 0 0,-1 0-1 0 0,8 5-16 0 0,-7-5 10 0 0,6 4-103 0 0,1-1 1 0 0,0 0 0 0 0,0 0 0 0 0,1-1 0 0 0,0-1 0 0 0,1-1 0 0 0,-1 0-1 0 0,1-1 1 0 0,11 2 92 0 0,30 0-3018 0 0,-4-10-3579 0 0,-49 2 5879 0 0,-1 0 1 0 0,0 1-1 0 0,0-1 1 0 0,1 0 0 0 0,-1-1-1 0 0,0 1 1 0 0,0 0-1 0 0,0-1 1 0 0,0 0 0 0 0,-1 0-1 0 0,1 0 1 0 0,0 0-1 0 0,-1 0 1 0 0,1 0 0 0 0,0-2 717 0 0,7-8-2066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15 191 916 0 0,'-12'3'4904'0'0,"9"-7"-1386"0"0,14-12-1508 0 0,-2 8-1665 0 0,1 1-1 0 0,1 0 0 0 0,-1 0 1 0 0,1 1-1 0 0,0 1 0 0 0,1 0 1 0 0,1-1-345 0 0,88-25 824 0 0,-60 19-628 0 0,28-9 15 0 0,2 2 0 0 0,0 4 0 0 0,0 3 0 0 0,37 0-211 0 0,-103 11-2 0 0,0 1-1 0 0,0 0 1 0 0,0 0-1 0 0,0 1 1 0 0,0 0-1 0 0,0 0 0 0 0,2 0 3 0 0,-6 0 18 0 0,1-1 0 0 0,-1 1 0 0 0,1 0-1 0 0,-1-1 1 0 0,0 1 0 0 0,0 0 0 0 0,1 0-1 0 0,-1 0 1 0 0,0 0 0 0 0,0 0 0 0 0,0 0 0 0 0,0 0-1 0 0,0 0 1 0 0,0 1 0 0 0,0-1 0 0 0,0 0-1 0 0,-1 1 1 0 0,1-1 0 0 0,0 0 0 0 0,-1 1-1 0 0,1-1 1 0 0,-1 1 0 0 0,0-1 0 0 0,1 1-1 0 0,-1 0-17 0 0,1 2 36 0 0,0 0 0 0 0,1 0 0 0 0,-1 0 0 0 0,1 0 0 0 0,0-1 0 0 0,0 1 0 0 0,0-1 0 0 0,0 1 0 0 0,1-1 0 0 0,0 0 0 0 0,-1 0 0 0 0,1 0 0 0 0,0 0 0 0 0,0 0 0 0 0,1-1 0 0 0,-1 1 0 0 0,1-1 0 0 0,-1 0 0 0 0,1 0 0 0 0,-1 0 0 0 0,1-1 0 0 0,0 1 0 0 0,0-1 0 0 0,0 0 0 0 0,2 0-36 0 0,15 4-27 0 0,0-1 0 0 0,0 0-1 0 0,0-2 1 0 0,7 0 27 0 0,-22-2 24 0 0,8 1-111 0 0,89 3-1226 0 0,-36-11-4813 0 0,-50 0 3097 0 0,-14 4-1042 0 0,-11-4 2425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3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83 308 0 0,'0'1'158'0'0,"0"-1"1"0"0,0 1-1 0 0,0-1 0 0 0,0 1 0 0 0,0-1 1 0 0,0 1-1 0 0,0-1 0 0 0,0 1 1 0 0,1-1-1 0 0,-1 1 0 0 0,0-1 1 0 0,0 1-1 0 0,0-1 0 0 0,0 1 0 0 0,1-1 1 0 0,-1 1-1 0 0,0-1 0 0 0,0 0 1 0 0,1 1-1 0 0,-1-1 0 0 0,0 1 0 0 0,1-1 1 0 0,-1 0-1 0 0,0 1 0 0 0,1-1 1 0 0,-1 0-1 0 0,1 1 0 0 0,-1-1 0 0 0,1 0 1 0 0,-1 0-1 0 0,0 0 0 0 0,1 1 1 0 0,-1-1-1 0 0,1 0 0 0 0,-1 0 0 0 0,1 0 1 0 0,-1 0-1 0 0,1 0 0 0 0,-1 0 1 0 0,1 0-1 0 0,-1 0 0 0 0,1 0 1 0 0,-1 0-1 0 0,1 0 0 0 0,-1 0 0 0 0,1 0 1 0 0,-1 0-1 0 0,1-1 0 0 0,0 1-158 0 0,35-6 2032 0 0,-25 4-1590 0 0,73-15 2486 0 0,3-4-2928 0 0,-8 1 466 0 0,33-2-466 0 0,-87 19 4 0 0,0 0 1 0 0,1 2-1 0 0,-1 1 1 0 0,0 1-1 0 0,1 1 1 0 0,13 3-5 0 0,-31-4 1 0 0,0 1 1 0 0,0 1 0 0 0,0-1 0 0 0,0 1 0 0 0,-1 1 0 0 0,1-1 0 0 0,-1 1 0 0 0,0 1 0 0 0,0-1-1 0 0,0 1 1 0 0,0 1-2 0 0,8 8 4 0 0,0 1 0 0 0,-1 1-1 0 0,7 11-3 0 0,-12-17-1 0 0,-6-6-113 0 0,0-1 0 0 0,0 1 0 0 0,0-1 0 0 0,1 0 0 0 0,-1 0 0 0 0,1 0 1 0 0,-1-1-1 0 0,1 1 0 0 0,0-1 0 0 0,0 0 0 0 0,1 0 0 0 0,-1 0 0 0 0,0-1 1 0 0,0 0-1 0 0,1 1 0 0 0,-1-1 0 0 0,1-1 0 0 0,-1 1 0 0 0,5-1 114 0 0,-1 0-844 0 0,-1-1-1 0 0,1 0 1 0 0,0 0-1 0 0,-1-1 1 0 0,1 0-1 0 0,-1 0 1 0 0,0-1-1 0 0,0 0 1 0 0,0 0-1 0 0,0-1 1 0 0,2-1 844 0 0,10-7-1808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74 676 0 0,'1'-1'752'0'0,"1"0"0"0"0,-1 0 0 0 0,0 0-1 0 0,0 1 1 0 0,1-1 0 0 0,-1 0 0 0 0,1 1 0 0 0,-1-1-1 0 0,0 1 1 0 0,1 0 0 0 0,-1-1 0 0 0,1 1 0 0 0,-1 0-1 0 0,1 0 1 0 0,1 0-752 0 0,25 5 3901 0 0,31 25-4295 0 0,-41-20 1783 0 0,282 169 1015 0 0,-95-54-2388 0 0,-80-49-530 0 0,11 6-4426 0 0,3-9-6091 0 0,-110-60 9003 0 0</inkml:trace>
  <inkml:trace contextRef="#ctx0" brushRef="#br0" timeOffset="296.082">1116 1 380 0 0,'-32'27'2308'0'0,"-8"2"404"0"0,-6 3 169 0 0,-8 5-21 0 0,-7 7-1236 0 0,1 9-656 0 0,-3 3-216 0 0,2 1-56 0 0,5-2-40 0 0,3-3-120 0 0,9-2-303 0 0,-1-3-602 0 0,6-3-863 0 0,6-3-1244 0 0,0-1-644 0 0,-2-6-152 0 0,3-3 283 0 0,-8-8 701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1596 12 252 0 0,'-27'-5'2066'0'0,"0"2"0"0"0,-1 0 0 0 0,1 2 1 0 0,-3 2-2067 0 0,-9 1 1340 0 0,-1 1 0 0 0,-20 7-1340 0 0,-41 12 1514 0 0,-69 28-1514 0 0,143-42 590 0 0,-393 139 4843 0 0,297-94-3959 0 0,1 5-1 0 0,-31 25-1473 0 0,141-77 29 0 0,-42 29 57 0 0,50-32-85 0 0,0 0 1 0 0,0 0-1 0 0,0 0 1 0 0,1 1 0 0 0,0 0-1 0 0,-1 0 1 0 0,1-1-1 0 0,1 2 1 0 0,-1-1 0 0 0,1 0-1 0 0,-1 1-1 0 0,3-4-1 0 0,0 0 0 0 0,0 0 1 0 0,-1 0-1 0 0,1 0 0 0 0,0 0 0 0 0,0 0 0 0 0,0 0 0 0 0,0 0 0 0 0,1 0 0 0 0,-1 0 0 0 0,0 0 0 0 0,0 0 0 0 0,1 0 0 0 0,-1 0 0 0 0,0 0 1 0 0,1 0-1 0 0,-1 0 0 0 0,1 0 0 0 0,0 0 0 0 0,-1 0 0 0 0,1-1 0 0 0,-1 1 0 0 0,1 0 0 0 0,0 0 0 0 0,0-1 0 0 0,0 1 0 0 0,-1 0 0 0 0,1-1 0 0 0,0 1 1 0 0,0-1-1 0 0,0 1 0 0 0,0-1 0 0 0,0 1 0 0 0,0-1 0 0 0,0 0 0 0 0,0 0 0 0 0,0 1 0 0 0,0-1 0 0 0,0 0 1 0 0,47 10-34 0 0,-45-10 31 0 0,63 4-57 0 0,-1-2 0 0 0,1-3 0 0 0,43-8 60 0 0,-42 3-150 0 0,-1 3-1 0 0,1 3 1 0 0,39 5 150 0 0,-98-4-68 0 0,0 0 0 0 0,0 1-1 0 0,0 0 1 0 0,0 0 0 0 0,0 1-1 0 0,-1 0 1 0 0,2 0 68 0 0,-8-2-11 0 0,1 0 0 0 0,-1-1 0 0 0,0 1 0 0 0,0 0 0 0 0,0-1 0 0 0,0 1 0 0 0,0 0 1 0 0,0 0-1 0 0,0 0 0 0 0,0 0 0 0 0,0 0 0 0 0,0 0 0 0 0,-1 0 0 0 0,1 1 0 0 0,0-1 0 0 0,-1 0 0 0 0,1 0 1 0 0,-1 0-1 0 0,1 1 0 0 0,-1-1 0 0 0,0 0 0 0 0,1 1 0 0 0,-1-1 0 0 0,0 0 0 0 0,0 1 0 0 0,0-1 0 0 0,0 0 0 0 0,0 1 1 0 0,0-1-1 0 0,0 0 0 0 0,-1 1 0 0 0,1-1 0 0 0,0 0 0 0 0,-1 0 0 0 0,1 1 0 0 0,-1-1 0 0 0,1 0 0 0 0,-1 0 0 0 0,0 1 1 0 0,1-1-1 0 0,-1 0 0 0 0,0 0 0 0 0,0 0 0 0 0,0 0 0 0 0,0 0 0 0 0,0 0 11 0 0,-11 11-3 0 0,0-1 0 0 0,-1 1-1 0 0,-1-2 1 0 0,1 0 0 0 0,-1-1 0 0 0,-1 0-1 0 0,0-1 1 0 0,-15 5 3 0 0,1 2 8 0 0,-169 79 82 0 0,-8 4 129 0 0,156-72 87 0 0,1 4 1 0 0,-42 31-307 0 0,85-56 36 0 0,-9 6 106 0 0,1 1 0 0 0,-14 14-142 0 0,25-24 14 0 0,1 1 1 0 0,-1 0-1 0 0,1 0 0 0 0,-1 0 0 0 0,1 1 0 0 0,0-1 0 0 0,0 0 0 0 0,0 1 0 0 0,1-1 1 0 0,-1 1-1 0 0,1 0 0 0 0,0 0 0 0 0,0-1 0 0 0,0 1 0 0 0,1 0 0 0 0,-1 4-14 0 0,2-6 3 0 0,-1 1 0 0 0,1 0 0 0 0,0-1 0 0 0,0 0 0 0 0,0 1 0 0 0,0-1-1 0 0,1 1 1 0 0,-1-1 0 0 0,1 0 0 0 0,-1 0 0 0 0,1 0 0 0 0,0 0 0 0 0,0 0 0 0 0,0 0-1 0 0,0-1 1 0 0,0 1 0 0 0,0 0 0 0 0,0-1 0 0 0,0 0 0 0 0,1 1 0 0 0,-1-1 0 0 0,1 0-1 0 0,-1 0 1 0 0,1-1 0 0 0,-1 1 0 0 0,1 0-3 0 0,11 3 4 0 0,1 0-1 0 0,-1-1 1 0 0,1 0 0 0 0,2-1-4 0 0,46 3-20 0 0,0-2 1 0 0,-1-3 0 0 0,27-5 19 0 0,190-27-67 0 0,-263 30 66 0 0,834-129-620 0 0,-487 67-5712 0 0,-316 56 4287 0 0,153-32-8796 0 0,-163 30 9173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1082 744 0 0,'-8'2'814'0'0,"-1"-1"5284"0"0,9-1 47 0 0,8-1-5535 0 0,276-24 365 0 0,146-9-3166 0 0,-383 31-1104 0 0,1-1-1 0 0,-1-3 1 0 0,6-3 3295 0 0,-21 1-2177 0 0</inkml:trace>
  <inkml:trace contextRef="#ctx0" brushRef="#br0" timeOffset="424.05">378 985 1140 0 0,'0'0'324'0'0,"-38"16"4277"0"0,37-16-4254 0 0,-1 1 0 0 0,1-1 0 0 0,0 0 1 0 0,-1 1-1 0 0,1-1 0 0 0,0 0 0 0 0,-1 0 0 0 0,1 0 0 0 0,0 0 0 0 0,-1 0 1 0 0,1 0-1 0 0,-1 0 0 0 0,1 0 0 0 0,0-1 0 0 0,-1 1 0 0 0,1 0 0 0 0,0-1 1 0 0,0 1-1 0 0,-1-1 0 0 0,1 1 0 0 0,0-1 0 0 0,0 0 0 0 0,0 0 0 0 0,-1 1 1 0 0,1-1-1 0 0,-1-1-347 0 0,2 1 139 0 0,0-1 0 0 0,0 1 1 0 0,-1 0-1 0 0,1-1 0 0 0,0 1 0 0 0,0 0 1 0 0,0 0-1 0 0,0-1 0 0 0,0 1 0 0 0,1 0 1 0 0,-1-1-1 0 0,0 1 0 0 0,1 0 0 0 0,-1 0 1 0 0,1-1-1 0 0,-1 1 0 0 0,1 0 1 0 0,-1 0-1 0 0,1 0 0 0 0,0 0 0 0 0,0 0 1 0 0,-1 0-1 0 0,1 0 0 0 0,0 0 0 0 0,0 0 1 0 0,0 0-1 0 0,0 0 0 0 0,1 0-139 0 0,32-27 153 0 0,-33 27-73 0 0,53-36 61 0 0,1 2 1 0 0,44-19-142 0 0,123-50 9 0 0,-64 31-13 0 0,354-193-354 0 0,78-38-2252 0 0,-570 294 2562 0 0,-4 2 51 0 0,0 1 0 0 0,1 0 0 0 0,0 0-1 0 0,0 2 1 0 0,0 0 0 0 0,0 1 0 0 0,10 0-3 0 0,-25 4 12 0 0,0 0 0 0 0,-1 0 1 0 0,1 0-1 0 0,0 0 0 0 0,0 1 0 0 0,-1-1 0 0 0,1 0 1 0 0,0 1-1 0 0,-1 0 0 0 0,1-1 0 0 0,0 1 1 0 0,-1 0-1 0 0,1 0 0 0 0,-1 0 0 0 0,1 0 0 0 0,-1 0 1 0 0,0 0-1 0 0,1 0 0 0 0,-1 0 0 0 0,0 1 1 0 0,0-1-1 0 0,0 0 0 0 0,0 1 0 0 0,0-1 1 0 0,0 1-1 0 0,0-1 0 0 0,0 1 0 0 0,-1 0 0 0 0,1-1 1 0 0,0 1-1 0 0,-1 0 0 0 0,0-1 0 0 0,1 1 1 0 0,-1 0-1 0 0,0 0 0 0 0,0-1 0 0 0,0 1 1 0 0,0 0-1 0 0,0 1-12 0 0,0 11 208 0 0,-1 0 1 0 0,0 0-1 0 0,-1 0 1 0 0,-3 12-209 0 0,2-12 193 0 0,-3 21 187 0 0,-6 32 346 0 0,3 1-1 0 0,1 40-725 0 0,7-85 18 0 0,2 0-1 0 0,1 0 1 0 0,0 0 0 0 0,2 0-1 0 0,1 0 1 0 0,0-1-1 0 0,2 0 1 0 0,1 0 0 0 0,6 13-18 0 0,21 24-107 0 0,3 7-653 0 0,-25-32-3153 0 0,-8 0-4140 0 0,-6-25 4930 0 0,-1-1 530 0 0</inkml:trace>
  <inkml:trace contextRef="#ctx0" brushRef="#br0" timeOffset="624.157">1757 1036 276 0 0,'-1'9'460'0'0,"0"-8"-147"0"0,1 0-1 0 0,0 0 1 0 0,-1 0-1 0 0,1 0 1 0 0,0-1-1 0 0,-1 1 0 0 0,1 0 1 0 0,0 0-1 0 0,0 0 1 0 0,0 0-1 0 0,0 0 1 0 0,0 0-1 0 0,0 0 1 0 0,0 0-1 0 0,0 0 0 0 0,1 0 1 0 0,-1 0-1 0 0,0 0 1 0 0,0 0-1 0 0,1 0 1 0 0,-1-1-1 0 0,1 1 0 0 0,-1 0 1 0 0,1 0-1 0 0,-1 0 1 0 0,1 0-1 0 0,-1-1 1 0 0,1 1-1 0 0,0 0 1 0 0,-1-1-1 0 0,1 1 0 0 0,0 0 1 0 0,0-1-1 0 0,-1 1 1 0 0,1-1-1 0 0,0 1 1 0 0,0-1-1 0 0,0 0 1 0 0,0 1-1 0 0,0-1 0 0 0,0 0 1 0 0,0 1-1 0 0,0-1 1 0 0,-1 0-1 0 0,1 0 1 0 0,1 0-313 0 0,36 4 742 0 0,1-1 0 0 0,-1-2 0 0 0,0-1 0 0 0,19-4-742 0 0,-13 1 391 0 0,141-3 214 0 0,81-5-1543 0 0,-91-7-5368 0 0,-152 15 4708 0 0,-1-1 0 0 0,0-1 0 0 0,0-1 0 0 0,-1-2 0 0 0,0 1 0 0 0,0-3 1598 0 0,22-12-1961 0 0</inkml:trace>
  <inkml:trace contextRef="#ctx0" brushRef="#br0" timeOffset="904.209">3631 176 276 0 0,'-71'41'12964'0'0,"52"-31"-11792"0"0,0 0 1 0 0,1 2 0 0 0,0 0-1 0 0,-12 11-1172 0 0,6-1 209 0 0,2 0-1 0 0,1 2 1 0 0,1 0-1 0 0,0 2 1 0 0,2 0-1 0 0,1 1 1 0 0,2 0 0 0 0,0 2-1 0 0,-1 6-208 0 0,9-17 20 0 0,0-1 0 0 0,2 1 0 0 0,0 1-1 0 0,1-1 1 0 0,1 0 0 0 0,0 1 0 0 0,2 0 0 0 0,0 0 0 0 0,1 0-1 0 0,1-1 1 0 0,0 1 0 0 0,2 0 0 0 0,0-1 0 0 0,1 1 0 0 0,1-1 0 0 0,2 2-20 0 0,-1-2-718 0 0,2 0 1 0 0,0-1 0 0 0,1 0-1 0 0,0-1 1 0 0,7 8 717 0 0,-12-18-791 0 0,1 0 0 0 0,0-1-1 0 0,-1 0 1 0 0,2 0 0 0 0,-1 0 0 0 0,0 0-1 0 0,1-1 1 0 0,0 0 0 0 0,0 0 0 0 0,0-1 0 0 0,1 1-1 0 0,-1-1 1 0 0,1-1 0 0 0,0 1 0 0 0,-1-1-1 0 0,3 0 792 0 0,21 1-2602 0 0</inkml:trace>
  <inkml:trace contextRef="#ctx0" brushRef="#br0" timeOffset="1169.928">3831 853 160 0 0,'1'-4'1403'0'0,"1"-1"1"0"0,-1 1-1 0 0,-1-1 0 0 0,1 1 1 0 0,-1-1-1 0 0,1 1 0 0 0,-1-3-1403 0 0,-4-33 4420 0 0,3 31-3930 0 0,0-1 1 0 0,0 1-1 0 0,1 0 0 0 0,0-1 1 0 0,2-7-491 0 0,1 4 177 0 0,1 0 0 0 0,1 0-1 0 0,0 0 1 0 0,1 1 0 0 0,0 0 0 0 0,1 0 0 0 0,0 1 0 0 0,1 0 0 0 0,0 0 0 0 0,0 1-1 0 0,2 0 1 0 0,-1 0 0 0 0,1 1 0 0 0,9-7-177 0 0,3-1 2 0 0,1 1-1 0 0,0 1 1 0 0,2 1 0 0 0,-1 1-1 0 0,2 1 1 0 0,17-6-2 0 0,-30 14 6 0 0,0 0-1 0 0,0 0 1 0 0,0 2-1 0 0,0-1 1 0 0,0 2-1 0 0,1 0 1 0 0,-1 0-1 0 0,1 1-5 0 0,-11 0 1 0 0,0 0 1 0 0,0 0-1 0 0,0 1 0 0 0,0-1 0 0 0,0 1 0 0 0,0-1 0 0 0,0 1 0 0 0,0 0 0 0 0,0 0 1 0 0,-1 0-1 0 0,1 1 0 0 0,0-1 0 0 0,-1 1 0 0 0,1-1 0 0 0,-1 1 0 0 0,1 0 1 0 0,-1 0-1 0 0,0 0 0 0 0,0 0 0 0 0,0 1 0 0 0,0-1 0 0 0,0 0 0 0 0,0 1 1 0 0,-1-1-1 0 0,1 1 0 0 0,-1 0 0 0 0,0-1 0 0 0,0 1 0 0 0,0 0 0 0 0,0 0 0 0 0,0 0 1 0 0,-1 0-1 0 0,1 0 0 0 0,-1 0 0 0 0,0 0 0 0 0,0 0 0 0 0,0 0 0 0 0,0 0-1 0 0,-2 16 92 0 0,0 0 0 0 0,-1 0-1 0 0,-1-1 1 0 0,-1 1-1 0 0,-1-1 1 0 0,0 0-1 0 0,-2 0-91 0 0,-16 55-2603 0 0,21-61 249 0 0,0 0 0 0 0,1 0 0 0 0,0 1 0 0 0,1-1 0 0 0,1 2 2354 0 0,0-14-2572 0 0,4-7 480 0 0</inkml:trace>
  <inkml:trace contextRef="#ctx0" brushRef="#br0" timeOffset="1401.793">4565 59 704 0 0,'21'51'5538'0'0,"1"0"2745"0"0,8 34-8283 0 0,-8-13 2393 0 0,-3 1 1 0 0,-4 1-1 0 0,-2 2-2393 0 0,-11-52 88 0 0,0 0 0 0 0,-1 0 0 0 0,-1 0 1 0 0,-2 0-1 0 0,0 0 0 0 0,-2 0 0 0 0,0 0 0 0 0,-2 0 0 0 0,0-1 1 0 0,-2 0-1 0 0,-5 11-88 0 0,1-10-677 0 0,0 0 1 0 0,-2-1-1 0 0,0 0 1 0 0,-2-1 0 0 0,-7 6 676 0 0,4-7-2219 0 0,-1 0 0 0 0,0-1 0 0 0,-2-1 0 0 0,-1-1 0 0 0,0-1 0 0 0,-1-1 0 0 0,-23 11 2219 0 0,-6-1-2796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55 2384 0 0,'32'17'10039'0'0,"8"5"-4691"0"0,-19-11-5151 0 0,-2 1 0 0 0,1 1 0 0 0,10 11-197 0 0,33 26-138 0 0,3-2 1 0 0,19 7 137 0 0,11 3-3091 0 0,-81-50 1430 0 0,-1 0-1 0 0,1 0 1 0 0,1-2 0 0 0,-1 0 0 0 0,1-1-1 0 0,0 0 1 0 0,6 0 1661 0 0,9-1-2283 0 0</inkml:trace>
  <inkml:trace contextRef="#ctx0" brushRef="#br0" timeOffset="218.053">599 1 388 0 0,'-77'55'8213'0'0,"44"-33"-5141"0"0,2 2-1 0 0,-12 12-3071 0 0,-28 32 4720 0 0,-57 72-4720 0 0,75-73-1718 0 0,-10 19 1718 0 0,25-35-4250 0 0,22-32-1175 0 0,1 1 0 0 0,-8 16 5425 0 0,15-21-2174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215 179 532 0 0,'1'1'248'0'0,"0"0"0"0"0,0 0 0 0 0,0 1-1 0 0,0-1 1 0 0,-1 0 0 0 0,1 1 0 0 0,0-1 0 0 0,-1 0 0 0 0,1 1 0 0 0,-1-1-1 0 0,1 1 1 0 0,-1-1 0 0 0,0 1 0 0 0,0-1 0 0 0,0 1 0 0 0,1-1 0 0 0,-2 1-1 0 0,1 0 1 0 0,0-1 0 0 0,0 1 0 0 0,0-1 0 0 0,-1 1 0 0 0,1-1 0 0 0,-1 1-1 0 0,1-1 1 0 0,-1 0 0 0 0,1 1 0 0 0,-1-1-248 0 0,-26 45 2016 0 0,18-32-1919 0 0,-25 36 484 0 0,-13 13-581 0 0,17-23 525 0 0,1 1 0 0 0,-7 15-525 0 0,35-55 16 0 0,0 0 0 0 0,1 1 0 0 0,-1-1 0 0 0,0 0 1 0 0,1 0-1 0 0,-1 0 0 0 0,0 1 0 0 0,1-1 0 0 0,0 0 1 0 0,-1 0-1 0 0,1 1 0 0 0,0-1 0 0 0,0 0 0 0 0,0 1 0 0 0,-1-1 1 0 0,2 2-17 0 0,-1-3 32 0 0,1 0 0 0 0,-1 0 1 0 0,1 0-1 0 0,-1 0 1 0 0,1 0-1 0 0,-1 0 1 0 0,1 0-1 0 0,-1 0 0 0 0,1 0 1 0 0,-1 0-1 0 0,1 0 1 0 0,0 0-1 0 0,-1 0 0 0 0,1 0 1 0 0,-1 0-1 0 0,1 0 1 0 0,-1-1-1 0 0,1 1 1 0 0,-1 0-1 0 0,1 0 0 0 0,-1-1 1 0 0,0 1-1 0 0,1 0 1 0 0,-1-1-1 0 0,1 1 1 0 0,-1-1-33 0 0,41-30 1319 0 0,-39 29-1337 0 0,171-162 653 0 0,-24 20-682 0 0,-113 112 41 0 0,2 3 1 0 0,1 0-1 0 0,12-4 6 0 0,-44 29-2 0 0,0 0 0 0 0,1 0 1 0 0,-1 1-1 0 0,1 0 0 0 0,6-2 2 0 0,-13 5 0 0 0,0-1 1 0 0,0 1-1 0 0,0 0 0 0 0,0 0 1 0 0,0-1-1 0 0,0 1 0 0 0,0 0 1 0 0,0 0-1 0 0,0 0 0 0 0,0 0 1 0 0,0 0-1 0 0,0 0 0 0 0,0 0 1 0 0,0 0-1 0 0,0 1 0 0 0,0-1 0 0 0,0 0 1 0 0,-1 0-1 0 0,1 1 0 0 0,0-1 1 0 0,0 1-1 0 0,0-1 0 0 0,0 1 1 0 0,0-1-1 0 0,0 1 0 0 0,-1 0 1 0 0,1-1-1 0 0,0 1 0 0 0,-1 0 0 0 0,1 0 1 0 0,0-1-1 0 0,-1 1 0 0 0,1 0 1 0 0,-1 0-1 0 0,1 0 0 0 0,-1 0 1 0 0,1 0-1 0 0,-1 0 0 0 0,0 0 1 0 0,1 0-1 0 0,-1-1 0 0 0,0 1 1 0 0,0 0-1 0 0,0 0 0 0 0,0 1 0 0 0,0-1 1 0 0,0 0-1 0 0,0 0 0 0 0,0 0 1 0 0,0 0-1 0 0,0-1 0 0 0,-1 2 0 0 0,-2 16 4 0 0,-2 0 0 0 0,0 0 0 0 0,-1-1 0 0 0,0 1 0 0 0,-2-1 0 0 0,0-1 0 0 0,-1 1 0 0 0,-2 2-4 0 0,-10 21-4 0 0,13-24-71 0 0,-35 76 221 0 0,40-83-298 0 0,0 1 0 0 0,0 0 0 0 0,0 0 0 0 0,1 0-1 0 0,1 0 1 0 0,0 0 0 0 0,0 0 0 0 0,1 7 152 0 0,0-15-212 0 0,0-1-1 0 0,0 0 1 0 0,0 0 0 0 0,1 0-1 0 0,-1 1 1 0 0,0-1-1 0 0,0 0 1 0 0,1 0 0 0 0,-1 0-1 0 0,0 0 1 0 0,1 0-1 0 0,0 1 1 0 0,-1-1 0 0 0,1 0-1 0 0,-1 0 1 0 0,1 0-1 0 0,0-1 1 0 0,0 1 0 0 0,0 0-1 0 0,-1 0 1 0 0,1 0-1 0 0,0 0 1 0 0,0-1 0 0 0,0 1-1 0 0,0 0 1 0 0,0-1-1 0 0,0 1 1 0 0,1-1 0 0 0,-1 1-1 0 0,0-1 1 0 0,0 0-1 0 0,0 0 1 0 0,0 1 0 0 0,0-1-1 0 0,1 0 1 0 0,-1 0-1 0 0,0 0 1 0 0,0 0 0 0 0,0 0-1 0 0,1 0 1 0 0,-1 0-1 0 0,0-1 1 0 0,0 1 0 0 0,0 0-1 0 0,0-1 1 0 0,1 1-1 0 0,-1-1 1 0 0,0 1 0 0 0,1-1 212 0 0,16-7-1908 0 0</inkml:trace>
  <inkml:trace contextRef="#ctx0" brushRef="#br0" timeOffset="281.125">1364 0 400 0 0,'-13'4'11696'0'0,"-17"2"-7544"0"0,-14 4-2200 0 0,-26 10 341 0 0,-60 28-2293 0 0,97-34 277 0 0,1 2 0 0 0,0 1 0 0 0,1 1 0 0 0,-23 20-277 0 0,48-34 11 0 0,1 0 1 0 0,0 0 0 0 0,1 1 0 0 0,-1 0-1 0 0,1 0 1 0 0,0 0 0 0 0,0 0-1 0 0,1 1 1 0 0,-1 0-12 0 0,3-5 0 0 0,1 1 0 0 0,-1-1 0 0 0,0 1-1 0 0,1 0 1 0 0,-1-1 0 0 0,1 1 0 0 0,0 0 0 0 0,-1-1 0 0 0,1 1 0 0 0,0 0-1 0 0,0 0 1 0 0,0-1 0 0 0,0 1 0 0 0,1 0 0 0 0,-1 0 0 0 0,0-1-1 0 0,1 1 1 0 0,-1 0 0 0 0,1-1 0 0 0,-1 1 0 0 0,1 0 0 0 0,0-1-1 0 0,0 1 1 0 0,0-1 0 0 0,0 1 0 0 0,0-1 0 0 0,0 0 0 0 0,0 1-1 0 0,0-1 1 0 0,0 0 0 0 0,1 0 0 0 0,-1 0 0 0 0,0 0 0 0 0,2 1 0 0 0,7 4-8 0 0,1 0 0 0 0,-1-1 1 0 0,1-1-1 0 0,0 0 0 0 0,0 0 1 0 0,0-1-1 0 0,0 0 1 0 0,1-1-1 0 0,-1 0 0 0 0,7 0 8 0 0,28 1-526 0 0,45-3 526 0 0,-84 0-73 0 0,3-1-110 0 0,45 0-4397 0 0,28-5 4580 0 0,-65 3-3896 0 0,0 0 0 0 0,0-2 0 0 0,15-5 3896 0 0,-24 8-2494 0 0,-8 2 662 0 0</inkml:trace>
  <inkml:trace contextRef="#ctx0" brushRef="#br0" timeOffset="530.877">849 541 1648 0 0,'7'7'2272'0'0,"2"-5"193"0"0,5-2 87 0 0,2-2-972 0 0,8-2-804 0 0,4-1-424 0 0,7-1-188 0 0,-3 0-92 0 0,8-1-44 0 0,-3-1-104 0 0,0 2-212 0 0,3-1-372 0 0,-5-1-676 0 0,5-2-700 0 0,-1-1-245 0 0,1-1 57 0 0,-1-1 316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0 1208 0 0,'-1'2'361'0'0,"0"0"1"0"0,0-1-1 0 0,1 1 0 0 0,-2 0 0 0 0,1-1 0 0 0,0 1 1 0 0,0-1-1 0 0,0 0 0 0 0,-1 1 0 0 0,1-1 0 0 0,0 0 1 0 0,-1 0-1 0 0,1 0 0 0 0,-1 0 0 0 0,0 0 0 0 0,1 0 1 0 0,-1 0-1 0 0,0-1 0 0 0,0 1-361 0 0,-42 14 3512 0 0,25-10-2220 0 0,-87 32 1626 0 0,2 5 0 0 0,2 4 0 0 0,-91 56-2918 0 0,176-91 202 0 0,-49 32 320 0 0,62-40-503 0 0,0 1 1 0 0,0-1-1 0 0,0 1 1 0 0,1-1-1 0 0,-1 1 1 0 0,1 0-1 0 0,0 1 1 0 0,0-1-1 0 0,1 0 1 0 0,-1 1-1 0 0,1 0 1 0 0,0-1-1 0 0,0 2-19 0 0,2-4-1 0 0,-1 1 0 0 0,1-1 0 0 0,0 1 0 0 0,0-1 0 0 0,0 0 0 0 0,0 1 0 0 0,0-1 0 0 0,1 1 0 0 0,-1-1 0 0 0,1 1 0 0 0,0-1 0 0 0,-1 0 0 0 0,1 1 0 0 0,0-1 0 0 0,0 0 0 0 0,1 0 0 0 0,-1 0 0 0 0,0 0 0 0 0,1 0 0 0 0,-1 0 0 0 0,1 0 0 0 0,0 0 0 0 0,-1 0 0 0 0,1-1 0 0 0,0 1 0 0 0,0-1 0 0 0,0 1 0 0 0,0-1 1 0 0,10 6-20 0 0,-1 0-1 0 0,1-1 1 0 0,0 0-1 0 0,10 2 21 0 0,-13-4-10 0 0,48 16-128 0 0,13 2 138 0 0,-25-9-117 0 0,0 2 1 0 0,28 15 116 0 0,-68-28-24 0 0,-1 0 0 0 0,-1 0 0 0 0,1 1 1 0 0,0-1-1 0 0,0 1 0 0 0,-1-1 0 0 0,0 1 1 0 0,1 0-1 0 0,-1 1 0 0 0,0-1 0 0 0,0 0 1 0 0,-1 1-1 0 0,3 3 24 0 0,-5-5-14 0 0,1 0 1 0 0,0 0-1 0 0,-1 0 1 0 0,1 0-1 0 0,-1 0 1 0 0,0 0-1 0 0,0 0 1 0 0,0 0-1 0 0,0 0 1 0 0,0 0-1 0 0,0 0 1 0 0,0 0-1 0 0,-1 0 0 0 0,1 0 1 0 0,-1 0-1 0 0,1 0 1 0 0,-1 0-1 0 0,0-1 1 0 0,0 1-1 0 0,0 0 1 0 0,0 0-1 0 0,0 0 1 0 0,0-1-1 0 0,0 1 1 0 0,0-1-1 0 0,-1 1 1 0 0,1-1-1 0 0,-1 1 0 0 0,1-1 1 0 0,-1 0 13 0 0,-8 8-14 0 0,-1-1-1 0 0,0-1 1 0 0,0 0-1 0 0,0 0 1 0 0,-1-1-1 0 0,0-1 1 0 0,0 0-1 0 0,-1-1 1 0 0,-3 1 14 0 0,-24 6-1 0 0,0-2 0 0 0,-14 0 1 0 0,39-6-62 0 0,0-1 0 0 0,0-1 0 0 0,0-1 1 0 0,0 0-1 0 0,0 0 0 0 0,-1-2 0 0 0,-11-2 62 0 0,22 3-241 0 0,0-1 0 0 0,1 1 0 0 0,-1-1 0 0 0,1 1 0 0 0,-1-1 0 0 0,1-1 0 0 0,0 1 0 0 0,0-1 0 0 0,0 1 0 0 0,0-1 0 0 0,0 0 0 0 0,1-1 0 0 0,-1 1 1 0 0,1-1-1 0 0,0 1 0 0 0,0-1 0 0 0,0 0 0 0 0,0 0 0 0 0,1 0 0 0 0,0-1 0 0 0,0 1 0 0 0,0-1 0 0 0,0 1 0 0 0,1-1 0 0 0,-1 1 0 0 0,1-3 241 0 0,0-2-889 0 0,-1-1 0 0 0,2 0-1 0 0,-1 1 1 0 0,2-1 0 0 0,-1 1 0 0 0,1-1-1 0 0,0 1 1 0 0,3-9 889 0 0,3-8-2323 0 0,1 0 0 0 0,7-14 2323 0 0,12-20-2006 0 0</inkml:trace>
  <inkml:trace contextRef="#ctx0" brushRef="#br0" timeOffset="294.809">576 13 1856 0 0,'8'5'726'0'0,"-1"1"0"0"0,0-1 0 0 0,0 2 0 0 0,-1-1 0 0 0,0 1 0 0 0,0 0-1 0 0,0 0 1 0 0,-1 0 0 0 0,0 1 0 0 0,0 0-726 0 0,-2 0 273 0 0,0-1 0 0 0,0 1 0 0 0,-1 0 0 0 0,1 0 0 0 0,-2 0 0 0 0,1 1 0 0 0,-1 1-273 0 0,1 21 365 0 0,-1 1 0 0 0,-1-1-1 0 0,-2 1 1 0 0,-1-1-1 0 0,-2 1 1 0 0,-1-1 0 0 0,-5 14-365 0 0,-5 7 301 0 0,-2-1 1 0 0,-1-1 0 0 0,-27 47-302 0 0,43-91-277 0 0,0 0 0 0 0,-1 0 0 0 0,1 0 0 0 0,-1-1 0 0 0,-1 1 0 0 0,1-1 0 0 0,-1 0 0 0 0,0 0 0 0 0,0 0 0 0 0,0-1 0 0 0,-1 0 277 0 0,4-2-311 0 0,-1-1 0 0 0,0 0 0 0 0,1 0 0 0 0,-1 0 0 0 0,0 0 1 0 0,0 0-1 0 0,0 0 0 0 0,0-1 0 0 0,0 0 0 0 0,0 1 0 0 0,0-1 0 0 0,0 0 1 0 0,0 0-1 0 0,1-1 0 0 0,-1 1 0 0 0,0-1 0 0 0,0 1 0 0 0,0-1 0 0 0,0 0 0 0 0,0 0 1 0 0,1 0-1 0 0,-1-1 0 0 0,0 1 0 0 0,1 0 0 0 0,-1-1 0 0 0,0-1 311 0 0,-17-11-1742 0 0,3-3 390 0 0</inkml:trace>
  <inkml:trace contextRef="#ctx0" brushRef="#br0" timeOffset="559.502">327 611 112 0 0,'-1'-5'661'0'0,"-1"1"0"0"0,1-1 0 0 0,0 0 0 0 0,0 1 0 0 0,0-1 0 0 0,1 0 0 0 0,0 0 0 0 0,0 1 0 0 0,0-1 0 0 0,1 0 0 0 0,-1 0 0 0 0,2-1-661 0 0,-1 3 191 0 0,0 0 0 0 0,1 0 0 0 0,0 1 0 0 0,0-1 0 0 0,0 1 0 0 0,0-1 0 0 0,0 1 0 0 0,0 0 0 0 0,0 0 0 0 0,1 0 0 0 0,-1 0 0 0 0,1 0 0 0 0,0 0 0 0 0,-1 1-1 0 0,1 0 1 0 0,0-1 0 0 0,0 1 0 0 0,0 0 0 0 0,1 0-191 0 0,33-14 834 0 0,1 2 0 0 0,34-6-834 0 0,-58 15 85 0 0,1 2 0 0 0,0 0-1 0 0,0 0 1 0 0,0 2 0 0 0,0 0-1 0 0,0 0 1 0 0,0 2 0 0 0,0-1 0 0 0,4 3-85 0 0,-16-3 56 0 0,1 0 1 0 0,0 0-1 0 0,0 0 1 0 0,-1 1-1 0 0,1 0 1 0 0,-1-1-1 0 0,0 1 0 0 0,1 1 1 0 0,-1-1-1 0 0,0 0 1 0 0,0 1-1 0 0,0-1 1 0 0,-1 1-1 0 0,1 0 1 0 0,-1 0-1 0 0,1 0 1 0 0,-1 1-57 0 0,3 5 555 0 0,-1 0 0 0 0,0 0 0 0 0,0 1 1 0 0,-1-1-1 0 0,2 7-555 0 0,12 34 1515 0 0,-16-48-1499 0 0,1 1 0 0 0,-1 0-1 0 0,1 0 1 0 0,0-1 0 0 0,0 1-1 0 0,0-1 1 0 0,0 0 0 0 0,1 1-1 0 0,-1-1 1 0 0,0 0-1 0 0,1 0 1 0 0,0-1 0 0 0,-1 1-1 0 0,1 0 1 0 0,0-1 0 0 0,0 0-1 0 0,2 1-15 0 0,1 0 7 0 0,1 0-1 0 0,-1-1 0 0 0,0 0 0 0 0,1 0 1 0 0,0-1-1 0 0,-1 1 0 0 0,1-2 0 0 0,4 1-6 0 0,8-3-15 0 0,0 0-1 0 0,-1-2 1 0 0,1 0-1 0 0,-1-1 0 0 0,11-5 16 0 0,-10 3-109 0 0,0-1 0 0 0,-1-1 0 0 0,0-1 0 0 0,-1-1 0 0 0,0 0 0 0 0,-1-1 0 0 0,0 0 0 0 0,4-7 109 0 0,2-3-2181 0 0,-1-2 0 0 0,0-1 0 0 0,-2-1 2181 0 0,-18 25-393 0 0,0 1-1 0 0,1-1 0 0 0,-1 0 1 0 0,1 1-1 0 0,-1-1 1 0 0,1 1-1 0 0,0 0 1 0 0,-1-1-1 0 0,1 1 1 0 0,0 0-1 0 0,0 0 1 0 0,0 0-1 0 0,0 0 0 0 0,0 1 1 0 0,0-1-1 0 0,0 0 1 0 0,1 1-1 0 0,-1 0 1 0 0,0-1-1 0 0,0 1 1 0 0,0 0-1 0 0,1 0 1 0 0,-1 0-1 0 0,0 0 0 0 0,0 1 1 0 0,0-1-1 0 0,0 1 1 0 0,2 0 393 0 0,-1-1-130 0 0,8 2-814 0 0</inkml:trace>
  <inkml:trace contextRef="#ctx0" brushRef="#br0" timeOffset="842.548">1404 407 820 0 0,'1'0'205'0'0,"0"0"-1"0"0,0 1 0 0 0,1-1 1 0 0,-1 0-1 0 0,0 0 1 0 0,0 1-1 0 0,0-1 1 0 0,1 1-1 0 0,-1-1 1 0 0,0 1-1 0 0,0 0 0 0 0,0-1 1 0 0,0 1-1 0 0,0 0 1 0 0,0 0-1 0 0,0 0 1 0 0,0-1-1 0 0,0 1 1 0 0,-1 0-1 0 0,1 0 0 0 0,0 0 1 0 0,0 1-1 0 0,-1-1 1 0 0,1 0-1 0 0,-1 0 1 0 0,1 0-1 0 0,-1 0 1 0 0,1 0-1 0 0,-1 1 0 0 0,0-1 1 0 0,0 0-1 0 0,1 0 1 0 0,-1 2-205 0 0,-1 1 317 0 0,-1-1 0 0 0,1 1 0 0 0,0-1 1 0 0,-1 0-1 0 0,0 1 0 0 0,0-1 0 0 0,0 0 1 0 0,0 0-1 0 0,0 0 0 0 0,-1 0 0 0 0,-2 1-317 0 0,-12 14 1255 0 0,12-15-975 0 0,1 0-1 0 0,1 1 1 0 0,-1 0-1 0 0,0 0 0 0 0,1 0 1 0 0,0 0-1 0 0,0 0 1 0 0,0 1-1 0 0,0-1 0 0 0,1 1 1 0 0,-1 0-280 0 0,3-4 10 0 0,0-1 1 0 0,0 0 0 0 0,1 1 0 0 0,-1-1-1 0 0,0 1 1 0 0,0-1 0 0 0,0 0 0 0 0,0 1-1 0 0,0-1 1 0 0,0 1 0 0 0,1-1 0 0 0,-1 0-1 0 0,0 1 1 0 0,0-1 0 0 0,0 0 0 0 0,1 1-1 0 0,-1-1 1 0 0,0 0 0 0 0,1 0 0 0 0,-1 1-1 0 0,0-1 1 0 0,1 0 0 0 0,-1 0 0 0 0,0 1-1 0 0,1-1 1 0 0,-1 0 0 0 0,0 0 0 0 0,1 0-1 0 0,-1 0 1 0 0,1 0 0 0 0,-1 1 0 0 0,0-1-1 0 0,1 0 1 0 0,-1 0 0 0 0,1 0 0 0 0,-1 0-1 0 0,0 0 1 0 0,1 0 0 0 0,-1 0 0 0 0,1 0-1 0 0,-1 0 1 0 0,0-1 0 0 0,1 1 0 0 0,-1 0-1 0 0,1 0 1 0 0,-1 0-11 0 0,21-5 19 0 0,-5-1-21 0 0,0-2-1 0 0,0 0 1 0 0,-1-1-1 0 0,0 0 1 0 0,-1-1-1 0 0,0-1 1 0 0,-1 0-1 0 0,0-1 1 0 0,-1 0-1 0 0,0-1 1 0 0,-1-1-1 0 0,0 0 1 0 0,3-6 2 0 0,12-22-123 0 0,-1 0 1 0 0,-2-2 0 0 0,-3-1-1 0 0,1-6 123 0 0,-6 17-82 0 0,-8 21 255 0 0,-1 0 0 0 0,0-1 0 0 0,-1 0 1 0 0,-1 0-1 0 0,0 0 0 0 0,-1-1 0 0 0,1-10-173 0 0,-26 52 1596 0 0,-19 33-997 0 0,-66 101 741 0 0,92-133-1217 0 0,0-1 0 0 0,2 2 0 0 0,1 0 0 0 0,1 1 0 0 0,1 1-123 0 0,7-22 0 0 0,1 0-1 0 0,1 0 1 0 0,-1 0 0 0 0,1 1-1 0 0,1-1 1 0 0,0 0 0 0 0,0 0 0 0 0,1 1-1 0 0,0-1 1 0 0,2 5 0 0 0,-3-11-91 0 0,1 0 0 0 0,0 0 0 0 0,0 0 0 0 0,1 0-1 0 0,-1 0 1 0 0,1-1 0 0 0,-1 1 0 0 0,1 0 0 0 0,0-1 0 0 0,0 0 0 0 0,0 1-1 0 0,0-1 1 0 0,0 0 0 0 0,0 0 0 0 0,1 0 0 0 0,-1 0 0 0 0,1 0 0 0 0,-1-1 0 0 0,1 1-1 0 0,0-1 1 0 0,0 0 0 0 0,0 0 0 0 0,0 0 0 0 0,-1 0 0 0 0,1 0 0 0 0,0-1-1 0 0,1 1 1 0 0,-1-1 0 0 0,0 0 0 0 0,0 0 0 0 0,0 0 0 0 0,0 0 0 0 0,0 0 91 0 0,6-1-786 0 0,0 0 0 0 0,1-1 1 0 0,-2 0-1 0 0,1-1 0 0 0,0 0 1 0 0,0 0-1 0 0,-1-1 0 0 0,1 0 0 0 0,0-1 786 0 0,72-47-6259 0 0,-70 44 5566 0 0,31-23-1605 0 0</inkml:trace>
  <inkml:trace contextRef="#ctx0" brushRef="#br0" timeOffset="1138.643">2033 321 1080 0 0,'-9'14'6496'0'0,"-21"6"-3239"0"0,20-14-2211 0 0,-8 7 156 0 0,2 1 0 0 0,0 0 0 0 0,0 2 0 0 0,1-1 0 0 0,1 2 0 0 0,-5 7-1202 0 0,18-23 21 0 0,1 0 0 0 0,-1 0-1 0 0,0 0 1 0 0,0 0 0 0 0,0 0 0 0 0,1 0 0 0 0,-1 0-1 0 0,0 0 1 0 0,1 0 0 0 0,-1 0 0 0 0,1 0-1 0 0,-1 1 1 0 0,1-1 0 0 0,0 0 0 0 0,-1 0 0 0 0,1 1-1 0 0,0-1 1 0 0,0 0 0 0 0,0 0 0 0 0,0 1 0 0 0,0-1-1 0 0,0 0 1 0 0,0 0 0 0 0,1 1 0 0 0,-1-1-1 0 0,0 0 1 0 0,1 0 0 0 0,-1 1 0 0 0,1-1 0 0 0,-1 0-1 0 0,1 0 1 0 0,0 0 0 0 0,-1 0 0 0 0,1 0 0 0 0,0 0-1 0 0,0 0 1 0 0,0 0 0 0 0,0 0 0 0 0,0 0-1 0 0,0 0 1 0 0,0-1 0 0 0,0 1 0 0 0,0 0 0 0 0,0-1-1 0 0,0 1 1 0 0,0-1 0 0 0,0 1 0 0 0,1-1 0 0 0,-1 1-1 0 0,0-1 1 0 0,0 0 0 0 0,1 0-21 0 0,6 2-12 0 0,1 0 1 0 0,-1-1-1 0 0,0 0 1 0 0,1 0-1 0 0,-1-1 1 0 0,0-1-1 0 0,4 1 12 0 0,23-6-281 0 0,0-2-1 0 0,0 0 0 0 0,-1-3 1 0 0,9-4 281 0 0,72-21-2932 0 0,-114 36 2890 0 0,0-1-1 0 0,0 1 1 0 0,0 0-1 0 0,1-1 1 0 0,-1 1-1 0 0,0 0 1 0 0,0 0-1 0 0,0 0 1 0 0,1 0-1 0 0,-1 0 0 0 0,0 0 1 0 0,0 0-1 0 0,0 0 1 0 0,1 0-1 0 0,-1 1 1 0 0,0-1-1 0 0,0 1 43 0 0,-1-1-9 0 0,1 0 0 0 0,-1 1-1 0 0,0-1 1 0 0,0 1 0 0 0,0-1 0 0 0,0 0-1 0 0,0 1 1 0 0,0-1 0 0 0,0 1 0 0 0,0-1-1 0 0,0 0 1 0 0,0 1 0 0 0,0-1 0 0 0,0 1-1 0 0,0-1 1 0 0,0 0 0 0 0,0 1 0 0 0,0-1-1 0 0,0 1 1 0 0,0-1 0 0 0,-1 0 0 0 0,1 1-1 0 0,0-1 1 0 0,0 0 0 0 0,-1 1 0 0 0,1-1-1 0 0,0 0 1 0 0,0 1 0 0 0,-1-1 0 0 0,1 0 9 0 0,-30 31 113 0 0,30-30-106 0 0,-227 182 2268 0 0,150-124-2189 0 0,73-56-104 0 0,-23 18-269 0 0,1 0 0 0 0,1 2 1 0 0,-18 21 286 0 0,42-43-210 0 0,0 0 0 0 0,0 0 1 0 0,0-1-1 0 0,1 1 0 0 0,-1 0 1 0 0,0 0-1 0 0,1 0 1 0 0,-1 0-1 0 0,1 0 0 0 0,-1 0 1 0 0,1 0-1 0 0,0 0 1 0 0,-1 0-1 0 0,1 0 0 0 0,0 0 1 0 0,-1 0-1 0 0,1 0 1 0 0,0 0-1 0 0,0 0 0 0 0,0 0 1 0 0,0 1 209 0 0,1-2-192 0 0,-1 1 0 0 0,1-1 0 0 0,-1 0 0 0 0,1 1 0 0 0,-1-1 0 0 0,1 1 0 0 0,0-1 0 0 0,-1 0 0 0 0,1 0 0 0 0,0 1 0 0 0,-1-1-1 0 0,1 0 1 0 0,0 0 0 0 0,-1 0 0 0 0,1 0 0 0 0,0 0 0 0 0,-1 0 0 0 0,1 0 0 0 0,0 0 0 0 0,-1 0 0 0 0,1 0 0 0 0,0 0 0 0 0,-1 0 0 0 0,1 0 192 0 0,53-15-5755 0 0,-46 13 5731 0 0,39-14-1710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631 190 360 0 0,'3'-7'530'0'0,"-1"1"-1"0"0,1 0 1 0 0,-1-1-1 0 0,-1 0 1 0 0,1 1-1 0 0,-1-1 1 0 0,0 0 0 0 0,-1 0-1 0 0,0 0 1 0 0,0 0-1 0 0,0 0 1 0 0,-1 1-1 0 0,0-4-529 0 0,0 7 79 0 0,0 1 0 0 0,1-1 0 0 0,-1 0 0 0 0,-1 0-1 0 0,1 1 1 0 0,0-1 0 0 0,0 1 0 0 0,-1-1-1 0 0,0 1 1 0 0,1-1 0 0 0,-1 1 0 0 0,0 0 0 0 0,0 0-1 0 0,0 0 1 0 0,-1 0 0 0 0,1 0 0 0 0,0 1 0 0 0,-1-1-1 0 0,1 1 1 0 0,-1-1 0 0 0,1 1 0 0 0,-1 0-1 0 0,0 0 1 0 0,0 0 0 0 0,1 0 0 0 0,-1 1 0 0 0,0-1-1 0 0,0 1 1 0 0,0-1 0 0 0,0 1 0 0 0,0 0 0 0 0,-2 0-79 0 0,-7 1 164 0 0,1 1 1 0 0,-1 0 0 0 0,1 0 0 0 0,0 1 0 0 0,0 0-1 0 0,0 1 1 0 0,0 0 0 0 0,0 1 0 0 0,1 0 0 0 0,0 1 0 0 0,-2 1-165 0 0,-15 11 579 0 0,0 1 0 0 0,1 1 0 0 0,-8 10-579 0 0,-4 8 434 0 0,0 1 1 0 0,3 2-1 0 0,2 1 1 0 0,1 2-1 0 0,2 1 1 0 0,2 2-1 0 0,-2 10-434 0 0,20-37 60 0 0,0 1 0 0 0,2 0 0 0 0,1 0-1 0 0,0 1 1 0 0,2-1 0 0 0,0 2-1 0 0,1-1 1 0 0,0 18-60 0 0,4-33-29 0 0,0 0 1 0 0,0 0-1 0 0,0 0 1 0 0,1 0-1 0 0,0 0 1 0 0,1 0-1 0 0,-1 0 1 0 0,1 0-1 0 0,0-1 0 0 0,1 1 1 0 0,0-1-1 0 0,0 1 1 0 0,0-1-1 0 0,1 0 1 0 0,0 0-1 0 0,0-1 1 0 0,0 1-1 0 0,1-1 0 0 0,0 0 1 0 0,0 0-1 0 0,0 0 1 0 0,1-1-1 0 0,-1 0 1 0 0,1 0-1 0 0,0 0 0 0 0,0-1 1 0 0,1 0-1 0 0,-1 0 1 0 0,6 2 28 0 0,2-1-573 0 0,1-1 1 0 0,0 0 0 0 0,-1-1-1 0 0,1-1 1 0 0,0 0-1 0 0,0-1 1 0 0,0 0 0 0 0,0-1-1 0 0,0-1 1 0 0,0 0-1 0 0,-1-1 1 0 0,1-1 0 0 0,-1-1-1 0 0,0 1 1 0 0,0-2-1 0 0,5-3 573 0 0,19-9-1282 0 0,-1-2 0 0 0,0-2 1 0 0,-2-1-1 0 0,-1-2 0 0 0,5-5 1282 0 0,-16 12-199 0 0,38-34 1471 0 0,-28 15 2573 0 0,-33 36-3757 0 0,1 1 0 0 0,-1 0 0 0 0,1-1 0 0 0,-1 1 0 0 0,0-1 0 0 0,1 1 0 0 0,-1 0 0 0 0,1-1 0 0 0,-1 1 0 0 0,0-1 0 0 0,0 1 0 0 0,1-1 0 0 0,-1 1-1 0 0,0-1 1 0 0,0 1 0 0 0,1-1 0 0 0,-1 0 0 0 0,0 1 0 0 0,0-1 0 0 0,0 1 0 0 0,0-1 0 0 0,0 1 0 0 0,0-1 0 0 0,0 0 0 0 0,0 1 0 0 0,0-1 0 0 0,0 1 0 0 0,0-1 0 0 0,0 1 0 0 0,0-1 0 0 0,-1 0 0 0 0,1 1 0 0 0,0-1 0 0 0,0 1-1 0 0,-1-1 1 0 0,1 1 0 0 0,0-1 0 0 0,-1 1 0 0 0,1-1 0 0 0,0 1 0 0 0,-1 0 0 0 0,1-1 0 0 0,-1 1 0 0 0,1-1 0 0 0,-1 1 0 0 0,1 0 0 0 0,-1-1 0 0 0,1 1 0 0 0,-1 0 0 0 0,1 0 0 0 0,-1 0 0 0 0,1-1 0 0 0,-1 1 0 0 0,1 0-1 0 0,-1 0 1 0 0,0 0 0 0 0,1 0 0 0 0,-1 0 0 0 0,1 0 0 0 0,-1 0 0 0 0,0 0 0 0 0,1 0 0 0 0,-1 0 0 0 0,1 0 0 0 0,-1 0 0 0 0,0 1-88 0 0,-5-1 304 0 0,1 0 0 0 0,-1 1 0 0 0,0 0 0 0 0,1 1 0 0 0,-1-1 1 0 0,0 1-305 0 0,-22 11 1081 0 0,1 1 0 0 0,0 1 1 0 0,1 1-1 0 0,1 1 0 0 0,1 1 1 0 0,0 1-1 0 0,-16 19-1081 0 0,39-37 2 0 0,1-1-1 0 0,-1 0 1 0 0,1 0 0 0 0,0 1 0 0 0,-1-1-1 0 0,1 0 1 0 0,0 1 0 0 0,-1-1 0 0 0,1 0-1 0 0,0 1 1 0 0,-1-1 0 0 0,1 0 0 0 0,0 1-1 0 0,-1-1 1 0 0,1 1 0 0 0,0-1 0 0 0,0 0-1 0 0,0 1 1 0 0,0-1 0 0 0,-1 1 0 0 0,1-1-1 0 0,0 1 1 0 0,0-1 0 0 0,0 1 0 0 0,0-1-1 0 0,0 1 1 0 0,0-1 0 0 0,0 1 0 0 0,0-1-1 0 0,0 1 1 0 0,0-1 0 0 0,1 0 0 0 0,-1 1-1 0 0,0 0-1 0 0,16 1-26 0 0,23-10-52 0 0,-26 2-58 0 0,0 1-1 0 0,1-1 0 0 0,-2-1 1 0 0,1 0-1 0 0,-1-1 0 0 0,8-7 137 0 0,13-12-3777 0 0,17-20 3777 0 0,-6 5-3261 0 0,-42 41 3174 0 0,-1-1 0 0 0,1 1 0 0 0,0-1 0 0 0,0 1 0 0 0,-1 0 0 0 0,1-1 0 0 0,0 1-1 0 0,0 0 1 0 0,0 0 0 0 0,1 0 0 0 0,0 0 87 0 0,2 6 65 0 0,-7 12 444 0 0,-12 19 1055 0 0,-7 20 274 0 0,21-54-1767 0 0,-1 1 0 0 0,0 0-1 0 0,1-1 1 0 0,-1 1 0 0 0,1 0 0 0 0,0-1 0 0 0,0 1 0 0 0,0 0 0 0 0,1-1-1 0 0,-1 1 1 0 0,0-1 0 0 0,1 1 0 0 0,0 0 0 0 0,-1-1 0 0 0,1 1 0 0 0,0-1-1 0 0,0 0 1 0 0,1 1-71 0 0,0-1 5 0 0,-1 0 0 0 0,1-1-1 0 0,0 1 1 0 0,0-1 0 0 0,0 1 0 0 0,0-1-1 0 0,0 0 1 0 0,0 0 0 0 0,1 0-1 0 0,-1 0 1 0 0,0 0 0 0 0,0-1 0 0 0,1 1-1 0 0,-1-1 1 0 0,1 1 0 0 0,-1-1 0 0 0,0 0-1 0 0,1 0 1 0 0,-1 0 0 0 0,1 0-1 0 0,-1 0 1 0 0,0 0 0 0 0,1-1 0 0 0,-1 1-1 0 0,2-2-4 0 0,7 0-13 0 0,-1-1-1 0 0,1 0 1 0 0,-1-1-1 0 0,10-5 14 0 0,-1-1-310 0 0,0-1 0 0 0,-1 0 0 0 0,-1-1 0 0 0,0-2 310 0 0,6-6-2001 0 0,0 0 1 0 0,-2-2-1 0 0,-1-1 1 0 0,0 0 0 0 0,-2-2-1 0 0,-1 0 1 0 0,4-9 2000 0 0,1-7-1643 0 0</inkml:trace>
  <inkml:trace contextRef="#ctx0" brushRef="#br0" timeOffset="299.995">1202 70 924 0 0,'-9'26'2946'0'0,"-1"-1"-1"0"0,-1 0 1 0 0,-1-1 0 0 0,-8 11-2946 0 0,3-4 760 0 0,1 0 1 0 0,-3 11-761 0 0,10-17 88 0 0,0 0 0 0 0,2 0-1 0 0,0 1 1 0 0,-1 19-88 0 0,7-37-186 0 0,0-1 0 0 0,1 0 0 0 0,0 1 0 0 0,0-1 0 0 0,0 1-1 0 0,1-1 1 0 0,0 0 0 0 0,0 1 0 0 0,1-1 0 0 0,0 0 0 0 0,1 0 0 0 0,-1 0 0 0 0,1 0 0 0 0,0 0-1 0 0,1-1 1 0 0,0 1 0 0 0,0-1 0 0 0,0 0 0 0 0,2 0 186 0 0,-4-3-437 0 0,1-1 0 0 0,0 0 0 0 0,0 0-1 0 0,0-1 1 0 0,0 1 0 0 0,0 0 0 0 0,0-1 0 0 0,0 0 0 0 0,1 0 0 0 0,-1 0-1 0 0,0 0 1 0 0,1-1 0 0 0,-1 1 0 0 0,1-1 0 0 0,-1 0 0 0 0,1 0-1 0 0,-1 0 1 0 0,1 0 0 0 0,-1-1 0 0 0,0 1 0 0 0,4-2 437 0 0,16-5-1603 0 0</inkml:trace>
  <inkml:trace contextRef="#ctx0" brushRef="#br0" timeOffset="598.033">1521 452 1296 0 0,'0'0'87'0'0,"0"0"0"0"0,0 0 0 0 0,0 0 0 0 0,0 0 0 0 0,0 0 0 0 0,0 0 0 0 0,0 0 0 0 0,0 0-1 0 0,-1 0 1 0 0,1 0 0 0 0,0 0 0 0 0,0 0 0 0 0,0 0 0 0 0,0 0 0 0 0,0 0 0 0 0,0 0 0 0 0,0 0 0 0 0,0 1 0 0 0,0-1 0 0 0,0 0 0 0 0,0 0 0 0 0,0 0-1 0 0,0 0 1 0 0,0 0 0 0 0,0 0 0 0 0,0 0 0 0 0,0 0 0 0 0,0 0 0 0 0,0 0 0 0 0,0 0 0 0 0,0 0 0 0 0,0 0 0 0 0,0 0 0 0 0,0 1 0 0 0,0-1 0 0 0,0 0-1 0 0,0 0 1 0 0,0 0 0 0 0,0 0 0 0 0,0 0 0 0 0,0 0 0 0 0,0 0 0 0 0,0 0 0 0 0,0 0 0 0 0,0 0 0 0 0,0 0 0 0 0,0 0 0 0 0,0 0 0 0 0,0 0 0 0 0,0 0-1 0 0,0 0 1 0 0,1 0 0 0 0,-1 0 0 0 0,0 1 0 0 0,0-1 0 0 0,0 0 0 0 0,0 0 0 0 0,0 0-87 0 0,-11 6 2585 0 0,-20 11-849 0 0,24-14-1192 0 0,-31 15 1275 0 0,1 2 1 0 0,1 2-1 0 0,0 1 0 0 0,2 1 1 0 0,-21 22-1820 0 0,54-46 20 0 0,0 1-1 0 0,0 0 1 0 0,0 0 0 0 0,0-1-1 0 0,1 1 1 0 0,-1 0 0 0 0,0 0 0 0 0,1 0-1 0 0,-1 0 1 0 0,0 0 0 0 0,1 0 0 0 0,0 0-1 0 0,-1 0 1 0 0,1 0 0 0 0,0 1-1 0 0,-1-1-19 0 0,1 0 5 0 0,0-1 0 0 0,0 1 0 0 0,1-1 0 0 0,-1 0 0 0 0,0 1 0 0 0,0-1 0 0 0,0 0 0 0 0,1 1 0 0 0,-1-1 0 0 0,0 0 0 0 0,0 1 0 0 0,0-1 0 0 0,1 0 0 0 0,-1 0 0 0 0,0 1 0 0 0,1-1 0 0 0,-1 0 0 0 0,0 0 0 0 0,1 0 0 0 0,-1 1 0 0 0,0-1 0 0 0,1 0 0 0 0,-1 0 0 0 0,0 0 0 0 0,1 0 0 0 0,-1 0 0 0 0,1 0-1 0 0,-1 0 1 0 0,0 0 0 0 0,1 0-5 0 0,3 1 8 0 0,1-1 0 0 0,-1 0 0 0 0,0 0 0 0 0,1-1 0 0 0,-1 1-1 0 0,1-1 1 0 0,1 0-8 0 0,16-6-10 0 0,-1 0 0 0 0,0-2 0 0 0,0 0 0 0 0,-1-1 0 0 0,-1-1-1 0 0,13-10 11 0 0,17-14-163 0 0,41-36 163 0 0,-52 37-113 0 0,-2-1 0 0 0,-1-2 0 0 0,-2-1 0 0 0,-2-2 0 0 0,-1 0-1 0 0,-2-3 1 0 0,-2 0 0 0 0,-2-1 0 0 0,8-24 113 0 0,-29 62 9 0 0,-2 4 6 0 0,0-1 0 0 0,1 1 0 0 0,-1-1 1 0 0,0 1-1 0 0,0-1 0 0 0,-1 0 0 0 0,1 0 1 0 0,-1 1-1 0 0,1-1 0 0 0,-1 0 0 0 0,0 0 1 0 0,0 1-1 0 0,0-1 0 0 0,0-3-15 0 0,-1 6 7 0 0,1 0 0 0 0,0-1 0 0 0,-1 1 0 0 0,1 0 0 0 0,0-1-1 0 0,-1 1 1 0 0,1 0 0 0 0,-1 0 0 0 0,1 0 0 0 0,-1-1 0 0 0,1 1 0 0 0,0 0 0 0 0,-1 0-1 0 0,1 0 1 0 0,-1 0 0 0 0,1 0 0 0 0,-1 0 0 0 0,1 0 0 0 0,-1 0 0 0 0,1 0 0 0 0,-1 0-1 0 0,1 0 1 0 0,0 0 0 0 0,-1 0 0 0 0,1 0 0 0 0,-1 1 0 0 0,1-1 0 0 0,-1 0 0 0 0,1 0-1 0 0,0 0 1 0 0,-1 1 0 0 0,1-1 0 0 0,-1 1-7 0 0,-14 8 102 0 0,0 3-64 0 0,1 2 0 0 0,0-1 0 0 0,1 2 1 0 0,1 0-1 0 0,1 1 0 0 0,0 0 0 0 0,0 0 0 0 0,-3 11-38 0 0,-9 19 41 0 0,3 1 0 0 0,-10 33-41 0 0,24-64 10 0 0,1 1 0 0 0,1 0 0 0 0,1 0 0 0 0,0 1 0 0 0,2-1-1 0 0,-1 12-9 0 0,2-23-123 0 0,0 0-1 0 0,0 0 1 0 0,1-1-1 0 0,0 1 1 0 0,0 0-1 0 0,0 0 1 0 0,1 0-1 0 0,-1-1 1 0 0,1 1-1 0 0,1-1 1 0 0,-1 1-1 0 0,1-1 1 0 0,0 0-1 0 0,0 0 1 0 0,0 0-1 0 0,1-1 1 0 0,0 1-1 0 0,0-1 1 0 0,0 1-1 0 0,0-1 1 0 0,3 1 123 0 0,-3-3-497 0 0,1 1 0 0 0,0-1 0 0 0,0 0 1 0 0,0-1-1 0 0,0 1 0 0 0,1-1 0 0 0,-1 0 0 0 0,0 0 0 0 0,0-1 0 0 0,1 1 1 0 0,-1-1-1 0 0,0 0 0 0 0,1-1 0 0 0,-1 1 0 0 0,3-2 497 0 0,13-1-2028 0 0,0-2 0 0 0,0-1 0 0 0,3-1 2028 0 0,27-10-2325 0 0,6-3 578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1 220 0 0,'2'3'384'0'0,"0"0"-1"0"0,-1 1 1 0 0,0-1-1 0 0,0 1 1 0 0,0-1-1 0 0,0 1 1 0 0,-1-1-1 0 0,1 1 1 0 0,-1 0 0 0 0,0-1-1 0 0,0 1 1 0 0,0-1-1 0 0,0 1 1 0 0,-1 0-1 0 0,0-1-383 0 0,-15 62 2890 0 0,6-31-2309 0 0,-52 235 684 0 0,-123 480 7518 0 0,167-690-8292 0 0,1-5-227 0 0,3 1 1 0 0,1 0 0 0 0,2 9-265 0 0,11-64 0 0 0,0 0 1 0 0,0 1-1 0 0,0-1 1 0 0,0 0-1 0 0,0 0 1 0 0,0 0-1 0 0,0 0 1 0 0,-1 0-1 0 0,1 1 1 0 0,0-1-1 0 0,0 0 1 0 0,0 0-1 0 0,0 0 1 0 0,0 1-1 0 0,0-1 1 0 0,0 0-1 0 0,0 0 1 0 0,0 0-1 0 0,0 0 1 0 0,0 1-1 0 0,0-1 1 0 0,1 0-1 0 0,-1 0 1 0 0,0 0-1 0 0,0 0 1 0 0,0 1-1 0 0,0-1 1 0 0,0 0-1 0 0,0 0 1 0 0,0 0-1 0 0,0 0 1 0 0,0 0-1 0 0,1 1 1 0 0,-1-1-1 0 0,0 0 0 0 0,0 0 1 0 0,0 0-1 0 0,0 0 1 0 0,0 0-1 0 0,1 0 1 0 0,-1 0-1 0 0,0 0 1 0 0,0 1-1 0 0,0-1 1 0 0,0 0-1 0 0,1 0 1 0 0,-1 0-1 0 0,0 0 1 0 0,0 0-1 0 0,0 0 1 0 0,0 0-1 0 0,1 0 1 0 0,-1 0-1 0 0,0 0 1 0 0,0 0-1 0 0,0 0 1 0 0,1 0-1 0 0,-1 0 1 0 0,0 0-1 0 0,0-1 1 0 0,0 1-1 0 0,15-11 15 0 0,13-22-6 0 0,40-61-59 0 0,-41 54 15 0 0,2 1 0 0 0,2 1 0 0 0,1 1 0 0 0,1 2 1 0 0,20-15 34 0 0,-51 49-1 0 0,-1-1 0 0 0,1 1 0 0 0,-1 0 0 0 0,1 0 1 0 0,0 0-1 0 0,-1 0 0 0 0,1 0 0 0 0,0 0 1 0 0,0 0-1 0 0,0 0 0 0 0,0 1 0 0 0,-1-1 0 0 0,1 1 1 0 0,0 0-1 0 0,0-1 0 0 0,0 1 0 0 0,0 0 1 0 0,2 0 0 0 0,-3 1 1 0 0,0-1 0 0 0,0 1 0 0 0,0 0-1 0 0,0 0 1 0 0,0 0 0 0 0,0 0 0 0 0,0 0 0 0 0,0 0 0 0 0,0 0 0 0 0,0 0 0 0 0,0 0 0 0 0,-1 0 0 0 0,1 0 0 0 0,-1 0 0 0 0,1 1 0 0 0,0-1 0 0 0,-1 0 0 0 0,0 0 0 0 0,1 1 0 0 0,-1-1 0 0 0,0 0 0 0 0,0 1 0 0 0,0-1 0 0 0,0 0 0 0 0,0 1 0 0 0,0-1 0 0 0,0 2-1 0 0,0 16 13 0 0,-1 1 0 0 0,-1-1 0 0 0,-1 1 0 0 0,-1-1 0 0 0,-4 15-13 0 0,3-19-6 0 0,1 0 1 0 0,1 1-1 0 0,1-1 1 0 0,0 1-1 0 0,1-1 1 0 0,0 1 0 0 0,1 0-1 0 0,1-1 1 0 0,3 14 5 0 0,-4-27-18 0 0,0 0 0 0 0,1 0 0 0 0,-1 0 0 0 0,1 0 0 0 0,0 0 0 0 0,-1-1 0 0 0,1 1 0 0 0,0 0 0 0 0,0 0 0 0 0,0 0 0 0 0,1-1 0 0 0,-1 1 0 0 0,0 0 0 0 0,1-1 0 0 0,-1 1 0 0 0,1-1 1 0 0,-1 0-1 0 0,1 0 0 0 0,0 1 0 0 0,-1-1 0 0 0,1 0 0 0 0,1 0 18 0 0,0 0-210 0 0,-1-1 1 0 0,1 1 0 0 0,0-1 0 0 0,0 0-1 0 0,-1 1 1 0 0,1-1 0 0 0,0-1-1 0 0,0 1 1 0 0,0 0 0 0 0,-1-1-1 0 0,1 1 1 0 0,0-1 0 0 0,-1 0-1 0 0,3-1 210 0 0,10-5-1642 0 0,-1 0-1 0 0,0-1 1 0 0,0-1-1 0 0,-1 0 1 0 0,4-4 1642 0 0,-12 9-630 0 0,67-47-3930 0 0,7 6 4337 0 0,-64 37 1224 0 0,0 1-1 0 0,1 1 0 0 0,1 1 1 0 0,-1 0-1 0 0,1 1 0 0 0,-1 0 1 0 0,1 2-1 0 0,0 0 0 0 0,7 0-1000 0 0,-19 2 379 0 0,0-1 0 0 0,0 0 0 0 0,0 0 0 0 0,0-1 0 0 0,0 1 0 0 0,0-1 0 0 0,-1 0 0 0 0,1 0 0 0 0,-1-1 1 0 0,1 1-1 0 0,-1-1 0 0 0,0 0 0 0 0,0 0 0 0 0,0-1-379 0 0,-2 3 14 0 0,-1 0 1 0 0,1 0-1 0 0,-1-1 1 0 0,0 1-1 0 0,1 0 1 0 0,-1 0-1 0 0,0-1 1 0 0,0 1-1 0 0,0-1 1 0 0,0 1-1 0 0,0-1 1 0 0,0 1-1 0 0,-1-1 1 0 0,1 0-1 0 0,0 1 1 0 0,-1-1-1 0 0,1 0 1 0 0,-1 1-1 0 0,0-1 1 0 0,0 0-1 0 0,0 0 1 0 0,1 0-1 0 0,-1 1 1 0 0,-1-1 0 0 0,1 0-1 0 0,0 0 1 0 0,0 1-1 0 0,-1-1 1 0 0,1 0-1 0 0,-1 0 1 0 0,1 1-1 0 0,-1-1 1 0 0,0 1-1 0 0,0-1 1 0 0,0 1-1 0 0,0-1 1 0 0,0 1-1 0 0,0-1 1 0 0,-1 0-15 0 0,0 0 6 0 0,-1 0 1 0 0,1 1 0 0 0,-1-1 0 0 0,1 1 0 0 0,-1-1-1 0 0,0 1 1 0 0,0 0 0 0 0,1 0 0 0 0,-1 0 0 0 0,0 1-1 0 0,0-1 1 0 0,0 1 0 0 0,0-1 0 0 0,0 1-1 0 0,0 0 1 0 0,0 0 0 0 0,0 0 0 0 0,0 1 0 0 0,0-1-1 0 0,1 1 1 0 0,-1-1 0 0 0,0 1 0 0 0,0 0 0 0 0,0 0-1 0 0,1 1 1 0 0,-2-1-7 0 0,-3 2 41 0 0,-1 1-1 0 0,1 0 1 0 0,-1 0-1 0 0,1 1 1 0 0,0-1-1 0 0,1 2 1 0 0,-1-1-1 0 0,-3 5-40 0 0,7-7 10 0 0,0 0-1 0 0,0 0 1 0 0,0 1-1 0 0,1-1 0 0 0,-1 1 1 0 0,1-1-1 0 0,0 1 1 0 0,0 0-1 0 0,0 0 0 0 0,1 0 1 0 0,-1 0-1 0 0,1 0 1 0 0,0 0-1 0 0,0 0 0 0 0,1 0 1 0 0,-1 1-1 0 0,1-1 1 0 0,0 0-1 0 0,0 0 0 0 0,0 1 1 0 0,1-1-1 0 0,-1 0 1 0 0,1 0-1 0 0,0 1 1 0 0,0-1-1 0 0,1 0 0 0 0,-1 0 1 0 0,1 0-1 0 0,0-1 1 0 0,0 1-1 0 0,0 0 0 0 0,0-1 1 0 0,2 3-10 0 0,1-1 6 0 0,0 0 1 0 0,0 0-1 0 0,0 0 1 0 0,0-1 0 0 0,1 1-1 0 0,0-1 1 0 0,0 0-1 0 0,0-1 1 0 0,0 0-1 0 0,1 0 1 0 0,-1 0-1 0 0,1-1 1 0 0,0 0-1 0 0,-1 0 1 0 0,1 0 0 0 0,0-1-1 0 0,0 0 1 0 0,0 0-1 0 0,0-1 1 0 0,1 0-7 0 0,8-2 2 0 0,-1 0 0 0 0,0-1 0 0 0,0-1 1 0 0,0 0-1 0 0,0-1 0 0 0,-1-1 0 0 0,1 0 1 0 0,-2-1-1 0 0,1 0 0 0 0,-1-1 0 0 0,0-1 0 0 0,0 0-2 0 0,33-27-127 0 0,0-1 0 0 0,19-24 127 0 0,-43 39-50 0 0,14-12 1 0 0,-13 10 67 0 0,2 1 0 0 0,17-11-18 0 0,-41 34 3 0 0,-1-1 0 0 0,1 1 0 0 0,-1 0 0 0 0,0 0-1 0 0,1 0 1 0 0,-1 0 0 0 0,1 0 0 0 0,-1 0 0 0 0,1-1 0 0 0,-1 1 0 0 0,1 0-1 0 0,-1 0 1 0 0,1 0 0 0 0,-1 1 0 0 0,1-1 0 0 0,-1 0 0 0 0,1 0 0 0 0,-1 0 0 0 0,0 0-1 0 0,1 0 1 0 0,-1 0 0 0 0,1 1 0 0 0,-1-1 0 0 0,1 0 0 0 0,-1 0 0 0 0,0 1-1 0 0,1-1 1 0 0,-1 0 0 0 0,0 1 0 0 0,1-1 0 0 0,-1 0 0 0 0,0 1 0 0 0,1-1 0 0 0,-1 0-1 0 0,0 1 1 0 0,0-1 0 0 0,1 1 0 0 0,-1-1 0 0 0,0 1 0 0 0,0-1 0 0 0,0 1-1 0 0,0-1 1 0 0,1 0 0 0 0,-1 1 0 0 0,0-1 0 0 0,0 1 0 0 0,0 0-3 0 0,8 31 99 0 0,-6-22-75 0 0,-1-6-15 0 0,-1 0-1 0 0,2-1 1 0 0,-1 1-1 0 0,0-1 1 0 0,1 1-1 0 0,0-1 1 0 0,0 0-1 0 0,0 0 1 0 0,0 1-1 0 0,0-1 1 0 0,1-1-1 0 0,-1 1 1 0 0,1 0-1 0 0,0-1 1 0 0,0 1-1 0 0,0-1 1 0 0,0 0-1 0 0,0 0 1 0 0,0 0 0 0 0,1 0-9 0 0,1 0 27 0 0,0-1 0 0 0,0 1 1 0 0,0-1-1 0 0,0 0 0 0 0,0-1 1 0 0,0 0-1 0 0,0 1 1 0 0,0-1-1 0 0,0-1 0 0 0,1 1 1 0 0,-1-1-1 0 0,0 0 0 0 0,3-1-27 0 0,6-2 39 0 0,-1-1-1 0 0,1 0 0 0 0,0-1 0 0 0,-1-1 1 0 0,-1 0-1 0 0,1-1 0 0 0,-1 0 1 0 0,0 0-1 0 0,9-11-38 0 0,15-19-23 0 0,-34 36 23 0 0,0-1 0 0 0,0 1 0 0 0,-1-1 0 0 0,1 1 0 0 0,-1-1-1 0 0,1 0 1 0 0,-1 0 0 0 0,0 0 0 0 0,0 0 0 0 0,0 0 0 0 0,-1 0 0 0 0,1 0-1 0 0,-1 0 1 0 0,1 0 0 0 0,-1-2 0 0 0,0 4 2 0 0,0 0 0 0 0,-1 1 0 0 0,1-1 0 0 0,0 0-1 0 0,0 1 1 0 0,0-1 0 0 0,-1 1 0 0 0,1-1 0 0 0,0 0-1 0 0,0 1 1 0 0,-1-1 0 0 0,1 1 0 0 0,-1-1 0 0 0,1 1 0 0 0,0-1-1 0 0,-1 1 1 0 0,1-1 0 0 0,-1 1 0 0 0,1-1 0 0 0,-1 1 0 0 0,1 0-1 0 0,-1-1 1 0 0,0 1 0 0 0,1 0 0 0 0,-1-1 0 0 0,1 1 0 0 0,-1 0-1 0 0,0 0-1 0 0,-23 0 68 0 0,-22 17 137 0 0,21-4 115 0 0,1 2 0 0 0,0 0 0 0 0,1 1 0 0 0,-19 18-320 0 0,33-26 82 0 0,-1 1 0 0 0,2 0 0 0 0,-1 1 0 0 0,1-1 0 0 0,0 1 0 0 0,1 1 0 0 0,1 0 0 0 0,-1 0 0 0 0,2 0 0 0 0,-1 1 0 0 0,2-1 0 0 0,-1 4-82 0 0,4-11 1 0 0,0 0 0 0 0,0 0 0 0 0,0 0 0 0 0,1 0 1 0 0,-1 0-1 0 0,1 0 0 0 0,0 1 0 0 0,1-1 0 0 0,-1 0 1 0 0,1 0-1 0 0,-1 0 0 0 0,1 0 0 0 0,1 0 0 0 0,-1 0 0 0 0,0 0 1 0 0,1 0-1 0 0,0 0 0 0 0,0-1 0 0 0,1 3-1 0 0,1-1-6 0 0,0-1 0 0 0,1 1-1 0 0,-1-1 1 0 0,1 0 0 0 0,0 0 0 0 0,0 0-1 0 0,0-1 1 0 0,0 0 0 0 0,1 0-1 0 0,-1 0 1 0 0,1 0 0 0 0,1-1 6 0 0,17 6-50 0 0,1-1 1 0 0,0-2-1 0 0,0 0 0 0 0,0-2 0 0 0,23 0 50 0 0,188 4-1950 0 0,2-9-5179 0 0,-28 0-1198 0 0,-115 2 5493 0 0,-2 2 809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74 1516 0 0,'-2'0'455'0'0,"-42"10"5324"0"0,1 2 0 0 0,-2 2-5779 0 0,33-9 681 0 0,0 0 0 0 0,1 0 0 0 0,-1 1 0 0 0,1 0 0 0 0,0 1 0 0 0,1 0 0 0 0,0 0 0 0 0,0 1 0 0 0,-5 7-681 0 0,13-14 26 0 0,0 1-1 0 0,1 0 0 0 0,-1 0 0 0 0,1 0 0 0 0,-1-1 0 0 0,1 1 0 0 0,0 1 0 0 0,0-1 0 0 0,0 0 0 0 0,0 0 0 0 0,0 0 0 0 0,0 0 0 0 0,1 1 0 0 0,-1-1 0 0 0,1 0 0 0 0,0 1 1 0 0,-1 0-26 0 0,2-2 5 0 0,-1 1 1 0 0,0-1-1 0 0,1 1 1 0 0,-1-1-1 0 0,1 1 1 0 0,-1-1 0 0 0,1 1-1 0 0,0-1 1 0 0,-1 0-1 0 0,1 1 1 0 0,0-1 0 0 0,0 0-1 0 0,0 0 1 0 0,0 1-1 0 0,0-1 1 0 0,0 0-1 0 0,0 0 1 0 0,1 0 0 0 0,0 0-6 0 0,3 2-12 0 0,0 0 0 0 0,0-1-1 0 0,1 1 1 0 0,-1-1 0 0 0,1-1 0 0 0,-1 1 0 0 0,1-1 0 0 0,-1 0 0 0 0,1 0 0 0 0,0-1 0 0 0,0 1 0 0 0,4-2 12 0 0,3 1-233 0 0,1-2 0 0 0,0 0 0 0 0,-1-1 0 0 0,1 0 0 0 0,-1-1 0 0 0,0 0 0 0 0,6-4 233 0 0,-12 6-260 0 0,0-2-1 0 0,-1 1 0 0 0,0-1 0 0 0,1 0 1 0 0,-1 0-1 0 0,0-1 0 0 0,-1 0 0 0 0,1 0 0 0 0,-1 0 1 0 0,0-1-1 0 0,-1 1 0 0 0,1-1 0 0 0,-1 0 1 0 0,3-6 260 0 0,-5 7-92 0 0,0-1 0 0 0,0 1 1 0 0,0-1-1 0 0,-1 0 0 0 0,0 1 1 0 0,0-1-1 0 0,0 0 0 0 0,-1 0 1 0 0,0 0-1 0 0,0-1 92 0 0,0 5 10 0 0,0 0 1 0 0,0 0-1 0 0,-1-1 0 0 0,1 1 1 0 0,0 0-1 0 0,-1 0 1 0 0,0-1-1 0 0,1 1 0 0 0,-1 0 1 0 0,0 0-1 0 0,0 0 0 0 0,0 0 1 0 0,0 0-1 0 0,-1 0 0 0 0,1 0 1 0 0,0 0-1 0 0,-1 1 0 0 0,1-1 1 0 0,-1 0-1 0 0,0 1 1 0 0,0-1-1 0 0,1 1 0 0 0,-1 0 1 0 0,0 0-1 0 0,0 0 0 0 0,-2-1-10 0 0,3 1-39 0 0,1 1 0 0 0,-1 0 0 0 0,0 0 0 0 0,1-1 0 0 0,-1 1 0 0 0,1 0 0 0 0,-1 0 0 0 0,0 0 0 0 0,1 0-1 0 0,-1 0 1 0 0,1 0 0 0 0,-1 0 0 0 0,0 0 0 0 0,1 0 0 0 0,-1 0 0 0 0,1 0 0 0 0,-1 0 0 0 0,0 0 0 0 0,1 1 0 0 0,-1-1 0 0 0,1 0-1 0 0,-1 0 1 0 0,1 1 0 0 0,-1-1 0 0 0,0 0 0 0 0,1 1 0 0 0,-1-1 0 0 0,1 0 0 0 0,0 1 0 0 0,-1-1 0 0 0,1 1 0 0 0,-1-1 0 0 0,1 1-1 0 0,0-1 1 0 0,-1 1 0 0 0,1-1 0 0 0,0 1 0 0 0,-1 0 0 0 0,1-1 0 0 0,0 1 0 0 0,0-1 0 0 0,0 1 0 0 0,0-1 0 0 0,-1 1-1 0 0,1 0 1 0 0,0-1 0 0 0,0 1 0 0 0,0 0 0 0 0,0-1 0 0 0,0 1 0 0 0,1-1 0 0 0,-1 1 0 0 0,0 0 0 0 0,0-1 0 0 0,0 1 0 0 0,0-1 39 0 0,1 4-680 0 0,-1 0 1 0 0,1-1-1 0 0,0 1 1 0 0,0 0-1 0 0,0-1 1 0 0,1 1-1 0 0,-1-1 1 0 0,1 0-1 0 0,1 2 680 0 0,10 11-2369 0 0,3 1 281 0 0</inkml:trace>
  <inkml:trace contextRef="#ctx0" brushRef="#br0" timeOffset="218.208">530 221 300 0 0,'3'0'640'0'0,"-1"1"-1"0"0,0 0 1 0 0,0-1 0 0 0,0 1 0 0 0,1-1-1 0 0,-1 0 1 0 0,0 0 0 0 0,1 0 0 0 0,-1 0-1 0 0,0 0 1 0 0,1 0 0 0 0,-1-1 0 0 0,0 1-1 0 0,0-1 1 0 0,1 0 0 0 0,-1 1 0 0 0,0-1-1 0 0,0 0 1 0 0,1-1-640 0 0,42-28 6010 0 0,-15 9-5477 0 0,14-2-336 0 0,0 2 1 0 0,1 2-1 0 0,1 2 0 0 0,1 1 0 0 0,8 2-197 0 0,43-7-2249 0 0,3 8-3470 0 0,-90 11 3826 0 0,0 1-1 0 0,0-2 1 0 0,-1 1-1 0 0,1-1 1 0 0,1-2 1893 0 0,2 0-1725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2016 0 0,'1'2'660'0'0,"0"0"0"0"0,0-1-1 0 0,0 1 1 0 0,0 0 0 0 0,0-1-1 0 0,0 1 1 0 0,1-1 0 0 0,-1 1 0 0 0,0-1-1 0 0,1 0 1 0 0,-1 0 0 0 0,1 1-1 0 0,0-1 1 0 0,-1 0 0 0 0,1-1-1 0 0,0 1 1 0 0,0 0 0 0 0,-1 0 0 0 0,1-1-660 0 0,16 1 4210 0 0,5-4-3950 0 0,80-16 417 0 0,-41 6-799 0 0,0 3 0 0 0,0 2 0 0 0,36 2 122 0 0,-63 5-685 0 0,41 2-3240 0 0,-27 7-3813 0 0,-42-5 4556 0 0,-10 0 576 0 0</inkml:trace>
  <inkml:trace contextRef="#ctx0" brushRef="#br0" timeOffset="1">84 204 540 0 0,'-21'23'2416'0'0,"-22"21"6486"0"0,42-44-8727 0 0,1 0-1 0 0,0 1 0 0 0,-1-1 1 0 0,1 0-1 0 0,0 0 1 0 0,-1 1-1 0 0,1-1 0 0 0,0 0 1 0 0,-1 1-1 0 0,1-1 0 0 0,0 1 1 0 0,0-1-1 0 0,-1 0 0 0 0,1 1 1 0 0,0-1-1 0 0,0 1 0 0 0,0-1 1 0 0,0 1-1 0 0,-1-1 1 0 0,1 1-1 0 0,0-1 0 0 0,0 0 1 0 0,0 1-1 0 0,0-1 0 0 0,0 1 1 0 0,0-1-1 0 0,0 1 0 0 0,0-1 1 0 0,0 1-1 0 0,1-1 0 0 0,-1 1 1 0 0,0-1-1 0 0,0 0 1 0 0,0 1-1 0 0,0-1 0 0 0,1 1 1 0 0,-1-1-1 0 0,0 0 0 0 0,1 1-174 0 0,20 11 1873 0 0,29-3-1737 0 0,64-8-78 0 0,0-6 0 0 0,33-8-58 0 0,-43 4-262 0 0,56-3-1085 0 0,381-41-14532 0 0,-437 38 13500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901 66 860 0 0,'-6'-6'600'0'0,"0"0"-1"0"0,0 0 1 0 0,-1 0-1 0 0,0 1 1 0 0,-1 0-1 0 0,1 0 1 0 0,-1 1-1 0 0,0 0 1 0 0,0 0-1 0 0,0 1 1 0 0,0 0-1 0 0,0 1 1 0 0,-1 0-1 0 0,0 0 1 0 0,-1 0-600 0 0,-1 1 211 0 0,0 1 0 0 0,-1 0 0 0 0,1 1 0 0 0,0 0 0 0 0,0 1 0 0 0,0 0 0 0 0,0 0 0 0 0,0 1 0 0 0,1 1 0 0 0,-1 0-1 0 0,1 1-210 0 0,-12 5 285 0 0,1 2-1 0 0,0 1 1 0 0,1 0-1 0 0,0 2 0 0 0,1 0 1 0 0,1 1-1 0 0,1 1 1 0 0,0 0-1 0 0,1 2 0 0 0,-8 12-284 0 0,14-16 201 0 0,1-1-1 0 0,0 2 0 0 0,1-1 1 0 0,1 1-1 0 0,1 0 0 0 0,0 1 1 0 0,1-1-1 0 0,0 1 0 0 0,2 0 1 0 0,0 0-1 0 0,1 1 0 0 0,1-1 1 0 0,0 0-1 0 0,1 6-200 0 0,5 29 57 0 0,1 0 1 0 0,3 0-1 0 0,2-1 1 0 0,4 5-58 0 0,-3-10-10 0 0,-2-1 0 0 0,-2 1 0 0 0,-2 1 0 0 0,-2-1 0 0 0,-2 18 10 0 0,-2-47-1 0 0,-1 0 1 0 0,-1-1-1 0 0,-1 1 1 0 0,0-1-1 0 0,-1 0 0 0 0,-1 0 1 0 0,0 0-1 0 0,-1-1 1 0 0,-1 0-1 0 0,0 0 0 0 0,-1 0 1 0 0,-1-1-1 0 0,0 0 1 0 0,-1-1-1 0 0,-1 0 0 0 0,-9 10 1 0 0,-1-3 188 0 0,-1-1 0 0 0,0-1 0 0 0,-1-1 0 0 0,-1-1 0 0 0,-15 8-188 0 0,26-18 100 0 0,0 1-1 0 0,0-1 0 0 0,0-1 1 0 0,0-1-1 0 0,-1 0 0 0 0,0 0 0 0 0,0-2 1 0 0,0 1-1 0 0,0-2 0 0 0,-1 0 1 0 0,1-1-1 0 0,-3 0-99 0 0,15 0 36 0 0,2 0 52 0 0,83 11-1 0 0,-81-10-86 0 0,38 7 127 0 0,-1 3 1 0 0,-1 1-1 0 0,0 1 1 0 0,0 3 0 0 0,5 4-129 0 0,-34-15 14 0 0,0 0 1 0 0,0 0 0 0 0,-1 1 0 0 0,0 0 0 0 0,0 0-1 0 0,0 1 1 0 0,-1 0 0 0 0,0 1 0 0 0,-1-1-1 0 0,1 1 1 0 0,-2 1 0 0 0,1-1 0 0 0,-1 1 0 0 0,0 0-1 0 0,-1 0 1 0 0,0 0 0 0 0,0 1 0 0 0,-1 0 0 0 0,0-1-1 0 0,-1 1 1 0 0,0 0 0 0 0,-1 0 0 0 0,0 4-15 0 0,0 1 0 0 0,-2 0 1 0 0,0 0 0 0 0,0 0-1 0 0,-2 1 1 0 0,0-2 0 0 0,0 1-1 0 0,-2 0 1 0 0,0-1 0 0 0,-2 4-1 0 0,-12 24 8 0 0,-3 0 0 0 0,-10 13-8 0 0,5-8 15 0 0,-10 24-15 0 0,30-55 1 0 0,1 0 0 0 0,0 0 0 0 0,1 1 0 0 0,1-1 0 0 0,1 1 0 0 0,-1 12-1 0 0,3-22-13 0 0,1-1 0 0 0,-1 1 0 0 0,2 0-1 0 0,-1-1 1 0 0,1 1 0 0 0,0 0 0 0 0,0-1 0 0 0,1 1 0 0 0,0-1 0 0 0,0 0-1 0 0,1 0 1 0 0,-1 0 0 0 0,1 0 0 0 0,1 0 0 0 0,-1 0 0 0 0,1 0 13 0 0,2 1-54 0 0,0 0 0 0 0,0-1 1 0 0,1 0-1 0 0,0 0 0 0 0,0 0 1 0 0,0-1-1 0 0,1 0 0 0 0,0 0 1 0 0,0-1-1 0 0,8 3 54 0 0,9 2-212 0 0,0-1-1 0 0,1-1 1 0 0,0-1 0 0 0,0-2 0 0 0,1 0-1 0 0,-1-2 1 0 0,17-1 212 0 0,4-1-2489 0 0,-1-3 0 0 0,0-2-1 0 0,0-1 1 0 0,0-3 0 0 0,-1-2-1 0 0,0-1 1 0 0,20-10 2489 0 0,0-3-1672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24 1656 0 0,'-5'-3'640'0'0,"-1"0"1"0"0,1 0-1 0 0,0 0 0 0 0,-1 1 0 0 0,1 0 1 0 0,-1 0-1 0 0,0 1 0 0 0,0-1 1 0 0,0 1-1 0 0,1 1 0 0 0,-1-1 0 0 0,0 1 1 0 0,0 0-1 0 0,-1 0-640 0 0,-3 1 284 0 0,-1 1 1 0 0,1 0-1 0 0,0 0 1 0 0,0 1-1 0 0,0 0 0 0 0,0 1 1 0 0,1 0-1 0 0,-2 1-284 0 0,-4 3 187 0 0,0 1-1 0 0,1 0 0 0 0,0 1 1 0 0,0 0-1 0 0,1 1 0 0 0,1 1 1 0 0,0 0-1 0 0,0 0 0 0 0,2 1 1 0 0,-3 4-187 0 0,9-11 71 0 0,0 0 1 0 0,0 1 0 0 0,1-1-1 0 0,0 1 1 0 0,0 0-1 0 0,1 0 1 0 0,-1 0 0 0 0,2 1-1 0 0,-1-1 1 0 0,1 1 0 0 0,0-1-1 0 0,0 0 1 0 0,1 1-1 0 0,0-1 1 0 0,1 3-72 0 0,-1-5 14 0 0,1 1-1 0 0,1-1 1 0 0,-1 0-1 0 0,1 0 1 0 0,0-1-1 0 0,0 1 1 0 0,0 0 0 0 0,0-1-1 0 0,1 1 1 0 0,0-1-1 0 0,0 0 1 0 0,0 0-1 0 0,1 0 1 0 0,-1 0 0 0 0,1 0-1 0 0,0-1 1 0 0,0 0-1 0 0,0 0 1 0 0,1 0-1 0 0,-1 0 1 0 0,1 0-1 0 0,1 0-13 0 0,8 3 6 0 0,0-1-1 0 0,0 0 0 0 0,1-1 0 0 0,0-1 0 0 0,0 0 0 0 0,0-1 0 0 0,0 0 0 0 0,1-1 0 0 0,-1-1 0 0 0,0-1 0 0 0,14-1-5 0 0,-17 0-8 0 0,-1 1 0 0 0,1-1 0 0 0,-1-1 0 0 0,1 0 0 0 0,-1-1 0 0 0,0 0 0 0 0,-1-1 0 0 0,1 0 0 0 0,-1 0 0 0 0,1-1-1 0 0,-2-1 1 0 0,1 1 0 0 0,-1-2 0 0 0,0 1 0 0 0,6-8 8 0 0,-11 9-3 0 0,0 0-1 0 0,-1 0 1 0 0,1-1-1 0 0,-1 1 1 0 0,-1-1-1 0 0,1 0 1 0 0,-1 0 0 0 0,0 0-1 0 0,-1 0 1 0 0,1 0-1 0 0,-2 0 1 0 0,1 0-1 0 0,-1-1 1 0 0,0 1 0 0 0,0 0-1 0 0,-1 0 1 0 0,0-2 3 0 0,1 5-1 0 0,-1 0 1 0 0,1 0 0 0 0,-1 0-1 0 0,0 0 1 0 0,0 0-1 0 0,-1 0 1 0 0,1 1 0 0 0,-1-1-1 0 0,1 0 1 0 0,-1 1 0 0 0,-1-1-1 0 0,1 1 1 0 0,0 0-1 0 0,-1 0 1 0 0,1 0 0 0 0,-1 0-1 0 0,0 0 1 0 0,0 0 0 0 0,0 1-1 0 0,0-1 1 0 0,-1 1-1 0 0,1 0 1 0 0,-1 0 0 0 0,1 0-1 0 0,-1 1 1 0 0,0-1 0 0 0,0 1-1 0 0,0 0 1 0 0,1 0-1 0 0,-1 0 1 0 0,-2 0 0 0 0,5 1-110 0 0,0 0 0 0 0,-1 0 0 0 0,1 0-1 0 0,0 0 1 0 0,-1 0 0 0 0,1 0 0 0 0,0 0 0 0 0,-1 0 0 0 0,1 0-1 0 0,0 1 1 0 0,-1-1 0 0 0,1 1 0 0 0,0-1 0 0 0,0 1-1 0 0,-1-1 1 0 0,1 1 0 0 0,0 0 0 0 0,-1 0 110 0 0,5 4-4042 0 0,13-4 279 0 0,6-3 1100 0 0,6-2 386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438 525 1612 0 0,'-32'-8'2226'0'0,"0"2"0"0"0,0 1 0 0 0,0 1 0 0 0,-1 2-2226 0 0,18 2 382 0 0,0 0 0 0 0,0 1 0 0 0,0 1 0 0 0,0 1 0 0 0,0 0 0 0 0,0 0 0 0 0,1 2 1 0 0,0 0-1 0 0,-11 5-382 0 0,15-5 291 0 0,0 0 0 0 0,0 1 0 0 0,1 0 0 0 0,0 1 1 0 0,0 0-1 0 0,1 0 0 0 0,0 1 0 0 0,0 0 1 0 0,0 0-1 0 0,-3 6-291 0 0,9-11 46 0 0,0 0 0 0 0,0 0 1 0 0,0 0-1 0 0,0 1 1 0 0,1-1-1 0 0,-1 0 0 0 0,1 1 1 0 0,0-1-1 0 0,0 1 0 0 0,0 0 1 0 0,0-1-1 0 0,1 1 0 0 0,0 0 1 0 0,-1 0-1 0 0,1-1 0 0 0,1 1 1 0 0,-1 0-1 0 0,0-1 0 0 0,1 1 1 0 0,0 0-1 0 0,0-1 0 0 0,0 1 1 0 0,0-1-1 0 0,1 1 0 0 0,-1-1 1 0 0,1 1-1 0 0,0-1 0 0 0,0 0 1 0 0,0 0-1 0 0,0 0 0 0 0,1 0 1 0 0,2 2-47 0 0,1 1 42 0 0,1 0 0 0 0,0-1 0 0 0,0 0 0 0 0,1 0 0 0 0,0-1 1 0 0,0 0-1 0 0,0 0 0 0 0,0-1 0 0 0,1 0 0 0 0,-1 0 0 0 0,1-1 1 0 0,3 1-43 0 0,9 1 3 0 0,1-1 1 0 0,-1-1-1 0 0,1-1 1 0 0,11-1-4 0 0,-18 0-16 0 0,1-1 1 0 0,-1-1-1 0 0,-1-1 0 0 0,1 0 1 0 0,0 0-1 0 0,11-6 16 0 0,-22 8-51 0 0,0-1-1 0 0,0 0 0 0 0,0 0 0 0 0,0-1 1 0 0,-1 1-1 0 0,1-1 0 0 0,-1 1 1 0 0,1-1-1 0 0,-1 0 0 0 0,0-1 0 0 0,2-2 52 0 0,-4 4-91 0 0,1 0 0 0 0,-1-1 0 0 0,0 0 0 0 0,1 1-1 0 0,-1-1 1 0 0,-1 0 0 0 0,1 1 0 0 0,0-1-1 0 0,-1 0 1 0 0,1 0 0 0 0,-1 0 0 0 0,0 0 0 0 0,0 1-1 0 0,0-1 1 0 0,0 0 0 0 0,0 0 0 0 0,-1 0-1 0 0,1 0 1 0 0,-1 0 91 0 0,-4-13-324 0 0,-1-1 0 0 0,-1 1 0 0 0,0 1-1 0 0,-4-7 325 0 0,-20-49-172 0 0,29 64 25 0 0,0 1 0 0 0,0-1 0 0 0,1 0 0 0 0,0 0 0 0 0,1 0-1 0 0,-1 0 1 0 0,1 0 0 0 0,1 0 0 0 0,-1 1 0 0 0,1-3 147 0 0,1 3-495 0 0,0-1 0 0 0,0 1 0 0 0,1 0 0 0 0,-1 0 0 0 0,1 0 0 0 0,1 1 0 0 0,-1-1 0 0 0,1 1 0 0 0,0-1 0 0 0,4-3 495 0 0,52-50-5016 0 0,-42 43 3859 0 0,16-15-554 0 0</inkml:trace>
  <inkml:trace contextRef="#ctx0" brushRef="#br0" timeOffset="217.058">892 41 1480 0 0,'3'0'280'0'0,"0"1"1"0"0,0 0-1 0 0,0 0 0 0 0,0 0 1 0 0,0 0-1 0 0,0 0 0 0 0,0 1 0 0 0,0-1 1 0 0,0 1-1 0 0,-1-1 0 0 0,1 1 0 0 0,-1 0 1 0 0,1 0-1 0 0,-1 1 0 0 0,0-1 1 0 0,0 0-1 0 0,0 1 0 0 0,0-1 0 0 0,0 1-280 0 0,0 1 167 0 0,-1 1 0 0 0,0-1 0 0 0,0 0-1 0 0,0 0 1 0 0,-1 1 0 0 0,1-1-1 0 0,-1 0 1 0 0,0 1 0 0 0,0-1 0 0 0,-1 0-1 0 0,1 1 1 0 0,-1-1 0 0 0,0 0 0 0 0,0 1-167 0 0,-15 53 451 0 0,-2 0 1 0 0,-2-2 0 0 0,-3 0 0 0 0,-25 42-452 0 0,-30 74 443 0 0,54-87-721 0 0,24-85 225 0 0,0 0 1 0 0,0 1 0 0 0,0-1 0 0 0,0 0 0 0 0,-1 0-1 0 0,1 1 1 0 0,0-1 0 0 0,0 0 0 0 0,0 0 0 0 0,0 0 0 0 0,-1 1-1 0 0,1-1 1 0 0,0 0 0 0 0,0 0 0 0 0,0 0 0 0 0,-1 0-1 0 0,1 1 1 0 0,0-1 0 0 0,0 0 0 0 0,-1 0 0 0 0,1 0-1 0 0,0 0 1 0 0,0 0 0 0 0,-1 0 0 0 0,1 0 0 0 0,0 0-1 0 0,-1 0 1 0 0,1 0 0 0 0,0 0 0 0 0,0 0 0 0 0,-1 0-1 0 0,1 0 1 0 0,0 0 0 0 0,-1 0 0 0 0,1 0 0 0 0,0 0-1 0 0,0 0 1 0 0,-1 0 0 0 0,1 0 0 0 0,0 0 0 0 0,0 0-1 0 0,-1-1 1 0 0,1 1 0 0 0,0 0 0 0 0,0 0 0 0 0,0 0-1 0 0,-1 0 1 0 0,1-1 0 0 0,0 1 0 0 0,0 0 0 0 0,0 0-1 0 0,-1-1 1 0 0,1 1 0 0 0,0 0 0 0 0,0 0 0 0 0,0-1-1 0 0,0 1 1 0 0,0 0 0 0 0,0 0 0 0 0,0-1 0 0 0,0 1-1 0 0,-1 0 1 0 0,1 0 52 0 0,-12-24-2941 0 0,8 17 2075 0 0,-7-16-1037 0 0,-1-3 338 0 0</inkml:trace>
  <inkml:trace contextRef="#ctx0" brushRef="#br0" timeOffset="792.004">631 502 232 0 0,'-2'-22'1026'0'0,"0"-1"-1"0"0,2 0 1 0 0,0 0 0 0 0,1 0-1 0 0,2 1 1 0 0,0-1 0 0 0,2 1-1 0 0,6-23-1025 0 0,-5 30 119 0 0,0 0 0 0 0,0 0 0 0 0,2 1 0 0 0,0 0-1 0 0,0 0 1 0 0,1 1 0 0 0,1 0 0 0 0,0 0-1 0 0,1 1 1 0 0,0 0 0 0 0,1 1 0 0 0,0 1 0 0 0,2-1-119 0 0,3-2 31 0 0,1 1 0 0 0,0 1 0 0 0,1 1 1 0 0,0 0-1 0 0,0 2 0 0 0,1 0 0 0 0,0 1 1 0 0,20-4-32 0 0,-33 10 5 0 0,1-1 1 0 0,-1 2 0 0 0,0-1 0 0 0,0 1-1 0 0,1 0 1 0 0,-1 1 0 0 0,0-1 0 0 0,0 2 0 0 0,1-1-1 0 0,-1 1 1 0 0,0 0 0 0 0,4 2-6 0 0,-6-2 7 0 0,0 1 0 0 0,0 0 0 0 0,0 0 1 0 0,-1 1-1 0 0,1 0 0 0 0,-1-1 0 0 0,0 1 1 0 0,0 1-1 0 0,0-1 0 0 0,0 1 0 0 0,-1-1 1 0 0,0 1-1 0 0,0 0 0 0 0,0 0 0 0 0,-1 0 0 0 0,1 1 1 0 0,0 3-8 0 0,2 6 38 0 0,-1 0 1 0 0,-1 1-1 0 0,0 0 0 0 0,-1 0 1 0 0,-1 0-1 0 0,0 0 1 0 0,-2 0-1 0 0,1 0 1 0 0,-2 0-1 0 0,0 0 1 0 0,-2 3-39 0 0,-3 17 264 0 0,-3 0 1 0 0,0-1 0 0 0,-3 0 0 0 0,-6 11-265 0 0,10-24 513 0 0,-1 0 1 0 0,0-1 0 0 0,-2-1-1 0 0,0 1 1 0 0,-2-2 0 0 0,0 0-1 0 0,-1-1 1 0 0,-1 1-514 0 0,27-41 72 0 0,18-19-101 0 0,3 0 0 0 0,1 2 0 0 0,2 2 0 0 0,2 1-1 0 0,30-22 30 0 0,-61 53 2 0 0,1 0 0 0 0,-1 1 0 0 0,1-1 0 0 0,0 2-1 0 0,1-1 1 0 0,-1 1 0 0 0,1 0 0 0 0,-1 0 0 0 0,1 1-1 0 0,0 0 1 0 0,7 0-2 0 0,-10 1 2 0 0,-1 1 1 0 0,1 0-1 0 0,-1 0 0 0 0,1 1 0 0 0,-1 0 1 0 0,1-1-1 0 0,-1 1 0 0 0,1 1 1 0 0,-1-1-1 0 0,0 1 0 0 0,0 0 0 0 0,0-1 1 0 0,0 2-1 0 0,0-1 0 0 0,0 0 0 0 0,0 1 1 0 0,-1 0-1 0 0,1 0 0 0 0,-1 0 1 0 0,0 0-1 0 0,3 4-2 0 0,4 7 4 0 0,-1 0 0 0 0,0 1 0 0 0,0 1 0 0 0,-2-1 0 0 0,0 1 0 0 0,-1 1 0 0 0,0 0-4 0 0,1 3 6 0 0,1-1 0 0 0,1 0 0 0 0,0 0 0 0 0,8 10-6 0 0,-16-27-1 0 0,0 0 0 0 0,1 0 0 0 0,0 0 0 0 0,-1 0 0 0 0,1 0 1 0 0,0 0-1 0 0,0 0 0 0 0,0-1 0 0 0,0 1 0 0 0,0-1 0 0 0,0 1 0 0 0,1-1 1 0 0,-1 0-1 0 0,0 0 0 0 0,1 0 0 0 0,-1 0 0 0 0,1-1 0 0 0,-1 1 0 0 0,1 0 0 0 0,-1-1 1 0 0,1 0-1 0 0,0 0 0 0 0,-1 0 0 0 0,1 0 0 0 0,-1 0 0 0 0,1 0 0 0 0,0 0 0 0 0,-1-1 1 0 0,1 0-1 0 0,-1 1 0 0 0,2-2 1 0 0,0 1-3 0 0,-1-1 1 0 0,-1 1-1 0 0,1-1 0 0 0,0 0 1 0 0,0 0-1 0 0,-1 0 1 0 0,1-1-1 0 0,-1 1 0 0 0,0 0 1 0 0,1-1-1 0 0,-1 0 0 0 0,0 1 1 0 0,-1-1-1 0 0,1 0 0 0 0,0 0 1 0 0,-1 0-1 0 0,0 0 1 0 0,1 0-1 0 0,-1 0 0 0 0,-1-1 1 0 0,1 1-1 0 0,0 0 0 0 0,-1 0 1 0 0,1-4 2 0 0,-1 3 0 0 0,0-1 0 0 0,0 1 0 0 0,0-1 0 0 0,-1 1 0 0 0,0-1 0 0 0,0 1 0 0 0,0-1 0 0 0,0 1 0 0 0,-1-1 0 0 0,1 1 0 0 0,-1 0-1 0 0,0 0 1 0 0,0 0 0 0 0,-1 0 0 0 0,1 0 0 0 0,-1 0 0 0 0,0 1 0 0 0,0-1 0 0 0,0 1 0 0 0,-1 0 0 0 0,1 0 0 0 0,-1 0 0 0 0,1 0 0 0 0,-5-1 0 0 0,5 2 4 0 0,-1 0 0 0 0,0 1 0 0 0,1 0 0 0 0,-1-1 1 0 0,0 1-1 0 0,0 1 0 0 0,0-1 0 0 0,0 1 0 0 0,0-1 0 0 0,0 1 0 0 0,0 0 0 0 0,0 1 0 0 0,0-1 0 0 0,0 1 0 0 0,0-1 0 0 0,1 1 0 0 0,-1 0 0 0 0,0 1 0 0 0,0-1 1 0 0,1 1-1 0 0,-1-1 0 0 0,1 1 0 0 0,-1 0 0 0 0,1 0 0 0 0,0 1 0 0 0,-1-1 0 0 0,1 1 0 0 0,1 0 0 0 0,-2 0-4 0 0,1 0 6 0 0,0 0 0 0 0,0 0 0 0 0,0 0 0 0 0,0 1 0 0 0,1-1 0 0 0,-1 1 0 0 0,1-1 0 0 0,0 1 0 0 0,0 0 0 0 0,0 0 0 0 0,0 0 1 0 0,1 0-1 0 0,0 0 0 0 0,0 0 0 0 0,0 1 0 0 0,0-1 0 0 0,1 0 0 0 0,-1 1 0 0 0,1-1 0 0 0,0 0 0 0 0,1 1 0 0 0,-1-1 0 0 0,1 0 0 0 0,-1 1 0 0 0,1-1 0 0 0,1 0 0 0 0,-1 0 0 0 0,1 0 0 0 0,-1 0 0 0 0,1 0 0 0 0,1 1-6 0 0,1 1 6 0 0,0 0 0 0 0,0 0 0 0 0,1 0 0 0 0,0-1 0 0 0,0 1 0 0 0,1-1-1 0 0,-1-1 1 0 0,1 1 0 0 0,0-1 0 0 0,0 0 0 0 0,1 0 0 0 0,-1-1 0 0 0,1 0 0 0 0,0 0 0 0 0,0 0 0 0 0,0-1 0 0 0,0 0-1 0 0,3 0-4 0 0,9 1-1 0 0,0-2 1 0 0,0 0 0 0 0,0-1 0 0 0,0-1 0 0 0,0-1 0 0 0,0-1 0 0 0,0 0 0 0 0,-1-1-1 0 0,1-1 1 0 0,2-2-1 0 0,46-17 43 0 0,-2-3-1 0 0,5-6-42 0 0,-39 19 34 0 0,94-49 118 0 0,3 0-1080 0 0,-41 27-4989 0 0,-60 23 363 0 0,-11 3 1860 0 0</inkml:trace>
  <inkml:trace contextRef="#ctx0" brushRef="#br0" timeOffset="1199.379">2633 429 508 0 0,'1'1'283'0'0,"1"0"1"0"0,0 1-1 0 0,0-1 0 0 0,-1 1 1 0 0,1 0-1 0 0,-1-1 0 0 0,1 1 1 0 0,-1 0-1 0 0,0 0 0 0 0,0 0 0 0 0,0 0 1 0 0,0 0-1 0 0,0 0 0 0 0,0 0 1 0 0,-1 0-1 0 0,1 0 0 0 0,0 1 1 0 0,-1-1-1 0 0,0 0 0 0 0,0 0 1 0 0,1 0-1 0 0,-1 1 0 0 0,-1-1 0 0 0,1 0 1 0 0,0 0-1 0 0,0 1 0 0 0,-1-1 1 0 0,1 0-1 0 0,-1 0 0 0 0,0 0 1 0 0,0 2-284 0 0,-5 7 488 0 0,1 1 1 0 0,-2-1-1 0 0,1-1 1 0 0,-1 1-1 0 0,-5 4-488 0 0,-5 9 1476 0 0,12-17-1111 0 0,1 0 0 0 0,-1 1 0 0 0,2 0-1 0 0,-1 0 1 0 0,1 0 0 0 0,0 0 0 0 0,-1 7-365 0 0,3-13 23 0 0,1 0-1 0 0,0 0 1 0 0,0 0-1 0 0,0 0 1 0 0,0 0-1 0 0,0 0 0 0 0,0 0 1 0 0,0 0-1 0 0,0 0 1 0 0,1 0-1 0 0,-1 0 1 0 0,1 0-1 0 0,0 0 0 0 0,0 0 1 0 0,-1 0-1 0 0,1 0 1 0 0,0-1-1 0 0,0 1 1 0 0,1 0-1 0 0,-1-1 0 0 0,0 1 1 0 0,1-1-1 0 0,-1 1 1 0 0,0-1-1 0 0,1 0 1 0 0,0 1-1 0 0,-1-1 0 0 0,1 0 1 0 0,0 0-1 0 0,0 0 1 0 0,-1 0-1 0 0,1-1 1 0 0,0 1-1 0 0,0 0 0 0 0,0-1 1 0 0,0 1-23 0 0,10 1-2 0 0,-1 1 1 0 0,1-2-1 0 0,0 0 1 0 0,0 0-1 0 0,0-1 1 0 0,0 0-1 0 0,0-1 1 0 0,0 0-1 0 0,0-1 1 0 0,-1-1-1 0 0,1 0 1 0 0,-1 0-1 0 0,1-1 1 0 0,-1-1-1 0 0,10-5 2 0 0,20-11 23 0 0,-1-2 0 0 0,-1-2-1 0 0,16-14-22 0 0,-45 30 52 0 0,-7 7 56 0 0,-1 0-1 0 0,1-1 1 0 0,-1 1 0 0 0,1 0-1 0 0,0 1 1 0 0,0-1 0 0 0,0 0 0 0 0,0 1-1 0 0,0 0 1 0 0,0-1 0 0 0,0 1-1 0 0,2 0-107 0 0,-17 38 1906 0 0,8-28-1806 0 0,1-1 0 0 0,0 1 0 0 0,1 0 0 0 0,0 0 0 0 0,0 0 0 0 0,1 0-1 0 0,0 0 1 0 0,1 9-100 0 0,0-14 12 0 0,0-1 0 0 0,1 0 0 0 0,0 1 0 0 0,-1-1-1 0 0,1 1 1 0 0,1-1 0 0 0,-1 0 0 0 0,0 0 0 0 0,1 0 0 0 0,0 1-1 0 0,-1-1 1 0 0,1-1 0 0 0,0 1 0 0 0,1 0 0 0 0,-1 0 0 0 0,0-1-1 0 0,1 0 1 0 0,0 1 0 0 0,-1-1 0 0 0,1 0 0 0 0,0 0 0 0 0,0 0-1 0 0,0-1 1 0 0,3 2-12 0 0,5 1 1 0 0,0 0 0 0 0,1 0 0 0 0,-1-2 0 0 0,1 1-1 0 0,-1-2 1 0 0,1 1 0 0 0,0-1 0 0 0,-1-1 0 0 0,1 0 0 0 0,0-1 0 0 0,0 0-1 0 0,1-2 0 0 0,8 0-21 0 0,-1-1 1 0 0,0-2-1 0 0,-1 0 0 0 0,1-1 0 0 0,-1 0 0 0 0,10-7 21 0 0,-20 9-37 0 0,0 0 0 0 0,-1-1 0 0 0,1-1 0 0 0,-1 1 0 0 0,0-1 0 0 0,6-7 37 0 0,-5 4-890 0 0,-1-1-1 0 0,0 0 1 0 0,0-1 0 0 0,4-9 890 0 0,5-14-3860 0 0,-2-1-1 0 0,-2 1 1 0 0,1-12 3860 0 0,4-7-3874 0 0,-9 28 2554 0 0</inkml:trace>
  <inkml:trace contextRef="#ctx0" brushRef="#br0" timeOffset="1450.027">3814 230 84 0 0,'0'6'637'0'0,"-1"1"0"0"0,0 0 1 0 0,0-1-1 0 0,-1 1 0 0 0,0-1 0 0 0,0 1 0 0 0,0-1 1 0 0,-1 0-1 0 0,1 0 0 0 0,-2 0 0 0 0,1 0 0 0 0,-3 3-637 0 0,-8 11 981 0 0,-2-1-1 0 0,-15 15-980 0 0,-14 17 251 0 0,36-40-265 0 0,3-3-106 0 0,-1 0 1 0 0,1 1-1 0 0,1-1 1 0 0,-1 1-1 0 0,1 0 1 0 0,1 0-1 0 0,0 1 1 0 0,0-1-1 0 0,0 4 120 0 0,4-13-120 0 0,0 1-1 0 0,-1 0 1 0 0,1-1-1 0 0,0 1 1 0 0,0-1-1 0 0,0 1 1 0 0,0 0-1 0 0,0-1 1 0 0,0 1-1 0 0,0 0 1 0 0,0-1-1 0 0,1 1 1 0 0,-1-1-1 0 0,0 1 1 0 0,0 0-1 0 0,0-1 1 0 0,1 1-1 0 0,-1-1 1 0 0,0 1-1 0 0,1-1 1 0 0,-1 1-1 0 0,0-1 1 0 0,1 1-1 0 0,-1-1 1 0 0,1 1-1 0 0,-1-1 1 0 0,1 1-1 0 0,-1-1 1 0 0,1 0-1 0 0,-1 1 1 0 0,1-1-1 0 0,-1 0 1 0 0,1 1 0 0 0,-1-1-1 0 0,1 0 1 0 0,0 0-1 0 0,-1 0 1 0 0,1 1-1 0 0,-1-1 1 0 0,1 0-1 0 0,0 0 1 0 0,-1 0-1 0 0,1 0 1 0 0,0 0-1 0 0,-1 0 1 0 0,1 0 120 0 0,13 0-1978 0 0</inkml:trace>
  <inkml:trace contextRef="#ctx0" brushRef="#br0" timeOffset="1759.061">4445 293 2008 0 0,'-58'3'7735'0'0,"0"-5"-3596"0"0,25 0-2538 0 0,0 2 0 0 0,-2 1-1601 0 0,17 1 358 0 0,-26 1 1105 0 0,0 2 1 0 0,0 2 0 0 0,-13 5-1464 0 0,54-11 26 0 0,1-1 1 0 0,0 0-1 0 0,0 1 0 0 0,0 0 0 0 0,0-1 0 0 0,0 1 0 0 0,0 0 0 0 0,0 0 0 0 0,0 0 0 0 0,0 1 0 0 0,0-1 1 0 0,0 0-1 0 0,0 1 0 0 0,1-1 0 0 0,-1 1 0 0 0,1-1 0 0 0,-1 1 0 0 0,1 0 0 0 0,0 0 0 0 0,-1-1 0 0 0,1 1 1 0 0,0 0-1 0 0,0 0 0 0 0,1 0 0 0 0,-1 0 0 0 0,0 1 0 0 0,1-1 0 0 0,-1 0 0 0 0,1 0 0 0 0,-1 0 0 0 0,1 1 0 0 0,0-1 1 0 0,0 0-1 0 0,0 0 0 0 0,0 0 0 0 0,1 1 0 0 0,-1-1 0 0 0,0 0 0 0 0,1 0 0 0 0,0 0 0 0 0,-1 0 0 0 0,1 0 1 0 0,0 0-1 0 0,0 0 0 0 0,1 1-26 0 0,5 11-12 0 0,1 0 0 0 0,1 0 1 0 0,0-1-1 0 0,1 0 0 0 0,8 8 12 0 0,-17-20 2 0 0,13 15-13 0 0,-1 0-1 0 0,0 1 1 0 0,-1 1-1 0 0,-1 0 0 0 0,0 0 1 0 0,4 14 11 0 0,-13-28-1 0 0,0 0 0 0 0,-1 0 0 0 0,0 0 0 0 0,0 0 0 0 0,0 0 1 0 0,0 0-1 0 0,0 0 0 0 0,-1 1 0 0 0,0-1 0 0 0,0 0 0 0 0,0 0 0 0 0,0 1 1 0 0,-1-1-1 0 0,0 0 0 0 0,0 0 0 0 0,0 0 0 0 0,0 0 0 0 0,-1 0 0 0 0,1 0 1 0 0,-1 0-1 0 0,0 0 0 0 0,0 0 0 0 0,0-1 0 0 0,-1 1 0 0 0,1-1 0 0 0,-1 0 1 0 0,0 0-1 0 0,0 0 0 0 0,0 0 0 0 0,0 0 0 0 0,-1 0 0 0 0,1-1 0 0 0,-1 0 1 0 0,0 0-1 0 0,1 0 0 0 0,-2 0 1 0 0,-12 7-17 0 0,-1-1-1 0 0,0-1 1 0 0,0-1 0 0 0,0 0 0 0 0,-1-2 0 0 0,0 0 0 0 0,0-1-1 0 0,-19 1 18 0 0,21-4-476 0 0,-1 0 0 0 0,1 0 0 0 0,-1-2 0 0 0,1 0 0 0 0,0-1-1 0 0,-5-3 477 0 0,19 6-319 0 0,0-1 0 0 0,0 1-1 0 0,1-1 1 0 0,-1 0 0 0 0,0-1-1 0 0,1 1 1 0 0,-1 0-1 0 0,1-1 1 0 0,-1 1 0 0 0,1-1-1 0 0,0 0 1 0 0,0 1-1 0 0,-1-1 1 0 0,1 0 0 0 0,1-1-1 0 0,-1 1 1 0 0,0 0-1 0 0,0 0 1 0 0,1-1 0 0 0,-1 1-1 0 0,1-1 1 0 0,0 0-1 0 0,0 0 320 0 0,0 0-497 0 0,1-1 0 0 0,-1 0 1 0 0,1 1-1 0 0,0-1 0 0 0,0 0 0 0 0,0 0 0 0 0,1 1 0 0 0,0-1 0 0 0,-1 0 0 0 0,1 1 0 0 0,0-1 0 0 0,1 1 0 0 0,-1-1 0 0 0,1 1 0 0 0,-1-1 0 0 0,1 1 0 0 0,2-2 497 0 0,15-23-2228 0 0,5-1 590 0 0</inkml:trace>
  <inkml:trace contextRef="#ctx0" brushRef="#br0" timeOffset="2009.169">4182 494 364 0 0,'23'7'2420'0'0,"1"0"-1"0"0,0-1 0 0 0,0-2 1 0 0,20 2-2420 0 0,-12-4 1319 0 0,1-1 1 0 0,-1-2-1 0 0,20-3-1319 0 0,-20 0 223 0 0,-1-1 0 0 0,0-2 1 0 0,0-1-1 0 0,-1-1 0 0 0,0-2 1 0 0,-1-1-1 0 0,0-1 0 0 0,6-5-223 0 0,-27 13 1 0 0,1 0-1 0 0,-1-1 1 0 0,0 0 0 0 0,-1 0-1 0 0,1-1 1 0 0,-1 0 0 0 0,3-5-1 0 0,-8 10 5 0 0,-1 1 0 0 0,1-1-1 0 0,-1 0 1 0 0,0 1 0 0 0,0-1 0 0 0,0 0 0 0 0,0 0 0 0 0,0 0 0 0 0,0 0 0 0 0,-1 0 0 0 0,1 0 0 0 0,-1 0 0 0 0,1 0-1 0 0,-1 0 1 0 0,0 0 0 0 0,0 0 0 0 0,0-1 0 0 0,0 1 0 0 0,0 0 0 0 0,0 0 0 0 0,0 0 0 0 0,-1 0 0 0 0,1 0 0 0 0,-1 0 0 0 0,0 0-1 0 0,1 0 1 0 0,-1 0 0 0 0,0 0 0 0 0,0 0 0 0 0,0 0 0 0 0,-1 1 0 0 0,1-1 0 0 0,0 0 0 0 0,-1 1 0 0 0,1-1 0 0 0,-1 1 0 0 0,1-1-1 0 0,-2 0-4 0 0,-4-3 199 0 0,-1 0-1 0 0,1 1 1 0 0,-1 0-1 0 0,0 0 1 0 0,0 0-1 0 0,-1 1 0 0 0,1 1 1 0 0,-1-1-1 0 0,1 1 1 0 0,-1 1-1 0 0,0 0 0 0 0,1 0 1 0 0,-1 0-1 0 0,0 1 1 0 0,0 1-1 0 0,-7 0-198 0 0,2 1 332 0 0,1 0 0 0 0,-1 0 0 0 0,1 2 0 0 0,-1-1 0 0 0,1 2 0 0 0,0 0 0 0 0,1 0 0 0 0,-1 1-1 0 0,1 1 1 0 0,-6 4-332 0 0,10-5 163 0 0,0 0 0 0 0,0 0 1 0 0,0 1-1 0 0,1 0 0 0 0,0 1 0 0 0,1 0 0 0 0,-1 0 0 0 0,1 0 0 0 0,1 1 0 0 0,0 0 0 0 0,0 0 0 0 0,1 0 0 0 0,0 0 0 0 0,-2 8-163 0 0,4-11 45 0 0,1 0 0 0 0,0 0 0 0 0,0 0 0 0 0,1 1 0 0 0,0-1 0 0 0,0 0 0 0 0,0 1 0 0 0,1-1 0 0 0,0 0 0 0 0,0 0 0 0 0,0 1-1 0 0,1-1 1 0 0,0 0 0 0 0,0 0 0 0 0,1-1 0 0 0,0 1 0 0 0,0 0 0 0 0,0-1 0 0 0,0 0 0 0 0,1 0 0 0 0,0 0 0 0 0,0 0 0 0 0,1 0 0 0 0,0 0-45 0 0,9 7 8 0 0,0 0-1 0 0,1-1 1 0 0,1 0-1 0 0,0-1 1 0 0,0-1-1 0 0,1-1 1 0 0,0 0 0 0 0,0-1-1 0 0,13 3-7 0 0,30 7-130 0 0,0-3-1 0 0,17 0 131 0 0,-68-12-31 0 0,220 32-2664 0 0,-183-30-1248 0 0,1-2-1 0 0,11-3 3944 0 0,-46 1-1480 0 0,0 0-1 0 0,0-1 0 0 0,-1-1 0 0 0,1 0 1 0 0,0-1-1 0 0,-1 0 0 0 0,0 0 1 0 0,11-5 1480 0 0,2-7-2486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1133 648 0 0,'-21'27'4895'0'0,"16"-22"-3572"0"0,0 1 0 0 0,1 1 0 0 0,0-1 0 0 0,-1 1 0 0 0,2 0 0 0 0,-2 2-1323 0 0,4-5 192 0 0,0-1 1 0 0,0 1-1 0 0,1-1 0 0 0,-1 1 1 0 0,1-1-1 0 0,0 1 1 0 0,0-1-1 0 0,0 1 0 0 0,0-1 1 0 0,0 1-1 0 0,1-1 0 0 0,0 1 1 0 0,0-1-1 0 0,0 0 0 0 0,0 1 1 0 0,1 2-193 0 0,-1-4 61 0 0,0 1 1 0 0,0-1-1 0 0,0 1 1 0 0,0-1-1 0 0,1 1 1 0 0,-1-1-1 0 0,1 0 1 0 0,0 0-1 0 0,-1 0 1 0 0,1 0-1 0 0,0 0 1 0 0,0 0-1 0 0,0 0 1 0 0,0 0-1 0 0,1-1 1 0 0,-1 1-1 0 0,0-1 1 0 0,1 0-1 0 0,-1 0 1 0 0,1 0-1 0 0,-1 0 1 0 0,1 0-62 0 0,1 0 20 0 0,0-1 1 0 0,0 0-1 0 0,0 0 0 0 0,0 0 1 0 0,0 0-1 0 0,0-1 1 0 0,0 0-1 0 0,0 1 0 0 0,0-1 1 0 0,0-1-1 0 0,0 1 1 0 0,-1-1-1 0 0,4-1-20 0 0,11-7-26 0 0,0-1 1 0 0,-1-1-1 0 0,0-1 1 0 0,-1 0-1 0 0,4-6 26 0 0,-17 16 33 0 0,81-79-2 0 0,-34 33 91 0 0,11-7-122 0 0,-45 42 104 0 0,1 1 0 0 0,1 1 1 0 0,0 1-1 0 0,0 0 0 0 0,1 1 0 0 0,1 1-104 0 0,-16 7 22 0 0,0 1-1 0 0,0-1 0 0 0,1 0 0 0 0,-1 1 0 0 0,0 0 1 0 0,1 0-1 0 0,0 1 0 0 0,-1-1 0 0 0,1 1 0 0 0,-1 0 0 0 0,1 0 1 0 0,-1 0-1 0 0,1 1 0 0 0,-1 0 0 0 0,3 0-21 0 0,-4 0 1 0 0,0 1 0 0 0,-1-1 0 0 0,1 1 0 0 0,-1 0 0 0 0,0-1 0 0 0,1 1 0 0 0,-1 0 0 0 0,0 1 0 0 0,0-1 0 0 0,0 0 0 0 0,0 0 0 0 0,0 1 0 0 0,-1-1 0 0 0,1 1 0 0 0,-1 0 0 0 0,0-1 0 0 0,0 1 0 0 0,0 0 0 0 0,0 0 0 0 0,0 0 0 0 0,0-1 0 0 0,-1 1 0 0 0,1 3-1 0 0,0 6-5 0 0,0 0 1 0 0,0 0-1 0 0,-1 0 0 0 0,-1 0 0 0 0,0-1 1 0 0,-1 1-1 0 0,0 0 0 0 0,-3 11 5 0 0,-8 19-56 0 0,-15 33 56 0 0,3-9-60 0 0,16-45-92 0 0,-2 11-599 0 0,8-12-3030 0 0,7-23-3196 0 0,8-4 4665 0 0,2-6-274 0 0,2-3 614 0 0</inkml:trace>
  <inkml:trace contextRef="#ctx0" brushRef="#br0" timeOffset="282.079">938 959 32 0 0,'36'-19'6249'0'0,"46"-21"3707"0"0,-68 35-9692 0 0,0 0 0 0 0,0 1 0 0 0,1 0 0 0 0,-1 2 1 0 0,5-1-265 0 0,102-10 847 0 0,33 5-847 0 0,-97 9-2358 0 0,23 3 2358 0 0,-37 1-4724 0 0,0 2-1 0 0,7 3 4725 0 0,-27-3-2904 0 0,-5 3 478 0 0</inkml:trace>
  <inkml:trace contextRef="#ctx0" brushRef="#br0" timeOffset="283.079">1194 1124 240 0 0,'-11'13'3056'0'0,"11"-7"2480"0"0,14-5-81 0 0,1-2-5330 0 0,-13 0-461 0 0,324-35 604 0 0,-217 21-3473 0 0,0 0-3593 0 0,-68 8 4417 0 0,-3-1 589 0 0</inkml:trace>
  <inkml:trace contextRef="#ctx0" brushRef="#br0" timeOffset="555.111">2471 774 2084 0 0,'-6'30'6915'0'0,"1"1"-3445"0"0,1-6-2608 0 0,0-1 0 0 0,-2 1 0 0 0,-3 4-862 0 0,-45 102 1981 0 0,-5-2 0 0 0,-50 76-1981 0 0,67-128-495 0 0,39-72 364 0 0,-31 53-2534 0 0,30-53 1705 0 0,0-1 0 0 0,0 1 0 0 0,0-1 0 0 0,0 1 0 0 0,-1-1 0 0 0,0 0 960 0 0,5-4-152 0 0,-1 0 0 0 0,1 1-1 0 0,0-1 1 0 0,-1 0 0 0 0,1 1-1 0 0,0-1 1 0 0,-1 0 0 0 0,1 0-1 0 0,0 1 1 0 0,-1-1 0 0 0,1 0-1 0 0,-1 0 1 0 0,1 0 0 0 0,0 0-1 0 0,-1 1 1 0 0,1-1-1 0 0,-1 0 1 0 0,1 0 0 0 0,-1 0-1 0 0,1 0 1 0 0,-1 0 0 0 0,1 0-1 0 0,-1 0 1 0 0,1 0 0 0 0,0 0-1 0 0,-1 0 1 0 0,1-1 0 0 0,-1 1-1 0 0,1 0 1 0 0,-1 0 0 0 0,1 0-1 0 0,0 0 1 0 0,-1-1 0 0 0,1 1-1 0 0,-1 0 1 0 0,1 0 0 0 0,0-1-1 0 0,-1 1 1 0 0,1 0 0 0 0,0-1-1 0 0,-1 1 153 0 0,-4-12-2440 0 0</inkml:trace>
  <inkml:trace contextRef="#ctx0" brushRef="#br0" timeOffset="830.889">2415 894 676 0 0,'46'-54'4005'0'0,"-21"24"-897"0"0,1 1 1 0 0,14-10-3109 0 0,-29 30 279 0 0,0 0 0 0 0,0 0 0 0 0,1 2 0 0 0,0-1 0 0 0,1 1 0 0 0,0 1 0 0 0,0 1 0 0 0,8-3-279 0 0,-4 3 373 0 0,-1 1 1 0 0,1 0-1 0 0,1 1 1 0 0,-1 2-1 0 0,0-1 1 0 0,0 2-1 0 0,1 0 0 0 0,-1 1 1 0 0,0 1-374 0 0,-8-1 134 0 0,-1 0 0 0 0,1 1 0 0 0,-1 0 0 0 0,0 0 0 0 0,0 1 0 0 0,0 0 0 0 0,0 0 0 0 0,0 1 0 0 0,-1 0 0 0 0,1 0 0 0 0,-1 1 0 0 0,0 0 0 0 0,-1 0 0 0 0,1 1 0 0 0,-1 0 0 0 0,0 0 0 0 0,0 0 0 0 0,-1 1 0 0 0,1 1-134 0 0,-4-4 2 0 0,1-1 1 0 0,-1 1-1 0 0,0 0 0 0 0,-1 1 0 0 0,1-1 0 0 0,-1 0 1 0 0,1 0-1 0 0,-1 1 0 0 0,-1-1 0 0 0,1 1 1 0 0,0-1-1 0 0,-1 0 0 0 0,0 1 0 0 0,0-1 0 0 0,-1 1 1 0 0,1-1-1 0 0,-1 1 0 0 0,0-1 0 0 0,0 1 1 0 0,0-1-1 0 0,-1 0 0 0 0,1 0 0 0 0,-1 0 1 0 0,0 0-1 0 0,0 0 0 0 0,-1 0 0 0 0,1 0 0 0 0,-3 2-2 0 0,-2 2-7 0 0,1-1-1 0 0,-2 0 1 0 0,1 0-1 0 0,-1-1 1 0 0,0 0-1 0 0,0 0 1 0 0,-1-1-1 0 0,1 0 1 0 0,-1 0-1 0 0,0-1 1 0 0,-1 0-1 0 0,-3 0 8 0 0,-7 2-15 0 0,1-1 0 0 0,-1-2 0 0 0,-1 0 0 0 0,1-1-1 0 0,0-1 1 0 0,0 0 0 0 0,-21-3 15 0 0,25 0-323 0 0,0 0 0 0 0,0-1 0 0 0,0-1 0 0 0,0 0 0 0 0,0-1 0 0 0,1-1 0 0 0,0 0 0 0 0,0-1 0 0 0,1-1 0 0 0,-3-1 323 0 0,12 5-526 0 0,1 1 0 0 0,-1-1-1 0 0,0 0 1 0 0,1 0 0 0 0,0-1 0 0 0,0 1 0 0 0,0-1 0 0 0,1 0 0 0 0,-1 0 0 0 0,1 0 0 0 0,0 0-1 0 0,1 0 1 0 0,-1-1 0 0 0,1 1 0 0 0,0-1 0 0 0,0 0 0 0 0,1 0 0 0 0,0 0 0 0 0,0 1 0 0 0,0-1 0 0 0,1 0-1 0 0,0 0 1 0 0,0-5 526 0 0,4-24-2180 0 0</inkml:trace>
  <inkml:trace contextRef="#ctx0" brushRef="#br0" timeOffset="1101.422">3631 0 168 0 0,'1'5'588'0'0,"-1"0"-1"0"0,-1 0 1 0 0,1 0-1 0 0,0 0 1 0 0,-1 0 0 0 0,0 0-1 0 0,-1 0 1 0 0,1 0 0 0 0,-1 0-1 0 0,0-1 1 0 0,0 1-1 0 0,0-1 1 0 0,-1 2-588 0 0,-7 10 1436 0 0,-1-1-1 0 0,0 0 1 0 0,-1 0-1436 0 0,-9 11 163 0 0,-28 39 3135 0 0,-34 64-3298 0 0,67-101-195 0 0,1 1-1 0 0,2 1 0 0 0,1 0 0 0 0,2 0 0 0 0,0 1 1 0 0,1 8 195 0 0,6-27-1226 0 0,3-7-1129 0 0,-1-1-4749 0 0,3-13 4700 0 0</inkml:trace>
  <inkml:trace contextRef="#ctx0" brushRef="#br0" timeOffset="1316.979">3321 373 1872 0 0,'4'2'7101'0'0,"5"-1"-3677"0"0,29-7-3217 0 0,-30 5 479 0 0,292-26-174 0 0,-17 2-3180 0 0,-277 24 2229 0 0,33-6-2821 0 0,-38 7 2934 0 0,1 0-1 0 0,0-1 1 0 0,0 1 0 0 0,-1-1 0 0 0,1 0 0 0 0,0 1 0 0 0,-1-1 0 0 0,1 0 0 0 0,0 0 0 0 0,-1 0-1 0 0,1 0 1 0 0,-1-1 0 0 0,0 1 0 0 0,1 0 0 0 0,-1 0 0 0 0,0-1 0 0 0,1 0 326 0 0,-1-5-1675 0 0</inkml:trace>
  <inkml:trace contextRef="#ctx0" brushRef="#br0" timeOffset="1553.704">3559 264 836 0 0,'0'1'294'0'0,"-10"12"1602"0"0,1 0-1 0 0,0 0 1 0 0,2 1-1 0 0,-1 1 1 0 0,-4 13-1896 0 0,10-23 208 0 0,1-1 0 0 0,0 1 0 0 0,0 0 0 0 0,1 0 0 0 0,-1-1 0 0 0,1 1 0 0 0,0 0 0 0 0,0 0 0 0 0,1 0 0 0 0,-1-1 0 0 0,1 1 0 0 0,0 0 0 0 0,1-1 0 0 0,-1 1 0 0 0,1-1 0 0 0,-1 1 0 0 0,2-1 0 0 0,-1 0 0 0 0,0 0 0 0 0,1 0 0 0 0,-1 0 0 0 0,2 0-208 0 0,2 5 244 0 0,2-1 1 0 0,-1-1-1 0 0,1 0 0 0 0,0 0 1 0 0,1 0-1 0 0,-1-1 0 0 0,1 0 1 0 0,1-1-1 0 0,6 3-244 0 0,19 8-90 0 0,1-2-1 0 0,2 0 91 0 0,-2-2-808 0 0,16 4-2648 0 0,-46-15 2458 0 0,1 1 0 0 0,0-1 0 0 0,-1-1 0 0 0,1 1 0 0 0,0-1 0 0 0,0-1-1 0 0,-1 1 1 0 0,1-1 0 0 0,0 0 0 0 0,-1 0 0 0 0,1-1 998 0 0,8-4-1815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49 173 1908 0 0,'2'0'441'0'0,"-1"0"-1"0"0,1 0 1 0 0,-1 1 0 0 0,0-1-1 0 0,1 1 1 0 0,-1-1-1 0 0,1 1 1 0 0,-1-1 0 0 0,0 1-1 0 0,0 0 1 0 0,1 0 0 0 0,-1 0-1 0 0,0 0 1 0 0,0 0-1 0 0,0 0 1 0 0,0 0 0 0 0,0 0-1 0 0,0 0 1 0 0,0 0 0 0 0,0 0-1 0 0,-1 1 1 0 0,1-1-1 0 0,0 0 1 0 0,-1 1 0 0 0,1-1-1 0 0,-1 0 1 0 0,1 2-441 0 0,-4 20 959 0 0,-3-1-412 0 0,-1-1 1 0 0,-1 0-1 0 0,-5 8-547 0 0,6-16 68 0 0,1 0-1 0 0,0 0 0 0 0,1 1 0 0 0,1 0 1 0 0,0 0-1 0 0,1 0 0 0 0,1 0 0 0 0,0 0 1 0 0,0 1-1 0 0,2 0-67 0 0,0-9-350 0 0,0 0 0 0 0,1 0 0 0 0,0 0 0 0 0,0-1 0 0 0,0 1 0 0 0,1 0 0 0 0,-1 0 0 0 0,2-1 0 0 0,-1 1 0 0 0,0-1 0 0 0,2 2 350 0 0,-2-5-378 0 0,-1 0 0 0 0,1-1 0 0 0,0 1 0 0 0,0 0 0 0 0,0 0 0 0 0,0-1 0 0 0,0 1 0 0 0,0-1 0 0 0,0 0 0 0 0,0 1 0 0 0,1-1 0 0 0,-1 0 0 0 0,0 0-1 0 0,1-1 1 0 0,-1 1 0 0 0,1 0 0 0 0,-1-1 0 0 0,1 1 0 0 0,0-1 0 0 0,-1 0 0 0 0,1 0 0 0 0,-1 0 0 0 0,1 0 0 0 0,-1-1 0 0 0,1 1 0 0 0,2-1 378 0 0,22-5-2260 0 0</inkml:trace>
  <inkml:trace contextRef="#ctx0" brushRef="#br0" timeOffset="276.799">932 1 1356 0 0,'-19'8'2509'0'0,"-1"1"0"0"0,2 2-1 0 0,-18 11-2508 0 0,12-5 1408 0 0,1 2 1 0 0,-14 13-1409 0 0,3 3 675 0 0,1 1 0 0 0,2 1 1 0 0,-10 17-676 0 0,32-42-77 0 0,1 1 1 0 0,0 0 0 0 0,0 0 0 0 0,2 0 0 0 0,0 1-1 0 0,0 0 1 0 0,1 1 0 0 0,1-1 0 0 0,0 1 0 0 0,0 6 76 0 0,0-3-1700 0 0,0-7-576 0 0,-1-9-3498 0 0,-3-7 3533 0 0</inkml:trace>
  <inkml:trace contextRef="#ctx0" brushRef="#br0" timeOffset="587.981">443 288 376 0 0,'31'0'11523'0'0,"1"-8"-5392"0"0,-3 1-4595 0 0,64-4-1628 0 0,0 4 0 0 0,1 4 0 0 0,6 4 92 0 0,11-1-3928 0 0,0-3-3295 0 0,9-3 1158 0 0,-58 2 4195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72 0 0,'-10'24'2246'0'0,"-40"97"4259"0"0,-63 161-1492 0 0,72-181-4067 0 0,9-24-329 0 0,-1 15-617 0 0,25-68-318 0 0,2 0-1 0 0,0 1 1 0 0,2 0 0 0 0,1 0-1 0 0,0 25 319 0 0,2-48-228 0 0,1 0 1 0 0,0 0-1 0 0,0 0 0 0 0,1 0 0 0 0,-1 0 0 0 0,0 0 0 0 0,1 0 1 0 0,-1 0-1 0 0,1 0 0 0 0,-1 0 0 0 0,1 0 0 0 0,0 0 1 0 0,0-1-1 0 0,0 1 0 0 0,0 0 0 0 0,0 0 0 0 0,0-1 0 0 0,1 1 1 0 0,-1-1-1 0 0,1 1 0 0 0,-1-1 0 0 0,1 1 228 0 0,0-1-286 0 0,0-1 0 0 0,0 1 0 0 0,0 0 0 0 0,0-1 0 0 0,0 1 0 0 0,0-1 0 0 0,0 1 0 0 0,0-1-1 0 0,0 0 1 0 0,1 0 0 0 0,-1 0 0 0 0,0 0 0 0 0,0-1 0 0 0,0 1 0 0 0,0 0 0 0 0,0-1 0 0 0,0 0 0 0 0,0 1 0 0 0,0-1 0 0 0,0 0 0 0 0,1 0 286 0 0,24-12-1920 0 0</inkml:trace>
  <inkml:trace contextRef="#ctx0" brushRef="#br0" timeOffset="612.506">370 705 1332 0 0,'19'-11'1213'0'0,"2"0"941"0"0,-1 0 1 0 0,0-2-1 0 0,0-1 0 0 0,3-4-2154 0 0,-23 18 8 0 0,0 0 1 0 0,0 0-1 0 0,-1 0 0 0 0,1 0 0 0 0,0 0 0 0 0,0 0 0 0 0,0 0 0 0 0,0 0 0 0 0,0 0 1 0 0,0 0-1 0 0,0 0 0 0 0,0 0 0 0 0,0 0 0 0 0,0 0 0 0 0,0 0 0 0 0,0 0 0 0 0,0 0 1 0 0,0 0-1 0 0,0 0 0 0 0,0 0 0 0 0,0 0 0 0 0,-1 0 0 0 0,1 0 0 0 0,0 0 0 0 0,0 0 1 0 0,0 0-1 0 0,0 0 0 0 0,0 0 0 0 0,0 0 0 0 0,0 0 0 0 0,0 0 0 0 0,0 0 0 0 0,0-1 1 0 0,0 1-1 0 0,0 0 0 0 0,0 0 0 0 0,0 0 0 0 0,0 0 0 0 0,0 0 0 0 0,0 0 0 0 0,0 0 0 0 0,0 0 1 0 0,0 0-1 0 0,0 0 0 0 0,0 0 0 0 0,0 0 0 0 0,0 0 0 0 0,0 0 0 0 0,0 0 0 0 0,0-1-8 0 0,-11 5 111 0 0,-16 5-46 0 0,-7 5 513 0 0,0 2 1 0 0,1 1-1 0 0,0 2 0 0 0,2 1 0 0 0,0 1 0 0 0,1 2 0 0 0,-3 5-578 0 0,32-27 8 0 0,0-1 1 0 0,1 0 0 0 0,-1 1 0 0 0,1-1-1 0 0,-1 1 1 0 0,0-1 0 0 0,1 1 0 0 0,-1-1-1 0 0,1 1 1 0 0,-1 0 0 0 0,1-1-1 0 0,0 1 1 0 0,-1-1 0 0 0,1 1 0 0 0,0 0-1 0 0,-1-1 1 0 0,1 1 0 0 0,0 0-1 0 0,0 0 1 0 0,0-1 0 0 0,-1 1 0 0 0,1 0-1 0 0,0 0 1 0 0,0-1 0 0 0,0 1-1 0 0,0 0 1 0 0,0 0 0 0 0,1-1 0 0 0,-1 1-1 0 0,0 0 1 0 0,0 0-9 0 0,1-1 4 0 0,0 1-1 0 0,0 0 1 0 0,0-1 0 0 0,0 1 0 0 0,0 0-1 0 0,1-1 1 0 0,-1 1 0 0 0,0-1-1 0 0,0 0 1 0 0,0 1 0 0 0,1-1 0 0 0,-1 0-1 0 0,0 0 1 0 0,0 0 0 0 0,1 0-1 0 0,0 0-3 0 0,51-5-15 0 0,-8-6-2 0 0,0-2 1 0 0,-2-1-1 0 0,1-3 1 0 0,3-4 16 0 0,36-20-50 0 0,43-30 50 0 0,-107 62 0 0 0,0 1 0 0 0,0 0 0 0 0,1 2 0 0 0,0 0-1 0 0,0 1 1 0 0,0 1 0 0 0,1 1 0 0 0,-1 1 0 0 0,1 1 0 0 0,10 0 0 0 0,-27 2 3 0 0,0-1 0 0 0,-1 0 0 0 0,1 1 0 0 0,0 0 0 0 0,-1-1 0 0 0,1 1-1 0 0,0 1 1 0 0,-1-1-3 0 0,-2-1 2 0 0,-1 0-1 0 0,0 1 0 0 0,1-1 0 0 0,-1 0 1 0 0,0 0-1 0 0,1 0 0 0 0,-1 0 1 0 0,0 1-1 0 0,1-1 0 0 0,-1 0 0 0 0,0 0 1 0 0,0 1-1 0 0,1-1 0 0 0,-1 0 1 0 0,0 1-1 0 0,0-1 0 0 0,0 0 0 0 0,1 0 1 0 0,-1 1-1 0 0,0-1 0 0 0,0 0 0 0 0,0 1 1 0 0,0-1-1 0 0,0 1 0 0 0,0-1 1 0 0,1 0-1 0 0,-1 1 0 0 0,0-1 0 0 0,0 1-1 0 0,-1-1 3 0 0,1 1 0 0 0,-1 0-1 0 0,0 0 1 0 0,1 0-1 0 0,-1 0 1 0 0,1-1 0 0 0,-1 1-1 0 0,0 0 1 0 0,0-1 0 0 0,0 1-1 0 0,1 0 1 0 0,-1-1-1 0 0,0 1 1 0 0,0-1 0 0 0,0 1-1 0 0,0-1 1 0 0,0 0-3 0 0,-33 16 305 0 0,-36 19 1124 0 0,64-31-1315 0 0,0-1-1 0 0,0 2 1 0 0,0-1-1 0 0,1 1 1 0 0,-1 0-1 0 0,1 0 1 0 0,0 0-1 0 0,-4 6-113 0 0,9-10-4 0 0,0-1-1 0 0,-1 0 0 0 0,1 1 1 0 0,0-1-1 0 0,0 1 1 0 0,0-1-1 0 0,0 0 1 0 0,-1 1-1 0 0,1-1 1 0 0,0 1-1 0 0,0-1 1 0 0,0 1-1 0 0,0-1 0 0 0,0 0 1 0 0,0 1-1 0 0,0-1 1 0 0,0 1-1 0 0,0-1 1 0 0,0 1-1 0 0,0-1 1 0 0,1 1-1 0 0,-1-1 1 0 0,0 0-1 0 0,0 1 1 0 0,0-1-1 0 0,1 1 0 0 0,-1-1 1 0 0,0 0-1 0 0,0 1 1 0 0,1-1-1 0 0,-1 0 1 0 0,0 1-1 0 0,1-1 1 0 0,-1 0-1 0 0,0 1 1 0 0,1-1-1 0 0,-1 0 1 0 0,0 0-1 0 0,1 0 0 0 0,-1 1 1 0 0,1-1-1 0 0,-1 0 1 0 0,0 0-1 0 0,1 0 1 0 0,-1 0-1 0 0,1 0 5 0 0,-1 1-9 0 0,1-1 0 0 0,0 0 0 0 0,-1 0-1 0 0,1 0 1 0 0,-1 0 0 0 0,1 0 0 0 0,0 0 0 0 0,-1 0 0 0 0,1 0-1 0 0,0 0 1 0 0,-1 0 0 0 0,1 0 0 0 0,-1 0 0 0 0,1-1-1 0 0,0 1 1 0 0,-1 0 0 0 0,1 0 0 0 0,-1-1 0 0 0,1 1-1 0 0,-1 0 1 0 0,1-1 0 0 0,-1 1 0 0 0,1 0 0 0 0,-1-1 0 0 0,1 1-1 0 0,-1-1 1 0 0,1 1 0 0 0,-1-1 0 0 0,0 1 0 0 0,1-1-1 0 0,-1 1 1 0 0,0-1 0 0 0,1 1 0 0 0,-1-1 0 0 0,0 1 0 0 0,0-1-1 0 0,0 0 10 0 0,2-7-385 0 0,0 1 0 0 0,-1-1 0 0 0,0 0 0 0 0,0 0 0 0 0,-1-3 385 0 0,10 33-33 0 0,-6 7 44 0 0,0 0-1 0 0,-2 0 1 0 0,-1 0-1 0 0,-1 0 1 0 0,-2 0-1 0 0,-4 25-10 0 0,3-40-2 0 0,0 0-1 0 0,-1-1 1 0 0,-1 1 0 0 0,0-1-1 0 0,0 0 1 0 0,-1-1 0 0 0,-1 1-1 0 0,0-1 1 0 0,-1-1 0 0 0,0 1-1 0 0,-1-1 1 0 0,0-1 0 0 0,-1 1-1 0 0,0-2 1 0 0,-4 4 2 0 0,-3 0 14 0 0,-1 0 0 0 0,-1-1 0 0 0,1-1-1 0 0,-14 6-13 0 0,21-12-238 0 0,1-1-1 0 0,0 0 1 0 0,-1-1 0 0 0,0 0-1 0 0,0 0 1 0 0,0-1-1 0 0,0 0 1 0 0,0-1-1 0 0,-11-1 239 0 0,21 1-156 0 0,0-1 0 0 0,0 0 0 0 0,0 0 0 0 0,0-1-1 0 0,0 1 1 0 0,0 0 0 0 0,-1 0 0 0 0,1 0 0 0 0,0-1-1 0 0,0 1 1 0 0,0-1 0 0 0,0 1 0 0 0,0-1 0 0 0,0 1-1 0 0,0-1 1 0 0,0 1 0 0 0,1-1 0 0 0,-1 0 0 0 0,0 1-1 0 0,0-1 1 0 0,0 0 0 0 0,1 0 0 0 0,-1 0 0 0 0,0 0-1 0 0,1 0 1 0 0,-1 0 0 0 0,1 0 0 0 0,-1 0 0 0 0,1 0-1 0 0,-1 0 1 0 0,1 0 0 0 0,0 0 0 0 0,0 0 0 0 0,-1 0-1 0 0,1 0 1 0 0,0-1 156 0 0,0-3-568 0 0,1 1 0 0 0,-1 0 0 0 0,1 0 1 0 0,0 0-1 0 0,0-1 0 0 0,0 1 0 0 0,0 0 0 0 0,1 0 0 0 0,0-1 568 0 0,13-23-2059 0 0</inkml:trace>
  <inkml:trace contextRef="#ctx0" brushRef="#br0" timeOffset="828.979">1575 627 192 0 0,'2'5'620'0'0,"0"0"-1"0"0,-1 0 1 0 0,1 1 0 0 0,-1-1-1 0 0,0 0 1 0 0,0 1 0 0 0,-1-1-1 0 0,0 1 1 0 0,0-1 0 0 0,0 1-1 0 0,-1-1 1 0 0,1 0-1 0 0,-1 1 1 0 0,-1-1 0 0 0,1 0-1 0 0,-1 1 1 0 0,-2 3-620 0 0,-5 11 1313 0 0,0-1 1 0 0,-2 0-1 0 0,-1 0 0 0 0,0-1-1313 0 0,-14 22 209 0 0,2 0 341 0 0,0-3 67 0 0,3 1 1 0 0,1 0-1 0 0,1 2 1 0 0,-9 30-618 0 0,19-17-362 0 0,4-16-4381 0 0,8-45-2767 0 0,5-5 4276 0 0,0 0 1586 0 0,5-10-23 0 0</inkml:trace>
  <inkml:trace contextRef="#ctx0" brushRef="#br0" timeOffset="1108.944">1591 698 1100 0 0,'24'-55'9074'0'0,"-20"44"-7304"0"0,0 0 1 0 0,1 1-1 0 0,0 0 0 0 0,0 0 1 0 0,6-7-1771 0 0,-8 13 84 0 0,0 0 0 0 0,1 0 1 0 0,0 0-1 0 0,0 1 0 0 0,0-1 1 0 0,1 1-1 0 0,-1 0 0 0 0,1 0 0 0 0,0 0-84 0 0,7-2 57 0 0,0 0 0 0 0,0 1 0 0 0,0 0 0 0 0,0 0 0 0 0,1 2 0 0 0,0-1 0 0 0,-1 2 0 0 0,1 0 0 0 0,0 0-1 0 0,0 1 1 0 0,3 1-57 0 0,-9-1 8 0 0,0 0 0 0 0,0 1 0 0 0,0 0 0 0 0,-1 1 0 0 0,1-1 0 0 0,-1 1 0 0 0,1 0 0 0 0,-1 1 0 0 0,1 0-1 0 0,-1 0 1 0 0,0 0 0 0 0,0 0 0 0 0,-1 1 0 0 0,1 0 0 0 0,-1 1 0 0 0,0-1 0 0 0,0 1 0 0 0,0 0 0 0 0,-1 0 0 0 0,1 0 0 0 0,2 5-8 0 0,-6-7-2 0 0,1 1 1 0 0,-1-1 0 0 0,1 0 0 0 0,-1 1 0 0 0,0-1 0 0 0,-1 1-1 0 0,1 0 1 0 0,0-1 0 0 0,-1 1 0 0 0,0 0 0 0 0,0-1 0 0 0,0 1-1 0 0,0 0 1 0 0,-1-1 0 0 0,0 1 0 0 0,1 0 0 0 0,-1-1 0 0 0,0 1-1 0 0,-1-1 1 0 0,1 1 0 0 0,-1-1 0 0 0,1 0 0 0 0,-1 0 0 0 0,0 0-1 0 0,0 1 1 0 0,0-2 0 0 0,-1 1 0 0 0,1 0 0 0 0,-1 0 0 0 0,0-1-1 0 0,1 0 1 0 0,-3 2 1 0 0,-7 5 1 0 0,0 0-1 0 0,0-1 0 0 0,-1 0 1 0 0,0-1-1 0 0,0-1 1 0 0,0 0-1 0 0,-11 3 0 0 0,-5 0 5 0 0,-1-1 1 0 0,0-1 0 0 0,0-2-1 0 0,-14 1-5 0 0,27-5-24 0 0,0 0-1 0 0,0-1 1 0 0,0 0-1 0 0,0-2 1 0 0,0 0-1 0 0,0-1 1 0 0,1-1 0 0 0,-15-4 24 0 0,28 6-32 0 0,-1 1 0 0 0,1-1 0 0 0,0 1 1 0 0,-1-1-1 0 0,1 0 0 0 0,0-1 1 0 0,0 1-1 0 0,0 0 0 0 0,1-1 1 0 0,-1 1-1 0 0,-1-3 32 0 0,2 2-409 0 0,0 0 0 0 0,0 0 0 0 0,0 0 0 0 0,0 0 0 0 0,1-1 0 0 0,-1 1 0 0 0,1-1 0 0 0,0 1 1 0 0,0-1-1 0 0,0-1 409 0 0,0-1-863 0 0,1 1-1 0 0,-1-1 1 0 0,1 1 0 0 0,1-1 0 0 0,-1 1 0 0 0,1 0 0 0 0,0-1 0 0 0,0 1-1 0 0,0 0 1 0 0,1-1 0 0 0,0 1 0 0 0,0 0 0 0 0,0 0 0 0 0,0 0 0 0 0,3-2 863 0 0,8-12-2068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5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1255 660 0 0,'-3'13'2824'0'0,"4"-4"6198"0"0,8-6-820 0 0,3-3-7278 0 0,-6 0-2233 0 0,71-4 1680 0 0,-1-3 1 0 0,0-4 0 0 0,8-5-372 0 0,28-4 58 0 0,84-6-525 0 0,1 9 0 0 0,62 7 467 0 0,22 12-10034 0 0,-205-4 3522 0 0,-51-2 3948 0 0</inkml:trace>
  <inkml:trace contextRef="#ctx0" brushRef="#br0" timeOffset="433.827">633 1253 428 0 0,'6'-4'10203'0'0,"8"-5"-4896"0"0,87-54-3047 0 0,261-145-1522 0 0,143-87-453 0 0,-332 185-1422 0 0,133-115 1137 0 0,-249 178-410 0 0,133-101-1111 0 0,-146 116 1288 0 0,2 3 0 0 0,1 1 1 0 0,19-6 232 0 0,-62 32 0 0 0,3-1 6 0 0,1-1 0 0 0,-1 2 0 0 0,1-1 0 0 0,-1 1 0 0 0,7-2-6 0 0,-13 4 4 0 0,0 0 0 0 0,0 0-1 0 0,1 0 1 0 0,-1-1 0 0 0,0 1-1 0 0,0 0 1 0 0,0 1 0 0 0,0-1 0 0 0,1 0-1 0 0,-1 0 1 0 0,0 0 0 0 0,0 1-1 0 0,0-1 1 0 0,0 0 0 0 0,0 1 0 0 0,0-1-1 0 0,0 1 1 0 0,0 0 0 0 0,0-1-1 0 0,0 1 1 0 0,0 0 0 0 0,0-1 0 0 0,0 1-1 0 0,0 0 1 0 0,-1 0 0 0 0,1 0-1 0 0,0 0 1 0 0,-1 0 0 0 0,1 0 0 0 0,0 0-1 0 0,-1 0 1 0 0,0 0 0 0 0,1 0-1 0 0,-1 0 1 0 0,1 0 0 0 0,-1 0 0 0 0,0 0-1 0 0,0 0 1 0 0,0 1 0 0 0,1-1-1 0 0,-1 0-3 0 0,0 16 129 0 0,-1-1-1 0 0,-1 1 0 0 0,0-1 1 0 0,-1 1-1 0 0,-1-1 0 0 0,0 0 1 0 0,-1-1-1 0 0,-3 6-128 0 0,-4 19 386 0 0,11-36-346 0 0,-29 98 1215 0 0,4 2-1 0 0,0 31-1254 0 0,22-100 60 0 0,0-1 0 0 0,3 1 0 0 0,0-1 1 0 0,3 1-1 0 0,0-1 0 0 0,3 0 1 0 0,0 0-1 0 0,3 0 0 0 0,2 5-60 0 0,0-9-200 0 0,-3-10-199 0 0,0 0 0 0 0,1 15 399 0 0,-7-30-573 0 0,0 0-1 0 0,0 0 1 0 0,-1-1-1 0 0,0 1 1 0 0,0 0-1 0 0,0 0 1 0 0,0 0-1 0 0,-1 0 1 0 0,0 0-1 0 0,0 0 1 0 0,0 0-1 0 0,-1-1 1 0 0,-1 4 573 0 0,2-6-446 0 0,-1 0 0 0 0,1 0 1 0 0,-1 0-1 0 0,1 0 0 0 0,-1 0 0 0 0,0 0 1 0 0,0-1-1 0 0,0 1 0 0 0,0-1 1 0 0,0 1-1 0 0,0-1 0 0 0,-1 0 1 0 0,1 1-1 0 0,0-1 0 0 0,-1 0 0 0 0,1-1 1 0 0,0 1-1 0 0,-1 0 0 0 0,1-1 1 0 0,-1 1-1 0 0,0-1 0 0 0,-1 0 446 0 0,-21 1-1778 0 0</inkml:trace>
  <inkml:trace contextRef="#ctx0" brushRef="#br0" timeOffset="703.388">1894 1203 1360 0 0,'-20'20'2867'0'0,"-7"9"2497"0"0,14-9 1551 0 0,13-20-6841 0 0,0 1 0 0 0,0-1 0 0 0,0 0-1 0 0,0 1 1 0 0,0-1 0 0 0,0 1 0 0 0,0-1 0 0 0,0 0 0 0 0,0 1-1 0 0,0-1 1 0 0,0 0 0 0 0,0 1 0 0 0,0-1 0 0 0,0 0 0 0 0,0 1-1 0 0,0-1 1 0 0,1 1 0 0 0,-1-1 0 0 0,0 0 0 0 0,0 1-1 0 0,0-1 1 0 0,1 0 0 0 0,-1 0 0 0 0,0 1 0 0 0,0-1 0 0 0,1 0-1 0 0,-1 1 1 0 0,0-1 0 0 0,0 0 0 0 0,1 0 0 0 0,-1 0-1 0 0,0 1 1 0 0,1-1 0 0 0,-1 0 0 0 0,0 0 0 0 0,1 0 0 0 0,-1 0-1 0 0,0 0 1 0 0,1 0 0 0 0,-1 1 0 0 0,1-1 0 0 0,-1 0 0 0 0,0 0-1 0 0,1 0 1 0 0,-1 0 0 0 0,1-1-74 0 0,21 2 401 0 0,-20-1-314 0 0,31-4 12 0 0,0-1 0 0 0,0-2 1 0 0,0-2-1 0 0,-1-1 0 0 0,8-4-99 0 0,14-4 32 0 0,279-71-620 0 0,-118 34-3741 0 0,-3-10-6309 0 0,-150 41 7860 0 0,-5-3 709 0 0</inkml:trace>
  <inkml:trace contextRef="#ctx0" brushRef="#br0" timeOffset="969.085">3606 89 312 0 0,'6'-5'6444'0'0,"-12"6"-118"0"0,-5 3-1819 0 0,1 2-3979 0 0,-6 10-81 0 0,2 0 1 0 0,0 1-1 0 0,0 0 0 0 0,2 1 1 0 0,0 1-1 0 0,-5 11-447 0 0,-18 40 55 0 0,-2 13-55 0 0,32-70 108 0 0,-12 27 4 0 0,2 0 0 0 0,2 1 0 0 0,1 1 0 0 0,3 1 0 0 0,-4 30-112 0 0,10-42-79 0 0,2 0 0 0 0,0-1 0 0 0,2 1-1 0 0,1 0 1 0 0,2 0 0 0 0,1-1 0 0 0,1 0 0 0 0,6 14 79 0 0,-5-18-471 0 0,19 53-3184 0 0,-23-72 2664 0 0,0 0 0 0 0,0-1 0 0 0,1 1 0 0 0,0-1-1 0 0,0 1 1 0 0,1-2 0 0 0,0 1 0 0 0,0 0 0 0 0,3 2 991 0 0,-6-6-377 0 0,1 0 0 0 0,-1-1 0 0 0,0 1 1 0 0,1-1-1 0 0,0 0 0 0 0,-1 1 1 0 0,1-1-1 0 0,0 0 0 0 0,-1-1 0 0 0,1 1 1 0 0,0 0-1 0 0,0-1 0 0 0,0 0 0 0 0,0 1 1 0 0,0-1-1 0 0,0 0 377 0 0,23-2-1737 0 0</inkml:trace>
  <inkml:trace contextRef="#ctx0" brushRef="#br0" timeOffset="1253.291">3898 842 1620 0 0,'4'-18'4025'0'0,"-1"0"1"0"0,-1 0-1 0 0,0-1-4025 0 0,3-23 2849 0 0,-2 30-2524 0 0,0 0 0 0 0,0 0 0 0 0,2 0 0 0 0,-1 0 0 0 0,1 1 0 0 0,1 0 0 0 0,0 0 0 0 0,1 0 0 0 0,0 1 0 0 0,3-4-325 0 0,-2 4 19 0 0,1 0 0 0 0,0 0 1 0 0,0 1-1 0 0,1 0 0 0 0,0 0 0 0 0,0 1 0 0 0,1 1 1 0 0,0 0-1 0 0,1 0 0 0 0,-1 1 0 0 0,1 1 1 0 0,0 0-1 0 0,1 0 0 0 0,-1 1 0 0 0,5 0-19 0 0,-10 3 4 0 0,0 0 0 0 0,0 0-1 0 0,0 1 1 0 0,-1 0 0 0 0,1 0 0 0 0,0 1-1 0 0,0 0 1 0 0,0 0 0 0 0,0 0-1 0 0,-1 1 1 0 0,1 0 0 0 0,-1 0 0 0 0,1 1-1 0 0,-1 0 1 0 0,0 0 0 0 0,0 1-1 0 0,0-1 1 0 0,-1 1 0 0 0,4 3-4 0 0,-2-1 0 0 0,0 1-1 0 0,-1 1 1 0 0,0-1 0 0 0,0 1 0 0 0,0 0-1 0 0,-1 0 1 0 0,0 1 0 0 0,-1-1 0 0 0,0 1-1 0 0,0 0 1 0 0,-1 1 0 0 0,0-1 0 0 0,1 6 0 0 0,3 15 12 0 0,-1 0 1 0 0,-1 6-13 0 0,-4-27-159 0 0,-1-1 0 0 0,1 0 0 0 0,-1 0 0 0 0,-1 0-1 0 0,0 1 1 0 0,0-1 0 0 0,-1 0 0 0 0,1 0 0 0 0,-2 0-1 0 0,-2 6 160 0 0,5-13-175 0 0,0 0-1 0 0,-1 0 0 0 0,1 0 0 0 0,0 0 0 0 0,-1-1 0 0 0,1 1 1 0 0,-1 0-1 0 0,0 0 0 0 0,1 0 0 0 0,-1-1 0 0 0,0 1 0 0 0,1 0 0 0 0,-1 0 1 0 0,0-1-1 0 0,0 1 0 0 0,0-1 0 0 0,0 1 0 0 0,1-1 0 0 0,-1 1 1 0 0,-1-1 175 0 0,2 0-239 0 0,-1 0 1 0 0,0 0-1 0 0,1 0 1 0 0,-1 0-1 0 0,1 0 1 0 0,-1 0-1 0 0,0 0 1 0 0,1-1-1 0 0,-1 1 1 0 0,0 0 0 0 0,1 0-1 0 0,-1-1 1 0 0,1 1-1 0 0,-1 0 1 0 0,1-1-1 0 0,-1 1 1 0 0,1-1-1 0 0,-1 1 1 0 0,1 0-1 0 0,-1-1 1 0 0,1 1-1 0 0,-1-1 239 0 0,-1-3-780 0 0,0 1 1 0 0,0 0-1 0 0,0-1 0 0 0,0 1 0 0 0,0-1 0 0 0,1 1 0 0 0,0-1 0 0 0,0 0 0 0 0,0-1 780 0 0,-4-21-2090 0 0</inkml:trace>
  <inkml:trace contextRef="#ctx0" brushRef="#br0" timeOffset="1517.796">4697 104 2532 0 0,'17'2'2512'0'0,"0"0"-1"0"0,-1 2 1 0 0,1 0-1 0 0,-1 1 1 0 0,11 4-2512 0 0,-19-5 352 0 0,-1 0 0 0 0,1 0 0 0 0,-1 1 0 0 0,0 0 0 0 0,0 0 1 0 0,-1 1-1 0 0,1 0 0 0 0,-1 0 0 0 0,0 1 0 0 0,-1-1 1 0 0,0 1-1 0 0,1 2-352 0 0,2 2 180 0 0,-1 2 1 0 0,-1-1-1 0 0,0 1 1 0 0,-1 0-1 0 0,0 0 0 0 0,-1 0 1 0 0,0 1-1 0 0,1 11-180 0 0,-2-1 178 0 0,-1-1-1 0 0,-1 0 0 0 0,-1 1 0 0 0,0-1 0 0 0,-3 3-177 0 0,-6 34 171 0 0,-2-1 1 0 0,-3 0-1 0 0,-16 40-171 0 0,27-89-12 0 0,-48 137 15 0 0,41-123-148 0 0,-1 0 0 0 0,-1 0-1 0 0,-1-1 1 0 0,-12 16 145 0 0,9-23-241 0 0,3-11-3326 0 0,13-5 3420 0 0,0 0 1 0 0,0 0-1 0 0,-1 0 0 0 0,1 0 0 0 0,0 0 1 0 0,-1 0-1 0 0,1 0 0 0 0,0 0 1 0 0,0 0-1 0 0,-1-1 0 0 0,1 1 0 0 0,0 0 1 0 0,0 0-1 0 0,-1 0 0 0 0,1-1 1 0 0,0 1-1 0 0,0 0 0 0 0,0 0 0 0 0,-1-1 1 0 0,1 1-1 0 0,0 0 0 0 0,0 0 1 0 0,0-1-1 0 0,0 1 0 0 0,0 0 1 0 0,-1 0-1 0 0,1-1 0 0 0,0 1 0 0 0,0 0 1 0 0,0-1-1 0 0,0 1 0 0 0,0 0 1 0 0,0 0-1 0 0,0-1 147 0 0,5-22-4503 0 0,22-35-1341 0 0,-6 22 3874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178 223 388 0 0,'28'0'4839'0'0,"0"-1"1"0"0,16-3-4840 0 0,-18 2 2625 0 0,-1 0 1 0 0,1 1-1 0 0,1 2-2625 0 0,-18 0 90 0 0,0 0-1 0 0,0 0 1 0 0,0 1-1 0 0,0 1 0 0 0,-1-1 1 0 0,1 1-1 0 0,-1 1 1 0 0,0 0-1 0 0,0 0 1 0 0,6 4-90 0 0,23 19 70 0 0,-2 1 1 0 0,-1 2-1 0 0,9 12-70 0 0,51 44 11 0 0,-57-56-370 0 0,0-3 0 0 0,2-1 0 0 0,1-2 1 0 0,1-1-1 0 0,1-3 0 0 0,34 12 359 0 0,-43-21-1353 0 0,1-1-1 0 0,0-1 0 0 0,0-3 1 0 0,5 0 1353 0 0,-8-3-2284 0 0,1-1 1 0 0,-1-1 0 0 0,0-2 0 0 0,27-4 2283 0 0,-11-3-1760 0 0</inkml:trace>
  <inkml:trace contextRef="#ctx0" brushRef="#br0" timeOffset="263.752">1250 1 380 0 0,'-57'10'9796'0'0,"-2"1"-3180"0"0,1 9-4614 0 0,-18 21-1562 0 0,1 3 0 0 0,2 3 1 0 0,-61 53-441 0 0,16-1-614 0 0,-90 97 614 0 0,105-95-2725 0 0,51-52-1781 0 0,-3-1 1 0 0,-2-3-1 0 0,-7 1 4506 0 0,4-8-2511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3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1708 0 0,'0'-8'1008'0'0,"1"1"0"0"0,0-1 1 0 0,0 1-1 0 0,0-1 0 0 0,1 1 0 0 0,0 0 0 0 0,1 0 0 0 0,0 0 1 0 0,0 0-1 0 0,0 0 0 0 0,3-3-1008 0 0,1-1 490 0 0,1 1 0 0 0,0 0 0 0 0,0 0 0 0 0,1 0 0 0 0,0 1 0 0 0,7-4-490 0 0,14-10 188 0 0,2 2 0 0 0,1 0 0 0 0,0 3 0 0 0,8-2-188 0 0,15-8 98 0 0,1 3-1 0 0,2 3 0 0 0,16-3-97 0 0,-49 17-5 0 0,0 2 0 0 0,1 1 0 0 0,-1 0 0 0 0,1 3 0 0 0,0 0 0 0 0,0 1 0 0 0,0 2 0 0 0,23 3 5 0 0,-41-3-2 0 0,-1 1 1 0 0,0 0 0 0 0,0 0 0 0 0,0 1 0 0 0,0-1 0 0 0,0 2 0 0 0,-1-1-1 0 0,8 5 2 0 0,-12-5 1 0 0,1 0 0 0 0,-1 0 0 0 0,1 0 0 0 0,-1 0-1 0 0,0 0 1 0 0,0 1 0 0 0,0 0 0 0 0,-1-1 0 0 0,1 1 0 0 0,-1 0-1 0 0,0 0 1 0 0,0 0 0 0 0,-1 0 0 0 0,1 1 0 0 0,-1-1-1 0 0,0 1 1 0 0,0-1-1 0 0,0 0 3 0 0,0-1-1 0 0,0 0 1 0 0,1 1 0 0 0,-1-1-1 0 0,1 0 1 0 0,0 0-1 0 0,0 1 1 0 0,0-2 0 0 0,0 1-1 0 0,0 0 1 0 0,1 0-1 0 0,-1-1 1 0 0,1 1 0 0 0,-1-1-1 0 0,1 0 1 0 0,0 1-1 0 0,0-2 1 0 0,0 1 0 0 0,1 0-1 0 0,-1 0 1 0 0,0-1-1 0 0,1 0 1 0 0,-1 0 0 0 0,0 0-1 0 0,1 0 1 0 0,0 0-1 0 0,-1-1 1 0 0,2 1-3 0 0,14 0-5 0 0,0 0-1 0 0,0-1 0 0 0,0 0 1 0 0,0-2-1 0 0,1 0 6 0 0,8-1-32 0 0,16-2 126 0 0,-12 2-1402 0 0,-24 3-2999 0 0,-10 1-3965 0 0,-14 4 6310 0 0</inkml:trace>
  <inkml:trace contextRef="#ctx0" brushRef="#br0" timeOffset="342.415">467 558 364 0 0,'-1'1'418'0'0,"0"0"0"0"0,-1-1 0 0 0,1 1 0 0 0,0-1 0 0 0,0 0 0 0 0,-1 1 0 0 0,1-1 0 0 0,0 0 0 0 0,-1 0 0 0 0,1 0 0 0 0,0 0 0 0 0,-1 0 0 0 0,1 0 0 0 0,0 0 0 0 0,-1 0 0 0 0,1-1 0 0 0,0 1 0 0 0,0 0 0 0 0,-1-1 0 0 0,0 0-418 0 0,-5-5 1826 0 0,7 5-1807 0 0,1 1 0 0 0,-1-1 0 0 0,0 1 0 0 0,0-1 0 0 0,1 1 0 0 0,-1 0 0 0 0,0-1 1 0 0,1 1-1 0 0,-1 0 0 0 0,0-1 0 0 0,1 1 0 0 0,-1 0 0 0 0,1-1 0 0 0,-1 1 0 0 0,0 0 0 0 0,1 0 0 0 0,-1-1 0 0 0,1 1 0 0 0,-1 0 1 0 0,1 0-1 0 0,-1 0 0 0 0,1 0 0 0 0,-1 0 0 0 0,1-1 0 0 0,-1 1-19 0 0,28-7 189 0 0,1 1 1 0 0,-1 1-1 0 0,1 1 0 0 0,-1 1 1 0 0,1 2-1 0 0,0 1 0 0 0,0 1 0 0 0,0 2 1 0 0,-1 1-1 0 0,1 1 0 0 0,-1 1 1 0 0,0 1-1 0 0,-1 2 0 0 0,1 1-189 0 0,11 4-8 0 0,1-2 0 0 0,0-2 1 0 0,1-2-1 0 0,0-1 0 0 0,0-2 0 0 0,0-2 0 0 0,8-2 8 0 0,5-2-2802 0 0,37-5 2802 0 0,-77 4-1501 0 0,-1 0 1 0 0,1-1-1 0 0,-1 0 1 0 0,0-1-1 0 0,0 0 1 0 0,1-2 1500 0 0,4-3-1593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226 214 240 0 0,'-64'68'10441'0'0,"29"-32"-3416"0"0,-25 33-7025 0 0,52-58 184 0 0,-1 1 0 0 0,2 0 0 0 0,-1 1 0 0 0,2-1 0 0 0,0 2 0 0 0,0-1 0 0 0,1 0 0 0 0,-1 8-184 0 0,4-16 47 0 0,1 1-1 0 0,0 0 1 0 0,0-1-1 0 0,1 1 1 0 0,-1 0-1 0 0,1 0 1 0 0,0 0-1 0 0,1-1 1 0 0,0 1-1 0 0,0 0 1 0 0,0 0-1 0 0,0-1 1 0 0,1 1-1 0 0,0-1 1 0 0,0 1-1 0 0,1-1 1 0 0,-1 0-1 0 0,3 4-46 0 0,-1-4 36 0 0,0-1-1 0 0,0 1 0 0 0,1-1 0 0 0,-1 0 1 0 0,1 0-1 0 0,0 0 0 0 0,0-1 0 0 0,0 0 0 0 0,1 0 1 0 0,-1 0-1 0 0,1-1 0 0 0,-1 0 0 0 0,1 0 0 0 0,0 0 1 0 0,0 0-1 0 0,0-1 0 0 0,0 0 0 0 0,1 0-35 0 0,14 0 40 0 0,1 0 0 0 0,-1-1 0 0 0,0-1 0 0 0,0-2 0 0 0,1 0-1 0 0,-1 0 1 0 0,-1-2 0 0 0,19-7-40 0 0,26-11 4 0 0,0-3 1 0 0,2-5-5 0 0,-21 11-169 0 0,-1-3 0 0 0,-1-2 0 0 0,-1-2 0 0 0,1-3 169 0 0,-29 18-518 0 0,-1 0-1 0 0,0-1 0 0 0,-1 0 1 0 0,0-1-1 0 0,6-11 519 0 0,-11 14-767 0 0,-1 0 0 0 0,-1-1 0 0 0,0 0-1 0 0,0 0 1 0 0,-1 0 0 0 0,0-1 0 0 0,-2 1-1 0 0,2-8 768 0 0,0 2-1268 0 0,-2-1 0 0 0,0 1 0 0 0,-1-1 0 0 0,-1 0-1 0 0,0 0 1 0 0,-2 1 0 0 0,0-1 0 0 0,-3-9 1268 0 0,-4 0-1365 0 0</inkml:trace>
  <inkml:trace contextRef="#ctx0" brushRef="#br0" timeOffset="410.412">953 619 1736 0 0,'0'12'1646'0'0,"0"1"0"0"0,-1 0 0 0 0,-1-1 0 0 0,0 1 0 0 0,-1-1 0 0 0,0 0 0 0 0,-5 12-1646 0 0,5-18 725 0 0,1 0-1 0 0,-1-1 0 0 0,-1 1 0 0 0,1-1 1 0 0,-1 1-1 0 0,0-1 0 0 0,0 0 0 0 0,-1-1 1 0 0,-1 2-725 0 0,1-2 148 0 0,1 0 1 0 0,-1-1 0 0 0,0 0 0 0 0,0 0-1 0 0,-1 0 1 0 0,-4 2-149 0 0,9-5 12 0 0,1 0 0 0 0,0 0 0 0 0,0 1 0 0 0,0-1 0 0 0,-1 0 0 0 0,1 0 0 0 0,0 0 0 0 0,0 1 0 0 0,-1-1 0 0 0,1 0 1 0 0,0 0-1 0 0,-1 0 0 0 0,1 0 0 0 0,0 0 0 0 0,0 0 0 0 0,-1 0 0 0 0,1 0 0 0 0,0 0 0 0 0,-1 1 0 0 0,1-1 0 0 0,0 0 0 0 0,0-1 0 0 0,-1 1 0 0 0,1 0 0 0 0,0 0 0 0 0,-1 0 0 0 0,1 0 0 0 0,0 0 0 0 0,-1 0 0 0 0,1 0 0 0 0,0 0 0 0 0,0 0 0 0 0,-1-1 0 0 0,1 1 0 0 0,0 0 0 0 0,0 0 0 0 0,-1 0 0 0 0,1 0 0 0 0,0-1 0 0 0,0 1 0 0 0,0 0 0 0 0,-1 0 0 0 0,1-1 0 0 0,0 1 0 0 0,0 0 0 0 0,0 0 0 0 0,0-1-12 0 0,6-16 204 0 0,19-19-145 0 0,102-121-209 0 0,80-104-900 0 0,-171 211 912 0 0,69-90-75 0 0,-87 120 273 0 0,0 1 0 0 0,1 0-1 0 0,0 2 1 0 0,2 0 0 0 0,11-6-60 0 0,-25 18 63 0 0,0 1 0 0 0,0 0 0 0 0,1 1 1 0 0,0 0-1 0 0,0 0 0 0 0,0 1 1 0 0,0 0-1 0 0,0 0 0 0 0,2 1-63 0 0,-8 1 10 0 0,-1-1 0 0 0,1 1 0 0 0,0 0-1 0 0,0 0 1 0 0,0 0 0 0 0,0 0 0 0 0,-1 0-1 0 0,1 0 1 0 0,0 0 0 0 0,0 1 0 0 0,0-1-1 0 0,-1 0 1 0 0,1 1 0 0 0,0 0 0 0 0,-1-1-1 0 0,1 1 1 0 0,0 0 0 0 0,-1 0 0 0 0,1 0-1 0 0,-1 0 1 0 0,1 0 0 0 0,-1 0 0 0 0,0 1 0 0 0,1-1-1 0 0,-1 0 1 0 0,0 1 0 0 0,0-1 0 0 0,0 1-1 0 0,0-1 1 0 0,0 1 0 0 0,0 0 0 0 0,0-1-1 0 0,-1 1 1 0 0,1 0 0 0 0,-1 0 0 0 0,1-1-1 0 0,-1 1 1 0 0,0 0 0 0 0,1 0 0 0 0,-1 0-1 0 0,0-1 1 0 0,0 1 0 0 0,0 1-10 0 0,-1 5 4 0 0,0 1 0 0 0,-1-1 0 0 0,0 0 0 0 0,0 0 0 0 0,-1 0 0 0 0,1 0 1 0 0,-2 0-1 0 0,1 0 0 0 0,-1-1 0 0 0,0 1 0 0 0,-1-1 0 0 0,-4 5-4 0 0,-10 12 17 0 0,0-1 1 0 0,-22 19-18 0 0,10-13 21 0 0,-2-2-1 0 0,0-2 1 0 0,-2-1 0 0 0,0-1-1 0 0,-2-2 1 0 0,0-2 0 0 0,-2-1-1 0 0,-15 4-20 0 0,49-21-186 0 0,0 1-1 0 0,0-1 1 0 0,0 0-1 0 0,0 0 1 0 0,0 0-1 0 0,0-1 0 0 0,0 1 1 0 0,-1-1-1 0 0,1-1 1 0 0,-4 0 186 0 0,8 1-203 0 0,0 0 0 0 0,0 0 0 0 0,1 0 0 0 0,-1-1 0 0 0,0 1 0 0 0,0 0 0 0 0,0-1 1 0 0,0 1-1 0 0,1-1 0 0 0,-1 1 0 0 0,0-1 0 0 0,1 1 0 0 0,-1-1 0 0 0,0 0 0 0 0,1 1 0 0 0,-1-1 1 0 0,0 0-1 0 0,1 1 0 0 0,-1-1 0 0 0,1 0 0 0 0,-1 0 0 0 0,1 1 0 0 0,0-1 0 0 0,-1 0 203 0 0,1-1-430 0 0,0 0 0 0 0,0 0 0 0 0,0 1-1 0 0,0-1 1 0 0,0 0 0 0 0,1 0 0 0 0,-1 0-1 0 0,0 1 1 0 0,1-1 0 0 0,0 0 0 0 0,-1 1-1 0 0,1-1 1 0 0,0 0 0 0 0,0 1 0 0 0,0-1-1 0 0,0 1 1 0 0,0-2 430 0 0,27-34-5729 0 0,-10 16 4056 0 0</inkml:trace>
  <inkml:trace contextRef="#ctx0" brushRef="#br0" timeOffset="768.501">1741 558 2200 0 0,'0'11'1043'0'0,"0"0"-1"0"0,0 0 0 0 0,-1 0 1 0 0,0 0-1 0 0,-1 0 1 0 0,0 0-1 0 0,-1-1 0 0 0,0 1 1 0 0,-1-1-1 0 0,-1 1-1042 0 0,-2 4 1114 0 0,-1-2 0 0 0,0 1 0 0 0,-1-1 0 0 0,0 0 0 0 0,-1-1 0 0 0,-9 8-1114 0 0,4-4 361 0 0,0-1 0 0 0,-1-1 0 0 0,0 0-1 0 0,-1-1 1 0 0,0-1 0 0 0,-10 5-361 0 0,18-15 138 0 0,9-7 16 0 0,13-17 2 0 0,65-74-41 0 0,80-108-564 0 0,-112 138 192 0 0,21-31-291 0 0,4 3 0 0 0,72-72 548 0 0,-127 150 117 0 0,1 0-1 0 0,1 2 1 0 0,0 0 0 0 0,7-4-117 0 0,-19 14 49 0 0,-1 1 0 0 0,1 0 0 0 0,0 0-1 0 0,0 0 1 0 0,0 1 0 0 0,0 0 0 0 0,0 0 0 0 0,0 0 0 0 0,0 1 0 0 0,1 0 0 0 0,-1 0 0 0 0,1 0 0 0 0,-1 1 0 0 0,1 0 0 0 0,-1 0 0 0 0,0 1 0 0 0,3 0-49 0 0,-7 0 9 0 0,1 0 0 0 0,-1 0 1 0 0,0 0-1 0 0,0 0 0 0 0,0 0 0 0 0,0 0 1 0 0,0 1-1 0 0,0-1 0 0 0,0 1 1 0 0,0-1-1 0 0,0 1 0 0 0,-1 0 0 0 0,1 0 1 0 0,0 0-1 0 0,-1 0 0 0 0,0 0 1 0 0,1 0-1 0 0,-1 0 0 0 0,0 0 0 0 0,0 0 1 0 0,0 1-1 0 0,-1-1 0 0 0,1 0 1 0 0,0 1-1 0 0,-1-1 0 0 0,0 0 0 0 0,1 1 1 0 0,-1-1-1 0 0,0 1 0 0 0,0-1 1 0 0,0 1-1 0 0,-1-1 0 0 0,1 0 0 0 0,-1 1 1 0 0,0 1-10 0 0,-1 7 7 0 0,0 0 0 0 0,-2-1-1 0 0,1 1 1 0 0,-1-1 0 0 0,-1 1 0 0 0,1-1 0 0 0,-3 1-7 0 0,-3 6 6 0 0,-2 0 0 0 0,0-2 0 0 0,-1 1 0 0 0,0-1-1 0 0,-2-1 1 0 0,1-1 0 0 0,-2 0 0 0 0,-7 5-6 0 0,-17 9-5 0 0,0-2-1 0 0,-44 20 6 0 0,72-39-301 0 0,0-1 0 0 0,-1 0 0 0 0,1-1 0 0 0,-1 0 0 0 0,0-1 0 0 0,0 0 0 0 0,-1-1 0 0 0,-8 0 301 0 0,21-2-217 0 0,0 0-1 0 0,-1 0 0 0 0,1 0 1 0 0,0 0-1 0 0,0 0 0 0 0,0 0 0 0 0,0 0 1 0 0,-1-1-1 0 0,1 1 0 0 0,0 0 1 0 0,0-1-1 0 0,0 1 0 0 0,0-1 0 0 0,0 0 1 0 0,0 1-1 0 0,0-1 0 0 0,0 0 1 0 0,0 1-1 0 0,0-1 0 0 0,0 0 1 0 0,1 0-1 0 0,-1 0 0 0 0,0 0 0 0 0,0 0 1 0 0,1 0-1 0 0,-1 0 0 0 0,1 0 1 0 0,-1 0-1 0 0,1 0 0 0 0,-1 0 0 0 0,1 0 1 0 0,0 0-1 0 0,-1-1 218 0 0,1-1-475 0 0,0 1-1 0 0,0-1 1 0 0,0 1 0 0 0,1-1-1 0 0,-1 1 1 0 0,1 0 0 0 0,-1-1-1 0 0,1 1 1 0 0,0 0 0 0 0,0-1-1 0 0,0 1 1 0 0,0 0-1 0 0,0 0 1 0 0,0 0 0 0 0,1 0-1 0 0,0-2 476 0 0,29-32-4212 0 0</inkml:trace>
  <inkml:trace contextRef="#ctx0" brushRef="#br0" timeOffset="1111.016">2200 250 1104 0 0,'27'5'5343'0'0,"0"0"-1"0"0,17-1-5342 0 0,-23-3 1827 0 0,1-1 0 0 0,0-1 0 0 0,10-2-1827 0 0,-16 1 170 0 0,1-1 0 0 0,-1-1 0 0 0,0-1 0 0 0,0 0 0 0 0,0-1 1 0 0,-1-1-1 0 0,0 0 0 0 0,0-1 0 0 0,0 0 0 0 0,7-7-170 0 0,14-18-82 0 0,-22 12-362 0 0,-13 21 401 0 0,-1-1 0 0 0,0 1 0 0 0,0-1 1 0 0,0 0-1 0 0,0 1 0 0 0,1-1 0 0 0,-1 0 0 0 0,0 1 1 0 0,0-1-1 0 0,0 0 0 0 0,0 1 0 0 0,0-1 1 0 0,0 0-1 0 0,-1 1 0 0 0,1-1 0 0 0,0 1 0 0 0,0-1 1 0 0,0 0-1 0 0,-1 1 0 0 0,1-1 0 0 0,0 1 1 0 0,-1-1-1 0 0,1 0 0 0 0,0 1 0 0 0,-1-1 0 0 0,1 1 1 0 0,-1-1-1 0 0,1 1 43 0 0,-1-1-46 0 0,1 1 0 0 0,-1-1 0 0 0,0 1 0 0 0,0-1 0 0 0,1 0 0 0 0,-1 1 1 0 0,0 0-1 0 0,0-1 0 0 0,1 1 0 0 0,-1 0 0 0 0,0-1 0 0 0,0 1 0 0 0,0 0 0 0 0,0 0 0 0 0,0-1 0 0 0,0 1 0 0 0,0 0 1 0 0,1 0-1 0 0,-1 0 0 0 0,0 0 0 0 0,0 0 0 0 0,0 1 0 0 0,0-1 0 0 0,0 0 0 0 0,0 0 0 0 0,0 1 0 0 0,1-1 0 0 0,-2 1 46 0 0,0 0-40 0 0,-1 1 0 0 0,1-1-1 0 0,0 1 1 0 0,0 0 0 0 0,0 0-1 0 0,0 0 1 0 0,1 0-1 0 0,-1 0 1 0 0,0 0 0 0 0,0 2 40 0 0,-3 4-2 0 0,0 1 0 0 0,1 1 0 0 0,0-1 0 0 0,-1 5 2 0 0,3-10 49 0 0,1 0 1 0 0,0 1-1 0 0,0-1 1 0 0,0 0-1 0 0,0 0 0 0 0,1 1 1 0 0,0-1-1 0 0,0 0 0 0 0,0 1 1 0 0,0-1-1 0 0,1 0 1 0 0,-1 1-1 0 0,1-1 0 0 0,0 0 1 0 0,1 0-1 0 0,-1 0 0 0 0,1 0 1 0 0,0 0-1 0 0,0 0 1 0 0,0 0-1 0 0,0 0 0 0 0,1-1 1 0 0,-1 1-1 0 0,1-1 0 0 0,0 0-49 0 0,1 1 112 0 0,0-1-1 0 0,0 0 0 0 0,0 0 1 0 0,1 0-1 0 0,-1-1 0 0 0,1 0 1 0 0,-1 0-1 0 0,1 0 0 0 0,0 0 0 0 0,0-1 1 0 0,0 1-1 0 0,0-1 0 0 0,0-1 1 0 0,0 1-1 0 0,0-1 0 0 0,0 0 1 0 0,1 0-1 0 0,-1 0 0 0 0,0-1 0 0 0,2 0-111 0 0,27-7 264 0 0,0-2 0 0 0,0-1 0 0 0,-1-2 0 0 0,20-11-264 0 0,-44 20 34 0 0,9-4-109 0 0,193-82 706 0 0,-162 72-1771 0 0,1 2 0 0 0,1 3 0 0 0,13-1 1140 0 0,-50 12-2372 0 0,1 2 1 0 0,-1-1 0 0 0,0 2 0 0 0,1 0 0 0 0,-1 1 0 0 0,5 1 2371 0 0,2 1-1877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2117 50 1872 0 0,'-3'-3'1078'0'0,"-1"-1"-1"0"0,0 1 1 0 0,0 0-1 0 0,0 0 1 0 0,0 0 0 0 0,0 0-1 0 0,-1 1 1 0 0,-3-2-1078 0 0,-43-11 4887 0 0,25 12-3239 0 0,0 1-1 0 0,-25 1-1647 0 0,-47 4 424 0 0,0 4 0 0 0,-45 11-424 0 0,-191 48 538 0 0,136-13 410 0 0,3 9 1 0 0,4 8 0 0 0,-1 10-949 0 0,161-67 106 0 0,13-7-54 0 0,0 1-1 0 0,0 1 1 0 0,1 1 0 0 0,0 1-1 0 0,1 0 1 0 0,0 1 0 0 0,0 1-52 0 0,15-11 0 0 0,0-1 1 0 0,0 1 0 0 0,1-1-1 0 0,-1 1 1 0 0,0 0-1 0 0,0-1 1 0 0,1 1-1 0 0,-1 0 1 0 0,1-1 0 0 0,-1 1-1 0 0,0 0 1 0 0,1 0-1 0 0,0 0 1 0 0,-1 0 0 0 0,1-1-1 0 0,-1 1 1 0 0,1 0-1 0 0,0 0 1 0 0,0 0-1 0 0,-1 0 1 0 0,1 0 0 0 0,0 0-1 0 0,0 0 1 0 0,0 0-1 0 0,0 0 1 0 0,0 0 0 0 0,0 0-1 0 0,0 0 1 0 0,1 0-1 0 0,-1 0 1 0 0,0 0-1 0 0,0-1 1 0 0,1 1 0 0 0,-1 0-1 0 0,1 0 1 0 0,-1 0-1 0 0,1 0 1 0 0,-1 0-1 0 0,1-1 1 0 0,-1 1 0 0 0,1 0-1 0 0,0-1 1 0 0,-1 1-1 0 0,1 0 1 0 0,0-1 0 0 0,0 1-1 0 0,-1-1 1 0 0,1 1-1 0 0,0-1 1 0 0,0 1-1 0 0,0-1 1 0 0,0 1 0 0 0,0-1-1 0 0,0 0 1 0 0,-1 0-1 0 0,1 0 1 0 0,1 1-1 0 0,8 2-2 0 0,0 0-1 0 0,0-1 1 0 0,0 0 0 0 0,9 1 2 0 0,48 1-16 0 0,0-3 0 0 0,0-3 0 0 0,30-5 16 0 0,-27 1-179 0 0,0 3 0 0 0,0 3 0 0 0,11 4 179 0 0,-69-3-99 0 0,0 0 0 0 0,0 2 0 0 0,0-1-1 0 0,-1 1 1 0 0,7 3 99 0 0,-17-5-13 0 0,1-1 0 0 0,-1 0 0 0 0,1 1 0 0 0,-1 0-1 0 0,0-1 1 0 0,1 1 0 0 0,-1 0 0 0 0,0-1 0 0 0,1 1 0 0 0,-1 0 0 0 0,0 0-1 0 0,0 0 1 0 0,0 0 0 0 0,0 1 0 0 0,0-1 0 0 0,0 0 0 0 0,0 0 0 0 0,0 1-1 0 0,0-1 1 0 0,0 0 0 0 0,-1 1 0 0 0,1-1 0 0 0,-1 1 0 0 0,1-1 0 0 0,-1 1 0 0 0,1-1-1 0 0,-1 1 1 0 0,0-1 0 0 0,0 1 0 0 0,0-1 0 0 0,0 1 0 0 0,0-1 0 0 0,0 1-1 0 0,0-1 1 0 0,0 1 0 0 0,-1-1 0 0 0,1 1 0 0 0,0-1 0 0 0,-1 1 0 0 0,0-1-1 0 0,1 1 1 0 0,-1-1 0 0 0,0 0 0 0 0,0 1 0 0 0,1-1 0 0 0,-1 0 0 0 0,-1 1 13 0 0,-7 10-39 0 0,-1 0 0 0 0,0-1 0 0 0,0-1 1 0 0,-1 1-1 0 0,0-2 0 0 0,-1 0 1 0 0,-9 6 38 0 0,-27 15-56 0 0,-22 8 56 0 0,32-17-7 0 0,-155 81 115 0 0,-74 42 496 0 0,199-103-190 0 0,2 3 0 0 0,-47 41-414 0 0,108-81 15 0 0,-13 12 52 0 0,0 0 0 0 0,-9 11-67 0 0,24-24 3 0 0,-1 1 0 0 0,1 0 0 0 0,0 0 0 0 0,0 0 0 0 0,1 1 0 0 0,-1-1 0 0 0,1 1 0 0 0,0-1 0 0 0,0 1 0 0 0,0 0 0 0 0,1-1 0 0 0,-1 1 0 0 0,1 0 0 0 0,0 5-3 0 0,1-7 0 0 0,1-1 0 0 0,-1 1 0 0 0,1-1 1 0 0,-1 1-1 0 0,1-1 0 0 0,0 1 0 0 0,0-1 0 0 0,0 0 0 0 0,0 0 0 0 0,1 1 0 0 0,-1-1 1 0 0,0 0-1 0 0,1 0 0 0 0,0 0 0 0 0,-1 0 0 0 0,1 0 0 0 0,0-1 0 0 0,0 1 0 0 0,0-1 1 0 0,0 1-1 0 0,0-1 0 0 0,1 1 0 0 0,-1-1 0 0 0,0 0 0 0 0,1 0 0 0 0,-1 0 0 0 0,3 0 0 0 0,7 3 0 0 0,1 0-1 0 0,1-1 0 0 0,-1-1 1 0 0,11 1 0 0 0,29 1 2 0 0,1-2 1 0 0,-1-3 0 0 0,43-5-3 0 0,162-31 2 0 0,-122 15-14 0 0,320-38-324 0 0,-268 43-5347 0 0,81 7 5683 0 0,-245 10-1020 0 0,58 2-3302 0 0,-75-2 3575 0 0,0 1 1 0 0,-1 0-1 0 0,1 0 1 0 0,-1 1 0 0 0,1-1-1 0 0,-1 2 1 0 0,0-1 0 0 0,0 1-1 0 0,0 0 1 0 0,1 0 746 0 0,0 8-2452 0 0,-9 3 728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114 187 656 0 0,'-9'-2'1426'0'0,"0"-1"0"0"0,1 0 0 0 0,0 0 0 0 0,-1-1 0 0 0,1 0 0 0 0,1 0 0 0 0,-1-1-1 0 0,1 0 1 0 0,-1 0 0 0 0,1-1 0 0 0,1 0 0 0 0,-1 0 0 0 0,-3-5-1426 0 0,10 10 27 0 0,-1 1 0 0 0,1-1 0 0 0,0 0 1 0 0,-1 1-1 0 0,1-1 0 0 0,0 0 0 0 0,0 1 0 0 0,0-1 0 0 0,0 0 0 0 0,0 1 0 0 0,0-1 1 0 0,0 0-1 0 0,0 1 0 0 0,0-1 0 0 0,0 0 0 0 0,0 1 0 0 0,0-1 0 0 0,0 0 0 0 0,1 1 1 0 0,-1-1-1 0 0,0 0 0 0 0,0 1 0 0 0,1-1 0 0 0,-1 1 0 0 0,0-1 0 0 0,1 1 0 0 0,-1-1 1 0 0,1 0-1 0 0,-1 1 0 0 0,1-1 0 0 0,-1 1 0 0 0,1 0 0 0 0,-1-1 0 0 0,1 1 1 0 0,-1-1-1 0 0,1 1-27 0 0,25-15 158 0 0,-23 13-105 0 0,33-13-6 0 0,1 1 1 0 0,0 2-1 0 0,1 1 1 0 0,0 2-1 0 0,0 2 1 0 0,1 1-1 0 0,0 2 1 0 0,0 2 0 0 0,0 1-1 0 0,0 2 1 0 0,0 2-1 0 0,18 4-47 0 0,-44-5-1 0 0,-1 1 1 0 0,1 0-1 0 0,0 1 0 0 0,-1 0 0 0 0,0 1 1 0 0,0 1-1 0 0,1 0 1 0 0,-7-2 4 0 0,-1 0 0 0 0,1 0 0 0 0,-1 0 0 0 0,0 1 0 0 0,0 0 0 0 0,0 0 0 0 0,0 0 0 0 0,-1 0 0 0 0,0 1 0 0 0,0-1 0 0 0,-1 1 0 0 0,0 0 0 0 0,0 0 0 0 0,1 2-4 0 0,-3-6 1 0 0,0 1 1 0 0,1-1-1 0 0,0 0 1 0 0,-1 0 0 0 0,1 0-1 0 0,0 0 1 0 0,0 0-1 0 0,0 0 1 0 0,0-1-1 0 0,0 1 1 0 0,0-1-1 0 0,1 1 1 0 0,-1-1-1 0 0,1 0 1 0 0,-1 0-1 0 0,1 0 1 0 0,-1 0-1 0 0,1 0 1 0 0,-1-1-1 0 0,1 1 1 0 0,0-1-1 0 0,-1 0 1 0 0,1 1-1 0 0,0-1 1 0 0,0-1-2 0 0,13 1-3 0 0,0 0 0 0 0,0-1 0 0 0,15-4 3 0 0,-10 2-5 0 0,-12 2-136 0 0,35-5-377 0 0,33-8 518 0 0,-19-4-2857 0 0,-49 14 1368 0 0,0-1-1 0 0,-1 1 0 0 0,1-1 1 0 0,-1-1-1 0 0,0 0 1490 0 0,1-3-3894 0 0,-9 9 3830 0 0,1 0 0 0 0,-1 0 1 0 0,0 0-1 0 0,0 0 0 0 0,0-1 0 0 0,0 1 0 0 0,0 0 0 0 0,0 0 0 0 0,0 0 0 0 0,0 0 1 0 0,0 0-1 0 0,0-1 0 0 0,0 1 0 0 0,0 0 0 0 0,0 0 0 0 0,0 0 0 0 0,0 0 0 0 0,0-1 1 0 0,0 1-1 0 0,0 0 0 0 0,0 0 0 0 0,0 0 0 0 0,0 0 0 0 0,0-1 0 0 0,0 1 0 0 0,0 0 1 0 0,0 0-1 0 0,0 0 0 0 0,0 0 0 0 0,-1 0 0 0 0,1-1 0 0 0,0 1 0 0 0,0 0 0 0 0,0 0 0 0 0,0 0 1 0 0,0 0-1 0 0,0 0 0 0 0,-1 0 0 0 0,1 0 0 0 0,0 0 0 0 0,0 0 0 0 0,0-1 0 0 0,0 1 1 0 0,0 0-1 0 0,-1 0 0 0 0,1 0 0 0 0,0 0 0 0 0,0 0 0 0 0,0 0 0 0 0,0 0 0 0 0,-1 0 1 0 0,1 0-1 0 0,0 0 0 0 0,0 0 0 0 0,0 0 0 0 0,0 0 0 0 0,0 0 0 0 0,-1 0 0 0 0,1 0 1 0 0,0 0 63 0 0,-9 0-1724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39 296 0 0,'-18'7'3406'0'0,"19"-7"-3297"0"0,-1 0 0 0 0,0 0 0 0 0,0 0 0 0 0,0-1 0 0 0,0 1 1 0 0,0 0-1 0 0,0 0 0 0 0,0 0 0 0 0,0-1 0 0 0,0 1 0 0 0,0 0 0 0 0,0 0 0 0 0,0-1 0 0 0,0 1 0 0 0,0 0 0 0 0,0 0 0 0 0,0 0 0 0 0,0-1 0 0 0,0 1 1 0 0,0 0-1 0 0,0 0 0 0 0,0-1 0 0 0,0 1 0 0 0,0 0 0 0 0,0 0 0 0 0,0 0 0 0 0,-1-1 0 0 0,1 1 0 0 0,0 0 0 0 0,0 0 0 0 0,0 0 0 0 0,0 0 0 0 0,0-1 1 0 0,-1 1-1 0 0,1 0 0 0 0,0 0 0 0 0,0 0 0 0 0,0 0 0 0 0,-1 0 0 0 0,1 0 0 0 0,0-1 0 0 0,0 1 0 0 0,0 0 0 0 0,-1 0 0 0 0,1 0 0 0 0,0 0 0 0 0,0 0 0 0 0,-1 0 1 0 0,1 0-1 0 0,0 0 0 0 0,0 0 0 0 0,0 0 0 0 0,-1 0 0 0 0,1 0 0 0 0,0 0 0 0 0,0 0 0 0 0,-1 0 0 0 0,1 1 0 0 0,0-1 0 0 0,0 0 0 0 0,0 0 0 0 0,-1 0 1 0 0,1 0-1 0 0,0 0 0 0 0,0 0-109 0 0,2-2 132 0 0,0 0 0 0 0,0 0 1 0 0,0 0-1 0 0,0 0 0 0 0,1 0 1 0 0,-1 1-1 0 0,1-1 0 0 0,-1 1 1 0 0,1 0-1 0 0,0-1 0 0 0,-1 1 1 0 0,1 0-1 0 0,3 0-132 0 0,38-10 1120 0 0,-29 8-701 0 0,0 2 0 0 0,0 0 0 0 0,0 0 0 0 0,0 1 0 0 0,0 1 0 0 0,0 1 0 0 0,0 0 0 0 0,0 1 0 0 0,0 0 0 0 0,12 6-419 0 0,15 7 112 0 0,-1 2 0 0 0,-1 2 0 0 0,0 2-112 0 0,-33-18 0 0 0,9 4-51 0 0,1-1 1 0 0,1 0 0 0 0,-1-1-1 0 0,1 0 1 0 0,0-2-1 0 0,1 0 1 0 0,-1-1 0 0 0,1-1-1 0 0,-1-1 1 0 0,14 0 50 0 0,-15-2-760 0 0,0 0 1 0 0,0-2-1 0 0,0 0 1 0 0,-1 0-1 0 0,7-3 760 0 0,-9 1-1642 0 0,-1 0 1 0 0,0 0-1 0 0,-1-1 1 0 0,1-1-1 0 0,-1 0 0 0 0,7-7 1642 0 0,-2 0-2195 0 0,-2-1 552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2118 26 1500 0 0,'-39'-8'4592'0'0,"0"1"0"0"0,-34-1-4592 0 0,15 5 3599 0 0,-39 4-3599 0 0,-53 11 2073 0 0,-9 8-2073 0 0,79-9 1602 0 0,-177 25 1243 0 0,3 12 0 0 0,-229 75-2845 0 0,467-118 52 0 0,-9 2 44 0 0,0 1 0 0 0,0 1 0 0 0,1 1 0 0 0,0 1 0 0 0,0 1 0 0 0,-11 9-96 0 0,33-20 4 0 0,1 0-1 0 0,0 0 0 0 0,-1 0 1 0 0,1 0-1 0 0,0 0 0 0 0,0 0 1 0 0,0 0-1 0 0,0 0 0 0 0,0 1 1 0 0,0-1-1 0 0,0 0 1 0 0,0 1-1 0 0,0-1 0 0 0,1 1 1 0 0,-1-1-1 0 0,1 1 0 0 0,-1-1 1 0 0,1 1-1 0 0,-1-1-3 0 0,2 0 1 0 0,-1 0 0 0 0,0 0 1 0 0,0 0-1 0 0,0 0 0 0 0,1 0 0 0 0,-1 0 1 0 0,0 0-1 0 0,1 0 0 0 0,-1 0 0 0 0,1 0 0 0 0,-1 0 1 0 0,1-1-1 0 0,0 1 0 0 0,-1 0 0 0 0,1 0 0 0 0,0-1 1 0 0,-1 1-1 0 0,1 0 0 0 0,0-1 0 0 0,0 1 0 0 0,0-1 1 0 0,0 1-2 0 0,5 2 1 0 0,0 0 0 0 0,0 0 0 0 0,1 0 1 0 0,0-1-1 0 0,-1 0 0 0 0,1-1 1 0 0,5 1-2 0 0,89 10-20 0 0,0-6 1 0 0,53-3 19 0 0,-66-4-77 0 0,1 4 0 0 0,0 5 1 0 0,44 10 76 0 0,-120-15-49 0 0,-1 0 1 0 0,1 0-1 0 0,-1 1 1 0 0,0 1-1 0 0,6 3 49 0 0,-16-6-12 0 0,1-1-1 0 0,-1 0 1 0 0,0 1-1 0 0,0-1 1 0 0,0 1-1 0 0,0 0 1 0 0,0-1-1 0 0,0 1 1 0 0,-1 0-1 0 0,1 0 1 0 0,-1 1-1 0 0,1-1 1 0 0,0 2 12 0 0,-1-3-6 0 0,-1 1 1 0 0,1 0-1 0 0,-1-1 1 0 0,0 1-1 0 0,0 0 1 0 0,0-1-1 0 0,0 1 1 0 0,0 0-1 0 0,0-1 1 0 0,0 1-1 0 0,0 0 1 0 0,-1-1-1 0 0,1 1 1 0 0,0-1-1 0 0,-1 1 0 0 0,0 0 1 0 0,1-1-1 0 0,-1 1 1 0 0,0-1-1 0 0,0 0 1 0 0,0 1-1 0 0,0-1 1 0 0,0 1 5 0 0,-6 6-7 0 0,1 0 0 0 0,-2-1 0 0 0,1 1 0 0 0,-1-1 0 0 0,0-1 0 0 0,-1 1 0 0 0,0-1 0 0 0,-2 0 7 0 0,-80 42-3 0 0,75-41 2 0 0,-110 47 50 0 0,-2-6 1 0 0,-5-5-50 0 0,25-9 282 0 0,2 5-1 0 0,1 4 1 0 0,-39 26-282 0 0,133-64 42 0 0,-48 32 186 0 0,56-35-214 0 0,0 0 1 0 0,0 0 0 0 0,0 1 0 0 0,1-1 0 0 0,-1 1 0 0 0,1 0 0 0 0,-1-1-1 0 0,1 1 1 0 0,0 0 0 0 0,0 1 0 0 0,0-1 0 0 0,1 0 0 0 0,-1 0 0 0 0,1 1-1 0 0,0-1 1 0 0,-1 2-15 0 0,2-4 3 0 0,0 0 0 0 0,1 1-1 0 0,-1-1 1 0 0,0 0 0 0 0,0 1-1 0 0,1-1 1 0 0,-1 0 0 0 0,1 0-1 0 0,-1 1 1 0 0,1-1 0 0 0,-1 0 0 0 0,1 0-1 0 0,0 0 1 0 0,-1 1 0 0 0,1-1-1 0 0,0 0 1 0 0,0 0 0 0 0,0 0-1 0 0,0 0 1 0 0,0-1 0 0 0,0 1-1 0 0,0 0 1 0 0,0 0 0 0 0,0-1-1 0 0,1 1 1 0 0,-1 0 0 0 0,0-1-1 0 0,0 1-2 0 0,39 12 12 0 0,6-5-13 0 0,-1-3-1 0 0,1-1 1 0 0,0-3 0 0 0,36-3 1 0 0,-48 1-2 0 0,444-20-1 0 0,-106 3-926 0 0,18 16 929 0 0,-52 22-3109 0 0,-254-10-2311 0 0,52 15 5420 0 0,-133-25-102 0 0,80 23-4457 0 0,-77-21 3968 0 0,0 0 0 0 0,0 1 0 0 0,0 0 0 0 0,-1 0 0 0 0,1 0 0 0 0,-1 0 1 0 0,0 1-1 0 0,0 0 0 0 0,0 0 0 0 0,-1 1 0 0 0,1-1 0 0 0,-1 1 591 0 0,5 16-2227 0 0,-9 0 625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1260 0 0,'-1'10'731'0'0,"-1"0"0"0"0,0 0 0 0 0,-1 0 0 0 0,0 0 0 0 0,0-1 0 0 0,-1 1 0 0 0,0-1 0 0 0,-1 0 0 0 0,0 0 0 0 0,-6 8-731 0 0,-9 18 905 0 0,-26 47 3291 0 0,-4-2-4196 0 0,7-11 5954 0 0,-24 53-5954 0 0,66-122 25 0 0,1 1 1 0 0,-1 0-1 0 0,1-1 0 0 0,-1 1 1 0 0,1 0-1 0 0,-1 0 0 0 0,1 0 0 0 0,0-1 1 0 0,-1 1-1 0 0,1 0 0 0 0,0 0 1 0 0,0 0-1 0 0,0 0 0 0 0,0 0 0 0 0,0 0 1 0 0,0-1-1 0 0,0 1 0 0 0,0 0 1 0 0,0 0-1 0 0,0 0 0 0 0,0 0 0 0 0,0 0 1 0 0,1 0-26 0 0,0-1 14 0 0,-1 0 1 0 0,1 0 0 0 0,0 0-1 0 0,0 0 1 0 0,0 0 0 0 0,-1 0-1 0 0,1 0 1 0 0,0 0 0 0 0,0 0 0 0 0,-1-1-1 0 0,1 1 1 0 0,0 0 0 0 0,0 0-1 0 0,-1-1 1 0 0,1 1 0 0 0,0 0-1 0 0,-1-1 1 0 0,1 1 0 0 0,0-1-1 0 0,-1 0-14 0 0,48-34 140 0 0,-40 28-117 0 0,68-56-35 0 0,-2-2 0 0 0,-4-4 0 0 0,50-63 12 0 0,-114 124-2 0 0,-2 3 1 0 0,1-1 0 0 0,-1 1 0 0 0,1 0 0 0 0,0 1 0 0 0,0-1 1 0 0,1 1-1 0 0,-1 0 0 0 0,3-2 1 0 0,-8 6 0 0 0,1 0 0 0 0,-1 0 0 0 0,0 0 0 0 0,0 0 0 0 0,0 0-1 0 0,0 0 1 0 0,0 0 0 0 0,1 0 0 0 0,-1 0 0 0 0,0 0 0 0 0,0 0 0 0 0,0 0 0 0 0,0 0 0 0 0,1 0 0 0 0,-1 0 0 0 0,0 0 0 0 0,0 0 0 0 0,0 0 0 0 0,0 0-1 0 0,1 0 1 0 0,-1 0 0 0 0,0 0 0 0 0,0 0 0 0 0,0 0 0 0 0,0 0 0 0 0,1 0 0 0 0,-1 0 0 0 0,0 1 0 0 0,0-1 0 0 0,0 0 0 0 0,0 0 0 0 0,0 0 0 0 0,0 0-1 0 0,1 0 1 0 0,-1 0 0 0 0,0 0 0 0 0,0 1 0 0 0,0-1 0 0 0,0 0 0 0 0,0 0 0 0 0,0 0 0 0 0,0 0 0 0 0,0 1 0 0 0,0-1 0 0 0,1 11-4 0 0,-6 13 0 0 0,5-24 4 0 0,-11 37 1 0 0,-2 0 1 0 0,-17 32-2 0 0,18-45-17 0 0,1 1 0 0 0,1-1 1 0 0,2 2-1 0 0,0-1 0 0 0,2 1 0 0 0,0 0 1 0 0,1 12 16 0 0,5-34-187 0 0,0 1 0 0 0,0-1 0 0 0,0 1 0 0 0,1 0 0 0 0,0-1 0 0 0,0 1 0 0 0,0-1 0 0 0,0 1 187 0 0,-1-4-172 0 0,1-1 0 0 0,-1 1 0 0 0,0 0 0 0 0,1-1 0 0 0,-1 1 0 0 0,0-1 0 0 0,1 1 0 0 0,-1 0 0 0 0,1-1 0 0 0,-1 1 0 0 0,0-1 0 0 0,1 1 0 0 0,-1-1 0 0 0,1 1 0 0 0,0-1 0 0 0,-1 0 0 0 0,1 1 0 0 0,-1-1 0 0 0,1 0 0 0 0,0 1 1 0 0,-1-1-1 0 0,1 0 0 0 0,0 0 0 0 0,-1 1 0 0 0,1-1 0 0 0,0 0 0 0 0,-1 0 0 0 0,1 0 0 0 0,0 0 0 0 0,0 0 0 0 0,-1 0 0 0 0,1 0 0 0 0,0 0 0 0 0,-1 0 0 0 0,1-1 0 0 0,0 1 0 0 0,-1 0 0 0 0,1 0 0 0 0,0-1 0 0 0,-1 1 0 0 0,1 0 0 0 0,-1-1 0 0 0,1 1 0 0 0,0 0 1 0 0,-1-1-1 0 0,1 1 0 0 0,-1-1 0 0 0,1 1 0 0 0,-1-1 0 0 0,1 1 0 0 0,-1-1 0 0 0,0 0 0 0 0,1 1 0 0 0,-1-1 172 0 0,39-37-7968 0 0,-23 20 6357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41 1800 0 0,'-32'20'5826'0'0,"-29"20"1043"0"0,33-21-5104 0 0,1 1 1 0 0,-5 7-1766 0 0,-1 2 772 0 0,1 2 1 0 0,2 1 0 0 0,1 1 0 0 0,-6 12-773 0 0,26-33 90 0 0,1 1 1 0 0,0 0-1 0 0,1 0 1 0 0,1 1-1 0 0,0 0 1 0 0,1 0-1 0 0,0 0 1 0 0,1 1-1 0 0,1-1 1 0 0,0 1 0 0 0,1 0-1 0 0,0 0 1 0 0,2 0-1 0 0,0 7-90 0 0,2 4-316 0 0,1 1 0 0 0,1-1 0 0 0,2 0 1 0 0,0 1 315 0 0,19 37-3503 0 0,-20-54 1957 0 0,0-1 1 0 0,0 0 0 0 0,1-1 0 0 0,0 1 0 0 0,2 0 1545 0 0,-4-5-761 0 0,-1 0 0 0 0,1-1 1 0 0,0 1-1 0 0,0-1 1 0 0,1 0-1 0 0,-1 0 0 0 0,1-1 1 0 0,-1 1-1 0 0,3 0 761 0 0,16 4-2394 0 0</inkml:trace>
  <inkml:trace contextRef="#ctx0" brushRef="#br0" timeOffset="303.333">559 657 644 0 0,'43'-68'7642'0'0,"11"-16"-2456"0"0,-41 66-4892 0 0,0 1-1 0 0,2 1 0 0 0,11-11-293 0 0,-6 9 122 0 0,0 1 0 0 0,2 1 0 0 0,0 0 1 0 0,0 2-1 0 0,4 0-122 0 0,-14 7 98 0 0,1 1 0 0 0,0 1 1 0 0,0 0-1 0 0,0 0 0 0 0,1 2 1 0 0,0 0-1 0 0,-1 0 0 0 0,1 1 1 0 0,0 1-1 0 0,9 0-98 0 0,-15 2 42 0 0,-1 0 1 0 0,1 0-1 0 0,-1 1 0 0 0,0-1 0 0 0,1 2 1 0 0,-1-1-1 0 0,0 1 0 0 0,0 0 1 0 0,0 1-1 0 0,-1-1 0 0 0,1 1 0 0 0,-1 1 1 0 0,0-1-1 0 0,0 1-42 0 0,0-1 38 0 0,-2 0-24 0 0,0-1-1 0 0,0 1 1 0 0,0-1-1 0 0,-1 1 1 0 0,0 0-1 0 0,1 1 1 0 0,-1-1 0 0 0,-1 1-1 0 0,1-1 1 0 0,-1 1-1 0 0,0 0 1 0 0,0-1-1 0 0,0 1 1 0 0,0 0-1 0 0,-1 1 1 0 0,0-1-14 0 0,1 9 6 0 0,0 0 0 0 0,-1-1 0 0 0,-1 1 0 0 0,-1 10-6 0 0,1-7-13 0 0,-2 0 0 0 0,-1-1 0 0 0,0 1 1 0 0,-1-1-1 0 0,-2 7 13 0 0,3-15-481 0 0,0 0 0 0 0,0-1 0 0 0,0 1 0 0 0,-1-1 1 0 0,0 1-1 0 0,-1-1 0 0 0,0 0 0 0 0,0-1 0 0 0,0 1 1 0 0,-1-1-1 0 0,-3 3 481 0 0,7-7-394 0 0,0-1 0 0 0,1 0 0 0 0,-1 0 0 0 0,0 0 0 0 0,0 0-1 0 0,0 0 1 0 0,0 0 0 0 0,0-1 0 0 0,0 1 0 0 0,0 0 0 0 0,0-1 0 0 0,0 0 0 0 0,0 1 0 0 0,0-1 0 0 0,0 0 0 0 0,0 0 0 0 0,0 0 0 0 0,0 0 0 0 0,0-1 0 0 0,0 1 0 0 0,0 0 0 0 0,0-1 0 0 0,0 0 0 0 0,0 1 0 0 0,-2-2 394 0 0,-11-6-1565 0 0</inkml:trace>
  <inkml:trace contextRef="#ctx0" brushRef="#br0" timeOffset="582.168">1391 1 328 0 0,'19'14'3470'0'0,"0"-1"-1"0"0,1-1 1 0 0,21 9-3470 0 0,-18-9 2453 0 0,-1 0 1 0 0,-1 1-1 0 0,7 6-2453 0 0,0 5 736 0 0,-1 0 0 0 0,-1 2 0 0 0,-1 1 0 0 0,-2 1 1 0 0,0 1-1 0 0,-2 1 0 0 0,-2 1 0 0 0,12 22-736 0 0,-16-22 193 0 0,-1 0 0 0 0,-1 0 1 0 0,-2 1-1 0 0,-1 1 0 0 0,-2 0 0 0 0,-1 0 1 0 0,-2 1-1 0 0,-1-1 0 0 0,0 16-193 0 0,-4-27 78 0 0,-1 0 1 0 0,-1-1-1 0 0,-1 1 1 0 0,-1 0-1 0 0,-1-1 0 0 0,-1 0 1 0 0,0 0-1 0 0,-2 0 0 0 0,-9 17-78 0 0,5-14-409 0 0,-2-1 0 0 0,0-1 0 0 0,-1 0-1 0 0,-2-1 1 0 0,0-1 0 0 0,-1-1 0 0 0,-17 15 409 0 0,9-12-1270 0 0,-1-1 0 0 0,-1-1 0 0 0,0-1 0 0 0,-2-2 0 0 0,0-1 0 0 0,-2-1 1270 0 0,0-1-2711 0 0,-1-2-1 0 0,-1-1 0 0 0,0-1 0 0 0,0-2 1 0 0,-25 2 2711 0 0,-14-3-2076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2 900 312 0 0,'1'0'310'0'0,"-1"0"1"0"0,1-1-1 0 0,-1 1 0 0 0,1 0 1 0 0,-1-1-1 0 0,1 1 1 0 0,-1-1-1 0 0,0 1 0 0 0,1-1 1 0 0,-1 1-1 0 0,1-1 0 0 0,-1 1 1 0 0,0-1-1 0 0,0 1 0 0 0,1-1 1 0 0,-1 1-1 0 0,0-1 0 0 0,0 1 1 0 0,0-1-1 0 0,0 0 0 0 0,1 1 1 0 0,-1-1-1 0 0,0 1 1 0 0,0-1-1 0 0,0 0 0 0 0,0 1 1 0 0,0-1-1 0 0,-1 1 0 0 0,1-1 1 0 0,0 1-1 0 0,0-1 0 0 0,0 0 1 0 0,0 1-1 0 0,-1-1 0 0 0,1 1 1 0 0,0-1-1 0 0,0 1 1 0 0,-1-1-1 0 0,1 1 0 0 0,-1-1 1 0 0,1 1-1 0 0,-1-1-310 0 0,1 1 105 0 0,-1-1 0 0 0,1 1 0 0 0,0-1 0 0 0,-1 1 1 0 0,1 0-1 0 0,0-1 0 0 0,-1 1 0 0 0,1-1 0 0 0,0 1 0 0 0,0-1 0 0 0,0 0 1 0 0,-1 1-1 0 0,1-1 0 0 0,0 1 0 0 0,0-1 0 0 0,0 1 0 0 0,0-1 0 0 0,0 1 1 0 0,0-1-1 0 0,0 0 0 0 0,0 1 0 0 0,0-1 0 0 0,0 1 0 0 0,0-1 0 0 0,0 1 0 0 0,1-1 1 0 0,-1 1-1 0 0,0-1 0 0 0,0 1 0 0 0,0-1 0 0 0,1 1 0 0 0,-1-1 0 0 0,0 1 1 0 0,1-1-1 0 0,-1 1 0 0 0,0-1 0 0 0,1 1 0 0 0,-1 0 0 0 0,1-1 0 0 0,-1 1 1 0 0,1 0-1 0 0,-1-1 0 0 0,1 1 0 0 0,-1 0 0 0 0,1-1 0 0 0,-1 1 0 0 0,1 0-105 0 0,18-5 222 0 0,1 2-1 0 0,0 0 0 0 0,-1 1 0 0 0,1 1 0 0 0,0 0 0 0 0,1 2-221 0 0,36-2 207 0 0,386-12-1836 0 0,-295 13-3122 0 0,-1 3-4511 0 0,-109-3 6796 0 0,-9-2 796 0 0</inkml:trace>
  <inkml:trace contextRef="#ctx0" brushRef="#br0" timeOffset="389.342">401 930 2096 0 0,'-5'1'1068'0'0,"0"-1"-1"0"0,0 1 0 0 0,0-1 1 0 0,1 1-1 0 0,-1-1 0 0 0,0-1 1 0 0,0 1-1 0 0,0-1 0 0 0,-2 0-1067 0 0,6 1 259 0 0,0-1-1 0 0,0 1 1 0 0,0 0-1 0 0,0 0 0 0 0,0-1 1 0 0,0 1-1 0 0,0-1 1 0 0,1 1-1 0 0,-1-1 1 0 0,0 1-1 0 0,0-1 0 0 0,1 0 1 0 0,-1 1-1 0 0,0-1 1 0 0,1 0-1 0 0,-1 1 1 0 0,0-1-1 0 0,1 0 0 0 0,-1 0 1 0 0,1 0-1 0 0,-1 0-258 0 0,1 0 102 0 0,0 0 0 0 0,0-1 0 0 0,0 1-1 0 0,0 0 1 0 0,0 0 0 0 0,0-1 0 0 0,1 1 0 0 0,-1 0-1 0 0,0-1 1 0 0,1 1 0 0 0,-1 0 0 0 0,0 0 0 0 0,1 0-1 0 0,0-1 1 0 0,-1 1 0 0 0,1 0 0 0 0,0 0-1 0 0,-1 0 1 0 0,1 0 0 0 0,1-1-102 0 0,7-8 121 0 0,0 0 0 0 0,1 0 0 0 0,0 1 0 0 0,1 0 0 0 0,0 1 0 0 0,5-3-121 0 0,75-43-9 0 0,-63 39 51 0 0,266-137-50 0 0,-119 65-2498 0 0,87-62 2506 0 0,-87 30-3084 0 0,-81 53 450 0 0,2 3 0 0 0,76-33 2634 0 0,-164 92 6 0 0,1 0 0 0 0,-1 0 0 0 0,1 1 0 0 0,0 1 0 0 0,7-2-6 0 0,-15 3 47 0 0,1 1 0 0 0,-1 0 0 0 0,0 0 0 0 0,1 0 0 0 0,-1 0 0 0 0,0 0 0 0 0,0 0 0 0 0,1 0 0 0 0,-1 1 0 0 0,0-1 0 0 0,1 0 0 0 0,-1 1 0 0 0,0-1 0 0 0,0 1-1 0 0,0-1 1 0 0,0 1 0 0 0,1 0 0 0 0,0 0-47 0 0,-2 0 106 0 0,1 0-1 0 0,0 1 1 0 0,0-1-1 0 0,-1 0 1 0 0,1 0-1 0 0,-1 1 1 0 0,1-1-1 0 0,-1 0 1 0 0,1 1-1 0 0,-1-1 1 0 0,0 1-1 0 0,0-1 1 0 0,0 0-1 0 0,1 1 1 0 0,-1-1-1 0 0,-1 1 1 0 0,1-1-1 0 0,0 0 0 0 0,0 1 1 0 0,0-1-1 0 0,-1 1-105 0 0,-15 78 4573 0 0,6-34-2972 0 0,2 0 0 0 0,2 1 0 0 0,0 42-1601 0 0,6-74 27 0 0,1-1 0 0 0,0 0 0 0 0,1 1 0 0 0,1-1 0 0 0,0 0 0 0 0,0 0 0 0 0,2-1 0 0 0,0 1 0 0 0,0-1 0 0 0,1 0 0 0 0,1 0 0 0 0,0-1 0 0 0,1 0 0 0 0,9 11-27 0 0,-4-8-73 0 0,1 0 0 0 0,1-1 0 0 0,1-1 0 0 0,0 0 0 0 0,4 2 73 0 0,51 31-3192 0 0,-45-30 576 0 0,-26-16 2582 0 0,23 17-4708 0 0,-23-17 4510 0 0,1 1 1 0 0,0-1 0 0 0,-1 0 0 0 0,1 1-1 0 0,-1-1 1 0 0,1 0 0 0 0,-1 1 0 0 0,1-1-1 0 0,-1 1 1 0 0,1-1 0 0 0,-1 1 0 0 0,0-1-1 0 0,1 1 1 0 0,-1-1 0 0 0,0 1 0 0 0,1 0-1 0 0,-1-1 1 0 0,0 1 0 0 0,0-1 0 0 0,0 1-1 0 0,1 0 1 0 0,-1-1 0 0 0,0 1 0 0 0,0 0-1 0 0,0-1 1 0 0,0 1 0 0 0,0 0-1 0 0,0-1 1 0 0,0 1 0 0 0,0-1 0 0 0,0 1-1 0 0,-1 0 1 0 0,1-1 0 0 0,0 1 0 0 0,0 0-1 0 0,-1-1 1 0 0,1 1 231 0 0,-10 5-2040 0 0</inkml:trace>
  <inkml:trace contextRef="#ctx0" brushRef="#br0" timeOffset="671.359">1501 936 1752 0 0,'-9'5'2564'0'0,"1"-1"0"0"0,-1 0 0 0 0,0-1 0 0 0,0 1 0 0 0,-5 0-2564 0 0,-17 6 4722 0 0,31-10-4707 0 0,1 0 0 0 0,-1 0 1 0 0,0 0-1 0 0,0 0 0 0 0,0 0 1 0 0,0 0-1 0 0,0 0 0 0 0,0 0 1 0 0,0 0-1 0 0,0 1 0 0 0,0-1 1 0 0,0 0-1 0 0,0 0 0 0 0,0 0 1 0 0,0 0-1 0 0,0 0 0 0 0,0 0 1 0 0,0 0-1 0 0,0 0 0 0 0,0 0 0 0 0,0 0 1 0 0,0 1-1 0 0,0-1 0 0 0,0 0 1 0 0,0 0-1 0 0,0 0 0 0 0,0 0 1 0 0,0 0-1 0 0,0 0 0 0 0,0 0 1 0 0,0 0-1 0 0,0 0 0 0 0,0 0 1 0 0,0 1-1 0 0,0-1 0 0 0,0 0 1 0 0,0 0-1 0 0,0 0 0 0 0,0 0 1 0 0,0 0-1 0 0,0 0 0 0 0,0 0 1 0 0,0 0-1 0 0,0 0 0 0 0,-1 0 0 0 0,1 0 1 0 0,0 0-1 0 0,0 0 0 0 0,0 0 1 0 0,0 1-1 0 0,0-1 0 0 0,0 0 1 0 0,0 0-1 0 0,0 0 0 0 0,0 0 1 0 0,0 0-1 0 0,-1 0 0 0 0,1 0 1 0 0,0 0-1 0 0,0 0 0 0 0,0 0-15 0 0,14 2 351 0 0,19 0-155 0 0,103-14-571 0 0,0-5 1 0 0,50-18 374 0 0,-106 21-1092 0 0,26-8-2368 0 0,-67 13 727 0 0,-1-2 0 0 0,0-1 0 0 0,-1-2 0 0 0,-1-2 0 0 0,13-7 2733 0 0,-2-6-1725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57 240 0 0,'11'0'1149'0'0,"34"0"5787"0"0,0 1 1 0 0,23 6-6937 0 0,-51-4 1626 0 0,0 0-1 0 0,0 2 1 0 0,7 2-1626 0 0,-10-1-33 0 0,0 0 0 0 0,-1 0 1 0 0,1 2-1 0 0,4 3 33 0 0,1 2 79 0 0,-1 2 1 0 0,0 0-1 0 0,-1 1 1 0 0,-1 1-1 0 0,5 6-79 0 0,12 18-3185 0 0,22 36 3185 0 0,-34-37-5333 0 0,-6 2-3731 0 0,-13-35 7009 0 0</inkml:trace>
  <inkml:trace contextRef="#ctx0" brushRef="#br0" timeOffset="341.306">881 0 2296 0 0,'-148'47'13559'0'0,"95"-26"-11887"0"0,1 2 0 0 0,2 2 0 0 0,-3 4-1672 0 0,-11 8 114 0 0,3 4 0 0 0,1 2 0 0 0,-34 33-114 0 0,55-39-2971 0 0,-25 31 2971 0 0,61-65-258 0 0,-8 10-1747 0 0,0 0 1 0 0,-1-1 0 0 0,0 0-1 0 0,0-1 1 0 0,-2 0-1 0 0,1-1 1 0 0,-1-1-1 0 0,-6 3 2005 0 0,-1-5-1808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 1160 0 0,'12'0'3071'0'0,"-15"-1"1574"0"0,-24 1 395 0 0,-4 6-3938 0 0,0 1-1 0 0,0 1 1 0 0,1 2 0 0 0,-3 3-1102 0 0,-34 10 1061 0 0,64-23-1017 0 0,-57 18 744 0 0,1 2 0 0 0,2 3 1 0 0,0 2-1 0 0,-17 12-788 0 0,68-33 31 0 0,-1 0 1 0 0,1 1-1 0 0,0 0 1 0 0,0 0-1 0 0,1 0 1 0 0,-1 1-1 0 0,1-1 1 0 0,-2 4-32 0 0,6-7 1 0 0,1-1 0 0 0,-1 0 1 0 0,0 0-1 0 0,0 1 0 0 0,0-1 1 0 0,1 0-1 0 0,-1 1 0 0 0,1-1 1 0 0,-1 1-1 0 0,1-1 0 0 0,-1 0 1 0 0,1 1-1 0 0,0-1 0 0 0,0 1 1 0 0,0-1-1 0 0,0 1 0 0 0,0-1 0 0 0,0 1 1 0 0,0-1-1 0 0,0 1 0 0 0,1-1 1 0 0,-1 1-1 0 0,1-1 0 0 0,-1 1 1 0 0,1-1-1 0 0,-1 0 0 0 0,1 1 1 0 0,0-1-1 0 0,0 0 0 0 0,0 1 1 0 0,-1-1-1 0 0,1 0 0 0 0,0 0 1 0 0,0 0-1 0 0,1 0 0 0 0,-1 0 1 0 0,0 0-1 0 0,0 0 0 0 0,0 0 1 0 0,1-1-1 0 0,-1 1 0 0 0,0 0 0 0 0,1-1 1 0 0,-1 1-1 0 0,1-1-1 0 0,11 6-5 0 0,0-1 1 0 0,0-1-1 0 0,1 0 1 0 0,-1-1-1 0 0,1 0 0 0 0,3-1 5 0 0,87 7-160 0 0,-80-8 72 0 0,230 1-4283 0 0,-147-3-7450 0 0,-111 3 7750 0 0,-1-1 3388 0 0,-15 5-875 0 0</inkml:trace>
  <inkml:trace contextRef="#ctx0" brushRef="#br0" timeOffset="284.824">101 436 1736 0 0,'-2'2'155'0'0,"-3"1"1041"0"0,1 1 0 0 0,-1 0 0 0 0,1 0 0 0 0,0 0 0 0 0,0 1 0 0 0,0-1 0 0 0,0 2-1196 0 0,3-5 194 0 0,1-1 1 0 0,0 1 0 0 0,0 0-1 0 0,-1-1 1 0 0,1 1 0 0 0,0-1-1 0 0,0 1 1 0 0,0 0 0 0 0,-1-1-1 0 0,1 1 1 0 0,0-1-1 0 0,0 1 1 0 0,0 0 0 0 0,0-1-1 0 0,0 1 1 0 0,0 0 0 0 0,1-1-1 0 0,-1 1 1 0 0,0-1 0 0 0,0 1-1 0 0,0 0 1 0 0,1-1 0 0 0,-1 1-1 0 0,0-1 1 0 0,0 1-1 0 0,1 0-194 0 0,1 0 71 0 0,-1 0 0 0 0,1 0 0 0 0,-1 1-1 0 0,1-1 1 0 0,-1 0 0 0 0,1-1-1 0 0,0 1 1 0 0,0 0 0 0 0,-1-1 0 0 0,1 1-1 0 0,0 0 1 0 0,0-1 0 0 0,0 0 0 0 0,0 1-71 0 0,35 2-5 0 0,-1 0 1 0 0,1-2 0 0 0,-1-2 0 0 0,36-5 4 0 0,-47 3-206 0 0,93-13-2833 0 0,-69 6-1971 0 0,-1-2 0 0 0,28-12 5010 0 0,-36 7-2140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84 1360 0 0,'5'-16'1316'0'0,"-1"6"74"0"0,-1 0 0 0 0,1 0 0 0 0,1 0 0 0 0,0 0 0 0 0,3-3-1390 0 0,-8 13 55 0 0,0 0 1 0 0,0 0 0 0 0,0-1 0 0 0,0 1-1 0 0,0 0 1 0 0,1 0 0 0 0,-1-1 0 0 0,0 1 0 0 0,0 0-1 0 0,0 0 1 0 0,1 0 0 0 0,-1-1 0 0 0,0 1-1 0 0,0 0 1 0 0,0 0 0 0 0,1 0 0 0 0,-1 0 0 0 0,0-1-1 0 0,0 1 1 0 0,1 0 0 0 0,-1 0 0 0 0,0 0-1 0 0,1 0 1 0 0,-1 0 0 0 0,0 0 0 0 0,0 0-1 0 0,1 0 1 0 0,-1 0 0 0 0,0 0 0 0 0,1 0 0 0 0,-1 0-1 0 0,0 0 1 0 0,0 0 0 0 0,1 0 0 0 0,-1 0-1 0 0,0 0 1 0 0,0 0 0 0 0,1 0-56 0 0,5 12 1316 0 0,-3 19 465 0 0,-7-3-947 0 0,-1 0 0 0 0,-1-1 1 0 0,-1 1-1 0 0,-2-2 0 0 0,-1 1 0 0 0,-7 14-834 0 0,-1 4 287 0 0,-56 136 19 0 0,31-81-768 0 0,5 2-1 0 0,3 2 0 0 0,-10 62 463 0 0,39-139-882 0 0,3-20 130 0 0,1 1 0 0 0,1 0 0 0 0,-1-1 0 0 0,1 1 0 0 0,0 0 1 0 0,1 0-1 0 0,0 0 0 0 0,0 0 0 0 0,1 4 752 0 0,-1-12-171 0 0,1 1-1 0 0,-1 0 1 0 0,0 0 0 0 0,1-1-1 0 0,-1 1 1 0 0,1 0-1 0 0,0-1 1 0 0,-1 1 0 0 0,1-1-1 0 0,-1 1 1 0 0,1-1 0 0 0,0 1-1 0 0,0-1 1 0 0,-1 1-1 0 0,1-1 1 0 0,0 0 0 0 0,0 1-1 0 0,-1-1 1 0 0,1 0 0 0 0,0 0-1 0 0,0 1 1 0 0,0-1-1 0 0,-1 0 1 0 0,1 0 0 0 0,0 0-1 0 0,0 0 1 0 0,0 0 0 0 0,0 0-1 0 0,0 0 1 0 0,-1-1 0 0 0,1 1-1 0 0,0 0 1 0 0,0 0-1 0 0,0-1 1 0 0,-1 1 0 0 0,1 0-1 0 0,0-1 1 0 0,0 1 171 0 0,33-15-2927 0 0,-33 14 2824 0 0,28-15-1338 0 0</inkml:trace>
  <inkml:trace contextRef="#ctx0" brushRef="#br0" timeOffset="529.918">467 780 1256 0 0,'19'-2'2655'0'0,"-14"4"-138"0"0,-12 5-633 0 0,-52 32 222 0 0,33-23-303 0 0,-1 2-1 0 0,2 1 1 0 0,1 1 0 0 0,-18 19-1803 0 0,41-39 6 0 0,1 0 0 0 0,0 0-1 0 0,-1 0 1 0 0,1 0 0 0 0,0 0 0 0 0,0 0 0 0 0,-1 1-1 0 0,1-1 1 0 0,0 0 0 0 0,0 0 0 0 0,0 0 0 0 0,-1 1-1 0 0,1-1 1 0 0,0 0 0 0 0,0 0 0 0 0,0 0 0 0 0,-1 1 0 0 0,1-1-1 0 0,0 0 1 0 0,0 1 0 0 0,0-1 0 0 0,0 0 0 0 0,0 0-1 0 0,0 1 1 0 0,0-1 0 0 0,0 0 0 0 0,0 1 0 0 0,0-1-1 0 0,0 0 1 0 0,0 0 0 0 0,0 1 0 0 0,0-1 0 0 0,0 0 0 0 0,0 1-1 0 0,0-1 1 0 0,0 0 0 0 0,0 1 0 0 0,0-1 0 0 0,0 0-1 0 0,0 0 1 0 0,0 1 0 0 0,1-1 0 0 0,-1 0 0 0 0,0 0-1 0 0,0 1 1 0 0,0-1 0 0 0,1 0 0 0 0,-1 0 0 0 0,0 0-1 0 0,0 1-5 0 0,20-1 74 0 0,23-10-75 0 0,270-80-97 0 0,-91 29-263 0 0,-171 42 270 0 0,-45 15 127 0 0,-35 11 87 0 0,20-5-38 0 0,-136 44 2008 0 0,120-37-1688 0 0,1 1 0 0 0,0 1-1 0 0,1 2 1 0 0,-16 10-405 0 0,37-22 8 0 0,1 0 0 0 0,-1 0-1 0 0,1-1 1 0 0,0 1 0 0 0,-1 0 0 0 0,1 0-1 0 0,0 1 1 0 0,0-1 0 0 0,0 0 0 0 0,0 0-1 0 0,0 1 1 0 0,0-1 0 0 0,0 0 0 0 0,0 1 0 0 0,0-1-1 0 0,1 1 1 0 0,-1-1 0 0 0,1 1 0 0 0,-1-1-1 0 0,1 1 1 0 0,-1 1-8 0 0,2-2 1 0 0,-1 0 0 0 0,1 0 0 0 0,0 0 0 0 0,-1 0-1 0 0,1 0 1 0 0,0 0 0 0 0,0 0 0 0 0,0 0 0 0 0,0-1 0 0 0,0 1-1 0 0,0 0 1 0 0,0-1 0 0 0,0 1 0 0 0,0 0 0 0 0,0-1-1 0 0,0 1 1 0 0,0-1 0 0 0,0 0 0 0 0,0 1 0 0 0,1-1 0 0 0,-1 0-1 0 0,0 0 1 0 0,0 0 0 0 0,0 1 0 0 0,0-1 0 0 0,1-1 0 0 0,-1 1-1 0 0,0 0 1 0 0,1 0-1 0 0,23-1-15 0 0,1-1 1 0 0,-1-2-1 0 0,1 0 0 0 0,-1-2 0 0 0,-1 0 0 0 0,12-6 15 0 0,17-3-53 0 0,-9 1-25 0 0,-28 8 13 0 0,0 1 0 0 0,1 1 1 0 0,2 0 64 0 0,-19 4-2 0 0,1 0 0 0 0,-1 0 1 0 0,0-1-1 0 0,1 1 0 0 0,-1 0 0 0 0,1 0 1 0 0,-1 0-1 0 0,0 0 0 0 0,1 0 1 0 0,-1 0-1 0 0,0 0 0 0 0,1 0 1 0 0,-1 0-1 0 0,0 0 0 0 0,1 0 0 0 0,-1 0 1 0 0,1 0-1 0 0,-1 0 0 0 0,0 0 1 0 0,1 1-1 0 0,-1-1 0 0 0,0 0 1 0 0,1 0-1 0 0,-1 0 0 0 0,0 0 1 0 0,1 1-1 0 0,-1-1 0 0 0,0 0 0 0 0,0 0 1 0 0,1 1-1 0 0,-1-1 0 0 0,0 0 1 0 0,0 1-1 0 0,1-1 0 0 0,-1 0 1 0 0,0 1 1 0 0,-6 12-9 0 0,-22 17 43 0 0,24-27-33 0 0,-119 113 193 0 0,-39 38 93 0 0,132-121-321 0 0,1 0-1 0 0,2 2 1 0 0,1 2 0 0 0,1 1 34 0 0,7 0-631 0 0,15-14-2980 0 0,3-24 3412 0 0,0 1 1 0 0,1-1 0 0 0,-1 0 0 0 0,0 0 0 0 0,1 0 0 0 0,-1 0 0 0 0,0 0-1 0 0,1 0 1 0 0,-1 0 0 0 0,0 0 0 0 0,1 0 0 0 0,-1 0 0 0 0,0 0 0 0 0,1 0 0 0 0,-1 0-1 0 0,0 0 1 0 0,1 0 0 0 0,-1 0 0 0 0,0 0 0 0 0,1 0 0 0 0,-1 0 0 0 0,0-1-1 0 0,0 1 1 0 0,1 0 0 0 0,-1 0 0 0 0,0 0 0 0 0,1-1 0 0 0,-1 1 0 0 0,0 0-1 0 0,0 0 1 0 0,1-1 0 0 0,-1 1 0 0 0,0 0 0 0 0,0 0 0 0 0,0-1 0 0 0,0 1-1 0 0,1 0 200 0 0,11-12-2803 0 0,5-8-361 0 0,3-7 577 0 0</inkml:trace>
  <inkml:trace contextRef="#ctx0" brushRef="#br0" timeOffset="953.22">1343 910 96 0 0,'5'4'740'0'0,"0"1"1"0"0,0-1-1 0 0,0 1 0 0 0,0 0 0 0 0,-1 0 1 0 0,0 1-1 0 0,0-1 0 0 0,0 1 1 0 0,-1 0-1 0 0,0 0 0 0 0,0 0 0 0 0,0 1 1 0 0,1 3-741 0 0,-3-3 546 0 0,0-1 1 0 0,-1 1 0 0 0,1-1 0 0 0,-1 1 0 0 0,0-1-1 0 0,-1 1 1 0 0,0-1 0 0 0,0 0 0 0 0,0 1 0 0 0,-1-1 0 0 0,0 0-1 0 0,0 0 1 0 0,0 0 0 0 0,-3 4-547 0 0,-23 43 648 0 0,-2 0 1 0 0,-2-2-1 0 0,-3-2 1 0 0,-5 3-649 0 0,15-18-349 0 0,23-31 117 0 0,1-1-69 0 0,-1 0 1 0 0,1 0-1 0 0,0 0 0 0 0,-1 0 1 0 0,0-1-1 0 0,1 1 0 0 0,-1 0 0 0 0,0-1 1 0 0,0 1-1 0 0,0-1 0 0 0,0 1 0 0 0,-1 0 301 0 0,5-10-4436 0 0,10-10 1969 0 0,45-65-3035 0 0,-6-6 3881 0 0,26-38 2593 0 0,-54 93-48 0 0,14-22 2832 0 0,2 2 0 0 0,40-43-3756 0 0,-66 83 667 0 0,1 0 0 0 0,0 1 1 0 0,1 1-1 0 0,0 0 0 0 0,1 1 1 0 0,0 1-1 0 0,1 0 1 0 0,0 1-1 0 0,1 1 0 0 0,0 0 1 0 0,0 2-1 0 0,2 0-667 0 0,-12 4 113 0 0,0 0 0 0 0,1 1 0 0 0,-1 1 0 0 0,0-1 1 0 0,0 1-1 0 0,1 1 0 0 0,-1 0 0 0 0,0 0 0 0 0,0 0 0 0 0,1 1 0 0 0,1 1-113 0 0,-8-3 3 0 0,0 1 1 0 0,1 0-1 0 0,-1 0 1 0 0,0-1-1 0 0,0 1 0 0 0,0 1 1 0 0,0-1-1 0 0,0 0 0 0 0,0 1 1 0 0,0-1-1 0 0,0 1 1 0 0,0-1-1 0 0,-1 1 0 0 0,1 0 1 0 0,0 0-1 0 0,-1-1 0 0 0,0 1 1 0 0,1 0-1 0 0,-1 1 0 0 0,0-1 1 0 0,0 0-1 0 0,0 0 1 0 0,0 0-1 0 0,-1 1 0 0 0,1-1 1 0 0,-1 0-1 0 0,1 1 0 0 0,-1-1 1 0 0,0 0-1 0 0,0 1 1 0 0,0-1-1 0 0,0 1 0 0 0,0-1 1 0 0,0 0-1 0 0,-1 1 0 0 0,1-1 1 0 0,-1 0-1 0 0,0 1 1 0 0,-1 1-4 0 0,-1 4 1 0 0,-1 0 1 0 0,-1 0-1 0 0,1 0 1 0 0,-2-1 0 0 0,1 1-1 0 0,-1-1 1 0 0,0-1-1 0 0,0 1 1 0 0,-1-1 0 0 0,1 0-1 0 0,-1 0 1 0 0,-1-1-1 0 0,-4 3-1 0 0,-12 7 15 0 0,-1-2-1 0 0,0 0 0 0 0,-20 7-14 0 0,5-5 53 0 0,-1-1 0 0 0,-1-2 1 0 0,0-1-1 0 0,-1-3 0 0 0,1-1 0 0 0,-1-2 1 0 0,-1-2-1 0 0,-39-3-53 0 0,77-1-29 0 0,1 1 0 0 0,0-1 0 0 0,0 0 0 0 0,-1 0 0 0 0,1 0 0 0 0,0-1 0 0 0,0 0 0 0 0,-2-1 29 0 0,6 3-80 0 0,0-1 0 0 0,0 0-1 0 0,0 1 1 0 0,0-1 0 0 0,1 0 0 0 0,-1 1-1 0 0,0-1 1 0 0,0 0 0 0 0,0 0 0 0 0,0 0-1 0 0,1 0 1 0 0,-1 0 0 0 0,1 0 0 0 0,-1 0-1 0 0,0 0 1 0 0,1 0 0 0 0,0 0 0 0 0,-1 0-1 0 0,1 0 1 0 0,0 0 0 0 0,-1 0 0 0 0,1 0-1 0 0,0 0 1 0 0,0-1 0 0 0,0 1 0 0 0,0 0-1 0 0,0 0 1 0 0,0 0 0 0 0,0 0 0 0 0,0 0-1 0 0,1-1 1 0 0,-1 1 0 0 0,0 0 0 0 0,1 0 0 0 0,-1 0-1 0 0,1 0 1 0 0,-1 0 0 0 0,1 0 0 0 0,-1 0-1 0 0,2-1 81 0 0,2-5-958 0 0,1 0 0 0 0,0 1 0 0 0,1 0 1 0 0,0-1-1 0 0,0 2 0 0 0,0-1 0 0 0,0 1 0 0 0,1 0 0 0 0,0 0 0 0 0,5-2 958 0 0,16-8-3018 0 0,0 1-1 0 0,6-1 3019 0 0,-34 15-11 0 0,51-21-1802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24 799 144 0 0,'-3'12'5271'0'0,"-6"-15"1116"0"0,0-11-360 0 0,6 4-5083 0 0,4 3-783 0 0,0 0 0 0 0,0 0 0 0 0,1 1 0 0 0,0-1 0 0 0,0 1-1 0 0,0-1 1 0 0,1 1 0 0 0,0 0 0 0 0,0 0 0 0 0,1 0 0 0 0,-1 0 0 0 0,4-3-161 0 0,11-14 52 0 0,0 2 1 0 0,9-8-53 0 0,-26 28 13 0 0,48-49 16 0 0,3 2 1 0 0,26-19-30 0 0,-72 63 0 0 0,141-124 4 0 0,-71 60 10 0 0,3 2 0 0 0,2 4 0 0 0,43-22-14 0 0,-118 81 6 0 0,4-4 18 0 0,-1 2-1 0 0,1-1 0 0 0,0 1 0 0 0,1 1 0 0 0,-1 0 0 0 0,1 0 0 0 0,0 1 1 0 0,10-2-24 0 0,-20 5 5 0 0,0 0 1 0 0,0 0-1 0 0,0-1 1 0 0,1 1-1 0 0,-1 0 1 0 0,0 0-1 0 0,0 0 1 0 0,0 1-1 0 0,0-1 1 0 0,0 0-1 0 0,1 0 1 0 0,-1 0-1 0 0,0 1 0 0 0,0-1 1 0 0,0 1-1 0 0,0-1 1 0 0,0 1-1 0 0,0-1 1 0 0,0 1-1 0 0,0 0 1 0 0,0-1-1 0 0,0 1 1 0 0,-1 0-1 0 0,1 0 1 0 0,0 0-1 0 0,0 0 1 0 0,-1-1-1 0 0,1 1 1 0 0,0 0-1 0 0,-1 0 1 0 0,1 0-1 0 0,-1 0 1 0 0,1 1-1 0 0,-1-1 1 0 0,0 0-1 0 0,1 0 1 0 0,-1 0-1 0 0,0 0 1 0 0,0 0-1 0 0,0 0 1 0 0,0 1-1 0 0,0-1 1 0 0,0 0-1 0 0,0 0 1 0 0,0 0-1 0 0,0 0 1 0 0,-1 0-1 0 0,1 1-5 0 0,-2 8 41 0 0,0-1 0 0 0,-1 1 0 0 0,0-1 0 0 0,-1 0 0 0 0,-1 3-41 0 0,4-10 5 0 0,-52 119 141 0 0,-17 37-666 0 0,-32 117 520 0 0,99-265-6 0 0,-4 14-1885 0 0,-1-1 1 0 0,-1 0-1 0 0,-11 21 1891 0 0,17-40-617 0 0,1 1 0 0 0,0-1-1 0 0,-1 0 1 0 0,0 0 0 0 0,0 1 0 0 0,-1-2-1 0 0,1 1 1 0 0,-1 0 0 0 0,1-1 0 0 0,-1 0 0 0 0,0 0-1 0 0,0 0 1 0 0,-1 0 0 0 0,1 0 0 0 0,-1-1-1 0 0,1 0 1 0 0,-1 0 0 0 0,0 0 0 0 0,1-1-1 0 0,-1 1 1 0 0,-4-1 617 0 0,-19-1-2134 0 0</inkml:trace>
  <inkml:trace contextRef="#ctx0" brushRef="#br0" timeOffset="299.694">178 497 504 0 0,'2'2'728'0'0,"0"1"-1"0"0,0-1 1 0 0,0 0-1 0 0,0 0 1 0 0,1 0-1 0 0,-1 0 1 0 0,0 0-1 0 0,1 0 1 0 0,-1-1-1 0 0,1 1 1 0 0,0-1-1 0 0,0 0 1 0 0,0 1-1 0 0,-1-1 1 0 0,1-1-1 0 0,0 1 1 0 0,0 0-1 0 0,0-1 1 0 0,0 1-1 0 0,0-1 1 0 0,1 0-1 0 0,1 0-727 0 0,13-1 1597 0 0,0 0-1 0 0,-1-1 0 0 0,12-2-1596 0 0,-5 0-91 0 0,298-49 562 0 0,-99 14-2461 0 0,279-44-15494 0 0,-418 68 15564 0 0</inkml:trace>
  <inkml:trace contextRef="#ctx0" brushRef="#br0" timeOffset="300.694">2180 166 1632 0 0,'-30'55'10348'0'0,"-5"-3"-4033"0"0,17-26-5198 0 0,1 1 0 0 0,-10 20-1117 0 0,23-37-15 0 0,-1 0 0 0 0,1 0 0 0 0,0 1 0 0 0,0 7 15 0 0,3 13-1603 0 0,1-29 1186 0 0,1 0 0 0 0,0 0 0 0 0,-1 0-1 0 0,1 1 1 0 0,0-1 0 0 0,0 0 0 0 0,0 0-1 0 0,0 0 1 0 0,1-1 0 0 0,-1 1 0 0 0,0 0-1 0 0,2 1 418 0 0,-1-2-449 0 0,-1 0 0 0 0,1 0 0 0 0,0 0 0 0 0,0 0 0 0 0,0 0 0 0 0,0 0 0 0 0,0-1-1 0 0,0 1 1 0 0,0-1 0 0 0,0 1 0 0 0,0-1 0 0 0,0 0 0 0 0,0 0 0 0 0,0 0 0 0 0,0 0 0 0 0,0 0 0 0 0,0 0-1 0 0,0-1 1 0 0,0 1 0 0 0,1-1 0 0 0,-2 1 0 0 0,2-2 449 0 0,20-7-2547 0 0</inkml:trace>
  <inkml:trace contextRef="#ctx0" brushRef="#br0" timeOffset="568.723">2799 184 2284 0 0,'-92'22'9553'0'0,"-2"-6"-3756"0"0,-28 6-2173 0 0,90-15-3416 0 0,1 1 1 0 0,1 2-1 0 0,0 0 1 0 0,-22 12-209 0 0,51-21 0 0 0,-1-1 1 0 0,1 1-1 0 0,-1-1 0 0 0,1 1 1 0 0,0 0-1 0 0,-1-1 1 0 0,1 1-1 0 0,0 0 0 0 0,-1 0 1 0 0,1 0-1 0 0,0 0 0 0 0,0 0 1 0 0,0 0-1 0 0,0 0 0 0 0,0 1 1 0 0,0-1-1 0 0,0 0 1 0 0,0 0-1 0 0,1 1 0 0 0,-1-1 1 0 0,0 1-1 0 0,1-1 0 0 0,-1 0 1 0 0,1 1-1 0 0,0-1 1 0 0,-1 1-1 0 0,1-1 0 0 0,0 1 1 0 0,0 0-1 0 0,0-1 0 0 0,0 1 0 0 0,1 0-1 0 0,0 1-1 0 0,1 0 1 0 0,-1-1-1 0 0,1 1 0 0 0,-1-1 1 0 0,1 0-1 0 0,0 0 1 0 0,0 0-1 0 0,0 1 1 0 0,0-2-1 0 0,1 1 0 0 0,-1 0 1 0 0,0 0-1 0 0,1-1 1 0 0,0 1-1 0 0,0-1 2 0 0,69 35-25 0 0,-41-21-16 0 0,30 18 41 0 0,-53-28-31 0 0,0 0 0 0 0,0 1-1 0 0,-1 0 1 0 0,1 1 0 0 0,-2 0 0 0 0,1 0-1 0 0,-1 0 1 0 0,0 1 0 0 0,1 1 31 0 0,-5-6-21 0 0,0 0 0 0 0,-1 0 1 0 0,1 1-1 0 0,-1-1 0 0 0,0 0 0 0 0,0 0 1 0 0,0 1-1 0 0,0-1 0 0 0,0 0 1 0 0,-1 1-1 0 0,1-1 0 0 0,-1 1 0 0 0,0-1 1 0 0,0 1-1 0 0,-1-1 0 0 0,1 1 1 0 0,-1-1-1 0 0,0 3 21 0 0,-1 0-14 0 0,-1 0 1 0 0,1 0-1 0 0,-1 0 1 0 0,0-1-1 0 0,-1 1 1 0 0,1-1-1 0 0,-1 0 1 0 0,0 0-1 0 0,0 0 1 0 0,-1-1 13 0 0,-13 13 2 0 0,0-1 0 0 0,-1-1 0 0 0,-1-1 0 0 0,-20 11-2 0 0,-50 25 32 0 0,79-45-139 0 0,0 0 0 0 0,0-1 0 0 0,-1 0-1 0 0,1 0 1 0 0,-1-2 0 0 0,0 1 0 0 0,-5-1 107 0 0,15-2-109 0 0,1 1 0 0 0,0-1 0 0 0,0 0 0 0 0,-1 0-1 0 0,1 0 1 0 0,0 0 0 0 0,0 0 0 0 0,-1 0 0 0 0,1-1 0 0 0,0 1-1 0 0,0 0 1 0 0,-1-1 0 0 0,1 1 0 0 0,0-1 0 0 0,0 1 0 0 0,0-1-1 0 0,0 1 1 0 0,-1-1 0 0 0,1 0 0 0 0,0 0 0 0 0,0 1 0 0 0,0-1-1 0 0,0 0 110 0 0,1-1-234 0 0,-1 1 0 0 0,1 0-1 0 0,0 0 1 0 0,-1 0 0 0 0,1 0-1 0 0,0-1 1 0 0,0 1 0 0 0,0 0-1 0 0,0 0 1 0 0,0 0 0 0 0,0-1-1 0 0,0 1 1 0 0,0 0-1 0 0,0 0 1 0 0,1 0 0 0 0,-1 0-1 0 0,0-1 1 0 0,1 1 0 0 0,0-1 234 0 0,2-4-1004 0 0,0-1 1 0 0,1 1 0 0 0,-1 0 0 0 0,2 0 0 0 0,-1 0-1 0 0,1 1 1 0 0,0-2 1003 0 0,11-8-2367 0 0,0 1-1 0 0,18-13 2368 0 0,9-2-1600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286 499 392 0 0,'2'1'411'0'0,"0"0"0"0"0,0 0 0 0 0,-1 0 0 0 0,1 1 0 0 0,-1-1 0 0 0,1 0 0 0 0,-1 1 1 0 0,1-1-1 0 0,-1 1 0 0 0,0-1 0 0 0,0 1 0 0 0,0 0 0 0 0,1-1 0 0 0,-2 1 0 0 0,1 0 0 0 0,0 0 0 0 0,0 0 0 0 0,-1 0 0 0 0,1 0 0 0 0,-1 0 0 0 0,1 0 0 0 0,-1 0-411 0 0,-6 24 5763 0 0,-3-6-4846 0 0,-15 23-178 0 0,-1-2 1 0 0,-2-1 0 0 0,-2-1-1 0 0,-2-1-739 0 0,3-5 111 0 0,3 1-1 0 0,0 1 0 0 0,2 1 1 0 0,2 1-1 0 0,-8 21-110 0 0,20-30-2147 0 0,9-28 2090 0 0,0 0 1 0 0,0 0 0 0 0,0 0-1 0 0,0 0 1 0 0,0 0 0 0 0,0 0-1 0 0,0 0 1 0 0,0 0 0 0 0,0 0-1 0 0,0 0 1 0 0,0 0 0 0 0,0 1-1 0 0,0-1 1 0 0,0 0-1 0 0,0 0 1 0 0,0 0 0 0 0,0 0-1 0 0,0 0 1 0 0,0 0 0 0 0,0 0-1 0 0,0 0 1 0 0,0 0 0 0 0,0 0-1 0 0,0 1 1 0 0,0-1 0 0 0,0 0-1 0 0,0 0 1 0 0,0 0-1 0 0,0 0 1 0 0,0 0 0 0 0,0 0-1 0 0,0 0 1 0 0,0 0 0 0 0,0 0-1 0 0,0 0 1 0 0,1 0 0 0 0,-1 0-1 0 0,0 0 1 0 0,0 0 0 0 0,0 1-1 0 0,0-1 1 0 0,0 0-1 0 0,0 0 1 0 0,0 0 0 0 0,0 0-1 0 0,0 0 1 0 0,0 0 0 0 0,0 0-1 0 0,1 0 1 0 0,-1 0 0 0 0,0 0-1 0 0,0 0 1 0 0,0 0 0 0 0,0 0-1 0 0,0 0 1 0 0,0 0-1 0 0,0 0 1 0 0,0 0 0 0 0,0 0-1 0 0,0 0 1 0 0,1 0 0 0 0,-1 0-1 0 0,0-1 1 0 0,0 1 0 0 0,0 0 56 0 0,11-12-3628 0 0,58-83-4942 0 0,-37 52 6957 0 0</inkml:trace>
  <inkml:trace contextRef="#ctx0" brushRef="#br0" timeOffset="273.251">484 363 2252 0 0,'34'-39'4809'0'0,"-12"14"-943"0"0,1 0 0 0 0,4-1-3866 0 0,-19 19 181 0 0,0 0 1 0 0,1 1-1 0 0,0 0 1 0 0,0 1-1 0 0,3-2-181 0 0,-11 6 3 0 0,0 1 0 0 0,0-1-1 0 0,0 0 1 0 0,1 1 0 0 0,-1-1-1 0 0,0 0 1 0 0,0 1 0 0 0,1 0 0 0 0,-1-1-1 0 0,0 1 1 0 0,1 0 0 0 0,-1 0-1 0 0,0-1 1 0 0,1 1 0 0 0,-1 0-1 0 0,0 0 1 0 0,1 1 0 0 0,-1-1 0 0 0,0 0-1 0 0,1 0 1 0 0,-1 1 0 0 0,0-1-1 0 0,1 1 1 0 0,-1-1 0 0 0,0 1 0 0 0,0-1-1 0 0,0 1 1 0 0,1 0 0 0 0,-1-1-1 0 0,0 1 1 0 0,0 0 0 0 0,0 0 0 0 0,0 0-1 0 0,0 0 1 0 0,-1 0 0 0 0,1 0-1 0 0,0 0 1 0 0,0 0 0 0 0,-1 1 0 0 0,1-1-1 0 0,0 0 1 0 0,-1 0 0 0 0,1 1-1 0 0,-1-1 1 0 0,0 0 0 0 0,1 1 0 0 0,-1-1-1 0 0,0 0 1 0 0,0 1 0 0 0,0-1-1 0 0,0 0 1 0 0,0 2-3 0 0,1 4 0 0 0,-1 1 1 0 0,0 0-1 0 0,0 0 0 0 0,-1 0 1 0 0,0 0-1 0 0,-1-1 0 0 0,1 1 1 0 0,-1 0-1 0 0,-1-1 0 0 0,-3 7 1 0 0,-1-1-1 0 0,0 0 1 0 0,-1 0 0 0 0,0-1 0 0 0,-1 0-1 0 0,0-1 1 0 0,-1 0 0 0 0,-1 0-1 0 0,1-1 1 0 0,-2 0 0 0 0,1-1-1 0 0,-1 0 1 0 0,-1-1 0 0 0,1-1-1 0 0,-1 0 1 0 0,-4 1-1 0 0,-8 3-15 0 0,0-1 0 0 0,-1-1 0 0 0,0-1 1 0 0,-1-1-1 0 0,1-2 0 0 0,-1 0 0 0 0,0-2 0 0 0,-14-1 15 0 0,35-1-47 0 0,-2-1-162 0 0,0 1 1 0 0,0-1-1 0 0,0 0 0 0 0,1-1 0 0 0,-1 0 1 0 0,0 0-1 0 0,0-1 0 0 0,0 0 1 0 0,-2-1 208 0 0,9 3-81 0 0,1-1 1 0 0,0 1-1 0 0,-1-1 1 0 0,1 1 0 0 0,-1-1-1 0 0,1 1 1 0 0,0 0-1 0 0,-1-1 1 0 0,1 0-1 0 0,0 1 1 0 0,0-1 0 0 0,-1 1-1 0 0,1-1 1 0 0,0 1-1 0 0,0-1 1 0 0,0 1-1 0 0,0-1 1 0 0,0 0 0 0 0,0 1-1 0 0,0-1 1 0 0,0 1-1 0 0,0-1 1 0 0,0 1 0 0 0,0-1-1 0 0,0 0 1 0 0,0 1-1 0 0,0-1 1 0 0,1 1-1 0 0,-1-1 1 0 0,0 1 0 0 0,0-1-1 0 0,1 1 1 0 0,-1-1-1 0 0,0 1 1 0 0,1-1-1 0 0,-1 1 1 0 0,0-1 0 0 0,1 1-1 0 0,-1 0 1 0 0,1-1-1 0 0,-1 1 1 0 0,1-1 0 0 0,-1 1-1 0 0,1 0 81 0 0,22-21-2176 0 0,-21 20 1933 0 0,24-17-2728 0 0,1 0 0 0 0,23-9 2971 0 0,0 0-1459 0 0</inkml:trace>
  <inkml:trace contextRef="#ctx0" brushRef="#br0" timeOffset="502.292">1535 9 900 0 0,'-1'4'514'0'0,"-1"0"0"0"0,0 0 1 0 0,0-1-1 0 0,0 1 0 0 0,0 0 0 0 0,-1-1 0 0 0,0 1 0 0 0,1-1 0 0 0,-1 0 1 0 0,0 0-1 0 0,-1 0 0 0 0,1 0 0 0 0,0 0 0 0 0,-2 0-514 0 0,-59 33 3851 0 0,30-18-2741 0 0,30-16-1030 0 0,-356 217 7788 0 0,347-211-7711 0 0,-56 40 319 0 0,64-44-460 0 0,-1 0 0 0 0,1 1 0 0 0,0 0 0 0 0,0 0 0 0 0,1 0-1 0 0,0 1 1 0 0,-1 0 0 0 0,2 0 0 0 0,-1 0 0 0 0,0 1-16 0 0,4-6 0 0 0,-1 0 0 0 0,1 0 0 0 0,0 0 0 0 0,0 0 0 0 0,0 0 1 0 0,0 0-1 0 0,-1 0 0 0 0,1 0 0 0 0,0 0 0 0 0,0 0 0 0 0,1 0 0 0 0,-1 0 1 0 0,0-1-1 0 0,0 1 0 0 0,0 0 0 0 0,1 0 0 0 0,-1 0 0 0 0,0 0 1 0 0,1 0-1 0 0,-1 0 0 0 0,1 0 0 0 0,-1-1 0 0 0,1 1 0 0 0,-1 0 0 0 0,1 0 1 0 0,0-1-1 0 0,-1 1 0 0 0,1 0 0 0 0,0-1 0 0 0,0 1 0 0 0,0-1 0 0 0,-1 1 1 0 0,1-1-1 0 0,0 1 0 0 0,0-1 0 0 0,0 1 0 0 0,0-1 0 0 0,36 10-9 0 0,12-7-383 0 0,-1-2 1 0 0,1-2-1 0 0,0-3 1 0 0,40-8 391 0 0,7 1-2938 0 0,-61 6 1019 0 0,-15 3-1077 0 0,0 0 0 0 0,0 1 1 0 0,7 1 2995 0 0,-27-1-102 0 0,1 1 1 0 0,-1 0-1 0 0,1 0 1 0 0,-1 0-1 0 0,0 0 1 0 0,1 0-1 0 0,-1 0 1 0 0,0 0-1 0 0,1 0 1 0 0,-1 0 0 0 0,0 0-1 0 0,1 0 1 0 0,-1 0-1 0 0,0 0 1 0 0,1 0-1 0 0,-1 0 1 0 0,1 0-1 0 0,-1 1 1 0 0,0-1-1 0 0,1 0 1 0 0,-1 0 0 0 0,0 0-1 0 0,0 0 1 0 0,1 1-1 0 0,-1-1 1 0 0,0 0-1 0 0,1 0 1 0 0,-1 1-1 0 0,0-1 1 0 0,0 0-1 0 0,0 1 1 0 0,1-1 0 0 0,-1 0-1 0 0,0 1 1 0 0,0-1-1 0 0,0 0 1 0 0,0 1-1 0 0,1-1 1 0 0,-1 0-1 0 0,0 1 1 0 0,0-1-1 0 0,0 0 1 0 0,0 1 0 0 0,0-1-1 0 0,0 0 1 0 0,0 1-1 0 0,0-1 102 0 0,-8 10-1552 0 0</inkml:trace>
  <inkml:trace contextRef="#ctx0" brushRef="#br0" timeOffset="737.165">941 742 1384 0 0,'1'12'1604'0'0,"-1"-10"-1232"0"0,0-1 0 0 0,0 0 0 0 0,0 1 0 0 0,0-1 0 0 0,0 0 0 0 0,0 1 0 0 0,0-1 0 0 0,0 0 0 0 0,1 1 0 0 0,-1-1 0 0 0,0 0 0 0 0,1 0 0 0 0,-1 1 0 0 0,1-1 0 0 0,-1 0 0 0 0,1 0 0 0 0,0 0 0 0 0,0 0 0 0 0,-1 0 0 0 0,1 0 0 0 0,0 0 0 0 0,0 0 0 0 0,0 0 0 0 0,0 0 0 0 0,0 0 0 0 0,0-1 0 0 0,0 1 0 0 0,0 0 0 0 0,1-1 0 0 0,-1 1 0 0 0,0 0 0 0 0,0-1 0 0 0,0 0 0 0 0,1 1 0 0 0,-1-1 0 0 0,1 0-372 0 0,12 2 306 0 0,-1-1-1 0 0,1-1 0 0 0,0 0 1 0 0,0 0-1 0 0,-1-2 0 0 0,12-2-305 0 0,85-22-119 0 0,-77 17 224 0 0,49-13-2010 0 0,17-10 1905 0 0,-11-5-4245 0 0,-65 26 420 0 0,-2-2-1 0 0,15-10 3826 0 0,-11 2-2471 0 0,-7-4 693 0 0</inkml:trace>
  <inkml:trace contextRef="#ctx0" brushRef="#br0" timeOffset="1037.987">1896 193 400 0 0,'18'-1'3375'0'0,"-1"-1"0"0"0,0 0 0 0 0,0-2 0 0 0,6-2-3375 0 0,20-3 4749 0 0,-1 4-3813 0 0,-24 5-885 0 0,1 0-1 0 0,-1 1 1 0 0,0 1-1 0 0,0 1 1 0 0,0 1-1 0 0,0 0 1 0 0,-1 1-1 0 0,1 1 1 0 0,-1 1-1 0 0,0 0 1 0 0,-1 1 0 0 0,0 1-1 0 0,0 0 1 0 0,-1 1-1 0 0,0 1 1 0 0,-1 1-1 0 0,0 0 1 0 0,-1 0-1 0 0,8 11-50 0 0,-16-16-712 0 0,1 0-1 0 0,-1 0 1 0 0,-1 0-1 0 0,1 1 1 0 0,-1 0-1 0 0,0 0 1 0 0,1 5 712 0 0,-3-7-2255 0 0,0 0 1 0 0,-1 1-1 0 0,0-1 1 0 0,0 0-1 0 0,0 1 1 0 0,0 4 2254 0 0,-1-10-1823 0 0</inkml:trace>
  <inkml:trace contextRef="#ctx0" brushRef="#br0" timeOffset="1316.555">2586 0 2300 0 0,'-104'64'12549'0'0,"49"-28"-8576"0"0,-38 33-3973 0 0,-112 103 1464 0 0,146-117-1990 0 0,2 2-1 0 0,-15 22 527 0 0,33-36-2311 0 0,13-16-1421 0 0,3 1-4064 0 0,23-27 4980 0 0,4-3 682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4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67 604 0 0,'2'0'313'0'0,"-1"-1"-1"0"0,0 0 1 0 0,0 0-1 0 0,0 0 1 0 0,0 0-1 0 0,0 1 1 0 0,0-1 0 0 0,0 0-1 0 0,0-1 1 0 0,-1 1-1 0 0,1 0 1 0 0,0 0-1 0 0,-1 0 1 0 0,1 0-1 0 0,0-1 1 0 0,-1 1 0 0 0,1 0-1 0 0,-1 0 1 0 0,0-1-1 0 0,0 1 1 0 0,1 0-1 0 0,-1-1 1 0 0,0 1 0 0 0,0 0-1 0 0,0-1-312 0 0,-22 9 961 0 0,-62 31 1567 0 0,2 3-1 0 0,1 3 1 0 0,-16 16-2528 0 0,-45 38 2830 0 0,-32 35-2830 0 0,151-115 45 0 0,1 1 1 0 0,-16 18-46 0 0,33-32 1 0 0,0 1-1 0 0,0 0 1 0 0,1 1-1 0 0,-1-1 1 0 0,1 1-1 0 0,1-1 1 0 0,-1 1-1 0 0,1 0 1 0 0,0 1-1 0 0,1-1 1 0 0,0 0-1 0 0,0 1 1 0 0,0 1-1 0 0,2-5 0 0 0,0 1 1 0 0,1-1-1 0 0,0 0 0 0 0,-1 0 1 0 0,2 0-1 0 0,-1 0 0 0 0,0 0 1 0 0,1 0-1 0 0,0 0 0 0 0,-1 0 1 0 0,2-1-1 0 0,-1 1 0 0 0,0-1 1 0 0,1 1-1 0 0,-1-1 0 0 0,1 0 1 0 0,0 0-1 0 0,0 0 0 0 0,0 0 1 0 0,1-1-1 0 0,-1 1 1 0 0,1-1-1 0 0,0 1 0 0 0,15 9 1 0 0,1-1 0 0 0,0-1 1 0 0,16 7-2 0 0,-31-15 0 0 0,38 15 1 0 0,-18-7-4 0 0,1 1 0 0 0,-2 1 0 0 0,1 1 0 0 0,-2 1 0 0 0,21 15 3 0 0,-39-25-1 0 0,0 0 0 0 0,-1 1 0 0 0,1-1 0 0 0,-1 1-1 0 0,1 0 1 0 0,-1 0 0 0 0,-1 1 0 0 0,1-1 0 0 0,-1 1 0 0 0,0 0-1 0 0,0 0 1 0 0,-1 0 0 0 0,0 0 0 0 0,0 1 0 0 0,0-1 0 0 0,-1 0-1 0 0,0 1 1 0 0,0-1 0 0 0,0 1 0 0 0,-1 0 0 0 0,0-1 0 0 0,0 1-1 0 0,-1-1 1 0 0,0 1 0 0 0,0-1 0 0 0,-2 6 1 0 0,-2 3 1 0 0,-1 0 1 0 0,0 0-1 0 0,-1-1 1 0 0,0 0-1 0 0,-1 0 1 0 0,-1-1-1 0 0,0 0 1 0 0,-1 0 0 0 0,-1-1-1 0 0,1-1 1 0 0,-2 1-1 0 0,0-2 1 0 0,0 0-1 0 0,-1 0 1 0 0,0-1-1 0 0,-10 5-1 0 0,-7 3 9 0 0,0-2 0 0 0,0-1 0 0 0,-2-1 0 0 0,0-2 0 0 0,0-1 0 0 0,-1-2 0 0 0,-14 2-9 0 0,22-6-17 0 0,-1 0-1 0 0,1-2 1 0 0,-1-1 0 0 0,1-1-1 0 0,-1-1 1 0 0,0-1-1 0 0,-7-2 18 0 0,24 2-134 0 0,0 0 1 0 0,1-1-1 0 0,-1 0 0 0 0,1 0 0 0 0,0-1 0 0 0,0 0 1 0 0,0 0-1 0 0,0-1 0 0 0,1 0 0 0 0,-4-3 134 0 0,6 4-244 0 0,1-1-1 0 0,-1 0 1 0 0,1 0-1 0 0,0 0 1 0 0,0 0-1 0 0,1-1 1 0 0,0 0-1 0 0,0 1 1 0 0,0-1-1 0 0,0 0 1 0 0,1-1-1 0 0,0 1 1 0 0,0 0 0 0 0,1-1-1 0 0,-1-2 245 0 0,0-11-880 0 0,1 0-1 0 0,1 0 1 0 0,0 0 0 0 0,2 0-1 0 0,0 1 1 0 0,1-1 0 0 0,1 0-1 0 0,1 1 1 0 0,2-5 880 0 0,14-35-2579 0 0,2 1 0 0 0,11-16 2579 0 0,13-26-1641 0 0</inkml:trace>
  <inkml:trace contextRef="#ctx0" brushRef="#br0" timeOffset="360.602">1480 0 1244 0 0,'9'16'1103'0'0,"0"0"1"0"0,-1 1-1 0 0,0 0 0 0 0,-1 0 1 0 0,-1 1-1 0 0,-1-1 0 0 0,-1 1 0 0 0,0 4-1103 0 0,0 5 1489 0 0,-2 0 0 0 0,-1 0-1 0 0,-1 0 1 0 0,-1-1 0 0 0,-3 12-1489 0 0,-15 118 1740 0 0,-8 4-1740 0 0,14-99 154 0 0,-3 0 0 0 0,-2-1 1 0 0,-3-1-1 0 0,-5 4-154 0 0,21-51 113 0 0,2-3 45 0 0,-1 0 0 0 0,0-1 1 0 0,0 1-1 0 0,-1-1 0 0 0,0 0 1 0 0,0 0-1 0 0,-1 0 0 0 0,0-1 1 0 0,-4 3-159 0 0,12-17 77 0 0,-1-1-1 0 0,1 1 1 0 0,0 0 0 0 0,1 0 0 0 0,0 0 0 0 0,0-1-77 0 0,21-37-23 0 0,2 0 0 0 0,2 1 0 0 0,19-21 23 0 0,-33 48-9 0 0,0 0 1 0 0,2 0-1 0 0,0 1 0 0 0,0 1 0 0 0,2 1 0 0 0,0 1 1 0 0,0 0-1 0 0,1 1 0 0 0,9-3 9 0 0,-25 13-2 0 0,0 0 0 0 0,1 1 0 0 0,-1 0 0 0 0,0-1-1 0 0,0 1 1 0 0,1 1 0 0 0,-1-1 0 0 0,1 0 0 0 0,-1 1 0 0 0,0 0 0 0 0,1 0 0 0 0,-1 0-1 0 0,1 0 1 0 0,-1 0 0 0 0,1 1 0 0 0,-1-1 0 0 0,0 1 0 0 0,1 0 0 0 0,-1 0 0 0 0,0 0 0 0 0,0 1-1 0 0,1-1 3 0 0,-1 2 0 0 0,0-1-1 0 0,0 1 0 0 0,-1-1 1 0 0,1 1-1 0 0,-1 0 0 0 0,0 0 1 0 0,1 0-1 0 0,-1 0 0 0 0,-1 0 1 0 0,1 1-1 0 0,0-1 0 0 0,-1 0 1 0 0,0 1-1 0 0,1-1 0 0 0,-2 1 1 0 0,1 0-1 0 0,0-1 0 0 0,-1 1 1 0 0,1 0-1 0 0,-1 2 1 0 0,0 13-10 0 0,-1 0 1 0 0,0 0-1 0 0,-1 0 0 0 0,-2 0 1 0 0,-4 16 9 0 0,3-16-210 0 0,2 0-1 0 0,-1 1 1 0 0,2-1 0 0 0,1 0 0 0 0,0 13 210 0 0,1-30-133 0 0,0 0 0 0 0,1-1 1 0 0,-1 1-1 0 0,0 0 0 0 0,0-1 0 0 0,1 1 0 0 0,-1 0 0 0 0,1-1 0 0 0,-1 1 1 0 0,1 0-1 0 0,0-1 0 0 0,0 1 0 0 0,0-1 0 0 0,0 0 0 0 0,0 1 0 0 0,0-1 1 0 0,0 0-1 0 0,0 1 0 0 0,0-1 0 0 0,0 0 0 0 0,1 0 0 0 0,-1 0 0 0 0,1 0 0 0 0,-1 0 1 0 0,1 0-1 0 0,-1-1 0 0 0,1 1 0 0 0,-1 0 0 0 0,1-1 0 0 0,-1 1 0 0 0,1-1 1 0 0,0 0-1 0 0,0 1 0 0 0,-1-1 0 0 0,1 0 0 0 0,0 0 0 0 0,-1 0 0 0 0,1 0 0 0 0,0 0 1 0 0,-1-1-1 0 0,1 1 0 0 0,0 0 0 0 0,0-1 133 0 0,9-1-1117 0 0,0-1 0 0 0,1-1 0 0 0,-1 0 0 0 0,-1 0 1 0 0,10-5 1116 0 0,17-11-2504 0 0,0-2 1 0 0,-1-2 0 0 0,9-8 2503 0 0,-5 3-1232 0 0</inkml:trace>
  <inkml:trace contextRef="#ctx0" brushRef="#br0" timeOffset="959.648">2204 753 840 0 0,'9'-10'6435'0'0,"-23"18"-3723"0"0,-26 19-584 0 0,-1 4-15 0 0,1 2 0 0 0,1 2 0 0 0,2 1 0 0 0,-23 30-2113 0 0,59-65 17 0 0,-1 1 1 0 0,0 0 0 0 0,1 0-1 0 0,0 0 1 0 0,0 1-1 0 0,-1-1 1 0 0,1 0 0 0 0,0 0-1 0 0,1 1 1 0 0,-1-1 0 0 0,0 0-1 0 0,1 1 1 0 0,-1-1 0 0 0,1 1-1 0 0,0-1 1 0 0,0 0 0 0 0,0 1-1 0 0,0 1-17 0 0,0-3 2 0 0,0-1 0 0 0,1 1 0 0 0,-1 0 0 0 0,0 0 0 0 0,1-1 0 0 0,-1 1-1 0 0,1 0 1 0 0,-1-1 0 0 0,1 1 0 0 0,-1 0 0 0 0,1-1 0 0 0,0 1 0 0 0,-1-1-1 0 0,1 1 1 0 0,-1-1 0 0 0,1 1 0 0 0,0-1 0 0 0,0 1 0 0 0,-1-1 0 0 0,1 0-1 0 0,0 1 0 0 0,1-1-2 0 0,1 1 0 0 0,-1-1 0 0 0,1 1 1 0 0,-1-1-1 0 0,1 0 0 0 0,-1 0 1 0 0,1 0-1 0 0,-1 0 0 0 0,1 0 1 0 0,0-1 0 0 0,12-2 83 0 0,-1 0 0 0 0,1-1 0 0 0,-1 0 0 0 0,0-1 0 0 0,-1-1 0 0 0,5-2-83 0 0,1-3-896 0 0,-1 0 0 0 0,0-1 0 0 0,0-1 0 0 0,-1-1 0 0 0,-1 0 0 0 0,9-11 896 0 0,3-7-2272 0 0,-1-1 0 0 0,-1-1 0 0 0,-2-2 1 0 0,-2 0-1 0 0,8-19 2272 0 0,-25 45 276 0 0,-2 3 357 0 0,0 0 1 0 0,1 0-1 0 0,0 0 0 0 0,0 1 1 0 0,5-6-634 0 0,-8 11 76 0 0,-1 0 0 0 0,1 1 0 0 0,0-1 0 0 0,-1 0 0 0 0,1 1 0 0 0,0-1-1 0 0,0 1 1 0 0,-1-1 0 0 0,1 1 0 0 0,0-1 0 0 0,0 1 0 0 0,0 0 0 0 0,0-1 0 0 0,0 1 0 0 0,-1 0 0 0 0,1 0 0 0 0,0 0 0 0 0,0-1 0 0 0,0 1 0 0 0,0 0 0 0 0,0 0 0 0 0,0 0 0 0 0,0 0 0 0 0,0 1 0 0 0,0-1 0 0 0,0 0 0 0 0,0 0 0 0 0,-1 1 0 0 0,1-1 0 0 0,0 0 0 0 0,0 1 0 0 0,0-1 0 0 0,0 1 0 0 0,-1-1 0 0 0,1 1 0 0 0,0-1 0 0 0,0 1 0 0 0,-1 0 0 0 0,1-1 0 0 0,0 1 0 0 0,-1 0 0 0 0,1-1 0 0 0,-1 1 0 0 0,1 0 0 0 0,-1 0 0 0 0,1 0 0 0 0,-1-1 0 0 0,0 1 0 0 0,1 0 0 0 0,-1 0-76 0 0,2 4 298 0 0,0-1-1 0 0,0 1 1 0 0,0-1 0 0 0,0 1 0 0 0,-1 0-1 0 0,0 0 1 0 0,0 0 0 0 0,-1 0 0 0 0,1-1-1 0 0,-1 1 1 0 0,0 0 0 0 0,0 0 0 0 0,-1 0 0 0 0,0 5-298 0 0,-3 11 1433 0 0,-1 0 1 0 0,-7 18-1434 0 0,3-6 938 0 0,8-29-845 0 0,-2 3 1 0 0,2 0-1 0 0,-1 0 0 0 0,1 0 1 0 0,0 1-1 0 0,1-1 0 0 0,-1 1-93 0 0,1-7 4 0 0,0 0-1 0 0,0 0 0 0 0,1 0 1 0 0,-1 0-1 0 0,0 0 0 0 0,0 0 0 0 0,0 0 1 0 0,1 0-1 0 0,-1 0 0 0 0,1 0 1 0 0,-1 0-1 0 0,1 0 0 0 0,-1 0 1 0 0,1 0-1 0 0,-1-1 0 0 0,1 1 0 0 0,0 0 1 0 0,-1 0-1 0 0,1-1 0 0 0,0 1 1 0 0,0 0-1 0 0,-1-1 0 0 0,1 1 1 0 0,0-1-1 0 0,0 1 0 0 0,0-1 0 0 0,0 1 1 0 0,0-1-1 0 0,0 0 0 0 0,0 1 1 0 0,0-1-1 0 0,0 0 0 0 0,0 0 1 0 0,0 0-1 0 0,0 0 0 0 0,0 1 0 0 0,0-2 1 0 0,0 1-1 0 0,0 0 0 0 0,0 0 1 0 0,0 0-1 0 0,0 0 0 0 0,0-1 1 0 0,0 1-1 0 0,0 0 0 0 0,0-1-3 0 0,12-2-4 0 0,0-1 0 0 0,0 0 0 0 0,0-1 0 0 0,-1-1 0 0 0,0 0 0 0 0,10-7 4 0 0,68-51-53 0 0,-67 46 41 0 0,1 1 0 0 0,1 0-1 0 0,0 2 1 0 0,7-2 12 0 0,-32 17 1 0 0,0-1-1 0 0,1 1 0 0 0,-1 0 1 0 0,0 0-1 0 0,0 0 1 0 0,0 0-1 0 0,0 0 0 0 0,1 0 1 0 0,-1 0-1 0 0,0 0 1 0 0,0-1-1 0 0,0 1 1 0 0,1 0-1 0 0,-1 0 0 0 0,0 0 1 0 0,0 0-1 0 0,0 0 1 0 0,1 0-1 0 0,-1 0 0 0 0,0 0 1 0 0,0 0-1 0 0,1 0 1 0 0,-1 0-1 0 0,0 0 0 0 0,0 1 1 0 0,0-1-1 0 0,1 0 1 0 0,-1 0-1 0 0,0 0 0 0 0,0 0 1 0 0,0 0-1 0 0,0 0 1 0 0,1 0-1 0 0,-1 0 1 0 0,0 1-1 0 0,0-1 0 0 0,0 0 1 0 0,0 0-1 0 0,1 0 1 0 0,-1 0-1 0 0,0 1 0 0 0,-2 9 42 0 0,-10 18 74 0 0,10-24-85 0 0,-2 4 28 0 0,-23 60 461 0 0,25-63-477 0 0,1 0 0 0 0,0 0 1 0 0,0 0-1 0 0,0 0 0 0 0,0 0 0 0 0,1 0 1 0 0,0 0-1 0 0,0 0 0 0 0,0 0 0 0 0,1 0 0 0 0,-1 1 1 0 0,2 1-44 0 0,-2-5 4 0 0,1-1 1 0 0,-1 0-1 0 0,1 0 0 0 0,0 1 1 0 0,-1-1-1 0 0,1 0 1 0 0,0 0-1 0 0,-1 0 1 0 0,1 0-1 0 0,0 0 1 0 0,0 0-1 0 0,0 0 1 0 0,0 0-1 0 0,0 0 0 0 0,0-1 1 0 0,0 1-1 0 0,0 0 1 0 0,1-1-1 0 0,-1 1 1 0 0,0-1-1 0 0,0 1 1 0 0,1-1-1 0 0,-1 1-4 0 0,2-1 3 0 0,1 1 1 0 0,-1-1-1 0 0,0 0 1 0 0,0 0-1 0 0,0 0 0 0 0,1 0 1 0 0,-1-1-1 0 0,0 1 1 0 0,0-1-1 0 0,0 0-3 0 0,11-3-4 0 0,-1-1-1 0 0,-1 0 1 0 0,1-1 0 0 0,2-2 4 0 0,-14 7-1 0 0,36-20-349 0 0,-1-1 0 0 0,-1-2-1 0 0,-1-2 1 0 0,24-24 350 0 0,9-15-9976 0 0,38-49 9976 0 0,-83 89-2666 0 0,1 1 0 0 0,1 2 0 0 0,26-19 2666 0 0,-5 11-1822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2042 48 2472 0 0,'-35'-15'10616'0'0,"1"3"-5446"0"0,16 7-4530 0 0,0 1 0 0 0,-1 0 0 0 0,1 1 0 0 0,-18 0-640 0 0,-54 2 465 0 0,1 3 0 0 0,0 4 1 0 0,0 4-1 0 0,-24 9-465 0 0,-73 21 1091 0 0,-87 34-1091 0 0,93-18 453 0 0,-16 15-453 0 0,118-39 183 0 0,2 4-1 0 0,1 3 1 0 0,-47 33-183 0 0,110-64 23 0 0,-45 34 84 0 0,54-39-103 0 0,0 0 0 0 0,-1 0 0 0 0,2 0 0 0 0,-1 0 0 0 0,0 1 0 0 0,0-1 1 0 0,1 1-1 0 0,0 0 0 0 0,0 0 0 0 0,0 0 0 0 0,0 0 0 0 0,1 0 0 0 0,-1 3-4 0 0,1-5 0 0 0,1 0 0 0 0,0-1-1 0 0,0 1 1 0 0,1 0 0 0 0,-1-1-1 0 0,0 1 1 0 0,0-1 0 0 0,1 1-1 0 0,-1-1 1 0 0,1 1 0 0 0,-1-1-1 0 0,1 1 1 0 0,0-1 0 0 0,0 1-1 0 0,-1-1 1 0 0,1 0 0 0 0,0 1-1 0 0,0-1 1 0 0,0 0 0 0 0,1 0 0 0 0,-1 0-1 0 0,0 0 1 0 0,0 0 0 0 0,1 0-1 0 0,-1 0 1 0 0,0 0 0 0 0,1 0-1 0 0,-1 0 1 0 0,1-1 0 0 0,-1 1-1 0 0,1-1 1 0 0,6 4-3 0 0,1-1-1 0 0,0 0 0 0 0,0-1 1 0 0,0 0-1 0 0,0-1 4 0 0,51 6-35 0 0,0-3 1 0 0,0-2-1 0 0,48-5 35 0 0,-40 0-247 0 0,0 3 0 0 0,50 7 247 0 0,-106-6-131 0 0,0 1-1 0 0,0 1 0 0 0,0 0 1 0 0,0 0-1 0 0,-1 1 0 0 0,7 3 132 0 0,-17-6-25 0 0,1-1-1 0 0,0 1 0 0 0,-1 0 0 0 0,1 0 1 0 0,0 0-1 0 0,-1 0 0 0 0,1 0 0 0 0,-1 0 1 0 0,0 1-1 0 0,1-1 0 0 0,-1 0 0 0 0,0 1 1 0 0,0-1-1 0 0,0 1 0 0 0,0 0 0 0 0,0-1 1 0 0,0 1-1 0 0,0 0 0 0 0,0-1 1 0 0,-1 1-1 0 0,1 0 0 0 0,-1 0 0 0 0,1-1 1 0 0,-1 1-1 0 0,0 0 0 0 0,0 0 0 0 0,0 0 1 0 0,0 0-1 0 0,0 0 0 0 0,0 0 0 0 0,0-1 1 0 0,-1 1-1 0 0,1 0 0 0 0,0 0 0 0 0,-1 0 1 0 0,0-1-1 0 0,1 1 0 0 0,-1 0 0 0 0,0-1 1 0 0,0 1-1 0 0,0 0 0 0 0,0-1 1 0 0,0 1-1 0 0,-1-1 0 0 0,0 2 26 0 0,-8 9-45 0 0,0-1-1 0 0,0 0 0 0 0,-1 0 1 0 0,-1-1-1 0 0,1 0 1 0 0,-2-1-1 0 0,-10 6 46 0 0,-28 14 16 0 0,-22 9-16 0 0,40-22 10 0 0,-90 46 163 0 0,-17 7 1451 0 0,-100 68-1624 0 0,230-131 54 0 0,5-3-22 0 0,-1 1 0 0 0,1-1 0 0 0,0 1 1 0 0,0 0-1 0 0,0 0 0 0 0,0 0 0 0 0,1 1 0 0 0,0 0 1 0 0,0 0-1 0 0,0 0 0 0 0,-2 3-32 0 0,6-8 2 0 0,0 1 0 0 0,0-1 0 0 0,-1 1 0 0 0,1-1 1 0 0,0 1-1 0 0,0 0 0 0 0,0-1 0 0 0,0 1 0 0 0,0-1 0 0 0,0 1 0 0 0,0-1 0 0 0,0 1 0 0 0,0 0 0 0 0,0-1 0 0 0,0 1 0 0 0,0-1 0 0 0,0 1 0 0 0,0 0 0 0 0,0-1 0 0 0,0 1 0 0 0,1-1 0 0 0,-1 1 1 0 0,0-1-1 0 0,1 1 0 0 0,-1-1 0 0 0,0 1 0 0 0,1-1 0 0 0,-1 1 0 0 0,0-1 0 0 0,1 1 0 0 0,-1-1 0 0 0,1 0 0 0 0,-1 1-2 0 0,24 8 26 0 0,31-4-18 0 0,-54-5-7 0 0,85-3-8 0 0,-1-5 0 0 0,0-2 0 0 0,38-13 7 0 0,-69 13-2 0 0,549-85-31 0 0,-439 77-2428 0 0,0 8-1 0 0,117 8 2462 0 0,-275 3-152 0 0,99 7-4086 0 0,-93-7 3078 0 0,0 1-1 0 0,0 1 1 0 0,0 0-1 0 0,0 1 1 0 0,0 0-1 0 0,-1 1 1 0 0,3 2 1160 0 0,8 10-3057 0 0,-11 1 551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1846 0 2324 0 0,'-155'6'11510'0'0,"-7"0"-5388"0"0,-79 14-3833 0 0,-15 18-692 0 0,-2 11-1597 0 0,97-11 882 0 0,2 7 0 0 0,-20 15-882 0 0,173-58 16 0 0,-93 38 197 0 0,88-34-203 0 0,0 0 0 0 0,0 0 0 0 0,0 1 0 0 0,1 0 0 0 0,0 1-1 0 0,1 0 1 0 0,-2 2-10 0 0,10-9-1 0 0,-1 1-1 0 0,1-1 1 0 0,0 0 0 0 0,0 1-1 0 0,0-1 1 0 0,0 0-1 0 0,0 1 1 0 0,0-1-1 0 0,0 1 1 0 0,1-1-1 0 0,-1 1 1 0 0,0 0 0 0 0,1-1-1 0 0,0 1 1 0 0,-1 0-1 0 0,1 0 1 0 0,0-1-1 0 0,0 1 1 0 0,-1 0-1 0 0,1-1 1 0 0,1 1 0 0 0,-1 0-1 0 0,0 0 1 0 0,0-1-1 0 0,1 1 1 0 0,-1 0-1 0 0,1-1 1 0 0,-1 1-1 0 0,1 0 1 0 0,0-1 0 0 0,0 1-1 0 0,0-1 1 0 0,-1 1-1 0 0,2-1 1 0 0,-1 0-1 0 0,0 1 1 0 0,0-1-1 0 0,0 0 1 0 0,0 0 0 0 0,1 1-1 0 0,0-1 2 0 0,5 5-9 0 0,1-1 0 0 0,-1 0 0 0 0,1 0 0 0 0,0-1 0 0 0,1 0 0 0 0,-1 0 0 0 0,4 0 9 0 0,21 7-88 0 0,1-2-1 0 0,-1-1 0 0 0,1-2 0 0 0,11 0 89 0 0,142 7-659 0 0,-101-9 275 0 0,-8-1-7 0 0,-42-3 40 0 0,0 2 0 0 0,0 1 1 0 0,-1 2-1 0 0,1 1 0 0 0,22 8 351 0 0,-55-14-52 0 0,0 1-1 0 0,-1 0 1 0 0,1 0 0 0 0,-1 1 0 0 0,1-1 0 0 0,-1 0 0 0 0,1 1 0 0 0,-1-1 0 0 0,0 1-1 0 0,1 0 1 0 0,-1 0 0 0 0,0 0 0 0 0,-1 0 0 0 0,1 0 0 0 0,1 1 52 0 0,-3-2-20 0 0,1 1-1 0 0,-1-1 1 0 0,0 0 0 0 0,0 1 0 0 0,0-1 0 0 0,1 1 0 0 0,-1-1 0 0 0,0 0-1 0 0,-1 1 1 0 0,1-1 0 0 0,0 0 0 0 0,0 1 0 0 0,-1-1 0 0 0,1 0-1 0 0,0 1 1 0 0,-1-1 0 0 0,1 0 0 0 0,-1 0 0 0 0,0 1 0 0 0,1-1 0 0 0,-1 0-1 0 0,0 0 1 0 0,0 0 0 0 0,0 0 0 0 0,0 0 0 0 0,0 0 0 0 0,0 0-1 0 0,0 0 1 0 0,0 0 0 0 0,0-1 0 0 0,-1 2 20 0 0,-13 9-32 0 0,-1 1 0 0 0,0-2 0 0 0,0 0-1 0 0,-1-1 1 0 0,-8 2 32 0 0,-94 35 275 0 0,63-25-82 0 0,-128 42 583 0 0,-44 19 211 0 0,181-63-712 0 0,2 3 1 0 0,0 2 0 0 0,-31 21-276 0 0,72-42 13 0 0,0 0 0 0 0,0 0 0 0 0,0 1 0 0 0,0-1 0 0 0,0 1 1 0 0,1 0-1 0 0,-1 0 0 0 0,0 2-13 0 0,3-5 2 0 0,1 0 1 0 0,-1 0-1 0 0,0 0 0 0 0,1 0 1 0 0,-1 1-1 0 0,1-1 0 0 0,0 0 1 0 0,-1 0-1 0 0,1 1 1 0 0,0-1-1 0 0,0 0 0 0 0,0 0 1 0 0,0 1-1 0 0,0-1 1 0 0,0 0-1 0 0,0 0 0 0 0,0 1 1 0 0,0-1-1 0 0,1 0 0 0 0,-1 0 1 0 0,0 1-1 0 0,1-1 1 0 0,-1 0-1 0 0,1 0 0 0 0,-1 0 1 0 0,1 0-1 0 0,0 0 0 0 0,0 0 1 0 0,-1 0-1 0 0,1 0 1 0 0,0 0-1 0 0,0 0 0 0 0,0 0 1 0 0,0 0-1 0 0,0 0 1 0 0,1 0-3 0 0,4 3 10 0 0,1 0 1 0 0,0 0-1 0 0,0-1 1 0 0,1 1 0 0 0,-1-2-1 0 0,0 1 1 0 0,1-1 0 0 0,0 0-1 0 0,0-1 1 0 0,7 1-11 0 0,20 2 54 0 0,31-2-54 0 0,-48-2 6 0 0,163-5-115 0 0,100-19 109 0 0,-90 6-332 0 0,-154 15 95 0 0,365-24-3091 0 0,-136 27-6584 0 0,-250 1 8670 0 0,-10-2 689 0 0,0 1 1 0 0,-1 0 0 0 0,1 0 0 0 0,-1 1-1 0 0,1-1 1 0 0,-1 1 0 0 0,1 0 0 0 0,-1 1-1 0 0,0 0 1 0 0,1-1 0 0 0,-1 2-1 0 0,0-1 1 0 0,3 3 552 0 0,-1 7-1674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1040 2408 0 0,'-7'6'8355'0'0,"10"-13"-2514"0"0,15-13-2793 0 0,5 5-2833 0 0,1 1 0 0 0,1 1-1 0 0,0 1 1 0 0,1 1-1 0 0,19-6-214 0 0,18-1 58 0 0,58-11-58 0 0,-63 20-407 0 0,0 3 0 0 0,6 2 407 0 0,12-2-4053 0 0,0-3-6168 0 0,-67 7 7418 0 0,-8 2 639 0 0</inkml:trace>
  <inkml:trace contextRef="#ctx0" brushRef="#br0" timeOffset="330.445">199 848 2832 0 0,'-5'1'1358'0'0,"1"0"0"0"0,-1-1 0 0 0,0 1 0 0 0,0-1 1 0 0,0 0-1 0 0,0 0 0 0 0,1 0 0 0 0,-1 0 0 0 0,-4-2-1358 0 0,8 2 284 0 0,0 0 0 0 0,0-1 0 0 0,0 1 1 0 0,0 0-1 0 0,0-1 0 0 0,0 1 0 0 0,0-1 1 0 0,0 1-1 0 0,1-1 0 0 0,-1 1 0 0 0,0-1 1 0 0,0 0-1 0 0,0 1 0 0 0,0-1 0 0 0,1 0 1 0 0,-1 0-1 0 0,0 0 0 0 0,1 0 0 0 0,-1 1 1 0 0,1-1-285 0 0,-1-1 47 0 0,1 1-1 0 0,0 0 1 0 0,0-1 0 0 0,0 1 0 0 0,0 0 0 0 0,0-1 0 0 0,0 1 0 0 0,0 0 0 0 0,0-1 0 0 0,0 1 0 0 0,1 0 0 0 0,-1-1 0 0 0,1 1-1 0 0,-1 0 1 0 0,1 0 0 0 0,-1-1 0 0 0,1 1 0 0 0,0 0 0 0 0,-1 0 0 0 0,2-1-47 0 0,8-10 67 0 0,1 0 0 0 0,1 0-1 0 0,0 1 1 0 0,0 1 0 0 0,1 0 0 0 0,0 0-1 0 0,1 2 1 0 0,3-2-67 0 0,-12 7 8 0 0,133-78 14 0 0,73-27-22 0 0,4-3-165 0 0,13-19-425 0 0,-37 20-454 0 0,46-12 1044 0 0,-222 115-5 0 0,4-2 2 0 0,0 0 0 0 0,1 2-1 0 0,0 0 1 0 0,11-2 3 0 0,-30 9 7 0 0,0 0-1 0 0,0 0 1 0 0,0 0-1 0 0,0-1 1 0 0,1 1 0 0 0,-1 0-1 0 0,0 0 1 0 0,0 1-1 0 0,0-1 1 0 0,0 0-1 0 0,0 0 1 0 0,1 0-1 0 0,-1 1 1 0 0,0-1-1 0 0,0 1 1 0 0,0-1 0 0 0,0 1-1 0 0,0-1 1 0 0,0 1-1 0 0,0 0 1 0 0,0-1-1 0 0,0 1 1 0 0,0 0-1 0 0,-1 0 1 0 0,1-1 0 0 0,0 1-1 0 0,0 0 1 0 0,-1 0-1 0 0,1 0 1 0 0,-1 0-1 0 0,1 0 1 0 0,-1 0-1 0 0,1 0 1 0 0,-1 0-1 0 0,1 1 1 0 0,-1-1 0 0 0,0 0-1 0 0,0 0 1 0 0,1 0-1 0 0,-1 0 1 0 0,0 0-1 0 0,0 1 1 0 0,0-1-1 0 0,0 0 1 0 0,-1 0 0 0 0,1 0-1 0 0,0 1-6 0 0,-1 10 78 0 0,0-1 0 0 0,-1 1 0 0 0,-1-1-1 0 0,-2 8-77 0 0,3-10 19 0 0,-29 94 233 0 0,20-73-203 0 0,2 0 1 0 0,0 1-1 0 0,3 0 1 0 0,0 1-1 0 0,2-1 0 0 0,1 9-49 0 0,3-12-224 0 0,2-1 1 0 0,0 1-1 0 0,2-1 0 0 0,1 0 0 0 0,3 4 224 0 0,-7-25-838 0 0,1 1 0 0 0,-1 0 0 0 0,0-1-1 0 0,0 1 1 0 0,-1 0 0 0 0,0 0 0 0 0,0 0 838 0 0,0-5-564 0 0,-1 1 0 0 0,1-1 0 0 0,-1 1 0 0 0,1-1 0 0 0,-1 1 0 0 0,0-1 0 0 0,0 1 0 0 0,0-1 0 0 0,0 0 0 0 0,-1 1 0 0 0,1-1 0 0 0,0 0 0 0 0,-1 0 0 0 0,0 0 0 0 0,1 0 0 0 0,-1 0 0 0 0,0-1 0 0 0,0 1 0 0 0,-2 0 564 0 0,-13 9-2561 0 0</inkml:trace>
  <inkml:trace contextRef="#ctx0" brushRef="#br0" timeOffset="609.634">1047 848 132 0 0,'-3'2'550'0'0,"-16"12"4450"0"0,15-12-2969 0 0,0 0-1 0 0,0 0 1 0 0,0 0 0 0 0,0-1 0 0 0,0 1-1 0 0,0-1 1 0 0,-2 0-2031 0 0,57 9 1799 0 0,28-8-1744 0 0,0-4 0 0 0,0-3-1 0 0,13-6-54 0 0,38-2-1325 0 0,-23 1-1981 0 0,-61 5-240 0 0,1-3-1 0 0,-1-2 1 0 0,0-2 0 0 0,7-5 3546 0 0,1-3-2276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17 491 1872 0 0,'1'0'404'0'0,"0"1"0"0"0,0 0-1 0 0,0 0 1 0 0,0 0 0 0 0,0 0-1 0 0,0 0 1 0 0,0 0 0 0 0,0 0-1 0 0,0 1 1 0 0,0-1 0 0 0,-1 0-1 0 0,1 0 1 0 0,0 1 0 0 0,-1-1 0 0 0,1 0-1 0 0,-1 1 1 0 0,0-1 0 0 0,1 0-1 0 0,-1 1 1 0 0,0-1 0 0 0,0 1-1 0 0,0-1 1 0 0,0 1 0 0 0,0-1-1 0 0,0 0 1 0 0,0 1 0 0 0,0 0-404 0 0,-2 5 562 0 0,0 0 1 0 0,-1-1-1 0 0,1 1 1 0 0,-1 0-1 0 0,-2 2-562 0 0,-9 26 3414 0 0,15-35-3353 0 0,-1 0-1 0 0,1 0 1 0 0,0 1-1 0 0,0-1 1 0 0,-1 0-1 0 0,1 0 1 0 0,0 0-1 0 0,0 0 1 0 0,-1 0 0 0 0,1 0-1 0 0,0 0 1 0 0,-1 0-1 0 0,1 0 1 0 0,0-1-1 0 0,0 1 1 0 0,-1 0-1 0 0,1 0 1 0 0,0-1-1 0 0,-1 1 1 0 0,1 0-1 0 0,0-1 1 0 0,-1 1-1 0 0,1 0 1 0 0,0-1-1 0 0,0 0-60 0 0,24-11 181 0 0,9-12-105 0 0,0-1-1 0 0,-2-2 1 0 0,-1-1-1 0 0,-2-1 1 0 0,15-20-76 0 0,-2 4 23 0 0,-11 12-23 0 0,-6 6-12 0 0,0 1 1 0 0,2 1 0 0 0,21-14 11 0 0,-48 39 1 0 0,0 0 0 0 0,0 0 0 0 0,0 0 1 0 0,0 0-1 0 0,0 0 0 0 0,0 1 0 0 0,0-1 1 0 0,0 0-1 0 0,0 0 0 0 0,0 0 1 0 0,0 0-1 0 0,0 0 0 0 0,0 1 0 0 0,0-1 1 0 0,0 0-1 0 0,0 0 0 0 0,0 0 0 0 0,0 0 1 0 0,0 0-1 0 0,0 0 0 0 0,0 0 0 0 0,0 1 1 0 0,0-1-1 0 0,0 0 0 0 0,0 0 1 0 0,0 0-1 0 0,1 0 0 0 0,-1 0 0 0 0,0 0 1 0 0,0 0-1 0 0,0 0 0 0 0,0 0 0 0 0,0 0 1 0 0,0 1-1 0 0,0-1 0 0 0,1 0 0 0 0,-1 0 1 0 0,0 0-1 0 0,0 0 0 0 0,0 0 1 0 0,0 0-1 0 0,0 0 0 0 0,0 0 0 0 0,1 0 1 0 0,-1 0-1 0 0,0 0 0 0 0,0 0 0 0 0,0 0 1 0 0,0 0-1 0 0,0 0 0 0 0,0 0 0 0 0,1 0 1 0 0,-1 0-1 0 0,0-1 0 0 0,0 1 1 0 0,0 0-1 0 0,0 0 0 0 0,0 0 0 0 0,0 0 1 0 0,0 0-1 0 0,1 0 0 0 0,-1 0 0 0 0,0 0 1 0 0,0 0-1 0 0,0-1-1 0 0,-6 20 93 0 0,-14 22 54 0 0,-38 49-21 0 0,34-55-143 0 0,1 0 1 0 0,3 2-1 0 0,0 0 0 0 0,-11 34 17 0 0,29-66-42 0 0,1 0 1 0 0,-1 0 0 0 0,1 0-1 0 0,1 0 1 0 0,-1 0-1 0 0,1 0 1 0 0,-1 0-1 0 0,1 0 1 0 0,1 0-1 0 0,0 4 42 0 0,-1-8-93 0 0,0 1 0 0 0,1 0 0 0 0,-1-1 0 0 0,1 0 0 0 0,0 1 0 0 0,-1-1-1 0 0,1 1 1 0 0,0-1 0 0 0,0 0 0 0 0,0 1 0 0 0,0-1 0 0 0,0 0 0 0 0,0 0 0 0 0,0 0-1 0 0,0 0 1 0 0,1 0 0 0 0,-1 0 0 0 0,0 0 0 0 0,0 0 0 0 0,1 0 0 0 0,-1-1 0 0 0,1 1 0 0 0,-1-1-1 0 0,1 1 1 0 0,-1-1 0 0 0,1 1 0 0 0,-1-1 0 0 0,1 0 0 0 0,-1 0 0 0 0,1 1 0 0 0,0-1-1 0 0,-1-1 1 0 0,1 1 0 0 0,-1 0 0 0 0,1 0 0 0 0,0-1 93 0 0,10 0-1078 0 0,0-1 0 0 0,-1-1-1 0 0,0 0 1 0 0,1-1 0 0 0,-1 0 0 0 0,0-1 0 0 0,1-1 1078 0 0,74-44-5534 0 0,-61 35 4292 0 0,32-20-1008 0 0</inkml:trace>
  <inkml:trace contextRef="#ctx0" brushRef="#br0" timeOffset="261.446">1333 44 232 0 0,'11'-2'1095'0'0,"25"-8"2161"0"0,-35 10-2818 0 0,1-1 0 0 0,-1 0 0 0 0,1 1 0 0 0,-1-1 0 0 0,0 0 0 0 0,0 0 0 0 0,0 0 0 0 0,1 0 0 0 0,-1 0 1 0 0,0 0-1 0 0,0 0 0 0 0,0 0 0 0 0,0-1-438 0 0,-1 1 155 0 0,0 1 1 0 0,0-1-1 0 0,0 1 1 0 0,0 0-1 0 0,0-1 1 0 0,0 1-1 0 0,0-1 1 0 0,0 1 0 0 0,0-1-1 0 0,0 1 1 0 0,0-1-1 0 0,0 1 1 0 0,0-1-1 0 0,0 1 1 0 0,0 0-1 0 0,-1-1 1 0 0,1 1-1 0 0,0-1 1 0 0,0 1 0 0 0,-1-1-1 0 0,1 1 1 0 0,0 0-1 0 0,-1-1 1 0 0,1 1-1 0 0,0 0 1 0 0,-1-1-1 0 0,1 1 1 0 0,0 0-1 0 0,-1 0 1 0 0,1-1 0 0 0,-1 1-1 0 0,1 0 1 0 0,0 0-1 0 0,-1 0 1 0 0,1 0-1 0 0,-1-1 1 0 0,1 1-1 0 0,-1 0 1 0 0,1 0 0 0 0,-1 0-1 0 0,1 0 1 0 0,-1 0-156 0 0,-23-4 1810 0 0,7 3-1506 0 0,0 2 0 0 0,-1 0 0 0 0,1 1 0 0 0,0 1 0 0 0,0 0 1 0 0,1 2-1 0 0,-1-1 0 0 0,0 2-304 0 0,-42 17 1197 0 0,-26 14-1197 0 0,83-36 15 0 0,-41 19 892 0 0,-32 22-907 0 0,60-33 59 0 0,0 1 0 0 0,1 1 0 0 0,1 0 0 0 0,-1 0 0 0 0,2 2 0 0 0,-7 7-59 0 0,17-18 0 0 0,0 1 0 0 0,0-1 0 0 0,0 1 0 0 0,0 0 0 0 0,0 0 0 0 0,0 0 0 0 0,1 0 0 0 0,-1 0 0 0 0,1 0 0 0 0,0 0 0 0 0,0 0 0 0 0,0 1-1 0 0,1-1 1 0 0,-1 0 0 0 0,1 1 0 0 0,0-1 0 0 0,0 1 0 0 0,0-1 0 0 0,0 0 0 0 0,0 1 0 0 0,1-1 0 0 0,-1 0 0 0 0,2 2 0 0 0,0-1-10 0 0,0 0 1 0 0,0 0 0 0 0,1 0-1 0 0,-1-1 1 0 0,1 1 0 0 0,0-1 0 0 0,0 0-1 0 0,0 0 1 0 0,0 0 0 0 0,1 0-1 0 0,-1-1 1 0 0,1 1 0 0 0,0-1-1 0 0,0 0 1 0 0,-1 0 0 0 0,1 0-1 0 0,1-1 1 0 0,-1 1 9 0 0,23 6-473 0 0,0 0 0 0 0,1-2 1 0 0,-1-1-1 0 0,1-1 0 0 0,21 0 473 0 0,16 2-3633 0 0,-1 5-3570 0 0,-64-11 7197 0 0,15 5-3049 0 0,-15-5 2967 0 0,0 0-1 0 0,1-1 1 0 0,-1 1-1 0 0,0 0 1 0 0,0 0 0 0 0,1 0-1 0 0,-1 0 1 0 0,0 0 0 0 0,0 0-1 0 0,0 0 1 0 0,1 0-1 0 0,-1 0 1 0 0,0 1 0 0 0,0-1-1 0 0,0 0 1 0 0,1 0 0 0 0,-1 0-1 0 0,0 0 1 0 0,0 0-1 0 0,0 0 1 0 0,0 0 0 0 0,1 0-1 0 0,-1 0 1 0 0,0 1 0 0 0,0-1-1 0 0,0 0 1 0 0,0 0-1 0 0,1 0 1 0 0,-1 0 0 0 0,0 1-1 0 0,0-1 1 0 0,0 0-1 0 0,0 0 1 0 0,0 0 0 0 0,0 1-1 0 0,0-1 1 0 0,0 0 0 0 0,0 0-1 0 0,0 0 1 0 0,0 1-1 0 0,1-1 1 0 0,-1 0 0 0 0,0 0-1 0 0,0 0 1 0 0,0 1 0 0 0,-1-1-1 0 0,1 0 1 0 0,0 0-1 0 0,0 0 1 0 0,0 1 0 0 0,0-1-1 0 0,0 0 1 0 0,0 0 0 0 0,0 0-1 0 0,0 1 1 0 0,0-1-1 0 0,0 0 1 0 0,0 0 0 0 0,-1 0-1 0 0,1 0 1 0 0,0 1-1 0 0,0-1 89 0 0,-10 4-1613 0 0</inkml:trace>
  <inkml:trace contextRef="#ctx0" brushRef="#br0" timeOffset="461.656">769 598 1024 0 0,'-7'9'298'0'0,"1"2"12703"0"0,11-10-6126 0 0,5-1-6492 0 0,89-17-556 0 0,25-11 173 0 0,24-10-4118 0 0,-103 26-343 0 0,-1-3 1 0 0,0-1 0 0 0,33-18 4460 0 0,-28 7-2577 0 0</inkml:trace>
  <inkml:trace contextRef="#ctx0" brushRef="#br0" timeOffset="669.543">1687 80 840 0 0,'19'10'15183'0'0,"-8"-6"-10190"0"0,2 5-5685 0 0,86 76 1868 0 0,59 36-1176 0 0,-67-58-2465 0 0,0-4-3880 0 0,-80-53 4477 0 0,-1 0 1 0 0,1-1 0 0 0,0 0-1 0 0,1-1 1 0 0,8 2 1867 0 0,1 1-2237 0 0</inkml:trace>
  <inkml:trace contextRef="#ctx0" brushRef="#br0" timeOffset="960.861">2342 17 1856 0 0,'-84'26'9011'0'0,"1"8"-3676"0"0,23-5-1985 0 0,-38 24-3350 0 0,-10 17-1094 0 0,-76 64 1094 0 0,75-45-3636 0 0,78-59-1844 0 0,1 1 0 0 0,-6 9 5480 0 0,20-21-2542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544 182 1200 0 0,'-83'-8'7865'0'0,"-14"-1"-1611"0"0,76 8-5383 0 0,0 2 0 0 0,-1 0 0 0 0,-14 3-871 0 0,4 2 680 0 0,0 0 1 0 0,1 3 0 0 0,-6 2-681 0 0,26-7 96 0 0,1 0 0 0 0,0 0 0 0 0,0 1 0 0 0,0 0 0 0 0,1 1 1 0 0,0 0-1 0 0,0 0 0 0 0,0 1 0 0 0,1 0 0 0 0,0 1 0 0 0,-2 3-96 0 0,8-10 6 0 0,0 1-1 0 0,1 0 1 0 0,-1 0-1 0 0,1 0 0 0 0,-1 0 1 0 0,1 1-1 0 0,0-1 1 0 0,0 0-1 0 0,0 1 1 0 0,0-1-1 0 0,0 0 0 0 0,0 1 1 0 0,1-1-1 0 0,-1 1 1 0 0,1-1-1 0 0,0 1 1 0 0,0-1-1 0 0,0 1 0 0 0,0-1 1 0 0,0 1-1 0 0,0-1 1 0 0,1 1-1 0 0,-1-1 1 0 0,1 1-1 0 0,0-1 0 0 0,0 0 1 0 0,0 1-1 0 0,0-1 1 0 0,0 0-1 0 0,0 1 1 0 0,0-1-1 0 0,1 0 0 0 0,-1 0 1 0 0,1 0-1 0 0,0 0 1 0 0,-1-1-1 0 0,1 1 1 0 0,0 0-1 0 0,0-1 0 0 0,0 1 1 0 0,0-1-1 0 0,2 1-5 0 0,5 3 3 0 0,0 0 0 0 0,0 0 0 0 0,0-1 0 0 0,0-1 0 0 0,0 1 0 0 0,1-1 0 0 0,-1-1 0 0 0,1 0 0 0 0,0 0 0 0 0,4-1-3 0 0,0-1-31 0 0,1 0 0 0 0,-1-1 0 0 0,0 0 0 0 0,0-1 0 0 0,0-1 0 0 0,0 0 0 0 0,-1-1 1 0 0,1 0-1 0 0,-1-2 0 0 0,0 1 0 0 0,4-4 31 0 0,-10 6-217 0 0,-1-1 0 0 0,1-1 0 0 0,-1 1 1 0 0,0-1-1 0 0,-1 0 0 0 0,1 0 0 0 0,-1-1 0 0 0,0 1 0 0 0,-1-1 1 0 0,2-2 216 0 0,-3 3-412 0 0,0 0 1 0 0,-1 0-1 0 0,0 0 1 0 0,0-1-1 0 0,0 1 1 0 0,0 0 0 0 0,-1-1-1 0 0,0 1 1 0 0,0-1-1 0 0,-1 0 1 0 0,1 1-1 0 0,-1-1 1 0 0,0 0 0 0 0,-1-3 411 0 0,-4-3-2043 0 0,-3 17 547 0 0,-4 20-1888 0 0,14-1-52 0 0,3-10 1878 0 0</inkml:trace>
  <inkml:trace contextRef="#ctx0" brushRef="#br0" timeOffset="249.731">619 291 1200 0 0,'-7'-20'9723'0'0,"-8"-2"-4898"0"0,2 1-1658 0 0,11 17-3009 0 0,0-1 1 0 0,0 0-1 0 0,0 0 1 0 0,1 0-1 0 0,0 0 1 0 0,-1 0-1 0 0,2 0 0 0 0,-1 0 1 0 0,1 0-1 0 0,-1-1 1 0 0,1 1-1 0 0,1 0 1 0 0,-1 0-1 0 0,1 0 0 0 0,0 0 1 0 0,0-1-1 0 0,1-1-158 0 0,1 1 60 0 0,0 1 0 0 0,-1-1 1 0 0,2 1-1 0 0,-1-1 0 0 0,1 1 0 0 0,0 0 0 0 0,0 0 0 0 0,0 1 0 0 0,1-1 0 0 0,-1 1 0 0 0,1 0 0 0 0,5-3-60 0 0,5-2-5 0 0,1 0-1 0 0,0 1 1 0 0,1 1 0 0 0,0 0-1 0 0,0 1 1 0 0,0 1-1 0 0,0 1 1 0 0,1 0 0 0 0,9 0 5 0 0,3 1-196 0 0,0 2 1 0 0,0 1 0 0 0,-1 1-1 0 0,17 3 196 0 0,119 24-5297 0 0,3 1-4354 0 0,-99-23 6579 0 0,4 1 625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11 1968 0 0,'7'-7'5687'0'0,"-12"3"-543"0"0,4 4-4728 0 0,-1 0 1 0 0,0 0 0 0 0,0 0 0 0 0,0 0 0 0 0,1 0-1 0 0,-1 1 1 0 0,0-1 0 0 0,0 1 0 0 0,1-1 0 0 0,-1 1-1 0 0,0-1 1 0 0,0 1-417 0 0,-13 9 353 0 0,-1 0 0 0 0,1 0 0 0 0,1 2 1 0 0,0 0-1 0 0,0 0 0 0 0,1 1 0 0 0,-2 5-353 0 0,-29 35 276 0 0,-8 18-276 0 0,42-58 105 0 0,-28 40 32 0 0,2 2-1 0 0,3 1 1 0 0,-12 32-137 0 0,33-63-350 0 0,1 1-1 0 0,2 0 1 0 0,1 1 0 0 0,0 0-1 0 0,2 0 1 0 0,2 1 0 0 0,0-1 0 0 0,2 1-1 0 0,0 14 351 0 0,2-36-514 0 0,1 0 0 0 0,-1 0 0 0 0,1 0 0 0 0,0 0 0 0 0,1 0-1 0 0,-1-1 1 0 0,1 1 0 0 0,0-1 0 0 0,1 1 0 0 0,-1-1 0 0 0,1 1 0 0 0,0-1-1 0 0,1 0 515 0 0,-2-2-397 0 0,0-1 0 0 0,1 1 0 0 0,-1-1 0 0 0,1 0 0 0 0,-1 1-1 0 0,1-1 1 0 0,0 0 0 0 0,0-1 0 0 0,0 1 0 0 0,0-1 0 0 0,0 1-1 0 0,0-1 1 0 0,1 0 0 0 0,-1 0 0 0 0,0 0 0 0 0,1 0 0 0 0,-1-1 0 0 0,1 0-1 0 0,-1 1 1 0 0,0-1 0 0 0,1 0 0 0 0,2-1 397 0 0,22-4-1773 0 0</inkml:trace>
  <inkml:trace contextRef="#ctx0" brushRef="#br0" timeOffset="541.288">309 615 880 0 0,'1'-1'285'0'0,"0"0"0"0"0,-1 1 0 0 0,1-1 0 0 0,0 0 0 0 0,-1 0 0 0 0,1 0 0 0 0,-1 0 1 0 0,1 0-1 0 0,-1 0 0 0 0,0 0 0 0 0,1 0 0 0 0,-1-1 0 0 0,0 1 0 0 0,0 0 0 0 0,0 0 0 0 0,0 0 0 0 0,0 0 0 0 0,0 0 0 0 0,0 0 0 0 0,0 0 0 0 0,0-1 0 0 0,0 1 0 0 0,-1 0 0 0 0,1-1-285 0 0,-1 2 241 0 0,0-1 0 0 0,0 0-1 0 0,1 1 1 0 0,-1-1-1 0 0,0 0 1 0 0,0 1-1 0 0,0-1 1 0 0,0 1-1 0 0,0-1 1 0 0,0 1-1 0 0,0 0 1 0 0,0 0-1 0 0,0-1 1 0 0,0 1-1 0 0,0 0 1 0 0,0 0 0 0 0,0 0-1 0 0,-1 0 1 0 0,1 0-1 0 0,0 0-240 0 0,-6 0 491 0 0,0 1 0 0 0,-1 0 0 0 0,1 0 0 0 0,0 1 0 0 0,0 0 0 0 0,0 0 0 0 0,0 1-491 0 0,-6 2 371 0 0,0 0 0 0 0,1 2 0 0 0,0-1 0 0 0,0 2 0 0 0,0-1 0 0 0,1 2 0 0 0,0-1 0 0 0,0 2 0 0 0,1-1 0 0 0,0 1 0 0 0,-4 8-370 0 0,13-17 0 0 0,0 0 1 0 0,0 0 0 0 0,0 1 0 0 0,0-1 0 0 0,0 0 0 0 0,1 1 0 0 0,-1-1 0 0 0,0 0 0 0 0,1 1 0 0 0,0-1 0 0 0,-1 1 0 0 0,1-1 0 0 0,0 1 0 0 0,0-1 0 0 0,-1 1 0 0 0,1-1 0 0 0,0 1 0 0 0,1 0 0 0 0,-1-1 0 0 0,0 1 0 0 0,0-1 0 0 0,1 1 0 0 0,-1-1 0 0 0,1 0 0 0 0,-1 1 0 0 0,1-1 0 0 0,-1 1 0 0 0,1-1 0 0 0,0 0 0 0 0,0 1 0 0 0,0-1 0 0 0,0 0-1 0 0,0 0 1 0 0,0 0 0 0 0,0 0 0 0 0,0 0 0 0 0,0 0 0 0 0,0 0 0 0 0,1 0 0 0 0,-1 0 0 0 0,0-1 0 0 0,1 1 0 0 0,-1 0 0 0 0,1-1 0 0 0,-1 1 0 0 0,1-1 0 0 0,0 1-2 0 0,6 1-3 0 0,0 1 0 0 0,0-2 0 0 0,0 1 0 0 0,0-1 1 0 0,0 0-1 0 0,1 0 0 0 0,-1-1 0 0 0,2-1 3 0 0,4 0-72 0 0,0-1 1 0 0,0-1 0 0 0,0 0-1 0 0,0 0 1 0 0,-1-2 0 0 0,0 0-1 0 0,0 0 1 0 0,0-1-1 0 0,0-1 1 0 0,3-2 71 0 0,4-5-335 0 0,-1 0 0 0 0,0-1 0 0 0,-1-2 1 0 0,-1 1-1 0 0,10-13 335 0 0,-19 21 3 0 0,0 0 0 0 0,1 0 1 0 0,1 1-1 0 0,-1 1 1 0 0,1 0-1 0 0,0 0 1 0 0,0 1-1 0 0,1 0 1 0 0,0 0-1 0 0,8-1-3 0 0,-4 1 70 0 0,0 1 1 0 0,1 1-1 0 0,-1 0 1 0 0,0 1-1 0 0,1 1 1 0 0,0 0-1 0 0,12 2-70 0 0,-27-1 29 0 0,0 0 0 0 0,0 0 0 0 0,0 0-1 0 0,0 0 1 0 0,1 0 0 0 0,-1 0 0 0 0,0 1 0 0 0,0-1-1 0 0,0 0 1 0 0,0 1 0 0 0,0-1 0 0 0,0 0 0 0 0,0 1 0 0 0,0 0-1 0 0,0-1 1 0 0,0 1 0 0 0,0-1 0 0 0,0 1 0 0 0,-1 0 0 0 0,1 0-1 0 0,0 0 1 0 0,0-1 0 0 0,0 2-29 0 0,-1-1 42 0 0,0 0 0 0 0,0 0 0 0 0,1 0-1 0 0,-1 0 1 0 0,0 1 0 0 0,-1-1 0 0 0,1 0 0 0 0,0 0 0 0 0,0 0-1 0 0,0 0 1 0 0,-1 0 0 0 0,1 0 0 0 0,0 0 0 0 0,-1 0 0 0 0,1 0-1 0 0,-1 0 1 0 0,1 0 0 0 0,-1 0 0 0 0,0-1 0 0 0,1 1-42 0 0,-7 8 260 0 0,-1-1 1 0 0,1 1-1 0 0,-1-2 1 0 0,-6 5-261 0 0,9-7-46 0 0,4-5 56 0 0,-22 23 186 0 0,22-22-192 0 0,0 0-1 0 0,0 0 0 0 0,0 0 0 0 0,0 0 0 0 0,0 0 1 0 0,0 0-1 0 0,0 1 0 0 0,0-1 0 0 0,1 0 0 0 0,-1 0 0 0 0,1 1 1 0 0,-1-1-1 0 0,1 0 0 0 0,-1 1 0 0 0,1-1 0 0 0,0 0 1 0 0,-1 1-1 0 0,1-1 0 0 0,0 0 0 0 0,0 2-3 0 0,1-3-2 0 0,-1 1 0 0 0,1-1 0 0 0,0 1 1 0 0,-1-1-1 0 0,1 1 0 0 0,0-1 0 0 0,0 1 0 0 0,-1-1 0 0 0,1 0 0 0 0,0 0 0 0 0,0 1 0 0 0,0-1 0 0 0,0 0 0 0 0,-1 0 0 0 0,1 0 0 0 0,0 0 0 0 0,0 0 0 0 0,0 0 0 0 0,0 0 1 0 0,0 0-1 0 0,-1 0 0 0 0,1 0 0 0 0,0-1 0 0 0,0 1 0 0 0,0 0 0 0 0,0-1 0 0 0,0 1 2 0 0,25-10-17 0 0,-22 8 12 0 0,18-9-4 0 0,-17 8 7 0 0,0 1 0 0 0,0-1 1 0 0,0 1-1 0 0,0 0 0 0 0,0 0 0 0 0,0 0 0 0 0,0 1 1 0 0,1 0-1 0 0,1 0 2 0 0,-7 1 1 0 0,1 0 0 0 0,0 0 0 0 0,-1 0 0 0 0,1 0 0 0 0,0 1 0 0 0,-1-1-1 0 0,1 0 1 0 0,0 0 0 0 0,-1 1 0 0 0,1-1 0 0 0,-1 0 0 0 0,1 1 0 0 0,0-1 0 0 0,-1 1 0 0 0,1-1 0 0 0,-1 1 0 0 0,0-1 0 0 0,1 1 0 0 0,-1-1 0 0 0,1 1 0 0 0,-1-1-1 0 0,0 1 1 0 0,1 0 0 0 0,-1-1 0 0 0,0 1 0 0 0,0-1 0 0 0,1 1 0 0 0,-1 0 0 0 0,0-1 0 0 0,0 1 0 0 0,0 0 0 0 0,0 0 0 0 0,0-1 0 0 0,0 1 0 0 0,0 0 0 0 0,0-1-1 0 0,0 1 1 0 0,0 0 0 0 0,0-1 0 0 0,0 1 0 0 0,-1 0 0 0 0,1-1 0 0 0,0 1 0 0 0,-1-1 0 0 0,1 1-1 0 0,-13 36 63 0 0,11-32-56 0 0,-29 58 20 0 0,-3-1-1 0 0,-2-2 1 0 0,-39 48-27 0 0,12-17-13 0 0,45-62-32 0 0,8-12-321 0 0,-1-2-1 0 0,0 1 1 0 0,-5 4 366 0 0,16-20-134 0 0,0-1 0 0 0,0 1 0 0 0,0 0 0 0 0,0 0 0 0 0,0 0 0 0 0,0 0 0 0 0,0 0 0 0 0,0 0 0 0 0,0 0 0 0 0,0 0 0 0 0,-1 0 0 0 0,1 0 0 0 0,0 0 0 0 0,0 0 0 0 0,0 0 0 0 0,0 0 0 0 0,0 0 0 0 0,0 0 0 0 0,0 0 0 0 0,0 0 0 0 0,0 0 0 0 0,0 0 0 0 0,0 0 0 0 0,0 0 0 0 0,0 0 0 0 0,0 0 0 0 0,0-1 0 0 0,0 1 0 0 0,-1 0 0 0 0,1 0 0 0 0,0 0 0 0 0,0 0 0 0 0,0 1 0 0 0,0-1-1 0 0,0 0 1 0 0,0 0 0 0 0,0 0 0 0 0,0 0 0 0 0,0 0 0 0 0,0 0 0 0 0,0 0 0 0 0,0 0 0 0 0,0 0 0 0 0,0 0 0 0 0,0 0 0 0 0,0 0 0 0 0,-1 0 134 0 0,6-12-3319 0 0,8-16-451 0 0,8-1 759 0 0,4-8 589 0 0</inkml:trace>
  <inkml:trace contextRef="#ctx0" brushRef="#br0" timeOffset="936.732">1390 674 1360 0 0,'2'4'667'0'0,"-1"1"0"0"0,0 0-1 0 0,0-1 1 0 0,-1 1 0 0 0,1 0-1 0 0,-1 0 1 0 0,0-1 0 0 0,-1 1 0 0 0,1 0-1 0 0,-1-1 1 0 0,0 1 0 0 0,0 0-1 0 0,0-1 1 0 0,0 1 0 0 0,-1-1-1 0 0,0 1 1 0 0,0-1 0 0 0,0 0 0 0 0,-1 0-1 0 0,0 1-666 0 0,-8 11 1403 0 0,-1-1 0 0 0,0-1-1 0 0,-1 0 1 0 0,-9 7-1403 0 0,-4 4-134 0 0,-70 67 909 0 0,46-46-671 0 0,3 2 1 0 0,-19 26-105 0 0,66-74-10 0 0,0 0 0 0 0,0 0 0 0 0,0 0-1 0 0,0 0 1 0 0,0 0 0 0 0,0 0-1 0 0,0 0 1 0 0,0 0 0 0 0,0 0 0 0 0,0 0-1 0 0,0 0 1 0 0,0 0 0 0 0,1 0 0 0 0,-1 0-1 0 0,0 0 1 0 0,0 0 0 0 0,0 0 0 0 0,0 0-1 0 0,0 0 1 0 0,0 0 0 0 0,0 0 0 0 0,0 0-1 0 0,0 1 1 0 0,0-1 0 0 0,0 0 0 0 0,0 0-1 0 0,0 0 1 0 0,0 0 0 0 0,0 0 0 0 0,0 0-1 0 0,0 0 1 0 0,0 0 0 0 0,0 0 0 0 0,0 0-1 0 0,0 0 1 0 0,0 0 0 0 0,0 0 0 0 0,0 0-1 0 0,0 0 1 0 0,0 0 0 0 0,0 0 0 0 0,0 0-1 0 0,0 0 1 0 0,0 1 0 0 0,0-1 10 0 0,8-5-372 0 0,14-10-179 0 0,27-31-216 0 0,-1-1-1 0 0,-3-2 1 0 0,19-28 767 0 0,112-170 203 0 0,-154 214-15 0 0,59-82 994 0 0,-66 97-742 0 0,0 0-1 0 0,1 0 1 0 0,1 2 0 0 0,16-12-440 0 0,-30 25 82 0 0,1 0 1 0 0,0 1 0 0 0,0-1 0 0 0,1 1 0 0 0,-1 0 0 0 0,0 0 0 0 0,1 0 0 0 0,-1 1 0 0 0,1-1 0 0 0,0 1-1 0 0,-1 0 1 0 0,1 1 0 0 0,0-1-83 0 0,-4 1 39 0 0,1 0 1 0 0,-1 0-1 0 0,0 1 0 0 0,1-1 1 0 0,-1 0-1 0 0,0 0 0 0 0,1 1 0 0 0,-1-1 1 0 0,0 1-1 0 0,1-1 0 0 0,-1 1 0 0 0,0 0 1 0 0,0-1-1 0 0,0 1 0 0 0,0 0 0 0 0,0 0 1 0 0,0 0-1 0 0,1 0-39 0 0,-1 1 33 0 0,1 0 0 0 0,-1 0 0 0 0,0 0-1 0 0,0 0 1 0 0,0 0 0 0 0,-1 0 0 0 0,1 0 0 0 0,0 0 0 0 0,-1 0 0 0 0,1 1 0 0 0,-1-1-1 0 0,0 0 1 0 0,0 0 0 0 0,0 0 0 0 0,0 2-33 0 0,-1 10 36 0 0,0 0 0 0 0,-1 1 0 0 0,-1-1 1 0 0,-1 0-1 0 0,0 0 0 0 0,0 0 0 0 0,-1-1 0 0 0,-1 1 0 0 0,0-1 0 0 0,-1-1 0 0 0,-6 9-36 0 0,2-4-149 0 0,-1-1-1 0 0,-1 0 1 0 0,0 0-1 0 0,-1-1 0 0 0,-1-1 1 0 0,0-1-1 0 0,-1 0 1 0 0,-1 0 149 0 0,13-10-285 0 0,0-1 0 0 0,0 1-1 0 0,0-1 1 0 0,-1 0 0 0 0,1 0 0 0 0,-1-1 0 0 0,1 1 0 0 0,-1-1 0 0 0,0 0 0 0 0,1 0 0 0 0,-1-1 0 0 0,0 1 0 0 0,0-1 0 0 0,0 0 0 0 0,0 0 285 0 0,1-1-666 0 0,0 0 0 0 0,0 0 0 0 0,0 0 0 0 0,-1 0 0 0 0,1 0 0 0 0,0-1 0 0 0,1 0 1 0 0,-1 0-1 0 0,0 0 0 0 0,0-1 0 0 0,1 1 0 0 0,-1-1 0 0 0,1 1 0 0 0,0-1 0 0 0,0 0 1 0 0,0-1-1 0 0,0 1 0 0 0,1 0 0 0 0,-1-1 0 0 0,1 0 0 0 0,0 1 0 0 0,0-1 0 0 0,0 0 1 0 0,-1-4 665 0 0,-2-11-1634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222 468 1112 0 0,'3'1'403'0'0,"-1"1"0"0"0,0-1 0 0 0,1 1-1 0 0,-1 0 1 0 0,0 0 0 0 0,0 0 0 0 0,0 0 0 0 0,0 0 0 0 0,-1 0 0 0 0,1 1-1 0 0,-1-1 1 0 0,1 0 0 0 0,-1 1 0 0 0,0 0 0 0 0,0-1 0 0 0,0 1-1 0 0,0 0 1 0 0,0-1 0 0 0,0 1 0 0 0,-1 0 0 0 0,0 0 0 0 0,1 0-1 0 0,-1-1 1 0 0,0 1 0 0 0,0 0 0 0 0,-1 0 0 0 0,1 0 0 0 0,-1 1-403 0 0,-2 10 548 0 0,0 0 0 0 0,-1 0 1 0 0,-1-1-1 0 0,0 1 1 0 0,-3 3-549 0 0,1-2-120 0 0,-23 56 216 0 0,-3-1 1 0 0,-13 15-97 0 0,28-56-1236 0 0,-1-1 1 0 0,-4 2 1235 0 0,21-27-316 0 0,-18 18-2757 0 0,20-20 2916 0 0,-1-1 0 0 0,1 1 0 0 0,-1-1 0 0 0,1 1 0 0 0,-1-1-1 0 0,1 1 1 0 0,-1-1 0 0 0,1 0 0 0 0,-1 0 0 0 0,1 1 0 0 0,-1-1 0 0 0,1 0-1 0 0,-1 0 1 0 0,0 1 0 0 0,1-1 0 0 0,-1 0 0 0 0,0 0 0 0 0,1 0 0 0 0,-1 0 0 0 0,1 0-1 0 0,-1 0 1 0 0,0 0 0 0 0,1 0 0 0 0,-1 0 0 0 0,0 0 0 0 0,1 0 0 0 0,-1-1-1 0 0,1 1 1 0 0,-1 0 0 0 0,0 0 0 0 0,1-1 0 0 0,-1 1 0 0 0,1 0 0 0 0,-1-1-1 0 0,1 1 1 0 0,-1 0 0 0 0,1-1 0 0 0,-1 1 0 0 0,1-1 157 0 0,-5-8-2087 0 0</inkml:trace>
  <inkml:trace contextRef="#ctx0" brushRef="#br0" timeOffset="297.55">278 333 464 0 0,'26'-23'3429'0'0,"-18"14"-864"0"0,1-1 0 0 0,-2 0 0 0 0,1-1 1 0 0,-1 0-1 0 0,0-2-2565 0 0,-6 11 163 0 0,0 0 0 0 0,0 0 0 0 0,0 0 0 0 0,0 1-1 0 0,0-1 1 0 0,1 0 0 0 0,-1 0 0 0 0,0 1 0 0 0,1-1 0 0 0,-1 1 0 0 0,1-1 0 0 0,0 1 0 0 0,-1 0 0 0 0,1 0 0 0 0,0 0 0 0 0,0 0 0 0 0,0 0 0 0 0,0 0-1 0 0,0 0-162 0 0,-1 1 17 0 0,1 0-1 0 0,-1 1 0 0 0,0-1 0 0 0,1 1 0 0 0,-1-1 0 0 0,0 1 0 0 0,0-1 0 0 0,0 1 0 0 0,1 0 0 0 0,-1 0 0 0 0,0 0 0 0 0,0-1 0 0 0,0 1 0 0 0,0 0 0 0 0,0 0 0 0 0,-1 0 0 0 0,1 0 0 0 0,0 1 0 0 0,0-1 0 0 0,-1 0 1 0 0,1 0-1 0 0,0 0 0 0 0,-1 1 0 0 0,0-1 0 0 0,1 0 0 0 0,-1 1 0 0 0,0-1 0 0 0,1 1-16 0 0,41 146-105 0 0,-31-121-235 0 0,-7-18-455 0 0,0 1 1 0 0,0 0 0 0 0,-1 0-1 0 0,0 0 1 0 0,-1 0-1 0 0,0 0 1 0 0,-1 1 794 0 0,-1-10-249 0 0,0 0 0 0 0,0 0 0 0 0,-1 0 0 0 0,1 0 0 0 0,-1 1 1 0 0,1-1-1 0 0,-1 0 0 0 0,1 0 0 0 0,-1 0 0 0 0,0 0 0 0 0,1 0 0 0 0,-1-1 0 0 0,0 1 0 0 0,0 0 0 0 0,0 0 0 0 0,0 0 1 0 0,0-1-1 0 0,0 1 0 0 0,0 0 0 0 0,0-1 0 0 0,0 1 0 0 0,0-1 0 0 0,0 1 0 0 0,0-1 0 0 0,0 0 0 0 0,0 1 0 0 0,0-1 1 0 0,0 0-1 0 0,-1 0 0 0 0,1 0 0 0 0,0 1 0 0 0,0-2 0 0 0,0 1 0 0 0,-1 0 0 0 0,0 0 249 0 0,-52-4-3596 0 0,42 3 2786 0 0,-17-3-314 0 0</inkml:trace>
  <inkml:trace contextRef="#ctx0" brushRef="#br0" timeOffset="595.203">1364 0 600 0 0,'0'0'191'0'0,"0"1"1"0"0,1-1-1 0 0,-1 1 0 0 0,0-1 1 0 0,0 1-1 0 0,0-1 0 0 0,0 1 1 0 0,0-1-1 0 0,1 1 0 0 0,-1-1 1 0 0,0 1-1 0 0,0-1 0 0 0,0 1 0 0 0,0-1 1 0 0,0 1-1 0 0,-1-1 0 0 0,1 1 1 0 0,0-1-1 0 0,0 1 0 0 0,0-1 1 0 0,0 1-1 0 0,-1-1 0 0 0,1 1 1 0 0,0-1-1 0 0,0 1 0 0 0,-1-1 1 0 0,1 0-1 0 0,0 1 0 0 0,-1-1 0 0 0,1 1 1 0 0,0-1-1 0 0,-1 0 0 0 0,1 1 1 0 0,0-1-1 0 0,-1 0 0 0 0,1 0 1 0 0,-1 1-1 0 0,1-1 0 0 0,-1 0 1 0 0,1 0-1 0 0,-1 0 0 0 0,1 0 1 0 0,-1 1-1 0 0,1-1 0 0 0,-1 0 1 0 0,1 0-192 0 0,-36 12 3423 0 0,21-7-2476 0 0,-58 25 2785 0 0,-64 39-3732 0 0,41-20 2089 0 0,1 1-1075 0 0,84-43-977 0 0,1 0 0 0 0,0 0 1 0 0,0 1-1 0 0,0 0 0 0 0,1 1 0 0 0,0 0 1 0 0,-2 5-38 0 0,9-13 0 0 0,1 0 1 0 0,1 0 0 0 0,-1 0-1 0 0,0 0 1 0 0,0 1 0 0 0,0-1-1 0 0,1 0 1 0 0,-1 1 0 0 0,0-1-1 0 0,1 1 1 0 0,-1-1 0 0 0,1 1-1 0 0,0-1 1 0 0,0 1 0 0 0,-1-1-1 0 0,1 1 1 0 0,0-1 0 0 0,0 1-1 0 0,0-1 1 0 0,0 1 0 0 0,1-1-1 0 0,-1 1 1 0 0,0-1 0 0 0,1 2-1 0 0,0-1 0 0 0,1-1 0 0 0,-1 1 0 0 0,0 0 0 0 0,1-1 0 0 0,-1 1 0 0 0,1-1 0 0 0,-1 0 1 0 0,1 0-1 0 0,0 1 0 0 0,0-1 0 0 0,-1 0 0 0 0,1 0 0 0 0,0 0 0 0 0,0-1 0 0 0,2 2 0 0 0,8 1-1 0 0,0 0-1 0 0,1-1 0 0 0,-1 0 0 0 0,1-1 0 0 0,3 0 2 0 0,64 0-1516 0 0,61-9 1516 0 0,-57 3-3731 0 0,0 2-4054 0 0,-52 5 2286 0 0,-30-1 3643 0 0</inkml:trace>
  <inkml:trace contextRef="#ctx0" brushRef="#br0" timeOffset="844.296">742 608 2396 0 0,'-35'26'5805'0'0,"-2"-4"5262"0"0,89-32-9486 0 0,-24 6-1553 0 0,101-16-62 0 0,28-5-6203 0 0,-132 20 3869 0 0,-1-2 0 0 0,1-1 0 0 0,-1 0 0 0 0,-1-2 0 0 0,3-2 2368 0 0,8-9-2110 0 0</inkml:trace>
  <inkml:trace contextRef="#ctx0" brushRef="#br0" timeOffset="1110.803">1830 92 2284 0 0,'19'-2'4083'0'0,"-12"1"-1787"0"0,0 0 0 0 0,-1 1-1 0 0,1 0 1 0 0,0 0-1 0 0,0 0 1 0 0,1 1-2296 0 0,13 8 3979 0 0,-1 10-5200 0 0,97 158-473 0 0,-98-150 184 0 0,-13-16-117 0 0,0 0-1 0 0,1-1 1 0 0,0 0-1 0 0,1-1 0 0 0,0 1 1 0 0,1-2-1 0 0,0 1 0 0 0,0-1 1 0 0,1 0-1 0 0,0-1 0 0 0,0 0 1628 0 0,5-2-1707 0 0</inkml:trace>
  <inkml:trace contextRef="#ctx0" brushRef="#br0" timeOffset="1294.918">2345 99 1820 0 0,'-107'31'10567'0'0,"5"8"-5155"0"0,43-12-4667 0 0,2 2-1 0 0,1 3 0 0 0,2 2 1 0 0,-5 6-745 0 0,15-7 146 0 0,1 3 0 0 0,-14 15-146 0 0,36-31-870 0 0,2 1 1 0 0,1 0-1 0 0,1 1 0 0 0,0 2 1 0 0,-7 13 869 0 0,7 2-4845 0 0,17-38 4598 0 0,0-1 0 0 0,-1 1 0 0 0,1 0 0 0 0,-1 0 0 0 0,1 0 0 0 0,0 0 0 0 0,0 0 0 0 0,0 1 0 0 0,0-1 0 0 0,-1 0 0 0 0,1 0 0 0 0,1 0 0 0 0,-1 0 0 0 0,0 0 0 0 0,0 0 0 0 0,0 0 0 0 0,0 0 0 0 0,1 0 0 0 0,-1 0 0 0 0,0 0 0 0 0,1 0 1 0 0,-1 0-1 0 0,1 0 0 0 0,-1-1 0 0 0,1 1 0 0 0,0 0 0 0 0,-1 0 0 0 0,1 0 0 0 0,0-1 0 0 0,0 1 0 0 0,-1 0 0 0 0,1-1 0 0 0,0 1 0 0 0,0 0 0 0 0,0 0 247 0 0,14 0-2436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411 534 504 0 0,'119'-27'520'0'0,"-10"0"-432"0"0,-11 0-368 0 0,-12-3-228 0 0</inkml:trace>
  <inkml:trace contextRef="#ctx0" brushRef="#br0" timeOffset="1">935 8 2360 0 0,'-30'-4'3132'0'0,"-1"2"1"0"0,1 1-1 0 0,-1 1 0 0 0,-28 4-3132 0 0,40-1 612 0 0,0 1 0 0 0,0 0 0 0 0,0 1 0 0 0,1 2 0 0 0,-1 0 0 0 0,2 0 0 0 0,-1 2 0 0 0,-4 3-612 0 0,-5 5 172 0 0,2 1 0 0 0,0 1 1 0 0,2 1-1 0 0,0 0 0 0 0,1 2 0 0 0,1 1 0 0 0,1 1 1 0 0,1 1-1 0 0,1 0 0 0 0,2 1 0 0 0,-8 16-172 0 0,3 0-87 0 0,2 1 0 0 0,2 0 0 0 0,2 2 0 0 0,1 0 0 0 0,3 0 0 0 0,2 1 0 0 0,-1 15 87 0 0,7-33-561 0 0,-10 59-3980 0 0,-5-32-3108 0 0,18-54 7370 0 0,-1 0 0 0 0,1 0-1 0 0,-1 0 1 0 0,1 1-1 0 0,-1-1 1 0 0,0 0-1 0 0,1 0 1 0 0,-1 0-1 0 0,0 0 1 0 0,0 0-1 0 0,0 0 1 0 0,0 0 0 0 0,0 0-1 0 0,0-1 1 0 0,0 1-1 0 0,0 0 1 0 0,0 0-1 0 0,0-1 1 0 0,0 1-1 0 0,-1-1 1 0 0,1 1 0 0 0,-1-1 279 0 0,-12 2-1920 0 0</inkml:trace>
  <inkml:trace contextRef="#ctx0" brushRef="#br0" timeOffset="280.797">1 635 2740 0 0,'2'-21'5210'0'0,"-1"12"-3033"0"0,0 1-1 0 0,0 0 1 0 0,1 0-1 0 0,0 0 1 0 0,2-4-2177 0 0,-2 7 197 0 0,0 2 0 0 0,1-1 1 0 0,-1 0-1 0 0,1 0 0 0 0,0 1 0 0 0,0-1 1 0 0,0 1-1 0 0,0 0 0 0 0,0 0 0 0 0,1 0 1 0 0,-1 0-1 0 0,3 0-197 0 0,11-8 39 0 0,0 1 1 0 0,1 1-1 0 0,0 1 0 0 0,1 0 0 0 0,0 2 1 0 0,0 0-1 0 0,1 1 0 0 0,0 1 1 0 0,0 0-1 0 0,16 0-39 0 0,0 2-288 0 0,0 2-1 0 0,0 1 1 0 0,0 2 0 0 0,0 1 0 0 0,22 6 288 0 0,-40-5-1084 0 0,-1-1 1 0 0,1 2 0 0 0,-1 0-1 0 0,14 8 1084 0 0,-19-8-1260 0 0,0 1 0 0 0,-1 0 0 0 0,1 1-1 0 0,-1 0 1 0 0,-1 1 0 0 0,0 0-1 0 0,0 1 1 0 0,-1 0 0 0 0,0 0 0 0 0,4 7 1260 0 0,5 15-2312 0 0</inkml:trace>
  <inkml:trace contextRef="#ctx0" brushRef="#br0" timeOffset="561.965">725 838 160 0 0,'-1'1'492'0'0,"0"-1"1"0"0,0 0-1 0 0,0 0 0 0 0,-1 0 1 0 0,1 0-1 0 0,0 0 0 0 0,0 0 1 0 0,0-1-1 0 0,-1 1 0 0 0,1 0 1 0 0,0-1-1 0 0,0 1 0 0 0,0 0 1 0 0,0-1-1 0 0,0 1 0 0 0,0-1 1 0 0,0 0-1 0 0,0 1 0 0 0,0-1 1 0 0,-1 0-493 0 0,-17-24 6068 0 0,14 16-5002 0 0,1-1-1 0 0,0 0 0 0 0,1 0 1 0 0,-3-8-1066 0 0,4 9 56 0 0,1 1 1 0 0,-1-1 0 0 0,1 0 0 0 0,1 0 0 0 0,0 0 0 0 0,0 0 0 0 0,0 1 0 0 0,1-1 0 0 0,1 0 0 0 0,-1 0 0 0 0,2 1 0 0 0,-1-1 0 0 0,1 1 0 0 0,0-1 0 0 0,3-3-57 0 0,0 1 16 0 0,0 1-1 0 0,1 1 1 0 0,0-1 0 0 0,1 1 0 0 0,0 0-1 0 0,0 1 1 0 0,1-1 0 0 0,0 2 0 0 0,0-1-1 0 0,10-5-15 0 0,1 2-20 0 0,-1 0 0 0 0,2 1 0 0 0,0 1 0 0 0,0 1 0 0 0,0 1-1 0 0,1 1 1 0 0,0 1 0 0 0,0 1 0 0 0,0 1 0 0 0,1 0 0 0 0,-1 2 0 0 0,2 1 20 0 0,-1 0-52 0 0,0 2 0 0 0,0 1 0 0 0,0 0 0 0 0,5 3 52 0 0,-22-5-15 0 0,-1 1 1 0 0,1-1-1 0 0,0 1 0 0 0,-1 0 1 0 0,0 1-1 0 0,1-1 1 0 0,-1 1-1 0 0,0 0 0 0 0,0 0 1 0 0,0 1-1 0 0,-1-1 1 0 0,1 1-1 0 0,-1 0 0 0 0,0 1 1 0 0,0-1-1 0 0,0 1 0 0 0,-1-1 1 0 0,0 1-1 0 0,1 0 15 0 0,-3-1 6 0 0,0 0-1 0 0,1 1 1 0 0,-1-1-1 0 0,-1 0 1 0 0,1 0 0 0 0,-1 0-1 0 0,1 1 1 0 0,-1-1-1 0 0,-1 0 1 0 0,1 0-1 0 0,-1 1 1 0 0,1-1 0 0 0,-1 0-1 0 0,0 0 1 0 0,0 0-1 0 0,-1 0 1 0 0,0 1-6 0 0,-6 13 84 0 0,0-1-1 0 0,-1 0 1 0 0,-5 6-84 0 0,-9 17 198 0 0,16-29-137 0 0,4-6-34 0 0,0 0 1 0 0,0 1-1 0 0,0 0 1 0 0,1 0-1 0 0,0-1 0 0 0,0 2-27 0 0,2-7 3 0 0,0 1-1 0 0,0 0 1 0 0,-1-1-1 0 0,1 1 0 0 0,0 0 1 0 0,0 0-1 0 0,0-1 1 0 0,0 1-1 0 0,1 0 0 0 0,-1 0 1 0 0,0-1-1 0 0,0 1 1 0 0,0 0-1 0 0,0-1 0 0 0,1 1 1 0 0,-1 0-1 0 0,0-1 1 0 0,1 1-1 0 0,-1 0 0 0 0,1-1 1 0 0,-1 1-1 0 0,0 0 1 0 0,1-1-1 0 0,0 1 0 0 0,-1-1 1 0 0,1 1-1 0 0,-1-1 1 0 0,1 0-1 0 0,-1 1 0 0 0,1-1 1 0 0,0 1-1 0 0,-1-1 0 0 0,1 0 1 0 0,0 0-1 0 0,-1 1 1 0 0,1-1-1 0 0,0 0 0 0 0,0 0 1 0 0,-1 0-1 0 0,1 0 1 0 0,0 0-1 0 0,0 0 0 0 0,-1 0 1 0 0,1 0-1 0 0,0 0 1 0 0,0 0-1 0 0,-1 0 0 0 0,1 0 1 0 0,0-1-1 0 0,-1 1 1 0 0,1 0-3 0 0,10-2 6 0 0,0 0 0 0 0,0 0 1 0 0,-1-1-1 0 0,1 0 1 0 0,-1-1-1 0 0,0 0 0 0 0,0-1 1 0 0,0 0-1 0 0,-1 0 1 0 0,1-1-1 0 0,-1 0 0 0 0,5-6-6 0 0,-8 8-20 0 0,-1 0-1 0 0,0-1 0 0 0,0 0 1 0 0,0 0-1 0 0,-1-1 1 0 0,1 1-1 0 0,-1-1 0 0 0,-1 0 1 0 0,1 0-1 0 0,-1 0 1 0 0,0 0-1 0 0,0-1 0 0 0,-1 1 1 0 0,0-1-1 0 0,0 0 1 0 0,0 0-1 0 0,-1 0 0 0 0,0 0 1 0 0,-1 0-1 0 0,1-1 21 0 0,-1 1-212 0 0,-1 1-1 0 0,0 0 1 0 0,1-1-1 0 0,-2 1 0 0 0,1 0 1 0 0,-1-1-1 0 0,0 1 1 0 0,0 0-1 0 0,-1 0 1 0 0,0 1-1 0 0,0-1 1 0 0,0 0-1 0 0,-1 1 0 0 0,1 0 1 0 0,-1 0-1 0 0,-1-1 213 0 0,-2 4-3468 0 0,8 9-929 0 0,7 12-1310 0 0,1-7 3541 0 0,3 0 508 0 0</inkml:trace>
  <inkml:trace contextRef="#ctx0" brushRef="#br0" timeOffset="1014.58">1632 790 1768 0 0,'-2'3'1050'0'0,"0"0"0"0"0,0 0 0 0 0,-1 0 0 0 0,1 0 0 0 0,-1-1 0 0 0,1 1 0 0 0,-1-1-1 0 0,0 0 1 0 0,0 0 0 0 0,0 0 0 0 0,0 0 0 0 0,0 0-1050 0 0,1-2 194 0 0,1 1 0 0 0,0 0 0 0 0,0-1 0 0 0,-1 1 0 0 0,1-1 0 0 0,0 0 0 0 0,-1 1 0 0 0,1-1 1 0 0,-1 0-1 0 0,1 0 0 0 0,0 0 0 0 0,-1 0 0 0 0,1 0 0 0 0,-1 0 0 0 0,1 0 0 0 0,0 0 0 0 0,-1-1 0 0 0,1 1 0 0 0,0 0 0 0 0,-1-1 0 0 0,1 1 0 0 0,0-1 0 0 0,0 0 0 0 0,-1 1 0 0 0,1-1 0 0 0,0 0 0 0 0,0 0 0 0 0,0 0 0 0 0,0 0 0 0 0,0 0 0 0 0,0 0 1 0 0,0 0-1 0 0,0 0-194 0 0,0-1 37 0 0,0 1 0 0 0,1-1 0 0 0,-1 1 1 0 0,0-1-1 0 0,1 0 0 0 0,0 1 0 0 0,-1-1 1 0 0,1 1-1 0 0,0-1 0 0 0,0 0 0 0 0,0 1 1 0 0,0-1-1 0 0,0 0 0 0 0,0 1 0 0 0,0-1 1 0 0,1 0-1 0 0,-1 1 0 0 0,0-1 0 0 0,1 1 1 0 0,0-1-1 0 0,-1 1 0 0 0,1-1 0 0 0,0 1 1 0 0,0-1-1 0 0,-1 1 0 0 0,2-1-37 0 0,29-37 169 0 0,-27 35-136 0 0,27-27-72 0 0,2 1-1 0 0,0 2 1 0 0,2 1-1 0 0,1 2 1 0 0,2 1-1 0 0,0 2 1 0 0,1 2-1 0 0,1 2 1 0 0,0 1-1 0 0,36-9 40 0 0,-75 26-1 0 0,36-9-23 0 0,-36 8 20 0 0,1 1-1 0 0,0 0 1 0 0,-1-1-1 0 0,1 1 1 0 0,0 0 0 0 0,0 0-1 0 0,-1 0 1 0 0,1 0 0 0 0,0 1-1 0 0,-1-1 1 0 0,1 0 0 0 0,0 1-1 0 0,0-1 1 0 0,-1 1-1 0 0,1 0 1 0 0,-1-1 0 0 0,1 1-1 0 0,-1 0 1 0 0,2 0 4 0 0,-3 0-3 0 0,0 0-1 0 0,1 0 1 0 0,-1 0 0 0 0,0 0-1 0 0,0 0 1 0 0,1 0 0 0 0,-1 1-1 0 0,0-1 1 0 0,0 0 0 0 0,0 0 0 0 0,0 0-1 0 0,0 0 1 0 0,-1 0 0 0 0,1 0-1 0 0,0 0 1 0 0,0 0 0 0 0,-1 0-1 0 0,1 0 1 0 0,0 0 0 0 0,-1 0-1 0 0,1 0 1 0 0,-1 0 0 0 0,0 0-1 0 0,1-1 1 0 0,-1 1 0 0 0,0 0 0 0 0,1 0-1 0 0,-1 0 4 0 0,-21 25-4 0 0,-14 6 110 0 0,-1-2 0 0 0,-40 27-106 0 0,29-24 392 0 0,-30 30-392 0 0,155-103 193 0 0,39-27-592 0 0,-46 26-121 0 0,68-30 520 0 0,-134 69-3 0 0,0 1-1 0 0,0-1 1 0 0,0 1-1 0 0,0 0 0 0 0,1 0 1 0 0,-1 0-1 0 0,0 0 1 0 0,0 1-1 0 0,1 0 4 0 0,-5 0 0 0 0,1 0 1 0 0,-1 0-1 0 0,1 0 0 0 0,-1 0 0 0 0,1 0 0 0 0,-1 0 0 0 0,1 0 1 0 0,-1 0-1 0 0,0 1 0 0 0,1-1 0 0 0,-1 0 0 0 0,1 0 1 0 0,-1 1-1 0 0,1-1 0 0 0,-1 0 0 0 0,0 0 0 0 0,1 1 0 0 0,-1-1 1 0 0,0 1-1 0 0,1-1 0 0 0,-1 0 0 0 0,0 1 0 0 0,0-1 0 0 0,1 1 1 0 0,-1-1-1 0 0,0 0 0 0 0,0 1 0 0 0,1-1 0 0 0,-1 2 3 0 0,0 0-1 0 0,0-1 1 0 0,0 1-1 0 0,0-1 0 0 0,-1 1 1 0 0,1-1-1 0 0,0 1 1 0 0,-1 0-1 0 0,1-1 1 0 0,0 1-1 0 0,-1-1 1 0 0,0 0-1 0 0,1 1 1 0 0,-1-1-3 0 0,-9 18 32 0 0,-1-1 0 0 0,0-1 1 0 0,-14 15-33 0 0,16-21-36 0 0,1 0-1 0 0,-1 0 1 0 0,2 1 0 0 0,0 0 0 0 0,0 0 0 0 0,1 1 0 0 0,0 0 0 0 0,1 0 0 0 0,1 0 0 0 0,0 2 36 0 0,3-13-94 0 0,1 1 1 0 0,0-1-1 0 0,0 1 1 0 0,0-1-1 0 0,0 0 1 0 0,0 1-1 0 0,0-1 1 0 0,1 1-1 0 0,-1-1 1 0 0,1 0-1 0 0,0 1 1 0 0,-1-1-1 0 0,1 0 1 0 0,0 1-1 0 0,0-1 1 0 0,1 0-1 0 0,-1 0 1 0 0,0 0-1 0 0,1 0 1 0 0,-1 0-1 0 0,2 0 94 0 0,0 2-332 0 0,1-1-1 0 0,0 0 1 0 0,0-1-1 0 0,1 1 1 0 0,-1-1-1 0 0,0 1 0 0 0,1-1 1 0 0,0-1-1 0 0,-1 1 1 0 0,4 0 332 0 0,11 2-1356 0 0,1 0 0 0 0,0-2 1 0 0,-1 0-1 0 0,1-1 0 0 0,0-1 1356 0 0,140-8-5545 0 0,-62 0 3427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68 216 1216 0 0,'2'0'414'0'0,"-1"0"0"0"0,0 0 1 0 0,0 0-1 0 0,1 0 0 0 0,-1 1 0 0 0,0-1 0 0 0,1 0 0 0 0,-1 0 0 0 0,0 1 1 0 0,0-1-1 0 0,0 1 0 0 0,1-1 0 0 0,-1 1 0 0 0,0-1 0 0 0,0 1 1 0 0,0 0-1 0 0,0-1 0 0 0,0 1 0 0 0,0 0 0 0 0,0 0 0 0 0,0 0 0 0 0,0 0 1 0 0,-1 0-1 0 0,1 0 0 0 0,0 0 0 0 0,-1 0 0 0 0,1 1-414 0 0,-2 18 5613 0 0,-5-3-5302 0 0,4-12-801 0 0,-21 60 1551 0 0,8-29-907 0 0,3 1 1 0 0,0 0 0 0 0,3 1-1 0 0,1 1 1 0 0,0 15-155 0 0,7-46-260 0 0,1 0 1 0 0,0 0-1 0 0,0 0 1 0 0,1 0-1 0 0,0-1 1 0 0,1 1-1 0 0,-1 0 1 0 0,2 0-1 0 0,-1-1 1 0 0,1 1-1 0 0,2 4 260 0 0,-3-9-384 0 0,0 0 0 0 0,0 0 0 0 0,0 0 0 0 0,0 0 0 0 0,1 0 0 0 0,-1-1 0 0 0,1 1 0 0 0,0-1 0 0 0,-1 0 0 0 0,1 1 0 0 0,0-2 0 0 0,1 1 0 0 0,-1 0-1 0 0,0 0 1 0 0,0-1 0 0 0,1 0 0 0 0,-1 0 0 0 0,1 0 0 0 0,-1 0 0 0 0,1 0 0 0 0,-1 0 0 0 0,1-1 0 0 0,-1 0 0 0 0,1 0 0 0 0,0 0 0 0 0,1 0 384 0 0,8-2-1028 0 0,-1 0-1 0 0,0 0 1 0 0,0-1 0 0 0,0 0-1 0 0,9-4 1029 0 0,26-13-1640 0 0</inkml:trace>
  <inkml:trace contextRef="#ctx0" brushRef="#br0" timeOffset="222.945">744 1 2056 0 0,'-21'4'3655'0'0,"1"1"0"0"0,-1 1 1 0 0,-18 9-3656 0 0,13-3 2365 0 0,1 0 0 0 0,-21 15-2365 0 0,18-9 443 0 0,2 2-1 0 0,0 1 0 0 0,0 1 1 0 0,2 1-1 0 0,-8 12-442 0 0,22-24 77 0 0,1 0 1 0 0,0 0-1 0 0,0 1 1 0 0,2 1 0 0 0,-1 0-1 0 0,2 0 1 0 0,0 0-1 0 0,0 0 1 0 0,1 1-1 0 0,0 3-77 0 0,4-10-112 0 0,0 0 0 0 0,0 0 0 0 0,0 1 1 0 0,1-1-1 0 0,0 0 0 0 0,0 1 0 0 0,1-1 0 0 0,0 0 0 0 0,1 3 112 0 0,0-2-569 0 0,0-1-1 0 0,1 0 1 0 0,0 1 0 0 0,0-2 0 0 0,1 1-1 0 0,0 0 1 0 0,0 0 0 0 0,0-1 0 0 0,6 6 569 0 0,-9-11-246 0 0,22 22-5258 0 0,-23-22 5227 0 0,1 0 0 0 0,0 0 1 0 0,0-1-1 0 0,0 1 0 0 0,0 0 0 0 0,-1-1 1 0 0,1 1-1 0 0,0 0 0 0 0,0-1 0 0 0,0 0 1 0 0,0 1-1 0 0,0-1 0 0 0,1 1 0 0 0,-1-1 1 0 0,0 0-1 0 0,0 0 0 0 0,0 0 0 0 0,0 0 1 0 0,0 0-1 0 0,0 0 0 0 0,0 0 0 0 0,0 0 1 0 0,1 0-1 0 0,-1 0 0 0 0,0 0 0 0 0,0-1 277 0 0,4-6-1651 0 0</inkml:trace>
  <inkml:trace contextRef="#ctx0" brushRef="#br0" timeOffset="535.469">378 456 412 0 0,'7'14'3404'0'0,"-4"-5"813"0"0,-1-5 319 0 0,5-4 81 0 0,2-4-1581 0 0,10-5-1760 0 0,7 1-812 0 0,8-3-404 0 0,4-1-344 0 0,1-3-528 0 0,1 0-736 0 0,0-1-812 0 0,2-3-929 0 0,-1 0-451 0 0,8 0 168 0 0,-2-2 567 0 0,4 0 733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468 554 624 0 0,'-5'20'2161'0'0,"-1"-1"-1"0"0,-1 1 1 0 0,0-1 0 0 0,-2-1-1 0 0,0 1 1 0 0,-3 1-2161 0 0,-22 34 6925 0 0,-15 14-6925 0 0,-18 28 204 0 0,4 2-90 0 0,13-24-445 0 0,3 2 0 0 0,3 2 0 0 0,-14 43 331 0 0,72-150-7847 0 0,8-12 4402 0 0,23-46 970 0 0,54-149 2343 0 0,-47 105 7019 0 0,42-68-6887 0 0,-73 159 1104 0 0,1 2 0 0 0,3 1 0 0 0,1 1 0 0 0,1 1 0 0 0,2 1 0 0 0,2 2 1 0 0,1 0-1105 0 0,-23 24 51 0 0,0 0 0 0 0,1 1 0 0 0,0 0 0 0 0,1 1 0 0 0,-1 0 0 0 0,1 0 0 0 0,0 1 0 0 0,1 1 0 0 0,-1 0 0 0 0,12-2-51 0 0,-19 5 2 0 0,0 0-1 0 0,1 0 1 0 0,-1 1 0 0 0,0 0-1 0 0,0 0 1 0 0,1 0-1 0 0,-1 0 1 0 0,0 1 0 0 0,0-1-1 0 0,0 1 1 0 0,0 0 0 0 0,1 0-1 0 0,-1 1 1 0 0,-1-1-1 0 0,1 1 1 0 0,0 0 0 0 0,0 0-1 0 0,-1 0 1 0 0,1 1 0 0 0,-1-1-1 0 0,1 1 1 0 0,-1 0 0 0 0,0 0-1 0 0,0 0 1 0 0,0 0-1 0 0,-1 1 1 0 0,1-1 0 0 0,-1 1-1 0 0,0-1 1 0 0,0 1 0 0 0,0 0-1 0 0,0 1-1 0 0,4 10-3 0 0,-1 0-1 0 0,-1 1 0 0 0,0-1 1 0 0,-1 1-1 0 0,-1 0 1 0 0,0 0-1 0 0,-1 0 0 0 0,-1 0 1 0 0,0 0-1 0 0,-1 0 1 0 0,-2 3 3 0 0,1 2-35 0 0,-2 0 1 0 0,-1 0-1 0 0,0-1 1 0 0,-2 0-1 0 0,0 0 1 0 0,-1 0-1 0 0,-1-1 1 0 0,-3 5 34 0 0,5-15-25 0 0,0 1 0 0 0,0-1 0 0 0,-1 0 1 0 0,0-1-1 0 0,0 0 0 0 0,-1 0 0 0 0,0-1 0 0 0,0 0 1 0 0,-1-1-1 0 0,0 0 0 0 0,0 0 0 0 0,-1-1 0 0 0,1 0 1 0 0,-1-1-1 0 0,0 0 0 0 0,-1-1 0 0 0,1 0 0 0 0,0-1 1 0 0,-1 0-1 0 0,1-1 0 0 0,-1 0 0 0 0,0-1 0 0 0,1 0 1 0 0,-6-2 24 0 0,15 2-97 0 0,-1 0 1 0 0,0 0 0 0 0,1-1-1 0 0,-1 0 1 0 0,1 1 0 0 0,-1-1-1 0 0,1 0 1 0 0,0 0 0 0 0,-1 0-1 0 0,1 0 1 0 0,0-1 0 0 0,0 1-1 0 0,0-1 1 0 0,0 1 0 0 0,0-1-1 0 0,0 0 1 0 0,0 0 0 0 0,0 0-1 0 0,1 0 1 0 0,-1 0 0 0 0,1 0-1 0 0,-1 0 1 0 0,1 0 0 0 0,0-1-1 0 0,0 1 1 0 0,0 0 0 0 0,0-1-1 0 0,0 1 1 0 0,1-1 0 0 0,-1 1-1 0 0,1-1 1 0 0,0 0 0 0 0,-1 0 96 0 0,2-3-413 0 0,-1 1 0 0 0,1 0 0 0 0,0-1 0 0 0,0 1 0 0 0,0 0 0 0 0,1 0 0 0 0,0 0 0 0 0,0 0 0 0 0,0 0 0 0 0,1 0 0 0 0,0 1 0 0 0,-1-1 1 0 0,2 1-1 0 0,-1-1 0 0 0,4-2 413 0 0,12-11-1648 0 0,2 0 1 0 0,0 1 0 0 0,1 2-1 0 0,1 0 1 0 0,0 1 1647 0 0,19-11-1585 0 0</inkml:trace>
  <inkml:trace contextRef="#ctx0" brushRef="#br0" timeOffset="324.875">1107 195 128 0 0,'27'-11'1418'0'0,"-19"7"-463"0"0,-1 1 1 0 0,0 0 0 0 0,1 1-1 0 0,-1 0 1 0 0,1 0 0 0 0,-1 0-1 0 0,3 1-955 0 0,-30 26 3865 0 0,-38 32-187 0 0,8-8-1103 0 0,1 3-1 0 0,-11 20-2574 0 0,52-62 57 0 0,0 1 0 0 0,1 1-1 0 0,1 0 1 0 0,0-1 0 0 0,0 2-57 0 0,5-10 2 0 0,0 0 1 0 0,-1 0-1 0 0,1 0 0 0 0,0 0 1 0 0,1 0-1 0 0,-1 0 1 0 0,0 0-1 0 0,1 0 1 0 0,0 1-1 0 0,0-1 0 0 0,0 0 1 0 0,0 0-1 0 0,0 1 1 0 0,1-1-1 0 0,-1 0 1 0 0,1 0-1 0 0,0 0 0 0 0,0 0 1 0 0,0 0-1 0 0,0 0 1 0 0,1 0-1 0 0,-1 0 1 0 0,1 0-3 0 0,0-1-1 0 0,0 0 1 0 0,0-1-1 0 0,0 0 1 0 0,0 1-1 0 0,0-1 1 0 0,0 0-1 0 0,0 0 1 0 0,1 0-1 0 0,-1 0 1 0 0,0 0-1 0 0,1-1 1 0 0,-1 1-1 0 0,0-1 1 0 0,1 1-1 0 0,-1-1 1 0 0,1 0-1 0 0,-1 0 1 0 0,1 0-1 0 0,-1 0 1 0 0,0-1-1 0 0,1 1 1 0 0,0-1 0 0 0,9-1-5 0 0,-1-1 0 0 0,1 0 1 0 0,9-4 4 0 0,1-3-113 0 0,-1 0 0 0 0,0-2-1 0 0,0 0 1 0 0,-1-1 0 0 0,-1-1 0 0 0,-1 0 0 0 0,0-2 0 0 0,-1 0 0 0 0,0-1-1 0 0,-1-1 1 0 0,-1-1 0 0 0,-1 0 0 0 0,-1 0 0 0 0,4-10 113 0 0,-16 26 87 0 0,-9 11-61 0 0,-10 16-19 0 0,7-1 25 0 0,1 0 1 0 0,-5 18-33 0 0,13-34-68 0 0,0 0-1 0 0,0 0 1 0 0,1 0-1 0 0,0 0 1 0 0,0 0-1 0 0,1 1 1 0 0,0-1 0 0 0,0 0-1 0 0,1 1 1 0 0,0-1-1 0 0,1 6 69 0 0,-1-11-284 0 0,-1 0-1 0 0,1 0 0 0 0,0 0 0 0 0,0 0 0 0 0,0-1 1 0 0,0 1-1 0 0,0 0 0 0 0,0 0 0 0 0,0-1 0 0 0,0 1 0 0 0,0-1 1 0 0,1 1-1 0 0,-1-1 0 0 0,1 0 0 0 0,-1 1 0 0 0,1-1 1 0 0,0 0-1 0 0,-1 0 0 0 0,1 0 0 0 0,0 0 0 0 0,0 0 0 0 0,0-1 1 0 0,-1 1-1 0 0,1-1 0 0 0,0 1 0 0 0,0-1 0 0 0,1 1 285 0 0,2-1-836 0 0,1 0-1 0 0,0 0 1 0 0,-1 0-1 0 0,1 0 1 0 0,-1-1-1 0 0,1 0 1 0 0,-1 0-1 0 0,0-1 1 0 0,1 0 836 0 0,24-9-2488 0 0</inkml:trace>
  <inkml:trace contextRef="#ctx0" brushRef="#br0" timeOffset="664.655">2188 38 300 0 0,'-26'3'11748'0'0,"-31"10"-6769"0"0,0 4-4123 0 0,1 3 0 0 0,1 2 0 0 0,1 2 0 0 0,1 3 0 0 0,2 2 0 0 0,-22 17-856 0 0,58-35 86 0 0,1 0 0 0 0,0 1 0 0 0,0 0 0 0 0,1 1 0 0 0,-8 10-86 0 0,18-19 5 0 0,1 0 0 0 0,-1 0 0 0 0,1 0 0 0 0,-1 0-1 0 0,1 0 1 0 0,0 1 0 0 0,1-1 0 0 0,-1 1 0 0 0,1-1 0 0 0,0 1 0 0 0,0 2-5 0 0,0-4-3 0 0,1-1 1 0 0,0 1-1 0 0,1 0 0 0 0,-1 0 1 0 0,0-1-1 0 0,1 1 0 0 0,0 0 0 0 0,-1-1 1 0 0,1 1-1 0 0,0-1 0 0 0,0 1 0 0 0,1-1 1 0 0,-1 1-1 0 0,0-1 0 0 0,1 0 1 0 0,0 1-1 0 0,-1-1 0 0 0,1 0 0 0 0,0 0 1 0 0,1 1 2 0 0,2 1-11 0 0,-1-1 1 0 0,1 1-1 0 0,0-1 1 0 0,0 0-1 0 0,0 0 1 0 0,0 0-1 0 0,0-1 1 0 0,1 1-1 0 0,-1-2 1 0 0,1 1-1 0 0,0 0 11 0 0,64 8-403 0 0,-58-10 195 0 0,-1 1 1 0 0,0 0 0 0 0,1 1-1 0 0,-1 0 1 0 0,0 1-1 0 0,0 0 1 0 0,-1 1 0 0 0,5 2 207 0 0,-15-6-17 0 0,1 0 0 0 0,-1 1 0 0 0,1-1 0 0 0,0 0 0 0 0,-1 0 1 0 0,1 1-1 0 0,-1-1 0 0 0,1 0 0 0 0,-1 1 0 0 0,1-1 0 0 0,-1 1 1 0 0,1-1-1 0 0,-1 1 0 0 0,1-1 0 0 0,-1 1 0 0 0,0-1 0 0 0,1 1 1 0 0,-1-1-1 0 0,0 1 0 0 0,1-1 0 0 0,-1 1 0 0 0,0-1 0 0 0,0 1 1 0 0,1 0-1 0 0,-1-1 0 0 0,0 1 0 0 0,0 0 0 0 0,0-1 1 0 0,0 1-1 0 0,0 0 0 0 0,0-1 0 0 0,0 1 0 0 0,0-1 0 0 0,0 1 17 0 0,-1 1-10 0 0,0-1-1 0 0,0 0 1 0 0,0 1-1 0 0,0-1 1 0 0,0 0-1 0 0,0 0 0 0 0,-1 0 1 0 0,1 1-1 0 0,0-1 1 0 0,0-1-1 0 0,-1 1 1 0 0,1 0-1 0 0,-2 0 11 0 0,-52 22 84 0 0,52-22-103 0 0,-137 37 80 0 0,58-18-254 0 0,75-19-3687 0 0,9-6 650 0 0,20-13-1580 0 0,36-21-258 0 0,-20 12 3106 0 0</inkml:trace>
  <inkml:trace contextRef="#ctx0" brushRef="#br0" timeOffset="974.225">2489 21 2180 0 0,'3'-2'776'0'0,"13"-8"4145"0"0,-15 5-1458 0 0,-11 2 262 0 0,1 2-3195 0 0,0 2-1 0 0,0-1 1 0 0,0 1-1 0 0,0 1 1 0 0,0-1-1 0 0,0 2 1 0 0,0-1-1 0 0,1 1 1 0 0,-6 3-530 0 0,-18 9 1082 0 0,-26 16-1082 0 0,44-24 292 0 0,-16 10 152 0 0,0 1 0 0 0,-19 18-444 0 0,40-30 30 0 0,1 1 0 0 0,0 1 1 0 0,0-1-1 0 0,1 1 0 0 0,-1 0 0 0 0,2 1 0 0 0,0 0 0 0 0,0 0 0 0 0,0 0 0 0 0,1 1 0 0 0,0 1-30 0 0,4-8-1 0 0,0 0 0 0 0,0 0 0 0 0,0 1 0 0 0,0-1 0 0 0,1 0 0 0 0,-1 1 0 0 0,1-1 0 0 0,0 0 0 0 0,0 1 0 0 0,0-1 0 0 0,1 0 0 0 0,-1 1 0 0 0,1-1 0 0 0,-1 0 0 0 0,1 0 0 0 0,0 1 0 0 0,1-1 0 0 0,-1 0 0 0 0,0 0 0 0 0,1 0 0 0 0,0 0 0 0 0,0-1 0 0 0,0 1 0 0 0,0 0 0 0 0,0-1 0 0 0,0 1 0 0 0,1-1 0 0 0,-1 0 0 0 0,1 1 1 0 0,11 7-5 0 0,0-1 0 0 0,0 0 0 0 0,1-1 0 0 0,0 0 0 0 0,10 3 5 0 0,34 18-31 0 0,-58-28 30 0 0,0 0 0 0 0,0 0 0 0 0,1-1 0 0 0,-1 1 1 0 0,0 0-1 0 0,0 0 0 0 0,0 0 0 0 0,0 0 0 0 0,0 0 0 0 0,0 1 1 0 0,-1-1-1 0 0,1 0 0 0 0,0 0 0 0 0,0 1 0 0 0,-1-1 0 0 0,1 0 1 0 0,-1 1-1 0 0,1-1 0 0 0,-1 0 0 0 0,0 1 0 0 0,0-1 0 0 0,1 1 1 0 0,-1-1-1 0 0,0 2 1 0 0,-1-1 0 0 0,1 0-1 0 0,-1 1 1 0 0,0-1 0 0 0,0 0 0 0 0,0 1 0 0 0,0-1 0 0 0,0 0-1 0 0,0 0 1 0 0,-1 0 0 0 0,1 0 0 0 0,-1 0 0 0 0,1 0 0 0 0,-1-1 0 0 0,0 1 0 0 0,-9 8-11 0 0,-2 0 0 0 0,1-1 0 0 0,-1 0 0 0 0,-9 4 11 0 0,13-8-23 0 0,-103 59-392 0 0,34-21-986 0 0,-4 8 1401 0 0,56-33-2033 0 0,1 1-1 0 0,-20 20 2034 0 0,43-37-400 0 0,0-1 1 0 0,1 1 0 0 0,-1 0-1 0 0,0 0 1 0 0,1 0-1 0 0,-1 0 1 0 0,1 0 0 0 0,0 1-1 0 0,-1-1 1 0 0,1 0-1 0 0,0 1 1 0 0,1-1 0 0 0,-1 1 399 0 0,1-3-167 0 0,0 1 0 0 0,0-1 1 0 0,0 0-1 0 0,0 1 0 0 0,0-1 1 0 0,0 1-1 0 0,0-1 0 0 0,0 1 1 0 0,0-1-1 0 0,0 1 0 0 0,0-1 1 0 0,0 1-1 0 0,1-1 1 0 0,-1 0-1 0 0,0 1 0 0 0,0-1 1 0 0,1 1-1 0 0,-1-1 0 0 0,0 0 1 0 0,1 1-1 0 0,-1-1 0 0 0,0 0 1 0 0,1 1-1 0 0,-1-1 0 0 0,0 0 167 0 0,20 4-2674 0 0,8-6 626 0 0,10-5 422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155 636 0 0,'-85'19'3785'0'0,"33"-9"-1596"0"0,1 2 1 0 0,1 3-1 0 0,0 1 1 0 0,-14 9-2190 0 0,-22 19 987 0 0,2 2 1 0 0,2 5 0 0 0,-66 54-988 0 0,70-44 1304 0 0,3 3 0 0 0,-21 27-1304 0 0,71-65 166 0 0,1 1 0 0 0,1 2 0 0 0,1 0 0 0 0,2 1 0 0 0,1 1 0 0 0,1 1 0 0 0,2 1 0 0 0,1 1-166 0 0,9-18 11 0 0,1-1 1 0 0,1 1-1 0 0,0 0 1 0 0,1 0-1 0 0,1 0 1 0 0,0 0-1 0 0,1 1 0 0 0,1-1 1 0 0,1 0-1 0 0,0 1 1 0 0,1-1-1 0 0,1 0 1 0 0,1 0-1 0 0,1 6-11 0 0,0-9 2 0 0,0 0 0 0 0,0 0 0 0 0,1 0 0 0 0,1-1 0 0 0,0 0 0 0 0,1 0 0 0 0,0 0 0 0 0,1-1 0 0 0,0-1 0 0 0,1 1 0 0 0,0-2 0 0 0,0 1 0 0 0,1-1 0 0 0,0-1 0 0 0,1 0 0 0 0,9 4-2 0 0,5 1-4 0 0,1-1 1 0 0,1-2-1 0 0,-1-1 1 0 0,1-1-1 0 0,1-1 1 0 0,0-2-1 0 0,0-1 1 0 0,0-1-1 0 0,0-1 1 0 0,0-2-1 0 0,12-2 4 0 0,14-2-13 0 0,0-2 0 0 0,0-3 0 0 0,-1-2 0 0 0,0-3 1 0 0,28-12 12 0 0,-37 10-2 0 0,-1-1 0 0 0,22-15 2 0 0,-47 22-52 0 0,0 0-1 0 0,-2-2 1 0 0,1-1-1 0 0,-1 0 0 0 0,-1-1 1 0 0,11-12 52 0 0,-22 21-91 0 0,-1 1-1 0 0,0-1 1 0 0,-1 0 0 0 0,1-1 0 0 0,-1 1 0 0 0,0 0 0 0 0,0-1-1 0 0,-1 0 1 0 0,0 0 0 0 0,0 0 0 0 0,0 0 0 0 0,0 0 0 0 0,-1 0-1 0 0,0 0 1 0 0,-1 0 0 0 0,1-1 0 0 0,-1 1 0 0 0,0 0 0 0 0,-1 0-1 0 0,0-5 92 0 0,-1 3-77 0 0,0 1-1 0 0,0 0 1 0 0,-1 0-1 0 0,0 0 0 0 0,0 1 1 0 0,-1-1-1 0 0,0 1 0 0 0,0-1 1 0 0,0 1-1 0 0,-1 0 1 0 0,0 1-1 0 0,0-1 0 0 0,0 1 1 0 0,-1 0-1 0 0,0 0 0 0 0,0 1 1 0 0,-1-1 77 0 0,-6-3 62 0 0,-1 0 0 0 0,0 1-1 0 0,0 1 1 0 0,-1 0 0 0 0,1 1 0 0 0,-1 0 0 0 0,-1 1 0 0 0,1 1-1 0 0,-14-1-61 0 0,2 2 402 0 0,0 1 0 0 0,0 1 0 0 0,0 1 0 0 0,0 1 0 0 0,-8 3-402 0 0,29-4 60 0 0,-1 1 1 0 0,1-1-1 0 0,0 1 0 0 0,0 0 1 0 0,0 1-1 0 0,0-1 0 0 0,0 1 1 0 0,-2 1-61 0 0,8-4-9 0 0,-1 1 1 0 0,1-1 0 0 0,-1 0 0 0 0,1 1-1 0 0,-1-1 1 0 0,1 1 0 0 0,0-1 0 0 0,-1 0 0 0 0,1 1-1 0 0,-1-1 1 0 0,1 1 0 0 0,0-1 0 0 0,-1 1-1 0 0,1-1 1 0 0,0 1 0 0 0,0-1 0 0 0,-1 1-1 0 0,1 0 1 0 0,0-1 0 0 0,0 1 0 0 0,0-1-1 0 0,0 1 1 0 0,0 0 0 0 0,0-1 0 0 0,0 1 0 0 0,0-1-1 0 0,0 1 1 0 0,0 0 0 0 0,0-1 0 0 0,0 1 8 0 0,1 1-67 0 0,0-1 0 0 0,1 1 1 0 0,-1-1-1 0 0,0 1 1 0 0,1-1-1 0 0,-1 0 0 0 0,1 0 1 0 0,-1 0-1 0 0,1 1 1 0 0,0-2-1 0 0,0 1 0 0 0,-1 0 1 0 0,1 0-1 0 0,0 0 1 0 0,1 0 66 0 0,11 3-904 0 0,0 0 1 0 0,1-1 0 0 0,-1 0 0 0 0,0-1-1 0 0,1 0 1 0 0,0-1 0 0 0,-1-1 0 0 0,4-1 903 0 0,37-3-6866 0 0,30-6 6866 0 0,-48 5-1332 0 0,30-5-604 0 0</inkml:trace>
  <inkml:trace contextRef="#ctx0" brushRef="#br0" timeOffset="688.222">1884 707 2184 0 0,'-7'1'8676'0'0,"-18"4"-4876"0"0,3 0-2442 0 0,2 0-955 0 0,0 2 0 0 0,0 0 0 0 0,0 1 0 0 0,1 1 0 0 0,1 1 0 0 0,-8 5-403 0 0,-9 8 817 0 0,2 2 0 0 0,-24 20-817 0 0,35-25 218 0 0,1 0 0 0 0,0 1 0 0 0,-5 9-218 0 0,21-24 17 0 0,1 0-1 0 0,-1 0 1 0 0,1 1-1 0 0,0-1 0 0 0,0 1 1 0 0,1 0-1 0 0,0 0 1 0 0,0 1-1 0 0,1-1 0 0 0,0 1 1 0 0,0-1-1 0 0,1 1 1 0 0,-1-1-1 0 0,2 1 1 0 0,-1 2-17 0 0,1-8-1 0 0,0 1 0 0 0,1 0 0 0 0,-1 0 1 0 0,1 0-1 0 0,-1 0 0 0 0,1 0 1 0 0,0-1-1 0 0,0 1 0 0 0,0 0 0 0 0,0-1 1 0 0,1 1-1 0 0,-1 0 0 0 0,1-1 1 0 0,-1 0-1 0 0,1 1 0 0 0,0-1 0 0 0,0 0 1 0 0,0 0-1 0 0,0 0 0 0 0,1 0 1 0 0,0 0-2 0 0,1 0 0 0 0,-1 0-1 0 0,1 0 1 0 0,0-1 0 0 0,0 1-1 0 0,0-1 1 0 0,0 0 0 0 0,0 0-1 0 0,0-1 1 0 0,0 1 0 0 0,0-1-1 0 0,0 0 1 0 0,1 0 2 0 0,8-1-22 0 0,0 0 1 0 0,0-1-1 0 0,1 0 0 0 0,-1-1 1 0 0,-1-1-1 0 0,1 0 0 0 0,0-1 1 0 0,2-2 21 0 0,0 0-239 0 0,0-1 0 0 0,0 0 0 0 0,-1-2 0 0 0,0 1 0 0 0,-1-2 0 0 0,0 0 0 0 0,0 0 0 0 0,-1-1 0 0 0,2-4 239 0 0,-7 7-416 0 0,0-1 1 0 0,0 0-1 0 0,-1 0 0 0 0,-1 0 0 0 0,1-1 0 0 0,-2 0 1 0 0,1 0-1 0 0,-2 0 0 0 0,1 0 0 0 0,-2-1 0 0 0,1 1 0 0 0,-1-1 1 0 0,-1-7 415 0 0,-1 19-5 0 0,0-7-464 0 0,1 1 1 0 0,-1-1-1 0 0,1 1 1 0 0,0 0-1 0 0,1-1 1 0 0,-1 1-1 0 0,3-4 469 0 0,-3 8-135 0 0,0 0 1 0 0,0 0-1 0 0,1 0 1 0 0,-1 0-1 0 0,1 1 1 0 0,0-1-1 0 0,-1 1 0 0 0,1-1 1 0 0,0 1-1 0 0,0-1 1 0 0,0 1-1 0 0,0 0 1 0 0,0 0-1 0 0,0 0 0 0 0,0 0 1 0 0,0 0-1 0 0,0 1 1 0 0,1-1-1 0 0,-1 1 0 0 0,0-1 1 0 0,0 1-1 0 0,2 0 135 0 0,59-12 71 0 0,29-11-71 0 0,37-7 2420 0 0,-129 30-2425 0 0,26-2 1387 0 0,-26 2-1333 0 0,1 0 0 0 0,-1 0-1 0 0,0 0 1 0 0,1 0-1 0 0,-1 0 1 0 0,0 0 0 0 0,1 0-1 0 0,-1 0 1 0 0,0 0-1 0 0,1 0 1 0 0,-1 0 0 0 0,0 0-1 0 0,1 0 1 0 0,-1 1-1 0 0,0-1 1 0 0,1 0 0 0 0,-1 0-1 0 0,0 0 1 0 0,0 0-1 0 0,1 1 1 0 0,-1-1 0 0 0,0 0-1 0 0,1 0 1 0 0,-1 1 0 0 0,0-1-1 0 0,0 0 1 0 0,0 1-1 0 0,1-1 1 0 0,-1 0 0 0 0,0 0-1 0 0,0 1 1 0 0,0-1-1 0 0,0 0 1 0 0,0 1 0 0 0,0-1-1 0 0,0 0 1 0 0,0 1-1 0 0,0-1 1 0 0,1 1 0 0 0,-1-1-1 0 0,-1 0 1 0 0,1 1-1 0 0,0-1 1 0 0,0 0 0 0 0,0 1-1 0 0,0-1 1 0 0,0 0 0 0 0,0 1-1 0 0,0-1 1 0 0,0 0-1 0 0,0 1 1 0 0,-1-1 0 0 0,1 0-1 0 0,0 0 1 0 0,0 1-1 0 0,0-1 1 0 0,-1 0 0 0 0,1 1-1 0 0,0-1 1 0 0,0 0-1 0 0,-1 0 1 0 0,1 0 0 0 0,0 1-1 0 0,-1-1 1 0 0,1 0-1 0 0,0 0 1 0 0,-1 0 0 0 0,1 0-1 0 0,0 0-48 0 0,-37 40 4122 0 0,-26 20-4122 0 0,35-35 523 0 0,1 1-1 0 0,1 1 0 0 0,1 1 1 0 0,-12 21-523 0 0,36-48 4 0 0,-11 17 80 0 0,1 0 0 0 0,1 1 0 0 0,-1 4-84 0 0,8-18 6 0 0,2-1 0 0 0,-1 0 1 0 0,0 1-1 0 0,1-1 1 0 0,0 1-1 0 0,0 0 1 0 0,0-1-1 0 0,1 1 0 0 0,-1 0 1 0 0,1-1-1 0 0,0 1 1 0 0,1 0-1 0 0,-1-1 1 0 0,1 1-1 0 0,0 0 0 0 0,0-1 1 0 0,1 4-7 0 0,-1-6 0 0 0,0-1 1 0 0,-1 1-1 0 0,1-1 0 0 0,0 0 0 0 0,0 1 1 0 0,0-1-1 0 0,0 0 0 0 0,0 0 1 0 0,1 0-1 0 0,-1 0 0 0 0,0 0 1 0 0,0 0-1 0 0,1 0 0 0 0,-1 0 0 0 0,0 0 1 0 0,1-1-1 0 0,-1 1 0 0 0,1 0 1 0 0,-1-1-1 0 0,1 1 0 0 0,1-1 0 0 0,1 1 0 0 0,-1-1 0 0 0,1 0 0 0 0,0 0 0 0 0,-1 0 0 0 0,1-1 0 0 0,0 1 0 0 0,-1-1 0 0 0,1 0 0 0 0,3-1 0 0 0,6-3-3 0 0,-1 0 1 0 0,0-1-1 0 0,0 0 1 0 0,11-8 2 0 0,-4 1-8 0 0,0-1 0 0 0,-1-1 0 0 0,-1-1 0 0 0,0 0 0 0 0,-1-1 0 0 0,-1 0 0 0 0,-1-2 0 0 0,0 0 0 0 0,-1 0 0 0 0,-1-1 0 0 0,-1-1 0 0 0,1-5 8 0 0,-7 3 28 0 0,-5 23-27 0 0,0-1 0 0 0,0 1 1 0 0,0 0-1 0 0,0-1 0 0 0,0 1 0 0 0,0 0 0 0 0,0 0 0 0 0,-1-1 0 0 0,1 1 0 0 0,0 0 1 0 0,0-1-1 0 0,0 1 0 0 0,-1 0 0 0 0,1 0 0 0 0,0-1 0 0 0,0 1 0 0 0,-1 0 0 0 0,1 0 1 0 0,0-1-1 0 0,0 1 0 0 0,-1 0 0 0 0,1 0 0 0 0,0 0 0 0 0,-1 0 0 0 0,1-1 0 0 0,0 1 0 0 0,-1 0 1 0 0,1 0-1 0 0,0 0 0 0 0,-1 0 0 0 0,1 0 0 0 0,0 0 0 0 0,-1 0-1 0 0,-1 0 0 0 0,0 1 0 0 0,0 0 0 0 0,0-1 0 0 0,0 1 0 0 0,0 0 0 0 0,1 0 0 0 0,-1 0 0 0 0,0 0 0 0 0,0 0 0 0 0,1 0 0 0 0,-1 1 0 0 0,1-1 0 0 0,-1 1 0 0 0,1-1 0 0 0,-1 1 0 0 0,1-1 0 0 0,-1 3 0 0 0,-6 6-1 0 0,1 1-1 0 0,0 1 1 0 0,1-1-1 0 0,1 1 1 0 0,-4 10 1 0 0,7-16-11 0 0,0 0 1 0 0,0 1-1 0 0,1-1 0 0 0,-1 0 1 0 0,2 1-1 0 0,-1-1 1 0 0,1 0-1 0 0,0 1 0 0 0,0-1 1 0 0,0 0-1 0 0,1 1 1 0 0,2 5 10 0 0,-3-10-70 0 0,0 0 0 0 0,1-1 1 0 0,-1 1-1 0 0,1 0 1 0 0,-1-1-1 0 0,1 1 0 0 0,0 0 1 0 0,0-1-1 0 0,0 1 0 0 0,0-1 1 0 0,0 1-1 0 0,0-1 1 0 0,0 0-1 0 0,0 1 0 0 0,0-1 1 0 0,1 0-1 0 0,-1 0 1 0 0,1 0-1 0 0,-1 0 0 0 0,1 0 1 0 0,-1 0-1 0 0,1 0 1 0 0,1 0 69 0 0,-1-1-286 0 0,0 0 1 0 0,0 0-1 0 0,0 0 1 0 0,0 0 0 0 0,0 0-1 0 0,0-1 1 0 0,0 1-1 0 0,0-1 1 0 0,0 1 0 0 0,0-1-1 0 0,0 0 1 0 0,0 0-1 0 0,0 0 1 0 0,0 0 0 0 0,0 0-1 0 0,-1 0 1 0 0,2-1 285 0 0,5-4-1251 0 0,0-1 0 0 0,0-1 0 0 0,-1 1 0 0 0,0-1 0 0 0,0 0 1 0 0,-1-1-1 0 0,1-2 1251 0 0,16-28-2686 0 0,-4-7 612 0 0</inkml:trace>
  <inkml:trace contextRef="#ctx0" brushRef="#br0" timeOffset="987.859">2774 0 2380 0 0,'1'0'319'0'0,"0"0"0"0"0,0 0 1 0 0,1 1-1 0 0,-1-1 0 0 0,0 0 0 0 0,0 1 0 0 0,0-1 0 0 0,0 0 0 0 0,1 1 0 0 0,-1 0 1 0 0,0-1-1 0 0,0 1 0 0 0,0-1 0 0 0,0 1 0 0 0,0 0 0 0 0,0 0 0 0 0,0 0 0 0 0,-1 0 1 0 0,1 0-1 0 0,0 0 0 0 0,0 0 0 0 0,-1 0 0 0 0,1 0 0 0 0,0 0-319 0 0,-1 2 541 0 0,0-1-1 0 0,0 1 1 0 0,0-1 0 0 0,0 1-1 0 0,0 0 1 0 0,0-1 0 0 0,-1 1-1 0 0,1-1 1 0 0,-1 1 0 0 0,0-1-1 0 0,0 1 1 0 0,0 0-541 0 0,-40 115 1007 0 0,-104 328 1315 0 0,132-398-3009 0 0,2 1 0 0 0,0 16 687 0 0,8-40-498 0 0,1-1-1 0 0,1 1 0 0 0,2-1 0 0 0,0 1 0 0 0,4 16 499 0 0,-5-36-595 0 0,1 0 1 0 0,0-1-1 0 0,1 1 0 0 0,-1 0 1 0 0,1-1-1 0 0,0 1 0 0 0,0-1 1 0 0,0 0-1 0 0,0 0 0 0 0,1 0 0 0 0,2 4 595 0 0,-3-7-266 0 0,-1 0-1 0 0,1 1 0 0 0,-1-1 0 0 0,1 0 0 0 0,-1 0 0 0 0,1 0 0 0 0,0 0 0 0 0,0 0 0 0 0,-1 0 0 0 0,1-1 0 0 0,0 1 0 0 0,0 0 0 0 0,0-1 0 0 0,0 0 1 0 0,0 1-1 0 0,0-1 0 0 0,0 0 0 0 0,0 0 0 0 0,0 0 0 0 0,0 0 0 0 0,0 0 0 0 0,0-1 0 0 0,0 1 0 0 0,-1 0 0 0 0,1-1 0 0 0,0 0 0 0 0,0 1 0 0 0,0-1 0 0 0,1-1 267 0 0,22-11-1649 0 0</inkml:trace>
  <inkml:trace contextRef="#ctx0" brushRef="#br0" timeOffset="1265.732">3156 367 1356 0 0,'14'-2'3456'0'0,"-7"0"581"0"0,-3-2 243 0 0,-4 2-275 0 0,-4 2-1749 0 0,-1 4-1296 0 0,3 2-636 0 0,-3 2-340 0 0,0 3-312 0 0,1 1-372 0 0,-1 1-520 0 0,-2 2-644 0 0,2 2-825 0 0,-2 1-663 0 0,3 3-56 0 0,1 2 359 0 0,-1 5 621 0 0,-3-3 880 0 0</inkml:trace>
  <inkml:trace contextRef="#ctx0" brushRef="#br0" timeOffset="1266.732">3198 803 408 0 0,'9'25'3176'0'0,"-4"-4"733"0"0,-1-2 291 0 0,-4-6 12 0 0,0-3-1775 0 0,-2 1-1805 0 0,2-1-944 0 0,2 1-472 0 0,1-3-164 0 0,4 1-69 0 0,0-1-115 0 0,2-2-252 0 0,3 3-584 0 0,4-5-628 0 0,5 2-148 0 0,7 0 211 0 0,2-1 385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271 145 28 0 0,'3'-4'760'0'0,"5"-6"1235"0"0,-1 0-1 0 0,-1 0 1 0 0,0-1-1 0 0,1-1-1994 0 0,-6 9 467 0 0,0 1-1 0 0,-1 0 1 0 0,1 0-1 0 0,0 0 1 0 0,-1-1-1 0 0,1 1 1 0 0,-1 0-1 0 0,0 0 1 0 0,0-1-1 0 0,0 1 1 0 0,0-1-467 0 0,0 2 162 0 0,0 0 0 0 0,-1 0 0 0 0,1 0 0 0 0,0 0 0 0 0,-1 0-1 0 0,1 0 1 0 0,-1 0 0 0 0,1 1 0 0 0,-1-1 0 0 0,1 0 0 0 0,-1 0 0 0 0,1 0 0 0 0,-1 1 0 0 0,0-1 0 0 0,1 0 0 0 0,-1 1-1 0 0,0-1 1 0 0,0 1 0 0 0,0-1 0 0 0,0 1 0 0 0,1-1 0 0 0,-1 1 0 0 0,0-1 0 0 0,0 1 0 0 0,0 0-162 0 0,-2-1 115 0 0,1 1 1 0 0,-1-1 0 0 0,1 1-1 0 0,-1 0 1 0 0,1 0-1 0 0,-1 0 1 0 0,1 1 0 0 0,-1-1-1 0 0,1 0 1 0 0,0 1 0 0 0,-1 0-1 0 0,1-1 1 0 0,0 1 0 0 0,-1 0-1 0 0,1 0 1 0 0,0 1-1 0 0,-1-1-115 0 0,-35 25 460 0 0,36-24-418 0 0,-18 13 66 0 0,1 2 0 0 0,0 0 1 0 0,2 1-1 0 0,0 1 0 0 0,1 1 0 0 0,1 0 0 0 0,1 1 0 0 0,1 0 0 0 0,-6 14-108 0 0,11-19-73 0 0,1 0-1 0 0,1 0 1 0 0,1 0-1 0 0,0 1 0 0 0,1-1 1 0 0,1 1-1 0 0,0 0 1 0 0,1 0-1 0 0,1 0 0 0 0,1 1 1 0 0,1-1-1 0 0,0 0 0 0 0,1 0 1 0 0,2 8 73 0 0,-3-19-75 0 0,4 16-1760 0 0,1 1-1 0 0,1-1 0 0 0,2 4 1836 0 0,-7-21-736 0 0,0-1 0 0 0,0 1 0 0 0,0 0 0 0 0,1-1 0 0 0,0 0 0 0 0,0 1 0 0 0,0-1 0 0 0,0 0 0 0 0,1 0 0 0 0,-1-1 0 0 0,1 1 0 0 0,0-1 0 0 0,0 0 0 0 0,0 0 0 0 0,0 0 0 0 0,1-1 0 0 0,0 1 736 0 0,12 2-1898 0 0</inkml:trace>
  <inkml:trace contextRef="#ctx0" brushRef="#br0" timeOffset="280.744">243 619 320 0 0,'7'-6'1216'0'0,"-1"-1"0"0"0,0 0 0 0 0,0 0 0 0 0,0 0 0 0 0,-1 0 1 0 0,0-1-1 0 0,0 0 0 0 0,-1 0 0 0 0,3-9-1216 0 0,18-29 1007 0 0,-6 19-648 0 0,0 1 0 0 0,1 0 0 0 0,2 2 0 0 0,17-16-359 0 0,-30 31 21 0 0,1 1-1 0 0,0 1 1 0 0,0 0 0 0 0,0 0-1 0 0,1 1 1 0 0,0 0-1 0 0,0 1 1 0 0,0 0 0 0 0,1 0-1 0 0,-1 2 1 0 0,1-1-1 0 0,0 1 1 0 0,12-1-21 0 0,-20 4 13 0 0,-1 0 0 0 0,0-1-1 0 0,0 1 1 0 0,0 0 0 0 0,1 1 0 0 0,-1-1 0 0 0,0 1-1 0 0,0-1 1 0 0,0 1 0 0 0,0 0 0 0 0,0 0 0 0 0,0 0-1 0 0,0 0 1 0 0,0 1 0 0 0,0-1 0 0 0,0 1-1 0 0,-1 0 1 0 0,1 0 0 0 0,-1 0 0 0 0,2 1-13 0 0,-2 0 1 0 0,0 0 0 0 0,0 0 0 0 0,0 0 0 0 0,0 1 0 0 0,0-1 0 0 0,-1 1 1 0 0,1-1-1 0 0,-1 1 0 0 0,0 0 0 0 0,0-1 0 0 0,-1 1 0 0 0,1 0 0 0 0,-1 0 0 0 0,0 3-1 0 0,0 9-74 0 0,-1-1 0 0 0,-1 1 0 0 0,-1-1 0 0 0,0 0 0 0 0,-1 0 0 0 0,0 0 0 0 0,-6 11 74 0 0,-16 36-778 0 0,-15 41-3680 0 0,40-99 1063 0 0,2-10-164 0 0,-1 3 3880 0 0,2-12-1725 0 0</inkml:trace>
  <inkml:trace contextRef="#ctx0" brushRef="#br0" timeOffset="533.611">986 0 2268 0 0,'9'4'1616'0'0,"-1"0"0"0"0,1 0-1 0 0,-1 1 1 0 0,-1 0 0 0 0,1 0-1 0 0,-1 1 1 0 0,1 0-1616 0 0,-2 0 737 0 0,-1 1 0 0 0,1-1-1 0 0,-1 1 1 0 0,0 0 0 0 0,0 2-737 0 0,6 12 349 0 0,0 0 1 0 0,-2 0-1 0 0,0 1 1 0 0,-2 0 0 0 0,0 1-1 0 0,-2 0 1 0 0,0-1 0 0 0,-1 2-1 0 0,-2-1 1 0 0,0 0-1 0 0,-2 1 1 0 0,0-1 0 0 0,-2 0-1 0 0,0 1-349 0 0,-6 29-228 0 0,-3-1 0 0 0,-1-1 0 0 0,-3 0-1 0 0,-2-1 1 0 0,-16 33 228 0 0,32-80-57 0 0,-36 73-3360 0 0,34-70 2527 0 0,0-1 0 0 0,0-1 0 0 0,-1 1 0 0 0,1 0 0 0 0,-1-1 0 0 0,0 0 0 0 0,0 0 0 0 0,-1 0 0 0 0,1 0 0 0 0,-1-1 0 0 0,0 1 0 0 0,0-1 0 0 0,0 0 890 0 0,-7-1-2835 0 0,5-3 599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1 836 0 0,'-1'6'904'0'0,"0"-1"-1"0"0,-1 1 1 0 0,1 0-1 0 0,-2 0 1 0 0,1-1-1 0 0,0 1 1 0 0,-1-1-1 0 0,0 0 1 0 0,0 0 0 0 0,-3 3-904 0 0,-7 15 1304 0 0,-27 60 5667 0 0,-28 82-6971 0 0,-19 93 2636 0 0,32-46-2238 0 0,21-75-1779 0 0,17-85-2021 0 0,2-16-3952 0 0,-1-1 0 0 0,-7 7 7354 0 0,13-22-1670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249 212 724 0 0,'-89'151'7430'0'0,"-17"31"-1719"0"0,96-162-4754 0 0,1-1 0 0 0,0 1 1 0 0,-2 10-958 0 0,9-22-190 0 0,0 1-1 0 0,0 0 1 0 0,0-1 0 0 0,1 1 0 0 0,1 0 0 0 0,-1 0 0 0 0,1 0 0 0 0,1 0-1 0 0,0 5 191 0 0,0-13-345 0 0,-2 2-12728 0 0,-1-5 13320 0 0,-3-5-1985 0 0</inkml:trace>
  <inkml:trace contextRef="#ctx0" brushRef="#br0" timeOffset="361.681">126 359 2176 0 0,'2'-30'9598'0'0,"-7"0"-4419"0"0,4 25-4881 0 0,0 0 1 0 0,0 0-1 0 0,0 0 1 0 0,0 0-1 0 0,1 0 1 0 0,0 0-1 0 0,0 0 1 0 0,0 0-1 0 0,1 0 1 0 0,0 0-1 0 0,-1 0 1 0 0,2 0-1 0 0,0-4-298 0 0,2 3 57 0 0,0 0-1 0 0,0 0 1 0 0,1 0-1 0 0,0 0 0 0 0,0 1 1 0 0,0 0-1 0 0,0 0 1 0 0,1 0-1 0 0,0 0 1 0 0,0 1-1 0 0,0 0 1 0 0,1 1-1 0 0,-1-1 0 0 0,1 1 1 0 0,0 0-1 0 0,0 1 1 0 0,0 0-1 0 0,0 0 1 0 0,2 0-57 0 0,18-4 1 0 0,1 1 1 0 0,-1 1 0 0 0,1 2 0 0 0,12 0-2 0 0,-16 2-7 0 0,0 0 1 0 0,0 2-1 0 0,0 1 0 0 0,2 1 7 0 0,-19-3-11 0 0,1 1 0 0 0,0 0 0 0 0,0 0 0 0 0,-1 1-1 0 0,1 0 1 0 0,-1 0 0 0 0,0 1 0 0 0,0-1-1 0 0,0 2 1 0 0,-1-1 0 0 0,1 1 0 0 0,-1 0 0 0 0,0 0-1 0 0,0 2 12 0 0,-5-6-14 0 0,1 0-1 0 0,-1 1 1 0 0,0-1-1 0 0,0 1 0 0 0,0-1 1 0 0,0 1-1 0 0,0-1 0 0 0,0 1 1 0 0,-1 0-1 0 0,1 0 1 0 0,-1-1-1 0 0,1 1 0 0 0,-1 0 1 0 0,1 0-1 0 0,-1 0 1 0 0,0-1-1 0 0,0 1 0 0 0,0 0 1 0 0,0 0-1 0 0,0 0 1 0 0,0 0-1 0 0,-1-1 0 0 0,1 2 15 0 0,-2 0-19 0 0,1 0 0 0 0,0-1 0 0 0,-1 1 0 0 0,0 0 0 0 0,1-1 0 0 0,-1 1 0 0 0,0-1 0 0 0,-1 0 0 0 0,1 1 0 0 0,0-1 0 0 0,0 0 0 0 0,-1 0 0 0 0,0 0 19 0 0,-9 5-19 0 0,0 0-1 0 0,-1 0 1 0 0,0-1 0 0 0,0 0-1 0 0,-8 1 20 0 0,-11 3 10 0 0,-1-2-1 0 0,0-1 1 0 0,-1-2-1 0 0,0-1 0 0 0,0-1 1 0 0,0-2-1 0 0,0-2 1 0 0,-25-3-10 0 0,58 4-58 0 0,0 0-1 0 0,0 0 1 0 0,0 0 0 0 0,0 0 0 0 0,0 0 0 0 0,-1 0 0 0 0,1-1 0 0 0,0 1 0 0 0,0 0 0 0 0,0-1 0 0 0,0 1 0 0 0,0-1 0 0 0,1 1-1 0 0,-1-1 1 0 0,0 1 0 0 0,0-1 0 0 0,0 0 0 0 0,0 1 0 0 0,0-1 0 0 0,1 0 0 0 0,-1 0 0 0 0,0 1 0 0 0,0-2 58 0 0,1 1-166 0 0,0 0-1 0 0,0 1 1 0 0,0-1 0 0 0,0 0 0 0 0,1 0 0 0 0,-1 0 0 0 0,0 0-1 0 0,0 0 1 0 0,0 0 0 0 0,1 1 0 0 0,-1-1 0 0 0,0 0 0 0 0,1 0 0 0 0,-1 0-1 0 0,1 1 1 0 0,-1-1 0 0 0,1 0 0 0 0,-1 1 0 0 0,1-1 0 0 0,0 0 0 0 0,0 0 166 0 0,5-5-1395 0 0,1 1 0 0 0,-1-1 0 0 0,1 1 0 0 0,1 0 0 0 0,0 1 1395 0 0,61-29-5791 0 0,-26 18 3577 0 0</inkml:trace>
  <inkml:trace contextRef="#ctx0" brushRef="#br0" timeOffset="642.774">1037 0 480 0 0,'12'3'1617'0'0,"3"0"5389"0"0,-15-1-2751 0 0,-10 1-436 0 0,-65 15 1623 0 0,-59 24-5442 0 0,96-28 171 0 0,1 1 1 0 0,1 2-1 0 0,1 2 0 0 0,-15 11-171 0 0,43-26 2 0 0,1 1 0 0 0,-1 0 0 0 0,1 0 0 0 0,0 0 1 0 0,0 1-1 0 0,1 0 0 0 0,-1 0 0 0 0,2 1 0 0 0,-5 5-2 0 0,8-11-2 0 0,1 1 0 0 0,-1 0-1 0 0,0 0 1 0 0,0 0 0 0 0,1 0 0 0 0,-1 0 0 0 0,1 0 0 0 0,0 0 0 0 0,-1 0 0 0 0,1 0-1 0 0,0 0 1 0 0,0 0 0 0 0,0 0 0 0 0,1 0 0 0 0,-1 0 0 0 0,0 0 0 0 0,1 0 2 0 0,0 1-3 0 0,0-1 0 0 0,0 1 0 0 0,1-1 0 0 0,-1 0 0 0 0,1 0-1 0 0,0 1 1 0 0,-1-1 0 0 0,1 0 0 0 0,0 0 0 0 0,0-1 0 0 0,0 1 0 0 0,0 0 0 0 0,1-1 0 0 0,-1 1 0 0 0,0-1 0 0 0,1 1 3 0 0,9 4-75 0 0,0-1 0 0 0,1 0-1 0 0,-1 0 1 0 0,1-1 0 0 0,0-1 0 0 0,0 0 0 0 0,1-1-1 0 0,8 0 76 0 0,27 1-1312 0 0,36-3 1312 0 0,-41 0-643 0 0,13-3-823 0 0,14 0-2981 0 0,-26 8-4415 0 0,-45-4 6302 0 0,-8 3 430 0 0</inkml:trace>
  <inkml:trace contextRef="#ctx0" brushRef="#br0" timeOffset="899.921">375 581 1460 0 0,'0'1'313'0'0,"0"-1"0"0"0,-1 1 0 0 0,1-1 0 0 0,0 0 0 0 0,-1 1-1 0 0,1 0 1 0 0,0-1 0 0 0,0 1 0 0 0,-1-1 0 0 0,1 1 0 0 0,0-1 0 0 0,0 1 0 0 0,0-1 0 0 0,0 1 0 0 0,0-1-1 0 0,0 1 1 0 0,0 0 0 0 0,0-1 0 0 0,0 1 0 0 0,0-1 0 0 0,0 1 0 0 0,0-1 0 0 0,1 1 0 0 0,-1-1-1 0 0,0 1 1 0 0,0-1 0 0 0,0 1 0 0 0,1 0-313 0 0,14 3 3654 0 0,33-11-3101 0 0,-34 4-44 0 0,137-19-255 0 0,42-6-2198 0 0,-66 5-3330 0 0,-27-4 163 0 0,-55 12 3113 0 0</inkml:trace>
  <inkml:trace contextRef="#ctx0" brushRef="#br0" timeOffset="1161.484">1442 151 1768 0 0,'39'8'9291'0'0,"-10"-2"-6547"0"0,0 1 0 0 0,20 9-2744 0 0,-4 2 718 0 0,0 3 0 0 0,-1 1 1 0 0,-2 2-1 0 0,0 2 0 0 0,-2 2 1 0 0,10 10-719 0 0,-13-6-1311 0 0,-1 0 0 0 0,-2 2 0 0 0,27 36 1311 0 0,-49-54-1985 0 0,-9-11 518 0 0,1 0-1 0 0,-1-1 1 0 0,1 1-1 0 0,0-1 1 0 0,1 0 0 0 0,-1 0-1 0 0,0 0 1 0 0,4 1 1467 0 0,-7-4-2096 0 0</inkml:trace>
  <inkml:trace contextRef="#ctx0" brushRef="#br0" timeOffset="1425.911">2099 145 104 0 0,'-24'23'4315'0'0,"-2"-2"1"0"0,0 0-1 0 0,-15 7-4315 0 0,-89 49 5790 0 0,64-39-4506 0 0,-37 29-1284 0 0,64-39-545 0 0,2 3 1 0 0,2 0-1 0 0,-5 9 545 0 0,-4 10-3652 0 0,6 4-3353 0 0,36-52 6361 0 0,0 1 1 0 0,0 1-1 0 0,1-1 1 0 0,-1 0-1 0 0,1 0 0 0 0,0 1 1 0 0,0-1-1 0 0,0 1 1 0 0,0 1 643 0 0,0 4-1849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1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0 632 0 0,'0'2'554'0'0,"0"-1"0"0"0,-1 1 1 0 0,1-1-1 0 0,0 1 0 0 0,-1-1 0 0 0,0 0 0 0 0,1 1 1 0 0,-1-1-1 0 0,0 0 0 0 0,1 1 0 0 0,-1-1 0 0 0,0 0 1 0 0,0 0-1 0 0,0 0-554 0 0,-18 19 3263 0 0,6-8-2253 0 0,-51 67 352 0 0,2 2-1 0 0,4 5-1361 0 0,-19 25-2200 0 0,46-76-2307 0 0,29-34 4091 0 0,0 1 0 0 0,0 0 0 0 0,0-1 0 0 0,0 1 0 0 0,0-1 0 0 0,-1 0 0 0 0,1 0 1 0 0,0 0-1 0 0,-1 0 0 0 0,1 0 0 0 0,0 0 0 0 0,-1-1 0 0 0,1 1 0 0 0,-1-1 0 0 0,0 0 0 0 0,1 1 0 0 0,-1-1 416 0 0,-9-3-1549 0 0</inkml:trace>
  <inkml:trace contextRef="#ctx0" brushRef="#br0" timeOffset="357.27">0 271 192 0 0,'3'-5'1142'0'0,"-1"0"0"0"0,1 0 0 0 0,0 1 1 0 0,0-1-1 0 0,1 1 0 0 0,-1 0 0 0 0,1 0 0 0 0,0 0 0 0 0,0 0-1142 0 0,3-1 588 0 0,-1 0 0 0 0,1 1 0 0 0,-1-1-1 0 0,1 2 1 0 0,8-4-588 0 0,8-1-386 0 0,0 0 0 0 0,1 2 1 0 0,17-3 385 0 0,-15 4 743 0 0,19-4-597 0 0,0 2 1 0 0,0 2 0 0 0,14 1-147 0 0,-40 4 9 0 0,1 0 0 0 0,-1 1 0 0 0,0 1 0 0 0,1 1 0 0 0,-1 1 0 0 0,0 0 0 0 0,0 2 0 0 0,-1 0 0 0 0,1 1-9 0 0,-17-6 29 0 0,0-1 0 0 0,0 1 0 0 0,-1 0 0 0 0,1 0 0 0 0,0 0 0 0 0,-1 0 0 0 0,1 0 0 0 0,0 0 0 0 0,-1 0 0 0 0,1 0 0 0 0,-1 0 0 0 0,0 1 0 0 0,1-1-1 0 0,-1 1 1 0 0,0-1 0 0 0,0 1 0 0 0,0-1 0 0 0,0 1 0 0 0,0 0 0 0 0,0-1 0 0 0,-1 1 0 0 0,1 0 0 0 0,-1 0 0 0 0,1 0 0 0 0,-1 0 0 0 0,1-1 0 0 0,-1 1 0 0 0,0 0 0 0 0,0 0 0 0 0,0 0 0 0 0,0 0-1 0 0,0 0 1 0 0,-1 0 0 0 0,1 0 0 0 0,0 0 0 0 0,-1-1 0 0 0,1 1 0 0 0,-1 0 0 0 0,0 0 0 0 0,0-1 0 0 0,0 1 0 0 0,0 0-29 0 0,-6 9 411 0 0,0 0 0 0 0,-1 0 0 0 0,0-1 0 0 0,0 0 0 0 0,-1 0 1 0 0,-1-1-412 0 0,-5 6 712 0 0,-3 3 126 0 0,13-15-695 0 0,1 0-1 0 0,0 1 0 0 0,0 0 1 0 0,1 0-1 0 0,-1 0 1 0 0,1 0-1 0 0,0 1 1 0 0,0-1-1 0 0,0 1 1 0 0,-1 2-143 0 0,5-7 5 0 0,-1 0 1 0 0,0 1 0 0 0,0-1 0 0 0,0 0 0 0 0,0 1 0 0 0,1-1 0 0 0,-1 0 0 0 0,0 0 0 0 0,0 1 0 0 0,1-1 0 0 0,-1 0 0 0 0,0 0 0 0 0,0 1 0 0 0,1-1 0 0 0,-1 0 0 0 0,0 0 0 0 0,1 0 0 0 0,-1 1 0 0 0,0-1 0 0 0,1 0 0 0 0,-1 0 0 0 0,0 0 0 0 0,1 0 0 0 0,-1 0 0 0 0,0 0 0 0 0,1 0 0 0 0,-1 0 0 0 0,1 0 0 0 0,-1 0 0 0 0,0 0 0 0 0,1 0 0 0 0,-1 0 0 0 0,0 0 0 0 0,1 0 0 0 0,-1 0 0 0 0,0 0 0 0 0,1 0 0 0 0,-1-1-6 0 0,17-1 110 0 0,-4-1-232 0 0,0 0 0 0 0,1-1-1 0 0,-2 0 1 0 0,1-1 0 0 0,0 0 0 0 0,-1-1 0 0 0,0-1 0 0 0,0 0 0 0 0,-1-1-1 0 0,0 0 1 0 0,6-6 122 0 0,-13 11-155 0 0,0-1-1 0 0,-1 0 1 0 0,1 0-1 0 0,-1-1 1 0 0,0 1-1 0 0,0-1 1 0 0,0 0-1 0 0,0 1 1 0 0,-1-1-1 0 0,0 0 1 0 0,0-1-1 0 0,0 1 1 0 0,-1 0-1 0 0,0 0 1 0 0,0-1-1 0 0,0 1 1 0 0,-1-1-1 0 0,1 1 1 0 0,-1-1-1 0 0,0 1 1 0 0,-1-1-1 0 0,0 1 1 0 0,0 0-1 0 0,0-1 1 0 0,0 1-1 0 0,-1 0 1 0 0,0 0-1 0 0,0 0 1 0 0,0 0-1 0 0,-1 0 156 0 0,0-1-54 0 0,0 0-1 0 0,-1 0 1 0 0,0 1-1 0 0,0-1 0 0 0,0 1 1 0 0,-1 0-1 0 0,0 1 1 0 0,0-1-1 0 0,0 1 0 0 0,-1 0 1 0 0,1 0-1 0 0,-1 1 1 0 0,0-1-1 0 0,0 1 0 0 0,0 1 1 0 0,0-1-1 0 0,-2 0 55 0 0,1 1-615 0 0,0 0 0 0 0,0 1 0 0 0,0 0 0 0 0,0 0 0 0 0,0 0 0 0 0,-2 1 615 0 0,7 0-2254 0 0,2 0-145 0 0,3 0 155 0 0,8-2 280 0 0</inkml:trace>
  <inkml:trace contextRef="#ctx0" brushRef="#br0" timeOffset="1327.879">2132 135 364 0 0,'34'-11'4189'0'0,"-1"-1"1"0"0,0-2-1 0 0,28-16-4189 0 0,-8 1 943 0 0,-87 28 2004 0 0,-259 35 2755 0 0,-87 29-5702 0 0,201-30 2269 0 0,-170 55-2269 0 0,346-87 10 0 0,-9 2 24 0 0,1 1-1 0 0,0 0 1 0 0,1 0-1 0 0,-1 1 1 0 0,1 1-1 0 0,0-1 1 0 0,-4 5-34 0 0,13-10 0 0 0,0 1 1 0 0,0 0 0 0 0,1-1-1 0 0,-1 1 1 0 0,0 0-1 0 0,1-1 1 0 0,-1 1 0 0 0,0 0-1 0 0,1 0 1 0 0,-1-1 0 0 0,1 1-1 0 0,0 0 1 0 0,-1 0-1 0 0,1 0 1 0 0,0 0 0 0 0,-1 0-1 0 0,1 0 1 0 0,0 0 0 0 0,0 0-1 0 0,0 0 1 0 0,0-1-1 0 0,0 1 1 0 0,0 0 0 0 0,0 0-1 0 0,0 0 1 0 0,0 1-1 0 0,1 0 1 0 0,-1 0 1 0 0,1-1-1 0 0,0 1 1 0 0,0 0-1 0 0,0 0 1 0 0,0-1-1 0 0,1 1 1 0 0,-1-1-1 0 0,0 1 0 0 0,1-1 1 0 0,-1 0-1 0 0,2 2-1 0 0,5 2 12 0 0,0 1 0 0 0,0-1 0 0 0,0 0 0 0 0,9 3-12 0 0,24 7 13 0 0,0-1 0 0 0,2-2 0 0 0,-1-2-1 0 0,15 0-12 0 0,0 1-217 0 0,-1 2 0 0 0,4 4 217 0 0,-54-15-55 0 0,0 0 0 0 0,0 0 0 0 0,-1 1 0 0 0,0 0-1 0 0,1 0 1 0 0,-1 0 0 0 0,0 0 0 0 0,0 1 0 0 0,-1 0 0 0 0,5 4 55 0 0,-8-7-23 0 0,0 0-1 0 0,0 0 1 0 0,-1 0 0 0 0,1 1 0 0 0,0-1 0 0 0,0 0 0 0 0,-1 1-1 0 0,1-1 1 0 0,-1 1 0 0 0,0-1 0 0 0,1 1 0 0 0,-1-1-1 0 0,0 1 1 0 0,0-1 0 0 0,0 1 0 0 0,0-1 0 0 0,0 1 0 0 0,0 0 23 0 0,0 1-24 0 0,-1-1 0 0 0,0 1 0 0 0,0-1 0 0 0,0 0 0 0 0,0 1 0 0 0,-1-1 1 0 0,1 0-1 0 0,0 0 0 0 0,-1 0 0 0 0,0 0 0 0 0,1 0 0 0 0,-1 0 0 0 0,0 0 0 0 0,-1 0 24 0 0,-15 13-60 0 0,-1-1 0 0 0,0-1 0 0 0,-1-1 0 0 0,0-1 0 0 0,0-1 0 0 0,-8 2 60 0 0,-48 18 95 0 0,-10-1-95 0 0,59-20 30 0 0,-11 3 29 0 0,-47 17 429 0 0,-36 18-488 0 0,120-47 2 0 0,1 0 0 0 0,-1 0 0 0 0,0 1 0 0 0,0-1-1 0 0,0 0 1 0 0,1 1 0 0 0,-1-1 0 0 0,0 1 0 0 0,0-1 0 0 0,1 1 0 0 0,-1-1 0 0 0,0 1 0 0 0,1-1 0 0 0,-1 1 0 0 0,1 0 0 0 0,-1-1-1 0 0,1 1 1 0 0,-1 0 0 0 0,1-1 0 0 0,-1 1 0 0 0,1 0 0 0 0,0 0-2 0 0,0-1 1 0 0,0 1 0 0 0,0 0 1 0 0,1-1-1 0 0,-1 0 0 0 0,0 1 0 0 0,1-1 0 0 0,-1 1 0 0 0,0-1 1 0 0,1 1-1 0 0,-1-1 0 0 0,1 0 0 0 0,-1 1 0 0 0,1-1 1 0 0,-1 0-1 0 0,1 1 0 0 0,-1-1 0 0 0,1 0 0 0 0,-1 0 0 0 0,1 1 1 0 0,-1-1-1 0 0,1 0 0 0 0,0 0 0 0 0,-1 0-1 0 0,42 7 30 0 0,44-4-80 0 0,0-4 0 0 0,75-11 50 0 0,-12 1-236 0 0,-93 8-130 0 0,165-4-1237 0 0,-179 8-665 0 0,-1 2 0 0 0,0 2 0 0 0,0 1 0 0 0,10 4 2268 0 0,-50-9-176 0 0,24 7-3158 0 0,-25-8 3209 0 0,1 1 1 0 0,-1-1 0 0 0,1 0 0 0 0,-1 0-1 0 0,1 0 1 0 0,-1 1 0 0 0,0-1-1 0 0,1 0 1 0 0,-1 1 0 0 0,1-1 0 0 0,-1 0-1 0 0,0 1 1 0 0,1-1 0 0 0,-1 0 0 0 0,0 1-1 0 0,1-1 1 0 0,-1 1 0 0 0,0-1 0 0 0,0 1-1 0 0,1-1 1 0 0,-1 0 0 0 0,0 1 0 0 0,0-1-1 0 0,0 1 1 0 0,0-1 0 0 0,0 1-1 0 0,0-1 1 0 0,1 1 0 0 0,-1-1 0 0 0,0 1-1 0 0,-1-1 1 0 0,1 1 0 0 0,0-1 0 0 0,0 1-1 0 0,0-1 1 0 0,0 1 0 0 0,0-1 0 0 0,0 1-1 0 0,0-1 1 0 0,-1 1 0 0 0,1-1 0 0 0,0 1-1 0 0,0-1 1 0 0,-1 1 124 0 0,-13 13-2257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51 1848 0 0,'2'3'330'0'0,"-1"-1"-1"0"0,1 0 0 0 0,-1 0 1 0 0,0 1-1 0 0,0-1 0 0 0,0 1 1 0 0,0-1-1 0 0,0 1 0 0 0,-1-1 1 0 0,1 1-1 0 0,-1-1 0 0 0,1 1 1 0 0,-1 0-1 0 0,0-1 1 0 0,0 1-1 0 0,0-1 0 0 0,-1 1 1 0 0,1 0-1 0 0,0-1 0 0 0,-1 2-329 0 0,-2 6 716 0 0,-1 0 0 0 0,0 0 0 0 0,0 0 0 0 0,-4 5-716 0 0,-1 3 255 0 0,-59 119 5403 0 0,-85 126-5658 0 0,76-127 444 0 0,9-15-1358 0 0,67-119 656 0 0,0 0 0 0 0,-1 0 0 0 0,1 0 0 0 0,-1 0 0 0 0,0 0 0 0 0,0 0 0 0 0,0 0 0 0 0,0-1 0 0 0,0 1-1 0 0,-2 1 259 0 0,4-3-88 0 0,-1 0-1 0 0,1 0 0 0 0,0 0 1 0 0,-1 0-1 0 0,1 0 0 0 0,0 1 0 0 0,-1-1 1 0 0,1 0-1 0 0,0 0 0 0 0,-1 0 1 0 0,1 0-1 0 0,0 0 0 0 0,-1 0 0 0 0,1 0 1 0 0,0 0-1 0 0,-1 0 0 0 0,1 0 1 0 0,0-1-1 0 0,-1 1 0 0 0,1 0 0 0 0,0 0 1 0 0,-1 0-1 0 0,1 0 0 0 0,0 0 0 0 0,0-1 1 0 0,-1 1-1 0 0,1 0 0 0 0,-1 0 89 0 0,-2-17-1703 0 0,4-31 1311 0 0,2 0 0 0 0,5-16 392 0 0,2 4 2429 0 0,3 0 0 0 0,20-55-2429 0 0,-23 86 603 0 0,1 0 0 0 0,1 1 0 0 0,1 0 0 0 0,2 1 0 0 0,1 1-1 0 0,1 0 1 0 0,3-2-603 0 0,-10 17 144 0 0,0 0 0 0 0,1 1 0 0 0,8-8-144 0 0,82-60 405 0 0,-86 66-388 0 0,1 1 0 0 0,0 1 1 0 0,0 0-1 0 0,1 1 0 0 0,1 1 0 0 0,-1 0 1 0 0,1 2-1 0 0,0 0 0 0 0,1 1 0 0 0,6-1-17 0 0,-20 5 2 0 0,0 0 1 0 0,0 1-1 0 0,0-1 0 0 0,0 1 0 0 0,0 0 1 0 0,0 0-1 0 0,0 0 0 0 0,0 1 0 0 0,0 0 0 0 0,0 0 1 0 0,0 0-1 0 0,-1 1 0 0 0,1-1 0 0 0,0 1 1 0 0,-1 0-1 0 0,3 2-2 0 0,-3-2 4 0 0,-1 1 1 0 0,1 0-1 0 0,-1 0 0 0 0,0 0 1 0 0,0 0-1 0 0,-1 1 0 0 0,1-1 1 0 0,-1 1-1 0 0,1-1 1 0 0,-1 1-1 0 0,0 0 0 0 0,-1 0 1 0 0,1 0-1 0 0,-1 0 0 0 0,1 0 1 0 0,-1 0-1 0 0,-1 1 0 0 0,1-1 1 0 0,0 3-5 0 0,-1 12 6 0 0,0 1-1 0 0,-1-1 1 0 0,-1 0 0 0 0,-1 1-1 0 0,-1-1 1 0 0,-1 0 0 0 0,-3 10-6 0 0,2-10 1 0 0,-6 27 184 0 0,-3 1 0 0 0,-2-2 0 0 0,-1 0 0 0 0,-3-1 0 0 0,-2-2 0 0 0,-1 0 0 0 0,-2-1 0 0 0,-2-1-1 0 0,-2-2 1 0 0,-1-1 0 0 0,-22 19-185 0 0,47-51 139 0 0,0 0-1 0 0,0 0 1 0 0,0 0-1 0 0,-1-1 1 0 0,-1 1-139 0 0,5-5 188 0 0,6-6-138 0 0,6-7-53 0 0,58-52-116 0 0,3 3 1 0 0,29-17 118 0 0,-84 67-13 0 0,-4 3 8 0 0,0 0 0 0 0,1 0-1 0 0,0 1 1 0 0,0 0 0 0 0,1 1-1 0 0,-1 1 1 0 0,2 0 0 0 0,9-3 5 0 0,-23 9 0 0 0,1 0 1 0 0,0-1-1 0 0,-1 1 1 0 0,1 0-1 0 0,-1 0 1 0 0,1 0 0 0 0,0 0-1 0 0,-1 0 1 0 0,1 0-1 0 0,0 0 1 0 0,-1 0-1 0 0,1 0 1 0 0,0 0-1 0 0,-1 0 1 0 0,1 0 0 0 0,0 0-1 0 0,-1 1 1 0 0,1-1-1 0 0,-1 0 1 0 0,1 0-1 0 0,-1 1 1 0 0,1-1-1 0 0,0 0 1 0 0,-1 1 0 0 0,1-1-1 0 0,-1 1 1 0 0,1-1-1 0 0,-1 0 1 0 0,0 1-1 0 0,1-1 1 0 0,0 1-1 0 0,-1 1 2 0 0,0-1-1 0 0,1 1 1 0 0,-1-1-1 0 0,0 1 1 0 0,0 0-1 0 0,1-1 1 0 0,-1 1 0 0 0,-1-1-1 0 0,1 1 1 0 0,0-1-1 0 0,0 1 1 0 0,0-1-1 0 0,-1 2-1 0 0,-16 42 27 0 0,-14 14-5 0 0,19-37-25 0 0,0 0 0 0 0,1 0 0 0 0,2 1 0 0 0,0 1 0 0 0,1-1 0 0 0,2 1 0 0 0,-2 8 3 0 0,8-29-66 0 0,0 0 1 0 0,0 0-1 0 0,0 0 1 0 0,0 0-1 0 0,0 0 1 0 0,1 0-1 0 0,0 0 1 0 0,-1 0-1 0 0,1-1 0 0 0,0 1 1 0 0,0 1 65 0 0,0-4-126 0 0,-1 1 0 0 0,0 0-1 0 0,1-1 1 0 0,-1 1 0 0 0,1 0 0 0 0,-1-1 0 0 0,1 1 0 0 0,-1-1 0 0 0,1 1 0 0 0,0-1-1 0 0,-1 1 1 0 0,1-1 0 0 0,-1 0 0 0 0,1 1 0 0 0,0-1 0 0 0,0 0 0 0 0,-1 1-1 0 0,1-1 1 0 0,0 0 0 0 0,-1 0 0 0 0,1 1 0 0 0,0-1 0 0 0,0 0 0 0 0,-1 0 0 0 0,1 0-1 0 0,0 0 1 0 0,0 0 0 0 0,0 0 0 0 0,-1 0 0 0 0,1-1 0 0 0,0 1 0 0 0,-1 0-1 0 0,1 0 1 0 0,0-1 0 0 0,0 1 0 0 0,-1 0 0 0 0,1-1 0 0 0,0 1 0 0 0,-1 0 0 0 0,1-1-1 0 0,-1 1 1 0 0,1-1 0 0 0,0 1 0 0 0,-1-1 0 0 0,1 1 0 0 0,-1-2 126 0 0,36-30-7003 0 0,12-25 768 0 0,-20 22 4212 0 0</inkml:trace>
  <inkml:trace contextRef="#ctx0" brushRef="#br0" timeOffset="249.173">960 439 944 0 0,'1'0'156'0'0,"-1"0"-1"0"0,1 0 1 0 0,-1 0 0 0 0,0 0 0 0 0,1 0-1 0 0,-1 0 1 0 0,0 1 0 0 0,1-1-1 0 0,-1 0 1 0 0,0 0 0 0 0,1 0-1 0 0,-1 0 1 0 0,0 0 0 0 0,0 0-1 0 0,1 1 1 0 0,-1-1 0 0 0,0 0 0 0 0,1 0-1 0 0,-1 0 1 0 0,0 1 0 0 0,0-1-1 0 0,1 0 1 0 0,-1 0 0 0 0,0 1-1 0 0,0-1 1 0 0,0 0 0 0 0,1 1-1 0 0,-1-1 1 0 0,0 0 0 0 0,0 0-1 0 0,0 1 1 0 0,0-1 0 0 0,0 0 0 0 0,0 1-1 0 0,0-1 1 0 0,0 0-156 0 0,-3 18 3173 0 0,-18 24-927 0 0,15-31-1965 0 0,-22 42 67 0 0,12-24-241 0 0,2 0 0 0 0,-5 15-107 0 0,15-35-49 0 0,1 0 0 0 0,1 0 0 0 0,0 1 0 0 0,0-1 0 0 0,0 0 0 0 0,1 1 0 0 0,1-1-1 0 0,0 1 1 0 0,0-1 0 0 0,1 7 49 0 0,0-14-285 0 0,0 1 0 0 0,0 0 0 0 0,0 0 0 0 0,0 0 0 0 0,0 0 0 0 0,0-1 0 0 0,1 1 0 0 0,-1 0 0 0 0,1-1-1 0 0,0 1 1 0 0,0-1 0 0 0,0 0 0 0 0,0 0 0 0 0,0 0 0 0 0,0 0 0 0 0,1 0 0 0 0,-1 0 0 0 0,0 0-1 0 0,1-1 1 0 0,0 1 0 0 0,-1-1 0 0 0,1 0 0 0 0,0 0 0 0 0,0 0 0 0 0,0 0 0 0 0,0 0 0 0 0,0 0 0 0 0,0-1-1 0 0,0 0 1 0 0,0 1 0 0 0,0-1 0 0 0,0 0 0 0 0,0-1 0 0 0,1 1 285 0 0,21-5-1975 0 0</inkml:trace>
  <inkml:trace contextRef="#ctx0" brushRef="#br0" timeOffset="492.579">1939 393 2180 0 0,'-24'11'4656'0'0,"-1"-1"0"0"0,-9 2-4656 0 0,-53 13 5365 0 0,-11 3-2767 0 0,86-24-2413 0 0,-119 45 1421 0 0,112-41-1416 0 0,0 1-1 0 0,1 1 0 0 0,0 1 1 0 0,1 1-1 0 0,-11 9-189 0 0,26-20 7 0 0,0 1-1 0 0,0 0 0 0 0,0 0 0 0 0,0 0 0 0 0,0 0 1 0 0,0 0-1 0 0,0 1 0 0 0,1-1 0 0 0,-1 1 0 0 0,1-1 1 0 0,0 1-1 0 0,-1-1 0 0 0,1 1 0 0 0,1 0 0 0 0,-1-1 1 0 0,0 1-1 0 0,1 0 0 0 0,-1 0 0 0 0,1 0 0 0 0,0 0 1 0 0,0 2-7 0 0,0-2 0 0 0,1 0-1 0 0,0 0 1 0 0,0 0 0 0 0,0 0 0 0 0,1 0 0 0 0,-1-1 0 0 0,1 1-1 0 0,-1 0 1 0 0,1-1 0 0 0,0 1 0 0 0,0-1 0 0 0,0 0 0 0 0,0 0 0 0 0,0 0-1 0 0,1 0 1 0 0,-1 0 0 0 0,1 0 0 0 0,-1 0 0 0 0,1-1 0 0 0,1 1 0 0 0,22 11-16 0 0,1-2 0 0 0,1-1 0 0 0,-1-1 0 0 0,1-1 0 0 0,14 1 16 0 0,46 14-36 0 0,-67-17 25 0 0,-3-1-7 0 0,0 1-1 0 0,16 7 19 0 0,-30-11-1 0 0,0 0-1 0 0,-1 0 1 0 0,1 0-1 0 0,0 0 1 0 0,-1 1-1 0 0,1 0 1 0 0,-1 0-1 0 0,0 0 1 0 0,1 0-1 0 0,-2 0 1 0 0,1 0-1 0 0,0 1 1 0 0,-1 0-1 0 0,2 3 2 0 0,-3-6 1 0 0,0 1 0 0 0,0 0 0 0 0,-1 0 0 0 0,1 0 0 0 0,-1 0 1 0 0,0 0-1 0 0,1 0 0 0 0,-1 0 0 0 0,0 0 0 0 0,0 0 0 0 0,0 0 0 0 0,-1 0 0 0 0,1 0 0 0 0,0 0 0 0 0,-1 0 0 0 0,1 0 0 0 0,-1 0 0 0 0,0 0 1 0 0,0 0-2 0 0,-1 2 2 0 0,0 0 1 0 0,-1 0-1 0 0,1 0 1 0 0,-1-1-1 0 0,0 1 1 0 0,0-1-1 0 0,-1 1 1 0 0,-2 1-3 0 0,-8 6 7 0 0,-2 0 1 0 0,0-1-1 0 0,0 0 0 0 0,-1-1-7 0 0,8-4 2 0 0,-83 41-355 0 0,-2-4 0 0 0,-91 26 353 0 0,21-16-8947 0 0,150-48 6889 0 0,0 0 0 0 0,0-1 0 0 0,0 0 0 0 0,0-1 0 0 0,-6-1 2058 0 0,-4-2-1985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413 614 144 0 0,'2'-4'424'0'0,"-1"0"1"0"0,0 1-1 0 0,0-1 1 0 0,-1 0-1 0 0,1 1 1 0 0,-1-1-1 0 0,1 0 0 0 0,-1 0 1 0 0,0 1-1 0 0,-1-1 1 0 0,1 0-1 0 0,-1 0 0 0 0,0 1 1 0 0,1-1-1 0 0,-1 1 1 0 0,-1-1-1 0 0,1 0 1 0 0,-1 1-1 0 0,1 0 0 0 0,-2-2-424 0 0,1 2 192 0 0,0 0-1 0 0,-1 1 0 0 0,1-1 0 0 0,-1 0 1 0 0,1 1-1 0 0,-1-1 0 0 0,0 1 0 0 0,0 0 1 0 0,0 0-1 0 0,0 0 0 0 0,0 1 0 0 0,-1-1 1 0 0,1 1-1 0 0,0 0 0 0 0,-1 0 0 0 0,1 0 1 0 0,-1 0-1 0 0,0 0 0 0 0,1 1 0 0 0,-1-1 0 0 0,-1 1-191 0 0,-8 1 397 0 0,0 0 0 0 0,1 0 0 0 0,-1 1 0 0 0,1 1 0 0 0,-1 0 0 0 0,1 1 0 0 0,0 0 0 0 0,0 0 0 0 0,1 2 0 0 0,-1-1 0 0 0,-9 8-397 0 0,4-2 279 0 0,0 0-1 0 0,1 1 0 0 0,0 1 0 0 0,1 1 1 0 0,0 1-1 0 0,1-1 0 0 0,0 3-278 0 0,6-6 45 0 0,0-1-1 0 0,1 2 1 0 0,1-1 0 0 0,0 0-1 0 0,1 1 1 0 0,0 0 0 0 0,0 2-45 0 0,3-10 0 0 0,1 1 0 0 0,0-1 1 0 0,0 0-1 0 0,0 1 0 0 0,0-1 1 0 0,0 1-1 0 0,1 0 1 0 0,0-1-1 0 0,0 1 0 0 0,0-1 1 0 0,1 1-1 0 0,0-1 1 0 0,0 1-1 0 0,0-1 0 0 0,0 1 1 0 0,0-1-1 0 0,1 0 1 0 0,0 1-1 0 0,0-1 0 0 0,0 0 1 0 0,2 2-1 0 0,-1-3-1 0 0,-1-1 0 0 0,1 0 0 0 0,0 0 1 0 0,-1 0-1 0 0,1 0 0 0 0,0 0 0 0 0,0 0 1 0 0,1-1-1 0 0,-1 1 0 0 0,0-1 0 0 0,0 0 1 0 0,1 0-1 0 0,-1 0 0 0 0,0-1 0 0 0,1 1 1 0 0,-1-1-1 0 0,1 0 0 0 0,-1 0 0 0 0,1 0 0 0 0,-1 0 1 0 0,0-1-1 0 0,1 1 0 0 0,-1-1 0 0 0,1 0 1 0 0,-1 0-1 0 0,1 0 1 0 0,11-4-7 0 0,0-1 0 0 0,0 0 0 0 0,0-1 0 0 0,13-8 7 0 0,9-8-165 0 0,-1-2-1 0 0,-1-1 1 0 0,-1-2 0 0 0,21-22 165 0 0,28-36-1817 0 0,4-12 1817 0 0,-47 50-336 0 0,-3-2 1 0 0,-1-1 0 0 0,7-18 335 0 0,-24 36 5 0 0,-2-2 0 0 0,-1 0-1 0 0,-1 0 1 0 0,-3-2 0 0 0,9-34-5 0 0,-21 70 13 0 0,0-1 0 0 0,1 1 0 0 0,-1 0 0 0 0,1 0 0 0 0,-1-1 0 0 0,0 1 0 0 0,0 0 0 0 0,0-1 0 0 0,0 1 0 0 0,0 0 0 0 0,0 0 0 0 0,0-1 0 0 0,0 1 0 0 0,-1 0 0 0 0,1 0 1 0 0,0-1-1 0 0,-1 1 0 0 0,0-1-13 0 0,1 2 14 0 0,-1 0 1 0 0,1 0 0 0 0,-1 0 0 0 0,1 0-1 0 0,-1 0 1 0 0,1 0 0 0 0,-1 0 0 0 0,1 0-1 0 0,-1 0 1 0 0,1 0 0 0 0,-1 0 0 0 0,1 0-1 0 0,-1 0 1 0 0,1 0 0 0 0,-1 0-1 0 0,1 1 1 0 0,-1-1 0 0 0,1 0 0 0 0,-1 0-1 0 0,1 0 1 0 0,-1 1 0 0 0,1-1 0 0 0,-1 0-1 0 0,1 1 1 0 0,0-1 0 0 0,-1 0 0 0 0,1 1-1 0 0,0-1-14 0 0,-32 35 588 0 0,5 7-447 0 0,2 1 0 0 0,1 1 0 0 0,3 0 0 0 0,2 2 0 0 0,1 1 0 0 0,3 0 0 0 0,2 1 0 0 0,-1 14-141 0 0,9-38 14 0 0,2 1 0 0 0,1 1 1 0 0,1-1-1 0 0,1 0 0 0 0,1 3-14 0 0,0-17-447 0 0,0 0 0 0 0,1 0 1 0 0,0 0-1 0 0,0 0 0 0 0,1-1 0 0 0,1 1 0 0 0,0-1 0 0 0,0 0 0 0 0,1 0 1 0 0,0 0-1 0 0,1-1 0 0 0,6 9 447 0 0,-10-15-388 0 0,0-1 0 0 0,0 0 0 0 0,1 0 1 0 0,-1 0-1 0 0,0 0 0 0 0,1 0 0 0 0,-1 0 1 0 0,1-1-1 0 0,-1 1 0 0 0,1-1 0 0 0,0 0 0 0 0,0 1 1 0 0,0-1-1 0 0,0-1 0 0 0,0 1 0 0 0,0 0 0 0 0,0-1 1 0 0,0 1-1 0 0,0-1 0 0 0,0 0 0 0 0,0 0 1 0 0,0 0-1 0 0,0-1 0 0 0,2 0 388 0 0,25-9-2389 0 0</inkml:trace>
  <inkml:trace contextRef="#ctx0" brushRef="#br0" timeOffset="281.87">1101 416 2000 0 0,'-14'14'9074'0'0,"-19"3"-4013"0"0,10-6-3600 0 0,15-6-1311 0 0,1 0-1 0 0,1 1 1 0 0,-1 0-1 0 0,1 0 1 0 0,0 0-1 0 0,0 1 1 0 0,1 0-1 0 0,0 0 1 0 0,0 0-1 0 0,-3 6-149 0 0,7-11 6 0 0,0 0-1 0 0,0 0 1 0 0,0 0-1 0 0,1 0 1 0 0,-1 0 0 0 0,0 0-1 0 0,1 0 1 0 0,0 1-1 0 0,-1-1 1 0 0,1 0 0 0 0,0 0-1 0 0,0 0 1 0 0,0 0-1 0 0,0 1 1 0 0,0-1 0 0 0,1 0-1 0 0,-1 0 1 0 0,1 0-1 0 0,-1 0 1 0 0,1 0 0 0 0,0 0-1 0 0,0 0 1 0 0,0 0-1 0 0,0 0 1 0 0,0 0 0 0 0,0 0-1 0 0,1 0 1 0 0,-1-1-1 0 0,1 1 1 0 0,-1 0 0 0 0,1-1-1 0 0,-1 1 1 0 0,1-1-1 0 0,0 0 1 0 0,0 0 0 0 0,0 0-1 0 0,0 0 1 0 0,0 0-1 0 0,0 0 1 0 0,0 0 0 0 0,0 0-1 0 0,0-1 1 0 0,1 1-6 0 0,4 1-55 0 0,0 0 1 0 0,0 0-1 0 0,1-1 1 0 0,-1 0 0 0 0,0 0-1 0 0,0-1 1 0 0,1 0-1 0 0,-1 0 1 0 0,0-1-1 0 0,1 0 1 0 0,-1 0 0 0 0,0-1-1 0 0,0 1 1 0 0,0-2-1 0 0,0 1 1 0 0,0-1-1 0 0,0 0 1 0 0,0-1 54 0 0,-3 2-276 0 0,-1 0-1 0 0,1 0 0 0 0,-1-1 1 0 0,1 1-1 0 0,-1-1 1 0 0,0 0-1 0 0,0 0 1 0 0,-1 0-1 0 0,1 0 1 0 0,0 0-1 0 0,-1-1 1 0 0,0 1-1 0 0,0-1 1 0 0,0 0-1 0 0,0 0 0 0 0,-1 1 1 0 0,1-1-1 0 0,-1 0 1 0 0,0 0-1 0 0,0 0 1 0 0,0 0-1 0 0,-1-1 1 0 0,0 1-1 0 0,1 0 1 0 0,-2 0-1 0 0,1 0 1 0 0,0 0-1 0 0,-1-1 0 0 0,0 1 1 0 0,1 0-1 0 0,-2 0 1 0 0,1-1 276 0 0,-4-7-577 0 0,-1-1 1 0 0,0 1-1 0 0,0 1 0 0 0,-2-1 1 0 0,1 1-1 0 0,-1 0 0 0 0,-1 1 1 0 0,0 0-1 0 0,0 0 1 0 0,-1 1-1 0 0,0 0 0 0 0,0 1 1 0 0,-1 0-1 0 0,-6-3 577 0 0,6 1 2353 0 0,21 5-1733 0 0,36 8-2197 0 0,-23-1 426 0 0,11-2-60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0 544 0 0,'-11'25'2915'0'0,"-2"0"0"0"0,0-1 0 0 0,-2 0 0 0 0,0-1 0 0 0,-12 11-2915 0 0,-32 51 3249 0 0,-3 27-2133 0 0,-38 97-1116 0 0,3-5-388 0 0,86-183-487 0 0,-1 1 0 0 0,-1-1 0 0 0,-4 4 875 0 0,13-21-625 0 0,1 1 0 0 0,-1-1 0 0 0,1 0 0 0 0,-1 0-1 0 0,0 0 1 0 0,-1 0 0 0 0,1-1 0 0 0,0 0 0 0 0,-1 0-1 0 0,0 0 1 0 0,0 0 0 0 0,0-1 0 0 0,0 0 0 0 0,0 0 0 0 0,-1 0-1 0 0,1 0 1 0 0,-1-1 625 0 0,-14-3-2666 0 0,-2-5 541 0 0</inkml:trace>
  <inkml:trace contextRef="#ctx0" brushRef="#br0" timeOffset="322.877">63 805 40 0 0,'-12'-16'1437'0'0,"2"-1"1"0"0,0 0-1 0 0,-3-8-1437 0 0,10 19 645 0 0,0-1 1 0 0,1 1-1 0 0,-1-1 0 0 0,1 0 0 0 0,1 1 1 0 0,-1-1-1 0 0,1 0 0 0 0,1 0 0 0 0,-1 0 0 0 0,1 0 1 0 0,1-5-646 0 0,0 9 104 0 0,0 0 0 0 0,0 0 0 0 0,0 0 0 0 0,1 0 0 0 0,-1 0 0 0 0,1 0 0 0 0,0 0 0 0 0,0 0 0 0 0,0 0-1 0 0,0 1 1 0 0,1-1 0 0 0,-1 1 0 0 0,1 0 0 0 0,0 0 0 0 0,-1 0 0 0 0,1 0 0 0 0,0 0 0 0 0,0 0 0 0 0,2 0-104 0 0,10-6 175 0 0,1 2 1 0 0,-1-1-1 0 0,7 0-175 0 0,-20 7 27 0 0,29-9 3 0 0,0 1 1 0 0,0 1-1 0 0,1 2 1 0 0,0 2-1 0 0,0 1 0 0 0,0 1 1 0 0,0 1-1 0 0,0 2 1 0 0,0 2-1 0 0,8 2-30 0 0,-32-5-3 0 0,-1 1 0 0 0,0-1 1 0 0,0 1-1 0 0,0 1 0 0 0,0 0 1 0 0,0 0-1 0 0,0 0 0 0 0,-1 0 0 0 0,0 1 1 0 0,0 0-1 0 0,0 1 0 0 0,0 0 0 0 0,5 4 3 0 0,-8-5 38 0 0,0 0-1 0 0,0 1 0 0 0,0-1 0 0 0,-1 1 1 0 0,1-1-1 0 0,-1 1 0 0 0,0 0 0 0 0,0 0 1 0 0,-1 0-1 0 0,0 0 0 0 0,1 0 0 0 0,-2 1 1 0 0,1-1-1 0 0,-1 0 0 0 0,1 0 0 0 0,-1 1 1 0 0,-1-1-1 0 0,1 0 0 0 0,-2 4-37 0 0,2-6 123 0 0,-1 0 0 0 0,1 0 0 0 0,-1 1 0 0 0,1-1 0 0 0,0 0 0 0 0,1 0 0 0 0,-1 0 0 0 0,0 0 0 0 0,1 0 0 0 0,0 0 0 0 0,-1 0-1 0 0,1 0 1 0 0,0 0 0 0 0,2 2-123 0 0,-2-3 23 0 0,0-1 1 0 0,0 0-1 0 0,1 0 0 0 0,-1 1 0 0 0,0-1 0 0 0,1 0 0 0 0,-1-1 0 0 0,1 1 0 0 0,0 0 0 0 0,-1 0 0 0 0,1-1 0 0 0,-1 1 0 0 0,1 0 0 0 0,0-1 0 0 0,0 0 0 0 0,-1 1 0 0 0,1-1 0 0 0,0 0 1 0 0,0 0-1 0 0,-1 0 0 0 0,1 0 0 0 0,0 0 0 0 0,0-1 0 0 0,-1 1 0 0 0,1 0 0 0 0,1-1-23 0 0,9-2 0 0 0,-1 0-1 0 0,1-1 1 0 0,-1 0-1 0 0,0 0 1 0 0,0-1-1 0 0,-1-1 1 0 0,4-2 0 0 0,-10 6-10 0 0,0 0-1 0 0,-1 0 1 0 0,1-1 0 0 0,0 1-1 0 0,-1-1 1 0 0,0 0 0 0 0,0 0-1 0 0,0 0 1 0 0,0-1 0 0 0,0 1-1 0 0,-1-1 1 0 0,1 1 0 0 0,-1-1-1 0 0,0 0 1 0 0,0 0 0 0 0,-1 0-1 0 0,1 0 1 0 0,-1 0 0 0 0,0 0-1 0 0,0 0 1 0 0,1-3 10 0 0,-3 4-46 0 0,1 1 0 0 0,0-1 0 0 0,0 0-1 0 0,-1 0 1 0 0,0 1 0 0 0,0-1 0 0 0,1 0 0 0 0,-1 1 0 0 0,-1-1 0 0 0,1 1 0 0 0,0-1-1 0 0,-1 1 1 0 0,1 0 0 0 0,-1-1 0 0 0,0 1 0 0 0,1 0 0 0 0,-3-2 46 0 0,0 1-56 0 0,-1-1 0 0 0,1 1 1 0 0,-1 0-1 0 0,0 0 0 0 0,0 0 0 0 0,0 1 0 0 0,0-1 1 0 0,0 1-1 0 0,-1 0 56 0 0,-2 0-31 0 0,0-1 1 0 0,-1 2-1 0 0,1-1 1 0 0,0 1-1 0 0,-1 0 0 0 0,1 1 1 0 0,0 0-1 0 0,-1 0 1 0 0,1 1-1 0 0,0 0 1 0 0,-1 0-1 0 0,-2 1 31 0 0,0 5-1368 0 0,18-5-2921 0 0,20-3-1891 0 0,-13-3 3995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1 508 0 0,'-7'13'3015'0'0,"-1"-1"0"0"0,-1 1-1 0 0,0-2 1 0 0,-9 10-3015 0 0,-22 30 4555 0 0,17-12-4062 0 0,1 1 0 0 0,2 1 0 0 0,1 1 0 0 0,3 0 0 0 0,1 2 1 0 0,-7 40-494 0 0,9-22-564 0 0,3 1 0 0 0,4 0 0 0 0,1 0 0 0 0,4 45 564 0 0,3-74-1618 0 0,-1 38-3698 0 0,-1-66 4353 0 0,0 1 0 0 0,-1-1-1 0 0,0 1 1 0 0,0-1 0 0 0,-1 0-1 0 0,0 1 1 0 0,0-1 0 0 0,-1 0 0 0 0,0 0 963 0 0,-4 3-1958 0 0</inkml:trace>
  <inkml:trace contextRef="#ctx0" brushRef="#br0" timeOffset="1">93 731 784 0 0,'-5'-3'1154'0'0,"-48"-31"9116"0"0,50 32-9660 0 0,0-1-1 0 0,0 1 1 0 0,0-1-1 0 0,1 1 0 0 0,-1-1 1 0 0,1 0-1 0 0,0 0 0 0 0,0 0 1 0 0,0-1-1 0 0,0 1 0 0 0,0 0 1 0 0,1-1-1 0 0,-1 0 0 0 0,0-3-609 0 0,2 6 42 0 0,0-1-1 0 0,0 1 0 0 0,0-1 1 0 0,0 0-1 0 0,0 1 0 0 0,1-1 1 0 0,-1 1-1 0 0,1-1 0 0 0,-1 1 1 0 0,1-1-1 0 0,-1 1 1 0 0,1-1-1 0 0,0 1 0 0 0,0 0 1 0 0,-1-1-1 0 0,1 1 0 0 0,0 0 1 0 0,1 0-1 0 0,-1-1 0 0 0,0 1 1 0 0,0 0-1 0 0,0 0 0 0 0,2 0-41 0 0,33-21 22 0 0,-33 20 8 0 0,26-12-9 0 0,2 2 0 0 0,-1 1 0 0 0,1 1 0 0 0,1 2 0 0 0,0 0 0 0 0,0 3 0 0 0,6 0-21 0 0,13 0-1403 0 0,33 2 1403 0 0,48 9-5101 0 0,-113-4 3210 0 0,1 0-1 0 0,-1 1 0 0 0,1 1 0 0 0,-1 1 0 0 0,0 0 0 0 0,-1 2 0 0 0,16 6 1892 0 0,-3 4-1902 0 0</inkml:trace>
  <inkml:trace contextRef="#ctx0" brushRef="#br0" timeOffset="452.285">831 775 1548 0 0,'-1'0'376'0'0,"1"1"0"0"0,-1-1 0 0 0,0 1 0 0 0,0 0 0 0 0,0-1 0 0 0,0 0-1 0 0,0 1 1 0 0,0-1 0 0 0,0 1 0 0 0,0-1 0 0 0,0 0 0 0 0,0 0 0 0 0,0 0 0 0 0,0 1 0 0 0,0-1 0 0 0,0 0-1 0 0,0 0 1 0 0,0-1 0 0 0,0 1 0 0 0,0 0 0 0 0,0 0 0 0 0,0 0 0 0 0,0-1 0 0 0,0 1 0 0 0,0 0-1 0 0,0-1 1 0 0,0 1 0 0 0,0-1-376 0 0,0 0 244 0 0,0-1-1 0 0,0 1 0 0 0,0 0 1 0 0,0-1-1 0 0,0 1 1 0 0,0-1-1 0 0,0 0 0 0 0,1 1 1 0 0,-1-1-1 0 0,1 0 1 0 0,-1 1-1 0 0,1-1 0 0 0,-1 0 1 0 0,1 1-1 0 0,0-2-243 0 0,-1-4 85 0 0,1-1-1 0 0,0 1 1 0 0,0 0-1 0 0,1-1 1 0 0,0 1 0 0 0,0 0-1 0 0,2-6-84 0 0,4-4 17 0 0,1 1 1 0 0,0 0-1 0 0,1 0 0 0 0,1 1 0 0 0,0 0 1 0 0,1 1-1 0 0,1 0 0 0 0,0 1 0 0 0,1 1 1 0 0,0-1-1 0 0,1 2 0 0 0,4-2-17 0 0,1-2-6 0 0,2 2 1 0 0,0 1-1 0 0,0 0 1 0 0,1 1-1 0 0,0 2 1 0 0,1 0-1 0 0,0 2 1 0 0,20-5 5 0 0,-36 10 2 0 0,0 1-1 0 0,0 0 1 0 0,0 1 0 0 0,0-1-1 0 0,-1 1 1 0 0,1 0 0 0 0,0 1-1 0 0,0 0 1 0 0,0 0 0 0 0,0 0-1 0 0,5 3-1 0 0,-9-3 11 0 0,0 0 0 0 0,0 1 0 0 0,0-1 0 0 0,-1 1 1 0 0,1 0-1 0 0,-1 0 0 0 0,1 0 0 0 0,-1 0 0 0 0,0 0 0 0 0,0 0 0 0 0,0 1 0 0 0,0-1 0 0 0,0 1 0 0 0,-1-1 0 0 0,1 1 0 0 0,-1 0 0 0 0,1 0 0 0 0,-1 0 0 0 0,0 0 0 0 0,0-1 1 0 0,0 2-1 0 0,-1-1 0 0 0,1 0 0 0 0,-1 0 0 0 0,0 0 0 0 0,1 3-11 0 0,-4 67 897 0 0,1-61-762 0 0,1 1 0 0 0,0 0 0 0 0,1 0 0 0 0,0 0 0 0 0,2 0 0 0 0,-1 0 0 0 0,3 5-135 0 0,-4-16 1 0 0,1 0 0 0 0,-1 0 0 0 0,1 0 0 0 0,0 0 0 0 0,0-1 0 0 0,0 1 0 0 0,0 0 0 0 0,0-1 0 0 0,0 1 0 0 0,0-1 0 0 0,1 1-1 0 0,-1-1 1 0 0,0 1 0 0 0,1-1 0 0 0,-1 0 0 0 0,1 0 0 0 0,0 0 0 0 0,-1 0 0 0 0,1 0 0 0 0,1 1-1 0 0,1-1-1 0 0,0 0 0 0 0,-1 0 1 0 0,1 0-1 0 0,0-1 0 0 0,0 1 0 0 0,0-1 0 0 0,0 0 0 0 0,0 0 0 0 0,0 0 1 0 0,1-1 0 0 0,8-1-7 0 0,0-1 1 0 0,-1 0 0 0 0,1-1 0 0 0,-1-1-1 0 0,11-5 7 0 0,76-41 428 0 0,-141 101 104 0 0,2 2 1 0 0,2 1-1 0 0,-21 44-532 0 0,0 12-88 0 0,-19 59 88 0 0,62-135-22 0 0,9-19-6 0 0,0 1-1 0 0,1 0 1 0 0,1-1-1 0 0,-3 12 29 0 0,8-26-5 0 0,0 1 1 0 0,0-1-1 0 0,0 1 0 0 0,0 0 0 0 0,0-1 0 0 0,0 1 1 0 0,0-1-1 0 0,0 1 0 0 0,0-1 0 0 0,0 1 0 0 0,0-1 1 0 0,0 1-1 0 0,0-1 0 0 0,1 1 0 0 0,-1-1 0 0 0,0 1 1 0 0,0-1-1 0 0,0 1 0 0 0,1-1 0 0 0,-1 0 1 0 0,0 1-1 0 0,1-1 0 0 0,-1 1 0 0 0,0-1 0 0 0,1 0 1 0 0,-1 1-1 0 0,0-1 0 0 0,1 0 0 0 0,-1 1 0 0 0,1-1 1 0 0,-1 0-1 0 0,1 1 0 0 0,-1-1 0 0 0,1 0 0 0 0,-1 0 1 0 0,1 0-1 0 0,-1 0 0 0 0,1 0 0 0 0,-1 1 0 0 0,1-1 1 0 0,-1 0-1 0 0,1 0 0 0 0,-1 0 0 0 0,1 0 0 0 0,-1 0 1 0 0,1 0-1 0 0,-1-1 0 0 0,1 1 5 0 0,28-6-422 0 0,-28 6 391 0 0,60-23-3536 0 0,-1-2 1 0 0,-1-3 0 0 0,45-29 3566 0 0,-24 14-2983 0 0,5-4 413 0 0,5-2 402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118 577 1504 0 0,'1'-1'334'0'0,"-1"0"0"0"0,0 0-1 0 0,0 0 1 0 0,1 1 0 0 0,-1-1-1 0 0,0 0 1 0 0,0 0 0 0 0,0 0-1 0 0,0 0 1 0 0,0 0 0 0 0,0 0-1 0 0,0 0 1 0 0,0 1 0 0 0,0-1-1 0 0,-1 0 1 0 0,1 0 0 0 0,0 0-1 0 0,0 0 1 0 0,-1 0 0 0 0,1 1 0 0 0,-1-1-1 0 0,1 0 1 0 0,-1 0 0 0 0,1 1-1 0 0,-1-1 1 0 0,1 0 0 0 0,-1 1-1 0 0,0-1 1 0 0,1 0 0 0 0,-1 1-1 0 0,0-1 1 0 0,1 1 0 0 0,-1-1-1 0 0,0 1 1 0 0,0 0 0 0 0,0-1-1 0 0,1 1 1 0 0,-1-1-334 0 0,0 1 72 0 0,0 0 0 0 0,0 0 0 0 0,0-1 0 0 0,1 1 0 0 0,-1 0 0 0 0,0 0 0 0 0,0 0 0 0 0,0 0 0 0 0,0 0 0 0 0,1 0 0 0 0,-1 0 0 0 0,0 0 0 0 0,0 1 0 0 0,0-1 0 0 0,0 0 0 0 0,1 0 0 0 0,-1 1 0 0 0,0-1 0 0 0,0 0 0 0 0,1 1 0 0 0,-1-1 0 0 0,0 1 0 0 0,1-1 0 0 0,-1 1 0 0 0,0-1 0 0 0,1 1 0 0 0,-1-1-1 0 0,0 1-71 0 0,-10 17 327 0 0,0-1 0 0 0,1 1 0 0 0,0 1 0 0 0,2-1 0 0 0,0 2 0 0 0,1-1 0 0 0,1 1 0 0 0,-2 13-327 0 0,7-28 54 0 0,0-1 0 0 0,0 1 0 0 0,1 0 0 0 0,-1-1 0 0 0,1 1 0 0 0,0 0 0 0 0,0 0 0 0 0,1-1 1 0 0,-1 1-1 0 0,1 0 0 0 0,0-1 0 0 0,0 1 0 0 0,1-1 0 0 0,-1 1 0 0 0,1-1 0 0 0,0 0 0 0 0,1 2-54 0 0,-1-3 5 0 0,1 0 0 0 0,-1-1 1 0 0,1 1-1 0 0,-1 0 0 0 0,1-1 0 0 0,0 0 0 0 0,0 0 1 0 0,0 0-1 0 0,0 0 0 0 0,0 0 0 0 0,0-1 0 0 0,0 1 1 0 0,1-1-1 0 0,-1 0 0 0 0,1 0 0 0 0,-1 0 0 0 0,1 0 1 0 0,-1 0-1 0 0,1-1 0 0 0,0 0 0 0 0,-1 0 0 0 0,3 0-5 0 0,9 0-106 0 0,-1-2-1 0 0,0 1 0 0 0,1-1 0 0 0,-1-1 0 0 0,0-1 0 0 0,0 0 1 0 0,-1-1-1 0 0,1 0 0 0 0,-1-1 0 0 0,0-1 0 0 0,-1 0 0 0 0,1 0 0 0 0,-1-1 1 0 0,-1-1-1 0 0,1-1 107 0 0,3-3-1369 0 0,0-1 0 0 0,-2 0 1 0 0,1-1-1 0 0,8-14 1369 0 0,-9 10-3411 0 0,0-1 0 0 0,-2-1 0 0 0,9-19 3411 0 0,-10 16-1646 0 0</inkml:trace>
  <inkml:trace contextRef="#ctx0" brushRef="#br0" timeOffset="344.575">542 334 380 0 0,'2'2'676'0'0,"0"1"0"0"0,0-1 0 0 0,0 1-1 0 0,0 0 1 0 0,-1 0 0 0 0,1 0 0 0 0,-1 0 0 0 0,0 0 0 0 0,0 0 0 0 0,0 0-1 0 0,0 0 1 0 0,0 3-676 0 0,0 0 680 0 0,-1 0 0 0 0,0 1 0 0 0,0-1 0 0 0,0 1-1 0 0,-1-1 1 0 0,0 4-680 0 0,-5 13 811 0 0,0-1 0 0 0,-1 0 0 0 0,-5 10-811 0 0,2-6 588 0 0,5-13-468 0 0,1-1-1 0 0,1 1 1 0 0,0 0-1 0 0,1 0 1 0 0,0 0 0 0 0,1 0-1 0 0,1 7-119 0 0,0-16-178 0 0,0-1 0 0 0,0 1-1 0 0,1 0 1 0 0,0-1 0 0 0,0 1 0 0 0,0-1-1 0 0,0 1 1 0 0,0-1 0 0 0,1 1 0 0 0,0-1 0 0 0,-1 0-1 0 0,1 0 1 0 0,1 1 178 0 0,-1-2-428 0 0,0 0 0 0 0,0 0 0 0 0,0 0 0 0 0,0 0 0 0 0,1-1 0 0 0,-1 1 1 0 0,1-1-1 0 0,-1 1 0 0 0,1-1 0 0 0,0 0 0 0 0,-1 0 0 0 0,1 0 0 0 0,0 0 0 0 0,0-1 0 0 0,-1 1 0 0 0,1-1 0 0 0,0 1 0 0 0,3-1 428 0 0,13-2-2654 0 0,4-1 353 0 0</inkml:trace>
  <inkml:trace contextRef="#ctx0" brushRef="#br0" timeOffset="563.657">1011 503 48 0 0,'0'0'263'0'0,"0"-1"0"0"0,0 0 1 0 0,0 1-1 0 0,0-1 0 0 0,0 0 0 0 0,0 1 0 0 0,0-1 0 0 0,0 0 1 0 0,0 1-1 0 0,0-1 0 0 0,0 0 0 0 0,0 1 0 0 0,0-1 0 0 0,0 0 1 0 0,-1 1-1 0 0,1-1 0 0 0,0 1 0 0 0,-1-1 0 0 0,1 0 1 0 0,0 1-1 0 0,-1-1 0 0 0,1 1 0 0 0,-1-1 0 0 0,1 1 0 0 0,0-1 1 0 0,-1 1-1 0 0,1-1 0 0 0,-1 1 0 0 0,0 0 0 0 0,1-1 0 0 0,-1 1 1 0 0,1 0-1 0 0,-1-1 0 0 0,0 1 0 0 0,1 0 0 0 0,-1 0 1 0 0,0-1-1 0 0,1 1 0 0 0,-1 0 0 0 0,0 0 0 0 0,1 0 0 0 0,-1 0 1 0 0,0 0-1 0 0,1 0 0 0 0,-1 0 0 0 0,0 0 0 0 0,1 0 0 0 0,-1 0 1 0 0,0 1-264 0 0,-36 2 3514 0 0,14 2-2735 0 0,-1 1 1 0 0,1 1-1 0 0,1 1 1 0 0,-4 2-780 0 0,16-6 107 0 0,0 1 1 0 0,1 0 0 0 0,0 0-1 0 0,0 1 1 0 0,0 0 0 0 0,1 1-1 0 0,0 0 1 0 0,0 0 0 0 0,1 0 0 0 0,-5 7-108 0 0,11-13 5 0 0,0 0 1 0 0,0 0-1 0 0,0 0 1 0 0,0 1 0 0 0,0-1-1 0 0,1 0 1 0 0,-1 1 0 0 0,0-1-1 0 0,1 0 1 0 0,-1 1 0 0 0,1-1-1 0 0,-1 1 1 0 0,1-1-1 0 0,0 1 1 0 0,0-1 0 0 0,0 1-1 0 0,0-1 1 0 0,0 1 0 0 0,0-1-1 0 0,0 1 1 0 0,0-1-1 0 0,0 1 1 0 0,1-1 0 0 0,-1 1-1 0 0,1-1 1 0 0,0 2-6 0 0,0-1 3 0 0,1 0 0 0 0,0 0 0 0 0,-1-1 0 0 0,1 1 0 0 0,0 0 0 0 0,0-1 0 0 0,0 1 0 0 0,0-1 0 0 0,1 0-1 0 0,-1 0 1 0 0,0 0 0 0 0,0 0 0 0 0,1 0 0 0 0,1 0-3 0 0,8 2 1 0 0,-1 0 0 0 0,0-1 0 0 0,1-1 0 0 0,-1 0 0 0 0,12-1-1 0 0,6-4-91 0 0,1-1-1 0 0,-1-1 0 0 0,0-2 1 0 0,-1-1-1 0 0,0-1 0 0 0,0-2 1 0 0,15-8 91 0 0,-31 14-66 0 0,-36 21 83 0 0,0 1 0 0 0,1 0 0 0 0,-16 16-17 0 0,34-28-154 0 0,-1 1-1 0 0,1 0 1 0 0,-1 0 0 0 0,1 1 0 0 0,1-1 0 0 0,-1 1 0 0 0,1 0 0 0 0,0 0 0 0 0,0 1 0 0 0,0 0 154 0 0,14-15-7760 0 0,11-10 3839 0 0,16-30-1245 0 0,-16 16 3461 0 0</inkml:trace>
  <inkml:trace contextRef="#ctx0" brushRef="#br0" timeOffset="804.226">1467 0 372 0 0,'-3'10'2074'0'0,"-1"1"1"0"0,0-1-1 0 0,-1 0 0 0 0,0-1 1 0 0,0 1-2075 0 0,-33 45 6491 0 0,4-4-4370 0 0,10-10-1723 0 0,-23 38 298 0 0,2 5-696 0 0,31-55-1281 0 0,2 0 0 0 0,-8 27 1281 0 0,19-51-675 0 0,-1 1 0 0 0,1 0 0 0 0,0 0 1 0 0,0 0-1 0 0,0 0 0 0 0,1-1 0 0 0,0 1 1 0 0,0 0-1 0 0,0 0 0 0 0,1 0 0 0 0,0 1 675 0 0,0-3-462 0 0,0-1-1 0 0,1 0 0 0 0,-1 1 1 0 0,1-1-1 0 0,0 0 0 0 0,0 0 0 0 0,0 0 1 0 0,0 0-1 0 0,0 0 0 0 0,1-1 0 0 0,-1 1 1 0 0,1 0-1 0 0,0-1 0 0 0,-1 0 0 0 0,1 0 1 0 0,0 0-1 0 0,0 0 0 0 0,3 1 463 0 0,26 12-1904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0 220 0 0,'-11'25'3080'0'0,"-3"-4"805"0"0,-3-4 343 0 0,1-4 156 0 0,-2 1-1359 0 0,1 3-1629 0 0,6 2-792 0 0,4-2-360 0 0,4 2-212 0 0,3-3-292 0 0,5 3-496 0 0,-3 0-828 0 0,3 0-1161 0 0,0 0-875 0 0,2 2-208 0 0,-3-4 267 0 0,3-1 737 0 0,0-3 1112 0 0</inkml:trace>
  <inkml:trace contextRef="#ctx0" brushRef="#br0" timeOffset="310.999">94 403 696 0 0,'-12'25'3496'0'0,"-4"-4"725"0"0,2-2 307 0 0,-7-4 145 0 0,7-3-1853 0 0,3 3-1584 0 0,6-5-752 0 0,5-1-412 0 0,7-3-332 0 0,7-2-432 0 0,2-2-592 0 0,8-2-864 0 0,3-4-1173 0 0,8-2-499 0 0,3-1 52 0 0,4-3 431 0 0,2-5 841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82 64 0 0,'-7'9'1642'0'0,"1"-1"1"0"0,0 1-1 0 0,1 0 0 0 0,0 1 1 0 0,1-1-1 0 0,-1 1-1642 0 0,-5 20 1054 0 0,0 1 1 0 0,-1 18-1055 0 0,5-24 332 0 0,-74 330-66 0 0,-2 16-112 0 0,48-211-1283 0 0,14-58-1500 0 0,-6 4 2629 0 0,25-105-86 0 0,0 6-515 0 0,-1-1-1 0 0,0 0 1 0 0,0-1 0 0 0,0 1 0 0 0,-1 0 0 0 0,1-1 0 0 0,-2 1 0 0 0,1-1 0 0 0,0 0 0 0 0,-2 2 601 0 0,-5 0-1760 0 0</inkml:trace>
  <inkml:trace contextRef="#ctx0" brushRef="#br0" timeOffset="264.838">0 1294 1208 0 0,'14'-28'5009'0'0,"0"0"0"0"0,12-16-5009 0 0,-13 24 261 0 0,1 2 0 0 0,1-1-1 0 0,1 2 1 0 0,0 0 0 0 0,1 1-1 0 0,5-2-260 0 0,277-208 506 0 0,-124 97-4292 0 0,4-15 3786 0 0,-141 110-1826 0 0,-1-2 1 0 0,-1-2-1 0 0,-2-1 1 0 0,6-13 1825 0 0,9-21-1880 0 0</inkml:trace>
  <inkml:trace contextRef="#ctx0" brushRef="#br0" timeOffset="440.58">1235 0 28 0 0,'-22'57'4221'0'0,"-3"-2"0"0"0,-3-1-1 0 0,-2-1 1 0 0,-23 31-4221 0 0,-1 1 3391 0 0,1 8-3391 0 0,-64 153 583 0 0,8 11-583 0 0,86-198 6 0 0,-7 31-6 0 0,24-68-56 0 0,1 0 1 0 0,0 1-1 0 0,2 0 0 0 0,1 0 0 0 0,0 19 56 0 0,2-36-182 0 0,1 0 0 0 0,-1 0 0 0 0,1 0 0 0 0,0 0 0 0 0,1 0 0 0 0,-1 0 0 0 0,1-1 0 0 0,0 1 0 0 0,1-1 0 0 0,0 2 182 0 0,-2-6-223 0 0,0 1-1 0 0,0-1 1 0 0,0 1 0 0 0,0-1-1 0 0,0 0 1 0 0,0 1 0 0 0,1-1-1 0 0,-1 0 1 0 0,0 0 0 0 0,1 0-1 0 0,-1 0 1 0 0,1 0 0 0 0,0 0-1 0 0,-1 0 1 0 0,1-1 0 0 0,-1 1-1 0 0,1 0 1 0 0,0-1 0 0 0,0 1-1 0 0,-1-1 1 0 0,1 0 0 0 0,0 0-1 0 0,0 0 1 0 0,0 0-1 0 0,-1 0 1 0 0,1 0 0 0 0,0 0-1 0 0,0 0 1 0 0,-1-1 0 0 0,1 1-1 0 0,0-1 1 0 0,0 1 0 0 0,-1-1-1 0 0,2 0 224 0 0,8-5-917 0 0,-2 0 0 0 0,1 0 0 0 0,-1-1 1 0 0,0 0-1 0 0,0 0 0 0 0,-1-1 0 0 0,0 0 0 0 0,0-1 0 0 0,-1 0 0 0 0,2-3 917 0 0,-8 11-58 0 0,36-47-1745 0 0</inkml:trace>
  <inkml:trace contextRef="#ctx0" brushRef="#br0" timeOffset="831.393">1743 323 1140 0 0,'-5'8'1060'0'0,"0"0"-1"0"0,-1 0 1 0 0,0-1 0 0 0,0 0-1 0 0,-1 0 1 0 0,0-1 0 0 0,0 0-1 0 0,-1 0 1 0 0,-5 3-1060 0 0,-20 18 2173 0 0,-9 13-963 0 0,1 2 0 0 0,3 2 0 0 0,1 2 0 0 0,2 1 0 0 0,-21 41-1210 0 0,47-74 162 0 0,1 1 0 0 0,1 0 0 0 0,0 0-1 0 0,1 0 1 0 0,0 0 0 0 0,2 1 0 0 0,-1 0 0 0 0,1 6-162 0 0,3-17 7 0 0,1 0 0 0 0,-1-1 0 0 0,1 1 0 0 0,0-1 0 0 0,1 1 0 0 0,-1 0 0 0 0,1-1 0 0 0,0 1 0 0 0,0-1 0 0 0,0 1 0 0 0,0-1 0 0 0,1 0 0 0 0,0 0 0 0 0,0 1 0 0 0,0-1 0 0 0,0 0 0 0 0,1-1 1 0 0,-1 1-1 0 0,1 0 0 0 0,0-1 0 0 0,0 1 0 0 0,1-1 0 0 0,-1 0 0 0 0,1 0 0 0 0,-1 0 0 0 0,1-1 0 0 0,0 1 0 0 0,0-1 0 0 0,0 0 0 0 0,0 0 0 0 0,3 0-7 0 0,6 2-2 0 0,-1 0-1 0 0,1-1 0 0 0,1-1 1 0 0,-1 0-1 0 0,0-1 1 0 0,0 0-1 0 0,1-1 1 0 0,-1-1-1 0 0,0 0 0 0 0,1 0 1 0 0,-1-2-1 0 0,0 1 1 0 0,0-2-1 0 0,5-2 3 0 0,15-5-43 0 0,0-1 1 0 0,-1-3-1 0 0,0 0 1 0 0,25-17 42 0 0,-48 26-12 0 0,-2 3 10 0 0,0-1 0 0 0,0 0-1 0 0,-1-1 1 0 0,0 1-1 0 0,1-1 1 0 0,-2 0-1 0 0,1-1 1 0 0,0 1 0 0 0,-1-1-1 0 0,2-4 3 0 0,-35 31 147 0 0,18-12-126 0 0,0 1 0 0 0,0 0 0 0 0,2 1-1 0 0,-1 0 1 0 0,1 0 0 0 0,0 0 0 0 0,1 2-21 0 0,3-6 6 0 0,0-1 0 0 0,1 1-1 0 0,0 1 1 0 0,0-1 0 0 0,1 0 0 0 0,0 1 0 0 0,0-1-1 0 0,0 1 1 0 0,1-1 0 0 0,1 1 0 0 0,-1 0-1 0 0,1-1 1 0 0,0 3-6 0 0,1-7 4 0 0,-1-1 0 0 0,0 0 0 0 0,1 0 0 0 0,-1 0 0 0 0,1-1 0 0 0,-1 1 1 0 0,1 0-1 0 0,0 0 0 0 0,0 0 0 0 0,0 0 0 0 0,0-1 0 0 0,0 1 0 0 0,0 0 0 0 0,1-1 0 0 0,-1 1 0 0 0,1-1 0 0 0,-1 1 0 0 0,1-1 0 0 0,-1 0 0 0 0,1 0 0 0 0,0 1 0 0 0,0-1-4 0 0,1 0 6 0 0,0 0 0 0 0,1 0 0 0 0,-1 0-1 0 0,1 0 1 0 0,-1-1 0 0 0,1 1 0 0 0,-1-1-1 0 0,1 0 1 0 0,-1 0 0 0 0,1 0 0 0 0,-1 0-1 0 0,2-1-5 0 0,10-2 11 0 0,0-1-1 0 0,0 0 0 0 0,0-1 0 0 0,-1-1 0 0 0,6-3-10 0 0,19-10-5 0 0,-1-2 1 0 0,0-2-1 0 0,-2-1 0 0 0,-1-1 1 0 0,11-13 4 0 0,-25 20-6 0 0,-1-2 0 0 0,0 0 0 0 0,-2-1 0 0 0,0-1 0 0 0,-1-1 0 0 0,-2 0 0 0 0,0-1 0 0 0,9-22 6 0 0,-15 22-15 0 0,-1-1 0 0 0,-1 0 0 0 0,-1 0 0 0 0,-1 0 0 0 0,-1-1 1 0 0,-2 0-1 0 0,0 0 0 0 0,-2 0 0 0 0,-3-24 15 0 0,-2-5-139 0 0,-3 0 1 0 0,-2 1-1 0 0,-3 0 1 0 0,-5-8 138 0 0,12 43-44 0 0,-2 1 0 0 0,0 0 1 0 0,-2 1-1 0 0,0-1 44 0 0,2 3-220 0 0,6 13-4202 0 0,4 7-752 0 0,7 8-2157 0 0,-4-9 5152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7:5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1178 1676 1584 0 0,'2'-2'408'0'0,"0"-1"-1"0"0,0 1 1 0 0,0-1-1 0 0,0 0 1 0 0,-1 1 0 0 0,1-1-1 0 0,-1 0 1 0 0,0 0-1 0 0,1 0 1 0 0,-2 0-1 0 0,1 0 1 0 0,0 0-1 0 0,-1 0 1 0 0,1 0 0 0 0,-1 0-1 0 0,0-2-407 0 0,0 3 125 0 0,-1 1 0 0 0,1-1 0 0 0,-1 0-1 0 0,0 1 1 0 0,0-1 0 0 0,0 1 0 0 0,0-1 0 0 0,0 1 0 0 0,0-1-1 0 0,0 1 1 0 0,0 0 0 0 0,0 0 0 0 0,-1 0 0 0 0,1-1-1 0 0,0 1 1 0 0,-1 0 0 0 0,1 1 0 0 0,-1-1 0 0 0,1 0 0 0 0,-1 0-1 0 0,0 1 1 0 0,1-1 0 0 0,-1 1 0 0 0,0-1 0 0 0,1 1-1 0 0,-1 0 1 0 0,0-1 0 0 0,0 1 0 0 0,1 0 0 0 0,-2 0-125 0 0,-9 0 257 0 0,1-1 1 0 0,0 2 0 0 0,-1 0 0 0 0,1 0-1 0 0,0 1 1 0 0,-1 0 0 0 0,1 1-1 0 0,0 0 1 0 0,1 1 0 0 0,-1 0-1 0 0,0 0 1 0 0,1 2 0 0 0,0-1 0 0 0,0 1-1 0 0,1 0 1 0 0,-1 2-258 0 0,-9 6 81 0 0,2 0 1 0 0,0 2-1 0 0,0 0 1 0 0,1 1-1 0 0,1 0 0 0 0,1 1 1 0 0,-7 12-82 0 0,19-26 3 0 0,0 0 0 0 0,-1 0 0 0 0,1 0 0 0 0,1 0 1 0 0,-1 0-1 0 0,0 0 0 0 0,1 1 0 0 0,0-1 0 0 0,0 0 0 0 0,0 1 0 0 0,1-1 1 0 0,0 1-1 0 0,0 1-3 0 0,0-4-2 0 0,0 0 1 0 0,0 0 0 0 0,1-1 0 0 0,-1 1 0 0 0,1 0 0 0 0,0 0 0 0 0,0 0-1 0 0,-1-1 1 0 0,1 1 0 0 0,0 0 0 0 0,0-1 0 0 0,1 1 0 0 0,-1-1 0 0 0,0 1-1 0 0,0-1 1 0 0,1 0 0 0 0,-1 1 0 0 0,1-1 0 0 0,-1 0 0 0 0,1 0-1 0 0,0 0 1 0 0,-1 0 0 0 0,1 0 0 0 0,0 0 0 0 0,0-1 0 0 0,-1 1 0 0 0,1-1-1 0 0,0 1 1 0 0,0-1 0 0 0,0 0 0 0 0,0 1 0 0 0,0-1 1 0 0,7 0-7 0 0,0 1 0 0 0,-1-1 0 0 0,1-1 1 0 0,0 0-1 0 0,0 0 0 0 0,-1 0 0 0 0,1-1 0 0 0,-1-1 1 0 0,1 1-1 0 0,-1-2 0 0 0,0 1 0 0 0,6-4 7 0 0,19-11-36 0 0,-2 0-1 0 0,14-12 37 0 0,-28 18-18 0 0,8-9 56 0 0,-26 22 28 0 0,-8 8-36 0 0,4-3-26 0 0,1-1 0 0 0,0 1 0 0 0,0 0 0 0 0,1 1 0 0 0,-1-1 1 0 0,1 0-1 0 0,1 1 0 0 0,-1 0 0 0 0,1 1-4 0 0,0-4-13 0 0,1 0 1 0 0,0 1-1 0 0,0-1 1 0 0,1 0-1 0 0,-1 0 0 0 0,1 0 1 0 0,0 1-1 0 0,0-1 1 0 0,0 0-1 0 0,1 0 1 0 0,-1 1-1 0 0,1-1 1 0 0,0 0-1 0 0,0 0 1 0 0,1 0-1 0 0,0 1 13 0 0,-2-4-59 0 0,0-1 0 0 0,0 0 0 0 0,0 1 0 0 0,1-1-1 0 0,-1 0 1 0 0,0 1 0 0 0,0-1 0 0 0,0 0 0 0 0,1 1 0 0 0,-1-1-1 0 0,0 0 1 0 0,1 1 0 0 0,-1-1 0 0 0,0 0 0 0 0,1 0 0 0 0,-1 1-1 0 0,0-1 1 0 0,1 0 0 0 0,-1 0 0 0 0,0 0 0 0 0,1 1 0 0 0,-1-1-1 0 0,1 0 1 0 0,-1 0 0 0 0,0 0 0 0 0,1 0 0 0 0,-1 0 0 0 0,1 0 0 0 0,-1 0-1 0 0,1 0 1 0 0,-1 0 0 0 0,0 0 0 0 0,1 0 0 0 0,-1 0 0 0 0,1 0-1 0 0,-1 0 1 0 0,0-1 0 0 0,1 1 0 0 0,-1 0 59 0 0,15-16-3003 0 0,6-25-1890 0 0,2-22 624 0 0,-12 26 2745 0 0</inkml:trace>
  <inkml:trace contextRef="#ctx0" brushRef="#br0" timeOffset="408.745">1374 1309 1768 0 0,'0'0'149'0'0,"0"-1"0"0"0,0 1 0 0 0,1 0-1 0 0,-1 0 1 0 0,0-1 0 0 0,0 1 0 0 0,1 0 0 0 0,-1 0 0 0 0,0-1-1 0 0,0 1 1 0 0,1 0 0 0 0,-1 0 0 0 0,0 0 0 0 0,0 0 0 0 0,1-1-1 0 0,-1 1 1 0 0,0 0 0 0 0,1 0 0 0 0,-1 0 0 0 0,0 0-1 0 0,1 0 1 0 0,-1 0 0 0 0,0 0 0 0 0,1 0 0 0 0,-1 0 0 0 0,0 0-1 0 0,1 0 1 0 0,-1 0 0 0 0,0 0 0 0 0,1 0 0 0 0,-1 0 0 0 0,0 0-1 0 0,1 0 1 0 0,-1 0 0 0 0,0 0 0 0 0,1 1 0 0 0,-1-1-1 0 0,0 0-148 0 0,-5 12 3698 0 0,-1-2-4023 0 0,-1 14 666 0 0,1 0 0 0 0,0 0 0 0 0,2 0 0 0 0,1 1 0 0 0,0 22-341 0 0,2-33 215 0 0,-1 8 57 0 0,1 0-1 0 0,0 0 1 0 0,2 0-1 0 0,4 20-271 0 0,-5-36 4 0 0,1-1-1 0 0,1 1 1 0 0,-1-1-1 0 0,1 0 1 0 0,0 1-1 0 0,0-1 1 0 0,0 0-1 0 0,1 0 1 0 0,-1 0-1 0 0,1-1 1 0 0,1 1-1 0 0,-1-1 1 0 0,1 0-1 0 0,-1 1 1 0 0,1-2-1 0 0,0 1 1 0 0,1 0-1 0 0,-1-1 1 0 0,1 0-1 0 0,-1 0 1 0 0,6 3-4 0 0,-6-5-1 0 0,-1 0 0 0 0,1 0-1 0 0,0-1 1 0 0,0 1 0 0 0,0-1 0 0 0,-1 0 0 0 0,1 0-1 0 0,0 0 1 0 0,0 0 0 0 0,0-1 0 0 0,0 1 0 0 0,-1-1-1 0 0,1 0 1 0 0,0 0 0 0 0,-1-1 0 0 0,1 1 0 0 0,-1-1 0 0 0,3-1 1 0 0,-1 1-5 0 0,0 0 1 0 0,1 0-1 0 0,-1 0 1 0 0,1 1 0 0 0,-1 0-1 0 0,1 0 1 0 0,4 0 4 0 0,-9 1-2 0 0,0-1 1 0 0,1 1-1 0 0,-1 0 0 0 0,0 1 1 0 0,1-1-1 0 0,-1 0 0 0 0,0 0 1 0 0,0 0-1 0 0,1 1 0 0 0,-1-1 1 0 0,0 1-1 0 0,0-1 0 0 0,1 1 1 0 0,-1-1-1 0 0,0 1 0 0 0,0 0 1 0 0,0 0-1 0 0,0-1 0 0 0,0 1 1 0 0,0 0-1 0 0,0 0 0 0 0,0 0 1 0 0,0 0-1 0 0,-1 0 0 0 0,1 0 2 0 0,0 1 0 0 0,0 0 0 0 0,-1 0 0 0 0,1 0 0 0 0,-1 0 0 0 0,0 0 0 0 0,1 0 0 0 0,-1 0 0 0 0,0 0 0 0 0,0 0 0 0 0,0 0 0 0 0,-1 0 0 0 0,1 0 0 0 0,0 0 0 0 0,-1 0 0 0 0,1 0 0 0 0,-2 4 4 0 0,0 0 0 0 0,-1 1 0 0 0,1-1 0 0 0,-1-1 0 0 0,-1 1-1 0 0,1 0 1 0 0,-1-1 0 0 0,1 0 0 0 0,-4 4-4 0 0,0-4 12 0 0,1 1 0 0 0,-1-1 0 0 0,-1 0 0 0 0,1 0 0 0 0,-1-1-1 0 0,1 0 1 0 0,-1-1 0 0 0,0 0 0 0 0,-1 0 0 0 0,1 0 0 0 0,0-1 0 0 0,-1 0-1 0 0,0-1 1 0 0,-6 1-12 0 0,8-2-89 0 0,-1 0 0 0 0,1 0-1 0 0,-1 0 1 0 0,1-1-1 0 0,-1 0 1 0 0,1 0 0 0 0,-1-1-1 0 0,1 0 1 0 0,0 0-1 0 0,0-1 1 0 0,0 0 0 0 0,0 0-1 0 0,1-1 1 0 0,-1 0 0 0 0,1 0-1 0 0,0 0 1 0 0,-2-2 89 0 0,8 5-223 0 0,0 1-1 0 0,1-1 1 0 0,-1 1 0 0 0,0-1 0 0 0,0 1 0 0 0,0-1 0 0 0,1 1-1 0 0,-1-1 1 0 0,0 1 0 0 0,1-1 0 0 0,-1 1 0 0 0,0 0-1 0 0,1-1 1 0 0,-1 1 0 0 0,0-1 0 0 0,1 1 0 0 0,-1 0 0 0 0,1 0-1 0 0,-1-1 1 0 0,1 1 0 0 0,-1 0 0 0 0,1 0 0 0 0,-1-1-1 0 0,1 1 1 0 0,-1 0 0 0 0,1 0 0 0 0,-1 0 0 0 0,1 0 0 0 0,-1 0-1 0 0,1 0 1 0 0,-1 0 0 0 0,1 0 0 0 0,0 0 223 0 0,24-7-2757 0 0,-24 7 2407 0 0,17-4-1126 0 0</inkml:trace>
  <inkml:trace contextRef="#ctx0" brushRef="#br0" timeOffset="829.839">1903 1634 1312 0 0,'-9'10'4797'0'0,"-18"3"-2028"0"0,21-11-2241 0 0,-14 8 468 0 0,1 0 1 0 0,0 1-1 0 0,0 1 0 0 0,-7 7-996 0 0,21-14 180 0 0,-1-1-1 0 0,1 1 0 0 0,0 0 0 0 0,0 0 1 0 0,0 1-1 0 0,1 0 0 0 0,-1 0 0 0 0,1 0 1 0 0,1 0-1 0 0,-1 0 0 0 0,1 1 0 0 0,0-1 1 0 0,1 1-1 0 0,0 0 0 0 0,-1 4-179 0 0,3-10 6 0 0,-1 1-1 0 0,1 0 0 0 0,0 0 1 0 0,0 0-1 0 0,0 0 0 0 0,0 0 1 0 0,0 0-1 0 0,0 0 0 0 0,1 0 1 0 0,-1-1-1 0 0,0 1 1 0 0,1 0-1 0 0,0 0 0 0 0,-1 0 1 0 0,1-1-1 0 0,0 1 0 0 0,0 0 1 0 0,0-1-1 0 0,0 1 1 0 0,0 0-1 0 0,1-1 0 0 0,0 1-5 0 0,0 0 1 0 0,1 0 0 0 0,-1 0 0 0 0,1-1 0 0 0,0 1 0 0 0,0-1 0 0 0,0 0 0 0 0,0 0 1 0 0,0 0-1 0 0,0 0 0 0 0,0 0 0 0 0,0 0 0 0 0,0-1 0 0 0,0 0-1 0 0,7 1-6 0 0,0-1 0 0 0,-1 0 0 0 0,1 0 1 0 0,0-1-1 0 0,-1-1 0 0 0,1 0 0 0 0,-1 0 0 0 0,5-2 6 0 0,1-2-67 0 0,0 0-1 0 0,-1-1 1 0 0,0-1-1 0 0,-1 0 0 0 0,1-1 1 0 0,9-8 67 0 0,-17 12-167 0 0,-1 1 1 0 0,0-1-1 0 0,0 0 0 0 0,0 0 1 0 0,-1-1-1 0 0,0 1 0 0 0,0-1 1 0 0,0 0-1 0 0,-1 0 1 0 0,0 0-1 0 0,0 0 0 0 0,0-1 1 0 0,-1 1-1 0 0,0-1 0 0 0,0 0 1 0 0,0-4 166 0 0,-6-14-181 0 0,-1-5 376 0 0,4 30-182 0 0,1-1-1 0 0,0 1 0 0 0,0-1 0 0 0,0 1 0 0 0,0-1 0 0 0,0 1 0 0 0,0-1 0 0 0,0 1 1 0 0,0-1-1 0 0,0 1 0 0 0,0-1 0 0 0,1 1 0 0 0,-1-1 0 0 0,0 1 0 0 0,0-1 0 0 0,0 1 0 0 0,0 0 1 0 0,1-1-1 0 0,-1 1 0 0 0,0-1 0 0 0,0 1 0 0 0,1 0 0 0 0,-1-1 0 0 0,0 1 0 0 0,1 0 1 0 0,-1-1-1 0 0,1 1 0 0 0,-1 0 0 0 0,0-1 0 0 0,1 1 0 0 0,-1 0 0 0 0,1 0 0 0 0,-1-1 1 0 0,1 1-1 0 0,-1 0 0 0 0,0 0 0 0 0,1 0 0 0 0,-1 0 0 0 0,1 0 0 0 0,0 0-12 0 0,0 0 18 0 0,-1 1-1 0 0,1-1 0 0 0,0 1 1 0 0,0-1-1 0 0,-1 1 0 0 0,1 0 1 0 0,0-1-1 0 0,-1 1 1 0 0,1 0-1 0 0,-1 0 0 0 0,1 0 1 0 0,-1-1-1 0 0,1 1 0 0 0,-1 0 1 0 0,0 0-1 0 0,1 0 1 0 0,-1 0-1 0 0,0 0 0 0 0,0 0 1 0 0,1 0-1 0 0,-1-1 0 0 0,0 1 1 0 0,0 0-1 0 0,0 0 1 0 0,0 0-1 0 0,-1 1-17 0 0,2 32 256 0 0,-1-31-220 0 0,0 2-17 0 0,0-1 0 0 0,0 0 1 0 0,1 0-1 0 0,-1 1 0 0 0,1-1 1 0 0,0 0-1 0 0,0 0 1 0 0,0 0-1 0 0,0 0 0 0 0,1 0 1 0 0,0 0-1 0 0,-1 0 0 0 0,2 0 1 0 0,-1-1-1 0 0,1 2-19 0 0,-1-3 25 0 0,0 0-1 0 0,1 0 0 0 0,-1 0 1 0 0,1 0-1 0 0,0-1 1 0 0,-1 1-1 0 0,1-1 1 0 0,0 1-1 0 0,0-1 1 0 0,0 0-1 0 0,0 0 0 0 0,0-1 1 0 0,0 1-1 0 0,1 0 1 0 0,-1-1-1 0 0,0 0 1 0 0,0 0-1 0 0,0 0 1 0 0,0 0-1 0 0,3-1-24 0 0,3 1-95 0 0,0-1 0 0 0,0-1-1 0 0,1 0 1 0 0,-1 0 0 0 0,0-1 0 0 0,-1 0 0 0 0,1 0-1 0 0,0-1 1 0 0,-1 0 0 0 0,0-1 0 0 0,0 0-1 0 0,0 0 1 0 0,-1 0 0 0 0,1-1 0 0 0,1-2 95 0 0,-1-1-1023 0 0,0 0 0 0 0,0 0 1 0 0,-1-1-1 0 0,0 0 0 0 0,0 0 1 0 0,-1 0-1 0 0,-1-1 0 0 0,0 0 1 0 0,0 0-1 0 0,-1 0 0 0 0,1-8 1023 0 0,4-12-1846 0 0</inkml:trace>
  <inkml:trace contextRef="#ctx0" brushRef="#br0" timeOffset="1098.798">2404 1355 132 0 0,'1'0'441'0'0,"-1"1"-1"0"0,1-1 1 0 0,0 0 0 0 0,0 1 0 0 0,-1-1-1 0 0,1 1 1 0 0,0-1 0 0 0,-1 1 0 0 0,1-1-1 0 0,0 1 1 0 0,-1 0 0 0 0,1-1-1 0 0,-1 1 1 0 0,1-1 0 0 0,-1 1 0 0 0,1 0-1 0 0,-1 0 1 0 0,0-1 0 0 0,1 2-441 0 0,3 19 2962 0 0,-9 28-3316 0 0,3-36 866 0 0,-1 21-636 0 0,2 0 0 0 0,2 7 124 0 0,-1-4-1944 0 0,0-36 1541 0 0,0 1 0 0 0,0 0 0 0 0,0 0 0 0 0,0 0 0 0 0,0 0 1 0 0,-1-1-1 0 0,1 1 0 0 0,-1 0 0 0 0,1 0 0 0 0,-1-1 0 0 0,0 1 1 0 0,1 0-1 0 0,-1-1 0 0 0,0 1 0 0 0,0-1 0 0 0,0 1 403 0 0,-4 1-2032 0 0</inkml:trace>
  <inkml:trace contextRef="#ctx0" brushRef="#br0" timeOffset="1373.708">2390 1540 1532 0 0,'-7'0'9606'0'0,"-4"0"-2977"0"0,35-2-6408 0 0,-1 0 0 0 0,1-2 0 0 0,1-1-221 0 0,26-3-58 0 0,70-8-678 0 0,213-33-13589 0 0,-280 38 12058 0 0</inkml:trace>
  <inkml:trace contextRef="#ctx0" brushRef="#br0" timeOffset="1602.141">3308 1336 1400 0 0,'36'34'7068'0'0,"8"-6"-3843"0"0,53 15-2348 0 0,-41-20-132 0 0,15 5-691 0 0,-49-20-405 0 0,0 1 0 0 0,0 0 0 0 0,0 2 0 0 0,-2 0 0 0 0,1 2 0 0 0,6 5 351 0 0,-25-17-426 0 0,0 1 0 0 0,0-1 0 0 0,0 1 0 0 0,0-1 0 0 0,-1 1 0 0 0,1 0 0 0 0,-1 0 0 0 0,1 0 0 0 0,-1 0 0 0 0,1 0 0 0 0,-1 0 0 0 0,0 0 0 0 0,0 0-1 0 0,0 0 1 0 0,0 1 0 0 0,-1-1 0 0 0,1 0 0 0 0,-1 0 0 0 0,1 1 0 0 0,-1-1 0 0 0,0 1 0 0 0,0 1 426 0 0,-1 7-1738 0 0</inkml:trace>
  <inkml:trace contextRef="#ctx0" brushRef="#br0" timeOffset="1835.217">3406 1796 1708 0 0,'-1'0'269'0'0,"1"0"-1"0"0,0 0 0 0 0,-1 1 1 0 0,1-1-1 0 0,0 0 0 0 0,-1 0 1 0 0,1 0-1 0 0,-1 1 0 0 0,1-1 1 0 0,0 0-1 0 0,-1 0 0 0 0,1 0 1 0 0,-1 0-1 0 0,1 0 0 0 0,-1 0 1 0 0,1 0-1 0 0,-1 0 1 0 0,1 0-1 0 0,0 0 0 0 0,-1 0 1 0 0,1 0-1 0 0,-1 0 0 0 0,1 0 1 0 0,-1 0-1 0 0,1 0 0 0 0,0-1 1 0 0,-1 1-1 0 0,1 0 0 0 0,-1 0-268 0 0,4-11 4135 0 0,15-16-2110 0 0,11-1-1924 0 0,2 1 0 0 0,1 2 0 0 0,1 1 0 0 0,1 2 0 0 0,2 0-101 0 0,39-27 15 0 0,140-109-1111 0 0,-78 45-6542 0 0,-88 73 1521 0 0,-43 35 4890 0 0</inkml:trace>
  <inkml:trace contextRef="#ctx0" brushRef="#br0" timeOffset="2152.554">3932 1821 40 0 0,'0'0'375'0'0,"0"1"-1"0"0,-1 0 1 0 0,1-1 0 0 0,0 1-1 0 0,-1-1 1 0 0,1 1-1 0 0,0 0 1 0 0,0 0 0 0 0,0-1-1 0 0,0 1 1 0 0,0 0 0 0 0,0-1-1 0 0,0 1 1 0 0,0 0 0 0 0,0-1-1 0 0,0 1 1 0 0,0 0-1 0 0,0 0 1 0 0,0-1 0 0 0,1 1-1 0 0,-1 0 1 0 0,0-1 0 0 0,0 1-1 0 0,1-1 1 0 0,-1 1 0 0 0,1 0-1 0 0,-1-1-374 0 0,13-11 10331 0 0,2-3-11697 0 0,446-344 1938 0 0,-148 127-3706 0 0,-301 223 2612 0 0,33-28-3999 0 0,-42 33 3519 0 0,0 0 0 0 0,-1 0 0 0 0,1 0 0 0 0,-1 0 0 0 0,0-1 0 0 0,0 1 0 0 0,0-1 0 0 0,0-1 1002 0 0,0-4-2131 0 0</inkml:trace>
  <inkml:trace contextRef="#ctx0" brushRef="#br0" timeOffset="2430.517">5020 1070 1792 0 0,'2'1'333'0'0,"-1"1"0"0"0,0-1-1 0 0,1 1 1 0 0,-1-1 0 0 0,0 1-1 0 0,0-1 1 0 0,0 1 0 0 0,0 0 0 0 0,0 0-1 0 0,-1-1 1 0 0,1 1 0 0 0,0 0-1 0 0,-1 0 1 0 0,1 0 0 0 0,-1 0-1 0 0,0 0 1 0 0,0 0 0 0 0,0-1 0 0 0,0 1-1 0 0,0 0 1 0 0,0 0 0 0 0,0 0-1 0 0,-1 0 1 0 0,1 0 0 0 0,0 0 0 0 0,-1 0-1 0 0,0 0-332 0 0,-3 8 497 0 0,0-1-1 0 0,-1 0 0 0 0,0 0 1 0 0,0-1-1 0 0,-2 2-496 0 0,-5 9 597 0 0,-66 102 2831 0 0,45-74-3138 0 0,3 1-1 0 0,1 2 1 0 0,3 1-1 0 0,-1 9-289 0 0,20-43-835 0 0,-11 31-3127 0 0,17-46 3292 0 0,1 0 1 0 0,-1 1-1 0 0,1-1 0 0 0,0 0 0 0 0,0 1 0 0 0,0-1 0 0 0,0 0 0 0 0,0 1 0 0 0,1-1 0 0 0,-1 0 1 0 0,1 2 669 0 0,6 4-2821 0 0,3-3 519 0 0</inkml:trace>
  <inkml:trace contextRef="#ctx0" brushRef="#br0" timeOffset="2803.045">5114 1473 1664 0 0,'-118'22'9685'0'0,"91"-15"-8588"0"0,1 0 1 0 0,1 2-1 0 0,-1 0 0 0 0,2 2 1 0 0,-16 9-1098 0 0,38-18 85 0 0,-1-1 0 0 0,1 0 0 0 0,-1 1 0 0 0,1 0 0 0 0,0 0 0 0 0,0 0 0 0 0,0 0 0 0 0,0 0 0 0 0,0 0 0 0 0,0 0 0 0 0,0 1 0 0 0,1-1 0 0 0,-1 1-85 0 0,2-3 11 0 0,0 1 0 0 0,0 0-1 0 0,-1-1 1 0 0,1 1 0 0 0,0-1-1 0 0,0 1 1 0 0,0 0 0 0 0,0-1-1 0 0,0 1 1 0 0,0-1 0 0 0,0 1-1 0 0,0 0 1 0 0,0-1-1 0 0,1 1 1 0 0,-1-1 0 0 0,0 1-1 0 0,0-1 1 0 0,0 1 0 0 0,1-1-1 0 0,-1 1 1 0 0,0-1 0 0 0,1 1-1 0 0,-1 0-10 0 0,1 0-1 0 0,0 0 0 0 0,1 0-1 0 0,-1 0 1 0 0,0 0 0 0 0,1 0-1 0 0,-1 0 1 0 0,0-1 0 0 0,1 1-1 0 0,-1 0 1 0 0,1-1 0 0 0,0 1-1 0 0,0 0 2 0 0,13 2-47 0 0,0 0-1 0 0,0-1 0 0 0,1-1 1 0 0,-1 0-1 0 0,0-1 0 0 0,0 0 0 0 0,0-1 1 0 0,1-1-1 0 0,0-1 48 0 0,29-6-1406 0 0,0-2 0 0 0,15-7 1406 0 0,-36 9-1105 0 0,0-1-1 0 0,-1-2 0 0 0,0 0 0 0 0,0-2 0 0 0,0-1 1106 0 0,-2 0 184 0 0,1 2 0 0 0,1 1-1 0 0,0 0 1 0 0,0 2 0 0 0,9-2-184 0 0,-19 8 373 0 0,2-1 367 0 0,0 0-1 0 0,1 2 0 0 0,-1 0 0 0 0,1 0 0 0 0,15 0-739 0 0,-31 3 202 0 0,-17 15 1585 0 0,-51 26 1599 0 0,50-33-3171 0 0,1 2 0 0 0,0 0 0 0 0,1 2 0 0 0,0-1 0 0 0,1 2 0 0 0,-10 10-215 0 0,24-23 1 0 0,0 1-1 0 0,0 0 0 0 0,0 0 0 0 0,0 0 1 0 0,1 0-1 0 0,-1 0 0 0 0,0 0 0 0 0,0 0 1 0 0,1 0-1 0 0,-1 0 0 0 0,1 0 0 0 0,-1 0 1 0 0,1 0-1 0 0,-1 0 0 0 0,1 1 1 0 0,0-1-1 0 0,-1 0 0 0 0,1 0 0 0 0,0 0 1 0 0,0 1-1 0 0,0-1 0 0 0,0 0 0 0 0,0 0 1 0 0,0 1-1 0 0,0-1 0 0 0,1 0-2 0 0,0 0-1 0 0,0 0 1 0 0,0 0-1 0 0,0-1 1 0 0,-1 1-1 0 0,1 0 1 0 0,0 0-1 0 0,0-1 1 0 0,0 1-1 0 0,1-1 1 0 0,-1 1-1 0 0,0-1 1 0 0,0 1-1 0 0,0-1 1 0 0,0 1-1 0 0,0-1 1 0 0,1 0-1 0 0,-1 0 1 0 0,0 0 0 0 0,1 0 2 0 0,6 1-23 0 0,1-1 1 0 0,-1 0 0 0 0,1 0 0 0 0,-1-1 0 0 0,1 0 0 0 0,4-1 22 0 0,3-2-101 0 0,-1-1 0 0 0,1-1 0 0 0,-1 0 0 0 0,4-3 101 0 0,-14 6-86 0 0,1 1-1 0 0,-1-2 0 0 0,0 1 0 0 0,0-1 1 0 0,-1 1-1 0 0,1-1 0 0 0,-1-1 0 0 0,0 1 1 0 0,0 0-1 0 0,0-1 0 0 0,-1 0 0 0 0,1 0 0 0 0,0-2 87 0 0,-4 6-1 0 0,1 1 0 0 0,-1-1-1 0 0,1 1 1 0 0,-1-1 0 0 0,0 0-1 0 0,0 1 1 0 0,1-1 0 0 0,-1 0-1 0 0,0 0 1 0 0,0 1 0 0 0,0-1-1 0 0,1 0 1 0 0,-1 1-1 0 0,0-1 1 0 0,0 0 0 0 0,0 0-1 0 0,0 1 1 0 0,-1-1 0 0 0,1 0-1 0 0,0 0 1 0 0,0 1 0 0 0,0-1-1 0 0,-1 0 2 0 0,1 0 6 0 0,-1 1 0 0 0,1 0 0 0 0,-1-1 0 0 0,1 1 0 0 0,-1 0 0 0 0,1 0 0 0 0,-1-1 0 0 0,0 1 0 0 0,1 0 0 0 0,-1 0 0 0 0,1 0 0 0 0,-1 0 0 0 0,0 0 0 0 0,1 0 0 0 0,-1 0 0 0 0,1 0 0 0 0,-1 0 0 0 0,0 0 0 0 0,1 0 0 0 0,-1 0 0 0 0,0 0-7 0 0,-32 14 315 0 0,17-2-168 0 0,0 1 0 0 0,1 1 0 0 0,0 0 0 0 0,2 1 0 0 0,-2 2-146 0 0,-62 86 288 0 0,12-15-247 0 0,33-46-101 0 0,19-25-57 0 0,1 0 0 0 0,-2-1-1 0 0,0 0 1 0 0,-1-1 0 0 0,-1-1-1 0 0,0 0 1 0 0,-11 6 117 0 0,26-19-141 0 0,0 0 1 0 0,0 0 0 0 0,0-1-1 0 0,-1 1 1 0 0,1 0 0 0 0,0-1-1 0 0,0 1 1 0 0,0-1 0 0 0,-1 1-1 0 0,1-1 1 0 0,0 0 0 0 0,-1 0-1 0 0,1 1 1 0 0,0-1 0 0 0,-1 0-1 0 0,1 0 1 0 0,0 0 0 0 0,0 0-1 0 0,-1-1 1 0 0,1 1 0 0 0,0 0-1 0 0,-1-1 141 0 0,1 1-268 0 0,0-1 0 0 0,1 0 0 0 0,-1 1 0 0 0,0-1-1 0 0,0 0 1 0 0,1 0 0 0 0,-1 0 0 0 0,1 0 0 0 0,-1 0-1 0 0,1 0 1 0 0,-1 1 0 0 0,1-1 0 0 0,-1 0-1 0 0,1 0 1 0 0,0-1 0 0 0,-1 1 0 0 0,1 0 0 0 0,0 0-1 0 0,0 0 1 0 0,0 0 0 0 0,0 0 268 0 0,0-6-979 0 0,0 1 1 0 0,0-1-1 0 0,1 0 0 0 0,0 1 0 0 0,1-1 1 0 0,-1 1-1 0 0,1-1 0 0 0,0 1 979 0 0,12-27-2230 0 0</inkml:trace>
  <inkml:trace contextRef="#ctx0" brushRef="#br0" timeOffset="3069.877">5906 1338 1176 0 0,'41'1'4447'0'0,"10"1"6102"0"0,-48-2-10242 0 0,0 1 1 0 0,0 0-1 0 0,-1 0 0 0 0,1 0 0 0 0,0 0 1 0 0,-1 1-1 0 0,1-1 0 0 0,-1 1 0 0 0,1 0 1 0 0,-1-1-1 0 0,0 1 0 0 0,1 0 0 0 0,-1 0 1 0 0,0 0-1 0 0,0 1-307 0 0,31 40-120 0 0,-21-25 508 0 0,6 4-425 0 0,1-1 0 0 0,1 0 0 0 0,1-2 0 0 0,1-1 0 0 0,0 0 1 0 0,1-2-1 0 0,1 0 0 0 0,0-2 0 0 0,1-1 0 0 0,1 0 0 0 0,17 4 37 0 0,-12-6-2563 0 0,1-1-1 0 0,0-2 0 0 0,21 3 2564 0 0,-47-10-929 0 0,0 0 0 0 0,0 0-1 0 0,1-1 1 0 0,-1 1 0 0 0,0-1 0 0 0,0-1 0 0 0,1 1 0 0 0,-1-1 0 0 0,0 0-1 0 0,0-1 1 0 0,0 1 0 0 0,2-2 929 0 0,6-5-1634 0 0</inkml:trace>
  <inkml:trace contextRef="#ctx0" brushRef="#br0" timeOffset="3324.55">6584 1299 1800 0 0,'-3'2'825'0'0,"0"0"0"0"0,0 1 0 0 0,-1-1-1 0 0,1 0 1 0 0,0-1 0 0 0,-1 1 0 0 0,1 0 0 0 0,-1-1 0 0 0,0 0-1 0 0,1 0 1 0 0,-1 0 0 0 0,-2 0-825 0 0,-16 6 1955 0 0,-46 25 362 0 0,1 3 0 0 0,-35 26-2317 0 0,-120 93 1287 0 0,173-116-1757 0 0,-41 41 470 0 0,5 6-7838 0 0,49-52 606 0 0,20-21 4346 0 0</inkml:trace>
  <inkml:trace contextRef="#ctx0" brushRef="#br0" timeOffset="-1014.157">5882 162 568 0 0,'1'3'441'0'0,"0"0"-1"0"0,0 0 1 0 0,-1 0-1 0 0,1 0 1 0 0,-1 0-1 0 0,0 0 1 0 0,0 0 0 0 0,0 0-1 0 0,0 1 1 0 0,0-1-1 0 0,-1 0 1 0 0,0 0-1 0 0,1 0 1 0 0,-1 0-1 0 0,0 0 1 0 0,-1-1 0 0 0,1 1-1 0 0,0 0 1 0 0,-1 0-1 0 0,-1 1-440 0 0,-5 7 1009 0 0,0 0 0 0 0,-1-1 1 0 0,0 0-1 0 0,-4 3-1009 0 0,-14 15 85 0 0,18-18-94 0 0,-7 9 149 0 0,0 1 1 0 0,2 0-1 0 0,-12 21-140 0 0,23-38-69 0 0,1 1 1 0 0,0 0-1 0 0,0 1 0 0 0,0-1 1 0 0,0 0-1 0 0,1 0 0 0 0,-1 1 1 0 0,1-1-1 0 0,0 1 0 0 0,1-1 1 0 0,-1 1-1 0 0,1 0 0 0 0,0-1 1 0 0,0 1-1 0 0,0-1 0 0 0,1 1 1 0 0,-1 0-1 0 0,1-1 0 0 0,0 1 1 0 0,1-1-1 0 0,-1 0 0 0 0,1 1 1 0 0,1 3 68 0 0,-2-7-212 0 0,0 0 0 0 0,0 0 0 0 0,0 0 0 0 0,0 0 0 0 0,0 0 0 0 0,0 0 0 0 0,0 0 0 0 0,0 0 1 0 0,1 0-1 0 0,-1-1 0 0 0,0 1 0 0 0,1 0 0 0 0,-1-1 0 0 0,0 1 0 0 0,1-1 0 0 0,-1 1 0 0 0,0-1 0 0 0,1 0 0 0 0,-1 0 0 0 0,1 1 0 0 0,-1-1 1 0 0,1 0-1 0 0,0-1 212 0 0,33-7-4060 0 0,-10-3 1892 0 0</inkml:trace>
  <inkml:trace contextRef="#ctx0" brushRef="#br0" timeOffset="-778.528">6258 231 1360 0 0,'-15'7'6771'0'0,"-14"-2"-2975"0"0,5-1-2031 0 0,15-2-1556 0 0,0 1 1 0 0,0 1-1 0 0,0 0 1 0 0,0 0-1 0 0,0 1 0 0 0,1 0 1 0 0,0 0-1 0 0,0 1 1 0 0,1 0-1 0 0,-7 6-209 0 0,12-9 9 0 0,0-1 1 0 0,0 1-1 0 0,0-1 0 0 0,0 1 1 0 0,1 0-1 0 0,-1 0 1 0 0,1-1-1 0 0,0 1 0 0 0,0 0 1 0 0,0 0-1 0 0,0 0 0 0 0,0 1 1 0 0,0-1-1 0 0,1 0 0 0 0,0 0 1 0 0,-1 0-1 0 0,1 0 0 0 0,1 1 1 0 0,-1-1-1 0 0,0 0 1 0 0,1 0-1 0 0,-1 0 0 0 0,1 0 1 0 0,0 0-1 0 0,0 0 0 0 0,0 0 1 0 0,1 0-1 0 0,-1 0 0 0 0,1 0 1 0 0,-1-1-1 0 0,1 1 0 0 0,0 0 1 0 0,0-1-1 0 0,1 1-9 0 0,37 36-32 0 0,-33-34 30 0 0,-1 0-1 0 0,0 0 1 0 0,0 1 0 0 0,-1 0 0 0 0,1 0 0 0 0,-1 0 0 0 0,-1 1 0 0 0,1-1 0 0 0,-1 2 2 0 0,-3-7 2 0 0,-1 0 0 0 0,0 0 1 0 0,0 1-1 0 0,1-1 0 0 0,-1 0 1 0 0,0 0-1 0 0,0 1 0 0 0,-1-1 1 0 0,1 0-1 0 0,0 0 0 0 0,0 1 1 0 0,0-1-1 0 0,-1 0 0 0 0,1 0 1 0 0,-1 0-1 0 0,1 1 0 0 0,-1-1 1 0 0,1 0-1 0 0,-1 0 0 0 0,0 0 1 0 0,0 0-1 0 0,1 0 0 0 0,-1 0 1 0 0,0 0-1 0 0,0 0 0 0 0,0-1 1 0 0,0 1-1 0 0,0 0 0 0 0,0 0 0 0 0,0-1 1 0 0,0 1-1 0 0,0-1 0 0 0,-1 1 1 0 0,1-1-3 0 0,-46 20 60 0 0,42-18-55 0 0,-79 22 660 0 0,-72 11-665 0 0,40-10-2613 0 0,1 6-8094 0 0,86-21 8389 0 0</inkml:trace>
  <inkml:trace contextRef="#ctx0" brushRef="#br0" timeOffset="-2173.762">4100 78 348 0 0,'-1'7'826'0'0,"0"0"-1"0"0,0 1 1 0 0,-1-1 0 0 0,0 0-1 0 0,0-1 1 0 0,-1 1 0 0 0,0 0 0 0 0,0-1-1 0 0,-1 1 1 0 0,1-1 0 0 0,-2 0-826 0 0,-12 25 1139 0 0,-79 186 621 0 0,77-167-1637 0 0,3 0 1 0 0,2 1-1 0 0,-3 27-122 0 0,15-65-220 0 0,-3 12-1935 0 0,4-23 272 0 0,0-5-2057 0 0,-7-16 1375 0 0,3 1 1001 0 0</inkml:trace>
  <inkml:trace contextRef="#ctx0" brushRef="#br0" timeOffset="-1770.232">3820 525 652 0 0,'-6'-16'1029'0'0,"-1"1"1"0"0,2-1-1 0 0,0-1 1 0 0,1 1-1 0 0,1-1 0 0 0,0 1 1 0 0,1-1-1 0 0,0-7-1029 0 0,2 13 342 0 0,0 1 0 0 0,1 0-1 0 0,0 0 1 0 0,0 0 0 0 0,1 0 0 0 0,0 1-1 0 0,1-1 1 0 0,0 0 0 0 0,0 1-1 0 0,1 0 1 0 0,1 0 0 0 0,-1 0 0 0 0,1 0-1 0 0,6-7-341 0 0,1 1 32 0 0,1 1 1 0 0,1 0-1 0 0,0 0 0 0 0,1 2 0 0 0,0-1 1 0 0,8-3-33 0 0,-17 12-2 0 0,0 0 0 0 0,0 1 0 0 0,0 0 0 0 0,0 0 0 0 0,0 0 0 0 0,1 1 0 0 0,-1-1 0 0 0,1 2 0 0 0,0-1 0 0 0,-1 1 0 0 0,1 0 0 0 0,0 0 0 0 0,0 1 1 0 0,0 0-1 0 0,0 0 0 0 0,0 1 0 0 0,-1 0 0 0 0,1 0 0 0 0,0 0 0 0 0,0 1 2 0 0,-4-1 1 0 0,0 0 0 0 0,0 1 0 0 0,0-1 0 0 0,0 1 1 0 0,0 0-1 0 0,-1 0 0 0 0,1 0 0 0 0,0 0 0 0 0,-1 0 0 0 0,0 1 0 0 0,1-1 0 0 0,-1 1 1 0 0,0-1-1 0 0,0 1 0 0 0,-1 0 0 0 0,1 0 0 0 0,1 2-1 0 0,-1 1 0 0 0,0 0-1 0 0,0 0 1 0 0,-1 0 0 0 0,1 1-1 0 0,-1-1 1 0 0,-1 0 0 0 0,1 1-1 0 0,-1-1 1 0 0,0 2 0 0 0,-1 10 172 0 0,-2 0 1 0 0,0 0-1 0 0,0 0 0 0 0,-2-1 1 0 0,0 0-1 0 0,-3 7-172 0 0,-52 114 4866 0 0,86-152-4678 0 0,1-7-208 0 0,-2 1-28 0 0,1 1 0 0 0,1 1 0 0 0,0 1 0 0 0,1 1 0 0 0,25-9 48 0 0,-52 25 0 0 0,0-1-1 0 0,0 1 1 0 0,0 0 0 0 0,0-1-1 0 0,0 1 1 0 0,0 0 0 0 0,0 0 0 0 0,0 0-1 0 0,0 0 1 0 0,0 0 0 0 0,0 0-1 0 0,0 0 1 0 0,-1 0 0 0 0,1 0 0 0 0,0 0-1 0 0,0 0 1 0 0,0 1 0 0 0,0-1-1 0 0,0 0 1 0 0,0 1 0 0 0,0-1 0 0 0,-1 1-1 0 0,1-1 1 0 0,0 1 0 0 0,0-1-1 0 0,0 1 1 0 0,-1 0 0 0 0,1-1 0 0 0,0 1-1 0 0,-1 0 1 0 0,1-1 0 0 0,-1 1 0 0 0,1 0-1 0 0,-1 0 1 0 0,1 0 0 0 0,-1 0-1 0 0,1-1 1 0 0,-1 1 0 0 0,0 0 0 0 0,0 0-1 0 0,1 0 1 0 0,-1 0 0 0 0,0 0-1 0 0,0 0 1 0 0,0 0 0 0 0,0 0 0 0 0,0 0-1 0 0,0 0 1 0 0,0 0 0 0 0,0 0 0 0 0,0 11 4 0 0,-1-1-1 0 0,0 1 1 0 0,0-1 0 0 0,-2 5-4 0 0,1-4-10 0 0,-1 4-131 0 0,-3 30 278 0 0,6-44-328 0 0,-1 1-1 0 0,1-1 1 0 0,0 0-1 0 0,1 1 1 0 0,-1-1-1 0 0,0 0 1 0 0,1 0-1 0 0,-1 1 1 0 0,1-1-1 0 0,0 0 1 0 0,-1 0-1 0 0,1 0 0 0 0,0 1 1 0 0,0-1-1 0 0,1 0 1 0 0,-1 0 191 0 0,0-1-304 0 0,0-1 1 0 0,0 1-1 0 0,0 0 1 0 0,0-1-1 0 0,1 1 1 0 0,-1-1-1 0 0,0 1 1 0 0,0-1-1 0 0,0 1 1 0 0,1-1 0 0 0,-1 0-1 0 0,0 0 1 0 0,0 1-1 0 0,1-1 1 0 0,-1 0-1 0 0,0 0 1 0 0,0 0-1 0 0,1-1 1 0 0,-1 1-1 0 0,0 0 1 0 0,0 0-1 0 0,1-1 1 0 0,-1 1-1 0 0,0-1 1 0 0,0 1-1 0 0,0-1 1 0 0,0 1-1 0 0,0-1 1 0 0,1 0-1 0 0,-1 1 1 0 0,0-1 303 0 0,34-27-5073 0 0,-31 25 4598 0 0,14-14-994 0 0</inkml:trace>
  <inkml:trace contextRef="#ctx0" brushRef="#br0" timeOffset="-1509.466">4643 332 1288 0 0,'1'1'378'0'0,"0"1"1"0"0,-1-1-1 0 0,1 0 0 0 0,-1 1 0 0 0,1-1 0 0 0,-1 1 1 0 0,1-1-1 0 0,-1 1 0 0 0,0-1 0 0 0,0 1 1 0 0,1-1-1 0 0,-1 1 0 0 0,0-1 0 0 0,-1 1 0 0 0,1-1 1 0 0,0 1-1 0 0,0-1 0 0 0,-1 1 0 0 0,1 1-378 0 0,-14 31 1390 0 0,3-9-1186 0 0,8-16-175 0 0,1 0 0 0 0,0 0 0 0 0,0 0 0 0 0,1 0 0 0 0,0 0 0 0 0,1 5-29 0 0,0-13-99 0 0,-1 1-1 0 0,1-1 1 0 0,0 0-1 0 0,0 1 1 0 0,0-1-1 0 0,1 0 1 0 0,-1 1-1 0 0,0-1 1 0 0,1 0-1 0 0,-1 1 0 0 0,0-1 1 0 0,1 0-1 0 0,-1 1 1 0 0,1-1-1 0 0,0 0 1 0 0,-1 0-1 0 0,1 0 1 0 0,0 0-1 0 0,0 0 1 0 0,0 0-1 0 0,0 0 1 0 0,0 0-1 0 0,0 0 1 0 0,0 0-1 0 0,0 0 1 0 0,0 0-1 0 0,0-1 1 0 0,1 1-1 0 0,-1-1 0 0 0,0 1 1 0 0,0 0-1 0 0,1-1 1 0 0,-1 0-1 0 0,0 1 1 0 0,1-1-1 0 0,-1 0 1 0 0,0 0-1 0 0,1 0 1 0 0,-1 0-1 0 0,0 0 1 0 0,1 0-1 0 0,-1 0 1 0 0,0 0-1 0 0,1-1 1 0 0,-1 1-1 0 0,0 0 1 0 0,1-1 99 0 0,4-1-632 0 0,0 0 0 0 0,0 0 0 0 0,0 0 0 0 0,-1-1 0 0 0,1 0 0 0 0,1-2 632 0 0,20-11-1493 0 0</inkml:trace>
  <inkml:trace contextRef="#ctx0" brushRef="#br0" timeOffset="-1281.097">5156 279 1864 0 0,'-1'0'309'0'0,"1"-1"0"0"0,-1 1-1 0 0,1 0 1 0 0,-1-1 0 0 0,0 1-1 0 0,1-1 1 0 0,-1 1 0 0 0,1 0 0 0 0,-1-1-1 0 0,0 1 1 0 0,1 0 0 0 0,-1 0-1 0 0,0 0 1 0 0,1-1 0 0 0,-1 1-1 0 0,0 0 1 0 0,1 0 0 0 0,-1 0 0 0 0,0 0-1 0 0,1 0 1 0 0,-1 0 0 0 0,0 0-1 0 0,0 1 1 0 0,1-1 0 0 0,-1 0-309 0 0,-22 3 1800 0 0,22-3-1594 0 0,-15 3 454 0 0,-1 0 0 0 0,1 1 1 0 0,0 2-1 0 0,1-1 0 0 0,-3 2-660 0 0,11-3 163 0 0,-1-1 0 0 0,1 1-1 0 0,-1 1 1 0 0,1-1 0 0 0,1 1-1 0 0,-1 0 1 0 0,1 1-1 0 0,0 0 1 0 0,0 0 0 0 0,0 0-1 0 0,0 1-162 0 0,5-5 8 0 0,0-1-1 0 0,0 1 0 0 0,0-1 1 0 0,0 1-1 0 0,0 0 0 0 0,0 0 1 0 0,0 0-1 0 0,1-1 0 0 0,-1 1 1 0 0,1 0-1 0 0,-1 0 0 0 0,1 0 1 0 0,0 0-1 0 0,0 0 0 0 0,0 0 1 0 0,0 0-1 0 0,0 0 0 0 0,0 0 1 0 0,0-1-1 0 0,1 1 0 0 0,-1 0 1 0 0,1 0-1 0 0,-1 0 0 0 0,1 0 1 0 0,0 0-1 0 0,0-1 0 0 0,-1 1 1 0 0,1 0-1 0 0,0-1 0 0 0,1 1 1 0 0,-1-1-1 0 0,0 1 0 0 0,0-1 1 0 0,1 1-8 0 0,6 5-18 0 0,1 0 1 0 0,0 0 0 0 0,0-1 0 0 0,1 0 0 0 0,-1-1 0 0 0,2 0 17 0 0,-4-1-3 0 0,1 0 0 0 0,-1 0 0 0 0,0 0 0 0 0,-1 1 0 0 0,1 0 0 0 0,2 3 3 0 0,-8-7 2 0 0,-1 0 1 0 0,1 1-1 0 0,0-1 0 0 0,-1 0 1 0 0,1 0-1 0 0,-1 1 1 0 0,1-1-1 0 0,-1 1 0 0 0,0-1 1 0 0,1 0-1 0 0,-1 1 1 0 0,0-1-1 0 0,0 1 0 0 0,0-1 1 0 0,0 0-1 0 0,0 1 1 0 0,-1-1-1 0 0,1 1 0 0 0,0-1 1 0 0,-1 0-1 0 0,1 1 1 0 0,-1-1-1 0 0,1 0 0 0 0,-1 1 1 0 0,0-1-1 0 0,1 0 1 0 0,-1 0-1 0 0,0 1 0 0 0,0-1 1 0 0,0 0-1 0 0,0 0 1 0 0,0 0-1 0 0,0 0 0 0 0,0 0 1 0 0,0-1-1 0 0,-1 2-2 0 0,-7 5 17 0 0,0 0-1 0 0,0-1 1 0 0,0 1-1 0 0,-4 0-16 0 0,9-5 5 0 0,-47 24 33 0 0,0-2 0 0 0,-2-3 1 0 0,-45 12-39 0 0,98-33-26 0 0,-1 0 0 0 0,1 1 1 0 0,-1-1-1 0 0,1 0 0 0 0,-1 1 0 0 0,1-1 1 0 0,-1 0-1 0 0,0 0 0 0 0,1 0 0 0 0,-1 1 1 0 0,1-1-1 0 0,-1 0 0 0 0,0 0 0 0 0,1 0 0 0 0,-1 0 1 0 0,0 0-1 0 0,1 0 0 0 0,-1 0 0 0 0,1 0 1 0 0,-1 0-1 0 0,0-1 0 0 0,1 1 0 0 0,-1 0 1 0 0,1 0-1 0 0,-1 0 0 0 0,1-1 0 0 0,-1 1 1 0 0,0 0-1 0 0,1-1 0 0 0,-1 1 0 0 0,1 0 0 0 0,-1-1 1 0 0,1 1 25 0 0,0-2-224 0 0,0 1 1 0 0,0 0-1 0 0,0 0 1 0 0,1 0-1 0 0,-1-1 1 0 0,0 1-1 0 0,1 0 1 0 0,-1 0-1 0 0,0 0 0 0 0,1 0 1 0 0,0-1-1 0 0,-1 1 1 0 0,1 0-1 0 0,0 0 1 0 0,0 0 223 0 0,32-40-6551 0 0,-32 40 6479 0 0,21-23-2694 0 0,1-2 455 0 0</inkml:trace>
  <inkml:trace contextRef="#ctx0" brushRef="#br0" timeOffset="-3470.049">1952 328 516 0 0,'1'-3'277'0'0,"0"0"0"0"0,0 0 0 0 0,0 0 1 0 0,0 0-1 0 0,-1 0 0 0 0,1 0 0 0 0,-1 0 0 0 0,0 0 0 0 0,0 0 0 0 0,0 0 0 0 0,0 0 1 0 0,0 0-1 0 0,-1 0 0 0 0,1 0 0 0 0,-1 0 0 0 0,0 1 0 0 0,0-1 0 0 0,0 0 1 0 0,0 0-1 0 0,0 0 0 0 0,-1 1 0 0 0,1-1 0 0 0,-1 0-277 0 0,-1 0 111 0 0,0 0 1 0 0,-1 0-1 0 0,1 0 0 0 0,0 1 1 0 0,-1-1-1 0 0,0 1 0 0 0,1 0 1 0 0,-1 0-1 0 0,0 0 0 0 0,0 0 1 0 0,0 1-1 0 0,-1-1 0 0 0,1 1 1 0 0,0 0-1 0 0,-4 0-111 0 0,-8-1 229 0 0,0 1 0 0 0,0 1 1 0 0,1 1-1 0 0,-1 0 0 0 0,0 0 0 0 0,1 2 0 0 0,-1 0 0 0 0,1 1 1 0 0,0 0-1 0 0,-10 5-229 0 0,-7 4 321 0 0,0 2 0 0 0,1 1 0 0 0,1 1 0 0 0,-8 7-321 0 0,21-13 84 0 0,1 1 0 0 0,0 0 0 0 0,1 2 0 0 0,0 1-84 0 0,10-10 8 0 0,1-1 0 0 0,-1 1 0 0 0,1 0 0 0 0,0 1 0 0 0,1-1 0 0 0,-1 1 0 0 0,1 0 0 0 0,0-1 0 0 0,1 1 0 0 0,0 0 0 0 0,-1 1 0 0 0,2-1 0 0 0,-1 0 0 0 0,0 4-8 0 0,3-7 1 0 0,-1 1-1 0 0,1-1 1 0 0,-1 1-1 0 0,1-1 0 0 0,0 1 1 0 0,0-1-1 0 0,1 1 0 0 0,-1-1 1 0 0,1 0-1 0 0,-1 0 0 0 0,1 0 1 0 0,0 0-1 0 0,0 0 0 0 0,0 0 1 0 0,1 0-1 0 0,-1-1 1 0 0,1 1-1 0 0,0-1 0 0 0,-1 0 1 0 0,1 1-1 0 0,0-1 0 0 0,0-1 1 0 0,0 1-1 0 0,1 0 0 0 0,-1-1 1 0 0,2 1-1 0 0,13 6-5 0 0,1-1 0 0 0,0 0 0 0 0,0-2 0 0 0,4 0 5 0 0,-22-4-1 0 0,18 3-6 0 0,5 1-15 0 0,-1 2 1 0 0,20 7 21 0 0,-38-12-1 0 0,-1-1-1 0 0,0 1 0 0 0,1 0 0 0 0,-1 1 1 0 0,0-1-1 0 0,0 1 0 0 0,0 0 0 0 0,0 0 1 0 0,-1 0-1 0 0,1 0 0 0 0,-1 0 0 0 0,0 1 1 0 0,0 0-1 0 0,0 0 0 0 0,0 0 1 0 0,-1 0-1 0 0,1 0 2 0 0,-3-1 1 0 0,1 1 0 0 0,0-1 0 0 0,-1 0 1 0 0,0 1-1 0 0,1-1 0 0 0,-1 1 0 0 0,-1-1 0 0 0,1 0 0 0 0,0 1 1 0 0,-1-1-1 0 0,0 0 0 0 0,1 1 0 0 0,-2-1 0 0 0,1 0 0 0 0,0 0 1 0 0,0 0-1 0 0,-1 0 0 0 0,0 0 0 0 0,0 0 0 0 0,1 0 1 0 0,-3 2-2 0 0,-6 8 11 0 0,-1-1 0 0 0,0 0 1 0 0,-11 9-12 0 0,17-16 3 0 0,-12 10 6 0 0,0-1 0 0 0,-1 0 0 0 0,0-1 0 0 0,-1-1 1 0 0,-14 6-10 0 0,25-14 1 0 0,1 0 1 0 0,-1-1 0 0 0,1 0 0 0 0,-1 0 0 0 0,0-1 0 0 0,0 0-1 0 0,0-1 1 0 0,0 0 0 0 0,0 0 0 0 0,0 0 0 0 0,0-1-1 0 0,-1 0 1 0 0,1-1 0 0 0,0 0 0 0 0,0 0 0 0 0,0-1-1 0 0,-1 0-1 0 0,7 1-8 0 0,-1 1-1 0 0,1-1 0 0 0,0 0 1 0 0,0-1-1 0 0,0 1 0 0 0,0 0 0 0 0,0-1 1 0 0,0 1-1 0 0,0-1 0 0 0,0 1 0 0 0,0-1 1 0 0,1 0-1 0 0,-1 0 0 0 0,1 0 0 0 0,-1 0 1 0 0,1 0-1 0 0,0 0 0 0 0,0 0 0 0 0,0-1 1 0 0,-1 0 8 0 0,1-1-87 0 0,0 0 1 0 0,1-1 0 0 0,-1 1 0 0 0,1 0-1 0 0,-1-1 1 0 0,1 1 0 0 0,1-1 0 0 0,-1 1-1 0 0,0 0 1 0 0,1-1 0 0 0,0 1 86 0 0,4-14-618 0 0,1 0 0 0 0,0 1 1 0 0,1 0-1 0 0,1 0 0 0 0,1 1 618 0 0,28-50-3318 0 0,3 3 1 0 0,8-7 3317 0 0,-9 15-1269 0 0</inkml:trace>
  <inkml:trace contextRef="#ctx0" brushRef="#br0" timeOffset="-3113.52">1989 74 192 0 0,'8'-3'383'0'0,"0"1"191"0"0,1-1 1 0 0,-1 1 0 0 0,1 0 0 0 0,-1 1-1 0 0,5 0-574 0 0,-12 1 101 0 0,1-1 0 0 0,-1 1-1 0 0,0 0 1 0 0,1 1 0 0 0,-1-1-1 0 0,1 0 1 0 0,-1 0 0 0 0,1 0-1 0 0,-1 1 1 0 0,0-1 0 0 0,1 1-1 0 0,-1-1 1 0 0,0 1 0 0 0,0 0-1 0 0,1-1 1 0 0,-1 1 0 0 0,0 0-1 0 0,0 0 1 0 0,0 0 0 0 0,0 0-1 0 0,0 0 1 0 0,0 0 0 0 0,0 0 0 0 0,0 0-1 0 0,0 0 1 0 0,0 0 0 0 0,-1 0-1 0 0,1 1 1 0 0,-1-1 0 0 0,1 0-1 0 0,-1 1 1 0 0,1-1 0 0 0,-1 0-1 0 0,1 1 1 0 0,-1 0-101 0 0,1 9 175 0 0,-1 1-1 0 0,0-1 1 0 0,-1 0 0 0 0,0 1-1 0 0,0-1 1 0 0,-1 0-1 0 0,-1 0 1 0 0,0 0 0 0 0,-3 6-175 0 0,-10 27 1295 0 0,-15 27-1295 0 0,29-66 72 0 0,-11 21 187 0 0,-118 241 4002 0 0,131-265-4233 0 0,4-3-9 0 0,12-11-2 0 0,18-15-7 0 0,-24 17-13 0 0,1 1 0 0 0,1 0 1 0 0,0 0-1 0 0,0 1 1 0 0,1 1-1 0 0,0 0 0 0 0,2 0 3 0 0,-11 5-1 0 0,-1 1 0 0 0,1 0-1 0 0,0 0 1 0 0,0 0 0 0 0,-1 0-1 0 0,1 0 1 0 0,0 1 0 0 0,0-1 0 0 0,0 1-1 0 0,0 0 1 0 0,0 1 0 0 0,0-1-1 0 0,0 1 1 0 0,-1-1 0 0 0,1 1-1 0 0,0 0 1 0 0,0 1 0 0 0,-1-1-1 0 0,1 1 1 0 0,-1-1 0 0 0,1 1-1 0 0,-1 0 1 0 0,1 0 0 0 0,-1 1-1 0 0,0-1 1 0 0,0 1 0 0 0,0-1-1 0 0,-1 1 1 0 0,1 0 1 0 0,21 26 333 0 0,-17-19-670 0 0,1-1 0 0 0,0 0-1 0 0,0 0 1 0 0,1-1 0 0 0,0 0 0 0 0,0 0-1 0 0,1-1 338 0 0,-6-5-345 0 0,-1 0-1 0 0,1-1 0 0 0,-1 1 0 0 0,1-1 0 0 0,-1 0 0 0 0,1 0 1 0 0,0 0-1 0 0,0-1 0 0 0,-1 1 0 0 0,1-1 0 0 0,0 0 1 0 0,0 0-1 0 0,0 0 0 0 0,-1-1 0 0 0,1 1 0 0 0,0-1 1 0 0,0 0-1 0 0,-1 0 0 0 0,1 0 0 0 0,-1-1 0 0 0,1 1 1 0 0,-1-1-1 0 0,1 0 0 0 0,2-1 346 0 0,29-23-2974 0 0,-17 8 1899 0 0</inkml:trace>
  <inkml:trace contextRef="#ctx0" brushRef="#br0" timeOffset="-2816.605">2499 441 524 0 0,'1'-1'263'0'0,"1"0"0"0"0,-1 1 0 0 0,0-1 0 0 0,-1 0 0 0 0,1 0 0 0 0,0 0 0 0 0,0 0 0 0 0,0 0 0 0 0,0 0 0 0 0,-1-1 0 0 0,1 1 0 0 0,-1 0 0 0 0,1 0 0 0 0,-1 0 0 0 0,1-1 0 0 0,-1 1 0 0 0,1 0 1 0 0,-1 0-1 0 0,0-1 0 0 0,0 1 0 0 0,0 0 0 0 0,0-1 0 0 0,0 1 0 0 0,0 0 0 0 0,0-1-263 0 0,-1 1 128 0 0,0 0 1 0 0,1 1 0 0 0,-1-1 0 0 0,0 0 0 0 0,0 1-1 0 0,0-1 1 0 0,0 0 0 0 0,0 1 0 0 0,0-1-1 0 0,0 1 1 0 0,0 0 0 0 0,0-1 0 0 0,0 1-1 0 0,0 0 1 0 0,0-1 0 0 0,0 1 0 0 0,0 0 0 0 0,0 0-1 0 0,0 0 1 0 0,0 0 0 0 0,-1 0 0 0 0,1 0-1 0 0,0 0 1 0 0,0 1 0 0 0,0-1 0 0 0,0 0 0 0 0,0 0-1 0 0,0 1 1 0 0,0-1 0 0 0,0 1 0 0 0,0-1-1 0 0,0 1-128 0 0,-8 2 266 0 0,0 1-1 0 0,1-1 0 0 0,-1 2 0 0 0,1-1 1 0 0,0 1-1 0 0,1 1 0 0 0,-1-1 0 0 0,-3 4-265 0 0,7-5 98 0 0,-1 0 0 0 0,1 1 0 0 0,0-1-1 0 0,0 1 1 0 0,0 0 0 0 0,1 0-1 0 0,-1 0 1 0 0,1 0 0 0 0,1 1 0 0 0,-1-1-1 0 0,1 1 1 0 0,0 0 0 0 0,-1 4-98 0 0,2-8 1 0 0,1-1 0 0 0,0 1 0 0 0,0 0 0 0 0,0 0 0 0 0,0 0 0 0 0,0 0 0 0 0,0 0 0 0 0,1-1 0 0 0,-1 1 0 0 0,0 0 0 0 0,1 0 0 0 0,0 0 0 0 0,-1-1 0 0 0,1 1 0 0 0,0 0 0 0 0,0-1 0 0 0,0 1 0 0 0,0-1 0 0 0,0 1 0 0 0,0-1 0 0 0,0 1 0 0 0,1-1 0 0 0,-1 0 0 0 0,1 1 0 0 0,-1-1 0 0 0,1 0 0 0 0,-1 0 0 0 0,1 0 0 0 0,-1 0 0 0 0,1-1 0 0 0,0 1 0 0 0,0 0 0 0 0,-1-1 0 0 0,1 1 0 0 0,0-1 0 0 0,0 1 0 0 0,0-1 0 0 0,-1 0 0 0 0,1 0 0 0 0,1 0-1 0 0,6 1-6 0 0,-1 0 1 0 0,1-1-1 0 0,-1 0 1 0 0,1-1 0 0 0,-1 1-1 0 0,1-2 1 0 0,-1 1-1 0 0,3-2 6 0 0,-1 0-261 0 0,-1-1 0 0 0,0 1 0 0 0,0-2 0 0 0,0 1 0 0 0,0-1 0 0 0,-1-1 0 0 0,5-3 261 0 0,-12 8-159 0 0,1 0 0 0 0,-1 0-1 0 0,1 0 1 0 0,-1 0 0 0 0,0-1 0 0 0,1 1-1 0 0,-1 0 1 0 0,0-1 0 0 0,0 1-1 0 0,0-1 1 0 0,0 1 0 0 0,0-1-1 0 0,0 1 1 0 0,-1-1 0 0 0,1 0 0 0 0,0 1-1 0 0,-1-1 1 0 0,1 0 0 0 0,-1 1-1 0 0,0-1 1 0 0,1 0 0 0 0,-1 0-1 0 0,0 0 1 0 0,0 1 0 0 0,0-1 0 0 0,0 0-1 0 0,-1 0 1 0 0,1 1 0 0 0,0-1-1 0 0,-1 0 1 0 0,0 0 0 0 0,1 1-1 0 0,-1-1 1 0 0,0 0 0 0 0,1 1 0 0 0,-1-1-1 0 0,0 1 1 0 0,0-1 0 0 0,0 1-1 0 0,-1 0 1 0 0,1-1 0 0 0,0 1-1 0 0,0 0 1 0 0,-1 0 0 0 0,0-1 159 0 0,-1 0-273 0 0,1 0 0 0 0,-1 0 0 0 0,0 1 0 0 0,0-1 1 0 0,0 1-1 0 0,-1-1 0 0 0,1 1 0 0 0,0 0 0 0 0,-2 0 273 0 0,-1-1-388 0 0,5 2-209 0 0,1 0-120 0 0,0 0-27 0 0,0 0 44 0 0</inkml:trace>
  <inkml:trace contextRef="#ctx0" brushRef="#br0" timeOffset="-2487.942">2788 401 1552 0 0,'-7'9'1567'0'0,"0"0"0"0"0,-1-1 0 0 0,0 1 0 0 0,-1-2 0 0 0,-3 4-1567 0 0,6-7 130 0 0,0 0 1 0 0,1 1 0 0 0,-1 0-1 0 0,1 0 1 0 0,0 0-1 0 0,1 1 1 0 0,-1 0-1 0 0,1 0 1 0 0,0 0-1 0 0,1 0 1 0 0,-1 1-1 0 0,1-1 1 0 0,0 1-1 0 0,1 0 1 0 0,0 0-131 0 0,1-4 13 0 0,0-1 1 0 0,1 1-1 0 0,-1 0 0 0 0,1 0 1 0 0,0 0-1 0 0,0 0 1 0 0,0-1-1 0 0,0 1 0 0 0,1 0 1 0 0,-1 0-1 0 0,1 0 0 0 0,-1 0 1 0 0,1-1-1 0 0,0 1 0 0 0,0 0 1 0 0,0-1-1 0 0,1 1 0 0 0,-1-1 1 0 0,0 1-1 0 0,1-1 1 0 0,0 1-1 0 0,0-1 0 0 0,0 0 1 0 0,0 0-14 0 0,2 1 21 0 0,0 0 1 0 0,0 0-1 0 0,0-1 1 0 0,0 0-1 0 0,1 0 1 0 0,-1 0-1 0 0,1-1 1 0 0,0 1-1 0 0,-1-1 1 0 0,1 0-1 0 0,0 0 1 0 0,0-1 0 0 0,-1 0-1 0 0,3 1-21 0 0,7-1 25 0 0,-1-1 0 0 0,1 0 0 0 0,-1 0 0 0 0,0-2-1 0 0,0 1 1 0 0,0-2 0 0 0,0 0 0 0 0,0 0 0 0 0,6-4-25 0 0,-12 5 18 0 0,0-1-1 0 0,-1 1 1 0 0,1-1 0 0 0,-1 0 0 0 0,0 0 0 0 0,0-1-1 0 0,0 0 1 0 0,0 0 0 0 0,-1-1 0 0 0,0 1-1 0 0,0-1 1 0 0,-1 0 0 0 0,1 0 0 0 0,-1-1 0 0 0,-1 1-1 0 0,1-1 1 0 0,1-4-18 0 0,-5 10 42 0 0,0 0 0 0 0,1 1-1 0 0,-1-1 1 0 0,0 0 0 0 0,0 1-1 0 0,1-1 1 0 0,-1 0 0 0 0,0 0-1 0 0,0 1 1 0 0,0-1 0 0 0,0 0 0 0 0,0 0-1 0 0,0 1 1 0 0,0-1 0 0 0,0 0-1 0 0,0 0 1 0 0,-1 0 0 0 0,1 1 0 0 0,0-1-1 0 0,0 0 1 0 0,-1 1 0 0 0,1-1-1 0 0,0 0 1 0 0,-1 1-42 0 0,1-1 42 0 0,-1 1 0 0 0,1 0 0 0 0,-1-1 0 0 0,0 1 0 0 0,1 0 0 0 0,-1 0 0 0 0,1 0 0 0 0,-1-1 0 0 0,0 1 0 0 0,1 0 1 0 0,-1 0-1 0 0,0 0 0 0 0,1 0 0 0 0,-1 0 0 0 0,0 0 0 0 0,1 0 0 0 0,-1 1 0 0 0,0-1 0 0 0,1 0 0 0 0,-1 0 0 0 0,0 1-42 0 0,-2 0 75 0 0,-1 0 0 0 0,1 1 0 0 0,0-1-1 0 0,-1 1 1 0 0,1 0 0 0 0,0 0 0 0 0,0 0 0 0 0,0 0 0 0 0,0 1-75 0 0,-1 2 27 0 0,1-1 0 0 0,-1 0 0 0 0,1 1 0 0 0,0 0 0 0 0,0-1 0 0 0,0 1 0 0 0,1 0 0 0 0,0 1 0 0 0,0-1 0 0 0,0 0 0 0 0,0 1 0 0 0,1-1 0 0 0,0 1 0 0 0,0 4-27 0 0,1-8 1 0 0,0 1 0 0 0,0-1 0 0 0,1 1 0 0 0,-1 0 0 0 0,1-1 0 0 0,0 1 0 0 0,-1-1 0 0 0,1 1-1 0 0,0-1 1 0 0,1 1 0 0 0,-1-1 0 0 0,0 0 0 0 0,1 0 0 0 0,-1 1 0 0 0,1-1 0 0 0,0 0 0 0 0,-1 0 0 0 0,1-1 0 0 0,0 1 0 0 0,0 0 0 0 0,0-1 0 0 0,1 1 0 0 0,-1-1 0 0 0,0 1 0 0 0,1-1 0 0 0,-1 0 0 0 0,0 0 0 0 0,1 0 0 0 0,-1 0 0 0 0,1-1-1 0 0,0 1 1 0 0,0-1-1 0 0,7 2-2 0 0,0 0-1 0 0,1-2 1 0 0,-1 1 0 0 0,0-1-1 0 0,1 0 1 0 0,-1-1-1 0 0,0 0 1 0 0,0-1-1 0 0,0 0 1 0 0,0-1-1 0 0,4-1 3 0 0,15-6-73 0 0,0-2-1 0 0,-1 0 1 0 0,4-4 73 0 0,-15 7-505 0 0,-2-1-1 0 0,1 0 1 0 0,-1-1 0 0 0,2-3 505 0 0,52-51-6564 0 0,-41 37 2789 0 0,-11 13 1915 0 0</inkml:trace>
  <inkml:trace contextRef="#ctx0" brushRef="#br0" timeOffset="4621.611">465 9 848 0 0,'1'-1'144'0'0,"-1"0"1"0"0,1 1-1 0 0,0-1 0 0 0,-1 0 0 0 0,1 1 0 0 0,0-1 1 0 0,-1 1-1 0 0,1-1 0 0 0,0 1 0 0 0,0-1 1 0 0,0 1-1 0 0,0 0 0 0 0,-1-1 0 0 0,1 1 0 0 0,0 0 1 0 0,0 0-1 0 0,0-1 0 0 0,0 1 0 0 0,0 0 1 0 0,0 0-1 0 0,0 0 0 0 0,0 0 0 0 0,-1 0 0 0 0,1 0 1 0 0,0 0-1 0 0,0 1 0 0 0,0-1 0 0 0,1 0-144 0 0,-1 1 85 0 0,0 0 1 0 0,0 0-1 0 0,0 0 0 0 0,0 1 0 0 0,0-1 0 0 0,0 0 0 0 0,0 0 0 0 0,-1 1 0 0 0,1-1 0 0 0,0 0 1 0 0,-1 1-1 0 0,1-1 0 0 0,-1 0 0 0 0,1 1 0 0 0,-1-1 0 0 0,0 1-85 0 0,2 8 181 0 0,-1 0 0 0 0,0 1 0 0 0,0-1 0 0 0,-1 8-181 0 0,-11 103 698 0 0,-4 0 0 0 0,-25 84-698 0 0,32-162 84 0 0,-98 429 1557 0 0,-128 339-1641 0 0,210-743 368 0 0,9-27-198 0 0,1 0-1 0 0,2 0 1 0 0,3 1 0 0 0,0 0-1 0 0,-1 34-169 0 0,10-68 54 0 0,0 0 1 0 0,0 0-1 0 0,1 0 0 0 0,0 0 0 0 0,0 0 1 0 0,1 0-1 0 0,0-1 0 0 0,0 1 0 0 0,1-1 0 0 0,0 1 1 0 0,0-1-1 0 0,1 0 0 0 0,0 0 0 0 0,0 0 1 0 0,1-1-1 0 0,-1 1 0 0 0,1-1 0 0 0,1 0 1 0 0,-1-1-1 0 0,1 1 0 0 0,0-1 0 0 0,1 0 1 0 0,-1-1-1 0 0,1 1 0 0 0,0-1 0 0 0,6 2-54 0 0,6 3 173 0 0,0-2 0 0 0,1-1 0 0 0,0 0-1 0 0,0-1 1 0 0,0-1 0 0 0,0-1 0 0 0,1-1-1 0 0,0-1 1 0 0,17-1-173 0 0,122-10 3183 0 0,107-21-3183 0 0,-31 1 1445 0 0,965-39-248 0 0,-545 40-489 0 0,1587-122 534 0 0,-885 83-1060 0 0,-949 70-1794 0 0,0 18 0 0 0,131 34 1612 0 0,-390-32-2896 0 0,186 21-9503 0 0,-271-38 9859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0:2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28 733 764 0 0,'-1'-2'658'0'0,"0"0"1"0"0,1 0-1 0 0,-1 0 0 0 0,0 0 1 0 0,-1 1-1 0 0,1-1 0 0 0,0 0 1 0 0,0 1-1 0 0,-1-1 0 0 0,1 1 0 0 0,-1-1 1 0 0,1 1-1 0 0,-1 0 0 0 0,-1-1-658 0 0,-5-6 3158 0 0,21 9-1519 0 0,30 11-1151 0 0,23 5 15 0 0,-1 2 0 0 0,-1 3 0 0 0,32 18-503 0 0,-80-33-184 0 0,1 2 0 0 0,-2 0-1 0 0,1 0 1 0 0,-1 1 0 0 0,-1 1 0 0 0,0 1 0 0 0,0 0-1 0 0,-2 1 1 0 0,1 0 0 0 0,-1 1 0 0 0,-1 0 0 0 0,-1 1 0 0 0,0 0-1 0 0,-1 1 1 0 0,5 10 184 0 0,-9-12-1175 0 0,0 1-1 0 0,-1-1 0 0 0,0 1 0 0 0,-1 0 1 0 0,-1 0-1 0 0,0 0 0 0 0,-1 6 1176 0 0,-1-20-1599 0 0,-5-9-1317 0 0,1-2 1790 0 0</inkml:trace>
  <inkml:trace contextRef="#ctx0" brushRef="#br0" timeOffset="285.176">403 431 1548 0 0,'0'-1'126'0'0,"0"1"0"0"0,0 0 0 0 0,0 0 1 0 0,0-1-1 0 0,0 1 0 0 0,-1 0 0 0 0,1 0 0 0 0,0 0 0 0 0,0-1 0 0 0,0 1 0 0 0,0 0 1 0 0,0 0-1 0 0,-1 0 0 0 0,1 0 0 0 0,0-1 0 0 0,0 1 0 0 0,0 0 0 0 0,-1 0 0 0 0,1 0 0 0 0,0 0 1 0 0,0 0-1 0 0,-1 0 0 0 0,1 0 0 0 0,0 0 0 0 0,0 0 0 0 0,-1 0 0 0 0,1-1 0 0 0,0 1 0 0 0,0 0 1 0 0,0 0-1 0 0,-1 0 0 0 0,1 1 0 0 0,0-1 0 0 0,0 0 0 0 0,-1 0 0 0 0,1 0 0 0 0,0 0 0 0 0,0 0 1 0 0,-1 0-1 0 0,1 0 0 0 0,0 0 0 0 0,0 0 0 0 0,0 0 0 0 0,-1 1 0 0 0,1-1 0 0 0,0 0-126 0 0,-10 14 1907 0 0,-3 19-1201 0 0,-3 50 240 0 0,3 0 1 0 0,-1 70-947 0 0,3-24 38 0 0,2 25 127 0 0,1-17-3161 0 0,8-123 930 0 0,2-11-3235 0 0,4-9 3902 0 0</inkml:trace>
  <inkml:trace contextRef="#ctx0" brushRef="#br0" timeOffset="658.189">753 519 1776 0 0,'0'-9'1395'0'0,"1"0"0"0"0,0 1 0 0 0,0-1 1 0 0,1 1-1 0 0,0 0 0 0 0,1-1 0 0 0,1-3-1395 0 0,2-2 463 0 0,1 1 1 0 0,0-1-1 0 0,1 1 1 0 0,2-2-464 0 0,5-5-130 0 0,0 1 0 0 0,1 1 0 0 0,0 1 0 0 0,2 0 0 0 0,8-5 130 0 0,-16 14 2 0 0,1 0 0 0 0,-1 1 0 0 0,1 0 0 0 0,1 0 0 0 0,-1 1 0 0 0,8-2-2 0 0,-14 7 16 0 0,0-1 0 0 0,0 1 0 0 0,1-1 0 0 0,-1 2 0 0 0,0-1 0 0 0,1 0 0 0 0,-1 1 0 0 0,1 0 0 0 0,-1 0 0 0 0,0 1 0 0 0,1 0 0 0 0,-1 0 0 0 0,0 0 0 0 0,1 0 0 0 0,-1 1 0 0 0,0 0 0 0 0,0 0-16 0 0,4 1 20 0 0,0 0-1 0 0,0 0 1 0 0,0-1 0 0 0,1 0 0 0 0,-1-1 0 0 0,0 0 0 0 0,1-1-1 0 0,-1 1 1 0 0,1-2 0 0 0,-1 1 0 0 0,0-2 0 0 0,1 1-1 0 0,-1-1 1 0 0,0 0 0 0 0,0-1 0 0 0,0 0 0 0 0,0-1 0 0 0,-1 0-1 0 0,5-2-19 0 0,12-8-31 0 0,-1-1 0 0 0,-1 0-1 0 0,0-2 1 0 0,-1-1 0 0 0,19-19 31 0 0,-9-2-784 0 0,-31 38 534 0 0,0 0 0 0 0,0 0 0 0 0,0-1-1 0 0,0 1 1 0 0,0 0 0 0 0,0-1 0 0 0,-1 1-1 0 0,1-1 1 0 0,0 1 0 0 0,-1-1 0 0 0,0 1-1 0 0,1-1 1 0 0,-1 0 0 0 0,0 1 0 0 0,0-1-1 0 0,1 1 1 0 0,-1-1 0 0 0,-1 0 0 0 0,1 1-1 0 0,0-1 1 0 0,0 1 0 0 0,-1-1-1 0 0,1 0 1 0 0,0 1 0 0 0,-1-1 0 0 0,0 1-1 0 0,1-1 1 0 0,-2 0 250 0 0,-5-3-2223 0 0,-4 5 247 0 0</inkml:trace>
  <inkml:trace contextRef="#ctx0" brushRef="#br0" timeOffset="1000.292">1116 615 132 0 0,'-7'13'1332'0'0,"0"0"0"0"0,-1 0 0 0 0,0-1 1 0 0,-1 0-1 0 0,0 0 0 0 0,-1-1 0 0 0,0 0 0 0 0,-5 3-1332 0 0,85-84 1468 0 0,-40 39-1229 0 0,1 1-1 0 0,1 1 1 0 0,16-9-239 0 0,-34 28 90 0 0,1 1-1 0 0,-1 1 0 0 0,1 0 1 0 0,1 1-1 0 0,0 0 0 0 0,0 2 1 0 0,4-1-90 0 0,-8 3 89 0 0,-1 1 0 0 0,1 0 1 0 0,0 1-1 0 0,0 0 0 0 0,0 1 1 0 0,0 1-1 0 0,0 0 0 0 0,0 0 1 0 0,0 1-1 0 0,7 2-89 0 0,-10-1-87 0 0,0-2 0 0 0,1 1 0 0 0,-1-1 0 0 0,1-1 0 0 0,-1 1 1 0 0,1-2-1 0 0,-1 1 0 0 0,1-1 0 0 0,-1-1 0 0 0,0 0 0 0 0,1 0 0 0 0,-1-1 0 0 0,1 0 87 0 0,-2 0-722 0 0,-1-1 0 0 0,1 0 0 0 0,-1 0 0 0 0,0 0 0 0 0,0-1 0 0 0,0 0 0 0 0,-1 0 0 0 0,0-1 0 0 0,0 0 0 0 0,0 0 0 0 0,-1 0 0 0 0,1-1 0 0 0,-2 1 0 0 0,1-1 0 0 0,0-2 722 0 0,7-17-2088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36:45.31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1723 1139 1704 0 0,'36'-41'11231'0'0,"-138"130"-6628"0"0,-58 37-2756 0 0,98-84-1621 0 0,-64 50 140 0 0,106-75-322 0 0,0 0 0 0 0,1 2 1 0 0,1 0-1 0 0,-12 17-44 0 0,29-35 1 0 0,0 0-1 0 0,0 0 1 0 0,0 0 0 0 0,1 0 0 0 0,-1 0 0 0 0,0 0-1 0 0,1 0 1 0 0,-1 0 0 0 0,1 0 0 0 0,-1 1 0 0 0,1-1-1 0 0,0 0 1 0 0,-1 0 0 0 0,1 0 0 0 0,0 1 0 0 0,0-1-1 0 0,0 0 1 0 0,0 0 0 0 0,0 1 0 0 0,0-1 0 0 0,0 0-1 0 0,1 0 1 0 0,-1 0 0 0 0,0 1 0 0 0,0-1 0 0 0,1 0-1 0 0,-1 0 1 0 0,1 0 0 0 0,0 1-1 0 0,0 0 2 0 0,1 0 0 0 0,0-1-1 0 0,0 1 1 0 0,0 0 0 0 0,1 0 0 0 0,-1-1 0 0 0,0 0 0 0 0,1 1 0 0 0,-1-1 0 0 0,0 0-1 0 0,1 0 1 0 0,0 0 0 0 0,0 0-2 0 0,12 3 8 0 0,-1-1 0 0 0,1-1-1 0 0,0 0 1 0 0,8 0-8 0 0,43-2 115 0 0,0-3-1 0 0,0-3 1 0 0,8-4-115 0 0,2 0-5384 0 0,74 0 5384 0 0,-136 12-3835 0 0,-14 4-552 0 0,-21 7-157 0 0,-7-1 2494 0 0</inkml:trace>
  <inkml:trace contextRef="#ctx0" brushRef="#br0" timeOffset="277.481">1171 1896 604 0 0,'-4'5'1010'0'0,"-13"17"3586"0"0,16-21-4177 0 0,0-1 0 0 0,0 1 0 0 0,1 0 0 0 0,-1-1 0 0 0,0 1 0 0 0,0-1 0 0 0,0 1 0 0 0,0-1-1 0 0,0 0 1 0 0,0 0 0 0 0,0 1 0 0 0,0-1 0 0 0,0 0 0 0 0,0 0 0 0 0,0 0 0 0 0,0 0 0 0 0,0 0 0 0 0,0 0 0 0 0,0 0-1 0 0,0 0 1 0 0,0 0 0 0 0,0-1 0 0 0,0 1 0 0 0,-1 0-419 0 0,13-5 4812 0 0,9 0-4871 0 0,92-16 256 0 0,-32 4-332 0 0,0 4-1 0 0,0 3 0 0 0,18 3 136 0 0,4 8-1931 0 0,49 7-7511 0 0,-43-2 2161 0 0,-63-4 5368 0 0</inkml:trace>
  <inkml:trace contextRef="#ctx0" brushRef="#br0" timeOffset="793.175">4337 418 796 0 0,'15'4'6325'0'0,"4"1"-630"0"0,1 5-5113 0 0,25 15-469 0 0,0-3 0 0 0,1-1 0 0 0,1-3 0 0 0,1-2 0 0 0,1-1-113 0 0,32 11-62 0 0,14 10 62 0 0,-70-25-74 0 0,-1 1 1 0 0,0 1-1 0 0,0 1 0 0 0,-2 1 1 0 0,17 14 73 0 0,-26-18-603 0 0,-1 1 1 0 0,0 1 0 0 0,-1 0 0 0 0,0 0 0 0 0,1 4 602 0 0,-6-8-1453 0 0,-1-1 0 0 0,0 1-1 0 0,0 1 1 0 0,-1-1 0 0 0,2 8 1453 0 0,-5-8-1964 0 0</inkml:trace>
  <inkml:trace contextRef="#ctx0" brushRef="#br0" timeOffset="1079.082">5346 258 948 0 0,'-29'12'3073'0'0,"-69"30"4558"0"0,68-28-6328 0 0,2 2 0 0 0,-8 6-1303 0 0,-61 40 560 0 0,-39 25 972 0 0,-92 80-1532 0 0,194-138 107 0 0,2 1 0 0 0,-3 5-107 0 0,-9 19-2302 0 0,37-42-515 0 0,0-1 0 0 0,0 1 0 0 0,-4 12 2817 0 0,8-15-2774 0 0,3-7 509 0 0</inkml:trace>
  <inkml:trace contextRef="#ctx0" brushRef="#br0" timeOffset="-736.511">159 1403 1224 0 0,'-2'14'8191'0'0,"-8"72"-7643"0"0,-25 210 995 0 0,-48 171-1543 0 0,81-457-802 0 0,0 0-1 0 0,-1 0 1 0 0,0 0-1 0 0,-1 0 0 0 0,-1 0 803 0 0,5-10-69 0 0,0 1-1 0 0,0-1 1 0 0,0 0 0 0 0,0 0-1 0 0,0 0 1 0 0,0 1-1 0 0,0-1 1 0 0,0 0-1 0 0,0 0 1 0 0,0 0 0 0 0,0 1-1 0 0,0-1 1 0 0,0 0-1 0 0,0 0 1 0 0,-1 0-1 0 0,1 0 1 0 0,0 1 0 0 0,0-1-1 0 0,0 0 1 0 0,0 0-1 0 0,0 0 1 0 0,0 0-1 0 0,-1 0 1 0 0,1 0 0 0 0,0 1-1 0 0,0-1 1 0 0,0 0-1 0 0,0 0 1 0 0,-1 0-1 0 0,1 0 1 0 0,0 0-1 0 0,0 0 1 0 0,0 0 0 0 0,-1 0-1 0 0,1 0 1 0 0,0 0-1 0 0,0 0 1 0 0,0 0-1 0 0,-1 0 1 0 0,1 0 0 0 0,0 0-1 0 0,0 0 1 0 0,0 0-1 0 0,0 0 1 0 0,-1 0-1 0 0,1 0 1 0 0,0 0 0 0 0,0 0-1 0 0,0 0 1 0 0,-1-1-1 0 0,1 1 1 0 0,0 0-1 0 0,0 0 1 0 0,0 0 0 0 0,0 0-1 0 0,0 0 1 0 0,-1 0-1 0 0,1-1 1 0 0,0 1-1 0 0,0 0 1 0 0,0 0-1 0 0,0 0 1 0 0,0 0 0 0 0,0-1 69 0 0,-1-9-1978 0 0</inkml:trace>
  <inkml:trace contextRef="#ctx0" brushRef="#br0" timeOffset="-389.949">57 1558 1608 0 0,'-1'-22'3655'0'0,"1"14"-2462"0"0,0 1-1 0 0,0-1 1 0 0,0 0 0 0 0,1 1 0 0 0,0-2-1193 0 0,0 6 96 0 0,0-1 0 0 0,0 1 1 0 0,1 0-1 0 0,-1 0 0 0 0,1 1 1 0 0,-1-1-1 0 0,1 0 0 0 0,0 0 1 0 0,0 1-1 0 0,0-1 0 0 0,0 1 1 0 0,0-1-1 0 0,1 1 0 0 0,0-1-96 0 0,8-5 26 0 0,1 0 0 0 0,0 1 0 0 0,0 0 0 0 0,0 1 0 0 0,1 1 0 0 0,0-1 0 0 0,0 2 0 0 0,0 0 0 0 0,1 1-1 0 0,-1 0 1 0 0,1 1 0 0 0,12-1-26 0 0,-6 2 8 0 0,1 1 0 0 0,0 0 0 0 0,-1 1-1 0 0,1 2 1 0 0,-1 0 0 0 0,0 1 0 0 0,1 1 0 0 0,4 3-8 0 0,-9-2 4 0 0,0 0 1 0 0,0 1-1 0 0,-1 1 1 0 0,0 1-1 0 0,-1 0 1 0 0,10 9-5 0 0,-20-16 1 0 0,0 1 1 0 0,0 1-1 0 0,0-1 1 0 0,-1 0-1 0 0,1 1 1 0 0,-1 0 0 0 0,0 0-1 0 0,0 0 1 0 0,0 0-1 0 0,0 0 1 0 0,-1 1-1 0 0,0-1 1 0 0,0 1-1 0 0,0 0 1 0 0,0-1-1 0 0,-1 1 1 0 0,0 0-1 0 0,0 0 1 0 0,0 0-1 0 0,-1 0 1 0 0,1 0-1 0 0,-1 0 1 0 0,0 0 0 0 0,-1 3-2 0 0,-1-2 6 0 0,0 0 0 0 0,-1-1 1 0 0,0 1-1 0 0,0-1 0 0 0,0 1 1 0 0,-1-1-1 0 0,1 0 1 0 0,-1-1-1 0 0,-1 1 0 0 0,1-1 1 0 0,0 1-1 0 0,-1-1 1 0 0,0 0-1 0 0,0-1 0 0 0,0 1 1 0 0,-1-1-1 0 0,1 0 0 0 0,-1-1 1 0 0,-3 2-7 0 0,-15 6 187 0 0,0 0 0 0 0,-1-2 0 0 0,-25 5-187 0 0,-6-2 274 0 0,-1-2 0 0 0,0-2 0 0 0,0-3 0 0 0,-23-3-274 0 0,64 1 34 0 0,14 2-703 0 0,4-3 457 0 0,-1 0 1 0 0,1 0-1 0 0,0 0 1 0 0,0 0-1 0 0,0 0 1 0 0,-1-1-1 0 0,1 1 1 0 0,0-1-1 0 0,0 1 1 0 0,0-1-1 0 0,0 0 1 0 0,2 0 211 0 0,14 1-1544 0 0,0-1 1 0 0,0-1 0 0 0,0 0-1 0 0,0-2 1 0 0,0 0 0 0 0,13-5 1543 0 0,19-4-1786 0 0</inkml:trace>
  <inkml:trace contextRef="#ctx0" brushRef="#br0" timeOffset="1906.98">3081 1609 796 0 0,'2'0'663'0'0,"0"1"-1"0"0,0-1 1 0 0,1 1 0 0 0,-1-1-1 0 0,0 0 1 0 0,0 0-1 0 0,0 0 1 0 0,0 0 0 0 0,0 0-1 0 0,1 0 1 0 0,-1-1 0 0 0,0 1-1 0 0,0-1 1 0 0,0 1-663 0 0,14-3 965 0 0,171-11 1402 0 0,43-14-2367 0 0,185-42 832 0 0,-117 19-795 0 0,913-123-1047 0 0,-1158 168 586 0 0,154-23-3335 0 0,-123 14-3542 0 0,35-12 7301 0 0,-86 16-1572 0 0</inkml:trace>
  <inkml:trace contextRef="#ctx0" brushRef="#br0" timeOffset="2390.072">3799 2074 380 0 0,'0'0'170'0'0,"-1"0"-1"0"0,1-1 1 0 0,0 1 0 0 0,0 0-1 0 0,0-1 1 0 0,-1 1-1 0 0,1 0 1 0 0,0-1 0 0 0,0 1-1 0 0,-1 0 1 0 0,1 0 0 0 0,0-1-1 0 0,-1 1 1 0 0,1 0-1 0 0,0 0 1 0 0,-1 0 0 0 0,1 0-1 0 0,0-1 1 0 0,-1 1-1 0 0,1 0 1 0 0,-1 0 0 0 0,1 0-1 0 0,0 0 1 0 0,-1 0 0 0 0,1 0-1 0 0,-1 0 1 0 0,1 0-1 0 0,0 0 1 0 0,-1 0 0 0 0,1 0-1 0 0,-1 0 1 0 0,1 0 0 0 0,0 0-1 0 0,-1 0 1 0 0,1 1-1 0 0,0-1 1 0 0,-1 0 0 0 0,1 0-1 0 0,0 0 1 0 0,-1 1 0 0 0,1-1-1 0 0,0 0 1 0 0,-1 0-1 0 0,1 1 1 0 0,0-1-170 0 0,-18 10 2306 0 0,0 7-1886 0 0,1 1 0 0 0,1 1 0 0 0,1 0 0 0 0,0 1 0 0 0,2 1 1 0 0,0 0-1 0 0,-1 6-420 0 0,-2 0 236 0 0,-25 43 128 0 0,-20 49-364 0 0,51-96-71 0 0,1 0 0 0 0,0 0 0 0 0,2 1 0 0 0,1 0 0 0 0,1 0 0 0 0,1 1 0 0 0,0 14 71 0 0,4-33-356 0 0,0 0 1 0 0,0-1-1 0 0,0 1 1 0 0,1 0 0 0 0,0-1-1 0 0,0 1 1 0 0,0-1 0 0 0,1 1-1 0 0,0-1 1 0 0,2 5 355 0 0,-3-7-277 0 0,0-1-1 0 0,1 0 1 0 0,-1 0 0 0 0,1 0 0 0 0,-1-1 0 0 0,1 1-1 0 0,0 0 1 0 0,0-1 0 0 0,0 1 0 0 0,0-1 0 0 0,0 1-1 0 0,0-1 1 0 0,0 0 0 0 0,0 0 0 0 0,0 0 0 0 0,1 0-1 0 0,-1 0 1 0 0,0 0 0 0 0,1-1 0 0 0,-1 1 0 0 0,1-1-1 0 0,-1 0 1 0 0,1 0 0 0 0,-1 0 0 0 0,0 0 0 0 0,2 0 277 0 0,23-3-1838 0 0</inkml:trace>
  <inkml:trace contextRef="#ctx0" brushRef="#br0" timeOffset="3012.415">4027 2458 1704 0 0,'-1'-1'357'0'0,"0"1"-1"0"0,-1-1 1 0 0,1 1-1 0 0,0-1 1 0 0,0 1-1 0 0,-1-1 1 0 0,1 1 0 0 0,0 0-1 0 0,-1-1 1 0 0,1 1-1 0 0,-1 0 1 0 0,1 0-1 0 0,0 0 1 0 0,-1 0-1 0 0,1 1 1 0 0,-1-1 0 0 0,1 0-1 0 0,-1 1-356 0 0,-27 7 1596 0 0,21-6-976 0 0,-20 7-96 0 0,0 0 1 0 0,1 2 0 0 0,1 2 0 0 0,-25 14-525 0 0,37-19 199 0 0,2 0 1 0 0,-1 1-1 0 0,1 1 0 0 0,0 0 1 0 0,1 1-1 0 0,0 0 1 0 0,1 1-1 0 0,0 0 0 0 0,1 0 1 0 0,-2 4-200 0 0,10-14 9 0 0,-1 0 0 0 0,1 0 0 0 0,0 0 0 0 0,0 0 0 0 0,0 0 1 0 0,0 0-1 0 0,0 1 0 0 0,0-1 0 0 0,1 0 0 0 0,-1 1 0 0 0,1-1 1 0 0,-1 1-1 0 0,1-1 0 0 0,0 0 0 0 0,0 1 0 0 0,0-1 0 0 0,0 1 0 0 0,1-1 1 0 0,-1 0-1 0 0,1 1 0 0 0,-1-1 0 0 0,1 0 0 0 0,0 1 0 0 0,0-1 1 0 0,0 0-1 0 0,0 0 0 0 0,0 0 0 0 0,1 0 0 0 0,-1 0 0 0 0,0 0 0 0 0,1 0 1 0 0,1 1-10 0 0,0 0-2 0 0,1-1 1 0 0,-1 0-1 0 0,0 0 1 0 0,1 0-1 0 0,0 0 0 0 0,-1-1 1 0 0,1 0-1 0 0,0 1 1 0 0,0-1-1 0 0,0-1 1 0 0,0 1-1 0 0,0-1 1 0 0,-1 1-1 0 0,1-1 1 0 0,0 0-1 0 0,0 0 1 0 0,0-1-1 0 0,0 1 1 0 0,3-2 1 0 0,8-1-12 0 0,-1-2 1 0 0,1 0 0 0 0,-1 0 0 0 0,-1-1-1 0 0,1-1 1 0 0,-1 0 0 0 0,0-1 0 0 0,-1-1-1 0 0,0 0 1 0 0,9-8 11 0 0,3-6 8 0 0,-1-1 0 0 0,-1 0 1 0 0,-1-2-1 0 0,7-12-8 0 0,-21 29 0 0 0,0 1 0 0 0,1 0 0 0 0,0 1 1 0 0,0 0-1 0 0,1 0 0 0 0,-1 1 0 0 0,1 0 1 0 0,1 1-1 0 0,-1 0 0 0 0,1 0 0 0 0,3 0 0 0 0,6-3 7 0 0,-1 2 0 0 0,1 0-1 0 0,1 1 1 0 0,-1 1 0 0 0,15-1-7 0 0,-34 5 3 0 0,0 0 0 0 0,1 0 1 0 0,-1 0-1 0 0,0 0 1 0 0,1 0-1 0 0,-1 0 0 0 0,0 0 1 0 0,1 0-1 0 0,-1-1 0 0 0,1 1 1 0 0,-1 0-1 0 0,0 0 1 0 0,1 1-1 0 0,-1-1 0 0 0,0 0 1 0 0,1 0-1 0 0,-1 0 0 0 0,0 0 1 0 0,1 0-1 0 0,-1 0 1 0 0,0 0-1 0 0,1 1 0 0 0,-1-1 1 0 0,0 0-1 0 0,1 0 1 0 0,-1 0-1 0 0,0 1 0 0 0,1-1 1 0 0,-1 0-1 0 0,0 0 0 0 0,0 1 1 0 0,0-1-1 0 0,1 0 1 0 0,-1 1-1 0 0,0-1 0 0 0,0 0 1 0 0,0 1-1 0 0,1-1 0 0 0,-1 0-3 0 0,-8 15 413 0 0,-22 17 742 0 0,27-29-943 0 0,-5 5 235 0 0,-2 0-206 0 0,0 1 0 0 0,1 0 0 0 0,0 1 0 0 0,1 0 0 0 0,0 0 0 0 0,1 1 0 0 0,0 0 0 0 0,1 1 0 0 0,-3 5-241 0 0,9-16-1 0 0,-1 0 0 0 0,1-1 0 0 0,-1 1 0 0 0,1 0 0 0 0,0 0 0 0 0,0 0-1 0 0,0 0 1 0 0,-1 0 0 0 0,1 0 0 0 0,0 0 0 0 0,0 0 0 0 0,0 0 0 0 0,0 0-1 0 0,0 0 1 0 0,1-1 0 0 0,-1 1 0 0 0,0 0 0 0 0,0 0 0 0 0,1 0-1 0 0,-1 0 1 0 0,0 0 0 0 0,1 0 0 0 0,-1-1 0 0 0,1 1 0 0 0,-1 0 0 0 0,1 0-1 0 0,-1-1 1 0 0,1 2 1 0 0,1-2-2 0 0,-1 1-1 0 0,1 0 1 0 0,-1 0-1 0 0,1-1 1 0 0,0 1-1 0 0,-1-1 1 0 0,1 0 0 0 0,-1 1-1 0 0,1-1 1 0 0,0 0-1 0 0,-1 0 1 0 0,1 0-1 0 0,0 0 1 0 0,-1 0-1 0 0,1-1 3 0 0,6 0-12 0 0,0 0 0 0 0,0-1 0 0 0,-1 0 0 0 0,1 0 0 0 0,-1-1 0 0 0,4-1 12 0 0,-4 0-17 0 0,0-1-1 0 0,0 1 1 0 0,-1-1-1 0 0,0 0 1 0 0,4-4 17 0 0,-8 7-3 0 0,0 1 0 0 0,0-1 0 0 0,-1 0 0 0 0,1 0 0 0 0,-1 0 0 0 0,1 0 1 0 0,-1 0-1 0 0,0 0 0 0 0,1 0 0 0 0,-1-1 0 0 0,0 1 0 0 0,0 0 0 0 0,-1-1 0 0 0,1 1 0 0 0,0-1 0 0 0,-1 1 0 0 0,0-1 0 0 0,1 1 0 0 0,-1-3 3 0 0,0 5 2 0 0,0-1 0 0 0,-1 1-1 0 0,1-1 1 0 0,0 1-1 0 0,0-1 1 0 0,0 0 0 0 0,0 1-1 0 0,-1-1 1 0 0,1 1-1 0 0,0-1 1 0 0,0 1 0 0 0,-1-1-1 0 0,1 1 1 0 0,-1 0-1 0 0,1-1 1 0 0,0 1-1 0 0,-1-1 1 0 0,1 1 0 0 0,-1 0-1 0 0,1-1 1 0 0,-1 1-1 0 0,1 0 1 0 0,-1-1 0 0 0,1 1-1 0 0,-1 0 1 0 0,1 0-1 0 0,-1 0 1 0 0,1-1 0 0 0,-1 1-1 0 0,1 0 1 0 0,-1 0-1 0 0,0 0 1 0 0,1 0 0 0 0,-1 0-1 0 0,1 0 1 0 0,-1 0-1 0 0,1 0 1 0 0,-1 0 0 0 0,0 0-1 0 0,1 1 1 0 0,-1-1-1 0 0,1 0 1 0 0,-1 0 0 0 0,1 0-1 0 0,-1 1 1 0 0,1-1-1 0 0,-1 0 1 0 0,1 1-1 0 0,-1-1 1 0 0,1 0 0 0 0,-1 1-1 0 0,1-1-1 0 0,-27 22 49 0 0,14-4-27 0 0,0 1-1 0 0,0 0 0 0 0,2 0 0 0 0,1 1 0 0 0,-6 15-21 0 0,-11 35 29 0 0,2 6-29 0 0,2-7-13 0 0,-4 3 13 0 0,21-59-5 0 0,2-1-17 0 0,-2 1 0 0 0,0-1 0 0 0,0 0 0 0 0,-1 0-1 0 0,-6 7 23 0 0,13-20-31 0 0,0 1 0 0 0,0 0 0 0 0,0-1 0 0 0,0 1-1 0 0,0 0 1 0 0,0-1 0 0 0,0 1 0 0 0,0 0 0 0 0,0 0-1 0 0,0-1 1 0 0,0 1 0 0 0,0 0 0 0 0,0-1 0 0 0,0 1-1 0 0,-1 0 1 0 0,1-1 0 0 0,0 1 0 0 0,0 0 0 0 0,0 0-1 0 0,0-1 1 0 0,0 1 0 0 0,-1 0 0 0 0,1 0 0 0 0,0-1-1 0 0,0 1 1 0 0,0 0 0 0 0,-1 0 0 0 0,1 0 0 0 0,0-1-1 0 0,0 1 1 0 0,-1 0 0 0 0,1 0 0 0 0,0 0 0 0 0,-1 0-1 0 0,1 0 1 0 0,0-1 0 0 0,0 1 0 0 0,-1 0 0 0 0,1 0-1 0 0,0 0 1 0 0,-1 0 0 0 0,1 0 0 0 0,0 0 0 0 0,-1 0-1 0 0,1 0 1 0 0,0 0 0 0 0,-1 0 0 0 0,1 0 0 0 0,0 1-1 0 0,0-1 1 0 0,-1 0 0 0 0,1 0 0 0 0,0 0 0 0 0,-1 0-1 0 0,1 0 1 0 0,0 0 0 0 0,0 1 0 0 0,-1-1 0 0 0,1 0-1 0 0,0 0 1 0 0,0 0 0 0 0,0 1 0 0 0,-1-1 0 0 0,1 0-1 0 0,0 0 1 0 0,0 1 0 0 0,0-1 0 0 0,-1 0 0 0 0,1 1 31 0 0,-1-29-3086 0 0,4 3 304 0 0,2-1-1 0 0,0 0 1 0 0,1 1-1 0 0,8-17 2783 0 0,2-9-1924 0 0</inkml:trace>
  <inkml:trace contextRef="#ctx0" brushRef="#br0" timeOffset="3416.937">4747 1972 84 0 0,'-28'-2'8157'0'0,"0"-1"1"0"0,-11-3-8158 0 0,21 4 621 0 0,136-4 831 0 0,-90 5-1441 0 0,-8 0-13 0 0,-1 1 0 0 0,1 1 0 0 0,-1 0 0 0 0,0 1 0 0 0,1 2 0 0 0,-1-1 0 0 0,0 2 0 0 0,2 2 2 0 0,-20-7 1 0 0,0 0 0 0 0,0 1 0 0 0,0-1 0 0 0,0 1-1 0 0,0-1 1 0 0,0 1 0 0 0,0-1 0 0 0,0 1 0 0 0,0 0 0 0 0,0-1 0 0 0,0 1 0 0 0,0 0 0 0 0,-1 0-1 0 0,1 0 1 0 0,0 0 0 0 0,0 0 0 0 0,-1 0 0 0 0,1 0 0 0 0,-1 0 0 0 0,1 0 0 0 0,-1 0 0 0 0,1 0-1 0 0,-1 0 1 0 0,0 0 0 0 0,1 0 0 0 0,-1 0 0 0 0,0 0 0 0 0,0 1-1 0 0,0 1 4 0 0,-1-1 0 0 0,1 0 0 0 0,-1 1-1 0 0,0-1 1 0 0,0 0 0 0 0,0 0 0 0 0,0 1 0 0 0,0-1 0 0 0,0 0 0 0 0,0 0 0 0 0,-1 0 0 0 0,1 0-1 0 0,-2 0-3 0 0,-7 9 36 0 0,0-1 0 0 0,-1-1 0 0 0,0 1 0 0 0,-4 1-36 0 0,14-11 3 0 0,-70 45 421 0 0,43-28-90 0 0,1 0-1 0 0,-2 5-333 0 0,29-22 0 0 0,-1 0 0 0 0,0 1 0 0 0,1-1 0 0 0,-1 0 0 0 0,0 1 0 0 0,1-1 0 0 0,-1 1 0 0 0,0-1 0 0 0,1 1 0 0 0,-1 0 0 0 0,1-1 0 0 0,0 1 0 0 0,-1-1 0 0 0,1 1 0 0 0,-1 0 0 0 0,1-1-1 0 0,0 1 1 0 0,-1 0 0 0 0,1 0 0 0 0,0-1 0 0 0,0 1 0 0 0,0 0 0 0 0,-1 0 0 0 0,1-1 0 0 0,0 1 0 0 0,0 0 0 0 0,0 0 0 0 0,0-1 0 0 0,0 1 0 0 0,1 0 0 0 0,-1 0 0 0 0,1 0-2 0 0,0 0 0 0 0,0 0 0 0 0,0 0 0 0 0,0 0 0 0 0,0 0 0 0 0,0-1 0 0 0,0 1 0 0 0,0 0 0 0 0,0-1 0 0 0,1 1 0 0 0,-1-1 0 0 0,0 1-1 0 0,1-1 1 0 0,-1 1 0 0 0,0-1 0 0 0,1 0 2 0 0,55 7-112 0 0,-55-7 103 0 0,34 0-1577 0 0,0-2-1 0 0,31-5 1587 0 0,70-18-12170 0 0,-120 21 10016 0 0,-2 0 498 0 0</inkml:trace>
  <inkml:trace contextRef="#ctx0" brushRef="#br0" timeOffset="3668.277">5227 2085 188 0 0,'12'4'3587'0'0,"1"0"1"0"0,-1 0-1 0 0,1-1 1 0 0,11 0-3588 0 0,28 8 904 0 0,2 4-871 0 0,58 17 162 0 0,46 22-195 0 0,-124-40-102 0 0,-1 1 0 0 0,0 1 0 0 0,-1 2 0 0 0,-1 2 0 0 0,-1 1-1 0 0,18 16 103 0 0,6 16-2746 0 0,-10 8-6309 0 0,-38-50 6971 0 0</inkml:trace>
  <inkml:trace contextRef="#ctx0" brushRef="#br0" timeOffset="3913.993">6054 2123 2392 0 0,'-112'81'9009'0'0,"-49"37"-2198"0"0,5 5-5690 0 0,91-66-4602 0 0,-15 21 3481 0 0,40-35-3499 0 0,1 3-1 0 0,-8 14 3500 0 0,28-30-6047 0 0,18-23 3813 0 0</inkml:trace>
  <inkml:trace contextRef="#ctx0" brushRef="#br0" timeOffset="10387.372">19955 36 240 0 0,'0'-1'547'0'0,"0"0"0"0"0,-1-1 1 0 0,1 1-1 0 0,0 0 0 0 0,0 0 0 0 0,0 0 0 0 0,1-1 0 0 0,-1 1 1 0 0,0 0-1 0 0,0 0 0 0 0,1 0 0 0 0,-1-1 0 0 0,1 1 0 0 0,-1 0 1 0 0,1 0-1 0 0,-1 0 0 0 0,1 0 0 0 0,0 0 0 0 0,-1 0 0 0 0,2 0-547 0 0,-1 0 119 0 0,1 1-1 0 0,-1 0 0 0 0,1-1 0 0 0,-1 1 0 0 0,1 0 0 0 0,-1 0 0 0 0,1 0 0 0 0,0 0 0 0 0,-1 0 1 0 0,1 0-1 0 0,-1 1 0 0 0,1-1 0 0 0,-1 0 0 0 0,1 1 0 0 0,-1 0 0 0 0,2 0-118 0 0,21 7 690 0 0,-1 1-1 0 0,0 2 1 0 0,0 0 0 0 0,11 8-690 0 0,86 61 2636 0 0,-83-55-2052 0 0,99 78-253 0 0,-4 7-1 0 0,70 77-330 0 0,-96-87-1802 0 0,-85-80 616 0 0,-11-9-555 0 0,1-1 0 0 0,-1 0 0 0 0,2-1 0 0 0,-1 0 0 0 0,1-1 0 0 0,0 0 1 0 0,1-1-1 0 0,13 6 1741 0 0,-7-8-2190 0 0</inkml:trace>
  <inkml:trace contextRef="#ctx0" brushRef="#br0" timeOffset="10760.583">20999 0 1140 0 0,'-28'10'3087'0'0,"0"0"1"0"0,0 2-1 0 0,-3 3-3087 0 0,0 2 1565 0 0,1 1 0 0 0,-11 9-1565 0 0,-23 23 2162 0 0,-57 58-2162 0 0,20-15 1766 0 0,-19 17 683 0 0,-8 19-2449 0 0,93-91-23 0 0,2 1-1 0 0,2 2 1 0 0,2 2 0 0 0,1 0-1 0 0,-12 31 24 0 0,-15 50-3738 0 0,4-8-6291 0 0,36-89 6843 0 0,-3-9 887 0 0</inkml:trace>
  <inkml:trace contextRef="#ctx0" brushRef="#br0" timeOffset="9793.133">18538 120 116 0 0,'0'0'546'0'0,"-1"-1"1"0"0,1 1-1 0 0,-1 0 1 0 0,1-1-1 0 0,-1 1 0 0 0,1 0 1 0 0,-1 0-1 0 0,0-1 0 0 0,1 1 1 0 0,-1 0-1 0 0,1 0 1 0 0,-1 0-1 0 0,0 0 0 0 0,1 0 1 0 0,-1 0-1 0 0,1 0 1 0 0,-1 0-1 0 0,0 0 0 0 0,1 0 1 0 0,-1 0-1 0 0,1 0 0 0 0,-1 0 1 0 0,0 1-547 0 0,-25 6 3665 0 0,-25 14-2409 0 0,33-13-804 0 0,-262 130 2757 0 0,211-100-3069 0 0,2 3 0 0 0,-59 48-140 0 0,126-89 1 0 0,-17 13 11 0 0,1 1 0 0 0,0 1 1 0 0,-5 7-13 0 0,18-20-1 0 0,0 1 1 0 0,1 0 0 0 0,-1 0 0 0 0,1 0 0 0 0,0 0 0 0 0,0 0 0 0 0,0 0-1 0 0,0 1 1 0 0,1-1 0 0 0,-1 1 0 0 0,1-1 0 0 0,0 1 0 0 0,0-1-1 0 0,0 1 1 0 0,1 0 0 0 0,-1 0 0 0 0,1-1 0 0 0,0 1 0 0 0,0 0 0 0 0,0 0-1 0 0,0-1 1 0 0,2 5 0 0 0,-1-5-3 0 0,1 1 0 0 0,0-1-1 0 0,1 0 1 0 0,-1 1 0 0 0,1-1-1 0 0,-1 0 1 0 0,1-1 0 0 0,0 1-1 0 0,0 0 1 0 0,0-1-1 0 0,0 0 1 0 0,1 1 0 0 0,-1-1-1 0 0,0-1 1 0 0,1 1 0 0 0,0 0-1 0 0,2 0 4 0 0,11 4-14 0 0,1 0-1 0 0,0-2 1 0 0,3 1 14 0 0,-13-4-6 0 0,54 10-232 0 0,-1-2 0 0 0,2-3 0 0 0,59-3 238 0 0,8-10-5140 0 0,-112 2-1045 0 0,-36 2 297 0 0,-6 2 3574 0 0</inkml:trace>
  <inkml:trace contextRef="#ctx0" brushRef="#br0" timeOffset="10040.548">17842 774 2532 0 0,'-37'21'3526'0'0,"26"-16"-2177"0"0,0 0 1 0 0,0 1-1 0 0,1 1 1 0 0,0 0-1 0 0,0 0 1 0 0,0 1-1 0 0,1 0 1 0 0,1 0 0 0 0,-1 1-1 0 0,1 1-1349 0 0,8-10 21 0 0,-1 1 0 0 0,1 0 0 0 0,-1 0 0 0 0,1-1 0 0 0,0 1 0 0 0,-1 0 0 0 0,1 0 0 0 0,0 0 0 0 0,0 0 0 0 0,-1 0 0 0 0,1 0 0 0 0,0-1 0 0 0,0 1 0 0 0,0 0 0 0 0,0 0 0 0 0,0 0 0 0 0,0 0 0 0 0,1 0 0 0 0,-1 0 0 0 0,0 0 0 0 0,0-1 0 0 0,1 1 0 0 0,-1 0 0 0 0,0 0 0 0 0,1 0-1 0 0,-1 0-20 0 0,1 0 17 0 0,1 1-1 0 0,-1-1 0 0 0,1 1 0 0 0,-1-1 0 0 0,1 0 0 0 0,-1 1 0 0 0,1-1 0 0 0,0 0 0 0 0,0 0 1 0 0,-1 0-1 0 0,3 0-16 0 0,5 2 14 0 0,-1 0 1 0 0,1 0-1 0 0,0-1 1 0 0,9 1-15 0 0,54 2-120 0 0,0-3-1 0 0,0-3 1 0 0,0-3 0 0 0,17-5 120 0 0,-58 6-239 0 0,94-13-2476 0 0,60-16-6555 0 0,-39 6 3259 0 0,-75 14 4397 0 0</inkml:trace>
  <inkml:trace contextRef="#ctx0" brushRef="#br0" timeOffset="9032.426">16604 334 456 0 0,'-62'95'11370'0'0,"22"-36"-6643"0"0,5 2-3432 0 0,10-7-1157 0 0,2 2 1 0 0,2 0 0 0 0,4 1 0 0 0,1 1 0 0 0,3 0 0 0 0,3 1 0 0 0,2 1-1 0 0,1 29-138 0 0,7-67-317 0 0,0-1 0 0 0,2 0 0 0 0,3 19 317 0 0,-3-32-1084 0 0,0 1 0 0 0,0-1 0 0 0,1 0 0 0 0,0 0 0 0 0,1 0-1 0 0,3 6 1085 0 0,-7-13-183 0 0,0-1 0 0 0,1 1-1 0 0,-1-1 1 0 0,0 1 0 0 0,1-1-1 0 0,-1 1 1 0 0,0-1 0 0 0,1 1-1 0 0,-1-1 1 0 0,1 0 0 0 0,-1 1-1 0 0,0-1 1 0 0,1 0 0 0 0,-1 1-1 0 0,1-1 1 0 0,-1 0 0 0 0,1 1-1 0 0,-1-1 1 0 0,1 0 0 0 0,0 0-1 0 0,-1 0 1 0 0,1 0 0 0 0,-1 1-1 0 0,1-1 1 0 0,-1 0 0 0 0,1 0-1 0 0,0 0 1 0 0,-1 0 0 0 0,1 0-1 0 0,-1 0 1 0 0,1 0 0 0 0,0-1 183 0 0,14-11-3686 0 0,-1-7 1880 0 0</inkml:trace>
  <inkml:trace contextRef="#ctx0" brushRef="#br0" timeOffset="9247.781">16516 539 2740 0 0,'-8'-20'3652'0'0,"0"1"0"0"0,-1-1 1 0 0,-1 2-1 0 0,-8-12-3652 0 0,4 8 1839 0 0,13 21-1788 0 0,1-1 1 0 0,-1 1 0 0 0,0 0-1 0 0,0 0 1 0 0,1-1 0 0 0,-1 1-1 0 0,0-1 1 0 0,1 1 0 0 0,0 0-1 0 0,-1-1 1 0 0,1 1-1 0 0,0-1 1 0 0,-1 1 0 0 0,1-1-1 0 0,0 1 1 0 0,0-1 0 0 0,0 1-1 0 0,1-1 1 0 0,-1 1 0 0 0,0-1-1 0 0,0 1 1 0 0,1-1 0 0 0,-1 1-1 0 0,1 0 1 0 0,0-1-52 0 0,0 0 11 0 0,1 1 0 0 0,0-1 1 0 0,-1 1-1 0 0,1-1 0 0 0,0 1 1 0 0,0 0-1 0 0,0-1 0 0 0,0 1 1 0 0,1 0-1 0 0,-1 0 0 0 0,0 1 1 0 0,0-1-1 0 0,0 0 0 0 0,1 1 1 0 0,-1 0-1 0 0,2-1-11 0 0,13-1 14 0 0,0 0-1 0 0,0 2 1 0 0,0 0 0 0 0,0 1-1 0 0,0 0 1 0 0,0 1 0 0 0,0 1 0 0 0,0 1-1 0 0,15 5-13 0 0,-4 1-1 0 0,-1 0 0 0 0,1 2 0 0 0,-2 1 0 0 0,1 1 0 0 0,8 8 1 0 0,-15-9-16 0 0,-1 1 1 0 0,-1 1-1 0 0,7 7 16 0 0,-18-16-9 0 0,-1 1 0 0 0,0 0-1 0 0,0 0 1 0 0,-1 1-1 0 0,1-1 1 0 0,-2 1-1 0 0,1 0 1 0 0,-1 0 0 0 0,0 1-1 0 0,0 2 10 0 0,-3-7-15 0 0,0-1 0 0 0,-1 1-1 0 0,1-1 1 0 0,-1 1 0 0 0,0-1 0 0 0,0 1-1 0 0,0-1 1 0 0,0 1 0 0 0,0-1-1 0 0,-1 1 1 0 0,0-1 0 0 0,0 1 0 0 0,0-1-1 0 0,0 0 1 0 0,0 0 0 0 0,-1 1-1 0 0,1-1 1 0 0,-1 0 0 0 0,0 0 0 0 0,0 0-1 0 0,0 0 1 0 0,0-1 0 0 0,-1 1 0 0 0,1-1-1 0 0,-1 1 1 0 0,1-1 0 0 0,-1 0-1 0 0,0 0 1 0 0,0 0 0 0 0,0 0 0 0 0,0 0-1 0 0,-3 0 16 0 0,-8 5-58 0 0,1-1-1 0 0,-1-1 0 0 0,0 0 0 0 0,-1-1 1 0 0,1-1-1 0 0,-1 0 0 0 0,-4 0 59 0 0,-14 0-6 0 0,0-1 0 0 0,0-1-1 0 0,-1-2 1 0 0,-22-4 6 0 0,34 2-1 0 0,0-1 1 0 0,0-1-1 0 0,0-1 0 0 0,1 0 1 0 0,0-2-1 0 0,0-1 0 0 0,-8-4 1 0 0,26 12-48 0 0,0-1 0 0 0,0 0 0 0 0,0 0 0 0 0,1 0-1 0 0,-1 0 1 0 0,0 0 0 0 0,1 0 0 0 0,-1-1 0 0 0,1 1 0 0 0,0-1 0 0 0,-1 1-1 0 0,1-1 1 0 0,1 0 0 0 0,-1 0 0 0 0,0 0 0 0 0,1 0 0 0 0,-1 0 0 0 0,1-1 48 0 0,1 2-252 0 0,0 0 0 0 0,0 0 0 0 0,0-1 1 0 0,0 1-1 0 0,1 0 0 0 0,-1 0 1 0 0,1 0-1 0 0,-1 0 0 0 0,1 0 1 0 0,0 0-1 0 0,-1 0 0 0 0,1 0 1 0 0,0 0-1 0 0,1 0 0 0 0,-1 0 0 0 0,0 0 1 0 0,0 0-1 0 0,1 1 0 0 0,-1-1 1 0 0,1 1-1 0 0,0-1 0 0 0,-1 1 1 0 0,1-1-1 0 0,0 1 0 0 0,0 0 0 0 0,0 0 1 0 0,0 0-1 0 0,0 0 252 0 0,12-6-2741 0 0,-1 0 1 0 0,1 1-1 0 0,12-3 2741 0 0,-18 6-683 0 0,21-8-1397 0 0</inkml:trace>
  <inkml:trace contextRef="#ctx0" brushRef="#br0" timeOffset="8548.721">15456 489 1408 0 0,'-47'8'6091'0'0,"-29"6"-199"0"0,50-9-4886 0 0,1 2 0 0 0,0 1 0 0 0,-12 5-1006 0 0,-20 12 3446 0 0,-52 30-3446 0 0,91-45 113 0 0,2 1 0 0 0,-1 0 0 0 0,1 1 0 0 0,1 1 0 0 0,0 0 0 0 0,1 1 0 0 0,0 1 0 0 0,-1 3-113 0 0,13-15 4 0 0,-1 0 0 0 0,1 0 1 0 0,0 1-1 0 0,0-1 0 0 0,0 1 1 0 0,1-1-1 0 0,-1 1 1 0 0,1 0-1 0 0,0 0 0 0 0,0 0 1 0 0,0 0-1 0 0,0-1 0 0 0,1 1 1 0 0,-1 0-1 0 0,1 0 0 0 0,0 0 1 0 0,1 0-1 0 0,-1 0 1 0 0,0 0-1 0 0,1 0 0 0 0,0 0 1 0 0,0 0-5 0 0,1 1 1 0 0,1 0 1 0 0,0 0-1 0 0,-1 0 0 0 0,1 0 1 0 0,1-1-1 0 0,-1 0 1 0 0,1 1-1 0 0,0-1 1 0 0,0 0-1 0 0,0-1 1 0 0,0 1-1 0 0,1-1 1 0 0,-1 0-1 0 0,1 0 1 0 0,4 2-2 0 0,11 5-6 0 0,2-1 1 0 0,-1 0-1 0 0,1-2 1 0 0,0-1 0 0 0,1 0-1 0 0,12 0 6 0 0,44 5-352 0 0,18-2 352 0 0,-61-6-217 0 0,7-1-776 0 0,-7 0-2157 0 0,-27-1-1727 0 0,-11 0-3456 0 0,-18 1 6147 0 0</inkml:trace>
  <inkml:trace contextRef="#ctx0" brushRef="#br0" timeOffset="8815.464">14815 1152 2040 0 0,'-4'7'737'0'0,"2"-5"163"0"0,1 0 0 0 0,0 0 0 0 0,0 0 0 0 0,0 0 0 0 0,0 1 0 0 0,0-1 1 0 0,0 0-1 0 0,0 0 0 0 0,1 1 0 0 0,-1-1 0 0 0,1 1-900 0 0,0-3 211 0 0,0 1 0 0 0,0-1 0 0 0,1 1 0 0 0,-1-1 0 0 0,0 1-1 0 0,0-1 1 0 0,0 1 0 0 0,1-1 0 0 0,-1 1 0 0 0,0-1 0 0 0,1 1 0 0 0,-1-1 0 0 0,0 1 0 0 0,1-1 0 0 0,-1 0 0 0 0,0 1 0 0 0,1-1 0 0 0,-1 0 0 0 0,1 1 0 0 0,-1-1 0 0 0,1 0 0 0 0,-1 1-1 0 0,1-1 1 0 0,-1 0 0 0 0,1 0-211 0 0,16 4 246 0 0,33-3-136 0 0,1-1 0 0 0,-1-3-1 0 0,0-2 1 0 0,28-8-110 0 0,3 2-814 0 0,15-4-2298 0 0,-30 3-3324 0 0,-1-3 0 0 0,24-11 6436 0 0,-42 10-1742 0 0</inkml:trace>
  <inkml:trace contextRef="#ctx0" brushRef="#br0" timeOffset="6545.392">11877 1607 116 0 0,'24'-29'5296'0'0,"-11"5"3299"0"0,-19 50-7763 0 0,-1 0 0 0 0,-2 0 0 0 0,0-1 0 0 0,-1 0 0 0 0,-11 18-832 0 0,-5 13 464 0 0,-85 218 244 0 0,66-135-1578 0 0,26-69-3722 0 0,3 3 4592 0 0,16-70-412 0 0,-1-1 0 0 0,1 0 0 0 0,0 0 0 0 0,0 0 1 0 0,0 0-1 0 0,0 0 0 0 0,0 0 0 0 0,0 1 0 0 0,0-1 1 0 0,1 0-1 0 0,-1 0 0 0 0,1 0 0 0 0,0 1 412 0 0,0-2-176 0 0,-1-1-1 0 0,1 1 0 0 0,-1 0 0 0 0,1-1 1 0 0,-1 1-1 0 0,1-1 0 0 0,-1 1 0 0 0,1-1 0 0 0,0 1 1 0 0,0-1-1 0 0,-1 1 0 0 0,1-1 0 0 0,0 0 1 0 0,-1 1-1 0 0,1-1 0 0 0,0 0 0 0 0,0 0 1 0 0,0 0-1 0 0,-1 1 0 0 0,1-1 0 0 0,0 0 1 0 0,0 0-1 0 0,0 0 0 0 0,-1 0 0 0 0,1 0 1 0 0,0-1-1 0 0,0 1 0 0 0,0 0 0 0 0,-1 0 1 0 0,1 0-1 0 0,0-1 0 0 0,0 1 0 0 0,-1 0 1 0 0,1-1-1 0 0,0 0 177 0 0,17-6-1861 0 0</inkml:trace>
  <inkml:trace contextRef="#ctx0" brushRef="#br0" timeOffset="7118.396">11951 2009 1140 0 0,'9'-7'816'0'0,"-6"5"-262"0"0,0 0-1 0 0,-1-1 1 0 0,1 1 0 0 0,0-1-1 0 0,-1 0 1 0 0,1 1 0 0 0,-1-1-1 0 0,0-1 1 0 0,0 1-1 0 0,0 0 1 0 0,1-3-554 0 0,-3 6 61 0 0,0 0 1 0 0,1-1-1 0 0,-1 1 1 0 0,0 0-1 0 0,0 0 1 0 0,0 0-1 0 0,0-1 0 0 0,0 1 1 0 0,0 0-1 0 0,0 0 1 0 0,0-1-1 0 0,0 1 0 0 0,0 0 1 0 0,0 0-1 0 0,0 0 1 0 0,0-1-1 0 0,0 1 1 0 0,0 0-1 0 0,0 0 0 0 0,-1-1 1 0 0,1 1-1 0 0,0 0 1 0 0,0 0-1 0 0,0 0 0 0 0,0-1 1 0 0,0 1-1 0 0,0 0 1 0 0,-1 0-1 0 0,1 0 1 0 0,0 0-1 0 0,0 0 0 0 0,0-1 1 0 0,0 1-1 0 0,-1 0 1 0 0,1 0-1 0 0,0 0 0 0 0,0 0 1 0 0,0 0-1 0 0,-1 0 1 0 0,1 0-62 0 0,-12 0 946 0 0,-12 9-255 0 0,10-1-222 0 0,0 1 0 0 0,1 0 0 0 0,0 0 0 0 0,0 1 1 0 0,-6 8-470 0 0,12-11 186 0 0,0 0 0 0 0,0 0 0 0 0,1 1 0 0 0,0 0 0 0 0,0 1-1 0 0,1-1 1 0 0,0 1 0 0 0,0 0 0 0 0,-1 6-186 0 0,5-13 4 0 0,1-1 0 0 0,-1 1 0 0 0,1 0 0 0 0,-1 0 0 0 0,1 0 0 0 0,0-1 0 0 0,-1 1 0 0 0,1 0 0 0 0,0 0 0 0 0,0 0 0 0 0,0 0 0 0 0,1-1 0 0 0,-1 1 0 0 0,0 0 0 0 0,1 0 0 0 0,-1 0 0 0 0,1-1-1 0 0,0 1 1 0 0,-1 0 0 0 0,1-1 0 0 0,0 1 0 0 0,0 0 0 0 0,0-1 0 0 0,0 1 0 0 0,1-1 0 0 0,-1 0 0 0 0,0 1 0 0 0,0-1 0 0 0,1 0 0 0 0,-1 0 0 0 0,1 0 0 0 0,-1 0 0 0 0,1 0 0 0 0,0 0-1 0 0,-1 0 1 0 0,1 0 0 0 0,0-1 0 0 0,-1 1 0 0 0,1-1 0 0 0,0 1 0 0 0,0-1 0 0 0,0 0 0 0 0,0 1-4 0 0,7 0-6 0 0,0 0 0 0 0,0 0 1 0 0,0 0-1 0 0,0-1 0 0 0,0-1 0 0 0,0 0 1 0 0,0 0-1 0 0,5-1 6 0 0,2-3-157 0 0,0 0 0 0 0,0 0 0 0 0,-1-2 0 0 0,1 0 0 0 0,-1 0 0 0 0,-1-2 0 0 0,14-9 157 0 0,-22 14-130 0 0,0 0 1 0 0,0-1 0 0 0,0 0 0 0 0,-1 0 0 0 0,0 0 0 0 0,1-1 0 0 0,-2 0 0 0 0,1 0 0 0 0,-1 0 0 0 0,0-1 0 0 0,0 1 0 0 0,-1-1 0 0 0,0 0 0 0 0,0 0 0 0 0,-1 0 0 0 0,1 0 0 0 0,-2 0 0 0 0,2-7 129 0 0,-3 9 67 0 0,0 0 0 0 0,-1 0 0 0 0,1 0 0 0 0,-1 1 0 0 0,0-1 0 0 0,-1 0 0 0 0,1 1 1 0 0,-1-1-1 0 0,0 1 0 0 0,-2-5-67 0 0,-9-29 1313 0 0,13 36-1308 0 0,0 0 1 0 0,0 1-1 0 0,1-1 1 0 0,-1 1-1 0 0,0-1 1 0 0,1 1-1 0 0,-1-1 1 0 0,1 1-1 0 0,-1 0 1 0 0,1-1-1 0 0,0 1 1 0 0,0-1-1 0 0,0 1 1 0 0,0 0-1 0 0,0 0 1 0 0,0 0-1 0 0,0-1 1 0 0,0 1-1 0 0,0 0 1 0 0,0 0-1 0 0,1 1 1 0 0,-1-1-1 0 0,0 0 1 0 0,1 0-1 0 0,-1 1 1 0 0,0-1-1 0 0,1 0 1 0 0,-1 1-1 0 0,1-1-5 0 0,48-14-22 0 0,-46 14 35 0 0,3-1 12 0 0,-1 1-1 0 0,0 0 0 0 0,1 1 1 0 0,-1-1-1 0 0,0 1 0 0 0,1 0 1 0 0,3 1-25 0 0,-9-1 51 0 0,0 0 0 0 0,0 1 0 0 0,0-1 0 0 0,0 0 0 0 0,0 0 0 0 0,0 1 0 0 0,0-1 0 0 0,0 0 0 0 0,0 1 0 0 0,0-1 0 0 0,0 1 0 0 0,0 0 0 0 0,0-1 0 0 0,0 1 0 0 0,-1 0 0 0 0,1-1 0 0 0,0 1 0 0 0,0 0 0 0 0,-1 0 0 0 0,1 0 0 0 0,-1-1 1 0 0,1 1-1 0 0,-1 0 0 0 0,1 0 0 0 0,-1 0 0 0 0,1 0 0 0 0,-1 0 0 0 0,0 0 0 0 0,1 0 0 0 0,-1 0 0 0 0,0 0 0 0 0,0 0 0 0 0,0 0 0 0 0,0 0 0 0 0,0 0 0 0 0,0 0 0 0 0,0 0 0 0 0,0 0 0 0 0,-1 0 0 0 0,1 1 0 0 0,0-1 0 0 0,0-1 0 0 0,-1 1 0 0 0,1 0 0 0 0,-1 0 0 0 0,1 0 1 0 0,-1 0-1 0 0,1 0 0 0 0,-1 0 0 0 0,0 0-51 0 0,-4 8 400 0 0,-1 0 1 0 0,0-1-1 0 0,0 0 1 0 0,-1 0 0 0 0,0-1-1 0 0,-1 1-400 0 0,3-3 61 0 0,-1 0 1 0 0,1 0-1 0 0,0 1 0 0 0,1-1 0 0 0,-1 1 0 0 0,1 0 0 0 0,0 1 0 0 0,1-1 0 0 0,0 0 0 0 0,0 1 0 0 0,0 0 1 0 0,-2 7-62 0 0,5-13 1 0 0,0 0 0 0 0,0 0 0 0 0,0 0 0 0 0,0 0 0 0 0,0 0 0 0 0,0 0 0 0 0,0 0 0 0 0,1 0 0 0 0,-1 0 0 0 0,0 0 0 0 0,0 0 0 0 0,1 0 0 0 0,-1 0 0 0 0,0-1 0 0 0,1 1 0 0 0,-1 0 0 0 0,1 0 0 0 0,0 0 0 0 0,-1 0 0 0 0,1-1 0 0 0,0 1 0 0 0,-1 0 0 0 0,1 0 0 0 0,0-1 0 0 0,0 1 0 0 0,0 0-1 0 0,2 0 0 0 0,-1 0 0 0 0,1 0 0 0 0,-1 0 0 0 0,1 0-1 0 0,0 0 1 0 0,-1-1 0 0 0,1 1 0 0 0,0-1 0 0 0,-1 0 0 0 0,3 1 0 0 0,4-1-6 0 0,-1-1-1 0 0,1 0 1 0 0,0 0-1 0 0,-1 0 1 0 0,1-1-1 0 0,1-1 7 0 0,-2 0-11 0 0,0 0-1 0 0,-1 0 0 0 0,1-1 1 0 0,-1-1-1 0 0,0 1 1 0 0,0-1-1 0 0,-1 0 1 0 0,2-1 11 0 0,-6 4 0 0 0,1-1 0 0 0,-1 1 0 0 0,0 0 0 0 0,0-1 0 0 0,0 1 0 0 0,0-1 0 0 0,0 1 0 0 0,0-1 0 0 0,-1 0 0 0 0,1 0 0 0 0,-1 0 0 0 0,0 0 0 0 0,0 0 0 0 0,0 0 0 0 0,0 0 1 0 0,-1 0-1 0 0,1 0 0 0 0,-1 0 0 0 0,0-1 0 0 0,0 1 0 0 0,0 0 0 0 0,0-2 0 0 0,0 5 1 0 0,0 0-1 0 0,0 0 1 0 0,0-1 0 0 0,0 1 0 0 0,0 0-1 0 0,0 0 1 0 0,0-1 0 0 0,-1 1 0 0 0,1 0-1 0 0,0 0 1 0 0,0-1 0 0 0,0 1 0 0 0,0 0 0 0 0,0 0-1 0 0,0 0 1 0 0,-1-1 0 0 0,1 1 0 0 0,0 0-1 0 0,0 0 1 0 0,0 0 0 0 0,0 0 0 0 0,-1-1-1 0 0,1 1 1 0 0,0 0 0 0 0,0 0 0 0 0,0 0-1 0 0,-1 0 1 0 0,1 0 0 0 0,0 0 0 0 0,0 0-1 0 0,-1 0 1 0 0,1-1 0 0 0,0 1 0 0 0,0 0-1 0 0,-1 0 1 0 0,1 0 0 0 0,0 0 0 0 0,0 0-1 0 0,-1 0 1 0 0,1 0 0 0 0,0 1 0 0 0,0-1-1 0 0,-1 0 1 0 0,1 0 0 0 0,0 0 0 0 0,0 0-1 0 0,-15 10 20 0 0,-8 18 2 0 0,-32 62-39 0 0,5 2 0 0 0,3 3 1 0 0,-15 51 16 0 0,34-51-1348 0 0,29-93-2068 0 0,3-9 917 0 0,7-17-1429 0 0,8-42-2277 0 0,-8 25 3876 0 0</inkml:trace>
  <inkml:trace contextRef="#ctx0" brushRef="#br0" timeOffset="7515.164">12739 1452 1720 0 0,'1'-1'440'0'0,"-1"1"1"0"0,1-1-1 0 0,0 1 0 0 0,0-1 1 0 0,-1 0-1 0 0,1 1 0 0 0,-1-1 1 0 0,1 0-1 0 0,0 1 0 0 0,-1-1 0 0 0,1 0 1 0 0,-1 0-1 0 0,0 1 0 0 0,1-1 1 0 0,-1 0-1 0 0,0 0 0 0 0,1 0 1 0 0,-1 0-1 0 0,0 1 0 0 0,0-1 1 0 0,0 0-1 0 0,0 0 0 0 0,0 0 0 0 0,0 0 1 0 0,0 0-1 0 0,0 0 0 0 0,0 1 1 0 0,0-1-1 0 0,0 0 0 0 0,0 0 1 0 0,-1 0-1 0 0,1 0 0 0 0,0 0-440 0 0,-2-12 3314 0 0,25 48-3092 0 0,-20-27-215 0 0,0-1-1 0 0,0 1 1 0 0,-1 0 0 0 0,0 0 0 0 0,0 0-1 0 0,-1 0 1 0 0,0 0 0 0 0,-1 1-1 0 0,0-1 1 0 0,0 0 0 0 0,0 0 0 0 0,-1 0-1 0 0,-1 0 1 0 0,1 0 0 0 0,-1 0 0 0 0,-1 0-1 0 0,1 0 1 0 0,-1 0 0 0 0,-2 2-7 0 0,-4 11 14 0 0,6-16-14 0 0,0 1-1 0 0,1 0 0 0 0,0 0 1 0 0,0 0-1 0 0,0 1 0 0 0,0-1 1 0 0,1 0-1 0 0,0 1 0 0 0,1-1 1 0 0,-1 4 0 0 0,1-10-1 0 0,1 1 0 0 0,-1 0 0 0 0,0 0 1 0 0,0-1-1 0 0,1 1 0 0 0,-1 0 0 0 0,1 0 0 0 0,-1-1 1 0 0,0 1-1 0 0,1 0 0 0 0,-1-1 0 0 0,1 1 1 0 0,-1-1-1 0 0,1 1 0 0 0,0-1 0 0 0,-1 1 0 0 0,1-1 1 0 0,0 1-1 0 0,-1-1 0 0 0,1 0 0 0 0,0 1 0 0 0,-1-1 1 0 0,1 0-1 0 0,0 1 0 0 0,0-1 1 0 0,27 2-18 0 0,23-12-25 0 0,-40 7-31 0 0,12-4-201 0 0,0 1 1 0 0,0 1-1 0 0,1 2 0 0 0,21-2 275 0 0,-31 7-1001 0 0,-14-1 675 0 0,1-1 0 0 0,0 1 0 0 0,0-1 0 0 0,-1 0 0 0 0,1 1 0 0 0,0-1 0 0 0,-1 1 0 0 0,1-1 0 0 0,-1 1 0 0 0,1 0 1 0 0,-1-1-1 0 0,1 1 0 0 0,-1 0 0 0 0,1-1 0 0 0,-1 1 0 0 0,0 0 0 0 0,1-1 0 0 0,-1 2 326 0 0,1 0-611 0 0,-1-1 1 0 0,0 1-1 0 0,0 0 1 0 0,0 0-1 0 0,0 0 0 0 0,0 0 1 0 0,0 0-1 0 0,0 0 1 0 0,0-1-1 0 0,-1 1 0 0 0,1 0 1 0 0,-1 0-1 0 0,0 0 1 0 0,1-1-1 0 0,-2 2 611 0 0,-4 8-1725 0 0</inkml:trace>
  <inkml:trace contextRef="#ctx0" brushRef="#br0" timeOffset="7889.44">13366 1787 1836 0 0,'12'-12'2749'0'0,"-9"9"-1851"0"0,0-1 0 0 0,0 1 0 0 0,0 0 0 0 0,1 1 0 0 0,0-1 0 0 0,-1 1-1 0 0,4-2-897 0 0,-6 3 110 0 0,0 1 0 0 0,0 0-1 0 0,1-1 1 0 0,-1 1-1 0 0,0 0 1 0 0,0 0-1 0 0,1 0 1 0 0,-1 0 0 0 0,0 0-1 0 0,1 0 1 0 0,-1 0-1 0 0,0 0 1 0 0,0 1 0 0 0,1-1-1 0 0,-1 0 1 0 0,0 1-1 0 0,0-1 1 0 0,0 1-1 0 0,1-1 1 0 0,-1 1 0 0 0,0 0-1 0 0,0-1 1 0 0,0 1-1 0 0,0 0 1 0 0,0 0-1 0 0,0 0 1 0 0,0 0 0 0 0,0 0-110 0 0,10 12 814 0 0,0 1 0 0 0,-1 0 0 0 0,0 0 1 0 0,-1 1-1 0 0,1 5-814 0 0,1-1 323 0 0,0 0 0 0 0,1-2 1 0 0,4 6-324 0 0,29 25-840 0 0,2-2 1 0 0,46 35 839 0 0,-76-67-1055 0 0,-9-7 86 0 0,-4-2-156 0 0,0-1 0 0 0,1 0 0 0 0,-1 0 1 0 0,1-1-1 0 0,0 0 0 0 0,0 0 0 0 0,0 0 1 0 0,1 0-1 0 0,-1-1 0 0 0,1 1 0 0 0,-1-1 0 0 0,4 0 1125 0 0,-1-5-1699 0 0</inkml:trace>
  <inkml:trace contextRef="#ctx0" brushRef="#br0" timeOffset="8098.839">13909 1718 1924 0 0,'-8'0'1643'0'0,"0"1"-1"0"0,0 0 1 0 0,0 0-1 0 0,0 1 0 0 0,0 0-1642 0 0,-40 15 3793 0 0,-40 31-1528 0 0,85-46-2156 0 0,-62 39 716 0 0,2 2 0 0 0,1 3 0 0 0,3 3-1 0 0,-43 46-824 0 0,82-74-25 0 0,1 1 0 0 0,2 1 0 0 0,-9 14 25 0 0,-5 23-2494 0 0,27-52 897 0 0,1 0 1 0 0,1 1-1 0 0,0 0 0 0 0,0 0 0 0 0,0 8 1597 0 0,1-16-267 0 0,1 0-1 0 0,0 0 1 0 0,0 0-1 0 0,0 0 0 0 0,0 0 1 0 0,0-1-1 0 0,0 1 0 0 0,0 0 1 0 0,0 0-1 0 0,0 0 0 0 0,1 0 1 0 0,-1 0-1 0 0,0-1 0 0 0,1 1 1 0 0,-1 0-1 0 0,0 0 0 0 0,1 0 1 0 0,-1-1-1 0 0,1 1 0 0 0,-1 0 1 0 0,1 0-1 0 0,-1-1 0 0 0,1 1 1 0 0,0 0 267 0 0,6 0-2170 0 0</inkml:trace>
  <inkml:trace contextRef="#ctx0" brushRef="#br0" timeOffset="5722.465">11921 145 1944 0 0,'8'-21'8609'0'0,"-3"8"-3441"0"0,-4 13-5137 0 0,0-1 0 0 0,1 1 0 0 0,-1 0 0 0 0,0-1 0 0 0,1 1 0 0 0,-1 0 1 0 0,0 0-1 0 0,1 0 0 0 0,-1 0 0 0 0,0 0 0 0 0,1 0 0 0 0,-1 0 0 0 0,0 0 1 0 0,1 1-1 0 0,-1-1 0 0 0,1 1-31 0 0,9 1 52 0 0,0 2 0 0 0,0 0 0 0 0,0 0 0 0 0,0 1 0 0 0,-1 0 0 0 0,0 1 0 0 0,0 0 0 0 0,1 2-52 0 0,77 61 109 0 0,-63-48-94 0 0,56 48-566 0 0,3-5 0 0 0,2-3 0 0 0,7-2 551 0 0,-83-53-902 0 0,0-1 1 0 0,0-1-1 0 0,0 0 0 0 0,0 0 0 0 0,9 1 902 0 0,-14-4-575 0 0,0 0-1 0 0,0 0 1 0 0,0 0-1 0 0,0-1 1 0 0,0 0-1 0 0,0 0 1 0 0,0-1 0 0 0,0 1-1 0 0,0-1 1 0 0,0 0-1 0 0,0 0 1 0 0,0-1-1 0 0,1 0 576 0 0,13-8-2072 0 0</inkml:trace>
  <inkml:trace contextRef="#ctx0" brushRef="#br0" timeOffset="6017.874">12587 74 2080 0 0,'-5'0'1072'0'0,"1"0"0"0"0,-1 1 0 0 0,0 0 0 0 0,0 0 0 0 0,0 0 0 0 0,0 1 0 0 0,0-1 0 0 0,1 1-1072 0 0,-39 23 3060 0 0,20-7-3185 0 0,1 1 1 0 0,-9 11 124 0 0,7-7 932 0 0,-30 27-303 0 0,-15 12 115 0 0,3 3 0 0 0,-28 39-744 0 0,72-74-828 0 0,3 0 1 0 0,0 2-1 0 0,2 1 1 0 0,-4 12 827 0 0,1-3-4949 0 0,-2 0 0 0 0,-7 7 4949 0 0,8-17-2312 0 0</inkml:trace>
  <inkml:trace contextRef="#ctx0" brushRef="#br0" timeOffset="6278.766">11469 1223 580 0 0,'2'15'5634'0'0,"6"-20"3623"0"0,7-7-6091 0 0,16-6-2616 0 0,0 3 1 0 0,1 0-1 0 0,0 2 1 0 0,30-7-551 0 0,-26 8 142 0 0,144-46 304 0 0,2 8 0 0 0,183-25-446 0 0,-202 53-2147 0 0,48 4 2147 0 0,-64 13-10690 0 0,81 10 10690 0 0,-133 4-6199 0 0,-63-4 4014 0 0</inkml:trace>
  <inkml:trace contextRef="#ctx0" brushRef="#br1" timeOffset="151333.046">11746 2697 276 0 0,'-5'-5'769'0'0,"-1"1"-1"0"0,0 0 1 0 0,0 0 0 0 0,0 0 0 0 0,-1 1-1 0 0,1 0 1 0 0,-5-1-769 0 0,10 4 81 0 0,-1-1 1 0 0,1 1-1 0 0,-1 0 0 0 0,0 0 0 0 0,1-1 1 0 0,-1 1-1 0 0,0 1 0 0 0,1-1 1 0 0,-1 0-1 0 0,0 0 0 0 0,1 0 0 0 0,-1 1 1 0 0,1-1-1 0 0,-1 1 0 0 0,1 0 1 0 0,-1-1-1 0 0,1 1 0 0 0,-1 0 0 0 0,1 0 1 0 0,-1 0-1 0 0,1 0 0 0 0,0 0 1 0 0,0 0-1 0 0,-1 0 0 0 0,1 0 1 0 0,0 0-1 0 0,0 1 0 0 0,0-1 0 0 0,0 0 1 0 0,1 1-1 0 0,-1-1 0 0 0,0 1 1 0 0,0-1-1 0 0,1 1 0 0 0,-1 0-81 0 0,-2 5 22 0 0,1 0 0 0 0,0 0-1 0 0,0 1 1 0 0,0-1 0 0 0,1 1 0 0 0,0-1-1 0 0,0 1 1 0 0,1 0 0 0 0,0-1 0 0 0,0 1 0 0 0,1-1-1 0 0,0 1 1 0 0,1 0 0 0 0,-1-1 0 0 0,1 0-1 0 0,1 1 1 0 0,-1-1 0 0 0,1 0 0 0 0,1 0-1 0 0,-1-1 1 0 0,1 1 0 0 0,0-1 0 0 0,1 1 0 0 0,-1-1-1 0 0,1-1 1 0 0,0 1 0 0 0,1-1 0 0 0,0 0-1 0 0,-1 0 1 0 0,1 0 0 0 0,1-1 0 0 0,-1 0-1 0 0,1 0 1 0 0,5 2-22 0 0,17 6 35 0 0,1-1-1 0 0,0-1 1 0 0,1-1-1 0 0,0-2 0 0 0,0-2 1 0 0,26 2-35 0 0,49 0 60 0 0,39-5-60 0 0,-125-2 9 0 0,214-7 990 0 0,54-15-999 0 0,234-40 1280 0 0,-145 15-421 0 0,1941-127 88 0 0,-1959 166-954 0 0,0 16 0 0 0,-1 16-1 0 0,254 53 8 0 0,32 56-5 0 0,-265-49 2 0 0,-297-67-10 0 0,1-4 0 0 0,29 0 13 0 0,-86-12 5 0 0,0 0 1 0 0,-1-2-1 0 0,1 0 0 0 0,0-2 1 0 0,0-1-1 0 0,-1-1 0 0 0,0-1 1 0 0,0-2-1 0 0,18-7-5 0 0,33-19 8 0 0,-20 7 4 0 0,1 3-1 0 0,1 3 1 0 0,2 2-1 0 0,13-1-11 0 0,-8 9 90 0 0,0 3 0 0 0,0 3 1 0 0,54 2-91 0 0,195 20 491 0 0,-32 0-256 0 0,-77-18-210 0 0,0-9-1 0 0,123-25-24 0 0,-38-12-665 0 0,145-49 665 0 0,-319 66-1447 0 0,-2-5 1 0 0,-1-5-1 0 0,-2-5 0 0 0,-2-5 1 0 0,60-39 1446 0 0,-82 40-3851 0 0,-61 37 2053 0 0</inkml:trace>
  <inkml:trace contextRef="#ctx0" brushRef="#br1" timeOffset="168815.566">25547 2934 228 0 0,'0'1'136'0'0,"1"-1"0"0"0,0 1 0 0 0,-1-1 0 0 0,1 1-1 0 0,-1-1 1 0 0,1 1 0 0 0,-1-1 0 0 0,1 1 0 0 0,-1 0 0 0 0,0-1 0 0 0,1 1 0 0 0,-1 0 0 0 0,0 0-1 0 0,1-1 1 0 0,-1 1 0 0 0,0 0 0 0 0,0 0 0 0 0,0-1 0 0 0,0 1 0 0 0,0 0 0 0 0,0 0-1 0 0,0-1 1 0 0,0 1 0 0 0,0 0 0 0 0,0 0 0 0 0,0 0 0 0 0,0-1 0 0 0,0 1 0 0 0,-1 0 0 0 0,1 0-1 0 0,0-1 1 0 0,-1 1 0 0 0,1 0 0 0 0,0-1 0 0 0,-1 1-136 0 0,-20 28 2935 0 0,14-21-2405 0 0,0 1-408 0 0,-265 343 6243 0 0,181-223-1141 0 0,-60 115-5224 0 0,141-228 100 0 0,8-13-89 0 0,-1 0 1 0 0,1 0-1 0 0,0 0 0 0 0,0 0 1 0 0,0 1-1 0 0,0-1 0 0 0,1 1 1 0 0,0-1-1 0 0,-1 1 0 0 0,1-1 1 0 0,0 1-1 0 0,1 0 0 0 0,-1 0 1 0 0,1 0-1 0 0,-1 2-11 0 0,2-5 1 0 0,-1-1 1 0 0,1 0-1 0 0,-1 1 1 0 0,1-1-1 0 0,-1 0 0 0 0,1 0 1 0 0,-1 0-1 0 0,1 1 1 0 0,0-1-1 0 0,-1 0 1 0 0,1 0-1 0 0,-1 0 0 0 0,1 0 1 0 0,-1 0-1 0 0,1 0 1 0 0,0 0-1 0 0,-1 0 1 0 0,1 0-1 0 0,-1 0 1 0 0,1 0-1 0 0,0 0 0 0 0,-1-1 1 0 0,1 1-1 0 0,-1 0 1 0 0,1 0-1 0 0,-1-1 1 0 0,1 1-1 0 0,-1 0 0 0 0,1-1 1 0 0,-1 1-1 0 0,1 0 1 0 0,-1-1-1 0 0,0 1-1 0 0,23-13 13 0 0,-22 12-12 0 0,40-28-48 0 0,33-30 47 0 0,-39 29-30 0 0,2 2 0 0 0,24-14 30 0 0,-48 35-2 0 0,-1 0 1 0 0,1 1 0 0 0,0 0-1 0 0,0 1 1 0 0,1 0 0 0 0,-1 1-1 0 0,1 1 1 0 0,0 0 0 0 0,0 1 0 0 0,8 0 1 0 0,-20 2-2 0 0,0-1 1 0 0,1 1-1 0 0,-1 0 1 0 0,0 0 0 0 0,0 0-1 0 0,1 1 1 0 0,-1-1-1 0 0,0 1 1 0 0,1-1-1 0 0,-1 1 1 0 0,0 0 0 0 0,0-1-1 0 0,0 1 1 0 0,0 0-1 0 0,0 1 1 0 0,0-1 0 0 0,0 0-1 0 0,0 1 1 0 0,0-1-1 0 0,-1 1 1 0 0,1-1 0 0 0,0 1-1 0 0,0 1 2 0 0,0 0-1 0 0,-1 0 0 0 0,1 1 0 0 0,-1-1 0 0 0,0 0 0 0 0,0 0 0 0 0,-1 1-1 0 0,1-1 1 0 0,-1 0 0 0 0,1 1 0 0 0,-1-1 0 0 0,0 1 0 0 0,-1-1 0 0 0,1 0 0 0 0,-1 4 1 0 0,-1 5-1 0 0,-1 0 0 0 0,-1 0 1 0 0,0 0-1 0 0,0 0 0 0 0,-1-1 1 0 0,0 1-1 0 0,-1-1 0 0 0,-5 6 1 0 0,-15 18-5 0 0,-24 38-9 0 0,50-72 13 0 0,-1-1 1 0 0,1 0-1 0 0,0 1 1 0 0,0-1-1 0 0,-1 1 0 0 0,1-1 1 0 0,0 0-1 0 0,0 1 1 0 0,0-1-1 0 0,0 1 0 0 0,-1-1 1 0 0,1 0-1 0 0,0 1 1 0 0,0-1-1 0 0,0 1 1 0 0,0-1-1 0 0,0 1 0 0 0,0-1 1 0 0,0 0-1 0 0,0 1 1 0 0,0-1-1 0 0,1 1 1 0 0,-1-1-1 0 0,0 1 0 0 0,0-1 1 0 0,0 0-1 0 0,0 1 1 0 0,1-1-1 0 0,-1 1 0 0 0,0-1 1 0 0,0 0-1 0 0,0 1 1 0 0,1-1-1 0 0,-1 0 1 0 0,0 1-1 0 0,1-1 0 0 0,-1 0 1 0 0,0 0-1 0 0,1 1 1 0 0,-1-1-1 0 0,1 0 0 0 0,-1 0 1 0 0,0 1-1 0 0,1-1 1 0 0,-1 0-1 0 0,1 0 1 0 0,-1 0-1 0 0,0 0 0 0 0,1 0 1 0 0,-1 0-1 0 0,1 0 1 0 0,-1 0-1 0 0,1 0 1 0 0,-1 0-1 0 0,0 0 0 0 0,1 0 1 0 0,-1 0-1 0 0,1 0 1 0 0,-1 0-1 0 0,1 0 0 0 0,-1 0 1 0 0,1-1 0 0 0,33-4-22 0 0,-29 4 20 0 0,51-12-43 0 0,-1-2 1 0 0,11-7 44 0 0,-41 13-22 0 0,0-2 0 0 0,0 0 0 0 0,-1-2 0 0 0,-1-1 0 0 0,17-12 22 0 0,-36 23-1 0 0,0-1 0 0 0,-1 1 1 0 0,1 0-1 0 0,-1-1 0 0 0,0 0 1 0 0,0 0-1 0 0,0 0 1 0 0,-3 4 1 0 0,0-1-1 0 0,1 1 1 0 0,-1-1-1 0 0,0 1 1 0 0,0-1-1 0 0,1 1 1 0 0,-1-1-1 0 0,0 1 1 0 0,0-1-1 0 0,0 1 1 0 0,0-1-1 0 0,0 0 1 0 0,0 1-1 0 0,0-1 1 0 0,0 1-1 0 0,0-1 1 0 0,0 0-1 0 0,0 1 1 0 0,0-1-1 0 0,0 1 1 0 0,0-1-1 0 0,0 0 1 0 0,-1 1-1 0 0,1-1 1 0 0,-1 0 0 0 0,0 1 0 0 0,0-1 0 0 0,1 1 0 0 0,-1-1 0 0 0,0 1 0 0 0,0-1 0 0 0,0 1 0 0 0,0 0 0 0 0,1-1 0 0 0,-1 1 0 0 0,0 0 0 0 0,0 0 0 0 0,0 0 0 0 0,0 0 0 0 0,0-1 0 0 0,0 1 0 0 0,0 0 0 0 0,0 1 1 0 0,0-1-2 0 0,-7 1 8 0 0,0 0 0 0 0,0 0 1 0 0,0 1-1 0 0,1 0 0 0 0,-1 0 1 0 0,1 1-1 0 0,0 0 1 0 0,0 1-1 0 0,0-1 0 0 0,0 1 1 0 0,0 1-1 0 0,1-1 1 0 0,0 1-1 0 0,0 0 0 0 0,0 0 1 0 0,0 1-9 0 0,1-2 6 0 0,1 1 0 0 0,-1 0 0 0 0,1 0 0 0 0,0 0 1 0 0,1 0-1 0 0,-1 1 0 0 0,1-1 0 0 0,0 1 0 0 0,0 0 0 0 0,1 0 1 0 0,-1 0-1 0 0,1 0 0 0 0,1 1 0 0 0,-1-1 0 0 0,1 0 0 0 0,0 1 1 0 0,1-1-1 0 0,-1 1 0 0 0,2 3-6 0 0,-1-7 2 0 0,1 1 0 0 0,-1-1 0 0 0,1 1 0 0 0,0-1 0 0 0,0 0 0 0 0,0 0 0 0 0,1 1 0 0 0,-1-1 0 0 0,1 0 0 0 0,0 0 0 0 0,0 0 0 0 0,0-1 0 0 0,0 1 0 0 0,0 0 1 0 0,1-1-1 0 0,-1 1 0 0 0,1-1 0 0 0,0 0 0 0 0,1 1-2 0 0,2 0-1 0 0,-1 0 0 0 0,0-1 0 0 0,1 0 0 0 0,-1 0 1 0 0,1 0-1 0 0,0-1 0 0 0,-1 1 0 0 0,1-1 0 0 0,0-1 0 0 0,0 1 1 0 0,2-1 0 0 0,5 0-12 0 0,0-1 1 0 0,-1 0-1 0 0,1-1 1 0 0,0-1-1 0 0,-1 1 1 0 0,0-2 0 0 0,0 0-1 0 0,0 0 1 0 0,0-1-1 0 0,7-5 12 0 0,-7 2-13 0 0,0-2 1 0 0,-1 1-1 0 0,0-1 0 0 0,-1-1 0 0 0,0 0 1 0 0,-1-1-1 0 0,0 1 0 0 0,-1-2 0 0 0,0 0 13 0 0,1 0-2 0 0,1-1-1 0 0,-1 1 0 0 0,2 1 0 0 0,0 0 1 0 0,1 0-1 0 0,8-6 3 0 0,-17 16 2 0 0,-1 0 0 0 0,1 0 0 0 0,0 0 0 0 0,-1 1-1 0 0,1-1 1 0 0,0 1 0 0 0,0 0 0 0 0,0 0 0 0 0,0 0 0 0 0,0 0 0 0 0,0 0 0 0 0,0 1 0 0 0,0-1 0 0 0,1 1 0 0 0,-1 0 0 0 0,0 0 0 0 0,0 0 0 0 0,0 1-1 0 0,0-1 1 0 0,0 1 0 0 0,1-1 0 0 0,-1 1 0 0 0,0 0 0 0 0,1 1-2 0 0,5 3 10 0 0,0 0 0 0 0,0 1 0 0 0,-1 0 0 0 0,0 0 0 0 0,0 0 0 0 0,5 8-10 0 0,24 18 34 0 0,-31-29-31 0 0,0 0-1 0 0,1 0 1 0 0,-1-1 0 0 0,1 0-1 0 0,-1 0 1 0 0,1 0-1 0 0,0-1 1 0 0,-1 0 0 0 0,1-1-1 0 0,0 1 1 0 0,0-1 0 0 0,0 0-1 0 0,0-1 1 0 0,-1 0 0 0 0,1 0-3 0 0,15-2-13 0 0,0-1 0 0 0,-1-1 0 0 0,0-2 1 0 0,1 0 12 0 0,-10 3-11 0 0,-1-1 0 0 0,1 0 0 0 0,10-8 11 0 0,-18 11-2 0 0,0-1 0 0 0,0 1 0 0 0,-1-1 0 0 0,1 0 0 0 0,-1-1 0 0 0,1 1 0 0 0,-1-1 0 0 0,0 1 0 0 0,0-1 0 0 0,0 0 0 0 0,-1 0 0 0 0,1-1 2 0 0,-3 5 0 0 0,0-1 0 0 0,1 0 0 0 0,-1 1 0 0 0,0-1 1 0 0,0 1-1 0 0,1-1 0 0 0,-1 0 0 0 0,0 1 0 0 0,0-1 0 0 0,0 0 1 0 0,0 0-1 0 0,0 1 0 0 0,0-1 0 0 0,0 0 0 0 0,0 1 0 0 0,0-1 1 0 0,0 0-1 0 0,-1 1 0 0 0,1-1 0 0 0,0 0 0 0 0,0 1 0 0 0,-1-1 1 0 0,1 1-1 0 0,0-1 0 0 0,-1 0 0 0 0,1 1 0 0 0,0-1 0 0 0,-1 1 1 0 0,1-1-1 0 0,-1 1 0 0 0,0-2 1 0 0,-1 1 0 0 0,0 0 0 0 0,1 0 0 0 0,-1 1 0 0 0,0-1 0 0 0,0 0 0 0 0,0 1 0 0 0,1-1 1 0 0,-1 1-1 0 0,0-1 0 0 0,-1 1-1 0 0,-46-1 28 0 0,29 4-3 0 0,0 0 0 0 0,0 1 0 0 0,1 2 0 0 0,0 0 1 0 0,-18 7-26 0 0,30-10 5 0 0,0 1 1 0 0,0-1-1 0 0,0 1 1 0 0,1 0-1 0 0,0 1 1 0 0,-1-1-1 0 0,1 1 1 0 0,1 1-1 0 0,-1-1 1 0 0,1 1-1 0 0,0 0 1 0 0,0 0-1 0 0,1 0 1 0 0,0 1-1 0 0,0 0 1 0 0,-2 4-6 0 0,5-9 0 0 0,0 0 0 0 0,0 0 1 0 0,1 0-1 0 0,-1 0 1 0 0,1 0-1 0 0,-1 0 1 0 0,1 0-1 0 0,0 0 1 0 0,0 0-1 0 0,0 0 0 0 0,0 0 1 0 0,0 0-1 0 0,0 0 1 0 0,1 0-1 0 0,-1 0 1 0 0,1 0-1 0 0,-1 0 1 0 0,1 0-1 0 0,0 0 0 0 0,0 0 1 0 0,0 0-1 0 0,0 0 0 0 0,1 0 0 0 0,0 1 0 0 0,0-1-1 0 0,1 0 1 0 0,-1 1 0 0 0,1-1 0 0 0,0 0-1 0 0,-1 0 1 0 0,1-1 0 0 0,0 1 0 0 0,0-1-1 0 0,0 1 1 0 0,3 0 0 0 0,8 2-13 0 0,-1 0 0 0 0,1-1 0 0 0,0-1 0 0 0,1 0 0 0 0,10 0 13 0 0,8-1-638 0 0,-1-1 1 0 0,0-2 0 0 0,1-1-1 0 0,4-3 638 0 0,-12 1-1975 0 0,1-1 0 0 0,-1-1-1 0 0,-1-1 1 0 0,1-1 0 0 0,-1-1-1 0 0,-1-2 1 0 0,0 0 0 0 0,13-10 1975 0 0,-1-3-1834 0 0</inkml:trace>
  <inkml:trace contextRef="#ctx0" brushRef="#br1" timeOffset="169099.624">27024 3177 356 0 0,'3'-22'5693'0'0,"-2"17"-4346"0"0,-1 0-1 0 0,1 0 1 0 0,0 0-1 0 0,0 0 1 0 0,1 0 0 0 0,0 1-1 0 0,1-4-1346 0 0,-2 6 169 0 0,1 0-1 0 0,-1 0 0 0 0,1 0 0 0 0,-1 0 1 0 0,1 1-1 0 0,0-1 0 0 0,0 0 0 0 0,0 1 1 0 0,0 0-1 0 0,0-1 0 0 0,0 1 0 0 0,0 0 0 0 0,1 0 1 0 0,-1 0-1 0 0,0 0 0 0 0,1 0 0 0 0,-1 1 1 0 0,1-1-169 0 0,21-5 308 0 0,1 1 1 0 0,-1 1-1 0 0,1 2 1 0 0,0 0-1 0 0,0 1 0 0 0,0 2-308 0 0,-10-1 0 0 0,-1 2 0 0 0,0 0 0 0 0,0 0 0 0 0,0 1 0 0 0,0 1 0 0 0,-1 0 1 0 0,1 1-1 0 0,-1 0 0 0 0,0 1 0 0 0,-1 1 0 0 0,4 2 0 0 0,-13-7-1 0 0,0-1 0 0 0,0 1 0 0 0,-1 0 1 0 0,1 0-1 0 0,-1 0 0 0 0,1 1 0 0 0,-1-1 1 0 0,0 0-1 0 0,0 1 0 0 0,0 0 0 0 0,0-1 1 0 0,-1 1-1 0 0,1 0 0 0 0,-1 0 1 0 0,0 0-1 0 0,1 0 0 0 0,-1 0 0 0 0,-1 0 1 0 0,1 0-1 0 0,0 0 0 0 0,-1 1 0 0 0,1-1 1 0 0,-1 0-1 0 0,0 0 0 0 0,0 0 1 0 0,-1 1-1 0 0,1-1 0 0 0,0 0 0 0 0,-2 3 1 0 0,-1 2 2 0 0,0 0 0 0 0,-1 0 0 0 0,0 0 0 0 0,0-1 0 0 0,-1 1 0 0 0,0-1 0 0 0,0 0 0 0 0,0-1 0 0 0,-1 1 0 0 0,-5 3-2 0 0,-41 39-24 0 0,33-32-25 0 0,0 0-1 0 0,0 2 0 0 0,2 0 0 0 0,1 0 0 0 0,0 2 0 0 0,1 0 0 0 0,1 1 1 0 0,0 3 49 0 0,-14 23-3559 0 0,-26 15-7719 0 0,32-38 8010 0 0,5-6 1526 0 0</inkml:trace>
  <inkml:trace contextRef="#ctx0" brushRef="#br1" timeOffset="169370.21">27110 3869 1960 0 0,'5'17'3256'0'0,"-5"-4"437"0"0,0-5 207 0 0,-5-2-800 0 0,3-1-1347 0 0,0 1-961 0 0,-1-2-444 0 0,3 2-200 0 0,-2 3-216 0 0,0 1-656 0 0,-5-1-1433 0 0,2-1-1031 0 0,-7 0-464 0 0,1-3-89 0 0,-6-3 517 0 0,1 0 1364 0 0</inkml:trace>
  <inkml:trace contextRef="#ctx0" brushRef="#br1" timeOffset="182597.533">27362 5012 44 0 0,'-12'6'2615'0'0,"0"-1"0"0"0,-1-1 1 0 0,1 0-1 0 0,-1 0 0 0 0,-13 1-2615 0 0,-40 13 6040 0 0,61-16-5936 0 0,0 0 0 0 0,-1 0 0 0 0,2 1-1 0 0,-1 0 1 0 0,0 0 0 0 0,0 1 0 0 0,1-1 0 0 0,0 1 0 0 0,0 0 0 0 0,0 0 0 0 0,0 0-104 0 0,2 0 35 0 0,0-1 0 0 0,0 1 0 0 0,0-1 0 0 0,1 1 0 0 0,-1 0 1 0 0,1 0-1 0 0,0 0 0 0 0,0-1 0 0 0,0 1 0 0 0,1 0 0 0 0,-1 0 1 0 0,1 0-1 0 0,0 1 0 0 0,0-1 0 0 0,0 0 0 0 0,1 0 1 0 0,0 0-1 0 0,-1-1 0 0 0,1 1 0 0 0,1 0 0 0 0,-1 0 0 0 0,0 0 1 0 0,1-1-1 0 0,0 1 0 0 0,2 2-35 0 0,0 3-2 0 0,1-1 1 0 0,0 0-1 0 0,0-1 0 0 0,1 1 0 0 0,0-1 1 0 0,1 0-1 0 0,-1 0 0 0 0,1-1 0 0 0,1 0 1 0 0,4 3 1 0 0,2-1 26 0 0,0-1 0 0 0,0 0 1 0 0,1-1-1 0 0,0-1 1 0 0,0 0-1 0 0,0-1 0 0 0,0-1 1 0 0,8 1-27 0 0,52 3-1295 0 0,0-6-4418 0 0,-70-1-2006 0 0,-12 1 5011 0 0,-12 1 742 0 0,-2-1 427 0 0</inkml:trace>
  <inkml:trace contextRef="#ctx0" brushRef="#br1" timeOffset="182896.507">27092 5385 1280 0 0,'-1'1'425'0'0,"1"0"0"0"0,0 0 1 0 0,0 1-1 0 0,-1-1 0 0 0,1 0 0 0 0,0 0 0 0 0,0 0 0 0 0,0 0 0 0 0,0 0 0 0 0,0 0 1 0 0,1 0-1 0 0,-1 0 0 0 0,0 0 0 0 0,0 0 0 0 0,1 0 0 0 0,-1 0 0 0 0,1 0 1 0 0,-1 0-1 0 0,1 0 0 0 0,-1 0 0 0 0,1 0 0 0 0,-1 0 0 0 0,1 0 0 0 0,0 0-425 0 0,1 1 297 0 0,0-1 0 0 0,1 1 0 0 0,-1-1 0 0 0,0 1 0 0 0,0-1 0 0 0,1 0 0 0 0,-1 0 0 0 0,1 0 0 0 0,-1-1 0 0 0,1 1-1 0 0,-1 0-296 0 0,13 1-239 0 0,0 0-1 0 0,0-1 0 0 0,15 0 240 0 0,-17-1 649 0 0,72 6-627 0 0,31 0-939 0 0,-41-12-4064 0 0,-70 5 4207 0 0,1-1-1 0 0,-1 1 1 0 0,1-1-1 0 0,-1 0 1 0 0,0 0-1 0 0,0-1 1 0 0,0 0 774 0 0,12-7-2278 0 0</inkml:trace>
  <inkml:trace contextRef="#ctx0" brushRef="#br1" timeOffset="181379.737">25442 4739 532 0 0,'-2'1'4894'0'0,"-13"4"-1930"0"0,6-1-2227 0 0,0 1 1 0 0,1 0-1 0 0,-1 1 0 0 0,1 0 1 0 0,0 0-1 0 0,1 0 0 0 0,-1 1 0 0 0,0 2-737 0 0,-54 65 1089 0 0,48-56-456 0 0,-14 17 0 0 0,2 1-1 0 0,2 1 1 0 0,1 2-1 0 0,-16 37-632 0 0,31-58-177 0 0,1 0 0 0 0,1 0 0 0 0,0 1-1 0 0,1 0 1 0 0,2 0 0 0 0,0 0 0 0 0,0 1-1 0 0,2-1 1 0 0,0 0 0 0 0,2 1 0 0 0,0-1 0 0 0,2 10 177 0 0,-3-27-403 0 0,1 1 0 0 0,-1 0 0 0 0,1 0 1 0 0,-1 0-1 0 0,1-1 0 0 0,0 1 1 0 0,0 0-1 0 0,0-1 0 0 0,0 1 1 0 0,1-1-1 0 0,-1 1 0 0 0,1-1 1 0 0,0 0-1 0 0,-1 0 0 0 0,1 1 1 0 0,0-1-1 0 0,0 0 0 0 0,0-1 1 0 0,0 1-1 0 0,1 0 0 0 0,-1-1 1 0 0,1 1-1 0 0,-1-1 0 0 0,1 0 1 0 0,-1 1-1 0 0,3-1 403 0 0,13 0-2744 0 0</inkml:trace>
  <inkml:trace contextRef="#ctx0" brushRef="#br1" timeOffset="181878.663">25377 5264 324 0 0,'1'-1'209'0'0,"0"1"0"0"0,0-1 0 0 0,0 0 1 0 0,0 1-1 0 0,-1-1 0 0 0,1 0 0 0 0,0 0 0 0 0,0 0 0 0 0,0 0 1 0 0,-1 1-1 0 0,1-1 0 0 0,0 0 0 0 0,-1 0 0 0 0,1 0 0 0 0,-1-1 0 0 0,1 1 1 0 0,-1 0-1 0 0,0 0 0 0 0,1 0 0 0 0,-1 0 0 0 0,0 0 0 0 0,0 0 0 0 0,0-1 1 0 0,0 1-210 0 0,0 0 147 0 0,-1 0 0 0 0,0 1 0 0 0,0-1 0 0 0,1 1 0 0 0,-1-1 0 0 0,0 0 0 0 0,0 1 0 0 0,0 0 0 0 0,0-1 0 0 0,0 1 0 0 0,0 0 0 0 0,0-1 0 0 0,0 1 0 0 0,0 0 0 0 0,0 0 0 0 0,0 0 1 0 0,0 0-1 0 0,1 0 0 0 0,-1 0 0 0 0,0 0 0 0 0,-1 0-147 0 0,-8 1 491 0 0,0-1 0 0 0,1 2 0 0 0,-1 0 0 0 0,0 0 0 0 0,-3 1-491 0 0,4 1 416 0 0,-1 0 0 0 0,1 1 0 0 0,0 0-1 0 0,1 0 1 0 0,-1 1 0 0 0,1 0 0 0 0,-7 6-416 0 0,13-11 23 0 0,1 0 0 0 0,-1 1 0 0 0,1-1 0 0 0,0 0 0 0 0,0 0 0 0 0,-1 1 0 0 0,1-1 0 0 0,0 1 0 0 0,0-1 0 0 0,0 1 0 0 0,1-1 0 0 0,-1 1 0 0 0,0 0 0 0 0,1-1 0 0 0,-1 1 0 0 0,1 0 1 0 0,-1-1-1 0 0,1 1 0 0 0,0 0 0 0 0,-1 0 0 0 0,1-1 0 0 0,0 1 0 0 0,0 0 0 0 0,1 0 0 0 0,-1 0 0 0 0,0-1 0 0 0,0 1 0 0 0,1 0 0 0 0,-1 0 0 0 0,1-1 0 0 0,0 1 0 0 0,0 0 0 0 0,-1-1 0 0 0,1 1 0 0 0,0-1 0 0 0,0 1 0 0 0,0-1 0 0 0,0 0 0 0 0,1 1 0 0 0,-1-1 0 0 0,0 0 0 0 0,1 0 0 0 0,-1 0 0 0 0,0 0 0 0 0,1 0 0 0 0,0 0 0 0 0,-1 0 0 0 0,1 0-23 0 0,5 3 0 0 0,-1-1 0 0 0,1 0 0 0 0,1 0-1 0 0,-1-1 1 0 0,0 0 0 0 0,1 0 0 0 0,-1-1 0 0 0,1 0-1 0 0,0 0 1 0 0,-1-1 0 0 0,1 0 0 0 0,0 0-1 0 0,-1 0 1 0 0,7-2 0 0 0,-3 0-9 0 0,1 0 1 0 0,-1 0-1 0 0,0-1 0 0 0,0-1 0 0 0,0 0 0 0 0,-1 0 0 0 0,1-1 1 0 0,-1 0-1 0 0,6-5 9 0 0,-13 7-5 0 0,0 1 1 0 0,0-1-1 0 0,0 0 1 0 0,0 0-1 0 0,-1 0 1 0 0,1 0-1 0 0,-1 0 1 0 0,0-1-1 0 0,0 1 1 0 0,0-1-1 0 0,-1 1 1 0 0,1-1-1 0 0,-1 0 1 0 0,0 0-1 0 0,0 0 1 0 0,0 0-1 0 0,0 0 1 0 0,-1-2 4 0 0,1 0 1 0 0,1-1 0 0 0,-1 1 0 0 0,1 0-1 0 0,0 0 1 0 0,0 0 0 0 0,2-2-1 0 0,-2 6 0 0 0,-1 1 0 0 0,0-1 0 0 0,1 1-1 0 0,-1 0 1 0 0,1-1 0 0 0,-1 1 0 0 0,1 0-1 0 0,-1 0 1 0 0,1 0 0 0 0,0 0 0 0 0,0 0-1 0 0,0 1 1 0 0,-1-1 0 0 0,1 0-1 0 0,0 1 1 0 0,0 0 0 0 0,0-1 0 0 0,0 1-1 0 0,1 0 1 0 0,41-2-6 0 0,-34 2 5 0 0,53-2 21 0 0,-40 0-5 0 0,1 1 0 0 0,0 2-1 0 0,-1 0 1 0 0,1 1 0 0 0,1 2-15 0 0,-92 16 684 0 0,43-13-151 0 0,14-5-270 0 0,1 0 0 0 0,-1 1 1 0 0,1 0-1 0 0,0 1 0 0 0,0 0 1 0 0,0 1-1 0 0,0-1 0 0 0,1 2 1 0 0,-2 0-264 0 0,10-6 2 0 0,-1 0 0 0 0,1 1 0 0 0,0-1 0 0 0,0 0 0 0 0,-1 0 0 0 0,1 0 1 0 0,0 1-1 0 0,0-1 0 0 0,-1 0 0 0 0,1 0 0 0 0,0 1 0 0 0,0-1 0 0 0,-1 0 0 0 0,1 1 1 0 0,0-1-1 0 0,0 0 0 0 0,0 1 0 0 0,0-1 0 0 0,0 0 0 0 0,0 1 0 0 0,0-1 0 0 0,-1 0 0 0 0,1 1 1 0 0,0-1-1 0 0,0 0 0 0 0,0 1 0 0 0,0-1 0 0 0,0 1 0 0 0,1-1 0 0 0,-1 0 0 0 0,0 1 1 0 0,0-1-1 0 0,0 0 0 0 0,0 1 0 0 0,0-1 0 0 0,0 0 0 0 0,0 1 0 0 0,1-1 0 0 0,-1 0 1 0 0,0 0-1 0 0,0 1-2 0 0,17 7-4 0 0,23-4-45 0 0,-16-6 0 0 0,1-2-1 0 0,20-5 50 0 0,-1 0-45 0 0,-65 36 95 0 0,-32 34 324 0 0,-42 63-374 0 0,46-57 553 0 0,-46 47-553 0 0,67-87-139 0 0,64-77-10181 0 0,5-7 4608 0 0,-14 22 3550 0 0</inkml:trace>
  <inkml:trace contextRef="#ctx0" brushRef="#br1" timeOffset="182284.741">26281 5245 2120 0 0,'2'5'543'0'0,"0"0"-1"0"0,-1 0 0 0 0,1 0 1 0 0,-1 1-1 0 0,0-1 1 0 0,0 0-1 0 0,-1 1 0 0 0,1-1 1 0 0,-1 0-1 0 0,-1 1 0 0 0,1-1 1 0 0,-1 1-1 0 0,0-1 1 0 0,0 0-1 0 0,0 0 0 0 0,-1 1 1 0 0,1-1-1 0 0,-3 3-542 0 0,-5 13 986 0 0,-2 0-1 0 0,-1 0 1 0 0,-11 15-986 0 0,5-8 765 0 0,-3 4 372 0 0,14-23-840 0 0,0 0 1 0 0,1 0 0 0 0,0 1-1 0 0,1 0 1 0 0,0 0 0 0 0,0 1-1 0 0,1 0 1 0 0,-1 6-298 0 0,5-17-4 0 0,0 1 0 0 0,-1-1 0 0 0,1 0 0 0 0,0 0 0 0 0,0 1 0 0 0,0-1-1 0 0,0 0 1 0 0,0 1 0 0 0,0-1 0 0 0,0 0 0 0 0,0 1 0 0 0,-1-1 0 0 0,1 0 0 0 0,0 1 0 0 0,0-1 0 0 0,0 0-1 0 0,1 1 1 0 0,-1-1 0 0 0,0 0 0 0 0,0 1 0 0 0,0-1 0 0 0,0 0 0 0 0,0 1 0 0 0,0-1 0 0 0,0 0 0 0 0,0 0 0 0 0,1 1-1 0 0,-1-1 1 0 0,0 0 0 0 0,0 0 0 0 0,0 1 0 0 0,1-1 0 0 0,-1 0 0 0 0,0 0 0 0 0,0 1 0 0 0,1-1 4 0 0,9-8-297 0 0,9-21-342 0 0,123-231-2558 0 0,-136 248 3078 0 0,5-10 57 0 0,2 0 0 0 0,0 1 0 0 0,1 1 0 0 0,0 0-1 0 0,18-17 63 0 0,-29 33 49 0 0,1 0 0 0 0,0 1 0 0 0,-1 0 0 0 0,1 0 0 0 0,0 0 0 0 0,0 0 0 0 0,1 1 0 0 0,-1 0 0 0 0,0 0 0 0 0,1 0 0 0 0,-1 0-1 0 0,1 0 1 0 0,0 1 0 0 0,0 0 0 0 0,0 0 0 0 0,-1 0 0 0 0,1 1 0 0 0,0 0 0 0 0,0 0 0 0 0,0 0 0 0 0,0 0 0 0 0,0 1 0 0 0,0 0-1 0 0,0 0 1 0 0,-1 0 0 0 0,1 0 0 0 0,0 1 0 0 0,-1 0 0 0 0,1 0 0 0 0,-1 0 0 0 0,0 1 0 0 0,4 2-49 0 0,-3-2 18 0 0,0 1 0 0 0,0 0-1 0 0,-1 0 1 0 0,1 0 0 0 0,-1 0 0 0 0,0 1 0 0 0,0-1 0 0 0,0 1 0 0 0,-1 0 0 0 0,0 0 0 0 0,0 1-1 0 0,0-1 1 0 0,-1 1 0 0 0,1-1 0 0 0,-1 1 0 0 0,0 2-18 0 0,-1-4 9 0 0,0 0 1 0 0,-1 0-1 0 0,1 0 1 0 0,-1 0-1 0 0,0 0 1 0 0,0 0-1 0 0,-1 0 0 0 0,1 0 1 0 0,-1 0-1 0 0,0 0 1 0 0,0 0-1 0 0,0 0 1 0 0,0 0-1 0 0,-1-1 0 0 0,1 1 1 0 0,-1 0-1 0 0,0-1 1 0 0,0 0-1 0 0,-1 1 1 0 0,1-1-1 0 0,-1 0 1 0 0,1 0-1 0 0,-1 0 0 0 0,0 0 1 0 0,-1 0-10 0 0,-6 4 40 0 0,-1 0 0 0 0,0-1 0 0 0,0 0 0 0 0,0 0 0 0 0,-1-1 1 0 0,0-1-1 0 0,0 0 0 0 0,0-1 0 0 0,0 0 0 0 0,0-1 0 0 0,-1 0 0 0 0,0-1 1 0 0,-5 0-41 0 0,-26 0 2 0 0,0-2 1 0 0,0-2 0 0 0,-6-3-3 0 0,41 5-31 0 0,-6 0-44 0 0,0 0 0 0 0,1-2 0 0 0,-1 1 0 0 0,1-2-1 0 0,0 0 1 0 0,0 0 0 0 0,0-2 0 0 0,0 1 0 0 0,-3-4 75 0 0,15 8-193 0 0,1 0 0 0 0,0 0 0 0 0,0 0 1 0 0,0 0-1 0 0,0 0 0 0 0,0 0 0 0 0,0 0 0 0 0,0 0 0 0 0,0 0 0 0 0,0 0 0 0 0,0-1 0 0 0,0 1 0 0 0,1 0 0 0 0,-1-1 1 0 0,1 1-1 0 0,-1 0 0 0 0,1-1 0 0 0,-1 1 0 0 0,1-1 0 0 0,0 1 0 0 0,0-1 0 0 0,0 1 0 0 0,0-1 0 0 0,0 1 1 0 0,0-1-1 0 0,0 1 0 0 0,0-1 0 0 0,0 1 0 0 0,1 0 0 0 0,-1-1 0 0 0,1 1 0 0 0,-1-1 0 0 0,1 1 0 0 0,-1 0 0 0 0,1-1 1 0 0,0 1-1 0 0,0 0 0 0 0,0 0 0 0 0,0-1 0 0 0,0 1 0 0 0,0 0 193 0 0,4-5-918 0 0,0 0-1 0 0,1 0 1 0 0,0 1 0 0 0,0 0-1 0 0,0 0 1 0 0,1 0 0 0 0,-1 1 918 0 0,24-13-1811 0 0</inkml:trace>
  <inkml:trace contextRef="#ctx0" brushRef="#br1" timeOffset="183180.012">28601 4637 1592 0 0,'3'1'314'0'0,"-1"0"0"0"0,1 0 0 0 0,-1 0 0 0 0,0 0 0 0 0,0 0 0 0 0,0 1 0 0 0,0-1 0 0 0,0 1-1 0 0,0 0 1 0 0,0-1 0 0 0,0 1 0 0 0,-1 0 0 0 0,1 0 0 0 0,-1 0 0 0 0,1 0 0 0 0,-1 1 0 0 0,0-1 0 0 0,0 0 0 0 0,0 0 0 0 0,1 3-314 0 0,-1-1 261 0 0,-1 0 1 0 0,1 1 0 0 0,-1-1 0 0 0,0 0 0 0 0,0 1 0 0 0,0-1-1 0 0,-1 0 1 0 0,1 1 0 0 0,-1-1 0 0 0,0 0 0 0 0,-1 3-262 0 0,-5 12 514 0 0,-1-1 0 0 0,0 0 0 0 0,-1-1 1 0 0,-1 0-1 0 0,-2 1-514 0 0,-14 20 1260 0 0,-3-2 0 0 0,-9 9-1260 0 0,5-8 468 0 0,3 1-1 0 0,-5 11-467 0 0,27-37-232 0 0,1 0-1 0 0,0 1 0 0 0,1 0 1 0 0,0 0-1 0 0,1 0 0 0 0,1 1 1 0 0,0-1-1 0 0,1 1 0 0 0,-1 11 233 0 0,3-23-445 0 0,1 1-1 0 0,0 0 1 0 0,-1-1-1 0 0,1 1 1 0 0,1 0-1 0 0,-1-1 0 0 0,0 1 1 0 0,1-1-1 0 0,-1 1 1 0 0,1 0-1 0 0,0-1 1 0 0,-1 1-1 0 0,1-1 0 0 0,1 0 446 0 0,-1 0-302 0 0,0-1 0 0 0,0 0-1 0 0,0 0 1 0 0,0 0-1 0 0,1 0 1 0 0,-1 0 0 0 0,0 0-1 0 0,1 0 1 0 0,-1 0 0 0 0,1 0-1 0 0,-1-1 1 0 0,1 1-1 0 0,0-1 1 0 0,-1 1 0 0 0,1-1-1 0 0,-1 0 1 0 0,1 1-1 0 0,0-1 1 0 0,-1 0 0 0 0,1 0-1 0 0,0 0 1 0 0,1 0 302 0 0,21-2-1701 0 0</inkml:trace>
  <inkml:trace contextRef="#ctx0" brushRef="#br1" timeOffset="183447.231">28895 5106 12 0 0,'-4'2'1255'0'0,"0"-1"-1"0"0,0 1 1 0 0,0-1 0 0 0,0 0 0 0 0,0-1-1 0 0,0 1 1 0 0,0-1 0 0 0,-4 1-1255 0 0,1-1 1326 0 0,-10 3-135 0 0,0 0-1 0 0,1 1 1 0 0,0 1 0 0 0,-15 6-1191 0 0,24-8 253 0 0,0 0 0 0 0,1 0 0 0 0,-1 1 0 0 0,1-1 0 0 0,0 2 0 0 0,0-1 0 0 0,0 1 0 0 0,0 0 0 0 0,1 0 0 0 0,0 0-1 0 0,0 1 1 0 0,-2 3-253 0 0,6-7 27 0 0,0-1 0 0 0,0 1 0 0 0,0 0 0 0 0,0 0 0 0 0,0 0 0 0 0,1 0 0 0 0,-1 0 0 0 0,0 0 0 0 0,1 0 0 0 0,0 0 0 0 0,-1 0 0 0 0,1 0 0 0 0,0 0 0 0 0,0 0 0 0 0,0 0-1 0 0,0 0 1 0 0,1 0 0 0 0,-1 0 0 0 0,0 0 0 0 0,1 0 0 0 0,0 2-27 0 0,1-1 10 0 0,0 0 0 0 0,-1 0 1 0 0,2 0-1 0 0,-1 0 0 0 0,0 0 0 0 0,0 0 0 0 0,1-1 0 0 0,0 1 1 0 0,-1-1-1 0 0,1 1 0 0 0,0-1 0 0 0,0 0-10 0 0,7 4-8 0 0,-1-1 0 0 0,1 0 0 0 0,0 0 0 0 0,0-1 0 0 0,1 0 0 0 0,-1-1 0 0 0,11 2 8 0 0,-2-2-23 0 0,-1-1-1 0 0,1 0 0 0 0,0-2 0 0 0,0 0 0 0 0,-1-1 0 0 0,1-1 0 0 0,-1-1 0 0 0,6-1 24 0 0,-17 2-142 0 0,1-1-1 0 0,0 1 1 0 0,-1-1 0 0 0,0 0-1 0 0,0-1 1 0 0,0 0-1 0 0,0 0 1 0 0,0 0 0 0 0,3-5 142 0 0,-6 6-224 0 0,0-1 0 0 0,-1 0 0 0 0,1 0 0 0 0,-1 0 1 0 0,0 0-1 0 0,0 0 0 0 0,-1-1 0 0 0,1 0 0 0 0,-1 1 1 0 0,0-1-1 0 0,0 0 0 0 0,-1 0 0 0 0,1 0 1 0 0,-1 0-1 0 0,0-3 224 0 0,-1 5-29 0 0,0 0 0 0 0,0 0-1 0 0,0-1 1 0 0,0 1 0 0 0,-1 0 0 0 0,1 0 0 0 0,-1 0 0 0 0,0 0 0 0 0,0 0 0 0 0,0 0 0 0 0,0 0 0 0 0,-1 0 0 0 0,1 0 0 0 0,-3-2 29 0 0,3 3-123 0 0,0 0 1 0 0,-1 0-1 0 0,0 0 1 0 0,1 0-1 0 0,-1 1 1 0 0,0-1-1 0 0,0 1 1 0 0,0-1-1 0 0,0 1 1 0 0,0 0-1 0 0,-1-1 123 0 0,-17-1-4359 0 0,25-1-724 0 0,2-1 2998 0 0,-1 3 450 0 0</inkml:trace>
  <inkml:trace contextRef="#ctx0" brushRef="#br1" timeOffset="183848.652">29401 5102 1592 0 0,'-28'0'6769'0'0,"-26"0"-135"0"0,0 6-4140 0 0,49-6-2374 0 0,0 1 0 0 0,0 0 0 0 0,1 1 1 0 0,-1-1-1 0 0,0 1 0 0 0,1 0 1 0 0,0 0-1 0 0,-1 1 0 0 0,1-1 1 0 0,0 1-1 0 0,0 0 0 0 0,0 0 0 0 0,1 0 1 0 0,-1 0-1 0 0,1 1 0 0 0,0 0 1 0 0,0-1-1 0 0,0 1 0 0 0,0 0 1 0 0,0 1-122 0 0,2-3 7 0 0,0-1 0 0 0,0 1 0 0 0,1-1-1 0 0,-1 1 1 0 0,0 0 0 0 0,1-1 0 0 0,-1 1-1 0 0,1 0 1 0 0,-1-1 0 0 0,1 1-1 0 0,0 0 1 0 0,0 0 0 0 0,0-1 0 0 0,0 1-1 0 0,0 0 1 0 0,0 0 0 0 0,0-1 0 0 0,1 1-1 0 0,-1 0 1 0 0,1-1 0 0 0,-1 1-1 0 0,1 0 1 0 0,-1-1 0 0 0,1 1 0 0 0,0-1-1 0 0,0 1 1 0 0,0-1 0 0 0,0 1 0 0 0,0-1-1 0 0,0 0 1 0 0,0 1 0 0 0,1-1-1 0 0,-1 0 1 0 0,0 0 0 0 0,1 0 0 0 0,-1 0-1 0 0,1 0 1 0 0,-1 0 0 0 0,1 0 0 0 0,-1-1-1 0 0,1 1 1 0 0,0 0 0 0 0,-1-1-1 0 0,1 0 1 0 0,1 1-6 0 0,6 1-12 0 0,0 0 1 0 0,0 0-1 0 0,0-1 0 0 0,0 0 1 0 0,0-1-1 0 0,0 0 0 0 0,0 0 1 0 0,3-1 11 0 0,2-1-37 0 0,-1-1 0 0 0,1 1 1 0 0,-1-2-1 0 0,10-4 37 0 0,-18 6-12 0 0,0 0-1 0 0,0-1 1 0 0,0 1-1 0 0,-1-1 1 0 0,1 0 0 0 0,-1 0-1 0 0,0-1 1 0 0,0 1 0 0 0,0-1-1 0 0,0 0 1 0 0,-1 0-1 0 0,1 0 1 0 0,1-3 12 0 0,-5 6 0 0 0,0 1-1 0 0,1-1 1 0 0,-1 1 0 0 0,0 0-1 0 0,1-1 1 0 0,-1 1 0 0 0,0-1-1 0 0,1 1 1 0 0,-1 0-1 0 0,0-1 1 0 0,0 1 0 0 0,0-1-1 0 0,1 1 1 0 0,-1-1 0 0 0,0 1-1 0 0,0-1 1 0 0,0 1 0 0 0,0-1-1 0 0,0 0 1 0 0,0 1-1 0 0,0-1 1 0 0,0 1 0 0 0,0-1-1 0 0,0 1 1 0 0,0-1 0 0 0,0 1-1 0 0,-1-1 1 0 0,1 1 0 0 0,0-1-1 0 0,0 1 1 0 0,0-1-1 0 0,-1 1 1 0 0,1 0 0 0 0,0-1-1 0 0,-1 1 1 0 0,-17-1 28 0 0,-23 14 40 0 0,14 5-44 0 0,1 1 0 0 0,1 2 0 0 0,0 0 0 0 0,2 2 0 0 0,1 0 0 0 0,-8 12-24 0 0,-39 40-25 0 0,54-61-68 0 0,-11 13-301 0 0,-2-1 1 0 0,0-1-1 0 0,-31 19 394 0 0,44-37-3932 0 0,23-17-2496 0 0,13-10 342 0 0,-11 11 5811 0 0,12-9-1387 0 0</inkml:trace>
  <inkml:trace contextRef="#ctx0" brushRef="#br1" timeOffset="184412.026">29892 4989 1548 0 0,'3'-1'797'0'0,"0"0"0"0"0,0 0-1 0 0,0 1 1 0 0,0-1 0 0 0,0 1-1 0 0,0 0 1 0 0,0 0 0 0 0,0 0-1 0 0,0 0 1 0 0,0 0 0 0 0,0 0-1 0 0,2 2-796 0 0,-1-1 455 0 0,0 0-1 0 0,0 1 1 0 0,0-1-1 0 0,-1 1 1 0 0,1 0-1 0 0,-1 0 1 0 0,1 1-1 0 0,2 1-454 0 0,5 7 104 0 0,0 0 0 0 0,-1 0 1 0 0,0 1-1 0 0,6 12-104 0 0,6 5 1521 0 0,25 24-84 0 0,38 33-1437 0 0,9 9-358 0 0,-75-67-1034 0 0,-11-9-4081 0 0,-8-18 2241 0 0,0-1 167 0 0,0-2 540 0 0,-2-8 671 0 0</inkml:trace>
  <inkml:trace contextRef="#ctx0" brushRef="#br1" timeOffset="184612.828">30316 5054 220 0 0,'-25'13'3175'0'0,"-1"-1"0"0"0,0-2 0 0 0,-1 0 1 0 0,-12 2-3176 0 0,-53 19 3985 0 0,45-12-3073 0 0,1 1 1 0 0,0 3-1 0 0,2 2 0 0 0,1 1 0 0 0,-21 19-912 0 0,54-36-416 0 0,1 0 1 0 0,0 1-1 0 0,1 0 0 0 0,0 0 0 0 0,1 1 0 0 0,0 0 0 0 0,0 2 416 0 0,-23 33-12337 0 0,21-38 8908 0 0,-2-3 1127 0 0</inkml:trace>
  <inkml:trace contextRef="#ctx0" brushRef="#br1" timeOffset="16811.231">367 3869 1000 0 0,'-7'7'635'0'0,"0"-1"1"0"0,1 1-1 0 0,0 1 1 0 0,1-1-1 0 0,0 1 1 0 0,0 0-1 0 0,0 0 0 0 0,1 0 1 0 0,0 1-1 0 0,1 0 1 0 0,-2 7-636 0 0,1-3 196 0 0,1 1 1 0 0,1 0 0 0 0,0 0 0 0 0,1 0 0 0 0,1 0 0 0 0,0 0 0 0 0,2 10-197 0 0,1-2-40 0 0,1 0 1 0 0,0-1-1 0 0,2 1 1 0 0,1-1 0 0 0,0 0-1 0 0,1-1 1 0 0,2 0-1 0 0,0 0 1 0 0,1-1-1 0 0,2 2 40 0 0,1-2 11 0 0,1-1 0 0 0,0 0-1 0 0,1-1 1 0 0,1 0 0 0 0,1-1-1 0 0,1-2 1 0 0,0 1 0 0 0,5 1-11 0 0,6 1 10 0 0,0 0 0 0 0,1-3 0 0 0,0 0 1 0 0,1-2-1 0 0,15 3-10 0 0,21 2 3 0 0,-1-4 1 0 0,2-2-1 0 0,-1-4 0 0 0,1-2 0 0 0,30-4-3 0 0,41-6 5 0 0,0-5 0 0 0,0-7 1 0 0,16-9-6 0 0,413-101-3 0 0,-426 92 10 0 0,656-142 460 0 0,-547 132-134 0 0,3 12-1 0 0,47 8-332 0 0,-224 21 21 0 0,0 4 0 0 0,0 3 1 0 0,6 4-22 0 0,-61-4-3 0 0,1 0 1 0 0,-1 2 0 0 0,1 1 0 0 0,-2 0-1 0 0,1 2 1 0 0,-1 1 0 0 0,0 0 0 0 0,0 2 0 0 0,-2 0-1 0 0,1 2 1 0 0,-1 0 0 0 0,2 3 2 0 0,-14-8 0 0 0,1 0 0 0 0,-1 1 1 0 0,-1-1-1 0 0,1 1 0 0 0,-2 1 0 0 0,1 0 0 0 0,-1 0 1 0 0,-1 0-1 0 0,0 0 0 0 0,0 1 0 0 0,-1 0 1 0 0,1 2-1 0 0,-3-6 10 0 0,-1 0 1 0 0,1-1 0 0 0,-1 1 0 0 0,0 0 0 0 0,-1 0 0 0 0,0 0 0 0 0,0 0 0 0 0,0 0 0 0 0,-1-1 0 0 0,0 1 0 0 0,0 0 0 0 0,-1 0 0 0 0,0-1 0 0 0,0 1 0 0 0,-1-1 0 0 0,1 1 0 0 0,-1-1 0 0 0,-1 0 0 0 0,1 0 0 0 0,-1-1 0 0 0,-1 2-11 0 0,4-6 67 0 0,0 1-1 0 0,0 0 0 0 0,-1 0 1 0 0,1-1-1 0 0,-1 1 1 0 0,0-1-1 0 0,0 1 0 0 0,1-1 1 0 0,-1 0-1 0 0,0 1 1 0 0,0-1-1 0 0,0 0 0 0 0,0 0 1 0 0,0-1-1 0 0,0 1 1 0 0,0 0-1 0 0,-1-1 0 0 0,1 1 1 0 0,0-1-1 0 0,0 0 1 0 0,0 1-1 0 0,-1-1 0 0 0,1 0 1 0 0,0 0-1 0 0,0-1 0 0 0,-1 1 1 0 0,1 0-1 0 0,0-1-66 0 0,0 0 50 0 0,0 0-1 0 0,0 0 0 0 0,0 0 0 0 0,1-1 1 0 0,-1 1-1 0 0,0 0 0 0 0,1-1 1 0 0,-1 1-1 0 0,1-1 0 0 0,-1 0 0 0 0,1 1 1 0 0,0-1-1 0 0,0 0 0 0 0,0 0 1 0 0,0 0-1 0 0,0 0 0 0 0,0 0 0 0 0,0 0 1 0 0,1 0-1 0 0,-1 0 0 0 0,1 0 1 0 0,-1-1-1 0 0,1 1 0 0 0,0 0 0 0 0,0 0 1 0 0,0 0-1 0 0,0 0 0 0 0,0-1 1 0 0,0 1-50 0 0,2-8 8 0 0,0 0 1 0 0,0 0-1 0 0,1-1 1 0 0,0 2 0 0 0,1-1-1 0 0,0 0 1 0 0,0 1 0 0 0,1 0-1 0 0,1 0 1 0 0,-1 0 0 0 0,1 1-1 0 0,1-1 1 0 0,-1 2-1 0 0,2-1 1 0 0,-1 1 0 0 0,1 0-1 0 0,5-4-8 0 0,13-9 40 0 0,1 0 1 0 0,1 2-1 0 0,0 1 0 0 0,29-12-40 0 0,-28 17 37 0 0,1 0 0 0 0,1 2-1 0 0,0 1 1 0 0,1 2 0 0 0,-1 1 0 0 0,7 0-37 0 0,66-4 24 0 0,27 4-24 0 0,24-2 78 0 0,-3-8 80 0 0,-1-6 0 0 0,-1-7 1 0 0,-2-6-1 0 0,140-54-158 0 0,-278 86-32 0 0,34-13 62 0 0,30-17-30 0 0,-62 28-150 0 0,0-2 0 0 0,-1 0-1 0 0,1 0 1 0 0,-2-1-1 0 0,1-1 1 0 0,-1 0 0 0 0,0 0-1 0 0,2-4 151 0 0,-10 10-253 0 0,0 1 0 0 0,0-1-1 0 0,0 0 1 0 0,0-1 0 0 0,0 1-1 0 0,-1 0 1 0 0,1 0 0 0 0,-1-1-1 0 0,0 1 1 0 0,0-1 0 0 0,0 1-1 0 0,-1-1 1 0 0,1 1 0 0 0,-1-1-1 0 0,0 1 1 0 0,0-1 0 0 0,0 0-1 0 0,0 1 1 0 0,-1-1 253 0 0,0-2-508 0 0,0 1 1 0 0,-1 0 0 0 0,0 0-1 0 0,0 0 1 0 0,0 0-1 0 0,-1 0 1 0 0,1 0 0 0 0,-1 0-1 0 0,0 1 1 0 0,-1 0-1 0 0,1-1 1 0 0,-3-1 507 0 0,-22-19-2029 0 0</inkml:trace>
  <inkml:trace contextRef="#ctx0" brushRef="#br1" timeOffset="20654">5586 5052 2200 0 0,'0'-1'381'0'0,"1"0"-1"0"0,0 1 1 0 0,-1-1-1 0 0,1 1 1 0 0,0-1 0 0 0,0 0-1 0 0,-1 1 1 0 0,1-1-1 0 0,0 1 1 0 0,0-1-1 0 0,0 1 1 0 0,-1 0-1 0 0,1-1 1 0 0,0 1-1 0 0,0 0 1 0 0,0 0 0 0 0,0-1-1 0 0,0 1 1 0 0,0 0-1 0 0,0 0 1 0 0,0 0-1 0 0,0 0 1 0 0,0 0-1 0 0,-1 1 1 0 0,2-1-381 0 0,-1 1 193 0 0,0-1 0 0 0,0 1-1 0 0,0 0 1 0 0,0 0 0 0 0,-1-1 0 0 0,1 1-1 0 0,0 0 1 0 0,0 0 0 0 0,-1 0 0 0 0,1 0 0 0 0,-1 0-1 0 0,1 0 1 0 0,-1 0 0 0 0,1 0 0 0 0,-1 0-1 0 0,0 1 1 0 0,1 0-193 0 0,1 7 239 0 0,-1 1-1 0 0,0 0 0 0 0,0 0 1 0 0,-1 5-239 0 0,-6 80 1630 0 0,-4-1 1 0 0,-4 0-1 0 0,-13 41-1630 0 0,24-120 35 0 0,-9 46 264 0 0,-3-1 0 0 0,-2 0 0 0 0,-8 13-299 0 0,18-55 66 0 0,-1 0 0 0 0,-1-1 0 0 0,0 0 0 0 0,-1 0 0 0 0,-1-1 0 0 0,0 0 0 0 0,-2-1 0 0 0,1-1 0 0 0,-2 0 0 0 0,0 0 0 0 0,0-1 0 0 0,-8 4-66 0 0,20-15 2 0 0,1-1 1 0 0,-1 0-1 0 0,1 0 0 0 0,-1 0 0 0 0,0 0 1 0 0,0 0-1 0 0,1 0 0 0 0,-1 0 0 0 0,0 0 0 0 0,0-1 1 0 0,0 1-1 0 0,0-1 0 0 0,0 1 0 0 0,0-1 1 0 0,0 0-1 0 0,0 0 0 0 0,0 0 0 0 0,0 0 1 0 0,0 0-1 0 0,0 0 0 0 0,0 0 0 0 0,0-1 1 0 0,1 1-1 0 0,-1-1 0 0 0,0 1 0 0 0,0-1 1 0 0,0 0-1 0 0,-1 0-2 0 0,2-1-2 0 0,0 0 0 0 0,-1 0 0 0 0,1 0 0 0 0,0 1 0 0 0,0-1 0 0 0,0-1 0 0 0,0 1 0 0 0,0 0 0 0 0,1 0 0 0 0,-1 0 0 0 0,1 0 0 0 0,-1 0 0 0 0,1-1 0 0 0,0 1 0 0 0,0 0 0 0 0,0 0 0 0 0,0-1 0 0 0,0 1 0 0 0,0 0 0 0 0,0 0 0 0 0,1 0 0 0 0,0-1 0 0 0,-1 1 0 0 0,1 0 0 0 0,0-1 2 0 0,6-14-19 0 0,0 0 0 0 0,0 0 0 0 0,2 1 1 0 0,0 0-1 0 0,1 1 0 0 0,0 0 0 0 0,1 1 0 0 0,1 0 1 0 0,13-12 18 0 0,-8 10-14 0 0,0 0 0 0 0,1 1 0 0 0,1 1 1 0 0,0 1-1 0 0,1 1 0 0 0,0 1 0 0 0,14-6 14 0 0,-24 13 0 0 0,0 1-1 0 0,0 0 1 0 0,0 0-1 0 0,0 1 1 0 0,0 1 0 0 0,0 0-1 0 0,1 0 1 0 0,-1 1-1 0 0,0 0 1 0 0,1 1-1 0 0,-1 0 1 0 0,5 1 0 0 0,-10-1 1 0 0,1 0 1 0 0,-1 1-1 0 0,0-1 1 0 0,0 1-1 0 0,0 0 1 0 0,0 1 0 0 0,0-1-1 0 0,0 1 1 0 0,-1 0-1 0 0,1 0 1 0 0,-1 0-1 0 0,0 1 1 0 0,0 0-1 0 0,0 0 1 0 0,0 0-1 0 0,-1 0 1 0 0,1 0-1 0 0,-1 1 1 0 0,0-1 0 0 0,-1 1-1 0 0,1 0 1 0 0,-1 0-1 0 0,0 0 1 0 0,0 1-2 0 0,1 4 4 0 0,-1 1 0 0 0,0 0 1 0 0,-1 0-1 0 0,0 1 0 0 0,-1-1 1 0 0,-1 8-5 0 0,1-6 9 0 0,0 1 1 0 0,1 0 0 0 0,0-1-1 0 0,1 2-9 0 0,-2-13 1 0 0,1-1 0 0 0,-1 1 0 0 0,0 0 0 0 0,1-1 0 0 0,0 1 0 0 0,-1-1 0 0 0,1 1 0 0 0,0-1 0 0 0,0 1 0 0 0,0-1 0 0 0,0 1 0 0 0,0-1 0 0 0,0 0 0 0 0,0 0 0 0 0,1 1 0 0 0,-1-1 0 0 0,0 0 0 0 0,1 0 0 0 0,-1 0 0 0 0,0 0 0 0 0,1-1 0 0 0,-1 1 0 0 0,1 0 0 0 0,0-1-1 0 0,2 1 0 0 0,-1 0 0 0 0,1 0 1 0 0,0 0-1 0 0,0-1 0 0 0,0 0 0 0 0,0 0 1 0 0,0 0-1 0 0,0-1 0 0 0,0 1 1 0 0,3-1-1 0 0,6-3-5 0 0,0 1 0 0 0,-1-2 1 0 0,1 1-1 0 0,-1-2 0 0 0,0 0 0 0 0,2-1 5 0 0,-2-1-61 0 0,0 1-1 0 0,0-2 1 0 0,0 0-1 0 0,-1 0 1 0 0,-1-1-1 0 0,0 0 1 0 0,0-1-1 0 0,-1 0 1 0 0,0 0-1 0 0,-1-1 1 0 0,0 0-1 0 0,-1-1 1 0 0,1-3 61 0 0,-7 15-19 0 0,-1 0 1 0 0,1 0-1 0 0,-1 0 1 0 0,1 0-1 0 0,-1 0 0 0 0,0 0 1 0 0,1-1-1 0 0,-1 1 1 0 0,0 0-1 0 0,0 0 0 0 0,0 0 1 0 0,0-1-1 0 0,0 1 1 0 0,0 0-1 0 0,-1 0 1 0 0,1 0-1 0 0,0-1 0 0 0,0 1 1 0 0,-1 0 18 0 0,1 1-6 0 0,-1-1 1 0 0,1 1 0 0 0,-1-1-1 0 0,1 1 1 0 0,-1 0-1 0 0,1-1 1 0 0,-1 1-1 0 0,1 0 1 0 0,-1 0 0 0 0,1-1-1 0 0,-1 1 1 0 0,1 0-1 0 0,-1 0 1 0 0,1 0-1 0 0,-1 0 1 0 0,0 0 0 0 0,1 0-1 0 0,-1 0 1 0 0,1 0-1 0 0,-1 0 1 0 0,0 0 0 0 0,1 0-1 0 0,-1 0 1 0 0,1 0-1 0 0,-1 0 1 0 0,0 0 5 0 0,-3 2 1 0 0,0-1 1 0 0,-1 1-1 0 0,1 0 1 0 0,0 0-1 0 0,0 0 0 0 0,0 0 1 0 0,0 1-1 0 0,-3 2-1 0 0,-3 5 17 0 0,-1 0 0 0 0,2 0 0 0 0,0 1 0 0 0,0 0-1 0 0,1 1 1 0 0,0 0 0 0 0,1 0 0 0 0,0 1 0 0 0,1-1-1 0 0,0 2-16 0 0,4-8 6 0 0,0-1-1 0 0,1 0 1 0 0,-1 1 0 0 0,1-1-1 0 0,1 1 1 0 0,-1 0-1 0 0,1-1 1 0 0,0 1-1 0 0,0-1 1 0 0,0 1-1 0 0,1 0 1 0 0,0 2-6 0 0,0-4 1 0 0,1-1 1 0 0,-1 1 0 0 0,1 0-1 0 0,0-1 1 0 0,0 1-1 0 0,0-1 1 0 0,0 0-1 0 0,0 1 1 0 0,1-1-1 0 0,0 0 1 0 0,-1 0 0 0 0,1-1-1 0 0,0 1 1 0 0,0-1-1 0 0,1 1 1 0 0,-1-1-1 0 0,0 0 1 0 0,4 2-2 0 0,1-1 0 0 0,0 0-1 0 0,0-1 1 0 0,1 0 0 0 0,-1 0-1 0 0,0 0 1 0 0,1-1 0 0 0,-1-1-1 0 0,1 1 1 0 0,-1-1 0 0 0,1-1-1 0 0,0 1 1 0 0,-1-2 0 0 0,0 1-1 0 0,1-1 1 0 0,-1 0 0 0 0,0-1-1 0 0,0 0 1 0 0,0 0 0 0 0,6-4 0 0 0,7-3-10 0 0,-1-1 0 0 0,-1-1 1 0 0,0-1-1 0 0,0 0 1 0 0,-1-2-1 0 0,14-14 10 0 0,-23 18-6 0 0,1-1 1 0 0,-1 0-1 0 0,-1 0 1 0 0,-1-1-1 0 0,0 0 1 0 0,0-1-1 0 0,-1 1 1 0 0,4-15 5 0 0,18-39 17 0 0,-27 66-14 0 0,-1-1 0 0 0,1 1 1 0 0,0-1-1 0 0,-1 1 0 0 0,1-1 1 0 0,0 1-1 0 0,0 0 1 0 0,0-1-1 0 0,0 1 0 0 0,0 0 1 0 0,0 0-1 0 0,0 0 0 0 0,1-1 1 0 0,-1 1-1 0 0,0 0 0 0 0,1 1 1 0 0,-1-1-1 0 0,0 0 0 0 0,1 0 1 0 0,-1 1-1 0 0,1-1 1 0 0,-1 0-1 0 0,1 1 0 0 0,0 0 1 0 0,-1-1-1 0 0,1 1 0 0 0,-1 0 1 0 0,1 0-1 0 0,0 0 0 0 0,-1 0 1 0 0,1 0-1 0 0,0 0 1 0 0,-1 0-1 0 0,1 1-3 0 0,4 1 27 0 0,0 1 0 0 0,0 0 1 0 0,0 0-1 0 0,-1 1 0 0 0,1 0 0 0 0,-1 0 0 0 0,5 5-27 0 0,26 17 94 0 0,-25-22-90 0 0,1 0 1 0 0,0 0-1 0 0,0-1 0 0 0,0 0 1 0 0,0-1-1 0 0,0 0 1 0 0,1-1-1 0 0,-1-1 1 0 0,0 0-1 0 0,1 0 1 0 0,-1-2-1 0 0,0 1 0 0 0,3-2-4 0 0,6-1-5 0 0,-1-1 0 0 0,1-2-1 0 0,-1 0 1 0 0,0-1-1 0 0,0-1 1 0 0,-1 0 0 0 0,4-4 5 0 0,-15 8-1 0 0,-1-1 0 0 0,1 0 0 0 0,-2 0 0 0 0,1 0 0 0 0,-1-1 0 0 0,1 0 0 0 0,-2 0 0 0 0,1-1 0 0 0,-1 0 1 0 0,-4 7 1 0 0,0-1 0 0 0,0 0 0 0 0,0 0 0 0 0,0 0 1 0 0,0 0-1 0 0,0-1 0 0 0,-1 1 0 0 0,1 0 0 0 0,-1 0 0 0 0,1 0 0 0 0,-1-1 0 0 0,0 1 0 0 0,0 0 1 0 0,0 0-1 0 0,0 0 0 0 0,0-1 0 0 0,-1 1-1 0 0,0 0 3 0 0,1 0 0 0 0,-1 1-1 0 0,0-1 1 0 0,0 1 0 0 0,-1-1 0 0 0,1 1 0 0 0,0-1 0 0 0,0 1 0 0 0,-1-1 0 0 0,1 1-1 0 0,-1 0 1 0 0,1 0 0 0 0,-1 0 0 0 0,1 0 0 0 0,-1 0 0 0 0,0 0 0 0 0,0 0-1 0 0,1 1 1 0 0,-1-1 0 0 0,0 1 0 0 0,0-1 0 0 0,0 1 0 0 0,0-1-3 0 0,-9 0 52 0 0,1 0 0 0 0,-1 0 1 0 0,1 0-1 0 0,0 2 0 0 0,-1-1 1 0 0,1 1-1 0 0,-1 1 1 0 0,1 0-1 0 0,0 0 0 0 0,0 1 1 0 0,0 0-1 0 0,-2 2-52 0 0,-3 1 97 0 0,0 0-1 0 0,1 1 1 0 0,0 1 0 0 0,1 0-1 0 0,0 1 1 0 0,0 0-1 0 0,-9 9-96 0 0,18-14 12 0 0,-1 0-1 0 0,1 1 1 0 0,0-1-1 0 0,1 1 1 0 0,-1 0-1 0 0,1 0 1 0 0,0 0-1 0 0,0 1 1 0 0,0-1-1 0 0,1 1 1 0 0,0-1-1 0 0,0 1 1 0 0,0 0-1 0 0,1 0 1 0 0,-1 5-12 0 0,2-6-2 0 0,0-1 0 0 0,0 1-1 0 0,1 0 1 0 0,0-1 0 0 0,-1 1 0 0 0,2 0 0 0 0,-1-1-1 0 0,0 1 1 0 0,1-1 0 0 0,0 0 0 0 0,0 1 0 0 0,0-1-1 0 0,1 0 1 0 0,-1 0 0 0 0,1-1 0 0 0,0 1 0 0 0,0 0 0 0 0,0-1-1 0 0,1 0 1 0 0,2 3 2 0 0,8 6-18 0 0,1-1 1 0 0,0 0-1 0 0,1-1 0 0 0,0-1 0 0 0,1 0 0 0 0,0-2 0 0 0,0 0 1 0 0,5 1 17 0 0,34 9-2418 0 0,57 9 2418 0 0,22 6-10306 0 0,-129-31 9121 0 0,-4 0 730 0 0,0-1-1 0 0,0 1 1 0 0,-1-1-1 0 0,1 1 1 0 0,0-1-1 0 0,0 1 0 0 0,-1 0 1 0 0,1 0-1 0 0,-1 0 1 0 0,1 0-1 0 0,-1 0 0 0 0,1 0 456 0 0,-3 5-2508 0 0</inkml:trace>
  <inkml:trace contextRef="#ctx0" brushRef="#br1" timeOffset="22815.518">4162 7587 1440 0 0,'-18'5'2119'0'0,"9"-3"-471"0"0,-1 1 0 0 0,1-2 0 0 0,0 1 1 0 0,-8-1-1649 0 0,17-1 21 0 0,0 0 0 0 0,0 0 1 0 0,-1 0-1 0 0,1 0 1 0 0,0 0-1 0 0,0 1 1 0 0,0-1-1 0 0,0 0 1 0 0,0 0-1 0 0,-1 0 0 0 0,1 0 1 0 0,0 0-1 0 0,0 0 1 0 0,0 0-1 0 0,0 0 1 0 0,-1 0-1 0 0,1-1 1 0 0,0 1-1 0 0,0 0 1 0 0,0 0-1 0 0,0 0 0 0 0,0 0 1 0 0,-1 0-1 0 0,1 0 1 0 0,0 0-1 0 0,0 0 1 0 0,0 0-1 0 0,0 0 1 0 0,0 0-1 0 0,0-1 0 0 0,-1 1 1 0 0,1 0-1 0 0,0 0 1 0 0,0 0-1 0 0,0 0 1 0 0,0 0-1 0 0,0 0 1 0 0,0-1-1 0 0,0 1 0 0 0,0 0 1 0 0,0 0-1 0 0,0 0 1 0 0,0 0-1 0 0,0-1 1 0 0,0 1-1 0 0,0 0 1 0 0,0 0-1 0 0,0 0 0 0 0,0 0 1 0 0,0 0-1 0 0,0-1 1 0 0,0 1-22 0 0,7-9 406 0 0,15-7-231 0 0,103-64-27 0 0,-71 43-136 0 0,2 2 1 0 0,2 3-1 0 0,0 2 0 0 0,5 2-12 0 0,-54 24 4 0 0,-1 1 0 0 0,1 0 0 0 0,0 1 0 0 0,0 0 0 0 0,0 1 0 0 0,0 0 0 0 0,3 0-4 0 0,-10 1 2 0 0,0 0 0 0 0,-1 0 0 0 0,1 0 0 0 0,0 1 0 0 0,-1-1 0 0 0,1 0 0 0 0,-1 1 0 0 0,1-1 0 0 0,0 1 1 0 0,-1 0-1 0 0,1-1 0 0 0,-1 1 0 0 0,1 0 0 0 0,-1 0 0 0 0,0 0 0 0 0,1 0 0 0 0,-1 0 0 0 0,0 1-2 0 0,0-1 3 0 0,0 1-1 0 0,0 0 1 0 0,0 0 0 0 0,0-1-1 0 0,0 1 1 0 0,-1 0 0 0 0,1 0-1 0 0,-1 0 1 0 0,1 0 0 0 0,-1 0-1 0 0,0 0 1 0 0,0 0 0 0 0,0 0-1 0 0,0 0 1 0 0,0 0 0 0 0,0 0-1 0 0,-1 0 1 0 0,1 0-1 0 0,-1 0-2 0 0,-2 14 71 0 0,-2-1-1 0 0,1-1 0 0 0,-2 1 1 0 0,0-1-1 0 0,-1 0 0 0 0,0 0 0 0 0,-4 4-70 0 0,-5 6 1501 0 0,-1-1-1 0 0,0-1 0 0 0,-14 12-1500 0 0,19-25 1626 0 0,11-15-817 0 0,12-20-599 0 0,10-3-229 0 0,1 1 0 0 0,2 1 0 0 0,0 1 0 0 0,2 1 0 0 0,1 1 0 0 0,1 2 0 0 0,1 1 0 0 0,0 0-1 0 0,6 0 20 0 0,23-4-1 0 0,-55 24 2 0 0,1 0-1 0 0,-1 0 1 0 0,0 0-1 0 0,1 1 1 0 0,-1-1-1 0 0,1 1 1 0 0,-1-1-1 0 0,1 1 1 0 0,-1 1 0 0 0,0-1-1 0 0,1 0 1 0 0,-1 1-1 0 0,1-1 1 0 0,-1 1-1 0 0,0 0 1 0 0,4 2-1 0 0,-6-2 1 0 0,1 0 0 0 0,-1 1 0 0 0,0-1 0 0 0,1 1 0 0 0,-1-1 0 0 0,0 1 0 0 0,0-1 0 0 0,0 1 0 0 0,-1 0 0 0 0,1 0 0 0 0,0 0 0 0 0,0-1 0 0 0,-1 1 0 0 0,1 0 0 0 0,-1 0 0 0 0,0 0 0 0 0,0 0 0 0 0,1 0 0 0 0,-1 0 0 0 0,0 0 0 0 0,-1 0 0 0 0,1 0 0 0 0,0-1 0 0 0,-1 1 0 0 0,1 0 0 0 0,-1 2-1 0 0,-2 7 4 0 0,0-1 0 0 0,0 1 1 0 0,-1-1-1 0 0,-1 3-4 0 0,-36 68 1 0 0,-9 20 27 0 0,44-87-108 0 0,1 0 0 0 0,1 0 0 0 0,0 0 0 0 0,1 0 0 0 0,1 0 0 0 0,-1 8 80 0 0,3-21-128 0 0,0 1 0 0 0,0 0 0 0 0,0 0 0 0 0,0-1 0 0 0,0 1 0 0 0,0 0 0 0 0,0 0 0 0 0,1-1 0 0 0,-1 1 0 0 0,0 0 0 0 0,1-1-1 0 0,0 1 1 0 0,-1 0 0 0 0,1-1 0 0 0,0 1 0 0 0,0-1 0 0 0,0 1 128 0 0,0-1-289 0 0,0-1-1 0 0,0 1 1 0 0,0 0-1 0 0,0 0 1 0 0,0-1-1 0 0,0 1 1 0 0,0-1-1 0 0,0 1 1 0 0,0-1-1 0 0,0 0 1 0 0,0 1-1 0 0,0-1 1 0 0,0 0-1 0 0,0 0 1 0 0,0 0-1 0 0,0 1 1 0 0,1-1-1 0 0,-1 0 1 0 0,1-1 289 0 0,5 0-1191 0 0,0 0 0 0 0,-1-1 0 0 0,1 0 0 0 0,0 0 0 0 0,-1-1 0 0 0,1 0 0 0 0,1-1 1191 0 0,22-12-2204 0 0</inkml:trace>
  <inkml:trace contextRef="#ctx0" brushRef="#br1" timeOffset="23110.462">5220 7396 576 0 0,'1'0'228'0'0,"-1"0"0"0"0,1-1-1 0 0,0 1 1 0 0,-1 0 0 0 0,1-1 0 0 0,-1 1 0 0 0,1-1-1 0 0,0 1 1 0 0,-1-1 0 0 0,1 1 0 0 0,-1-1 0 0 0,0 1-1 0 0,1-1 1 0 0,-1 0 0 0 0,1 1 0 0 0,-1-1 0 0 0,0 0-1 0 0,0 1 1 0 0,1-1 0 0 0,-1 0-228 0 0,-8-5 4206 0 0,-25 7 11 0 0,14 5-3192 0 0,1 0 0 0 0,-1 1 0 0 0,1 1 1 0 0,-13 9-1026 0 0,23-13 216 0 0,0 1 0 0 0,0 0 0 0 0,1 1 0 0 0,-1 0 0 0 0,1 0 0 0 0,0 1 0 0 0,1 0 0 0 0,0 0 0 0 0,0 0 0 0 0,-5 8-216 0 0,10-13 7 0 0,0 0-1 0 0,0 0 1 0 0,0 0-1 0 0,0 0 1 0 0,0 0-1 0 0,1 0 0 0 0,-1 0 1 0 0,1 0-1 0 0,-1 0 1 0 0,1 1-1 0 0,0-1 1 0 0,0 0-1 0 0,0 0 0 0 0,0 0 1 0 0,0 0-1 0 0,1 1 1 0 0,-1-1-1 0 0,0 0 1 0 0,1 0-1 0 0,0 0 0 0 0,0 1-6 0 0,0 0 0 0 0,1 0-1 0 0,0 0 0 0 0,0-1 1 0 0,0 1-1 0 0,1 0 0 0 0,-1-1 1 0 0,0 0-1 0 0,1 1 0 0 0,0-1 1 0 0,-1 0-1 0 0,1 0 0 0 0,0-1 1 0 0,0 1 0 0 0,8 3-17 0 0,0 0 0 0 0,0-1 0 0 0,1 0 0 0 0,-1 0 0 0 0,1-2 0 0 0,0 1 0 0 0,4-1 17 0 0,7 0-411 0 0,1 0-1 0 0,0-2 0 0 0,-1-1 0 0 0,16-2 412 0 0,-29 2-760 0 0,1-1 1 0 0,-1 0-1 0 0,0 0 0 0 0,0-1 0 0 0,0-1 1 0 0,0 0-1 0 0,0 0 0 0 0,-1-1 0 0 0,0 0 0 0 0,0 0 1 0 0,5-5 759 0 0,-12 9-163 0 0,1-1 1 0 0,-1 0 0 0 0,0 0-1 0 0,0 0 1 0 0,0-1 0 0 0,0 1-1 0 0,-1 0 1 0 0,1-1 0 0 0,-1 1-1 0 0,1-1 1 0 0,-1 1 0 0 0,0-1-1 0 0,0 0 1 0 0,0 1 0 0 0,0-1 0 0 0,0 0-1 0 0,-1 0 1 0 0,1 0 0 0 0,-1 0-1 0 0,0 0 163 0 0,0-1 19 0 0,-1 1 0 0 0,1-1-1 0 0,-1 1 1 0 0,0-1 0 0 0,0 1 0 0 0,0 0 0 0 0,-1-1-1 0 0,1 1 1 0 0,-1 0 0 0 0,0 0 0 0 0,0 0-1 0 0,0 0 1 0 0,0 0 0 0 0,-2-1-19 0 0,-4-4 367 0 0,-1 0 1 0 0,0 0-1 0 0,0 1 0 0 0,-1 0 1 0 0,0 1-1 0 0,0 0 0 0 0,0 0 1 0 0,-1 1-1 0 0,-3-1-367 0 0,8 4 150 0 0,-9-5 91 0 0,15 7-281 0 0,0-1 0 0 0,0 1 0 0 0,0-1 1 0 0,0 1-1 0 0,0 0 0 0 0,0-1 0 0 0,0 1 1 0 0,0-1-1 0 0,0 1 0 0 0,0 0 0 0 0,1-1 1 0 0,-1 1-1 0 0,0-1 0 0 0,0 1 0 0 0,0 0 1 0 0,1-1-1 0 0,-1 1 0 0 0,0 0 0 0 0,0 0 1 0 0,1-1-1 0 0,-1 1 0 0 0,0 0 0 0 0,1 0 1 0 0,-1-1-1 0 0,0 1 0 0 0,1 0 0 0 0,-1 0 1 0 0,0 0-1 0 0,1-1 0 0 0,-1 1 0 0 0,1 0 1 0 0,-1 0-1 0 0,0 0 0 0 0,1 0 0 0 0,-1 0 1 0 0,1 0-1 0 0,-1 0 0 0 0,1 0 40 0 0,52-21-5840 0 0,-28 11 3874 0 0</inkml:trace>
  <inkml:trace contextRef="#ctx0" brushRef="#br1" timeOffset="23395.49">6061 7130 956 0 0,'-17'9'1825'0'0,"-2"-1"0"0"0,1-1-1 0 0,-1 0 1 0 0,0-2 0 0 0,0 0 0 0 0,-1-1-1825 0 0,-56 16 2608 0 0,57-13-2314 0 0,-148 56 2159 0 0,141-51-1920 0 0,1 0 0 0 0,0 2 0 0 0,1 1 1 0 0,0 1-1 0 0,-3 4-533 0 0,22-16 45 0 0,1 0 1 0 0,0 0-1 0 0,0 0 0 0 0,0 0 1 0 0,0 1-1 0 0,1-1 1 0 0,-1 1-1 0 0,1 0 0 0 0,0 0 1 0 0,1 0-1 0 0,-1 1-45 0 0,3-4 2 0 0,-1 0-1 0 0,1 0 1 0 0,-1 0-1 0 0,1 0 1 0 0,0 0 0 0 0,0 0-1 0 0,0-1 1 0 0,0 1-1 0 0,0 0 1 0 0,0 0 0 0 0,1 0-1 0 0,-1 0 1 0 0,1 0 0 0 0,-1 0-1 0 0,1-1 1 0 0,0 1-1 0 0,0 0 1 0 0,0 0 0 0 0,-1-1-1 0 0,2 1 1 0 0,-1-1-1 0 0,0 1 1 0 0,0-1 0 0 0,0 1-1 0 0,1-1 1 0 0,-1 0-1 0 0,1 0 1 0 0,-1 1 0 0 0,1-1-1 0 0,-1 0 1 0 0,1 0-1 0 0,0 0 1 0 0,-1-1 0 0 0,1 1-1 0 0,2 0-1 0 0,10 5-11 0 0,0 0-1 0 0,0-1 0 0 0,1-1 1 0 0,0 0-1 0 0,0-1 0 0 0,0-1 12 0 0,96 8-69 0 0,-44-5 34 0 0,-51-4 26 0 0,-4 0 8 0 0,0-1-1 0 0,-1 2 1 0 0,1 0 0 0 0,-1 0-1 0 0,1 1 1 0 0,-1 1 0 0 0,0 0-1 0 0,3 2 2 0 0,-13-6 1 0 0,0 0 0 0 0,-1 0 0 0 0,1 1 0 0 0,0-1 0 0 0,-1 1 0 0 0,1-1 1 0 0,-1 0-1 0 0,1 1 0 0 0,-1-1 0 0 0,1 1 0 0 0,-1-1 0 0 0,1 1 0 0 0,-1-1 0 0 0,1 1 0 0 0,-1 0 0 0 0,0-1 0 0 0,1 1 0 0 0,-1-1 0 0 0,0 1 0 0 0,1 0 0 0 0,-1-1 0 0 0,0 1 0 0 0,0 0 0 0 0,0 0 0 0 0,0-1 0 0 0,0 1 0 0 0,1 0 1 0 0,-1-1-1 0 0,-1 1-1 0 0,1 1 1 0 0,0-1 1 0 0,-1 0 0 0 0,0 1-1 0 0,1-1 1 0 0,-1 0 0 0 0,0 0-1 0 0,0 0 1 0 0,0 1 0 0 0,0-1-1 0 0,0 0 1 0 0,0 0 0 0 0,0 0-1 0 0,0 0 1 0 0,0 0-2 0 0,-44 25 36 0 0,43-25-33 0 0,-61 26 17 0 0,-1-2 0 0 0,0-3 1 0 0,-2-3-1 0 0,0-3 0 0 0,-8-2-20 0 0,69-13-56 0 0,-3 1 68 0 0,0-1 0 0 0,0 0 0 0 0,0 0 0 0 0,0-1 0 0 0,0 0 0 0 0,-2-1-12 0 0,9 1-51 0 0,0 0 0 0 0,0 0 1 0 0,-1 0-1 0 0,1 0 0 0 0,0-1 0 0 0,0 1 0 0 0,0 0 0 0 0,0-1 0 0 0,0 1 0 0 0,0-1 0 0 0,0 0 0 0 0,0 1 0 0 0,0-1 0 0 0,0 0 0 0 0,0 1 0 0 0,0-1 0 0 0,0 0 0 0 0,0 0 0 0 0,1 0 0 0 0,-1 0 0 0 0,0 0 0 0 0,1 0 0 0 0,-1 0 0 0 0,0 0 0 0 0,1 0 1 0 0,0 0-1 0 0,-1 0 0 0 0,1 0 0 0 0,-1-1 0 0 0,1 1 0 0 0,0 0 0 0 0,0 0 0 0 0,0 0 0 0 0,0 0 0 0 0,0-1 0 0 0,0 1 0 0 0,0 0 0 0 0,0 0 0 0 0,0 0 0 0 0,1 0 0 0 0,-1-1 0 0 0,0 1 0 0 0,1 0 0 0 0,-1 0 0 0 0,1-1 51 0 0,4-12-1537 0 0,0 0-1 0 0,1 0 1 0 0,0 1-1 0 0,2 0 1 0 0,-1 0-1 0 0,3-2 1538 0 0,58-73-6171 0 0,-23 37 3911 0 0</inkml:trace>
  <inkml:trace contextRef="#ctx0" brushRef="#br1" timeOffset="23693.471">6432 6956 1660 0 0,'47'-2'3771'0'0,"25"1"5521"0"0,-70 1-8966 0 0,0 0 0 0 0,0 1 0 0 0,0-1 0 0 0,0 0 0 0 0,0 1 0 0 0,0-1 0 0 0,0 1 0 0 0,0 0 0 0 0,0-1 0 0 0,0 1 0 0 0,0 0 0 0 0,-1 0 0 0 0,1 1 0 0 0,0-1 0 0 0,-1 0-1 0 0,1 0 1 0 0,-1 1 0 0 0,1-1 0 0 0,-1 1 0 0 0,1 1-326 0 0,0-1 139 0 0,-1 0 0 0 0,0 1-1 0 0,0-1 1 0 0,0 1-1 0 0,0 0 1 0 0,-1-1 0 0 0,1 1-1 0 0,-1 0 1 0 0,0-1 0 0 0,0 1-1 0 0,1 0 1 0 0,-2 0 0 0 0,1-1-1 0 0,0 1-138 0 0,-2 6 28 0 0,1 1-1 0 0,-2-1 1 0 0,1 0-1 0 0,-1-1 1 0 0,-1 1-1 0 0,1 0 1 0 0,-2-1-1 0 0,-2 5-27 0 0,-29 38 71 0 0,-2 0 0 0 0,-3-3 0 0 0,-25 23-71 0 0,6-6 36 0 0,-23 35-36 0 0,66-78-5 0 0,1 1 1 0 0,2 1 0 0 0,0 0 0 0 0,2 1-1 0 0,0 0 1 0 0,-5 21 4 0 0,14-38-3 0 0,1 1-1 0 0,0-1 1 0 0,0 1-1 0 0,1 0 1 0 0,0 0-1 0 0,1-1 1 0 0,0 1 0 0 0,0 0-1 0 0,2 8 4 0 0,-2-14-3 0 0,1 1 1 0 0,0-1-1 0 0,0 0 0 0 0,0 1 0 0 0,0-1 1 0 0,1 0-1 0 0,-1 0 0 0 0,1 0 1 0 0,0 0-1 0 0,0 0 0 0 0,0-1 0 0 0,0 1 1 0 0,0 0-1 0 0,1-1 0 0 0,-1 0 0 0 0,1 1 1 0 0,-1-1-1 0 0,1 0 0 0 0,0 0 1 0 0,0-1-1 0 0,0 1 0 0 0,0-1 0 0 0,0 1 1 0 0,1-1-1 0 0,-1 0 0 0 0,2 0 3 0 0,9 2-135 0 0,-1-1 0 0 0,0-1 0 0 0,0 0-1 0 0,1-1 1 0 0,-1 0 0 0 0,0-1 0 0 0,1-1-1 0 0,-1 0 1 0 0,0-1 0 0 0,0 0 0 0 0,0-1 0 0 0,6-3 135 0 0,2-1-1109 0 0,-1-1 0 0 0,0-1 0 0 0,4-3 1109 0 0,-6 2-2265 0 0,0-1 0 0 0,-1-1 0 0 0,1-1 2265 0 0,-11 8-968 0 0,0-1 1 0 0,-1 1-1 0 0,0-1 1 0 0,0 0-1 0 0,-1 0 0 0 0,0-1 1 0 0,0 1-1 0 0,0-1 1 0 0,-1 0-1 0 0,1-4 968 0 0,5-19-1884 0 0</inkml:trace>
  <inkml:trace contextRef="#ctx0" brushRef="#br1" timeOffset="23898.939">5987 7436 264 0 0,'-1'1'435'0'0,"0"-1"0"0"0,0 1 0 0 0,0 0 1 0 0,0-1-1 0 0,-1 1 0 0 0,1-1 0 0 0,0 0 0 0 0,0 1 0 0 0,0-1 0 0 0,0 0 0 0 0,0 0 1 0 0,-1 0-1 0 0,1 0 0 0 0,0 0 0 0 0,0 0 0 0 0,0 0 0 0 0,-1 0 0 0 0,1 0 1 0 0,0 0-1 0 0,0-1 0 0 0,0 1 0 0 0,0 0 0 0 0,0-1 0 0 0,-1 1 0 0 0,1-1 1 0 0,0 1-1 0 0,0-1 0 0 0,0 0 0 0 0,0 1 0 0 0,1-1 0 0 0,-1 0 0 0 0,0 0 0 0 0,0 0 1 0 0,0 0-1 0 0,1 0 0 0 0,-1 0 0 0 0,0 0 0 0 0,1 0 0 0 0,-1 0-435 0 0,1 0 155 0 0,0 1-1 0 0,0-1 0 0 0,0 1 0 0 0,0-1 1 0 0,0 0-1 0 0,0 1 0 0 0,0-1 1 0 0,0 1-1 0 0,0-1 0 0 0,0 0 0 0 0,1 1 1 0 0,-1-1-1 0 0,0 1 0 0 0,0-1 1 0 0,1 1-1 0 0,-1-1 0 0 0,0 1 0 0 0,1-1 1 0 0,-1 1-1 0 0,0-1 0 0 0,1 1 1 0 0,-1-1-1 0 0,1 1 0 0 0,-1 0 1 0 0,1-1-1 0 0,-1 1 0 0 0,1 0 0 0 0,-1-1 1 0 0,1 1-1 0 0,-1 0 0 0 0,1 0 1 0 0,-1 0-1 0 0,1-1 0 0 0,0 1-154 0 0,25-9 486 0 0,-20 8-159 0 0,7-3-227 0 0,96-28 516 0 0,18 1-616 0 0,16 4-1165 0 0,1 6 0 0 0,111 0 1165 0 0,-72 15-6455 0 0,-1 8-6285 0 0,-145-2 10612 0 0</inkml:trace>
  <inkml:trace contextRef="#ctx0" brushRef="#br1" timeOffset="21909.551">2655 7388 2284 0 0,'-16'-3'2571'0'0,"1"1"0"0"0,-1 1 1 0 0,0 1-1 0 0,-9 0-2571 0 0,8 2 895 0 0,1 0 0 0 0,-1 1 1 0 0,1 1-1 0 0,-1 1 0 0 0,1 0 0 0 0,-10 5-895 0 0,-7 4 902 0 0,1 1 0 0 0,0 2 0 0 0,-8 6-902 0 0,29-16 77 0 0,0 0 1 0 0,1 1-1 0 0,1 0 0 0 0,-1 1 0 0 0,1 0 1 0 0,0 0-1 0 0,1 1 0 0 0,0 0 0 0 0,1 0 1 0 0,0 1-1 0 0,1 0-77 0 0,4-8 1 0 0,1 0-1 0 0,-1 0 1 0 0,1 0 0 0 0,0 0-1 0 0,0 0 1 0 0,0 0 0 0 0,0 0-1 0 0,1 0 1 0 0,-1 0 0 0 0,1 0 0 0 0,0 0-1 0 0,0 1 1 0 0,0-1 0 0 0,0 0-1 0 0,0 0 1 0 0,1 0 0 0 0,-1 0-1 0 0,1 0 1 0 0,0 0 0 0 0,0 0-1 0 0,0 0 1 0 0,1 0 0 0 0,-1 0 0 0 0,1 0-1 0 0,-1 0 1 0 0,1-1 0 0 0,1 2-1 0 0,0-1-3 0 0,0 0 1 0 0,0-1-1 0 0,1 1 1 0 0,-1-1-1 0 0,1 1 1 0 0,0-1-1 0 0,0 0 1 0 0,0 0 0 0 0,0-1-1 0 0,0 1 1 0 0,0-1-1 0 0,0 0 1 0 0,0 0-1 0 0,1 0 1 0 0,-1-1-1 0 0,0 1 1 0 0,1-1-1 0 0,-1 0 1 0 0,4-1 2 0 0,12-1-17 0 0,-2-1 1 0 0,1-1-1 0 0,0-1 1 0 0,-1 0-1 0 0,0-2 1 0 0,0 0-1 0 0,0-1 1 0 0,0-1 16 0 0,10-6-57 0 0,0-2 0 0 0,-1 0 0 0 0,-1-2 0 0 0,9-10 57 0 0,-28 24-10 0 0,0 0-1 0 0,-1-1 1 0 0,0 0-1 0 0,0 0 1 0 0,-1-1 0 0 0,0 1-1 0 0,0-1 1 0 0,0 0-1 0 0,-1-1 1 0 0,1-2 10 0 0,-4 9 1 0 0,-1 1 0 0 0,0-1 0 0 0,0 1 1 0 0,0-1-1 0 0,0 1 0 0 0,1-1 0 0 0,-1 1 0 0 0,0-1 0 0 0,0 1 0 0 0,0-1 1 0 0,0 1-1 0 0,0-1 0 0 0,0 1 0 0 0,0-1 0 0 0,0 1 0 0 0,-1-1 1 0 0,1 1-1 0 0,0-1 0 0 0,0 1 0 0 0,0-1 0 0 0,0 1 0 0 0,-1 0 1 0 0,1-1-1 0 0,0 1 0 0 0,0-1 0 0 0,-1 1 0 0 0,1-1 0 0 0,0 1 0 0 0,-1 0 1 0 0,1-1-1 0 0,0 1 0 0 0,-1 0 0 0 0,1-1 0 0 0,-1 1-1 0 0,-19-1 40 0 0,-20 14 19 0 0,26-7-45 0 0,1 2 0 0 0,0 0 0 0 0,1 0 0 0 0,0 2 0 0 0,0-1 0 0 0,-2 5-14 0 0,10-12-3 0 0,1 2 0 0 0,-1-1 0 0 0,1 0 0 0 0,0 1 1 0 0,0-1-1 0 0,1 1 0 0 0,-1 0 0 0 0,1 0 1 0 0,0 0-1 0 0,0 0 0 0 0,0 1 0 0 0,0-1 1 0 0,1 0-1 0 0,0 1 0 0 0,0-1 0 0 0,0 1 0 0 0,0 0 1 0 0,1-1-1 0 0,-1 1 0 0 0,1-1 0 0 0,1 1 1 0 0,-1 1 2 0 0,1-4-12 0 0,-1 1 0 0 0,1 0 0 0 0,0-1 0 0 0,-1 1 0 0 0,1-1 0 0 0,1 1 0 0 0,-1-1 0 0 0,0 0 0 0 0,0 1 0 0 0,1-1 0 0 0,0 0 0 0 0,-1 0 0 0 0,1 0 0 0 0,0 0 0 0 0,0 0 0 0 0,0 0 0 0 0,0-1 0 0 0,0 1 0 0 0,0-1 0 0 0,2 1 12 0 0,-1-1-316 0 0,0 0 1 0 0,0 0 0 0 0,0 0 0 0 0,0-1 0 0 0,0 1 0 0 0,1-1 0 0 0,-1 0 0 0 0,0 0 0 0 0,0 0 0 0 0,1 0 0 0 0,-1-1 0 0 0,0 1 0 0 0,0-1 0 0 0,3 0 315 0 0,6-4-1656 0 0,1 0 0 0 0,-1 0-1 0 0,0-1 1 0 0,0-1 0 0 0,-1 0 0 0 0,0 0-1 0 0,4-4 1657 0 0,18-17-2664 0 0,-2-2 716 0 0</inkml:trace>
  <inkml:trace contextRef="#ctx0" brushRef="#br1" timeOffset="22187.404">3037 7124 672 0 0,'2'-2'423'0'0,"-1"1"1"0"0,1 0-1 0 0,0 0 0 0 0,0 0 1 0 0,0 0-1 0 0,0 1 0 0 0,0-1 1 0 0,0 0-1 0 0,0 1 0 0 0,0-1 1 0 0,1 1-1 0 0,-1 0 0 0 0,0 0 1 0 0,1 0-425 0 0,-2 0 223 0 0,0 1 0 0 0,-1 0 0 0 0,1-1 0 0 0,0 1 0 0 0,0 0 0 0 0,0 0 0 0 0,-1-1 0 0 0,1 1 0 0 0,0 0 0 0 0,-1 0 0 0 0,1 0 0 0 0,-1 0 0 0 0,1 0 0 0 0,-1 0-1 0 0,0 0 1 0 0,1 0 0 0 0,-1 0 0 0 0,0 0 0 0 0,1 0 0 0 0,-1 0 0 0 0,0 0 0 0 0,0 0 0 0 0,0 0 0 0 0,0 1 0 0 0,0-1 0 0 0,0 0 0 0 0,-1 0 0 0 0,1 1-222 0 0,-3 58 1487 0 0,-5 28-1487 0 0,2-36-250 0 0,3-1 0 0 0,1 23 250 0 0,3-72-7 0 0,-3 51-2893 0 0,2-49 2352 0 0,-1-1-1 0 0,1 1 1 0 0,-1 0 0 0 0,0-1 0 0 0,-1 1-1 0 0,1-1 1 0 0,0 1 0 0 0,-1-1 0 0 0,0 0-1 0 0,0 0 1 0 0,0 0 0 0 0,0 0 0 0 0,-1 1 548 0 0,-12 9-2342 0 0</inkml:trace>
  <inkml:trace contextRef="#ctx0" brushRef="#br1" timeOffset="22504.787">2818 7541 1620 0 0,'-25'-2'11237'0'0,"25"-1"-5393"0"0,14-1-5013 0 0,120-22 25 0 0,1-2-4609 0 0,178-35-10858 0 0,-236 51 12771 0 0</inkml:trace>
  <inkml:trace contextRef="#ctx0" brushRef="#br1" timeOffset="21107.297">514 7352 2376 0 0,'-3'47'12041'0'0,"-3"2"-7052"0"0,2-28-5142 0 0,1 0 0 0 0,1 0 1 0 0,1 0-1 0 0,1 0 1 0 0,1 0-1 0 0,1 1 1 0 0,0-1-1 0 0,5 14 153 0 0,-4-24-923 0 0,0-1-1 0 0,1 1 1 0 0,0-1 0 0 0,1 0-1 0 0,0 0 1 0 0,5 6 923 0 0,-8-14-455 0 0,0 1 0 0 0,0-1 1 0 0,0 1-1 0 0,1-1 0 0 0,-1 0 0 0 0,0 0 1 0 0,1 0-1 0 0,0 0 0 0 0,-1 0 0 0 0,1 0 1 0 0,0-1-1 0 0,0 1 0 0 0,0-1 0 0 0,0 0 1 0 0,0 0-1 0 0,0 0 0 0 0,0-1 0 0 0,1 1 1 0 0,-1-1-1 0 0,0 1 0 0 0,0-1 0 0 0,0 0 1 0 0,1 0-1 0 0,2-1 455 0 0,19-4-1675 0 0</inkml:trace>
  <inkml:trace contextRef="#ctx0" brushRef="#br1" timeOffset="21435.102">1171 7317 1072 0 0,'-3'-1'430'0'0,"0"0"1"0"0,0 0-1 0 0,0 0 0 0 0,0 0 1 0 0,0 1-1 0 0,0 0 0 0 0,-1-1 0 0 0,1 1 1 0 0,0 0-1 0 0,0 1 0 0 0,0-1 1 0 0,0 1-1 0 0,0-1 0 0 0,0 1 0 0 0,0 0 1 0 0,0 0-431 0 0,-51 19 2193 0 0,48-18-1904 0 0,-22 10 821 0 0,0 2 1 0 0,1 0-1 0 0,1 2 1 0 0,1 1-1 0 0,0 0 0 0 0,1 2 1 0 0,-9 10-1111 0 0,31-27 42 0 0,0 0 0 0 0,0 0 0 0 0,0 0 0 0 0,0 1 0 0 0,0-1 0 0 0,0 0 0 0 0,0 1 0 0 0,1-1 0 0 0,0 1 0 0 0,-1 0 0 0 0,1-1 0 0 0,0 1 0 0 0,0 0 0 0 0,0 0 0 0 0,1 0 0 0 0,-1 0 0 0 0,1 0 0 0 0,-1 0 0 0 0,1 0 0 0 0,0-1 0 0 0,0 1 0 0 0,0 0 0 0 0,1 0 0 0 0,-1 1-42 0 0,2-1 2 0 0,0 1-1 0 0,-1-1 1 0 0,1 1-1 0 0,0-1 0 0 0,1 0 1 0 0,-1 0-1 0 0,1 0 1 0 0,-1 0-1 0 0,1 0 0 0 0,0-1 1 0 0,0 1-1 0 0,0-1 1 0 0,0 0-1 0 0,1 0 1 0 0,-1 0-1 0 0,0 0 0 0 0,1 0 1 0 0,0-1-2 0 0,20 9-13 0 0,0-1 1 0 0,10 1 12 0 0,-18-6-6 0 0,0 1 0 0 0,0 1 0 0 0,0 0 0 0 0,-1 1 1 0 0,0 1-1 0 0,11 7 6 0 0,-24-13 0 0 0,0-1 0 0 0,0 1 0 0 0,0-1 0 0 0,0 1 0 0 0,-1 0 0 0 0,1-1 0 0 0,0 1 0 0 0,-1 0 0 0 0,1 0 0 0 0,-1 0 0 0 0,0 1 0 0 0,0-1 0 0 0,0 0 0 0 0,0 0 0 0 0,0 1 0 0 0,0-1 0 0 0,-1 0 0 0 0,1 1 0 0 0,-1-1 0 0 0,1 1 0 0 0,-1-1 0 0 0,0 0 0 0 0,0 1 0 0 0,-1 1 2 0 0,1 1 0 0 0,-1-1 0 0 0,-1 0 0 0 0,1 0 0 0 0,0 0 0 0 0,-1 0 0 0 0,0 0 0 0 0,0 0 0 0 0,0 0 0 0 0,-1-1 0 0 0,1 1 0 0 0,-3 1-2 0 0,-8 10 11 0 0,-1-1-1 0 0,-1 0 0 0 0,0-1 0 0 0,-1 0 1 0 0,-5 2-11 0 0,-10 6 27 0 0,-31 16-27 0 0,49-30-8 0 0,0-1 1 0 0,0 0-1 0 0,0-1 1 0 0,0-1-1 0 0,-1 0 1 0 0,-10 1 7 0 0,23-4-8 0 0,0-1 1 0 0,1 0-1 0 0,-1 0 1 0 0,0 1 0 0 0,0-1-1 0 0,1 0 1 0 0,-1 0-1 0 0,0 0 1 0 0,0 0-1 0 0,0 0 1 0 0,1 0-1 0 0,-1-1 1 0 0,0 1-1 0 0,0 0 1 0 0,1 0-1 0 0,-1-1 1 0 0,0 1 0 0 0,0 0-1 0 0,1-1 1 0 0,-1 1-1 0 0,0 0 1 0 0,1-1-1 0 0,-1 1 1 0 0,0-1 7 0 0,1 0-50 0 0,0 1 0 0 0,0-1 0 0 0,0 1-1 0 0,0-1 1 0 0,0 0 0 0 0,0 1 0 0 0,0-1 0 0 0,0 0 0 0 0,0 1 0 0 0,0-1 0 0 0,0 0 0 0 0,0 1 0 0 0,1-1 0 0 0,-1 0 0 0 0,0 1-1 0 0,0-1 1 0 0,1 1 0 0 0,-1-1 0 0 0,0 0 0 0 0,1 1 0 0 0,-1-1 50 0 0,28-29-3070 0 0,-9 16 820 0 0,1 1 0 0 0,0 0-1 0 0,1 2 1 0 0,0 0 0 0 0,12-3 2250 0 0,13-7-2268 0 0</inkml:trace>
  <inkml:trace contextRef="#ctx0" brushRef="#br1" timeOffset="17469.759">320 5891 296 0 0,'7'-9'1257'0'0,"-5"7"-804"0"0,0 0-1 0 0,-1 0 1 0 0,1 0-1 0 0,0 0 1 0 0,-1 0-1 0 0,0 0 1 0 0,1-1-1 0 0,-1 1 1 0 0,0-1-1 0 0,0 1 1 0 0,0-1-1 0 0,-1 1 1 0 0,1-2-453 0 0,-31 58 3053 0 0,15-23-2570 0 0,-73 162 944 0 0,70-147-1378 0 0,2 1 1 0 0,2 0-1 0 0,-1 16-49 0 0,14-56 1 0 0,0 1 1 0 0,0-1-1 0 0,1 0 0 0 0,0 0 1 0 0,0 0-1 0 0,1 0 0 0 0,0 0 1 0 0,0 2-2 0 0,-1-8-19 0 0,1 0 0 0 0,-1 0 0 0 0,0 1 0 0 0,1-1 0 0 0,-1 0 0 0 0,1 0 0 0 0,0 1 0 0 0,-1-1 1 0 0,1 0-1 0 0,0 0 0 0 0,0 0 0 0 0,-1 0 0 0 0,1 0 0 0 0,0 0 0 0 0,0 0 0 0 0,0 0 0 0 0,0-1 0 0 0,0 1 0 0 0,1 0 19 0 0,-1-1-61 0 0,1 1 0 0 0,-1-1 0 0 0,0 0 0 0 0,1 0 0 0 0,-1 0 0 0 0,1 0-1 0 0,-1 0 1 0 0,1 0 0 0 0,-1 0 0 0 0,0-1 0 0 0,1 1 0 0 0,-1 0-1 0 0,1-1 1 0 0,-1 1 0 0 0,0-1 0 0 0,1 1 0 0 0,-1-1 0 0 0,0 0-1 0 0,0 0 1 0 0,0 1 0 0 0,1-1 0 0 0,-1 0 61 0 0,10-8-1025 0 0,0-1 1 0 0,-1 0-1 0 0,1 0 0 0 0,-2-1 1 0 0,0 0-1 0 0,0-1 0 0 0,-1 0 1 0 0,1-4 1024 0 0,15-23-1852 0 0</inkml:trace>
  <inkml:trace contextRef="#ctx0" brushRef="#br1" timeOffset="17641.507">672 5717 1776 0 0,'0'6'724'0'0,"1"0"0"0"0,-1 1-1 0 0,-1-1 1 0 0,0 0 0 0 0,1 1-1 0 0,-2-1 1 0 0,1 0 0 0 0,-1 0-1 0 0,0 0 1 0 0,-2 4-724 0 0,-32 61 1719 0 0,17-35-1445 0 0,-3 6-130 0 0,-44 90 203 0 0,-14 53-347 0 0,73-167-927 0 0,0-1 0 0 0,-1-1 1 0 0,-4 5 926 0 0,9-15-565 0 0,-1-1 1 0 0,1 0 0 0 0,-1 0 0 0 0,-1 0 0 0 0,1 0 0 0 0,-1-1 0 0 0,1 0-1 0 0,-1 0 1 0 0,0 0 0 0 0,-1 0 0 0 0,-1 0 564 0 0,-16 6-1859 0 0</inkml:trace>
  <inkml:trace contextRef="#ctx0" brushRef="#br1" timeOffset="17845.153">169 6262 2008 0 0,'4'-6'2632'0'0,"6"-3"221"0"0,-1-3 91 0 0,7-3-1044 0 0,8-4-1012 0 0,8-2-496 0 0,10-6-228 0 0,7-5-84 0 0,2-1-40 0 0,8-1-24 0 0,-6 3-164 0 0,-2 1-404 0 0,-4 3-648 0 0,-5 2-836 0 0,0 4-544 0 0,-12 4-85 0 0,-2 5 293 0 0,-14 3 588 0 0</inkml:trace>
  <inkml:trace contextRef="#ctx0" brushRef="#br1" timeOffset="18095.151">213 6274 272 0 0,'-48'44'4663'0'0,"11"-20"3114"0"0,49-27-3981 0 0,49-12-3520 0 0,14-7-311 0 0,358-94-1523 0 0,-380 105 156 0 0,192-46-10311 0 0,-198 44 9861 0 0</inkml:trace>
  <inkml:trace contextRef="#ctx0" brushRef="#br1" timeOffset="18377.646">1480 6111 1592 0 0,'0'8'976'0'0,"-2"-1"0"0"0,1 1-1 0 0,-1 0 1 0 0,-1-1 0 0 0,1 0 0 0 0,-1 1 0 0 0,0-1-1 0 0,-1 0 1 0 0,0-1 0 0 0,-1 3-976 0 0,-14 30 1285 0 0,-9 30-391 0 0,4 0 0 0 0,1 8-894 0 0,16-48-133 0 0,0 1 0 0 0,2 1 0 0 0,2-1 1 0 0,0 0-1 0 0,2 1 0 0 0,2 12 133 0 0,9 3-3622 0 0,-10-45 3377 0 0,0 1 0 0 0,1-1 0 0 0,-1 0-1 0 0,1 0 1 0 0,0 0 0 0 0,-1 0 0 0 0,1 0-1 0 0,0 0 1 0 0,0 0 0 0 0,-1 0 0 0 0,1 0-1 0 0,0 0 1 0 0,0 0 0 0 0,0-1-1 0 0,0 1 246 0 0,0-1-153 0 0,-1 0 0 0 0,1 1 0 0 0,0-1 0 0 0,-1 0 0 0 0,1 0 0 0 0,0 0 0 0 0,-1 0 0 0 0,1 0 0 0 0,0 0 0 0 0,-1 0 0 0 0,1-1 0 0 0,-1 1 0 0 0,1 0 0 0 0,0 0 0 0 0,-1 0 0 0 0,1-1 0 0 0,0 1 0 0 0,-1 0 0 0 0,1-1 0 0 0,-1 1 0 0 0,1 0 0 0 0,-1-1 0 0 0,1 1 0 0 0,-1-1 0 0 0,1 1 0 0 0,-1 0 0 0 0,0-1 0 0 0,1 0 0 0 0,-1 1 0 0 0,1-1 153 0 0,8-12-1671 0 0</inkml:trace>
  <inkml:trace contextRef="#ctx0" brushRef="#br1" timeOffset="18671.187">1448 6274 676 0 0,'-3'-29'3621'0'0,"-2"0"0"0"0,0 0 0 0 0,-2 1 1 0 0,-9-21-3622 0 0,1-5 3442 0 0,13 51-3345 0 0,2-1 0 0 0,-1 0 0 0 0,0 0 0 0 0,1 0 0 0 0,-1 0 0 0 0,1 0 0 0 0,0 1 0 0 0,1-1 1 0 0,-1 0-1 0 0,1 0 0 0 0,-1 0 0 0 0,1 0 0 0 0,1 0 0 0 0,-1 1 0 0 0,0-1 0 0 0,1 1 0 0 0,-1-1 0 0 0,2 0-97 0 0,0-1 49 0 0,1 0-1 0 0,0 0 1 0 0,0 0-1 0 0,1 1 1 0 0,-1-1-1 0 0,1 1 1 0 0,0 0 0 0 0,0 1-1 0 0,0-1 1 0 0,6-2-49 0 0,5-1-2 0 0,1-1-1 0 0,0 2 1 0 0,0 0 0 0 0,1 1 0 0 0,0 1 0 0 0,0 1 0 0 0,10-1 2 0 0,-7 2-7 0 0,0 1 1 0 0,0 1 0 0 0,0 1-1 0 0,1 1 1 0 0,-1 1 0 0 0,15 4 6 0 0,-27-5-5 0 0,-1 0 1 0 0,0 0-1 0 0,0 1 1 0 0,0 0-1 0 0,0 0 1 0 0,-1 1-1 0 0,1 0 1 0 0,-1 1-1 0 0,0-1 1 0 0,0 1-1 0 0,0 1 1 0 0,-1-1-1 0 0,0 1 1 0 0,0 0-1 0 0,-1 1 1 0 0,1-1-1 0 0,-1 1 1 0 0,0 2 4 0 0,-3-6-1 0 0,0 1 0 0 0,-1-1-1 0 0,0 1 1 0 0,0 0 0 0 0,0 0 0 0 0,0 0 0 0 0,-1-1 0 0 0,0 1 0 0 0,1 0-1 0 0,-1 0 1 0 0,-1 0 0 0 0,1 0 0 0 0,0 0 0 0 0,-1 0 0 0 0,0 0-1 0 0,0-1 1 0 0,0 1 0 0 0,0 0 0 0 0,-1-1 0 0 0,1 1 0 0 0,-1-1 0 0 0,0 1-1 0 0,0-1 1 0 0,-1 0 0 0 0,1 0 0 0 0,0 0 0 0 0,-1 0 0 0 0,0 0 0 0 0,-1 1 1 0 0,-7 6-2 0 0,0 0 0 0 0,0-1 0 0 0,-1-1 0 0 0,0 1 0 0 0,-1-2 0 0 0,0 0 0 0 0,-5 2 2 0 0,-19 7 0 0 0,-1-3 0 0 0,0-1 0 0 0,0-1 0 0 0,-1-2 0 0 0,-1-2 0 0 0,1-2 0 0 0,-18 0 0 0 0,38-6-3 0 0,19 1-14 0 0,0 0 0 0 0,0 0-1 0 0,0 0 1 0 0,0 0 0 0 0,0 0-1 0 0,0 0 1 0 0,1 0 0 0 0,-1 0 0 0 0,0 0-1 0 0,0 0 1 0 0,0 0 0 0 0,0 0 0 0 0,0 0-1 0 0,0 0 1 0 0,0-1 0 0 0,0 1-1 0 0,0 0 1 0 0,0 0 0 0 0,0 0 0 0 0,0 0-1 0 0,0 0 1 0 0,0 0 0 0 0,0 0-1 0 0,0 0 1 0 0,0 0 0 0 0,1 0 0 0 0,-1 0-1 0 0,0 0 1 0 0,0-1 0 0 0,0 1-1 0 0,0 0 1 0 0,0 0 0 0 0,0 0 0 0 0,0 0-1 0 0,0 0 1 0 0,0 0 0 0 0,0 0 0 0 0,0 0-1 0 0,-1 0 1 0 0,1 0 0 0 0,0-1-1 0 0,0 1 1 0 0,0 0 0 0 0,0 0 0 0 0,0 0-1 0 0,0 0 1 0 0,0 0 0 0 0,0 0-1 0 0,0 0 1 0 0,0 0 0 0 0,0 0 0 0 0,0 0-1 0 0,0 0 1 0 0,0 0 0 0 0,0 0-1 0 0,0 0 1 0 0,0 0 0 0 0,-1 0 0 0 0,1-1-1 0 0,0 1 1 0 0,0 0 0 0 0,0 0-1 0 0,0 0 1 0 0,0 0 0 0 0,0 0 0 0 0,0 0-1 0 0,0 0 1 0 0,0 0 17 0 0,30-7-3776 0 0,93 0-8397 0 0,-79 3 9853 0 0</inkml:trace>
  <inkml:trace contextRef="#ctx0" brushRef="#br1" timeOffset="18672.187">2012 6256 2080 0 0,'-7'-4'8796'0'0,"-6"-14"-4538"0"0,13 12-4003 0 0,1 1-1 0 0,0-1 1 0 0,0 1-1 0 0,0-1 1 0 0,1 1 0 0 0,0 0-1 0 0,0 0 1 0 0,0-1-1 0 0,1 1 1 0 0,0 1-1 0 0,0-1 1 0 0,0 0 0 0 0,0 1-1 0 0,1-1-254 0 0,0 0 157 0 0,13-18 34 0 0,1 1 0 0 0,1 1 0 0 0,0 1 0 0 0,2 0 0 0 0,0 1 0 0 0,2 2 0 0 0,0 0 0 0 0,0 2 1 0 0,20-10-193 0 0,16-6-616 0 0,51-18 617 0 0,5 3-3932 0 0,1 1-4756 0 0,-63 24 3098 0 0,-33 17 3903 0 0</inkml:trace>
  <inkml:trace contextRef="#ctx0" brushRef="#br1" timeOffset="19002.981">2746 5815 500 0 0,'-7'25'1900'0'0,"0"-2"268"0"0,-3 1 109 0 0,1-1-321 0 0,2 0-936 0 0,-2 2-564 0 0,4 0-256 0 0,0-2-116 0 0,3-2-56 0 0,4-2-28 0 0,3 0-116 0 0,0-2-296 0 0,6-3-664 0 0,1-3-700 0 0,2-3-305 0 0,2-4-43 0 0,3-4 224 0 0</inkml:trace>
  <inkml:trace contextRef="#ctx0" brushRef="#br1" timeOffset="19373.065">3063 6096 548 0 0,'-3'-2'545'0'0,"0"-1"1"0"0,0 1-1 0 0,1-1 1 0 0,0 1-1 0 0,-1-1 0 0 0,1 0 1 0 0,0 0-1 0 0,1 0 1 0 0,-1-1-1 0 0,0 1 0 0 0,1 0 1 0 0,0-1-1 0 0,0 1 1 0 0,0-1-1 0 0,0 1 0 0 0,0-1 1 0 0,1 1-1 0 0,-1-1 0 0 0,1-3-545 0 0,1 2 173 0 0,0 0 0 0 0,0 0 0 0 0,0 0 0 0 0,0 0 0 0 0,1 0 0 0 0,0 0 0 0 0,0 1 0 0 0,0-1 0 0 0,1 0 0 0 0,-1 1 0 0 0,1 0 0 0 0,0 0 0 0 0,1 0-173 0 0,4-7-52 0 0,2 2 0 0 0,-1-1 0 0 0,1 1 0 0 0,1 1 0 0 0,-1 0 0 0 0,2 0 0 0 0,-1 1 0 0 0,1 0 0 0 0,0 1-1 0 0,5-1 53 0 0,-9 4 1 0 0,-1 1 0 0 0,0 0 0 0 0,1 0 0 0 0,-1 1 0 0 0,1 0 0 0 0,-1 0 0 0 0,1 0 0 0 0,0 1 0 0 0,-1 1 0 0 0,1-1 0 0 0,0 1 0 0 0,1 1-1 0 0,-5-1 2 0 0,-1 0-1 0 0,0 0 1 0 0,1 0 0 0 0,-1 0-1 0 0,0 1 1 0 0,0-1 0 0 0,0 1-1 0 0,0 0 1 0 0,0 0 0 0 0,-1 0 0 0 0,1 0-1 0 0,0 1 1 0 0,-1-1 0 0 0,0 1-1 0 0,0-1 1 0 0,1 1 0 0 0,-1 0-1 0 0,-1 0 1 0 0,1 0 0 0 0,0 0 0 0 0,-1 0-1 0 0,0 0 1 0 0,1 1 0 0 0,-1-1-1 0 0,-1 0 1 0 0,1 1 0 0 0,0 1-2 0 0,0 8 30 0 0,0 0 1 0 0,-1 0-1 0 0,0 0 1 0 0,-1-1 0 0 0,-1 1-1 0 0,0 0 1 0 0,-1-1-1 0 0,0 1 1 0 0,-4 7-31 0 0,-4 10 839 0 0,-1 0 0 0 0,-2-2 0 0 0,-5 9-839 0 0,34-89 2565 0 0,2 17-2563 0 0,2 0 0 0 0,1 2-1 0 0,2 1 1 0 0,1 0 0 0 0,1 2 0 0 0,15-13-2 0 0,-16 19-9 0 0,1 1 1 0 0,1 1-1 0 0,1 1 0 0 0,1 2 1 0 0,0 1-1 0 0,2 0 1 0 0,23-9 8 0 0,-47 25 3 0 0,0 0 0 0 0,1 0 0 0 0,-1 0-1 0 0,0 1 1 0 0,1 0 0 0 0,0 0 0 0 0,-1 0 0 0 0,1 1 0 0 0,-1 0 0 0 0,1 0 0 0 0,1 0-3 0 0,-5 0 3 0 0,-1 1 0 0 0,1-1 0 0 0,0 0 0 0 0,-1 1 0 0 0,1-1 0 0 0,-1 1 0 0 0,1 0 0 0 0,-1 0 0 0 0,0-1 0 0 0,1 1 0 0 0,-1 0-1 0 0,0 0 1 0 0,0 0 0 0 0,1 0 0 0 0,-1 0 0 0 0,0 0 0 0 0,0 1 0 0 0,0-1 0 0 0,0 0 0 0 0,0 1 0 0 0,-1-1 0 0 0,1 0 0 0 0,0 1 0 0 0,-1-1 0 0 0,1 1 0 0 0,-1-1-1 0 0,1 1 1 0 0,-1-1 0 0 0,0 1 0 0 0,1 0 0 0 0,-1-1 0 0 0,0 1 0 0 0,0-1 0 0 0,0 1 0 0 0,0 0 0 0 0,-1-1 0 0 0,1 1 0 0 0,0-1 0 0 0,-1 1 0 0 0,0 1-3 0 0,-5 19 65 0 0,-2 1 0 0 0,0-1 0 0 0,-2 0 0 0 0,0-1 0 0 0,-1 0 0 0 0,-1-1 0 0 0,-7 8-65 0 0,-9 18 473 0 0,27-44-445 0 0,-25 50 416 0 0,24-49-435 0 0,1-1 0 0 0,0 1 0 0 0,1 0 0 0 0,-1-1 0 0 0,0 1 0 0 0,1 0 0 0 0,0 0 0 0 0,-1-1 0 0 0,1 1 0 0 0,0 0 0 0 0,0 0 0 0 0,1 0 0 0 0,-1-1 0 0 0,1 1 0 0 0,-1 0 0 0 0,1 0 0 0 0,0-1 0 0 0,0 1 0 0 0,0 0-9 0 0,0-2 1 0 0,0 1 1 0 0,1-1-1 0 0,-1 0 1 0 0,0 0-1 0 0,1 0 0 0 0,-1 0 1 0 0,1 0-1 0 0,-1-1 0 0 0,1 1 1 0 0,-1 0-1 0 0,1-1 0 0 0,-1 1 1 0 0,1-1-1 0 0,0 1 0 0 0,-1-1 1 0 0,1 0-1 0 0,0 0 0 0 0,-1 0 1 0 0,1 0-1 0 0,0 0 0 0 0,-1 0 1 0 0,1 0-1 0 0,0 0 0 0 0,-1-1 1 0 0,1 1-1 0 0,0-1 0 0 0,0 1-1 0 0,45-18-41 0 0,-15 2 10 0 0,-1-1-1 0 0,-1-1 0 0 0,-1-2 0 0 0,-1-1 1 0 0,0-1-1 0 0,-2-1 0 0 0,-1-2 0 0 0,14-17 32 0 0,-38 41 0 0 0,23-32-13 0 0,-23 32 15 0 0,0 0 1 0 0,0-1-1 0 0,-1 1 0 0 0,1-1 1 0 0,0 1-1 0 0,-1-1 1 0 0,1 1-1 0 0,-1-1 0 0 0,1 0 1 0 0,-1 1-1 0 0,0-1 1 0 0,1 0-1 0 0,-1 1 0 0 0,0-1 1 0 0,0 0-1 0 0,0 1 1 0 0,0-1-1 0 0,-1 0 0 0 0,1 1 1 0 0,0-1-1 0 0,-1 0-2 0 0,0 1 6 0 0,0 0 0 0 0,0 1 0 0 0,0-1 0 0 0,0 0 0 0 0,0 1 0 0 0,0-1 0 0 0,-1 0 0 0 0,1 1 0 0 0,0-1 0 0 0,0 1 1 0 0,-1 0-1 0 0,1-1 0 0 0,0 1 0 0 0,0 0 0 0 0,-1 0 0 0 0,1 0 0 0 0,0 0 0 0 0,-1 0 0 0 0,1 0 0 0 0,0 0 0 0 0,-1 0 0 0 0,1 1 0 0 0,0-1 0 0 0,0 0 0 0 0,-1 1 0 0 0,1-1 0 0 0,0 1-6 0 0,-36 13 202 0 0,21-7-64 0 0,0 2 0 0 0,1 0 0 0 0,1 1-1 0 0,0 1 1 0 0,0 0 0 0 0,1 1 0 0 0,0 0-1 0 0,0 2-137 0 0,4-5 45 0 0,1 0 0 0 0,1 1 0 0 0,-1 0 0 0 0,2 1 0 0 0,-1-1 0 0 0,2 1 0 0 0,-1 1 0 0 0,1-1 0 0 0,1 1 0 0 0,0-1 0 0 0,-1 11-45 0 0,4-18-11 0 0,0 0 1 0 0,0 0-1 0 0,1-1 0 0 0,0 1 0 0 0,0 0 0 0 0,0 0 1 0 0,0 0-1 0 0,1-1 0 0 0,-1 1 0 0 0,1 0 0 0 0,0 0 1 0 0,0-1-1 0 0,0 1 0 0 0,1 0 0 0 0,-1-1 0 0 0,1 0 1 0 0,0 1-1 0 0,0-1 0 0 0,0 0 0 0 0,0 0 0 0 0,0 0 1 0 0,1 0-1 0 0,0 0 0 0 0,-1 0 0 0 0,1-1 0 0 0,0 0 1 0 0,0 1-1 0 0,1-1 0 0 0,-1 0 0 0 0,2 1 11 0 0,3 0-299 0 0,-1-1 0 0 0,1 1 0 0 0,0-1-1 0 0,0-1 1 0 0,-1 1 0 0 0,1-1 0 0 0,0-1 0 0 0,1 1-1 0 0,-1-1 1 0 0,0-1 0 0 0,0 0 0 0 0,0 0-1 0 0,0 0 1 0 0,3-2 299 0 0,38-12-4586 0 0,-1-2-1 0 0,0-2 1 0 0,44-25 4586 0 0,-25 11-2421 0 0</inkml:trace>
  <inkml:trace contextRef="#ctx0" brushRef="#br1" timeOffset="19640.294">4652 5752 2108 0 0,'-14'-2'3309'0'0,"0"0"-1"0"0,0 0 1 0 0,-10 1-3309 0 0,-46 5 5039 0 0,26 3-3137 0 0,1 1 1 0 0,-4 4-1903 0 0,32-9 314 0 0,9-2-204 0 0,0 0-1 0 0,-1 1 0 0 0,1-1 0 0 0,0 1 0 0 0,0 0 0 0 0,0 1 0 0 0,1 0 1 0 0,-1-1-1 0 0,1 2 0 0 0,-1-1 0 0 0,1 1 0 0 0,-1 0-109 0 0,6-3 4 0 0,-1 0-1 0 0,1 0 0 0 0,0 0 1 0 0,-1 0-1 0 0,1 0 1 0 0,0 0-1 0 0,0 0 1 0 0,0 0-1 0 0,0 0 1 0 0,0 0-1 0 0,0 0 1 0 0,0 0-1 0 0,0 0 1 0 0,0 0-1 0 0,0 0 1 0 0,1 0-1 0 0,-1 0 1 0 0,0 0-1 0 0,1 0 1 0 0,-1 0-1 0 0,0 0 1 0 0,1 0-1 0 0,0-1 0 0 0,-1 1 1 0 0,1 0-1 0 0,-1 0 1 0 0,1 0-1 0 0,0-1 1 0 0,-1 1-1 0 0,1 0 1 0 0,0-1-1 0 0,0 1 1 0 0,0-1-1 0 0,0 1 1 0 0,-1-1-1 0 0,1 1 1 0 0,0-1-1 0 0,0 1 1 0 0,1-1-4 0 0,39 19-20 0 0,-41-19 20 0 0,62 21-27 0 0,-28-11-8 0 0,31 14 35 0 0,-57-20-5 0 0,1 0 1 0 0,-1 0 0 0 0,1 1 0 0 0,-2 1-1 0 0,1-1 1 0 0,0 1 0 0 0,-1 1 0 0 0,0-1-1 0 0,2 4 5 0 0,-8-9 0 0 0,1 1 0 0 0,-1 0 0 0 0,1-1 0 0 0,-1 1 0 0 0,0 0 0 0 0,0 0 0 0 0,0 0 0 0 0,0 0 0 0 0,0 0 0 0 0,-1 0 0 0 0,1 0-1 0 0,-1 0 1 0 0,1 0 0 0 0,-1 1 0 0 0,0-1 0 0 0,1 0 0 0 0,-1 0 0 0 0,0 0 0 0 0,-1 0 0 0 0,1 1 0 0 0,0-1 0 0 0,-1 0 0 0 0,1 0 0 0 0,-2 2 0 0 0,1-1 0 0 0,-1 1 1 0 0,0-1-1 0 0,0 0 0 0 0,0 0 1 0 0,0 0-1 0 0,-1 0 0 0 0,0 0 1 0 0,1 0-1 0 0,-1-1 1 0 0,0 1-1 0 0,-3 1 0 0 0,-9 6 2 0 0,-2 0 0 0 0,1-2 0 0 0,-1 1-1 0 0,-1-2 1 0 0,0 0-2 0 0,-35 12 27 0 0,-20 5-27 0 0,54-19-132 0 0,1-1 0 0 0,-1-1 0 0 0,0 0 0 0 0,0-1 1 0 0,-18-1 131 0 0,32-2-367 0 0,1 1 0 0 0,-1-1 1 0 0,1 0-1 0 0,0 0 1 0 0,-1 0-1 0 0,1 0 0 0 0,0-1 1 0 0,0 1-1 0 0,-4-3 367 0 0,7 3-218 0 0,1 1 0 0 0,-1-1-1 0 0,0 1 1 0 0,0-1 0 0 0,0 0 0 0 0,1 0-1 0 0,-1 1 1 0 0,0-1 0 0 0,0 0 0 0 0,1 0 0 0 0,-1 0-1 0 0,1 0 1 0 0,-1 0 0 0 0,1 0 0 0 0,-1 0 0 0 0,1 0-1 0 0,0 0 1 0 0,-1 0 0 0 0,1 0 0 0 0,0 0-1 0 0,0 0 1 0 0,0 0 0 0 0,0 0 0 0 0,0 0 0 0 0,0 0-1 0 0,0 0 1 0 0,0 0 0 0 0,0 0 0 0 0,0 0-1 0 0,1 0 1 0 0,-1 0 0 0 0,0 0 0 0 0,1 0 0 0 0,-1 0-1 0 0,1 0 1 0 0,-1 0 0 0 0,1 0 0 0 0,-1 0 0 0 0,1 0-1 0 0,0 1 1 0 0,-1-1 0 0 0,1 0 0 0 0,0 0-1 0 0,0 0 219 0 0,6-6-1229 0 0,0 0-1 0 0,1 0 0 0 0,0 1 0 0 0,0 0 0 0 0,7-4 1230 0 0,25-17-2154 0 0</inkml:trace>
  <inkml:trace contextRef="#ctx0" brushRef="#br1" timeOffset="114135.832">3233 8380 716 0 0,'-12'-32'2764'0'0,"8"24"-2522"0"0,1 0 1 0 0,0 0-1 0 0,1 0 0 0 0,0-1 1 0 0,0-1-243 0 0,1 6 12 0 0,1 1 1 0 0,0 0-1 0 0,0-1 1 0 0,0 1 0 0 0,1 0-1 0 0,-1-1 1 0 0,1 1-1 0 0,0 0 1 0 0,0 0-1 0 0,0 0 1 0 0,0-1-1 0 0,1 1 1 0 0,-1 0-1 0 0,1 0 1 0 0,1-2-13 0 0,-2 4 93 0 0,0-1 0 0 0,0 1 0 0 0,0-1 0 0 0,0 1 0 0 0,0 0 0 0 0,0 0 0 0 0,0 0 0 0 0,0-1 0 0 0,1 1 0 0 0,-1 0 0 0 0,0 0 0 0 0,1 1 0 0 0,-1-1-1 0 0,1 0 1 0 0,-1 0 0 0 0,1 1 0 0 0,-1-1 0 0 0,1 1 0 0 0,-1-1 0 0 0,1 1 0 0 0,0 0 0 0 0,-1-1 0 0 0,1 1 0 0 0,-1 0 0 0 0,1 0 0 0 0,0 0 0 0 0,0 1-93 0 0,4 0 130 0 0,-1 1-1 0 0,1 0 0 0 0,-1 0 0 0 0,0 1 1 0 0,1-1-1 0 0,-1 1 0 0 0,1 1-129 0 0,2 1 14 0 0,38 22 184 0 0,-2 1 1 0 0,-1 2-1 0 0,26 24-198 0 0,-52-39-10 0 0,-1 1-1 0 0,-1 0 1 0 0,0 1-1 0 0,-2 1 1 0 0,0 0-1 0 0,0 1 1 0 0,-2 0 0 0 0,-1 1-1 0 0,8 19 11 0 0,-16-33-38 0 0,10 31-525 0 0,-12-36 356 0 0,0 0 0 0 0,0 0 0 0 0,0 1 0 0 0,0-1 1 0 0,0 0-1 0 0,0 0 0 0 0,0 0 0 0 0,0 1 0 0 0,0-1 1 0 0,0 0-1 0 0,-1 0 0 0 0,1 0 0 0 0,-1 0 0 0 0,1 0 1 0 0,-1 1-1 0 0,1-1 0 0 0,-1 0 0 0 0,1 0 0 0 0,-1 0 1 0 0,0 0-1 0 0,0 0 0 0 0,1-1 0 0 0,-1 1 0 0 0,0 0 1 0 0,0 0-1 0 0,0 0 0 0 0,0-1 0 0 0,-1 1 207 0 0,-3 2-1570 0 0</inkml:trace>
  <inkml:trace contextRef="#ctx0" brushRef="#br1" timeOffset="114465.184">3135 8898 1268 0 0,'-2'-6'1013'0'0,"1"-1"0"0"0,1 1 0 0 0,-1 0-1 0 0,1-1 1 0 0,0 1 0 0 0,0 0 0 0 0,1-6-1013 0 0,0 8 115 0 0,0 1 1 0 0,1-1-1 0 0,-1 0 1 0 0,1 1-1 0 0,0-1 0 0 0,-1 1 1 0 0,2 0-1 0 0,-1-1 1 0 0,0 1-1 0 0,1 0 0 0 0,-1 0 1 0 0,1 0-1 0 0,1 0-115 0 0,90-82 286 0 0,102-71-286 0 0,116-55 16 0 0,-287 195-143 0 0,44-31-1624 0 0,-31 9-2601 0 0,-30 25 2551 0 0,-5 0 264 0 0</inkml:trace>
  <inkml:trace contextRef="#ctx0" brushRef="#br1" timeOffset="114890.606">2704 9300 1732 0 0,'-13'7'1882'0'0,"-6"7"5690"0"0,25-9-5012 0 0,14-2-2788 0 0,37-2 573 0 0,-1-2 1 0 0,0-3-1 0 0,0-2 0 0 0,22-7-345 0 0,24-1 313 0 0,351-57-368 0 0,196-67 55 0 0,-588 123-392 0 0,109-23-3225 0 0,-123 29-750 0 0,0 3 0 0 0,28 0 4367 0 0,-45 6-1922 0 0</inkml:trace>
  <inkml:trace contextRef="#ctx0" brushRef="#br1" timeOffset="115358.435">3282 9715 152 0 0,'-3'1'1128'0'0,"0"-1"-1"0"0,1 0 1 0 0,-1 1 0 0 0,1 0 0 0 0,-1-1-1 0 0,1 1 1 0 0,-1 0 0 0 0,1 0 0 0 0,0 0-1 0 0,-1 1-1127 0 0,-26 18 3167 0 0,-19 30-2649 0 0,-22 32 576 0 0,-25 41-1094 0 0,69-84 313 0 0,1 0 0 0 0,3 1-1 0 0,0 1 1 0 0,-9 30-313 0 0,24-52 30 0 0,1 1 1 0 0,1 0-1 0 0,1 0 0 0 0,1 0 1 0 0,0 1-1 0 0,2-1 1 0 0,0 1-1 0 0,2 16-30 0 0,0-25-251 0 0,0 1 0 0 0,1 0 1 0 0,1-1-1 0 0,0 1 0 0 0,0-1 0 0 0,1 1 1 0 0,1-1-1 0 0,0-1 0 0 0,1 1 0 0 0,0-1 1 0 0,1 0-1 0 0,0 0 0 0 0,0-1 0 0 0,6 5 251 0 0,-10-11-533 0 0,0-1 0 0 0,1 1 0 0 0,-1-1 0 0 0,1 0-1 0 0,0-1 1 0 0,0 1 0 0 0,0-1 0 0 0,0 1 0 0 0,1-1-1 0 0,-1 0 1 0 0,0-1 0 0 0,1 1 0 0 0,0-1 0 0 0,-1 0 0 0 0,1 0-1 0 0,0 0 1 0 0,-1-1 0 0 0,1 0 0 0 0,0 0 0 0 0,4 0 533 0 0,19-4-2208 0 0</inkml:trace>
  <inkml:trace contextRef="#ctx0" brushRef="#br1" timeOffset="115983.163">3489 10210 2132 0 0,'-10'-1'6212'0'0,"-4"6"-3835"0"0,-9 7-753 0 0,-4 9-1190 0 0,1 0-1 0 0,1 1 0 0 0,1 2 1 0 0,0 0-1 0 0,-13 21-433 0 0,32-39 55 0 0,-11 13 237 0 0,1 0 1 0 0,-6 12-293 0 0,17-26 30 0 0,2-1 0 0 0,-1 1 0 0 0,0 0 0 0 0,1 0 0 0 0,0 0 0 0 0,0 0 0 0 0,1 1 0 0 0,-1-1 0 0 0,1 0 1 0 0,0 1-1 0 0,1-1 0 0 0,-1 1 0 0 0,1-1 0 0 0,0 2-30 0 0,1-5 2 0 0,-1 0 0 0 0,0 0 0 0 0,1-1 0 0 0,-1 1 0 0 0,1 0 0 0 0,0 0 0 0 0,-1 0 0 0 0,1-1 0 0 0,0 1 0 0 0,0 0 0 0 0,0-1 0 0 0,0 1 0 0 0,1-1 0 0 0,-1 1 0 0 0,0-1 0 0 0,1 1 0 0 0,-1-1 0 0 0,0 0 1 0 0,1 0-1 0 0,0 0 0 0 0,1 1-2 0 0,0 0-1 0 0,0-1 1 0 0,1 0-1 0 0,-1 0 0 0 0,1 0 1 0 0,0 0-1 0 0,-1-1 1 0 0,1 1-1 0 0,-1-1 1 0 0,1 0-1 0 0,0 0 1 0 0,1-1 0 0 0,7 0-10 0 0,0-1 0 0 0,0 0 0 0 0,-1-1 0 0 0,1-1-1 0 0,0 0 1 0 0,6-3 10 0 0,-3 0-212 0 0,-1-1 0 0 0,0-1-1 0 0,0 0 1 0 0,0-1-1 0 0,-1 0 1 0 0,-1-1-1 0 0,0 0 1 0 0,0-1 0 0 0,-1-1-1 0 0,0 0 1 0 0,-2 0-1 0 0,1-1 1 0 0,-2 0-1 0 0,1 0 1 0 0,-2-1 0 0 0,0 0-1 0 0,-1-1 1 0 0,-1 0-1 0 0,0 0 1 0 0,-1 0-1 0 0,0 0 1 0 0,-2 0 0 0 0,0-2 212 0 0,-1 11 50 0 0,0 0 0 0 0,0-1 0 0 0,1 1 1 0 0,-1 0-1 0 0,2 0 0 0 0,-1 0 0 0 0,1 0 0 0 0,0 0 1 0 0,0 1-1 0 0,1-1 0 0 0,0 1 0 0 0,0 0 0 0 0,1 0 1 0 0,-1 1-1 0 0,1-1 0 0 0,1 1 0 0 0,-1 0 1 0 0,1 0-1 0 0,0 1 0 0 0,0-1 0 0 0,0 1 0 0 0,2 0-50 0 0,17-11 103 0 0,1 1 0 0 0,6-1-103 0 0,-22 11 1 0 0,0 0-1 0 0,0 1 0 0 0,0 0 0 0 0,1 1 0 0 0,-1 0 1 0 0,1 0-1 0 0,8 1 0 0 0,-18 0 14 0 0,-1 1 1 0 0,1 0-1 0 0,-1 1 0 0 0,1-1 1 0 0,-1 0-1 0 0,1 0 0 0 0,-1 0 1 0 0,1 0-1 0 0,-1 0 0 0 0,1 0 1 0 0,-1 0-1 0 0,1 1 1 0 0,-1-1-1 0 0,0 0 0 0 0,1 0 1 0 0,-1 1-1 0 0,1-1 0 0 0,-1 0 1 0 0,0 1-1 0 0,1-1 0 0 0,-1 0 1 0 0,0 1-1 0 0,1-1 1 0 0,-1 1-1 0 0,0-1 0 0 0,0 0 1 0 0,1 1-1 0 0,-1-1 0 0 0,0 1 1 0 0,0-1-1 0 0,0 1 1 0 0,0-1-1 0 0,1 1 0 0 0,-1-1 1 0 0,0 1-1 0 0,0-1 0 0 0,0 1 1 0 0,0-1-1 0 0,0 1 0 0 0,0-1 1 0 0,0 1-1 0 0,-1-1 1 0 0,1 0-1 0 0,0 1 0 0 0,0-1 1 0 0,0 1-1 0 0,0-1 0 0 0,0 1 1 0 0,-1-1-1 0 0,1 1 0 0 0,0-1 1 0 0,-1 0-1 0 0,1 1 1 0 0,0-1-1 0 0,0 1 0 0 0,-1-1 1 0 0,1 0-1 0 0,-1 1-14 0 0,-21 32 1379 0 0,17-27-1068 0 0,-6 8 301 0 0,-2 3 351 0 0,1 0 1 0 0,0 1-1 0 0,-3 8-963 0 0,13-23 76 0 0,0 1 1 0 0,0 0-1 0 0,1-1 0 0 0,-1 1 1 0 0,1 0-1 0 0,0 0 0 0 0,0 0 0 0 0,0 0 1 0 0,1 0-1 0 0,-1 0 0 0 0,1 0 1 0 0,0 0-1 0 0,0 0 0 0 0,0 0 1 0 0,1 1-1 0 0,-1-1 0 0 0,1 0 1 0 0,0 0-1 0 0,0-1 0 0 0,1 2-76 0 0,-1-3-1 0 0,1 1 0 0 0,0-1 0 0 0,0 0 0 0 0,0 0 1 0 0,0 0-1 0 0,0 0 0 0 0,0-1 0 0 0,0 1 0 0 0,1 0 0 0 0,-1-1 0 0 0,1 0 0 0 0,-1 1 0 0 0,1-1 0 0 0,-1 0 0 0 0,1 0 1 0 0,0 0-1 0 0,-1-1 0 0 0,1 1 0 0 0,0-1 0 0 0,0 0 0 0 0,0 1 0 0 0,-1-1 0 0 0,1 0 0 0 0,0-1 0 0 0,0 1 0 0 0,0 0 0 0 0,-1-1 1 0 0,1 0-1 0 0,0 1 0 0 0,1-2 1 0 0,2 1-13 0 0,0-1 1 0 0,-1 0 0 0 0,1 0-1 0 0,0 0 1 0 0,-1-1-1 0 0,0 0 1 0 0,0 0 0 0 0,0 0-1 0 0,0-1 1 0 0,0 1 0 0 0,0-1-1 0 0,-1 0 1 0 0,0-1-1 0 0,1 0 13 0 0,-4 3-3 0 0,1-1 1 0 0,-1 1-1 0 0,0-1 0 0 0,0 0 0 0 0,0 0 0 0 0,0 1 0 0 0,0-1 0 0 0,-1 0 0 0 0,1 0 0 0 0,-1 0 0 0 0,1 1 0 0 0,-1-1 0 0 0,0 0 0 0 0,-1 0 0 0 0,1 0 0 0 0,0 0 0 0 0,-1 0 0 0 0,1 0 0 0 0,-1 1 0 0 0,0-1 0 0 0,0 0 0 0 0,0 1 0 0 0,-1-1 0 0 0,1 0 1 0 0,0 1-1 0 0,-1 0 0 0 0,-1-2 3 0 0,2 2 4 0 0,0 1 0 0 0,0 0 0 0 0,-1 0 1 0 0,1-1-1 0 0,0 1 0 0 0,-1 0 0 0 0,1 0 1 0 0,-1 0-1 0 0,1 0 0 0 0,-1 1 1 0 0,0-1-1 0 0,1 0 0 0 0,-1 1 0 0 0,0-1 1 0 0,1 1-1 0 0,-1 0 0 0 0,0-1 0 0 0,0 1 1 0 0,1 0-1 0 0,-1 0 0 0 0,0 0 1 0 0,0 0-1 0 0,1 0 0 0 0,-1 1 0 0 0,0-1 1 0 0,0 0-1 0 0,1 1 0 0 0,-1-1 0 0 0,0 1 1 0 0,1 0-1 0 0,-1 0 0 0 0,1 0 0 0 0,-1-1 1 0 0,1 1-1 0 0,-1 0 0 0 0,1 1 1 0 0,-1-1-1 0 0,1 0 0 0 0,0 0 0 0 0,0 1 1 0 0,0-1-1 0 0,0 0 0 0 0,0 1 0 0 0,-1 0-4 0 0,-3 5 12 0 0,0 0 0 0 0,1 0 0 0 0,0 1-1 0 0,0 0 1 0 0,0 0 0 0 0,1 0-1 0 0,0 0 1 0 0,0 0 0 0 0,0 8-12 0 0,-3 17 45 0 0,-2 33-45 0 0,2-14 12 0 0,-4 35-19 0 0,3-24-3 0 0,-8 28 10 0 0,11-73-48 0 0,0-1 0 0 0,-2 0 0 0 0,0 0 0 0 0,0 0 1 0 0,-2-1-1 0 0,0 0 0 0 0,-4 6 48 0 0,11-21-163 0 0,0 1 0 0 0,0 0-1 0 0,0 0 1 0 0,-1-1 0 0 0,1 1 0 0 0,0-1 0 0 0,-1 1-1 0 0,1-1 1 0 0,-1 1 0 0 0,1-1 0 0 0,-1 0-1 0 0,0 0 1 0 0,0 0 0 0 0,1 0 0 0 0,-1 0 0 0 0,0 0-1 0 0,0-1 1 0 0,0 1 0 0 0,0 0 0 0 0,0-1 0 0 0,0 0-1 0 0,0 1 1 0 0,0-1 0 0 0,0 0 0 0 0,-1 0 163 0 0,1-1-380 0 0,0 1 0 0 0,0-1 0 0 0,0 0 0 0 0,0 0 0 0 0,0 0 0 0 0,0 0 0 0 0,0 0 0 0 0,0 0 0 0 0,0-1 1 0 0,0 1-1 0 0,1-1 0 0 0,-1 1 0 0 0,1-1 0 0 0,-1 0 0 0 0,1 1 0 0 0,-1-1 0 0 0,1 0 0 0 0,0 0 0 0 0,0 0 0 0 0,0 0 1 0 0,0 0-1 0 0,0-2 380 0 0,-9-23-2965 0 0,-2-8 491 0 0</inkml:trace>
  <inkml:trace contextRef="#ctx0" brushRef="#br1" timeOffset="116388.009">4074 9667 1672 0 0,'-3'-28'9254'0'0,"1"-3"-1377"0"0,2 28-7703 0 0,1 1 0 0 0,0-1-1 0 0,-1 1 1 0 0,1 0 0 0 0,0-1 0 0 0,0 1 0 0 0,0 0 0 0 0,1 0-1 0 0,-1-1 1 0 0,0 1 0 0 0,1 0 0 0 0,-1 0 0 0 0,1 0-174 0 0,7-7 13 0 0,0-1 0 0 0,1 1 1 0 0,0 1-1 0 0,0 0 1 0 0,1 0-1 0 0,0 1 1 0 0,1 0-1 0 0,-1 1 0 0 0,1 0 1 0 0,0 1-1 0 0,1 1 1 0 0,-1 0-1 0 0,1 0 0 0 0,0 1 1 0 0,0 1-1 0 0,10-1-13 0 0,-21 3-1 0 0,0-1 0 0 0,0 1 0 0 0,0 0-1 0 0,-1 0 1 0 0,1 0 0 0 0,0 0 0 0 0,0 0-1 0 0,0 1 1 0 0,0-1 0 0 0,0 1 0 0 0,-1-1-1 0 0,1 1 1 0 0,0-1 0 0 0,0 1 0 0 0,-1 0 0 0 0,1 0-1 0 0,-1 0 1 0 0,1 0 0 0 0,-1 0 0 0 0,1 0-1 0 0,-1 1 1 0 0,1-1 0 0 0,-1 0 0 0 0,0 1-1 0 0,0-1 1 0 0,0 1 0 0 0,0-1 0 0 0,0 1-1 0 0,0 0 1 0 0,0-1 0 0 0,0 1 0 0 0,0 0-1 0 0,-1 0 1 0 0,1-1 0 0 0,-1 1 0 0 0,0 0 0 0 0,1 0-1 0 0,-1 0 1 0 0,0 0 0 0 0,0-1 0 0 0,0 1-1 0 0,0 0 1 0 0,0 0 0 0 0,-1 0 0 0 0,1 0 1 0 0,-2 8 6 0 0,-1 0 1 0 0,1-1 0 0 0,-2 1 0 0 0,1-1 0 0 0,-1 0-1 0 0,-1 0 1 0 0,-5 9-7 0 0,-29 37 50 0 0,30-44-38 0 0,0 1 0 0 0,1-1 1 0 0,0 1-1 0 0,0 0 0 0 0,2 1 0 0 0,0 0 0 0 0,0 0 0 0 0,1 1 1 0 0,-1 5-13 0 0,6-17 0 0 0,0 0 1 0 0,0-1-1 0 0,0 1 0 0 0,0 0 1 0 0,0-1-1 0 0,1 1 1 0 0,-1-1-1 0 0,0 1 1 0 0,1-1-1 0 0,0 1 1 0 0,-1-1-1 0 0,1 1 1 0 0,0-1-1 0 0,0 1 1 0 0,-1-1-1 0 0,1 0 0 0 0,0 1 1 0 0,1-1-1 0 0,-1 0 1 0 0,0 0-1 0 0,0 0 1 0 0,0 0-1 0 0,1 0 1 0 0,-1 0-1 0 0,0 0 1 0 0,1 0-1 0 0,-1-1 1 0 0,1 1-1 0 0,-1-1 0 0 0,1 1 1 0 0,-1-1-1 0 0,1 1 1 0 0,0-1-1 0 0,-1 0 1 0 0,1 0-1 0 0,1 1 0 0 0,8 0-11 0 0,0 1 0 0 0,0-1-1 0 0,0-1 1 0 0,7 0 11 0 0,55-5-405 0 0,20-5 405 0 0,18-6-4781 0 0,-83 12 2102 0 0,-10-3-277 0 0,4 1-5084 0 0,-22 6 6217 0 0</inkml:trace>
  <inkml:trace contextRef="#ctx0" brushRef="#br1" timeOffset="116602.07">4710 9730 112 0 0,'31'14'5577'0'0,"5"4"2167"0"0,-12-2-6234 0 0,96 83-547 0 0,85 73-1080 0 0,-184-153-843 0 0,-1 1 0 0 0,-1 1 0 0 0,2 6 960 0 0,-10-13-3337 0 0,0 2 0 0 0,-2 0 0 0 0,2 4 3337 0 0,-7-10-1974 0 0</inkml:trace>
  <inkml:trace contextRef="#ctx0" brushRef="#br1" timeOffset="116931.55">5460 9592 1680 0 0,'-38'38'8584'0'0,"-16"10"-8584"0"0,-33 35 4013 0 0,-182 220 1292 0 0,104-88-7261 0 0,164-214 1874 0 0,-16 24-3322 0 0,-1-1 0 0 0,-1-1 0 0 0,-1 0 0 0 0,-2-1 3404 0 0,0-3-2876 0 0</inkml:trace>
  <inkml:trace contextRef="#ctx0" brushRef="#br1" timeOffset="143043.296">12038 8801 2756 0 0,'-61'47'12196'0'0,"45"-35"-10864"0"0,0 0 0 0 0,1 1-1 0 0,0 0 1 0 0,-9 12-1332 0 0,-16 23 497 0 0,3 2 1 0 0,1 1-1 0 0,3 2 0 0 0,2 1 1 0 0,-14 39-498 0 0,27-51 20 0 0,2 1 1 0 0,2 1 0 0 0,2 0 0 0 0,1 1 0 0 0,3 0-1 0 0,2 0 1 0 0,1 1 0 0 0,3 4-21 0 0,1-39-73 0 0,3 145-2046 0 0,-1-128 59 0 0,2-1 0 0 0,1 0 0 0 0,1 0 0 0 0,6 16 2060 0 0,-10-39-543 0 0,0 0 1 0 0,1 0-1 0 0,-1 0 0 0 0,1 0 1 0 0,0 0-1 0 0,0 0 0 0 0,0-1 1 0 0,0 1-1 0 0,1-1 0 0 0,-1 1 1 0 0,1-1-1 0 0,0 0 1 0 0,0 0-1 0 0,0 0 0 0 0,0 0 1 0 0,1-1-1 0 0,2 2 543 0 0,14 4-2135 0 0</inkml:trace>
  <inkml:trace contextRef="#ctx0" brushRef="#br1" timeOffset="143563.399">11979 9778 28 0 0,'11'-14'1502'0'0,"0"-9"6610"0"0,-11 22-7802 0 0,0 1 0 0 0,0-1 1 0 0,1 0-1 0 0,-1 1 0 0 0,0-1 1 0 0,0 0-1 0 0,-1 1 0 0 0,1-1 0 0 0,0 0 1 0 0,0 1-1 0 0,0-1 0 0 0,0 0 1 0 0,0 1-1 0 0,-1-1 0 0 0,1 1 1 0 0,0-1-1 0 0,-1 0 0 0 0,1 1 1 0 0,0-1-1 0 0,-1 1 0 0 0,1-1 1 0 0,-1 1-1 0 0,1-1 0 0 0,-1 1-310 0 0,0-1 212 0 0,0 0 0 0 0,-1 0 1 0 0,1 1-1 0 0,-1-1 0 0 0,0 0 0 0 0,1 1 0 0 0,-1 0 0 0 0,0-1 0 0 0,1 1 0 0 0,-1 0 0 0 0,0 0 0 0 0,1 0 0 0 0,-1 0 1 0 0,0 0-213 0 0,-8 0 267 0 0,1 1 1 0 0,0 1-1 0 0,0-1 1 0 0,0 1 0 0 0,0 1-1 0 0,1 0 1 0 0,-9 4-268 0 0,15-6 40 0 0,-1 0 0 0 0,0 0-1 0 0,1 1 1 0 0,0-1 0 0 0,-1 1 0 0 0,1 0 0 0 0,0 0 0 0 0,0 0 0 0 0,0 0 0 0 0,0 0 0 0 0,0 0 0 0 0,-1 3-40 0 0,2-4 9 0 0,1 1 0 0 0,-1-1-1 0 0,1 1 1 0 0,-1-1 0 0 0,1 1 0 0 0,0-1 0 0 0,0 1 0 0 0,-1-1 0 0 0,1 1 0 0 0,0-1 0 0 0,0 1-1 0 0,1-1 1 0 0,-1 1 0 0 0,0-1 0 0 0,0 1 0 0 0,1-1 0 0 0,-1 1 0 0 0,1-1 0 0 0,-1 1 0 0 0,1-1-1 0 0,0 1 1 0 0,-1-1 0 0 0,1 0 0 0 0,1 1-9 0 0,0 1-6 0 0,0 0 0 0 0,1-1 0 0 0,0 1 0 0 0,-1-1 1 0 0,1 1-1 0 0,0-1 0 0 0,0 0 0 0 0,1 0 0 0 0,-1-1 0 0 0,0 1 0 0 0,0 0 0 0 0,1-1 0 0 0,-1 0 0 0 0,1 0 0 0 0,0 0 0 0 0,-1 0 1 0 0,1-1-1 0 0,-1 1 0 0 0,1-1 0 0 0,0 0 0 0 0,0 0 0 0 0,-1-1 0 0 0,1 1 0 0 0,1-1 6 0 0,6 0-115 0 0,0-1-1 0 0,0 0 1 0 0,0-1-1 0 0,-1 0 1 0 0,1-1-1 0 0,-1 0 1 0 0,6-3 115 0 0,8-8-237 0 0,-2-1 0 0 0,1-1 0 0 0,-2-1 0 0 0,-1 0 0 0 0,0-2 0 0 0,3-6 237 0 0,7-5 77 0 0,33-26-77 0 0,-31 30 27 0 0,-2 3 107 0 0,1 0 1 0 0,14-6-135 0 0,-58 42 371 0 0,0 1 1 0 0,1 0-1 0 0,1 1 1 0 0,-5 7-372 0 0,3-4 171 0 0,1 1-1 0 0,1 0 1 0 0,0 2-171 0 0,8-15 10 0 0,1 0 0 0 0,0 0 0 0 0,0 0 0 0 0,0 1 0 0 0,0-1-1 0 0,1 1 1 0 0,0-1 0 0 0,0 1 0 0 0,1-1 0 0 0,-1 1 0 0 0,1-1 0 0 0,1 1 0 0 0,-1-1-1 0 0,1 4-9 0 0,-1-8-1 0 0,0 0-1 0 0,1 0 0 0 0,-1 0 1 0 0,0 0-1 0 0,0 0 0 0 0,1 0 1 0 0,-1 0-1 0 0,1 0 0 0 0,-1 0 0 0 0,1 0 1 0 0,-1 0-1 0 0,1 0 0 0 0,0 0 1 0 0,0 0-1 0 0,-1 0 0 0 0,1 0 0 0 0,0-1 1 0 0,0 1-1 0 0,0 0 0 0 0,0-1 1 0 0,0 1-1 0 0,0 0 0 0 0,0-1 1 0 0,0 1-1 0 0,0-1 0 0 0,0 0 0 0 0,0 1 1 0 0,1-1 1 0 0,1 0-5 0 0,-1 0 1 0 0,1 0-1 0 0,0 0 1 0 0,-1-1 0 0 0,1 1-1 0 0,-1-1 1 0 0,1 1-1 0 0,0-1 1 0 0,-1 0-1 0 0,0 0 1 0 0,1 0-1 0 0,0-1 5 0 0,9-5-54 0 0,-1 0-1 0 0,1-1 0 0 0,-2-1 0 0 0,6-4 55 0 0,44-45-434 0 0,-186 212 1029 0 0,66-77-448 0 0,-3-2 1 0 0,-65 58-148 0 0,113-119-29 0 0,-55 49-696 0 0,-54 36 725 0 0,104-90-1337 0 0,20-9 1242 0 0,0 0 0 0 0,0 0 1 0 0,-1 0-1 0 0,1 0 1 0 0,0 0-1 0 0,0 0 0 0 0,0 0 1 0 0,-1-1-1 0 0,1 1 0 0 0,0 0 1 0 0,0 0-1 0 0,0 0 0 0 0,0 0 1 0 0,-1-1-1 0 0,1 1 1 0 0,0 0-1 0 0,0 0 0 0 0,0 0 1 0 0,0-1-1 0 0,0 1 0 0 0,0 0 1 0 0,0 0-1 0 0,0 0 1 0 0,-1-1-1 0 0,1 1 0 0 0,0 0 1 0 0,0 0-1 0 0,0-1 0 0 0,0 1 1 0 0,0 0-1 0 0,0 0 1 0 0,0 0-1 0 0,0-1 0 0 0,0 1 1 0 0,1 0-1 0 0,-1 0 0 0 0,0-1 1 0 0,0 1-1 0 0,0 0 1 0 0,0 0-1 0 0,0 0 0 0 0,0-1 1 0 0,0 1 94 0 0,2-5-1140 0 0,0 0 1 0 0,0 1-1 0 0,1-1 1 0 0,-1 1 0 0 0,1-1-1 0 0,2-2 1140 0 0,45-57-6407 0 0,-20 24 4002 0 0</inkml:trace>
  <inkml:trace contextRef="#ctx0" brushRef="#br1" timeOffset="141023.345">10209 9231 1900 0 0,'-1'-1'563'0'0,"0"-1"0"0"0,0 0 0 0 0,-1 1 0 0 0,1 0-1 0 0,0-1 1 0 0,0 1 0 0 0,-1 0 0 0 0,1 0 0 0 0,-1-1 0 0 0,1 1 0 0 0,-1 0-1 0 0,1 1 1 0 0,-1-1 0 0 0,1 0 0 0 0,-1 0 0 0 0,0 1 0 0 0,0-1-1 0 0,-1 0-562 0 0,-36-7 2786 0 0,36 8-2541 0 0,-39-5 631 0 0,0 3 0 0 0,0 1 0 0 0,0 2 0 0 0,-1 1 0 0 0,-21 6-876 0 0,-54 13 1531 0 0,-36 14-1531 0 0,53-9 715 0 0,-4 6-715 0 0,70-20 141 0 0,0 2 1 0 0,2 1 0 0 0,-1 2-1 0 0,-22 15-141 0 0,48-27 23 0 0,1 1-1 0 0,-1-1 1 0 0,1 1 0 0 0,0 1-1 0 0,1-1 1 0 0,0 1-1 0 0,-2 2-22 0 0,7-7 3 0 0,0-1 0 0 0,0 0-1 0 0,0 1 1 0 0,0-1 0 0 0,0 1-1 0 0,1-1 1 0 0,-1 1 0 0 0,0 0-1 0 0,1-1 1 0 0,-1 1-1 0 0,1 0 1 0 0,0-1 0 0 0,-1 1-1 0 0,1 0 1 0 0,0-1 0 0 0,0 1-1 0 0,0 0 1 0 0,0-1 0 0 0,0 1-1 0 0,1 0 1 0 0,-1 0 0 0 0,1-1-1 0 0,-1 1 1 0 0,1-1-1 0 0,-1 1 1 0 0,1 0 0 0 0,0-1-1 0 0,0 1 1 0 0,-1-1 0 0 0,1 0-1 0 0,0 1 1 0 0,0-1 0 0 0,1 0-1 0 0,-1 1 1 0 0,0-1 0 0 0,0 0-1 0 0,1 0 1 0 0,-1 0-1 0 0,1 0 1 0 0,-1 0 0 0 0,2 0-3 0 0,4 3-2 0 0,1 0-1 0 0,0 0 1 0 0,0-1 0 0 0,0 0 0 0 0,0-1 0 0 0,1 1-1 0 0,-1-2 1 0 0,1 1 0 0 0,6-1 2 0 0,81 1-34 0 0,-74-3 27 0 0,79-4-55 0 0,-53 2-7 0 0,1 1 0 0 0,0 3 0 0 0,0 2 69 0 0,-48-4-2 0 0,0 1 0 0 0,0 0 0 0 0,0 1 0 0 0,0-1 0 0 0,0 0 0 0 0,0 0 0 0 0,0 0 0 0 0,0 1 0 0 0,0-1 0 0 0,0 0 0 0 0,0 1 0 0 0,-1-1 0 0 0,1 1 0 0 0,0-1 0 0 0,0 1 0 0 0,0-1-1 0 0,-1 1 1 0 0,1-1 0 0 0,0 1 0 0 0,0 0 0 0 0,-1 0 2 0 0,0-1-1 0 0,0 1 0 0 0,1 0 1 0 0,-1-1-1 0 0,0 1 0 0 0,0-1 0 0 0,-1 1 0 0 0,1 0 0 0 0,0-1 0 0 0,0 1 0 0 0,0-1 0 0 0,0 1 0 0 0,0 0 0 0 0,-1-1 0 0 0,1 1 0 0 0,0-1 1 0 0,0 1-1 0 0,-1-1 0 0 0,1 1 0 0 0,-1-1 0 0 0,1 1 0 0 0,0-1 0 0 0,-1 1 0 0 0,1-1 0 0 0,-1 0 1 0 0,-33 27-1 0 0,33-27 1 0 0,-93 55 125 0 0,-82 32-125 0 0,-29 16 160 0 0,163-79 46 0 0,2 2 0 0 0,0 1 1 0 0,-24 24-207 0 0,57-45 94 0 0,0 1-1 0 0,0-1 1 0 0,0 1 0 0 0,1 1 0 0 0,0-1-1 0 0,1 1 1 0 0,-5 8-94 0 0,9-15 20 0 0,1 1 0 0 0,-1 0 0 0 0,0 0 0 0 0,1-1 0 0 0,-1 1 0 0 0,1 0 0 0 0,-1 0 0 0 0,1 0 0 0 0,0 0 0 0 0,0 0 0 0 0,0 0 0 0 0,0 0 0 0 0,0-1 0 0 0,0 1 1 0 0,0 0-1 0 0,1 0 0 0 0,-1 0 0 0 0,1 0 0 0 0,-1 0 0 0 0,1-1 0 0 0,0 1 0 0 0,0 0 0 0 0,0-1 0 0 0,0 1 0 0 0,0 0 0 0 0,0-1 0 0 0,0 1 0 0 0,0-1 0 0 0,1 0 0 0 0,-1 1 0 0 0,1-1 0 0 0,-1 0 0 0 0,1 0 0 0 0,-1 0 0 0 0,1 0 0 0 0,-1 0 0 0 0,1 0 0 0 0,0 0 0 0 0,0 0 0 0 0,0-1 0 0 0,-1 1 0 0 0,2-1-20 0 0,9 4 64 0 0,1 0 0 0 0,-1-1 1 0 0,0 0-1 0 0,1-1 0 0 0,0-1 0 0 0,-1 0 0 0 0,10-1-64 0 0,94-7 136 0 0,-110 6-132 0 0,186-25 36 0 0,57-21-40 0 0,101-17-529 0 0,-14 30-1683 0 0,-244 31-3079 0 0,39 5 5291 0 0,-121-2-522 0 0,68 8-4549 0 0,-72-8 4365 0 0,-1 1 1 0 0,1 1-1 0 0,-1-1 1 0 0,1 1-1 0 0,-1 0 1 0 0,0 0-1 0 0,0 1 1 0 0,0-1-1 0 0,0 1 1 0 0,0 0-1 0 0,4 4 706 0 0,1 9-2521 0 0</inkml:trace>
  <inkml:trace contextRef="#ctx0" brushRef="#br1" timeOffset="141460.105">9027 10441 2208 0 0,'0'2'6045'0'0,"-7"9"-3022"0"0,2-4-2334 0 0,0 1 1 0 0,1-1-1 0 0,0 1 0 0 0,0 0 1 0 0,0 0-1 0 0,1 2-689 0 0,-6 17 950 0 0,2 1-1 0 0,-1 14-949 0 0,-2 5 1259 0 0,-2 17-463 0 0,3 0 0 0 0,1 29-796 0 0,0-2-1433 0 0,-1-57-2577 0 0,2-25-964 0 0,3-23-1559 0 0,3-1 4373 0 0</inkml:trace>
  <inkml:trace contextRef="#ctx0" brushRef="#br1" timeOffset="141740.456">9062 10607 452 0 0,'3'-8'1905'0'0,"0"1"0"0"0,0-1 0 0 0,-1 0 0 0 0,0 1-1 0 0,-1-1 1 0 0,1-8-1905 0 0,4-23 5857 0 0,-4 35-5738 0 0,0-1-1 0 0,0 0 0 0 0,1 1 0 0 0,-1-1 0 0 0,1 1 1 0 0,0-1-1 0 0,0 1 0 0 0,0 0 0 0 0,1 1 0 0 0,-1-1 1 0 0,1 0-1 0 0,0 1 0 0 0,0 0 0 0 0,0 0 1 0 0,1 0-1 0 0,-1 1 0 0 0,1-1 0 0 0,-1 1 0 0 0,1 0 1 0 0,0 0-1 0 0,0 1 0 0 0,0-1 0 0 0,0 1 1 0 0,0 0-119 0 0,7-1 5 0 0,-1 0 1 0 0,1 0-1 0 0,0 1 1 0 0,0 0 0 0 0,0 1-1 0 0,0 1 1 0 0,0 0-1 0 0,0 0 1 0 0,10 4-6 0 0,-10-2-12 0 0,-1 1 0 0 0,0 0 1 0 0,1 1-1 0 0,-1 0 0 0 0,7 5 12 0 0,-14-8-18 0 0,-1 0-1 0 0,1 1 1 0 0,0 0 0 0 0,-1 0-1 0 0,1 0 1 0 0,-1 0-1 0 0,0 0 1 0 0,0 1-1 0 0,0-1 1 0 0,-1 1 0 0 0,1 0-1 0 0,-1 0 1 0 0,0 0-1 0 0,0 0 1 0 0,0 0 0 0 0,1 4 18 0 0,-3-6-30 0 0,0 0 1 0 0,0 1 0 0 0,0-1 0 0 0,0 1 0 0 0,-1-1 0 0 0,1 0 0 0 0,-1 1-1 0 0,1-1 1 0 0,-1 0 0 0 0,0 0 0 0 0,0 1 0 0 0,0-1 0 0 0,0 0-1 0 0,0 0 1 0 0,0 0 0 0 0,-1 0 0 0 0,1 0 0 0 0,-1 0 0 0 0,1-1 0 0 0,-1 1-1 0 0,0 0 1 0 0,0-1 0 0 0,1 1 0 0 0,-1-1 0 0 0,-2 1 29 0 0,-5 5-75 0 0,-1-1 1 0 0,0 0-1 0 0,0-1 1 0 0,-9 3 74 0 0,-12 4-14 0 0,0-1 1 0 0,0-1 0 0 0,-1-2-1 0 0,0-2 1 0 0,0 0 0 0 0,0-3-1 0 0,-11 0 14 0 0,43-3-27 0 0,0 0-1 0 0,0 0 1 0 0,0 1 0 0 0,0-1-1 0 0,0 0 1 0 0,-1 0-1 0 0,1 0 1 0 0,0 0-1 0 0,0 0 1 0 0,0 0-1 0 0,0 0 1 0 0,0 0-1 0 0,0 0 1 0 0,0 0-1 0 0,0 0 1 0 0,-1 0 0 0 0,1 0-1 0 0,0 0 1 0 0,0 0-1 0 0,0 0 1 0 0,0 0-1 0 0,0 0 1 0 0,0 0-1 0 0,0 0 1 0 0,0-1-1 0 0,-1 1 1 0 0,1 0-1 0 0,0 0 1 0 0,0 0-1 0 0,0 0 1 0 0,0 0 0 0 0,0 0-1 0 0,0 0 1 0 0,0 0-1 0 0,0 0 1 0 0,0 0-1 0 0,0 0 1 0 0,0 0-1 0 0,0-1 1 0 0,0 1-1 0 0,0 0 1 0 0,-1 0-1 0 0,1 0 1 0 0,0 0-1 0 0,0 0 1 0 0,0 0 0 0 0,0 0-1 0 0,0 0 1 0 0,0 0-1 0 0,0-1 1 0 0,0 1-1 0 0,0 0 1 0 0,0 0-1 0 0,0 0 1 0 0,0 0-1 0 0,0 0 1 0 0,0 0-1 0 0,0 0 1 0 0,1 0-1 0 0,-1-1 1 0 0,0 1 0 0 0,0 0-1 0 0,0 0 1 0 0,0 0-1 0 0,0 0 1 0 0,0 0-1 0 0,0 0 1 0 0,0 0 27 0 0,10-8-1983 0 0,13-7-1857 0 0,60-28-5180 0 0,-50 26 7022 0 0</inkml:trace>
  <inkml:trace contextRef="#ctx0" brushRef="#br1" timeOffset="142021.702">9922 10204 2356 0 0,'-61'5'11249'0'0,"-1"8"-4780"0"0,43-7-5764 0 0,0 1 1 0 0,1 1 0 0 0,-1 1 0 0 0,1 0-1 0 0,-6 5-705 0 0,12-6-236 0 0,-1 1-1 0 0,2 0 0 0 0,-1 1 1 0 0,1 0-1 0 0,1 0 1 0 0,0 1-1 0 0,0 1 1 0 0,1 0-1 0 0,1 0 0 0 0,-7 12 237 0 0,10-14 293 0 0,0 0 0 0 0,1 1 0 0 0,0 0 0 0 0,1 0 0 0 0,-1 6-293 0 0,3-13-2 0 0,0 0 1 0 0,1 0-1 0 0,-1 0 0 0 0,1 0 0 0 0,0 0 0 0 0,0 0 0 0 0,0 0 0 0 0,0 0 0 0 0,1 0 0 0 0,0 0 0 0 0,0 0 0 0 0,0 0 0 0 0,0 0 0 0 0,0 0 1 0 0,1-1-1 0 0,0 1 0 0 0,0 0 0 0 0,0-1 0 0 0,0 0 0 0 0,0 1 0 0 0,1-1 0 0 0,0 1 2 0 0,2 0-11 0 0,0 0 0 0 0,1 0 0 0 0,-1 0 0 0 0,1-1 0 0 0,-1 0 0 0 0,1 0 0 0 0,0 0 0 0 0,0-1 0 0 0,0 0 0 0 0,1 0 0 0 0,-1-1 0 0 0,0 1 0 0 0,5-1 11 0 0,30 4-797 0 0,0-2 0 0 0,0-2 0 0 0,0-1 0 0 0,18-4 797 0 0,-16-1-5537 0 0,0-2 1 0 0,17-5 5536 0 0,-19-2-5302 0 0,-30 7 3317 0 0</inkml:trace>
  <inkml:trace contextRef="#ctx0" brushRef="#br1" timeOffset="142293.445">9598 10684 1440 0 0,'-9'14'5961'0'0,"1"1"5375"0"0,12-9-8063 0 0,8 2-4014 0 0,2-3 788 0 0,1 0-1 0 0,0-1 1 0 0,0 0 0 0 0,1-2 0 0 0,-1 1 0 0 0,9-1-47 0 0,22 0-1703 0 0,27-3 1703 0 0,-16-2-4241 0 0,-46 2 2198 0 0,1-1 0 0 0,-1 0 0 0 0,0-1 0 0 0,0 0 0 0 0,0 0 0 0 0,4-3 2043 0 0,1-2-2276 0 0</inkml:trace>
  <inkml:trace contextRef="#ctx0" brushRef="#br1" timeOffset="142529.103">10348 10265 2008 0 0,'30'17'13104'0'0,"-2"5"-8540"0"0,18 12-3611 0 0,60 22-440 0 0,-58-33-1431 0 0,-2 2-1 0 0,37 27 919 0 0,-40-14-4310 0 0,-36-29 1443 0 0,0-1 1 0 0,-1 1 0 0 0,0 0 0 0 0,2 3 2866 0 0,-6-7-2250 0 0</inkml:trace>
  <inkml:trace contextRef="#ctx0" brushRef="#br1" timeOffset="142746.35">10891 10122 232 0 0,'-52'25'8147'0'0,"1"2"-1"0"0,-10 8-8146 0 0,24-11 1306 0 0,2 2-1 0 0,0 1 1 0 0,-6 9-1306 0 0,-3 5 382 0 0,2 2 0 0 0,-18 25-382 0 0,48-53-197 0 0,1 0 0 0 0,0 0 1 0 0,1 1-1 0 0,1 1 1 0 0,1-1-1 0 0,0 1 0 0 0,1 1 1 0 0,1-1-1 0 0,0 1 1 0 0,1 5 196 0 0,4-18-708 0 0,0 0 0 0 0,1 1 1 0 0,-1-1-1 0 0,1 0 0 0 0,1 1 1 0 0,-1-1-1 0 0,1 1 708 0 0,-1-5-236 0 0,0 0 1 0 0,0 0-1 0 0,0 0 0 0 0,1 0 0 0 0,-1 0 1 0 0,0 0-1 0 0,0-1 0 0 0,1 1 0 0 0,-1 0 0 0 0,1 0 1 0 0,-1 0-1 0 0,1 0 0 0 0,-1-1 0 0 0,1 1 1 0 0,0 0-1 0 0,-1-1 0 0 0,1 1 0 0 0,0 0 1 0 0,-1-1-1 0 0,1 1 0 0 0,0-1 0 0 0,0 1 1 0 0,0-1-1 0 0,-1 1 0 0 0,1-1 0 0 0,0 0 1 0 0,0 1-1 0 0,0-1 0 0 0,0 0 0 0 0,0 0 1 0 0,0 0-1 0 0,0 0 0 0 0,0 1 0 0 0,0-1 0 0 0,0-1 1 0 0,0 1-1 0 0,-1 0 0 0 0,1 0 0 0 0,0 0 1 0 0,0 0-1 0 0,0-1 0 0 0,0 1 0 0 0,1-1 236 0 0,16-7-2688 0 0</inkml:trace>
  <inkml:trace contextRef="#ctx0" brushRef="#br1" timeOffset="139777.379">10027 8015 824 0 0,'-1'10'1907'0'0,"1"0"0"0"0,-2 0 0 0 0,1 0 0 0 0,-2 0 0 0 0,1-1 1 0 0,-2 2-1908 0 0,-23 59 3726 0 0,2-8-2878 0 0,-59 214 864 0 0,80-262-2460 0 0,-1 0-1 0 0,0 0 1 0 0,-1-1-1 0 0,-1 1 1 0 0,-2 1 748 0 0,8-12-521 0 0,-1 1 0 0 0,0-1 1 0 0,1 0-1 0 0,-2 0 0 0 0,1 0 1 0 0,0-1-1 0 0,0 1 0 0 0,-1 0 1 0 0,0-1-1 0 0,1 0 0 0 0,-1 0 0 0 0,0 1 1 0 0,0-2-1 0 0,0 1 0 0 0,-1 0 1 0 0,1-1-1 0 0,0 1 0 0 0,0-1 1 0 0,-1 0-1 0 0,1 0 0 0 0,-1 0 1 0 0,1-1-1 0 0,-4 1 521 0 0,-7-4-2003 0 0</inkml:trace>
  <inkml:trace contextRef="#ctx0" brushRef="#br1" timeOffset="140105.48">9731 8329 1172 0 0,'16'-18'2585'0'0,"1"0"-1"0"0,0 1 1 0 0,1 0-1 0 0,1 2 1 0 0,1 0-2585 0 0,5-3 914 0 0,1 2-1 0 0,1 1 1 0 0,25-11-914 0 0,-20 13-107 0 0,0 2 0 0 0,1 0 1 0 0,0 3-1 0 0,0 0 0 0 0,1 2 1 0 0,0 2-1 0 0,23 0 107 0 0,-51 3 7 0 0,0 1 0 0 0,-1 0 0 0 0,1 1 1 0 0,0-1-1 0 0,0 1 0 0 0,0 0 0 0 0,-1 1 0 0 0,1-1 1 0 0,-1 1-1 0 0,5 2-7 0 0,-8-3 45 0 0,0 1 1 0 0,0-1 0 0 0,-1 0 0 0 0,1 1-1 0 0,-1-1 1 0 0,1 1 0 0 0,-1-1-1 0 0,1 1 1 0 0,-1 0 0 0 0,0-1-1 0 0,0 1 1 0 0,0 0 0 0 0,0 0 0 0 0,0 0-1 0 0,0 0 1 0 0,-1 0 0 0 0,1 0-1 0 0,0 0 1 0 0,-1 0 0 0 0,0 0-1 0 0,1 0 1 0 0,-1 0 0 0 0,0 0-1 0 0,0 0 1 0 0,0 1 0 0 0,-1-1 0 0 0,1 0-1 0 0,0 0 1 0 0,-1 0 0 0 0,0 1-46 0 0,-3 11 356 0 0,-1 1 0 0 0,0-1 0 0 0,-1 0 0 0 0,-1-1 1 0 0,0 1-1 0 0,-1-2 0 0 0,-1 1 0 0 0,0-1 0 0 0,-2 2-356 0 0,0 0 255 0 0,0 1 0 0 0,2 0-1 0 0,0 0 1 0 0,0 1-1 0 0,1 0 1 0 0,0 5-255 0 0,7-20 6 0 0,1 0 1 0 0,-1 1 0 0 0,0-1 0 0 0,1 0-1 0 0,0 1 1 0 0,-1-1 0 0 0,1 1-1 0 0,0-1 1 0 0,0 1 0 0 0,0-1 0 0 0,0 1-1 0 0,0-1 1 0 0,0 1 0 0 0,0-1-1 0 0,0 1 1 0 0,0-1 0 0 0,1 1 0 0 0,-1-1-1 0 0,1 1 1 0 0,-1-1 0 0 0,1 0-1 0 0,0 1 1 0 0,-1-1 0 0 0,1 0 0 0 0,0 1-1 0 0,0-1 1 0 0,0 0 0 0 0,0 0-7 0 0,1 1 18 0 0,1-1 0 0 0,-1 0 0 0 0,0 0 1 0 0,1 0-1 0 0,-1-1 0 0 0,1 1 0 0 0,-1 0 1 0 0,1-1-1 0 0,-1 0 0 0 0,1 1 0 0 0,-1-1 0 0 0,1 0 1 0 0,0 0-1 0 0,-1-1 0 0 0,2 1-18 0 0,13-3 88 0 0,0 0 1 0 0,0-1-1 0 0,-1-1 0 0 0,8-4-88 0 0,20-7-580 0 0,-2-2-1 0 0,0-1 1 0 0,23-16 580 0 0,-51 26-217 0 0,1 0 0 0 0,-1-1 0 0 0,-1-1 1 0 0,0 0-1 0 0,0-1 0 0 0,-1 0 0 0 0,0-1 0 0 0,-1 0 1 0 0,-1 0-1 0 0,0-2 0 0 0,1-3 217 0 0,-8 12-358 0 0,-1 0 0 0 0,1 0-1 0 0,-1 0 1 0 0,0 0 0 0 0,-1 0 0 0 0,0-1-1 0 0,0 1 1 0 0,0-1 0 0 0,-1 1 0 0 0,1-1-1 0 0,-2 1 1 0 0,1-1 0 0 0,-1 1 0 0 0,0 0-1 0 0,0-1 359 0 0,0 4-121 0 0,0 1 0 0 0,1-1-1 0 0,-1 0 1 0 0,0 1 0 0 0,-1-1-1 0 0,1 1 1 0 0,0 0-1 0 0,-1 0 1 0 0,1-1 0 0 0,-1 1-1 0 0,0 0 1 0 0,0 0 0 0 0,0 0-1 0 0,0 0 1 0 0,0 1 0 0 0,0-1-1 0 0,0 1 1 0 0,0-1-1 0 0,-1 1 1 0 0,1 0 0 0 0,-1 0-1 0 0,1 0 1 0 0,-1 0 0 0 0,1 0-1 0 0,-1 0 1 0 0,0 1-1 0 0,1-1 1 0 0,-1 1 0 0 0,0 0-1 0 0,1 0 1 0 0,-1 0 0 0 0,0 0-1 0 0,0 0 1 0 0,1 1 0 0 0,-1-1-1 0 0,0 1 122 0 0,-4 0-627 0 0,-1 2 0 0 0,1-1 1 0 0,0 1-1 0 0,0 0 0 0 0,0 0 0 0 0,0 1 0 0 0,1-1 0 0 0,-1 2 0 0 0,1-1 1 0 0,-4 5 626 0 0,-11 7-1794 0 0</inkml:trace>
  <inkml:trace contextRef="#ctx0" brushRef="#br1" timeOffset="137262.237">9997 6513 420 0 0,'0'0'401'0'0,"0"-1"1"0"0,1 0-1 0 0,-1 0 0 0 0,1 0 1 0 0,-1 0-1 0 0,1 1 0 0 0,0-1 1 0 0,-1 0-1 0 0,1 1 1 0 0,0-1-1 0 0,-1 0 0 0 0,1 1 1 0 0,0-1-1 0 0,0 1 0 0 0,0-1 1 0 0,-1 1-1 0 0,1-1 0 0 0,0 1 1 0 0,0 0-1 0 0,0-1 0 0 0,0 1 1 0 0,0 0-1 0 0,0 0 0 0 0,0 0 1 0 0,0-1-402 0 0,32 5 3423 0 0,-14 2-2638 0 0,-1 0 1 0 0,15 9-786 0 0,-27-12 854 0 0,93 46 1777 0 0,58 42-2631 0 0,-43-24-130 0 0,-103-61-101 0 0,4 2-214 0 0,1 1 1 0 0,-2 1 0 0 0,4 3 444 0 0,7 14-3570 0 0,-24-25 2929 0 0,1 0 1 0 0,-1 1-1 0 0,0-1 1 0 0,0 0-1 0 0,0 1 0 0 0,-1-1 1 0 0,1 0-1 0 0,0 1 1 0 0,-1-1-1 0 0,1 1 0 0 0,-1-1 1 0 0,0 1 640 0 0,-2 6-2702 0 0,-2 0 510 0 0</inkml:trace>
  <inkml:trace contextRef="#ctx0" brushRef="#br1" timeOffset="137667.079">10064 7113 1060 0 0,'-2'1'511'0'0,"1"0"0"0"0,-1-1 0 0 0,0 1 0 0 0,1-1 0 0 0,-1 0 0 0 0,0 1 0 0 0,0-1 0 0 0,1 0 0 0 0,-1 0 0 0 0,0 0 0 0 0,0 0 0 0 0,0 0 0 0 0,1-1 0 0 0,-1 1 0 0 0,0 0-1 0 0,0-1-510 0 0,2 1 132 0 0,-1 0 0 0 0,1-1-1 0 0,0 1 1 0 0,-1 0-1 0 0,1 0 1 0 0,0-1 0 0 0,0 1-1 0 0,-1 0 1 0 0,1 0-1 0 0,0-1 1 0 0,0 1-1 0 0,0 0 1 0 0,0 0 0 0 0,-1-1-1 0 0,1 1 1 0 0,0 0-1 0 0,0-1 1 0 0,0 1 0 0 0,0 0-1 0 0,0-1 1 0 0,0 1-1 0 0,0 0 1 0 0,0-1-1 0 0,0 1 1 0 0,0-1 0 0 0,0 1-1 0 0,0 0 1 0 0,0-1-1 0 0,0 1-131 0 0,10-17 1160 0 0,18-12-280 0 0,1 0 1 0 0,1 2-1 0 0,27-18-880 0 0,106-67 345 0 0,-80 57-270 0 0,63-35-26 0 0,-82 53-1377 0 0,-2-3 0 0 0,38-32 1328 0 0,-72 46-6296 0 0,-29 23 2498 0 0,-7-3 770 0 0,4 4 1581 0 0</inkml:trace>
  <inkml:trace contextRef="#ctx0" brushRef="#br1" timeOffset="138107.152">10668 7340 24 0 0,'-3'13'9341'0'0,"10"-19"-1102"0"0,8-9-7597 0 0,183-154 2135 0 0,123-101-2859 0 0,119-114-856 0 0,-345 299-1011 0 0,-86 75 1180 0 0,8-7-941 0 0,-5 12-3455 0 0,-12 5 2732 0 0,-1 2-1428 0 0,-3 13 1218 0 0,0-5 1242 0 0</inkml:trace>
  <inkml:trace contextRef="#ctx0" brushRef="#br1" timeOffset="138383.927">12017 6620 1520 0 0,'-13'16'2185'0'0,"0"0"-1"0"0,-1-2 1 0 0,0 0 0 0 0,-1 0-1 0 0,-1-1 1 0 0,-3 1-2185 0 0,-47 42 3900 0 0,38-29-3476 0 0,2 1 0 0 0,2 1-1 0 0,0 1 1 0 0,2 1-1 0 0,-13 26-423 0 0,26-41-77 0 0,2 0 0 0 0,0 1 0 0 0,1 0-1 0 0,0 0 1 0 0,1 0 0 0 0,0 5 77 0 0,4-11-229 0 0,-1 0 0 0 0,1-1 1 0 0,1 1-1 0 0,0 0 1 0 0,1 0-1 0 0,0-1 1 0 0,0 1-1 0 0,1 0 1 0 0,1-1-1 0 0,2 7 229 0 0,-4-14-427 0 0,0 0 1 0 0,0 0-1 0 0,0 0 0 0 0,1 0 1 0 0,0 0-1 0 0,-1 0 1 0 0,1-1-1 0 0,0 1 0 0 0,0-1 1 0 0,0 1-1 0 0,1-1 0 0 0,-1 0 1 0 0,1 0-1 0 0,-1 0 0 0 0,1 0 1 0 0,0 0-1 0 0,0-1 1 0 0,1 2 426 0 0,1-2-685 0 0,0 1 1 0 0,-1-1 0 0 0,1 0 0 0 0,0 0 0 0 0,0 0 0 0 0,0 0 0 0 0,1-1 0 0 0,-1 0-1 0 0,0 0 1 0 0,0-1 0 0 0,2 0 684 0 0,27-4-2168 0 0</inkml:trace>
  <inkml:trace contextRef="#ctx0" brushRef="#br1" timeOffset="138899.721">12212 7023 2156 0 0,'-56'2'10928'0'0,"0"5"-5849"0"0,31-3-4521 0 0,0 2 0 0 0,0 0 0 0 0,0 2 0 0 0,1 1 0 0 0,-11 6-558 0 0,30-13 60 0 0,0 1 0 0 0,0-1 0 0 0,0 1-1 0 0,1 1 1 0 0,0-1 0 0 0,-1 0 0 0 0,1 1 0 0 0,0 0 0 0 0,0 0-1 0 0,-1 3-59 0 0,4-6 5 0 0,0 0-1 0 0,0 1 0 0 0,0-1 0 0 0,1 1 1 0 0,-1-1-1 0 0,1 1 0 0 0,-1-1 0 0 0,1 1 0 0 0,-1-1 1 0 0,1 1-1 0 0,0-1 0 0 0,0 1 0 0 0,0 0 1 0 0,0-1-1 0 0,0 1 0 0 0,0-1 0 0 0,0 1 1 0 0,0 0-1 0 0,1-1 0 0 0,-1 1 0 0 0,0-1 0 0 0,1 1 1 0 0,0-1-1 0 0,-1 1 0 0 0,1-1 0 0 0,0 0 1 0 0,0 1-1 0 0,0-1 0 0 0,0 0 0 0 0,0 1 1 0 0,0-1-1 0 0,0 0 0 0 0,0 0 0 0 0,0 0 1 0 0,1 0-1 0 0,-1 0 0 0 0,0 0-4 0 0,8 5-29 0 0,-1-1 0 0 0,1 1 1 0 0,0-2-1 0 0,1 1 0 0 0,-1-1 0 0 0,1-1 1 0 0,0 0-1 0 0,-1 0 0 0 0,1-1 0 0 0,1 0 1 0 0,-1-1-1 0 0,10 1 29 0 0,1-1-369 0 0,-1-1 0 0 0,1-1 0 0 0,-1-1 0 0 0,0-1 0 0 0,1 0 0 0 0,0-2 369 0 0,-8 2-576 0 0,0-1 1 0 0,-1 0-1 0 0,1-1 0 0 0,-1 0 0 0 0,0-1 0 0 0,0-1 1 0 0,-1 1-1 0 0,1-2 0 0 0,-2 0 0 0 0,1 0 0 0 0,0-2 576 0 0,-2 1-55 0 0,0-1 0 0 0,-1 0 0 0 0,0 0-1 0 0,3-7 56 0 0,1 0 1486 0 0,0-1 0 0 0,1 1 0 0 0,1 1 0 0 0,15-13-1486 0 0,-18 19 233 0 0,0 0 0 0 0,1 1-1 0 0,1 1 1 0 0,-1 0-1 0 0,2 0 1 0 0,-1 2 0 0 0,7-3-233 0 0,-42 30 1508 0 0,2-3-1233 0 0,0 0 1 0 0,1 1-1 0 0,-2 5-275 0 0,19-20 41 0 0,-1 0 1 0 0,1 0 0 0 0,0 0-1 0 0,0 0 1 0 0,0 0 0 0 0,1 1-1 0 0,0-1 1 0 0,-1 0 0 0 0,1 1-1 0 0,1-1 1 0 0,-1 5-42 0 0,1-7 5 0 0,0-1-1 0 0,0 1 1 0 0,0 0 0 0 0,1-1-1 0 0,-1 1 1 0 0,0-1 0 0 0,1 1-1 0 0,0-1 1 0 0,-1 1 0 0 0,1-1-1 0 0,0 1 1 0 0,0-1 0 0 0,-1 0 0 0 0,1 1-1 0 0,0-1 1 0 0,0 0 0 0 0,1 0-1 0 0,-1 1 1 0 0,0-1 0 0 0,0 0-1 0 0,0 0 1 0 0,1 0 0 0 0,-1-1-1 0 0,1 1 1 0 0,-1 0 0 0 0,1 0-1 0 0,-1-1 1 0 0,1 1 0 0 0,-1-1-1 0 0,1 0 1 0 0,-1 1 0 0 0,1-1-1 0 0,-1 0 1 0 0,2 0-5 0 0,9 2-18 0 0,-1-2 0 0 0,1 0 0 0 0,-1 0 0 0 0,1-1-1 0 0,0 0 1 0 0,-1-1 0 0 0,0 0 0 0 0,8-3 18 0 0,23-8-202 0 0,26-13 202 0 0,-32 12-66 0 0,-106 62 320 0 0,-61 53-254 0 0,62-40-13 0 0,43-36-121 0 0,-1-1-1 0 0,-5 1 135 0 0,32-24-42 0 0,-1-1-1 0 0,1 1 1 0 0,-1-1-1 0 0,1 1 1 0 0,-1-1-1 0 0,0 1 0 0 0,1-1 1 0 0,-1 0-1 0 0,1 1 1 0 0,-1-1-1 0 0,0 0 1 0 0,1 0-1 0 0,-1 1 1 0 0,0-1-1 0 0,1 0 0 0 0,-1 0 1 0 0,0 0-1 0 0,0 0 1 0 0,1 0-1 0 0,-1 0 1 0 0,0 0-1 0 0,1 0 0 0 0,-2 0 43 0 0,1-12-2613 0 0,14-24-2661 0 0,45-69-4663 0 0,-26 56 7447 0 0</inkml:trace>
  <inkml:trace contextRef="#ctx0" brushRef="#br1" timeOffset="139198.84">12867 6723 880 0 0,'14'1'2518'0'0,"0"0"-1"0"0,0 1 1 0 0,-1 1 0 0 0,1 0 0 0 0,-1 0-1 0 0,1 2 1 0 0,0 0-2518 0 0,30 21 2329 0 0,-10-1-1908 0 0,19 16-274 0 0,3-3 1 0 0,0-2 0 0 0,3-3-148 0 0,6-2-596 0 0,4 3-2177 0 0,-23-9-2820 0 0,-46-25 5524 0 0,3 2-874 0 0,-1 0 1 0 0,1 0-1 0 0,1-1 1 0 0,-1 1-1 0 0,0-1 1 0 0,0 0-1 0 0,0 0 1 0 0,1 0-1 0 0,-1 0 1 0 0,3 0 942 0 0,1-3-2197 0 0</inkml:trace>
  <inkml:trace contextRef="#ctx0" brushRef="#br1" timeOffset="139496.164">13596 6658 624 0 0,'-47'24'8550'0'0,"-26"14"-929"0"0,39-20-5912 0 0,1 3-1 0 0,-6 5-1708 0 0,-25 22 1185 0 0,3 3 1 0 0,-54 58-1186 0 0,67-57-2147 0 0,-41 57 2147 0 0,42-47-4743 0 0,24-34-1396 0 0,-1 0-1 0 0,-5 1 6140 0 0,10-11-2602 0 0</inkml:trace>
  <inkml:trace contextRef="#ctx0" brushRef="#br1" timeOffset="133731.581">9141 5444 1532 0 0,'-1'-2'293'0'0,"0"-1"1"0"0,-1 1-1 0 0,0 0 0 0 0,0-1 0 0 0,0 1 1 0 0,1 0-1 0 0,-2 0 0 0 0,1 0 1 0 0,0 1-1 0 0,0-1 0 0 0,-1 1 0 0 0,1-1 1 0 0,-1 1-1 0 0,1 0 0 0 0,-1-1 0 0 0,1 1 1 0 0,-1 1-1 0 0,0-1 0 0 0,-1 0-293 0 0,1 1 141 0 0,-1 0-1 0 0,0 0 1 0 0,0 0-1 0 0,1 0 1 0 0,-1 1-1 0 0,0 0 1 0 0,1-1 0 0 0,-1 1-1 0 0,0 1 1 0 0,1-1-1 0 0,-1 0 1 0 0,1 1-1 0 0,-1 0-140 0 0,-11 8 86 0 0,0 0-1 0 0,0 1 1 0 0,1 0 0 0 0,1 1-1 0 0,-7 9-85 0 0,17-19 87 0 0,-35 35 233 0 0,6-8 129 0 0,2 2 0 0 0,1 0 0 0 0,1 2 0 0 0,2 1 0 0 0,-21 34-449 0 0,44-61 12 0 0,-1 1-1 0 0,1-1 1 0 0,0 0 0 0 0,1 1 0 0 0,0 0-1 0 0,0-1 1 0 0,0 1 0 0 0,1 0-1 0 0,0 0 1 0 0,1 0 0 0 0,0 0-1 0 0,0 0 1 0 0,1 0 0 0 0,0 0-1 0 0,0-1 1 0 0,0 1 0 0 0,1 0-1 0 0,1 0 1 0 0,-1-1 0 0 0,1 0 0 0 0,1 1-1 0 0,1 3-11 0 0,2 0-4 0 0,0-1-1 0 0,0 0 0 0 0,1 0 1 0 0,0-1-1 0 0,1 0 1 0 0,0 0-1 0 0,0-1 0 0 0,1 0 1 0 0,0-1-1 0 0,1 0 1 0 0,-1 0-1 0 0,1-1 0 0 0,1 0 1 0 0,0-1 4 0 0,11 4-299 0 0,1-1 1 0 0,-1 0 0 0 0,1-2-1 0 0,1-1 1 0 0,-1-1 0 0 0,1-1-1 0 0,2-1 299 0 0,-5-1-983 0 0,-1-2 0 0 0,1 0 0 0 0,-1-1 0 0 0,0-1 0 0 0,1-1 0 0 0,-1-1 1 0 0,-1-1-1 0 0,8-3 983 0 0,17-9-1632 0 0</inkml:trace>
  <inkml:trace contextRef="#ctx0" brushRef="#br1" timeOffset="134008.68">9454 5798 464 0 0,'0'-1'227'0'0,"-1"-1"0"0"0,1 0 0 0 0,0 0 0 0 0,0 0 0 0 0,-1 1 0 0 0,1-1 1 0 0,-1 0-1 0 0,0 1 0 0 0,0-1 0 0 0,1 0 0 0 0,-1 1 0 0 0,0-1 0 0 0,0 1 0 0 0,0-1 0 0 0,0 1 0 0 0,-1 0 0 0 0,1-1 0 0 0,0 1 0 0 0,-1 0 0 0 0,1 0 1 0 0,-1 0-1 0 0,1 0 0 0 0,-1 0 0 0 0,1 0 0 0 0,-1 0 0 0 0,0 0 0 0 0,1 1 0 0 0,-1-1 0 0 0,0 1 0 0 0,0-1 0 0 0,1 1 0 0 0,-1 0 0 0 0,0 0 0 0 0,0 0 1 0 0,0-1-1 0 0,1 2 0 0 0,-1-1 0 0 0,0 0-227 0 0,-8 0 316 0 0,0 1 0 0 0,1 0 1 0 0,-1 0-1 0 0,0 1 1 0 0,1 0-1 0 0,-7 3-316 0 0,-7 3 599 0 0,1 0-1 0 0,0 2 1 0 0,1 1 0 0 0,-9 6-599 0 0,22-12 200 0 0,-1 1 0 0 0,1 0 0 0 0,0 0 0 0 0,1 0 0 0 0,0 1 0 0 0,0 0 0 0 0,0 1 0 0 0,1 0 0 0 0,0 0 0 0 0,0 0 0 0 0,-3 9-200 0 0,8-16 13 0 0,0 0 0 0 0,1 1 0 0 0,-1 0 0 0 0,0-1 0 0 0,1 1 0 0 0,-1-1 0 0 0,1 1 0 0 0,0 0 0 0 0,-1-1 0 0 0,1 1 1 0 0,0 0-1 0 0,0 0 0 0 0,0-1 0 0 0,0 1 0 0 0,1 0 0 0 0,-1-1 0 0 0,0 1 0 0 0,1 0 0 0 0,-1-1 0 0 0,1 1 0 0 0,-1-1 0 0 0,1 1 0 0 0,0 0-13 0 0,0-1 6 0 0,1 1 1 0 0,0 0-1 0 0,-1 0 0 0 0,1-1 0 0 0,0 1 1 0 0,0-1-1 0 0,0 1 0 0 0,0-1 1 0 0,0 0-1 0 0,0 0 0 0 0,0 0 1 0 0,1 0-1 0 0,-1 0 0 0 0,2 0-6 0 0,7 1 0 0 0,1 1 0 0 0,-1-2 0 0 0,1 0 0 0 0,-1 0 0 0 0,1-1 0 0 0,3-1 0 0 0,8-1 1 0 0,-1 0-1 0 0,0-2 1 0 0,0-1-1 0 0,0-1 1 0 0,0-1-1 0 0,4-2 0 0 0,-13 4-43 0 0,-1 0 1 0 0,0-1-1 0 0,0-1 0 0 0,-1 0 0 0 0,1 0 1 0 0,-1-1-1 0 0,-1 0 0 0 0,0-1 0 0 0,0 0 1 0 0,-1-1-1 0 0,2-2 43 0 0,-9 8-190 0 0,1 0 1 0 0,-1 0-1 0 0,1-1 1 0 0,-1 1-1 0 0,-1-1 1 0 0,1 0-1 0 0,-1 0 1 0 0,1 1-1 0 0,-1-1 1 0 0,-1 0 0 0 0,1 0-1 0 0,-1 0 1 0 0,0 0-1 0 0,0 0 1 0 0,0 0-1 0 0,-1-5 190 0 0,0 6-211 0 0,1 0 1 0 0,-1 1-1 0 0,0-1 0 0 0,-1 0 1 0 0,1 0-1 0 0,-1 0 0 0 0,1 1 0 0 0,-1-1 1 0 0,0 1-1 0 0,0-1 0 0 0,-1 1 1 0 0,1 0-1 0 0,-1 0 0 0 0,1 0 0 0 0,-1 0 1 0 0,0 0-1 0 0,0 1 0 0 0,-1-1 1 0 0,1 1-1 0 0,0 0 0 0 0,-1-1 211 0 0,3 3-73 0 0,-1-1 1 0 0,0 1-1 0 0,1-1 0 0 0,-1 1 0 0 0,1-1 1 0 0,-1 1-1 0 0,1 0 0 0 0,-1 0 0 0 0,0 0 1 0 0,1 0-1 0 0,-1 0 0 0 0,0 0 0 0 0,1 0 1 0 0,-1 0-1 0 0,1 1 0 0 0,-1-1 0 0 0,0 1 1 0 0,1-1-1 0 0,-1 1 0 0 0,1 0 0 0 0,0-1 1 0 0,-1 1-1 0 0,1 0 0 0 0,-1 0 0 0 0,1 0 1 0 0,0 0-1 0 0,0 0 0 0 0,0 0 0 0 0,-1 1 1 0 0,1-1 72 0 0,0 0-156 0 0,1 0 0 0 0,-1 0 0 0 0,1 0 0 0 0,-1 1 0 0 0,1-1 0 0 0,-1 0 0 0 0,1 0 0 0 0,0 0 0 0 0,-1 0 0 0 0,1 1 0 0 0,0-1 0 0 0,0 0 0 0 0,0 0 0 0 0,0 0 0 0 0,0 1 0 0 0,0-1 0 0 0,0 0 0 0 0,1 0 0 0 0,-1 0 0 0 0,0 1 0 0 0,1-1 0 0 0,-1 0 0 0 0,1 0 0 0 0,-1 0 0 0 0,1 0 0 0 0,-1 0 0 0 0,1 0 156 0 0,7 8-1204 0 0</inkml:trace>
  <inkml:trace contextRef="#ctx0" brushRef="#br1" timeOffset="134321.079">9705 5832 252 0 0,'0'2'331'0'0,"0"1"0"0"0,-1-1 0 0 0,1 0 1 0 0,-1 1-1 0 0,0-1 0 0 0,1 0 0 0 0,-1 1 0 0 0,0-1 0 0 0,0 0 0 0 0,-1 0 1 0 0,1 0-1 0 0,0 0 0 0 0,-1 0 0 0 0,1 0 0 0 0,-1-1 0 0 0,0 1 0 0 0,1 0 1 0 0,-1-1-1 0 0,0 1 0 0 0,0-1 0 0 0,0 0 0 0 0,0 1 0 0 0,-2-1-331 0 0,0 1 309 0 0,0 0-1 0 0,0 0 1 0 0,0-1 0 0 0,0 1-1 0 0,0-1 1 0 0,0 0-1 0 0,0 0 1 0 0,-1-1-1 0 0,1 1 1 0 0,0-1 0 0 0,-1 0-1 0 0,1 0 1 0 0,-3-1-309 0 0,6 1 86 0 0,0 0 1 0 0,0 0-1 0 0,0 0 0 0 0,0-1 1 0 0,-1 1-1 0 0,1 0 0 0 0,0-1 1 0 0,0 1-1 0 0,0-1 1 0 0,0 1-1 0 0,0-1 0 0 0,0 1 1 0 0,0-1-1 0 0,0 0 0 0 0,0 1 1 0 0,0-1-1 0 0,0 0 1 0 0,0 0-1 0 0,1 0 0 0 0,-1 0 1 0 0,0 0-1 0 0,0 0 1 0 0,1 0-1 0 0,-1 0 0 0 0,1 0 1 0 0,-1 0-1 0 0,1-1-86 0 0,-1 0 60 0 0,1 0 0 0 0,0 0 0 0 0,0 0 0 0 0,0-1 0 0 0,1 1 0 0 0,-1 0 0 0 0,0 0 0 0 0,1 0 0 0 0,0-1 0 0 0,-1 1 0 0 0,1 0 0 0 0,0 0 0 0 0,0 0 0 0 0,0 0-60 0 0,5-9 32 0 0,1 1 0 0 0,0 0 0 0 0,1 0-1 0 0,8-9-31 0 0,9-7-5 0 0,2 1-1 0 0,1 2 0 0 0,1 0 0 0 0,1 2 1 0 0,0 1-1 0 0,4 0 6 0 0,-28 17-3 0 0,-1 0 0 0 0,1 0 1 0 0,0 1-1 0 0,0 0 0 0 0,0 0 1 0 0,1 0-1 0 0,-1 1 0 0 0,0 0 1 0 0,1 0-1 0 0,4 0 3 0 0,-9 1 0 0 0,0 0 0 0 0,0 0 0 0 0,0 1-1 0 0,0-1 1 0 0,0 1 0 0 0,0-1 0 0 0,0 1 0 0 0,0 0 0 0 0,0-1 0 0 0,-1 1-1 0 0,1 0 1 0 0,0 0 0 0 0,0 0 0 0 0,-1 1 0 0 0,1-1 0 0 0,-1 0 0 0 0,1 1 0 0 0,-1-1-1 0 0,1 1 1 0 0,-1-1 0 0 0,0 1 0 0 0,0-1 0 0 0,0 1 0 0 0,0 0 0 0 0,0 0-1 0 0,0 0 1 0 0,0 0 0 0 0,-1-1 0 0 0,1 1 0 0 0,-1 0 0 0 0,1 0 0 0 0,-1 0 0 0 0,0 0-1 0 0,0 2 1 0 0,1 46 20 0 0,-2-43-21 0 0,0-1-1 0 0,1 0 1 0 0,0 1 0 0 0,0-1 0 0 0,0 1-1 0 0,1-1 1 0 0,0 0 0 0 0,0 0 0 0 0,1 1-1 0 0,-1-1 1 0 0,1 0 0 0 0,1 0 0 0 0,-1 0-1 0 0,1 0 2 0 0,-2-5-67 0 0,0 0 0 0 0,-1 0-1 0 0,1 0 1 0 0,0 0-1 0 0,0 0 1 0 0,0 0 0 0 0,0-1-1 0 0,0 1 1 0 0,0 0 0 0 0,0-1-1 0 0,0 1 1 0 0,1 0-1 0 0,-1-1 1 0 0,0 1 0 0 0,0-1-1 0 0,0 1 1 0 0,1-1-1 0 0,-1 0 1 0 0,0 0 0 0 0,0 0-1 0 0,1 1 1 0 0,-1-1 0 0 0,0 0-1 0 0,1 0 1 0 0,-1-1 67 0 0,2 1-336 0 0,0-1 0 0 0,0 0 0 0 0,0 0 0 0 0,0-1-1 0 0,-1 1 1 0 0,1 0 0 0 0,0-1 0 0 0,-1 0 0 0 0,1 1 0 0 0,-1-1 0 0 0,1-1 336 0 0,7-6-1736 0 0,0-2 0 0 0,-1 1-1 0 0,0-1 1 0 0,3-6 1736 0 0,7-11-1969 0 0</inkml:trace>
  <inkml:trace contextRef="#ctx0" brushRef="#br1" timeOffset="134645.941">10346 5257 40 0 0,'23'1'3365'0'0,"-23"-1"-3167"0"0,1 0 0 0 0,-1 0 1 0 0,1 0-1 0 0,-1 1 0 0 0,1-1 1 0 0,-1 0-1 0 0,1 0 0 0 0,-1 1 1 0 0,1-1-1 0 0,-1 0 0 0 0,0 1 0 0 0,1-1 1 0 0,-1 0-1 0 0,1 1 0 0 0,-1-1 1 0 0,0 1-1 0 0,1-1 0 0 0,-1 1 1 0 0,0-1-1 0 0,0 1 0 0 0,1-1 1 0 0,-1 1-199 0 0,0 3 390 0 0,0-1 0 0 0,0 0 0 0 0,0 1 0 0 0,0-1 0 0 0,-1 1 0 0 0,0-1 0 0 0,0 0 0 0 0,1 1 0 0 0,-2-1 1 0 0,1 1-391 0 0,1-3-83 0 0,-20 65 258 0 0,3 2 0 0 0,3 0-1 0 0,-3 47-174 0 0,17-109-96 0 0,-7 45-1804 0 0,7-48 1378 0 0,-1 0 1 0 0,0-1-1 0 0,1 1 1 0 0,-1 0 0 0 0,0-1-1 0 0,0 1 1 0 0,-1-1-1 0 0,1 1 1 0 0,0-1-1 0 0,-1 0 1 0 0,0 0 0 0 0,1 1-1 0 0,-1-1 1 0 0,0 0-1 0 0,0 0 1 0 0,-1 0 521 0 0,-4 1-1679 0 0</inkml:trace>
  <inkml:trace contextRef="#ctx0" brushRef="#br1" timeOffset="134646.941">10118 5692 2244 0 0,'-1'0'297'0'0,"0"0"0"0"0,0 1 0 0 0,0-1 0 0 0,1 0 0 0 0,-1 0 0 0 0,0 1 0 0 0,0-1 0 0 0,0 0 0 0 0,0 0 0 0 0,0 0 0 0 0,0 0 0 0 0,1 0 0 0 0,-1 0 0 0 0,0 0 0 0 0,0-1 0 0 0,0 1 0 0 0,0 0-1 0 0,0 0 1 0 0,0-1 0 0 0,1 1 0 0 0,-1 0 0 0 0,0-1 0 0 0,0 1 0 0 0,1-1 0 0 0,-1 1 0 0 0,0-1 0 0 0,0 1 0 0 0,1-1 0 0 0,-1 0 0 0 0,1 1 0 0 0,-1-1 0 0 0,1 0 0 0 0,-1 1 0 0 0,1-1 0 0 0,-1 0 0 0 0,1 0 0 0 0,-1 1 0 0 0,1-1-297 0 0,0-1 139 0 0,0 0 1 0 0,0 1-1 0 0,0-1 1 0 0,0 1-1 0 0,0-1 0 0 0,1 1 1 0 0,-1-1-1 0 0,0 1 1 0 0,1-1-1 0 0,-1 1 1 0 0,1-1-1 0 0,0 1 1 0 0,0 0-1 0 0,-1-1 1 0 0,1 1-1 0 0,0 0 1 0 0,0 0-1 0 0,0-1 1 0 0,0 1-1 0 0,0 0 0 0 0,2-1-138 0 0,11-10 30 0 0,2 1 1 0 0,-1 1-1 0 0,2 0 1 0 0,-1 1-1 0 0,1 0 1 0 0,0 2-1 0 0,1 0 1 0 0,0 1-32 0 0,28-8-173 0 0,1 2 1 0 0,27-3 172 0 0,-52 11-1181 0 0,1 1 1 0 0,-1 2 0 0 0,19 0 1180 0 0,-35 1-743 0 0,1 0 1 0 0,-1 1 0 0 0,1-1 0 0 0,-1 2-1 0 0,1-1 1 0 0,-1 1 0 0 0,0-1-1 0 0,0 2 1 0 0,0-1 0 0 0,0 1 0 0 0,0 0-1 0 0,-1 0 1 0 0,1 0 0 0 0,-1 1-1 0 0,2 2 743 0 0,4 8-1645 0 0</inkml:trace>
  <inkml:trace contextRef="#ctx0" brushRef="#br1" timeOffset="134869.138">10640 5660 48 0 0,'-4'-4'6635'0'0,"-10"-9"-2088"0"0,13 12-4404 0 0,-1 0 0 0 0,1 0 1 0 0,0-1-1 0 0,0 1 0 0 0,1 0 0 0 0,-1-1 1 0 0,0 1-1 0 0,0-1 0 0 0,1 1 0 0 0,-1-1 0 0 0,0 0 1 0 0,1 1-1 0 0,0-1 0 0 0,-1 1 0 0 0,1-1 1 0 0,0 0-1 0 0,0 1 0 0 0,0-1 0 0 0,0-1-143 0 0,2-2 202 0 0,-1-1-1 0 0,2 1 0 0 0,-1 0 0 0 0,0 0 1 0 0,1 1-1 0 0,0-1 0 0 0,0 0 1 0 0,0 1-1 0 0,1 0 0 0 0,-1 0 1 0 0,1 0-1 0 0,0 0 0 0 0,0 0 1 0 0,4-2-202 0 0,11-8 74 0 0,1 1 0 0 0,15-8-74 0 0,-32 20 24 0 0,45-25-1073 0 0,1 3-1 0 0,37-12 1050 0 0,-22 12-4562 0 0,0 4-3809 0 0,-45 14 6605 0 0</inkml:trace>
  <inkml:trace contextRef="#ctx0" brushRef="#br1" timeOffset="135068.487">11169 5434 980 0 0,'0'4'721'0'0,"0"0"1"0"0,0 0-1 0 0,-1 0 0 0 0,1 0 0 0 0,-1 0 1 0 0,0 0-1 0 0,0 0 0 0 0,0 0 0 0 0,0 0 1 0 0,-1 0-1 0 0,0 0 0 0 0,-1 2-721 0 0,1-1 190 0 0,-1 1 0 0 0,1 0-1 0 0,0 0 1 0 0,1 0 0 0 0,-2 5-190 0 0,3-6 62 0 0,0-1 1 0 0,0 1-1 0 0,1 0 1 0 0,0 0-1 0 0,-1-1 1 0 0,2 1 0 0 0,-1 0-1 0 0,0-1 1 0 0,1 1-1 0 0,0-1 1 0 0,0 0-1 0 0,0 1 1 0 0,2 0-63 0 0,-3-3-114 0 0,0-1 1 0 0,0 1-1 0 0,0-1 1 0 0,0 0-1 0 0,0 1 1 0 0,1-1 0 0 0,-1 0-1 0 0,1 0 1 0 0,-1 0-1 0 0,1 0 1 0 0,-1 0-1 0 0,1 0 1 0 0,-1-1-1 0 0,1 1 1 0 0,0 0-1 0 0,0-1 114 0 0,0 1-328 0 0,-1-1 0 0 0,1 0 0 0 0,0 0 0 0 0,-1 0-1 0 0,1-1 1 0 0,0 1 0 0 0,0 0 0 0 0,-1-1 0 0 0,1 1-1 0 0,0-1 1 0 0,-1 1 0 0 0,1-1 0 0 0,-1 0 0 0 0,1 1-1 0 0,-1-1 1 0 0,1 0 0 0 0,-1 0 0 0 0,1 0 0 0 0,0-1 328 0 0,9-8-2066 0 0</inkml:trace>
  <inkml:trace contextRef="#ctx0" brushRef="#br1" timeOffset="135301.586">11772 5012 248 0 0,'-11'18'2318'0'0,"0"-1"1"0"0,-1 0-1 0 0,-1-1 0 0 0,-1 0 0 0 0,-10 9-2318 0 0,-22 26 1388 0 0,22-23-1113 0 0,-16 21 1555 0 0,-22 36-1830 0 0,53-71 256 0 0,0 1 0 0 0,0 1 0 0 0,1-1 0 0 0,1 1 0 0 0,1 1 1 0 0,1-1-1 0 0,0 1 0 0 0,-1 7-256 0 0,5-20 13 0 0,1 0 0 0 0,-1 1-1 0 0,1-1 1 0 0,0 0 0 0 0,0 1 0 0 0,0-1-1 0 0,1 1 1 0 0,-1-1 0 0 0,1 0 0 0 0,0 1 0 0 0,1-1-1 0 0,-1 0 1 0 0,1 0 0 0 0,-1 0 0 0 0,1 0 0 0 0,0 0-1 0 0,1 0 1 0 0,1 2-13 0 0,-1-3 0 0 0,0 0 1 0 0,0-1-1 0 0,0 1 0 0 0,0-1 0 0 0,0 0 1 0 0,0 0-1 0 0,0 0 0 0 0,1 0 0 0 0,-1-1 1 0 0,1 1-1 0 0,0-1 0 0 0,-1 0 0 0 0,1 0 1 0 0,0 0-1 0 0,0 0 0 0 0,-1-1 0 0 0,1 0 1 0 0,0 0-1 0 0,0 0 0 0 0,0 0 0 0 0,2-1 0 0 0,12-1-13 0 0,-1-2-1 0 0,1 0 1 0 0,-1-1-1 0 0,0-1 0 0 0,3-2 14 0 0,46-14-62 0 0,-65 22 61 0 0,1-1 0 0 0,-1 0-1 0 0,1 1 1 0 0,0 0 0 0 0,-1-1 0 0 0,1 1-1 0 0,0 0 1 0 0,-1 0 0 0 0,1 0-1 0 0,0 0 1 0 0,-1 0 0 0 0,1 0-1 0 0,-1 0 1 0 0,1 1 0 0 0,0-1 0 0 0,-1 0-1 0 0,1 1 1 0 0,-1 0 0 0 0,1-1-1 0 0,0 1 1 0 0,0 0 1 0 0,-1 0 0 0 0,-1 0 0 0 0,1 0 0 0 0,-1 1 0 0 0,1-1 0 0 0,-1 0 0 0 0,1 0 0 0 0,-1 0 0 0 0,0 0 0 0 0,0 0 0 0 0,1 0 0 0 0,-1 0 0 0 0,0 1 0 0 0,0-1 0 0 0,0 0 1 0 0,0 0-1 0 0,-1 0 0 0 0,1 0 0 0 0,0 0 0 0 0,0 1 0 0 0,-1-1 0 0 0,1 0 0 0 0,-1 1 0 0 0,-2 7 4 0 0,-1-1 0 0 0,-1 1 1 0 0,1-1-1 0 0,-1 0 0 0 0,-1 0 1 0 0,-3 5-5 0 0,-1-1-1 0 0,0 0 1 0 0,-1-1 0 0 0,0 0 0 0 0,0-1 0 0 0,-2 0 0 0 0,1 0 0 0 0,-1-1 0 0 0,0-1 0 0 0,-1-1 0 0 0,0 1-1 0 0,0-2 1 0 0,-1 0 0 0 0,-12 3 0 0 0,24-9-26 0 0,1 1 0 0 0,0-1 0 0 0,-1 0 0 0 0,1 0 0 0 0,0 0-1 0 0,-1 0 1 0 0,1 0 0 0 0,-1 0 0 0 0,1-1 0 0 0,-2 0 26 0 0,2 1-233 0 0,1-1 0 0 0,0 1 0 0 0,-1-1 0 0 0,1 0-1 0 0,0 1 1 0 0,0-1 0 0 0,0 0 0 0 0,-1 0 0 0 0,1 0 0 0 0,0 0 0 0 0,0 0 0 0 0,0 0 0 0 0,0 0 0 0 0,1 0 0 0 0,-1-1 0 0 0,0 1-1 0 0,0 0 1 0 0,1-1 0 0 0,-1 1 0 0 0,1 0 0 0 0,-1-1 233 0 0,0-1-621 0 0,0-1 0 0 0,1 0 0 0 0,0 0 0 0 0,-1 1 0 0 0,1-1 0 0 0,0 0 0 0 0,1 0 0 0 0,-1 0 0 0 0,1 1 0 0 0,-1-1 0 0 0,1 0 1 0 0,0 0-1 0 0,1 1 0 0 0,-1-1 0 0 0,1-1 621 0 0,11-19-2146 0 0</inkml:trace>
  <inkml:trace contextRef="#ctx0" brushRef="#br1" timeOffset="135602.431">12019 5415 1708 0 0,'-6'11'1209'0'0,"-1"-1"0"0"0,0 1 0 0 0,0-1-1 0 0,-1 0 1 0 0,0-1 0 0 0,-1 0 0 0 0,0 0-1 0 0,-3 1-1208 0 0,2-2 484 0 0,1 1-1 0 0,0 0 0 0 0,0 1 1 0 0,1-1-1 0 0,1 2 0 0 0,-1-1 0 0 0,2 1 1 0 0,-1 0-484 0 0,7-10 90 0 0,-1 0 1 0 0,0 1-1 0 0,1-1 1 0 0,-1 0-1 0 0,1 1 1 0 0,0-1 0 0 0,-1 0-1 0 0,1 1 1 0 0,0-1-1 0 0,0 0 1 0 0,0 1-1 0 0,0-1 1 0 0,0 1-1 0 0,0-1 1 0 0,0 0-1 0 0,1 1 1 0 0,-1-1 0 0 0,0 0-1 0 0,1 1 1 0 0,-1-1-1 0 0,1 0 1 0 0,-1 1-1 0 0,1-1 1 0 0,0 1-91 0 0,1 0 76 0 0,0 0 1 0 0,0 0-1 0 0,0-1 1 0 0,0 1-1 0 0,0 0 1 0 0,0-1-1 0 0,1 0 1 0 0,-1 1 0 0 0,0-1-1 0 0,1 0 1 0 0,-1 0-1 0 0,3 0-76 0 0,7 2 53 0 0,0 0 0 0 0,1-1-1 0 0,-1-1 1 0 0,0 0 0 0 0,2 0-53 0 0,8-1-188 0 0,0-1 0 0 0,1-1 1 0 0,-1-1-1 0 0,0-1 1 0 0,0 0-1 0 0,-1-2 0 0 0,1-1 1 0 0,15-7 187 0 0,-14 4-1282 0 0,0-1 0 0 0,-1-2 1 0 0,-1 0-1 0 0,0-1 0 0 0,-1-1 0 0 0,-1-1 1 0 0,0-1-1 0 0,-1-1 0 0 0,-1 0 1 0 0,-1-1-1 0 0,0-1 0 0 0,-1-1 1282 0 0,15-25-1662 0 0</inkml:trace>
  <inkml:trace contextRef="#ctx0" brushRef="#br1" timeOffset="135925.213">12669 5012 28 0 0,'-2'27'2016'0'0,"-1"3"352"0"0,-6-1 165 0 0,0 3 79 0 0,-3 3-1204 0 0,-4 3-768 0 0,4-2-352 0 0,-2-1-152 0 0,2-1-80 0 0,1-1-44 0 0,2 1-32 0 0,-3 2-236 0 0,-2-3-536 0 0,0 1-836 0 0,-5-1-556 0 0,-2-8-237 0 0,0 0 117 0 0,-2-4 472 0 0</inkml:trace>
  <inkml:trace contextRef="#ctx0" brushRef="#br1" timeOffset="136196.605">12354 5576 304 0 0,'6'4'9393'0'0,"7"-3"-7148"0"0,11-2-2336 0 0,30-7 254 0 0,-1-2 0 0 0,-1-3 0 0 0,5-3-163 0 0,152-57-154 0 0,-195 68 139 0 0,22-8-430 0 0,0-2 0 0 0,12-8 445 0 0,-39 19-181 0 0,-1-1 1 0 0,0 0 0 0 0,0 0-1 0 0,-1-1 1 0 0,0 0 0 0 0,0 0-1 0 0,0-1 1 0 0,0 0 0 0 0,-1 0-1 0 0,0 0 1 0 0,-1-1 0 0 0,2-2 180 0 0,-7 9-8 0 0,1 0-1 0 0,0 0 1 0 0,-1 0 0 0 0,1 0 0 0 0,-1 0-1 0 0,0 0 1 0 0,1 0 0 0 0,-1 0 0 0 0,0 0 0 0 0,1-1-1 0 0,-1 1 1 0 0,0 0 0 0 0,0 0 0 0 0,0 0-1 0 0,0 0 1 0 0,0 0 0 0 0,0 0 0 0 0,0-1-1 0 0,-1 1 1 0 0,1 0 0 0 0,0 0 0 0 0,0 0 0 0 0,-1 0-1 0 0,1 0 1 0 0,-1 0 0 0 0,0-1 8 0 0,0 1 40 0 0,0 0 1 0 0,-1 0 0 0 0,1 0-1 0 0,-1 0 1 0 0,1 0-1 0 0,-1 0 1 0 0,1 1-1 0 0,-1-1 1 0 0,1 0 0 0 0,-1 1-1 0 0,0-1 1 0 0,1 1-1 0 0,-1 0 1 0 0,0 0-1 0 0,-1-1-40 0 0,-7 1 422 0 0,0 0-1 0 0,1 0 0 0 0,-1 1 0 0 0,0 0 1 0 0,-6 2-422 0 0,0 2 708 0 0,1-1 1 0 0,0 2-1 0 0,0 0 1 0 0,1 1-1 0 0,0 0 1 0 0,0 1-1 0 0,0 1 0 0 0,1 0 1 0 0,-10 10-709 0 0,18-15 186 0 0,0 1 0 0 0,0 0 0 0 0,0 0 0 0 0,1 1 0 0 0,0 0 0 0 0,0-1 0 0 0,0 1 0 0 0,1 1 0 0 0,0-1 0 0 0,0 0 0 0 0,1 1-186 0 0,0-3 27 0 0,1 1 0 0 0,0-1 0 0 0,1 0 0 0 0,-1 1 1 0 0,1-1-1 0 0,0 0 0 0 0,0 1 0 0 0,0-1 0 0 0,1 1 0 0 0,0-1 1 0 0,-1 0-1 0 0,2 0 0 0 0,-1 1 0 0 0,0-1 0 0 0,1 0 0 0 0,0 0 0 0 0,0 0 1 0 0,0 1-28 0 0,3 1 10 0 0,-1 0 0 0 0,1-1 0 0 0,0 1 0 0 0,0-1 0 0 0,1 0 0 0 0,-1-1 1 0 0,1 1-1 0 0,0-1 0 0 0,1 0 0 0 0,-1 0 0 0 0,1-1 0 0 0,-1 0 0 0 0,1 0 1 0 0,0-1-1 0 0,0 0 0 0 0,0 0 0 0 0,1 0-10 0 0,10 2-337 0 0,1 0 0 0 0,0-2 0 0 0,0 0 0 0 0,0-1 1 0 0,0 0-1 0 0,1-2 337 0 0,4-3-2536 0 0,-22 3 1720 0 0,1 0 0 0 0,-1 0 1 0 0,1 0-1 0 0,-1-1 0 0 0,0 1 0 0 0,0-1 0 0 0,1 1 0 0 0,-1-1 0 0 0,0 0 0 0 0,0 0 0 0 0,-1 0 0 0 0,1 0 0 0 0,0 0 0 0 0,-1-1 0 0 0,1 1 0 0 0,-1 0 1 0 0,1-3 815 0 0,3-5-1718 0 0</inkml:trace>
  <inkml:trace contextRef="#ctx0" brushRef="#br1" timeOffset="136503.228">13666 5276 380 0 0,'-21'11'3659'0'0,"0"-2"0"0"0,-1-1 0 0 0,0 0 0 0 0,-2-1-3659 0 0,2-1 1066 0 0,0 1 0 0 0,0 1-1 0 0,1 2 1 0 0,-5 2-1066 0 0,19-8 108 0 0,-1 1-1 0 0,1-1 1 0 0,0 2 0 0 0,0-1 0 0 0,0 1-1 0 0,-2 3-107 0 0,8-8 7 0 0,0 0 0 0 0,0 0 0 0 0,0 0 0 0 0,0 0-1 0 0,1 0 1 0 0,-1 1 0 0 0,0-1 0 0 0,1 0 0 0 0,-1 0 0 0 0,1 1 0 0 0,0-1-1 0 0,-1 0 1 0 0,1 1 0 0 0,0-1 0 0 0,0 0 0 0 0,0 1 0 0 0,0-1 0 0 0,0 0-1 0 0,0 1 1 0 0,0-1 0 0 0,0 1 0 0 0,0-1 0 0 0,1 0 0 0 0,-1 1-1 0 0,1-1 1 0 0,-1 0 0 0 0,1 0 0 0 0,-1 1 0 0 0,1-1 0 0 0,0 0 0 0 0,-1 0-1 0 0,1 0 1 0 0,0 0 0 0 0,0 0 0 0 0,0 0 0 0 0,0 0 0 0 0,0 0-1 0 0,0 0 1 0 0,0 0 0 0 0,0-1 0 0 0,0 1 0 0 0,1 0 0 0 0,-1-1 0 0 0,0 1-7 0 0,16 9-31 0 0,1 0 1 0 0,-1-2 0 0 0,1 0 0 0 0,1-1 0 0 0,18 5 30 0 0,-20-8-54 0 0,0 2 0 0 0,-1 0 0 0 0,1 0 0 0 0,-1 2 0 0 0,-1 0 0 0 0,0 1 0 0 0,13 9 54 0 0,-27-17-3 0 0,1 0 0 0 0,-1 0-1 0 0,0 0 1 0 0,0 0-1 0 0,1 0 1 0 0,-1 1-1 0 0,0-1 1 0 0,0 0 0 0 0,0 1-1 0 0,0-1 1 0 0,-1 0-1 0 0,1 1 1 0 0,0-1 0 0 0,0 1-1 0 0,-1-1 1 0 0,1 1-1 0 0,-1-1 1 0 0,0 1-1 0 0,1 0 1 0 0,-1-1 0 0 0,0 1-1 0 0,0 0 1 0 0,0-1-1 0 0,0 2 4 0 0,-1-1-7 0 0,1 0-1 0 0,-1 0 1 0 0,0-1 0 0 0,0 1-1 0 0,0 0 1 0 0,-1 0-1 0 0,1 0 1 0 0,0-1 0 0 0,-1 1-1 0 0,1-1 1 0 0,-1 1-1 0 0,1-1 1 0 0,-1 0 0 0 0,0 1-1 0 0,1-1 1 0 0,-2 1 7 0 0,-11 5-42 0 0,1-1 0 0 0,-1 0 1 0 0,0 0-1 0 0,-15 2 42 0 0,25-6-1 0 0,-130 32-3430 0 0,-69 7-7095 0 0,84-18 6993 0 0,72-12 1797 0 0</inkml:trace>
  <inkml:trace contextRef="#ctx0" brushRef="#br1" timeOffset="144334.151">13205 9166 260 0 0,'1'1'614'0'0,"0"-1"-1"0"0,0 1 1 0 0,0-1-1 0 0,0 1 1 0 0,1 0-1 0 0,-2-1 1 0 0,1 1 0 0 0,0 0-1 0 0,0 0 1 0 0,0 0-1 0 0,0 0 1 0 0,0 0-1 0 0,-1 0 1 0 0,1 0 0 0 0,0 0-1 0 0,-1 0 1 0 0,1 0-1 0 0,0 1-613 0 0,-1 0 503 0 0,0 0 0 0 0,1 0 0 0 0,-1 0 0 0 0,0-1 1 0 0,0 1-1 0 0,0 0 0 0 0,0 0 0 0 0,0 0 0 0 0,0 0 0 0 0,-1 0 0 0 0,1 1-503 0 0,-4 7 658 0 0,1 0 0 0 0,-2-1 0 0 0,1 1 0 0 0,-5 6-658 0 0,-4 9 557 0 0,-37 94-643 0 0,6 1-1 0 0,5 3 1 0 0,-14 87 86 0 0,48-183-1194 0 0,-1 10-1975 0 0,-1-17-2483 0 0,7-21 1283 0 0,4-3 2455 0 0,0-7-436 0 0</inkml:trace>
  <inkml:trace contextRef="#ctx0" brushRef="#br1" timeOffset="144594.504">13242 9237 1960 0 0,'20'-41'6713'0'0,"-14"26"-3990"0"0,2-1 1 0 0,-1 2-1 0 0,2-1 0 0 0,6-7-2723 0 0,-11 17 122 0 0,0 1 0 0 0,0-1 0 0 0,0 1 0 0 0,0 0 0 0 0,1 1 0 0 0,0-1 0 0 0,0 1 0 0 0,0 0 0 0 0,0 0 0 0 0,0 0 0 0 0,1 1 0 0 0,-1 0-1 0 0,1 0 1 0 0,0 0 0 0 0,1 1-122 0 0,0-1 32 0 0,1 1 0 0 0,-1 1 1 0 0,1-1-1 0 0,0 1 0 0 0,-1 0 0 0 0,1 1 0 0 0,0 0 0 0 0,-1 0 0 0 0,1 1 0 0 0,-1 0 0 0 0,0 0 0 0 0,1 1 0 0 0,-1 0 0 0 0,0 0 1 0 0,-1 0-1 0 0,1 1 0 0 0,0 0 0 0 0,-1 0 0 0 0,5 5-32 0 0,-8-6 2 0 0,1 0-1 0 0,-1 1 1 0 0,1-1 0 0 0,-1 1-1 0 0,0 0 1 0 0,-1 0 0 0 0,1 0-1 0 0,-1 0 1 0 0,1 0 0 0 0,-1 1-1 0 0,0-1 1 0 0,-1 1 0 0 0,1-1 0 0 0,-1 1-1 0 0,0 0 1 0 0,0 0 0 0 0,0-1-1 0 0,-1 1 1 0 0,0 0 0 0 0,0 0-1 0 0,0 0 1 0 0,0 0 0 0 0,-1-1-1 0 0,0 1 1 0 0,0 0 0 0 0,0 0 0 0 0,-1-1-1 0 0,1 1 1 0 0,-1-1 0 0 0,0 1-1 0 0,-1 1-1 0 0,-4 5 5 0 0,0 0 0 0 0,-1-1 0 0 0,0 0 0 0 0,0 0 0 0 0,-1 0 0 0 0,-1-1 0 0 0,1-1 0 0 0,-2 1 0 0 0,1-2 0 0 0,-1 1 0 0 0,0-2 0 0 0,-2 2-5 0 0,-8 3-395 0 0,0-1 0 0 0,0-1 0 0 0,-1-1 0 0 0,-1-1 0 0 0,1 0 0 0 0,-10-1 395 0 0,-12-3-3335 0 0,39-4 2585 0 0,0 0 0 0 0,0 1 0 0 0,1-2 0 0 0,-1 1 0 0 0,0-1 0 0 0,1 0 0 0 0,-1 0 0 0 0,1 0 0 0 0,0 0 0 0 0,0-1 0 0 0,0 1 0 0 0,0-1 1 0 0,0 0-1 0 0,0-1 0 0 0,1 1 0 0 0,-1-1 0 0 0,1 1 0 0 0,0-1 0 0 0,-2-3 750 0 0,-11-18-1915 0 0</inkml:trace>
  <inkml:trace contextRef="#ctx0" brushRef="#br1" timeOffset="147960.769">7576 4744 1148 0 0,'7'-6'1246'0'0,"1"0"-1"0"0,1 1 1 0 0,-1 0 0 0 0,1 1-1 0 0,5-3-1245 0 0,-6 4 191 0 0,1 1 0 0 0,-1 0 0 0 0,1 1 0 0 0,-1-1 0 0 0,1 2 0 0 0,5-1-191 0 0,203-3 178 0 0,95-5-23 0 0,470-49 332 0 0,5 0-225 0 0,627 3 124 0 0,1341 123-386 0 0,-2439-49 10 0 0,210 18 24 0 0,-301-13-14 0 0,69 22-20 0 0,-258-39 73 0 0,-1 1-1 0 0,0 2 1 0 0,-1 1-1 0 0,25 12-72 0 0,-49-19 21 0 0,-1 1-1 0 0,1 0 1 0 0,-1 0 0 0 0,0 1-1 0 0,-1 0 1 0 0,0 1-1 0 0,0 0 1 0 0,0 0 0 0 0,0 1-1 0 0,-1 0 1 0 0,-1 0-1 0 0,1 1 1 0 0,-2 0 0 0 0,1 0-1 0 0,-1 0 1 0 0,0 0-1 0 0,-1 1 1 0 0,1 2-21 0 0,1 10 129 0 0,-2 0 0 0 0,0 0 0 0 0,-1 0-1 0 0,-2 1 1 0 0,0-1 0 0 0,-1 0 0 0 0,-1 1 0 0 0,-3 7-129 0 0,-7 48 879 0 0,-16 54-879 0 0,25-125 30 0 0,-128 451 2050 0 0,35-140-377 0 0,15 15 55 0 0,15 3 1 0 0,11 29-1759 0 0,-49 683 376 0 0,56-335-324 0 0,14-164-147 0 0,8-33-552 0 0,18-171-5005 0 0,13-11-6546 0 0,-8-268 10491 0 0</inkml:trace>
  <inkml:trace contextRef="#ctx0" brushRef="#br1" timeOffset="167485.294">23774 3787 276 0 0,'2'3'370'0'0,"0"0"1"0"0,-1 0-1 0 0,1 0 0 0 0,-1 0 1 0 0,1 0-1 0 0,-1 0 0 0 0,0 0 1 0 0,0 1-1 0 0,0-1 1 0 0,-1 0-1 0 0,1 1 0 0 0,-1-1 1 0 0,0 0-1 0 0,0 1 0 0 0,0-1 1 0 0,0 1-1 0 0,0-1 0 0 0,-1 0 1 0 0,1 1-1 0 0,-1-1 0 0 0,0 0 1 0 0,0 0-1 0 0,-1 0 0 0 0,1 1 1 0 0,0-1-1 0 0,-1 0-370 0 0,-7 12 1008 0 0,0-1 1 0 0,-1 0-1 0 0,0 0 0 0 0,-11 11-1008 0 0,0 0-81 0 0,-13 15 589 0 0,11-13 461 0 0,1 1-1 0 0,-8 15-968 0 0,25-35-3 0 0,0 0-1 0 0,1 0 0 0 0,0 0 1 0 0,0 1-1 0 0,1-1 0 0 0,0 1 0 0 0,0 0 1 0 0,1 0-1 0 0,1 0 0 0 0,-1 0 0 0 0,1 7 4 0 0,1-15-151 0 0,0-1-1 0 0,0 0 0 0 0,0 1 0 0 0,0-1 0 0 0,0 0 1 0 0,0 1-1 0 0,-1-1 0 0 0,1 0 0 0 0,0 1 0 0 0,1-1 1 0 0,-1 0-1 0 0,0 1 0 0 0,0-1 0 0 0,0 1 0 0 0,0-1 1 0 0,0 0-1 0 0,0 1 0 0 0,0-1 0 0 0,0 0 0 0 0,1 1 1 0 0,-1-1-1 0 0,0 0 0 0 0,0 0 0 0 0,0 1 0 0 0,1-1 1 0 0,-1 0-1 0 0,0 1 0 0 0,0-1 0 0 0,1 0 0 0 0,-1 0 1 0 0,0 0-1 0 0,1 1 0 0 0,-1-1 0 0 0,0 0 152 0 0,10-8-3828 0 0,12-29-672 0 0,-19 31 3823 0 0,13-22-1118 0 0</inkml:trace>
  <inkml:trace contextRef="#ctx0" brushRef="#br1" timeOffset="167732.298">23797 3823 1120 0 0,'28'-39'2686'0'0,"-23"29"-1897"0"0,2 0-1 0 0,-1 0 0 0 0,1 1 0 0 0,1 0 0 0 0,0 1 0 0 0,0 0 0 0 0,0 0 0 0 0,9-6-788 0 0,-15 13 63 0 0,-1 0 0 0 0,1 0 0 0 0,0 0 0 0 0,0 0 1 0 0,0 0-1 0 0,-1 1 0 0 0,1-1 0 0 0,0 0 0 0 0,0 1 0 0 0,0-1 0 0 0,0 1 0 0 0,0 0 1 0 0,0 0-1 0 0,0 0 0 0 0,0 0 0 0 0,0 0 0 0 0,0 0 0 0 0,0 0 0 0 0,0 1 0 0 0,0-1 0 0 0,0 1 1 0 0,0-1-1 0 0,0 1 0 0 0,0 0 0 0 0,0 0 0 0 0,0 0 0 0 0,-1 0 0 0 0,1 0 0 0 0,0 0 1 0 0,-1 0-1 0 0,1 1 0 0 0,-1-1 0 0 0,1 0 0 0 0,-1 1 0 0 0,0-1 0 0 0,0 1 0 0 0,1 0 1 0 0,-1-1-1 0 0,0 3-63 0 0,1 0 38 0 0,0 0 0 0 0,0 1 0 0 0,0-1-1 0 0,-1 1 1 0 0,0-1 0 0 0,0 1 0 0 0,0 0 0 0 0,0-1 0 0 0,-1 1 0 0 0,0 0 0 0 0,0 0 0 0 0,0 0 0 0 0,-1-1 0 0 0,1 1 0 0 0,-1 0 0 0 0,-1 2-38 0 0,-2 2 54 0 0,0 0 0 0 0,0 0-1 0 0,-1 0 1 0 0,0-1 0 0 0,-1 0 0 0 0,0 0 0 0 0,0 0 0 0 0,0-1 0 0 0,-1 0 0 0 0,-1 0 0 0 0,1-1-1 0 0,-1 0 1 0 0,0 0 0 0 0,0-1 0 0 0,0 0 0 0 0,-1 0-54 0 0,-9 5-27 0 0,-1-2-1 0 0,0 0 1 0 0,0-1 0 0 0,-1 0-1 0 0,0-2 1 0 0,0 0 0 0 0,-5-1 27 0 0,25-4-100 0 0,-1 1 1 0 0,1-1 0 0 0,-1 0 0 0 0,0 0 0 0 0,1 0 0 0 0,-1 1 0 0 0,0-1 0 0 0,1 0 0 0 0,-1 0-1 0 0,0 0 1 0 0,1 0 0 0 0,-1 0 0 0 0,0 0 0 0 0,1 0 0 0 0,-1 0 0 0 0,1 0 0 0 0,-1-1 0 0 0,0 1-1 0 0,1 0 1 0 0,-1 0 0 0 0,1-1 0 0 0,-1 1 0 0 0,0 0 0 0 0,1-1 0 0 0,-1 1 0 0 0,1 0 0 0 0,-1-1-1 0 0,1 1 1 0 0,-1-1 0 0 0,1 1 0 0 0,-1-1 0 0 0,1 1 0 0 0,0-1 0 0 0,-1 1 0 0 0,1-1 0 0 0,0 1-1 0 0,-1-1 1 0 0,1 1 0 0 0,0-1 0 0 0,0 0 0 0 0,0 1 0 0 0,-1-1 0 0 0,1 0 0 0 0,0 1 0 0 0,0-1-1 0 0,0 0 1 0 0,0 1 0 0 0,0-1 0 0 0,0 1 0 0 0,0-1 0 0 0,0 0 0 0 0,0 1 0 0 0,1-1 0 0 0,-1 0-1 0 0,0 1 1 0 0,0-1 0 0 0,1 1 0 0 0,-1-1 0 0 0,0 0 0 0 0,1 1 0 0 0,-1-1 0 0 0,0 1 0 0 0,1-1-1 0 0,-1 1 100 0 0,24-40-5720 0 0,-24 40 5716 0 0,14-19-1683 0 0</inkml:trace>
  <inkml:trace contextRef="#ctx0" brushRef="#br1" timeOffset="166631.204">22511 3425 744 0 0,'0'-1'155'0'0,"0"0"1"0"0,-1 0-1 0 0,1 1 1 0 0,0-1-1 0 0,0 0 1 0 0,0 0-1 0 0,0 1 0 0 0,0-1 1 0 0,1 0-1 0 0,-1 0 1 0 0,0 0-1 0 0,0 1 1 0 0,0-1-1 0 0,1 0 0 0 0,-1 1 1 0 0,0-1-1 0 0,1 0 1 0 0,-1 1-1 0 0,1-1 1 0 0,-1 0-1 0 0,1 1 0 0 0,-1-1 1 0 0,1 1-1 0 0,-1-1 1 0 0,1 0-1 0 0,-1 1 0 0 0,1 0 1 0 0,0-1-1 0 0,-1 1 1 0 0,1-1-1 0 0,0 1 1 0 0,-1 0-1 0 0,1-1 0 0 0,0 1 1 0 0,0 0-1 0 0,-1 0 1 0 0,1 0-1 0 0,1-1-155 0 0,1 0 153 0 0,-1 0-1 0 0,1 0 0 0 0,0 0 1 0 0,0 1-1 0 0,0-1 1 0 0,0 1-1 0 0,0-1 0 0 0,0 1 1 0 0,0 0-1 0 0,1 0-152 0 0,-1 1 57 0 0,0 0 0 0 0,-1 1 0 0 0,1-1 0 0 0,0 0 0 0 0,-1 1 0 0 0,1 0 1 0 0,-1-1-1 0 0,1 1 0 0 0,-1 0 0 0 0,0 0 0 0 0,0 1 0 0 0,0-1 0 0 0,0 0 0 0 0,0 1 0 0 0,0-1 0 0 0,0 1 0 0 0,-1 0 0 0 0,0-1 0 0 0,1 1 0 0 0,-1 0 0 0 0,0 0 0 0 0,0 0 1 0 0,-1 0-1 0 0,1 0 0 0 0,-1 0 0 0 0,1 0 0 0 0,-1 0 0 0 0,0 1-57 0 0,1 11 183 0 0,0 0 0 0 0,-1 0 1 0 0,-1 1-1 0 0,-1-1 0 0 0,0 0-183 0 0,-5 27 382 0 0,-2 0-1 0 0,-2-1 0 0 0,-2-1 0 0 0,-5 10-381 0 0,-72 154 369 0 0,31-77-438 0 0,48-96 21 0 0,10-30 0 0 0,0 1 1 0 0,1-1-1 0 0,0 0 0 0 0,-1 0 0 0 0,1 0 1 0 0,0 1-1 0 0,-1-1 0 0 0,1 0 0 0 0,0 0 0 0 0,0 1 1 0 0,0-1-1 0 0,0 0 0 0 0,0 0 0 0 0,1 1 0 0 0,-1-1 1 0 0,0 0-1 0 0,0 0 0 0 0,1 1 0 0 0,-1-1 1 0 0,1 0-1 0 0,0 1 48 0 0,0-2-152 0 0,0 1 0 0 0,1-1 1 0 0,-1 0-1 0 0,0 0 0 0 0,0 0 0 0 0,1 0 1 0 0,-1 0-1 0 0,0 0 0 0 0,1-1 1 0 0,-1 1-1 0 0,0 0 0 0 0,0-1 0 0 0,1 1 1 0 0,-1-1-1 0 0,0 1 0 0 0,0-1 1 0 0,0 1-1 0 0,0-1 0 0 0,0 0 0 0 0,0 1 1 0 0,1-2 151 0 0,27-19-2318 0 0,-25 18 1775 0 0,52-41-3143 0 0,-26 17 2305 0 0</inkml:trace>
  <inkml:trace contextRef="#ctx0" brushRef="#br1" timeOffset="167217.895">22641 3913 516 0 0,'11'-23'1304'0'0,"6"-18"2457"0"0,-17 41-3710 0 0,0 0 0 0 0,0 0-1 0 0,0-1 1 0 0,0 1 0 0 0,0 0 0 0 0,0 0 0 0 0,0-1-1 0 0,0 1 1 0 0,0 0 0 0 0,0 0 0 0 0,0-1-1 0 0,0 1 1 0 0,0 0 0 0 0,0 0 0 0 0,0-1-1 0 0,0 1 1 0 0,0 0 0 0 0,0 0 0 0 0,0-1 0 0 0,0 1-1 0 0,0 0 1 0 0,0 0 0 0 0,-1 0 0 0 0,1-1-1 0 0,0 1 1 0 0,0 0 0 0 0,0 0 0 0 0,0 0-1 0 0,0-1 1 0 0,-1 1 0 0 0,1 0 0 0 0,0 0-1 0 0,0 0 1 0 0,0 0 0 0 0,-1 0 0 0 0,1-1 0 0 0,0 1-1 0 0,0 0 1 0 0,-1 0 0 0 0,1 0 0 0 0,0 0-1 0 0,0 0 1 0 0,-1 0 0 0 0,1 0 0 0 0,0 0-1 0 0,0 0 1 0 0,-1 0 0 0 0,1 0 0 0 0,0 0-51 0 0,-19 6 876 0 0,-14 14-233 0 0,17-8-278 0 0,-3 1-17 0 0,0 1-1 0 0,-9 9-347 0 0,24-19 14 0 0,1-1 0 0 0,-1 1-1 0 0,1 0 1 0 0,0 0 0 0 0,0 0 0 0 0,0 0-1 0 0,0 0 1 0 0,1 1 0 0 0,0-1-1 0 0,0 1 1 0 0,0 0 0 0 0,0-1 0 0 0,1 1-1 0 0,-1 2-13 0 0,2-6 3 0 0,0-1 0 0 0,0 1 0 0 0,0 0 0 0 0,0 0 0 0 0,0 0 0 0 0,-1-1 1 0 0,2 1-1 0 0,-1 0 0 0 0,0 0 0 0 0,0 0 0 0 0,0-1 0 0 0,0 1 0 0 0,0 0 0 0 0,1 0 0 0 0,-1-1 0 0 0,0 1 0 0 0,1 0 0 0 0,-1 0 0 0 0,0-1 0 0 0,1 1 0 0 0,-1 0 0 0 0,1-1 0 0 0,-1 1 0 0 0,1-1 0 0 0,0 1 0 0 0,-1-1 0 0 0,1 1 0 0 0,0-1 0 0 0,-1 1 0 0 0,2 0-3 0 0,-1-1 18 0 0,1 1 0 0 0,0-1 0 0 0,0 0 0 0 0,0 1 0 0 0,0-1 1 0 0,0 0-1 0 0,0 0 0 0 0,0 0 0 0 0,0-1 0 0 0,0 1 0 0 0,0 0 0 0 0,2-1-18 0 0,5-2 71 0 0,-1 1 1 0 0,1-2 0 0 0,-1 1-1 0 0,0-1 1 0 0,3-2-72 0 0,-4 1 4 0 0,0-1 0 0 0,0 0 0 0 0,-1 0 0 0 0,0 0 0 0 0,0-1 0 0 0,-1 1 0 0 0,1-2 0 0 0,-1 0-4 0 0,-1 2-5 0 0,0 0 1 0 0,1 0 0 0 0,0 0 0 0 0,0 0 0 0 0,0 1 0 0 0,0 0 0 0 0,1 0 0 0 0,0 0 0 0 0,0 1 0 0 0,1 0-1 0 0,3-2 5 0 0,21-6-521 0 0,0 0-1 0 0,1 3 0 0 0,1 0 1 0 0,17-1 521 0 0,41-3-905 0 0,3 3 905 0 0,-79 12 944 0 0,-29 5-59 0 0,-39 12 421 0 0,48-18-1160 0 0,1 1-67 0 0,0-1 1 0 0,1 1-1 0 0,0-1 1 0 0,-1 1 0 0 0,1 0-1 0 0,0 0 1 0 0,0 1-1 0 0,0-1 1 0 0,0 1-1 0 0,0-1 1 0 0,1 1-1 0 0,-1 0 1 0 0,1 0 0 0 0,0 0-1 0 0,0 0 1 0 0,0 1-1 0 0,-1 2-79 0 0,2-5 6 0 0,1 0 0 0 0,-1 1 1 0 0,1-1-1 0 0,0 0 0 0 0,-1 1 0 0 0,1-1 0 0 0,0 0 0 0 0,0 1 0 0 0,0-1 0 0 0,0 0 0 0 0,0 1 0 0 0,0-1 0 0 0,1 1 0 0 0,-1-1 1 0 0,0 0-1 0 0,1 1 0 0 0,-1-1 0 0 0,1 0 0 0 0,-1 0 0 0 0,1 1-6 0 0,0-1-1 0 0,0 1-1 0 0,1 0 1 0 0,-1-1 0 0 0,1 1-1 0 0,0-1 1 0 0,-1 0 0 0 0,1 0 0 0 0,0 1-1 0 0,-1-1 1 0 0,1 0 0 0 0,0 0-1 0 0,0-1 1 0 0,0 1 0 0 0,0 0-1 0 0,0-1 1 0 0,0 1 0 0 0,1-1 1 0 0,4 1-4 0 0,0 0 1 0 0,0 0-1 0 0,0-1 0 0 0,0 0 1 0 0,1-1-1 0 0,-1 1 0 0 0,0-1 1 0 0,0-1-1 0 0,0 1 0 0 0,0-1 1 0 0,-1-1-1 0 0,2 0 4 0 0,4-1-12 0 0,-1-1 0 0 0,1-1 0 0 0,-1 0 0 0 0,0-1 0 0 0,-1 0 1 0 0,5-4 11 0 0,-13 10 0 0 0,0-1 1 0 0,0 0 0 0 0,0 0 0 0 0,0-1 0 0 0,0 1 0 0 0,-1 0 0 0 0,1 0 0 0 0,0-1 0 0 0,-1 1 0 0 0,0-1 0 0 0,0 0 0 0 0,1 1 0 0 0,-2-1 0 0 0,1 0 0 0 0,0 0 0 0 0,0 0 0 0 0,-1 1 0 0 0,0-1 0 0 0,1 0-1 0 0,-1 3 1 0 0,0-1 0 0 0,-1 1 0 0 0,1 0 1 0 0,0 0-1 0 0,0 0 0 0 0,0 0 0 0 0,0-1 0 0 0,0 1 1 0 0,0 0-1 0 0,0 0 0 0 0,0 0 0 0 0,0-1 1 0 0,0 1-1 0 0,0 0 0 0 0,-1 0 0 0 0,1 0 1 0 0,0 0-1 0 0,0 0 0 0 0,0-1 0 0 0,0 1 1 0 0,0 0-1 0 0,-1 0 0 0 0,1 0 0 0 0,0 0 1 0 0,0 0-1 0 0,0 0 0 0 0,0 0 0 0 0,-1 0 1 0 0,1 0-1 0 0,0 0 0 0 0,0 0 0 0 0,0 0 1 0 0,0-1-1 0 0,-1 1 0 0 0,1 0 0 0 0,0 0 1 0 0,0 0-1 0 0,0 1 0 0 0,-1-1 0 0 0,1 0 1 0 0,0 0-1 0 0,0 0-1 0 0,-10 6 28 0 0,-5 10 14 0 0,-76 108 473 0 0,-20 24 468 0 0,90-122-944 0 0,-1 0 0 0 0,-2-2 1 0 0,0-1-1 0 0,-1-1 0 0 0,-2-1 1 0 0,0-1-1 0 0,-2 0-39 0 0,28-20-29 0 0,1 1 0 0 0,-1-1-1 0 0,1 1 1 0 0,-1-1 0 0 0,0 0-1 0 0,1 1 1 0 0,-1-1 0 0 0,1 1 0 0 0,-1-1-1 0 0,0 0 1 0 0,1 0 0 0 0,-1 1 0 0 0,0-1-1 0 0,0 0 1 0 0,1 0 0 0 0,-1 0 0 0 0,0 0-1 0 0,1 0 1 0 0,-1 0 0 0 0,0 0 0 0 0,0 0-1 0 0,1 0 1 0 0,-1 0 0 0 0,0 0 0 0 0,0 0-1 0 0,1-1 1 0 0,-1 1 0 0 0,0 0 0 0 0,0-1 29 0 0,1 0-148 0 0,0 0 0 0 0,-1 0 0 0 0,1 0 0 0 0,0 0 0 0 0,0 0 0 0 0,0 0 0 0 0,0 0 0 0 0,0 0 0 0 0,0 0 0 0 0,0 0 0 0 0,0 0 0 0 0,0-1 0 0 0,1 1 0 0 0,-1 0 0 0 0,0 0 0 0 0,1 0 0 0 0,-1 0 148 0 0,21-44-4998 0 0,-21 45 4957 0 0,36-62-4683 0 0,-9 26 3059 0 0</inkml:trace>
  <inkml:trace contextRef="#ctx0" brushRef="#br1" timeOffset="165953.814">21180 3773 716 0 0,'2'1'317'0'0,"0"0"1"0"0,0 0-1 0 0,0 0 0 0 0,-1 1 0 0 0,1-1 0 0 0,-1 0 1 0 0,1 1-1 0 0,-1-1 0 0 0,1 1 0 0 0,-1 0 1 0 0,0-1-1 0 0,0 1 0 0 0,0 0 0 0 0,0 0 0 0 0,0 0 1 0 0,0 0-1 0 0,-1 0 0 0 0,1 0 0 0 0,0 0 1 0 0,-1 0-1 0 0,0 0 0 0 0,1 0-317 0 0,-2 2 426 0 0,1 0-1 0 0,-1 0 1 0 0,0 0-1 0 0,0 0 1 0 0,-1 0 0 0 0,1 0-1 0 0,-1-1 1 0 0,0 1-1 0 0,0 0 1 0 0,0-1-1 0 0,-1 1-425 0 0,-16 26 595 0 0,8-13-435 0 0,-1 1-1 0 0,2 0 0 0 0,0 0 0 0 0,0 6-159 0 0,8-20-35 0 0,1-1-1 0 0,-1 1 0 0 0,1 0 0 0 0,0 0 0 0 0,0-1 1 0 0,0 1-1 0 0,1 0 0 0 0,0 0 0 0 0,-1 0 0 0 0,1 0 1 0 0,0 0-1 0 0,1 0 0 0 0,-1 0 0 0 0,1 0 0 0 0,0 0 1 0 0,0 0-1 0 0,0-1 0 0 0,0 1 0 0 0,1 0 0 0 0,0-1 1 0 0,-1 1-1 0 0,1-1 0 0 0,0 1 0 0 0,1-1 36 0 0,-2-1-243 0 0,1-1 0 0 0,-1 1 0 0 0,0-1 0 0 0,1 0 0 0 0,0 0 0 0 0,-1 1 0 0 0,1-1 0 0 0,0 0 0 0 0,-1 0 1 0 0,1-1-1 0 0,0 1 0 0 0,0 0 0 0 0,0-1 0 0 0,0 1 0 0 0,0-1 0 0 0,0 1 0 0 0,0-1 0 0 0,0 0 0 0 0,0 0 0 0 0,0 0 0 0 0,2 0 243 0 0,3-1-999 0 0,1-1 0 0 0,-1 1 0 0 0,0-1 0 0 0,1-1 0 0 0,0 0 999 0 0,0 0-508 0 0,26-9-1344 0 0</inkml:trace>
  <inkml:trace contextRef="#ctx0" brushRef="#br1" timeOffset="166234.789">21798 3863 1692 0 0,'-41'12'7241'0'0,"-3"-6"-3846"0"0,-9 1-1799 0 0,49-6-1520 0 0,-6 1 123 0 0,1 0 0 0 0,0 0 1 0 0,0 1-1 0 0,0 1 1 0 0,0-1-1 0 0,1 1 1 0 0,-3 2-200 0 0,10-5 25 0 0,0-1 0 0 0,0 1 0 0 0,0 0 0 0 0,0 0 0 0 0,0 0 1 0 0,0 0-1 0 0,0 0 0 0 0,0 1 0 0 0,0-1 0 0 0,0 0 0 0 0,0 0 1 0 0,1 1-1 0 0,-1-1 0 0 0,1 0 0 0 0,-1 1 0 0 0,1-1 0 0 0,-1 0 1 0 0,1 1-1 0 0,0-1 0 0 0,-1 1-25 0 0,2 1 2 0 0,-1-1 0 0 0,0 1 0 0 0,1-1-1 0 0,0 1 1 0 0,-1-1 0 0 0,1 1 0 0 0,0-1 0 0 0,0 0 0 0 0,0 0 0 0 0,1 1-1 0 0,-1-1 1 0 0,1 0 0 0 0,-1 0 0 0 0,1 0 0 0 0,-1 0 0 0 0,1 0-2 0 0,29 29 3 0 0,-24-26-2 0 0,-1 0 1 0 0,0 1-1 0 0,-1-1 0 0 0,1 1 1 0 0,-1 1-1 0 0,0-1 1 0 0,-1 1-1 0 0,1 0 1 0 0,-1 0-1 0 0,-1 0 0 0 0,1 1 1 0 0,-1 1-2 0 0,-3-7 1 0 0,0 0 0 0 0,0 0 0 0 0,0-1 1 0 0,-1 1-1 0 0,1 0 0 0 0,0-1 0 0 0,-1 1 1 0 0,0 0-1 0 0,1-1 0 0 0,-1 1 0 0 0,0-1 1 0 0,0 1-1 0 0,0-1 0 0 0,0 1 0 0 0,0-1 0 0 0,0 1 1 0 0,0-1-1 0 0,0 0 0 0 0,-1 0 0 0 0,1 0 1 0 0,-1 0-1 0 0,1 0 0 0 0,0 0 0 0 0,-1 0 1 0 0,0 0-1 0 0,1 0 0 0 0,-1-1 0 0 0,1 1 0 0 0,-1-1 1 0 0,-1 1-2 0 0,-10 4 83 0 0,-1-1 0 0 0,0 0 0 0 0,-7 1-83 0 0,14-4 122 0 0,-3 2 57 0 0,-45 9 1711 0 0,-15-1-1890 0 0,55-9 60 0 0,0 0 0 0 0,0-2-1 0 0,-1 0 1 0 0,1 0 0 0 0,0-2 0 0 0,-1 0-1 0 0,-1-1-59 0 0,16 3-41 0 0,0 0 0 0 0,-1-1 0 0 0,1 1 0 0 0,0-1 0 0 0,-1 1 0 0 0,1-1 0 0 0,0 0 0 0 0,-1 1 0 0 0,1-1 0 0 0,0 0 0 0 0,0 0 0 0 0,0 0 0 0 0,0 0 0 0 0,0 0 0 0 0,-1-1 41 0 0,2 1-282 0 0,-1-1 0 0 0,0 1 0 0 0,1 0 0 0 0,-1-1 1 0 0,1 1-1 0 0,0-1 0 0 0,-1 1 0 0 0,1-1 0 0 0,0 1 0 0 0,0-1 1 0 0,0 1-1 0 0,0-1 0 0 0,0 1 0 0 0,0-1 0 0 0,0 1 1 0 0,1-1-1 0 0,-1 1 0 0 0,1-1 0 0 0,-1 0 282 0 0,3-5-1302 0 0,0 1 1 0 0,0-1-1 0 0,1 1 0 0 0,0 0 0 0 0,0 0 0 0 0,0 0 1 0 0,1 0 1301 0 0,13-15-2430 0 0</inkml:trace>
  <inkml:trace contextRef="#ctx0" brushRef="#br1" timeOffset="165168.348">19757 3341 1480 0 0,'-9'14'1118'0'0,"0"0"1"0"0,0 0-1 0 0,-2-1 0 0 0,0-1 0 0 0,0 0 0 0 0,-1 0-1118 0 0,-28 32 1025 0 0,-34 49 3844 0 0,-2 11-4869 0 0,46-58 1647 0 0,2 2 1 0 0,1 0 0 0 0,-8 27-1648 0 0,31-65 30 0 0,1 0-1 0 0,-1 0 1 0 0,2 0 0 0 0,-1 0 0 0 0,2 1 0 0 0,-1-1-1 0 0,1 0 1 0 0,1 6-30 0 0,0-14 0 0 0,0 1 0 0 0,0-1 1 0 0,0 0-1 0 0,0 0 0 0 0,0 0 0 0 0,1 0 0 0 0,-1 0 0 0 0,1 0 0 0 0,0 0 0 0 0,-1 0 0 0 0,1-1 0 0 0,0 1 0 0 0,0 0 1 0 0,0 0-1 0 0,0-1 0 0 0,1 1 0 0 0,-1 0 0 0 0,0-1 0 0 0,1 1 0 0 0,-1-1 0 0 0,1 0 0 0 0,-1 1 0 0 0,1-1 0 0 0,0 0 1 0 0,0 0-1 0 0,-1 0 0 0 0,1 0 0 0 0,0 0 0 0 0,0-1 0 0 0,0 1 0 0 0,0 0 0 0 0,0-1 0 0 0,0 1 0 0 0,0-1 1 0 0,0 0-1 0 0,0 0 0 0 0,0 0 0 0 0,0 0 0 0 0,0 0 0 0 0,0 0 0 0 0,0-1 0 0 0,0 1 0 0 0,0-1 0 0 0,0 1 0 0 0,2-1 0 0 0,54-18-26 0 0,-43 12 12 0 0,1 2 0 0 0,0 0 0 0 0,0 0 0 0 0,1 2 0 0 0,0 0 14 0 0,-13 2-2 0 0,-1 1 1 0 0,0 0-1 0 0,1 0 0 0 0,-1 0 1 0 0,1 0-1 0 0,-1 0 0 0 0,0 1 1 0 0,1 0-1 0 0,-1-1 1 0 0,0 1-1 0 0,0 1 0 0 0,1-1 1 0 0,-1 0-1 0 0,0 1 0 0 0,0-1 1 0 0,0 1-1 0 0,-1 0 0 0 0,1 0 1 0 0,0 0-1 0 0,-1 0 1 0 0,1 1-1 0 0,-1-1 0 0 0,0 1 1 0 0,1 0-1 0 0,0 2 2 0 0,-1-2 1 0 0,-1-1 0 0 0,1 1-1 0 0,-1 0 1 0 0,0 0 0 0 0,0 0 0 0 0,0 0 0 0 0,0 0-1 0 0,-1 0 1 0 0,1 0 0 0 0,-1 0 0 0 0,0 0 0 0 0,0 0-1 0 0,0 0 1 0 0,0 0 0 0 0,0 0 0 0 0,-1 0 0 0 0,0 3-1 0 0,-1 0 3 0 0,0-1 0 0 0,0 1 1 0 0,0 0-1 0 0,-1-1 0 0 0,0 0 1 0 0,0 1-1 0 0,-1-1 0 0 0,1-1 1 0 0,-2 3-4 0 0,-3 1 4 0 0,0 0 1 0 0,0 0 0 0 0,0-1-1 0 0,-1 0 1 0 0,0 0-1 0 0,0-1 1 0 0,0 0 0 0 0,-1-1-1 0 0,0 0 1 0 0,-3 1-5 0 0,6-4 9 0 0,0 1 0 0 0,-1-1 0 0 0,1-1 1 0 0,-1 1-1 0 0,0-1 0 0 0,1 0 0 0 0,-1-1 0 0 0,0 0 0 0 0,0 0 0 0 0,1-1-9 0 0,4 1-49 0 0,0-1 0 0 0,1 1 0 0 0,-1-1 0 0 0,0 0 0 0 0,1 0 0 0 0,-1 0 0 0 0,1 0 1 0 0,-1-1-1 0 0,1 1 0 0 0,0-1 0 0 0,0 1 0 0 0,0-1 0 0 0,0 0 0 0 0,0 0 0 0 0,0 0 0 0 0,0 0 0 0 0,0 0 0 0 0,1 0 0 0 0,-1-1 0 0 0,1 1 0 0 0,0 0 0 0 0,-1-1 0 0 0,1 1 0 0 0,0-1 0 0 0,1 1 0 0 0,-1-1 0 0 0,0 0 0 0 0,1 1 0 0 0,-1-3 49 0 0,0-9-1298 0 0,0 0 1 0 0,0 0-1 0 0,2 0 0 0 0,0 0 0 0 0,0 0 0 0 0,1 0 1 0 0,1 0-1 0 0,0 1 0 0 0,1-1 0 0 0,1 1 0 0 0,2-4 1298 0 0,8-19-2236 0 0</inkml:trace>
  <inkml:trace contextRef="#ctx0" brushRef="#br1" timeOffset="165371.545">20078 3762 820 0 0,'3'4'319'0'0,"-1"0"0"0"0,0 0-1 0 0,-1 0 1 0 0,1 0 0 0 0,-1 1 0 0 0,1-1 0 0 0,-1 0-1 0 0,-1 1 1 0 0,1-1 0 0 0,0 1 0 0 0,-1-1 0 0 0,0 0-1 0 0,0 1 1 0 0,-1-1 0 0 0,1 1 0 0 0,-1-1-1 0 0,0 1 1 0 0,0-1 0 0 0,0 0 0 0 0,-1 0 0 0 0,-1 4-319 0 0,-5 10 462 0 0,-1 0-1 0 0,-1-1 1 0 0,-1 0 0 0 0,-5 7-462 0 0,-1 0 118 0 0,-7 10 307 0 0,16-24-327 0 0,0 0 0 0 0,1 1 0 0 0,0 0-1 0 0,1 1 1 0 0,0-1 0 0 0,0 1 0 0 0,1 0 0 0 0,1 1 0 0 0,-3 11-98 0 0,7-22-39 0 0,0-1 1 0 0,0 1-1 0 0,0 0 0 0 0,0 0 1 0 0,0 0-1 0 0,0 0 1 0 0,0 0-1 0 0,0 0 1 0 0,1-1-1 0 0,-1 1 0 0 0,1 0 1 0 0,0 0-1 0 0,-1-1 1 0 0,1 1-1 0 0,0 0 1 0 0,0-1-1 0 0,0 1 0 0 0,0 0 1 0 0,0-1-1 0 0,0 1 39 0 0,0-2-157 0 0,0 1 0 0 0,0 0 0 0 0,1 0 0 0 0,-1-1 0 0 0,0 1 0 0 0,0-1 0 0 0,0 1 0 0 0,0-1 0 0 0,0 1 0 0 0,1-1 0 0 0,-1 0-1 0 0,0 1 1 0 0,0-1 0 0 0,1 0 0 0 0,-1 0 0 0 0,0 0 0 0 0,0 0 0 0 0,1 0 0 0 0,-1 0 0 0 0,0-1 0 0 0,1 1 0 0 0,-1 0 0 0 0,0-1 0 0 0,0 1-1 0 0,0-1 1 0 0,0 1 0 0 0,1-1 0 0 0,-1 1 0 0 0,1-2 157 0 0,16-9-2123 0 0,3-4 131 0 0</inkml:trace>
  <inkml:trace contextRef="#ctx0" brushRef="#br1" timeOffset="165731.916">20400 3980 648 0 0,'-6'2'4825'0'0,"-14"0"-2165"0"0,11-1-1965 0 0,4 0-508 0 0,1 0 0 0 0,0 0 0 0 0,-1 0 0 0 0,1 1 0 0 0,0 0 0 0 0,0 0 0 0 0,0 0 0 0 0,0 1-1 0 0,0-1 1 0 0,0 1 0 0 0,0 0 0 0 0,1 0 0 0 0,0 0 0 0 0,-1 0 0 0 0,1 1 0 0 0,-1 2-187 0 0,3-5 48 0 0,0 0 0 0 0,0 1 0 0 0,0-1 0 0 0,1 1 0 0 0,-1-1 0 0 0,0 1 0 0 0,1 0 0 0 0,-1-1 0 0 0,1 1 0 0 0,0-1 0 0 0,0 1 0 0 0,-1 0 0 0 0,1-1 0 0 0,0 1 0 0 0,0 0 0 0 0,0-1 0 0 0,1 1 0 0 0,-1 0 0 0 0,0 0-48 0 0,1 0 2 0 0,0 0 0 0 0,0-1 1 0 0,0 1-1 0 0,0 0 0 0 0,1 0 0 0 0,-1 0 1 0 0,0-1-1 0 0,1 1 0 0 0,-1-1 1 0 0,1 1-1 0 0,0-1 0 0 0,-1 0 0 0 0,1 1 1 0 0,0-1-1 0 0,0 0 0 0 0,0 0 1 0 0,0 0-1 0 0,1 0-2 0 0,7 2-2 0 0,0 0 1 0 0,0 0-1 0 0,0-1 1 0 0,0 0 0 0 0,0-1-1 0 0,0 0 1 0 0,1-1-1 0 0,-1 0 1 0 0,0 0-1 0 0,4-2 2 0 0,-5 1-23 0 0,-1 0 0 0 0,1 0 0 0 0,-1-1 0 0 0,1 0-1 0 0,-1-1 1 0 0,0 0 0 0 0,0 0 0 0 0,0-1 0 0 0,-1 1-1 0 0,1-2 1 0 0,-1 1 0 0 0,4-4 23 0 0,-10 6-19 0 0,1 1 0 0 0,0-1 0 0 0,0 0 0 0 0,-1 0 0 0 0,0 0 0 0 0,1 0 0 0 0,-1 0 0 0 0,0-1 0 0 0,0 1-1 0 0,0 0 1 0 0,0 0 0 0 0,0-1 0 0 0,-1 1 0 0 0,1-1 0 0 0,-1 1 0 0 0,1-1 0 0 0,-1 1 0 0 0,0 0 0 0 0,0-1 0 0 0,0 1 0 0 0,0-3 19 0 0,-1 4-1 0 0,1 0 1 0 0,0 0-1 0 0,0 0 0 0 0,-1 1 1 0 0,1-1-1 0 0,-1 0 1 0 0,1 0-1 0 0,0 0 1 0 0,-1 0-1 0 0,0 1 1 0 0,1-1-1 0 0,-1 0 1 0 0,1 0-1 0 0,-1 1 0 0 0,0-1 1 0 0,0 1-1 0 0,1-1 1 0 0,-1 0-1 0 0,0 1 1 0 0,0-1-1 0 0,0 1 1 0 0,0 0 0 0 0,-1-1 12 0 0,1 1 1 0 0,-1-1 0 0 0,0 1 0 0 0,0 0-1 0 0,0 0 1 0 0,0 0 0 0 0,1 0 0 0 0,-1 0 0 0 0,0 1-1 0 0,0-1 1 0 0,0 0 0 0 0,1 1 0 0 0,-1-1 0 0 0,0 1-1 0 0,0 0 1 0 0,0 0-13 0 0,-5 2 73 0 0,1 1 0 0 0,-1 0 0 0 0,1 0 0 0 0,-1 1 0 0 0,1 0 1 0 0,0 0-1 0 0,1 0 0 0 0,-1 1 0 0 0,1-1 0 0 0,0 1 0 0 0,1 1 0 0 0,0-1 0 0 0,0 1 0 0 0,-1 2-73 0 0,-9 18 232 0 0,2 1 0 0 0,1 0 0 0 0,0 4-232 0 0,-6 16-11 0 0,15-43 5 0 0,0 0-1 0 0,0-1 1 0 0,0 1 0 0 0,0 0-1 0 0,-1-1 1 0 0,0 0-1 0 0,0 1 1 0 0,0-1-1 0 0,0 0 1 0 0,-1-1-1 0 0,1 1 1 0 0,-2 0 6 0 0,5-4-26 0 0,-1 0 0 0 0,1 0 0 0 0,0 0 0 0 0,0 0 0 0 0,-1 0 0 0 0,1 0 0 0 0,0 0 0 0 0,0 0 0 0 0,0 0 0 0 0,-1 0 0 0 0,1 0 1 0 0,0 0-1 0 0,0 0 0 0 0,0-1 0 0 0,-1 1 0 0 0,1 0 0 0 0,0 0 0 0 0,0 0 0 0 0,0 0 0 0 0,0 0 0 0 0,-1-1 0 0 0,1 1 0 0 0,0 0 0 0 0,0 0 0 0 0,0 0 0 0 0,0-1 0 0 0,0 1 0 0 0,0 0 0 0 0,0 0 0 0 0,0 0 0 0 0,0-1 0 0 0,-1 1 0 0 0,1 0 1 0 0,0 0-1 0 0,0 0 0 0 0,0-1 0 0 0,0 1 0 0 0,0 0 0 0 0,0 0 0 0 0,0-1 0 0 0,0 1 0 0 0,1 0 0 0 0,-1 0 0 0 0,0 0 0 0 0,0-1 0 0 0,0 1 0 0 0,0 0 0 0 0,0 0 0 0 0,0 0 0 0 0,0-1 0 0 0,0 1 0 0 0,1 0 0 0 0,-1 0 0 0 0,0 0 1 0 0,0 0-1 0 0,0-1 26 0 0,3-13-1773 0 0,14-51-5554 0 0,-8 35 5182 0 0</inkml:trace>
  <inkml:trace contextRef="#ctx0" brushRef="#br1" timeOffset="163725.536">17196 3754 388 0 0,'11'-38'4200'0'0,"-11"36"-2974"0"0,-2 5-287 0 0,-5 21-664 0 0,-9 40-45 0 0,4 0 1 0 0,2 0-1 0 0,3 1 0 0 0,3 0 1 0 0,2 7-231 0 0,6 64-377 0 0,20 126 377 0 0,-24-243-1836 0 0,0-18 1745 0 0,-1-1 1 0 0,1 0-1 0 0,0 0 1 0 0,-1 0-1 0 0,1 1 1 0 0,0-1-1 0 0,-1 0 1 0 0,1 0 0 0 0,0 0-1 0 0,0 0 1 0 0,-1 0-1 0 0,1 0 1 0 0,-1 0-1 0 0,1 0 1 0 0,0 0-1 0 0,-1 0 1 0 0,1 0-1 0 0,0 0 1 0 0,-1 0-1 0 0,1 0 1 0 0,0 0-1 0 0,-1 0 1 0 0,1 0-1 0 0,0 0 1 0 0,-1 0 0 0 0,1 0-1 0 0,0 0 1 0 0,0-1-1 0 0,-1 1 1 0 0,1 0-1 0 0,0 0 1 0 0,-1 0-1 0 0,1-1 1 0 0,0 1-1 0 0,0 0 1 0 0,-1 0-1 0 0,1-1 1 0 0,0 1-1 0 0,0 0 1 0 0,0 0-1 0 0,-1-1 1 0 0,1 1 0 0 0,0 0-1 0 0,0-1 1 0 0,0 1-1 0 0,0 0 1 0 0,0-1-1 0 0,0 1 91 0 0,-8-10-1288 0 0</inkml:trace>
  <inkml:trace contextRef="#ctx0" brushRef="#br1" timeOffset="164021.828">17164 4253 944 0 0,'9'-6'915'0'0,"1"0"0"0"0,-1 0 1 0 0,0-1-1 0 0,-1 0 0 0 0,0-1 0 0 0,0 0 0 0 0,4-5-915 0 0,24-22 641 0 0,-6 12-287 0 0,0 2 0 0 0,1 1 1 0 0,9-2-355 0 0,-3 1-565 0 0,-1-2 1 0 0,2-3 564 0 0,-31 20-611 0 0,0 0-1 0 0,0 0 0 0 0,0-1 0 0 0,-1 0 0 0 0,0-1 0 0 0,0 1 0 0 0,-1-1 0 0 0,2-4 612 0 0,5-13-1786 0 0</inkml:trace>
  <inkml:trace contextRef="#ctx0" brushRef="#br1" timeOffset="164321.486">17718 3693 1344 0 0,'-15'30'2871'0'0,"-2"-1"0"0"0,-14 20-2871 0 0,-11 18 1120 0 0,11-13-848 0 0,3 1 0 0 0,2 1-1 0 0,2 1-271 0 0,18-41 48 0 0,1 0 0 0 0,0 1 0 0 0,1-1 0 0 0,1 1 0 0 0,0 0 0 0 0,1 0 0 0 0,1 0 0 0 0,1 0 0 0 0,0 0 0 0 0,1 1 0 0 0,1-1 0 0 0,1 0 0 0 0,2 6-48 0 0,-2-14-269 0 0,0 0 0 0 0,0-1 0 0 0,1 0 0 0 0,0 1-1 0 0,1-1 1 0 0,0 0 0 0 0,0-1 0 0 0,1 0 0 0 0,5 7 269 0 0,-9-12-116 0 0,1 1 0 0 0,-1-1 0 0 0,0 0-1 0 0,1 0 1 0 0,-1 0 0 0 0,1 0 0 0 0,0-1 0 0 0,0 1 0 0 0,0-1-1 0 0,0 0 1 0 0,0 0 0 0 0,0 0 0 0 0,0 0 0 0 0,0 0 0 0 0,0 0 0 0 0,0-1-1 0 0,0 0 1 0 0,1 1 0 0 0,-1-1 0 0 0,0-1 0 0 0,0 1 0 0 0,0 0-1 0 0,0-1 1 0 0,1 1 0 0 0,-1-1 0 0 0,0 0 0 0 0,0 0 0 0 0,0 0-1 0 0,2-2 117 0 0,16-10-1801 0 0,2-4 272 0 0</inkml:trace>
  <inkml:trace contextRef="#ctx0" brushRef="#br1" timeOffset="164555.118">17891 4163 1208 0 0,'-56'32'5844'0'0,"1"6"-3698"0"0,44-29-1852 0 0,0 0 0 0 0,0 1 0 0 0,1 0 0 0 0,1 0 0 0 0,0 1 0 0 0,0 1 0 0 0,1-1 0 0 0,0 3-294 0 0,7-14 8 0 0,0 1 0 0 0,1 0 0 0 0,-1 1 0 0 0,0-1 0 0 0,1 0 0 0 0,-1 0 0 0 0,1 0 0 0 0,0 0 0 0 0,-1 0 0 0 0,1 0 0 0 0,0 1 0 0 0,0-1 0 0 0,0 0 0 0 0,-1 0 0 0 0,1 1 0 0 0,0-1 0 0 0,1 0 0 0 0,-1 0 0 0 0,0 0 0 0 0,0 1 0 0 0,1-1 0 0 0,-1 0 1 0 0,0 0-1 0 0,1 0 0 0 0,-1 0 0 0 0,1 0 0 0 0,-1 0 0 0 0,1 0 0 0 0,0 0 0 0 0,-1 0 0 0 0,1 0 0 0 0,0 0 0 0 0,0 0 0 0 0,0 0 0 0 0,0 0 0 0 0,0-1 0 0 0,0 1 0 0 0,0 0 0 0 0,0-1 0 0 0,0 1 0 0 0,0-1 0 0 0,0 1 0 0 0,0-1 0 0 0,0 1 0 0 0,1-1 0 0 0,-1 0-8 0 0,6 2 1 0 0,-1 0 1 0 0,0-1-1 0 0,1 0 0 0 0,-1 0 0 0 0,1-1 0 0 0,-1 0 0 0 0,3 0-1 0 0,3-1-18 0 0,0 0 1 0 0,-1-1-1 0 0,1-1 0 0 0,0 0 0 0 0,-1 0 1 0 0,0-1-1 0 0,0-1 0 0 0,0 0 0 0 0,0 0 1 0 0,8-7 17 0 0,-13 8-262 0 0,0 0 0 0 0,-1 0 1 0 0,0 0-1 0 0,0-1 0 0 0,0 1 0 0 0,-1-1 1 0 0,1 0-1 0 0,-1-1 0 0 0,-1 1 1 0 0,1-1-1 0 0,-1 0 0 0 0,0 0 1 0 0,0 0-1 0 0,0 0 0 0 0,-1-1 0 0 0,0 1 1 0 0,0 0-1 0 0,-1-1 0 0 0,1-2 262 0 0,-3-48-2486 0 0,0 45 2288 0 0,1-1-1 0 0,0 1 1 0 0,0-1 0 0 0,2-4 198 0 0,-1 13-169 0 0,-1 0-1 0 0,2 0 1 0 0,-1 0 0 0 0,0 0 0 0 0,1 1-1 0 0,-1-1 1 0 0,1 1 0 0 0,0-1-1 0 0,0 1 1 0 0,0 0 0 0 0,1-1 0 0 0,-1 1-1 0 0,1 0 1 0 0,0 1 0 0 0,3-4 169 0 0,7-4-807 0 0</inkml:trace>
  <inkml:trace contextRef="#ctx0" brushRef="#br1" timeOffset="164779.644">18144 4022 532 0 0,'-2'10'779'0'0,"-1"0"0"0"0,-1 0 0 0 0,0 0 0 0 0,0-1 0 0 0,-1 1 0 0 0,-1-1 0 0 0,1 0 0 0 0,-5 4-779 0 0,-18 33 1097 0 0,24-37-869 0 0,0 0 0 0 0,0 0 0 0 0,1 0 0 0 0,1 0 0 0 0,-1 0 0 0 0,2 0 0 0 0,-1 1 0 0 0,1 0-228 0 0,1-7 15 0 0,0-1 0 0 0,0 0-1 0 0,0 1 1 0 0,0-1 0 0 0,0 0-1 0 0,0 1 1 0 0,1-1 0 0 0,-1 0-1 0 0,1 0 1 0 0,0 0 0 0 0,0 1-1 0 0,0-1 1 0 0,0 0 0 0 0,0 0-1 0 0,0 0 1 0 0,0 0 0 0 0,1 0-1 0 0,-1-1 1 0 0,1 1 0 0 0,0 0 0 0 0,-1-1-1 0 0,1 1 1 0 0,0-1 0 0 0,0 1-1 0 0,0-1 1 0 0,0 0 0 0 0,0 0-1 0 0,0 0 1 0 0,0 0 0 0 0,0 0-1 0 0,0 0 1 0 0,1-1 0 0 0,-1 1-1 0 0,0-1 1 0 0,1 1-15 0 0,7 0 0 0 0,-1-1 0 0 0,1 0 0 0 0,-1 0 0 0 0,1-1 0 0 0,-1 0 0 0 0,1-1 1 0 0,-1 0-1 0 0,0 0 0 0 0,0-1 0 0 0,0 0 0 0 0,0-1 0 0 0,0 0 0 0 0,4-3 0 0 0,20-12-5 0 0,-1 0 0 0 0,22-19 5 0 0,-47 33 1 0 0,9-7 9 0 0,0 0 1 0 0,-1 0-1 0 0,0-2 1 0 0,4-5-11 0 0,-25 27 169 0 0,0 1 0 0 0,0 0 0 0 0,1 0 0 0 0,1 1 0 0 0,0-1 0 0 0,0 1 0 0 0,0 0 0 0 0,1 3-169 0 0,2-10 10 0 0,0 0-1 0 0,1 0 0 0 0,-1 0 1 0 0,1 0-1 0 0,0 0 0 0 0,0 0 1 0 0,0 0-1 0 0,0 0 0 0 0,1 0 1 0 0,-1 0-1 0 0,1-1 1 0 0,0 1-1 0 0,0 0 0 0 0,0 0 1 0 0,0 0-10 0 0,0-1 3 0 0,1 0 1 0 0,-1-1 0 0 0,0 1 0 0 0,1 0 0 0 0,0-1 0 0 0,-1 1 0 0 0,1-1 0 0 0,0 0 0 0 0,0 0 0 0 0,0 1 0 0 0,-1-1 0 0 0,1 0 0 0 0,1-1 0 0 0,-1 1 0 0 0,0 0 0 0 0,0-1 0 0 0,0 1 0 0 0,0-1 0 0 0,0 1 0 0 0,1-1 0 0 0,-1 0-1 0 0,0 0 1 0 0,1 0-4 0 0,12 0 8 0 0,0-1-1 0 0,0 0 0 0 0,0-1 1 0 0,1-1-1 0 0,-2 0 0 0 0,1-1 0 0 0,0-1 1 0 0,7-3-8 0 0,2-3-167 0 0,1 0 1 0 0,-1-2-1 0 0,-1 0 0 0 0,10-9 167 0 0,-21 12-834 0 0,0-1-1 0 0,0-1 0 0 0,-1 1 0 0 0,-1-2 1 0 0,0 0-1 0 0,-1 0 0 0 0,0-1 0 0 0,-1 0 1 0 0,0 0-1 0 0,-1-1 0 0 0,4-13 835 0 0,8-19-1694 0 0</inkml:trace>
  <inkml:trace contextRef="#ctx0" brushRef="#br1" timeOffset="176008.086">18545 5777 1576 0 0,'17'-9'7914'0'0,"2"-2"-4079"0"0,59-12-2195 0 0,101-24 67 0 0,-148 41-2060 0 0,0 1 1 0 0,1 2-1 0 0,-1 1 0 0 0,28 2 353 0 0,-39 5-3513 0 0,-15-1-1263 0 0,-13 1 408 0 0,-1-5 2356 0 0</inkml:trace>
  <inkml:trace contextRef="#ctx0" brushRef="#br1" timeOffset="180770.614">24188 5113 340 0 0,'-10'-7'6411'0'0,"-15"4"-2520"0"0,6 5-2939 0 0,0 1-1 0 0,0 1 1 0 0,1 1 0 0 0,-1 0 0 0 0,1 1 0 0 0,0 1 0 0 0,-5 4-952 0 0,-5 0 964 0 0,25-9-867 0 0,-30 11 835 0 0,1 1 0 0 0,-6 5-932 0 0,31-15 70 0 0,0 0 0 0 0,0 0 0 0 0,0 1 0 0 0,0 0 0 0 0,1 0 0 0 0,0 1 0 0 0,0 0 0 0 0,0 0 0 0 0,1 0 1 0 0,0 1-1 0 0,0-1 0 0 0,0 3-70 0 0,4-7 4 0 0,0 0 1 0 0,0-1-1 0 0,0 1 1 0 0,1 0-1 0 0,-1 0 1 0 0,1-1-1 0 0,-1 1 1 0 0,1 0-1 0 0,0 0 0 0 0,0 0 1 0 0,0 0-1 0 0,0 0 1 0 0,0-1-1 0 0,0 1 1 0 0,0 0-1 0 0,1 0 1 0 0,-1 0-1 0 0,1 0 1 0 0,-1-1-1 0 0,1 1 1 0 0,0 0-1 0 0,-1-1 1 0 0,2 1-5 0 0,0 1 2 0 0,0 0-1 0 0,0 0 1 0 0,1-1 0 0 0,-1 1 0 0 0,1-1-1 0 0,0 1 1 0 0,0-1 0 0 0,0 0 0 0 0,0 0-1 0 0,0-1 1 0 0,3 2-2 0 0,9 3-7 0 0,1 0 0 0 0,0-1 0 0 0,0-1-1 0 0,13 2 8 0 0,-29-6 1 0 0,73 11-237 0 0,-1-3 1 0 0,67-3 235 0 0,-17-4-8190 0 0,-111-1 6865 0 0,-9 0-2155 0 0,-5 1-475 0 0,-6 0 3002 0 0,5 0 191 0 0,-17 2-1075 0 0</inkml:trace>
  <inkml:trace contextRef="#ctx0" brushRef="#br1" timeOffset="181081.269">23827 5490 860 0 0,'-116'53'10529'0'0,"115"-53"-10444"0"0,0 0 0 0 0,0 0 1 0 0,0 1-1 0 0,0-1 0 0 0,1 0 0 0 0,-1 1 0 0 0,0-1 0 0 0,0 1 1 0 0,0-1-1 0 0,0 1 0 0 0,1 0 0 0 0,-1-1 0 0 0,0 1 0 0 0,1 0 1 0 0,-1-1-1 0 0,0 1 0 0 0,1 0 0 0 0,-1 0 0 0 0,1 0 1 0 0,-1-1-1 0 0,1 1 0 0 0,-1 0 0 0 0,1 0 0 0 0,0 0 0 0 0,-1 0-85 0 0,2 0 34 0 0,-1 0 0 0 0,1-1-1 0 0,-1 1 1 0 0,1 0 0 0 0,-1 0-1 0 0,1-1 1 0 0,0 1 0 0 0,-1-1-1 0 0,1 1 1 0 0,0-1-1 0 0,0 1 1 0 0,-1-1 0 0 0,1 1-1 0 0,0-1 1 0 0,0 1 0 0 0,0-1-1 0 0,0 0 1 0 0,-1 0-1 0 0,1 1 1 0 0,1-1-34 0 0,52 8 66 0 0,54-6-878 0 0,0-6 0 0 0,0-4 0 0 0,82-18 812 0 0,-142 18-3294 0 0,-1-2 0 0 0,1-3 1 0 0,18-8 3293 0 0,-26 4-1772 0 0</inkml:trace>
  <inkml:trace contextRef="#ctx0" brushRef="#br1" timeOffset="178413.003">21276 5132 1060 0 0,'0'0'140'0'0,"0"0"-1"0"0,1 0 1 0 0,-1 0-1 0 0,0 0 1 0 0,0 0-1 0 0,1 0 1 0 0,-1 0-1 0 0,0 0 1 0 0,0 0-1 0 0,1 0 1 0 0,-1 0-1 0 0,0 0 1 0 0,0 0-1 0 0,1 0 1 0 0,-1 0-1 0 0,0 1 1 0 0,0-1-1 0 0,0 0 1 0 0,1 0-1 0 0,-1 0 1 0 0,0 0-1 0 0,0 1 1 0 0,0-1-1 0 0,0 0 0 0 0,1 0 1 0 0,-1 0-1 0 0,0 1 1 0 0,0-1-1 0 0,0 0 1 0 0,0 0-1 0 0,0 1 1 0 0,0-1-1 0 0,0 0 1 0 0,0 0-1 0 0,0 1 1 0 0,0-1-1 0 0,0 0 1 0 0,0 0-1 0 0,0 1 1 0 0,0-1-1 0 0,0 0-139 0 0,-4 16 2317 0 0,-19 23-1802 0 0,18-30-14 0 0,-84 129 1813 0 0,50-80-1710 0 0,1 2 0 0 0,4 1 0 0 0,-26 63-604 0 0,46-74 41 0 0,13-48-243 0 0,0 1 0 0 0,1 0 0 0 0,-1 0-1 0 0,1 0 1 0 0,0 0 0 0 0,0 0 0 0 0,0 0-1 0 0,0-1 1 0 0,1 1 0 0 0,-1 0 0 0 0,1 0 0 0 0,0 0-1 0 0,0 0 1 0 0,-1-1 0 0 0,2 1 0 0 0,-1 0 202 0 0,0-2-246 0 0,0-1-1 0 0,-1 0 1 0 0,1 1 0 0 0,0-1 0 0 0,0 1 0 0 0,0-1 0 0 0,-1 0 0 0 0,1 0 0 0 0,0 0-1 0 0,0 1 1 0 0,0-1 0 0 0,0 0 0 0 0,0 0 0 0 0,-1 0 0 0 0,1 0 0 0 0,0 0 0 0 0,0-1 0 0 0,0 1-1 0 0,0 0 1 0 0,0 0 0 0 0,-1 0 0 0 0,1-1 0 0 0,0 1 0 0 0,0 0 0 0 0,0-1 0 0 0,-1 1-1 0 0,1-1 1 0 0,0 1 0 0 0,0-1 246 0 0,0 0-266 0 0,13-7-1938 0 0</inkml:trace>
  <inkml:trace contextRef="#ctx0" brushRef="#br1" timeOffset="179466.651">21392 5520 1856 0 0,'-56'24'7399'0'0,"42"-19"-6527"0"0,-1 1 0 0 0,1 1 0 0 0,-9 5-872 0 0,16-8 285 0 0,1 0 0 0 0,0 1 1 0 0,0 0-1 0 0,0 0 0 0 0,0 0 0 0 0,1 0 0 0 0,0 1 1 0 0,0 0-1 0 0,-1 2-285 0 0,6-6 54 0 0,-1-1 1 0 0,0 0-1 0 0,1 1 0 0 0,-1-1 1 0 0,0 1-1 0 0,1-1 1 0 0,0 1-1 0 0,-1-1 1 0 0,1 1-1 0 0,0-1 0 0 0,0 1 1 0 0,0 0-1 0 0,0-1 1 0 0,0 1-1 0 0,0-1 0 0 0,0 1 1 0 0,0-1-1 0 0,1 1 1 0 0,-1 0-55 0 0,1 0 7 0 0,1 0 1 0 0,-1 0 0 0 0,0 0-1 0 0,1 0 1 0 0,-1 0 0 0 0,1-1-1 0 0,-1 1 1 0 0,1 0 0 0 0,0-1-1 0 0,0 1 1 0 0,0-1 0 0 0,0 0-1 0 0,0 0 1 0 0,0 0 0 0 0,0 0-1 0 0,0 0 1 0 0,0 0-8 0 0,10 3-3 0 0,-1-1 0 0 0,1 0 1 0 0,-1-1-1 0 0,1-1 0 0 0,0 0 0 0 0,0 0 0 0 0,-1-1 1 0 0,1 0-1 0 0,0-1 0 0 0,0-1 0 0 0,-1 0 0 0 0,1 0 1 0 0,-1-1-1 0 0,1-1 0 0 0,-1 0 0 0 0,0 0 0 0 0,0-1 1 0 0,-1-1-1 0 0,0 0 0 0 0,6-4 3 0 0,-13 8 0 0 0,0-1-1 0 0,0 1 1 0 0,0-1-1 0 0,0 0 1 0 0,-1 0-1 0 0,1 0 1 0 0,-1 0-1 0 0,0-1 1 0 0,0 1-1 0 0,0-1 1 0 0,0 1-1 0 0,-1-1 1 0 0,1 0-1 0 0,-1 1 1 0 0,0-1-1 0 0,0 0 1 0 0,0 0-1 0 0,-1 0 1 0 0,1 0-1 0 0,-1 0 1 0 0,0-1 0 0 0,-1-9 4 0 0,-1 1 1 0 0,0 0-1 0 0,-1 0 0 0 0,0 1 0 0 0,-4-10-4 0 0,4 12 4 0 0,3 8-4 0 0,-1 0 0 0 0,1 0 0 0 0,-1 0 0 0 0,1 0 0 0 0,0 0 1 0 0,0 0-1 0 0,0 0 0 0 0,0 0 0 0 0,1 0 0 0 0,-1 0 0 0 0,0 0 0 0 0,1 0 0 0 0,-1 0 0 0 0,1 0 0 0 0,0 0 0 0 0,0 0 0 0 0,0 1 0 0 0,0-1 0 0 0,0 0 0 0 0,0 0 0 0 0,0 1 0 0 0,0-1 0 0 0,1 1 0 0 0,-1-1 0 0 0,1 1 0 0 0,-1 0 0 0 0,1-1 0 0 0,-1 1 0 0 0,1 0 0 0 0,0 0 0 0 0,0 0 0 0 0,-1 0 0 0 0,1 0 0 0 0,0 1 0 0 0,0-1 0 0 0,0 1 0 0 0,0-1 0 0 0,0 1 0 0 0,0-1 0 0 0,0 1 0 0 0,0 0 0 0 0,0 0 0 0 0,0 0 0 0 0,0 0 0 0 0,0 1 0 0 0,0-1 0 0 0,0 0 0 0 0,0 1 0 0 0,0-1 0 0 0,0 1 0 0 0,0 0 0 0 0,0 0 0 0 0,0 0 0 0 0,0 0 0 0 0,-2-1 0 0 0,1 0 0 0 0,-1 1 1 0 0,0-1-1 0 0,0 0 0 0 0,1 0 0 0 0,-1 0 0 0 0,0 0 0 0 0,0 0 1 0 0,0 1-1 0 0,0-1 0 0 0,1 0 0 0 0,-1 0 0 0 0,0 0 0 0 0,0 1 1 0 0,0-1-1 0 0,0 0 0 0 0,0 0 0 0 0,0 1 0 0 0,1-1 0 0 0,-1 0 0 0 0,0 0 1 0 0,0 1-1 0 0,0-1 0 0 0,0 0 0 0 0,0 0 0 0 0,0 1 0 0 0,0-1 1 0 0,0 0-1 0 0,0 0 0 0 0,0 1 0 0 0,0-1 0 0 0,0 0 0 0 0,0 0 1 0 0,-1 1-1 0 0,1-1 0 0 0,0 0 0 0 0,0 0 0 0 0,0 1 0 0 0,0-1 0 0 0,-9 11 10 0 0,-1 1-6 0 0,10-11-5 0 0,0-1 1 0 0,1 0-1 0 0,-1 1 0 0 0,0-1 1 0 0,0 1-1 0 0,1-1 1 0 0,-1 1-1 0 0,0-1 0 0 0,0 1 1 0 0,1-1-1 0 0,-1 0 1 0 0,0 1-1 0 0,1-1 0 0 0,-1 0 1 0 0,1 1-1 0 0,-1-1 1 0 0,0 0-1 0 0,1 0 0 0 0,-1 1 1 0 0,1-1-1 0 0,-1 0 1 0 0,1 0-1 0 0,-1 0 0 0 0,1 0 1 0 0,-1 1-1 0 0,1-1 1 0 0,-1 0-1 0 0,1 0 0 0 0,-1 0 1 0 0,1 0-1 0 0,-1 0 1 0 0,1 0-1 0 0,-1 0 0 0 0,1 0 1 0 0,-1-1 0 0 0,5 2-1 0 0,0 0 0 0 0,0 0 1 0 0,0-1-1 0 0,-1 0 0 0 0,1 0 1 0 0,0 0-1 0 0,0-1 0 0 0,0 0 1 0 0,0 0-1 0 0,-1 0 0 0 0,1 0 1 0 0,2-2 0 0 0,-7 3 1 0 0,0 0 0 0 0,0-1 0 0 0,0 1 0 0 0,0 0 0 0 0,0-1 0 0 0,-1 1 0 0 0,1 0 0 0 0,0 0 0 0 0,0-1 0 0 0,0 1 0 0 0,-1 0 0 0 0,1-1 1 0 0,0 1-1 0 0,0 0 0 0 0,0 0 0 0 0,-1-1 0 0 0,1 1 0 0 0,0 0 0 0 0,-1 0 0 0 0,1 0 0 0 0,0 0 0 0 0,0-1 0 0 0,-1 1 0 0 0,1 0 0 0 0,0 0 0 0 0,-1 0 0 0 0,1 0 0 0 0,0 0 0 0 0,-1 0 0 0 0,1 0 1 0 0,-1 0-1 0 0,1 0 0 0 0,0 0 0 0 0,-1 0 0 0 0,1 0-1 0 0,-14-7 14 0 0,14 6-14 0 0,0 1-1 0 0,0-1 1 0 0,0 1-1 0 0,0 0 0 0 0,0-1 1 0 0,0 1-1 0 0,0 0 1 0 0,0-1-1 0 0,0 1 1 0 0,0-1-1 0 0,0 1 1 0 0,0 0-1 0 0,0-1 1 0 0,1 1-1 0 0,-1 0 0 0 0,0-1 1 0 0,0 1-1 0 0,0 0 1 0 0,0-1-1 0 0,1 1 1 0 0,-1 0-1 0 0,0-1 1 0 0,0 1-1 0 0,1 0 1 0 0,-1 0-1 0 0,0-1 0 0 0,1 1 1 0 0,-1 0-1 0 0,0 0 1 0 0,1 0-1 0 0,-1-1 1 0 0,0 1-1 0 0,1 0 1 0 0,-1 0-1 0 0,0 0 1 0 0,1 0-1 0 0,-1 0 1 0 0,0 0-1 0 0,1 0 0 0 0,-1 0 1 0 0,1 0-1 0 0,-1 0 1 0 0,1 0 0 0 0,4-2-1 0 0,0 0 0 0 0,0 1 0 0 0,0-1 0 0 0,1 2 0 0 0,-1-1 0 0 0,0 0 0 0 0,1 1 0 0 0,-1 0 0 0 0,1 0 0 0 0,-1 1 0 0 0,1-1 0 0 0,0 1 1 0 0,10 1-3 0 0,8 0 1 0 0,0 0 1 0 0,0-2-1 0 0,0-1 1 0 0,0-1-1 0 0,0-1 0 0 0,0-1 1 0 0,-1-1-1 0 0,1-1 1 0 0,-1-1-1 0 0,4-2 2 0 0,-27 6 9 0 0,-8 1-3 0 0,-12 1 3 0 0,5 5 69 0 0,0 0 1 0 0,0 0-1 0 0,1 2 0 0 0,0 0 0 0 0,0 0 1 0 0,1 1-1 0 0,0 1 0 0 0,0 0 0 0 0,0 1 1 0 0,1 0-1 0 0,1 1 0 0 0,0 0 0 0 0,0 1 0 0 0,1 1 1 0 0,0-1-1 0 0,1 1 0 0 0,-1 2-78 0 0,9-13 4 0 0,0 1 0 0 0,0 0 0 0 0,0 0 0 0 0,0 0 0 0 0,1 0 0 0 0,-1-1 0 0 0,0 1-1 0 0,1 0 1 0 0,-1 1 0 0 0,1-1 0 0 0,0 0 0 0 0,0 0 0 0 0,-1 0 0 0 0,1 0 0 0 0,1 0 0 0 0,-1 0 0 0 0,0 0-1 0 0,1 1-3 0 0,-1-2 1 0 0,1 1 0 0 0,-1-1 0 0 0,1 0 0 0 0,0 0 0 0 0,0 0 0 0 0,0 0 0 0 0,0 0 0 0 0,0 0 0 0 0,-1 0 0 0 0,2-1 0 0 0,-1 1 0 0 0,0 0 0 0 0,0 0 0 0 0,0-1 0 0 0,0 1 0 0 0,0 0 0 0 0,1-1 0 0 0,-1 0 0 0 0,0 1-1 0 0,0-1 1 0 0,1 1-1 0 0,4-1-2 0 0,0 1 0 0 0,-1-1 0 0 0,1 1 0 0 0,0-1 0 0 0,-1-1-1 0 0,1 1 1 0 0,0-1 0 0 0,-1 0 0 0 0,1-1 0 0 0,0 1-1 0 0,-1-1 1 0 0,1 0 2 0 0,-2 0-3 0 0,1 0 0 0 0,-1 0 0 0 0,1 0 0 0 0,-1 0 0 0 0,0-1 0 0 0,0 0 0 0 0,0 0 0 0 0,0 0 0 0 0,-1 0 0 0 0,1-1 0 0 0,-1 1 0 0 0,0-1 0 0 0,0 0 0 0 0,0 0 0 0 0,0 0 0 0 0,-1 0 0 0 0,1-1 0 0 0,-1 1 0 0 0,0-1 1 0 0,-1 1-1 0 0,1-1 0 0 0,-1 0 0 0 0,0 1 0 0 0,0-1 0 0 0,0-2 3 0 0,-3 5 1 0 0,-4 7 4 0 0,-3 9 5 0 0,-33 65 7 0 0,-4-2 1 0 0,-3-2-1 0 0,-3-2 1 0 0,-4-3 0 0 0,-24 22-18 0 0,74-85-5 0 0,1-1-7 0 0,0-1 0 0 0,0 0 0 0 0,-1 0 1 0 0,1 0-1 0 0,-1 0 0 0 0,0-1 0 0 0,-4 2 12 0 0,10-6-37 0 0,-1 0 0 0 0,1 0 1 0 0,0 0-1 0 0,-1 0 0 0 0,1 0 0 0 0,-1 0 0 0 0,1 0 0 0 0,-1 0 0 0 0,1 0 0 0 0,-1 0 0 0 0,1 0 1 0 0,-1 0-1 0 0,1 0 0 0 0,-1 0 0 0 0,1 0 0 0 0,-1-1 0 0 0,1 1 0 0 0,0 0 0 0 0,-1 0 0 0 0,1-1 1 0 0,-1 1-1 0 0,1 0 0 0 0,0 0 0 0 0,-1-1 0 0 0,1 1 0 0 0,0 0 0 0 0,-1-1 0 0 0,1 1 0 0 0,0-1 1 0 0,-1 1-1 0 0,1 0 0 0 0,0-1 0 0 0,0 1 0 0 0,0-1 0 0 0,-1 1 0 0 0,1-1 0 0 0,0 1 0 0 0,0-1 1 0 0,0 1-1 0 0,0-1 0 0 0,0 1 0 0 0,0-1 0 0 0,0 1 0 0 0,0-1 0 0 0,0 1 0 0 0,0-1 0 0 0,0 1 1 0 0,0 0-1 0 0,0-1 0 0 0,1 1 0 0 0,-1-1 0 0 0,0 1 37 0 0,4-31-3215 0 0,-4 29 2886 0 0,26-95-8087 0 0,-13 54 6308 0 0</inkml:trace>
  <inkml:trace contextRef="#ctx0" brushRef="#br1" timeOffset="179827.064">22126 5161 128 0 0,'5'-1'1005'0'0,"-1"-1"0"0"0,0 0 1 0 0,0 0-1 0 0,0 0 0 0 0,-1 0 0 0 0,1-1 0 0 0,0 1 1 0 0,-1-1-1 0 0,1 0 0 0 0,-1 0 0 0 0,1-1-1005 0 0,7-7 2060 0 0,-8 10-1948 0 0,0-1 0 0 0,0 0-1 0 0,0 1 1 0 0,0 0 0 0 0,0 0 0 0 0,0 0-1 0 0,1 0 1 0 0,-1 0 0 0 0,0 0-1 0 0,1 1 1 0 0,-1 0 0 0 0,0-1 0 0 0,2 2-112 0 0,44 1 525 0 0,5 8-404 0 0,-50-10-118 0 0,-1 1 0 0 0,0 0 0 0 0,1 0 0 0 0,-1 1 0 0 0,0-1 0 0 0,0 1 0 0 0,0-1 0 0 0,0 1 0 0 0,0 0 0 0 0,0 0 0 0 0,-1 0-1 0 0,1 1 1 0 0,0-1 0 0 0,-1 1-3 0 0,-1-2 2 0 0,-1 0-1 0 0,1 1 1 0 0,-1-1-1 0 0,0 0 1 0 0,0 0-1 0 0,1 0 1 0 0,-1 1-1 0 0,0-1 1 0 0,0 0-1 0 0,0 0 1 0 0,0 1-1 0 0,0-1 1 0 0,-1 0-1 0 0,1 0 1 0 0,0 1-1 0 0,-1-1 1 0 0,1 0-1 0 0,-1 0 1 0 0,1 0-1 0 0,-1 1 1 0 0,1-1-1 0 0,-1 0 1 0 0,0 0-1 0 0,1 0 1 0 0,-1 0-1 0 0,0 0 1 0 0,0 0-1 0 0,0-1 1 0 0,0 1-1 0 0,0 0 1 0 0,0 0-1 0 0,-1 0-1 0 0,-36 25 52 0 0,33-23-41 0 0,-56 30 567 0 0,31-18 531 0 0,1 2 0 0 0,1 0-1 0 0,-11 11-1108 0 0,37-27 12 0 0,1 0-1 0 0,0-1 0 0 0,0 1 0 0 0,0 0 0 0 0,0 0 1 0 0,0 0-1 0 0,1 0 0 0 0,-1 0 0 0 0,0 0 0 0 0,0 0 1 0 0,1 0-1 0 0,-1 0 0 0 0,0 0 0 0 0,1 0 0 0 0,-1 0 1 0 0,1 0-1 0 0,-1 0 0 0 0,1 1 0 0 0,0-1 0 0 0,-1 0 1 0 0,1 0-1 0 0,0 1 0 0 0,0-1 0 0 0,0 0 0 0 0,0 0 1 0 0,0 2-12 0 0,1-2 2 0 0,0 1 1 0 0,0-1 0 0 0,0 1 0 0 0,0-1 0 0 0,0 0 0 0 0,0 1 0 0 0,0-1-1 0 0,1 0 1 0 0,-1 0 0 0 0,0 0 0 0 0,1 0 0 0 0,-1 0 0 0 0,1 0 0 0 0,-1 0-1 0 0,1 0 1 0 0,-1-1 0 0 0,1 1-3 0 0,9 3-13 0 0,0-1 0 0 0,0 1-1 0 0,0-2 1 0 0,1 0 0 0 0,3 0 13 0 0,45 4-118 0 0,0-2 0 0 0,5-4 118 0 0,12-7-4472 0 0,-75 6 3718 0 0,0 1-1 0 0,0 0 1 0 0,0-1 0 0 0,0 1 0 0 0,0-1-1 0 0,0 1 1 0 0,-1-1 0 0 0,1 0-1 0 0,0 0 1 0 0,0 0 0 0 0,-1 0 0 0 0,1 0-1 0 0,0 0 1 0 0,-1-1 0 0 0,1 1 754 0 0,0-3-2284 0 0</inkml:trace>
  <inkml:trace contextRef="#ctx0" brushRef="#br1" timeOffset="180091.559">22679 5387 1720 0 0,'20'14'7244'0'0,"-1"3"-3659"0"0,12 9-2302 0 0,3-7-837 0 0,0-2 0 0 0,1-2 0 0 0,3 0-446 0 0,-3-1-35 0 0,0 1 1 0 0,-1 1 0 0 0,4 5 34 0 0,-35-19-59 0 0,57 40-1707 0 0,-56-39 1107 0 0,0 0 0 0 0,-1 0 1 0 0,0 1-1 0 0,1-1 0 0 0,-1 1 1 0 0,-1 0-1 0 0,1 0 0 0 0,0 0 1 0 0,-1 0-1 0 0,0 0 0 0 0,0 0 1 0 0,0 1-1 0 0,1 2 659 0 0,-3 4-2301 0 0,-2-2 467 0 0</inkml:trace>
  <inkml:trace contextRef="#ctx0" brushRef="#br1" timeOffset="180310.419">23184 5362 500 0 0,'-68'36'5922'0'0,"-42"21"445"0"0,66-32-4031 0 0,-18 15-2336 0 0,55-34 133 0 0,-50 34 2669 0 0,-23 23-2802 0 0,65-49 105 0 0,0 0 0 0 0,1 1 0 0 0,0 0 0 0 0,1 1 0 0 0,1 1 0 0 0,0 0 0 0 0,-1 4-105 0 0,-21 42-4887 0 0,12-25-5801 0 0,18-34 8204 0 0</inkml:trace>
  <inkml:trace contextRef="#ctx0" brushRef="#br1" timeOffset="176902.198">19799 5184 864 0 0,'2'-2'447'0'0,"-1"0"0"0"0,1-1-1 0 0,-1 1 1 0 0,1-1 0 0 0,-1 1 0 0 0,0-1 0 0 0,0 1-1 0 0,0-1 1 0 0,0 0 0 0 0,0 1 0 0 0,0-1 0 0 0,-1 0-1 0 0,0 0 1 0 0,1 0 0 0 0,-1 1 0 0 0,0-2-447 0 0,-12 29 2536 0 0,-104 264 2142 0 0,34-94-4366 0 0,81-191-565 0 0,-18 54 176 0 0,16-33-5338 0 0,13-30-344 0 0,1 0 4028 0 0,-2-3-49 0 0</inkml:trace>
  <inkml:trace contextRef="#ctx0" brushRef="#br1" timeOffset="177945.517">20176 5576 1024 0 0,'-2'-3'483'0'0,"0"1"-1"0"0,-1-1 1 0 0,1 1 0 0 0,-1-1-1 0 0,0 1 1 0 0,0 0 0 0 0,0 0-1 0 0,0 0 1 0 0,0 0-1 0 0,0 0 1 0 0,0 1 0 0 0,0 0-1 0 0,-1-1 1 0 0,1 1 0 0 0,-3 0-483 0 0,-1 0 388 0 0,0 0 1 0 0,0 0-1 0 0,0 1 1 0 0,0 0-1 0 0,0 0 1 0 0,0 1-1 0 0,0 0 1 0 0,-1 1-389 0 0,-7 1 419 0 0,1 1 0 0 0,0 1 0 0 0,0 0 0 0 0,0 1 1 0 0,0 0-1 0 0,1 1 0 0 0,-8 6-419 0 0,16-10 36 0 0,0 1 0 0 0,1 0 0 0 0,-1 0 1 0 0,1 0-1 0 0,0 0 0 0 0,0 1 0 0 0,1-1 0 0 0,-1 1 0 0 0,1 0 1 0 0,0 0-1 0 0,0 0 0 0 0,1 1 0 0 0,-1-1 0 0 0,1 1-36 0 0,2-4 2 0 0,-1 0 0 0 0,1 0 0 0 0,-1 0 0 0 0,1 0 0 0 0,0 0 0 0 0,0 0 0 0 0,0 0 0 0 0,0 0-1 0 0,0 0 1 0 0,0 0 0 0 0,1 0 0 0 0,-1 0 0 0 0,1 0 0 0 0,0 0 0 0 0,-1 0 0 0 0,1 0 0 0 0,0 1-2 0 0,1-1 1 0 0,0 0 0 0 0,0 0 0 0 0,-1 0 0 0 0,1 0 0 0 0,0 0 0 0 0,1 0 0 0 0,-1 0 0 0 0,0-1 0 0 0,0 1 0 0 0,1-1 0 0 0,-1 0 0 0 0,1 0 0 0 0,-1 0 0 0 0,1 0 0 0 0,0 0 0 0 0,0 0-1 0 0,8 2-4 0 0,1-1 1 0 0,-1 0-1 0 0,0-1 1 0 0,1 0 0 0 0,-1-1-1 0 0,1-1 1 0 0,-1 1-1 0 0,0-2 1 0 0,7-1 3 0 0,4-1-15 0 0,0-2 0 0 0,-1 0 0 0 0,0-2-1 0 0,9-5 16 0 0,-25 11-5 0 0,0 0-1 0 0,0 0 0 0 0,-1-1 0 0 0,0 0 0 0 0,1 0 1 0 0,-1 0-1 0 0,0 0 0 0 0,-1-1 0 0 0,1 1 1 0 0,0-1-1 0 0,-1 0 0 0 0,0 0 0 0 0,0 0 0 0 0,0-1 1 0 0,-1 1-1 0 0,1-1 0 0 0,0-1 6 0 0,-2 2 0 0 0,0-1-1 0 0,0 1 0 0 0,0 0 1 0 0,-1-1-1 0 0,1 1 1 0 0,-1 0-1 0 0,0-1 1 0 0,-1 1-1 0 0,1 0 1 0 0,-1-1-1 0 0,0 1 0 0 0,0 0 1 0 0,0-1-1 0 0,0 1 1 0 0,-1 0-1 0 0,1 0 1 0 0,-1 0-1 0 0,0 0 1 0 0,-1 1-1 0 0,0-3 1 0 0,2 5-7 0 0,1 1-1 0 0,0 0 1 0 0,-1-1-1 0 0,1 1 1 0 0,0 0-1 0 0,0-1 1 0 0,-1 1-1 0 0,1-1 1 0 0,0 1 0 0 0,0 0-1 0 0,0-1 1 0 0,0 1-1 0 0,0-1 1 0 0,-1 1-1 0 0,1-1 1 0 0,0 1-1 0 0,0 0 1 0 0,0-1 0 0 0,0 1-1 0 0,0-1 1 0 0,1 1-1 0 0,-1-1 1 0 0,0 1-1 0 0,0-1 1 0 0,0 1-1 0 0,0 0 1 0 0,0-1 0 0 0,0 1-1 0 0,1-1 1 0 0,-1 1-1 0 0,0 0 1 0 0,0-1-1 0 0,1 1 1 0 0,-1-1 7 0 0,19-4-1280 0 0,35 7-1726 0 0,-40-1 2581 0 0,11 1 297 0 0,0-2 0 0 0,0-1-1 0 0,-1 0 1 0 0,9-3 128 0 0,-33 4 17 0 0,0 0 0 0 0,0 0 0 0 0,0 0 0 0 0,1 0 0 0 0,-1 0 0 0 0,0-1 0 0 0,0 1 0 0 0,0 0 0 0 0,0 0 0 0 0,0 0 0 0 0,0 0 0 0 0,0 0 0 0 0,0 0 1 0 0,0 0-1 0 0,1 0 0 0 0,-1 0 0 0 0,0 0 0 0 0,0 0 0 0 0,0 0 0 0 0,0 0 0 0 0,0 0 0 0 0,0 0 0 0 0,0 0 0 0 0,0 1 0 0 0,0-1 0 0 0,1 0 0 0 0,-1 0 0 0 0,0 0 0 0 0,0 0 0 0 0,0 0 0 0 0,0 0 0 0 0,0 0 0 0 0,0 0 0 0 0,0 0 0 0 0,0 0 1 0 0,0 0-1 0 0,0 0 0 0 0,0 0 0 0 0,0 0 0 0 0,0 1 0 0 0,0-1 0 0 0,0 0 0 0 0,1 0 0 0 0,-1 0 0 0 0,0 0 0 0 0,0 0 0 0 0,0 0 0 0 0,0 0 0 0 0,0 0 0 0 0,0 0 0 0 0,0 1 0 0 0,0-1 0 0 0,0 0 0 0 0,0 0 0 0 0,0 0 0 0 0,0 0 1 0 0,0 0-1 0 0,0 0 0 0 0,-1 0 0 0 0,1 0 0 0 0,0 0 0 0 0,0 1 0 0 0,0-1 0 0 0,0 0 0 0 0,0 0 0 0 0,0 0-17 0 0,-7 10 925 0 0,-14 12 333 0 0,19-20-1093 0 0,-6 5 121 0 0,1 1-1 0 0,0 1 1 0 0,0-1-1 0 0,1 1 1 0 0,0 0-1 0 0,1 1 0 0 0,0-1 1 0 0,0 1-1 0 0,0 3-285 0 0,4-11 19 0 0,1 0 0 0 0,-1 1 0 0 0,0-1 0 0 0,1 1 0 0 0,0 0 0 0 0,0-1 0 0 0,-1 1 0 0 0,1-1 1 0 0,1 1-1 0 0,-1-1 0 0 0,0 1 0 0 0,1-1 0 0 0,-1 1 0 0 0,1-1 0 0 0,0 1 0 0 0,0-1 0 0 0,0 1-19 0 0,1 0-3 0 0,-1-1 1 0 0,1 0-1 0 0,0 0 1 0 0,0 0-1 0 0,0 0 1 0 0,0 0-1 0 0,0-1 1 0 0,1 1-1 0 0,-1 0 0 0 0,1-1 1 0 0,-1 0-1 0 0,1 0 1 0 0,-1 0-1 0 0,1 0 1 0 0,-1 0-1 0 0,1 0 1 0 0,0 0-1 0 0,0-1 1 0 0,1 1 2 0 0,4-1-5 0 0,1 1-1 0 0,-1-2 1 0 0,1 1 0 0 0,0-1 0 0 0,-1 0 0 0 0,1 0 0 0 0,-1-1-1 0 0,0-1 1 0 0,1 1 0 0 0,-1-1 0 0 0,0-1 0 0 0,-1 1 0 0 0,1-1-1 0 0,-1-1 1 0 0,6-3 5 0 0,-8 5-3 0 0,0 0 0 0 0,0-1 0 0 0,0 1 0 0 0,-1-1 0 0 0,0 0 0 0 0,1 0 0 0 0,-1-1 0 0 0,-1 1 0 0 0,1-1 0 0 0,-1 0 0 0 0,0 0 0 0 0,0 0 1 0 0,0 0-1 0 0,0-1 0 0 0,-1 1 0 0 0,0-1 0 0 0,0 1 0 0 0,-1-1 0 0 0,0 0 0 0 0,0 0 0 0 0,0 1 0 0 0,0-1 0 0 0,-1-2 3 0 0,-1 2 6 0 0,0-1 0 0 0,-1 1 0 0 0,0-1 0 0 0,0 1 1 0 0,-2-4-7 0 0,0 0 23 0 0,-17 71 33 0 0,5-3 216 0 0,-2 0 0 0 0,-2 0 0 0 0,-3-2 0 0 0,-3-1 0 0 0,-5 6-272 0 0,18-38 48 0 0,-1 0-1 0 0,-1 0 0 0 0,-1-2 1 0 0,-1 0-1 0 0,-1 0 0 0 0,-1-2 1 0 0,0 0-1 0 0,-1-2 1 0 0,-1 0-1 0 0,-1-1 0 0 0,0-1 1 0 0,-19 9-48 0 0,28-18-240 0 0,0-1 0 0 0,0-1 1 0 0,0 0-1 0 0,0 0 1 0 0,-1-1-1 0 0,1-1 1 0 0,-1 0-1 0 0,-7-1 240 0 0,15-1-494 0 0,0 0 1 0 0,1 0-1 0 0,-1-1 0 0 0,0 0 0 0 0,1 0 0 0 0,-1 0 1 0 0,1-1-1 0 0,-1 0 0 0 0,1 0 0 0 0,-1-1 494 0 0,2 1-523 0 0,1 0-1 0 0,0 0 1 0 0,0 0 0 0 0,0-1-1 0 0,0 1 1 0 0,0-1-1 0 0,1 0 1 0 0,-1 1-1 0 0,1-1 1 0 0,0-1-1 0 0,0 1 1 0 0,0 0 0 0 0,0 0-1 0 0,0-1 1 0 0,1 1-1 0 0,-1-1 524 0 0,-5-20-1792 0 0</inkml:trace>
  <inkml:trace contextRef="#ctx0" brushRef="#br1" timeOffset="174410.518">16520 5390 792 0 0,'0'1'459'0'0,"-1"1"-1"0"0,0-1 1 0 0,0 1 0 0 0,0-1-1 0 0,-1 0 1 0 0,1 0-1 0 0,0 1 1 0 0,-1-1 0 0 0,1 0-1 0 0,0 0 1 0 0,-1 0 0 0 0,-1 1-459 0 0,-6 5 846 0 0,-4 9-545 0 0,0 0 0 0 0,1 1 0 0 0,1 1 1 0 0,1 0-1 0 0,0 0 0 0 0,2 1 0 0 0,-1 3-301 0 0,-14 26 422 0 0,6-13-254 0 0,1 2 1 0 0,2 0-1 0 0,1 1 1 0 0,1 7-169 0 0,7-28-2 0 0,2 0-1 0 0,0 0 1 0 0,1 0-1 0 0,1 0 1 0 0,0 0-1 0 0,2 0 1 0 0,0 1-1 0 0,0-1 0 0 0,2 0 1 0 0,4 15 2 0 0,-6-26-51 0 0,1 0 1 0 0,1 0-1 0 0,-1-1 1 0 0,1 1-1 0 0,0-1 0 0 0,0 0 1 0 0,0 1-1 0 0,1-1 0 0 0,0-1 1 0 0,0 1-1 0 0,0-1 1 0 0,0 1-1 0 0,1-1 0 0 0,0 0 51 0 0,-1-1-399 0 0,0-1 0 0 0,0 0-1 0 0,0 0 1 0 0,1 0-1 0 0,-1 0 1 0 0,0-1 0 0 0,1 0-1 0 0,-1 0 1 0 0,1 0-1 0 0,0 0 1 0 0,-1-1-1 0 0,1 1 1 0 0,-1-1 0 0 0,1 0-1 0 0,0-1 1 0 0,-1 1-1 0 0,1-1 1 0 0,3-1 399 0 0,12-2-1515 0 0</inkml:trace>
  <inkml:trace contextRef="#ctx0" brushRef="#br1" timeOffset="175073.26">16698 5903 216 0 0,'2'-5'3146'0'0,"-9"6"-942"0"0,-12 6-317 0 0,7 2-1456 0 0,0 1 0 0 0,0-1-1 0 0,1 2 1 0 0,0 0 0 0 0,1 0 0 0 0,1 1 0 0 0,0 0 0 0 0,0 0 0 0 0,-6 14-431 0 0,14-25 6 0 0,0 1 0 0 0,0-1 0 0 0,1 0 0 0 0,-1 1 0 0 0,1-1-1 0 0,-1 1 1 0 0,1-1 0 0 0,0 0 0 0 0,0 1 0 0 0,-1-1 0 0 0,1 1 0 0 0,0-1 0 0 0,0 1 0 0 0,1-1 0 0 0,-1 1-1 0 0,0-1 1 0 0,0 1 0 0 0,1-1 0 0 0,-1 0 0 0 0,0 1 0 0 0,1-1 0 0 0,0 1 0 0 0,-1-1 0 0 0,1 0 0 0 0,0 0-1 0 0,0 1 1 0 0,-1-1 0 0 0,1 0 0 0 0,0 0 0 0 0,0 0 0 0 0,0 0 0 0 0,1 0 0 0 0,-1 0 0 0 0,0 0 0 0 0,0 0 0 0 0,0 0-1 0 0,1-1 1 0 0,-1 1 0 0 0,0-1 0 0 0,1 1 0 0 0,-1-1 0 0 0,1 1 0 0 0,-1-1 0 0 0,0 1 0 0 0,1-1 0 0 0,-1 0-1 0 0,1 0 1 0 0,-1 0 0 0 0,1 0-6 0 0,5 1-1 0 0,0-1-1 0 0,0 0 0 0 0,-1 0 1 0 0,1-1-1 0 0,0 0 1 0 0,0 0-1 0 0,-1 0 1 0 0,1-1-1 0 0,0 0 0 0 0,1-1 2 0 0,-1 0 0 0 0,-1 0 0 0 0,1-1 1 0 0,-1 0-1 0 0,1 0 0 0 0,-1 0 0 0 0,0-1 0 0 0,-1 0 0 0 0,1 0 0 0 0,-1 0 0 0 0,0-1 0 0 0,0 0 0 0 0,-1 0 0 0 0,1 0 0 0 0,-2 0 0 0 0,1-1 0 0 0,0 0 0 0 0,0-3 0 0 0,-2 7 0 0 0,0-1 0 0 0,0 1 0 0 0,1 0 0 0 0,-1 0 0 0 0,1 1 0 0 0,0-1 0 0 0,-1 1 0 0 0,1-1 0 0 0,1 1 0 0 0,-1 0 0 0 0,0 0 0 0 0,1 0 0 0 0,45-22-14 0 0,-13 8 3 0 0,-16 5 9 0 0,-1-1 0 0 0,0-1 0 0 0,-1-1 1 0 0,0 0-1 0 0,-1-1 0 0 0,14-17 2 0 0,-25 23 28 0 0,-8 6-4 0 0,-15 8 27 0 0,-20 17 135 0 0,24-14-16 0 0,1 0 1 0 0,1 1-1 0 0,0 0 1 0 0,0 1-1 0 0,1 1 1 0 0,0-1-1 0 0,0 2 1 0 0,2-1-1 0 0,-1 1 1 0 0,-3 7-171 0 0,12-18 2 0 0,-1 0 0 0 0,1 0-1 0 0,-1 0 1 0 0,1 0 0 0 0,0 0 0 0 0,-1 1 0 0 0,1-1 0 0 0,0 0 0 0 0,0 0 0 0 0,-1 0 0 0 0,1 0 0 0 0,0 0 0 0 0,0 0 0 0 0,0 1 0 0 0,1-1 0 0 0,-1 0 0 0 0,0 0 0 0 0,0 0 0 0 0,1 0 0 0 0,-1 0 0 0 0,0 0 0 0 0,1 0 0 0 0,-1 0 0 0 0,1 0 0 0 0,-1 0 0 0 0,1 1-2 0 0,1-1 0 0 0,-1 0 1 0 0,1 0-1 0 0,-1 1 1 0 0,1-1 0 0 0,0-1-1 0 0,-1 1 1 0 0,1 0-1 0 0,0 0 1 0 0,0 0-1 0 0,0-1 1 0 0,0 1 0 0 0,-1-1-1 0 0,1 0 1 0 0,2 1-1 0 0,3-1-4 0 0,1 1 1 0 0,0-1-1 0 0,0-1 1 0 0,-1 1 0 0 0,1-1-1 0 0,0-1 1 0 0,2 0 3 0 0,9-4-12 0 0,-1-1 1 0 0,0 0 0 0 0,0-2-1 0 0,-1 0 1 0 0,3-3 11 0 0,-13 8-3 0 0,-1 0 1 0 0,1 0 0 0 0,-1-1 0 0 0,-1 0 0 0 0,1 0-1 0 0,-1-1 1 0 0,0 1 0 0 0,0-1 0 0 0,0 0 0 0 0,-1 0-1 0 0,0-1 1 0 0,0 1 0 0 0,-1-1 0 0 0,3-6 2 0 0,-6 12 1 0 0,1 0 1 0 0,-1 0-1 0 0,0 0 1 0 0,1 0-1 0 0,-1 0 1 0 0,0 0-1 0 0,0 0 0 0 0,0 0 1 0 0,0 0-1 0 0,0 0 1 0 0,0 0-1 0 0,0 0 1 0 0,0 0-1 0 0,0 0 1 0 0,0 0-1 0 0,0 0 0 0 0,-1 0 1 0 0,1 0-1 0 0,0 0 1 0 0,-1 0-1 0 0,1 1 1 0 0,-1-1-1 0 0,1 0 0 0 0,-1 0 1 0 0,1 0-1 0 0,-1 0 1 0 0,0 1-1 0 0,1-1 1 0 0,-1 0-1 0 0,0 0 1 0 0,1 1-1 0 0,-1-1 0 0 0,0 1 1 0 0,0-1-1 0 0,0 1 1 0 0,0-1-1 0 0,0 1 1 0 0,0-1-1 0 0,0 1 0 0 0,0 0 1 0 0,0 0-1 0 0,0-1-1 0 0,-1 1 12 0 0,-1 0 0 0 0,0 0 0 0 0,1 0 0 0 0,-1 0 0 0 0,1 1 0 0 0,-1-1 0 0 0,0 1 0 0 0,1-1 0 0 0,-1 1 0 0 0,1 0 0 0 0,0 0 0 0 0,-1 0 0 0 0,1 1 0 0 0,0-1 0 0 0,-1 0 0 0 0,1 1 0 0 0,0-1 0 0 0,0 1 0 0 0,0 0-12 0 0,-6 6 96 0 0,1-1-1 0 0,0 1 1 0 0,1 1 0 0 0,0-1 0 0 0,0 2-96 0 0,-30 55 546 0 0,4 1 1 0 0,3 1 0 0 0,-11 41-547 0 0,39-106 4 0 0,-35 94 83 0 0,34-90-95 0 0,-1-1 0 0 0,0 0 0 0 0,0 0 1 0 0,0 0-1 0 0,0 0 0 0 0,-1 0 0 0 0,0-1 8 0 0,3-2-4 0 0,1-2-6 0 0,-1 0 0 0 0,1 0 0 0 0,0 0 0 0 0,0 0-1 0 0,0 0 1 0 0,0 0 0 0 0,0 0 0 0 0,0 0 0 0 0,0 0 0 0 0,0 1 0 0 0,-1-1 0 0 0,1 0 0 0 0,0 0 0 0 0,0 0 0 0 0,0 0 0 0 0,0 0 0 0 0,0 0 0 0 0,0 0 0 0 0,0 0-1 0 0,-1 0 1 0 0,1 0 0 0 0,0 0 0 0 0,0 0 0 0 0,0 0 0 0 0,0 0 0 0 0,0 0 0 0 0,0 0 0 0 0,-1 0 0 0 0,1 0 0 0 0,0 0 0 0 0,0 0 0 0 0,0 0 0 0 0,0 0 0 0 0,0-1-1 0 0,0 1 1 0 0,0 0 0 0 0,-1 0 0 0 0,1 0 0 0 0,0 0 0 0 0,0 0 0 0 0,0 0 0 0 0,0 0 0 0 0,0 0 0 0 0,0 0 0 0 0,0 0 0 0 0,0-1 0 0 0,0 1 0 0 0,0 0 0 0 0,0 0-1 0 0,0 0 1 0 0,0 0 0 0 0,0 0 0 0 0,-1 0 10 0 0,-2-12-980 0 0,-1-11-1779 0 0,3 3-1245 0 0,1 0 0 0 0,3-17 4004 0 0,1 2-2256 0 0</inkml:trace>
  <inkml:trace contextRef="#ctx0" brushRef="#br1" timeOffset="175369.701">17257 5658 440 0 0,'12'-1'1473'0'0,"1"0"0"0"0,-1 1 0 0 0,1 0 0 0 0,-1 1-1 0 0,1 1 1 0 0,0 0-1473 0 0,1 1 411 0 0,-1 1-1 0 0,1 1 0 0 0,-1 0 1 0 0,0 0-1 0 0,0 1 0 0 0,0 1 1 0 0,-1 1-1 0 0,2 1-410 0 0,47 36 478 0 0,-1 4 0 0 0,32 34-478 0 0,-32-28-27 0 0,-44-39-37 0 0,-10-10-216 0 0,1 1 0 0 0,0-1-1 0 0,0-1 1 0 0,0 1-1 0 0,1-1 1 0 0,-1-1-1 0 0,7 3 281 0 0,-13-6-247 0 0,0-1 0 0 0,0 0 0 0 0,0 0 0 0 0,0 0 0 0 0,1 0-1 0 0,-1 0 1 0 0,0 0 0 0 0,0 0 0 0 0,0 0 0 0 0,0-1 0 0 0,1 1-1 0 0,-1 0 1 0 0,0-1 0 0 0,0 1 0 0 0,0-1 0 0 0,0 1 0 0 0,0-1-1 0 0,0 1 1 0 0,0-1 0 0 0,0 0 0 0 0,0 0 0 0 0,0 1 0 0 0,0-1-1 0 0,-1 0 1 0 0,1 0 0 0 0,0 0 0 0 0,0 0 0 0 0,-1 0 0 0 0,1 0-1 0 0,-1 0 1 0 0,1 0 0 0 0,-1 0 0 0 0,1 0 0 0 0,-1 0 0 0 0,1-2 247 0 0,6-13-1896 0 0</inkml:trace>
  <inkml:trace contextRef="#ctx0" brushRef="#br1" timeOffset="175649.144">18098 5515 1152 0 0,'-50'24'8335'0'0,"-42"27"-8335"0"0,49-23 1451 0 0,0 2 0 0 0,2 2 0 0 0,-21 21-1451 0 0,37-29 663 0 0,-33 29 2308 0 0,-24 32-2971 0 0,67-67 113 0 0,0 0 0 0 0,1 1-1 0 0,1 0 1 0 0,1 1 0 0 0,1 0 0 0 0,1 1 0 0 0,-3 7-113 0 0,12-24 0 0 0,0-1 1 0 0,0 1-1 0 0,0-1 1 0 0,1 1-1 0 0,-1 0 0 0 0,1-1 1 0 0,-1 1-1 0 0,1 0 1 0 0,1 0-1 0 0,-1-1 1 0 0,0 1-1 0 0,1 0 1 0 0,0-1-1 0 0,0 1 1 0 0,1 2-1 0 0,-2-5-117 0 0,1 0 1 0 0,-1 0 0 0 0,1 0 0 0 0,0 1 0 0 0,-1-1-1 0 0,1 0 1 0 0,0 0 0 0 0,0 0 0 0 0,0-1-1 0 0,0 1 1 0 0,0 0 0 0 0,0 0 0 0 0,0 0 0 0 0,0-1-1 0 0,0 1 1 0 0,0-1 0 0 0,1 1 0 0 0,0 0 116 0 0,0-1-453 0 0,0 1 1 0 0,0-1 0 0 0,0 0 0 0 0,0 0-1 0 0,0 0 1 0 0,0 0 0 0 0,1 0 0 0 0,-1-1-1 0 0,0 1 1 0 0,0-1 0 0 0,0 1 0 0 0,0-1-1 0 0,0 0 1 0 0,0 1 0 0 0,0-2 452 0 0,29-16-5913 0 0,-15 5 3615 0 0</inkml:trace>
  <inkml:trace contextRef="#ctx0" brushRef="#br1" timeOffset="188115.458">19207 7172 1112 0 0,'-2'0'422'0'0,"1"0"0"0"0,-1 0-1 0 0,0-1 1 0 0,0 1 0 0 0,1-1 0 0 0,-1 1 0 0 0,0-1-1 0 0,1 1 1 0 0,-1-1 0 0 0,1 0 0 0 0,-1 0 0 0 0,1 1-1 0 0,-1-1 1 0 0,1 0 0 0 0,0-1 0 0 0,-1 1 0 0 0,1 0-1 0 0,0 0 1 0 0,0-1 0 0 0,0 1 0 0 0,0 0-1 0 0,0-1-421 0 0,0 1 91 0 0,1 0-1 0 0,-1 0 0 0 0,1 0 0 0 0,-1 0 0 0 0,1 0 0 0 0,0 0 0 0 0,0 0 0 0 0,-1 0 0 0 0,1 0 0 0 0,0 0 0 0 0,0 0 1 0 0,0 0-1 0 0,0 0 0 0 0,0 0 0 0 0,0 0 0 0 0,0 0 0 0 0,1 0 0 0 0,-1 0 0 0 0,0 0 0 0 0,1 0 0 0 0,-1 0 0 0 0,0 0 0 0 0,1 0 1 0 0,-1 0-1 0 0,1 0 0 0 0,-1 1 0 0 0,1-1 0 0 0,0 0 0 0 0,-1 0 0 0 0,1 0 0 0 0,0 1 0 0 0,0-1 0 0 0,0 0 0 0 0,-1 1 1 0 0,1-1-1 0 0,1 1-90 0 0,14-11 54 0 0,1 2 1 0 0,0 1-1 0 0,0 0 1 0 0,1 1-1 0 0,0 0 1 0 0,12-1-55 0 0,36-8 29 0 0,15 2-29 0 0,-68 11 10 0 0,26-3-2 0 0,132-21 14 0 0,-138 24-16 0 0,-1 2 1 0 0,1 0 0 0 0,0 3 0 0 0,8 1-7 0 0,-39-3 1 0 0,0 0 0 0 0,0 1 0 0 0,0-1 0 0 0,0 0 0 0 0,0 1 1 0 0,0-1-1 0 0,0 1 0 0 0,0 0 0 0 0,0 0 0 0 0,0 0 0 0 0,-1 0 0 0 0,1 0 0 0 0,0 0 0 0 0,-1 0 1 0 0,1 0-1 0 0,-1 1 0 0 0,1-1-1 0 0,-1 0 1 0 0,-1 0 0 0 0,1 0 0 0 0,-1 0-1 0 0,1 1 1 0 0,-1-1 0 0 0,0 0 0 0 0,1 0 0 0 0,-1 0 0 0 0,0 0 0 0 0,0 0 0 0 0,0 0 0 0 0,0 0 0 0 0,0 0 0 0 0,0 1 0 0 0,0-1 0 0 0,0 0 0 0 0,-1 0 0 0 0,1 0-1 0 0,0 0 1 0 0,-1 0 0 0 0,1 0 0 0 0,-1 1-1 0 0,-3 6 8 0 0,-1 0 0 0 0,-1 1-1 0 0,1-2 1 0 0,-1 1 0 0 0,-1-1-1 0 0,-2 3-7 0 0,-5 6 18 0 0,13-15-17 0 0,-1 1 0 0 0,0 0 0 0 0,1 0 0 0 0,-1 0 0 0 0,1 0 0 0 0,0 0 0 0 0,0 0 0 0 0,-1 1 0 0 0,1-1 0 0 0,1 0 0 0 0,-1 0 0 0 0,0 1 0 0 0,0-1 0 0 0,1 1 0 0 0,0-1 0 0 0,-1 1 0 0 0,1-1 0 0 0,0 1 0 0 0,0-1 0 0 0,1 2-1 0 0,0-2-1 0 0,0-1-1 0 0,0 1 1 0 0,0 0 0 0 0,0-1-1 0 0,1 1 1 0 0,-1-1 0 0 0,0 1 0 0 0,1-1-1 0 0,0 0 1 0 0,-1 1 0 0 0,1-1-1 0 0,0 0 1 0 0,0 0 0 0 0,-1 0 0 0 0,1 0-1 0 0,0-1 1 0 0,0 1 0 0 0,0 0-1 0 0,0-1 1 0 0,0 0 0 0 0,0 1 0 0 0,0-1-1 0 0,0 0 1 0 0,0 0 0 0 0,0 0 1 0 0,26 3-107 0 0,-1-2 1 0 0,0 0 0 0 0,23-4 106 0 0,36-9-3905 0 0,-83 11 3466 0 0,1 1 1 0 0,-1-1-1 0 0,0 0 1 0 0,0 0-1 0 0,0 0 1 0 0,-1 0-1 0 0,1 0 1 0 0,0-1-1 0 0,0 1 1 0 0,-1-1-1 0 0,1 0 1 0 0,-1 0-1 0 0,1 0 1 0 0,-1 0-1 0 0,0 0 1 0 0,1-1-1 0 0,-1 1 439 0 0,3-9-1890 0 0</inkml:trace>
  <inkml:trace contextRef="#ctx0" brushRef="#br1" timeOffset="188428.625">19689 7474 1460 0 0,'-8'6'1121'0'0,"0"0"-1"0"0,-1-1 0 0 0,1 1 1 0 0,-1-2-1 0 0,0 1 1 0 0,-1-1-1 0 0,1-1 1 0 0,-1 0-1 0 0,0 0 0 0 0,-1-1-1120 0 0,104-39 1153 0 0,-57 25-1150 0 0,23-7 10 0 0,17-1-13 0 0,-58 16 1 0 0,0 1 0 0 0,0 0 0 0 0,0 2 0 0 0,0 0 0 0 0,1 1 0 0 0,9 1-1 0 0,-26-1 5 0 0,-1 0 1 0 0,1 0 0 0 0,0 0 0 0 0,0 1 0 0 0,-1-1 0 0 0,1 0 0 0 0,-1 1 0 0 0,1 0 0 0 0,0-1-1 0 0,-1 1 1 0 0,1 0 0 0 0,-1-1 0 0 0,1 1 0 0 0,-1 0 0 0 0,0 0 0 0 0,1 0 0 0 0,-1 0 0 0 0,0 1-1 0 0,0-1 1 0 0,1 0 0 0 0,-1 0 0 0 0,0 2-6 0 0,0 0 26 0 0,0 0 0 0 0,0 0 0 0 0,0 0 0 0 0,-1 0 0 0 0,0 0 0 0 0,1 0 1 0 0,-1 0-1 0 0,0 0 0 0 0,-1 0 0 0 0,1 1-26 0 0,1 27 172 0 0,0-27-145 0 0,0-1 0 0 0,0 0 0 0 0,1 1 0 0 0,0-1-1 0 0,-1 0 1 0 0,1 0 0 0 0,0 0 0 0 0,0 0 0 0 0,1 0-1 0 0,-1-1 1 0 0,0 1 0 0 0,1-1 0 0 0,0 0 0 0 0,0 1-1 0 0,-1-1 1 0 0,1 0 0 0 0,0 0 0 0 0,1-1 0 0 0,-1 1-1 0 0,0-1 1 0 0,0 0 0 0 0,1 0 0 0 0,-1 0 0 0 0,1 0-1 0 0,2 0-26 0 0,11 3-46 0 0,-1-2 0 0 0,1 0 0 0 0,0 0 0 0 0,12-2 46 0 0,50-6-1551 0 0,-42-1-2190 0 0,-1-2 1 0 0,0-1 0 0 0,31-14 3740 0 0,-28 9-1835 0 0</inkml:trace>
  <inkml:trace contextRef="#ctx0" brushRef="#br1" timeOffset="188974.296">21619 6476 1028 0 0,'0'1'355'0'0,"0"1"0"0"0,0-1-1 0 0,0 0 1 0 0,0 1 0 0 0,0-1 0 0 0,0 1 0 0 0,0-1-1 0 0,0 1 1 0 0,0-1 0 0 0,0 1 0 0 0,-1-1 0 0 0,1 0-1 0 0,-1 1 1 0 0,1-1 0 0 0,-1 0 0 0 0,0 1 0 0 0,1-1-1 0 0,-1 0 1 0 0,0 1-355 0 0,-21 31 1126 0 0,14-22-633 0 0,-72 116 1111 0 0,-80 119 3223 0 0,159-244-4795 0 0,-30 41 433 0 0,2 2 0 0 0,-11 24-465 0 0,33-56-20 0 0,1 0 0 0 0,0 0-1 0 0,1 1 1 0 0,1 0 0 0 0,0 0-1 0 0,0 0 1 0 0,2 0 0 0 0,0 1-1 0 0,0-1 1 0 0,2 1 0 0 0,0 9 20 0 0,0-21-160 0 0,0-1 0 0 0,0 1 1 0 0,0-1-1 0 0,1 0 0 0 0,-1 1 1 0 0,1-1-1 0 0,0 0 0 0 0,0 1 1 0 0,-1-1-1 0 0,2 0 1 0 0,-1 0-1 0 0,0 0 0 0 0,0 1 1 0 0,1-1-1 0 0,-1 0 0 0 0,1-1 1 0 0,-1 1-1 0 0,1 0 0 0 0,0 0 1 0 0,0-1-1 0 0,0 1 1 0 0,0-1-1 0 0,1 2 160 0 0,1-2-521 0 0,0 0 0 0 0,-1 0 0 0 0,1-1 0 0 0,0 1 0 0 0,0-1 0 0 0,0 1 0 0 0,0-1-1 0 0,-1 0 1 0 0,1-1 0 0 0,0 1 0 0 0,0-1 0 0 0,0 1 0 0 0,-1-1 0 0 0,4-1 521 0 0,26-9-2537 0 0,6-3 455 0 0</inkml:trace>
  <inkml:trace contextRef="#ctx0" brushRef="#br1" timeOffset="189617.365">21747 7040 1248 0 0,'10'-18'2629'0'0,"-10"18"-2528"0"0,0 0-1 0 0,0-1 1 0 0,0 1-1 0 0,0-1 1 0 0,0 1 0 0 0,0 0-1 0 0,0-1 1 0 0,0 1-1 0 0,0-1 1 0 0,0 1 0 0 0,0 0-1 0 0,0-1 1 0 0,0 1-1 0 0,-1 0 1 0 0,1-1 0 0 0,0 1-1 0 0,0 0 1 0 0,0-1-1 0 0,-1 1 1 0 0,1 0 0 0 0,0-1-1 0 0,-1 1 1 0 0,1 0-1 0 0,0 0 1 0 0,0-1 0 0 0,-1 1-1 0 0,1 0 1 0 0,-1 0-101 0 0,-2-1 235 0 0,0 0 1 0 0,0 0-1 0 0,0 0 1 0 0,0 1-1 0 0,0-1 1 0 0,0 1-1 0 0,0 0 1 0 0,0 0-1 0 0,0 0 1 0 0,-3 1-236 0 0,-10 1 428 0 0,1 0 1 0 0,-1 1-1 0 0,1 1 1 0 0,0 0 0 0 0,0 1-1 0 0,0 1 1 0 0,1 0-1 0 0,-1 1 1 0 0,1 0-1 0 0,1 2 1 0 0,0-1-1 0 0,0 2 1 0 0,1-1-1 0 0,0 2 1 0 0,0 0-1 0 0,-4 6-428 0 0,14-15 42 0 0,0 0-1 0 0,1 0 1 0 0,-1 1-1 0 0,1-1 0 0 0,-1 1 1 0 0,1-1-1 0 0,0 1 0 0 0,0 0 1 0 0,0-1-1 0 0,0 1 1 0 0,0 0-1 0 0,1 0 0 0 0,-1 0 1 0 0,1-1-1 0 0,-1 1 0 0 0,1 0 1 0 0,0 0-1 0 0,1 0 0 0 0,-1 0 1 0 0,0 0-1 0 0,1 0 1 0 0,-1-1-1 0 0,1 1 0 0 0,0 0 1 0 0,0 0-1 0 0,0-1 0 0 0,1 1-41 0 0,0 1 3 0 0,1-1-1 0 0,0 1 0 0 0,-1-1 0 0 0,2 0 0 0 0,-1 0 0 0 0,0 0 0 0 0,1 0 1 0 0,-1-1-1 0 0,1 1 0 0 0,0-1 0 0 0,0 0 0 0 0,0 0 0 0 0,0 0 0 0 0,0-1 1 0 0,0 1-1 0 0,0-1 0 0 0,3 1-2 0 0,4 0-2 0 0,0 0-1 0 0,0-1 1 0 0,0 0 0 0 0,0 0-1 0 0,0-1 1 0 0,0-1 0 0 0,0 0-1 0 0,0 0 1 0 0,0-1 0 0 0,0-1-1 0 0,0 0 1 0 0,-1 0 0 0 0,4-2 2 0 0,-8 3-1 0 0,-1-1 1 0 0,1 0-1 0 0,-1 0 1 0 0,0 0-1 0 0,0 0 1 0 0,0-1-1 0 0,0 0 1 0 0,-1 0-1 0 0,0 0 1 0 0,1 0-1 0 0,-1-1 1 0 0,-1 1-1 0 0,1-1 1 0 0,-1 0-1 0 0,0-1 1 0 0,0 1-1 0 0,0 0 1 0 0,-1-1-1 0 0,0 0 1 0 0,0 1-1 0 0,0-1 1 0 0,-1 0-1 0 0,0 0 1 0 0,1-5 0 0 0,-2 5 2 0 0,0 0 0 0 0,1 0 0 0 0,0 0 0 0 0,0 0 0 0 0,1 0 1 0 0,0 1-1 0 0,0-1 0 0 0,2-4-2 0 0,-2 6 0 0 0,1 1 0 0 0,-1 0 0 0 0,1 0 0 0 0,0 0 0 0 0,-1 0 0 0 0,1 0 0 0 0,0 1 0 0 0,1-1 0 0 0,-1 1 0 0 0,0 0 0 0 0,1 0 0 0 0,-1 0 0 0 0,1 0 0 0 0,0 1 0 0 0,43-16-5 0 0,0 1 1 0 0,1 3-1 0 0,0 2 0 0 0,1 3 0 0 0,0 1 1 0 0,45 0 4 0 0,-40 7 2 0 0,-50 0-2 0 0,0 1 0 0 0,0-1 1 0 0,0 1-1 0 0,-1 0 0 0 0,1 0 0 0 0,0 0 1 0 0,-1 0-1 0 0,1 1 0 0 0,-1-1 0 0 0,1 1 1 0 0,-1 0-1 0 0,3 2 0 0 0,-6-4 0 0 0,0 1 1 0 0,1-1-1 0 0,-1 1 0 0 0,0-1 1 0 0,1 1-1 0 0,-1-1 1 0 0,0 1-1 0 0,0-1 0 0 0,0 1 1 0 0,1 0-1 0 0,-1-1 0 0 0,0 1 1 0 0,0-1-1 0 0,0 1 1 0 0,0 0-1 0 0,0-1 0 0 0,0 1 1 0 0,0 0-1 0 0,-1-1 0 0 0,1 1 1 0 0,0-1-1 0 0,0 1 1 0 0,0-1-1 0 0,0 1 0 0 0,-1 0 1 0 0,1-1-1 0 0,0 1 0 0 0,-1-1 1 0 0,1 1-1 0 0,0-1 1 0 0,-1 1-1 0 0,1-1 0 0 0,-1 0 1 0 0,1 1-1 0 0,-1-1 0 0 0,1 1 1 0 0,-1-1-1 0 0,1 0 1 0 0,-1 1-1 0 0,1-1 0 0 0,-1 0 1 0 0,1 0-1 0 0,-1 1 0 0 0,-30 17 13 0 0,26-16-10 0 0,-60 29 52 0 0,38-20 107 0 0,2 2 0 0 0,0 0 1 0 0,0 1-1 0 0,1 2 0 0 0,1 0 0 0 0,-11 11-162 0 0,33-26 25 0 0,0 0 1 0 0,-1 0-1 0 0,1 0 0 0 0,0 0 1 0 0,0 0-1 0 0,0 0 0 0 0,0 0 1 0 0,0 1-1 0 0,0-1 0 0 0,0 0 1 0 0,0 1-1 0 0,1-1 0 0 0,-1 1 1 0 0,0-1-1 0 0,1 1 1 0 0,-1-1-1 0 0,1 1 0 0 0,0-1 1 0 0,-1 1-1 0 0,1-1 0 0 0,0 1 1 0 0,0 0-1 0 0,0-1 0 0 0,0 1 1 0 0,0-1-1 0 0,1 1 0 0 0,-1-1 1 0 0,0 1-1 0 0,1 0 0 0 0,-1-1 1 0 0,1 1-26 0 0,1 0 3 0 0,-1 0 0 0 0,1 0 0 0 0,0-1 0 0 0,0 1-1 0 0,0-1 1 0 0,0 1 0 0 0,1-1 0 0 0,-1 0 0 0 0,0 0 0 0 0,0 0 0 0 0,1 0 0 0 0,-1 0 0 0 0,1 0 0 0 0,-1-1 0 0 0,1 1 0 0 0,-1-1 0 0 0,1 0 0 0 0,-1 1 0 0 0,1-1 0 0 0,0-1-3 0 0,18 1-18 0 0,1-1 0 0 0,0 0 0 0 0,-1-2 0 0 0,1-1 0 0 0,-1-1-1 0 0,0 0 1 0 0,9-5 18 0 0,-14 4-119 0 0,-1 0 0 0 0,0-1-1 0 0,0 0 1 0 0,0-1-1 0 0,-1-1 1 0 0,0 0-1 0 0,-1-1 1 0 0,0-1-1 0 0,0 0 1 0 0,-1-1 119 0 0,-10 10-31 0 0,0-1 1 0 0,0 1-1 0 0,0 0 0 0 0,-1-1 1 0 0,1 0-1 0 0,-1 1 0 0 0,1-1 1 0 0,-1 0-1 0 0,0 0 1 0 0,0 1-1 0 0,0-1 0 0 0,-1 0 1 0 0,1 0-1 0 0,-1 0 0 0 0,1 0 1 0 0,-1-2 30 0 0,0 5 0 0 0,0-1 0 0 0,0 0 1 0 0,-1 1-1 0 0,1-1 1 0 0,0 1-1 0 0,0-1 0 0 0,0 0 1 0 0,-1 1-1 0 0,1-1 0 0 0,0 1 1 0 0,0-1-1 0 0,-1 1 1 0 0,1-1-1 0 0,-1 1 0 0 0,1-1 1 0 0,0 1-1 0 0,-1-1 0 0 0,1 1 1 0 0,-1-1-1 0 0,1 1 1 0 0,-1 0-1 0 0,1-1 0 0 0,-1 1 1 0 0,0 0-1 0 0,1-1 0 0 0,-1 1 1 0 0,0 0-1 0 0,-1 0 6 0 0,0-1 1 0 0,0 1-1 0 0,0 0 0 0 0,0 0 1 0 0,0 1-1 0 0,0-1 1 0 0,0 0-1 0 0,0 1 0 0 0,0-1 1 0 0,0 1-1 0 0,1 0 0 0 0,-1-1 1 0 0,0 1-1 0 0,0 0-6 0 0,-6 3 18 0 0,0 1-1 0 0,1 0 0 0 0,0 0 1 0 0,0 0-1 0 0,1 1 0 0 0,-1 0 1 0 0,1 0-1 0 0,-3 4-17 0 0,-44 59 141 0 0,37-45-95 0 0,-41 58 33 0 0,35-48-87 0 0,-1 0 0 0 0,-3-1 0 0 0,0-1 0 0 0,-26 22 8 0 0,25-31-28 0 0,-1-1 0 0 0,0-2 0 0 0,-2 0 1 0 0,0-2-1 0 0,-1-2 0 0 0,-12 4 28 0 0,16-8-571 0 0,-1-2 0 0 0,0-2 1 0 0,-13 3 570 0 0,18-7-1259 0 0,0 0 0 0 0,0-2 0 0 0,0 0 0 0 0,-12-2 1259 0 0,27 0-754 0 0,-1 0 0 0 0,1-1 0 0 0,-1 0-1 0 0,1 0 1 0 0,-1-1 0 0 0,1 0-1 0 0,0 0 1 0 0,0-1 0 0 0,0 0 0 0 0,-6-4 754 0 0,-6-7-1956 0 0</inkml:trace>
  <inkml:trace contextRef="#ctx0" brushRef="#br1" timeOffset="186744.293">17026 6931 260 0 0,'1'-1'166'0'0,"-1"0"0"0"0,1 0 0 0 0,0 0 0 0 0,-1 0 0 0 0,1 0 0 0 0,-1 0 0 0 0,1 0 1 0 0,-1 0-1 0 0,0 0 0 0 0,1 0 0 0 0,-1 0 0 0 0,0 0 0 0 0,0 0 0 0 0,0 0 0 0 0,0 0 0 0 0,0 0 0 0 0,0-1 0 0 0,0 1 0 0 0,0 0 0 0 0,0 0 0 0 0,0 0 0 0 0,-1 0 1 0 0,1 0-1 0 0,0 0 0 0 0,-1 0 0 0 0,1 0 0 0 0,-1 0 0 0 0,1 0 0 0 0,-1 0 0 0 0,0 0-166 0 0,0 0 90 0 0,0 1 0 0 0,0 0 0 0 0,0 0 0 0 0,0 0 0 0 0,0-1 1 0 0,0 1-1 0 0,0 0 0 0 0,0 0 0 0 0,0 0 0 0 0,0 1 0 0 0,0-1 0 0 0,0 0 0 0 0,0 0 0 0 0,0 1 0 0 0,0-1 0 0 0,0 0 0 0 0,0 1 1 0 0,1-1-1 0 0,-1 1 0 0 0,0-1 0 0 0,0 1 0 0 0,0-1 0 0 0,0 1 0 0 0,1 0 0 0 0,-1-1 0 0 0,0 1 0 0 0,1 0 0 0 0,-1 0 0 0 0,0-1 0 0 0,1 1 1 0 0,-1 0-1 0 0,1 0 0 0 0,-1 1-90 0 0,-18 26 270 0 0,1 0 0 0 0,2 2 0 0 0,1 0 0 0 0,1 1 1 0 0,2 1-1 0 0,1 0 0 0 0,1 0 0 0 0,2 1 0 0 0,1 0 0 0 0,-2 30-270 0 0,7-39 29 0 0,1 0 0 0 0,1-1-1 0 0,1 1 1 0 0,1 0 0 0 0,2 10-29 0 0,-2-24-211 0 0,0 0 1 0 0,0 0-1 0 0,1 0 0 0 0,0 0 1 0 0,1-1-1 0 0,0 1 1 0 0,1-1-1 0 0,-1 0 0 0 0,2 0 1 0 0,-1-1-1 0 0,1 0 1 0 0,1 0-1 0 0,5 6 211 0 0,-9-12-370 0 0,0 0-1 0 0,-1 0 1 0 0,1 0 0 0 0,0 0-1 0 0,0-1 1 0 0,0 1 0 0 0,1-1-1 0 0,-1 0 1 0 0,0 0-1 0 0,0 0 1 0 0,1 0 0 0 0,-1 0-1 0 0,0-1 1 0 0,1 0 0 0 0,-1 1-1 0 0,1-1 371 0 0,17-2-1720 0 0</inkml:trace>
  <inkml:trace contextRef="#ctx0" brushRef="#br1" timeOffset="187308.615">17194 7371 1060 0 0,'1'-1'170'0'0,"-1"1"0"0"0,1-1 1 0 0,-1 0-1 0 0,1 0 0 0 0,-1 0 0 0 0,1 0 0 0 0,-1 1 1 0 0,0-1-1 0 0,1 0 0 0 0,-1 0 0 0 0,0 0 0 0 0,0 0 1 0 0,1 0-1 0 0,-1 0 0 0 0,0 0 0 0 0,0 0 0 0 0,0 0 1 0 0,0 0-1 0 0,0 0 0 0 0,-1 0 0 0 0,1 0 0 0 0,0 0 1 0 0,0 0-1 0 0,-1 0 0 0 0,1 0 0 0 0,0 1 0 0 0,-1-2-170 0 0,0 1 138 0 0,0 0-1 0 0,-1 1 1 0 0,1-1-1 0 0,0 0 1 0 0,0 1-1 0 0,-1-1 1 0 0,1 1-1 0 0,0 0 1 0 0,0-1-1 0 0,-1 1 1 0 0,1 0-1 0 0,0 0 1 0 0,-1 0-1 0 0,1 0 1 0 0,-1 0-1 0 0,1 0 1 0 0,-1 0-138 0 0,-8 1 293 0 0,1 0 0 0 0,-1 1 1 0 0,0 1-1 0 0,1-1 1 0 0,-2 2-294 0 0,3-1 264 0 0,-12 4 382 0 0,0 1 1 0 0,1 1-1 0 0,-2 2-646 0 0,17-9 80 0 0,0 1 0 0 0,0-1-1 0 0,0 1 1 0 0,0 0-1 0 0,0 0 1 0 0,1 0-1 0 0,0 0 1 0 0,-1 1-1 0 0,1-1 1 0 0,0 1-1 0 0,1 0 1 0 0,-1 0-1 0 0,1 0 1 0 0,0 0-1 0 0,0 0 1 0 0,-2 4-80 0 0,4-6 15 0 0,-1 0 0 0 0,1-1 0 0 0,0 1 0 0 0,0 0 0 0 0,-1 0 0 0 0,1 0 0 0 0,0-1 0 0 0,1 1 0 0 0,-1 0 0 0 0,0 0-1 0 0,0 0 1 0 0,1-1 0 0 0,-1 1 0 0 0,1 0 0 0 0,0-1 0 0 0,-1 1 0 0 0,1 0 0 0 0,0-1 0 0 0,0 1 0 0 0,0-1 0 0 0,0 1 0 0 0,1 0-15 0 0,1 1 6 0 0,-1-1 1 0 0,1 1-1 0 0,0-1 0 0 0,1 0 0 0 0,-1 0 0 0 0,0 0 1 0 0,0-1-1 0 0,1 1 0 0 0,-1-1 0 0 0,1 0 0 0 0,0 0-6 0 0,7 2-6 0 0,-1-1-1 0 0,1 0 0 0 0,0 0 0 0 0,0-2 0 0 0,0 1 0 0 0,0-1 0 0 0,5-1 7 0 0,5-3-25 0 0,1 0 0 0 0,-1-1-1 0 0,0-1 1 0 0,-1-2 0 0 0,0 1-1 0 0,0-2 1 0 0,0-1 0 0 0,-1-1-1 0 0,3-3 26 0 0,25-17-100 0 0,-2-2 0 0 0,-2-3-1 0 0,-1-2 101 0 0,-33 29 31 0 0,-9 6-2 0 0,-19 11 32 0 0,-29 20 94 0 0,44-26-140 0 0,-50 37 682 0 0,49-35-548 0 0,0 1-1 0 0,1-1 1 0 0,0 1-1 0 0,0-1 1 0 0,0 1-1 0 0,0 0 1 0 0,1 0-1 0 0,0 1 1 0 0,-2 3-149 0 0,4-8 12 0 0,1 0 0 0 0,-1 0 1 0 0,1 0-1 0 0,0 0 1 0 0,-1 0-1 0 0,1 0 0 0 0,0 1 1 0 0,0-1-1 0 0,0 0 0 0 0,0 0 1 0 0,0 0-1 0 0,0 0 0 0 0,0 0 1 0 0,0 0-1 0 0,0 0 1 0 0,1 0-1 0 0,-1 0 0 0 0,0 0 1 0 0,1 0-1 0 0,-1 0 0 0 0,1 0 1 0 0,-1 0-1 0 0,1 0 0 0 0,-1 0 1 0 0,1 0-1 0 0,0 0 0 0 0,-1 0-12 0 0,2 1 6 0 0,0-1 0 0 0,0 1 0 0 0,1-1 0 0 0,-1 1 0 0 0,0-1 0 0 0,0 0 0 0 0,1 0 0 0 0,-1 0 0 0 0,1 0 0 0 0,-1-1 0 0 0,3 1-6 0 0,6 1-10 0 0,0 0-1 0 0,1-1 1 0 0,-1 0-1 0 0,10-2 11 0 0,-7 1-9 0 0,0-2-1 0 0,0 0 1 0 0,0-1-1 0 0,0 0 0 0 0,9-4 10 0 0,-17 5-7 0 0,-1 0 0 0 0,1 0 0 0 0,0-1 0 0 0,-1 0-1 0 0,1 0 1 0 0,-1 0 0 0 0,0-1 0 0 0,0 0 0 0 0,-1 0-1 0 0,1 0 1 0 0,-1 0 0 0 0,0-1 0 0 0,0 0-1 0 0,1 0 8 0 0,-5 5 0 0 0,0-1 0 0 0,1 1 0 0 0,-1 0 0 0 0,0 0 0 0 0,1-1 0 0 0,-1 1 0 0 0,0 0 0 0 0,1-1 0 0 0,-1 1 0 0 0,0 0 0 0 0,0-1 0 0 0,0 1 0 0 0,1-1 0 0 0,-1 1 0 0 0,0 0 0 0 0,0-1-1 0 0,0 1 1 0 0,0-1 0 0 0,0 1 0 0 0,1-1 0 0 0,-1 1 0 0 0,0 0 0 0 0,0-1 0 0 0,0 1 0 0 0,0-1 0 0 0,0 1 0 0 0,-1-1 0 0 0,1 1 0 0 0,0-1 0 0 0,0 1 0 0 0,0 0 0 0 0,0-1 0 0 0,0 1 0 0 0,-1-1-1 0 0,1 1 1 0 0,0 0 0 0 0,0-1 0 0 0,0 1 0 0 0,-1 0 0 0 0,1-1 0 0 0,0 1 0 0 0,-1 0 0 0 0,1-1 0 0 0,0 1 0 0 0,-1 0 0 0 0,1 0 0 0 0,0-1 0 0 0,-1 1 0 0 0,1 0 0 0 0,-1 0 0 0 0,1 0 0 0 0,0-1-1 0 0,-1 1 1 0 0,1 0 0 0 0,-1 0 0 0 0,1 0 0 0 0,-1 0 0 0 0,1 0 0 0 0,0 0 0 0 0,-1 0 0 0 0,1 0 0 0 0,-1 0 0 0 0,1 0 0 0 0,-1 0 0 0 0,1 0 0 0 0,-1 0 0 0 0,1 1 0 0 0,-31 7 23 0 0,15 1-12 0 0,0 2 0 0 0,0 0 0 0 0,1 1-1 0 0,0 0 1 0 0,1 1 0 0 0,1 1 0 0 0,-5 6-11 0 0,-13 17 16 0 0,2 2-1 0 0,-7 14-15 0 0,25-36-3 0 0,1 1-1 0 0,-8 17 4 0 0,16-30-8 0 0,0 0 0 0 0,0 0 0 0 0,0 0 0 0 0,1 0 0 0 0,0 1 0 0 0,0-1 0 0 0,0 1 0 0 0,0-1 0 0 0,1 1 0 0 0,0-1 0 0 0,0 1 0 0 0,1-1 0 0 0,0 3 8 0 0,-1-7-107 0 0,0 0 0 0 0,0 0 1 0 0,0-1-1 0 0,0 1 0 0 0,1 0 0 0 0,-1 0 1 0 0,0-1-1 0 0,0 1 0 0 0,1 0 1 0 0,-1 0-1 0 0,1-1 0 0 0,-1 1 1 0 0,1 0-1 0 0,-1-1 0 0 0,1 1 0 0 0,-1-1 1 0 0,1 1-1 0 0,-1 0 0 0 0,1-1 1 0 0,0 1-1 0 0,-1-1 0 0 0,1 0 0 0 0,0 1 1 0 0,-1-1-1 0 0,1 0 0 0 0,0 1 1 0 0,0-1-1 0 0,-1 0 0 0 0,1 0 0 0 0,0 1 1 0 0,0-1-1 0 0,0 0 0 0 0,-1 0 1 0 0,1 0-1 0 0,0 0 0 0 0,0 0 0 0 0,0 0 1 0 0,-1 0-1 0 0,1 0 0 0 0,0-1 1 0 0,0 1-1 0 0,-1 0 0 0 0,1 0 0 0 0,0-1 1 0 0,0 1-1 0 0,-1 0 0 0 0,1-1 1 0 0,0 1-1 0 0,-1-1 0 0 0,1 1 1 0 0,0-1 106 0 0,5-3-1262 0 0,0 0 1 0 0,0-1-1 0 0,-1 0 1 0 0,1 0-1 0 0,0-1 1262 0 0,-5 5-53 0 0,20-21-2153 0 0</inkml:trace>
  <inkml:trace contextRef="#ctx0" brushRef="#br1" timeOffset="187727.146">18212 7222 848 0 0,'1'1'239'0'0,"1"0"0"0"0,-1 0 0 0 0,0 0 0 0 0,0 1 0 0 0,0-1 0 0 0,0 0 0 0 0,0 0 0 0 0,0 1 0 0 0,0-1 0 0 0,-1 0 0 0 0,1 1-1 0 0,0-1 1 0 0,-1 1 0 0 0,1-1 0 0 0,-1 1 0 0 0,1-1 0 0 0,-1 1 0 0 0,0 0 0 0 0,0-1 0 0 0,0 1 0 0 0,0-1 0 0 0,0 1 0 0 0,0-1 0 0 0,0 1 0 0 0,0 0 0 0 0,0-1 0 0 0,-1 1 0 0 0,1-1 0 0 0,-1 1 0 0 0,1-1-1 0 0,-1 1 1 0 0,0 0-239 0 0,-4 7 495 0 0,1-1 0 0 0,-2 1 0 0 0,1-1 0 0 0,-1 0 0 0 0,-2 1-495 0 0,-6 10 132 0 0,-24 34 449 0 0,3-5-61 0 0,1 2 0 0 0,3 1 0 0 0,3 2 0 0 0,-6 16-520 0 0,21-43-176 0 0,6-11-2077 0 0,18-31-909 0 0,32-60-796 0 0,-5-4 3678 0 0,-14 27 2566 0 0,3 0-1 0 0,6-3-2285 0 0,-24 44 225 0 0,1-1 0 0 0,1 2-1 0 0,0-1 1 0 0,0 1 0 0 0,1 1 0 0 0,0 0-1 0 0,1 1 1 0 0,0 1 0 0 0,1 0 0 0 0,0 0-1 0 0,0 1 1 0 0,0 1 0 0 0,1 0 0 0 0,0 1-1 0 0,0 1 1 0 0,0 0 0 0 0,1 2 0 0 0,-1-1-1 0 0,1 2 1 0 0,0 0 0 0 0,-1 1 0 0 0,10 1-225 0 0,-19-1 3 0 0,-1 2 1 0 0,1-1 0 0 0,0 1 0 0 0,0 0 0 0 0,-1 0 0 0 0,1 0 0 0 0,-1 1 0 0 0,0 0 0 0 0,0 0 0 0 0,0 0-1 0 0,0 1 1 0 0,2 1-4 0 0,-6-4 1 0 0,1 1-1 0 0,-1-1 1 0 0,0 0-1 0 0,1 1 1 0 0,-1-1-1 0 0,0 0 1 0 0,0 1-1 0 0,0 0 1 0 0,0-1-1 0 0,0 1 0 0 0,0 0 1 0 0,0-1-1 0 0,-1 1 1 0 0,1 0-1 0 0,-1 0 1 0 0,1 0-1 0 0,-1 0 1 0 0,1-1-1 0 0,-1 1 1 0 0,0 0-1 0 0,0 0 0 0 0,0 0 1 0 0,0 0-1 0 0,-1 0 1 0 0,1 0-1 0 0,0 0 1 0 0,-1-1-1 0 0,1 1 1 0 0,-1 0-1 0 0,0 0 1 0 0,1 0-1 0 0,-1-1 0 0 0,0 1 1 0 0,0 0-1 0 0,0-1 1 0 0,0 1-1 0 0,-1-1 1 0 0,1 1-1 0 0,-1-1 0 0 0,-6 7-1 0 0,0-1 0 0 0,-1 0 0 0 0,1 0 0 0 0,-2-1 1 0 0,1-1-1 0 0,-1 1 0 0 0,1-2 0 0 0,-1 1 0 0 0,-1-1 0 0 0,1-1 0 0 0,-4 1 1 0 0,-23 6-6 0 0,-1-2 0 0 0,-21 1 6 0 0,51-8-2 0 0,-8 2-7 0 0,0-1-1 0 0,-1-1 1 0 0,1 0-1 0 0,-1-1 0 0 0,1-1 1 0 0,-15-2 9 0 0,31 3-24 0 0,-1 0 0 0 0,1 0 1 0 0,-1 0-1 0 0,1 0 0 0 0,-1 0 0 0 0,1 0 1 0 0,0 0-1 0 0,-1 0 0 0 0,1 0 1 0 0,-1 0-1 0 0,1-1 0 0 0,0 1 0 0 0,-1 0 1 0 0,1 0-1 0 0,-1 0 0 0 0,1-1 0 0 0,0 1 1 0 0,-1 0-1 0 0,1 0 0 0 0,0-1 0 0 0,-1 1 1 0 0,1 0-1 0 0,0-1 0 0 0,0 1 1 0 0,-1 0-1 0 0,1-1 0 0 0,0 1 0 0 0,0 0 1 0 0,0-1-1 0 0,-1 1 0 0 0,1 0 0 0 0,0-1 1 0 0,0 1-1 0 0,0-1 0 0 0,0 1 0 0 0,0-1 1 0 0,0 1-1 0 0,0 0 0 0 0,0-1 24 0 0,14-12-2172 0 0,28-6-2383 0 0,-10 9 2165 0 0,4-1 265 0 0</inkml:trace>
  <inkml:trace contextRef="#ctx0" brushRef="#br1" timeOffset="190037.295">22919 6857 492 0 0,'5'2'1044'0'0,"0"-1"1"0"0,1 1-1 0 0,-1 0 1 0 0,0 0-1 0 0,0 1 0 0 0,0 0 1 0 0,0-1-1 0 0,3 4-1044 0 0,-5-3 214 0 0,1 1-1 0 0,-1-1 1 0 0,0 1-1 0 0,-1-1 1 0 0,1 1 0 0 0,-1 0-1 0 0,1 2-213 0 0,29 48 7 0 0,3 0-1 0 0,2-3 0 0 0,2-1 1 0 0,2-1-1 0 0,3-3 0 0 0,40 34-6 0 0,-69-66-1179 0 0,1-2 0 0 0,0 0 0 0 0,1-1 0 0 0,0 0 0 0 0,0-1-1 0 0,1-2 1 0 0,4 2 1179 0 0,12 1-1854 0 0</inkml:trace>
  <inkml:trace contextRef="#ctx0" brushRef="#br1" timeOffset="191316.722">23573 6859 772 0 0,'21'-27'3355'0'0,"-21"26"-3176"0"0,1 0-1 0 0,0 0 1 0 0,0 0-1 0 0,0-1 0 0 0,-1 1 1 0 0,1 0-1 0 0,-1-1 0 0 0,1 1 1 0 0,-1 0-1 0 0,1-1 1 0 0,-1 1-1 0 0,0-1 0 0 0,0 1 1 0 0,0-1-1 0 0,0 1 0 0 0,0 0 1 0 0,0-1-1 0 0,0 1 1 0 0,0-1-1 0 0,0 1 0 0 0,-1-1-178 0 0,1 1 47 0 0,-1 1-1 0 0,0 0 1 0 0,1-1-1 0 0,-1 1 1 0 0,0 0-1 0 0,1 0 1 0 0,-1 0-1 0 0,0-1 1 0 0,1 1-1 0 0,-1 0 1 0 0,0 0-1 0 0,0 0 1 0 0,1 0-1 0 0,-1 0 1 0 0,0 0-1 0 0,1 0 1 0 0,-1 1-1 0 0,0-1 1 0 0,0 0-1 0 0,1 0 1 0 0,-1 0-1 0 0,0 1 0 0 0,1-1 1 0 0,-1 0-1 0 0,0 1-46 0 0,-21 9 532 0 0,17-8-361 0 0,-72 41 1625 0 0,2 4-1 0 0,2 2 1 0 0,-63 57-1796 0 0,86-65 367 0 0,1 2 0 0 0,3 1 0 0 0,-30 39-367 0 0,58-60-190 0 0,0 0 1 0 0,2 1 0 0 0,0 1 0 0 0,2 0-1 0 0,1 1 1 0 0,1 0 0 0 0,1 1-1 0 0,1 0 1 0 0,-2 16 189 0 0,3 7-2721 0 0,7-34 569 0 0,-1 0 0 0 0,0 0 0 0 0,-1-1 0 0 0,-4 9 2152 0 0,-3-4-2457 0 0</inkml:trace>
  <inkml:trace contextRef="#ctx0" brushRef="#br1" timeOffset="200287.365">16649 8938 28 0 0,'1'-5'312'0'0,"0"1"0"0"0,0 0 0 0 0,1 0 0 0 0,-1 0-1 0 0,1 0 1 0 0,0 0 0 0 0,0 1 0 0 0,1-1 0 0 0,-1 0 0 0 0,1 1 0 0 0,0 0 0 0 0,2-3-312 0 0,44-33 268 0 0,-39 32-294 0 0,-1 0 1 0 0,0 0-1 0 0,0-1 0 0 0,0 0 0 0 0,2-4 26 0 0,-8 9 231 0 0,-1 0-1 0 0,0 0 1 0 0,0-1 0 0 0,0 1 0 0 0,-1-1-1 0 0,1 1 1 0 0,-1-1 0 0 0,0 1 0 0 0,0-1-1 0 0,0 0 1 0 0,0 1 0 0 0,0-1 0 0 0,-1 0-1 0 0,0 0 1 0 0,0 1 0 0 0,0-1 0 0 0,0 0-1 0 0,-1-4-230 0 0,0 6 154 0 0,0 0 0 0 0,0-1-1 0 0,0 1 1 0 0,0 0 0 0 0,0-1 0 0 0,0 1-1 0 0,0 0 1 0 0,-1 0 0 0 0,1 0-1 0 0,-1 0 1 0 0,0 0 0 0 0,1 0-1 0 0,-1 0 1 0 0,0 1 0 0 0,0-1-1 0 0,0 1 1 0 0,0-1 0 0 0,0 1-1 0 0,-1 0 1 0 0,1 0 0 0 0,0 0-1 0 0,-1 0 1 0 0,1 0 0 0 0,-1 0 0 0 0,1 1-1 0 0,0-1 1 0 0,-1 1 0 0 0,0 0-154 0 0,-8-2 535 0 0,0 1 1 0 0,0 0-1 0 0,1 1 1 0 0,-1 0 0 0 0,-11 2-536 0 0,-9 3 507 0 0,-1 2 0 0 0,2 1 1 0 0,-1 1-1 0 0,1 1 0 0 0,0 2 1 0 0,1 1-1 0 0,1 1 0 0 0,0 2 1 0 0,1 1-1 0 0,0 0 0 0 0,-1 5-507 0 0,-5 4 107 0 0,2 1 0 0 0,1 1-1 0 0,1 2 1 0 0,2 1 0 0 0,1 1-1 0 0,1 1 1 0 0,2 1 0 0 0,-6 14-107 0 0,22-36 4 0 0,1 1 0 0 0,0-1 0 0 0,0 1 0 0 0,2 0 0 0 0,-1 1 0 0 0,2-1 0 0 0,0 1 0 0 0,0-1 0 0 0,1 10-4 0 0,1-17-2 0 0,1-1 0 0 0,1 1 1 0 0,-1 0-1 0 0,1-1 1 0 0,0 1-1 0 0,1-1 0 0 0,-1 1 1 0 0,1-1-1 0 0,0 0 1 0 0,0 1-1 0 0,1-1 0 0 0,-1 0 1 0 0,1 0-1 0 0,0-1 0 0 0,1 1 1 0 0,-1-1-1 0 0,1 1 1 0 0,0-1-1 0 0,0 0 0 0 0,0 0 1 0 0,0-1-1 0 0,1 1 1 0 0,0-1-1 0 0,2 1 2 0 0,8 4-107 0 0,1 0 0 0 0,-1-2 0 0 0,1 0 0 0 0,1 0 0 0 0,-1-2 0 0 0,1 0-1 0 0,-1-1 1 0 0,1 0 0 0 0,0-2 0 0 0,4 1 107 0 0,21-1-2417 0 0,1-2 0 0 0,0-2 1 0 0,20-5 2416 0 0,-31 4-3167 0 0,-1-2 1 0 0,0-2 0 0 0,26-10 3166 0 0,-14 0-2324 0 0</inkml:trace>
  <inkml:trace contextRef="#ctx0" brushRef="#br1" timeOffset="200819.328">16791 9147 784 0 0,'-1'-2'427'0'0,"1"0"0"0"0,0-1 0 0 0,-1 1-1 0 0,0 0 1 0 0,0 0 0 0 0,1 0 0 0 0,-1 0 0 0 0,0 0 0 0 0,-1 0-1 0 0,1 0 1 0 0,0 0 0 0 0,-1 0 0 0 0,1 0 0 0 0,-1 0 0 0 0,1 1 0 0 0,-1-1-1 0 0,0 1 1 0 0,0-1 0 0 0,0 1 0 0 0,0 0 0 0 0,0 0 0 0 0,0-1-1 0 0,0 2 1 0 0,0-1 0 0 0,0 0 0 0 0,0 0 0 0 0,0 1 0 0 0,-1-1-1 0 0,1 1 1 0 0,0-1 0 0 0,-2 1-427 0 0,-3-1 463 0 0,0 0-1 0 0,0 0 1 0 0,-1 1-1 0 0,1-1 1 0 0,0 2-1 0 0,-1-1 1 0 0,1 1-1 0 0,0 0 1 0 0,-5 2-463 0 0,6-1 164 0 0,-1 1-1 0 0,1 0 1 0 0,0 0 0 0 0,0 0 0 0 0,1 1-1 0 0,-1-1 1 0 0,1 2 0 0 0,0-1-1 0 0,0 0 1 0 0,0 1 0 0 0,0 0 0 0 0,1 0-1 0 0,0 1 1 0 0,0-1 0 0 0,0 1-1 0 0,-1 2-163 0 0,4-5 4 0 0,0 0-1 0 0,0-1 0 0 0,0 1 1 0 0,0 0-1 0 0,0 0 0 0 0,0 0 1 0 0,1 0-1 0 0,0 0 0 0 0,-1 0 1 0 0,1 0-1 0 0,0 0 0 0 0,0-1 1 0 0,1 1-1 0 0,-1 0 0 0 0,1 0 1 0 0,-1 0-1 0 0,1 0 0 0 0,0 0 1 0 0,0 0-1 0 0,0-1 0 0 0,1 1 0 0 0,-1 0 1 0 0,0-1-1 0 0,1 1 0 0 0,0-1 1 0 0,0 0-1 0 0,0 1 0 0 0,0-1 1 0 0,0 0-1 0 0,0 0 0 0 0,0 0 1 0 0,0-1-1 0 0,1 1 0 0 0,-1 0 1 0 0,1-1-1 0 0,0 0 0 0 0,-1 1 1 0 0,3-1-4 0 0,2 3-3 0 0,0-1 1 0 0,1-1 0 0 0,0 0-1 0 0,0 0 1 0 0,0 0 0 0 0,0-1 0 0 0,0 0-1 0 0,0 0 1 0 0,0-1 0 0 0,0 0-1 0 0,0-1 1 0 0,0 0 0 0 0,0 0-1 0 0,0 0 1 0 0,0-1 0 0 0,0-1 0 0 0,0 1-1 0 0,-1-1 1 0 0,5-2 2 0 0,-7 3-179 0 0,0-1-1 0 0,0 1 1 0 0,-1-1-1 0 0,1 0 1 0 0,-1 0 0 0 0,1-1-1 0 0,-1 1 1 0 0,0-1 0 0 0,-1 0-1 0 0,1 0 1 0 0,0 0-1 0 0,-1 0 1 0 0,0-1 0 0 0,0 0-1 0 0,0 1 1 0 0,-1-1-1 0 0,0 0 1 0 0,0 0 0 0 0,0 0-1 0 0,0-1 1 0 0,-1 1-1 0 0,0 0 1 0 0,0-1 0 0 0,0 1-1 0 0,-1 0 1 0 0,0-1 0 0 0,0 1-1 0 0,0-1 1 0 0,-1 0 179 0 0,1 3-280 0 0,-5-33-1246 0 0,6 19-1323 0 0,3 21 2532 0 0,-1 0 0 0 0,1-1 0 0 0,0 1 0 0 0,0-1 0 0 0,0 0 0 0 0,1 0 0 0 0,-1-1 0 0 0,1 1 1 0 0,0-1-1 0 0,0 0 0 0 0,-1 0 0 0 0,1-1 0 0 0,0 1 0 0 0,1-1 0 0 0,-1 0 0 0 0,1 0 317 0 0,0 0-28 0 0,1 0 1 0 0,-1 1-1 0 0,0 0 0 0 0,0 0 0 0 0,0 1 0 0 0,0-1 1 0 0,0 1-1 0 0,0 1 0 0 0,-1-1 0 0 0,1 1 28 0 0,-6-3 117 0 0,1-1 0 0 0,-1 1-1 0 0,1 0 1 0 0,-1 0 0 0 0,1-1-1 0 0,-1 1 1 0 0,0 0 0 0 0,0 0-1 0 0,1-1 1 0 0,-1 1 0 0 0,0 0-1 0 0,0 0 1 0 0,0 0 0 0 0,0 0-1 0 0,0-1 1 0 0,0 1 0 0 0,0 0-1 0 0,0 0 1 0 0,0 0 0 0 0,0 0-1 0 0,0-1 1 0 0,0 1 0 0 0,-1 0-1 0 0,1 0 1 0 0,0-1 0 0 0,-1 1-1 0 0,1 0 1 0 0,0 0 0 0 0,-1-1-1 0 0,1 1 1 0 0,-1 0 0 0 0,1-1-1 0 0,-1 1 1 0 0,0 0 0 0 0,1-1-1 0 0,-1 1 1 0 0,1-1 0 0 0,-1 1-1 0 0,0-1 1 0 0,0 1 0 0 0,1-1 0 0 0,-1 0-1 0 0,0 1 1 0 0,0-1-117 0 0,0 1 256 0 0,0 0 1 0 0,0 0-1 0 0,0-1 0 0 0,-1 1 1 0 0,1 0-1 0 0,0-1 0 0 0,0 1 1 0 0,0-1-1 0 0,-1 1 0 0 0,1-1 1 0 0,0 1-1 0 0,0-1 1 0 0,-1 0-1 0 0,1 0 0 0 0,0 0 1 0 0,-1 0-1 0 0,1 0 0 0 0,0 0 1 0 0,-1 0-1 0 0,1 0 0 0 0,0 0 1 0 0,0 0-1 0 0,-1-1 1 0 0,1 1-1 0 0,0-1 0 0 0,-1 0-256 0 0,1 1 92 0 0,1-1 0 0 0,0 0 0 0 0,0 1-1 0 0,-1-1 1 0 0,1 0 0 0 0,0 0 0 0 0,0 0-1 0 0,0 1 1 0 0,0-1 0 0 0,0 0 0 0 0,0 0-1 0 0,0 1 1 0 0,0-1 0 0 0,0 0 0 0 0,0 0-1 0 0,1 1 1 0 0,-1-1 0 0 0,0 0 0 0 0,0 0-1 0 0,1 1 1 0 0,-1-1 0 0 0,0 0 0 0 0,1 1-1 0 0,-1-1 1 0 0,1 0 0 0 0,0 0-92 0 0,15-18 25 0 0,-12 15 105 0 0,41-44-37 0 0,22-17-93 0 0,-47 46-1 0 0,2 2-1 0 0,0 0 0 0 0,1 2 0 0 0,19-10 2 0 0,-36 22-2 0 0,1 0-1 0 0,-1 1 0 0 0,0 0 1 0 0,1 0-1 0 0,0 0 1 0 0,-1 0-1 0 0,5 1 3 0 0,-10 1-1 0 0,0 0 1 0 0,0 0-1 0 0,0 0 1 0 0,1 0-1 0 0,-1 0 0 0 0,0 0 1 0 0,0 0-1 0 0,0 0 1 0 0,0 0-1 0 0,0 1 0 0 0,0-1 1 0 0,0 1-1 0 0,0-1 1 0 0,0 0-1 0 0,0 1 1 0 0,-1 0-1 0 0,1-1 0 0 0,0 1 1 0 0,0-1-1 0 0,0 2 1 0 0,0-1 0 0 0,0 0 0 0 0,-1 0-1 0 0,0 1 1 0 0,1-1 0 0 0,-1 0 0 0 0,0 1-1 0 0,1-1 1 0 0,-1 0 0 0 0,0 1 0 0 0,0-1-1 0 0,0 0 1 0 0,0 1 0 0 0,0-1 0 0 0,0 0-1 0 0,-1 1 1 0 0,1-1 0 0 0,0 0 0 0 0,-1 1-1 0 0,1-1 1 0 0,-1 0 0 0 0,0 1 0 0 0,-26 55-20 0 0,20-45 10 0 0,1 0 1 0 0,0 0-1 0 0,1 1 1 0 0,-1 3 9 0 0,6-3-292 0 0,8-18-1260 0 0,9-15-2125 0 0,48-84-7528 0 0,-44 66 9107 0 0</inkml:trace>
  <inkml:trace contextRef="#ctx0" brushRef="#br1" timeOffset="201099.174">17511 8646 796 0 0,'4'-2'154'0'0,"19"-9"7796"0"0,-16 15-3157 0 0,-6 12-3345 0 0,-5 34 355 0 0,2 0 0 0 0,5 46-1803 0 0,-2-67 51 0 0,7 54-46 0 0,-3-35-2449 0 0,-2-1-7083 0 0,-3-46 6568 0 0,0-1 478 0 0</inkml:trace>
  <inkml:trace contextRef="#ctx0" brushRef="#br1" timeOffset="201424.485">17506 8963 356 0 0,'-25'-14'11519'0'0,"4"-4"-5196"0"0,20 17-6260 0 0,0 0 0 0 0,1 0 1 0 0,-1 0-1 0 0,0 0 1 0 0,1 0-1 0 0,-1 0 1 0 0,1 0-1 0 0,-1 0 0 0 0,1 0 1 0 0,-1 0-1 0 0,1 0 1 0 0,0 0-1 0 0,0 0 1 0 0,-1 0-1 0 0,1 0 0 0 0,0-1 1 0 0,0 1-1 0 0,0 0 1 0 0,0 0-1 0 0,0 0 1 0 0,0 0-1 0 0,1 0 1 0 0,-1 0-1 0 0,0 0 0 0 0,1-1 1 0 0,-1 1-1 0 0,0 0 1 0 0,1 0-1 0 0,0 0 1 0 0,-1 0-1 0 0,1 0 0 0 0,-1 1 1 0 0,1-1-1 0 0,0 0 1 0 0,0 0-1 0 0,-1 0 1 0 0,1 0-1 0 0,0 1 0 0 0,0-1 1 0 0,0 0-1 0 0,0 1 1 0 0,0-1-1 0 0,0 1 1 0 0,0-1-1 0 0,1 1-63 0 0,10-7-5 0 0,0 1-1 0 0,1 1 1 0 0,-1 0 0 0 0,1 1 0 0 0,0 0-1 0 0,0 1 1 0 0,1 1 0 0 0,3-1 5 0 0,16 0-1133 0 0,0 1 1 0 0,27 2 1132 0 0,-47-1-1282 0 0,0 2 0 0 0,-1 0 0 0 0,1 0 0 0 0,-1 1 0 0 0,1 1 0 0 0,-1 0 0 0 0,1 1 0 0 0,-1 0 0 0 0,-1 1 0 0 0,1 0 0 0 0,-1 1 0 0 0,0 0 1 0 0,1 1 1281 0 0,5 8-1800 0 0</inkml:trace>
  <inkml:trace contextRef="#ctx0" brushRef="#br1" timeOffset="201425.485">17946 9024 2124 0 0,'-2'-3'957'0'0,"0"1"-1"0"0,-1-1 1 0 0,1 0 0 0 0,0 1-1 0 0,0-1 1 0 0,0 0 0 0 0,1 0-1 0 0,-1 0 1 0 0,1 0 0 0 0,-1 0-1 0 0,1-1 1 0 0,0 1 0 0 0,0-2-957 0 0,0 0 572 0 0,1 0 0 0 0,-1 0 1 0 0,1-1-1 0 0,0 1 1 0 0,0 0-1 0 0,0 0 1 0 0,1-1-1 0 0,1-2-572 0 0,-1 0 140 0 0,2 1-1 0 0,-1-1 1 0 0,1 1-1 0 0,0-1 1 0 0,0 1 0 0 0,1 0-1 0 0,0 0 1 0 0,1 0 0 0 0,-1 1-1 0 0,1-1 1 0 0,3-1-140 0 0,4-4-20 0 0,0 2 0 0 0,1 0 0 0 0,0 0 0 0 0,1 1 0 0 0,0 1 0 0 0,0 0 0 0 0,1 1 0 0 0,0 0 0 0 0,2 1 20 0 0,50-15-2769 0 0,-49 16-2287 0 0,0-1 1 0 0,0-1-1 0 0,5-4 5056 0 0,-13 7-2068 0 0</inkml:trace>
  <inkml:trace contextRef="#ctx0" brushRef="#br1" timeOffset="201785.216">18508 8852 2212 0 0,'-42'39'10687'0'0,"34"-32"-10232"0"0,0 0 0 0 0,0 0-1 0 0,0 1 1 0 0,1 0 0 0 0,0 0-1 0 0,0 2-454 0 0,3-4 159 0 0,1 1-1 0 0,0-1 0 0 0,0 1 0 0 0,1-1 0 0 0,0 1 1 0 0,0 0-1 0 0,0 0 0 0 0,1 0 0 0 0,0 2-158 0 0,1-7-65 0 0,-1-1 0 0 0,1 1 0 0 0,0-1 0 0 0,0 0 0 0 0,0 1 0 0 0,0-1 0 0 0,0 1 0 0 0,0-1 0 0 0,1 1 0 0 0,-1-1 0 0 0,0 0 0 0 0,1 1 0 0 0,-1-1 0 0 0,1 0 0 0 0,-1 1 0 0 0,1-1 0 0 0,0 0 0 0 0,0 1 0 0 0,-1-1 0 0 0,1 0 0 0 0,0 0 0 0 0,0 0 0 0 0,0 0 0 0 0,0 0 0 0 0,0 0 0 0 0,1 0 0 0 0,-1 0 0 0 0,0-1 0 0 0,0 1-1 0 0,0 0 1 0 0,1-1 0 0 0,-1 1 0 0 0,1 0 0 0 0,-1-1 0 0 0,0 0 0 0 0,1 1 0 0 0,-1-1 0 0 0,1 0 0 0 0,-1 0 0 0 0,0 0 0 0 0,1 0 0 0 0,-1 0 0 0 0,1 0 0 0 0,-1 0 0 0 0,1 0 0 0 0,-1-1 0 0 0,0 1 0 0 0,1-1 65 0 0,4-1-873 0 0,-1 0 1 0 0,1 0-1 0 0,-1-1 1 0 0,0 1-1 0 0,0-1 0 0 0,0-1 1 0 0,0 1-1 0 0,-1-1 1 0 0,1 0-1 0 0,-1 0 0 0 0,0 0 1 0 0,0 0-1 0 0,3-5 873 0 0,12-18-2062 0 0</inkml:trace>
  <inkml:trace contextRef="#ctx0" brushRef="#br1" timeOffset="202141.891">18918 8468 2016 0 0,'-3'0'1032'0'0,"0"1"0"0"0,1-1 0 0 0,-1 1 0 0 0,0 0 0 0 0,1-1 0 0 0,-1 2 0 0 0,0-1 0 0 0,1 0 0 0 0,-1 0 0 0 0,0 2-1032 0 0,-39 28 4380 0 0,41-31-4350 0 0,-12 12 350 0 0,1-1 1 0 0,-1 2-1 0 0,2-1 0 0 0,0 2 0 0 0,0-1 1 0 0,1 1-1 0 0,1 1 0 0 0,0 0 0 0 0,1 0 1 0 0,-2 8-381 0 0,7-15 28 0 0,1 0 0 0 0,0 0 0 0 0,0 0 0 0 0,0 0 0 0 0,1 0 0 0 0,0 0 0 0 0,1 0 0 0 0,0 1 0 0 0,0-1 0 0 0,1 0 0 0 0,0 0 0 0 0,0 1 0 0 0,1-1 0 0 0,0 0 0 0 0,0-1 0 0 0,1 1 0 0 0,0 0 0 0 0,1-1 0 0 0,-1 1 0 0 0,1-1 0 0 0,1 0 0 0 0,4 6-28 0 0,-5-8-11 0 0,1 1-1 0 0,0-1 0 0 0,0 0 1 0 0,0-1-1 0 0,0 1 1 0 0,1-1-1 0 0,0 0 0 0 0,0 0 1 0 0,0-1-1 0 0,0 0 1 0 0,0 0-1 0 0,1 0 0 0 0,-1-1 1 0 0,1 0-1 0 0,0 0 0 0 0,0 0 1 0 0,0-1-1 0 0,0 0 1 0 0,0-1 11 0 0,-7 0-1 0 0,1 0 1 0 0,-1 0 0 0 0,0 0 0 0 0,0 0 0 0 0,1 0 0 0 0,-1 0 0 0 0,0 1-1 0 0,0-1 1 0 0,1 0 0 0 0,-1 0 0 0 0,0 0 0 0 0,0 0 0 0 0,1 0-1 0 0,-1 0 1 0 0,0 1 0 0 0,0-1 0 0 0,1 0 0 0 0,-1 0 0 0 0,0 0 0 0 0,0 0-1 0 0,0 1 1 0 0,1-1 0 0 0,-1 0 0 0 0,0 0 0 0 0,0 1 0 0 0,0-1-1 0 0,0 0 1 0 0,0 0 0 0 0,0 1 0 0 0,1-1 0 0 0,-1 0 0 0 0,0 0 0 0 0,0 1-1 0 0,0-1 1 0 0,0 0 0 0 0,0 1 0 0 0,0-1 0 0 0,0 0 0 0 0,0 0-1 0 0,0 1 1 0 0,0-1 0 0 0,0 0 0 0 0,0 1 0 0 0,-1-1 0 0 0,1 0 0 0 0,0 0-1 0 0,0 1 1 0 0,0-1 0 0 0,-13 17-5 0 0,-21 11-18 0 0,22-21 49 0 0,0 0 0 0 0,-1 0 1 0 0,0-1-1 0 0,-12 4-26 0 0,20-9-276 0 0,1 0 0 0 0,-1 0 0 0 0,0 0 0 0 0,0 0 0 0 0,0-1 0 0 0,0 0 1 0 0,-2 0 275 0 0,4 0-505 0 0,0 0 1 0 0,1-1-1 0 0,-1 1 1 0 0,1-1 0 0 0,-1 0-1 0 0,1 0 1 0 0,-1 0 0 0 0,1 0-1 0 0,0 0 1 0 0,-1 0 0 0 0,1-1-1 0 0,0 1 1 0 0,0-1 0 0 0,0 0 504 0 0,1-3-6191 0 0,13-8 2548 0 0,-1 4 1971 0 0</inkml:trace>
  <inkml:trace contextRef="#ctx0" brushRef="#br1" timeOffset="202425.622">19081 8801 728 0 0,'18'-5'1572'0'0,"-9"3"6103"0"0,-9 15-2017 0 0,-1-5-5828 0 0,1-6 278 0 0,-1 1 1 0 0,1 0 0 0 0,0 0-1 0 0,0-1 1 0 0,0 1-1 0 0,1 0 1 0 0,-1 0 0 0 0,1 0-1 0 0,-1-1 1 0 0,1 1 0 0 0,0 0-1 0 0,0-1 1 0 0,0 1-1 0 0,0-1 1 0 0,1 1 0 0 0,-1-1-1 0 0,1 0 1 0 0,-1 1 0 0 0,1-1-1 0 0,0 0 1 0 0,1 1-109 0 0,0 0 54 0 0,1-1 1 0 0,-1 1 0 0 0,1-1-1 0 0,0 0 1 0 0,0 0 0 0 0,0 0-1 0 0,0-1 1 0 0,1 1 0 0 0,-1-1-1 0 0,0 0 1 0 0,1 0 0 0 0,2 0-55 0 0,5 0-218 0 0,0 0 0 0 0,-1-1 0 0 0,1 0 0 0 0,0-1 0 0 0,-1-1 0 0 0,1 0 0 0 0,-1 0 0 0 0,1-1 0 0 0,8-4 218 0 0,-6 1-1112 0 0,-1-2 0 0 0,-1 1 0 0 0,0-2 0 0 0,0 1 0 0 0,0-2 0 0 0,-1 0-1 0 0,0 0 1 0 0,-1-1 0 0 0,-1 0 0 0 0,1 0 0 0 0,-2-1 0 0 0,0-1 0 0 0,5-8 1112 0 0,6-14-1697 0 0</inkml:trace>
  <inkml:trace contextRef="#ctx0" brushRef="#br1" timeOffset="202705.728">19682 8340 1024 0 0,'1'0'259'0'0,"-1"1"1"0"0,1 0-1 0 0,-1-1 1 0 0,1 1-1 0 0,-1 0 0 0 0,1-1 1 0 0,-1 1-1 0 0,1 0 1 0 0,-1 0-1 0 0,0-1 0 0 0,0 1 1 0 0,1 0-1 0 0,-1 0 0 0 0,0 0 1 0 0,0-1-1 0 0,0 1 1 0 0,0 0-1 0 0,0 0 0 0 0,0 0 1 0 0,0-1-1 0 0,0 1 0 0 0,0 0 1 0 0,0 0-1 0 0,0 0 1 0 0,-1-1-1 0 0,1 1 0 0 0,0 0 1 0 0,0 0-1 0 0,-1-1 1 0 0,1 1-260 0 0,-13 30 2607 0 0,10-24-2207 0 0,-39 95 2306 0 0,-23 91-2706 0 0,57-165-1394 0 0,-1 0 1 0 0,-4 5 1393 0 0,10-26-949 0 0,0 0-1 0 0,-1 0 0 0 0,0 0 0 0 0,0 0 1 0 0,0-1-1 0 0,-1 0 0 0 0,0 0 0 0 0,0 0 1 0 0,-1 0-1 0 0,-4 3 950 0 0,-2-2-1703 0 0</inkml:trace>
  <inkml:trace contextRef="#ctx0" brushRef="#br1" timeOffset="202928.441">19421 8820 480 0 0,'6'-5'9075'0'0,"2"5"-4629"0"0,12 8-3397 0 0,8 3-1070 0 0,-5-10-48 0 0,0 0 0 0 0,1-2-1 0 0,-1-1 1 0 0,0-1 0 0 0,0-1-1 0 0,0-1 1 0 0,-1 0 0 0 0,0-2-1 0 0,0-1 1 0 0,0-1 0 0 0,-1 0-1 0 0,0-2 1 0 0,-1 0 0 0 0,0-2-1 0 0,-1 0 1 0 0,10-9 69 0 0,-26 20-64 0 0,0-1 0 0 0,-1 0 1 0 0,1 0-1 0 0,-1 0 0 0 0,0 0 0 0 0,1 0 1 0 0,-1-1-1 0 0,-1 1 0 0 0,1-1 0 0 0,0 1 1 0 0,-1-1-1 0 0,0 0 0 0 0,0 1 0 0 0,0-1 1 0 0,0 0 63 0 0,-1 3 15 0 0,0 0 1 0 0,0 0 0 0 0,0-1 0 0 0,0 1-1 0 0,0 0 1 0 0,0 0 0 0 0,0 0-1 0 0,0 0 1 0 0,-1 0 0 0 0,1-1 0 0 0,0 1-1 0 0,-1 0 1 0 0,1 0 0 0 0,-1 0 0 0 0,1 0-1 0 0,-1 0 1 0 0,0 0 0 0 0,1 0-1 0 0,-1 0 1 0 0,0 0-16 0 0,0 0 93 0 0,-1 0 0 0 0,1 0 0 0 0,-1 0 0 0 0,0 1 0 0 0,1-1 0 0 0,-1 0 0 0 0,1 1 0 0 0,-1-1 0 0 0,0 1 0 0 0,0 0-1 0 0,1-1 1 0 0,-1 1 0 0 0,0 0 0 0 0,0 0 0 0 0,1 0 0 0 0,-1 0 0 0 0,-1 1-93 0 0,-2 0 208 0 0,0 0 0 0 0,0 1 1 0 0,0-1-1 0 0,1 1 0 0 0,-1 0 0 0 0,1 1 1 0 0,-1-1-1 0 0,1 1 0 0 0,0 0 0 0 0,0 0 0 0 0,0 0 1 0 0,0 1-1 0 0,0-1 0 0 0,1 1 0 0 0,0 0 0 0 0,0 0 1 0 0,0 0-1 0 0,0 0 0 0 0,1 1 0 0 0,-1-1 1 0 0,1 1-1 0 0,0-1 0 0 0,0 1 0 0 0,0 4-208 0 0,0-4-4 0 0,1 0 1 0 0,0 0-1 0 0,0 0 0 0 0,0 0 1 0 0,0 0-1 0 0,1 0 0 0 0,0 0 0 0 0,0 0 1 0 0,1 0-1 0 0,-1 0 0 0 0,2 4 4 0 0,-1-6-61 0 0,-1 0 0 0 0,1 0 0 0 0,1-1 0 0 0,-1 1 1 0 0,0 0-1 0 0,1-1 0 0 0,-1 1 0 0 0,1-1 0 0 0,0 1 0 0 0,0-1 0 0 0,0 0 0 0 0,0 1 0 0 0,0-1 0 0 0,0 0 0 0 0,1 0 0 0 0,-1-1 0 0 0,1 1 0 0 0,-1 0 0 0 0,2 0 61 0 0,0-1-617 0 0,0 1 0 0 0,0-1 0 0 0,0 0 0 0 0,0 0-1 0 0,0-1 1 0 0,0 1 0 0 0,0-1 0 0 0,0 0 0 0 0,0 0 0 0 0,0 0-1 0 0,0-1 1 0 0,0 1 0 0 0,3-2 617 0 0,3 0-1840 0 0,1-1 0 0 0,-1 0 0 0 0,0-1 0 0 0,5-3 1840 0 0,13-7-2253 0 0</inkml:trace>
  <inkml:trace contextRef="#ctx0" brushRef="#br1" timeOffset="203175.126">20269 8608 260 0 0,'-3'2'1172'0'0,"0"0"0"0"0,-1-1 1 0 0,0 0-1 0 0,1 0 0 0 0,-1 0 0 0 0,0 0 1 0 0,1 0-1 0 0,-1-1 0 0 0,0 0 0 0 0,-3 1-1172 0 0,-17 2 2507 0 0,15-1-1983 0 0,0 1 1 0 0,-1 1-1 0 0,1 0 1 0 0,1 0-1 0 0,-1 1 1 0 0,1 0-1 0 0,-1 0 1 0 0,1 1-1 0 0,-7 6-524 0 0,13-9 59 0 0,-1-1-1 0 0,1 1 1 0 0,-1 0 0 0 0,1 0-1 0 0,0 0 1 0 0,0 0-1 0 0,0 0 1 0 0,0 1-1 0 0,1-1 1 0 0,-1 0-1 0 0,1 1 1 0 0,0-1-1 0 0,0 1 1 0 0,0 0-1 0 0,0-1 1 0 0,1 1-1 0 0,0 0 1 0 0,-1-1-1 0 0,1 1 1 0 0,1 0-1 0 0,-1-1 1 0 0,0 1-1 0 0,1 0 1 0 0,0-1-1 0 0,0 1 1 0 0,0 0-1 0 0,0 0-58 0 0,4 7-23 0 0,1 0 0 0 0,0-1-1 0 0,1 1 1 0 0,0-1-1 0 0,0 0 1 0 0,1-1 0 0 0,0 0-1 0 0,1 0 1 0 0,0-1 0 0 0,0 0-1 0 0,4 2 24 0 0,12 12-233 0 0,-25-22 187 0 0,1 0 0 0 0,-1 1 1 0 0,1-1-1 0 0,-1 0 0 0 0,1 1 0 0 0,-1-1 0 0 0,0 0 0 0 0,1 1 0 0 0,-1-1 0 0 0,0 1 0 0 0,1-1 1 0 0,-1 1-1 0 0,0-1 0 0 0,0 1 0 0 0,1-1 0 0 0,-1 1 0 0 0,0-1 0 0 0,0 1 0 0 0,0-1 0 0 0,0 1 1 0 0,0-1-1 0 0,0 1 0 0 0,0 0 0 0 0,0-1 0 0 0,0 1 0 0 0,0-1 0 0 0,0 1 0 0 0,0-1 1 0 0,0 1-1 0 0,0-1 0 0 0,0 1 0 0 0,0-1 0 0 0,-1 1 0 0 0,1-1 0 0 0,0 1 0 0 0,0-1 0 0 0,-1 1 46 0 0,0 1-89 0 0,-1-1 0 0 0,0 1 0 0 0,1-1 0 0 0,-1 0 0 0 0,0 0 0 0 0,0 0-1 0 0,0 0 1 0 0,0 0 0 0 0,0 0 0 0 0,0 0 0 0 0,0-1 89 0 0,-54 12-840 0 0,-4-9-2891 0 0,60-3 3602 0 0,-1 0 1 0 0,1 0-1 0 0,0 0 1 0 0,-1 0-1 0 0,1 0 1 0 0,0 0-1 0 0,-1 0 1 0 0,1-1-1 0 0,0 1 1 0 0,-1 0-1 0 0,1 0 1 0 0,0 0-1 0 0,-1 0 1 0 0,1 0-1 0 0,0-1 1 0 0,0 1-1 0 0,-1 0 1 0 0,1 0-1 0 0,0-1 1 0 0,0 1-1 0 0,-1 0 1 0 0,1 0-1 0 0,0-1 1 0 0,0 1-1 0 0,0 0 1 0 0,0 0-1 0 0,-1-1 1 0 0,1 1-1 0 0,0 0 1 0 0,0-1-1 0 0,0 1 1 0 0,0 0-1 0 0,0-1 1 0 0,0 1-1 0 0,0 0 1 0 0,0-1-1 0 0,0 1 1 0 0,0 0-1 0 0,0-1 1 0 0,0 1-1 0 0,0 0 1 0 0,0-1-1 0 0,0 1 1 0 0,0 0-1 0 0,0-1 1 0 0,1 1-1 0 0,-1 0 1 0 0,0-1 128 0 0,10-15-4116 0 0,2 2 2134 0 0</inkml:trace>
  <inkml:trace contextRef="#ctx0" brushRef="#br1" timeOffset="203535.038">20815 8747 992 0 0,'-1'-1'262'0'0,"1"0"1"0"0,0 1-1 0 0,-1-1 0 0 0,1 0 0 0 0,0 1 1 0 0,0-1-1 0 0,0 0 0 0 0,0 0 0 0 0,0 1 1 0 0,0-1-1 0 0,0 0 0 0 0,0 0 1 0 0,0 1-1 0 0,0-1 0 0 0,0 0 0 0 0,0 0 1 0 0,0 1-1 0 0,0-1 0 0 0,1 0 0 0 0,-1 0 1 0 0,0 1-263 0 0,13-16 2077 0 0,24-10-1178 0 0,-28 21 201 0 0,49-34 4290 0 0,5-4-399 0 0,21-7-4991 0 0,-63 38 90 0 0,1 2 0 0 0,0 0-1 0 0,1 2 1 0 0,0 0 0 0 0,0 2 0 0 0,3 0-90 0 0,-20 4 0 0 0,-1 1 0 0 0,1 0 0 0 0,0 0 0 0 0,-1 1 0 0 0,1 0-1 0 0,0 0 1 0 0,-1 0 0 0 0,1 0 0 0 0,0 1 0 0 0,-1 0 0 0 0,1 0 0 0 0,-1 1 0 0 0,1 0 0 0 0,-1 0 0 0 0,1 0 0 0 0,-1 0 0 0 0,0 1-1 0 0,0 0 1 0 0,-1 0 0 0 0,1 0 0 0 0,0 1 0 0 0,-1-1 0 0 0,0 1 0 0 0,0 0 0 0 0,0 0 0 0 0,0 1 0 0 0,-1-1 0 0 0,0 1-1 0 0,0 0 1 0 0,0 0 0 0 0,1 2 0 0 0,-1-1-1 0 0,1 1-1 0 0,0-1 1 0 0,0 0-1 0 0,1 0 1 0 0,0 0-1 0 0,0-1 1 0 0,0 0-1 0 0,0 0 1 0 0,1 0-1 0 0,0-1 1 0 0,0 1-1 0 0,0-2 1 0 0,1 1-1 0 0,-1-1 1 0 0,1 1-1 0 0,0-2 1 0 0,0 1-1 0 0,0-1 1 0 0,0 0-1 0 0,0-1 1 0 0,1 1-1 0 0,-1-1 1 0 0,0-1-1 0 0,1 1 1 0 0,-1-2-1 0 0,1 1 1 0 0,4-1 1 0 0,12-1-379 0 0,0-1 1 0 0,0-1 0 0 0,0-1 0 0 0,9-4 378 0 0,-22 5-1378 0 0,-1 0 0 0 0,1-1 1 0 0,0 0-1 0 0,-1 0 0 0 0,0-1 0 0 0,2-3 1378 0 0,-10 8-518 0 0,-1 0 1 0 0,0 0-1 0 0,1 0 1 0 0,-1 0-1 0 0,0 0 1 0 0,0 0-1 0 0,0-1 0 0 0,0 1 1 0 0,0 0-1 0 0,0-1 1 0 0,0 1-1 0 0,-1-1 1 0 0,1 1-1 0 0,0-1 0 0 0,-1 1 1 0 0,1-1-1 0 0,-1-1 518 0 0,-1-3-2002 0 0</inkml:trace>
  <inkml:trace contextRef="#ctx0" brushRef="#br1" timeOffset="203867.092">21283 8923 2028 0 0,'-25'7'6399'0'0,"24"-6"-6214"0"0,1-1 0 0 0,-1 0 0 0 0,0 0 0 0 0,0 0 0 0 0,1 0 0 0 0,-1 0 0 0 0,0 0 0 0 0,0 0 0 0 0,1 0 0 0 0,-1 0 0 0 0,0 0 0 0 0,0 0 0 0 0,1 0 0 0 0,-1-1 0 0 0,0 1 0 0 0,1 0 0 0 0,-1-1 1 0 0,0 1-1 0 0,1 0 0 0 0,-1-1 0 0 0,0 1 0 0 0,1-1 0 0 0,-1 1 0 0 0,1-1 0 0 0,-1 1 0 0 0,1-1 0 0 0,-1 1 0 0 0,1-1 0 0 0,-1 0 0 0 0,1 1 0 0 0,-1-1 0 0 0,1 0-185 0 0,0 0 54 0 0,0 0 0 0 0,0 0 1 0 0,0 0-1 0 0,0 1 0 0 0,1-1 0 0 0,-1 0 0 0 0,0 0 1 0 0,1 0-1 0 0,-1 1 0 0 0,0-1 0 0 0,1 0 0 0 0,-1 1 1 0 0,1-1-1 0 0,-1 0 0 0 0,1 1 0 0 0,0-1 1 0 0,-1 0-1 0 0,1 1 0 0 0,0-1 0 0 0,-1 1 0 0 0,1-1 1 0 0,0 1-1 0 0,-1 0 0 0 0,1-1 0 0 0,0 1 0 0 0,0 0 1 0 0,0-1-55 0 0,27-10 914 0 0,-26 10-766 0 0,42-13 834 0 0,0 1 0 0 0,34-4-982 0 0,-55 13 18 0 0,1 1 0 0 0,-1 1 0 0 0,1 2 0 0 0,-1 0 0 0 0,0 1 0 0 0,7 2-18 0 0,-24-2 0 0 0,0 0 0 0 0,0 0 0 0 0,0 1 0 0 0,-1-1 0 0 0,1 1 0 0 0,-1 1 0 0 0,1-1-1 0 0,-1 1 1 0 0,0 0 0 0 0,0 0 0 0 0,1 1 0 0 0,-3-1 27 0 0,-1-1 0 0 0,1 1 0 0 0,-1 0 0 0 0,1 0 0 0 0,-1 0-1 0 0,0 0 1 0 0,0 0 0 0 0,0 0 0 0 0,-1 1 0 0 0,1-1 0 0 0,-1 0 0 0 0,0 1-1 0 0,1 0 1 0 0,-2-1 0 0 0,1 1 0 0 0,0 0 0 0 0,-1 2-27 0 0,1-3 34 0 0,-1 0 0 0 0,0 0 0 0 0,1-1 1 0 0,-1 1-1 0 0,1 0 0 0 0,0 0 0 0 0,0-1 1 0 0,0 1-1 0 0,0 0 0 0 0,0-1 0 0 0,1 1 1 0 0,-1-1-1 0 0,1 1 0 0 0,-1-1 0 0 0,1 0 1 0 0,0 0-1 0 0,0 0 0 0 0,0 0 0 0 0,0 0 1 0 0,1 0-1 0 0,-1-1 0 0 0,1 1-34 0 0,1 0-75 0 0,0 0 0 0 0,1 0 0 0 0,-1-1 0 0 0,1 0 0 0 0,-1 0 0 0 0,1 0 1 0 0,-1-1-1 0 0,1 1 0 0 0,-1-1 0 0 0,1 0 0 0 0,-1-1 0 0 0,1 1 0 0 0,0-1 75 0 0,8-1-916 0 0,-1-1 1 0 0,0 0-1 0 0,0 0 1 0 0,11-6 915 0 0,-10 4-2437 0 0,-1-1 0 0 0,-1 0-1 0 0,10-7 2438 0 0,27-26-6025 0 0,-29 18 4095 0 0</inkml:trace>
  <inkml:trace contextRef="#ctx0" brushRef="#br1" timeOffset="205822.215">17564 10022 608 0 0,'3'-3'719'0'0,"-1"1"-1"0"0,0-1 1 0 0,-1 0 0 0 0,1 0 0 0 0,0 0-1 0 0,-1 0 1 0 0,0 0 0 0 0,1 0-1 0 0,-1-3-718 0 0,0 6 167 0 0,-1-1 0 0 0,0 1-1 0 0,0-1 1 0 0,0 1 0 0 0,0 0-1 0 0,0-1 1 0 0,0 1 0 0 0,0-1-1 0 0,0 1 1 0 0,0-1 0 0 0,0 1-1 0 0,0-1 1 0 0,0 1 0 0 0,0-1-1 0 0,0 1 1 0 0,0-1 0 0 0,0 1-1 0 0,0 0 1 0 0,-1-1 0 0 0,1 1-1 0 0,0-1 1 0 0,0 1 0 0 0,-1 0-1 0 0,1-1 1 0 0,0 1 0 0 0,0-1-167 0 0,-1 1 87 0 0,0 0 0 0 0,0 0 0 0 0,0 0 0 0 0,0 0 0 0 0,0 0 1 0 0,0 0-1 0 0,1 0 0 0 0,-1 0 0 0 0,0 0 0 0 0,0 0 1 0 0,0 1-1 0 0,0-1 0 0 0,0 0 0 0 0,1 1 0 0 0,-1-1 0 0 0,0 0 1 0 0,0 1-1 0 0,1-1 0 0 0,-1 1 0 0 0,0 0-87 0 0,-6 4 233 0 0,0 0 0 0 0,0 0 1 0 0,1 1-1 0 0,0-1 0 0 0,1 1 0 0 0,-1 1 0 0 0,1-1 0 0 0,0 1 0 0 0,-1 3-233 0 0,-39 70 1568 0 0,36-61-1188 0 0,-22 42 770 0 0,3 2 1 0 0,-8 31-1151 0 0,23-55 74 0 0,3 0 0 0 0,1 0-1 0 0,1 1 1 0 0,-1 37-74 0 0,9-63-171 0 0,0 0 0 0 0,1-1 0 0 0,0 1 0 0 0,1 0 0 0 0,1 0 0 0 0,2 7 171 0 0,-3-13-705 0 0,0-1-1 0 0,1 0 1 0 0,0-1 0 0 0,0 1 0 0 0,1 0 0 0 0,-1-1-1 0 0,2 0 1 0 0,0 1 705 0 0,-3-5-439 0 0,0 0 0 0 0,0 0 1 0 0,0-1-1 0 0,0 1 0 0 0,0-1 0 0 0,1 1 0 0 0,-1-1 0 0 0,1 0 0 0 0,-1 0 0 0 0,1 0 1 0 0,-1 0-1 0 0,1 0 0 0 0,0-1 0 0 0,-1 1 0 0 0,1-1 0 0 0,0 0 0 0 0,0 0 0 0 0,-1 0 1 0 0,1 0-1 0 0,0 0 0 0 0,0 0 0 0 0,-1-1 0 0 0,1 1 0 0 0,0-1 439 0 0,17-5-1802 0 0</inkml:trace>
  <inkml:trace contextRef="#ctx0" brushRef="#br1" timeOffset="206493.743">17704 10504 348 0 0,'0'-1'265'0'0,"1"0"-1"0"0,-1 0 1 0 0,0 0 0 0 0,0 0 0 0 0,1 0-1 0 0,-1 0 1 0 0,0 0 0 0 0,0 0 0 0 0,0 0-1 0 0,0 0 1 0 0,0 0 0 0 0,-1 0-1 0 0,1 0 1 0 0,0 0 0 0 0,0 0 0 0 0,-1 0-1 0 0,1 1 1 0 0,0-1 0 0 0,-1 0-1 0 0,1 0 1 0 0,-1 0 0 0 0,1 0 0 0 0,-1 0-1 0 0,0 1 1 0 0,1-1 0 0 0,-1 0 0 0 0,0 0-1 0 0,1 1 1 0 0,-2-1-265 0 0,0 0 261 0 0,0 0 1 0 0,0 1-1 0 0,0-1 1 0 0,0 0-1 0 0,0 1 1 0 0,0 0-1 0 0,0-1 1 0 0,0 1-1 0 0,0 0 1 0 0,-1 0-1 0 0,1 0 1 0 0,0 0-1 0 0,-1 1-261 0 0,-5 0 406 0 0,0 1-1 0 0,0 0 0 0 0,0 0 1 0 0,1 1-1 0 0,-1 0 1 0 0,1 0-1 0 0,-3 2-405 0 0,-8 7 1462 0 0,0 0 0 0 0,1 1 0 0 0,-5 6-1462 0 0,18-15 130 0 0,-1 0 0 0 0,1 0 0 0 0,0 1 0 0 0,1-1 0 0 0,-1 1-1 0 0,1 0 1 0 0,0 0 0 0 0,0 0 0 0 0,0 1 0 0 0,1-1 0 0 0,0 1 0 0 0,0-1 0 0 0,0 1 0 0 0,0 2-130 0 0,2-6 2 0 0,0 0 1 0 0,0 1-1 0 0,0-1 0 0 0,0 0 1 0 0,0 0-1 0 0,0 0 0 0 0,1 1 0 0 0,-1-1 1 0 0,1 0-1 0 0,-1 0 0 0 0,1 0 1 0 0,0 0-1 0 0,0 0 0 0 0,0 0 0 0 0,0 0 1 0 0,0 0-1 0 0,0 0 0 0 0,1 0 0 0 0,-1-1 1 0 0,1 1-1 0 0,-1-1 0 0 0,1 1 1 0 0,0-1-1 0 0,-1 1 0 0 0,1-1 0 0 0,0 0 1 0 0,0 0-1 0 0,0 0 0 0 0,0 0 0 0 0,0 0 1 0 0,0 0-1 0 0,0 0 0 0 0,0-1 1 0 0,0 1-1 0 0,1-1 0 0 0,1 1-2 0 0,6 0-12 0 0,0 1 1 0 0,0-2-1 0 0,0 1 0 0 0,0-1 0 0 0,0-1 0 0 0,0 0 1 0 0,6-1 11 0 0,1-1-125 0 0,0-2 0 0 0,0 0 1 0 0,0 0-1 0 0,0-2 0 0 0,4-2 125 0 0,-15 6-84 0 0,0 0-1 0 0,0 0 0 0 0,-1-1 0 0 0,1 1 0 0 0,-1-1 1 0 0,1-1-1 0 0,-1 1 0 0 0,0-1 0 0 0,-1 0 1 0 0,1 0-1 0 0,-1 0 0 0 0,0-1 0 0 0,0 1 0 0 0,-1-1 1 0 0,1-3 84 0 0,-3 6-12 0 0,0-1 1 0 0,0 0 0 0 0,0 0-1 0 0,-1 0 1 0 0,0 0-1 0 0,0 1 1 0 0,0-1 0 0 0,0 0-1 0 0,-1 0 1 0 0,0 0-1 0 0,1 0 1 0 0,-1 1 0 0 0,-1-1-1 0 0,1 0 1 0 0,0 1-1 0 0,-2-3 12 0 0,1 2 7 0 0,0-1 1 0 0,0 1-1 0 0,1 0 0 0 0,0-1 0 0 0,0 1 0 0 0,0-1 1 0 0,1 1-1 0 0,-1-1 0 0 0,1 0 0 0 0,0-4-7 0 0,1 8-1 0 0,0-1 0 0 0,-1 0 0 0 0,1 0-1 0 0,0 0 1 0 0,0 0 0 0 0,0 0 0 0 0,0 1 0 0 0,0-1-1 0 0,1 0 1 0 0,-1 1 0 0 0,0-1 0 0 0,1 1 0 0 0,-1 0 0 0 0,1-1-1 0 0,0 1 1 0 0,-1 0 0 0 0,1 0 0 0 0,0 0 0 0 0,0 0 0 0 0,0 0 1 0 0,45-16-26 0 0,-29 11 18 0 0,-3-1 9 0 0,1 2 1 0 0,0-1 0 0 0,1 2-1 0 0,-1 0 1 0 0,1 1-1 0 0,0 1 1 0 0,0 1 0 0 0,-1 0-1 0 0,12 1-1 0 0,-27 0 6 0 0,-1 0 0 0 0,1 0 0 0 0,-1 0 0 0 0,1 0 0 0 0,-1 0 0 0 0,1 0 1 0 0,-1 0-1 0 0,1 1 0 0 0,-1-1 0 0 0,0 0 0 0 0,1 0 0 0 0,-1 0 0 0 0,1 0 0 0 0,-1 1 0 0 0,0-1 0 0 0,1 0 0 0 0,-1 0 0 0 0,1 1 0 0 0,-1-1 0 0 0,0 0 0 0 0,1 1 0 0 0,-1-1 0 0 0,0 1 0 0 0,0-1 0 0 0,1 0 0 0 0,-1 1 0 0 0,0-1 0 0 0,0 1 0 0 0,0-1 0 0 0,1 0 0 0 0,-1 1 0 0 0,0-1 0 0 0,0 1 0 0 0,0-1 0 0 0,0 1 0 0 0,0-1 0 0 0,0 1 0 0 0,0-1 0 0 0,0 1 0 0 0,0-1 0 0 0,0 1 0 0 0,0-1 0 0 0,0 0 0 0 0,0 1 0 0 0,-1-1 0 0 0,1 1 0 0 0,0-1 0 0 0,0 1 0 0 0,0-1 1 0 0,-1 0-1 0 0,1 1 0 0 0,0-1 0 0 0,0 1 0 0 0,-1-1 0 0 0,1 0 0 0 0,0 1 0 0 0,-1-1-6 0 0,-24 29 802 0 0,17-20-576 0 0,4-3-150 0 0,0-1 0 0 0,0 2 0 0 0,0-1-1 0 0,1 0 1 0 0,0 1 0 0 0,0 0 0 0 0,1 0-1 0 0,-1 0 1 0 0,2 0 0 0 0,-1 1-76 0 0,1-7 0 0 0,1 1 0 0 0,0 0 1 0 0,0-1-1 0 0,0 1 0 0 0,-1 0 0 0 0,2-1 1 0 0,-1 1-1 0 0,0 0 0 0 0,0-1 1 0 0,0 1-1 0 0,1 0 0 0 0,-1-1 1 0 0,1 1-1 0 0,-1 0 0 0 0,1-1 0 0 0,0 1 1 0 0,-1-1-1 0 0,1 1 0 0 0,0-1 1 0 0,0 0-1 0 0,0 1 0 0 0,0-1 1 0 0,1 0-1 0 0,-1 0 0 0 0,0 0 0 0 0,0 1 1 0 0,1-1-1 0 0,-1-1 0 0 0,1 1 1 0 0,-1 0-1 0 0,0 0 0 0 0,1 0 1 0 0,0-1-1 0 0,-1 1 0 0 0,1-1 1 0 0,-1 1-1 0 0,1-1 0 0 0,0 0 0 0 0,-1 1 1 0 0,1-1-1 0 0,0 0 0 0 0,-1 0 1 0 0,1 0-1 0 0,0-1 0 0 0,1 1 0 0 0,-1 0-52 0 0,0-1 0 0 0,1 1-1 0 0,-1 0 1 0 0,0-1 0 0 0,1 0 0 0 0,-1 0-1 0 0,0 0 1 0 0,0 0 0 0 0,0 0 0 0 0,0 0-1 0 0,0 0 1 0 0,0 0 0 0 0,0-1 0 0 0,0 1-1 0 0,0-1 1 0 0,-1 0 0 0 0,1 1-1 0 0,0-1 1 0 0,-1 0 0 0 0,0 0 0 0 0,1 0-1 0 0,-1 0 1 0 0,0 0 0 0 0,0 0 0 0 0,0-1-1 0 0,0 1 1 0 0,-1 0 0 0 0,1 0 0 0 0,-1-1-1 0 0,1 1 1 0 0,-1 0 0 0 0,0-2 52 0 0,3-13-424 0 0,-1 1-1 0 0,-1-1 1 0 0,-1 0 0 0 0,-1-7 424 0 0,1 6 162 0 0,-2 31-127 0 0,0 1 1 0 0,-1 0-1 0 0,-1-1 1 0 0,0 0-1 0 0,-5 9-35 0 0,0 4 86 0 0,-7 24-27 0 0,-2-1 0 0 0,-2-1 0 0 0,-3 0 0 0 0,-1-2-1 0 0,-3-1 1 0 0,-3 2-59 0 0,29-46-33 0 0,-25 30-230 0 0,24-29 86 0 0,1-1 0 0 0,-1 1-1 0 0,0-1 1 0 0,1 1 0 0 0,-1-1 0 0 0,0 0 0 0 0,0 1-1 0 0,0-1 1 0 0,0 0 0 0 0,0-1 0 0 0,0 1 0 0 0,0 0-1 0 0,-1 0 1 0 0,1-1 0 0 0,0 1 0 0 0,0-1 177 0 0,1 0-129 0 0,1 0 0 0 0,-1 0 0 0 0,1 0 1 0 0,0-1-1 0 0,-1 1 0 0 0,1 0 0 0 0,-1 0 1 0 0,1 0-1 0 0,0-1 0 0 0,-1 1 1 0 0,1 0-1 0 0,-1 0 0 0 0,1-1 0 0 0,0 1 1 0 0,-1 0-1 0 0,1-1 0 0 0,0 1 0 0 0,0 0 1 0 0,-1-1-1 0 0,1 1 0 0 0,0 0 0 0 0,0-1 1 0 0,0 1-1 0 0,-1-1 0 0 0,1 1 0 0 0,0-1 1 0 0,0 1-1 0 0,0 0 0 0 0,0-1 0 0 0,0 1 1 0 0,0-1-1 0 0,0 1 0 0 0,0-1 0 0 0,0 1 1 0 0,0 0-1 0 0,0-1 0 0 0,0 1 0 0 0,0-1 1 0 0,0 1-1 0 0,0-1 0 0 0,1 1 1 0 0,-1 0-1 0 0,0-1 0 0 0,0 1 129 0 0,8-24-3597 0 0,-7 21 3146 0 0,8-20-1869 0 0,4-4 418 0 0</inkml:trace>
  <inkml:trace contextRef="#ctx0" brushRef="#br1" timeOffset="206789.568">18590 10198 192 0 0,'26'-3'4686'0'0,"-8"1"486"0"0,-1 1 0 0 0,0 0-1 0 0,15 2-5171 0 0,-4 4 2107 0 0,2 5-3308 0 0,1 5 728 0 0,-1 2 1 0 0,0 1-1 0 0,-1 2 0 0 0,-1 0 0 0 0,-1 2 0 0 0,13 14 473 0 0,-12-7-3134 0 0,-17-18-109 0 0,-1 0 1 0 0,2 0-1 0 0,-1-2 1 0 0,11 8 3242 0 0,-10-11-1802 0 0</inkml:trace>
  <inkml:trace contextRef="#ctx0" brushRef="#br1" timeOffset="207052.808">19167 10068 148 0 0,'-101'54'8311'0'0,"-15"9"-716"0"0,42-12-6217 0 0,51-33-993 0 0,1 2 0 0 0,0 0 1 0 0,2 2-1 0 0,0 0 1 0 0,-15 24-386 0 0,22-27-433 0 0,1 1 1 0 0,1 0 0 0 0,-4 11 432 0 0,8-13-1905 0 0,0 1 0 0 0,1-1 0 0 0,1 1 0 0 0,0 5 1905 0 0,4-22-392 0 0,1 0 0 0 0,0-1 0 0 0,-1 1 0 0 0,1 0 0 0 0,0 0 0 0 0,0-1 0 0 0,0 1 0 0 0,0 0 0 0 0,0-1 0 0 0,0 1 0 0 0,1 0 0 0 0,-1 0 0 0 0,1-1 0 0 0,-1 1 0 0 0,1-1 0 0 0,-1 1 0 0 0,1 0 0 0 0,0-1 0 0 0,0 1 0 0 0,0-1 0 0 0,0 0 0 0 0,0 1 392 0 0,5 1-1722 0 0</inkml:trace>
  <inkml:trace contextRef="#ctx0" brushRef="#br1" timeOffset="207679.993">19263 9669 1716 0 0,'0'-1'671'0'0,"0"0"1"0"0,0 0-1 0 0,0-1 0 0 0,1 1 0 0 0,-1 0 1 0 0,0 0-1 0 0,1 0 0 0 0,-1-1 0 0 0,1 1 1 0 0,-1 0-1 0 0,1 0 0 0 0,0 0 0 0 0,-1 0 1 0 0,1 0-1 0 0,1-1-671 0 0,17-13 3330 0 0,36-7-5006 0 0,-31 13 2540 0 0,63-26-1216 0 0,0 3 0 0 0,2 5 0 0 0,32-3 352 0 0,-115 28-73 0 0,0 1-1 0 0,0 0 0 0 0,0 1 0 0 0,0-1 1 0 0,0 1-1 0 0,0 0 0 0 0,0 1 1 0 0,0-1-1 0 0,0 1 0 0 0,0 0 1 0 0,0 1-1 0 0,4 1 74 0 0,-8-2 8 0 0,1 1 1 0 0,-1-1-1 0 0,0 0 1 0 0,0 1-1 0 0,0-1 0 0 0,0 1 1 0 0,-1 0-1 0 0,1 0 1 0 0,0-1-1 0 0,-1 1 1 0 0,1 0-1 0 0,-1 0 0 0 0,1 1 1 0 0,-1-1-1 0 0,0 0 1 0 0,0 0-1 0 0,0 1 0 0 0,-1-1 1 0 0,1 0-1 0 0,0 1 1 0 0,-1-1-1 0 0,1 1 1 0 0,-1-1-1 0 0,0 1 0 0 0,0-1 1 0 0,0 1-1 0 0,0-1 1 0 0,0 1-1 0 0,-1-1 0 0 0,1 1 1 0 0,-1 1-9 0 0,-14 63 1180 0 0,-2 1 0 0 0,-3-2 0 0 0,-8 12-1180 0 0,-31 107 2302 0 0,42-119-1575 0 0,3 1 1 0 0,-3 49-728 0 0,14-85 161 0 0,2 1-1 0 0,1-1 1 0 0,1 0 0 0 0,2 0-1 0 0,1 0 1 0 0,1 0 0 0 0,3 4-161 0 0,1-6-91 0 0,-5-18 13 0 0,-1 0-1 0 0,0 0 1 0 0,0 0 0 0 0,-1 1-1 0 0,0 8 79 0 0,-2-19 0 0 0,0-1-1 0 0,-1 1 1 0 0,1-1-1 0 0,0 1 1 0 0,0-1-1 0 0,-1 1 1 0 0,1-1-1 0 0,0 1 1 0 0,-1-1-1 0 0,1 0 1 0 0,-1 1-1 0 0,1-1 0 0 0,0 1 1 0 0,-1-1-1 0 0,1 0 1 0 0,-1 0-1 0 0,1 1 1 0 0,-1-1-1 0 0,1 0 1 0 0,-1 0-1 0 0,1 1 1 0 0,-1-1-1 0 0,1 0 1 0 0,-1 0-1 0 0,1 0 1 0 0,-1 0-1 0 0,1 0 1 0 0,-1 0-1 0 0,0 0 1 0 0,1 0-1 0 0,-1 0 1 0 0,1 0-1 0 0,-1 0 1 0 0,1 0 0 0 0,-28-3 60 0 0,19 2-52 0 0,-12 2 36 0 0,-1 0 1 0 0,1 1-1 0 0,0 2 1 0 0,0 0-1 0 0,0 1 1 0 0,1 1-1 0 0,0 1 1 0 0,0 1-1 0 0,-1 1-44 0 0,-58 20-3568 0 0,61-24-47 0 0,0-1 0 0 0,1 0 0 0 0,-13 0 3615 0 0,9-3-2947 0 0,-2-3 525 0 0</inkml:trace>
  <inkml:trace contextRef="#ctx0" brushRef="#br1" timeOffset="208416.603">17706 9594 780 0 0,'0'1'349'0'0,"-1"0"1"0"0,0-1-1 0 0,0 1 1 0 0,0 0-1 0 0,0-1 1 0 0,0 1-1 0 0,0 0 0 0 0,0-1 1 0 0,0 1-1 0 0,-1-1 1 0 0,1 0-1 0 0,0 1 0 0 0,0-1 1 0 0,0 0-1 0 0,0 0 1 0 0,-1 0-1 0 0,1 1 0 0 0,0-1 1 0 0,0 0-1 0 0,-1-1 1 0 0,1 1-1 0 0,0 0 0 0 0,0 0 1 0 0,-1-1-350 0 0,-35-10 3166 0 0,30 9-3282 0 0,-17-7 219 0 0,1-2-1 0 0,1 0 1 0 0,0-1 0 0 0,0-1 0 0 0,1-1 0 0 0,1-1 0 0 0,0-1 0 0 0,-7-8-103 0 0,9 5 5 0 0,-34-28-4 0 0,48 44 7 0 0,1 0 0 0 0,-1 1-1 0 0,0-1 1 0 0,0 1 0 0 0,0 0 0 0 0,0 0 0 0 0,0 1-1 0 0,0-1 1 0 0,-1 1 0 0 0,1 0 0 0 0,0 0 0 0 0,-1 0 0 0 0,-1 0-8 0 0,3 2 27 0 0,1-1 1 0 0,-1 1 0 0 0,0-1-1 0 0,1 1 1 0 0,0 0 0 0 0,-1 0-1 0 0,1 0 1 0 0,-1 1 0 0 0,1-1-1 0 0,0 0 1 0 0,0 1 0 0 0,0-1-1 0 0,0 1 1 0 0,0 0 0 0 0,0 0-1 0 0,0 0 1 0 0,1 0 0 0 0,-1 0 0 0 0,0 0-1 0 0,1 0 1 0 0,0 1 0 0 0,0-1-1 0 0,0 0 1 0 0,0 1 0 0 0,0-1-1 0 0,0 1-27 0 0,-5 12 266 0 0,2 0 0 0 0,-1 0 0 0 0,-1 14-266 0 0,6-24 49 0 0,-40 236 1689 0 0,22-116-547 0 0,-5 0 0 0 0,-26 72-1191 0 0,-99 212 2336 0 0,74-214-1736 0 0,67-177-510 0 0,0 0 0 0 0,2 1-1 0 0,0 0 1 0 0,1 0-1 0 0,0 15-89 0 0,3-28 22 0 0,1-1-1 0 0,0 1 0 0 0,0-1 0 0 0,0 0 0 0 0,1 1 0 0 0,0-1 0 0 0,0 1 0 0 0,1-1 0 0 0,-1 0 0 0 0,1 0 0 0 0,0 1 0 0 0,1-1 0 0 0,-1-1 0 0 0,1 1 0 0 0,0 0 0 0 0,0-1 0 0 0,0 1 1 0 0,1-1-1 0 0,-1 0 0 0 0,1 0 0 0 0,0 0 0 0 0,3 1-21 0 0,8 5 28 0 0,1 0 0 0 0,-1-1 0 0 0,2-1 0 0 0,-1 0 1 0 0,1-1-1 0 0,0-1 0 0 0,1-1 0 0 0,4 1-28 0 0,38 6-405 0 0,49 4 405 0 0,-43-8-572 0 0,-33-3-1274 0 0,0-3 0 0 0,20 0 1846 0 0,-23-3-4133 0 0,0-2 0 0 0,-1 0 0 0 0,0-2 0 0 0,28-9 4133 0 0,-26 6-1649 0 0</inkml:trace>
  <inkml:trace contextRef="#ctx0" brushRef="#br1" timeOffset="209195.992">20526 9791 1440 0 0,'-37'-10'8821'0'0,"16"5"-5509"0"0,1-2 1 0 0,-16-6-3313 0 0,35 13 69 0 0,0-1 1 0 0,0 1 0 0 0,1-1 0 0 0,-1 1-1 0 0,0-1 1 0 0,0 1 0 0 0,1-1 0 0 0,-1 1 0 0 0,1-1-1 0 0,-1 0 1 0 0,0 1 0 0 0,1-1 0 0 0,0 0 0 0 0,-1 0-1 0 0,1 1 1 0 0,-1-1 0 0 0,1 0 0 0 0,0 0-1 0 0,-1 0 1 0 0,1 0 0 0 0,0 1 0 0 0,0-1 0 0 0,0 0-1 0 0,0 0 1 0 0,0 0 0 0 0,0 0 0 0 0,0 0 0 0 0,0 0-1 0 0,0 1 1 0 0,0-1 0 0 0,0 0 0 0 0,0 0 0 0 0,1 0-1 0 0,-1 0 1 0 0,0 1 0 0 0,1-1 0 0 0,-1 0-1 0 0,1 0 1 0 0,-1 0 0 0 0,1 1 0 0 0,-1-1 0 0 0,1 0-1 0 0,0 0-69 0 0,25-27 653 0 0,5 2-445 0 0,0 2-1 0 0,1 2 1 0 0,16-8-208 0 0,-33 22 12 0 0,0 0 1 0 0,0 1-1 0 0,0 1 1 0 0,1 0-1 0 0,0 1 1 0 0,0 1-1 0 0,0 1 0 0 0,1 0 1 0 0,8 0-13 0 0,-18 3-4 0 0,-1 0 0 0 0,0 0 0 0 0,1 1 0 0 0,-1 0-1 0 0,0 0 1 0 0,1 1 0 0 0,-1 0 0 0 0,0 0 0 0 0,0 0 0 0 0,0 1 0 0 0,-1 0 0 0 0,1 0 0 0 0,-1 0 0 0 0,1 1-1 0 0,-1 0 5 0 0,11 9-9 0 0,0 1 0 0 0,-2 1 0 0 0,1 0 0 0 0,-2 2 9 0 0,-4-6-1 0 0,0-1-1 0 0,0 1 0 0 0,1-1 1 0 0,0-1-1 0 0,0 0 0 0 0,1-1 1 0 0,1 0-1 0 0,-1 0 1 0 0,1-1-1 0 0,4 1 2 0 0,1-2-25 0 0,0-1 1 0 0,0-1-1 0 0,0-1 0 0 0,0 0 1 0 0,1-1-1 0 0,-1-1 0 0 0,10-1 25 0 0,-12-1-589 0 0,-1 0 0 0 0,1-1-1 0 0,0 0 1 0 0,1-2 589 0 0,-6 1-1232 0 0,-1 0 1 0 0,0 0-1 0 0,0-1 0 0 0,0 0 0 0 0,0 0 1 0 0,2-3 1231 0 0,-8 5-663 0 0,0 0 1 0 0,0 0 0 0 0,0 0-1 0 0,-1-1 1 0 0,1 1-1 0 0,-1-1 1 0 0,1 1 0 0 0,-1-1-1 0 0,0 0 1 0 0,0 0 0 0 0,0 0-1 0 0,-1 0 1 0 0,1-1 662 0 0,3-9-1905 0 0</inkml:trace>
  <inkml:trace contextRef="#ctx0" brushRef="#br1" timeOffset="209515.461">21108 9715 48 0 0,'-48'66'9813'0'0,"-6"-4"-3817"0"0,-16 18-3436 0 0,57-62-2175 0 0,-14 16 323 0 0,2 0 1 0 0,1 2-1 0 0,-1 6-708 0 0,19-31-12 0 0,1 0-1 0 0,0 0 1 0 0,1 1 0 0 0,0-1-1 0 0,0 1 1 0 0,2 0-1 0 0,-1 0 1 0 0,1 0 0 0 0,1 0-1 0 0,0 0 1 0 0,1 0-1 0 0,0 0 1 0 0,2 5 12 0 0,-2-16-151 0 0,-1 0 0 0 0,1 0 1 0 0,0 0-1 0 0,0 1 0 0 0,1-1 0 0 0,-1 0 0 0 0,0 0 1 0 0,0 0-1 0 0,0 0 0 0 0,1 1 0 0 0,-1-1 0 0 0,1 0 1 0 0,-1 0-1 0 0,1 0 0 0 0,-1 0 0 0 0,1 0 1 0 0,0 0-1 0 0,-1 0 0 0 0,1 0 0 0 0,0-1 0 0 0,0 1 1 0 0,0 0-1 0 0,-1 0 0 0 0,1-1 0 0 0,0 1 0 0 0,0 0 1 0 0,0-1-1 0 0,0 1 0 0 0,0-1 0 0 0,1 1 1 0 0,0 0 150 0 0,-1-2-430 0 0,1 1 0 0 0,0-1-1 0 0,-1 0 1 0 0,1 0 0 0 0,-1 0 0 0 0,1 1 0 0 0,-1-1 0 0 0,1 0 0 0 0,-1-1 0 0 0,1 1 0 0 0,-1 0 0 0 0,0 0 0 0 0,0-1 0 0 0,0 1 0 0 0,0 0 0 0 0,0-1 0 0 0,0 1 0 0 0,0-1 0 0 0,0 0 0 0 0,-1 1 0 0 0,1-1 430 0 0,20-42-5142 0 0,-9 17 3411 0 0</inkml:trace>
  <inkml:trace contextRef="#ctx0" brushRef="#br1" timeOffset="209837.093">21139 9724 476 0 0,'-5'10'10076'0'0,"-16"26"-8065"0"0,9-16-1213 0 0,3-5-513 0 0,-6 9 707 0 0,1 2 0 0 0,2 0 0 0 0,0 1 0 0 0,0 5-992 0 0,9-24 61 0 0,1-1 0 0 0,0 1 0 0 0,0 0 0 0 0,1 1 0 0 0,0-1 0 0 0,1 0 0 0 0,0 0 0 0 0,0 0 1 0 0,1 0-1 0 0,0 1 0 0 0,0-1 0 0 0,1 0 0 0 0,0 0 0 0 0,0 0 0 0 0,1-1 0 0 0,0 1 0 0 0,0 1-61 0 0,2-1-949 0 0,-1 0 0 0 0,1 0 0 0 0,0 0 0 0 0,1-1 0 0 0,0 0 0 0 0,6 7 949 0 0,-9-11-730 0 0,1 0-1 0 0,-1-1 1 0 0,1 1-1 0 0,0 0 1 0 0,0-1-1 0 0,0 0 1 0 0,0 0 0 0 0,0 0-1 0 0,0 0 1 0 0,0-1-1 0 0,1 0 1 0 0,-1 0-1 0 0,1 0 1 0 0,-1 0 0 0 0,2-1 730 0 0,13 1-1810 0 0</inkml:trace>
  <inkml:trace contextRef="#ctx0" brushRef="#br1" timeOffset="210055.585">21954 9615 916 0 0,'-78'45'9910'0'0,"48"-29"-7762"0"0,2 1 1 0 0,0 2-1 0 0,-10 8-2148 0 0,8-2 946 0 0,1 1 0 0 0,2 2 0 0 0,-20 24-946 0 0,39-42 105 0 0,0-1-1 0 0,1 1 1 0 0,1 1 0 0 0,0-1 0 0 0,0 1-1 0 0,1 0 1 0 0,0 0 0 0 0,1 1 0 0 0,0 0-1 0 0,1-1 1 0 0,0 1 0 0 0,1 0 0 0 0,1 0-1 0 0,-1 2-104 0 0,3-6-125 0 0,0 0 0 0 0,0 0 0 0 0,1 1 0 0 0,0-1 0 0 0,0 0 0 0 0,1 0-1 0 0,0-1 1 0 0,0 1 0 0 0,1-1 0 0 0,0 1 0 0 0,0-1 0 0 0,1 0 0 0 0,0-1 0 0 0,0 1-1 0 0,3 2 126 0 0,-5-6-428 0 0,1 0-1 0 0,-1 0 0 0 0,0 0 0 0 0,1-1 1 0 0,-1 1-1 0 0,1-1 0 0 0,0 0 0 0 0,0 0 1 0 0,0 0-1 0 0,0-1 0 0 0,0 1 0 0 0,0-1 0 0 0,3 0 429 0 0,-3 0-581 0 0,-1-1 0 0 0,1 0-1 0 0,0 0 1 0 0,-1 0-1 0 0,1-1 1 0 0,-1 1 0 0 0,1-1-1 0 0,-1 0 1 0 0,1 0-1 0 0,-1 0 1 0 0,0 0-1 0 0,0-1 1 0 0,1 1 0 0 0,-1-1-1 0 0,0 0 1 0 0,0 0-1 0 0,0 0 1 0 0,0-1 581 0 0,18-15-2451 0 0</inkml:trace>
  <inkml:trace contextRef="#ctx0" brushRef="#br1" timeOffset="210056.585">21991 9774 1788 0 0,'6'-2'2330'0'0,"0"1"0"0"0,0-1 0 0 0,0 1 0 0 0,0 0 0 0 0,1 1 0 0 0,3-1-2330 0 0,39 6 4123 0 0,-19 3-4717 0 0,-1 0 0 0 0,9 5 594 0 0,-16-5 1306 0 0,10 3-1321 0 0,0 2 0 0 0,-1 1 0 0 0,-1 2 0 0 0,0 1-1 0 0,-2 1 1 0 0,6 5 15 0 0,-10-4-4990 0 0,0 1-1 0 0,8 11 4991 0 0,-18-21-6202 0 0,-8-9 3787 0 0</inkml:trace>
  <inkml:trace contextRef="#ctx0" brushRef="#br1" timeOffset="210304.774">22562 9648 676 0 0,'-47'30'4207'0'0,"-21"14"5773"0"0,-10 11-9980 0 0,53-35 998 0 0,0 1 1 0 0,-13 17-999 0 0,29-29-100 0 0,-13 14 737 0 0,1 2 0 0 0,0 0 1 0 0,-12 21-638 0 0,28-37-108 0 0,0 1 0 0 0,0-1 0 0 0,1 1 0 0 0,0 0 0 0 0,1 0 0 0 0,-1 2 108 0 0,3-6-484 0 0,0 1 1 0 0,0-1-1 0 0,0 1 0 0 0,1 0 1 0 0,0-1-1 0 0,0 1 0 0 0,1 0 1 0 0,0-1-1 0 0,0 1 0 0 0,0 1 484 0 0,0-8-210 0 0,-1 1 0 0 0,0 0 1 0 0,0 0-1 0 0,1-1 0 0 0,-1 1 0 0 0,1 0 0 0 0,-1 0 0 0 0,0-1 0 0 0,1 1 0 0 0,-1-1 1 0 0,1 1-1 0 0,-1 0 0 0 0,1-1 0 0 0,0 1 0 0 0,-1-1 0 0 0,1 1 0 0 0,0-1 0 0 0,-1 1 1 0 0,1-1-1 0 0,0 0 0 0 0,0 1 0 0 0,-1-1 0 0 0,1 0 0 0 0,0 1 0 0 0,0-1 0 0 0,-1 0 1 0 0,1 0-1 0 0,0 0 0 0 0,0 0 0 0 0,0 0 0 0 0,-1 0 0 0 0,1 0 0 0 0,0 0 1 0 0,0 0-1 0 0,0 0 0 0 0,0 0 0 0 0,-1-1 0 0 0,1 1 0 0 0,0 0 0 0 0,0-1 0 0 0,-1 1 1 0 0,1 0-1 0 0,0-1 0 0 0,-1 1 0 0 0,1-1 0 0 0,0 1 0 0 0,-1-1 0 0 0,1 1 0 0 0,-1-1 1 0 0,1 0-1 0 0,-1 1 0 0 0,1-1 0 0 0,-1 1 0 0 0,1-1 0 0 0,-1 0 210 0 0,12-13-1624 0 0</inkml:trace>
  <inkml:trace contextRef="#ctx0" brushRef="#br1" timeOffset="210576.421">22623 9541 2188 0 0,'4'-1'1240'0'0,"0"0"0"0"0,1 1 0 0 0,-1-1 0 0 0,1 1 0 0 0,-1-1 0 0 0,1 1 0 0 0,3 1-1240 0 0,33 10 4500 0 0,-35-9-4304 0 0,-1 0 1 0 0,1 1 0 0 0,-1 0-1 0 0,0 0 1 0 0,0 1 0 0 0,0-1-1 0 0,0 1 1 0 0,0 0 0 0 0,-1 1-1 0 0,0-1 1 0 0,0 1 0 0 0,0-1-1 0 0,-1 1 1 0 0,1 0 0 0 0,-1 1-1 0 0,0-1 1 0 0,-1 1 0 0 0,1-1-1 0 0,0 5-196 0 0,0 7 95 0 0,-1-1-1 0 0,-1 1 0 0 0,0-1 0 0 0,-1 1 0 0 0,-1-1 0 0 0,-1 1 0 0 0,0-1 0 0 0,-1 1 0 0 0,-1-1 0 0 0,-1 0 0 0 0,0-1 0 0 0,-1 2-94 0 0,-10 22-253 0 0,-1-1 0 0 0,-2-1 0 0 0,-1-1-1 0 0,-7 8 254 0 0,6-12-2520 0 0,-1-2-1 0 0,-8 7 2521 0 0,21-27-2854 0 0,0 0-1 0 0,-1 0 1 0 0,0-2 0 0 0,-10 8 2854 0 0,18-15-1978 0 0</inkml:trace>
  <inkml:trace contextRef="#ctx0" brushRef="#br1" timeOffset="210850.244">23249 9734 1488 0 0,'0'7'3508'0'0,"0"-5"565"0"0,5-6 199 0 0,2-5-427 0 0,9 1-1721 0 0,5-3-1268 0 0,12 1-556 0 0,4-5-212 0 0,5 3-160 0 0,3-3-332 0 0,1 2-560 0 0,-4 3-824 0 0,2-3-1157 0 0,-4 5-651 0 0,0-1-52 0 0,-5 3 379 0 0,-3 0 749 0 0</inkml:trace>
  <inkml:trace contextRef="#ctx0" brushRef="#br1" timeOffset="211429.343">24377 9518 2136 0 0,'-5'1'1393'0'0,"-1"-1"0"0"0,0 0 0 0 0,0 0-1 0 0,1-1 1 0 0,-1 0 0 0 0,1 0 0 0 0,-5-1-1393 0 0,8 1 253 0 0,1 1-1 0 0,-1-1 1 0 0,0 1 0 0 0,1-1 0 0 0,-1 0 0 0 0,1 0 0 0 0,-1 0-1 0 0,1 0 1 0 0,-1 0 0 0 0,1 0 0 0 0,-1 0 0 0 0,1-1-253 0 0,0 2 64 0 0,1-1 1 0 0,0 0 0 0 0,-1 1 0 0 0,1-1 0 0 0,0 0-1 0 0,-1 1 1 0 0,1-1 0 0 0,0 0 0 0 0,0 1 0 0 0,0-1-1 0 0,0 0 1 0 0,0 1 0 0 0,0-1 0 0 0,0 0 0 0 0,0 1-1 0 0,0-1 1 0 0,0 0 0 0 0,0 0 0 0 0,0 1 0 0 0,0-1-1 0 0,0 0 1 0 0,1 1 0 0 0,-1-1 0 0 0,0 1 0 0 0,0-1-1 0 0,1 0 1 0 0,-1 1 0 0 0,1-1 0 0 0,-1 0-65 0 0,7-7 387 0 0,0 0 0 0 0,0 0 1 0 0,0 0-1 0 0,1 1 0 0 0,0 0 0 0 0,0 1 0 0 0,1 0 1 0 0,9-5-388 0 0,78-38 864 0 0,-90 46-794 0 0,2 0-22 0 0,24-13 125 0 0,1 2 0 0 0,0 1 0 0 0,1 2 0 0 0,30-6-173 0 0,-55 15-1 0 0,1 0-1 0 0,-1 1 1 0 0,1 1 0 0 0,-1-1-1 0 0,0 1 1 0 0,1 1 0 0 0,-1 0-1 0 0,1 0 1 0 0,-1 1 0 0 0,0 0-1 0 0,0 1 1 0 0,0 0-1 0 0,0 0 1 0 0,0 1 0 0 0,-1 0-1 0 0,1 0 1 0 0,-1 1 0 0 0,0 0-1 0 0,0 1 1 0 0,5 5 1 0 0,0 0-12 0 0,1 0 1 0 0,1 0 0 0 0,0-2-1 0 0,0 0 1 0 0,1 0-1 0 0,0-1 1 0 0,0-1-1 0 0,1-1 1 0 0,0-1-1 0 0,0 0 1 0 0,1-1-1 0 0,-1-1 1 0 0,1 0-1 0 0,0-1 1 0 0,0-1-1 0 0,8-1 12 0 0,-7-1-697 0 0,0-1 0 0 0,1-1 0 0 0,-1 0 1 0 0,-1-1-1 0 0,19-7 697 0 0,-32 9-758 0 0,0 1 0 0 0,0 0 0 0 0,-1-1 0 0 0,1 0 0 0 0,-1 0 0 0 0,1-1 0 0 0,-1 1 0 0 0,0-1 1 0 0,0 0-1 0 0,0 0 0 0 0,0 0 0 0 0,0-1 0 0 0,-1 1 0 0 0,1-1 0 0 0,-1 0 0 0 0,0 0 0 0 0,0 0 1 0 0,-1 0-1 0 0,2-3 758 0 0,-1-8-2260 0 0</inkml:trace>
  <inkml:trace contextRef="#ctx0" brushRef="#br1" timeOffset="211742.777">24988 9430 1868 0 0,'-25'30'7136'0'0,"-1"-1"-1"0"0,-26 23-7135 0 0,21-23 1898 0 0,2 1-1 0 0,-6 10-1897 0 0,16-15 226 0 0,0 0 0 0 0,2 1 0 0 0,1 1 0 0 0,0 3-226 0 0,12-23-30 0 0,1 1 0 0 0,-1-1-1 0 0,1 1 1 0 0,1 0 0 0 0,0 0-1 0 0,0 0 1 0 0,0 0 0 0 0,1 1-1 0 0,0-1 1 0 0,1 0 0 0 0,0 1-1 0 0,0-1 1 0 0,1 0 0 0 0,0 1-1 0 0,0-1 1 0 0,1 0 0 0 0,2 7 30 0 0,-3-13-153 0 0,0 1 1 0 0,0-1-1 0 0,0 1 1 0 0,1-1-1 0 0,-1 0 1 0 0,1 0-1 0 0,-1 1 1 0 0,1-1-1 0 0,0 0 1 0 0,0-1-1 0 0,0 1 153 0 0,-1-1-335 0 0,0 0 0 0 0,1 0 0 0 0,-1 0 0 0 0,1 0 0 0 0,-1-1 0 0 0,1 1 0 0 0,-1-1 0 0 0,1 1 0 0 0,-1-1 0 0 0,1 1 0 0 0,-1-1 0 0 0,1 0 0 0 0,0 0 0 0 0,-1 0 0 0 0,1 0 0 0 0,-1 0 0 0 0,1 0-1 0 0,0 0 1 0 0,-1-1 0 0 0,1 1 0 0 0,1-1 335 0 0,1-1-797 0 0,1 0 0 0 0,0-1 0 0 0,-1 1-1 0 0,1-1 1 0 0,-1 0 0 0 0,0 0-1 0 0,0-1 1 0 0,0 1 0 0 0,0-1 0 0 0,0 0-1 0 0,-1 0 1 0 0,3-4 797 0 0,12-19-1810 0 0</inkml:trace>
  <inkml:trace contextRef="#ctx0" brushRef="#br1" timeOffset="211959.69">25155 9338 1148 0 0,'-1'7'1103'0'0,"0"0"0"0"0,-1 0-1 0 0,0 0 1 0 0,0-1 0 0 0,-1 1 0 0 0,1 0 0 0 0,-2-1-1 0 0,1 0 1 0 0,-1 0 0 0 0,0 0 0 0 0,-2 3-1103 0 0,-13 22 1760 0 0,-19 42 1187 0 0,2 7-2947 0 0,26-56 352 0 0,1 0-1 0 0,2 0 0 0 0,0 1 1 0 0,2 0-1 0 0,-2 15-351 0 0,6-21-381 0 0,1 0-1 0 0,1 0 1 0 0,0 0-1 0 0,2 8 382 0 0,10 40-6873 0 0,-12-65 6326 0 0,0 1 0 0 0,0 0-1 0 0,0-1 1 0 0,0 1-1 0 0,0-1 1 0 0,1 1-1 0 0,-1-1 1 0 0,1 0 0 0 0,0 1-1 0 0,-1-1 1 0 0,1 0-1 0 0,0 0 1 0 0,0 0-1 0 0,0-1 1 0 0,1 1 0 0 0,-1 0-1 0 0,1-1 548 0 0,11 5-1846 0 0</inkml:trace>
  <inkml:trace contextRef="#ctx0" brushRef="#br1" timeOffset="212166.316">26423 9047 392 0 0,'-50'32'6737'0'0,"-1"0"5153"0"0,-14 14-11890 0 0,46-30 866 0 0,0 0 0 0 0,-13 16-866 0 0,13-11 232 0 0,1 1 1 0 0,2 0 0 0 0,0 1 0 0 0,1 0 0 0 0,1 2-1 0 0,1 0 1 0 0,1 0 0 0 0,2 1 0 0 0,-7 22-233 0 0,13-34 10 0 0,1 1 0 0 0,0-1 1 0 0,1 1-1 0 0,1 0 0 0 0,0 0 1 0 0,1 0-1 0 0,1 0 0 0 0,0 0 1 0 0,1-1-1 0 0,0 1 0 0 0,1 0 1 0 0,1-1-1 0 0,0 0 0 0 0,1 0 1 0 0,1 0-1 0 0,0 0 0 0 0,1-1 1 0 0,1 0-1 0 0,2 3-10 0 0,0-1-260 0 0,2-1 0 0 0,-1 0 0 0 0,14 11 260 0 0,-12-13-1021 0 0,1 0-1 0 0,0-2 1 0 0,0 1 0 0 0,4-1 1021 0 0,-7-3-1257 0 0,1 0-1 0 0,0-2 1 0 0,0 0 0 0 0,0 0 0 0 0,1-1-1 0 0,-1 0 1 0 0,1-1 0 0 0,0-1-1 0 0,1 0 1 0 0,-1-1 0 0 0,0 0 0 0 0,9-1 1257 0 0,11-3-2414 0 0</inkml:trace>
  <inkml:trace contextRef="#ctx0" brushRef="#br1" timeOffset="212729.077">27103 8891 1116 0 0,'-1'0'383'0'0,"1"-1"0"0"0,-1 0 0 0 0,0 1 0 0 0,0-1 0 0 0,0 1 0 0 0,0-1 0 0 0,0 1 0 0 0,0-1 0 0 0,0 1 0 0 0,-1 0-1 0 0,1-1 1 0 0,0 1 0 0 0,0 0 0 0 0,0 0 0 0 0,0 0 0 0 0,0 0 0 0 0,0 0 0 0 0,-1 0 0 0 0,0 0-383 0 0,2 1 140 0 0,-1-1-1 0 0,1 1 1 0 0,0-1-1 0 0,-1 0 1 0 0,1 1 0 0 0,0-1-1 0 0,-1 1 1 0 0,1-1-1 0 0,0 1 1 0 0,0-1-1 0 0,-1 1 1 0 0,1-1 0 0 0,0 1-1 0 0,0-1 1 0 0,0 1-1 0 0,0 0 1 0 0,0-1 0 0 0,0 1-1 0 0,0-1 1 0 0,0 1-1 0 0,0-1 1 0 0,0 1 0 0 0,0-1-1 0 0,0 1 1 0 0,0 0-1 0 0,0-1-139 0 0,1 5 365 0 0,1 0-1 0 0,-1 0 0 0 0,1 0 1 0 0,0 0-1 0 0,0 0 1 0 0,1-1-1 0 0,2 5-364 0 0,3 2 204 0 0,1-1 0 0 0,0 0 0 0 0,1 0 0 0 0,0 0-1 0 0,1-2 1 0 0,0 1 0 0 0,0-1 0 0 0,1-1 0 0 0,12 6-204 0 0,21 9-322 0 0,1-3 1 0 0,11 2 321 0 0,-46-17-71 0 0,59 22-2189 0 0</inkml:trace>
  <inkml:trace contextRef="#ctx0" brushRef="#br1" timeOffset="213056.129">26954 9279 1448 0 0,'0'1'181'0'0,"-1"-1"-1"0"0,0 0 0 0 0,0 0 1 0 0,1 0-1 0 0,-1 0 0 0 0,0 0 1 0 0,1 0-1 0 0,-1 0 1 0 0,0 0-1 0 0,1 0 0 0 0,-1 0 1 0 0,0-1-1 0 0,1 1 0 0 0,-1 0 1 0 0,0 0-1 0 0,1 0 1 0 0,-1-1-1 0 0,1 1 0 0 0,-1 0 1 0 0,1-1-1 0 0,-1 1 0 0 0,0-1 1 0 0,1 1-1 0 0,-1-1 1 0 0,1 1-1 0 0,0-1 0 0 0,-1 1 1 0 0,0-1-181 0 0,2 0 115 0 0,-1 0 1 0 0,0 0 0 0 0,0 0-1 0 0,0 1 1 0 0,1-1-1 0 0,-1 0 1 0 0,0 0 0 0 0,1 0-1 0 0,-1 1 1 0 0,0-1-1 0 0,1 0 1 0 0,-1 0 0 0 0,1 1-1 0 0,0-1 1 0 0,-1 0-1 0 0,1 1 1 0 0,-1-1 0 0 0,1 0-116 0 0,32-24 926 0 0,-32 25-830 0 0,117-76 3700 0 0,4 5 0 0 0,37-11-3796 0 0,-60 41 950 0 0,4-3-1726 0 0,-39 8-6116 0 0,-53 27 3197 0 0,-10 8-767 0 0,-1 1 2659 0 0</inkml:trace>
  <inkml:trace contextRef="#ctx0" brushRef="#br1" timeOffset="213416.684">26602 9598 1852 0 0,'4'-5'8332'0'0,"5"-2"-4619"0"0,24-14-1982 0 0,0 5-1322 0 0,0 2 0 0 0,1 2-1 0 0,0 1 1 0 0,11-1-409 0 0,147-27 184 0 0,-119 25-153 0 0,187-29 152 0 0,-17 2-3222 0 0,-83 8-8238 0 0,-145 28 9004 0 0</inkml:trace>
  <inkml:trace contextRef="#ctx0" brushRef="#br1" timeOffset="213702.171">26947 9661 428 0 0,'-13'7'2893'0'0,"-1"-1"-1"0"0,0-1 1 0 0,0 0 0 0 0,-4 0-2893 0 0,-25 9 5237 0 0,1 7-3307 0 0,27-11-1725 0 0,1 1 1 0 0,-1 1-1 0 0,2 0 0 0 0,0 0 1 0 0,0 2-1 0 0,-4 6-205 0 0,13-14-26 0 0,-1 0-1 0 0,1 1 1 0 0,0-1-1 0 0,1 1 1 0 0,-1 0-1 0 0,2 0 1 0 0,-1 1-1 0 0,1-1 0 0 0,0 0 1 0 0,0 1-1 0 0,1-1 1 0 0,0 1-1 0 0,0 0 1 0 0,1-1-1 0 0,0 1 1 0 0,0 3 26 0 0,1 2-138 0 0,0-3-1156 0 0,0 0 1 0 0,0 0-1 0 0,1 0 1 0 0,3 7 1293 0 0,-5-14-486 0 0,1-1 0 0 0,-1 0 1 0 0,1 0-1 0 0,0 0 0 0 0,0-1 0 0 0,0 1 1 0 0,0 0-1 0 0,1 0 0 0 0,-1-1 0 0 0,0 1 1 0 0,1 0-1 0 0,-1-1 0 0 0,1 1 0 0 0,0-1 0 0 0,-1 0 1 0 0,1 1-1 0 0,0-1 0 0 0,0 0 0 0 0,0 0 1 0 0,0 0-1 0 0,0-1 0 0 0,0 1 0 0 0,0 0 1 0 0,1-1 485 0 0,15 3-2220 0 0</inkml:trace>
  <inkml:trace contextRef="#ctx0" brushRef="#br1" timeOffset="214324.608">27089 9768 916 0 0,'-40'-11'7143'0'0,"30"10"-6326"0"0,0 1 0 0 0,1-1 1 0 0,-1 2-1 0 0,0-1 0 0 0,0 1 0 0 0,-3 2-817 0 0,8-3 264 0 0,0 1 0 0 0,0 0 0 0 0,0 1 0 0 0,0-1-1 0 0,0 1 1 0 0,1 0 0 0 0,-1 0 0 0 0,0 0 0 0 0,1 1 0 0 0,0 0 0 0 0,0 0 0 0 0,0 0 0 0 0,0 0-1 0 0,0 0 1 0 0,0 1 0 0 0,1 0 0 0 0,0-1 0 0 0,0 2 0 0 0,0-1 0 0 0,0 0 0 0 0,0 2-264 0 0,2-4 30 0 0,0 0 1 0 0,0 0 0 0 0,1 1-1 0 0,-1-1 1 0 0,1 0-1 0 0,0 0 1 0 0,0 1 0 0 0,0-1-1 0 0,0 0 1 0 0,0 1 0 0 0,0-1-1 0 0,0 0 1 0 0,1 1-1 0 0,-1-1 1 0 0,1 0 0 0 0,0 0-1 0 0,0 0 1 0 0,-1 0 0 0 0,1 1-1 0 0,1-1 1 0 0,-1 0-1 0 0,0-1 1 0 0,0 1 0 0 0,1 0-1 0 0,-1 0 1 0 0,1 0 0 0 0,0-1-1 0 0,-1 1 1 0 0,1-1-1 0 0,0 1 1 0 0,0-1 0 0 0,0 0-1 0 0,0 0 1 0 0,0 0 0 0 0,2 1-31 0 0,2 1-15 0 0,1 0 1 0 0,0 0 0 0 0,0-1 0 0 0,0 0 0 0 0,0 0 0 0 0,1 0 0 0 0,-1-1 0 0 0,0 0 0 0 0,1-1-1 0 0,5 0 15 0 0,-5-1-19 0 0,0 0 0 0 0,0-1 0 0 0,0 0 0 0 0,-1 0 0 0 0,1-1 0 0 0,-1 1 0 0 0,1-2 0 0 0,-1 1 0 0 0,6-5 19 0 0,13-9-579 0 0,-2-1 1 0 0,2-2 578 0 0,44-30-1478 0 0,-45 36 1403 0 0,1 2 0 0 0,0 1 1 0 0,1 1-1 0 0,0 2 1 0 0,1 0-1 0 0,13-1 75 0 0,-90 42 2238 0 0,20-20-1314 0 0,-34 18 272 0 0,59-29-1129 0 0,0 1 0 0 0,0 0 0 0 0,0-1 0 0 0,0 2 0 0 0,1-1 1 0 0,-1 0-1 0 0,1 1 0 0 0,0 0 0 0 0,0 0 0 0 0,0 0 0 0 0,0 0 0 0 0,0 0-67 0 0,3-3 3 0 0,0-1-1 0 0,-1 1 1 0 0,1-1-1 0 0,0 1 1 0 0,0 0 0 0 0,0-1-1 0 0,-1 1 1 0 0,1-1-1 0 0,0 1 1 0 0,0-1-1 0 0,0 1 1 0 0,0 0-1 0 0,0-1 1 0 0,0 1-1 0 0,0 0 1 0 0,0-1-1 0 0,0 1 1 0 0,0-1 0 0 0,0 1-1 0 0,0 0 1 0 0,1-1-1 0 0,-1 1 1 0 0,0-1-1 0 0,0 1 1 0 0,1-1-1 0 0,-1 1 1 0 0,0-1-1 0 0,1 1 1 0 0,-1-1-1 0 0,0 1 1 0 0,1-1-3 0 0,0 1 0 0 0,0 0-1 0 0,1 0 1 0 0,-1-1-1 0 0,1 1 1 0 0,-1 0-1 0 0,0-1 1 0 0,1 1-1 0 0,-1-1 1 0 0,1 0-1 0 0,-1 0 1 0 0,1 1-1 0 0,-1-1 1 0 0,1 0 0 0 0,4 0-12 0 0,0 0-1 0 0,-1-1 1 0 0,1 1-1 0 0,0-1 1 0 0,0 0-1 0 0,5-2 13 0 0,2-2-40 0 0,0-1-1 0 0,-1 0 0 0 0,1-1 0 0 0,2-3 41 0 0,-12 8-40 0 0,0 0 1 0 0,1 0-1 0 0,-1-1 0 0 0,0 1 0 0 0,0-1 0 0 0,-1 0 1 0 0,1 0-1 0 0,-1 0 0 0 0,1 0 0 0 0,-1 0 1 0 0,0-1-1 0 0,0 1 0 0 0,0-1 0 0 0,-1 1 0 0 0,1-1 1 0 0,-1 0-1 0 0,1-2 40 0 0,-2 5-3 0 0,0 1 1 0 0,0-1-1 0 0,0 1 1 0 0,1-1-1 0 0,-1 1 1 0 0,0-1-1 0 0,0 1 1 0 0,0-1 0 0 0,0 1-1 0 0,0-1 1 0 0,0 0-1 0 0,0 1 1 0 0,-1-1-1 0 0,1 1 1 0 0,0-1-1 0 0,0 1 1 0 0,0-1-1 0 0,0 1 1 0 0,-1-1-1 0 0,1 1 1 0 0,0-1-1 0 0,-1 1 1 0 0,1-1-1 0 0,0 1 1 0 0,-1 0-1 0 0,1-1 1 0 0,0 1-1 0 0,-1-1 1 0 0,1 1-1 0 0,-1 0 1 0 0,1-1-1 0 0,-1 1 3 0 0,-17 3 41 0 0,-16 18 76 0 0,18-4-73 0 0,1 0-1 0 0,0 1 1 0 0,1 1 0 0 0,-2 6-44 0 0,-22 28 29 0 0,2-11-22 0 0,21-25-18 0 0,1 1 0 0 0,0 0 0 0 0,1 0-1 0 0,1 2 1 0 0,-7 15 11 0 0,18-35-54 0 0,1 1-1 0 0,-1 0 0 0 0,1 0 1 0 0,-1-1-1 0 0,1 1 1 0 0,-1 0-1 0 0,1 0 0 0 0,0 0 1 0 0,0 0-1 0 0,-1-1 1 0 0,1 1-1 0 0,0 0 1 0 0,0 0-1 0 0,0 0 0 0 0,0 0 1 0 0,0 0-1 0 0,0 0 1 0 0,0 0-1 0 0,0 0 0 0 0,1-1 1 0 0,-1 1-1 0 0,0 0 1 0 0,0 0-1 0 0,1 0 0 0 0,-1 0 1 0 0,0-1-1 0 0,1 1 1 0 0,-1 0-1 0 0,1 0 0 0 0,0 0 55 0 0,0-1-295 0 0,0 0-1 0 0,0 0 0 0 0,0 0 1 0 0,0 0-1 0 0,1 0 0 0 0,-1 0 0 0 0,0 0 1 0 0,0 0-1 0 0,0-1 0 0 0,0 1 1 0 0,0 0-1 0 0,0-1 0 0 0,0 1 1 0 0,0-1-1 0 0,0 1 0 0 0,0-1 0 0 0,0 0 1 0 0,0 1-1 0 0,0-1 0 0 0,0 0 1 0 0,0 0-1 0 0,0 1 0 0 0,0-1 0 0 0,0-1 296 0 0,59-54-9668 0 0,-33 31 7664 0 0</inkml:trace>
  <inkml:trace contextRef="#ctx0" brushRef="#br1" timeOffset="214668.797">27688 9590 1344 0 0,'-6'-22'8940'0'0,"12"3"-3716"0"0,-3 17-4960 0 0,-1-1 0 0 0,1 1 0 0 0,-1-1 0 0 0,1 1 0 0 0,0 0 0 0 0,-1 0 1 0 0,1 0-1 0 0,0 0 0 0 0,0 1 0 0 0,1-1 0 0 0,-1 1 0 0 0,1 0-264 0 0,3-2-32 0 0,-1 1 0 0 0,0 1 0 0 0,0-1 0 0 0,1 1 0 0 0,-1 0 0 0 0,1 0 0 0 0,-1 1 0 0 0,1 0 0 0 0,-1 0 0 0 0,1 1 0 0 0,-1 0 1 0 0,1 0-1 0 0,-1 0 0 0 0,0 1 32 0 0,-4-2 19 0 0,-1 1 0 0 0,0-1 1 0 0,0 1-1 0 0,0 0 0 0 0,0 0 1 0 0,-1-1-1 0 0,1 1 0 0 0,0 0 0 0 0,0 0 1 0 0,0 0-1 0 0,-1 0 0 0 0,1 0 1 0 0,0 0-1 0 0,-1 0 0 0 0,1 0 1 0 0,-1 0-1 0 0,1 0 0 0 0,-1 0 1 0 0,0 0-1 0 0,1 1 0 0 0,-1-1 0 0 0,0 0 1 0 0,0 0-1 0 0,0 0 0 0 0,0 1 1 0 0,0-1-1 0 0,0 0 0 0 0,0 0 1 0 0,0 0-1 0 0,0 1 0 0 0,0-1 1 0 0,-1 0-1 0 0,1 0 0 0 0,-1 0 0 0 0,1 0 1 0 0,-1 0-1 0 0,1 0 0 0 0,-1 0 1 0 0,0 1-20 0 0,-2 4 174 0 0,0 0 1 0 0,-1-1 0 0 0,0 1 0 0 0,0-1-1 0 0,0 0 1 0 0,-3 2-175 0 0,-37 32 242 0 0,32-29-161 0 0,0 0 1 0 0,1 0-1 0 0,0 1 1 0 0,0 1 0 0 0,-4 7-82 0 0,14-19-6 0 0,1 1 0 0 0,-1 0 0 0 0,0 0 0 0 0,0 0 0 0 0,1 0 1 0 0,-1 0-1 0 0,1 0 0 0 0,-1 0 0 0 0,1 0 0 0 0,0 0 1 0 0,-1 1-1 0 0,1-1 0 0 0,0 0 0 0 0,0 0 0 0 0,-1 0 0 0 0,1 0 1 0 0,0 0-1 0 0,0 1 0 0 0,0-1 0 0 0,1 0 0 0 0,-1 0 1 0 0,0 0-1 0 0,0 0 0 0 0,1 0 0 0 0,-1 1 0 0 0,0-1 0 0 0,1 0 1 0 0,0 0 5 0 0,0 0-27 0 0,0 1 1 0 0,1-1-1 0 0,-1 0 1 0 0,1 0-1 0 0,-1 0 1 0 0,1 0 0 0 0,0 0-1 0 0,-1 0 1 0 0,1 0-1 0 0,0-1 1 0 0,0 1-1 0 0,0-1 1 0 0,0 1-1 0 0,-1-1 1 0 0,3 1 26 0 0,5 0-135 0 0,0-1 1 0 0,0 1-1 0 0,0-1 0 0 0,0-1 1 0 0,0 0-1 0 0,0 0 0 0 0,0-1 135 0 0,49-17-4708 0 0,-46 13 2591 0 0,-1 1 1 0 0,0-2 0 0 0,0 1-1 0 0,0-1 1 0 0,-1-1-1 0 0,3-3 2117 0 0,1-2-1575 0 0</inkml:trace>
  <inkml:trace contextRef="#ctx0" brushRef="#br1" timeOffset="214920.951">28056 9600 1656 0 0,'3'5'2121'0'0,"0"-1"-1"0"0,0 0 0 0 0,0 0 1 0 0,1 0-1 0 0,-1 0 0 0 0,3 1-2120 0 0,28 21 3030 0 0,42 11-4927 0 0,-64-31 2824 0 0,25 8-632 0 0,29 8-295 0 0,19 7-2430 0 0,-32-3-6559 0 0,-52-25 6646 0 0,-1-1 380 0 0</inkml:trace>
  <inkml:trace contextRef="#ctx0" brushRef="#br1" timeOffset="215121.487">28434 9560 1120 0 0,'-91'50'13064'0'0,"37"-22"-8644"0"0,0 3-3534 0 0,-10 10-978 0 0,2 3 0 0 0,2 3 0 0 0,-23 25 92 0 0,78-68-248 0 0,-46 43-5887 0 0,14-21-4271 0 0,36-26 8345 0 0</inkml:trace>
  <inkml:trace contextRef="#ctx0" brushRef="#br1" timeOffset="215700.902">28611 8856 2052 0 0,'0'27'4518'0'0,"2"1"-1"0"0,4 16-4517 0 0,15 51 3675 0 0,7-11-1797 0 0,10 16-1878 0 0,-11-29 2205 0 0,-15-40-1942 0 0,-2 0-1 0 0,-1 1 0 0 0,-2 0 1 0 0,-1 1-1 0 0,-2-1 1 0 0,-1 1-1 0 0,-1 0 1 0 0,-2 0-1 0 0,-4 32-262 0 0,1-45-314 0 0,0 0-1 0 0,-2 0 1 0 0,0-1-1 0 0,-1 0 1 0 0,-2 0 0 0 0,1 0-1 0 0,-8 11 315 0 0,6-15-976 0 0,-1 0 0 0 0,0-1-1 0 0,0-1 1 0 0,-1 1 0 0 0,-1-2-1 0 0,0 0 1 0 0,-1 0 0 0 0,0-1 0 0 0,-9 5 976 0 0,4-4-3185 0 0,0-1 0 0 0,-17 8 3185 0 0,2-6-2490 0 0</inkml:trace>
  <inkml:trace contextRef="#ctx0" brushRef="#br1" timeOffset="216606.01">28762 8652 192 0 0,'-7'5'4550'0'0,"6"-9"820"0"0,12-10 423 0 0,13 2-5395 0 0,1 2 0 0 0,0 0-1 0 0,1 1 1 0 0,-1 2 0 0 0,2 0 0 0 0,0 2-398 0 0,-10 1 135 0 0,-8 2-134 0 0,275-59 6 0 0,-212 49-11 0 0,0 3 0 0 0,72 1 4 0 0,-129 8 6 0 0,1 0 0 0 0,0 1 1 0 0,0 1-1 0 0,0 1 0 0 0,-1 0 0 0 0,6 2-6 0 0,-17-4 2 0 0,0 1 0 0 0,0-1 0 0 0,0 1 0 0 0,-1 0 0 0 0,1 0 0 0 0,0 0 0 0 0,-1 0 0 0 0,1 1 0 0 0,-1-1-1 0 0,0 1 1 0 0,0 0 0 0 0,0 0 0 0 0,0 0 0 0 0,-1 0 0 0 0,1 1 0 0 0,-1-1 0 0 0,0 1 0 0 0,0 0 0 0 0,0-1 0 0 0,0 1 0 0 0,0 0 0 0 0,-1 0 0 0 0,0 0 0 0 0,0 0-1 0 0,0 0 1 0 0,0 1-2 0 0,-1 5 13 0 0,1 1 0 0 0,-1-1 0 0 0,-1 1 0 0 0,0 0 0 0 0,-1-1 1 0 0,0 1-1 0 0,0-1 0 0 0,-4 9-13 0 0,-7 19 268 0 0,-14 26-268 0 0,13-33 133 0 0,-48 109 146 0 0,18-44 672 0 0,3 2 1 0 0,-26 101-952 0 0,59-167 117 0 0,1-1 0 0 0,2 1-1 0 0,0 1 1 0 0,3-1-1 0 0,0 0 1 0 0,3 1-1 0 0,0-1 1 0 0,2 0 0 0 0,1 1-1 0 0,2-2 1 0 0,8 28-117 0 0,3-13-30 0 0,1-1 1 0 0,6 6 29 0 0,21 54-48 0 0,-42-98 45 0 0,0 0 0 0 0,-1 0-1 0 0,0 1 1 0 0,-1-1 0 0 0,0 0 0 0 0,0 1 0 0 0,0-1-1 0 0,-1 0 1 0 0,0 1 0 0 0,0-1 0 0 0,-2 6 3 0 0,1-12 8 0 0,0 1 0 0 0,-1-1 0 0 0,0 1 0 0 0,1-1 1 0 0,-1 0-1 0 0,0 0 0 0 0,1 0 0 0 0,-1 0 0 0 0,0 0 1 0 0,0 0-1 0 0,0 0 0 0 0,0-1 0 0 0,0 1 0 0 0,0-1 1 0 0,0 1-1 0 0,0-1 0 0 0,-1 0-8 0 0,-19 8 78 0 0,-25 20-60 0 0,-1-3 1 0 0,-1-1-1 0 0,-2-2 1 0 0,-4-1-19 0 0,9-3 8 0 0,-8 5-10 0 0,31-12-42 0 0,0-1 0 0 0,-1-1-1 0 0,-18 4 45 0 0,38-13-156 0 0,-1 0 0 0 0,0-1-1 0 0,1 0 1 0 0,-1 0 0 0 0,0 0-1 0 0,1 0 1 0 0,-1-1 0 0 0,1 0-1 0 0,-1 0 1 0 0,1 0 0 0 0,0 0-1 0 0,0-1 1 0 0,0 1 0 0 0,0-1-1 0 0,-2-2 157 0 0,-17-10-960 0 0,8 8-363 0 0,0 1 0 0 0,0 0 1 0 0,-1 1-1 0 0,-4 0 1323 0 0,-65-13-12146 0 0,65 14 10465 0 0</inkml:trace>
  <inkml:trace contextRef="#ctx0" brushRef="#br1" timeOffset="217595.812">20929 9288 856 0 0,'-12'-21'10562'0'0,"-21"-15"-4492"0"0,20 26-5629 0 0,0 1 0 0 0,-1 0 0 0 0,0 1 0 0 0,-13-6-441 0 0,-36-22 16 0 0,37 16-42 0 0,17 12 85 0 0,-1 0-1 0 0,0 1 1 0 0,-1 0 0 0 0,0 1 0 0 0,0 0-1 0 0,-1 0-58 0 0,9 5 28 0 0,0 0 0 0 0,1 0-1 0 0,-1 0 1 0 0,0 1 0 0 0,0-1-1 0 0,0 1 1 0 0,1 0 0 0 0,-1 0-1 0 0,0 0 1 0 0,0 0 0 0 0,0 0-1 0 0,0 1 1 0 0,1-1 0 0 0,-1 1-1 0 0,0-1 1 0 0,0 1 0 0 0,1 0-1 0 0,-1 0 1 0 0,0 1 0 0 0,1-1-1 0 0,-1 0 1 0 0,1 1 0 0 0,0 0 0 0 0,0-1-1 0 0,-1 1 1 0 0,1 0 0 0 0,0 0-1 0 0,-1 2-27 0 0,-4 4 57 0 0,1 1 0 0 0,0 0 1 0 0,0 0-1 0 0,1 1 0 0 0,0 0 0 0 0,1 0 0 0 0,0 0 0 0 0,1 0 0 0 0,-1 3-57 0 0,-6 28 178 0 0,-4 33-178 0 0,9-43 30 0 0,-24 136 48 0 0,-30 163 614 0 0,-33 76-692 0 0,48-256 380 0 0,-21 38-380 0 0,65-188 1 0 0,-5 11 13 0 0,1 1 1 0 0,1 0-1 0 0,-1-1 1 0 0,2 1-1 0 0,-1 0 0 0 0,2 1-14 0 0,1-10 2 0 0,-1 0 0 0 0,1 0 0 0 0,1 0 0 0 0,-1 0 0 0 0,0 0-1 0 0,1 0 1 0 0,-1 0 0 0 0,1-1 0 0 0,0 1 0 0 0,0 0-1 0 0,0 0 1 0 0,1-1 0 0 0,-1 1 0 0 0,0 0 0 0 0,1-1-1 0 0,0 0 1 0 0,0 1 0 0 0,0-1 0 0 0,0 0 0 0 0,0 0 0 0 0,0 0-1 0 0,0 0 1 0 0,0 0 0 0 0,1-1 0 0 0,-1 1 0 0 0,1 0-1 0 0,1 0-1 0 0,8 3 2 0 0,1 0 0 0 0,0-1 0 0 0,-1 0 0 0 0,1-1 0 0 0,1 0 0 0 0,8 0-2 0 0,83 4 13 0 0,-94-6-13 0 0,43-2-2587 0 0,-1-2-1 0 0,0-2 0 0 0,29-9 2588 0 0,-7 3-6084 0 0,14 1 6084 0 0,-63 8-6403 0 0,-17-2 4479 0 0</inkml:trace>
  <inkml:trace contextRef="#ctx0" brushRef="#br2" timeOffset="248807.278">19242 11341 796 0 0,'3'-5'878'0'0,"-1"0"1"0"0,1 0-1 0 0,-1 0 1 0 0,0-1-1 0 0,0 1 0 0 0,0-5-878 0 0,0 1 524 0 0,-1 0 0 0 0,0 0 0 0 0,0-1 0 0 0,-1 1 1 0 0,-1 0-1 0 0,0-7-524 0 0,-1 5 358 0 0,1 0 0 0 0,-2 1 1 0 0,0-1-1 0 0,0 1 1 0 0,-1 0-1 0 0,0 0 1 0 0,0 0-1 0 0,-1 1 0 0 0,-6-10-358 0 0,8 15 178 0 0,-1 0 0 0 0,1 0 0 0 0,0 1 0 0 0,-1-1 0 0 0,0 1 0 0 0,0 0 0 0 0,0 0-1 0 0,0 0 1 0 0,0 0 0 0 0,0 1 0 0 0,-1 0 0 0 0,0 0 0 0 0,1 0 0 0 0,-1 0 0 0 0,-1 0-178 0 0,-2 1 166 0 0,0-1 1 0 0,0 1 0 0 0,1 1 0 0 0,-1-1 0 0 0,0 2 0 0 0,0-1 0 0 0,0 1 0 0 0,0 0 0 0 0,-2 1-167 0 0,-13 4 431 0 0,1 0 1 0 0,1 2-1 0 0,-1 1 0 0 0,1 0 0 0 0,1 2 0 0 0,-7 4-431 0 0,-2 3 292 0 0,0 2-1 0 0,1 0 1 0 0,1 2-1 0 0,1 1 1 0 0,-18 22-292 0 0,26-25 94 0 0,1 0 0 0 0,1 1 0 0 0,1 1 0 0 0,1 0-1 0 0,1 1 1 0 0,1 0 0 0 0,-9 25-94 0 0,19-42 8 0 0,0 0 0 0 0,1 0 0 0 0,-1 0 0 0 0,1 0 0 0 0,0 0 0 0 0,0 0 0 0 0,1 0 0 0 0,0 0 0 0 0,0 0-1 0 0,1 0 1 0 0,-1 0 0 0 0,1 0 0 0 0,0 0 0 0 0,1 0 0 0 0,0 2-8 0 0,0-5 1 0 0,0 1 0 0 0,0-1 1 0 0,0 1-1 0 0,0-1 0 0 0,0 1 0 0 0,1-1 1 0 0,0 0-1 0 0,-1 0 0 0 0,1 0 0 0 0,0-1 0 0 0,1 1 1 0 0,-1-1-1 0 0,0 1 0 0 0,1-1 0 0 0,-1 0 0 0 0,1 0 1 0 0,0-1-1 0 0,0 1 0 0 0,-1-1 0 0 0,1 0 1 0 0,0 0-1 0 0,0 0 0 0 0,2 0-1 0 0,15 1-6 0 0,0 0 1 0 0,0-1-1 0 0,1-1 0 0 0,-1-1 0 0 0,0-1 1 0 0,0-1-1 0 0,0-1 0 0 0,10-4 6 0 0,32-10-136 0 0,-1-2-1 0 0,7-7 137 0 0,-15 6-1035 0 0,45-26 1035 0 0,-84 39-472 0 0,1-1 0 0 0,-1-1 0 0 0,-1 0 1 0 0,0-2-1 0 0,0 1 0 0 0,-1-1 0 0 0,-1-1 0 0 0,4-5 472 0 0,-14 16-179 0 0,0-1 0 0 0,0 0 0 0 0,0 1 1 0 0,0-1-1 0 0,-1 0 0 0 0,1 0 0 0 0,-1 0 0 0 0,0 0 0 0 0,1-1 1 0 0,-2 1-1 0 0,1 0 0 0 0,0 0 0 0 0,-1-1 0 0 0,1 1 1 0 0,-1 0-1 0 0,0-1 0 0 0,0 1 0 0 0,0 0 0 0 0,0-1 1 0 0,-1 1-1 0 0,0 0 179 0 0,0-1-87 0 0,0 1 1 0 0,-1 0-1 0 0,1 0 1 0 0,-1 1-1 0 0,0-1 1 0 0,0 0 0 0 0,0 1-1 0 0,-1-1 1 0 0,1 1-1 0 0,0 0 1 0 0,-1-1-1 0 0,0 1 1 0 0,1 0-1 0 0,-1 1 1 0 0,0-1 0 0 0,0 0-1 0 0,0 1 1 0 0,0 0-1 0 0,0-1 1 0 0,0 1-1 0 0,-1 1 87 0 0,-12-5 222 0 0,-1 1 0 0 0,1 1 0 0 0,-1 1 0 0 0,0 1 0 0 0,0 0 1 0 0,0 1-1 0 0,0 1 0 0 0,-12 2-222 0 0,-11 2 687 0 0,1 3 0 0 0,-1 1 1 0 0,-3 3-688 0 0,24-3-236 0 0,19-8 141 0 0,0-1 1 0 0,0 0-1 0 0,0 1 0 0 0,1-1 1 0 0,-1 0-1 0 0,0 1 1 0 0,0-1-1 0 0,1 0 1 0 0,-1 0-1 0 0,0 1 1 0 0,0-1-1 0 0,1 0 1 0 0,-1 0-1 0 0,0 0 1 0 0,1 1-1 0 0,-1-1 1 0 0,1 0-1 0 0,-1 0 1 0 0,0 0-1 0 0,1 0 1 0 0,-1 0-1 0 0,0 0 1 0 0,1 0-1 0 0,-1 1 1 0 0,1-1-1 0 0,-1 0 1 0 0,0 0-1 0 0,1-1 1 0 0,-1 1 94 0 0,44 1-5960 0 0,-22-5 3653 0 0,0 0 268 0 0</inkml:trace>
  <inkml:trace contextRef="#ctx0" brushRef="#br2" timeOffset="249090.708">19720 11227 444 0 0,'-3'1'710'0'0,"0"-1"0"0"0,0 0-1 0 0,1 1 1 0 0,-1-1 0 0 0,0 1-1 0 0,1 0 1 0 0,-1 0 0 0 0,1 0 0 0 0,-1 0-1 0 0,1 0 1 0 0,-1 1 0 0 0,1-1 0 0 0,0 1-1 0 0,-1 0-709 0 0,-2 2 455 0 0,1 0 1 0 0,-1 1-1 0 0,1 0 0 0 0,0 0 0 0 0,0 0 0 0 0,-1 2-455 0 0,-4 7 166 0 0,1 1 1 0 0,1 0-1 0 0,0 1 1 0 0,-2 6-167 0 0,4-4 295 0 0,0 0 1 0 0,1 0 0 0 0,0 0 0 0 0,2 0-1 0 0,0 0 1 0 0,1 0 0 0 0,2 17-296 0 0,0-20-246 0 0,0-1 0 0 0,1 0 0 0 0,1 0 0 0 0,1 0 0 0 0,0 0 0 0 0,3 6 246 0 0,-7-19-154 0 0,0 0 1 0 0,1 0-1 0 0,-1 0 1 0 0,0 0 0 0 0,1 0-1 0 0,-1 0 1 0 0,0 0-1 0 0,1-1 1 0 0,-1 1-1 0 0,1 0 1 0 0,-1 0 0 0 0,1-1-1 0 0,0 1 1 0 0,-1 0-1 0 0,1 0 1 0 0,0-1 0 0 0,-1 1-1 0 0,1-1 1 0 0,0 1-1 0 0,0-1 1 0 0,0 1-1 0 0,-1-1 1 0 0,1 1 0 0 0,0-1-1 0 0,0 0 1 0 0,0 0-1 0 0,0 1 1 0 0,0-1 0 0 0,0 0-1 0 0,0 0 1 0 0,0 0-1 0 0,0 0 1 0 0,-1 0-1 0 0,1 0 1 0 0,0 0 0 0 0,0 0-1 0 0,0 0 1 0 0,0-1-1 0 0,0 1 1 0 0,0 0 0 0 0,0-1-1 0 0,0 1 1 0 0,-1 0-1 0 0,1-1 1 0 0,0 1 0 0 0,0-1-1 0 0,0 0 154 0 0,3-2-679 0 0,0 0 0 0 0,0-1 0 0 0,0 0-1 0 0,0 0 1 0 0,-1 0 0 0 0,1 0 0 0 0,-1 0 0 0 0,0-1 679 0 0,11-17-1435 0 0</inkml:trace>
  <inkml:trace contextRef="#ctx0" brushRef="#br2" timeOffset="249576.453">19834 11294 1812 0 0,'-9'0'6379'0'0,"-3"7"-3837"0"0,-7 11-1147 0 0,12-8-1015 0 0,0 1 1 0 0,0 0 0 0 0,1 0-1 0 0,0 1 1 0 0,1 0-1 0 0,1 0 1 0 0,0 0 0 0 0,0 1-1 0 0,1-1 1 0 0,1 1-1 0 0,0-1 1 0 0,1 1 0 0 0,0 0-1 0 0,1 0 1 0 0,0 0-1 0 0,1 0 1 0 0,1 0 0 0 0,0-1-1 0 0,0 1 1 0 0,2-1 0 0 0,2 9-381 0 0,-4-16 5 0 0,0-1 0 0 0,0 1 0 0 0,1-1 0 0 0,-1 0 0 0 0,1 0 0 0 0,0 0 0 0 0,0 0 0 0 0,1 0 0 0 0,-1-1 0 0 0,1 1 0 0 0,-1-1 0 0 0,1 0 0 0 0,0 0 0 0 0,1-1 0 0 0,-1 1 0 0 0,0-1 0 0 0,3 2-5 0 0,0-2 13 0 0,-1 0-1 0 0,1-1 1 0 0,-1 1 0 0 0,1-1 0 0 0,0-1 0 0 0,0 1 0 0 0,-1-1-1 0 0,1 0 1 0 0,0-1 0 0 0,0 1 0 0 0,6-3-13 0 0,1 0-133 0 0,0-1 0 0 0,0 0 0 0 0,0-2 0 0 0,-1 1 0 0 0,0-2 1 0 0,0 0-1 0 0,0 0 0 0 0,-1-1 0 0 0,0-1 0 0 0,-1 0 0 0 0,7-6 133 0 0,-5 0-726 0 0,-1-1-1 0 0,0 0 1 0 0,-1 0 0 0 0,-1-1 0 0 0,0-1-1 0 0,-2 1 1 0 0,0-2 0 0 0,-1 1-1 0 0,0-3 727 0 0,12-26 24 0 0,-19 45 64 0 0,1 1-1 0 0,0 0 1 0 0,-1 0-1 0 0,1 0 1 0 0,0 0-1 0 0,0 0 1 0 0,0 0-1 0 0,-1 0 1 0 0,1 1-1 0 0,0-1 1 0 0,0 0-1 0 0,0 0 1 0 0,0 1-1 0 0,0-1 1 0 0,1 0-1 0 0,-1 1 1 0 0,0-1-1 0 0,0 1 0 0 0,0 0 1 0 0,0-1-1 0 0,1 1 1 0 0,-1 0-1 0 0,0 0 1 0 0,0-1-1 0 0,1 1 1 0 0,-1 0-1 0 0,0 0 1 0 0,0 1-1 0 0,1-1 1 0 0,0 0-88 0 0,44 13 2026 0 0,-21-6-1381 0 0,-12-4-608 0 0,0-1-1 0 0,0-1 0 0 0,0 0 1 0 0,0 0-1 0 0,0-2 0 0 0,0 0 1 0 0,0 0-1 0 0,-1-1 0 0 0,1 0 1 0 0,0-2-1 0 0,-1 1 0 0 0,1-1 1 0 0,-1-1-1 0 0,0 0 0 0 0,0-1 1 0 0,1-1-37 0 0,-11 6-37 0 0,-1 0 1 0 0,1 0 0 0 0,0 0-1 0 0,-1 0 1 0 0,1 0 0 0 0,0-1-1 0 0,-1 1 1 0 0,0 0 0 0 0,1-1-1 0 0,-1 1 1 0 0,0-1 0 0 0,0 1-1 0 0,0-1 1 0 0,0 0-1 0 0,0 0 1 0 0,0 1 0 0 0,0-1-1 0 0,0 0 1 0 0,-1 0 0 0 0,1 0-1 0 0,-1 0 1 0 0,1 0 0 0 0,-1 1-1 0 0,0-1 1 0 0,0 0 0 0 0,0 0-1 0 0,0 0 1 0 0,0 0 0 0 0,0 0-1 0 0,-1 0 1 0 0,1 0 0 0 0,0 0-1 0 0,-1 0 1 0 0,0 0 0 0 0,1 0-1 0 0,-1 1 1 0 0,0-1 0 0 0,-1-1 35 0 0,-1-1-89 0 0,0 1 0 0 0,0-1-1 0 0,0 1 1 0 0,-1-1-1 0 0,0 1 1 0 0,1 0-1 0 0,-1 1 1 0 0,0-1 0 0 0,-1 1-1 0 0,1-1 1 0 0,0 1-1 0 0,-1 1 1 0 0,1-1 0 0 0,-1 0-1 0 0,-1 1 91 0 0,-9-2 85 0 0,0 1-1 0 0,-1 1 0 0 0,1 0 1 0 0,0 1-1 0 0,-1 1 1 0 0,1 0-1 0 0,0 1 1 0 0,-1 1-1 0 0,1 0 1 0 0,0 1-1 0 0,1 0 1 0 0,-2 2-85 0 0,0 0 338 0 0,0 1 0 0 0,1 0 0 0 0,0 1 0 0 0,0 0 0 0 0,1 1 0 0 0,0 1 0 0 0,1 0 0 0 0,0 1 0 0 0,1 1 0 0 0,0 0 0 0 0,0 0-338 0 0,8-6 27 0 0,0-1 1 0 0,0 1-1 0 0,0 0 1 0 0,1 0-1 0 0,0 0 1 0 0,0 1-1 0 0,0-1 1 0 0,1 1-1 0 0,0 0 1 0 0,0 0-1 0 0,1-1 1 0 0,0 1-1 0 0,0 0 1 0 0,1 0-1 0 0,-1 0 1 0 0,1 0-1 0 0,1 0 1 0 0,0 0-1 0 0,0 0 1 0 0,0 0-1 0 0,1 0 1 0 0,1 3-28 0 0,0-1-17 0 0,0-1-1 0 0,1 0 1 0 0,0 0 0 0 0,1 0 0 0 0,0-1 0 0 0,0 0 0 0 0,0 0 0 0 0,1 0 0 0 0,0 0 0 0 0,1-1 0 0 0,-1 0-1 0 0,1 0 1 0 0,0-1 0 0 0,1 0 0 0 0,-1 0 0 0 0,1-1 0 0 0,5 3 17 0 0,-1-2-429 0 0,0 0 1 0 0,1-1-1 0 0,0 0 1 0 0,0-1-1 0 0,0-1 1 0 0,5 1 428 0 0,-2-2-1326 0 0,1 0 0 0 0,0-1-1 0 0,0-1 1 0 0,0-1 0 0 0,0-1 0 0 0,-1 0 0 0 0,1-1 0 0 0,-1 0 0 0 0,0-2 0 0 0,0 0 0 0 0,0 0 0 0 0,5-5 1326 0 0,22-13-1854 0 0</inkml:trace>
  <inkml:trace contextRef="#ctx0" brushRef="#br2" timeOffset="249878.043">21078 11139 768 0 0,'-10'-2'1847'0'0,"0"0"0"0"0,-1 0 0 0 0,1 1 0 0 0,0 0 0 0 0,-1 1 0 0 0,1 0 0 0 0,-7 1-1847 0 0,2 0 969 0 0,1 2 0 0 0,-1 0 1 0 0,1 0-1 0 0,0 2 0 0 0,-8 3-969 0 0,12-5 181 0 0,0 1 0 0 0,0 1 0 0 0,1 0 0 0 0,-1 0 0 0 0,1 1 0 0 0,1 0 0 0 0,-1 1 0 0 0,1 0 0 0 0,0 0 0 0 0,1 1-1 0 0,0 0 1 0 0,0 0 0 0 0,1 0 0 0 0,-1 1 0 0 0,2 0 0 0 0,-2 4-181 0 0,5-10 6 0 0,0 1 0 0 0,1-1 1 0 0,0 1-1 0 0,-1-1 0 0 0,1 1 0 0 0,1-1 1 0 0,-1 1-1 0 0,0-1 0 0 0,1 1 0 0 0,0 0 1 0 0,0-1-1 0 0,0 1 0 0 0,0 0 0 0 0,1-1 1 0 0,-1 1-1 0 0,1 0 0 0 0,0-1 0 0 0,0 1 1 0 0,0-1-1 0 0,1 1 0 0 0,-1-1 0 0 0,1 0 1 0 0,-1 0-1 0 0,1 1 0 0 0,1-1 0 0 0,-1-1 1 0 0,0 1-1 0 0,1 0 0 0 0,0 0-6 0 0,8 7-17 0 0,1-1-1 0 0,1-1 1 0 0,-1 0-1 0 0,2-1 1 0 0,-1 0 0 0 0,11 4 17 0 0,-9-5-61 0 0,0 1 0 0 0,-1 1 1 0 0,0 0-1 0 0,3 3 61 0 0,-16-10-18 0 0,0 0 0 0 0,0 0 1 0 0,0 0-1 0 0,0 0 0 0 0,0 0 0 0 0,0 0 0 0 0,0 0 1 0 0,0 0-1 0 0,0 0 0 0 0,-1 1 0 0 0,1-1 1 0 0,0 0-1 0 0,-1 1 0 0 0,1-1 0 0 0,-1 0 0 0 0,1 1 1 0 0,-1-1-1 0 0,0 1 0 0 0,0-1 0 0 0,0 0 1 0 0,0 1-1 0 0,0-1 0 0 0,0 1 0 0 0,0-1 18 0 0,0 2-16 0 0,-1 0 0 0 0,0-1 0 0 0,0 1 0 0 0,0-1 0 0 0,0 1 1 0 0,-1-1-1 0 0,1 0 0 0 0,0 0 0 0 0,-1 1 0 0 0,0-1 0 0 0,0 0 0 0 0,-1 1 16 0 0,-6 6-13 0 0,-2 0 1 0 0,1-1-1 0 0,-1 0 0 0 0,-10 5 13 0 0,20-12 0 0 0,-45 24 42 0 0,-1-2 0 0 0,-31 10-42 0 0,-46 22-246 0 0,124-55 130 0 0,0 0-1 0 0,0 0 0 0 0,0 0 1 0 0,0 0-1 0 0,0 1 1 0 0,-1-1-1 0 0,1 0 0 0 0,0 0 1 0 0,0 0-1 0 0,0 0 1 0 0,0 0-1 0 0,-1 0 0 0 0,1 1 1 0 0,0-1-1 0 0,0 0 1 0 0,0 0-1 0 0,0 0 0 0 0,-1 0 1 0 0,1 0-1 0 0,0 0 1 0 0,0 0-1 0 0,0 0 0 0 0,-1 0 1 0 0,1 0-1 0 0,0 0 1 0 0,0 0-1 0 0,0 0 1 0 0,-1 0-1 0 0,1 0 0 0 0,0 0 1 0 0,0 0-1 0 0,0 0 1 0 0,-1 0-1 0 0,1 0 0 0 0,0 0 1 0 0,0 0-1 0 0,0 0 1 0 0,0-1-1 0 0,-1 1 0 0 0,1 0 1 0 0,0 0-1 0 0,0 0 1 0 0,0 0-1 0 0,0 0 0 0 0,-1 0 1 0 0,1-1-1 0 0,0 1 1 0 0,0 0 116 0 0,5-11-5165 0 0,17-13-1624 0 0,-5 13 4478 0 0</inkml:trace>
  <inkml:trace contextRef="#ctx0" brushRef="#br2" timeOffset="250623.427">22208 10798 956 0 0,'1'-1'340'0'0,"0"0"1"0"0,0-1-1 0 0,0 1 0 0 0,0 0 0 0 0,0 0 1 0 0,0 0-1 0 0,0 0 0 0 0,0-1 0 0 0,-1 1 1 0 0,1 0-1 0 0,-1-1 0 0 0,1 1 1 0 0,-1-1-1 0 0,1 1 0 0 0,-1-1 0 0 0,0 1 1 0 0,1-1-1 0 0,-1 1 0 0 0,0-1 0 0 0,0 1-340 0 0,0 0 142 0 0,0 1 0 0 0,0 0-1 0 0,-1-1 1 0 0,1 1 0 0 0,0 0 0 0 0,0-1-1 0 0,0 1 1 0 0,0 0 0 0 0,0 0-1 0 0,-1-1 1 0 0,1 1 0 0 0,0 0 0 0 0,0 0-1 0 0,0-1 1 0 0,-1 1 0 0 0,1 0-1 0 0,0 0 1 0 0,0 0 0 0 0,-1-1-1 0 0,1 1 1 0 0,0 0 0 0 0,0 0 0 0 0,-1 0-1 0 0,1 0 1 0 0,0 0 0 0 0,-1-1-1 0 0,1 1 1 0 0,0 0 0 0 0,-1 0-1 0 0,1 0 1 0 0,0 0-142 0 0,-18 7 1697 0 0,-1 8-1053 0 0,1 0 1 0 0,0 2 0 0 0,2 0-1 0 0,-14 17-644 0 0,3-3 829 0 0,-4 3-211 0 0,3 2-1 0 0,0 0 1 0 0,2 2 0 0 0,2 1-1 0 0,-5 15-617 0 0,19-35-54 0 0,2 0-1 0 0,0 0 1 0 0,1 1-1 0 0,1 0 0 0 0,0 1 1 0 0,2-1-1 0 0,1 1 1 0 0,0 0-1 0 0,2 0 0 0 0,0 0 1 0 0,1 0-1 0 0,3 15 55 0 0,-3-29-527 0 0,2-1 1 0 0,-1 1-1 0 0,1-1 0 0 0,0 1 0 0 0,0-1 1 0 0,1 0-1 0 0,-1 0 0 0 0,1 0 0 0 0,1 0 1 0 0,3 5 526 0 0,-5-9-421 0 0,-1 0 1 0 0,1 0 0 0 0,0 0-1 0 0,0-1 1 0 0,0 1 0 0 0,1 0 0 0 0,-1-1-1 0 0,0 1 1 0 0,0-1 0 0 0,1 0-1 0 0,-1 0 1 0 0,1 0 0 0 0,-1 0-1 0 0,1 0 1 0 0,0-1 0 0 0,-1 1 0 0 0,1-1-1 0 0,0 1 1 0 0,-1-1 0 0 0,1 0-1 0 0,0 0 1 0 0,-1 0 0 0 0,1-1 0 0 0,0 1-1 0 0,-1 0 1 0 0,1-1 0 0 0,1 0 420 0 0,19-7-2104 0 0</inkml:trace>
  <inkml:trace contextRef="#ctx0" brushRef="#br2" timeOffset="251214.205">22324 11267 228 0 0,'-4'8'10788'0'0,"-25"17"-7778"0"0,-3 3-1944 0 0,23-18-469 0 0,0 0-1 0 0,1 0 1 0 0,0 1-1 0 0,0 1 1 0 0,1-1-1 0 0,1 1 1 0 0,-1 3-597 0 0,6-13 12 0 0,0 0 0 0 0,0 0 0 0 0,0 0 0 0 0,0 0 0 0 0,1 0 0 0 0,-1 0 0 0 0,1 1 0 0 0,-1-1 0 0 0,1 0 0 0 0,0 0 0 0 0,0 1 0 0 0,0-1 0 0 0,0 0 0 0 0,0 0 0 0 0,0 1-1 0 0,1-1 1 0 0,-1 0 0 0 0,1 0 0 0 0,0 0 0 0 0,-1 1 0 0 0,1-1 0 0 0,0 0 0 0 0,0 0 0 0 0,0 0 0 0 0,1 0 0 0 0,-1-1 0 0 0,0 1 0 0 0,1 0 0 0 0,-1 0 0 0 0,1-1 0 0 0,0 1 0 0 0,0-1 0 0 0,-1 1 0 0 0,1-1 0 0 0,0 0 0 0 0,0 0 0 0 0,0 0 0 0 0,0 0 0 0 0,0 0 0 0 0,1 0 0 0 0,-1-1 0 0 0,0 1 0 0 0,0-1 0 0 0,0 1 0 0 0,3-1-13 0 0,1 1-8 0 0,1 0-1 0 0,-1 0 1 0 0,1-1-1 0 0,-1 0 0 0 0,1 0 1 0 0,0 0-1 0 0,-1-1 0 0 0,1 0 1 0 0,-1 0-1 0 0,0-1 1 0 0,1 0-1 0 0,-1 0 0 0 0,0-1 1 0 0,0 1-1 0 0,0-1 0 0 0,0-1 1 0 0,-1 1-1 0 0,5-4 10 0 0,4-3-16 0 0,-1-2 0 0 0,0 0 1 0 0,-1 0-1 0 0,0-1 0 0 0,0 0 0 0 0,3-7 16 0 0,-4 6 7 0 0,0 2 0 0 0,1-1 1 0 0,0 2-1 0 0,2-1 0 0 0,-1 2 1 0 0,1 0-1 0 0,0 1 0 0 0,7-4-7 0 0,31-14 26 0 0,46-16-26 0 0,-38 17 11 0 0,-10 4-16 0 0,-29 14 15 0 0,-21 8-7 0 0,0 0 1 0 0,0 0-1 0 0,0 0 1 0 0,0 0-1 0 0,0 1 1 0 0,0-1-1 0 0,0 0 1 0 0,0 0-1 0 0,0 0 1 0 0,0 0-1 0 0,0 0 1 0 0,0 0-1 0 0,1 0 1 0 0,-1 0-1 0 0,0 0 1 0 0,0 0-1 0 0,0 0 0 0 0,0 0-3 0 0,-70 39 212 0 0,30-18 262 0 0,2 1 0 0 0,-3 4-474 0 0,30-18 95 0 0,1 0-1 0 0,0 0 1 0 0,0 1-1 0 0,1 1 1 0 0,0-1-1 0 0,1 1 1 0 0,0 1-1 0 0,0 0 1 0 0,0 2-95 0 0,7-11 6 0 0,0-1 1 0 0,0 1-1 0 0,0 0 1 0 0,0-1-1 0 0,0 1 1 0 0,1 0-1 0 0,-1 0 1 0 0,1 0-1 0 0,-1 0 1 0 0,1-1-1 0 0,0 1 1 0 0,0 0-1 0 0,-1 0 1 0 0,1 0-1 0 0,1 0 1 0 0,-1 0-1 0 0,0 0 1 0 0,0 0 0 0 0,1 0-7 0 0,-1-1 1 0 0,1 1 0 0 0,0-1 0 0 0,0 0 0 0 0,0 0 0 0 0,-1 0 0 0 0,1 0 0 0 0,0 0 0 0 0,0 0 0 0 0,0 0 1 0 0,1 0-1 0 0,-1-1 0 0 0,0 1 0 0 0,0 0 0 0 0,0-1 0 0 0,0 1 0 0 0,1-1 0 0 0,-1 1 0 0 0,0-1 0 0 0,1 1 1 0 0,0-1-2 0 0,4 1-7 0 0,1 0 0 0 0,-1-1 0 0 0,1 1 0 0 0,-1-1 0 0 0,1-1 0 0 0,-1 1 1 0 0,1-1-1 0 0,-1 0 0 0 0,1-1 0 0 0,0 0 7 0 0,11-4-102 0 0,-1 0 1 0 0,0-1-1 0 0,0-1 0 0 0,-1-1 1 0 0,12-8 101 0 0,-19 11-108 0 0,-1 0-1 0 0,0 0 1 0 0,0-1 0 0 0,-1 0-1 0 0,0 0 1 0 0,0-1 0 0 0,-1 0-1 0 0,1 0 1 0 0,-2 0 0 0 0,1-1 0 0 0,0-1 108 0 0,-6 9-4 0 0,1 0 0 0 0,-1 0 0 0 0,0 1 0 0 0,1-1 0 0 0,-1 0 0 0 0,0 0 1 0 0,1 0-1 0 0,-1 1 0 0 0,0-1 0 0 0,0 0 0 0 0,0 0 0 0 0,1 0 0 0 0,-1 0 1 0 0,0 1-1 0 0,0-1 0 0 0,0 0 0 0 0,-1 0 0 0 0,1 0 0 0 0,0 0 1 0 0,0 0 3 0 0,-1 1 0 0 0,1 0 1 0 0,0 0 0 0 0,-1-1-1 0 0,1 1 1 0 0,-1 0 0 0 0,1 0-1 0 0,-1 0 1 0 0,1 0 0 0 0,0 0-1 0 0,-1 0 1 0 0,1 0 0 0 0,-1 0-1 0 0,1 0 1 0 0,-1 0 0 0 0,1 0-1 0 0,-1 0 1 0 0,1 0-1 0 0,0 0 1 0 0,-1 1 0 0 0,1-1-1 0 0,-1 0 1 0 0,1 0 0 0 0,0 0-1 0 0,-1 1 1 0 0,1-1-1 0 0,-29 20 71 0 0,4 11-12 0 0,1 1 0 0 0,1 1-1 0 0,2 1 1 0 0,1 1 0 0 0,-6 19-59 0 0,-14 20 8 0 0,16-24-26 0 0,18-36-105 0 0,-1 0-1 0 0,0-1 1 0 0,-1 1-1 0 0,0-1 0 0 0,-1-1 1 0 0,-4 4 123 0 0,13-15-122 0 0,0-1 1 0 0,0 1 0 0 0,0-1-1 0 0,-1 1 1 0 0,1-1-1 0 0,0 0 1 0 0,-1 1 0 0 0,1-1-1 0 0,-1 1 1 0 0,1-1-1 0 0,0 0 1 0 0,-1 1 0 0 0,1-1-1 0 0,-1 0 1 0 0,1 0-1 0 0,-1 1 1 0 0,1-1 0 0 0,-1 0-1 0 0,1 0 1 0 0,-1 0-1 0 0,1 0 1 0 0,-1 0 0 0 0,1 1-1 0 0,-1-1 1 0 0,1 0-1 0 0,-1 0 1 0 0,1 0 0 0 0,-1 0-1 0 0,1 0 1 0 0,-1-1-1 0 0,1 1 1 0 0,-1 0 0 0 0,1 0-1 0 0,-1 0 1 0 0,0 0 121 0 0,-4-19-5179 0 0,9-27-1505 0 0,2 17 4410 0 0</inkml:trace>
  <inkml:trace contextRef="#ctx0" brushRef="#br2" timeOffset="251507.136">23040 11091 944 0 0,'2'0'693'0'0,"-1"0"0"0"0,1 0 0 0 0,0 0 0 0 0,0 0 0 0 0,0 0 0 0 0,0 1 0 0 0,-1-1 0 0 0,1 0 1 0 0,0 1-1 0 0,0 0 0 0 0,-1-1 0 0 0,1 1 0 0 0,0 0 0 0 0,-1 0 0 0 0,1 0 0 0 0,-1 0 0 0 0,1 0 0 0 0,-1 0 0 0 0,0 0 0 0 0,1 0 0 0 0,-1 1-693 0 0,12 21 5565 0 0,-3-3-6601 0 0,5 3 1153 0 0,0-1-1 0 0,2 0 1 0 0,1-1-1 0 0,0-2 0 0 0,9 7-116 0 0,40 45-1042 0 0,-57-59-36 0 0,0 1 0 0 0,-1 0 0 0 0,-1 1-1 0 0,0 0 1 0 0,0 1 1078 0 0,-4-7-1875 0 0,0 0 0 0 0,0 0 0 0 0,1-1 0 0 0,1 1 0 0 0,-1-1 0 0 0,2 0 1875 0 0,0-1-1990 0 0</inkml:trace>
  <inkml:trace contextRef="#ctx0" brushRef="#br2" timeOffset="251823.033">23510 11072 2068 0 0,'-44'21'6151'0'0,"0"2"0"0"0,-5 6-6151 0 0,17-8 1210 0 0,0 1 0 0 0,2 2 0 0 0,0 2-1210 0 0,27-23 61 0 0,-40 36 1790 0 0,-32 38-1851 0 0,63-64 44 0 0,2 0 0 0 0,0 1 0 0 0,0 0 0 0 0,1 1 0 0 0,1 0 0 0 0,0 0 0 0 0,2 1 1 0 0,-4 9-45 0 0,5 1 233 0 0,5 1-4036 0 0,0-26 3489 0 0,0 0 1 0 0,0 0 0 0 0,1 0 0 0 0,-1 0 0 0 0,0 0 0 0 0,1 0 0 0 0,-1 0 0 0 0,0-1-1 0 0,1 1 1 0 0,-1 0 0 0 0,1 0 0 0 0,-1 0 0 0 0,1 0 0 0 0,-1-1 0 0 0,1 1 0 0 0,0 0-1 0 0,0-1 1 0 0,-1 1 0 0 0,1 0 0 0 0,0-1 313 0 0,0 1-340 0 0,1-1 0 0 0,-1 0 0 0 0,0 0-1 0 0,0 0 1 0 0,0 1 0 0 0,1-1 0 0 0,-1-1 0 0 0,0 1 0 0 0,0 0 0 0 0,0 0-1 0 0,1 0 1 0 0,-1-1 0 0 0,0 1 0 0 0,0 0 0 0 0,0-1 0 0 0,0 1 0 0 0,0-1-1 0 0,0 1 1 0 0,0-1 0 0 0,0 0 0 0 0,1 0 340 0 0,13-9-2249 0 0</inkml:trace>
  <inkml:trace contextRef="#ctx0" brushRef="#br2" timeOffset="252139.925">23893 11227 832 0 0,'-1'4'1106'0'0,"0"-1"0"0"0,0 0 0 0 0,-1 0 0 0 0,1 0 0 0 0,-1 0 0 0 0,1 0 0 0 0,-1 0 0 0 0,0 0 0 0 0,0-1 0 0 0,0 1 0 0 0,-1-1 0 0 0,1 1 0 0 0,0-1 0 0 0,-1 0 0 0 0,0 0 0 0 0,1 0 1 0 0,-1 0-1 0 0,0 0 0 0 0,-2 0-1106 0 0,-23 9 1736 0 0,26-11-1733 0 0,22-2-1930 0 0,-20 2 1925 0 0,17 0-3968 0 0,-13 0 2575 0 0,-1 0-1 0 0,1-1 1 0 0,-1 1 0 0 0,0-1 0 0 0,1 0 0 0 0,-1 0 0 0 0,0 0 0 0 0,1 0 0 0 0,-1 0 0 0 0,0-1 0 0 0,0 0 1395 0 0,4-4-2029 0 0</inkml:trace>
  <inkml:trace contextRef="#ctx0" brushRef="#br2" timeOffset="252389.393">24375 11049 748 0 0,'-36'-40'12192'0'0,"7"-6"-6218"0"0,28 45-5918 0 0,0-1 1 0 0,0 1-1 0 0,1-1 1 0 0,-1 0-1 0 0,0 1 1 0 0,1-1-1 0 0,-1 0 1 0 0,1 0 0 0 0,0 1-1 0 0,0-1 1 0 0,-1 0-1 0 0,1 0 1 0 0,0 1-1 0 0,1-1 1 0 0,-1 0-1 0 0,0 0 1 0 0,0 0-1 0 0,1 1 1 0 0,-1-1-1 0 0,1 0 1 0 0,-1 1 0 0 0,1-1-1 0 0,0 0-56 0 0,1-1 41 0 0,0 0 0 0 0,1 0 0 0 0,-1 0 1 0 0,1 0-1 0 0,-1 1 0 0 0,1-1 0 0 0,0 1 0 0 0,0 0 0 0 0,0 0 1 0 0,0 0-1 0 0,2-1-41 0 0,9-3 34 0 0,0 0 0 0 0,0 0 0 0 0,1 2 0 0 0,0-1 0 0 0,2 1-34 0 0,5-1 14 0 0,1 2 0 0 0,0 0 0 0 0,0 1 0 0 0,-1 1 0 0 0,1 1 0 0 0,0 1 0 0 0,0 1 0 0 0,0 1 0 0 0,0 1 0 0 0,-1 1 0 0 0,0 1 0 0 0,0 1 0 0 0,12 6-14 0 0,-21-8-12 0 0,0-1-1 0 0,0 0 1 0 0,1-1-1 0 0,-1 0 1 0 0,1-1 0 0 0,0 0-1 0 0,0-2 1 0 0,-1 1-1 0 0,1-2 1 0 0,0 0-1 0 0,-1 0 1 0 0,1-1-1 0 0,2-2 14 0 0,-5 2-540 0 0,0-1 0 0 0,0-1 0 0 0,-1 0 0 0 0,1-1 0 0 0,-1 0 0 0 0,1-1 539 0 0,-8 4-620 0 0,0 1-1 0 0,-1-1 0 0 0,1 0 0 0 0,-1 0 1 0 0,0 0-1 0 0,0 0 0 0 0,0-1 0 0 0,0 1 1 0 0,0 0-1 0 0,0-1 0 0 0,0-2 621 0 0,-1 4-288 0 0,-1 0-1 0 0,1 0 0 0 0,-1 0 1 0 0,1 0-1 0 0,-1 0 1 0 0,0-1-1 0 0,1 1 1 0 0,-1 0-1 0 0,0 0 0 0 0,0 0 1 0 0,0-1-1 0 0,0 1 1 0 0,0 0-1 0 0,0 0 1 0 0,-1 0-1 0 0,1 0 0 0 0,0-1 1 0 0,-1 1-1 0 0,1 0 1 0 0,0 0-1 0 0,-1 0 1 0 0,1 0-1 0 0,-1 0 0 0 0,0 0 1 0 0,1 0-1 0 0,-1 0 1 0 0,0 0-1 0 0,0 0 1 0 0,0 0 288 0 0,-8-9-1780 0 0</inkml:trace>
  <inkml:trace contextRef="#ctx0" brushRef="#br2" timeOffset="252605.941">24657 10821 1176 0 0,'-9'12'3627'0'0,"0"1"-1"0"0,0-2 1 0 0,-1 1 0 0 0,-12 9-3627 0 0,9-8 1526 0 0,1 0 0 0 0,0 1-1 0 0,1 0 1 0 0,-1 3-1526 0 0,9-13 50 0 0,1 0-1 0 0,-1 0 1 0 0,1 1-1 0 0,0-1 1 0 0,1 1-1 0 0,-1-1 1 0 0,1 1-1 0 0,0 0 1 0 0,0 0-1 0 0,0-1 1 0 0,1 1 0 0 0,-1 0-1 0 0,1 0 1 0 0,1 0-1 0 0,-1 0 1 0 0,1 0-1 0 0,-1 0-49 0 0,2 2-70 0 0,1-1 0 0 0,-1 1 0 0 0,1-1 0 0 0,0 1 0 0 0,0-1 0 0 0,1 0 0 0 0,0 0 0 0 0,0 0 0 0 0,1-1 0 0 0,-1 0 0 0 0,1 0 0 0 0,3 3 70 0 0,-5-5-433 0 0,0 0 0 0 0,1-1 1 0 0,-1 0-1 0 0,1 1 0 0 0,0-1 1 0 0,-1 0-1 0 0,1-1 1 0 0,0 1-1 0 0,0-1 0 0 0,1 1 433 0 0,-3-2-598 0 0,1 0-1 0 0,-1 1 1 0 0,1-1-1 0 0,-1 0 1 0 0,1 0-1 0 0,-1 0 1 0 0,0 0-1 0 0,1-1 1 0 0,-1 1-1 0 0,1 0 1 0 0,-1-1-1 0 0,0 0 1 0 0,1 0-1 0 0,-1 0 1 0 0,0 0-1 0 0,0 0 1 0 0,1-1 598 0 0,4-2-1403 0 0,0-2 1 0 0,-1 1-1 0 0,1-1 1 0 0,4-5 1402 0 0,7-10-1649 0 0</inkml:trace>
  <inkml:trace contextRef="#ctx0" brushRef="#br2" timeOffset="252888.553">24820 10999 1732 0 0,'-1'-1'329'0'0,"1"1"0"0"0,0 0 0 0 0,-1 0 0 0 0,1-1 0 0 0,-1 1 0 0 0,1 0 0 0 0,-1 0 0 0 0,1-1 0 0 0,-1 1 0 0 0,1 0 0 0 0,-1 0 0 0 0,1 0 0 0 0,-1 0 0 0 0,1 0-1 0 0,-1 0 1 0 0,1 0 0 0 0,-1 0 0 0 0,1 0 0 0 0,-1 0 0 0 0,1 0 0 0 0,-1 0 0 0 0,1 0 0 0 0,-1 1 0 0 0,1-1 0 0 0,-1 0-329 0 0,-14 10 3330 0 0,-6 16-1314 0 0,8-5-786 0 0,0 0 0 0 0,2 1 0 0 0,0 0 0 0 0,-4 16-1230 0 0,11-27 37 0 0,0 0 1 0 0,1 1-1 0 0,0 0 0 0 0,1-1 1 0 0,1 1-1 0 0,0 0 0 0 0,0 0 1 0 0,1 0-1 0 0,1 0 0 0 0,1 6-37 0 0,1 9-697 0 0,5 19-2177 0 0,-7-42 1938 0 0,0 0-1 0 0,0 1 0 0 0,1-1 0 0 0,0 0 0 0 0,0 0 0 0 0,0 0 0 0 0,0 0 1 0 0,2 2 936 0 0,-3-5-338 0 0,0 0 1 0 0,0 0 0 0 0,-1 0 0 0 0,1-1 0 0 0,0 1 0 0 0,0 0-1 0 0,0 0 1 0 0,0-1 0 0 0,0 1 0 0 0,0-1 0 0 0,1 1 0 0 0,-1-1 0 0 0,0 1-1 0 0,0-1 1 0 0,0 0 0 0 0,0 0 0 0 0,0 1 0 0 0,1-1 0 0 0,-1 0 337 0 0,13-3-2308 0 0</inkml:trace>
  <inkml:trace contextRef="#ctx0" brushRef="#br2" timeOffset="253075.556">25456 10915 80 0 0,'-1'-1'585'0'0,"-1"0"1"0"0,1 0-1 0 0,-1 0 0 0 0,0 0 0 0 0,1 0 1 0 0,-1 0-1 0 0,0 1 0 0 0,0-1 1 0 0,1 1-1 0 0,-1-1 0 0 0,0 1 1 0 0,0 0-1 0 0,0-1 0 0 0,0 1-585 0 0,-30 3 4484 0 0,-27 18-696 0 0,44-14-3234 0 0,1 0 0 0 0,-1 2 0 0 0,1-1 0 0 0,1 2 0 0 0,-8 6-554 0 0,14-9 152 0 0,0-1 0 0 0,0 1 1 0 0,0 0-1 0 0,1 0 1 0 0,0 1-1 0 0,1 0 0 0 0,-1 0 1 0 0,2 0-1 0 0,-1 1 0 0 0,0 2-152 0 0,4-6-108 0 0,0-1-1 0 0,0 1 0 0 0,1-1 1 0 0,-1 1-1 0 0,1-1 0 0 0,0 1 1 0 0,1 0-1 0 0,-1-1 0 0 0,1 1 1 0 0,0-1-1 0 0,0 1 1 0 0,0-1-1 0 0,1 0 0 0 0,-1 1 1 0 0,1-1-1 0 0,0 0 0 0 0,1 0 1 0 0,-1 0-1 0 0,1 1 109 0 0,0-1-673 0 0,0 0 1 0 0,0 0-1 0 0,0 0 0 0 0,1-1 1 0 0,-1 1-1 0 0,1-1 1 0 0,0 0-1 0 0,3 2 673 0 0,-5-4-649 0 0,1 1 0 0 0,0-1 1 0 0,-1 0-1 0 0,1 1 0 0 0,0-1 0 0 0,0-1 0 0 0,-1 1 1 0 0,1 0-1 0 0,0-1 0 0 0,0 1 0 0 0,0-1 1 0 0,0 0-1 0 0,0 0 0 0 0,1 0 649 0 0,16-4-2468 0 0,1-2 729 0 0</inkml:trace>
  <inkml:trace contextRef="#ctx0" brushRef="#br2" timeOffset="253359.44">25531 11022 784 0 0,'0'3'960'0'0,"0"0"0"0"0,0 0 0 0 0,1 0-1 0 0,0 0 1 0 0,-1 0 0 0 0,1 0 0 0 0,0 0 0 0 0,1 0-1 0 0,-1 0 1 0 0,0 0 0 0 0,1-1 0 0 0,0 1 0 0 0,0 0-960 0 0,2 2 426 0 0,1 1 0 0 0,-1-1 1 0 0,1 0-1 0 0,1 0 0 0 0,-1-1 0 0 0,1 1-426 0 0,14 9-633 0 0,1-1-1 0 0,1-1 1 0 0,4 0 633 0 0,-17-7 744 0 0,29 14-1622 0 0,1-2 1 0 0,37 10 877 0 0,-57-21-2375 0 0,1-1 1 0 0,0-1 0 0 0,0-1 0 0 0,8 0 2374 0 0,-11-3-2179 0 0</inkml:trace>
  <inkml:trace contextRef="#ctx0" brushRef="#br2" timeOffset="253516.098">25903 10902 1460 0 0,'-10'3'1001'0'0,"1"1"1"0"0,-1-1-1 0 0,1 1 0 0 0,0 1 1 0 0,0 0-1 0 0,0 0 0 0 0,0 1 1 0 0,0 1-1002 0 0,-4 3 794 0 0,1 1 0 0 0,0 0 0 0 0,1 1 0 0 0,-9 12-794 0 0,-2 8 1127 0 0,0 0 0 0 0,2 2 0 0 0,-14 33-1127 0 0,-27 73-2408 0 0,27-46-8247 0 0,31-87 8710 0 0</inkml:trace>
  <inkml:trace contextRef="#ctx0" brushRef="#br2" timeOffset="253719.196">26143 10829 340 0 0,'2'9'1727'0'0,"-1"-1"0"0"0,0 1 0 0 0,0 0 0 0 0,-1-1 0 0 0,0 1 0 0 0,0 0 0 0 0,-1 0 0 0 0,-1-1 0 0 0,1 1 0 0 0,-1-1 0 0 0,-2 4-1727 0 0,-12 35 1382 0 0,-8 3-1457 0 0,-2-1-1 0 0,-1-2 0 0 0,-3 0 1 0 0,-26 29 75 0 0,6-16-4992 0 0,44-53 3443 0 0,0-2 0 0 0,-1 1-1 0 0,0-1 1 0 0,0 0 0 0 0,0 0 0 0 0,-1-1 0 0 0,1 0 0 0 0,-2 0 1549 0 0,-3 1-2356 0 0</inkml:trace>
  <inkml:trace contextRef="#ctx0" brushRef="#br2" timeOffset="254269.12">26591 11294 1608 0 0,'7'-15'7512'0'0,"0"1"-3573"0"0,-4 6-3337 0 0,1 1 1 0 0,-1 0-1 0 0,1 0 0 0 0,1 0 0 0 0,-1 0 0 0 0,6-5-602 0 0,27-26 2179 0 0,1 1 1 0 0,13-7-2180 0 0,-2 6 214 0 0,2 2 1 0 0,1 2 0 0 0,11-3-215 0 0,54-38 100 0 0,-126 85-38 0 0,0 0 0 0 0,1 1 1 0 0,0 0-1 0 0,1 1 1 0 0,-1 1-63 0 0,6-9 14 0 0,0 0 1 0 0,0 1 0 0 0,0-1 0 0 0,1 0-1 0 0,0 1 1 0 0,0-1 0 0 0,0 1 0 0 0,0-1-1 0 0,0 1 1 0 0,1-1 0 0 0,0 1-1 0 0,0-1 1 0 0,1 2-15 0 0,-1-4 1 0 0,1 1 0 0 0,-1 0 0 0 0,1-1 0 0 0,0 1 0 0 0,0-1-1 0 0,1 1 1 0 0,-1-1 0 0 0,0 0 0 0 0,1 1 0 0 0,-1-1 0 0 0,1 0 0 0 0,0 0-1 0 0,0 0 1 0 0,0 0 0 0 0,0 0 0 0 0,0 0 0 0 0,0-1 0 0 0,0 1 0 0 0,1-1-1 0 0,-1 1 1 0 0,1-1 0 0 0,-1 0 0 0 0,1 0-1 0 0,8 3-15 0 0,1 0 0 0 0,0-1 1 0 0,1 0-1 0 0,-1-1 0 0 0,0 0 0 0 0,1-1 0 0 0,-1-1 0 0 0,1 0 1 0 0,-1 0-1 0 0,2-2 15 0 0,8 0-896 0 0,0-1 0 0 0,0-1 1 0 0,-1-1-1 0 0,1-1 0 0 0,4-3 896 0 0,7-9-4879 0 0,-18 5 588 0 0,-14 12 4117 0 0,-1 1 0 0 0,0 0 0 0 0,0-1 0 0 0,1 1 0 0 0,-1-1 1 0 0,0 1-1 0 0,0 0 0 0 0,0-1 0 0 0,0 1 0 0 0,1 0 0 0 0,-1-1 0 0 0,0 1 1 0 0,0-1-1 0 0,0 1 0 0 0,0-1 0 0 0,0 1 0 0 0,0 0 0 0 0,0-1 1 0 0,0 1-1 0 0,0-1 0 0 0,0 1 0 0 0,0 0 0 0 0,-1-1 0 0 0,1 1 1 0 0,0-1-1 0 0,0 1 0 0 0,0 0 0 0 0,0-1 0 0 0,-1 1 0 0 0,1-1 0 0 0,0 1 1 0 0,-1 0 173 0 0,-7-7-2110 0 0</inkml:trace>
  <inkml:trace contextRef="#ctx0" brushRef="#br2" timeOffset="254619.144">26791 11422 1084 0 0,'-2'2'807'0'0,"1"0"-1"0"0,-1 0 1 0 0,0 0 0 0 0,0 0 0 0 0,0 0-1 0 0,0-1 1 0 0,0 1 0 0 0,0-1-1 0 0,-1 0 1 0 0,1 1 0 0 0,0-1-1 0 0,-2 0-806 0 0,32-15 4304 0 0,8-3-2808 0 0,10 0-124 0 0,1 2 0 0 0,43-7-1372 0 0,-66 18 51 0 0,0 0-1 0 0,0 2 1 0 0,0 0 0 0 0,0 2 0 0 0,0 1-1 0 0,22 3-50 0 0,-40-3-1 0 0,-1 0 0 0 0,0 0-1 0 0,1 0 1 0 0,-1 1-1 0 0,0 0 1 0 0,0 0 0 0 0,0 0-1 0 0,-1 1 1 0 0,1-1-1 0 0,0 1 1 0 0,-1 0 0 0 0,0 1-1 0 0,0-1 1 0 0,0 1-1 0 0,0-1 1 0 0,0 1 0 0 0,-1 1-1 0 0,1-1 1 0 0,-1 0-1 0 0,0 1 1 0 0,-1-1 0 0 0,1 1-1 0 0,-1 0 1 0 0,0 0-1 0 0,0 0 1 0 0,0 0 0 0 0,-1 1-1 0 0,1 1 2 0 0,-1 0-83 0 0,1-1 0 0 0,0 0 0 0 0,1 1 0 0 0,0-1 0 0 0,0 0 0 0 0,0 0 0 0 0,0-1 0 0 0,1 1 0 0 0,0-1 0 0 0,1 1 83 0 0,-3-4-372 0 0,0 0 0 0 0,0 0 0 0 0,1 0 1 0 0,-1 0-1 0 0,1 0 0 0 0,-1-1 0 0 0,1 1 0 0 0,0-1 1 0 0,-1 1-1 0 0,3-1 372 0 0,-3 0-692 0 0,1 0 1 0 0,0-1-1 0 0,0 1 0 0 0,0-1 1 0 0,0 0-1 0 0,-1 0 1 0 0,1 0-1 0 0,0 0 1 0 0,0 0-1 0 0,0-1 1 0 0,0 1-1 0 0,1-1 692 0 0,28-10-5090 0 0,-16 1 3474 0 0</inkml:trace>
  <inkml:trace contextRef="#ctx0" brushRef="#br2" timeOffset="255253.504">27949 10827 40 0 0,'22'-18'11516'0'0,"-1"4"-3307"0"0,-19 13-8106 0 0,0 1 0 0 0,0 0-1 0 0,0 0 1 0 0,0 0 0 0 0,-1 0 0 0 0,1 0-1 0 0,0 1 1 0 0,0-1 0 0 0,0 0-1 0 0,-1 1 1 0 0,1-1 0 0 0,0 1-1 0 0,-1 0 1 0 0,1 0 0 0 0,0 0 0 0 0,-1 0-1 0 0,1 0-102 0 0,48 30 795 0 0,-1 3 0 0 0,-2 2 0 0 0,12 13-795 0 0,11 8 24 0 0,97 88-1058 0 0,-63-41-7611 0 0,-95-95 5927 0 0,-1-1-1 0 0,2 0 0 0 0,-1 0 0 0 0,7 3 2719 0 0,-4-4-2494 0 0</inkml:trace>
  <inkml:trace contextRef="#ctx0" brushRef="#br2" timeOffset="255647.662">28587 10785 180 0 0,'-128'82'11296'0'0,"-4"-6"-4725"0"0,-31 18-3097 0 0,95-50-3710 0 0,-20 18 236 0 0,15-5-1172 0 0,-9 7-4134 0 0,39-33-6873 0 0,-44 25 12179 0 0,52-37-2184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76 208 0 0,'-6'2'1497'0'0,"-19"6"3103"0"0,25-8-4139 0 0,-1 1 0 0 0,0-1 0 0 0,1 0 0 0 0,-1 0 0 0 0,0 0 0 0 0,0 0 0 0 0,1 0 0 0 0,-1 0-1 0 0,0 0 1 0 0,0 0 0 0 0,1 0 0 0 0,-1 0 0 0 0,0-1 0 0 0,0 1 0 0 0,1 0 0 0 0,-1 0 0 0 0,0-1 0 0 0,1 1-1 0 0,-1 0 1 0 0,0-1 0 0 0,1 1 0 0 0,-1-1 0 0 0,0 1 0 0 0,1-1 0 0 0,-1 1 0 0 0,1-1 0 0 0,-1 0-461 0 0,1 1 92 0 0,0-1 1 0 0,0 0 0 0 0,1 1 0 0 0,-1-1-1 0 0,0 1 1 0 0,0-1 0 0 0,1 0 0 0 0,-1 1-1 0 0,1-1 1 0 0,-1 1 0 0 0,0-1-1 0 0,1 1 1 0 0,-1-1 0 0 0,1 1 0 0 0,-1-1-1 0 0,1 1 1 0 0,-1 0 0 0 0,1-1 0 0 0,-1 1-1 0 0,1 0 1 0 0,-1-1 0 0 0,1 1 0 0 0,0 0-1 0 0,-1 0 1 0 0,1 0 0 0 0,0-1-1 0 0,-1 1 1 0 0,1 0 0 0 0,0 0-93 0 0,23-8-88 0 0,-22 7 223 0 0,24-7-100 0 0,0 2 1 0 0,0 1-1 0 0,1 1 0 0 0,24-1-35 0 0,-38 4 2 0 0,0 1 0 0 0,0 1 0 0 0,0-1-1 0 0,0 2 1 0 0,0 0 0 0 0,0 1 0 0 0,-1 0-1 0 0,1 1 1 0 0,-1 0 0 0 0,0 1 0 0 0,1 1-2 0 0,-10-5-1 0 0,-1 0 0 0 0,0 0 0 0 0,-1 0 1 0 0,1 0-1 0 0,0 0 0 0 0,0 1 0 0 0,0-1 1 0 0,-1 1-1 0 0,1-1 0 0 0,-1 1 0 0 0,1 0 1 0 0,-1-1-1 0 0,0 1 0 0 0,1 0 0 0 0,-1 0 1 0 0,0 0-1 0 0,0 0 0 0 0,-1 0 0 0 0,1 0 1 0 0,0 1-1 0 0,-1-1 0 0 0,1 0 0 0 0,-1 0 1 0 0,0 0-1 0 0,1 1 0 0 0,-1-1 0 0 0,0 0 1 0 0,-1 0-1 0 0,1 1 0 0 0,0-1 0 0 0,0 0 1 0 0,-1 0-1 0 0,0 0 0 0 0,1 0 0 0 0,-1 1 1 0 0,0-1-1 0 0,0 0 0 0 0,0 0 0 0 0,0-1 1 0 0,-1 3 0 0 0,-6 7 2 0 0,1 0 0 0 0,-1-1 1 0 0,-1 0-1 0 0,0 0 0 0 0,-1-1 1 0 0,-3 2-3 0 0,-33 28 63 0 0,-20 10-63 0 0,38-29 28 0 0,0 0 0 0 0,2 2-1 0 0,0 1 1 0 0,1 0-1 0 0,2 2 1 0 0,-6 9-28 0 0,28-32 0 0 0,-1 0 1 0 0,1 0-1 0 0,-1 0 1 0 0,1 0-1 0 0,0 0 1 0 0,0 1-1 0 0,0-1 1 0 0,0 0-1 0 0,0 1 0 0 0,1-1 1 0 0,-1 0-1 0 0,1 1 1 0 0,-1-1-1 0 0,1 1 1 0 0,0-1-1 0 0,0 1 0 0 0,0 0 0 0 0,1-2 0 0 0,-1 1-1 0 0,1-1 0 0 0,0 0 0 0 0,-1 1 0 0 0,1-1 1 0 0,0 0-1 0 0,0 1 0 0 0,0-1 0 0 0,0 0 0 0 0,0 0 0 0 0,1 0 1 0 0,-1 0-1 0 0,0 0 0 0 0,0 0 0 0 0,1 0 0 0 0,-1 0 1 0 0,0-1-1 0 0,1 1 0 0 0,-1 0 0 0 0,1-1 0 0 0,-1 1 0 0 0,1-1 1 0 0,-1 0-1 0 0,1 1 0 0 0,-1-1 0 0 0,1 0 0 0 0,0 0 1 0 0,13 2-86 0 0,-1-1 0 0 0,1 0-1 0 0,0-1 1 0 0,0-1 0 0 0,0 0-1 0 0,0-1 1 0 0,0-1 0 0 0,7-2 86 0 0,32-11-3280 0 0,34-14 3280 0 0,-47 15-1752 0 0,11-3-265 0 0,101-37-2289 0 0,-52 16 6864 0 0,-40 12 6360 0 0,-43 18-8902 0 0,-1 0 1 0 0,0-2 0 0 0,0 0 0 0 0,-1 0 0 0 0,0-2-1 0 0,-1 0 1 0 0,1-2-17 0 0,-15 14-15 0 0,0 0-1 0 0,0 1 1 0 0,0-1-1 0 0,0 0 1 0 0,-1 0-1 0 0,1 0 1 0 0,0 0-1 0 0,0 0 1 0 0,-1 0-1 0 0,1 0 1 0 0,0 0-1 0 0,-1 0 1 0 0,1-1-1 0 0,-1 1 1 0 0,0 0-1 0 0,1 0 1 0 0,-1 0-1 0 0,0-1 1 0 0,0 1-1 0 0,0 0 1 0 0,0 0-1 0 0,0-1 1 0 0,0 1-1 0 0,0 0 1 0 0,0 0-1 0 0,0-1 1 0 0,-1 1-1 0 0,1 0 1 0 0,0 0-1 0 0,-1 0 1 0 0,1 0-1 0 0,-1-1 0 0 0,1 1 1 0 0,-1 0-1 0 0,0 0 1 0 0,1 0-1 0 0,-1 0 1 0 0,0 0-1 0 0,0 0 1 0 0,0 0-1 0 0,0 1 1 0 0,0-1-1 0 0,0 0 1 0 0,0 0-1 0 0,0 1 1 0 0,0-1-1 0 0,0 1 1 0 0,0-1-1 0 0,0 1 1 0 0,0-1-1 0 0,-1 1 1 0 0,0-1 15 0 0,-4-1-4 0 0,-1-1 0 0 0,0 1 0 0 0,0 1 0 0 0,0-1 0 0 0,0 1 0 0 0,0 0 0 0 0,0 1 0 0 0,-6 0 4 0 0,-6 3 111 0 0,0 0 0 0 0,1 2 0 0 0,-1 0 0 0 0,1 1 0 0 0,0 1 0 0 0,1 0 0 0 0,0 1 0 0 0,0 1 0 0 0,1 1 0 0 0,0 1 0 0 0,0 0 0 0 0,1 0-1 0 0,1 2 1 0 0,0 0 0 0 0,1 1 0 0 0,0 0 0 0 0,1 1 0 0 0,0 0 0 0 0,2 1 0 0 0,-2 3-111 0 0,9-14 15 0 0,1 0-1 0 0,0 0 1 0 0,0 0 0 0 0,0 0-1 0 0,1 0 1 0 0,0 0 0 0 0,0 0-1 0 0,0 0 1 0 0,0 0 0 0 0,1 1-1 0 0,0-1 1 0 0,0 0 0 0 0,1 1-1 0 0,-1-1 1 0 0,1 0 0 0 0,0 0-1 0 0,1 0 1 0 0,0 2-15 0 0,0-1 1 0 0,1 0 1 0 0,0-1-1 0 0,1 1 1 0 0,-1-1 0 0 0,1 0-1 0 0,0 0 1 0 0,0 0-1 0 0,1 0 1 0 0,-1-1-1 0 0,1 0 1 0 0,0 0 0 0 0,0 0-1 0 0,1 0 1 0 0,-1-1-1 0 0,1 0 1 0 0,2 1-2 0 0,15 6-23 0 0,0-1-1 0 0,1-1 1 0 0,0-1 0 0 0,0-1 0 0 0,0-1 0 0 0,1-1-1 0 0,0-2 1 0 0,0 0 0 0 0,5-1 23 0 0,-5-2-185 0 0,0-1 1 0 0,1-1-1 0 0,-1-1 0 0 0,-1-1 0 0 0,1-2 0 0 0,17-6 185 0 0,-26 7-55 0 0,-1-1 0 0 0,-1 0-1 0 0,0-1 1 0 0,0 0-1 0 0,0-1 1 0 0,-1-1-1 0 0,-1 0 1 0 0,1-1-1 0 0,-2 0 1 0 0,1-1-1 0 0,-1-1 56 0 0,52-74 146 0 0,-51 67-95 0 0,1 0 1 0 0,1 1-1 0 0,1 1 1 0 0,0 1-1 0 0,2 0 1 0 0,-1 1-1 0 0,2 0 1 0 0,14-9-52 0 0,-14 15 17 0 0,0 0-1 0 0,0 1 1 0 0,1 1 0 0 0,0 0 0 0 0,1 2 0 0 0,8-2-17 0 0,-15 5 4 0 0,1 0-1 0 0,-1 1 1 0 0,1 1-1 0 0,-1 0 1 0 0,1 1 0 0 0,0 0-1 0 0,0 1 1 0 0,-1 0-1 0 0,1 2 1 0 0,0 0-4 0 0,-12-3 4 0 0,0 0-1 0 0,0 1 1 0 0,0-1-1 0 0,0 1 1 0 0,0-1-1 0 0,0 1 1 0 0,0 0-1 0 0,0 0 1 0 0,-1 0-1 0 0,1 0 1 0 0,0 0-1 0 0,-1 1 1 0 0,1-1-1 0 0,0 0 1 0 0,-1 1-1 0 0,0-1 1 0 0,1 1-1 0 0,-1 0 1 0 0,0-1-1 0 0,0 1 1 0 0,0 0-1 0 0,0 0-3 0 0,0 0 20 0 0,-1 0-1 0 0,0 1 1 0 0,1-1 0 0 0,-1 0 0 0 0,0 0-1 0 0,-1 0 1 0 0,1 0 0 0 0,0 1-1 0 0,0-1 1 0 0,-1 0 0 0 0,0 0-1 0 0,1 0 1 0 0,-1 0 0 0 0,0 0 0 0 0,0 0-1 0 0,0 0 1 0 0,0 1-20 0 0,-7 8 130 0 0,1 0 0 0 0,-2 0-1 0 0,0-1 1 0 0,0 0 0 0 0,-9 8-130 0 0,-30 27 457 0 0,2 2 0 0 0,-6 13-457 0 0,50-59 3 0 0,1 1 0 0 0,0-1 0 0 0,0 0 0 0 0,0 1 0 0 0,0-1 0 0 0,0 0 0 0 0,0 1 0 0 0,0-1 0 0 0,1 1 0 0 0,-1 0-1 0 0,1-1 1 0 0,-1 1 0 0 0,1 0 0 0 0,-1-1 0 0 0,1 1 0 0 0,0 0 0 0 0,0-1 0 0 0,0 1 0 0 0,0 0 0 0 0,0-1 0 0 0,0 1 0 0 0,0 0 0 0 0,0-1 0 0 0,1 1 0 0 0,0 1-3 0 0,0-2 0 0 0,0 1-1 0 0,1 0 1 0 0,-1-1 0 0 0,0 0 0 0 0,1 1-1 0 0,0-1 1 0 0,-1 0 0 0 0,1 0-1 0 0,0 0 1 0 0,0 0 0 0 0,-1 0-1 0 0,1 0 1 0 0,0-1 0 0 0,0 1 0 0 0,0 0-1 0 0,0-1 1 0 0,0 0 0 0 0,0 1-1 0 0,0-1 1 0 0,0 0 0 0 0,1 0 0 0 0,14 1-26 0 0,1-1 0 0 0,-1-1 0 0 0,1 0 1 0 0,-1-1-1 0 0,0-1 0 0 0,0-1 0 0 0,0 0 0 0 0,0-2 1 0 0,-1 0-1 0 0,8-3 26 0 0,-12 3-127 0 0,0 1 0 0 0,-1-2 1 0 0,1 1-1 0 0,-2-2 0 0 0,1 1 1 0 0,-1-1-1 0 0,0-1 0 0 0,0 0 1 0 0,-1 0-1 0 0,-1-1 0 0 0,1 0 1 0 0,-2-1-1 0 0,1 1 0 0 0,1-6 127 0 0,-3 2-159 0 0,-1-1-1 0 0,0-1 0 0 0,-1 1 0 0 0,0 0 0 0 0,-2-1 0 0 0,0 0 1 0 0,0-5 159 0 0,4-27-3291 0 0,5 1-4918 0 0,2 18 2222 0 0,0 18 3759 0 0</inkml:trace>
  <inkml:trace contextRef="#ctx0" brushRef="#br0" timeOffset="297.532">2328 1 152 0 0,'-1'1'372'0'0,"1"0"0"0"0,0 0 0 0 0,-1 0 0 0 0,1 0-1 0 0,-1 0 1 0 0,1 0 0 0 0,-1 0 0 0 0,1 0 0 0 0,-1 0 0 0 0,0 0 0 0 0,0 0 0 0 0,1 0 0 0 0,-1 0-1 0 0,0-1 1 0 0,0 1 0 0 0,0 0 0 0 0,0-1 0 0 0,0 1 0 0 0,0 0 0 0 0,0-1 0 0 0,0 1 0 0 0,0-1-1 0 0,0 0 1 0 0,0 1 0 0 0,0-1 0 0 0,0 0 0 0 0,-1 1 0 0 0,1-1 0 0 0,0 0 0 0 0,0 0 0 0 0,-1 0-372 0 0,-45 2 6295 0 0,35-2-5106 0 0,-20 1-528 0 0,-1 1 1 0 0,1 1-1 0 0,1 2 1 0 0,-1 1-1 0 0,0 1 0 0 0,1 2 1 0 0,1 1-1 0 0,-9 6-661 0 0,35-15 43 0 0,1 1 0 0 0,-1 0-1 0 0,1 0 1 0 0,0 0 0 0 0,0 0-1 0 0,0 0 1 0 0,0 1 0 0 0,0-1-1 0 0,1 1 1 0 0,-1 0 0 0 0,1 0-1 0 0,-1 0 1 0 0,1 0 0 0 0,0 0-1 0 0,-1 3-42 0 0,2-3 17 0 0,0 0-1 0 0,1 0 0 0 0,-1 0 0 0 0,1 0 0 0 0,0 0 0 0 0,0 0 0 0 0,0 0 0 0 0,0-1 0 0 0,0 1 0 0 0,1 0 0 0 0,0 0 1 0 0,-1 0-1 0 0,1 0 0 0 0,0 0 0 0 0,0-1 0 0 0,0 1 0 0 0,1 0 0 0 0,-1-1 0 0 0,1 1 0 0 0,1 1-16 0 0,9 14-6 0 0,2-1 1 0 0,0 0-1 0 0,1-1 0 0 0,5 3 6 0 0,42 49-156 0 0,-57-61 94 0 0,1 0-1 0 0,-1 1 1 0 0,-1 0-1 0 0,0 0 1 0 0,0 1-1 0 0,0-1 0 0 0,-1 1 1 0 0,2 6 62 0 0,-5-12-49 0 0,1 0 1 0 0,-1 0-1 0 0,1 0 1 0 0,-1 0-1 0 0,0 0 0 0 0,0-1 1 0 0,0 1-1 0 0,-1 0 1 0 0,1 0-1 0 0,-1 0 1 0 0,1 0-1 0 0,-1-1 0 0 0,0 1 1 0 0,0 0-1 0 0,0 0 1 0 0,-1-1-1 0 0,1 1 1 0 0,-1-1-1 0 0,0 2 49 0 0,-2 0-133 0 0,1 0-1 0 0,-1 0 0 0 0,0-1 1 0 0,0 1-1 0 0,0-1 1 0 0,0 0-1 0 0,0-1 1 0 0,-1 1-1 0 0,0-1 1 0 0,-3 2 133 0 0,-3 1-722 0 0,0-2 0 0 0,0 0 0 0 0,0 0 0 0 0,0 0 0 0 0,0-2 0 0 0,0 1 0 0 0,-1-2 0 0 0,1 1 0 0 0,0-1 0 0 0,-1-1 722 0 0,7 1-821 0 0,0-1-1 0 0,0 0 1 0 0,0 0-1 0 0,0 0 1 0 0,0-1-1 0 0,0 1 1 0 0,0-1-1 0 0,1 0 1 0 0,-1 0-1 0 0,1-1 1 0 0,-1 0-1 0 0,1 1 1 0 0,0-2-1 0 0,0 1 1 0 0,0 0 821 0 0,-8-10-2135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123 336 848 0 0,'-24'15'5518'0'0,"17"-11"-3232"0"0,0 0-1 0 0,0 1 1 0 0,0 0 0 0 0,1 0 0 0 0,0 0-1 0 0,-1 3-2285 0 0,4-5 165 0 0,0 0-1 0 0,1 1 0 0 0,0 0 0 0 0,0-1 0 0 0,0 1 0 0 0,0 0 0 0 0,0 0 0 0 0,1 0 0 0 0,0 0-164 0 0,-9 36 45 0 0,2 0-1 0 0,2 0 0 0 0,2 1 1 0 0,1-1-1 0 0,2 1 1 0 0,2 0-1 0 0,4 20-44 0 0,-6 7-4434 0 0,0-26-3835 0 0,5-29 1783 0 0,-4-12 4331 0 0</inkml:trace>
  <inkml:trace contextRef="#ctx0" brushRef="#br0" timeOffset="299.495">181 722 700 0 0,'6'-4'1063'0'0,"0"-1"-1"0"0,0 0 1 0 0,0 0-1 0 0,-1 0 0 0 0,1-1 1 0 0,-1 1-1 0 0,-1-1 1 0 0,1 0-1 0 0,3-7-1062 0 0,1-4 2934 0 0,-1 0-1 0 0,-1-1 0 0 0,1-5-2933 0 0,1-2 714 0 0,-3 9-480 0 0,0 0-1 0 0,2 0 1 0 0,0 1-1 0 0,1 0 1 0 0,0 0 0 0 0,1 1-1 0 0,1 0 1 0 0,0 1-1 0 0,7-7-233 0 0,-12 15 1 0 0,0 0 1 0 0,0 0-1 0 0,0 0 0 0 0,1 1 1 0 0,0 0-1 0 0,0 0 0 0 0,0 1 0 0 0,0 0 1 0 0,0 0-1 0 0,0 0 0 0 0,1 1 1 0 0,-1 1-1 0 0,1-1 0 0 0,0 1 1 0 0,0 0-1 0 0,-1 1 0 0 0,1 0 0 0 0,0 0 1 0 0,0 0-1 0 0,-1 1 0 0 0,1 0 1 0 0,3 2-2 0 0,-7-2-1 0 0,0 0 0 0 0,0 0 0 0 0,0 0 0 0 0,0 1 0 0 0,0 0 0 0 0,0 0 0 0 0,0 0 1 0 0,0 0-1 0 0,-1 1 0 0 0,1-1 0 0 0,-1 1 0 0 0,0 0 0 0 0,0 0 0 0 0,0 0 0 0 0,0 0 0 0 0,0 1 1 0 0,-1-1-1 0 0,1 1 0 0 0,-1 0 1 0 0,1 3-3 0 0,0-1 0 0 0,-1 1 0 0 0,0 0 1 0 0,0 0-1 0 0,0 0 0 0 0,-1 0 0 0 0,0 0 0 0 0,-1 1 1 0 0,1-1-1 0 0,-1 0 0 0 0,-1 1 3 0 0,-1 17-14 0 0,-2 0 1 0 0,-1 0-1 0 0,-1 0 0 0 0,-1 0 0 0 0,-1-1 1 0 0,-2 2 13 0 0,4-10-134 0 0,0 0 1 0 0,-2-1 0 0 0,0 1 0 0 0,0-2-1 0 0,-2 1 1 0 0,-2 2 133 0 0,10-29-3729 0 0,5-8 1332 0 0,8-12-1540 0 0,1 0-1 0 0,2 0 1 0 0,14-23 3937 0 0,1-3-2095 0 0</inkml:trace>
  <inkml:trace contextRef="#ctx0" brushRef="#br0" timeOffset="595.361">1073 3 1836 0 0,'2'-1'433'0'0,"0"0"0"0"0,1 1-1 0 0,-1 0 1 0 0,0-1 0 0 0,0 1-1 0 0,1 0 1 0 0,-1 0 0 0 0,0 0-1 0 0,0 1 1 0 0,0-1 0 0 0,1 1-1 0 0,-1-1 1 0 0,0 1 0 0 0,0-1-1 0 0,0 1 1 0 0,2 1-433 0 0,-3-1 310 0 0,0 1 0 0 0,0-1 0 0 0,1 0 0 0 0,-1 1 1 0 0,0 0-1 0 0,0-1 0 0 0,-1 1 0 0 0,1 0 0 0 0,0-1 0 0 0,0 1 0 0 0,-1 0 0 0 0,1 0 0 0 0,-1 0 0 0 0,0-1 0 0 0,1 1 0 0 0,-1 0 0 0 0,0 0 1 0 0,0 0-1 0 0,0 0 0 0 0,-1 1-310 0 0,0 21 750 0 0,-1-1-1 0 0,-1 1 1 0 0,-1-1 0 0 0,-1 0 0 0 0,-1-1 0 0 0,-7 17-750 0 0,-15 32 229 0 0,-16 27-229 0 0,22-52 20 0 0,7-14-1950 0 0,-1-1 0 0 0,-11 15 1930 0 0,21-37-1239 0 0,0 0 0 0 0,-1-1 0 0 0,0 1 0 0 0,-1-1 0 0 0,1-1 0 0 0,-2 1 0 0 0,1-1 0 0 0,-1-1 0 0 0,0 0 0 0 0,0 0 1239 0 0,-11 4-2435 0 0</inkml:trace>
  <inkml:trace contextRef="#ctx0" brushRef="#br0" timeOffset="859.987">824 462 700 0 0,'14'5'11641'0'0,"1"0"-5245"0"0,10 4-5451 0 0,-11-5-865 0 0,1 0 0 0 0,-1-1 0 0 0,1 0 0 0 0,-1-2 0 0 0,1 0 0 0 0,0 0 0 0 0,0-1 0 0 0,0-1 0 0 0,1-1-80 0 0,38-5 21 0 0,44-12-21 0 0,-82 16-4 0 0,-15 2 4 0 0,69-14-334 0 0,39-15 334 0 0,-90 24-145 0 0,-1-1 0 0 0,1-1 1 0 0,-2-1-1 0 0,1 0 0 0 0,-1-1 0 0 0,0-1 0 0 0,-1 0 0 0 0,2-4 145 0 0,-16 14-8 0 0,-1 0 0 0 0,0 0-1 0 0,0 0 1 0 0,0 0 0 0 0,0 0 0 0 0,1 0-1 0 0,-2-1 1 0 0,1 1 0 0 0,0 0-1 0 0,0-1 1 0 0,0 1 0 0 0,-1-1-1 0 0,1 1 1 0 0,0-1 0 0 0,-1 1 0 0 0,1-1-1 0 0,-1 1 1 0 0,0-2 8 0 0,0 2 10 0 0,0 0 0 0 0,0 0 1 0 0,-1 1-1 0 0,1-1 0 0 0,0 0 0 0 0,-1 0 0 0 0,1 0 1 0 0,0 1-1 0 0,-1-1 0 0 0,1 0 0 0 0,-1 0 0 0 0,0 1 1 0 0,1-1-1 0 0,-1 1 0 0 0,1-1 0 0 0,-1 0 1 0 0,0 1-1 0 0,0-1 0 0 0,1 1 0 0 0,-1-1 0 0 0,0 1 1 0 0,0 0-1 0 0,0-1-10 0 0,-5-1 115 0 0,1 1-1 0 0,0-1 1 0 0,-1 1 0 0 0,1 0-1 0 0,-1 0 1 0 0,0 1 0 0 0,1 0-1 0 0,-1 0 1 0 0,-2 0-115 0 0,-5 2 231 0 0,-1 0 0 0 0,1 1 0 0 0,-1 1 0 0 0,1 0 1 0 0,0 0-1 0 0,1 2 0 0 0,-1-1 0 0 0,1 2 0 0 0,0 0 0 0 0,1 0 0 0 0,-1 1 0 0 0,-6 6-231 0 0,11-8 49 0 0,0 0-1 0 0,1 0 0 0 0,0 0 0 0 0,0 1 0 0 0,1 0 0 0 0,0 0 0 0 0,0 0 1 0 0,0 0-1 0 0,1 1 0 0 0,0 0 0 0 0,1 0 0 0 0,0 0 0 0 0,0 0 0 0 0,0 1 0 0 0,1-1 1 0 0,1 1-1 0 0,-1 0 0 0 0,1-1 0 0 0,1 1 0 0 0,0 3-48 0 0,0-9 1 0 0,0 1-1 0 0,1-1 1 0 0,-1 0 0 0 0,1 1-1 0 0,0-1 1 0 0,0 0 0 0 0,0 0-1 0 0,0 0 1 0 0,1 0 0 0 0,-1 0-1 0 0,1 0 1 0 0,0 0 0 0 0,0 0-1 0 0,0-1 1 0 0,0 1 0 0 0,0-1-1 0 0,0 1 1 0 0,3 1-1 0 0,0-1-35 0 0,0 0 0 0 0,0 0 0 0 0,0 0 0 0 0,0-1 1 0 0,1 1-1 0 0,-1-1 0 0 0,1-1 0 0 0,-1 1 0 0 0,1-1 0 0 0,4 1 35 0 0,6-1-670 0 0,0 0 0 0 0,0 0 1 0 0,1-2-1 0 0,-1 0 0 0 0,0-1 0 0 0,0 0 0 0 0,7-3 670 0 0,6-4-2641 0 0,0-1-1 0 0,-1-1 1 0 0,0-1 0 0 0,-1-2 0 0 0,0-1 0 0 0,3-4 2641 0 0,8-5-2059 0 0</inkml:trace>
  <inkml:trace contextRef="#ctx0" brushRef="#br0" timeOffset="1354.155">1802 386 456 0 0,'12'-17'1330'0'0,"3"-18"6143"0"0,-14 34-7112 0 0,-1 0 0 0 0,0-1 1 0 0,1 1-1 0 0,-1 0 0 0 0,0 0 0 0 0,0 0 0 0 0,0 0 0 0 0,0 0 0 0 0,0 0 0 0 0,0 0 0 0 0,0-1 0 0 0,0 1 0 0 0,-1 0 0 0 0,1 0 0 0 0,0 0 0 0 0,-1 0 0 0 0,1 0 1 0 0,0 0-1 0 0,-1 0 0 0 0,0-1-361 0 0,0 2 176 0 0,0-1 1 0 0,0 0 0 0 0,0 0-1 0 0,-1 1 1 0 0,1-1 0 0 0,0 1-1 0 0,0-1 1 0 0,-1 1 0 0 0,1-1-1 0 0,0 1 1 0 0,-1 0 0 0 0,1 0-1 0 0,0 0 1 0 0,-1-1 0 0 0,1 1-1 0 0,0 1 1 0 0,-1-1 0 0 0,1 0-1 0 0,0 0 1 0 0,-1 0 0 0 0,1 1-1 0 0,-1-1-176 0 0,-6 2 230 0 0,0 0 0 0 0,-1 1-1 0 0,1 0 1 0 0,0 0 0 0 0,0 0 0 0 0,1 1-1 0 0,-1 1 1 0 0,1-1 0 0 0,-7 6-230 0 0,11-7 29 0 0,-1-1 0 0 0,1 1-1 0 0,0-1 1 0 0,0 1 0 0 0,1 0 0 0 0,-1 1 0 0 0,0-1 0 0 0,1 0 0 0 0,0 1 0 0 0,0-1 0 0 0,0 1-1 0 0,0 0 1 0 0,0-1 0 0 0,1 1 0 0 0,0 0 0 0 0,0 0 0 0 0,0 0 0 0 0,0 0 0 0 0,1 0 0 0 0,-1 0-1 0 0,1 4-28 0 0,0-6-1 0 0,0 0 0 0 0,1-1 0 0 0,-1 1 0 0 0,0 0 0 0 0,1 0 0 0 0,-1-1 0 0 0,1 1 0 0 0,0-1 0 0 0,0 1 0 0 0,0 0 0 0 0,-1-1 0 0 0,1 1 0 0 0,1-1 0 0 0,-1 0 0 0 0,0 1 0 0 0,0-1 0 0 0,0 0 0 0 0,1 0 0 0 0,-1 1 0 0 0,1-1 0 0 0,-1 0 0 0 0,1 0 1 0 0,1 0-4 0 0,1 1 1 0 0,-1-1 0 0 0,1 0-1 0 0,0 0 1 0 0,-1 0 0 0 0,1 0-1 0 0,0 0 1 0 0,0-1-1 0 0,0 0 1 0 0,1 0 3 0 0,10-1-99 0 0,-1 0 0 0 0,0-1 0 0 0,0 0 1 0 0,0-1-1 0 0,3-2 99 0 0,85-34-1491 0 0,-102 39 1489 0 0,0 0 0 0 0,0 0-1 0 0,0 0 1 0 0,0 0 0 0 0,0 0 0 0 0,0 0 0 0 0,0 0-1 0 0,0 1 1 0 0,0-1 0 0 0,0 0 0 0 0,0 0 0 0 0,0 0 0 0 0,0 0-1 0 0,0 0 1 0 0,0 0 0 0 0,0 0 0 0 0,0 0 0 0 0,0 0-1 0 0,0 0 1 0 0,0 0 0 0 0,0 0 0 0 0,0 0 0 0 0,1 1 0 0 0,-1-1-1 0 0,0 0 1 0 0,0 0 0 0 0,0 0 0 0 0,0 0 0 0 0,0 0-1 0 0,0 0 1 0 0,0 0 0 0 0,0 0 0 0 0,0 0 0 0 0,0 0 0 0 0,0 0-1 0 0,0 0 1 0 0,1 0 0 0 0,-1 0 0 0 0,0 0 0 0 0,0 0-1 0 0,0 0 1 0 0,0 0 0 0 0,0 0 0 0 0,0 0 0 0 0,0 0-1 0 0,0 0 1 0 0,0 0 0 0 0,0 0 0 0 0,0 0 0 0 0,1 0 0 0 0,-1 0-1 0 0,0 0 1 0 0,0-1 0 0 0,0 1 0 0 0,0 0 0 0 0,0 0-1 0 0,0 0 1 0 0,0 0 0 0 0,0 0 0 0 0,0 0 2 0 0,-8 8-9 0 0,-19 15 130 0 0,22-19-103 0 0,-45 35 244 0 0,6-6-101 0 0,1 2 0 0 0,1 2 0 0 0,2 2 0 0 0,-33 43-161 0 0,71-81-8 0 0,1 0 1 0 0,0 0 0 0 0,0 0 0 0 0,0 1-1 0 0,0-1 1 0 0,1 0 0 0 0,-1 0-1 0 0,0 1 1 0 0,1-1 0 0 0,-1 0 0 0 0,0 1-1 0 0,1-1 1 0 0,0 1 0 0 0,-1-1-1 0 0,1 1 1 0 0,0-1 0 0 0,0 1-1 0 0,-1-1 1 0 0,2 2 7 0 0,-1-3-45 0 0,1 1 0 0 0,-1-1-1 0 0,1 1 1 0 0,0-1 0 0 0,0 0-1 0 0,-1 1 1 0 0,1-1 0 0 0,0 0 0 0 0,0 0-1 0 0,-1 0 1 0 0,1 0 0 0 0,0 0-1 0 0,0 0 1 0 0,-1 0 0 0 0,1 0 0 0 0,0 0-1 0 0,0 0 1 0 0,-1 0 0 0 0,1 0-1 0 0,0 0 1 0 0,0-1 0 0 0,-1 1 0 0 0,1 0-1 0 0,0 0 1 0 0,0-1 45 0 0,11-3-907 0 0,-1-1 1 0 0,0 0 0 0 0,0-1-1 0 0,1-1 907 0 0,80-47-6853 0 0,2 3 3868 0 0,68-38 5516 0 0,-118 62 2545 0 0,-2-2-1 0 0,23-20-5075 0 0,-39 28 414 0 0,-8 7-361 0 0,-2 0-1 0 0,1-1 1 0 0,-2-1 0 0 0,2-2-53 0 0,-13 7 15 0 0,-12 11-14 0 0,-14 11 7 0 0,14-4 56 0 0,1 1 0 0 0,0 0 1 0 0,0 0-1 0 0,0 1 0 0 0,1 0 1 0 0,0 0-1 0 0,1 0 1 0 0,0 1-1 0 0,-1 4-64 0 0,3-9 36 0 0,1 1 0 0 0,1-1 0 0 0,-1 1 0 0 0,1 0 0 0 0,0 0 0 0 0,0 0 0 0 0,0-1 0 0 0,1 6-36 0 0,0-8 6 0 0,1-1 1 0 0,-1 1 0 0 0,0 0-1 0 0,1 0 1 0 0,0-1-1 0 0,-1 1 1 0 0,1 0-1 0 0,1-1 1 0 0,-1 1-1 0 0,0 0 1 0 0,0-1 0 0 0,1 0-1 0 0,-1 1 1 0 0,1-1-1 0 0,0 0 1 0 0,0 0-1 0 0,1 1-6 0 0,2 1 31 0 0,0-1-1 0 0,-1-1 0 0 0,1 1 1 0 0,0-1-1 0 0,0 0 1 0 0,0 0-1 0 0,1 0 0 0 0,-1-1 1 0 0,0 0-1 0 0,1 0 0 0 0,-1 0 1 0 0,1-1-1 0 0,-1 1 0 0 0,1-1 1 0 0,-1-1-1 0 0,1 1 1 0 0,-1-1-1 0 0,1 0 0 0 0,3-1-30 0 0,18-4 179 0 0,-1-2 0 0 0,0 0 0 0 0,10-6-179 0 0,-31 12 21 0 0,76-30-138 0 0,156-56 812 0 0,-191 74-1803 0 0,1 3-1 0 0,0 1 1 0 0,0 2-1 0 0,16 1 1109 0 0,70-11-15168 0 0,-104 13 12794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75 535 1956 0 0,'-3'16'1963'0'0,"-1"-1"1"0"0,-1 0-1 0 0,-1 0 0 0 0,0 0 0 0 0,-7 12-1963 0 0,6-14 829 0 0,1 0 0 0 0,0 1 0 0 0,1 0 1 0 0,0 0-1 0 0,1 1 0 0 0,0 6-829 0 0,4-21 62 0 0,0 0 1 0 0,0 1-1 0 0,-1-1 1 0 0,1 1-1 0 0,0-1 1 0 0,0 0-1 0 0,0 1 1 0 0,0-1-1 0 0,0 1 1 0 0,0-1-1 0 0,0 0 1 0 0,0 1-1 0 0,0-1 1 0 0,1 1-1 0 0,-1-1 1 0 0,0 1-1 0 0,0-1 1 0 0,0 0-1 0 0,0 1 1 0 0,0-1-1 0 0,1 0 1 0 0,-1 1-1 0 0,0-1 0 0 0,0 0 1 0 0,1 1-1 0 0,-1-1 1 0 0,0 0-1 0 0,1 1 1 0 0,-1-1-1 0 0,0 0 1 0 0,1 0-1 0 0,-1 1 1 0 0,0-1-1 0 0,1 0 1 0 0,-1 0-1 0 0,1 0 1 0 0,-1 1-63 0 0,18-6 1009 0 0,16-16-575 0 0,-6-3-364 0 0,-1-2 0 0 0,-1 0 0 0 0,18-25-70 0 0,63-93-13 0 0,3-4-43 0 0,-108 145 55 0 0,3-5-7 0 0,1 1 0 0 0,0 1 1 0 0,0-1-1 0 0,0 1 1 0 0,0 0-1 0 0,1 0 0 0 0,0 1 1 0 0,0 0-1 0 0,1 0 0 0 0,0 1 1 0 0,2-1 7 0 0,-9 4-2 0 0,0 1 1 0 0,0 0-1 0 0,0 0 0 0 0,0-1 1 0 0,0 1-1 0 0,0 0 1 0 0,1 0-1 0 0,-1 0 0 0 0,0 1 1 0 0,0-1-1 0 0,0 0 1 0 0,0 0-1 0 0,0 0 0 0 0,0 1 1 0 0,0-1-1 0 0,0 1 0 0 0,0-1 1 0 0,0 1-1 0 0,0-1 1 0 0,0 1-1 0 0,0-1 0 0 0,0 1 1 0 0,0 0-1 0 0,-1 0 1 0 0,1 0 1 0 0,1 1-3 0 0,0 1 1 0 0,0-1 0 0 0,0 1-1 0 0,-1 0 1 0 0,1 0 0 0 0,-1 0 0 0 0,0 0-1 0 0,0 0 1 0 0,1 1 2 0 0,1 8-3 0 0,-1 0-1 0 0,0 0 1 0 0,-1 0-1 0 0,0 5 4 0 0,-2 93-4 0 0,-1-71 21 0 0,2 0 0 0 0,1 0 0 0 0,2-1 0 0 0,3 11-17 0 0,-5-46 4 0 0,0 1 1 0 0,-1-1 0 0 0,1 1 0 0 0,0-1-1 0 0,1 0 1 0 0,-1 1 0 0 0,0-1 0 0 0,1 0 0 0 0,0 0-1 0 0,0 0 1 0 0,0 0 0 0 0,0 0 0 0 0,0 0-1 0 0,1-1 1 0 0,-1 1 0 0 0,1-1 0 0 0,-1 0 0 0 0,1 1-1 0 0,0-1 1 0 0,0 0 0 0 0,0-1 0 0 0,2 2-5 0 0,-1-2 4 0 0,0 0 0 0 0,0-1 0 0 0,0 1 0 0 0,0-1 1 0 0,0 1-1 0 0,0-1 0 0 0,0 0 0 0 0,0-1 0 0 0,0 1 1 0 0,0-1-1 0 0,0 1 0 0 0,0-1 0 0 0,-1-1 0 0 0,1 1 0 0 0,0 0 1 0 0,0-1-1 0 0,-1 0 0 0 0,1 0 0 0 0,2-2-4 0 0,13-7-55 0 0,-1-1 0 0 0,0-1 0 0 0,-1-1 0 0 0,-1 0 0 0 0,0-1 0 0 0,-1-1 0 0 0,0-1 0 0 0,-1 0 0 0 0,-1-1 0 0 0,-1 0 0 0 0,0-1 0 0 0,-2 0 1 0 0,6-13 54 0 0,-16 30-12 0 0,1 0 1 0 0,0 0 0 0 0,0 0 0 0 0,-1 0-1 0 0,1 0 1 0 0,-1 0 0 0 0,1 0 0 0 0,-1 0-1 0 0,0 0 1 0 0,0 0 0 0 0,0 0 0 0 0,0 0 0 0 0,0 0-1 0 0,-1-1 1 0 0,1 1 0 0 0,-1 0 0 0 0,1 0-1 0 0,-1 0 12 0 0,0 1 0 0 0,0 0-1 0 0,0 0 0 0 0,0 0 1 0 0,0 0-1 0 0,0 0 1 0 0,0 1-1 0 0,0-1 0 0 0,0 0 1 0 0,0 0-1 0 0,0 1 0 0 0,-1-1 1 0 0,1 1-1 0 0,0 0 0 0 0,0-1 1 0 0,-1 1-1 0 0,1 0 0 0 0,0-1 1 0 0,-1 1-1 0 0,1 0 1 0 0,0 0-1 0 0,-1 0 0 0 0,1 0 1 0 0,0 1-1 0 0,-1-1 0 0 0,1 0 1 0 0,0 0-1 0 0,0 1 0 0 0,-1-1 1 0 0,-10 3 38 0 0,1 1-1 0 0,0 0 0 0 0,0 0 0 0 0,0 1 0 0 0,0 0 1 0 0,1 1-1 0 0,0 0 0 0 0,0 1 0 0 0,0 0 0 0 0,0 2-37 0 0,-18 15 291 0 0,1 2-1 0 0,-14 17-290 0 0,32-33 48 0 0,0 0-1 0 0,2 1 0 0 0,-1 0 1 0 0,1 1-1 0 0,1 0 0 0 0,0 0 1 0 0,0 0-1 0 0,1 0 0 0 0,-2 11-47 0 0,6-19 7 0 0,0 0 0 0 0,0 0-1 0 0,0-1 1 0 0,0 1-1 0 0,1 0 1 0 0,0 0-1 0 0,0 0 1 0 0,0 0-1 0 0,0 0 1 0 0,0 0-1 0 0,1-1 1 0 0,0 1-1 0 0,0 0 1 0 0,0 0-1 0 0,0 0 1 0 0,1-1-1 0 0,-1 1 1 0 0,1-1 0 0 0,0 1-1 0 0,0-1 1 0 0,0 0-1 0 0,0 0 1 0 0,1 0-1 0 0,-1 0 1 0 0,1 0-1 0 0,0 0 1 0 0,0-1-1 0 0,0 1 1 0 0,0-1-1 0 0,0 0 1 0 0,1 0-1 0 0,-1 0 1 0 0,1 0-1 0 0,-1-1 1 0 0,1 1-7 0 0,7 2-103 0 0,1-1 0 0 0,-1 0 0 0 0,1-1 0 0 0,-1 0 0 0 0,1-1 0 0 0,0 0 0 0 0,0-1 0 0 0,0 0 0 0 0,0-1-1 0 0,7-1 104 0 0,15-4-1646 0 0,-1-1-1 0 0,1-1 0 0 0,1-3 1647 0 0,39-16-6604 0 0,-1-2 1 0 0,27-18 6603 0 0,-37 15-1950 0 0</inkml:trace>
  <inkml:trace contextRef="#ctx0" brushRef="#br0" timeOffset="374.586">1557 327 2344 0 0,'1'-1'449'0'0,"1"-1"0"0"0,-1 1 0 0 0,0-1 0 0 0,0 1 0 0 0,0-1 0 0 0,0 0 0 0 0,-1 1 0 0 0,1-1-1 0 0,0 0 1 0 0,-1 0 0 0 0,1 0 0 0 0,-1 0 0 0 0,0 0 0 0 0,1 0 0 0 0,-1 1 0 0 0,0-1 0 0 0,0 0 0 0 0,0 0 0 0 0,-1 0 0 0 0,1 0-1 0 0,0 0 1 0 0,-1 0 0 0 0,1 0 0 0 0,-1 1 0 0 0,0-1 0 0 0,1 0 0 0 0,-1 0 0 0 0,0 1 0 0 0,0-1 0 0 0,0 0 0 0 0,0 1 0 0 0,-1-2-449 0 0,0 2 225 0 0,0-1 1 0 0,0 1 0 0 0,0-1 0 0 0,0 1 0 0 0,0 0-1 0 0,-1 0 1 0 0,1 0 0 0 0,0 0 0 0 0,0 1 0 0 0,-1-1-1 0 0,1 1 1 0 0,-2-1-226 0 0,-8 0 231 0 0,0 0 0 0 0,0 1 0 0 0,-1 1 0 0 0,1 0 1 0 0,0 1-1 0 0,0 0 0 0 0,0 0 0 0 0,0 2 0 0 0,1-1 0 0 0,-1 2 0 0 0,1-1 0 0 0,-5 4-231 0 0,-9 4 219 0 0,1 2-1 0 0,0 0 1 0 0,1 2 0 0 0,-19 16-219 0 0,33-23 47 0 0,-1 0-1 0 0,1 0 1 0 0,1 1 0 0 0,0 0 0 0 0,0 0 0 0 0,1 1-1 0 0,0 0 1 0 0,1 0 0 0 0,-2 7-47 0 0,6-15 1 0 0,1 0 0 0 0,0 0 0 0 0,0 1 0 0 0,0-1 0 0 0,1 1 0 0 0,-1-1 0 0 0,1 1 0 0 0,0-1-1 0 0,0 0 1 0 0,0 1 0 0 0,0-1 0 0 0,0 1 0 0 0,1-1 0 0 0,0 1 0 0 0,-1-1 0 0 0,2 1-1 0 0,-1-1-3 0 0,1 0-1 0 0,-1-1 1 0 0,1 1 0 0 0,0-1 0 0 0,0 1 0 0 0,1-1-1 0 0,-1 0 1 0 0,0 1 0 0 0,1-1 0 0 0,-1-1 0 0 0,1 1-1 0 0,0 0 1 0 0,-1 0 0 0 0,1-1 0 0 0,0 0 0 0 0,0 1-1 0 0,0-1 1 0 0,0 0 0 0 0,0-1 0 0 0,2 1 3 0 0,5 1-85 0 0,0 0 1 0 0,0-1 0 0 0,-1-1-1 0 0,1 0 1 0 0,0 0-1 0 0,0-1 1 0 0,0 0-1 0 0,-1-1 1 0 0,1 0 0 0 0,0 0-1 0 0,-1-1 1 0 0,0 0-1 0 0,1-1 1 0 0,-1 0-1 0 0,6-4 85 0 0,0-1-236 0 0,1 0 0 0 0,-2-1 0 0 0,1 0 0 0 0,-1-1 0 0 0,-1-1 0 0 0,0 0 0 0 0,-1-1 0 0 0,3-4 236 0 0,-13 15 16 0 0,1-1 1 0 0,-2 1-1 0 0,1 0 0 0 0,0-1 1 0 0,0 1-1 0 0,-1-1 0 0 0,1 1 1 0 0,-1-1-1 0 0,0 0 0 0 0,0 0 1 0 0,0 0-1 0 0,0 1 0 0 0,0-1 1 0 0,-1 0-1 0 0,1 0 0 0 0,-1-1-16 0 0,-1 4 30 0 0,1 0 0 0 0,-1 0 0 0 0,0 0 0 0 0,0 0 0 0 0,1 0 0 0 0,-1 0 0 0 0,0 0 0 0 0,1 0 0 0 0,-1 1 0 0 0,0-1 0 0 0,1 0 0 0 0,-1 1 0 0 0,0-1 0 0 0,1 0 0 0 0,-1 1 0 0 0,0-1 0 0 0,1 1 0 0 0,-1-1 0 0 0,1 1 0 0 0,-1-1 0 0 0,1 1 0 0 0,-1-1 0 0 0,1 1 0 0 0,-1 0-30 0 0,-16 16 268 0 0,-21 30 19 0 0,2 2 1 0 0,2 1-1 0 0,-15 31-287 0 0,8-14-30 0 0,-35 44 30 0 0,72-105-9 0 0,-11 15-38 0 0,0-2 1 0 0,-1 0-1 0 0,-1 0 1 0 0,-1-2-1 0 0,-1 0 1 0 0,0-1-1 0 0,-7 3 47 0 0,26-18-28 0 0,0-1 0 0 0,-1 0 0 0 0,1 1 0 0 0,0-1 1 0 0,-1 0-1 0 0,1 0 0 0 0,0 1 0 0 0,-1-1 0 0 0,1 0 0 0 0,0 0 0 0 0,-1 0 0 0 0,1 1 1 0 0,-1-1-1 0 0,1 0 0 0 0,0 0 0 0 0,-1 0 0 0 0,1 0 0 0 0,-1 0 0 0 0,1 0 0 0 0,0 0 0 0 0,-1 0 1 0 0,1 0-1 0 0,-1 0 0 0 0,1 0 0 0 0,-1 0 0 0 0,1 0 0 0 0,0 0 0 0 0,-1 0 0 0 0,1 0 1 0 0,-1 0-1 0 0,1-1 0 0 0,0 1 0 0 0,-1 0 0 0 0,1 0 0 0 0,-1-1 0 0 0,1 1 0 0 0,0 0 0 0 0,-1 0 1 0 0,1-1-1 0 0,0 1 28 0 0,1-20-1594 0 0,15-27-1708 0 0,-16 46 3140 0 0,14-27-2142 0 0,0 2 1 0 0,2-1 0 0 0,0 2-1 0 0,2 0 1 0 0,1 1 0 0 0,18-17 2303 0 0,4-1-1697 0 0</inkml:trace>
  <inkml:trace contextRef="#ctx0" brushRef="#br0" timeOffset="724.644">1841 329 1384 0 0,'16'-5'640'0'0,"6"-5"4826"0"0,-21 10-5362 0 0,-1 0 0 0 0,0 0 0 0 0,0 1 1 0 0,0-1-1 0 0,0 0 0 0 0,1 0 0 0 0,-1 0 1 0 0,0 0-1 0 0,0-1 0 0 0,0 1 0 0 0,0 0 1 0 0,1 0-1 0 0,-1 0 0 0 0,0 0 0 0 0,0 0 1 0 0,0 0-1 0 0,0 0 0 0 0,0 0 0 0 0,1 0 1 0 0,-1 0-1 0 0,0 0 0 0 0,0 0 0 0 0,0 0 1 0 0,0-1-1 0 0,0 1 0 0 0,0 0 0 0 0,0 0 1 0 0,1 0-1 0 0,-1 0 0 0 0,0 0 0 0 0,0 0 1 0 0,0-1-1 0 0,0 1 0 0 0,0 0 0 0 0,0 0 1 0 0,0 0-1 0 0,0 0 0 0 0,0-1 0 0 0,0 1 0 0 0,0 0 1 0 0,0 0-1 0 0,0 0 0 0 0,0 0 0 0 0,0 0 1 0 0,0-1-1 0 0,0 1 0 0 0,0 0 0 0 0,0 0 1 0 0,0 0-1 0 0,0 0 0 0 0,0-1 0 0 0,0 1 1 0 0,0 0-105 0 0,-23 2 3061 0 0,0 3-2007 0 0,1 0-1 0 0,0 2 1 0 0,0 0 0 0 0,-6 5-1054 0 0,6-3 370 0 0,1 2 1 0 0,0 0-1 0 0,1 1 1 0 0,0 2-1 0 0,1 0 1 0 0,-16 15-371 0 0,33-27 24 0 0,0 0 0 0 0,-1 0 0 0 0,1 0 0 0 0,0 1 0 0 0,1-1 0 0 0,-1 1 0 0 0,0-1 0 0 0,1 1 0 0 0,-1 0 1 0 0,1 0-1 0 0,0-1 0 0 0,0 1 0 0 0,0 0 0 0 0,0 0 0 0 0,1 0 0 0 0,-1 0 0 0 0,1 0 0 0 0,-1 0 0 0 0,1 2-24 0 0,1-4 3 0 0,-1 1 0 0 0,1 0 0 0 0,0 0 0 0 0,-1 0 1 0 0,1-1-1 0 0,0 1 0 0 0,0 0 0 0 0,0-1 0 0 0,0 1 0 0 0,0 0 0 0 0,1-1 0 0 0,-1 0 1 0 0,0 1-1 0 0,1-1 0 0 0,-1 0 0 0 0,1 0 0 0 0,-1 1 0 0 0,1-1 0 0 0,0-1 1 0 0,-1 1-1 0 0,1 0 0 0 0,0 0 0 0 0,0 0 0 0 0,0-1 0 0 0,-1 1 0 0 0,1-1 0 0 0,0 0 1 0 0,0 1-1 0 0,0-1 0 0 0,1 0-3 0 0,11 1-8 0 0,0 0-1 0 0,1-1 1 0 0,-1-1 0 0 0,0 0-1 0 0,0 0 1 0 0,0-2 0 0 0,0 0 0 0 0,0 0-1 0 0,-1-2 1 0 0,0 1 0 0 0,2-2 8 0 0,7-3-130 0 0,-1-2 0 0 0,0 0 1 0 0,0-1-1 0 0,-1-1 0 0 0,-1-1 0 0 0,3-3 130 0 0,-21 15-14 0 0,3 0-46 0 0,-1-1-1 0 0,0 0 1 0 0,1 0 0 0 0,-1-1-1 0 0,0 1 1 0 0,-1-1 0 0 0,2-2 60 0 0,-15 8-90 0 0,-5 6 92 0 0,-1 5 16 0 0,1 0-1 0 0,1 1 1 0 0,-14 16-18 0 0,24-25-8 0 0,0 1 0 0 0,0 0 1 0 0,1 0-1 0 0,0 0 0 0 0,0 1 1 0 0,1-1-1 0 0,0 1 1 0 0,0 0-1 0 0,0 0 0 0 0,1 0 1 0 0,0 0-1 0 0,-1 7 8 0 0,3-12-26 0 0,0-1 0 0 0,-1 1 1 0 0,1-1-1 0 0,0 0 0 0 0,0 1 0 0 0,0-1 1 0 0,0 1-1 0 0,1-1 0 0 0,-1 0 0 0 0,0 1 1 0 0,1-1-1 0 0,-1 1 0 0 0,1-1 0 0 0,-1 0 1 0 0,1 0-1 0 0,-1 1 0 0 0,1-1 0 0 0,1 1 26 0 0,-2-2-161 0 0,1 1 0 0 0,0-1-1 0 0,-1 1 1 0 0,1-1 0 0 0,0 1 0 0 0,0-1-1 0 0,-1 0 1 0 0,1 0 0 0 0,0 1-1 0 0,0-1 1 0 0,0 0 0 0 0,-1 0-1 0 0,1 0 1 0 0,0 0 0 0 0,0 0 0 0 0,0 0-1 0 0,-1 0 1 0 0,1 0 0 0 0,0 0-1 0 0,0 0 1 0 0,0-1 0 0 0,0 1 161 0 0,4-2-850 0 0,-1 0 1 0 0,1 0 0 0 0,-1 0-1 0 0,1-1 1 0 0,-1 1 0 0 0,0-1-1 0 0,0 0 1 0 0,0 0 0 0 0,0-1 849 0 0,45-49-6187 0 0,-23 19 3810 0 0</inkml:trace>
  <inkml:trace contextRef="#ctx0" brushRef="#br0" timeOffset="986.919">2400 0 144 0 0,'2'5'696'0'0,"-1"-1"0"0"0,0 1 0 0 0,0 0 0 0 0,-1-1 0 0 0,0 1-1 0 0,1 0 1 0 0,-1-1 0 0 0,-1 1 0 0 0,1 0 0 0 0,-1-1 0 0 0,0 1 0 0 0,0 0 0 0 0,0-1 0 0 0,-1 1 0 0 0,0 0-696 0 0,-5 13 1811 0 0,-2-1 0 0 0,0 1 0 0 0,-2 2-1811 0 0,-10 17 271 0 0,-33 72 280 0 0,-30 60-4006 0 0,73-149 462 0 0,10-19 2742 0 0,1-1-1 0 0,0 1 0 0 0,0 0 1 0 0,-1-1-1 0 0,1 1 1 0 0,0-1-1 0 0,-1 1 0 0 0,1-1 1 0 0,0 1-1 0 0,-1-1 1 0 0,1 1-1 0 0,-1-1 0 0 0,1 0 1 0 0,-1 1-1 0 0,1-1 1 0 0,-1 1-1 0 0,1-1 0 0 0,-1 0 1 0 0,1 1-1 0 0,-1-1 1 0 0,0 0-1 0 0,1 0 0 0 0,-1 0 1 0 0,1 1-1 0 0,-1-1 1 0 0,0 0-1 0 0,1 0 0 0 0,-1 0 1 0 0,0 0-1 0 0,1 0 0 0 0,-1 0 1 0 0,0 0 251 0 0,-3-7-1919 0 0</inkml:trace>
  <inkml:trace contextRef="#ctx0" brushRef="#br0" timeOffset="1269.976">2167 355 308 0 0,'-13'-5'11161'0'0,"0"-5"-4473"0"0,12 10-6602 0 0,1 0 0 0 0,-1 0 0 0 0,1-1 0 0 0,-1 1 0 0 0,1 0 0 0 0,-1-1 0 0 0,1 1 1 0 0,0 0-1 0 0,-1-1 0 0 0,1 1 0 0 0,0 0 0 0 0,-1-1 0 0 0,1 1 0 0 0,0-1 1 0 0,-1 1-1 0 0,1-1 0 0 0,0 1 0 0 0,0-1 0 0 0,0 1 0 0 0,0-1 0 0 0,-1 1 0 0 0,1-1 1 0 0,0 1-1 0 0,0-1 0 0 0,0 1 0 0 0,0-1 0 0 0,0 1 0 0 0,0-1 0 0 0,0 0 0 0 0,0 1 1 0 0,0-1-1 0 0,0 1 0 0 0,1-1 0 0 0,-1 1 0 0 0,0-1 0 0 0,0 1 0 0 0,0-1 0 0 0,1 1 1 0 0,-1 0-1 0 0,0-1 0 0 0,1 1 0 0 0,-1-1 0 0 0,0 1 0 0 0,1-1 0 0 0,-1 1 0 0 0,0 0 1 0 0,1-1-1 0 0,-1 1-86 0 0,20-8-2 0 0,1 1 1 0 0,0 1 0 0 0,-1 0-1 0 0,2 2 1 0 0,-1 0-1 0 0,8 1 2 0 0,0-1-19 0 0,-26 4 18 0 0,40-7-155 0 0,-1 3 0 0 0,30 0 156 0 0,-61 4-50 0 0,-1 0 0 0 0,1 1 0 0 0,0 0 0 0 0,-1 0 0 0 0,1 2 0 0 0,-1-1 0 0 0,1 1 0 0 0,-1 1-1 0 0,0-1 1 0 0,0 2 0 0 0,-1-1 0 0 0,1 2 0 0 0,3 2 50 0 0,-11-7 1 0 0,1 1 0 0 0,-1 0 0 0 0,0 0-1 0 0,1 1 1 0 0,-1-1 0 0 0,0 0 0 0 0,-1 1-1 0 0,1-1 1 0 0,0 1 0 0 0,-1-1 0 0 0,1 1-1 0 0,-1 0 1 0 0,0 0 0 0 0,0 0 0 0 0,0 0-1 0 0,0 0 1 0 0,0 0 0 0 0,-1 0 0 0 0,1 0-1 0 0,-1 0 1 0 0,0 0 0 0 0,0 0 0 0 0,0 0-1 0 0,0 0 1 0 0,-1 1 0 0 0,1-1 0 0 0,-1 0-1 0 0,0 0 1 0 0,0 0-1 0 0,-4 10-29 0 0,0 0 0 0 0,-1 0 0 0 0,-1-1 1 0 0,0 0-1 0 0,-1 0 0 0 0,-1 0 29 0 0,-21 37-2602 0 0,34-49-6048 0 0,8-7 4852 0 0,12-8 518 0 0,-4-1 1290 0 0</inkml:trace>
  <inkml:trace contextRef="#ctx0" brushRef="#br0" timeOffset="1680.023">2943 288 168 0 0,'1'0'336'0'0,"0"1"1"0"0,-1-1-1 0 0,1 1 1 0 0,-1 0-1 0 0,1 0 1 0 0,-1-1-1 0 0,1 1 1 0 0,-1 0-1 0 0,0 0 0 0 0,1 0 1 0 0,-1-1-1 0 0,0 1 1 0 0,0 0-1 0 0,0 0 1 0 0,1 0-1 0 0,-1 0 1 0 0,0 0-1 0 0,0-1 1 0 0,0 1-1 0 0,0 0 0 0 0,-1 0 1 0 0,1 0-1 0 0,0 0 1 0 0,0 0-1 0 0,0-1 1 0 0,-1 1-1 0 0,1 0 1 0 0,0 0-1 0 0,-1 0 0 0 0,1-1 1 0 0,-1 1-1 0 0,1 0 1 0 0,-1 0-1 0 0,1-1 1 0 0,-1 1-337 0 0,-27 29 5637 0 0,9-11-4316 0 0,14-10-844 0 0,-1-1-1 0 0,2 1 1 0 0,-1 0 0 0 0,-2 9-477 0 0,6-15 60 0 0,-1 0 0 0 0,1 1 0 0 0,0-1-1 0 0,1 1 1 0 0,-1-1 0 0 0,0 1 0 0 0,1 0 0 0 0,0-1 0 0 0,0 1-1 0 0,0-1 1 0 0,0 1 0 0 0,1-1 0 0 0,-1 1 0 0 0,1 0 0 0 0,0-1-60 0 0,-1-2 1 0 0,1 0 1 0 0,-1 0-1 0 0,1 0 1 0 0,-1 0-1 0 0,1 0 0 0 0,0-1 1 0 0,-1 1-1 0 0,1 0 1 0 0,0 0-1 0 0,-1-1 1 0 0,1 1-1 0 0,0 0 1 0 0,0-1-1 0 0,0 1 1 0 0,-1-1-1 0 0,1 1 1 0 0,0-1-1 0 0,0 1 1 0 0,0-1-1 0 0,0 0 1 0 0,0 1-1 0 0,0-1 1 0 0,0 0-1 0 0,1 0-1 0 0,1 0-1 0 0,-1 0 0 0 0,1 0 0 0 0,0 0 0 0 0,0 0 0 0 0,0-1 0 0 0,-1 1 0 0 0,1-1-1 0 0,0 0 1 0 0,1-1 1 0 0,8-2-61 0 0,-1-2-1 0 0,0 0 0 0 0,9-7 62 0 0,-19 13-4 0 0,20-15-921 0 0,-1-1 1 0 0,0-1 0 0 0,-1-1 0 0 0,-1 0-1 0 0,-1-2 1 0 0,1-2 924 0 0,30-40 452 0 0,-40 62 3125 0 0,11 14-2782 0 0,-4-3-555 0 0,-9-9-217 0 0,0 0-1 0 0,0-1 0 0 0,0 0 0 0 0,1 0 1 0 0,-1 0-1 0 0,0 0 0 0 0,1-1 0 0 0,-1 0 1 0 0,1-1-1 0 0,-1 1 0 0 0,0-1 1 0 0,1-1-1 0 0,1 0-22 0 0,19-5-15 0 0,-1-1 1 0 0,13-7 14 0 0,-19 7 8 0 0,-5 3-9 0 0,0-1 0 0 0,-1 0 0 0 0,1-1 1 0 0,-2-1-1 0 0,1 0 0 0 0,-1-1 0 0 0,0 0 0 0 0,3-4 1 0 0,-15 12 2 0 0,-1 0-1 0 0,1 1 1 0 0,0-1-1 0 0,0 0 0 0 0,-1 0 1 0 0,1 1-1 0 0,0-1 1 0 0,-1 0-1 0 0,1 0 0 0 0,-1 0 1 0 0,1 0-1 0 0,-1 0 1 0 0,1 0-1 0 0,-1 0 1 0 0,0 0-1 0 0,0 0 0 0 0,1 0 1 0 0,-1 0-1 0 0,0 0 1 0 0,0 0-1 0 0,0 0 0 0 0,0 0 1 0 0,0 0-1 0 0,0 0 1 0 0,0 0-1 0 0,-1-1-1 0 0,1 1 1 0 0,-1 0 1 0 0,0 0-1 0 0,0 0 0 0 0,0 0 1 0 0,0 1-1 0 0,0-1 0 0 0,0 0 1 0 0,0 0-1 0 0,0 1 0 0 0,0-1 1 0 0,0 1-1 0 0,-1-1 0 0 0,1 1 1 0 0,0-1-1 0 0,0 1 0 0 0,0 0 1 0 0,-1 0-1 0 0,0-1-1 0 0,-6 0 21 0 0,0 0 0 0 0,0 1 0 0 0,-1 0 0 0 0,1 0 0 0 0,0 1 0 0 0,-4 0-21 0 0,-6 3 139 0 0,1 1 1 0 0,-1 1-1 0 0,1 0 0 0 0,0 1 1 0 0,0 1-1 0 0,1 0 1 0 0,0 2-1 0 0,1-1 0 0 0,0 2 1 0 0,0 0-1 0 0,-3 5-139 0 0,9-8 90 0 0,1 1-1 0 0,0 0 1 0 0,0 0 0 0 0,1 1-1 0 0,0 0 1 0 0,0 0-1 0 0,1 1 1 0 0,-1 4-90 0 0,4-8 28 0 0,0 1 1 0 0,0-1-1 0 0,1 1 0 0 0,0 0 1 0 0,1 0-1 0 0,0 0 1 0 0,0 0-1 0 0,1 0 0 0 0,0 0 1 0 0,0 0-1 0 0,0 0 0 0 0,3 7-28 0 0,-2-10 1 0 0,0 1-1 0 0,1-1 1 0 0,-1 0-1 0 0,1 0 1 0 0,1 0 0 0 0,-1 0-1 0 0,1 0 1 0 0,0 0-1 0 0,0 0 1 0 0,0-1-1 0 0,1 0 1 0 0,-1 0-1 0 0,1 0 1 0 0,3 3-1 0 0,1-1-5 0 0,0 0 0 0 0,1-1 0 0 0,0 1 0 0 0,-1-2 1 0 0,1 1-1 0 0,1-1 0 0 0,-1-1 0 0 0,1 1 5 0 0,19 3-108 0 0,0 0-1 0 0,1-2 1 0 0,0-1 0 0 0,0-1-1 0 0,2-2 109 0 0,44 1-2152 0 0,1-4 0 0 0,42-7 2152 0 0,-28-3-5631 0 0,-1-4 0 0 0,-1-4 0 0 0,41-17 5631 0 0,-62 14-2006 0 0</inkml:trace>
  <inkml:trace contextRef="#ctx0" brushRef="#br0" timeOffset="2178.318">4574 258 1132 0 0,'6'8'10288'0'0,"5"-1"-4448"0"0,19 4-2676 0 0,15-3-5209 0 0,-31-7 3510 0 0,47 2-1371 0 0,0-2 1 0 0,0-4-1 0 0,0-2 0 0 0,0-2 1 0 0,-1-4-1 0 0,0-2 1 0 0,33-12-95 0 0,-44 6-55 0 0,-47 18 47 0 0,0 0 0 0 0,0 0 0 0 0,0 0-1 0 0,0 0 1 0 0,0 0 0 0 0,0 0 0 0 0,0-1-1 0 0,-1 1 1 0 0,1-1 0 0 0,-1 1 0 0 0,1-1-1 0 0,-1 0 1 0 0,1 0 0 0 0,-1 1 0 0 0,0-1-1 0 0,0 0 1 0 0,0 0 0 0 0,0 0 0 0 0,0 0-1 0 0,0 0 1 0 0,-1-1 8 0 0,0 2-5 0 0,0 0 0 0 0,0-1 0 0 0,-1 1 0 0 0,1 0 0 0 0,-1 0 0 0 0,1-1 0 0 0,-1 1 0 0 0,1 0 0 0 0,-1 0 0 0 0,1 0 0 0 0,-1 0 0 0 0,0 0 0 0 0,0 0 0 0 0,0 0 0 0 0,0 0 0 0 0,0 0 0 0 0,0 0-1 0 0,0 0 1 0 0,0 0 0 0 0,0 1 0 0 0,0-1 0 0 0,0 0 0 0 0,0 1 0 0 0,0-1 0 0 0,-1 1 0 0 0,1-1 0 0 0,0 1 0 0 0,0 0 0 0 0,-1 0 0 0 0,1-1 0 0 0,-1 1 5 0 0,-41-6 3 0 0,22 5 86 0 0,0 2 1 0 0,1 1-1 0 0,-1 0 1 0 0,1 1-1 0 0,0 1 1 0 0,0 2-1 0 0,0 0 1 0 0,0 0-1 0 0,-6 5-89 0 0,4-1 220 0 0,0 1 0 0 0,0 1 1 0 0,1 0-1 0 0,1 2 0 0 0,0 1 0 0 0,1 0 0 0 0,-11 12-220 0 0,22-19 69 0 0,0 1 1 0 0,1-1-1 0 0,0 1 0 0 0,0 1 1 0 0,1-1-1 0 0,1 1 0 0 0,0 0 1 0 0,0 0-1 0 0,1 1 0 0 0,-3 7-69 0 0,6-13 8 0 0,0-1-1 0 0,0 1 1 0 0,0-1-1 0 0,1 1 1 0 0,0-1-1 0 0,-1 1 1 0 0,2-1-1 0 0,-1 1 0 0 0,0-1 1 0 0,1 1-1 0 0,0-1 1 0 0,0 1-1 0 0,0-1 1 0 0,1 0-1 0 0,-1 1 1 0 0,1-1-1 0 0,0 0 1 0 0,0 0-1 0 0,1 0 1 0 0,-1 0-1 0 0,1-1 0 0 0,0 1 1 0 0,0-1-1 0 0,0 0 1 0 0,0 1-1 0 0,1-1 1 0 0,1 1-8 0 0,6 3-55 0 0,0 0-1 0 0,0-1 1 0 0,1 0 0 0 0,0-1 0 0 0,0 0 0 0 0,0-1-1 0 0,1 0 1 0 0,-1-1 0 0 0,1 0 0 0 0,0-1-1 0 0,0-1 1 0 0,0 0 0 0 0,0-1 0 0 0,0 0 0 0 0,2-1 55 0 0,5 0-733 0 0,1-2 0 0 0,-1 0 0 0 0,0-1 0 0 0,5-3 733 0 0,-6 1-1600 0 0,0 0 0 0 0,-1-2 1 0 0,1 0-1 0 0,1-3 1600 0 0,-1 0-1634 0 0,0-2 1 0 0,-1 0-1 0 0,-1-1 1 0 0,0 0-1 0 0,-1-2 0 0 0,0 0 1 0 0,1-3 1633 0 0,9-13-1519 0 0</inkml:trace>
  <inkml:trace contextRef="#ctx0" brushRef="#br0" timeOffset="2751.709">5392 319 848 0 0,'-2'-35'3250'0'0,"1"31"-2448"0"0,0 0-1 0 0,-1 0 1 0 0,1 1-1 0 0,0-1 0 0 0,-1 0 1 0 0,0 1-1 0 0,0-1 0 0 0,0 1 1 0 0,-1 0-1 0 0,1 0 1 0 0,-2-1-802 0 0,3 2 360 0 0,0 1-1 0 0,-1-1 1 0 0,1 1 0 0 0,-1 0 0 0 0,0 0 0 0 0,1 0 0 0 0,-1 0 0 0 0,0 0 0 0 0,0 0-1 0 0,0 0 1 0 0,1 1 0 0 0,-1-1 0 0 0,0 1 0 0 0,0-1 0 0 0,0 1 0 0 0,0 0-1 0 0,0 0 1 0 0,0 0 0 0 0,0 0 0 0 0,0 0 0 0 0,0 0-360 0 0,-1 1 75 0 0,0-1 0 0 0,0 1 0 0 0,0 0 0 0 0,0 0 0 0 0,1 0 0 0 0,-1 1 0 0 0,1-1 0 0 0,-1 1 0 0 0,1-1 0 0 0,-1 1 0 0 0,-1 1-75 0 0,-6 7 103 0 0,-1 0 0 0 0,2 1 0 0 0,-1 0 0 0 0,1 0 0 0 0,1 1 0 0 0,0 0 0 0 0,1 1 0 0 0,0 0 0 0 0,-1 4-103 0 0,5-10 23 0 0,-1 1-1 0 0,2 0 1 0 0,-1 0 0 0 0,1 0-1 0 0,0 0 1 0 0,1 0 0 0 0,0 0-1 0 0,0 0 1 0 0,1 1-1 0 0,0-1 1 0 0,0 0 0 0 0,1 0-1 0 0,0 0 1 0 0,0 1 0 0 0,1-1-1 0 0,0 0 1 0 0,1 0-23 0 0,-2-5 7 0 0,0 0 1 0 0,1 0-1 0 0,-1 0 1 0 0,1 0-1 0 0,0 0 1 0 0,0-1-1 0 0,0 1 0 0 0,0-1 1 0 0,1 1-1 0 0,-1-1 1 0 0,1 0-1 0 0,-1 1 1 0 0,1-1-1 0 0,0-1 0 0 0,0 1 1 0 0,0 0-1 0 0,0-1 1 0 0,1 1-8 0 0,2 0 2 0 0,-1-1 0 0 0,1 0-1 0 0,-1 0 1 0 0,1 0 0 0 0,0 0 0 0 0,-1-1 0 0 0,1 0 0 0 0,-1-1 0 0 0,1 1 0 0 0,4-2-2 0 0,7-1-16 0 0,1-2 0 0 0,-1 0 1 0 0,0-1-1 0 0,-1-1 0 0 0,0-1 0 0 0,9-5 16 0 0,2-4-32 0 0,0-2 1 0 0,-2 0-1 0 0,0-2 1 0 0,8-10 31 0 0,30-24-3 0 0,-62 53 6 0 0,1 1 0 0 0,-1 0-1 0 0,1-1 1 0 0,-1 1-1 0 0,1 0 1 0 0,-1 0 0 0 0,1 0-1 0 0,0 0 1 0 0,-1 0 0 0 0,1 0-1 0 0,0 1 1 0 0,0-1-1 0 0,0 0 1 0 0,0 1 0 0 0,0 0-1 0 0,0-1 1 0 0,-1 1-1 0 0,1 0 1 0 0,0 0 0 0 0,0 0-1 0 0,0 0 1 0 0,0 0-1 0 0,0 0 1 0 0,0 1 0 0 0,0-1-1 0 0,0 1 1 0 0,0-1 0 0 0,0 1-1 0 0,-1 0 1 0 0,1 0-1 0 0,0 0 1 0 0,-1 0 0 0 0,1 0-1 0 0,0 0 1 0 0,-1 0-1 0 0,1 0 1 0 0,-1 1-3 0 0,7 2-5 0 0,-1-1 6 0 0,1 1-1 0 0,0-2 0 0 0,0 1 1 0 0,0-1-1 0 0,0 0 0 0 0,1-1 1 0 0,-1 0-1 0 0,0-1 0 0 0,1 1 1 0 0,-1-1-1 0 0,1-1 0 0 0,-1 0 0 0 0,8-1 0 0 0,-2-1-5 0 0,0 0 0 0 0,-1-1 0 0 0,1 0 0 0 0,-1-1 0 0 0,0 0 0 0 0,0-1 0 0 0,11-8 5 0 0,-22 13-1 0 0,0-1-1 0 0,0 1 1 0 0,0-1 0 0 0,0 1 0 0 0,0-1-1 0 0,0 0 1 0 0,0 0 0 0 0,-1 1-1 0 0,1-1 1 0 0,-1 0 0 0 0,0-1 0 0 0,1-1 1 0 0,-1 3-3 0 0,-1 0 1 0 0,1 0 0 0 0,-1 0 0 0 0,0 0 0 0 0,0 0 0 0 0,0 0 0 0 0,1 0 0 0 0,-1 0-1 0 0,0 0 1 0 0,0 0 0 0 0,-1 0 0 0 0,1-1 0 0 0,0 1 0 0 0,0 0 0 0 0,0 0-1 0 0,-1 0 1 0 0,1 0 0 0 0,-1 0 0 0 0,1 0 0 0 0,-1 0 2 0 0,0-1-3 0 0,-1 0 0 0 0,0 0 0 0 0,1 1 0 0 0,-1-1 0 0 0,0 0 0 0 0,0 1 0 0 0,0 0 0 0 0,0-1 0 0 0,0 1 0 0 0,-1 0 0 0 0,1 0-1 0 0,0 0 1 0 0,0 0 0 0 0,-1 1 0 0 0,1-1 0 0 0,-1 1 0 0 0,1-1 0 0 0,-1 1 0 0 0,1 0 0 0 0,0 0 0 0 0,-1 0 0 0 0,1 0 0 0 0,-1 0 3 0 0,-11 1 11 0 0,1 1 0 0 0,0 1-1 0 0,-1 0 1 0 0,1 1 0 0 0,0 0 0 0 0,0 1 0 0 0,1 0 0 0 0,-1 1-1 0 0,1 0 1 0 0,-11 8-11 0 0,16-9 7 0 0,0 0 0 0 0,0 0 0 0 0,0 1-1 0 0,1-1 1 0 0,0 2 0 0 0,0-1 0 0 0,0 0 0 0 0,1 1 0 0 0,0 0-1 0 0,0 1 1 0 0,1-1 0 0 0,0 1 0 0 0,0 0 0 0 0,1 0-1 0 0,0 0 1 0 0,0 0 0 0 0,-1 7-7 0 0,3-11 3 0 0,0-1 0 0 0,1 1 0 0 0,0 0-1 0 0,-1-1 1 0 0,1 1 0 0 0,1-1 0 0 0,-1 1 0 0 0,0 0 0 0 0,1-1 0 0 0,0 1-1 0 0,0-1 1 0 0,0 1 0 0 0,0-1 0 0 0,0 1 0 0 0,1-1 0 0 0,-1 0-1 0 0,1 0 1 0 0,0 0 0 0 0,0 0 0 0 0,0 0 0 0 0,1 0 0 0 0,-1 0-1 0 0,0-1 1 0 0,1 1 0 0 0,0-1 0 0 0,0 0 0 0 0,0 0 0 0 0,0 0 0 0 0,0 0-1 0 0,0 0 1 0 0,2 0-3 0 0,3 1 2 0 0,-1-1-1 0 0,1 0 0 0 0,0 0 1 0 0,0 0-1 0 0,0-1 1 0 0,0-1-1 0 0,0 1 1 0 0,0-1-1 0 0,0-1 0 0 0,0 0 1 0 0,0 0-1 0 0,0 0 1 0 0,6-2-2 0 0,37-12-17 0 0,-1-3-1 0 0,-1-1 1 0 0,8-6 17 0 0,140-77-28 0 0,-16 7-48 0 0,-179 94 74 0 0,1 0 1 0 0,-1 0 0 0 0,0 0-1 0 0,1 0 1 0 0,-1 0 0 0 0,0 1-1 0 0,1-1 1 0 0,-1 1 0 0 0,1-1-1 0 0,-1 1 1 0 0,2 0 1 0 0,2 7-2 0 0,-11 10 11 0 0,-30 49-89 0 0,22-44 163 0 0,2 1 0 0 0,-7 15-83 0 0,15-31-349 0 0,1-1 0 0 0,0 1 0 0 0,0 0 0 0 0,1 0 1 0 0,0 0-1 0 0,0 0 0 0 0,0 0 0 0 0,1 0 0 0 0,0 0 1 0 0,1-1-1 0 0,0 6 349 0 0,-1-10-348 0 0,1-1 1 0 0,-1 0-1 0 0,0 0 0 0 0,1 1 1 0 0,-1-1-1 0 0,1 0 1 0 0,-1 0-1 0 0,1 0 1 0 0,0 0-1 0 0,-1 0 0 0 0,1 0 1 0 0,0 0-1 0 0,0 0 1 0 0,0 0-1 0 0,0 0 1 0 0,0 0-1 0 0,0 0 0 0 0,0-1 1 0 0,0 1-1 0 0,0 0 1 0 0,0-1-1 0 0,0 1 0 0 0,0-1 1 0 0,1 1-1 0 0,-1-1 1 0 0,0 0-1 0 0,1 1 348 0 0,3 0-883 0 0,-1-1-1 0 0,1 1 0 0 0,0-1 1 0 0,-1 0-1 0 0,1-1 0 0 0,0 1 1 0 0,0-1 883 0 0,22-4-2288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205 366 1732 0 0,'-2'-2'488'0'0,"-12"-17"4840"0"0,14 19-5270 0 0,-1 0 1 0 0,0 0-1 0 0,1 0 0 0 0,-1 0 0 0 0,0 0 0 0 0,1 0 0 0 0,-1 0 0 0 0,0 0 1 0 0,1 1-1 0 0,-1-1 0 0 0,0 0 0 0 0,1 0 0 0 0,-1 1 0 0 0,1-1 0 0 0,-1 0 1 0 0,1 1-1 0 0,-1-1 0 0 0,0 1 0 0 0,1-1 0 0 0,0 0 0 0 0,-1 1 0 0 0,1-1 1 0 0,-1 1-1 0 0,1-1 0 0 0,-1 1 0 0 0,1 0 0 0 0,0-1 0 0 0,-1 1 1 0 0,1-1-1 0 0,0 1 0 0 0,0 0 0 0 0,0-1 0 0 0,-1 1 0 0 0,1 0 0 0 0,0-1 1 0 0,0 1-59 0 0,-16 38 455 0 0,2 1 0 0 0,1 1 1 0 0,2-1-1 0 0,0 17-455 0 0,-6 15 783 0 0,17-71-773 0 0,-38 153 4093 0 0,-9 98-4103 0 0,45-238 96 0 0,1 1 0 0 0,0 0-1 0 0,1 0 1 0 0,0-1 0 0 0,2 1-1 0 0,-1 0 1 0 0,2-1 0 0 0,0 1-1 0 0,1 0-95 0 0,-3-11 29 0 0,1 1-1 0 0,0-1 1 0 0,0 0 0 0 0,0 1-1 0 0,0-1 1 0 0,1 0-1 0 0,-1 0 1 0 0,1 0 0 0 0,0-1-1 0 0,0 1 1 0 0,1-1-1 0 0,-1 1 1 0 0,1-1 0 0 0,0 0-1 0 0,-1-1 1 0 0,1 1-1 0 0,1 0 1 0 0,-1-1 0 0 0,0 0-1 0 0,0 0 1 0 0,1-1-1 0 0,-1 1 1 0 0,1-1 0 0 0,0 0-1 0 0,-1 0 1 0 0,1 0-1 0 0,0-1 1 0 0,0 1 0 0 0,0-1-29 0 0,7-1 57 0 0,-1 0 0 0 0,0-1 0 0 0,1 0 0 0 0,-1-1 0 0 0,0 0 0 0 0,0 0 0 0 0,-1-1 0 0 0,1-1 0 0 0,-1 0 0 0 0,0 0 0 0 0,0-1 0 0 0,-1-1 0 0 0,1 1 0 0 0,-1-1 0 0 0,4-6-57 0 0,14-11-25 0 0,-1-2-1 0 0,-1-1 1 0 0,-2-1-1 0 0,5-9 26 0 0,18-32-77 0 0,-42 63 92 0 0,0 0-1 0 0,-1-1 1 0 0,0 0-1 0 0,0 1 1 0 0,-1-1-1 0 0,0 0 1 0 0,0 0-1 0 0,-1-1 1 0 0,1 1-1 0 0,-1-2-14 0 0,-24 47 544 0 0,13-13-486 0 0,2 1 0 0 0,1 0 0 0 0,1 0 0 0 0,1 1 0 0 0,-1 16-58 0 0,5-26 13 0 0,0 0 1 0 0,1 0 0 0 0,1 0-1 0 0,0-1 1 0 0,1 1 0 0 0,1 0-1 0 0,1 0 1 0 0,0-1 0 0 0,4 8-14 0 0,-7-20 25 0 0,1 0 0 0 0,0 0 0 0 0,0 0 0 0 0,0 0 0 0 0,0-1 0 0 0,0 1 1 0 0,1-1-1 0 0,0 1 0 0 0,0-1 0 0 0,0 0 0 0 0,0 0 0 0 0,0 0 0 0 0,0-1 0 0 0,1 1 0 0 0,-1-1 1 0 0,1 0-1 0 0,0 0 0 0 0,0 0 0 0 0,-1 0 0 0 0,1-1 0 0 0,0 1 0 0 0,1-1 0 0 0,-1 0 0 0 0,0 0-25 0 0,2-1 51 0 0,1 0 0 0 0,0 0 0 0 0,-1 0 0 0 0,1-1 0 0 0,-1 0 0 0 0,0 0 0 0 0,1 0 0 0 0,-1-1 0 0 0,0 0 0 0 0,0 0 0 0 0,0-1 0 0 0,0 0 0 0 0,0 0 0 0 0,0 0 0 0 0,2-3-51 0 0,17-12 43 0 0,-1-1-1 0 0,-1-2 0 0 0,-1 0 0 0 0,-1-1 1 0 0,-1-1-1 0 0,-1-1 0 0 0,1-3-42 0 0,19-31-137 0 0,-2-1 0 0 0,15-38 137 0 0,-24 39-223 0 0,-3-2 0 0 0,-3-1 0 0 0,-2-1 223 0 0,46-188-669 0 0,-30 104 342 0 0,17-28 327 0 0,-53 172 1 0 0,8-20 13 0 0,0-1 0 0 0,9-12-14 0 0,-14 29 20 0 0,-1 1 0 0 0,1 0 0 0 0,1 1 0 0 0,-1-1 1 0 0,0 1-1 0 0,1-1 0 0 0,0 1 0 0 0,0 0 0 0 0,1 0 1 0 0,-1 1-1 0 0,1-1 0 0 0,-1 1 0 0 0,5-2-20 0 0,-8 5 12 0 0,0-1 0 0 0,0 1 0 0 0,0 0 0 0 0,0-1 0 0 0,0 1 0 0 0,0 0 0 0 0,0 0 0 0 0,0 0 0 0 0,0-1 0 0 0,0 1 0 0 0,0 0 0 0 0,0 0 0 0 0,0 0 0 0 0,0 1 0 0 0,0-1 0 0 0,0 0 0 0 0,0 0 0 0 0,0 1 0 0 0,0-1 0 0 0,-1 0 0 0 0,1 1 0 0 0,0-1 0 0 0,0 1 0 0 0,0-1 0 0 0,0 1 0 0 0,0-1-12 0 0,0 2 17 0 0,1 0 1 0 0,0 0-1 0 0,-1 0 0 0 0,1 0 1 0 0,-1 0-1 0 0,0 0 1 0 0,1 0-1 0 0,-1 0 0 0 0,0 1 1 0 0,-1-1-1 0 0,1 1-17 0 0,3 8 43 0 0,-1 1 1 0 0,-1 0-1 0 0,0 0 0 0 0,-1 3-43 0 0,0-13 7 0 0,3 61 119 0 0,-2 0 0 0 0,-5 39-126 0 0,-17 128 223 0 0,7-93-103 0 0,-27 270 122 0 0,31-337 20 0 0,32-120 931 0 0,-8 20-1115 0 0,-12 23-73 0 0,53-108-40 0 0,-47 100 9 0 0,0 0 0 0 0,1 1 0 0 0,1-1 0 0 0,0 2 0 0 0,1 0 0 0 0,4-3 26 0 0,-15 14-5 0 0,1 1-1 0 0,0-1 1 0 0,0 0-1 0 0,0 1 1 0 0,1-1-1 0 0,-1 1 1 0 0,0 0-1 0 0,1-1 1 0 0,-1 1-1 0 0,1 0 1 0 0,-1 1-1 0 0,1-1 1 0 0,-1 0-1 0 0,1 1 1 0 0,-1-1-1 0 0,1 1 1 0 0,0 0-1 0 0,-1 0 1 0 0,1 0-1 0 0,0 0 1 0 0,-1 0-1 0 0,1 1 1 0 0,0-1-1 0 0,-1 1 1 0 0,1 0-1 0 0,-1-1 1 0 0,1 1-1 0 0,-1 1 1 0 0,0-1-1 0 0,1 0 1 0 0,-1 0-1 0 0,0 1 1 0 0,0-1-1 0 0,2 2 6 0 0,7 7-121 0 0,-1 0 0 0 0,0 1 0 0 0,0 0 0 0 0,-1 1 0 0 0,0 0 0 0 0,-1 1 121 0 0,17 20-1018 0 0,-19-24 119 0 0,1-2-1 0 0,0 1 1 0 0,0-1 0 0 0,1 0-1 0 0,0-1 1 0 0,1 1 0 0 0,-1-2-1 0 0,5 3 900 0 0,-7-5-689 0 0,0-1 1 0 0,0 0-1 0 0,0 0 0 0 0,0 0 0 0 0,0-1 1 0 0,1 0-1 0 0,-1 0 0 0 0,0-1 0 0 0,1 1 1 0 0,-1-1-1 0 0,1-1 0 0 0,-1 1 0 0 0,0-1 1 0 0,3-1 688 0 0,26-7-2199 0 0,-1-4 568 0 0</inkml:trace>
  <inkml:trace contextRef="#ctx0" brushRef="#br0" timeOffset="342.932">2171 834 1816 0 0,'-27'9'9775'0'0,"-4"2"-4002"0"0,-37 20-2070 0 0,57-25-3645 0 0,0 1 1 0 0,0-1-1 0 0,1 2 1 0 0,0-1-1 0 0,0 2 1 0 0,1-1-1 0 0,0 1 1 0 0,0 1-1 0 0,1-1 1 0 0,-7 12-59 0 0,14-20 13 0 0,0 1 0 0 0,-1-1 0 0 0,1 1-1 0 0,0 0 1 0 0,1-1 0 0 0,-1 1 0 0 0,0 0 0 0 0,0 0 0 0 0,1 0-1 0 0,-1 0 1 0 0,1 0 0 0 0,0-1 0 0 0,-1 1 0 0 0,1 0 0 0 0,0 0-1 0 0,0 0 1 0 0,0 0 0 0 0,0 0 0 0 0,1 0 0 0 0,-1 0 0 0 0,0 0-1 0 0,1 0 1 0 0,0 0 0 0 0,-1-1 0 0 0,1 1 0 0 0,0 0 0 0 0,0 0 0 0 0,0-1-1 0 0,0 1 1 0 0,0 0 0 0 0,0-1 0 0 0,0 1 0 0 0,1-1 0 0 0,-1 0-1 0 0,1 1 1 0 0,-1-1 0 0 0,1 0 0 0 0,-1 0 0 0 0,1 0-13 0 0,4 2 14 0 0,-1 0 0 0 0,1-1 0 0 0,0 1 0 0 0,-1-1 1 0 0,1-1-1 0 0,0 1 0 0 0,0-1 0 0 0,1 0 0 0 0,-1-1 1 0 0,0 1-1 0 0,6-1-14 0 0,7-2-125 0 0,1-1 0 0 0,-1-1 0 0 0,-1-1 0 0 0,1 0 0 0 0,-1-1 1 0 0,0-1-1 0 0,0-1 0 0 0,-1 0 0 0 0,0-2 0 0 0,0 0 0 0 0,-1 0 0 0 0,0-2 0 0 0,-1 0 1 0 0,2-3 124 0 0,-14 12-21 0 0,-1 1 0 0 0,1-1 0 0 0,-1 0 0 0 0,0 0 0 0 0,0 0 0 0 0,0 0 0 0 0,-1 0 0 0 0,1 0 0 0 0,0 0 0 0 0,-1-1 0 0 0,0 1 0 0 0,0-1 0 0 0,0 1 0 0 0,0-1 21 0 0,-1 3 4 0 0,0 0-1 0 0,0 0 1 0 0,0 1 0 0 0,0-1 0 0 0,0 0 0 0 0,0 0-1 0 0,0 1 1 0 0,0-1 0 0 0,-1 0 0 0 0,1 1-1 0 0,0-1 1 0 0,0 0 0 0 0,0 1 0 0 0,-1-1-1 0 0,1 0 1 0 0,0 1 0 0 0,-1-1 0 0 0,1 0 0 0 0,-1 1-1 0 0,1-1 1 0 0,-1 1 0 0 0,1-1 0 0 0,-1 1-1 0 0,1-1 1 0 0,-1 0-4 0 0,-1 1 17 0 0,1-1-1 0 0,-1 1 1 0 0,1 0-1 0 0,-1 0 1 0 0,1-1-1 0 0,-1 1 1 0 0,0 0-1 0 0,1 0 0 0 0,-1 0 1 0 0,1 0-1 0 0,-1 1 1 0 0,1-1-1 0 0,-1 0 1 0 0,1 1-1 0 0,-1-1 1 0 0,1 1-1 0 0,-2 0-16 0 0,-5 2 46 0 0,1 1 0 0 0,0 0 0 0 0,0 0 0 0 0,0 0 0 0 0,0 1 0 0 0,1 0 0 0 0,-1 1 0 0 0,1-1 0 0 0,1 1 0 0 0,-1 1 0 0 0,1-1-1 0 0,0 1 1 0 0,0-1 0 0 0,1 1 0 0 0,0 1 0 0 0,0-1 0 0 0,1 1 0 0 0,0-1 0 0 0,-2 9-46 0 0,4-15-9 0 0,1 0 1 0 0,0 0-1 0 0,0 0 0 0 0,-1 0 0 0 0,1 0 1 0 0,0 0-1 0 0,0 0 0 0 0,0 0 1 0 0,0 0-1 0 0,0 0 0 0 0,1 0 0 0 0,-1 0 1 0 0,0 0-1 0 0,0 0 0 0 0,1 0 1 0 0,-1 0-1 0 0,0 0 0 0 0,1 0 0 0 0,-1 0 1 0 0,1 0-1 0 0,0 0 0 0 0,-1-1 1 0 0,1 1-1 0 0,-1 0 0 0 0,1 0 0 0 0,0-1 1 0 0,0 1-1 0 0,0 0 0 0 0,-1-1 1 0 0,1 1-1 0 0,0 0 0 0 0,0-1 1 0 0,0 0-1 0 0,0 1 0 0 0,0-1 0 0 0,0 1 1 0 0,0-1-1 0 0,0 0 0 0 0,0 0 1 0 0,0 0-1 0 0,0 1 0 0 0,0-1 0 0 0,0 0 1 0 0,0 0-1 0 0,0 0 0 0 0,0-1 1 0 0,0 1-1 0 0,0 0 0 0 0,0 0 0 0 0,0 0 1 0 0,1-1 8 0 0,3 0-259 0 0,1 0-1 0 0,0 0 1 0 0,-1-1 0 0 0,1 0 0 0 0,-1 0 0 0 0,1 0 0 0 0,-1-1-1 0 0,3-1 260 0 0,4-5-1484 0 0,0-1 0 0 0,-1 0 0 0 0,0-1 0 0 0,-1-1-1 0 0,0 1 1 0 0,-1-1 0 0 0,8-13 1484 0 0,7-15-6943 0 0,17-40 6943 0 0,-14 20-1640 0 0</inkml:trace>
  <inkml:trace contextRef="#ctx0" brushRef="#br0" timeOffset="660.004">2623 394 272 0 0,'3'4'784'0'0,"-1"1"0"0"0,0 0 1 0 0,0 0-1 0 0,-1-1 0 0 0,1 1 0 0 0,-1 0 0 0 0,0 1 1 0 0,0-1-1 0 0,-1 0 0 0 0,1 0 0 0 0,-1 0 1 0 0,-1 0-1 0 0,1 1 0 0 0,-1-1 0 0 0,1 0-784 0 0,-4 17 1574 0 0,-1 0 1 0 0,-1-1-1 0 0,-1 1-1574 0 0,-8 28 475 0 0,-40 240-345 0 0,33-170-6497 0 0,21-114 5360 0 0,1-4 507 0 0,0 0 1 0 0,0 0-1 0 0,0 0 0 0 0,-1 1 0 0 0,1-1 0 0 0,-1 0 0 0 0,0 0 0 0 0,1 0 1 0 0,-1 0-1 0 0,0 0 0 0 0,0 0 0 0 0,0 0 0 0 0,0 0 0 0 0,-1-1 0 0 0,1 1 1 0 0,-1 1 499 0 0,-3-5-1824 0 0</inkml:trace>
  <inkml:trace contextRef="#ctx0" brushRef="#br0" timeOffset="661.004">2453 939 232 0 0,'-17'4'7536'0'0,"-8"2"3794"0"0,24-4-7909 0 0,15 0-3232 0 0,28-2-156 0 0,-1-2 1 0 0,1-2-1 0 0,9-3-33 0 0,29-3-222 0 0,128-6-1017 0 0,2 2-3736 0 0,152-12-7657 0 0,-264 17 10124 0 0</inkml:trace>
  <inkml:trace contextRef="#ctx0" brushRef="#br0" timeOffset="988.704">4457 582 180 0 0,'-127'20'12491'0'0,"85"-11"-6723"0"0,-41 13-5768 0 0,63-16 191 0 0,1 1-1 0 0,0 1 0 0 0,0 1 0 0 0,1 1 0 0 0,0 0 1 0 0,1 1-1 0 0,0 1 0 0 0,0 0 0 0 0,2 2 1 0 0,0 0-1 0 0,-6 7-190 0 0,17-17 20 0 0,0 1-1 0 0,0-1 1 0 0,1 1 0 0 0,0 0 0 0 0,0 0-1 0 0,0 1 1 0 0,1-1 0 0 0,-1 1 0 0 0,1-1-1 0 0,1 1 1 0 0,-1-1 0 0 0,1 1 0 0 0,0 0-1 0 0,0 0 1 0 0,1 0 0 0 0,-1 0-20 0 0,2-2 8 0 0,-1 0 0 0 0,1-1 1 0 0,-1 1-1 0 0,1-1 0 0 0,0 0 0 0 0,1 1 1 0 0,-1-1-1 0 0,0 0 0 0 0,1 0 0 0 0,0 1 0 0 0,0-1 1 0 0,0-1-1 0 0,0 1 0 0 0,0 0 0 0 0,0 0 1 0 0,1-1-1 0 0,0 1 0 0 0,-1-1 0 0 0,1 0 0 0 0,0 0 1 0 0,0 0-1 0 0,0 0 0 0 0,0 0 0 0 0,0-1 0 0 0,1 0 1 0 0,-1 1-1 0 0,1-1-8 0 0,6 2-101 0 0,1 0 0 0 0,0-1 0 0 0,0 0-1 0 0,0-1 1 0 0,0 0 0 0 0,0-1 0 0 0,0 0 0 0 0,0-1 0 0 0,0 0 0 0 0,-1-1 0 0 0,1 0 0 0 0,0-1-1 0 0,0 0 1 0 0,-1 0 0 0 0,2-2 101 0 0,9-3-512 0 0,1-1 1 0 0,-2-2-1 0 0,1 0 0 0 0,-1-1 0 0 0,-1-1 0 0 0,12-11 512 0 0,-25 20-143 0 0,31-30-785 0 0,-35 32 910 0 0,0 0 0 0 0,0 0 0 0 0,0-1 0 0 0,-1 1 0 0 0,1 0 0 0 0,-1-1 0 0 0,1 1 0 0 0,-1-1 0 0 0,0 0 0 0 0,0 1 0 0 0,0-1 0 0 0,0 0 0 0 0,0 0 0 0 0,-1 0 0 0 0,1 0 18 0 0,-1 2 40 0 0,0 1 0 0 0,0-1-1 0 0,0 0 1 0 0,0 1-1 0 0,-1-1 1 0 0,1 1 0 0 0,0-1-1 0 0,0 1 1 0 0,0-1-1 0 0,0 0 1 0 0,0 1 0 0 0,-1-1-1 0 0,1 1 1 0 0,0-1-1 0 0,-1 1 1 0 0,1-1 0 0 0,0 1-1 0 0,-1-1 1 0 0,1 1-1 0 0,0-1 1 0 0,-1 1 0 0 0,1 0-1 0 0,-1-1 1 0 0,1 1 0 0 0,-1 0-1 0 0,1-1 1 0 0,-1 1-1 0 0,1 0 1 0 0,-1 0 0 0 0,0-1-40 0 0,-19 2 1212 0 0,-20 15 237 0 0,26-6-1280 0 0,-1 0 1 0 0,1 1-1 0 0,1 1 1 0 0,0 0-170 0 0,8-6-5 0 0,-1 0 1 0 0,1 0 0 0 0,0 0-1 0 0,1 0 1 0 0,0 1 0 0 0,0-1 0 0 0,0 1-1 0 0,1 0 1 0 0,0 0 0 0 0,-1 4 4 0 0,4-10-9 0 0,-1 0 0 0 0,1 0 0 0 0,0 0 1 0 0,-1 1-1 0 0,1-1 0 0 0,0 0 0 0 0,0 0 1 0 0,0 1-1 0 0,0-1 0 0 0,0 0 0 0 0,0 0 0 0 0,0 1 1 0 0,0-1-1 0 0,1 0 0 0 0,-1 0 0 0 0,0 0 1 0 0,1 1-1 0 0,0 0 9 0 0,-1-2-100 0 0,1 1 1 0 0,-1-1-1 0 0,1 1 1 0 0,-1-1-1 0 0,1 0 1 0 0,-1 1 0 0 0,1-1-1 0 0,0 0 1 0 0,-1 1-1 0 0,1-1 1 0 0,-1 0-1 0 0,1 0 1 0 0,0 0-1 0 0,-1 0 1 0 0,1 1-1 0 0,0-1 1 0 0,-1 0-1 0 0,1 0 1 0 0,0 0-1 0 0,-1 0 1 0 0,1 0-1 0 0,0-1 1 0 0,-1 1-1 0 0,1 0 100 0 0,3-1-562 0 0,-1 0 0 0 0,1 0-1 0 0,-1-1 1 0 0,0 1 0 0 0,0-1-1 0 0,0 1 1 0 0,0-1 0 0 0,0 0-1 0 0,0 0 1 0 0,0-1 0 0 0,-1 1-1 0 0,2-2 563 0 0,42-54-6408 0 0,-16 17 3876 0 0</inkml:trace>
  <inkml:trace contextRef="#ctx0" brushRef="#br0" timeOffset="1358.11">4844 176 904 0 0,'1'0'420'0'0,"0"0"0"0"0,0 0 0 0 0,1 1 0 0 0,-1-1 0 0 0,0 1 0 0 0,0-1 0 0 0,0 1 0 0 0,1 0 0 0 0,-1-1 0 0 0,0 1 0 0 0,0 0 0 0 0,0 0 0 0 0,0 0 0 0 0,0 0 0 0 0,-1 0 0 0 0,1 0 0 0 0,0 0 0 0 0,0 0 0 0 0,0 0 0 0 0,-1 0 0 0 0,1 0 0 0 0,-1 0 0 0 0,1 0 0 0 0,-1 1 0 0 0,1-1 0 0 0,-1 0 0 0 0,0 1-420 0 0,0 1 922 0 0,-1 0 0 0 0,1 0 0 0 0,-1 0 0 0 0,0 0 0 0 0,0 0 0 0 0,0 0 0 0 0,-1 0 0 0 0,1 0 0 0 0,-2 2-922 0 0,-4 8-813 0 0,-28 61 1092 0 0,-17 37 865 0 0,2 6-1144 0 0,37-81 130 0 0,1 0 1 0 0,2 0 0 0 0,2 1-1 0 0,1 0 1 0 0,0 20-131 0 0,6-50 0 0 0,1 0 1 0 0,0 1 0 0 0,1-1 0 0 0,-1-1 0 0 0,1 1-1 0 0,1 0 1 0 0,-1 0 0 0 0,2 0-1 0 0,-3-5 0 0 0,0-1 1 0 0,1 1-1 0 0,-1-1 0 0 0,1 1 1 0 0,0-1-1 0 0,-1 0 0 0 0,1 1 1 0 0,0-1-1 0 0,0 0 0 0 0,0 0 1 0 0,0 1-1 0 0,0-1 0 0 0,0 0 1 0 0,0 0-1 0 0,0 0 0 0 0,0 0 1 0 0,1-1-1 0 0,-1 1 0 0 0,0 0 0 0 0,1 0 1 0 0,-1-1-1 0 0,0 1 0 0 0,1-1 1 0 0,-1 1-1 0 0,1-1 0 0 0,-1 1 1 0 0,1-1-1 0 0,-1 0 0 0 0,1 0 1 0 0,-1 0-1 0 0,1 0 0 0 0,-1 0 1 0 0,1 0-1 0 0,-1 0 0 0 0,1-1 1 0 0,-1 1-1 0 0,1 0 0 0 0,0-1 0 0 0,10-4-23 0 0,0 0 0 0 0,-1-1 0 0 0,1 0 0 0 0,-1-1 0 0 0,-1 0 0 0 0,1-1-1 0 0,6-6 24 0 0,-8 6-64 0 0,1 0 0 0 0,-1 1 0 0 0,2 0 0 0 0,-1 1 0 0 0,1 0-1 0 0,0 0 1 0 0,0 1 0 0 0,9-2 64 0 0,-18 6-11 0 0,0 1 1 0 0,0-1-1 0 0,0 1 1 0 0,0 0-1 0 0,0-1 1 0 0,0 1-1 0 0,0 0 1 0 0,0 0-1 0 0,0 1 1 0 0,0-1-1 0 0,1 0 1 0 0,-1 1-1 0 0,0-1 1 0 0,0 1-1 0 0,0-1 1 0 0,0 1-1 0 0,0 0 11 0 0,-1 0-3 0 0,1 0-1 0 0,-1 0 0 0 0,0 0 0 0 0,0 0 0 0 0,0 0 1 0 0,0 0-1 0 0,-1 0 0 0 0,1 0 0 0 0,0 0 0 0 0,0 1 1 0 0,-1-1-1 0 0,1 0 0 0 0,0 1 0 0 0,-1-1 0 0 0,1 0 1 0 0,-1 1-1 0 0,0-1 0 0 0,0 0 0 0 0,1 2 4 0 0,-1 1 4 0 0,0 0-1 0 0,0 0 0 0 0,-1 0 1 0 0,1 0-1 0 0,-1 0 1 0 0,0-1-1 0 0,0 1 1 0 0,0 0-1 0 0,0 0 0 0 0,-1 0 1 0 0,1-1-1 0 0,-1 1 1 0 0,0-1-1 0 0,0 0 0 0 0,-1 1 1 0 0,1-1-1 0 0,-1 1-3 0 0,-12 10 25 0 0,0 0 0 0 0,0-1 0 0 0,-1 0 0 0 0,-1-1 0 0 0,0-1 0 0 0,-11 4-25 0 0,-3 1-61 0 0,-1-1 0 0 0,-1-2 1 0 0,-12 3 60 0 0,40-15-260 0 0,1 0 1 0 0,-1 0-1 0 0,1 0 1 0 0,-1-1-1 0 0,1 0 1 0 0,-1 0-1 0 0,0 0 1 0 0,1-1-1 0 0,-3 0 260 0 0,6 1-200 0 0,0 0 0 0 0,1 0 0 0 0,-1 0 1 0 0,0 0-1 0 0,0 0 0 0 0,0-1 0 0 0,1 1 0 0 0,-1 0 0 0 0,0-1 0 0 0,0 1 0 0 0,1 0 1 0 0,-1-1-1 0 0,0 1 0 0 0,0-1 0 0 0,1 1 0 0 0,-1-1 0 0 0,1 0 0 0 0,-1 1 1 0 0,1-1-1 0 0,-1 0 0 0 0,1 1 0 0 0,-1-1 0 0 0,1 0 0 0 0,-1 1 0 0 0,1-1 0 0 0,0 0 1 0 0,-1 0-1 0 0,1 1 0 0 0,0-1 0 0 0,0 0 0 0 0,0 0 0 0 0,0 0 0 0 0,-1 0 0 0 0,1 1 1 0 0,0-1-1 0 0,0 0 0 0 0,1 0 0 0 0,-1 0 0 0 0,0 0 0 0 0,0 1 0 0 0,0-1 0 0 0,0 0 1 0 0,1 0-1 0 0,-1 0 0 0 0,0 1 0 0 0,1-1 0 0 0,-1 0 0 0 0,1 1 0 0 0,-1-1 1 0 0,1 0-1 0 0,-1 1 0 0 0,1-1 0 0 0,-1 0 0 0 0,1 1 200 0 0,3-5-910 0 0,0 0-1 0 0,0 0 1 0 0,0 0 0 0 0,0 1 0 0 0,1 0-1 0 0,0-1 911 0 0,20-12-1828 0 0</inkml:trace>
  <inkml:trace contextRef="#ctx0" brushRef="#br0" timeOffset="1889.413">5179 689 1920 0 0,'16'2'3409'0'0,"-14"3"804"0"0,-19 10 2658 0 0,2-5-6778 0 0,-25 23 1864 0 0,19-17-1398 0 0,0 1 0 0 0,1 1 0 0 0,1 0-1 0 0,1 2 1 0 0,-14 19-559 0 0,30-37 13 0 0,1 0 1 0 0,0 0-1 0 0,-1 0 0 0 0,1 1 0 0 0,0-1 0 0 0,0 0 0 0 0,0 0 1 0 0,0 1-1 0 0,1-1 0 0 0,-1 1 0 0 0,0-1 0 0 0,1 0 0 0 0,0 1 1 0 0,0-1-1 0 0,0 1 0 0 0,0-1 0 0 0,0 1 0 0 0,0-1 0 0 0,0 1 1 0 0,1-1-1 0 0,-1 1 0 0 0,1-1 0 0 0,0 0 0 0 0,0 1 0 0 0,1 1-13 0 0,-1-2 8 0 0,1-1-1 0 0,-1 1 1 0 0,1-1-1 0 0,0 1 1 0 0,-1-1-1 0 0,1 0 1 0 0,0 0-1 0 0,0 0 1 0 0,0 1-1 0 0,0-2 1 0 0,0 1-1 0 0,0 0 1 0 0,0 0-1 0 0,0-1 1 0 0,0 1-1 0 0,0-1 1 0 0,0 0-1 0 0,1 1 1 0 0,-1-1-1 0 0,0 0 0 0 0,0 0 1 0 0,0-1-1 0 0,1 1 1 0 0,-1 0-1 0 0,0-1 1 0 0,0 1-1 0 0,0-1 1 0 0,0 0-1 0 0,1 0-7 0 0,8-3-73 0 0,0 0 0 0 0,0-1 0 0 0,-1 0 0 0 0,0-1 0 0 0,0 0 0 0 0,0 0 0 0 0,-1-1 0 0 0,1-1 0 0 0,-2 1 0 0 0,7-8 73 0 0,10-13-621 0 0,-1-1 0 0 0,12-23 621 0 0,-6 11-12 0 0,-30 41 27 0 0,0-1-1 0 0,1 0 0 0 0,-1 1 1 0 0,0-1-1 0 0,0 1 1 0 0,1-1-1 0 0,-1 1 0 0 0,0-1 1 0 0,1 1-1 0 0,-1-1 1 0 0,1 1-1 0 0,-1-1 0 0 0,1 1 1 0 0,-1 0-1 0 0,0-1 1 0 0,1 1-1 0 0,0 0 0 0 0,-1-1 1 0 0,1 1-1 0 0,-1 0 1 0 0,1 0-1 0 0,-1-1 1 0 0,1 1-1 0 0,0 0 0 0 0,-1 0 1 0 0,1 0-1 0 0,-1 0 1 0 0,1 0-1 0 0,0 0 0 0 0,-1 0 1 0 0,1 0-1 0 0,-1 0 1 0 0,1 0-1 0 0,0 0 0 0 0,-1 0 1 0 0,1 0-1 0 0,-1 0 1 0 0,1 1-1 0 0,-1-1 0 0 0,1 0 1 0 0,0 0-1 0 0,-1 1 1 0 0,1-1-1 0 0,-1 0 1 0 0,1 1-1 0 0,-1-1 0 0 0,1 1 1 0 0,-1-1-1 0 0,0 1 1 0 0,1-1-1 0 0,-1 1 0 0 0,0-1 1 0 0,1 1-1 0 0,-1-1 1 0 0,0 1-1 0 0,1-1 0 0 0,-1 1 1 0 0,0-1-1 0 0,0 1 1 0 0,0 0-1 0 0,0-1 0 0 0,1 1 1 0 0,-1-1-1 0 0,0 1 1 0 0,0 0-1 0 0,0 0-14 0 0,2 5 168 0 0,-1 1 0 0 0,1-1 0 0 0,-1 1 0 0 0,-1 0 0 0 0,1 3-168 0 0,-1-1 101 0 0,0-1-26 0 0,-1 1 0 0 0,2-1 0 0 0,-1 0 1 0 0,1 0-1 0 0,1 0 0 0 0,0 0 0 0 0,0 2-75 0 0,-1-8 3 0 0,0 0 0 0 0,0 0 1 0 0,0 0-1 0 0,0 0 0 0 0,1 0 0 0 0,-1 0 0 0 0,1 0 0 0 0,-1-1 0 0 0,1 1 0 0 0,-1-1 0 0 0,1 1 0 0 0,0-1 0 0 0,0 0 0 0 0,0 1 0 0 0,-1-1 0 0 0,1 0 0 0 0,0 0 0 0 0,1 0 0 0 0,-1-1 0 0 0,0 1 0 0 0,0 0 0 0 0,0-1 0 0 0,0 0 0 0 0,1 1 0 0 0,-1-1 0 0 0,0 0 0 0 0,0 0 0 0 0,1 0 0 0 0,-1 0-3 0 0,9-1-28 0 0,-1 0 0 0 0,1-1 0 0 0,-1 0 1 0 0,0-1-1 0 0,0 0 0 0 0,0-1 0 0 0,0 1 0 0 0,0-2 0 0 0,-1 0 0 0 0,0 0 0 0 0,0 0 0 0 0,0-1 0 0 0,-1-1 0 0 0,3-2 28 0 0,7-6-500 0 0,-2-1 0 0 0,0 0-1 0 0,0-1 1 0 0,-2-1 0 0 0,0 0 0 0 0,1-4 500 0 0,5-15-2158 0 0,-2 0 0 0 0,-2 0-1 0 0,-1-2 1 0 0,-2 0 0 0 0,4-22 2158 0 0,26-73-2037 0 0,-34 107 2497 0 0,-6 16 550 0 0,1 0 0 0 0,0 1-1 0 0,1 0 1 0 0,0-1 0 0 0,4-4-1010 0 0,-6 23 3903 0 0,1 13-2338 0 0,-4 14-946 0 0,-3-1 1 0 0,0 0-1 0 0,-2 0 1 0 0,-2-1-1 0 0,-2 4-619 0 0,-8 47 55 0 0,9-23-346 0 0,-6 25-2832 0 0,-2-31-3517 0 0,15-51 6024 0 0,-1-1 0 0 0,1 1 0 0 0,-1-1 1 0 0,0 0-1 0 0,0 0 0 0 0,-1 0 0 0 0,1 0 0 0 0,-1 0 0 0 0,1 0 0 0 0,-1 0 0 0 0,-1 0 616 0 0,-15 9-2521 0 0</inkml:trace>
  <inkml:trace contextRef="#ctx0" brushRef="#br0" timeOffset="2137.263">5561 744 868 0 0,'-5'5'2356'0'0,"0"-5"5471"0"0,6-5-124 0 0,4 0-6023 0 0,15-4-1249 0 0,1 1-1 0 0,-1 1 1 0 0,1 0 0 0 0,0 2-1 0 0,14-2-430 0 0,5-2 112 0 0,236-52-1662 0 0,142-16-9012 0 0,-197 37 3677 0 0,-112 21 4451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47 162 2016 0 0,'-46'-2'16492'0'0,"183"13"-15238"0"0,-52-9-1233 0 0,-40 0-29 0 0,-1-2 0 0 0,0-1 0 0 0,0-3 0 0 0,16-4 8 0 0,-41 3 26 0 0,-1-1 0 0 0,1-1 1 0 0,11-6-27 0 0,-17 7 8 0 0,-1 0 1 0 0,1 1-1 0 0,1 1 1 0 0,-1 0 0 0 0,1 0-1 0 0,-1 1 1 0 0,1 1-1 0 0,5 0-8 0 0,-18 2 1 0 0,-1 0 0 0 0,0 1 0 0 0,1-1 0 0 0,-1 0-1 0 0,0 0 1 0 0,1 0 0 0 0,-1 0 0 0 0,0 0-1 0 0,1 1 1 0 0,-1-1 0 0 0,0 0 0 0 0,1 0-1 0 0,-1 1 1 0 0,0-1 0 0 0,0 0 0 0 0,1 0 0 0 0,-1 1-1 0 0,0-1 1 0 0,0 0 0 0 0,0 1 0 0 0,1-1-1 0 0,-1 0 1 0 0,0 1 0 0 0,0-1 0 0 0,0 0-1 0 0,0 1 1 0 0,0-1 0 0 0,0 0 0 0 0,0 1-1 0 0,0-1 1 0 0,0 0 0 0 0,1 1 0 0 0,-2-1 0 0 0,1 1-1 0 0,0-1 1 0 0,0 0 0 0 0,0 1 0 0 0,0-1-1 0 0,0 0 1 0 0,0 1 0 0 0,0-1 0 0 0,0 0-1 0 0,-1 1 1 0 0,1-1 0 0 0,0 0 0 0 0,0 1-1 0 0,0-1 1 0 0,-1 0 0 0 0,1 0 0 0 0,0 1 0 0 0,0-1-1 0 0,-1 0 1 0 0,1 0 0 0 0,0 1-1 0 0,-15 19 38 0 0,-15 10-12 0 0,-2-2-1 0 0,0-1 0 0 0,-2-2 0 0 0,-33 18-25 0 0,-13 11 22 0 0,12-6-17 0 0,-82 61 189 0 0,124-88-95 0 0,1 2-1 0 0,1 0 1 0 0,1 1 0 0 0,-8 14-99 0 0,29-36 2 0 0,1 0 0 0 0,-1 0 1 0 0,1 0-1 0 0,-1 0 1 0 0,1 0-1 0 0,0 0 1 0 0,0 0-1 0 0,0 1 0 0 0,0-1 1 0 0,1 0-1 0 0,-1 1 1 0 0,0-1-1 0 0,1 1 1 0 0,0-1-1 0 0,-1 1 0 0 0,1-1 1 0 0,0 1-1 0 0,1 1-2 0 0,-1-2 1 0 0,1 0 0 0 0,0 0 0 0 0,-1-1 0 0 0,1 1 0 0 0,0 0 0 0 0,0 0 0 0 0,0-1 0 0 0,1 1 0 0 0,-1 0 0 0 0,0-1 0 0 0,1 1 0 0 0,-1-1 0 0 0,1 0 0 0 0,-1 1 0 0 0,1-1 0 0 0,-1 0 0 0 0,1 0 0 0 0,1 0-1 0 0,5 3 3 0 0,0-1-1 0 0,0 1 0 0 0,0-2 1 0 0,1 1-1 0 0,0-1 0 0 0,-1-1 1 0 0,1 0-1 0 0,0 0 0 0 0,4 0-2 0 0,57-3-117 0 0,0-3 1 0 0,-1-4-1 0 0,0-2 0 0 0,30-10 117 0 0,-62 12-2049 0 0,0-1-1 0 0,28-11 2050 0 0,-54 16-1370 0 0,1 0 0 0 0,-1 0 1 0 0,1-1-1 0 0,-2-1 0 0 0,1 0 0 0 0,-1 0 0 0 0,0-1 0 0 0,0-1 0 0 0,-1 0 0 0 0,2-3 1370 0 0,3-4-1816 0 0</inkml:trace>
  <inkml:trace contextRef="#ctx0" brushRef="#br0" timeOffset="312.04">918 456 1748 0 0,'11'2'9606'0'0,"4"-4"-5098"0"0,33-14-4951 0 0,-32 10 1402 0 0,-7 3-861 0 0,72-28 595 0 0,-75 28-668 0 0,0 0 0 0 0,0-1 0 0 0,0 1 1 0 0,-1-1-1 0 0,1 0 0 0 0,-1 0 0 0 0,0-1 1 0 0,0 0-1 0 0,-1 0 0 0 0,1 0 0 0 0,1-3-25 0 0,-6 8 9 0 0,0-1 0 0 0,1 0 0 0 0,-1 1 0 0 0,0-1 0 0 0,1 0 0 0 0,-1 0 0 0 0,0 1 0 0 0,0-1-1 0 0,0 0 1 0 0,0 0 0 0 0,1 0 0 0 0,-1 1 0 0 0,0-1 0 0 0,0 0 0 0 0,-1 0 0 0 0,1 0 0 0 0,0 1 0 0 0,0-1 0 0 0,0 0-1 0 0,0 0 1 0 0,-1 1 0 0 0,1-1 0 0 0,0 0 0 0 0,-1 0 0 0 0,1 1 0 0 0,-1-1 0 0 0,1 0 0 0 0,0 1 0 0 0,-1-1 0 0 0,0 1-1 0 0,1-1 1 0 0,-1 1 0 0 0,1-1 0 0 0,-1 1 0 0 0,0-1 0 0 0,1 1 0 0 0,-1-1 0 0 0,0 1 0 0 0,1 0 0 0 0,-1-1 0 0 0,0 1-1 0 0,0 0 1 0 0,1 0 0 0 0,-1-1 0 0 0,0 1 0 0 0,0 0 0 0 0,0 0-9 0 0,-4-1 133 0 0,0 0-1 0 0,1 0 1 0 0,-1 0 0 0 0,0 0-1 0 0,0 1 1 0 0,0 0 0 0 0,-3 0-133 0 0,-4 2 142 0 0,1 1 0 0 0,-1 0 0 0 0,0 0 0 0 0,1 1-1 0 0,0 1 1 0 0,0 0 0 0 0,0 0 0 0 0,1 1 0 0 0,-1 0 0 0 0,1 1 0 0 0,-8 7-142 0 0,9-7 25 0 0,1 1 0 0 0,0 0 1 0 0,0 0-1 0 0,1 0 0 0 0,0 1 0 0 0,0 0 0 0 0,1 0 0 0 0,0 1 0 0 0,1 0 0 0 0,0 0 0 0 0,0 0 1 0 0,-2 11-26 0 0,6-18 3 0 0,0 0 1 0 0,0 0-1 0 0,1 0 1 0 0,-1 0 0 0 0,1 0-1 0 0,0 0 1 0 0,0 0 0 0 0,0 0-1 0 0,0 0 1 0 0,1 0-1 0 0,-1 0 1 0 0,1 0 0 0 0,0 0-1 0 0,0 0 1 0 0,0 0-1 0 0,0 0 1 0 0,0 0 0 0 0,1-1-1 0 0,0 2-3 0 0,1 0 6 0 0,-1-1-1 0 0,1 0 0 0 0,0 0 1 0 0,0-1-1 0 0,1 1 0 0 0,-1 0 0 0 0,0-1 1 0 0,1 0-1 0 0,0 0 0 0 0,-1 0 1 0 0,1 0-1 0 0,0-1 0 0 0,1 1-5 0 0,9 2-86 0 0,0-1-1 0 0,0 0 1 0 0,0-1-1 0 0,0-1 1 0 0,1 0-1 0 0,-1-1 1 0 0,13-1 86 0 0,-9-1-840 0 0,0 0 1 0 0,0-1 0 0 0,-1-1-1 0 0,1 0 1 0 0,-1-2 0 0 0,0 0-1 0 0,0-1 1 0 0,3-2 839 0 0,-8 2-1030 0 0,0 0-1 0 0,-1 0 1 0 0,0-1-1 0 0,0 0 1 0 0,-1-1-1 0 0,0 0 1 0 0,-1-1-1 0 0,0 0 1 0 0,0 0-1 0 0,-1-1 1 0 0,3-6 1030 0 0,13-24-1719 0 0</inkml:trace>
  <inkml:trace contextRef="#ctx0" brushRef="#br0" timeOffset="516.639">1557 85 712 0 0,'7'-9'1593'0'0,"6"-5"8210"0"0,-10 17-5913 0 0,-6 12-3774 0 0,-11 26 732 0 0,-2 1 0 0 0,-2-2 0 0 0,-2 0-1 0 0,-22 34-847 0 0,13-23-471 0 0,22-39-440 0 0,-1-1 0 0 0,0 1 0 0 0,0-1 1 0 0,-2 1 910 0 0,3-5-1320 0 0,0 0-1 0 0,0 0 1 0 0,-1-1 0 0 0,0 0 0 0 0,0 0 0 0 0,-1 0 0 0 0,1-1 0 0 0,-1-1 0 0 0,-5 2 1320 0 0,-9 2-2438 0 0</inkml:trace>
  <inkml:trace contextRef="#ctx0" brushRef="#br0" timeOffset="892.346">1221 408 1504 0 0,'7'-7'8748'0'0,"-2"-1"-4822"0"0,-4 6-3796 0 0,1 0 0 0 0,-1 0 0 0 0,1 0 0 0 0,0 0 0 0 0,-1 1 1 0 0,1-1-1 0 0,0 0 0 0 0,0 1 0 0 0,0-1 0 0 0,0 1 0 0 0,1-1-130 0 0,8-3 21 0 0,1 0-1 0 0,1 1 0 0 0,-1 0 0 0 0,1 1 0 0 0,-1 0 0 0 0,1 1 0 0 0,9 0-20 0 0,24-1-46 0 0,24 3 46 0 0,-41 0 14 0 0,15-1-2 0 0,-1 3 1 0 0,1 1-1 0 0,-1 2 0 0 0,24 7-12 0 0,-67-12 4 0 0,0 0 0 0 0,0 0 0 0 0,0 0 0 0 0,1 0-1 0 0,-1 0 1 0 0,0 0 0 0 0,0 0 0 0 0,0 0-1 0 0,0 0 1 0 0,0 0 0 0 0,0 0 0 0 0,0 0 0 0 0,0 0-1 0 0,1 0 1 0 0,-1 0 0 0 0,0 0 0 0 0,0 0-1 0 0,0 0 1 0 0,0 0 0 0 0,0 0 0 0 0,0 0 0 0 0,0 0-1 0 0,0 0 1 0 0,0 0 0 0 0,1 1 0 0 0,-1-1-1 0 0,0 0 1 0 0,0 0 0 0 0,0 0 0 0 0,0 0-1 0 0,0 0 1 0 0,0 0 0 0 0,0 0 0 0 0,0 0 0 0 0,0 1-1 0 0,0-1 1 0 0,0 0 0 0 0,0 0 0 0 0,0 0-1 0 0,0 0 1 0 0,0 0 0 0 0,0 0 0 0 0,0 0 0 0 0,0 0-1 0 0,0 1 1 0 0,0-1 0 0 0,0 0 0 0 0,0 0-1 0 0,0 0 1 0 0,0 0 0 0 0,0 0 0 0 0,0 0 0 0 0,0 0-1 0 0,0 1 1 0 0,0-1 0 0 0,0 0 0 0 0,-1 0-1 0 0,1 0 1 0 0,0 0 0 0 0,0 0 0 0 0,0 0 0 0 0,0 0-4 0 0,-10 7 457 0 0,-14 3 610 0 0,-53 10 1530 0 0,56-15-2255 0 0,1 0-1 0 0,-1 1 1 0 0,2 1 0 0 0,-1 0 0 0 0,-18 11-342 0 0,50-13 255 0 0,10-3-276 0 0,5-4-537 0 0,0 0 1 0 0,0-2-1 0 0,0-2 0 0 0,0 0 1 0 0,1-2 557 0 0,35-8-2840 0 0,-63 16 2822 0 0,1 0-1 0 0,-1 0 0 0 0,0-1 1 0 0,0 1-1 0 0,1 0 0 0 0,-1 0 1 0 0,0 0-1 0 0,1 0 1 0 0,-1 0-1 0 0,0 0 0 0 0,1 0 1 0 0,-1 0-1 0 0,0 0 0 0 0,1-1 1 0 0,-1 1-1 0 0,0 1 1 0 0,1-1-1 0 0,-1 0 0 0 0,0 0 1 0 0,1 0-1 0 0,-1 0 0 0 0,0 0 1 0 0,0 0-1 0 0,1 0 0 0 0,-1 0 1 0 0,0 0-1 0 0,1 1 1 0 0,-1-1-1 0 0,0 0 0 0 0,0 0 1 0 0,1 0-1 0 0,-1 1 0 0 0,0-1 1 0 0,0 0-1 0 0,1 0 1 0 0,-1 1-1 0 0,0-1 0 0 0,0 0 1 0 0,0 0-1 0 0,1 1 19 0 0,-8 14 27 0 0,-23 19 679 0 0,27-31-683 0 0,2-1 3 0 0,-36 41 453 0 0,34-40-510 0 0,1 0-1 0 0,0 1 1 0 0,0 0 0 0 0,0-1-1 0 0,0 1 1 0 0,0 0 0 0 0,1 0-1 0 0,0 0 1 0 0,-1 0 0 0 0,2 0 0 0 0,-1 0-1 0 0,0 2 32 0 0,1-6-109 0 0,0 1-1 0 0,0 0 0 0 0,0-1 1 0 0,0 1-1 0 0,0-1 0 0 0,0 1 1 0 0,0 0-1 0 0,0-1 1 0 0,0 1-1 0 0,1 0 0 0 0,-1-1 1 0 0,0 1-1 0 0,0-1 0 0 0,1 1 1 0 0,-1-1-1 0 0,0 1 1 0 0,1-1-1 0 0,-1 1 0 0 0,1-1 1 0 0,-1 1-1 0 0,0-1 0 0 0,1 1 1 0 0,-1-1-1 0 0,1 1 1 0 0,-1-1-1 0 0,1 0 0 0 0,-1 1 1 0 0,1-1-1 0 0,0 0 1 0 0,-1 0-1 0 0,1 1 0 0 0,-1-1 110 0 0,24-2-3945 0 0,21-19-1781 0 0,-18 5 3431 0 0</inkml:trace>
  <inkml:trace contextRef="#ctx0" brushRef="#br0" timeOffset="1157.299">2177 85 2648 0 0,'-6'-6'3102'0'0,"3"2"-1386"0"0,0 0 0 0 0,0 1 0 0 0,0-1 0 0 0,0-1 0 0 0,0 1 0 0 0,1 0 0 0 0,0-1 0 0 0,-1-1-1716 0 0,3 5 157 0 0,0 0 0 0 0,-1 1 1 0 0,1-1-1 0 0,0 0 0 0 0,0 0 0 0 0,0 0 0 0 0,0 0 0 0 0,0 1 0 0 0,0-1 0 0 0,1 0 0 0 0,-1 0 0 0 0,0 0 0 0 0,0 1 0 0 0,0-1 0 0 0,1 0 0 0 0,-1 0 0 0 0,1 1 0 0 0,-1-1 0 0 0,0 0 0 0 0,1 0-157 0 0,0 0 5 0 0,1-1 0 0 0,-1 1 0 0 0,1 0 0 0 0,0 0-1 0 0,-1 0 1 0 0,1 0 0 0 0,0 0 0 0 0,-1 0 0 0 0,1 0 0 0 0,0 0 0 0 0,0 1-1 0 0,1-1-4 0 0,9-2 23 0 0,0 0-1 0 0,0 2 1 0 0,0-1-1 0 0,0 2 1 0 0,0-1-1 0 0,0 2 0 0 0,0-1 1 0 0,0 2-1 0 0,0 0 1 0 0,0 0-1 0 0,0 1 1 0 0,5 2-23 0 0,3 1-2 0 0,0 2-1 0 0,-1 0 1 0 0,0 1 0 0 0,-1 1 0 0 0,1 0 0 0 0,11 11 2 0 0,-26-18-2 0 0,0 0-1 0 0,0 0 1 0 0,-1 0 0 0 0,1 0-1 0 0,-1 1 1 0 0,0 0-1 0 0,0-1 1 0 0,0 1 0 0 0,0 1-1 0 0,-1-1 1 0 0,0 0 0 0 0,1 0-1 0 0,-2 1 1 0 0,1-1-1 0 0,1 5 3 0 0,-3-5-2 0 0,1-1 0 0 0,-1 1 0 0 0,0 0-1 0 0,0-1 1 0 0,-1 1 0 0 0,1-1-1 0 0,-1 1 1 0 0,1-1 0 0 0,-1 1-1 0 0,0-1 1 0 0,-1 1 0 0 0,1-1 0 0 0,0 0-1 0 0,-1 1 1 0 0,0-1 0 0 0,0 0-1 0 0,0 0 1 0 0,0 0 0 0 0,0-1-1 0 0,-1 1 1 0 0,0 0 2 0 0,-11 12 124 0 0,-1-1-1 0 0,-1-1 1 0 0,-15 11-124 0 0,8-9-2076 0 0,-2 0 0 0 0,-15 6 2076 0 0,0-3-5729 0 0,-1-2 1 0 0,0-1 0 0 0,-26 4 5728 0 0,36-11-1780 0 0</inkml:trace>
  <inkml:trace contextRef="#ctx0" brushRef="#br0" timeOffset="1411.31">2163 668 2284 0 0,'11'25'4057'0'0,"-6"-6"511"0"0,2-4 244 0 0,-5-7-503 0 0,0-4-2201 0 0,1 0-1172 0 0,-1-2-512 0 0,-2 0-248 0 0,0 3-152 0 0,0-5-216 0 0,0 4-328 0 0,-5-2-616 0 0,3 0-1048 0 0,-7-2-1489 0 0,-3 0-543 0 0,1-4 4 0 0,-6 0 475 0 0,-1-1 981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7 386 492 0 0,'-7'22'9955'0'0,"22"-23"-197"0"0,12-5-10802 0 0,384-72 1532 0 0,54-33-488 0 0,-157 36-1872 0 0,-256 63 911 0 0,108-28-4887 0 0,-131 31 3743 0 0,0-1 1 0 0,-1-1-1 0 0,-1-2 1 0 0,8-5 2104 0 0,-1-5-2118 0 0</inkml:trace>
  <inkml:trace contextRef="#ctx0" brushRef="#br0" timeOffset="204.172">977 198 896 0 0,'-34'56'3161'0'0,"-99"181"11071"0"0,108-184-13115 0 0,2 2 0 0 0,0 4-1117 0 0,13-29 102 0 0,1 1 0 0 0,2 0 0 0 0,1 0 0 0 0,-2 28-102 0 0,7-43-272 0 0,1 0 0 0 0,0 0-1 0 0,1 0 1 0 0,3 12 272 0 0,-1-17-755 0 0,-1 1-1 0 0,2-1 1 0 0,-1 0-1 0 0,2 0 1 0 0,-1 0-1 0 0,7 9 756 0 0,-10-18-385 0 0,0 1 0 0 0,1-1 0 0 0,0 1 0 0 0,-1-1 0 0 0,1 0-1 0 0,0 1 1 0 0,0-1 0 0 0,0 0 0 0 0,0 0 0 0 0,1 0-1 0 0,-1-1 1 0 0,0 1 0 0 0,1 0 0 0 0,-1-1 0 0 0,1 0 0 0 0,0 1-1 0 0,-1-1 1 0 0,1 0 0 0 0,0 0 0 0 0,0-1 0 0 0,0 1 0 0 0,0-1-1 0 0,0 1 1 0 0,-1-1 0 0 0,1 0 0 0 0,0 0 0 0 0,0 0 0 0 0,0 0-1 0 0,0-1 1 0 0,0 1 0 0 0,1-1 385 0 0,24-10-2229 0 0</inkml:trace>
  <inkml:trace contextRef="#ctx0" brushRef="#br0" timeOffset="526.951">1322 892 180 0 0,'2'0'484'0'0,"0"1"-1"0"0,1 0 1 0 0,-1-1 0 0 0,1 0-1 0 0,-1 0 1 0 0,1 1 0 0 0,-1-1-1 0 0,1-1 1 0 0,-1 1 0 0 0,1 0-1 0 0,-1-1 1 0 0,1 1 0 0 0,-1-1 0 0 0,1 0-1 0 0,-1 0 1 0 0,0 0 0 0 0,1 0-1 0 0,-1 0 1 0 0,0 0 0 0 0,0-1-1 0 0,2 0-483 0 0,-2-1 627 0 0,0 1 0 0 0,0-1 0 0 0,0 1-1 0 0,0-1 1 0 0,-1 0 0 0 0,1 1 0 0 0,-1-1 0 0 0,1 0-1 0 0,-1-1-626 0 0,7-21 784 0 0,-2 2-421 0 0,2 1 0 0 0,1 0 0 0 0,0 1 1 0 0,2 0-1 0 0,0 1 0 0 0,1 0 1 0 0,1 0-1 0 0,1 1 0 0 0,1 1 0 0 0,4-3-363 0 0,10-9-2 0 0,2 0 0 0 0,1 2 0 0 0,2 1 0 0 0,0 2 1 0 0,7-2 1 0 0,-23 16-58 0 0,-1 2 0 0 0,1-1 0 0 0,1 2 0 0 0,0 1 0 0 0,2 0 58 0 0,-10 3-816 0 0,1 1 0 0 0,0 1 0 0 0,0 0 0 0 0,0 1 0 0 0,8 0 816 0 0,-18 1-137 0 0,0 0 1 0 0,-1 0-1 0 0,1 0 0 0 0,-1 0 0 0 0,1 0 0 0 0,-1 1 0 0 0,1-1 0 0 0,-1 1 0 0 0,1-1 0 0 0,-1 1 0 0 0,1-1 0 0 0,-1 1 0 0 0,0 0 0 0 0,1 0 0 0 0,-1 0 0 0 0,0 0 0 0 0,0 0 0 0 0,1 0 0 0 0,-1 0 0 0 0,0 0 0 0 0,0 0 0 0 0,0 1 137 0 0,1 1-24 0 0,-1 0 0 0 0,0 0 0 0 0,1-1 0 0 0,-1 1 0 0 0,0 1-1 0 0,0-1 1 0 0,-1 0 0 0 0,1 0 0 0 0,-1 0 0 0 0,1 0 0 0 0,-1 1 24 0 0,0 6 438 0 0,0 0 1 0 0,-1 1-1 0 0,0-1 1 0 0,-1 1-1 0 0,0-1 0 0 0,-2 6-438 0 0,-2 2 607 0 0,-1 0 0 0 0,-1 0 0 0 0,-1 0-1 0 0,-1-1 1 0 0,0 0 0 0 0,-1-1 0 0 0,0 0-1 0 0,-5 3-606 0 0,-26 24-3203 0 0,-5-7-6135 0 0,34-30 3729 0 0,12-5 3754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2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96 1452 0 0,'-8'-8'1472'0'0,"0"1"0"0"0,0-1 0 0 0,-1 1 0 0 0,0 1 0 0 0,0-1-1 0 0,-1 1 1 0 0,0 1 0 0 0,-5-2-1472 0 0,0 0 1074 0 0,-1 1 0 0 0,0 1 0 0 0,0 1 1 0 0,0 0-1 0 0,-11 0-1074 0 0,5 1 278 0 0,-1 2 1 0 0,1 0 0 0 0,-1 2-1 0 0,1 0 1 0 0,-1 1 0 0 0,1 2 0 0 0,0 0-1 0 0,-15 6-278 0 0,26-7 49 0 0,0 1-1 0 0,1 0 0 0 0,-1 1 0 0 0,1 0 1 0 0,0 1-1 0 0,0 0 0 0 0,1 0 0 0 0,0 1 1 0 0,0 0-1 0 0,0 1 0 0 0,1 0-48 0 0,4-3-18 0 0,0-1 0 0 0,0 1 0 0 0,1 0 0 0 0,-1 0 0 0 0,2 1 0 0 0,-1-1 0 0 0,0 0 0 0 0,1 1 0 0 0,0 0 0 0 0,0-1 0 0 0,1 1 0 0 0,-1 0 0 0 0,2 0 0 0 0,-1 0 0 0 0,0 0 0 0 0,1 0 1 0 0,0 0-1 0 0,0 0 0 0 0,1 0 0 0 0,0 0 0 0 0,1 4 18 0 0,6 25-553 0 0,6 34-4273 0 0,-11-56 2923 0 0,-2-1 0 0 0,1 1-1 0 0,-2-1 1 0 0,0 1 0 0 0,0-1 0 0 0,-1 1 0 0 0,-1 2 1903 0 0,-3 0-1932 0 0</inkml:trace>
  <inkml:trace contextRef="#ctx0" brushRef="#br0" timeOffset="204.689">44 396 2632 0 0,'-3'-1'978'0'0,"0"0"0"0"0,0 0 0 0 0,1 0 0 0 0,-1-1 0 0 0,1 1 0 0 0,-1-1-1 0 0,1 1 1 0 0,0-1 0 0 0,-1 0 0 0 0,1 0 0 0 0,0 0 0 0 0,0 0 0 0 0,-1-2-978 0 0,2 2 364 0 0,0 0-1 0 0,0 0 1 0 0,0 0 0 0 0,0 0 0 0 0,0-1 0 0 0,1 1-1 0 0,-1 0 1 0 0,1 0 0 0 0,-1 0 0 0 0,1-1 0 0 0,0 1-1 0 0,0 0 1 0 0,0 0 0 0 0,0-2-364 0 0,1 0 47 0 0,-1 0 0 0 0,1 0 0 0 0,1 0 0 0 0,-1 1 0 0 0,0-1-1 0 0,1 1 1 0 0,0-1 0 0 0,0 1 0 0 0,0-1 0 0 0,0 1 0 0 0,0 0 0 0 0,1 0 0 0 0,-1 0 0 0 0,1 0 0 0 0,0 1 0 0 0,0-1-1 0 0,0 1 1 0 0,0-1 0 0 0,2 0-47 0 0,3-2 3 0 0,0 1 0 0 0,1 0-1 0 0,0 0 1 0 0,-1 1 0 0 0,1 0-1 0 0,0 0 1 0 0,1 1 0 0 0,-1 0 0 0 0,0 0-1 0 0,1 1 1 0 0,1 1-3 0 0,4 0-79 0 0,0 0-1 0 0,-1 2 1 0 0,1 0-1 0 0,0 0 1 0 0,-1 1-1 0 0,13 5 80 0 0,0 1-1271 0 0,1 2-1 0 0,-2 1 1 0 0,4 3 1271 0 0,68 42-9983 0 0,-40-17 4772 0 0,-30-20 3553 0 0</inkml:trace>
  <inkml:trace contextRef="#ctx0" brushRef="#br0" timeOffset="613.164">687 606 480 0 0,'-6'-3'890'0'0,"1"0"-1"0"0,0-1 1 0 0,0 1 0 0 0,0-1 0 0 0,0 0-1 0 0,1-1 1 0 0,-1 1 0 0 0,1-1 0 0 0,0 0-1 0 0,1 0 1 0 0,-4-4-890 0 0,5 4 266 0 0,-1-1 0 0 0,1 1 0 0 0,0-1 0 0 0,0 1 0 0 0,0-1 0 0 0,1 0 0 0 0,0 1 0 0 0,0-1 0 0 0,0 0 1 0 0,1 0-1 0 0,0-2-266 0 0,0 1 50 0 0,1-1 0 0 0,0 1 0 0 0,1-1 1 0 0,-1 1-1 0 0,1 0 0 0 0,1-1 0 0 0,-1 1 1 0 0,1 1-1 0 0,1-1 0 0 0,-1 0 1 0 0,1 1-1 0 0,0-1 0 0 0,1 1 0 0 0,-1 0 1 0 0,1 1-1 0 0,0-1 0 0 0,1 1 0 0 0,-1 0 1 0 0,4-2-51 0 0,6-3 43 0 0,1 0 0 0 0,0 1 1 0 0,1 1-1 0 0,0 1 0 0 0,0 0 1 0 0,1 1-1 0 0,0 1 1 0 0,0 1-1 0 0,0 0 0 0 0,0 1 1 0 0,1 1-1 0 0,11 1-43 0 0,10 0 7 0 0,0 2-1 0 0,1 2 0 0 0,-1 1 1 0 0,-1 2-1 0 0,14 5-6 0 0,-34-6 3 0 0,0 0 0 0 0,0 1 1 0 0,7 4-4 0 0,-21-8 8 0 0,-1 0 0 0 0,0 0 0 0 0,1 0 1 0 0,-1 1-1 0 0,0-1 0 0 0,0 1 1 0 0,0 0-1 0 0,-1 0 0 0 0,1 0 1 0 0,-1 1-1 0 0,0 0 0 0 0,1-1 0 0 0,-2 1 1 0 0,1 0-1 0 0,0 0 0 0 0,1 4-8 0 0,-3-5 73 0 0,-1 0-1 0 0,1-1 1 0 0,-1 1-1 0 0,0 0 0 0 0,0 0 1 0 0,0 0-1 0 0,0 0 1 0 0,0 0-1 0 0,-1 0 1 0 0,1 0-1 0 0,-1 0 0 0 0,1-1 1 0 0,-1 1-1 0 0,0 0 1 0 0,-1 0-1 0 0,1-1 1 0 0,0 1-1 0 0,-1-1 0 0 0,1 1 1 0 0,-1-1-1 0 0,0 1 1 0 0,0-1-1 0 0,0 0 1 0 0,0 0-1 0 0,0 0 0 0 0,-1 0-72 0 0,-10 10 641 0 0,-1-1 0 0 0,0-1 0 0 0,0 0 0 0 0,-3 0-641 0 0,-2 2 556 0 0,-53 34 461 0 0,72-46-1017 0 0,-1 0 0 0 0,1 0 0 0 0,0 0 0 0 0,0 0 0 0 0,0 0 0 0 0,0 0 0 0 0,0 0 0 0 0,-1 0 0 0 0,1 0 0 0 0,0 0 0 0 0,0 0 0 0 0,0 0 0 0 0,0 0 1 0 0,0 0-1 0 0,-1 1 0 0 0,1-1 0 0 0,0 0 0 0 0,0 0 0 0 0,0 0 0 0 0,0 0 0 0 0,0 0 0 0 0,0 0 0 0 0,0 0 0 0 0,0 0 0 0 0,0 1 0 0 0,-1-1 0 0 0,1 0 1 0 0,0 0-1 0 0,0 0 0 0 0,0 0 0 0 0,0 0 0 0 0,0 1 0 0 0,0-1 0 0 0,0 0 0 0 0,0 0 0 0 0,0 0 0 0 0,0 0 0 0 0,0 0 0 0 0,0 1 0 0 0,0-1 0 0 0,0 0 1 0 0,0 0-1 0 0,0 0 0 0 0,0 0 0 0 0,0 0 0 0 0,0 1 0 0 0,0-1 0 0 0,0 0 0 0 0,0 0 0 0 0,1 0 0 0 0,-1 0 0 0 0,0 0 0 0 0,0 0 0 0 0,0 1 0 0 0,0-1 1 0 0,0 0-1 0 0,0 0 0 0 0,0 0 0 0 0,0 0 0 0 0,1 0 0 0 0,-1 0 0 0 0,0 0 0 0 0,14 1-12 0 0,18-4-6 0 0,-18-1 88 0 0,0 0 1 0 0,0-1 0 0 0,0 0 0 0 0,1-2-71 0 0,-2 1-561 0 0,-1-1 0 0 0,0 0 1 0 0,-1-1-1 0 0,1-1 0 0 0,-1 1 0 0 0,-1-2 0 0 0,1-1 561 0 0,-3 4-534 0 0,-1-1-1 0 0,-1-1 1 0 0,1 1-1 0 0,-1-1 1 0 0,-1 0-1 0 0,0 0 1 0 0,0-1-1 0 0,-1 1 1 0 0,0-1-1 0 0,-1 0 1 0 0,0 0-1 0 0,0-1 1 0 0,-1 1-1 0 0,0-1 1 0 0,-1 1-1 0 0,0-10 535 0 0,-1 20-28 0 0,0-1-1 0 0,0 1 1 0 0,0 0 0 0 0,1-1 0 0 0,-1 1-1 0 0,0 0 1 0 0,0-1 0 0 0,0 1-1 0 0,0 0 1 0 0,0-1 0 0 0,0 1-1 0 0,0 0 1 0 0,0-1 0 0 0,0 1-1 0 0,0 0 1 0 0,0-1 0 0 0,-1 1-1 0 0,1-1 1 0 0,0 1 0 0 0,0 0-1 0 0,0-1 1 0 0,0 1 0 0 0,0 0-1 0 0,-1 0 1 0 0,1-1 0 0 0,0 1-1 0 0,0 0 1 0 0,-1-1 0 0 0,1 1-1 0 0,0 0 1 0 0,0 0 0 0 0,-1 0-1 0 0,1-1 1 0 0,0 1 0 0 0,-1 0 0 0 0,1 0-1 0 0,0 0 1 0 0,-1 0 0 0 0,1-1-1 0 0,0 1 1 0 0,-1 0 0 0 0,1 0-1 0 0,0 0 1 0 0,-1 0 0 0 0,1 0-1 0 0,0 0 1 0 0,-1 0 0 0 0,1 0 28 0 0,-1 0-174 0 0,1 1 0 0 0,-1-1 1 0 0,0 1-1 0 0,1-1 1 0 0,-1 1-1 0 0,1-1 0 0 0,-1 1 1 0 0,1-1-1 0 0,-1 1 1 0 0,1 0-1 0 0,0-1 0 0 0,-1 1 1 0 0,1-1-1 0 0,0 1 1 0 0,0 0-1 0 0,-1 0 0 0 0,1-1 1 0 0,0 1-1 0 0,0 0 1 0 0,0-1-1 0 0,0 1 0 0 0,0 0 1 0 0,0-1-1 0 0,0 2 174 0 0,0 6-1531 0 0,0 2 226 0 0</inkml:trace>
  <inkml:trace contextRef="#ctx0" brushRef="#br0" timeOffset="1109.203">1793 596 1872 0 0,'-3'1'873'0'0,"0"1"-1"0"0,0 0 0 0 0,0-1 1 0 0,0 0-1 0 0,0 0 1 0 0,-1 0-1 0 0,1 0 1 0 0,-1 0-1 0 0,1-1 0 0 0,0 1 1 0 0,-1-1-1 0 0,1 0 1 0 0,-1 0-1 0 0,1 0 1 0 0,-2-1-873 0 0,2 1 274 0 0,0-1 0 0 0,1 1 0 0 0,-1-1 0 0 0,0 0 1 0 0,1 0-1 0 0,-1 0 0 0 0,1 0 0 0 0,-1 0 0 0 0,1-1 1 0 0,0 1-1 0 0,-1-1 0 0 0,1 1 0 0 0,0-1 0 0 0,0 0 1 0 0,0 0-1 0 0,0 0 0 0 0,1 0 0 0 0,-1 0 0 0 0,0 0 1 0 0,1-1-275 0 0,0 1 26 0 0,0-1 0 0 0,1 1 0 0 0,-1 0 0 0 0,1 0 1 0 0,-1-1-1 0 0,1 1 0 0 0,0 0 0 0 0,0 0 0 0 0,0-1 1 0 0,0 1-1 0 0,1 0 0 0 0,-1 0 0 0 0,0-1 1 0 0,1 1-1 0 0,0 0 0 0 0,-1 0 0 0 0,1 0 0 0 0,0 0 1 0 0,0 0-1 0 0,0 0 0 0 0,1 0 0 0 0,-1 0 1 0 0,0 0-1 0 0,1 0 0 0 0,-1 1 0 0 0,1-1 0 0 0,0 0 1 0 0,-1 1-1 0 0,2-1-26 0 0,8-8-25 0 0,0 2 1 0 0,0-1 0 0 0,0 1-1 0 0,3-1 25 0 0,16-8-27 0 0,1 0 1 0 0,0 2-1 0 0,1 2 0 0 0,0 0 0 0 0,13-1 27 0 0,-28 9-3 0 0,1 1 0 0 0,-1 1 0 0 0,1 0 0 0 0,-1 1 0 0 0,1 1 0 0 0,0 1 0 0 0,0 1 1 0 0,0 0-1 0 0,-1 1 0 0 0,1 1 0 0 0,5 2 3 0 0,-21-5 0 0 0,0 0 1 0 0,-1 0 0 0 0,1 1 0 0 0,0-1 0 0 0,-1 0 0 0 0,1 1-1 0 0,-1 0 1 0 0,1-1 0 0 0,-1 1 0 0 0,1 0 0 0 0,-1 0 0 0 0,1 0 0 0 0,-1 0-1 0 0,0 0 1 0 0,0 0 0 0 0,1 0 0 0 0,-1 0 0 0 0,0 0 0 0 0,0 1-1 0 0,0-1 1 0 0,0 0 0 0 0,0 1 0 0 0,-1-1 0 0 0,1 1 0 0 0,0-1-1 0 0,-1 1 1 0 0,1-1 0 0 0,-1 1 0 0 0,1 0 0 0 0,-1-1 0 0 0,0 1 0 0 0,1 0-1 0 0,-2 2 7 0 0,0 0 0 0 0,0 0 1 0 0,-1 0-1 0 0,1 0 0 0 0,-1-1 1 0 0,0 1-1 0 0,0-1 0 0 0,0 1 1 0 0,0-1-1 0 0,0 0 1 0 0,-1 0-1 0 0,0 0 0 0 0,0 1-7 0 0,-36 32 683 0 0,-39 28-683 0 0,70-57 235 0 0,79-51-311 0 0,2 3 0 0 0,1 3 0 0 0,14-2 76 0 0,-80 37-6 0 0,-4 1 3 0 0,-1 0 0 0 0,0 1 0 0 0,1-1 0 0 0,-1 1 0 0 0,1 0 0 0 0,-1 0 0 0 0,1 0 0 0 0,0 1 3 0 0,-5 3 2 0 0,0-1 0 0 0,-1 1-1 0 0,1-1 1 0 0,-1 1 0 0 0,1-1-1 0 0,-1 1 1 0 0,0-1 0 0 0,0 0-1 0 0,0 1 1 0 0,0-1-2 0 0,-50 44 42 0 0,41-37-53 0 0,0-1 0 0 0,1 1 0 0 0,0 1 0 0 0,1 0 0 0 0,0 1 0 0 0,0-1 0 0 0,1 2 0 0 0,-7 11 11 0 0,14-21-112 0 0,0-1 1 0 0,1 1-1 0 0,-1 0 1 0 0,0 0 0 0 0,0 0-1 0 0,1 0 1 0 0,-1 0-1 0 0,1 0 1 0 0,0 0-1 0 0,0 1 1 0 0,0-1-1 0 0,0 0 1 0 0,0 0-1 0 0,0 0 1 0 0,0 0-1 0 0,1 0 1 0 0,-1 0-1 0 0,1 0 1 0 0,-1 0-1 0 0,1 0 1 0 0,0 0-1 0 0,0 1 112 0 0,1-1-407 0 0,-1 0 0 0 0,1 0 0 0 0,0-1 0 0 0,0 1 0 0 0,0 0 0 0 0,0-1 0 0 0,0 1 0 0 0,1-1 0 0 0,-1 0 0 0 0,0 0 1 0 0,1 0-1 0 0,-1 0 0 0 0,1 0 0 0 0,-1 0 0 0 0,3 0 407 0 0,11 1-2067 0 0,1 0 0 0 0,-1 0 1 0 0,1-2-1 0 0,-1 0 0 0 0,6-2 2067 0 0,-12 2-135 0 0,38-4-1819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24 0 0,'25'2'9408'0'0,"-4"3"-4320"0"0,25 14-3454 0 0,244 110 412 0 0,82 41-3120 0 0,-345-156 208 0 0,48 22-4257 0 0,-68-34 4244 0 0,-1 0-1 0 0,0 0 1 0 0,1 0-1 0 0,-1-1 1 0 0,1 0 0 0 0,-1 0-1 0 0,1-1 1 0 0,0 0-1 0 0,-1 0 1 0 0,6-1 879 0 0,5-4-1851 0 0</inkml:trace>
  <inkml:trace contextRef="#ctx0" brushRef="#br0" timeOffset="293.568">921 591 360 0 0,'-6'8'1309'0'0,"-1"0"0"0"0,0 0 0 0 0,-1 0 0 0 0,0-1 0 0 0,0 0 0 0 0,0-1 0 0 0,-1 0 1 0 0,0 0-1 0 0,-2 0-1309 0 0,-30 23 2497 0 0,-36 35-1441 0 0,4 4 0 0 0,2 2 0 0 0,4 3 0 0 0,3 4-1 0 0,-4 12-1055 0 0,43-53 99 0 0,1 1 0 0 0,-15 32-99 0 0,31-52-310 0 0,0-1-1 0 0,2 2 0 0 0,0-1 1 0 0,0 1-1 0 0,2-1 0 0 0,0 2 1 0 0,-1 16 310 0 0,5-34-201 0 0,0 0 0 0 0,-1 0 0 0 0,1 0 0 0 0,0-1 1 0 0,0 1-1 0 0,0 0 0 0 0,0 0 0 0 0,0 0 1 0 0,0-1-1 0 0,0 1 0 0 0,0 0 0 0 0,0 0 0 0 0,0 0 1 0 0,0 0-1 0 0,0-1 0 0 0,1 1 0 0 0,-1 0 0 0 0,0 0 1 0 0,1 0-1 0 0,-1-1 0 0 0,0 1 0 0 0,1 0 0 0 0,-1-1 1 0 0,1 1-1 0 0,-1 0 0 0 0,1-1 0 0 0,0 1 0 0 0,-1-1 1 0 0,1 1-1 0 0,0-1 0 0 0,-1 1 0 0 0,1-1 0 0 0,0 1 1 0 0,-1-1-1 0 0,1 0 0 0 0,0 1 201 0 0,1-1-427 0 0,0-1 0 0 0,0 1 0 0 0,0-1 0 0 0,-1 1 0 0 0,1-1 0 0 0,0 0 0 0 0,0 0 0 0 0,-1 0 0 0 0,1 0 0 0 0,0 0 0 0 0,-1 0 0 0 0,1 0-1 0 0,-1 0 1 0 0,0-1 0 0 0,1 1 0 0 0,-1-1 427 0 0,17-17-2432 0 0</inkml:trace>
  <inkml:trace contextRef="#ctx0" brushRef="#br0" timeOffset="732.522">1031 247 80 0 0,'-1'0'455'0'0,"1"0"-1"0"0,-1 0 1 0 0,1 1 0 0 0,-1-1-1 0 0,1 0 1 0 0,-1 0-1 0 0,1 0 1 0 0,0 0 0 0 0,-1 0-1 0 0,1 0 1 0 0,-1 0 0 0 0,1 0-1 0 0,-1 0 1 0 0,1 0 0 0 0,-1 0-1 0 0,1 0 1 0 0,-1 0-1 0 0,1 0 1 0 0,-1 0 0 0 0,1 0-1 0 0,-1 0 1 0 0,1 0 0 0 0,-1-1-1 0 0,1 1 1 0 0,0 0 0 0 0,-1 0-1 0 0,1-1 1 0 0,-1 1-455 0 0,2-6 5810 0 0,5 2-6844 0 0,14-4 1083 0 0,0 1 0 0 0,0 1 0 0 0,1 0 0 0 0,0 2 0 0 0,0 0 0 0 0,0 1 0 0 0,2 1-49 0 0,-8 1 1 0 0,0 1-1 0 0,0 0 0 0 0,0 1 1 0 0,0 1-1 0 0,-1 0 1 0 0,1 1-1 0 0,0 1 0 0 0,-1 0 1 0 0,0 1-1 0 0,6 3 0 0 0,-19-8 0 0 0,1 1 0 0 0,-1-1 0 0 0,1 1 1 0 0,-1 0-1 0 0,1 0 0 0 0,-1 0 0 0 0,0-1 0 0 0,1 2 0 0 0,-1-1 1 0 0,0 0-1 0 0,0 0 0 0 0,0 0 0 0 0,0 0 0 0 0,0 1 0 0 0,0-1 0 0 0,0 0 1 0 0,0 1-1 0 0,0-1 0 0 0,-1 1 0 0 0,1-1 0 0 0,-1 1 0 0 0,1-1 1 0 0,-1 1-1 0 0,0 0 0 0 0,1-1 0 0 0,-1 1 0 0 0,0-1 0 0 0,0 1 1 0 0,0 0-1 0 0,0-1 0 0 0,0 1 0 0 0,0-1 0 0 0,-1 1 0 0 0,1 0 0 0 0,-1-1 1 0 0,1 1-1 0 0,-1-1 0 0 0,1 1 0 0 0,-1-1 0 0 0,0 1 0 0 0,0-1 1 0 0,0 0-1 0 0,0 1 0 0 0,0-1 0 0 0,0 1 0 0 0,-7 8 7 0 0,0-1 0 0 0,0 1 1 0 0,-1-1-1 0 0,0-1 0 0 0,-5 4-7 0 0,8-7 2 0 0,-69 51 74 0 0,55-43 169 0 0,0 2 0 0 0,1 0 0 0 0,0 1 0 0 0,1 1-1 0 0,-7 10-244 0 0,24-27 12 0 0,0 1-1 0 0,0 0 0 0 0,0 0 1 0 0,0 0-1 0 0,1 0 0 0 0,-1 0 1 0 0,0 1-1 0 0,1-1 0 0 0,-1 0 1 0 0,0 0-1 0 0,1 0 0 0 0,-1 1 1 0 0,1-1-1 0 0,0 0 0 0 0,-1 0 1 0 0,1 1-1 0 0,0-1 0 0 0,0 0 1 0 0,0 1-1 0 0,0-1 0 0 0,0 0 1 0 0,0 0-1 0 0,0 1 0 0 0,1-1 1 0 0,-1 0-1 0 0,0 1 0 0 0,1-1 1 0 0,0 1-12 0 0,0 0 4 0 0,1-1 1 0 0,-1 1-1 0 0,1-1 0 0 0,0 1 1 0 0,0-1-1 0 0,0 0 0 0 0,0 0 1 0 0,0 0-1 0 0,0 0 1 0 0,0 0-1 0 0,0 0 0 0 0,0 0 1 0 0,0-1-1 0 0,0 1 1 0 0,2-1-5 0 0,9 2-6 0 0,1 0 0 0 0,-1-1 1 0 0,1-1-1 0 0,-1 0 0 0 0,5-1 6 0 0,30-6-1002 0 0,-1-1 0 0 0,0-3 0 0 0,15-6 1002 0 0,34-15-14411 0 0,5-8 14411 0 0,-79 32-1748 0 0</inkml:trace>
  <inkml:trace contextRef="#ctx0" brushRef="#br0" timeOffset="1045.055">1685 442 1164 0 0,'2'5'2276'0'0,"-1"-2"1142"0"0,0-5-458 0 0,3-19-276 0 0,10-5-2218 0 0,2 2 0 0 0,0 0 0 0 0,1 1 0 0 0,6-4-466 0 0,82-86 216 0 0,-86 94-174 0 0,6-8 34 0 0,2 2 0 0 0,1 0 1 0 0,1 2-1 0 0,2 1 0 0 0,-1 2 0 0 0,8-3-76 0 0,-37 22 12 0 0,0 1 0 0 0,0-1 0 0 0,0 1 0 0 0,-1-1-1 0 0,2 1 1 0 0,-1-1 0 0 0,0 1 0 0 0,0-1 0 0 0,0 1 0 0 0,0 0-1 0 0,0 0 1 0 0,0 0 0 0 0,0-1 0 0 0,0 1 0 0 0,0 0 0 0 0,0 0-1 0 0,1 0 1 0 0,-1 1 0 0 0,0-1 0 0 0,0 0 0 0 0,0 0-1 0 0,0 1 1 0 0,0-1 0 0 0,0 0 0 0 0,0 1-12 0 0,0 0 22 0 0,0 0 0 0 0,-1 0 0 0 0,1 0 1 0 0,-1 0-1 0 0,1 0 0 0 0,-1 0 0 0 0,1 0 0 0 0,-1 0 0 0 0,1 0 1 0 0,-1 0-1 0 0,0 0 0 0 0,0 1 0 0 0,0-1 0 0 0,0 0 0 0 0,0 0 1 0 0,0 0-1 0 0,0 0 0 0 0,0 0 0 0 0,0 1-22 0 0,-2 10 208 0 0,0-1 0 0 0,-1 1 0 0 0,0-1 0 0 0,-2 4-208 0 0,4-11 54 0 0,-28 88 482 0 0,-10 65-536 0 0,35-137-1356 0 0,-2-1-1 0 0,0 0 1 0 0,-8 17 1356 0 0,-30 72-10178 0 0,32-77 8053 0 0</inkml:trace>
  <inkml:trace contextRef="#ctx0" brushRef="#br0" timeOffset="1371.651">1757 1698 1792 0 0,'-17'21'6383'0'0,"17"-20"-6184"0"0,0-1 0 0 0,-1 1 0 0 0,1-1 0 0 0,0 0 0 0 0,-1 1 0 0 0,1-1 0 0 0,0 1 0 0 0,-1-1 0 0 0,1 0 0 0 0,-1 1 0 0 0,1-1 0 0 0,0 0 0 0 0,-1 1 0 0 0,1-1 0 0 0,-1 0 0 0 0,1 0 1 0 0,-1 0-1 0 0,1 1 0 0 0,-1-1 0 0 0,1 0 0 0 0,-1 0 0 0 0,1 0 0 0 0,-1 0 0 0 0,1 0 0 0 0,-1 0 0 0 0,1 0 0 0 0,-1 0 0 0 0,1 0 0 0 0,-1 0 0 0 0,0 0 0 0 0,1 0 0 0 0,-1 0 0 0 0,1 0 0 0 0,-1-1 0 0 0,1 1 0 0 0,-1 0 0 0 0,1 0 0 0 0,0-1 1 0 0,-1 1-1 0 0,1 0 0 0 0,-1-1 0 0 0,1 1 0 0 0,0 0 0 0 0,-1-1 0 0 0,1 1 0 0 0,-1 0 0 0 0,1-1 0 0 0,0 0-199 0 0,0 0 109 0 0,0-1 0 0 0,0 0 0 0 0,1 0 0 0 0,-1 0 0 0 0,1 0 0 0 0,-1 0-1 0 0,1 1 1 0 0,0-1 0 0 0,0 0 0 0 0,0 1 0 0 0,0-1 0 0 0,0 0 0 0 0,0 1 0 0 0,0-1 0 0 0,1 1 0 0 0,-1 0 0 0 0,0-1 0 0 0,1 1 0 0 0,-1 0-109 0 0,3-3 155 0 0,57-60 659 0 0,56-44-814 0 0,-6 7 150 0 0,82-99-112 0 0,-9-9 1 0 0,-9-7-1 0 0,15-42-38 0 0,44-65-184 0 0,-228 316 183 0 0,-1-1-4 0 0,0 0 0 0 0,0 1-1 0 0,1 0 1 0 0,0 0 0 0 0,1 0-1 0 0,0 1 1 0 0,0 0 0 0 0,0 0 0 0 0,0 1-1 0 0,1 0 1 0 0,4-2 5 0 0,-12 7-6 0 0,0 0 0 0 0,0 0 0 0 0,0 0 0 0 0,0 0 0 0 0,0-1 0 0 0,0 1 0 0 0,1 0 0 0 0,-1 0 0 0 0,0 0 0 0 0,0 0 0 0 0,0 0 0 0 0,0 0 0 0 0,1 0 0 0 0,-1 0 0 0 0,0 0 0 0 0,0 0 0 0 0,0 0 0 0 0,0 0 0 0 0,0 0 0 0 0,1 0 0 0 0,-1 0 0 0 0,0 0 0 0 0,0 0 0 0 0,0 0 0 0 0,0 0 0 0 0,1 0 0 0 0,-1 0 0 0 0,0 0 0 0 0,0 0 0 0 0,0 0 0 0 0,0 1 0 0 0,0-1 0 0 0,1 0 0 0 0,-1 0 0 0 0,0 0 0 0 0,0 0 0 0 0,0 0 0 0 0,0 0 0 0 0,0 0 0 0 0,0 1 0 0 0,0-1 0 0 0,0 0 1 0 0,1 0-1 0 0,-1 0 0 0 0,0 0 0 0 0,0 0 0 0 0,0 1 0 0 0,0-1 0 0 0,0 0 0 0 0,0 0 0 0 0,0 0 0 0 0,0 0 6 0 0,-2 13-659 0 0,-10 14-1507 0 0,-76 99-13244 0 0,69-95 13458 0 0</inkml:trace>
  <inkml:trace contextRef="#ctx0" brushRef="#br0" timeOffset="1823.231">2582 1220 1052 0 0,'0'-4'6447'0'0,"0"-13"-1318"0"0,1 12-4825 0 0,0 1 0 0 0,1 0 0 0 0,0 0 0 0 0,-1 0 1 0 0,1 1-1 0 0,1-1 0 0 0,-1 0 0 0 0,0 1 0 0 0,1-1 0 0 0,0 1 1 0 0,0 0-1 0 0,0 0 0 0 0,0 0 0 0 0,0 0 0 0 0,1 0 0 0 0,-1 1 1 0 0,1 0-1 0 0,1-1-304 0 0,9-5 401 0 0,0 0 1 0 0,1 1 0 0 0,0 0-1 0 0,3 1-401 0 0,-3 1 55 0 0,-1 1 0 0 0,1 0 0 0 0,0 1 0 0 0,0 1 0 0 0,6 0-55 0 0,-14 2 4 0 0,1-1 0 0 0,-1 1 0 0 0,1 1 0 0 0,-1-1 0 0 0,1 1 0 0 0,-1 1-1 0 0,0 0 1 0 0,0 0 0 0 0,1 0 0 0 0,-1 0 0 0 0,5 4-4 0 0,-10-5 3 0 0,-1 0-1 0 0,1 0 0 0 0,-1 0 1 0 0,1 0-1 0 0,-1 0 0 0 0,0 0 1 0 0,1 0-1 0 0,-1 0 0 0 0,0 1 1 0 0,0-1-1 0 0,0 0 0 0 0,0 1 1 0 0,0-1-1 0 0,0 1 0 0 0,-1-1 1 0 0,1 1-1 0 0,0-1 0 0 0,-1 1 1 0 0,1 0-1 0 0,-1-1 0 0 0,0 1 1 0 0,1 0-1 0 0,-1-1 0 0 0,0 1-2 0 0,0 2 8 0 0,-1-1 1 0 0,1 1-1 0 0,-1-1 0 0 0,0 1 0 0 0,0-1 0 0 0,0 0 0 0 0,0 1 1 0 0,-1-1-1 0 0,1 0 0 0 0,-1 0 0 0 0,-1 2-8 0 0,-7 9 88 0 0,0-1-1 0 0,-1-1 1 0 0,0 1 0 0 0,-9 5-88 0 0,20-17 4 0 0,-50 40 192 0 0,-15 15 175 0 0,59-50-349 0 0,1-1 0 0 0,0 1 0 0 0,0 0 0 0 0,0 1 0 0 0,1-1 0 0 0,0 1 0 0 0,0 0 0 0 0,1 0 0 0 0,-1 2-22 0 0,4-8-1 0 0,-1 0 1 0 0,1 1 0 0 0,-1-1 0 0 0,1 0-1 0 0,0 1 1 0 0,0-1 0 0 0,-1 0-1 0 0,1 1 1 0 0,0-1 0 0 0,0 0 0 0 0,0 1-1 0 0,1-1 1 0 0,-1 1 0 0 0,0-1 0 0 0,0 0-1 0 0,1 0 1 0 0,-1 1 0 0 0,1-1 0 0 0,-1 0-1 0 0,1 1 1 0 0,-1-1 0 0 0,1 0-1 0 0,0 0 1 0 0,0 0 0 0 0,0 0 0 0 0,1 1-1 0 0,0 0-1 0 0,0-1 1 0 0,0 1-1 0 0,0-1 1 0 0,0 0-1 0 0,0 0 1 0 0,1 0 0 0 0,-1 0-1 0 0,1 0 1 0 0,-1 0-1 0 0,1 0 1 0 0,1-1 1 0 0,8 2-10 0 0,1-1 0 0 0,-1 0 0 0 0,0-1 1 0 0,0-1-1 0 0,3 0 10 0 0,8-2-163 0 0,1 0-1 0 0,20-7 164 0 0,-18 2-2107 0 0,-1-1-1 0 0,9-4 2108 0 0,4-5-4960 0 0,0-2 0 0 0,-1-2 0 0 0,8-7 4960 0 0,-23 14-1706 0 0</inkml:trace>
  <inkml:trace contextRef="#ctx0" brushRef="#br0" timeOffset="2137.17">3281 1297 16 0 0,'1'3'496'0'0,"-1"0"0"0"0,0 0 0 0 0,0 0-1 0 0,0 0 1 0 0,-1 0 0 0 0,1 0 0 0 0,-1 0 0 0 0,1 0 0 0 0,-1 0 0 0 0,0 0 0 0 0,0 0-1 0 0,0 0 1 0 0,-1-1 0 0 0,1 1 0 0 0,-1 0 0 0 0,1-1 0 0 0,-1 1 0 0 0,0-1 0 0 0,0 0-1 0 0,0 0 1 0 0,0 0 0 0 0,0 0 0 0 0,-1 0 0 0 0,1 0 0 0 0,-1 0 0 0 0,1-1 0 0 0,-1 1-496 0 0,2-2 777 0 0,2-2-397 0 0,0 0-1 0 0,0-1 1 0 0,0 1 0 0 0,0 0 0 0 0,1 0 0 0 0,-1 0-1 0 0,1 0 1 0 0,-1 0 0 0 0,1 0 0 0 0,0 0-1 0 0,0 0-379 0 0,0 0 347 0 0,5-7-216 0 0,57-68 803 0 0,3 2 0 0 0,65-55-934 0 0,-123 122 114 0 0,31-24 265 0 0,-38 31-355 0 0,1-1-1 0 0,-1 1 0 0 0,0-1 1 0 0,0 1-1 0 0,1 0 1 0 0,-1 0-1 0 0,1 0 0 0 0,-1 1 1 0 0,1-1-1 0 0,-1 1 0 0 0,1-1 1 0 0,0 1-1 0 0,-1 0 0 0 0,1 0 1 0 0,-1 0-1 0 0,2 0-23 0 0,-2 1 10 0 0,0 0 1 0 0,0 0-1 0 0,0 0 1 0 0,0 0-1 0 0,-1 0 1 0 0,1 0-1 0 0,0 1 0 0 0,-1-1 1 0 0,1 1-1 0 0,-1-1 1 0 0,0 1-1 0 0,1-1 1 0 0,-1 1-1 0 0,0 0 0 0 0,0 0 1 0 0,0 0-1 0 0,0-1 1 0 0,0 1-1 0 0,-1 0 1 0 0,1 0-1 0 0,-1 0 0 0 0,1 0 1 0 0,-1 0-1 0 0,0 1 1 0 0,1-1-1 0 0,-1 0 1 0 0,0 0-1 0 0,0 0 0 0 0,-1 0 1 0 0,1 1-11 0 0,0 11 26 0 0,-2-1 1 0 0,1 1-1 0 0,-4 12-26 0 0,5-25 1 0 0,-14 52-928 0 0,-2-1 0 0 0,-13 27 927 0 0,14-39-4142 0 0,13-36 3129 0 0,1-1 316 0 0,1-1 0 0 0,-1 0 0 0 0,0 0 0 0 0,1 1 0 0 0,-1-1 0 0 0,0 0 0 0 0,-1 0 0 0 0,1 0 0 0 0,0 0 0 0 0,-1 0 0 0 0,1 0 0 0 0,-1-1 0 0 0,1 1 0 0 0,-1 0 0 0 0,0-1 0 0 0,1 1 0 0 0,-1-1 0 0 0,0 0 0 0 0,0 1 697 0 0,-5-2-1701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1760 0 0,'1'4'878'0'0,"0"-1"-1"0"0,0 0 0 0 0,0 1 1 0 0,0-1-1 0 0,-1 1 1 0 0,1 0-1 0 0,-1-1 0 0 0,0 1 1 0 0,0-1-1 0 0,-1 1 0 0 0,1-1 1 0 0,-1 1-1 0 0,0 1-877 0 0,-16 50 5364 0 0,8-28-4830 0 0,1 8-432 0 0,2 0 0 0 0,1 0 0 0 0,2 1 1 0 0,1-1-1 0 0,3 28-102 0 0,-2 32-4758 0 0,1-92 4447 0 0,0 1-419 0 0,0 1-1 0 0,0-1 0 0 0,0 0 1 0 0,-1 1-1 0 0,0-1 0 0 0,1 0 1 0 0,-2 0-1 0 0,1 0 0 0 0,0 1 1 0 0,-1-1-1 0 0,0 0 0 0 0,0-1 1 0 0,0 1-1 0 0,0 0 731 0 0,-10 7-2841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0 992 0 0,'-3'2'8290'0'0,"-1"3"-4005"0"0,8-2-4119 0 0,0 0 0 0 0,0-1 0 0 0,1 1 1 0 0,-1-1-1 0 0,1 0 0 0 0,0 0 1 0 0,0 0-1 0 0,0 0 0 0 0,-1-1 1 0 0,5 1-167 0 0,54 6 422 0 0,-44-7-243 0 0,138 8-246 0 0,94-10 67 0 0,-93-1-4596 0 0,-76 2-3746 0 0,-72 0 6272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1 564 0 0,'-41'54'4963'0'0,"-3"-3"4289"0"0,42-50-9091 0 0,1 0 1 0 0,0 0-1 0 0,0 0 1 0 0,-1 0-1 0 0,1 0 1 0 0,0 1-1 0 0,0-1 1 0 0,0 1-1 0 0,1-1 1 0 0,-1 0-1 0 0,0 1 1 0 0,0-1-1 0 0,1 1 1 0 0,-1 0-1 0 0,1-1 1 0 0,0 1-1 0 0,-1-1 1 0 0,1 1-1 0 0,0 0 1 0 0,0-1-1 0 0,0 1 1 0 0,0 0-1 0 0,0 1-161 0 0,1-2 45 0 0,0 0 0 0 0,0 1 0 0 0,0-1 0 0 0,0 0 0 0 0,0 0 0 0 0,0 1 0 0 0,0-1 0 0 0,0 0 0 0 0,0 0 0 0 0,1 0 0 0 0,-1 0 0 0 0,0-1 0 0 0,1 1 0 0 0,-1 0 0 0 0,1-1 0 0 0,-1 1 0 0 0,1-1 0 0 0,-1 1 0 0 0,2 0-45 0 0,9 1-30 0 0,0 0-1 0 0,0 0 1 0 0,0-1-1 0 0,0-1 1 0 0,9 0 30 0 0,68-8-485 0 0,-2-4 1 0 0,7-5 484 0 0,33-4-2968 0 0,143-28-9530 0 0,-209 35 10269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2071 596 452 0 0,'29'-8'3291'0'0,"6"-2"-1927"0"0,0-1 0 0 0,-1-2-1 0 0,-1-1 1 0 0,7-5-1364 0 0,-31 13 1200 0 0,-9 2-354 0 0,-19 3 64 0 0,-33 9-234 0 0,-244 65 1359 0 0,4 13 1 0 0,4 13-1 0 0,4 13 1 0 0,-260 143-2036 0 0,531-248 31 0 0,-14 6 25 0 0,0 2 0 0 0,0 1 0 0 0,2 2 0 0 0,0 0 0 0 0,-2 4-56 0 0,25-21 5 0 0,1-1 0 0 0,0 1 0 0 0,0 0-1 0 0,0 0 1 0 0,0 0 0 0 0,1 0 0 0 0,-1 1 0 0 0,0-1 0 0 0,0 0-1 0 0,1 0 1 0 0,-1 0 0 0 0,0 1 0 0 0,1-1 0 0 0,0 0-1 0 0,-1 1 1 0 0,1-1 0 0 0,0 0 0 0 0,-1 1 0 0 0,1-1-1 0 0,0 1-4 0 0,0-1 6 0 0,1-1 0 0 0,-1 1 0 0 0,0 0 0 0 0,1 0 0 0 0,-1 0 0 0 0,1 0 0 0 0,-1 0 0 0 0,1-1 0 0 0,-1 1 0 0 0,1 0 0 0 0,0-1 0 0 0,-1 1 0 0 0,1 0-1 0 0,0-1 1 0 0,0 1 0 0 0,-1-1 0 0 0,1 1 0 0 0,0-1 0 0 0,0 1 0 0 0,0-1 0 0 0,0 1-6 0 0,6 1 30 0 0,0 0 0 0 0,0 0 0 0 0,0 0 0 0 0,0-1 1 0 0,0 0-1 0 0,6-1-30 0 0,54 0 36 0 0,0-2 0 0 0,65-13-36 0 0,-73 7-84 0 0,1 2 0 0 0,-1 4 0 0 0,59 3 84 0 0,-118-1-1 0 0,11 1-36 0 0,-1 0 0 0 0,0 1-1 0 0,0 0 1 0 0,1 1-1 0 0,3 1 38 0 0,-12-3-5 0 0,-1-1 0 0 0,1 1 0 0 0,-1-1 0 0 0,0 1 0 0 0,1 0 0 0 0,-1-1 0 0 0,1 1-1 0 0,-1 0 1 0 0,0 0 0 0 0,0 0 0 0 0,1 0 0 0 0,-1 0 0 0 0,0 0 0 0 0,0 1 0 0 0,0-1 0 0 0,0 0 0 0 0,0 0 0 0 0,-1 1-1 0 0,1-1 1 0 0,0 0 0 0 0,-1 1 0 0 0,1-1 0 0 0,-1 1 0 0 0,1-1 0 0 0,-1 1 0 0 0,1-1 0 0 0,-1 1 0 0 0,0 0 0 0 0,0-1-1 0 0,0 1 1 0 0,0-1 0 0 0,0 1 0 0 0,0-1 0 0 0,0 1 0 0 0,-1-1 0 0 0,1 1 0 0 0,-1-1 0 0 0,1 1 0 0 0,-1 1 5 0 0,-3 4-3 0 0,1-1 1 0 0,-1 1-1 0 0,0 0 1 0 0,-1-1-1 0 0,0 0 1 0 0,0 0-1 0 0,0 0 1 0 0,-1-1-1 0 0,-5 5 3 0 0,-61 43 24 0 0,57-43-21 0 0,-321 198 125 0 0,183-119 113 0 0,4 7 0 0 0,-21 26-241 0 0,158-112 17 0 0,2-3-6 0 0,1 0 1 0 0,0 0 0 0 0,0 1 0 0 0,0 0 0 0 0,1 1 0 0 0,1 0 0 0 0,0 0 0 0 0,0 1 0 0 0,-1 2-12 0 0,7-10 1 0 0,0-1 1 0 0,1 1-1 0 0,-1-1 0 0 0,1 1 1 0 0,-1-1-1 0 0,1 1 1 0 0,-1-1-1 0 0,1 1 1 0 0,0-1-1 0 0,0 1 1 0 0,-1 0-1 0 0,1-1 1 0 0,1 1-1 0 0,-1-1 0 0 0,0 1 1 0 0,0 0-1 0 0,0-1 1 0 0,1 1-1 0 0,-1-1 1 0 0,1 1-1 0 0,-1-1 1 0 0,1 1-1 0 0,0-1 1 0 0,0 0-1 0 0,0 2-1 0 0,1-1 3 0 0,1 1-1 0 0,-1-1 1 0 0,1 0-1 0 0,0 0 1 0 0,0 0 0 0 0,-1 0-1 0 0,1 0 1 0 0,0 0-1 0 0,1-1 1 0 0,-1 0 0 0 0,0 1-1 0 0,1-1-2 0 0,12 3 10 0 0,1 0 0 0 0,-1 0 1 0 0,1-2-1 0 0,12 1-10 0 0,29-1 7 0 0,0-2 0 0 0,0-3 0 0 0,23-4-7 0 0,175-34-20 0 0,-118 17 17 0 0,1457-191-2117 0 0,-1588 214 2068 0 0,195-20-3466 0 0,264-40-10509 0 0,-376 47 12073 0 0</inkml:trace>
  <inkml:trace contextRef="#ctx0" brushRef="#br0" timeOffset="3073.585">3599 1318 252 0 0,'-65'-21'18904'0'0,"96"18"-18822"0"0,0 0 0 0 0,0-2-1 0 0,-1-2 1 0 0,1 0 0 0 0,15-8-82 0 0,19-4 16 0 0,38-5-85 0 0,30-9-976 0 0,-47 3-5904 0 0,-81 28 5848 0 0,0 0 1 0 0,0-1-1 0 0,0 0 0 0 0,0 0 0 0 0,0 0 0 0 0,0-1 0 0 0,-1 0 0 0 0,3-3 1101 0 0,3-5-1983 0 0</inkml:trace>
  <inkml:trace contextRef="#ctx0" brushRef="#br0" timeOffset="12473.945">950 255 864 0 0,'-9'-9'1078'0'0,"0"2"1"0"0,0-1-1 0 0,0 1 0 0 0,-1 0 0 0 0,0 1 0 0 0,-1 1 1 0 0,0-1-1 0 0,-1 1-1078 0 0,8 3 158 0 0,0 1 1 0 0,-1 0-1 0 0,1 1 0 0 0,0-1 1 0 0,0 1-1 0 0,-1-1 0 0 0,1 1 1 0 0,0 1-1 0 0,-1-1 0 0 0,1 1 1 0 0,0-1-1 0 0,0 1 0 0 0,-1 0 1 0 0,1 1-1 0 0,0-1 0 0 0,0 1 1 0 0,0 0-1 0 0,0 0 0 0 0,1 0 1 0 0,-1 0-1 0 0,0 0 0 0 0,1 1 1 0 0,0 0-1 0 0,-1 0-158 0 0,-4 5 93 0 0,1 0-1 0 0,0 0 1 0 0,0 0 0 0 0,0 1-1 0 0,1 0 1 0 0,1 1 0 0 0,0-1-1 0 0,0 1 1 0 0,1 0 0 0 0,0 0 0 0 0,0 0-1 0 0,1 1 1 0 0,1-1 0 0 0,0 1-1 0 0,0 0 1 0 0,0 9-93 0 0,2-15 56 0 0,0 1-1 0 0,0-1 1 0 0,0 0-1 0 0,0 0 1 0 0,1 0-1 0 0,0 0 1 0 0,0 0-1 0 0,0 0 1 0 0,0 0-1 0 0,1 0 1 0 0,0-1-1 0 0,0 1 1 0 0,0 0-1 0 0,1-1 1 0 0,-1 0-1 0 0,1 1 1 0 0,0-1-1 0 0,1 0 1 0 0,-1-1-1 0 0,1 1 1 0 0,-1 0-1 0 0,1-1 1 0 0,0 0-1 0 0,0 0 1 0 0,1 0-1 0 0,-1-1 1 0 0,0 1-1 0 0,1-1 1 0 0,0 0-1 0 0,-1 0 1 0 0,1-1-1 0 0,0 1 1 0 0,0-1 0 0 0,0 0-1 0 0,0 0 1 0 0,2-1-56 0 0,7 2 11 0 0,1-2 0 0 0,-1 0 0 0 0,1 0 0 0 0,-1-2 0 0 0,1 1 0 0 0,-1-2 1 0 0,0 0-1 0 0,0-1 0 0 0,0 0 0 0 0,0-1 0 0 0,-1-1 0 0 0,1 0 0 0 0,-1 0 1 0 0,-1-2-1 0 0,0 1 0 0 0,0-2 0 0 0,0 0 0 0 0,-1 0 0 0 0,5-6-11 0 0,4-4 8 0 0,-2-2 1 0 0,0 0-1 0 0,-2-1 0 0 0,0 0 0 0 0,-1-1 0 0 0,-2-1 0 0 0,0 0 0 0 0,-1-1 0 0 0,7-26-8 0 0,-6 8 0 0 0,-10 31 0 0 0,0-1 0 0 0,0 1-1 0 0,2 1 1 0 0,-1-1 0 0 0,2 0 0 0 0,-1 1 0 0 0,1 0-1 0 0,1 1 1 0 0,4-6 0 0 0,-10 15 1 0 0,0 0 0 0 0,0 0 0 0 0,0 0-1 0 0,0 1 1 0 0,1-1 0 0 0,-1 0 0 0 0,0 1 0 0 0,1-1 0 0 0,-1 1-1 0 0,0-1 1 0 0,1 1 0 0 0,-1 0 0 0 0,0-1 0 0 0,1 1-1 0 0,-1 0 1 0 0,1 0 0 0 0,-1 0 0 0 0,1 0 0 0 0,-1 0-1 0 0,0 0 1 0 0,1 0 0 0 0,-1 1 0 0 0,1-1 0 0 0,-1 1-1 0 0,0-1 1 0 0,1 1 0 0 0,-1-1 0 0 0,0 1 0 0 0,0 0 0 0 0,1-1-1 0 0,-1 1 1 0 0,0 0 0 0 0,0 0 0 0 0,0 0 0 0 0,0 0-1 0 0,0 0 1 0 0,0 0 0 0 0,0 0 0 0 0,0 0 0 0 0,0 1-1 0 0,3 3 12 0 0,0 0 1 0 0,0 1-1 0 0,0-1 1 0 0,0 1-1 0 0,-1 0 1 0 0,0 0-1 0 0,0 0 1 0 0,0 1-13 0 0,4 22 52 0 0,-2 0-1 0 0,0 0 1 0 0,-2 0 0 0 0,-1 1 0 0 0,-1-1 0 0 0,-2 1-1 0 0,-1-1 1 0 0,-1 1 0 0 0,-5 14-52 0 0,7-36 46 0 0,-1 0 0 0 0,1 0 0 0 0,-2-1 0 0 0,1 1 0 0 0,-1-1 0 0 0,-1 1 0 0 0,1-1 0 0 0,-1 0 0 0 0,0 0 0 0 0,-1-1 0 0 0,1 1 0 0 0,-1-1 0 0 0,-1 0 0 0 0,0 1-46 0 0,1-3 36 0 0,0-1 0 0 0,0 1 0 0 0,0-1 0 0 0,-1 0 0 0 0,1 0 0 0 0,-1-1 0 0 0,1 1 0 0 0,-1-1 0 0 0,0 0 0 0 0,0-1 0 0 0,0 0 0 0 0,0 0 0 0 0,0 0 0 0 0,0 0 0 0 0,0-1 0 0 0,0 0 0 0 0,0-1 0 0 0,-4 0-36 0 0,-14-2 18 0 0,0-2 1 0 0,0 0-1 0 0,0-2 0 0 0,1-1 0 0 0,0 0 1 0 0,-5-4-19 0 0,-53-28-1109 0 0,5-2-3410 0 0,76 42 4391 0 0,0 0 0 0 0,0 0 1 0 0,-1 0-1 0 0,1 0 0 0 0,0 0 1 0 0,0 0-1 0 0,-1 0 0 0 0,1 0 0 0 0,0-1 1 0 0,0 1-1 0 0,0 0 0 0 0,0 0 1 0 0,-1 0-1 0 0,1 0 0 0 0,0-1 1 0 0,0 1-1 0 0,0 0 0 0 0,0 0 1 0 0,-1-1-1 0 0,1 1 0 0 0,0 0 1 0 0,0 0-1 0 0,0 0 0 0 0,0-1 1 0 0,0 1-1 0 0,0 0 0 0 0,0 0 1 0 0,0-1-1 0 0,0 1 0 0 0,0 0 1 0 0,0 0-1 0 0,0-1 0 0 0,0 1 1 0 0,0 0-1 0 0,0 0 0 0 0,0-1 1 0 0,0 1-1 0 0,0 0 0 0 0,0 0 1 0 0,0-1-1 0 0,1 1 0 0 0,-1 0 0 0 0,0 0 1 0 0,0 0-1 0 0,0-1 0 0 0,0 1 1 0 0,0 0-1 0 0,1 0 0 0 0,-1 0 1 0 0,0 0-1 0 0,0-1 0 0 0,0 1 1 0 0,1 0-1 0 0,-1 0 0 0 0,0 0 1 0 0,0 0 127 0 0,14-8-3945 0 0,2 4 1961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157 369 96 0 0,'-1'4'738'0'0,"1"1"0"0"0,-1 0 0 0 0,0 0 0 0 0,0-1 0 0 0,-1 1 0 0 0,1-1 1 0 0,-1 1-1 0 0,0-1 0 0 0,0 0 0 0 0,-1 1 0 0 0,0 0-738 0 0,-35 46 4437 0 0,20-28-4315 0 0,6-6 219 0 0,1-1 779 0 0,-1-1-1 0 0,-1 0 1 0 0,-9 8-1120 0 0,22-22 72 0 0,0-1 0 0 0,0 0 1 0 0,0 0-1 0 0,0 1 0 0 0,-1-1 0 0 0,1 0 0 0 0,0 1 0 0 0,0-1 1 0 0,-1 0-1 0 0,1 0 0 0 0,0 0 0 0 0,-1 1 0 0 0,1-1 0 0 0,0 0 0 0 0,-1 0 1 0 0,1 0-1 0 0,0 0 0 0 0,-1 0 0 0 0,1 1 0 0 0,0-1 0 0 0,-1 0 1 0 0,1 0-1 0 0,0 0 0 0 0,-1 0 0 0 0,1 0 0 0 0,0 0 0 0 0,-1 0 0 0 0,1 0 1 0 0,0 0-1 0 0,-1-1 0 0 0,1 1 0 0 0,0 0 0 0 0,-1 0-72 0 0,0-11 854 0 0,9-18-735 0 0,11-12-126 0 0,3 1 0 0 0,1 1 0 0 0,2 1 0 0 0,1 1-1 0 0,2 1 1 0 0,2 1 0 0 0,1 2 0 0 0,2 1 0 0 0,1 2 0 0 0,7-4 7 0 0,-33 28-2 0 0,-1 0 1 0 0,1 1-1 0 0,0 0 0 0 0,0 1 1 0 0,1 0-1 0 0,-1 0 0 0 0,1 0 0 0 0,2 1 2 0 0,-9 2-1 0 0,1 0 1 0 0,-1 1-1 0 0,0-1 0 0 0,1 1 0 0 0,-1 0 0 0 0,1 0 0 0 0,-1 0 1 0 0,0 0-1 0 0,1 0 0 0 0,-1 0 0 0 0,0 1 0 0 0,1-1 0 0 0,-1 1 0 0 0,0 0 1 0 0,1 0-1 0 0,-1 0 0 0 0,0 0 0 0 0,0 0 0 0 0,0 0 0 0 0,0 0 0 0 0,0 1 1 0 0,0-1-1 0 0,0 1 0 0 0,0-1 0 0 0,-1 1 0 0 0,1 0 0 0 0,-1 0 1 0 0,1-1-1 0 0,-1 1 0 0 0,0 0 0 0 0,1 1 0 0 0,-1-1 0 0 0,0 0 0 0 0,0 1 1 0 0,3 8-3 0 0,0 0 0 0 0,-1 0 0 0 0,-1 0 0 0 0,1 0 0 0 0,-2 0-1 0 0,0 1 1 0 0,0-1 0 0 0,-1 1 0 0 0,0 4 3 0 0,-4 27-26 0 0,-6 37 26 0 0,4-40-12 0 0,-1 1 93 0 0,1-6-1022 0 0,5-28-2644 0 0,3-11-3448 0 0,10-38 1607 0 0,-1 14 3466 0 0</inkml:trace>
  <inkml:trace contextRef="#ctx0" brushRef="#br0" timeOffset="275.279">569 142 784 0 0,'20'-12'2768'0'0,"1"-2"1967"0"0,1 2 4246 0 0,64-21-6226 0 0,6 5-2877 0 0,25-1 122 0 0,-105 27-183 0 0,44-9-1288 0 0,-20 13-2913 0 0,-35-2 4196 0 0,0 0-1 0 0,-1 0 1 0 0,1 0-1 0 0,-1 0 1 0 0,1 0 0 0 0,-1 0-1 0 0,1 0 1 0 0,-1 1-1 0 0,1-1 1 0 0,-1 0-1 0 0,1 0 1 0 0,-1 1-1 0 0,1-1 1 0 0,-1 0 0 0 0,1 1-1 0 0,-1-1 1 0 0,1 0-1 0 0,-1 1 1 0 0,0-1-1 0 0,1 1 1 0 0,-1-1-1 0 0,0 0 1 0 0,1 1 0 0 0,-1-1-1 0 0,0 1 1 0 0,0-1-1 0 0,1 1 1 0 0,-1-1-1 0 0,0 1 1 0 0,0 0-1 0 0,0-1 1 0 0,0 1 0 0 0,0-1-1 0 0,0 1 1 0 0,0-1-1 0 0,0 1 1 0 0,0-1-1 0 0,0 1 1 0 0,0 0-1 0 0,0-1 1 0 0,0 1 0 0 0,0-1-1 0 0,0 1 1 0 0,-1-1-1 0 0,1 1 1 0 0,0-1-1 0 0,0 1 1 0 0,-1-1-1 0 0,1 1 1 0 0,0-1 0 0 0,0 1-1 0 0,-1-1 1 0 0,0 1 188 0 0,-11 9-2516 0 0</inkml:trace>
  <inkml:trace contextRef="#ctx0" brushRef="#br0" timeOffset="609.947">606 404 340 0 0,'-8'13'2099'0'0,"-7"13"2203"0"0,10-9 4800 0 0,10-18-4986 0 0,16-4-3288 0 0,74-25-902 0 0,-1-4 0 0 0,6-7 74 0 0,88-33-5677 0 0,-8 6-5040 0 0,-124 45 7924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54 220 0 0,'5'-4'10331'0'0,"15"0"-7179"0"0,34-3-4533 0 0,-39 5 2546 0 0,-1 1-1224 0 0,305-31 2851 0 0,-158 29-4388 0 0,-96 5-7190 0 0,31 7 8786 0 0,-82-7-2471 0 0,-2-2 344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11 444 0 0,'3'-2'306'0'0,"24"-6"5923"0"0,-26 8-6092 0 0,0 0 0 0 0,0 0-1 0 0,0 0 1 0 0,0 0 0 0 0,0 1 0 0 0,-1-1-1 0 0,1 0 1 0 0,0 1 0 0 0,0-1 0 0 0,0 0-1 0 0,0 1 1 0 0,-1-1 0 0 0,1 1 0 0 0,0-1-1 0 0,-1 1 1 0 0,1 0 0 0 0,0-1 0 0 0,-1 1-1 0 0,1 0 1 0 0,-1-1 0 0 0,1 1 0 0 0,-1 0-1 0 0,1 0 1 0 0,-1 0 0 0 0,1-1 0 0 0,-1 1-1 0 0,0 0 1 0 0,1 0 0 0 0,-1 1-137 0 0,10 32 679 0 0,-1 1 0 0 0,-2 0 0 0 0,-1 1 0 0 0,0 34-679 0 0,-2-29 55 0 0,1 0 1 0 0,2 0-1 0 0,8 25-55 0 0,-8-45-970 0 0,-2 0 1 0 0,0 1 0 0 0,0 11 969 0 0,-4-25-727 0 0,-1 0-1 0 0,1 0 0 0 0,-2 0 1 0 0,1 0-1 0 0,-1 0 0 0 0,-1 0 1 0 0,1 0-1 0 0,-1 0 0 0 0,0 0 1 0 0,-1 0-1 0 0,0 0 728 0 0,-11 18-1931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95 1996 0 0,'-35'34'14477'0'0,"138"-39"-13494"0"0,-1-5 0 0 0,50-12-983 0 0,-47 6 5 0 0,272-26-4082 0 0,-118 15-7199 0 0,-218 21 9165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1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111 493 2040 0 0,'-9'1'2873'0'0,"-3"-5"5524"0"0,10-1-1752 0 0,12-1-4677 0 0,36-6-1464 0 0,0 2-1 0 0,0 2 0 0 0,1 3 1 0 0,4 1-504 0 0,17-3 105 0 0,238-18-930 0 0,-241 23-4787 0 0,0 1-5398 0 0,-78 2 7687 0 0,-14 3 799 0 0</inkml:trace>
  <inkml:trace contextRef="#ctx0" brushRef="#br0" timeOffset="284.281">53 556 308 0 0,'-9'8'1125'0'0,"-23"23"2982"0"0,31-29-3454 0 0,-1 0 1 0 0,1 0-1 0 0,0 1 1 0 0,-1-1 0 0 0,1 0-1 0 0,0 1 1 0 0,0-1-1 0 0,1 1 1 0 0,-2 1-654 0 0,2-3 232 0 0,0 0 1 0 0,0-1 0 0 0,0 1 0 0 0,0-1 0 0 0,0 1-1 0 0,0 0 1 0 0,0-1 0 0 0,1 1 0 0 0,-1-1-1 0 0,0 1 1 0 0,0 0 0 0 0,0-1 0 0 0,1 1 0 0 0,-1-1-1 0 0,0 1 1 0 0,0 0 0 0 0,1-1 0 0 0,-1 1-1 0 0,1-1 1 0 0,-1 1 0 0 0,0-1 0 0 0,1 0 0 0 0,-1 1-1 0 0,1-1 1 0 0,-1 1 0 0 0,1-1-233 0 0,19 8 2212 0 0,24-5-1659 0 0,-42-3-395 0 0,108-3 472 0 0,80-15-630 0 0,110-26-1783 0 0,-261 38 1201 0 0,56-8-4721 0 0,-1-5-1 0 0,-1-4 1 0 0,25-12 5303 0 0,-57 11-2236 0 0</inkml:trace>
  <inkml:trace contextRef="#ctx0" brushRef="#br0" timeOffset="553.96">1262 137 2068 0 0,'-1'-1'556'0'0,"-1"0"0"0"0,1 1-1 0 0,0-1 1 0 0,0 0 0 0 0,0 0 0 0 0,0 0-1 0 0,0 0 1 0 0,0 0 0 0 0,0 0-1 0 0,0-1 1 0 0,0 1 0 0 0,0 0 0 0 0,0 0-1 0 0,1-1 1 0 0,-1 1 0 0 0,1-1-556 0 0,-1 2 255 0 0,1-1 1 0 0,0 0 0 0 0,0 0-1 0 0,1 1 1 0 0,-1-1-1 0 0,0 0 1 0 0,0 1 0 0 0,0-1-1 0 0,0 0 1 0 0,0 1-1 0 0,1-1 1 0 0,-1 1 0 0 0,0-1-1 0 0,1 0 1 0 0,-1 1-1 0 0,0-1 1 0 0,1 1 0 0 0,-1-1-1 0 0,1 1 1 0 0,-1-1-1 0 0,1 1 1 0 0,-1-1 0 0 0,1 1-1 0 0,0-1-255 0 0,4-2 470 0 0,0 0 1 0 0,1 0-1 0 0,0 1 0 0 0,-1 0 0 0 0,1 0 0 0 0,0 0 1 0 0,0 1-1 0 0,3-1-470 0 0,86-14 1177 0 0,1 4 0 0 0,39 2-1177 0 0,204 2 362 0 0,-338 8-361 0 0,271 4 70 0 0,-62 1-1702 0 0,-70-7-2564 0 0,-131 2 3663 0 0,64-6-5181 0 0,-68 5 4868 0 0,1 0 0 0 0,0 0 0 0 0,-1-1 0 0 0,1 1 1 0 0,0-1-1 0 0,-1-1 0 0 0,0 1 0 0 0,0-1 0 0 0,0 0 0 0 0,4-3 845 0 0,4-6-2436 0 0</inkml:trace>
  <inkml:trace contextRef="#ctx0" brushRef="#br0" timeOffset="813.939">1947 198 1148 0 0,'-63'195'14922'0'0,"22"-74"-6628"0"0,18-39-6226 0 0,13-39-698 0 0,1 2-1 0 0,-1 43-1369 0 0,6-29-2616 0 0,3 1-4965 0 0,1-57 6642 0 0,0-2 261 0 0,1 1-1 0 0,-1-1 1 0 0,0 1 0 0 0,0-1 0 0 0,0 1-1 0 0,0-1 1 0 0,0 1 0 0 0,-1-1 0 0 0,1 0-1 0 0,0 1 1 0 0,-1-1 0 0 0,1 1 0 0 0,0-1-1 0 0,-1 0 1 0 0,0 1 0 0 0,1-1 0 0 0,-1 0-1 0 0,0 1 1 0 0,0-1 0 0 0,0 0 0 0 0,0 0-1 0 0,0 0 1 0 0,0 0 0 0 0,0 0 678 0 0,0-1-1753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1972 0 0,'4'-4'1347'0'0,"1"1"0"0"0,0-1 1 0 0,0 1-1 0 0,0 0 0 0 0,0 1 0 0 0,3-2-1347 0 0,38-10 2475 0 0,51 1-3426 0 0,-72 11 1630 0 0,17-3-634 0 0,0 1-1 0 0,0 3 1 0 0,0 1-1 0 0,-1 2 1 0 0,1 2-1 0 0,0 2 1 0 0,13 5-45 0 0,-48-9 3 0 0,0 0 0 0 0,-1 0 0 0 0,1 1 0 0 0,0 0 0 0 0,-1 1 1 0 0,0-1-1 0 0,0 1 0 0 0,0 0 0 0 0,3 3-3 0 0,-7-5-1 0 0,-1-1 1 0 0,1 1-1 0 0,0 0 0 0 0,-1 0 1 0 0,1-1-1 0 0,-1 1 0 0 0,0 0 1 0 0,0 0-1 0 0,1 0 1 0 0,-1 0-1 0 0,0 1 0 0 0,-1-1 1 0 0,1 0-1 0 0,0 0 0 0 0,-1 0 1 0 0,1 1-1 0 0,-1-1 0 0 0,0 0 1 0 0,0 1-1 0 0,0-1 0 0 0,0 0 1 0 0,0 1-1 0 0,0-1 0 0 0,-1 0 1 0 0,1 1-1 0 0,-1-1 0 0 0,1 0 1 0 0,-1 0-1 0 0,0 0 0 0 0,-1 2 1 0 0,-6 11-2 0 0,-1-1-1 0 0,-1 0 1 0 0,0 0-1 0 0,-1-1 0 0 0,-1 0 1 0 0,0-1-1 0 0,-1 0 0 0 0,0-1 1 0 0,-3 1 2 0 0,-35 26 232 0 0,-46 23-232 0 0,93-59 19 0 0,-152 83 1733 0 0,74-43 2382 0 0,-10 11-4134 0 0,91-52 37 0 0,0 0 0 0 0,-1-1 0 0 0,1 1 0 0 0,0 0 0 0 0,-1 0 0 0 0,1 0 0 0 0,0 0 0 0 0,0 0 0 0 0,0 0 0 0 0,0 0 0 0 0,0 0 0 0 0,0 0 0 0 0,0 0 0 0 0,1 1 0 0 0,-1-1 0 0 0,0 0 0 0 0,1 0 0 0 0,-1 1 0 0 0,0-1 0 0 0,1 1 0 0 0,0-1 0 0 0,-1 1-37 0 0,2 0 23 0 0,-1-1 1 0 0,1 0-1 0 0,0 0 1 0 0,-1 1-1 0 0,1-1 1 0 0,0 0-1 0 0,0 0 1 0 0,0 0-1 0 0,0 0 1 0 0,0 0-1 0 0,0 0 1 0 0,0 0-1 0 0,0 0 1 0 0,0-1-1 0 0,1 1 1 0 0,-1 0-1 0 0,0-1 1 0 0,0 1-1 0 0,1 0 1 0 0,-1-1-1 0 0,1 0 1 0 0,-1 1 0 0 0,2-1-24 0 0,15 5 76 0 0,1 0 0 0 0,-1-2 1 0 0,1 0-1 0 0,0-1 0 0 0,0-1 1 0 0,12-1-77 0 0,38-3-15 0 0,12-4 15 0 0,-31 2 3 0 0,340-39-2579 0 0,-150 2-5866 0 0,-205 33 5283 0 0,-1 0 1 0 0,30-15 3158 0 0,-10 3-2158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2125 56 696 0 0,'1'0'183'0'0,"-1"-1"0"0"0,1 1 0 0 0,0-1 0 0 0,-1 0 0 0 0,1 1 0 0 0,-1-1 0 0 0,1 1 0 0 0,-1-1 0 0 0,1 0 0 0 0,-1 0 0 0 0,1 1 0 0 0,-1-1 0 0 0,1 0 0 0 0,-1 0 0 0 0,0 1 0 0 0,0-1 0 0 0,1 0 0 0 0,-1 0 0 0 0,0 0 0 0 0,0 0 0 0 0,0 1 0 0 0,0-1 0 0 0,0 0 0 0 0,0 0 0 0 0,0 0 0 0 0,0 0 0 0 0,0 1 0 0 0,-1-1 0 0 0,1 0 0 0 0,0 0 0 0 0,0 0 0 0 0,-1 1 0 0 0,1-1 0 0 0,-1 0 0 0 0,1 0 0 0 0,0 1 0 0 0,-1-1 0 0 0,1 0 0 0 0,-1 1 0 0 0,0-1 0 0 0,1 1 0 0 0,-1-1 0 0 0,0 0 0 0 0,1 1 0 0 0,-1-1 0 0 0,0 1 0 0 0,1 0 0 0 0,-1-1 0 0 0,0 1 0 0 0,0-1-183 0 0,-4-1 255 0 0,1 0 0 0 0,-1-1-1 0 0,0 1 1 0 0,1 1 0 0 0,-1-1 0 0 0,0 1 0 0 0,0 0-1 0 0,0 0-254 0 0,-40-3 735 0 0,1 2 0 0 0,0 2-1 0 0,-26 4-734 0 0,-132 21 2031 0 0,181-22-1721 0 0,-307 56 4212 0 0,-156 57-4522 0 0,445-106 108 0 0,-142 40 320 0 0,142-37-339 0 0,1 1 0 0 0,1 2 1 0 0,-20 13-90 0 0,49-25 9 0 0,1 1 1 0 0,-1-1-1 0 0,1 1 1 0 0,0 1-1 0 0,0 0 1 0 0,1-1-1 0 0,-3 5-9 0 0,8-9 10 0 0,0 0-1 0 0,0 1 1 0 0,0-1-1 0 0,0 1 1 0 0,0 0-1 0 0,0-1 1 0 0,0 1-1 0 0,1 0 1 0 0,-1-1-1 0 0,1 1 1 0 0,-1 0-1 0 0,1 0 1 0 0,0 0-1 0 0,-1-1 1 0 0,1 1-1 0 0,0 0 1 0 0,0 0-1 0 0,0 0 1 0 0,1 0-1 0 0,-1-1 1 0 0,0 1-1 0 0,1 0 1 0 0,-1 0-1 0 0,1-1 1 0 0,0 1-1 0 0,-1 0 1 0 0,1-1-1 0 0,0 1 1 0 0,0 0-1 0 0,0-1 1 0 0,0 1-1 0 0,0-1 1 0 0,1 0-1 0 0,-1 1 1 0 0,0-1-1 0 0,1 0 1 0 0,0 1-10 0 0,5 4 43 0 0,0-1 1 0 0,1 1 0 0 0,0-1-1 0 0,-1-1 1 0 0,2 0-1 0 0,-1 0 1 0 0,0 0 0 0 0,4 0-44 0 0,74 20 101 0 0,-65-19-90 0 0,85 15-28 0 0,-75-16-47 0 0,-1 2 0 0 0,1 1 0 0 0,-1 1 1 0 0,0 2-1 0 0,8 4 64 0 0,-36-13-6 0 0,-1-1-1 0 0,1 0 1 0 0,-1 1 0 0 0,1 0-1 0 0,-1-1 1 0 0,0 1-1 0 0,1 0 1 0 0,-1 0 0 0 0,0 0-1 0 0,1 0 1 0 0,-1 0-1 0 0,0 0 1 0 0,0 0 0 0 0,0 0-1 0 0,0 0 1 0 0,0 0 0 0 0,0 1-1 0 0,0-1 1 0 0,-1 0-1 0 0,1 1 1 0 0,0-1 0 0 0,-1 1-1 0 0,1-1 1 0 0,-1 1 0 0 0,1-1-1 0 0,-1 1 1 0 0,0-1-1 0 0,0 1 1 0 0,1-1 0 0 0,-1 1-1 0 0,0 1 7 0 0,-2 0-3 0 0,1 0-1 0 0,0 0 1 0 0,-1-1 0 0 0,0 1-1 0 0,0 0 1 0 0,0 0-1 0 0,0-1 1 0 0,0 0-1 0 0,0 1 1 0 0,0-1-1 0 0,-1 0 1 0 0,1 0 0 0 0,-1 0-1 0 0,0 0 1 0 0,0 0 3 0 0,-65 39 26 0 0,-2-3 0 0 0,-2-3 1 0 0,-1-3-1 0 0,-5-2-26 0 0,-43 19 57 0 0,42-16-5 0 0,23-11 22 0 0,1 2 0 0 0,1 3 0 0 0,-36 24-74 0 0,84-47 16 0 0,-1 1-1 0 0,1-1 0 0 0,1 1 0 0 0,-1 0 0 0 0,1 0 1 0 0,-5 7-16 0 0,9-11 6 0 0,0 0 0 0 0,1 0 1 0 0,-1 0-1 0 0,0 1 0 0 0,1-1 1 0 0,-1 0-1 0 0,0 0 0 0 0,1 1 1 0 0,0-1-1 0 0,-1 1 0 0 0,1-1 1 0 0,0 0-1 0 0,0 1 1 0 0,0-1-1 0 0,0 1 0 0 0,0-1 1 0 0,0 1-1 0 0,0-1 0 0 0,0 0 1 0 0,1 1-1 0 0,-1-1 0 0 0,0 0 1 0 0,1 1-1 0 0,-1-1 0 0 0,1 0 1 0 0,0 1-1 0 0,-1-1 0 0 0,1 0 1 0 0,0 0-1 0 0,0 0 0 0 0,0 1 1 0 0,0-1-1 0 0,0 0 0 0 0,0 0 1 0 0,0-1-1 0 0,0 1 0 0 0,0 0 1 0 0,0 0-1 0 0,2 0-6 0 0,5 4 24 0 0,0 0 0 0 0,0 0 1 0 0,1-1-1 0 0,0 0 0 0 0,0-1 0 0 0,0 0 0 0 0,0-1 1 0 0,6 2-25 0 0,82 9 60 0 0,-78-11-51 0 0,157 9 8 0 0,161-11-17 0 0,-176-2-7 0 0,549 15-356 0 0,-238 16-6746 0 0,-262-17-5239 0 0,-172-10 10123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395 179 1332 0 0,'-5'-5'1286'0'0,"0"2"-1"0"0,-1-1 1 0 0,1 0-1 0 0,-1 1 1 0 0,0 0 0 0 0,-2-1-1286 0 0,-43-12 3152 0 0,26 12-2607 0 0,1 0 1 0 0,-1 2-1 0 0,-3 0-545 0 0,16 2 250 0 0,-1 1 0 0 0,1 0 0 0 0,-1 0-1 0 0,1 1 1 0 0,0 1 0 0 0,0 0 0 0 0,0 1 0 0 0,-1 1-250 0 0,7-3 63 0 0,0 0 0 0 0,1 1-1 0 0,-1-1 1 0 0,1 1 0 0 0,-1 1 0 0 0,1-1 0 0 0,0 1 0 0 0,0 0 0 0 0,1 0-1 0 0,-1 0 1 0 0,1 1 0 0 0,0 0 0 0 0,0 0 0 0 0,0 0 0 0 0,1 0 0 0 0,0 0 0 0 0,-1 1-63 0 0,3-4 5 0 0,0 1 0 0 0,1-1 0 0 0,-1 0 0 0 0,0 1 0 0 0,1-1 0 0 0,-1 0 0 0 0,1 1 0 0 0,-1-1 0 0 0,1 1 1 0 0,0-1-1 0 0,0 0 0 0 0,0 1 0 0 0,1-1 0 0 0,-1 1 0 0 0,1-1 0 0 0,-1 0 0 0 0,1 1 0 0 0,0-1 0 0 0,-1 0 0 0 0,1 0 1 0 0,2 3-6 0 0,-1-2 26 0 0,0-1 1 0 0,1 1-1 0 0,-1 0 1 0 0,1-1-1 0 0,0 1 1 0 0,0-1 0 0 0,0 0-1 0 0,0 0 1 0 0,0 0-1 0 0,0 0 1 0 0,1-1 0 0 0,-1 1-1 0 0,2 0-26 0 0,7 2 89 0 0,1-1-1 0 0,-1 0 1 0 0,1-1 0 0 0,-1 0-1 0 0,1-1 1 0 0,0 0-1 0 0,11-2-88 0 0,-5 0 7 0 0,-1-2 0 0 0,1 0 0 0 0,-1-1 0 0 0,0-1 0 0 0,0-1 0 0 0,0 0 0 0 0,-1-1-1 0 0,0-1 1 0 0,0-1 0 0 0,-1 0 0 0 0,1-2-7 0 0,23-18-35 0 0,-2-1 1 0 0,-1-2-1 0 0,20-24 35 0 0,-46 45 0 0 0,1 1 0 0 0,0 0 0 0 0,1 0 0 0 0,0 2 0 0 0,0-1 0 0 0,1 2 0 0 0,0 0 0 0 0,13-5 0 0 0,-19 9 2 0 0,0 1-1 0 0,0 0 1 0 0,0 0 0 0 0,1 0-1 0 0,-1 1 1 0 0,0 0 0 0 0,1 1-1 0 0,-1 0 1 0 0,1 1-1 0 0,-1-1 1 0 0,0 1 0 0 0,1 1-1 0 0,-1 0 1 0 0,0 0-1 0 0,0 0 1 0 0,0 1 0 0 0,2 2-2 0 0,-6-4 7 0 0,-1 1 0 0 0,1 0 1 0 0,-1 0-1 0 0,0 0 0 0 0,0 1 1 0 0,0-1-1 0 0,-1 1 0 0 0,1 0 1 0 0,0-1-1 0 0,-1 1 0 0 0,0 0 0 0 0,1 1 1 0 0,-1-1-1 0 0,-1 0 0 0 0,1 1 1 0 0,0-1-1 0 0,-1 1 0 0 0,0-1 1 0 0,0 1-1 0 0,0-1 0 0 0,0 1 1 0 0,0 0-1 0 0,-1 0 0 0 0,1 0 1 0 0,-1-1-1 0 0,0 1 0 0 0,-1 0 1 0 0,1 0-1 0 0,0-1 0 0 0,-1 1 1 0 0,0 0-1 0 0,0 0 0 0 0,0 0-7 0 0,-2 5 19 0 0,-1 1-1 0 0,1 0 0 0 0,-1-1 0 0 0,-1 1 1 0 0,0-1-1 0 0,0 0 0 0 0,-1-1 1 0 0,0 1-1 0 0,-1-1 0 0 0,1 0 0 0 0,-7 5-18 0 0,-1-2 7 0 0,1-1-1 0 0,-1 0 1 0 0,-1-1-1 0 0,1-1 1 0 0,-1 0-1 0 0,-1-1 1 0 0,0 0-1 0 0,0-2 0 0 0,0 0 1 0 0,0 0-1 0 0,-1-2 1 0 0,0 0-1 0 0,0-1 1 0 0,0 0-1 0 0,-14-2-6 0 0,17 0-57 0 0,0-1 0 0 0,0 0 0 0 0,1-1 0 0 0,-1-1 0 0 0,0 0 0 0 0,1 0-1 0 0,0-2 1 0 0,0 0 0 0 0,0 0 0 0 0,1-1 0 0 0,-1 0 0 0 0,1-2 0 0 0,1 1 0 0 0,-1-1 0 0 0,2-1 0 0 0,-1 0-1 0 0,1 0 1 0 0,0-1 0 0 0,-5-7 57 0 0,7 3-3415 0 0,25 29-3512 0 0,3 2 3220 0 0,-2-4 1608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46 262 1164 0 0,'-2'1'407'0'0,"1"0"-1"0"0,-1-1 1 0 0,1 1-1 0 0,-1 0 1 0 0,1-1 0 0 0,-1 0-1 0 0,1 1 1 0 0,-1-1-1 0 0,0 0 1 0 0,1 0-1 0 0,-1 0 1 0 0,1 0 0 0 0,-1 0-1 0 0,0 0 1 0 0,1 0-1 0 0,-1-1 1 0 0,-1 1-407 0 0,2-1 172 0 0,0 0-1 0 0,0 1 1 0 0,0-1 0 0 0,0 1-1 0 0,1-1 1 0 0,-1 0 0 0 0,0 0-1 0 0,0 0 1 0 0,1 1-1 0 0,-1-1 1 0 0,0 0 0 0 0,1 0-1 0 0,-1 0 1 0 0,1 0 0 0 0,-1 0-1 0 0,1 0 1 0 0,-1 0 0 0 0,1 0-1 0 0,-1-1-171 0 0,1-2 125 0 0,-1 1 0 0 0,1-1-1 0 0,0 0 1 0 0,-1 0 0 0 0,2 1-1 0 0,-1-1 1 0 0,0 0 0 0 0,1 1-1 0 0,0-1 1 0 0,-1 0 0 0 0,2 1-1 0 0,-1-1 1 0 0,0 1 0 0 0,1-1-125 0 0,5-8 80 0 0,0 0 1 0 0,1 1 0 0 0,0 0 0 0 0,1 0 0 0 0,0 1 0 0 0,1 0 0 0 0,0 0-1 0 0,1 1 1 0 0,10-7-81 0 0,-2 3 70 0 0,0 1 0 0 0,1 1 1 0 0,1 1-1 0 0,-1 0 0 0 0,15-4-70 0 0,-29 12 17 0 0,1 0 0 0 0,-1 0 0 0 0,0 1 0 0 0,1 0 1 0 0,-1 0-1 0 0,0 0 0 0 0,1 1 0 0 0,-1-1 0 0 0,1 2 0 0 0,-1-1 1 0 0,1 1-1 0 0,-1 0 0 0 0,1 0 0 0 0,2 2-17 0 0,-5-2 8 0 0,-1 1 1 0 0,1 0-1 0 0,-1 0 0 0 0,0 0 1 0 0,0 0-1 0 0,0 1 0 0 0,0-1 0 0 0,0 1 1 0 0,0 0-1 0 0,-1 0 0 0 0,1 0 1 0 0,-1 0-1 0 0,0 0 0 0 0,0 1 0 0 0,0-1 1 0 0,0 0-1 0 0,-1 1 0 0 0,1 0 1 0 0,-1-1-1 0 0,0 1 0 0 0,0 0 0 0 0,0 0 1 0 0,-1 0-1 0 0,1 2-8 0 0,0 13 57 0 0,-1-1 0 0 0,-1 0 0 0 0,0 0 1 0 0,-1 0-1 0 0,-1 0 0 0 0,-1 0 0 0 0,-1 0 0 0 0,0-1 0 0 0,-3 5-57 0 0,-1 4-427 0 0,2 1 0 0 0,1 0 0 0 0,-1 15 427 0 0,2-27-1990 0 0,4-12-7333 0 0,-1-8 7395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2072 0 0,'35'-6'9305'0'0,"-1"-7"-4387"0"0,-2 0-3031 0 0,128-33-1079 0 0,1 6 1 0 0,2 8-1 0 0,2 7 1 0 0,78 1-809 0 0,212 4-1091 0 0,1 17-6525 0 0,-388 3 5677 0 0,120-4-7196 0 0,-142 1 7504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59 388 408 0 0,'0'3'608'0'0,"-1"-1"0"0"0,0 0 0 0 0,0 0 0 0 0,0 0-1 0 0,0 0 1 0 0,-1 0 0 0 0,1 0 0 0 0,0 0 0 0 0,-1 0 0 0 0,1 0 0 0 0,-1-1 0 0 0,0 1 0 0 0,1-1-1 0 0,-2 2-607 0 0,-14 16 970 0 0,14-15-827 0 0,-11 24 684 0 0,13-27-770 0 0,1-1 1 0 0,-1 1-1 0 0,1-1 1 0 0,0 1-1 0 0,-1-1 1 0 0,1 1-1 0 0,0 0 1 0 0,-1-1-1 0 0,1 1 1 0 0,0-1-1 0 0,0 1 1 0 0,0 0-1 0 0,0-1 1 0 0,0 1 0 0 0,0 0-1 0 0,0-1 1 0 0,0 1-1 0 0,0 0 1 0 0,0-1-1 0 0,0 1 1 0 0,0 0-1 0 0,0-1 1 0 0,0 1-1 0 0,1-1 1 0 0,-1 1-1 0 0,0 0 1 0 0,0-1-1 0 0,1 1 1 0 0,-1-1-1 0 0,0 1 1 0 0,1-1-1 0 0,-1 1 1 0 0,1-1-1 0 0,-1 1 1 0 0,0-1 0 0 0,1 1-58 0 0,2-2 167 0 0,-1 1 1 0 0,1-1 0 0 0,-1 1 0 0 0,1-1-1 0 0,-1 0 1 0 0,1 0 0 0 0,-1 0 0 0 0,0-1 0 0 0,1 1-1 0 0,-1-1 1 0 0,0 1 0 0 0,0-1 0 0 0,0 0 0 0 0,0 1-1 0 0,0-1 1 0 0,0 0 0 0 0,0-1-168 0 0,4-3 324 0 0,35-34 2767 0 0,34-44-3091 0 0,-32 35 234 0 0,17-14-234 0 0,-23 30 90 0 0,1 0 1 0 0,1 3-1 0 0,23-13-90 0 0,-41 31 29 0 0,-1 0-1 0 0,2 1 0 0 0,-1 1 1 0 0,2 1-1 0 0,-1 1 1 0 0,1 0-1 0 0,0 2 0 0 0,9 0-28 0 0,-24 4 0 0 0,1 1-1 0 0,-1 1 0 0 0,0 0 0 0 0,0 0 1 0 0,0 0-1 0 0,0 1 0 0 0,1 0 0 0 0,-1 1 0 0 0,0 0 1 0 0,0 0-1 0 0,-1 1 0 0 0,7 2 1 0 0,-10-3-2 0 0,0 1 1 0 0,0-1-1 0 0,0 1 1 0 0,0 0-1 0 0,-1 0 1 0 0,1 0-1 0 0,-1 1 1 0 0,0-1-1 0 0,0 1 1 0 0,0 0-1 0 0,0 0 1 0 0,-1 0-1 0 0,1 0 0 0 0,-1 0 1 0 0,0 0-1 0 0,0 1 1 0 0,-1-1-1 0 0,1 1 1 0 0,-1-1-1 0 0,0 1 1 0 0,0-1-1 0 0,-1 4 2 0 0,1 10-55 0 0,0 1 1 0 0,-2 0-1 0 0,-1 0 0 0 0,0 0 0 0 0,-1-1 0 0 0,-1 1 1 0 0,0-1-1 0 0,-2 0 0 0 0,-2 4 55 0 0,2-5-1690 0 0,-2-1 1 0 0,1 0-1 0 0,-6 7 1690 0 0,10-19-939 0 0,1 0-1 0 0,-1 0 1 0 0,0-1-1 0 0,0 1 1 0 0,0 0-1 0 0,-1-1 1 0 0,1 0-1 0 0,-1 0 1 0 0,0 0 0 0 0,1 0-1 0 0,-4 1 940 0 0,-9 3-2729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582 536 1872 0 0,'0'-1'287'0'0,"0"1"-1"0"0,0-1 0 0 0,0 1 1 0 0,0 0-1 0 0,1-1 1 0 0,-1 1-1 0 0,0-1 0 0 0,0 1 1 0 0,0 0-1 0 0,0-1 1 0 0,0 1-1 0 0,0 0 0 0 0,1-1 1 0 0,-1 1-1 0 0,0-1 0 0 0,0 1 1 0 0,1 0-1 0 0,-1-1 1 0 0,0 1-1 0 0,0 0 0 0 0,1 0 1 0 0,-1-1-1 0 0,0 1 1 0 0,1 0-1 0 0,-1 0 0 0 0,0-1 1 0 0,1 1-1 0 0,-1 0 1 0 0,0 0-1 0 0,1 0 0 0 0,-1 0 1 0 0,1 0-1 0 0,-1-1 1 0 0,1 1-287 0 0,17 3 2267 0 0,16 12-2547 0 0,10 15 823 0 0,-2 3 0 0 0,-2 2 1 0 0,8 10-544 0 0,8 6 666 0 0,6 1-666 0 0,7 3-144 0 0,72 54 237 0 0,-45-41-4788 0 0,-94-66 4224 0 0,0-1-1 0 0,0 0 1 0 0,-1 0-1 0 0,1 0 1 0 0,0 0-1 0 0,0 0 1 0 0,0 0-1 0 0,0 0 1 0 0,0 0-1 0 0,0-1 1 0 0,1 1 0 0 0,-1-1-1 0 0,0 1 1 0 0,0-1-1 0 0,0 0 1 0 0,0 0-1 0 0,2 0 472 0 0,3-6-2080 0 0</inkml:trace>
  <inkml:trace contextRef="#ctx0" brushRef="#br0" timeOffset="299.263">1200 559 1436 0 0,'-82'82'7159'0'0,"-1"0"-3523"0"0,-136 139-558 0 0,176-170-2930 0 0,29-34-1620 0 0,0-1-1 0 0,-14 13 1473 0 0,28-28-210 0 0,-1 0 0 0 0,1-1 0 0 0,-1 1 0 0 0,1 0 1 0 0,-1-1-1 0 0,1 1 0 0 0,-1-1 0 0 0,1 1 0 0 0,-1-1 0 0 0,0 1 1 0 0,1-1-1 0 0,-1 1 0 0 0,0-1 0 0 0,1 0 0 0 0,-1 1 0 0 0,0-1 1 0 0,0 0-1 0 0,1 0 0 0 0,-1 1 0 0 0,0-1 0 0 0,0 0 0 0 0,1 0 1 0 0,-1 0-1 0 0,0 0 0 0 0,0 0 0 0 0,0 0 0 0 0,1 0 0 0 0,-1 0 0 0 0,0-1 1 0 0,0 1-1 0 0,1 0 0 0 0,-1 0 0 0 0,0-1 0 0 0,0 1 0 0 0,1 0 1 0 0,-1-1-1 0 0,0 1 0 0 0,1-1 0 0 0,-1 1 0 0 0,0-1 0 0 0,1 1 1 0 0,-1-1-1 0 0,1 1 0 0 0,-1-1 0 0 0,1 1 0 0 0,-1-1 0 0 0,1 0 1 0 0,-1 0 209 0 0,-1-9-1892 0 0</inkml:trace>
  <inkml:trace contextRef="#ctx0" brushRef="#br0" timeOffset="814.471">1293 240 1668 0 0,'0'-1'439'0'0,"-1"-1"-1"0"0,1 1 1 0 0,-1 0 0 0 0,1 0-1 0 0,0-1 1 0 0,0 1 0 0 0,0-1-1 0 0,-1 1 1 0 0,1 0 0 0 0,0-1-1 0 0,1 1 1 0 0,-1 0 0 0 0,0-1-1 0 0,0 1 1 0 0,1 0 0 0 0,-1-1-1 0 0,1 1-438 0 0,-1 0 217 0 0,1 0-1 0 0,-1 0 1 0 0,1 0-1 0 0,0 0 0 0 0,-1 0 1 0 0,1 0-1 0 0,0 1 1 0 0,0-1-1 0 0,0 0 1 0 0,0 0-1 0 0,-1 1 1 0 0,1-1-1 0 0,0 0 0 0 0,0 1 1 0 0,0-1-1 0 0,1 1-216 0 0,0-1 64 0 0,0 0 0 0 0,0 1 0 0 0,0-1 0 0 0,1 1 0 0 0,-1 0 0 0 0,0 0 0 0 0,0-1 0 0 0,0 1 0 0 0,0 1 1 0 0,1-1-1 0 0,-1 0 0 0 0,0 0 0 0 0,0 1 0 0 0,0 0 0 0 0,0-1 0 0 0,0 1 0 0 0,0 0 0 0 0,0 0 0 0 0,2 1-64 0 0,-1 0 22 0 0,1 0 1 0 0,-1 0-1 0 0,0 0 1 0 0,0 0-1 0 0,0 1 0 0 0,-1-1 1 0 0,1 1-1 0 0,-1 0 1 0 0,1 0-1 0 0,-1 0 1 0 0,0 0-1 0 0,0 0 1 0 0,0 0-1 0 0,0 1 1 0 0,-1-1-1 0 0,1 1 1 0 0,-1-1-1 0 0,0 3-22 0 0,-1-3 166 0 0,0 0-1 0 0,0 0 1 0 0,0 0-1 0 0,-1 0 1 0 0,1 0-1 0 0,-1 0 1 0 0,0 0-1 0 0,0 0 1 0 0,0 0 0 0 0,0 0-1 0 0,0-1 1 0 0,-1 1-1 0 0,1 0 1 0 0,-1-1-1 0 0,0 1 1 0 0,0-1-1 0 0,0 1 1 0 0,0-1-1 0 0,0 0 1 0 0,0 0-1 0 0,0 0 1 0 0,-1 0-166 0 0,1 0 27 0 0,0-1 0 0 0,0 1 0 0 0,0 0 0 0 0,0-1 0 0 0,0 1 1 0 0,1 0-1 0 0,-1 0 0 0 0,1 0 0 0 0,-1 1 0 0 0,1-1 0 0 0,0 0 0 0 0,0 0 0 0 0,0 1 0 0 0,0-1 0 0 0,0 0 0 0 0,1 1 1 0 0,-1-1-1 0 0,1 1 0 0 0,-1-1 0 0 0,1 1 0 0 0,0 0 0 0 0,0-1 0 0 0,0 1 0 0 0,0-1 0 0 0,1 1 0 0 0,-1-1 0 0 0,1 2-27 0 0,1-2-4 0 0,-1 1 1 0 0,1 0-1 0 0,0-1 0 0 0,0 1 0 0 0,0-1 0 0 0,0 0 0 0 0,0 0 0 0 0,0 1 0 0 0,1-2 0 0 0,-1 1 0 0 0,1 0 0 0 0,0 0 1 0 0,-1-1-1 0 0,1 1 0 0 0,0-1 0 0 0,0 0 0 0 0,0 0 0 0 0,0 0 0 0 0,0 0 0 0 0,0-1 0 0 0,0 1 0 0 0,2-1 4 0 0,8 2-415 0 0,0 0 0 0 0,0-2 0 0 0,0 1 0 0 0,0-2 0 0 0,-1 0 0 0 0,1 0 0 0 0,10-3 415 0 0,-16 3-825 0 0,-1-1 0 0 0,-1 0 1 0 0,1 0-1 0 0,0 0 0 0 0,0 0 0 0 0,-1-1 0 0 0,1 0 0 0 0,-1 0 0 0 0,0-1 0 0 0,0 0 0 0 0,0 1 1 0 0,-1-2-1 0 0,1 1 0 0 0,-1 0 0 0 0,0-1 0 0 0,0 0 0 0 0,1-1 825 0 0,-2-3-1464 0 0</inkml:trace>
  <inkml:trace contextRef="#ctx0" brushRef="#br0" timeOffset="1196.567">1773 1 964 0 0,'4'5'1108'0'0,"1"1"1"0"0,-2-1-1 0 0,1 1 1 0 0,-1 0-1 0 0,0 0 0 0 0,2 4-1108 0 0,12 41 2967 0 0,-5-13-2029 0 0,15 35 1295 0 0,-3 0 1 0 0,1 20-2234 0 0,-17-58 355 0 0,-2 2 1 0 0,-1-1-1 0 0,-3 1 1 0 0,0 0-1 0 0,-4 30-355 0 0,-1-32-375 0 0,-2 0 0 0 0,-1-1 0 0 0,-2 0 0 0 0,-1 0-1 0 0,-2 0 1 0 0,-4 6 375 0 0,4-14-1651 0 0,-1 0 0 0 0,-2-1 1 0 0,0-1-1 0 0,-2 0 0 0 0,0-1 0 0 0,-1-1 0 0 0,-21 19 1651 0 0,-1-3-2508 0 0</inkml:trace>
  <inkml:trace contextRef="#ctx0" brushRef="#br0" timeOffset="1569.942">492 196 540 0 0,'-28'12'1323'0'0,"0"1"1"0"0,1 1-1 0 0,1 1 0 0 0,0 2 1 0 0,2 1-1 0 0,0 0 1 0 0,0 2-1 0 0,-11 14-1323 0 0,7-5 609 0 0,2 2 0 0 0,1 1 0 0 0,2 1 1 0 0,1 1-1 0 0,1 1 0 0 0,-1 9-609 0 0,6-14 378 0 0,2 1 0 0 0,2 1 0 0 0,1 1 1 0 0,1-1-1 0 0,-2 21-378 0 0,9-36 49 0 0,0-1 0 0 0,2 1 1 0 0,0 0-1 0 0,1 0 1 0 0,1 0-1 0 0,0 0 0 0 0,1 0 1 0 0,1 0-1 0 0,1 0 0 0 0,0-1 1 0 0,2 0-1 0 0,1 3-49 0 0,3 5-207 0 0,2-1 1 0 0,0-1-1 0 0,2 0 1 0 0,0 0-1 0 0,2-2 0 0 0,0 0 1 0 0,1 0-1 0 0,17 14 207 0 0,-12-15-1143 0 0,0-1 1 0 0,1-1-1 0 0,1-1 0 0 0,1-1 1 0 0,0 0-1 0 0,0-3 0 0 0,2 0 0 0 0,-1-1 1 0 0,2-2-1 0 0,-1 0 0 0 0,1-2 1 0 0,10 0 1142 0 0,29 1-1760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91 1372 0 0,'0'7'921'0'0,"-1"0"0"0"0,0 0 0 0 0,0-1 0 0 0,-1 1 1 0 0,1 0-1 0 0,-1 0 0 0 0,-1 0-921 0 0,-24 47 2549 0 0,7-24-1212 0 0,-2-1 0 0 0,-9 7-1337 0 0,27-31 360 0 0,-34 35 1701 0 0,27-30-1369 0 0,1 1-1 0 0,-1 0 0 0 0,2 1 0 0 0,0 0 0 0 0,0 0 0 0 0,-2 6-691 0 0,11-18 9 0 0,0 0-1 0 0,0 0 1 0 0,0 0 0 0 0,0 0 0 0 0,0 0-1 0 0,0 0 1 0 0,0 0 0 0 0,0 1-1 0 0,0-1 1 0 0,0 0 0 0 0,0 0-1 0 0,0 0 1 0 0,0 0 0 0 0,0 0-1 0 0,0 0 1 0 0,0 0 0 0 0,0 1-1 0 0,0-1 1 0 0,0 0 0 0 0,0 0-1 0 0,0 0 1 0 0,0 0 0 0 0,0 0-1 0 0,0 0 1 0 0,0 0 0 0 0,0 1-1 0 0,0-1 1 0 0,0 0 0 0 0,0 0-1 0 0,0 0 1 0 0,0 0 0 0 0,0 0-1 0 0,0 0 1 0 0,0 0 0 0 0,0 0-1 0 0,0 0 1 0 0,1 1 0 0 0,-1-1-1 0 0,0 0 1 0 0,0 0 0 0 0,0 0-1 0 0,0 0 1 0 0,0 0 0 0 0,0 0-1 0 0,0 0 1 0 0,0 0 0 0 0,1 0-1 0 0,-1 0 1 0 0,0 0 0 0 0,0 0-1 0 0,0 0 1 0 0,0 0 0 0 0,0 0 0 0 0,0 0-1 0 0,0 0 1 0 0,1 0 0 0 0,-1 0-1 0 0,0 0 1 0 0,0 0 0 0 0,0 0-1 0 0,0 0 1 0 0,0 0 0 0 0,0 0-1 0 0,0 0 1 0 0,1 0 0 0 0,-1 0-1 0 0,0 0 1 0 0,0 0 0 0 0,0-1-1 0 0,0 1-8 0 0,16-6 257 0 0,15-13-75 0 0,43-39-110 0 0,-2-4 1 0 0,3-10-73 0 0,50-43-32 0 0,-104 96 25 0 0,-11 9-2 0 0,1 0 0 0 0,0 1 0 0 0,1 0 1 0 0,0 0-1 0 0,0 2 0 0 0,1-1 0 0 0,0 2 1 0 0,4-3 8 0 0,-16 9-2 0 0,0 0 0 0 0,-1 0 0 0 0,1 0 0 0 0,0-1 0 0 0,-1 1 0 0 0,1 0 0 0 0,0 0 1 0 0,-1 0-1 0 0,1 0 0 0 0,0 0 0 0 0,-1 0 0 0 0,1 1 0 0 0,0-1 0 0 0,0 0 0 0 0,-1 0 1 0 0,1 0-1 0 0,0 1 0 0 0,-1-1 0 0 0,1 0 0 0 0,-1 1 0 0 0,1-1 0 0 0,0 0 0 0 0,-1 1 1 0 0,1-1-1 0 0,-1 1 0 0 0,1-1 0 0 0,-1 1 0 0 0,1-1 0 0 0,-1 1 0 0 0,0-1 0 0 0,1 1 1 0 0,-1 0-1 0 0,0-1 0 0 0,1 1 0 0 0,-1 0 0 0 0,0-1 0 0 0,0 1 0 0 0,1 0 0 0 0,-1-1 0 0 0,0 1 1 0 0,0 0-1 0 0,0-1 0 0 0,0 1 0 0 0,0 0 0 0 0,0-1 0 0 0,0 1 0 0 0,0 0 0 0 0,0 0 2 0 0,-4 39-10 0 0,3-34 11 0 0,-5 24 6 0 0,-1 0 0 0 0,-8 19-7 0 0,8-31-50 0 0,1 1 0 0 0,1 1 0 0 0,0-1-1 0 0,2 1 1 0 0,0 0 0 0 0,2-1 0 0 0,0 15 50 0 0,1-32-163 0 0,0-1 1 0 0,0 1-1 0 0,0 0 1 0 0,0 0-1 0 0,1 0 0 0 0,-1 0 1 0 0,1 0-1 0 0,0 0 1 0 0,-1 0-1 0 0,1-1 0 0 0,0 1 1 0 0,1 1 162 0 0,-2-3-196 0 0,1 1 0 0 0,-1-1 0 0 0,0 0-1 0 0,1 1 1 0 0,-1-1 0 0 0,0 0 0 0 0,1 0 0 0 0,-1 1 0 0 0,1-1 0 0 0,-1 0 0 0 0,0 0 0 0 0,1 0 0 0 0,-1 0 0 0 0,1 0-1 0 0,-1 0 1 0 0,1 1 0 0 0,-1-1 0 0 0,1 0 0 0 0,-1 0 0 0 0,0 0 0 0 0,1 0 0 0 0,-1-1 0 0 0,1 1 0 0 0,-1 0 0 0 0,1 0-1 0 0,-1 0 1 0 0,0 0 0 0 0,1 0 0 0 0,-1 0 0 0 0,1-1 0 0 0,-1 1 196 0 0,19-17-7287 0 0,-8 1 5532 0 0,-1-3-389 0 0</inkml:trace>
  <inkml:trace contextRef="#ctx0" brushRef="#br0" timeOffset="202.103">690 141 272 0 0,'16'-1'3723'0'0,"1"-1"0"0"0,-1-1 1 0 0,1 0-1 0 0,-1-1 0 0 0,11-5-3723 0 0,6-1 2105 0 0,0 2-3507 0 0,10 0 1540 0 0,0 2 0 0 0,4 2-138 0 0,-32 3-354 0 0,0 1-1 0 0,-1 0 1 0 0,1 1-1 0 0,0 0 0 0 0,-1 2 1 0 0,1-1-1 0 0,13 6 355 0 0,-26-8-406 0 0,-1 1 0 0 0,1-1 1 0 0,-1 1-1 0 0,1 0 0 0 0,-1-1 0 0 0,0 1 1 0 0,1 0-1 0 0,-1 0 0 0 0,0 0 0 0 0,1 0 1 0 0,-1 0-1 0 0,0 0 0 0 0,0 0 0 0 0,0 1 1 0 0,0-1-1 0 0,0 1 406 0 0,-1-2-274 0 0,1 1 1 0 0,-1 0-1 0 0,0 0 1 0 0,0 0-1 0 0,0 0 1 0 0,0-1-1 0 0,0 1 1 0 0,0 0-1 0 0,0 0 1 0 0,-1 0-1 0 0,1 0 1 0 0,0-1-1 0 0,0 1 1 0 0,-1 0-1 0 0,1 0 1 0 0,0-1-1 0 0,-1 1 1 0 0,1 0-1 0 0,-1 0 1 0 0,1-1-1 0 0,-1 1 1 0 0,1 0-1 0 0,-1-1 1 0 0,1 1-1 0 0,-1-1 1 0 0,0 1-1 0 0,1-1 1 0 0,-1 1-1 0 0,0-1 1 0 0,0 1 273 0 0,-12 9-2068 0 0</inkml:trace>
  <inkml:trace contextRef="#ctx0" brushRef="#br0" timeOffset="421.948">825 296 280 0 0,'-6'8'1426'0'0,"-15"13"4300"0"0,2-16 3368 0 0,70-13-5882 0 0,-14 1-3179 0 0,68-5 501 0 0,66-11-5841 0 0,-132 15 1126 0 0,0-1 0 0 0,-1-2-1 0 0,15-7 4182 0 0,-11 0-2066 0 0</inkml:trace>
  <inkml:trace contextRef="#ctx0" brushRef="#br0" timeOffset="684.442">1738 141 1800 0 0,'12'19'2532'0'0,"-5"2"249"0"0,-7 4 115 0 0,-5 0-976 0 0,-2 6-932 0 0,3 1-548 0 0,-1-1-244 0 0,0-1-124 0 0,3-1-72 0 0,2-2-216 0 0,0-1-412 0 0,2-6-736 0 0,1-1-868 0 0,1-6-384 0 0,1-7 19 0 0,0-2 313 0 0,-3-8 700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1444 0 0,'-24'-3'5671'0'0,"18"1"-2666"0"0,18 0-2627 0 0,88-3 2238 0 0,91 9-2616 0 0,7-1 146 0 0,-134-3-346 0 0,1-1-2128 0 0,16-3 2328 0 0,-60 2-3057 0 0,0-2 0 0 0,0 0 0 0 0,8-3 3057 0 0,-21 4-1557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1104 0 0,'-7'13'1754'0'0,"5"-8"-564"0"0,0 0 1 0 0,0 0 0 0 0,-1-1 0 0 0,0 1 0 0 0,0-1 0 0 0,0 1 0 0 0,0-1 0 0 0,-1 0-1191 0 0,4-4 172 0 0,-1 0-1 0 0,1 0 0 0 0,0 1 1 0 0,-1-1-1 0 0,1 0 1 0 0,0 0-1 0 0,0 1 1 0 0,-1-1-1 0 0,1 0 0 0 0,0 0 1 0 0,0 1-1 0 0,-1-1 1 0 0,1 0-1 0 0,0 1 1 0 0,0-1-1 0 0,0 0 0 0 0,0 1 1 0 0,-1-1-1 0 0,1 0 1 0 0,0 1-1 0 0,0-1 1 0 0,0 0-1 0 0,0 1 0 0 0,0-1 1 0 0,0 1-1 0 0,0-1 1 0 0,0 0-1 0 0,0 1 1 0 0,0-1-1 0 0,0 0 0 0 0,0 1 1 0 0,0-1-1 0 0,1 0 1 0 0,-1 1-1 0 0,0-1 1 0 0,0 1-172 0 0,14 6 1508 0 0,20-3-1569 0 0,21-5 105 0 0,0-2 0 0 0,-1-3 0 0 0,22-6-44 0 0,61-7-990 0 0,17 10-4642 0 0,41-5-5947 0 0,-143 7 9776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359 300 0 0,'0'-2'244'0'0,"-1"1"1"0"0,0 0-1 0 0,1 0 0 0 0,-1 0 0 0 0,0 0 0 0 0,0 0 1 0 0,0 0-1 0 0,0 0 0 0 0,0 0 0 0 0,0 0 1 0 0,0 0-1 0 0,0 0 0 0 0,0 0 0 0 0,0 1 1 0 0,0-1-1 0 0,-1 0 0 0 0,1 1 0 0 0,0-1 1 0 0,0 1-1 0 0,-1 0 0 0 0,1-1 0 0 0,0 1 1 0 0,-2 0-245 0 0,-34-4 2983 0 0,33 4-2694 0 0,-35 0 1593 0 0,-1 2 1 0 0,1 2 0 0 0,0 1-1 0 0,-21 7-1882 0 0,-11 6 2450 0 0,1 2 0 0 0,-1 5-2450 0 0,68-24 49 0 0,-26 9 478 0 0,1 2-1 0 0,-1 1 1 0 0,-16 11-527 0 0,39-21 39 0 0,0 1 0 0 0,0-1-1 0 0,1 1 1 0 0,-1 0 0 0 0,1 1 0 0 0,0 0 0 0 0,0-1 0 0 0,1 1 0 0 0,-1 1 0 0 0,1-1 0 0 0,0 1 0 0 0,1 0 0 0 0,-1 0 0 0 0,1 0 0 0 0,0 0 0 0 0,1 0 0 0 0,-1 1 0 0 0,1-1 0 0 0,0 5-39 0 0,2-6 5 0 0,0 0 0 0 0,0 1 1 0 0,1-1-1 0 0,0 1 0 0 0,0-1 0 0 0,0 0 1 0 0,1 0-1 0 0,-1 0 0 0 0,1 0 1 0 0,0 0-1 0 0,1 0 0 0 0,-1 0 0 0 0,1-1 1 0 0,0 1-6 0 0,2 4 7 0 0,-1-2-6 0 0,1-1 1 0 0,-1 1 0 0 0,1-1 0 0 0,0 0 0 0 0,1 0 0 0 0,0-1 0 0 0,-1 0 0 0 0,4 3-2 0 0,272 205-3 0 0,-269-204 2 0 0,14 9-5 0 0,0 2 0 0 0,1 4 6 0 0,-22-20-2 0 0,0 1 1 0 0,0 0-1 0 0,-1 1 1 0 0,0-1-1 0 0,0 1 1 0 0,0 0 0 0 0,-1 0-1 0 0,0 0 1 0 0,0 1-1 0 0,1 2 2 0 0,-3-6 0 0 0,0 0-1 0 0,0 0 1 0 0,-1 1 0 0 0,1-1-1 0 0,-1 0 1 0 0,0 0 0 0 0,0 1-1 0 0,0-1 1 0 0,0 0 0 0 0,0 0-1 0 0,-1 1 1 0 0,1-1-1 0 0,-1 0 1 0 0,0 0 0 0 0,0 0-1 0 0,0 0 1 0 0,-1 0 0 0 0,1 1 0 0 0,-2 1-1 0 0,-1 0-1 0 0,1 0 1 0 0,-1 0 0 0 0,0 0 0 0 0,-1-1 0 0 0,1 1 0 0 0,-1-1 0 0 0,0 0 0 0 0,-2 1 1 0 0,-11 7-2 0 0,-1-1-1 0 0,0-1 1 0 0,0-1 0 0 0,-1-1-1 0 0,-3 1 3 0 0,-21 7-59 0 0,1-3 0 0 0,-2-1 0 0 0,0-3 0 0 0,-21 2 59 0 0,46-8-44 0 0,0-2 1 0 0,1 0-1 0 0,-1-1 1 0 0,0-1 0 0 0,0-1-1 0 0,1-1 1 0 0,-1 0 0 0 0,1-2-1 0 0,0 0 1 0 0,0-1 0 0 0,-11-6 43 0 0,21 8-197 0 0,1-1 0 0 0,-1 0 0 0 0,1 0 0 0 0,0-1 0 0 0,1 0 0 0 0,-1 0 0 0 0,1-1 0 0 0,-1-2 197 0 0,2 2-627 0 0,0-1 0 0 0,1 0 0 0 0,0 0 0 0 0,0 0 0 0 0,0 0 0 0 0,2-1 0 0 0,-1 1 0 0 0,1-1 0 0 0,0 0 0 0 0,1-1 0 0 0,-2-7 627 0 0,2-2-1162 0 0,1 1 0 0 0,1-1 0 0 0,0 1 0 0 0,1-1 0 0 0,1 1 0 0 0,1-1-1 0 0,1 1 1 0 0,0 0 0 0 0,2 0 0 0 0,3-8 1162 0 0,20-45-2435 0 0</inkml:trace>
  <inkml:trace contextRef="#ctx0" brushRef="#br0" timeOffset="182.052">1019 285 2356 0 0,'52'14'6010'0'0,"69"15"7457"0"0,-40-15-12319 0 0,-51-12-912 0 0,-1-1-1 0 0,1 0 1 0 0,0-3-236 0 0,0 0-1226 0 0,-1-2 1 0 0,0-1-1 0 0,4-2 1226 0 0,-12 1-1938 0 0,1 0 0 0 0,-1-2 1 0 0,0 0-1 0 0,-1-1 0 0 0,0-1 0 0 0,0-1 0 0 0,-1-1 1 0 0,0-1-1 0 0,11-10 1938 0 0,1-6-2151 0 0</inkml:trace>
  <inkml:trace contextRef="#ctx0" brushRef="#br0" timeOffset="387.201">1958 0 104 0 0,'-1'17'2502'0'0,"0"0"-1"0"0,-1-1 1 0 0,-1 1 0 0 0,-1 0 0 0 0,0 1-2502 0 0,-29 79 5988 0 0,20-65-5228 0 0,2 1 0 0 0,2 0 0 0 0,-1 9-760 0 0,9-32-19 0 0,0 0 0 0 0,0 0-1 0 0,1-1 1 0 0,0 1 0 0 0,1 2 19 0 0,9 47-3772 0 0,-3-18-2070 0 0,-4 2-3312 0 0,-3-32 7305 0 0</inkml:trace>
  <inkml:trace contextRef="#ctx0" brushRef="#br0" timeOffset="692.994">1953 1135 1232 0 0,'-10'12'3034'0'0,"1"1"8022"0"0,15-13-7008 0 0,10-7-3855 0 0,13-9-71 0 0,0-1 0 0 0,-1-2 0 0 0,-1-1 0 0 0,-1 0 0 0 0,-1-2 0 0 0,0-1 0 0 0,-2-2 1 0 0,19-24-123 0 0,21-35-1215 0 0,-4-3 1 0 0,6-20 1214 0 0,-11 19-1499 0 0,-32 53 1337 0 0,1 0 0 0 0,2 2 1 0 0,1 1-1 0 0,16-13 162 0 0,-42 44 104 0 0,1 0-1 0 0,0 0 1 0 0,0 0-1 0 0,0 0 1 0 0,0 0-1 0 0,0 0 1 0 0,0 0-1 0 0,0 0 1 0 0,0 0-1 0 0,0 1 1 0 0,0-1-1 0 0,0 1 1 0 0,0-1-1 0 0,1 1 1 0 0,-1-1-1 0 0,0 1 1 0 0,1-1-1 0 0,-1 1 1 0 0,0 0-1 0 0,0 0 1 0 0,1 0-1 0 0,-1 0-103 0 0,0 0 80 0 0,-1 1-1 0 0,1 0 1 0 0,-1-1-1 0 0,1 1 1 0 0,-1 0-1 0 0,1-1 1 0 0,-1 1-1 0 0,1 0 1 0 0,-1 0 0 0 0,0-1-1 0 0,1 1 1 0 0,-1 0-1 0 0,0 0 1 0 0,0 0-1 0 0,0 0 1 0 0,0-1-1 0 0,0 1 1 0 0,0 0-1 0 0,0 0 1 0 0,0 0 0 0 0,0 0-1 0 0,0 0 1 0 0,0 0-80 0 0,-2 12 419 0 0,0-1 0 0 0,-1 0 0 0 0,-3 10-419 0 0,-5 13 211 0 0,-144 440 1118 0 0,145-444-1334 0 0,-2-1-1 0 0,-1-1 0 0 0,-7 9 6 0 0,17-31-271 0 0,-1-1 0 0 0,0 0 0 0 0,0 0 0 0 0,0 0 0 0 0,-1 0 0 0 0,0 0 0 0 0,0-1 0 0 0,-1 0 0 0 0,1 0 0 0 0,-1-1 0 0 0,0 0 0 0 0,0 0 1 0 0,-1 0-1 0 0,1 0 0 0 0,-1-1 0 0 0,0 0 0 0 0,-3 0 271 0 0,7-2-493 0 0,0-1 0 0 0,0 1 0 0 0,0-1 0 0 0,0 0 0 0 0,0 0 0 0 0,0 0 1 0 0,0 0-1 0 0,0-1 0 0 0,0 1 0 0 0,-1-1 0 0 0,1 0 0 0 0,0 0 0 0 0,1 0 1 0 0,-1 0-1 0 0,0-1 0 0 0,0 1 0 0 0,0-1 0 0 0,0 0 493 0 0,-2-2-914 0 0,0 0-1 0 0,1 0 1 0 0,-1 0 0 0 0,1 0-1 0 0,0-1 1 0 0,0 0 0 0 0,1 0 0 0 0,-3-4 914 0 0,-9-18-1864 0 0</inkml:trace>
  <inkml:trace contextRef="#ctx0" brushRef="#br0" timeOffset="942.487">2270 688 2084 0 0,'7'6'3429'0'0,"-3"-2"455"0"0,3 3 204 0 0,0-5-815 0 0,5 0-1417 0 0,4-2-1020 0 0,3-2-460 0 0,9-2-192 0 0,5-1-104 0 0,6-1-112 0 0,5-2-316 0 0,3-1-580 0 0,7 1-880 0 0,2-3-1141 0 0,4-1-663 0 0,3-1-24 0 0,0-1 423 0 0,2-3 797 0 0</inkml:trace>
  <inkml:trace contextRef="#ctx0" brushRef="#br0" timeOffset="1272.591">3616 392 492 0 0,'-20'-1'3479'0'0,"0"-1"0"0"0,1-1 0 0 0,-1-1 0 0 0,-2-1-3479 0 0,-50-8 4426 0 0,29 9-3414 0 0,1 2-1 0 0,-1 1 0 0 0,1 3 0 0 0,-13 3-1011 0 0,34-3 223 0 0,0 2 0 0 0,0 0 0 0 0,0 1 0 0 0,0 1 0 0 0,1 2 1 0 0,0-1-1 0 0,1 2 0 0 0,0 1 0 0 0,-8 5-223 0 0,23-13 21 0 0,1 1 0 0 0,-1-1 1 0 0,1 1-1 0 0,0 0 0 0 0,-1 0 0 0 0,1 0 0 0 0,1 0 0 0 0,-1 1 1 0 0,0-1-1 0 0,1 1 0 0 0,0-1 0 0 0,-1 1 0 0 0,2 0 1 0 0,-1 0-1 0 0,0 0 0 0 0,1 0 0 0 0,0 0 0 0 0,0 0 1 0 0,-1 4-22 0 0,2-2 2 0 0,0-1 1 0 0,1 0 0 0 0,-1 0-1 0 0,1 0 1 0 0,0 0-1 0 0,1 0 1 0 0,-1-1 0 0 0,1 1-1 0 0,0 0 1 0 0,0-1 0 0 0,0 1-1 0 0,1-1 1 0 0,0 1-1 0 0,0-1 1 0 0,0 0 0 0 0,0 0-1 0 0,0-1 1 0 0,2 2-3 0 0,30 28-16 0 0,2-1 1 0 0,1-2-1 0 0,34 20 16 0 0,-11-7-91 0 0,26 24 91 0 0,-71-52-37 0 0,1 0 0 0 0,-2 1 0 0 0,0 1-1 0 0,-1 0 1 0 0,-1 1 0 0 0,0 0 0 0 0,-1 2 37 0 0,-11-17-7 0 0,1 0 0 0 0,0 0 1 0 0,-1 0-1 0 0,1 0 0 0 0,-1 1 0 0 0,0-1 1 0 0,0 0-1 0 0,0 1 0 0 0,0-1 1 0 0,-1 1-1 0 0,0-1 0 0 0,1 1 0 0 0,-1-1 1 0 0,0 1-1 0 0,-1-1 0 0 0,1 1 0 0 0,-1-1 1 0 0,1 0-1 0 0,-1 1 0 0 0,0-1 0 0 0,0 0 1 0 0,-1 1-1 0 0,1-1 0 0 0,-1 0 0 0 0,1 0 1 0 0,-1 0-1 0 0,0 0 0 0 0,0 0 0 0 0,-1-1 1 0 0,1 1-1 0 0,0 0 0 0 0,-1-1 0 0 0,0 0 1 0 0,1 0-1 0 0,-1 0 0 0 0,0 0 0 0 0,0 0 1 0 0,-2 1 6 0 0,-11 5 1 0 0,0 0 1 0 0,-1-1-1 0 0,1 0 1 0 0,-1-2-1 0 0,-1 0 1 0 0,1-1 0 0 0,-1 0-2 0 0,-32 4-75 0 0,0-1 0 0 0,0-2 0 0 0,0-3 0 0 0,-41-4 75 0 0,55 0-801 0 0,1-2 0 0 0,0-2 0 0 0,0-1 1 0 0,-15-7 800 0 0,40 11-941 0 0,0-1 0 0 0,0 0 0 0 0,1 0 1 0 0,-1-1-1 0 0,1-1 0 0 0,-2 0 941 0 0,9 4-458 0 0,0 1-1 0 0,0-1 0 0 0,0 1 1 0 0,0-1-1 0 0,0 0 1 0 0,0 0-1 0 0,0 1 0 0 0,0-1 1 0 0,1-1-1 0 0,-1 1 1 0 0,1 0-1 0 0,-1 0 0 0 0,1-1 1 0 0,0 1-1 0 0,0 0 1 0 0,0-1-1 0 0,0 1 1 0 0,1-1-1 0 0,-1 1 0 0 0,1-1 1 0 0,-1 0-1 0 0,1 1 1 0 0,0-1-1 0 0,0 1 0 0 0,0-1 1 0 0,0 0-1 0 0,1-1 459 0 0,7-15-2332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2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 1028 0 0,'1'-1'329'0'0,"-1"0"0"0"0,0-1 0 0 0,1 1 0 0 0,-1 0 0 0 0,0-1 0 0 0,0 1 0 0 0,0-1 0 0 0,0 1 0 0 0,0 0-1 0 0,0-1 1 0 0,-1 1 0 0 0,1 0 0 0 0,0-1 0 0 0,-1 1 0 0 0,1 0 0 0 0,-1-1 0 0 0,1 1 0 0 0,-1 0 0 0 0,1 0 0 0 0,-1 0 0 0 0,0 0 0 0 0,0-1 0 0 0,0 1 0 0 0,0 0-329 0 0,-5-9 887 0 0,50 14-451 0 0,-5-1-72 0 0,0-3 0 0 0,0-1 1 0 0,0-2-1 0 0,0-1 0 0 0,25-7-364 0 0,-13 2-744 0 0,1 2 1 0 0,37 2 743 0 0,-88 5 405 0 0,13-1-3777 0 0,-12-1 99 0 0,-7-2 1229 0 0,-4 0 476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1 152 0 0,'0'0'142'0'0,"1"0"1"0"0,-1 0-1 0 0,1 0 0 0 0,-1 0 0 0 0,1 0 1 0 0,-1 1-1 0 0,1-1 0 0 0,-1 0 0 0 0,1 0 1 0 0,-1 0-1 0 0,1 1 0 0 0,-1-1 0 0 0,1 0 1 0 0,-1 1-1 0 0,0-1 0 0 0,1 0 0 0 0,-1 1 1 0 0,0-1-1 0 0,1 1 0 0 0,-1-1 0 0 0,0 1 1 0 0,1-1-1 0 0,-1 0 0 0 0,0 1 1 0 0,0-1-1 0 0,0 1 0 0 0,1-1 0 0 0,-1 1 1 0 0,0-1-1 0 0,0 1 0 0 0,0 0 0 0 0,0-1 1 0 0,0 1-1 0 0,0-1 0 0 0,0 1 0 0 0,0-1 1 0 0,0 1-1 0 0,0-1 0 0 0,0 1 0 0 0,0-1 1 0 0,-1 1-1 0 0,1-1 0 0 0,0 1-142 0 0,-8 31 1080 0 0,4-20-802 0 0,-3 18-246 0 0,1-1 1 0 0,2 1-1 0 0,1 1 1 0 0,2-1-1 0 0,0 0 1 0 0,3 0-1 0 0,0 0 1 0 0,2 1 0 0 0,1-2-1 0 0,3 10-32 0 0,-5-28-1130 0 0,0 1 0 0 0,-1-1 1 0 0,0 1-1 0 0,-1-1 0 0 0,0 1 1130 0 0,-1 1-1559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1804 0 0,'-32'-11'9539'0'0,"27"5"-7917"0"0,21 2-1543 0 0,35 0-27 0 0,-4-1-64 0 0,0 2 0 0 0,0 2 0 0 0,0 2 0 0 0,1 2 1 0 0,20 5 11 0 0,-64-7-15 0 0,1 0 0 0 0,-1 0 1 0 0,0 1-1 0 0,1-1 1 0 0,-1 1-1 0 0,0 0 1 0 0,0 1-1 0 0,0-1 0 0 0,0 1 1 0 0,0-1-1 0 0,2 4 15 0 0,-4-5-11 0 0,-1 0-1 0 0,0 0 0 0 0,-1 0 0 0 0,1 1 1 0 0,0-1-1 0 0,0 0 0 0 0,-1 1 1 0 0,1-1-1 0 0,0 0 0 0 0,-1 1 0 0 0,1-1 1 0 0,-1 1-1 0 0,0-1 0 0 0,1 1 1 0 0,-1-1-1 0 0,0 1 0 0 0,0-1 0 0 0,0 1 1 0 0,0-1-1 0 0,0 1 0 0 0,-1-1 1 0 0,1 1-1 0 0,0-1 0 0 0,-1 1 0 0 0,1-1 1 0 0,-1 1-1 0 0,1-1 0 0 0,-1 0 1 0 0,0 1-1 0 0,1-1 0 0 0,-1 0 0 0 0,0 0 1 0 0,0 1-1 0 0,0-1 0 0 0,0 0 0 0 0,-1 1 12 0 0,-8 9-33 0 0,0-1 0 0 0,-1 0 0 0 0,0-1 0 0 0,-1 0-1 0 0,0-1 1 0 0,-10 6 33 0 0,-84 39 217 0 0,43-22 244 0 0,53-26-361 0 0,-5 2 208 0 0,1 0-1 0 0,0 1 1 0 0,0 1-1 0 0,1 0 1 0 0,0 1-1 0 0,1 0 0 0 0,-8 8-307 0 0,19-17 15 0 0,1-1-1 0 0,-1 1 0 0 0,1 0 1 0 0,-1-1-1 0 0,1 1 0 0 0,-1 0 1 0 0,1-1-1 0 0,-1 1 0 0 0,1 0 0 0 0,0-1 1 0 0,-1 1-1 0 0,1 0 0 0 0,0 0 1 0 0,-1 0-1 0 0,1-1 0 0 0,0 1 1 0 0,0 0-1 0 0,0 0 0 0 0,0 0 0 0 0,0 0 1 0 0,0-1-1 0 0,0 1 0 0 0,0 0 1 0 0,0 0-1 0 0,0 0 0 0 0,1 0 1 0 0,-1-1-1 0 0,0 1 0 0 0,1 0 1 0 0,-1 0-15 0 0,2 1 8 0 0,-1-1 0 0 0,0 1 1 0 0,1-1-1 0 0,-1 0 0 0 0,1 0 1 0 0,0 0-1 0 0,-1 0 0 0 0,1 0 1 0 0,0 0-1 0 0,-1-1 1 0 0,1 1-1 0 0,0 0 0 0 0,1-1-8 0 0,9 3-6 0 0,0-1 1 0 0,0 0-1 0 0,0-1 0 0 0,1 0 6 0 0,49 0-731 0 0,1-2-1 0 0,29-6 732 0 0,124-23-7664 0 0,-109 8 2977 0 0,-59 10 3009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0 123 812 0 0,'8'-1'10637'0'0,"5"-3"-5325"0"0,17-4-2742 0 0,193-20-1546 0 0,9-1-1168 0 0,-128 23-403 0 0,48-5-5225 0 0,-104 6 617 0 0,0-3-1 0 0,5-2 5156 0 0,-11-2-2637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97 892 0 0,'-6'4'5434'0'0,"8"-5"-1580"0"0,27-10 797 0 0,310-31-2409 0 0,10 3-2320 0 0,-199 34-5642 0 0,-85 3-3331 0 0,-64 2 7107 0 0</inkml:trace>
  <inkml:trace contextRef="#ctx0" brushRef="#br0" timeOffset="264.943">191 307 1084 0 0,'-5'7'968'0'0,"-28"32"3318"0"0,7-17 2335 0 0,25-22-6437 0 0,1 0 0 0 0,0 1 1 0 0,-1-1-1 0 0,1 0 0 0 0,0 0 1 0 0,-1 0-1 0 0,1 1 0 0 0,0-1 1 0 0,-1 0-1 0 0,1 0 1 0 0,0 1-1 0 0,0-1 0 0 0,-1 0 1 0 0,1 1-1 0 0,0-1 0 0 0,0 0 1 0 0,-1 1-1 0 0,1-1 0 0 0,0 0 1 0 0,0 1-1 0 0,0-1 0 0 0,0 0 1 0 0,0 1-1 0 0,0-1 1 0 0,-1 1-1 0 0,1-1 0 0 0,0 0 1 0 0,0 1-1 0 0,0-1 0 0 0,0 0 1 0 0,0 1-1 0 0,0-1 0 0 0,1 1 1 0 0,-1-1-1 0 0,0 1-184 0 0,13 6 1671 0 0,22-2-1664 0 0,8-8 57 0 0,-1-2 0 0 0,1-1 0 0 0,25-8-64 0 0,10-2-2 0 0,212-30-922 0 0,-71 13-4578 0 0,-1-7-5529 0 0,-146 25 8297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187 528 824 0 0,'4'-5'927'0'0,"-1"-1"-1"0"0,0 1 1 0 0,-1-1-1 0 0,1 0 1 0 0,-1 1 0 0 0,0-1-1 0 0,-1 0-926 0 0,0 5 198 0 0,-1 0-1 0 0,0 0 1 0 0,0 0-1 0 0,0 0 1 0 0,0 0-1 0 0,0 0 1 0 0,0 0 0 0 0,0 0-1 0 0,0 1 1 0 0,0-1-1 0 0,0 0 1 0 0,0 0-1 0 0,-1 0 1 0 0,1 0 0 0 0,0 0-1 0 0,-1 0 1 0 0,1 0-1 0 0,0 1 1 0 0,-1-1-1 0 0,0 0-197 0 0,0 0 96 0 0,0 0-1 0 0,1 1 0 0 0,-1 0 0 0 0,0-1 0 0 0,0 1 0 0 0,0 0 0 0 0,0-1 1 0 0,0 1-1 0 0,0 0 0 0 0,-1 0 0 0 0,1 0 0 0 0,0 0 0 0 0,0 0 1 0 0,0 0-1 0 0,0 0 0 0 0,0 0 0 0 0,0 0 0 0 0,0 1 0 0 0,0-1 0 0 0,0 0 1 0 0,0 1-1 0 0,0-1 0 0 0,0 1-95 0 0,-7 2 307 0 0,0 1 0 0 0,1 0 0 0 0,-1 0 0 0 0,1 1 0 0 0,0 0 0 0 0,0 0 0 0 0,1 1 0 0 0,0 0 1 0 0,0 0-1 0 0,0 0 0 0 0,1 1 0 0 0,-1 0 0 0 0,0 2-307 0 0,-7 10 219 0 0,2 1 0 0 0,0 0 0 0 0,1 0 0 0 0,-2 11-219 0 0,5-15 50 0 0,2 0-1 0 0,0 1 0 0 0,1 0 1 0 0,1 0-1 0 0,0 0 1 0 0,2 0-1 0 0,-1 16-49 0 0,2-27 1 0 0,1-1 1 0 0,-1 0-1 0 0,1 0 1 0 0,0 0-1 0 0,0 0 0 0 0,1 0 1 0 0,-1-1-1 0 0,1 1 1 0 0,0 0-1 0 0,1-1 0 0 0,-1 1 1 0 0,1-1-1 0 0,0 1-1 0 0,0-2 0 0 0,-1-1 0 0 0,1 1 0 0 0,0-1 0 0 0,0 1 0 0 0,0-1 0 0 0,0 0 0 0 0,0 0-1 0 0,0 0 1 0 0,1-1 0 0 0,-1 1 0 0 0,1-1 0 0 0,-1 0 0 0 0,1 0 0 0 0,0 0 0 0 0,-1 0 0 0 0,1-1 0 0 0,0 1-1 0 0,0-1 1 0 0,1 0 0 0 0,9 0-8 0 0,1-2 0 0 0,-1 1 0 0 0,0-2 1 0 0,0 0-1 0 0,0 0 0 0 0,0-1 0 0 0,-1-1 0 0 0,0 0 0 0 0,0-1 0 0 0,0-1 0 0 0,2-1 8 0 0,17-12-25 0 0,-1 0 0 0 0,-1-2 0 0 0,19-19 25 0 0,-34 30 3 0 0,-2-2 0 0 0,0 0 0 0 0,0 0 0 0 0,-1-1 0 0 0,-1-1 0 0 0,0 0 0 0 0,4-9-3 0 0,-39 64 140 0 0,11-19-132 0 0,0 0 1 0 0,-8 21-9 0 0,15-29-209 0 0,1-1 0 0 0,0 1-1 0 0,1 1 1 0 0,0-1-1 0 0,1 0 1 0 0,1 1-1 0 0,0 0 1 0 0,1 0 0 0 0,0-1-1 0 0,1 4 210 0 0,5-5-3718 0 0,4-14-1501 0 0,1-10 329 0 0,-5 4 4371 0 0,3-12-1437 0 0</inkml:trace>
  <inkml:trace contextRef="#ctx0" brushRef="#br0" timeOffset="279.413">746 2 552 0 0,'16'-1'1746'0'0,"-12"1"-708"0"0,0 0 1 0 0,0-1-1 0 0,0 1 1 0 0,0 1-1 0 0,0-1 1 0 0,0 1-1 0 0,0-1 1 0 0,0 1-1 0 0,0 0 1 0 0,0 0-1 0 0,0 1 1 0 0,-1-1-1 0 0,1 1 1 0 0,0 0-1039 0 0,17 21 1557 0 0,-1 7-997 0 0,-1 2-1 0 0,-2 0 1 0 0,-1 1-1 0 0,-2 1 0 0 0,-1 0 1 0 0,-1 0-1 0 0,-2 2 1 0 0,1 15-560 0 0,-5-14 124 0 0,-2 0 0 0 0,-1 0 0 0 0,-2 0 0 0 0,-2 0 0 0 0,-1 0 0 0 0,-2 0 0 0 0,-1 0 0 0 0,-5 11-124 0 0,-2 0 16 0 0,-3 0 0 0 0,-1 0 0 0 0,-3-2 0 0 0,-2 0 0 0 0,-1-2 0 0 0,-21 29-16 0 0,10-22-507 0 0,-2-2 0 0 0,-2-2 0 0 0,-2-2 0 0 0,-2-1 0 0 0,-20 15 507 0 0,2-13-2801 0 0,53-42 2136 0 0,1-1 1 0 0,0 0-1 0 0,-1 0 0 0 0,0 0 0 0 0,0-1 0 0 0,0 0 0 0 0,0 0 0 0 0,0-1 0 0 0,0 1 0 0 0,-5-1 665 0 0,10-1-258 0 0,-1 0-1 0 0,0 0 1 0 0,1 0-1 0 0,-1 0 0 0 0,1 0 1 0 0,-1-1-1 0 0,0 1 1 0 0,1-1-1 0 0,-1 1 1 0 0,1-1-1 0 0,-1 0 1 0 0,1 1-1 0 0,-1-1 1 0 0,1 0-1 0 0,0 0 1 0 0,-1 0-1 0 0,1 0 1 0 0,0 0-1 0 0,0 0 1 0 0,0-1-1 0 0,0 1 1 0 0,0 0-1 0 0,0 0 1 0 0,0-1-1 0 0,0 1 1 0 0,0-1-1 0 0,1 1 1 0 0,-1-1-1 0 0,1 1 1 0 0,-1-1-1 0 0,1 1 0 0 0,-1-1 1 0 0,1 0-1 0 0,0 1 1 0 0,0-1 258 0 0,-3-26-2041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1 660 0 0,'-1'5'1052'0'0,"0"0"0"0"0,0 1 1 0 0,-1-1-1 0 0,0 0 0 0 0,0 0 0 0 0,0-1 0 0 0,0 1 1 0 0,-1 0-1 0 0,0-1 0 0 0,0 1 0 0 0,0-1 0 0 0,-1 0 0 0 0,0 1-1052 0 0,-15 22 1930 0 0,-39 73 1372 0 0,-20 57-3302 0 0,31-51 428 0 0,5 2 0 0 0,-20 90-428 0 0,54-169-10 0 0,2 1 0 0 0,1-1 0 0 0,2 1 0 0 0,0 0 0 0 0,2 0 0 0 0,3 18 10 0 0,-1-28-564 0 0,2 0 0 0 0,0 0 0 0 0,2 0 0 0 0,4 12 564 0 0,-4-18-1204 0 0,0-1 0 0 0,1 1 0 0 0,1-1 0 0 0,0 0 0 0 0,0-1 0 0 0,8 8 1204 0 0,-13-16-437 0 0,2 0 0 0 0,-1 0-1 0 0,0-1 1 0 0,0 0-1 0 0,1 0 1 0 0,0 0-1 0 0,0 0 1 0 0,0 0 0 0 0,0-1-1 0 0,0 0 1 0 0,0 0-1 0 0,1 0 1 0 0,-1 0 0 0 0,1-1-1 0 0,-1 1 1 0 0,1-1-1 0 0,-1 0 1 0 0,1-1 0 0 0,0 1-1 0 0,0-1 1 0 0,3 0 437 0 0,31-5-1661 0 0</inkml:trace>
  <inkml:trace contextRef="#ctx0" brushRef="#br0" timeOffset="611.61">561 974 240 0 0,'1'-1'300'0'0,"0"1"1"0"0,0-1-1 0 0,0 0 0 0 0,0 1 1 0 0,0-1-1 0 0,0 0 0 0 0,0 0 1 0 0,0 0-1 0 0,0 0 0 0 0,-1 0 1 0 0,1 0-1 0 0,0 0 0 0 0,-1 0 1 0 0,1 0-1 0 0,-1 0 1 0 0,1-1-1 0 0,-1 1 0 0 0,1 0-300 0 0,-1 0 207 0 0,-1 1-1 0 0,1 0 1 0 0,0-1-1 0 0,0 1 1 0 0,-1-1 0 0 0,1 1-1 0 0,0 0 1 0 0,0-1-1 0 0,-1 1 1 0 0,1 0-1 0 0,0-1 1 0 0,-1 1 0 0 0,1 0-1 0 0,0-1 1 0 0,-1 1-1 0 0,1 0 1 0 0,-1 0-1 0 0,1-1 1 0 0,0 1 0 0 0,-1 0-1 0 0,1 0 1 0 0,-1 0-1 0 0,1 0 1 0 0,-1 0-1 0 0,1-1 1 0 0,-1 1 0 0 0,1 0-1 0 0,-1 0 1 0 0,1 0-1 0 0,-1 0-206 0 0,-27 2 5170 0 0,11 2-5281 0 0,-1 4 428 0 0,1 0 0 0 0,0 1 0 0 0,1 1 1 0 0,0 0-1 0 0,-1 3-317 0 0,8-7 68 0 0,1 1 1 0 0,0 1-1 0 0,0-1 1 0 0,1 1-1 0 0,-1 1 1 0 0,2-1-1 0 0,0 1 1 0 0,0 0-1 0 0,-3 7-68 0 0,8-14 2 0 0,0 0 0 0 0,0-1 0 0 0,0 1 0 0 0,0 0 0 0 0,1 0 0 0 0,-1-1 1 0 0,1 1-1 0 0,-1 0 0 0 0,1 0 0 0 0,0 0 0 0 0,0 0 0 0 0,0 0 0 0 0,0 0 0 0 0,0-1 0 0 0,0 1 0 0 0,0 0 0 0 0,1 0 0 0 0,-1 0 0 0 0,1 0 0 0 0,-1 0 0 0 0,1-1 0 0 0,0 1 0 0 0,-1 0 0 0 0,1-1 0 0 0,0 1 0 0 0,0 0 0 0 0,1-1 0 0 0,-1 1 0 0 0,0-1 0 0 0,0 0 0 0 0,1 1 0 0 0,-1-1 0 0 0,0 0 0 0 0,1 0 0 0 0,0 0 0 0 0,-1 0 0 0 0,1 0 0 0 0,1 1-2 0 0,3 0-3 0 0,-1 0-1 0 0,1 0 1 0 0,0 0 0 0 0,0-1-1 0 0,0 1 1 0 0,0-1 0 0 0,0-1-1 0 0,0 1 1 0 0,0-1 0 0 0,0 0-1 0 0,6-1 4 0 0,5-2-16 0 0,1 0-1 0 0,-1-1 0 0 0,0-1 0 0 0,0-1 0 0 0,0 0 0 0 0,-1-1 0 0 0,0-1 0 0 0,0 0 0 0 0,-1-1 0 0 0,0-1 0 0 0,-1 0 0 0 0,0-1 0 0 0,7-7 17 0 0,-19 16-4 0 0,1 0 0 0 0,-1-1 0 0 0,0 1 0 0 0,0 0 0 0 0,0-1 0 0 0,-1 1 0 0 0,1-1 0 0 0,-1 1 0 0 0,1-1 0 0 0,-1 0 0 0 0,0 0 0 0 0,0 1 0 0 0,0-1 0 0 0,0 0 0 0 0,0 0-1 0 0,-1 0 1 0 0,0 0 0 0 0,1 0 0 0 0,-1 0 0 0 0,0 0 0 0 0,0 0 0 0 0,-1 0 0 0 0,1-3 4 0 0,-3-2 1 0 0,0 1 1 0 0,-1-1-1 0 0,1 0 1 0 0,-2 1-1 0 0,1-1 1 0 0,-1 1-1 0 0,-3-3-1 0 0,6 6 5 0 0,1 3-6 0 0,0 0 0 0 0,1 0 1 0 0,-1 0-1 0 0,1 0 0 0 0,-1 0 1 0 0,1 0-1 0 0,0 0 0 0 0,-1-1 1 0 0,1 1-1 0 0,0 0 0 0 0,0 0 1 0 0,0 0-1 0 0,0 0 0 0 0,0 0 1 0 0,0-1-1 0 0,0 1 1 0 0,0 0-1 0 0,0 0 0 0 0,0 0 1 0 0,1 0-1 0 0,-1-1 0 0 0,1 1 1 0 0,-1 0-1 0 0,0 0 0 0 0,1 0 1 0 0,0 0-1 0 0,-1 0 0 0 0,1 0 1 0 0,0 0-1 0 0,-1 0 0 0 0,1 1 1 0 0,0-1-1 0 0,0 0 0 0 0,0 0 1 0 0,0 0-1 0 0,0 1 0 0 0,0-1 1 0 0,0 1-1 0 0,0-1 0 0 0,0 1 1 0 0,0-1-1 0 0,0 1 1 0 0,9-6-18 0 0,0 2 1 0 0,1-1 0 0 0,-1 1-1 0 0,7-1 18 0 0,-2 0-10 0 0,160-53-34 0 0,-140 48 46 0 0,0 2 0 0 0,1 1 0 0 0,0 2 0 0 0,2 2-2 0 0,-36 3 4 0 0,0-1 0 0 0,0 1-1 0 0,1 0 1 0 0,-1 0 0 0 0,0 0-1 0 0,0 1 1 0 0,0-1-1 0 0,0 0 1 0 0,0 1 0 0 0,1 0-1 0 0,-1-1 1 0 0,0 1 0 0 0,0 0-1 0 0,0 0-3 0 0,0 9 65 0 0,-12 7 0 0 0,-52 42 143 0 0,46-46-34 0 0,1 1 0 0 0,0 1 0 0 0,1 0-1 0 0,1 1 1 0 0,0 0 0 0 0,1 1 0 0 0,-7 13-174 0 0,18-28 7 0 0,0 0 0 0 0,0 0-1 0 0,0 0 1 0 0,1 0 0 0 0,-1 0 0 0 0,1 0 0 0 0,-1 1 0 0 0,1-1-1 0 0,-1 0 1 0 0,1 0 0 0 0,0 0 0 0 0,0 0 0 0 0,0 1 0 0 0,0-1-1 0 0,1 0 1 0 0,-1 0 0 0 0,1 0-7 0 0,-1 0 0 0 0,1-1-1 0 0,-1 0 1 0 0,1 1 0 0 0,0-1-1 0 0,0 0 1 0 0,0 0 0 0 0,0 0-1 0 0,0 0 1 0 0,0 1 0 0 0,0-1-1 0 0,0-1 1 0 0,0 1 0 0 0,0 0-1 0 0,1 0 1 0 0,-1 0 0 0 0,0-1-1 0 0,1 1 1 0 0,-1 0 0 0 0,1-1 0 0 0,3 2-11 0 0,1-1 1 0 0,-1 0 0 0 0,1 0 0 0 0,-1-1-1 0 0,1 1 1 0 0,0-1 0 0 0,0 0-1 0 0,-1-1 1 0 0,1 1 0 0 0,-1-1 0 0 0,5-2 10 0 0,13-2-32 0 0,-1-2 1 0 0,1-1 0 0 0,-1 0-1 0 0,-1-2 1 0 0,0-1 0 0 0,0 0 0 0 0,-1-2-1 0 0,-1 0 1 0 0,0-1 0 0 0,0-1-1 0 0,-2 0 1 0 0,0-2 0 0 0,1-2 31 0 0,-16 17 9 0 0,0-1 0 0 0,1 1 1 0 0,-1-1-1 0 0,-1 0 0 0 0,1 1 1 0 0,0-1-1 0 0,-1 0 0 0 0,1 0 0 0 0,-1 0 1 0 0,0 0-1 0 0,0 0 0 0 0,0-1 1 0 0,0 1-10 0 0,-1 3 2 0 0,0 0 0 0 0,0 0 0 0 0,0-1 0 0 0,0 1 0 0 0,0 0 0 0 0,0 0 1 0 0,0 0-1 0 0,0 0 0 0 0,0 0 0 0 0,0 0 0 0 0,-1-1 0 0 0,1 1 0 0 0,0 0 1 0 0,0 0-1 0 0,0 0 0 0 0,0 0 0 0 0,0 0 0 0 0,0 0 0 0 0,0 0 1 0 0,0-1-1 0 0,0 1 0 0 0,0 0 0 0 0,0 0 0 0 0,-1 0 0 0 0,1 0 0 0 0,0 0 1 0 0,0 0-1 0 0,0 0 0 0 0,0 0 0 0 0,0 0 0 0 0,0 0 0 0 0,0 0 0 0 0,-1 0 1 0 0,1 0-1 0 0,0-1 0 0 0,0 1 0 0 0,0 0 0 0 0,0 0 0 0 0,0 0 1 0 0,0 0-1 0 0,-1 0 0 0 0,1 0 0 0 0,0 0 0 0 0,0 1 0 0 0,0-1 0 0 0,0 0 1 0 0,0 0-1 0 0,0 0 0 0 0,-1 0 0 0 0,1 0 0 0 0,0 0-2 0 0,-10 5 64 0 0,-8 10 1 0 0,1 8-28 0 0,1 1 1 0 0,1 1-1 0 0,1 0 0 0 0,1 0 0 0 0,2 1 1 0 0,-2 6-38 0 0,-8 17 92 0 0,-9 16 75 0 0,-3-1 1 0 0,-3-1-1 0 0,-11 11-167 0 0,32-53-14 0 0,-1 0 0 0 0,0-1 0 0 0,-2 0-1 0 0,0-2 1 0 0,-1 0 0 0 0,-1-1 0 0 0,-1-1 0 0 0,0-1-1 0 0,-1-1 1 0 0,-11 6 14 0 0,27-17-138 0 0,0-1 0 0 0,1 1 0 0 0,-1-1-1 0 0,0 0 1 0 0,0-1 0 0 0,0 1 0 0 0,0-1 0 0 0,0-1-1 0 0,-1 1 1 0 0,-5-1 138 0 0,11 0-225 0 0,-1 0 1 0 0,0-1-1 0 0,0 1 0 0 0,0-1 0 0 0,0 1 0 0 0,1-1 0 0 0,-1 0 0 0 0,0 0 0 0 0,1 0 1 0 0,-1 0-1 0 0,0 0 0 0 0,1 0 0 0 0,-1 0 0 0 0,1-1 0 0 0,0 1 0 0 0,-1 0 0 0 0,1-1 1 0 0,0 1-1 0 0,0-1 0 0 0,0 1 0 0 0,0-1 0 0 0,0 0 0 0 0,0 1 0 0 0,0-1 0 0 0,1 0 1 0 0,-1 0-1 0 0,1 0 0 0 0,-1 1 0 0 0,1-1 0 0 0,0 0 0 0 0,-1 0 0 0 0,1 0 1 0 0,0 0-1 0 0,0 0 0 0 0,0 0 0 0 0,1 0 0 0 0,-1 0 225 0 0,1-15-1783 0 0,1-1 0 0 0,1 1 0 0 0,0-1 0 0 0,2 1 0 0 0,4-14 1783 0 0,-8 30-44 0 0,16-52-1848 0 0</inkml:trace>
  <inkml:trace contextRef="#ctx0" brushRef="#br0" timeOffset="923.249">2136 150 240 0 0,'17'-10'2350'0'0,"-13"6"-59"0"0,-11 7 767 0 0,-7 5-2100 0 0,1 0-1 0 0,0 1 1 0 0,0 0-1 0 0,1 2 0 0 0,0-1 1 0 0,-4 5-958 0 0,-63 74 1373 0 0,72-81-1092 0 0,-39 49 1725 0 0,2 2-1 0 0,-26 47-2005 0 0,48-68 411 0 0,2 0-1 0 0,2 0 1 0 0,1 2-1 0 0,2 0 1 0 0,-2 17-411 0 0,14-46 25 0 0,0 1 0 0 0,1-1 0 0 0,0 1 0 0 0,1 0 1 0 0,1 0-1 0 0,0 0 0 0 0,0 0 0 0 0,1-1 0 0 0,1 1 0 0 0,0 0 0 0 0,0 0 0 0 0,1-1 1 0 0,2 4-26 0 0,-1-6-35 0 0,0 0 0 0 0,0-1 1 0 0,1 0-1 0 0,0 0 1 0 0,1 0-1 0 0,0 0 0 0 0,0-1 1 0 0,1 0-1 0 0,0 0 1 0 0,0 0-1 0 0,0-1 1 0 0,1-1-1 0 0,0 1 0 0 0,0-1 1 0 0,1 0-1 0 0,3 1 35 0 0,-1-1-418 0 0,-1-1 0 0 0,0 0 0 0 0,1 0 0 0 0,0-1 0 0 0,0-1-1 0 0,7 1 419 0 0,-8-2-879 0 0,0 0 0 0 0,0-1 0 0 0,0-1-1 0 0,0 1 1 0 0,0-2 0 0 0,-1 1 0 0 0,1-1-1 0 0,0-1 1 0 0,-1 0 0 0 0,1 0-1 0 0,-1-1 1 0 0,0 0 0 0 0,0-1 0 0 0,0 0-1 0 0,-1 0 1 0 0,0-1 0 0 0,0 0 0 0 0,3-3 879 0 0,24-23-2260 0 0</inkml:trace>
  <inkml:trace contextRef="#ctx0" brushRef="#br0" timeOffset="1159.386">2530 236 1268 0 0,'2'4'668'0'0,"1"1"0"0"0,-1 0 0 0 0,0 0 0 0 0,0 0-1 0 0,0 0 1 0 0,-1 0 0 0 0,1 0 0 0 0,-1 0 0 0 0,0 1 0 0 0,-1-1-1 0 0,0 0 1 0 0,1 0 0 0 0,-2 1 0 0 0,1-1 0 0 0,-1 0 0 0 0,1 1 0 0 0,-2 2-668 0 0,-4 17 1211 0 0,-1-1 0 0 0,0 0 0 0 0,-5 6-1211 0 0,1 3 175 0 0,-17 40 2063 0 0,-5 2-2238 0 0,1 0 1410 0 0,1 5-1410 0 0,23-56-135 0 0,2-1 1 0 0,0 2-1 0 0,1-1 0 0 0,2 0 0 0 0,-1 16 135 0 0,4-32-944 0 0,0 1 1 0 0,0 0-1 0 0,1 0 0 0 0,0-1 0 0 0,2 6 944 0 0,-3-13-216 0 0,0 0 0 0 0,0 0-1 0 0,0 0 1 0 0,0 0 0 0 0,1 0 0 0 0,-1 0 0 0 0,0 0 0 0 0,1-1 0 0 0,-1 1 0 0 0,0 0 0 0 0,1 0 0 0 0,-1 0 0 0 0,1 0 0 0 0,0-1 0 0 0,-1 1 0 0 0,1 0 0 0 0,-1-1-1 0 0,1 1 1 0 0,0 0 0 0 0,0-1 0 0 0,-1 1 0 0 0,1-1 0 0 0,0 1 0 0 0,0-1 0 0 0,0 1 0 0 0,0-1 0 0 0,-1 0 0 0 0,1 1 0 0 0,0-1 0 0 0,0 0 0 0 0,0 0 0 0 0,0 0-1 0 0,0 1 1 0 0,0-1 0 0 0,0 0 0 0 0,0 0 0 0 0,0-1 0 0 0,0 1 0 0 0,0 0 0 0 0,0 0 0 0 0,-1 0 0 0 0,1-1 0 0 0,0 1 0 0 0,0 0 0 0 0,0-1 0 0 0,0 1-1 0 0,0 0 1 0 0,-1-1 0 0 0,1 1 0 0 0,0-1 0 0 0,0 0 0 0 0,-1 1 0 0 0,1-1 0 0 0,0 0 0 0 0,-1 1 0 0 0,1-2 216 0 0,18-15-2145 0 0</inkml:trace>
  <inkml:trace contextRef="#ctx0" brushRef="#br0" timeOffset="1452.034">2690 773 296 0 0,'39'0'10762'0'0,"-2"-4"-4607"0"0,7-6-2863 0 0,21-10-3169 0 0,19-5-127 0 0,168-25-2407 0 0,3 12-12191 0 0,-208 32 12123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35 792 104 0 0,'-1'1'173'0'0,"1"-1"1"0"0,-1 1-1 0 0,1-1 1 0 0,-1 1-1 0 0,0-1 1 0 0,1 1-1 0 0,-1-1 1 0 0,0 1-1 0 0,1-1 1 0 0,-1 0-1 0 0,0 1 0 0 0,0-1 1 0 0,1 0-1 0 0,-1 0 1 0 0,0 1-1 0 0,0-1 1 0 0,0 0-1 0 0,1 0 1 0 0,-1 0-1 0 0,0 0 0 0 0,0 0 1 0 0,0 0-1 0 0,1 0 1 0 0,-1 0-1 0 0,0 0 1 0 0,0-1-1 0 0,0 1 1 0 0,1 0-1 0 0,-1 0 0 0 0,0-1 1 0 0,0 1-1 0 0,1 0 1 0 0,-1-1-1 0 0,0 1 1 0 0,1-1-1 0 0,-1 1 1 0 0,0-1-1 0 0,1 1 1 0 0,-1-1-1 0 0,1 0 0 0 0,-1 1 1 0 0,1-1-1 0 0,-1 0 1 0 0,1 1-1 0 0,-1-1-173 0 0,1-1 141 0 0,-1 0 0 0 0,1 0-1 0 0,0 0 1 0 0,-1 0 0 0 0,1 0-1 0 0,0 1 1 0 0,0-1 0 0 0,0 0-1 0 0,0 0 1 0 0,0 0 0 0 0,1 0-1 0 0,-1 0 1 0 0,1 0 0 0 0,-1 0 0 0 0,1 0-1 0 0,0 0 1 0 0,0 1 0 0 0,-1-1-1 0 0,2 0-140 0 0,54-83 94 0 0,3 3 0 0 0,5 2-1 0 0,22-18-93 0 0,-61 69 20 0 0,98-107 73 0 0,58-46-93 0 0,-174 176 4 0 0,0-1 2 0 0,0 0 0 0 0,1 0 0 0 0,0 1 0 0 0,0 0-1 0 0,1 1 1 0 0,0-1 0 0 0,3 0-6 0 0,-11 5 1 0 0,0 1 0 0 0,-1 0 0 0 0,1 0-1 0 0,-1-1 1 0 0,1 1 0 0 0,-1 0 0 0 0,1 0 0 0 0,0 0 0 0 0,-1 0 0 0 0,1 0 0 0 0,0-1-1 0 0,-1 1 1 0 0,1 0 0 0 0,0 1 0 0 0,-1-1 0 0 0,1 0 0 0 0,-1 0 0 0 0,1 0-1 0 0,0 0 1 0 0,-1 0 0 0 0,1 1 0 0 0,-1-1 0 0 0,1 0 0 0 0,0 0 0 0 0,-1 1-1 0 0,1-1 1 0 0,-1 0 0 0 0,1 1 0 0 0,-1-1 0 0 0,1 1 0 0 0,-1-1 0 0 0,1 1-1 0 0,-1-1 1 0 0,0 1 0 0 0,1-1 0 0 0,-1 1 0 0 0,0-1 0 0 0,1 1 0 0 0,-1 0 0 0 0,0-1-1 0 0,0 1 1 0 0,0-1 0 0 0,1 1 0 0 0,-1 0 0 0 0,0-1 0 0 0,0 1 0 0 0,0 0-1 0 0,0-1 1 0 0,0 1 0 0 0,0 0-1 0 0,-2 36 31 0 0,2-36-30 0 0,-6 32 7 0 0,-1 0 0 0 0,-2-1 1 0 0,-1 0-1 0 0,-10 19-8 0 0,-62 124-35 0 0,54-118 15 0 0,15-29 3 0 0,-2 4-199 0 0,0-2 1 0 0,-3 1-1 0 0,-20 27 216 0 0,34-52-386 0 0,-1 0 0 0 0,0 0 0 0 0,0 0 0 0 0,0-1 0 0 0,-1 0 0 0 0,0 0 0 0 0,0 0 0 0 0,0-1 0 0 0,0 1 0 0 0,-1-1 1 0 0,0-1-1 0 0,0 0 0 0 0,0 0 0 0 0,0 0 0 0 0,0-1 0 0 0,-1 0 0 0 0,1 0 0 0 0,-1 0 0 0 0,1-1 0 0 0,-4-1 386 0 0,-21-2-1795 0 0</inkml:trace>
  <inkml:trace contextRef="#ctx0" brushRef="#br0" timeOffset="406.465">65 383 1348 0 0,'1'-4'514'0'0,"1"1"0"0"0,0-1 0 0 0,0 1 0 0 0,0 0 0 0 0,0-1 0 0 0,0 1 0 0 0,1 0 0 0 0,-1 0 0 0 0,1 1 0 0 0,0-1 0 0 0,0 0 0 0 0,0 1 0 0 0,0 0 0 0 0,0 0 0 0 0,1 0 0 0 0,-1 0 0 0 0,1 0-1 0 0,-1 1 1 0 0,3-2-514 0 0,9-1 361 0 0,-1 1 0 0 0,1 0-1 0 0,0 0 1 0 0,9 1-361 0 0,15-3 45 0 0,309-69 49 0 0,-183 35-290 0 0,151-15 196 0 0,-302 52-27 0 0,-10 1 13 0 0,0 0 1 0 0,1 1-1 0 0,-1-1 0 0 0,1 1 1 0 0,-1 0-1 0 0,0 0 0 0 0,1 0 1 0 0,-1 1-1 0 0,1 0 0 0 0,-1 0 1 0 0,0 0-1 0 0,1 0 0 0 0,2 2 14 0 0,-7-3-1 0 0,1 0-1 0 0,-1 1 0 0 0,1-1 0 0 0,-1 1 0 0 0,1 0 1 0 0,-1-1-1 0 0,1 1 0 0 0,-1-1 0 0 0,1 1 0 0 0,-1 0 1 0 0,0-1-1 0 0,1 1 0 0 0,-1 0 0 0 0,0-1 0 0 0,0 1 1 0 0,1 0-1 0 0,-1-1 0 0 0,0 1 0 0 0,0 0 0 0 0,0-1 1 0 0,0 1-1 0 0,0 0 0 0 0,0 0 0 0 0,0-1 0 0 0,0 1 0 0 0,0 0 1 0 0,-1 0-1 0 0,1-1 0 0 0,0 1 0 0 0,0 0 0 0 0,0-1 1 0 0,-1 1-1 0 0,1 0 0 0 0,-1-1 0 0 0,1 1 0 0 0,0-1 1 0 0,-1 1-1 0 0,1 0 0 0 0,-1-1 0 0 0,1 1 0 0 0,-1-1 1 0 0,1 1-1 0 0,-1-1 2 0 0,-27 28 38 0 0,23-25-31 0 0,-43 35 596 0 0,-2-3 0 0 0,-15 7-603 0 0,17-12 1783 0 0,2 2 0 0 0,-35 31-1783 0 0,78-61 39 0 0,1 0 1 0 0,0 0-1 0 0,0 0 0 0 0,0 1 1 0 0,0-1-1 0 0,1 1 1 0 0,-1-1-1 0 0,0 1 1 0 0,1-1-1 0 0,0 1 1 0 0,-1 1-40 0 0,2-4 3 0 0,0 1 0 0 0,0 0 0 0 0,0 0 0 0 0,0 0 0 0 0,0-1 1 0 0,0 1-1 0 0,0 0 0 0 0,1 0 0 0 0,-1 0 0 0 0,0-1 0 0 0,0 1 0 0 0,1 0 1 0 0,-1 0-1 0 0,0-1 0 0 0,1 1 0 0 0,-1 0 0 0 0,1-1 0 0 0,-1 1 0 0 0,1 0 1 0 0,-1-1-1 0 0,1 1 0 0 0,-1-1 0 0 0,1 1 0 0 0,0-1 0 0 0,-1 1 0 0 0,1-1 1 0 0,0 1-1 0 0,-1-1 0 0 0,1 1 0 0 0,0-1 0 0 0,0 0 0 0 0,-1 0 0 0 0,1 1 1 0 0,0-1-1 0 0,0 0 0 0 0,0 0 0 0 0,-1 0 0 0 0,1 0 0 0 0,0 0 0 0 0,0 0 0 0 0,0 0 1 0 0,0 0-4 0 0,27 2-5 0 0,0-1 0 0 0,0-2 0 0 0,0 0 0 0 0,0-2 0 0 0,23-5 5 0 0,50-5-37 0 0,-74 12 11 0 0,-1 0 0 0 0,23 3 26 0 0,-42-1-5 0 0,0 0 1 0 0,1 0-1 0 0,-1 0 1 0 0,0 1-1 0 0,0 0 1 0 0,0 1-1 0 0,0 0 1 0 0,-1 0-1 0 0,1 0 1 0 0,-1 1-1 0 0,1-1 1 0 0,2 4 4 0 0,-7-5-1 0 0,-1-1 1 0 0,1 0-1 0 0,-1 1 1 0 0,1-1-1 0 0,-1 1 1 0 0,0-1 0 0 0,0 1-1 0 0,1 0 1 0 0,-1 0-1 0 0,-1-1 1 0 0,1 1-1 0 0,0 0 1 0 0,0 0-1 0 0,-1 0 1 0 0,1 0 0 0 0,-1 0-1 0 0,1 0 1 0 0,-1 0-1 0 0,0 0 1 0 0,0 0-1 0 0,0 0 1 0 0,0 2 0 0 0,-1 0 0 0 0,0 0 0 0 0,0 0 0 0 0,0 0 0 0 0,-1-1 0 0 0,0 1 0 0 0,1 0 0 0 0,-1 0 0 0 0,-1-1 0 0 0,1 1 0 0 0,0-1 0 0 0,-1 1 0 0 0,-9 9 2 0 0,0 0 0 0 0,-1-1 0 0 0,-1 0 0 0 0,-11 7-2 0 0,-13 9 0 0 0,-2-2 0 0 0,0-2 0 0 0,-2-1 0 0 0,-1-2 0 0 0,0-2 0 0 0,-2-2 0 0 0,0-2 0 0 0,0-2 0 0 0,-1-2 0 0 0,-19 1 0 0 0,59-11-5 0 0,0-1 1 0 0,1 1 0 0 0,-1-1 0 0 0,0 0-1 0 0,1 0 1 0 0,-1-1 0 0 0,-1 0 4 0 0,6 1-19 0 0,0 0 0 0 0,1 0 0 0 0,-1-1 1 0 0,0 1-1 0 0,1 0 0 0 0,-1-1 0 0 0,0 1 0 0 0,1 0 1 0 0,-1-1-1 0 0,1 1 0 0 0,-1-1 0 0 0,1 1 1 0 0,-1-1-1 0 0,1 1 0 0 0,-1-1 0 0 0,1 1 0 0 0,-1-1 1 0 0,1 1-1 0 0,-1-1 0 0 0,1 0 0 0 0,0 1 0 0 0,-1-1 1 0 0,1 0 18 0 0,0-1-79 0 0,0 1 0 0 0,0-1 1 0 0,0 1-1 0 0,0-1 0 0 0,0 1 1 0 0,1-1-1 0 0,-1 1 1 0 0,0-1-1 0 0,1 1 0 0 0,-1-1 1 0 0,1 1-1 0 0,0-1 0 0 0,-1 1 1 0 0,1 0-1 0 0,0-1 0 0 0,0 1 79 0 0,9-13-1146 0 0,0 1 0 0 0,0 0-1 0 0,1 1 1 0 0,1 0-1 0 0,0 0 1 0 0,11-6 1146 0 0,24-17-5155 0 0,13-6 5155 0 0,-54 38-179 0 0,66-43-1998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42 785 2168 0 0,'34'22'9291'0'0,"-5"8"-4956"0"0,18 43-3185 0 0,-7-11 713 0 0,11 2-1147 0 0,3-2-1 0 0,3-3 0 0 0,4-1-715 0 0,64 53-1463 0 0,3-6-5515 0 0,-124-102 6443 0 0,-2-1 34 0 0,0 0 0 0 0,0 0-1 0 0,0-1 1 0 0,1 1 0 0 0,-1 0 0 0 0,0-1 0 0 0,1 1-1 0 0,0-1 1 0 0,-1 0 0 0 0,1 0 0 0 0,0 0 0 0 0,-1 0 0 0 0,1 0-1 0 0,0-1 1 0 0,0 1 0 0 0,0-1 0 0 0,0 0 0 0 0,1 0 501 0 0,10-3-2172 0 0</inkml:trace>
  <inkml:trace contextRef="#ctx0" brushRef="#br0" timeOffset="298.355">729 756 1776 0 0,'-19'19'7533'0'0,"-3"-1"-4040"0"0,-7 6-1590 0 0,-99 108 1574 0 0,-51 50-778 0 0,79-84-2016 0 0,-1 13-683 0 0,-22 21-4989 0 0,121-129 4083 0 0,-14 12-1752 0 0,16-15 2518 0 0,0 0-1 0 0,0 0 1 0 0,0-1-1 0 0,0 1 1 0 0,0 0-1 0 0,0 0 1 0 0,0-1-1 0 0,0 1 1 0 0,0 0-1 0 0,0 0 1 0 0,0 0-1 0 0,0-1 1 0 0,0 1-1 0 0,0 0 1 0 0,0 0-1 0 0,0 0 1 0 0,0-1-1 0 0,0 1 0 0 0,-1 0 1 0 0,1 0-1 0 0,0 0 1 0 0,0-1-1 0 0,0 1 1 0 0,0 0-1 0 0,0 0 1 0 0,0 0-1 0 0,-1 0 1 0 0,1 0-1 0 0,0-1 1 0 0,0 1-1 0 0,0 0 1 0 0,-1 0-1 0 0,1 0 1 0 0,0 0-1 0 0,0 0 1 0 0,0 0-1 0 0,-1 0 1 0 0,1 0-1 0 0,0 0 0 0 0,0 0 1 0 0,0 0-1 0 0,-1 0 1 0 0,1 0-1 0 0,0 0 1 0 0,0 0-1 0 0,0 0 1 0 0,-1 0-1 0 0,1 0 1 0 0,0 0-1 0 0,0 0 1 0 0,0 0-1 0 0,-1 0 1 0 0,1 0-1 0 0,0 0 1 0 0,0 0-1 0 0,0 0 1 0 0,-1 0-1 0 0,1 1 1 0 0,0-1-1 0 0,0 0 0 0 0,0 0 1 0 0,0 0-1 0 0,-1 0 1 0 0,1 0-1 0 0,0 1 1 0 0,0-1-1 0 0,0 0 141 0 0,3-15-2424 0 0</inkml:trace>
  <inkml:trace contextRef="#ctx0" brushRef="#br0" timeOffset="565.389">981 450 684 0 0,'-17'-22'9660'0'0,"-1"-17"-3991"0"0,19 38-5653 0 0,-1 1-1 0 0,1-1 1 0 0,-1 0 0 0 0,1 1-1 0 0,0-1 1 0 0,-1 1-1 0 0,1-1 1 0 0,0 1-1 0 0,0-1 1 0 0,0 1-1 0 0,-1-1 1 0 0,1 1-1 0 0,0 0 1 0 0,0 0-1 0 0,0-1 1 0 0,0 1-1 0 0,0 0 1 0 0,-1 0-1 0 0,1 0 1 0 0,0 0-1 0 0,0 0 1 0 0,0 0-1 0 0,0 0 1 0 0,0 0-1 0 0,0 0 1 0 0,-1 0-1 0 0,1 1 1 0 0,1-1-16 0 0,30 3-6 0 0,-14 1 7 0 0,0 0 1 0 0,0 1 0 0 0,0 0 0 0 0,0 2 0 0 0,-1 0 0 0 0,0 1 0 0 0,-1 1 0 0 0,0 0 0 0 0,0 2 0 0 0,-1-1 0 0 0,8 9-2 0 0,-21-18 2 0 0,0 1-1 0 0,-1-1 1 0 0,1 1 0 0 0,-1-1 0 0 0,1 1-1 0 0,-1 0 1 0 0,0 0 0 0 0,0 0 0 0 0,1-1 0 0 0,-2 1-1 0 0,1 0 1 0 0,0 0 0 0 0,0 0 0 0 0,0 1-1 0 0,-1-1 1 0 0,1 0 0 0 0,-1 0 0 0 0,0 0-1 0 0,0 0 1 0 0,0 0 0 0 0,0 1 0 0 0,0 0-2 0 0,-1 0 6 0 0,0-1 1 0 0,0 1 0 0 0,0-1-1 0 0,0 1 1 0 0,-1-1-1 0 0,1 1 1 0 0,-1-1-1 0 0,1 0 1 0 0,-1 0-1 0 0,0 0 1 0 0,0 0 0 0 0,0 0-1 0 0,0 0 1 0 0,0 0-1 0 0,-2 0-6 0 0,-11 7 53 0 0,0-1 0 0 0,-1 0 0 0 0,1-1 0 0 0,-1-1 0 0 0,-6 2-53 0 0,13-5 30 0 0,-54 16 608 0 0,40-13-279 0 0,0 1 1 0 0,0 1 0 0 0,-8 4-360 0 0,31-11 3 0 0,-1-1 1 0 0,0 0-1 0 0,0 0 1 0 0,1 1-1 0 0,-1-1 0 0 0,0 0 1 0 0,1 1-1 0 0,-1-1 1 0 0,0 1-1 0 0,1-1 1 0 0,-1 1-1 0 0,0-1 1 0 0,1 1-1 0 0,-1 0 0 0 0,1-1 1 0 0,-1 1-1 0 0,1-1 1 0 0,0 1-1 0 0,-1 0 1 0 0,1 0-1 0 0,-1-1 1 0 0,1 1-1 0 0,0 0 0 0 0,0 0 1 0 0,0-1-1 0 0,-1 1 1 0 0,1 0-4 0 0,1 0 2 0 0,-1 0-1 0 0,0 0 1 0 0,1 0-1 0 0,-1 0 1 0 0,1 0 0 0 0,0 0-1 0 0,-1 0 1 0 0,1 0 0 0 0,0-1-1 0 0,-1 1 1 0 0,1 0 0 0 0,0 0-1 0 0,0-1 1 0 0,0 1 0 0 0,-1-1-1 0 0,1 1 1 0 0,0-1-1 0 0,0 1-1 0 0,45 17 2 0 0,0-7-10 0 0,0-2 0 0 0,1-2-1 0 0,15-1 9 0 0,-32-4-998 0 0,0-1-1 0 0,0-2 1 0 0,0-1-1 0 0,0-1 1 0 0,23-7 998 0 0,-43 8-944 0 0,0 0 1 0 0,-1-1 0 0 0,1 0 0 0 0,-1 0 0 0 0,1-1 0 0 0,-1-1 0 0 0,0 0-1 0 0,-1 0 1 0 0,1 0 0 0 0,-1-1 0 0 0,0 0 0 0 0,0-2 943 0 0,11-12-1833 0 0</inkml:trace>
  <inkml:trace contextRef="#ctx0" brushRef="#br0" timeOffset="828.546">1736 1 1692 0 0,'3'26'3896'0'0,"-1"0"1"0"0,-1 20-3897 0 0,-4 27 6152 0 0,-4 4-6152 0 0,0 14 2449 0 0,-2 24-9 0 0,-4 0 0 0 0,-5-1-1 0 0,-25 80-2439 0 0,23-127 139 0 0,-2-1 0 0 0,-3-1 0 0 0,-3-1-1 0 0,-2-2 1 0 0,-4 0 0 0 0,-33 45-139 0 0,20-42-1235 0 0,-3-2-1 0 0,-3-2 1 0 0,-35 29 1235 0 0,32-39-6934 0 0,-28 18 6934 0 0,30-28-11136 0 0,-41 21 11136 0 0,44-32-3102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0 104 0 0,'-26'6'3935'0'0,"1"0"1"0"0,0 1-1 0 0,-16 8-3935 0 0,18-6 1701 0 0,1 2 1 0 0,0 1-1 0 0,-13 9-1701 0 0,8-1 422 0 0,0 0-1 0 0,2 2 1 0 0,1 0 0 0 0,0 2-1 0 0,2 1 1 0 0,-1 3-422 0 0,-7 10 440 0 0,2 0 0 0 0,2 2-1 0 0,1 1 1 0 0,-3 11-440 0 0,20-37 55 0 0,1 1-1 0 0,0 0 0 0 0,1 1 1 0 0,1-1-1 0 0,1 1 0 0 0,0 0 0 0 0,1 1 1 0 0,1-1-1 0 0,1 0 0 0 0,0 1 1 0 0,2-1-1 0 0,0 0 0 0 0,1 4-54 0 0,1-8-99 0 0,0-1 0 0 0,1 1 0 0 0,1-1-1 0 0,0 0 1 0 0,1-1 0 0 0,0 1 0 0 0,1-1-1 0 0,0 0 1 0 0,1 0 0 0 0,0-1-1 0 0,1 0 1 0 0,0-1 0 0 0,0 0 0 0 0,1 0-1 0 0,0-1 1 0 0,0 0 0 0 0,12 6 99 0 0,-10-7-677 0 0,1 0 0 0 0,-1-1 1 0 0,1-1-1 0 0,0 0 0 0 0,0-1 0 0 0,0 0 0 0 0,1-1 1 0 0,0 0 676 0 0,-4-2-1052 0 0,1 0-1 0 0,-1 0 1 0 0,1-1 0 0 0,-1 0 0 0 0,1-1 0 0 0,-1 0 0 0 0,1-1 0 0 0,-1 0 0 0 0,0-1-1 0 0,6-1 1053 0 0,24-14-2571 0 0,-1-4 840 0 0</inkml:trace>
  <inkml:trace contextRef="#ctx0" brushRef="#br0" timeOffset="283.185">1209 24 1080 0 0,'2'3'651'0'0,"-1"1"-1"0"0,0-1 1 0 0,0 1 0 0 0,0 0-1 0 0,0-1 1 0 0,0 1 0 0 0,-1 0-1 0 0,0 0 1 0 0,0 0 0 0 0,0-1-1 0 0,0 1 1 0 0,-1 0 0 0 0,1 0-1 0 0,-1 0 1 0 0,0-1 0 0 0,0 1-1 0 0,-1 1-650 0 0,-4 10 1754 0 0,-1-1 0 0 0,0 0 0 0 0,-7 10-1754 0 0,-3 5 423 0 0,-62 124 3723 0 0,-18 64-4146 0 0,87-192 1 0 0,1 1 0 0 0,1 0 0 0 0,1 1-1 0 0,2 0 1 0 0,0 0 0 0 0,2 0 0 0 0,1 17-1 0 0,2-26-611 0 0,1 0 1 0 0,1-1-1 0 0,0 1 0 0 0,4 11 611 0 0,-5-28-315 0 0,-1 1-1 0 0,0 0 1 0 0,0-1-1 0 0,1 1 1 0 0,-1 0-1 0 0,1-1 1 0 0,-1 1-1 0 0,1-1 1 0 0,0 1-1 0 0,-1-1 1 0 0,1 1-1 0 0,0-1 1 0 0,0 0-1 0 0,0 1 1 0 0,0-1-1 0 0,0 0 1 0 0,0 0 0 0 0,1 0-1 0 0,-1 0 1 0 0,0 0-1 0 0,1 0 1 0 0,-1 0-1 0 0,1 0 1 0 0,-1 0-1 0 0,1-1 1 0 0,-1 1-1 0 0,1 0 1 0 0,-1-1-1 0 0,1 0 1 0 0,-1 1-1 0 0,2-1 316 0 0,-1 0-608 0 0,1 0 1 0 0,-1-1-1 0 0,0 1 0 0 0,1-1 0 0 0,-1 1 0 0 0,0-1 0 0 0,1 0 0 0 0,-1 0 0 0 0,0 0 0 0 0,0 0 0 0 0,1-1 608 0 0,17-13-1437 0 0,3-5-190 0 0</inkml:trace>
  <inkml:trace contextRef="#ctx0" brushRef="#br0" timeOffset="514.38">1270 669 1044 0 0,'4'-1'889'0'0,"0"-1"1"0"0,-1 0-1 0 0,1 0 1 0 0,0 0-1 0 0,-1 0 0 0 0,1-1 1 0 0,-1 1-1 0 0,0-1 0 0 0,0 0 1 0 0,0 0-1 0 0,0 0 1 0 0,-1-1-1 0 0,1 1 0 0 0,-1-1 1 0 0,0 1-1 0 0,0-1 1 0 0,0 0-1 0 0,0 0-889 0 0,2-1 213 0 0,0 0 0 0 0,0 0 0 0 0,0 0 0 0 0,1 1 0 0 0,0 0-1 0 0,0 0 1 0 0,0 0 0 0 0,0 0 0 0 0,1 1 0 0 0,0 0 0 0 0,-1 0 0 0 0,1 1 0 0 0,0-1 0 0 0,0 1 0 0 0,1 0 0 0 0,4 0-213 0 0,16-4-29 0 0,0 1 0 0 0,1 1 0 0 0,6 2 29 0 0,138-2-946 0 0,-22 1-5701 0 0,-112 0 1420 0 0,0-1-1 0 0,34-9 5228 0 0,-27 2-1997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930 487 16 0 0,'-24'-6'3380'0'0,"-68"-17"4871"0"0,64 18-6476 0 0,1 1 0 0 0,-12 0-1775 0 0,-24 1 1144 0 0,0 3-1 0 0,1 2 1 0 0,-1 3 0 0 0,1 3 0 0 0,0 3 0 0 0,-48 15-1144 0 0,93-21 134 0 0,0 1 0 0 0,0 0 0 0 0,-6 5-134 0 0,19-9 12 0 0,0 0 0 0 0,0 1 0 0 0,0-1 0 0 0,0 1 0 0 0,0 0 0 0 0,1 0 0 0 0,-1 0 0 0 0,1 0 0 0 0,0 0 0 0 0,0 1 0 0 0,0 0 0 0 0,0-1 0 0 0,1 1 0 0 0,0 0 0 0 0,-2 3-12 0 0,4-5 1 0 0,-1-1 0 0 0,1 1 0 0 0,0 0 0 0 0,0-1 0 0 0,0 1 0 0 0,0 0 0 0 0,0-1 0 0 0,0 1 0 0 0,1 0 0 0 0,-1-1 0 0 0,0 1 0 0 0,1 0 0 0 0,-1-1 0 0 0,1 1 0 0 0,0-1 0 0 0,-1 1 0 0 0,1-1 0 0 0,0 1 0 0 0,0-1 0 0 0,0 0 0 0 0,0 1 0 0 0,0-1 0 0 0,0 0 0 0 0,1 0 0 0 0,-1 0 0 0 0,0 0 0 0 0,1 0 0 0 0,-1 0 0 0 0,0 0 0 0 0,1 0 0 0 0,-1 0 0 0 0,1-1-1 0 0,7 5 0 0 0,1 0 0 0 0,0-1 0 0 0,0 0 0 0 0,5 1 0 0 0,-12-4 0 0 0,93 23-18 0 0,-55-16-25 0 0,38 15 43 0 0,-68-20-39 0 0,0 2 0 0 0,0-1 0 0 0,-1 2 1 0 0,0-1-1 0 0,0 2 0 0 0,0-1 1 0 0,0 1-1 0 0,-1 1 0 0 0,0 0 39 0 0,-6-5-32 0 0,-1-1-1 0 0,1 0 1 0 0,-1 1 0 0 0,0 0 0 0 0,0-1-1 0 0,0 1 1 0 0,0 0 0 0 0,-1 0-1 0 0,1 0 1 0 0,-1 1 0 0 0,0-1 0 0 0,0 0-1 0 0,0 0 1 0 0,0 1 0 0 0,-1-1-1 0 0,1 0 1 0 0,-1 1 0 0 0,0-1 0 0 0,0 1 32 0 0,0 1-39 0 0,-1-1 0 0 0,0 0 0 0 0,0 1 0 0 0,0-1 0 0 0,-1 0 0 0 0,0 0 0 0 0,0 0 0 0 0,0 0 0 0 0,0 0 1 0 0,0 0-1 0 0,-1 0 0 0 0,0-1 0 0 0,0 1 39 0 0,-8 7-81 0 0,1 0 0 0 0,-2-1-1 0 0,1 0 1 0 0,-1-1 0 0 0,-1-1 0 0 0,1 0 0 0 0,-2-1 0 0 0,-2 1 81 0 0,-15 7-163 0 0,0-2 0 0 0,-1-2 0 0 0,-27 7 163 0 0,40-14-204 0 0,0 0 1 0 0,-1-1 0 0 0,0-1-1 0 0,0-1 1 0 0,0 0-1 0 0,1-2 1 0 0,-6-1 203 0 0,21 2-263 0 0,1 0 1 0 0,-1-1-1 0 0,1 1 1 0 0,-1-1-1 0 0,1 0 1 0 0,0 0-1 0 0,-1 0 1 0 0,1-1-1 0 0,0 1 1 0 0,0-1-1 0 0,-1 0 1 0 0,1 0-1 0 0,1 0 1 0 0,-1 0-1 0 0,0 0 0 0 0,0-1 1 0 0,1 1-1 0 0,-1-1 1 0 0,1 1-1 0 0,0-1 1 0 0,0 0-1 0 0,0 0 1 0 0,0 0-1 0 0,1 0 1 0 0,-1-1-1 0 0,1 1 1 0 0,0 0-1 0 0,0-1 0 0 0,0 1 1 0 0,0-1-1 0 0,0 1 1 0 0,1-1-1 0 0,-1 1 1 0 0,1-1-1 0 0,0 1 1 0 0,1-1-1 0 0,-1 0 1 0 0,0 1-1 0 0,2-4 263 0 0,1-7-1071 0 0,2-1 0 0 0,0 1 0 0 0,0 1 0 0 0,1-1 0 0 0,7-10 1071 0 0,22-36-2013 0 0</inkml:trace>
  <inkml:trace contextRef="#ctx0" brushRef="#br0" timeOffset="311.068">1354 1 1184 0 0,'31'0'1443'0'0,"2"0"1835"0"0,-1 2 0 0 0,1 1 0 0 0,21 5-3278 0 0,-52-8 214 0 0,-1 1-1 0 0,1-1 0 0 0,-1 0 1 0 0,1 1-1 0 0,-1-1 0 0 0,0 1 1 0 0,1-1-1 0 0,-1 1 0 0 0,0-1 1 0 0,1 1-1 0 0,-1 0 1 0 0,0 0-1 0 0,0 0 0 0 0,0 0 1 0 0,1 0-1 0 0,-1 0 0 0 0,0 0 1 0 0,0 0-1 0 0,-1 0 0 0 0,1 0 1 0 0,0 1-1 0 0,0-1 1 0 0,-1 0-1 0 0,1 1 0 0 0,0-1-213 0 0,-1 1 134 0 0,0 1-1 0 0,0-1 0 0 0,0 0 1 0 0,0 0-1 0 0,0 1 0 0 0,0-1 1 0 0,-1 0-1 0 0,1 0 0 0 0,-1 1 1 0 0,1-1-1 0 0,-1 0 0 0 0,0 0 1 0 0,0 0-1 0 0,0 0 0 0 0,0 0-133 0 0,-7 11 122 0 0,-1 0-1 0 0,0-1 1 0 0,-1 0-1 0 0,-8 8-121 0 0,13-14 233 0 0,-85 85 1326 0 0,-17 9-1559 0 0,23-23 1615 0 0,-53 64-1615 0 0,121-123 89 0 0,1 2 1 0 0,0 0 0 0 0,2 0-1 0 0,0 2 1 0 0,-7 17-90 0 0,16-31-12 0 0,1-1 0 0 0,0 1 0 0 0,1 0 1 0 0,-1 0-1 0 0,1 0 0 0 0,1 0 0 0 0,0 0 0 0 0,0 0 0 0 0,0 0 0 0 0,1 1 0 0 0,0-1 0 0 0,1 0 0 0 0,0 0 0 0 0,0 0 0 0 0,1 1 0 0 0,0-1 0 0 0,0-1 0 0 0,1 1 1 0 0,0 0 11 0 0,-1-4-175 0 0,0 0 1 0 0,1 0-1 0 0,-1 0 1 0 0,1-1 0 0 0,0 1-1 0 0,0-1 1 0 0,0 0 0 0 0,1 0-1 0 0,-1 0 1 0 0,1 0-1 0 0,0-1 1 0 0,-1 1 0 0 0,1-1-1 0 0,0 0 1 0 0,0 0 0 0 0,1 0-1 0 0,-1-1 1 0 0,0 1 174 0 0,1-1-613 0 0,-1 0 1 0 0,0 0-1 0 0,0 0 1 0 0,1-1-1 0 0,-1 1 1 0 0,1-1-1 0 0,-1 0 1 0 0,0 0-1 0 0,1-1 1 0 0,-1 0-1 0 0,0 1 1 0 0,1-1-1 0 0,-1 0 1 0 0,0-1-1 0 0,0 1 1 0 0,0-1-1 0 0,0 0 1 0 0,0 0-1 0 0,0 0 0 0 0,0-1 1 0 0,-1 1-1 0 0,1-1 1 0 0,-1 0-1 0 0,0 0 1 0 0,0 0-1 0 0,0 0 1 0 0,0-1-1 0 0,0 1 613 0 0,11-21-2712 0 0</inkml:trace>
  <inkml:trace contextRef="#ctx0" brushRef="#br0" timeOffset="641.429">974 491 948 0 0,'-4'10'829'0'0,"2"-7"370"0"0,0 0 0 0 0,1 1 1 0 0,-1-1-1 0 0,1 1 0 0 0,0-1 0 0 0,0 1 1 0 0,1-1-1 0 0,-1 1-1199 0 0,1-3 285 0 0,0 0-1 0 0,0 0 1 0 0,0 0-1 0 0,0 0 1 0 0,1 0-1 0 0,-1 0 1 0 0,0 0-1 0 0,1 0 1 0 0,-1 0-1 0 0,1 0 1 0 0,-1 0-1 0 0,1 0 0 0 0,-1 0 1 0 0,1 0-1 0 0,0 0 1 0 0,-1 0-1 0 0,1-1 1 0 0,0 1-1 0 0,0 0 1 0 0,-1 0-1 0 0,1-1 1 0 0,0 1-1 0 0,0-1 1 0 0,0 1-1 0 0,0-1 1 0 0,0 1-1 0 0,0-1 1 0 0,0 1-1 0 0,0-1 1 0 0,1 0-285 0 0,22 7 295 0 0,1-2 0 0 0,0 0 1 0 0,0-2-1 0 0,0 0 0 0 0,1-2 0 0 0,-1-1 0 0 0,15-2-295 0 0,12 1 82 0 0,227-6-2949 0 0,139-30-12870 0 0,-329 25 13135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 1408 0 0,'-2'-2'465'0'0,"1"1"0"0"0,-1 0 0 0 0,0 0 0 0 0,0 0 0 0 0,0 0-1 0 0,1 1 1 0 0,-1-1 0 0 0,0 0 0 0 0,0 1 0 0 0,0-1 0 0 0,0 1 0 0 0,0 0 0 0 0,0 0 0 0 0,0-1-1 0 0,0 1 1 0 0,0 1 0 0 0,0-1 0 0 0,0 0 0 0 0,-2 1-465 0 0,2 0 219 0 0,-1 0 0 0 0,1 0 0 0 0,0 0 0 0 0,0 0 0 0 0,-1 1 0 0 0,1-1 0 0 0,0 1 0 0 0,0-1 0 0 0,1 1 0 0 0,-1 0 0 0 0,0 0 0 0 0,0 0 0 0 0,1 0 0 0 0,-1 0-219 0 0,-5 11 39 0 0,0-1-1 0 0,1 1 1 0 0,0 1 0 0 0,1-1-1 0 0,-2 7-38 0 0,1-1 835 0 0,-24 62 226 0 0,5 1-1 0 0,2 1 0 0 0,5 1 0 0 0,-1 25-1060 0 0,14-64-502 0 0,2 1 0 0 0,1-1 0 0 0,3 1 0 0 0,2-1 0 0 0,1 1 0 0 0,3-1 0 0 0,1 0 0 0 0,14 40 502 0 0,-4-42-4778 0 0,-16-41 4415 0 0,-1-1-1 0 0,0 1 0 0 0,1 0 0 0 0,-1 0 0 0 0,1-1 1 0 0,-1 1-1 0 0,1-1 0 0 0,0 1 0 0 0,0-1 1 0 0,0 0-1 0 0,0 0 0 0 0,0 0 0 0 0,0 0 0 0 0,0 0 1 0 0,0 0-1 0 0,0 0 0 0 0,0-1 0 0 0,2 1 364 0 0,17 0-2150 0 0</inkml:trace>
  <inkml:trace contextRef="#ctx0" brushRef="#br0" timeOffset="673.557">474 740 1736 0 0,'0'-1'314'0'0,"-1"1"0"0"0,0-1 1 0 0,1 0-1 0 0,-1 0 0 0 0,0 0 0 0 0,1 1 0 0 0,-1-1 0 0 0,0 0 0 0 0,0 1 0 0 0,0-1 1 0 0,0 0-1 0 0,0 1 0 0 0,0-1 0 0 0,0 1 0 0 0,0 0 0 0 0,0-1 0 0 0,0 1 0 0 0,0 0 0 0 0,0-1-314 0 0,-23 2 2178 0 0,-21 15-1246 0 0,30-9-549 0 0,1 1-1 0 0,0 1 0 0 0,1 0 0 0 0,0 1 1 0 0,-2 3-383 0 0,9-8 167 0 0,1 0 0 0 0,-1 1 1 0 0,1 0-1 0 0,0 0 1 0 0,1 0-1 0 0,-1 1 1 0 0,1 0-1 0 0,0-1 0 0 0,1 1 1 0 0,0 1-1 0 0,-2 5-167 0 0,4-11 10 0 0,0 1 0 0 0,1-1 0 0 0,-1 1-1 0 0,1-1 1 0 0,0 1 0 0 0,-1-1 0 0 0,1 1-1 0 0,0-1 1 0 0,0 1 0 0 0,1-1-1 0 0,-1 1 1 0 0,0-1 0 0 0,1 1 0 0 0,0-1-1 0 0,0 0 1 0 0,-1 1 0 0 0,1-1 0 0 0,0 0-1 0 0,1 1 1 0 0,-1-1 0 0 0,1 1-10 0 0,1 0 3 0 0,0 0 0 0 0,-1-1 0 0 0,1 0 0 0 0,0 0 0 0 0,0 0 0 0 0,0 0 0 0 0,0 0 0 0 0,0-1 0 0 0,1 1 0 0 0,-1-1 0 0 0,1 0 0 0 0,-1 0 0 0 0,0 0 0 0 0,1 0-3 0 0,7 1-4 0 0,0-1 0 0 0,0 0 0 0 0,0-1 0 0 0,-1 0 0 0 0,1 0 0 0 0,0-1 0 0 0,0-1-1 0 0,0 0 1 0 0,7-2 4 0 0,-4-1-4 0 0,0-1-1 0 0,0 0 1 0 0,-1-1-1 0 0,1-1 0 0 0,-1 0 1 0 0,10-8 4 0 0,13-14 48 0 0,19-20-48 0 0,-35 30 13 0 0,1 0 0 0 0,1 2 0 0 0,1 0 0 0 0,1 2 0 0 0,24-14-13 0 0,-17 14-1 0 0,1 2 1 0 0,0 0 0 0 0,0 3-1 0 0,2 0 1 0 0,-1 2 0 0 0,31-3 0 0 0,-64 12 3 0 0,0 0 0 0 0,0-1 1 0 0,0 1-1 0 0,1 0 0 0 0,-1 0 1 0 0,0 0-1 0 0,0 0 0 0 0,0 0 1 0 0,1 0-1 0 0,-1 0 0 0 0,0 0 1 0 0,0-1-1 0 0,0 1 0 0 0,1 0 0 0 0,-1 0 1 0 0,0 0-1 0 0,0 0 0 0 0,1 0 1 0 0,-1 0-1 0 0,0 0 0 0 0,0 0 1 0 0,1 0-1 0 0,-1 1 0 0 0,0-1 1 0 0,0 0-1 0 0,0 0 0 0 0,1 0 1 0 0,-1 0-1 0 0,0 0 0 0 0,0 0 1 0 0,0 0-1 0 0,1 0 0 0 0,-1 1 0 0 0,0-1 1 0 0,0 0-1 0 0,0 0 0 0 0,0 0 1 0 0,1 0-1 0 0,-1 1 0 0 0,0-1 1 0 0,0 0-1 0 0,0 0 0 0 0,0 0 1 0 0,0 1-1 0 0,0-1 0 0 0,0 0 1 0 0,0 0-1 0 0,0 1 0 0 0,1-1 1 0 0,-1 0-1 0 0,0 0 0 0 0,0 0 1 0 0,0 1-1 0 0,0-1-3 0 0,-13 13 502 0 0,-23 13 759 0 0,36-26-1228 0 0,-66 39 1869 0 0,41-25-1446 0 0,0 0-1 0 0,2 2 1 0 0,-1 1 0 0 0,2 1-456 0 0,20-16 13 0 0,0-1 0 0 0,0 1 0 0 0,0 0 0 0 0,1 0 0 0 0,-1-1 0 0 0,1 1 0 0 0,-1 1 0 0 0,1-1 0 0 0,0 0 0 0 0,0 0-1 0 0,0 0 1 0 0,0 1 0 0 0,0 1-13 0 0,0-3 3 0 0,1 0-1 0 0,0 0 1 0 0,0 0-1 0 0,0 0 1 0 0,0 0-1 0 0,0 0 1 0 0,0 0-1 0 0,1 0 1 0 0,-1 0-1 0 0,0 0 1 0 0,0 0-1 0 0,1 0 1 0 0,-1 0-1 0 0,1-1 1 0 0,-1 1-1 0 0,1 0 1 0 0,-1 0-1 0 0,1 0 1 0 0,-1 0-1 0 0,1-1 1 0 0,0 1-1 0 0,0 1-2 0 0,3 0-1 0 0,-1 0-1 0 0,0 0 0 0 0,1 0 1 0 0,-1-1-1 0 0,1 1 0 0 0,0-1 1 0 0,0 0-1 0 0,-1 0 1 0 0,1 0-1 0 0,0 0 0 0 0,0-1 1 0 0,0 0-1 0 0,0 1 1 0 0,0-2-1 0 0,2 1 2 0 0,23-2-33 0 0,-1-1 0 0 0,1-2 0 0 0,-1 0 1 0 0,18-7 32 0 0,-27 6-102 0 0,0-1 0 0 0,0 0 0 0 0,-1-2 1 0 0,0 0-1 0 0,0-1 0 0 0,-1 0 0 0 0,0-2 102 0 0,-12 8-93 0 0,-1 0-1 0 0,0 0 0 0 0,0-1 0 0 0,0 1 1 0 0,0-1-1 0 0,-1 0 0 0 0,1 0 0 0 0,-1 0 0 0 0,-1 0 1 0 0,1-1-1 0 0,0-2 94 0 0,-2 7-3 0 0,0-1-1 0 0,-1 1 1 0 0,1-1 0 0 0,-1 0 0 0 0,0 1-1 0 0,1-1 1 0 0,-1 1 0 0 0,0-1 0 0 0,0 0-1 0 0,0 0 1 0 0,0 1 0 0 0,0-1 0 0 0,0 0-1 0 0,-1 1 1 0 0,1-1 0 0 0,0 1 0 0 0,-1-1-1 0 0,0 0 1 0 0,1 1 0 0 0,-1-1 0 0 0,0 1-1 0 0,0-1 1 0 0,1 1 0 0 0,-1 0 0 0 0,0-1-1 0 0,-1 1 1 0 0,1 0 0 0 0,0 0 0 0 0,0-1-1 0 0,0 1 1 0 0,-1 0 0 0 0,1 0 0 0 0,-1 1-1 0 0,1-1 1 0 0,0 0 0 0 0,-1 0 0 0 0,0 1-1 0 0,1-1 1 0 0,-1 1 0 0 0,1-1 0 0 0,-2 1 3 0 0,0-1 13 0 0,0 1 0 0 0,-1 0 0 0 0,1 0 0 0 0,0 0-1 0 0,-1 0 1 0 0,1 0 0 0 0,0 1 0 0 0,-1 0 0 0 0,1 0 0 0 0,0 0 0 0 0,0 0 0 0 0,-1 0 0 0 0,1 0 0 0 0,0 1 0 0 0,0 0 0 0 0,1-1 0 0 0,-1 1 0 0 0,0 0 0 0 0,1 0 0 0 0,-1 1 0 0 0,1-1 0 0 0,-1 1 0 0 0,1-1-13 0 0,-10 10 88 0 0,1 1 0 0 0,1 0 0 0 0,-8 13-88 0 0,-19 36 321 0 0,3 2 1 0 0,3 1-1 0 0,-23 69-321 0 0,13-33-13 0 0,-13 17 13 0 0,42-95-5 0 0,0-1-1 0 0,-2 0 0 0 0,-5 6 6 0 0,15-23-60 0 0,1-1 0 0 0,-1 1 0 0 0,1-1 0 0 0,-1 0-1 0 0,0 0 1 0 0,-1 0 0 0 0,1-1 0 0 0,-1 0 0 0 0,1 1-1 0 0,-1-2 1 0 0,0 1 0 0 0,0 0 0 0 0,0-1 0 0 0,-1 0 0 0 0,1 0-1 0 0,-1-1 1 0 0,1 1 0 0 0,-1-1 60 0 0,5-1-136 0 0,-1 0-1 0 0,0 0 1 0 0,0 0-1 0 0,1 0 1 0 0,-1 0 0 0 0,0-1-1 0 0,1 1 1 0 0,-1 0-1 0 0,0-1 1 0 0,1 1 0 0 0,-1-1-1 0 0,0 0 1 0 0,1 0-1 0 0,-1 1 1 0 0,1-1 0 0 0,-1 0-1 0 0,1 0 1 0 0,0 0-1 0 0,-1-1 1 0 0,1 1 0 0 0,0 0-1 0 0,0 0 1 0 0,-1-2 136 0 0,0 0-375 0 0,0-1 0 0 0,1 1 0 0 0,-1-1 1 0 0,1 1-1 0 0,0-1 0 0 0,0 0 0 0 0,0 1 0 0 0,0-1 0 0 0,1 0 1 0 0,-1-3 374 0 0,1-9-1568 0 0,0 0-1 0 0,1 0 1 0 0,1 1 0 0 0,4-15 1568 0 0,2-4-4262 0 0,12-32 4262 0 0,0 12-1505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1831 97 884 0 0,'7'-3'814'0'0,"1"-1"-1"0"0,-1 0 0 0 0,0 0 1 0 0,-1 0-1 0 0,1-1 1 0 0,2-3-814 0 0,-8 8 103 0 0,0-1 1 0 0,0 0 0 0 0,0 1 0 0 0,0-1 0 0 0,0 0 0 0 0,0 0-1 0 0,0 0 1 0 0,-1 1 0 0 0,1-1 0 0 0,0 0 0 0 0,-1 0 0 0 0,1 0-1 0 0,-1 0 1 0 0,1 0 0 0 0,-1-1 0 0 0,1 1 0 0 0,-1 0 0 0 0,0 0-1 0 0,1 0 1 0 0,-1 0 0 0 0,0 0 0 0 0,0 0 0 0 0,0-1 0 0 0,0 1-1 0 0,0 0 1 0 0,0 0 0 0 0,0 0 0 0 0,-1 0 0 0 0,1-1 0 0 0,0 1-1 0 0,-1 0 1 0 0,1 0 0 0 0,0 0 0 0 0,-1 0 0 0 0,0 0 0 0 0,1 0-1 0 0,-1 0 1 0 0,1 0 0 0 0,-1 0 0 0 0,0 0 0 0 0,0 0 0 0 0,0 1-1 0 0,1-1 1 0 0,-1 0 0 0 0,0 0 0 0 0,0 1 0 0 0,0-1 0 0 0,0 1 0 0 0,0-1-1 0 0,-1 1-103 0 0,-3-3 265 0 0,0 0-1 0 0,-1 1 0 0 0,1 0 0 0 0,-1 0 1 0 0,0 1-1 0 0,0-1 0 0 0,1 1 1 0 0,-1 0-1 0 0,0 1 0 0 0,-1 0-264 0 0,-65 1 1245 0 0,47 0-813 0 0,-47 4 749 0 0,-1 3 0 0 0,-14 5-1181 0 0,-378 78 2467 0 0,148-11-1166 0 0,289-72-1178 0 0,-39 11 174 0 0,2 3-1 0 0,0 2 1 0 0,2 4-1 0 0,-33 19-296 0 0,87-42 8 0 0,1 0-1 0 0,0 1 0 0 0,0 0 0 0 0,1 0 0 0 0,0 1 1 0 0,0-1-1 0 0,0 1 0 0 0,1 1 0 0 0,-2 2-7 0 0,7-8 0 0 0,0 0 0 0 0,0 0-1 0 0,0 0 1 0 0,0 0 0 0 0,0 0 0 0 0,0 1-1 0 0,0-1 1 0 0,1 0 0 0 0,-1 0 0 0 0,1 1-1 0 0,0-1 1 0 0,-1 0 0 0 0,1 1-1 0 0,0-1 1 0 0,0 0 0 0 0,1 1 0 0 0,-1-1-1 0 0,0 0 1 0 0,1 1 0 0 0,-1-1 0 0 0,1 0-1 0 0,0 0 1 0 0,0 0 0 0 0,0 0-1 0 0,0 0 1 0 0,0 0 0 0 0,0 0 0 0 0,1 0-1 0 0,-1 0 1 0 0,1 0 0 0 0,-1 0 0 0 0,1-1-1 0 0,0 1 1 0 0,0-1 0 0 0,-1 1-1 0 0,1-1 1 0 0,0 0 0 0 0,0 0 0 0 0,0 0-1 0 0,2 1 1 0 0,9 6-7 0 0,2-1 0 0 0,-1-1-1 0 0,1 0 1 0 0,0-1 0 0 0,0 0-1 0 0,0-1 1 0 0,7 0 7 0 0,34 5-75 0 0,23-1 75 0 0,-45-5-19 0 0,87 7-59 0 0,-32-4-49 0 0,0 4-1 0 0,0 4 128 0 0,-81-12-16 0 0,-1 0-1 0 0,1 0 1 0 0,0 0-1 0 0,-1 1 0 0 0,1 1 17 0 0,-7-4-2 0 0,0 0 1 0 0,0 1-1 0 0,0-1 0 0 0,-1 0 0 0 0,1 1 0 0 0,0-1 0 0 0,0 0 0 0 0,-1 1 0 0 0,1-1 0 0 0,0 1 0 0 0,-1-1 0 0 0,1 1 1 0 0,-1 0-1 0 0,1-1 0 0 0,-1 1 0 0 0,1-1 0 0 0,-1 1 0 0 0,1 0 0 0 0,-1 0 0 0 0,1-1 0 0 0,-1 1 0 0 0,0 0 1 0 0,1 0-1 0 0,-1-1 0 0 0,0 1 0 0 0,0 0 0 0 0,0 0 0 0 0,0 0 0 0 0,1-1 0 0 0,-1 1 0 0 0,0 0 0 0 0,-1 0 0 0 0,1 0 1 0 0,0 0-1 0 0,0-1 0 0 0,0 1 0 0 0,0 0 0 0 0,-1 0 0 0 0,1 0 0 0 0,0-1 0 0 0,0 1 0 0 0,-1 0 0 0 0,1-1 1 0 0,-1 1-1 0 0,1 0 0 0 0,-1-1 0 0 0,1 1 0 0 0,-1 0 0 0 0,1-1 0 0 0,-1 1 0 0 0,0-1 0 0 0,1 1 0 0 0,-1-1 2 0 0,-9 9-5 0 0,-1 0 0 0 0,0-1-1 0 0,-1-1 1 0 0,0 0 0 0 0,0-1-1 0 0,0 0 1 0 0,-1 0 5 0 0,-98 34 21 0 0,67-26-9 0 0,-131 45 56 0 0,10-5 275 0 0,-124 60-343 0 0,281-110 12 0 0,-6 2 16 0 0,1 0 0 0 0,-1 1-1 0 0,2 0 1 0 0,-1 1-1 0 0,1 1 1 0 0,0 0-1 0 0,-6 6-27 0 0,18-14 3 0 0,-1-1 0 0 0,0 1 0 0 0,0 0-1 0 0,0-1 1 0 0,1 1 0 0 0,-1 0-1 0 0,0 0 1 0 0,1-1 0 0 0,-1 1 0 0 0,0 0-1 0 0,1 0 1 0 0,-1 0 0 0 0,1 0 0 0 0,0 0-1 0 0,-1 0 1 0 0,1 0 0 0 0,0 0-1 0 0,0 0 1 0 0,-1 0 0 0 0,1 0 0 0 0,0 0-1 0 0,0 0 1 0 0,0 0 0 0 0,0 0 0 0 0,0 1-1 0 0,0-1 1 0 0,1 0 0 0 0,-1 0-1 0 0,0 0 1 0 0,1 0 0 0 0,-1 0 0 0 0,0 0-1 0 0,1 0 1 0 0,-1-1 0 0 0,1 1 0 0 0,-1 0-1 0 0,1 0 1 0 0,0 0 0 0 0,-1 0-1 0 0,1-1 1 0 0,0 1 0 0 0,0 0 0 0 0,0 0-1 0 0,-1-1 1 0 0,1 1 0 0 0,0-1 0 0 0,0 1-1 0 0,0-1-2 0 0,6 4 16 0 0,0-1-1 0 0,0 0 1 0 0,0 0-1 0 0,0-1 1 0 0,0 0-1 0 0,5 0-15 0 0,28 5 42 0 0,0-2-1 0 0,0-1 0 0 0,24-2-41 0 0,125-8 23 0 0,-113 2-24 0 0,1113-18-355 0 0,-1071 24 30 0 0,387 14-4114 0 0,-168 12-7530 0 0,-279-20 9221 0 0,-10 0 533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60 0 0,'0'0'68'0'0,"0"-1"0"0"0,0 1-1 0 0,0 0 1 0 0,0 0 0 0 0,0 0 0 0 0,0-1 0 0 0,0 1 0 0 0,0 0-1 0 0,0 0 1 0 0,0 0 0 0 0,0-1 0 0 0,0 1 0 0 0,0 0-1 0 0,1 0 1 0 0,-1 0 0 0 0,0 0 0 0 0,0-1 0 0 0,0 1 0 0 0,0 0-1 0 0,0 0 1 0 0,0 0 0 0 0,1 0 0 0 0,-1 0 0 0 0,0 0 0 0 0,0-1-1 0 0,0 1 1 0 0,0 0 0 0 0,1 0 0 0 0,-1 0 0 0 0,0 0-1 0 0,0 0 1 0 0,0 0 0 0 0,0 0 0 0 0,1 0 0 0 0,-1 0 0 0 0,0 0-1 0 0,0 0 1 0 0,0 0 0 0 0,1 0 0 0 0,-1 0 0 0 0,0 0-1 0 0,0 0 1 0 0,0 0 0 0 0,1 0 0 0 0,-1 0 0 0 0,0 0-68 0 0,2 11 2142 0 0,-4 17-229 0 0,2-24-1788 0 0,-11 52 3498 0 0,-13 35-3623 0 0,19-75 580 0 0,-1 1 0 0 0,-1-2 0 0 0,0 1 0 0 0,-1-1 0 0 0,0 0 0 0 0,-2 0 0 0 0,-8 10-580 0 0,98-133 936 0 0,-35 50-939 0 0,0 1 12 0 0,2 2 0 0 0,8-4-9 0 0,-53 57 1 0 0,-1 0 1 0 0,1 1-1 0 0,0-1 0 0 0,-1 1 0 0 0,1-1 0 0 0,0 1 1 0 0,0 0-1 0 0,0 0 0 0 0,0 0 0 0 0,0 0 0 0 0,0 0 1 0 0,0 0-1 0 0,0 1 0 0 0,1-1 0 0 0,0 0-1 0 0,-2 2 1 0 0,0-1 0 0 0,0 0 0 0 0,0 1 0 0 0,0-1 0 0 0,0 1 0 0 0,0-1 0 0 0,0 1 0 0 0,0 0 0 0 0,-1-1 0 0 0,1 1 0 0 0,0 0 0 0 0,0-1 0 0 0,-1 1 0 0 0,1 0 0 0 0,0 0 0 0 0,-1 0-1 0 0,1 0 1 0 0,-1 0 0 0 0,1 0 0 0 0,-1-1 0 0 0,0 1 0 0 0,1 0 0 0 0,-1 0 0 0 0,0 0 0 0 0,0 1 0 0 0,1-1 0 0 0,-1 0 0 0 0,0 0 0 0 0,0 0 0 0 0,0 0 0 0 0,0 0 0 0 0,0 0 0 0 0,-1 0 0 0 0,1 0-1 0 0,0 21 0 0 0,-1 0 0 0 0,-1 0 0 0 0,-2 0 0 0 0,-5 20 0 0 0,0 7-15 0 0,2-16-16 0 0,-3 27 49 0 0,9-55-53 0 0,1-1 1 0 0,0 1-1 0 0,0 0 1 0 0,1 0-1 0 0,-1-1 1 0 0,1 1-1 0 0,0 0 1 0 0,0-1-1 0 0,1 1 1 0 0,-1-1-1 0 0,1 1 35 0 0,-1-4-112 0 0,-1 0 0 0 0,0 0 0 0 0,1-1-1 0 0,-1 1 1 0 0,0 0 0 0 0,1-1 0 0 0,-1 1-1 0 0,1 0 1 0 0,-1-1 0 0 0,1 1-1 0 0,-1-1 1 0 0,1 1 0 0 0,0-1 0 0 0,-1 1-1 0 0,1-1 1 0 0,0 1 0 0 0,-1-1 0 0 0,1 1-1 0 0,0-1 1 0 0,-1 0 0 0 0,1 1-1 0 0,0-1 1 0 0,0 0 0 0 0,-1 0 0 0 0,1 0-1 0 0,0 0 1 0 0,0 1 0 0 0,0-1 0 0 0,0 0 112 0 0,1-1-328 0 0,-1 1 0 0 0,1-1 0 0 0,0 0 0 0 0,-1 1 0 0 0,1-1 0 0 0,-1 0 0 0 0,1 0 0 0 0,-1 0 0 0 0,0 0 0 0 0,1 0 0 0 0,-1 0 0 0 0,0-1 0 0 0,1 0 328 0 0,5-6-1485 0 0,0 0-1 0 0,-1-1 1 0 0,-1 1-1 0 0,2-3 1486 0 0,7-16-1736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1548 0 0,'28'4'10128'0'0,"2"-3"-5067"0"0,8-4-3488 0 0,18-5-3579 0 0,6 0 2294 0 0,-51 7-395 0 0,67-5-2844 0 0,-58 5-1400 0 0,0 1 0 0 0,17 3 4351 0 0,-24 0-2424 0 0,-6 3 540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58 227 324 0 0,'-31'30'5780'0'0,"5"-16"4075"0"0,27-12-7974 0 0,8 0-1452 0 0,9-1-442 0 0,63-9-174 0 0,-1-4-1 0 0,76-22 188 0 0,-94 20-710 0 0,58-14-3108 0 0,-53 11-6026 0 0,44-20 9844 0 0,-60 17-2441 0 0</inkml:trace>
  <inkml:trace contextRef="#ctx0" brushRef="#br0" timeOffset="1">1109 1 508 0 0,'-1'7'1162'0'0,"0"0"-1"0"0,0-1 0 0 0,-1 1 1 0 0,0 0-1 0 0,0-1 1 0 0,0 1-1 0 0,-1-1 1 0 0,0 0-1 0 0,-1 0 1 0 0,1 0-1 0 0,-1 0 1 0 0,-2 1-1162 0 0,-20 39 3013 0 0,21-33-2764 0 0,1 0 1 0 0,0 0-1 0 0,1 0 0 0 0,0 0 1 0 0,0 0-1 0 0,2 1 0 0 0,0-1 1 0 0,0 9-250 0 0,2-13-190 0 0,-1-1 0 0 0,2 0 0 0 0,-1 1 0 0 0,1-1 0 0 0,0 0 0 0 0,2 5 190 0 0,-1-7-878 0 0,0 1-1 0 0,0-1 0 0 0,1 0 0 0 0,-1 0 0 0 0,1 0 0 0 0,1-1 1 0 0,-1 1-1 0 0,3 1 879 0 0,-7-7-263 0 0,0 1 0 0 0,1-1 0 0 0,-1 1 0 0 0,1 0 0 0 0,-1-1 0 0 0,1 1 0 0 0,-1-1 0 0 0,1 1-1 0 0,-1-1 1 0 0,1 1 0 0 0,0-1 0 0 0,-1 0 0 0 0,1 1 0 0 0,-1-1 0 0 0,1 0 0 0 0,0 1 0 0 0,0-1 0 0 0,-1 0 0 0 0,1 0 0 0 0,0 0 0 0 0,-1 0 0 0 0,1 1 0 0 0,0-1 0 0 0,0 0 0 0 0,-1 0 0 0 0,1 0 0 0 0,0-1 0 0 0,0 1 0 0 0,-1 0 0 0 0,1 0 0 0 0,0 0 0 0 0,-1 0 0 0 0,1-1 0 0 0,0 1 0 0 0,-1 0 0 0 0,1-1 263 0 0,6-5-1735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240 190 400 0 0,'-3'-4'428'0'0,"0"-1"-1"0"0,-1 1 0 0 0,0 1 1 0 0,0-1-1 0 0,0 0 1 0 0,0 1-1 0 0,0 0 1 0 0,-1 0-1 0 0,0 0 1 0 0,1 1-1 0 0,-1 0 1 0 0,0-1-1 0 0,0 2 1 0 0,0-1-1 0 0,-1 1 0 0 0,1-1 1 0 0,-3 1-428 0 0,3 1 119 0 0,-1 0 0 0 0,1 1 1 0 0,-1-1-1 0 0,1 1 0 0 0,-1 0 0 0 0,1 1 1 0 0,0-1-1 0 0,0 1 0 0 0,0 0 0 0 0,0 1 1 0 0,0-1-1 0 0,0 1 0 0 0,1 0 0 0 0,-1 0 1 0 0,1 0-1 0 0,-1 1 0 0 0,0 1-119 0 0,-1 0 105 0 0,0 1-1 0 0,0 0 1 0 0,1 0 0 0 0,-1 0-1 0 0,2 1 1 0 0,-1 0-1 0 0,1 0 1 0 0,0 0 0 0 0,0 1-1 0 0,0-1 1 0 0,1 1-1 0 0,1 0 1 0 0,-3 8-105 0 0,5-12 9 0 0,-1-1-1 0 0,1 1 1 0 0,-1 0 0 0 0,1 0 0 0 0,0 0-1 0 0,1-1 1 0 0,-1 1 0 0 0,1 0 0 0 0,-1 0-1 0 0,1-1 1 0 0,0 1 0 0 0,1 0 0 0 0,-1-1-1 0 0,1 1 1 0 0,-1-1 0 0 0,1 1 0 0 0,0-1-1 0 0,0 0 1 0 0,0 0 0 0 0,1 0 0 0 0,-1 0-1 0 0,1 0 1 0 0,0-1 0 0 0,0 1 0 0 0,0-1-1 0 0,0 0 1 0 0,0 1 0 0 0,0-1 0 0 0,0-1-1 0 0,1 1 1 0 0,0 0-9 0 0,9 3 3 0 0,-1-1-1 0 0,1 0 1 0 0,0-1-1 0 0,0 0 1 0 0,0-1 0 0 0,0 0-1 0 0,0-1 1 0 0,0-1-1 0 0,1 0 1 0 0,-1-1 0 0 0,0 0-1 0 0,0-1 1 0 0,0-1 0 0 0,5-1-3 0 0,6-2-6 0 0,-1-1 1 0 0,0-1 0 0 0,0-1-1 0 0,-1-2 1 0 0,-1 0 0 0 0,1-1-1 0 0,6-6 6 0 0,-14 8-2 0 0,-1 0 0 0 0,-1-1 0 0 0,0-1 0 0 0,0 0 0 0 0,-1 0 0 0 0,-1-1 0 0 0,0-1 0 0 0,1-2 2 0 0,7-15 13 0 0,-1-1-1 0 0,-1-1 1 0 0,0-7-13 0 0,-14 36 7 0 0,0 0 1 0 0,-1 0-1 0 0,1 0 1 0 0,1 0 0 0 0,-1 0-1 0 0,0 1 1 0 0,1-1-1 0 0,0 1 1 0 0,0-1-1 0 0,0 1 1 0 0,0 0-1 0 0,0 0 1 0 0,1 0 0 0 0,0 1-1 0 0,-1-1 1 0 0,1 1-1 0 0,2-1-7 0 0,-2 2 19 0 0,0 0 0 0 0,0 0 0 0 0,0 0 0 0 0,0 1 0 0 0,0-1 0 0 0,0 1 0 0 0,0 0 0 0 0,0 1 0 0 0,0-1 0 0 0,1 0 0 0 0,-1 1 0 0 0,0 0 0 0 0,0 0 0 0 0,-1 0 0 0 0,1 1 0 0 0,0-1 0 0 0,0 1 0 0 0,2 2-19 0 0,1-1 38 0 0,0 1 0 0 0,0 0 0 0 0,-1 0 0 0 0,1 1 1 0 0,-1 0-1 0 0,-1 0 0 0 0,1 0 0 0 0,0 1 0 0 0,-1 0 0 0 0,0 0 1 0 0,-1 0-1 0 0,0 1 0 0 0,0-1 0 0 0,0 1 0 0 0,0 0 0 0 0,-1 0 1 0 0,0 1-1 0 0,-1-1-38 0 0,0 0 76 0 0,-1 0 0 0 0,0-1 1 0 0,0 1-1 0 0,-1 0 0 0 0,1 0 1 0 0,-2-1-1 0 0,1 1 0 0 0,-1 0 1 0 0,0 0-1 0 0,0-1 1 0 0,-1 1-1 0 0,0-1 0 0 0,0 1 1 0 0,0-1-1 0 0,-1 0 0 0 0,0 0 1 0 0,0 0-1 0 0,-1 0 0 0 0,1 0 1 0 0,-1-1-1 0 0,-1 1-76 0 0,-4 4 52 0 0,0-2 0 0 0,0 1 1 0 0,-1-1-1 0 0,0 0 0 0 0,0-1 0 0 0,-1 0 1 0 0,0-1-1 0 0,0 0 0 0 0,-1-1 0 0 0,1 0 1 0 0,-1-1-1 0 0,0 0 0 0 0,-1-1 0 0 0,1 0 1 0 0,0-1-1 0 0,-6 0-52 0 0,-6 1-3 0 0,0-2 0 0 0,0 0 1 0 0,0-2-1 0 0,0 0 1 0 0,0-2-1 0 0,1 0 0 0 0,-1-2 1 0 0,-7-3 2 0 0,14 3-10 0 0,-1-1 0 0 0,1-1 0 0 0,-7-4 10 0 0,17 8-12 0 0,1-1 1 0 0,0 1-1 0 0,0-1 0 0 0,1 0 0 0 0,-1-1 1 0 0,1 1-1 0 0,0-1 0 0 0,0 0 0 0 0,0-1 0 0 0,-2-3 12 0 0,7 9-60 0 0,-1-1-1 0 0,1 0 0 0 0,-1 1 1 0 0,0-1-1 0 0,1 0 0 0 0,-1 1 1 0 0,1-1-1 0 0,0 0 1 0 0,-1 0-1 0 0,1 0 0 0 0,0 1 1 0 0,-1-1-1 0 0,1 0 0 0 0,0 0 1 0 0,0 0-1 0 0,0 0 0 0 0,0 0 1 0 0,0 1-1 0 0,0-1 0 0 0,0 0 1 0 0,0 0-1 0 0,0 0 0 0 0,0 0 1 0 0,0 0-1 0 0,0 0 1 0 0,1 1-1 0 0,-1-1 0 0 0,0 0 1 0 0,1 0-1 0 0,-1 0 61 0 0,1 1-258 0 0,0-1 0 0 0,1 0 0 0 0,-1 1 0 0 0,0-1 0 0 0,0 1 0 0 0,1-1 0 0 0,-1 1 0 0 0,0 0 0 0 0,1-1 0 0 0,-1 1 0 0 0,1 0 0 0 0,-1 0 0 0 0,0 0 0 0 0,1 0 0 0 0,-1 0 0 0 0,2 1 258 0 0,9 0-2141 0 0,0 1 0 0 0,-1 1 1 0 0,11 4 2140 0 0,5 1-1764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 1184 0 0,'0'0'122'0'0,"0"0"0"0"0,0-1 1 0 0,-1 1-1 0 0,1 0 0 0 0,0-1 0 0 0,0 1 0 0 0,-1 0 0 0 0,1 0 0 0 0,0-1 1 0 0,-1 1-1 0 0,1 0 0 0 0,-1 0 0 0 0,1 0 0 0 0,0 0 0 0 0,-1 0 0 0 0,1-1 0 0 0,0 1 1 0 0,-1 0-1 0 0,1 0 0 0 0,-1 0 0 0 0,1 0 0 0 0,0 0 0 0 0,-1 0 0 0 0,1 0 1 0 0,-1 0-1 0 0,1 0 0 0 0,0 1 0 0 0,-1-1 0 0 0,1 0 0 0 0,0 0 0 0 0,-1 0 1 0 0,1 0-1 0 0,0 0 0 0 0,-1 1 0 0 0,1-1 0 0 0,0 0 0 0 0,-1 0 0 0 0,1 1 1 0 0,0-1-1 0 0,-1 0 0 0 0,1 0 0 0 0,0 1 0 0 0,0-1 0 0 0,-1 0 0 0 0,1 1 1 0 0,0-1-1 0 0,0 0-122 0 0,-17 21 1012 0 0,14-17-582 0 0,-13 17 511 0 0,1 1 0 0 0,0 0 0 0 0,2 1-1 0 0,1 1 1 0 0,-7 20-941 0 0,16-37 113 0 0,0 0-1 0 0,0 0 1 0 0,1 1-1 0 0,0-1 1 0 0,1 1-1 0 0,0 0 0 0 0,0-1 1 0 0,1 1-1 0 0,-1 0 1 0 0,2 0-1 0 0,-1-1 1 0 0,1 1-1 0 0,0 0 1 0 0,1-1-1 0 0,0 1 1 0 0,0-1-1 0 0,1 1 1 0 0,-1-1-1 0 0,2 0 1 0 0,-1 0-1 0 0,5 6-112 0 0,-5-9 48 0 0,1 1 0 0 0,-1-1 0 0 0,1 0 0 0 0,1 0 0 0 0,-1 0 0 0 0,0-1 0 0 0,1 1 0 0 0,0-1 0 0 0,0 0 0 0 0,0 0 0 0 0,0-1 0 0 0,0 0 0 0 0,1 0 0 0 0,1 1-48 0 0,2-1 21 0 0,0 0 1 0 0,0-1-1 0 0,0 0 0 0 0,0 0 0 0 0,0-1 0 0 0,0 0 0 0 0,0-1 1 0 0,7-1-22 0 0,6-2-9 0 0,0-2 1 0 0,0 0-1 0 0,0-2 1 0 0,-1 0-1 0 0,0-1 0 0 0,16-11 9 0 0,-11 5-8 0 0,-1-1-1 0 0,-1-1 0 0 0,-1-1 1 0 0,0-1-1 0 0,-2-1 0 0 0,15-18 9 0 0,-20 19 5 0 0,0 0 0 0 0,-2-1 0 0 0,-1 0 0 0 0,0-1 0 0 0,-1 0 0 0 0,-2-1 0 0 0,0-1 0 0 0,2-9-5 0 0,-5 11 55 0 0,-10 34 6 0 0,-7 33 139 0 0,6-14-37 0 0,2 0 0 0 0,1 1 0 0 0,2-1 0 0 0,2 11-164 0 0,-1-33-39 0 0,0 0 0 0 0,0 0-1 0 0,1 0 1 0 0,0 0-1 0 0,0 0 1 0 0,1-1-1 0 0,3 5 41 0 0,-4-9-125 0 0,0-1 1 0 0,0 1-1 0 0,0 0 0 0 0,1-1 0 0 0,0 0 0 0 0,0 0 0 0 0,0 0 0 0 0,0-1 0 0 0,0 1 0 0 0,1-1 0 0 0,0 0 0 0 0,-1 0 0 0 0,6 2 125 0 0,-8-4-378 0 0,0-1 0 0 0,0 1 0 0 0,0 0 0 0 0,0-1 0 0 0,0 1 0 0 0,0-1 0 0 0,1 0-1 0 0,-1 0 1 0 0,0 0 0 0 0,0 0 0 0 0,0 0 0 0 0,0 0 0 0 0,1-1 0 0 0,-1 1 0 0 0,0-1 0 0 0,0 1-1 0 0,0-1 1 0 0,0 0 0 0 0,0 0 0 0 0,0 0 0 0 0,0 0 0 0 0,-1 0 0 0 0,1 0 0 0 0,0-1 0 0 0,0 1-1 0 0,-1 0 1 0 0,1-1 0 0 0,-1 1 0 0 0,1-1 0 0 0,-1 0 0 0 0,0 0 0 0 0,0 1 0 0 0,1-3 378 0 0,6-12-1990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16 204 1072 0 0,'-16'16'5424'0'0,"16"-13"-3187"0"0,12-9-1962 0 0,-2-2-68 0 0,0 0 0 0 0,-1-1 0 0 0,0 0 0 0 0,0-1 0 0 0,-1 1 0 0 0,-1-1 0 0 0,1-1 0 0 0,-1 0 0 0 0,4-9-207 0 0,-2 4 548 0 0,0 1-1 0 0,1 1 1 0 0,1 0 0 0 0,9-9-548 0 0,-18 20 40 0 0,1 0 1 0 0,1 1-1 0 0,-1-1 1 0 0,0 1-1 0 0,1 0 1 0 0,-1-1-1 0 0,1 2 1 0 0,0-1-1 0 0,-1 0 1 0 0,1 1-1 0 0,0-1 1 0 0,0 1 0 0 0,0 0-1 0 0,0 1 1 0 0,0-1-1 0 0,1 1 1 0 0,-1-1-1 0 0,0 1 1 0 0,4 1-41 0 0,-5-1 0 0 0,0 1 0 0 0,0 0 0 0 0,0 0 0 0 0,0 0 0 0 0,0 0 0 0 0,0 1 0 0 0,0-1 0 0 0,0 1 0 0 0,0-1 0 0 0,-1 1 0 0 0,1 0 0 0 0,-1 0 0 0 0,1 0 0 0 0,-1 1 0 0 0,0-1 0 0 0,0 0 0 0 0,0 1 0 0 0,0 0 0 0 0,0-1 0 0 0,0 1 0 0 0,-1 0 0 0 0,1 0 1 0 0,-1 0-1 0 0,0 0 0 0 0,1 2 0 0 0,1 9-93 0 0,0 1 1 0 0,-1-1 0 0 0,0 0-1 0 0,-1 1 1 0 0,-1 0 0 0 0,0-1-1 0 0,-1 1 1 0 0,0-1 0 0 0,-1 1 0 0 0,-1-1-1 0 0,-4 13 93 0 0,-15 32-3561 0 0,17-48 1708 0 0,-1-1-1 0 0,0 0 1 0 0,-1-1-1 0 0,0 1 1854 0 0,-5 4-1534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3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63 153 860 0 0,'-2'3'657'0'0,"-26"22"3905"0"0,27-24-4248 0 0,1 0 0 0 0,-1-1-1 0 0,0 1 1 0 0,0-1 0 0 0,0 1-1 0 0,0-1 1 0 0,0 1 0 0 0,0-1-1 0 0,0 0 1 0 0,0 0 0 0 0,0 1-1 0 0,0-1 1 0 0,0 0 0 0 0,0 0-1 0 0,-1 0 1 0 0,1 0 0 0 0,0 0-1 0 0,0 0 1 0 0,0 0 0 0 0,0-1-1 0 0,0 1 1 0 0,0 0 0 0 0,0 0-1 0 0,0-1 1 0 0,0 1-1 0 0,0-1 1 0 0,0 1 0 0 0,0-1-1 0 0,0 1 1 0 0,1-1 0 0 0,-2 0-314 0 0,2 1 76 0 0,0-1 0 0 0,0 1 0 0 0,0 0 0 0 0,0 0 1 0 0,-1-1-1 0 0,1 1 0 0 0,0 0 0 0 0,0 0 0 0 0,0-1 0 0 0,0 1 1 0 0,0 0-1 0 0,0-1 0 0 0,0 1 0 0 0,0 0 0 0 0,0-1 0 0 0,0 1 0 0 0,0 0 1 0 0,0 0-1 0 0,0-1 0 0 0,0 1 0 0 0,0 0 0 0 0,0-1 0 0 0,1 1 1 0 0,-1 0-1 0 0,0 0 0 0 0,0-1 0 0 0,0 1 0 0 0,0 0 0 0 0,1 0 1 0 0,-1-1-1 0 0,0 1 0 0 0,0 0 0 0 0,0 0 0 0 0,1-1 0 0 0,-1 1 0 0 0,0 0 1 0 0,0 0-1 0 0,1 0 0 0 0,-1 0 0 0 0,0 0 0 0 0,0-1 0 0 0,1 1 1 0 0,-1 0-1 0 0,0 0 0 0 0,1 0 0 0 0,-1 0 0 0 0,0 0 0 0 0,0 0 1 0 0,1 0-1 0 0,-1 0-76 0 0,18-6 296 0 0,-18 6-279 0 0,130-29 299 0 0,1 6 0 0 0,36 3-316 0 0,-8 0 8 0 0,393-32-2166 0 0,-367 43-3169 0 0,0 0-5032 0 0,-139 7 8139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2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973 347 420 0 0,'-113'-18'7722'0'0,"69"9"-5439"0"0,0 3 0 0 0,-1 1 0 0 0,-24 2-2283 0 0,8 7 552 0 0,0 2 0 0 0,1 3 0 0 0,0 2 0 0 0,1 3-1 0 0,1 3 1 0 0,0 2 0 0 0,1 2 0 0 0,-24 15-552 0 0,76-33 59 0 0,-50 26 470 0 0,51-26-505 0 0,0-1 1 0 0,0 1-1 0 0,1 0 0 0 0,0 0 1 0 0,-1 0-1 0 0,1 0 0 0 0,0 1 1 0 0,1-1-1 0 0,-1 1 0 0 0,0 0 1 0 0,1 0-1 0 0,0 1-24 0 0,1-3 1 0 0,1 0 1 0 0,-1 0-1 0 0,1 0 1 0 0,0 0-1 0 0,0 0 1 0 0,0 0-1 0 0,0 0 1 0 0,0 0-1 0 0,0 0 1 0 0,1 0-1 0 0,-1 1 1 0 0,1-1 0 0 0,-1-1-1 0 0,1 1 1 0 0,0 0-1 0 0,0 0 1 0 0,0 0-1 0 0,0 0 1 0 0,0 0-1 0 0,0-1 1 0 0,0 1-1 0 0,1 0 1 0 0,-1-1-1 0 0,0 1 1 0 0,1-1-1 0 0,0 0 1 0 0,-1 1-1 0 0,1-1 1 0 0,0 0-1 0 0,-1 0 1 0 0,3 1-2 0 0,7 4-2 0 0,0 0 0 0 0,0 0 0 0 0,1-1 0 0 0,7 3 2 0 0,182 57-17 0 0,-89-30-14 0 0,76 35 31 0 0,-183-68 0 0 0,31 14-7 0 0,-1 1-1 0 0,0 2 1 0 0,1 2 7 0 0,-28-15-1 0 0,1 0 0 0 0,-1 0 0 0 0,0 1 0 0 0,0 0 0 0 0,-1 0 0 0 0,0 1 0 0 0,0 0 0 0 0,0 0 0 0 0,-1 1 0 0 0,-1 0 0 0 0,0 0 0 0 0,0 0 0 0 0,0 0 0 0 0,-1 1 1 0 0,-3-3 1 0 0,1-1 0 0 0,-1 1 0 0 0,0 0 0 0 0,-1-1 0 0 0,1 1 0 0 0,-1 0 0 0 0,-1-1 0 0 0,1 1 0 0 0,-1 0 0 0 0,-1 0 0 0 0,1-1 0 0 0,-1 1 0 0 0,0-1 0 0 0,0 0 0 0 0,-1 1 0 0 0,0-1 0 0 0,0 0 0 0 0,0-1 0 0 0,-1 1 0 0 0,0 0 0 0 0,0-1 0 0 0,-5 5-1 0 0,-11 12 17 0 0,-1-1 1 0 0,-2 0 0 0 0,0-2-1 0 0,-13 8-17 0 0,31-23 4 0 0,-51 36 74 0 0,-1-2 1 0 0,-1-3-1 0 0,-3-2 0 0 0,0-3 1 0 0,-2-3-1 0 0,-1-2 0 0 0,-19 2-78 0 0,73-24-8 0 0,-9 2 24 0 0,0 0 0 0 0,-17 1-16 0 0,32-5-16 0 0,0 0-1 0 0,0-1 1 0 0,0 0-1 0 0,1 0 1 0 0,-1 0-1 0 0,0 0 1 0 0,0-1-1 0 0,1 1 1 0 0,-1-1-1 0 0,0 0 1 0 0,1 0-1 0 0,-1 0 1 0 0,0-1-1 0 0,1 1 1 0 0,0-1-1 0 0,-1 0 1 0 0,-1-1 16 0 0,4 1-66 0 0,-1 1 1 0 0,1-1 0 0 0,0 0 0 0 0,0 0-1 0 0,0 1 1 0 0,0-1 0 0 0,1 0 0 0 0,-1 0 0 0 0,0 0-1 0 0,1 0 1 0 0,-1 0 0 0 0,1 0 0 0 0,0 0 0 0 0,-1 0-1 0 0,1 0 1 0 0,0 0 0 0 0,0 0 0 0 0,1 0 0 0 0,-1 0-1 0 0,0 1 1 0 0,1-1 0 0 0,-1 0 0 0 0,1 0-1 0 0,-1 0 1 0 0,1-1 65 0 0,3-6-598 0 0,0-1-1 0 0,0 1 1 0 0,1-1-1 0 0,2-2 599 0 0,35-54-6635 0 0,4 3 0 0 0,46-51 6635 0 0,-43 55-2126 0 0</inkml:trace>
  <inkml:trace contextRef="#ctx0" brushRef="#br0" timeOffset="505.693">1122 3 284 0 0,'6'-1'642'0'0,"37"-1"2801"0"0,-42 2-3226 0 0,0 0 0 0 0,0 0-1 0 0,0 0 1 0 0,0 0 0 0 0,0 0 0 0 0,0 1 0 0 0,0-1 0 0 0,0 0 0 0 0,0 1 0 0 0,0-1-1 0 0,0 0 1 0 0,0 1 0 0 0,0-1 0 0 0,0 1 0 0 0,0 0 0 0 0,0-1 0 0 0,0 1 0 0 0,0 0-1 0 0,-1-1 1 0 0,1 1 0 0 0,0 0 0 0 0,0 0 0 0 0,-1 0 0 0 0,1 0 0 0 0,-1 0 0 0 0,1 0-1 0 0,-1 0 1 0 0,1 0 0 0 0,-1 0 0 0 0,1 0 0 0 0,-1 0 0 0 0,0 0 0 0 0,0 1-217 0 0,0 17 661 0 0,-1 0 1 0 0,0 0-1 0 0,-2-1 0 0 0,0 1 1 0 0,-4 9-662 0 0,-29 92-81 0 0,21-74 278 0 0,-45 133 305 0 0,-51 97-502 0 0,61-156-278 0 0,46-110 167 0 0,-41 90-2374 0 0,39-89 1356 0 0,0 0-1 0 0,-1-1 1 0 0,0 0 0 0 0,0-1-1 0 0,-1 0 1 0 0,0 0-1 0 0,-8 7 1130 0 0,15-15-170 0 0,0 0 0 0 0,-1 0 0 0 0,1-1 0 0 0,0 1 0 0 0,0 0 0 0 0,0 0 0 0 0,0-1 0 0 0,-1 1-1 0 0,1-1 1 0 0,0 1 0 0 0,0-1 0 0 0,-1 0 0 0 0,1 1 0 0 0,-1-1 0 0 0,1 0 0 0 0,0 0 0 0 0,-1 0 170 0 0,1 0-59 0 0,0 0-1 0 0,1 0 1 0 0,-1-1 0 0 0,0 1-1 0 0,1 0 1 0 0,-1 0 0 0 0,1-1-1 0 0,-1 1 1 0 0,0-1 0 0 0,1 1-1 0 0,-1-1 1 0 0,1 1 0 0 0,-1-1-1 0 0,1 1 1 0 0,-1-1 0 0 0,1 1-1 0 0,-1-1 1 0 0,1 1 0 0 0,0-1-1 0 0,-1 0 1 0 0,1 1 0 0 0,0-1-1 0 0,-1 0 60 0 0,1-2 186 0 0,-1 1 0 0 0,0-1 0 0 0,1 0 0 0 0,-1 0 0 0 0,1 0 0 0 0,0 0 0 0 0,0 0 0 0 0,0 0 0 0 0,0 0 0 0 0,1 1 0 0 0,-1-1-1 0 0,1 0 1 0 0,0 0 0 0 0,0-1-186 0 0,5-12 1811 0 0,1 1-1 0 0,1 0 1 0 0,1 0 0 0 0,0 0-1 0 0,11-13-1810 0 0,-5 10 815 0 0,1 0-1 0 0,0 1 1 0 0,2 1-1 0 0,3-2-814 0 0,5-2 140 0 0,1 1-1 0 0,1 1 0 0 0,1 1 0 0 0,1 2 0 0 0,0 1 0 0 0,11-3-139 0 0,-27 12-1 0 0,1 0 0 0 0,-1 2 0 0 0,1-1 0 0 0,10 0 1 0 0,-21 4 6 0 0,0-1 0 0 0,0 1 0 0 0,0 0 1 0 0,0 0-1 0 0,0 0 0 0 0,-1 0 0 0 0,1 0 0 0 0,0 1 1 0 0,0 0-1 0 0,0 0 0 0 0,-1 0 0 0 0,1 0 0 0 0,-1 1 0 0 0,1-1 1 0 0,-1 1-1 0 0,1 0 0 0 0,-1 0 0 0 0,0 0 0 0 0,0 0 0 0 0,1 2-6 0 0,-2-2 85 0 0,0 0 0 0 0,-1 1 0 0 0,1-1 0 0 0,-1 1 0 0 0,0 0 0 0 0,0-1 0 0 0,0 1 0 0 0,0 0-1 0 0,-1 0 1 0 0,1 0 0 0 0,-1 0 0 0 0,0-1 0 0 0,1 1 0 0 0,-1 0 0 0 0,0 0 0 0 0,-1 0 0 0 0,1 0-85 0 0,-12 56 1627 0 0,3-20-1026 0 0,8-34-581 0 0,1-1 1 0 0,-1 1-1 0 0,1-1 0 0 0,0 1 1 0 0,0-1-1 0 0,1 1 0 0 0,-1-1 0 0 0,1 0 1 0 0,0 1-1 0 0,0-1 0 0 0,1 0 0 0 0,-1 1 1 0 0,1-1-1 0 0,0 0 0 0 0,0 0 1 0 0,0 0-1 0 0,0-1 0 0 0,1 1-20 0 0,0-1 2 0 0,0-1 1 0 0,0 1-1 0 0,0-1 0 0 0,0 0 1 0 0,1 0-1 0 0,-1 0 0 0 0,1 0 0 0 0,-1-1 1 0 0,1 1-1 0 0,0-1 0 0 0,0 0 1 0 0,-1 0-1 0 0,1-1 0 0 0,0 1 0 0 0,0-1 1 0 0,0 1-1 0 0,0-1 0 0 0,0-1 1 0 0,0 1-1 0 0,2-1-2 0 0,26-3-154 0 0,-1-2 1 0 0,0-1-1 0 0,0-2 0 0 0,0 0 1 0 0,-1-3-1 0 0,0 0 0 0 0,-1-2 1 0 0,-1-1-1 0 0,0-1 0 0 0,-1-2 1 0 0,9-8 153 0 0,-25 17-798 0 0,0 0 0 0 0,-1-1 0 0 0,0 0 0 0 0,-1-1 0 0 0,0 0 0 0 0,-1 0 0 0 0,0-1 0 0 0,1-3 798 0 0,4-11-3303 0 0,0 0 1 0 0,-2 0 0 0 0,3-16 3302 0 0,-5 19-1501 0 0</inkml:trace>
  <inkml:trace contextRef="#ctx0" brushRef="#br0" timeOffset="876.29">2021 492 1372 0 0,'2'2'324'0'0,"-1"0"0"0"0,1 0 1 0 0,-1 0-1 0 0,0 1 0 0 0,0-1 0 0 0,0 0 0 0 0,0 1 0 0 0,0-1 1 0 0,0 1-1 0 0,0-1 0 0 0,-1 1 0 0 0,0 0 0 0 0,1-1 0 0 0,-1 1 1 0 0,0-1-1 0 0,0 1 0 0 0,0 0 0 0 0,-1-1 0 0 0,1 1 0 0 0,-1-1 1 0 0,1 1-1 0 0,-1 0 0 0 0,0-1 0 0 0,0 0 0 0 0,0 1 0 0 0,-1 1-324 0 0,-6 14 486 0 0,-1 0 0 0 0,0-1 0 0 0,-7 7-486 0 0,5-6 925 0 0,-21 35 587 0 0,0-1 844 0 0,3 1 0 0 0,-10 26-2356 0 0,39-78 17 0 0,-1 1-1 0 0,0-1 1 0 0,0 1 0 0 0,1-1-1 0 0,-1 1 1 0 0,1-1 0 0 0,0 1-1 0 0,-1-1 1 0 0,1 1 0 0 0,0 0-1 0 0,0-1 1 0 0,0 1 0 0 0,0-1-1 0 0,0 1 1 0 0,0-1 0 0 0,0 1-1 0 0,1 0 1 0 0,-1 1-17 0 0,1-3 9 0 0,-1 1-1 0 0,1-1 1 0 0,0 0 0 0 0,-1 1-1 0 0,1-1 1 0 0,-1 1 0 0 0,1-1-1 0 0,0 0 1 0 0,-1 0 0 0 0,1 1-1 0 0,0-1 1 0 0,-1 0 0 0 0,1 0-1 0 0,0 0 1 0 0,-1 0 0 0 0,1 0-1 0 0,0 0 1 0 0,0 0 0 0 0,-1 0-1 0 0,1 0 1 0 0,0 0 0 0 0,-1 0-1 0 0,1 0 1 0 0,0 0 0 0 0,-1-1-1 0 0,1 1 1 0 0,0 0-9 0 0,6-3 40 0 0,0 0-1 0 0,0 0 1 0 0,0 0-1 0 0,0-1 1 0 0,-1 0-1 0 0,6-5-39 0 0,11-10-82 0 0,-2-2 0 0 0,0 0 0 0 0,-1-1 0 0 0,-1-1 0 0 0,-1-1 0 0 0,-1-1-1 0 0,-1 0 1 0 0,1-7 82 0 0,29-59-1473 0 0,25-74 1473 0 0,-35 78-84 0 0,29-78 759 0 0,-135 318 1290 0 0,53-106-1872 0 0,1 1 0 0 0,-8 45-93 0 0,19-72-151 0 0,2 0 0 0 0,0 0 0 0 0,2 0 0 0 0,0 0 0 0 0,2 0 0 0 0,0 0 0 0 0,1 0 0 0 0,2 6 151 0 0,-3-23-356 0 0,0 0 0 0 0,0 0 0 0 0,0 0 0 0 0,1 0 0 0 0,-1 0 0 0 0,1 0 0 0 0,0-1 0 0 0,0 1 0 0 0,0-1 0 0 0,0 1 0 0 0,1-1 0 0 0,2 2 356 0 0,-4-3-292 0 0,1-1-1 0 0,0 0 0 0 0,0 0 1 0 0,0 1-1 0 0,-1-1 0 0 0,1-1 1 0 0,0 1-1 0 0,1 0 0 0 0,-1 0 1 0 0,0-1-1 0 0,0 1 1 0 0,0-1-1 0 0,0 0 0 0 0,0 0 1 0 0,0 0-1 0 0,1 0 0 0 0,-1 0 1 0 0,0 0-1 0 0,0 0 0 0 0,0-1 1 0 0,0 1-1 0 0,0-1 0 0 0,0 0 1 0 0,1 1-1 0 0,-1-1 293 0 0,11-4-1225 0 0,-1-1 0 0 0,1-1 0 0 0,-1 1 0 0 0,2-3 1225 0 0,21-15-1674 0 0</inkml:trace>
  <inkml:trace contextRef="#ctx0" brushRef="#br0" timeOffset="1177.791">2538 578 388 0 0,'1'-1'170'0'0,"-1"1"1"0"0,0 0-1 0 0,0 0 0 0 0,0 0 0 0 0,1 0 0 0 0,-1 0 1 0 0,0 0-1 0 0,0 0 0 0 0,0 0 0 0 0,1 0 1 0 0,-1 0-1 0 0,0 0 0 0 0,0 0 0 0 0,0 0 1 0 0,1 0-1 0 0,-1 0 0 0 0,0 1 0 0 0,0-1 1 0 0,0 0-1 0 0,0 0 0 0 0,1 0 0 0 0,-1 0 0 0 0,0 0 1 0 0,0 0-1 0 0,0 0 0 0 0,0 1 0 0 0,1-1 1 0 0,-1 0-1 0 0,0 0 0 0 0,0 0 0 0 0,0 0 1 0 0,0 1-1 0 0,0-1 0 0 0,0 0 0 0 0,0 0 1 0 0,1 0-1 0 0,-1 0 0 0 0,0 1 0 0 0,0-1 1 0 0,0 0-1 0 0,0 0 0 0 0,0 0 0 0 0,0 1 0 0 0,0-1 1 0 0,0 0-171 0 0,-7 11 4479 0 0,-25 19-774 0 0,18-17-2658 0 0,12-11-907 0 0,-38 44 1920 0 0,37-43-1983 0 0,0 0 1 0 0,1 1-1 0 0,0-1 1 0 0,0 1-1 0 0,0 0 1 0 0,0 0 0 0 0,1 0-1 0 0,-1-1 1 0 0,1 1-1 0 0,0 1 1 0 0,0-1 0 0 0,0 3-78 0 0,2-5 5 0 0,-1 0 0 0 0,1-1 0 0 0,-1 1 0 0 0,1 0 0 0 0,0-1 0 0 0,0 1 1 0 0,-1-1-1 0 0,1 1 0 0 0,0-1 0 0 0,1 1 0 0 0,-1-1 0 0 0,0 0 0 0 0,0 0 1 0 0,1 1-1 0 0,-1-1 0 0 0,0 0 0 0 0,1 0 0 0 0,-1 0 0 0 0,1 0 0 0 0,-1-1 1 0 0,1 1-1 0 0,0 0 0 0 0,-1-1 0 0 0,1 1 0 0 0,0-1 0 0 0,-1 1 1 0 0,1-1-1 0 0,0 0 0 0 0,1 0-5 0 0,51 6 17 0 0,-28-7-25 0 0,-1-2-1 0 0,1 0 0 0 0,-1-2 1 0 0,0 0-1 0 0,0-2 0 0 0,1-1 9 0 0,54-21-62 0 0,9-8 62 0 0,-86 35 0 0 0,11-4-7 0 0,5-3 59 0 0,-18 11-10 0 0,-12 8 5 0 0,-416 373 1763 0 0,378-333-2009 0 0,2 3 1 0 0,3 2-1 0 0,-26 41 199 0 0,-8 24-6930 0 0,73-112 5576 0 0,3-5 410 0 0,0 1-1 0 0,0-1 0 0 0,0 0 0 0 0,0 0 0 0 0,-1 0 0 0 0,1 0 1 0 0,-1 0-1 0 0,0 0 0 0 0,0 0 0 0 0,-3 1 945 0 0,1-4-2699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1 908 1104 0 0,'0'9'1232'0'0,"0"4"4921"0"0,0-13-5960 0 0,1 0-1 0 0,-1 1 1 0 0,0-1 0 0 0,1 0 0 0 0,-1 0 0 0 0,0 0 0 0 0,0 0 0 0 0,1 0 0 0 0,-1 0 0 0 0,0 0 0 0 0,1 0 0 0 0,-1 0 0 0 0,0 0 0 0 0,1 0 0 0 0,-1 0 0 0 0,0 0 0 0 0,0 0 0 0 0,1 0 0 0 0,-1 0 0 0 0,0 0 0 0 0,1 0 0 0 0,-1 0 0 0 0,0-1 0 0 0,0 1 0 0 0,1 0 0 0 0,-1 0 0 0 0,0 0 0 0 0,0 0 0 0 0,1-1 0 0 0,-1 1 0 0 0,0 0-1 0 0,0 0 1 0 0,0-1 0 0 0,1 1 0 0 0,-1 0 0 0 0,0 0 0 0 0,0-1 0 0 0,0 1 0 0 0,0 0 0 0 0,0 0 0 0 0,1-1-193 0 0,172-161 6252 0 0,54-48-6294 0 0,-59 58 31 0 0,56-47-46 0 0,-165 152 80 0 0,2 2 0 0 0,61-33-23 0 0,-112 72 4 0 0,29-15 7 0 0,-37 20-10 0 0,0 1 0 0 0,0-1 0 0 0,0 0 0 0 0,0 1 0 0 0,0-1 0 0 0,0 1 1 0 0,0-1-1 0 0,1 1 0 0 0,-1 0 0 0 0,0 0 0 0 0,0 0 0 0 0,0 0 0 0 0,0 0 0 0 0,1 1 1 0 0,-1-1-1 0 0,1 1-1 0 0,-2 0 0 0 0,0-1 0 0 0,-1 1 1 0 0,1 0-1 0 0,0-1 0 0 0,-1 1 1 0 0,1 0-1 0 0,0 0 0 0 0,-1-1 1 0 0,1 1-1 0 0,-1 0 0 0 0,0 0 1 0 0,1 0-1 0 0,-1 0 0 0 0,0 0 1 0 0,1 0-1 0 0,-1 0 0 0 0,0 0 0 0 0,0 0 1 0 0,0-1-1 0 0,0 1 0 0 0,0 0 1 0 0,0 0-1 0 0,0 0 0 0 0,0 0 1 0 0,0 0-1 0 0,-1 0 0 0 0,1 0 1 0 0,0 0-1 0 0,0 0 0 0 0,-1 1 0 0 0,-13 34 9 0 0,11-28-5 0 0,-53 116 67 0 0,-69 114-71 0 0,-1-2-365 0 0,112-205 60 0 0,0 0-1196 0 0,-2 0-1 0 0,-3 1 1502 0 0,14-24-1108 0 0,0 0 1 0 0,-1-1-1 0 0,0 1 0 0 0,0-1 0 0 0,-1 0 0 0 0,1-1 0 0 0,-2 0 1 0 0,1 0-1 0 0,-7 4 1108 0 0,11-9-496 0 0,0 1 1 0 0,0-1-1 0 0,-1 1 1 0 0,1-1-1 0 0,0 0 1 0 0,0 0-1 0 0,-1-1 1 0 0,1 1-1 0 0,0-1 1 0 0,-1 1-1 0 0,1-1 0 0 0,-1 0 1 0 0,0 0 495 0 0,-21-5-2165 0 0</inkml:trace>
  <inkml:trace contextRef="#ctx0" brushRef="#br0" timeOffset="228.164">419 621 1260 0 0,'11'17'3680'0'0,"5"-7"593"0"0,10-12 263 0 0,4-4 29 0 0,10-7-2221 0 0,11-1-1280 0 0,12-3-576 0 0,2-2-264 0 0,3 0-136 0 0,-3 2-172 0 0,-2 5-308 0 0,-7-3-616 0 0,-5 4-1036 0 0,-2 1-1473 0 0,-9 0-559 0 0,-5-3-20 0 0,-10 0 459 0 0,-11-1 973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636 1408 0 0,'-14'-3'1210'0'0,"-1"1"0"0"0,1 1 0 0 0,0 1 0 0 0,-1 0-1 0 0,1 0 1 0 0,0 2 0 0 0,-2 0-1210 0 0,-103 23 3685 0 0,73-15-2434 0 0,-62 16 4884 0 0,-104 38-6135 0 0,167-47 599 0 0,1 1 0 0 0,0 3 1 0 0,1 1-1 0 0,2 3 0 0 0,-34 25-599 0 0,68-45 41 0 0,0 0 0 0 0,1 1 0 0 0,0-1 0 0 0,0 2 0 0 0,0-1 0 0 0,0 1 0 0 0,1 0 0 0 0,0 0 0 0 0,1 0-41 0 0,3-5 5 0 0,0 0-1 0 0,0 0 0 0 0,0 0 1 0 0,1 1-1 0 0,-1-1 0 0 0,1 0 1 0 0,-1 0-1 0 0,1 0 0 0 0,0 1 1 0 0,0-1-1 0 0,0 0 0 0 0,0 0 1 0 0,1 0-1 0 0,-1 1 0 0 0,0-1 1 0 0,1 0-1 0 0,0 0 0 0 0,-1 0 1 0 0,1 0-1 0 0,0 0 0 0 0,0 0 1 0 0,0 0-1 0 0,0 0 0 0 0,0 0 1 0 0,1 0-1 0 0,-1 0 1 0 0,1-1-1 0 0,-1 1 0 0 0,1-1 1 0 0,0 1-1 0 0,-1-1 0 0 0,1 0 1 0 0,0 1-1 0 0,0-1 0 0 0,0 0 1 0 0,1 0-5 0 0,23 13 7 0 0,1-1 1 0 0,1-1-1 0 0,0-2 1 0 0,0 0 0 0 0,1-3-1 0 0,0 0 1 0 0,3-1-8 0 0,17 5-1 0 0,-13-3-2 0 0,14 4-24 0 0,29 11 27 0 0,-65-18-6 0 0,-1 0 0 0 0,0 1 0 0 0,0 0 0 0 0,0 1 1 0 0,-1 1-1 0 0,0 0 0 0 0,11 9 6 0 0,-20-14-1 0 0,0-1 1 0 0,-1 1-1 0 0,1-1 0 0 0,-1 1 0 0 0,1 0 1 0 0,-1 0-1 0 0,0 0 0 0 0,0 0 1 0 0,-1 0-1 0 0,1 1 0 0 0,0-1 1 0 0,-1 1-1 0 0,0-1 0 0 0,0 1 1 0 0,0-1-1 0 0,0 1 0 0 0,-1 0 1 0 0,1-1-1 0 0,-1 1 0 0 0,0 3 1 0 0,-1-1 0 0 0,0-1 0 0 0,0 0 0 0 0,-1 0 0 0 0,0 1-1 0 0,0-1 1 0 0,0 0 0 0 0,0-1 0 0 0,-1 1 0 0 0,0 0 0 0 0,0-1 0 0 0,0 1-1 0 0,-1-1 1 0 0,0 1 0 0 0,-13 12 6 0 0,-1-1 0 0 0,0-1 0 0 0,-1 0 0 0 0,-1-1 0 0 0,-20 10-6 0 0,-1-1 16 0 0,0-1 0 0 0,-2-3 1 0 0,-25 8-17 0 0,43-19-160 0 0,0 0 0 0 0,0-2 0 0 0,0-1 0 0 0,-1-1-1 0 0,0-1 1 0 0,0-1 0 0 0,-5-2 160 0 0,22 0-461 0 0,1-1-1 0 0,0 0 1 0 0,-1-1-1 0 0,1 1 1 0 0,0-2-1 0 0,0 1 1 0 0,-6-4 461 0 0,5 2-1123 0 0,0-1 0 0 0,0 0 0 0 0,1-1 0 0 0,-1 0 0 0 0,1 0-1 0 0,0-1 1 0 0,1 0 0 0 0,0-1 0 0 0,0 1 0 0 0,0-1 0 0 0,1-1 0 0 0,0 1 0 0 0,1-1 0 0 0,0 0 0 0 0,-1-4 1123 0 0,-9-22-2545 0 0</inkml:trace>
  <inkml:trace contextRef="#ctx0" brushRef="#br0" timeOffset="257.147">130 1183 2260 0 0,'-17'52'9897'0'0,"-18"23"-4961"0"0,-2 6-2792 0 0,34-72-1954 0 0,-6 13 320 0 0,1 1 0 0 0,1 1 0 0 0,-3 19-510 0 0,9-38-68 0 0,0 0 0 0 0,0 0 0 0 0,1 1 0 0 0,-1-1-1 0 0,1 0 1 0 0,1 1 0 0 0,-1-1 0 0 0,1 0 0 0 0,0 1 0 0 0,0-1 0 0 0,0 0 0 0 0,1 0 0 0 0,0 0 0 0 0,0 0 0 0 0,0 0-1 0 0,0 0 1 0 0,1-1 0 0 0,0 1 0 0 0,0-1 0 0 0,1 1 68 0 0,-3-3-362 0 0,1-1 1 0 0,0 1-1 0 0,0-1 1 0 0,0 1-1 0 0,0-1 0 0 0,0 0 1 0 0,1 0-1 0 0,-1 0 0 0 0,0 0 1 0 0,0 0-1 0 0,1-1 1 0 0,-1 1-1 0 0,1 0 0 0 0,-1-1 1 0 0,1 0-1 0 0,-1 0 0 0 0,0 0 1 0 0,1 0-1 0 0,-1 0 0 0 0,1 0 1 0 0,-1 0-1 0 0,1-1 1 0 0,-1 0-1 0 0,0 1 0 0 0,1-1 1 0 0,-1 0-1 0 0,0 0 0 0 0,0 0 1 0 0,1 0-1 0 0,0-1 362 0 0,7-4-1354 0 0,1-1-1 0 0,-2 0 1 0 0,1 0 0 0 0,-1-1-1 0 0,6-6 1355 0 0,17-19-1822 0 0</inkml:trace>
  <inkml:trace contextRef="#ctx0" brushRef="#br0" timeOffset="474.756">1488 313 688 0 0,'1'1'288'0'0,"0"0"1"0"0,-1 1-1 0 0,1-1 1 0 0,0 0-1 0 0,-1 1 0 0 0,1-1 1 0 0,-1 1-1 0 0,1-1 0 0 0,-1 1 1 0 0,0 0-1 0 0,0-1 0 0 0,0 1 1 0 0,0-1-1 0 0,0 1 1 0 0,0-1-1 0 0,0 1 0 0 0,0-1 1 0 0,-1 1-1 0 0,1-1 0 0 0,-1 1 1 0 0,1-1-1 0 0,-1 1 0 0 0,1-1 1 0 0,-1 1-1 0 0,0-1 0 0 0,0 0 1 0 0,0 1-1 0 0,1-1 1 0 0,-2 1-289 0 0,-4 6 1150 0 0,-1-1-1 0 0,0 1 1 0 0,0-1 0 0 0,-5 3-1150 0 0,-2 2 737 0 0,-11 12 219 0 0,-3 2 447 0 0,2 1 0 0 0,-1 4-1403 0 0,20-23 159 0 0,1 1 0 0 0,0-1 0 0 0,0 2 0 0 0,0-1 0 0 0,2 1 1 0 0,-1-1-1 0 0,1 1 0 0 0,0 1 0 0 0,0 5-159 0 0,2-3-804 0 0,0 0 1 0 0,1 1-1 0 0,1 10 804 0 0,0-14-2209 0 0,0 0 1 0 0,0-1-1 0 0,-1 1 0 0 0,-1 0 0 0 0,1 0 1 0 0,-2-1-1 0 0,-2 9 2209 0 0,1-11-1661 0 0</inkml:trace>
  <inkml:trace contextRef="#ctx0" brushRef="#br0" timeOffset="780.855">1670 424 1788 0 0,'-14'7'8245'0'0,"1"1"-2737"0"0,13-8-5462 0 0,0 0-1 0 0,0 1 1 0 0,0-1 0 0 0,0 1 0 0 0,0-1 0 0 0,0 0 0 0 0,1 1 0 0 0,-1-1 0 0 0,0 0 0 0 0,0 1 0 0 0,0-1 0 0 0,1 0 0 0 0,-1 1 0 0 0,0-1 0 0 0,0 0 0 0 0,1 1 0 0 0,-1-1-1 0 0,0 0 1 0 0,1 0 0 0 0,-1 0 0 0 0,0 1 0 0 0,1-1 0 0 0,-1 0 0 0 0,1 0 0 0 0,-1 0 0 0 0,0 0 0 0 0,1 1 0 0 0,-1-1 0 0 0,0 0 0 0 0,1 0 0 0 0,-1 0 0 0 0,1 0 0 0 0,-1 0-1 0 0,0 0 1 0 0,1 0 0 0 0,-1 0 0 0 0,1 0 0 0 0,-1-1-46 0 0,26 6 187 0 0,-1-2 0 0 0,1-1 0 0 0,-1-1 0 0 0,1-1 0 0 0,-1-2 0 0 0,4 0-187 0 0,10-1-990 0 0,-15 2-1416 0 0,0-2 0 0 0,0 0 1 0 0,0-2-1 0 0,0 0 1 0 0,-1-2-1 0 0,22-9 2406 0 0,-12 0-2240 0 0</inkml:trace>
  <inkml:trace contextRef="#ctx0" brushRef="#br0" timeOffset="1031.694">2641 0 2188 0 0,'-7'30'3377'0'0,"-7"3"443"0"0,-6 1 224 0 0,-27 43 1005 0 0,21-35-4105 0 0,3-2-436 0 0,2 0-200 0 0,5 0-148 0 0,2-5-172 0 0,7 1-400 0 0,0-5-732 0 0,2-1-996 0 0,5-3-1205 0 0,-5 0-459 0 0,5-4 104 0 0,-2 0 603 0 0,-3-2 937 0 0</inkml:trace>
  <inkml:trace contextRef="#ctx0" brushRef="#br0" timeOffset="1347.545">3128 342 60 0 0,'-75'22'6092'0'0,"16"-4"5208"0"0,-40 17-11300 0 0,80-27 631 0 0,1 1 0 0 0,0 1 0 0 0,0 0-1 0 0,1 1 1 0 0,1 1 0 0 0,0 1-1 0 0,-3 3-630 0 0,-1 4 117 0 0,1 1 1 0 0,0 1-1 0 0,2 0 0 0 0,0 1 0 0 0,2 1 0 0 0,0 0 0 0 0,2 1 1 0 0,1 1-1 0 0,1 0 0 0 0,1 1-117 0 0,4-10-23 0 0,1 1 1 0 0,0 0-1 0 0,2 0 1 0 0,0 0-1 0 0,1 0 1 0 0,0 1-1 0 0,2-1 1 0 0,0 1-1 0 0,1-1 1 0 0,1 0-1 0 0,1 0 1 0 0,1 1-1 0 0,0-2 1 0 0,1 1-1 0 0,7 15 23 0 0,3-1-2297 0 0,1 0 0 0 0,16 23 2297 0 0,3-5-7786 0 0,2 0-1 0 0,13 9 7787 0 0,-24-27-2134 0 0</inkml:trace>
  <inkml:trace contextRef="#ctx0" brushRef="#br0" timeOffset="1676.041">2986 1420 480 0 0,'13'-18'2760'0'0,"-2"-1"1"0"0,0 0-1 0 0,-1 0 0 0 0,-1-1 1 0 0,4-12-2761 0 0,21-45 2683 0 0,13-9-2075 0 0,4 3 0 0 0,3 2 0 0 0,4 3 0 0 0,3 2-1 0 0,28-24-606 0 0,-85 96 16 0 0,5-7 101 0 0,1 1 0 0 0,0 0 0 0 0,1 0 0 0 0,0 1 0 0 0,1 0-1 0 0,0 1 1 0 0,0 1 0 0 0,9-5-118 0 0,-20 12 33 0 0,0-1-1 0 0,0 1 1 0 0,0-1 0 0 0,0 1-1 0 0,0 0 1 0 0,0-1-1 0 0,0 1 1 0 0,1 0-1 0 0,-1 0 1 0 0,0 0 0 0 0,0 0-1 0 0,0 0 1 0 0,0 0-1 0 0,0 0 1 0 0,0 0-1 0 0,1 0 1 0 0,-1 0 0 0 0,0 1-1 0 0,0-1 1 0 0,0 1-1 0 0,0-1 1 0 0,0 0-1 0 0,0 1 1 0 0,0 0 0 0 0,0-1-1 0 0,0 1-32 0 0,0 0 39 0 0,0 1 0 0 0,0-1 0 0 0,-1 1 0 0 0,1-1 0 0 0,0 1 0 0 0,-1-1 0 0 0,1 1-1 0 0,-1-1 1 0 0,0 1 0 0 0,1-1 0 0 0,-1 1 0 0 0,0-1 0 0 0,0 1 0 0 0,0 0 0 0 0,0-1 0 0 0,0 2-39 0 0,-2 8 128 0 0,0 0 1 0 0,0-1-1 0 0,-1 1 1 0 0,-3 8-129 0 0,-18 47-150 0 0,-3-1 1 0 0,-3-2 0 0 0,-3-1-1 0 0,-2-1 1 0 0,-3-2 0 0 0,-10 7 149 0 0,41-56-921 0 0,-2 0 0 0 0,1 0 0 0 0,-1-1 0 0 0,-1 0 0 0 0,-10 7 921 0 0,18-15-466 0 0,0 1 0 0 0,0 0 0 0 0,0-1 0 0 0,0 1 0 0 0,-1-1 0 0 0,1 0 0 0 0,-1 0 0 0 0,1 1 0 0 0,-1-2 0 0 0,1 1 0 0 0,-1 0 0 0 0,0-1 0 0 0,1 1 1 0 0,-1-1-1 0 0,0 0 0 0 0,0 1 0 0 0,1-1 0 0 0,-1-1 0 0 0,0 1 0 0 0,1 0 0 0 0,-1-1 0 0 0,0 1 0 0 0,1-1 0 0 0,-1 0 0 0 0,0 0 0 0 0,1 0 0 0 0,-1 0 1 0 0,1 0-1 0 0,0-1 0 0 0,-2 0 466 0 0,-10-12-2446 0 0</inkml:trace>
  <inkml:trace contextRef="#ctx0" brushRef="#br0" timeOffset="1908.127">3194 950 1224 0 0,'7'-1'1693'0'0,"0"-1"-1"0"0,1 0 1 0 0,-1-1-1 0 0,0 1 1 0 0,0-2-1 0 0,1 1-1692 0 0,41-26 4300 0 0,-1 2-3539 0 0,44-18-465 0 0,137-72-2461 0 0,-181 89-1342 0 0,-2-3 0 0 0,1-3 3507 0 0,-23 15-2579 0 0,-1-1 1 0 0,18-20 2578 0 0,-1-6-1832 0 0</inkml:trace>
  <inkml:trace contextRef="#ctx0" brushRef="#br0" timeOffset="1909.127">4230 235 1868 0 0,'4'10'1619'0'0,"-1"0"-1"0"0,-1 0 0 0 0,0 0 1 0 0,-1 0-1 0 0,0 0 1 0 0,0 0-1 0 0,-1 10-1618 0 0,-11 76 5956 0 0,0-20-4486 0 0,-27 188 2027 0 0,32-229-3235 0 0,-2-1 0 0 0,-1 0 0 0 0,-1 0 1 0 0,-9 14-263 0 0,8-25-163 0 0,-1 0 1 0 0,-1-2 0 0 0,-1 1-1 0 0,0-2 1 0 0,-18 19 162 0 0,8-12-1635 0 0,-1-1-1 0 0,-3 1 1636 0 0,-21 11-4603 0 0,41-34 3006 0 0,1 1 0 0 0,-1-2-1 0 0,0 1 1 0 0,-1-1-1 0 0,-5 2 1598 0 0,13-5-270 0 0,0 1 0 0 0,-1-1 0 0 0,1 1 0 0 0,0-1 0 0 0,-1 0 0 0 0,1 1 0 0 0,0-1-1 0 0,-1 0 1 0 0,1 0 0 0 0,-1 0 0 0 0,1 0 0 0 0,0-1 0 0 0,-1 1 0 0 0,1 0 0 0 0,0 0 0 0 0,-1-1 0 0 0,1 1 0 0 0,0-1 0 0 0,-1 1 0 0 0,1-1-1 0 0,0 0 1 0 0,0 1 0 0 0,0-1 0 0 0,-1 0 270 0 0,-8-13-1850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3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558 122 1052 0 0,'0'-2'407'0'0,"1"-1"0"0"0,-1 1-1 0 0,1-1 1 0 0,-1 0 0 0 0,0 1 0 0 0,0-1 0 0 0,0 1-1 0 0,-1-1 1 0 0,1 0 0 0 0,-1 1 0 0 0,1-1 0 0 0,-1 1-1 0 0,0-3-406 0 0,-1 1 229 0 0,0 0-1 0 0,0 1 1 0 0,0-1-1 0 0,-1 0 0 0 0,1 0 1 0 0,-1 1-1 0 0,0 0 0 0 0,0-1-228 0 0,-2-1 186 0 0,-1 0 0 0 0,1 1-1 0 0,-1 0 1 0 0,1 0 0 0 0,-1 0-1 0 0,0 1 1 0 0,-1-1-1 0 0,1 1 1 0 0,0 1 0 0 0,-3-1-186 0 0,-6-1 487 0 0,0 2 0 0 0,0 0 0 0 0,-1 1 0 0 0,1 0 0 0 0,0 1 0 0 0,0 1 0 0 0,0 0 0 0 0,-10 3-487 0 0,1 0 1123 0 0,0 2 0 0 0,0 0 0 0 0,1 2 0 0 0,-22 9-1123 0 0,41-15 89 0 0,0 0 0 0 0,0 0 0 0 0,0 0 0 0 0,0 0-1 0 0,0 1 1 0 0,1-1 0 0 0,-1 1 0 0 0,1 0-1 0 0,-1 0 1 0 0,1 1 0 0 0,0-1 0 0 0,0 1 0 0 0,1 0-89 0 0,1-3 4 0 0,0 1-1 0 0,1 0 1 0 0,-1-1 0 0 0,1 1 0 0 0,-1 0 0 0 0,1 0 0 0 0,0 0 0 0 0,0 0-1 0 0,0-1 1 0 0,0 1 0 0 0,0 0 0 0 0,0 0 0 0 0,0 0 0 0 0,1-1 0 0 0,-1 1 0 0 0,1 0-1 0 0,-1 0 1 0 0,1-1 0 0 0,0 1 0 0 0,0 0 0 0 0,-1-1 0 0 0,1 1 0 0 0,0-1 0 0 0,1 1-1 0 0,-1-1 1 0 0,0 1 0 0 0,0-1 0 0 0,0 0 0 0 0,1 1 0 0 0,-1-1 0 0 0,1 0-1 0 0,0 0-3 0 0,13 11-1 0 0,1-1 0 0 0,1-1 0 0 0,-1-1 0 0 0,1 0 0 0 0,1-1 0 0 0,6 2 1 0 0,53 26 2 0 0,-66-30-2 0 0,1 2-1 0 0,-1-1 1 0 0,-1 1 0 0 0,1 1-1 0 0,-2 0 1 0 0,1 0 0 0 0,-1 1 0 0 0,0 0-1 0 0,-1 1 1 0 0,2 4 0 0 0,-7-10 1 0 0,0 0 0 0 0,0 0 0 0 0,-1 0 0 0 0,0 1 0 0 0,0-1 0 0 0,0 1 0 0 0,-1 0 0 0 0,1-1 0 0 0,-2 1 0 0 0,1 0 0 0 0,0 0 0 0 0,-1 0 0 0 0,0-1 0 0 0,-1 1 0 0 0,1 0 0 0 0,-1 0 0 0 0,0 0 0 0 0,-1-1 0 0 0,1 1 0 0 0,-1-1 0 0 0,0 1 0 0 0,-1-1-1 0 0,1 0 1 0 0,-3 5-1 0 0,-1-2 22 0 0,0 1 1 0 0,-1-1-1 0 0,0-1 0 0 0,0 1 0 0 0,-1-1 0 0 0,1-1 0 0 0,-1 1 0 0 0,-1-1 0 0 0,1-1 0 0 0,-1 1 0 0 0,0-2 0 0 0,-1 1 0 0 0,1-1 0 0 0,-1 0 0 0 0,0-1 0 0 0,-8 2-22 0 0,0-1 29 0 0,-1-1 0 0 0,1 0 0 0 0,-1-1 0 0 0,0-1 0 0 0,1 0 1 0 0,-1-2-1 0 0,0 0 0 0 0,-16-4-29 0 0,23 3-2 0 0,0-1-1 0 0,1-1 1 0 0,-1 1-1 0 0,1-2 1 0 0,-6-3 2 0 0,13 7-310 0 0,1-1 0 0 0,-1 0 0 0 0,0 0 0 0 0,1-1 0 0 0,0 1 0 0 0,0-1 0 0 0,0 0-1 0 0,0 1 1 0 0,0-1 0 0 0,0-1 0 0 0,1 1 0 0 0,-1 0 0 0 0,1-1 0 0 0,0 1 0 0 0,0-1 0 0 0,0 0 0 0 0,0-2 310 0 0,2 5-207 0 0,-1 1 0 0 0,1-1 0 0 0,0 1 0 0 0,0-1 0 0 0,0 1 0 0 0,0-1 0 0 0,0 1 0 0 0,0-1 0 0 0,0 1 0 0 0,0 0 0 0 0,0-1 0 0 0,0 1 0 0 0,0-1 1 0 0,0 1-1 0 0,0-1 0 0 0,0 1 0 0 0,0-1 0 0 0,1 1 0 0 0,-1 0 0 0 0,0-1 0 0 0,0 1 0 0 0,1-1 0 0 0,-1 1 0 0 0,0 0 0 0 0,0-1 0 0 0,1 1 0 0 0,-1 0 0 0 0,0-1 0 0 0,1 1 0 0 0,-1 0 0 0 0,0-1 1 0 0,1 1-1 0 0,-1 0 0 0 0,1 0 0 0 0,-1-1 207 0 0,18-1-5236 0 0,-7 2 3434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91 164 0 0,'-9'17'2189'0'0,"-6"13"2834"0"0,8-10 3719 0 0,13-15-3981 0 0,13-4-3957 0 0,-18-1-653 0 0,55-4 227 0 0,0-2-1 0 0,0-2 1 0 0,23-8-378 0 0,14-2 159 0 0,500-66 561 0 0,-294 61-3487 0 0,1 19-8585 0 0,-205 4 4566 0 0,-62 0 4449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16 1488 0 0,'0'0'328'0'0,"0"-1"0"0"0,0 1 0 0 0,0-1 0 0 0,0 1 0 0 0,0-1 0 0 0,0 1 0 0 0,-1-1 0 0 0,1 1 0 0 0,0-1 0 0 0,0 1-1 0 0,-1-1 1 0 0,1 1 0 0 0,0-1 0 0 0,-1 1 0 0 0,1 0 0 0 0,0-1 0 0 0,-1 1 0 0 0,1 0 0 0 0,-1-1 0 0 0,1 1 0 0 0,-1 0 0 0 0,1-1 0 0 0,-1 1 0 0 0,1 0 0 0 0,-1 0 0 0 0,1-1-328 0 0,-21-3 2774 0 0,-20 5-1014 0 0,16 3-974 0 0,0 2-1 0 0,1 1 0 0 0,-1 1 1 0 0,1 1-1 0 0,1 1 0 0 0,-11 7-785 0 0,-3 3 605 0 0,1 2 1 0 0,0 1-1 0 0,-17 16-605 0 0,53-38 4 0 0,-1-1 0 0 0,0 1 0 0 0,0 0 0 0 0,0-1 1 0 0,0 1-1 0 0,1 0 0 0 0,-1 0 0 0 0,0-1 1 0 0,0 1-1 0 0,1 0 0 0 0,-1 0 0 0 0,1 0 0 0 0,-1 0 1 0 0,1 0-1 0 0,-1 0 0 0 0,1 0 0 0 0,0 0 1 0 0,-1 0-1 0 0,1 0 0 0 0,0 0 0 0 0,0 0 0 0 0,0 0 1 0 0,0 0-1 0 0,0 0 0 0 0,0 0 0 0 0,0 1-4 0 0,1-1 0 0 0,-1 1 0 0 0,1-1-1 0 0,0 1 1 0 0,0-1 0 0 0,0 0 0 0 0,0 1-1 0 0,0-1 1 0 0,0 0 0 0 0,0 0-1 0 0,0 0 1 0 0,0 0 0 0 0,1 0-1 0 0,-1 0 1 0 0,0 0 0 0 0,2 1 0 0 0,7 3-18 0 0,1 0 0 0 0,-1-1 0 0 0,1 0 0 0 0,7 1 18 0 0,-14-3 4 0 0,13 3-20 0 0,0 0 0 0 0,0 2 0 0 0,0 0 0 0 0,-1 1 0 0 0,0 0 0 0 0,-1 2-1 0 0,7 4 17 0 0,-18-11 3 0 0,0 1 0 0 0,1-1 0 0 0,-1 1 0 0 0,-1 0 0 0 0,1 0-1 0 0,-1 0 1 0 0,1 1 0 0 0,-1-1 0 0 0,0 1 0 0 0,-1 0-1 0 0,1 0 1 0 0,-1 0 0 0 0,0 0 0 0 0,0 0 0 0 0,-1 0-1 0 0,1 1 1 0 0,-1-1 0 0 0,0 0 0 0 0,-1 1 0 0 0,1-1 0 0 0,-1 1-1 0 0,0-1 1 0 0,-1 1 0 0 0,1-1 0 0 0,-1 1 0 0 0,0 0-3 0 0,-4 10 73 0 0,0-1 1 0 0,-1 1-1 0 0,-1-1 1 0 0,0-1-1 0 0,-1 1 1 0 0,0-1-1 0 0,-2-1 1 0 0,1 1-1 0 0,-1-2 1 0 0,-1 1-1 0 0,-1-1 1 0 0,1-1-1 0 0,-2 0 1 0 0,1-1-1 0 0,-6 2-73 0 0,-8 7 132 0 0,0-2 0 0 0,-2-1-1 0 0,0-1 1 0 0,-1-2 0 0 0,0-1 0 0 0,-1-1-1 0 0,-14 3-131 0 0,32-11-45 0 0,1-1 0 0 0,-1 0 0 0 0,1 0-1 0 0,-1-1 1 0 0,0-1 0 0 0,0 0 0 0 0,1 0 0 0 0,-1-1-1 0 0,0-1 1 0 0,1 0 0 0 0,-1-1 0 0 0,1 0-1 0 0,-2-1 46 0 0,-36-20-3142 0 0,5-11-4146 0 0,39 29 5455 0 0,0 0-1 0 0,0 0 1 0 0,0-1-1 0 0,1 1 1 0 0,0-2 1833 0 0,2 5-586 0 0,-6-12-1418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515 657 580 0 0,'-8'-12'1248'0'0,"0"-1"-1"0"0,0 2 1 0 0,-2-1-1 0 0,1 1 1 0 0,-1 0-1 0 0,-1 1 1 0 0,-3-2-1248 0 0,9 8 214 0 0,0 1 1 0 0,-1 0 0 0 0,1 0 0 0 0,-1 0 0 0 0,0 1 0 0 0,1-1 0 0 0,-1 1-1 0 0,0 1 1 0 0,-1-1 0 0 0,1 1 0 0 0,0 0 0 0 0,0 0 0 0 0,0 1-1 0 0,-1 0 1 0 0,1 0 0 0 0,0 1 0 0 0,-1-1 0 0 0,0 2-215 0 0,-13 2 690 0 0,0 1 0 0 0,0 1 0 0 0,1 0 0 0 0,0 2 1 0 0,0 0-1 0 0,1 2 0 0 0,0 0 0 0 0,-16 12-690 0 0,22-14 157 0 0,0 1 0 0 0,1 0 1 0 0,0 1-1 0 0,0 0 0 0 0,1 1 0 0 0,0 0 0 0 0,1 1 1 0 0,1 0-1 0 0,0 0 0 0 0,0 1 0 0 0,1-1 0 0 0,-4 13-157 0 0,9-22 5 0 0,1 1 1 0 0,0-1-1 0 0,0 1 0 0 0,0-1 0 0 0,1 1 1 0 0,-1-1-1 0 0,1 1 0 0 0,0-1 0 0 0,0 1 1 0 0,0-1-1 0 0,0 1 0 0 0,1 0 0 0 0,-1-1 1 0 0,1 1-1 0 0,0-1 0 0 0,0 0 0 0 0,1 1 1 0 0,-1-1-1 0 0,0 0 0 0 0,1 1 0 0 0,0-1 0 0 0,0 0-5 0 0,1 0 2 0 0,0 0-1 0 0,0 0 0 0 0,0 0 0 0 0,0-1 0 0 0,0 1 0 0 0,1-1 0 0 0,-1 0 0 0 0,1 0 0 0 0,0 0 0 0 0,-1 0 1 0 0,1-1-1 0 0,0 0 0 0 0,0 0 0 0 0,0 0 0 0 0,0 0 0 0 0,0 0 0 0 0,0-1 0 0 0,0 1 0 0 0,3-1-1 0 0,10-1-5 0 0,0 0 0 0 0,0-1 0 0 0,0-1 0 0 0,0-1-1 0 0,-1 0 1 0 0,1-1 0 0 0,-1-1 0 0 0,0 0 0 0 0,0-1-1 0 0,4-4 6 0 0,13-7-101 0 0,0-2 0 0 0,-2-1 0 0 0,0-2 0 0 0,2-4 101 0 0,-3 0-409 0 0,-2 0 1 0 0,-1-2-1 0 0,-2-2 0 0 0,-1 0 1 0 0,-1-1-1 0 0,-1-1 0 0 0,-2-2 0 0 0,3-10 409 0 0,5-15-606 0 0,-2-2 0 0 0,-4 0 0 0 0,-2-2 0 0 0,5-33 606 0 0,-24 91 52 0 0,7-39 317 0 0,-8 43-293 0 0,1 0 1 0 0,-1 1-1 0 0,0-1 1 0 0,0 0 0 0 0,0 0-1 0 0,0 0 1 0 0,0 0-1 0 0,-1 1 1 0 0,1-1 0 0 0,0 0-1 0 0,-1 0 1 0 0,1 0-1 0 0,-1 1 1 0 0,0-1 0 0 0,0 0-1 0 0,0 1 1 0 0,0-1-1 0 0,0 1 1 0 0,0-1 0 0 0,0 0-77 0 0,0 2 49 0 0,1 0 1 0 0,-1-1 0 0 0,0 1 0 0 0,0 0 0 0 0,0-1 0 0 0,0 1 0 0 0,1 0 0 0 0,-1 0 0 0 0,0 0 0 0 0,0 0-1 0 0,0 0 1 0 0,0 0 0 0 0,0 0 0 0 0,0 0 0 0 0,1 0 0 0 0,-1 0 0 0 0,0 0 0 0 0,0 1 0 0 0,0-1 0 0 0,0 0 0 0 0,1 1-1 0 0,-1-1 1 0 0,0 0 0 0 0,0 1 0 0 0,1-1 0 0 0,-1 1 0 0 0,0-1 0 0 0,1 1 0 0 0,-1 0 0 0 0,0-1 0 0 0,1 1 0 0 0,-1 0-1 0 0,1-1-49 0 0,-21 27 626 0 0,20-26-587 0 0,-16 27 182 0 0,1-1 0 0 0,2 2 1 0 0,1 0-1 0 0,-7 22-221 0 0,-5 28 102 0 0,-1 17-102 0 0,19-67 34 0 0,1 0-1 0 0,2 1 1 0 0,1 0 0 0 0,1 0 0 0 0,1 0 0 0 0,2-1-1 0 0,2 12-32 0 0,0-22-366 0 0,0 0 0 0 0,2 0 1 0 0,0-1-1 0 0,1 0 1 0 0,4 9 364 0 0,-4-13-993 0 0,1-1 1 0 0,1 1 0 0 0,0-1 0 0 0,1 0 0 0 0,0-1 0 0 0,1 0-1 0 0,2 1 993 0 0,-9-9-567 0 0,0-1 0 0 0,1 0 1 0 0,-1 0-1 0 0,1 0 0 0 0,0 0 0 0 0,0 0 0 0 0,0-1 0 0 0,0 0 0 0 0,1 0 0 0 0,-1 0 0 0 0,0 0 0 0 0,1-1 0 0 0,0 0 0 0 0,-1 0 0 0 0,1 0 567 0 0,18-2-1956 0 0</inkml:trace>
  <inkml:trace contextRef="#ctx0" brushRef="#br0" timeOffset="340.036">1424 340 1808 0 0,'-7'-3'1050'0'0,"0"1"-1"0"0,0-1 0 0 0,0 1 1 0 0,-1 1-1 0 0,1-1 0 0 0,0 1 1 0 0,-1 0-1 0 0,1 1 0 0 0,-1 0 1 0 0,1 0-1 0 0,-4 1-1049 0 0,-18 2 1930 0 0,0 1 0 0 0,-6 3-1930 0 0,34-6 61 0 0,-41 8 1074 0 0,1 2 1 0 0,1 2 0 0 0,-4 3-1136 0 0,27-9 192 0 0,-1 1 0 0 0,2 0-1 0 0,-1 1 1 0 0,1 1 0 0 0,1 1 0 0 0,-1 0 0 0 0,2 1-1 0 0,-2 3-191 0 0,14-14 8 0 0,1 0 0 0 0,0 0-1 0 0,-1 1 1 0 0,1-1-1 0 0,0 1 1 0 0,0-1 0 0 0,0 1-1 0 0,0-1 1 0 0,0 1-1 0 0,0 0 1 0 0,1-1 0 0 0,-1 1-1 0 0,1 0 1 0 0,-1 0-1 0 0,1-1 1 0 0,-1 1 0 0 0,1 0-1 0 0,0 0 1 0 0,0 0-1 0 0,0 0 1 0 0,0 0 0 0 0,0-1-1 0 0,0 1 1 0 0,1 0-1 0 0,-1 0-7 0 0,1 1 3 0 0,1 0 1 0 0,-1 0-1 0 0,1 0 0 0 0,0-1 0 0 0,0 1 0 0 0,0-1 0 0 0,0 1 0 0 0,0-1 0 0 0,0 0 0 0 0,1 1 0 0 0,-1-1 0 0 0,1 0 0 0 0,1 1-3 0 0,11 6-10 0 0,0-1 0 0 0,1-1-1 0 0,0 0 1 0 0,15 5 10 0 0,10 1-15 0 0,1 1-48 0 0,27 13 63 0 0,-58-22-12 0 0,0 1-1 0 0,0 0 1 0 0,-1 0 0 0 0,0 1 0 0 0,0 1 0 0 0,0 0 0 0 0,-1 0 0 0 0,3 3 12 0 0,-11-9 0 0 0,0-1-1 0 0,0 0 1 0 0,0 1 0 0 0,0-1 0 0 0,0 1 0 0 0,0-1-1 0 0,0 1 1 0 0,0 0 0 0 0,-1-1 0 0 0,1 1 0 0 0,-1 0-1 0 0,1-1 1 0 0,-1 1 0 0 0,0 0 0 0 0,1 0 0 0 0,-1-1-1 0 0,0 1 1 0 0,0 0 0 0 0,0 0 0 0 0,-1-1 0 0 0,1 1-1 0 0,0 0 1 0 0,-1 0 0 0 0,1-1 0 0 0,-1 1 0 0 0,1 0-1 0 0,-1-1 1 0 0,0 1 0 0 0,0-1 0 0 0,0 1 0 0 0,0-1 0 0 0,0 1-1 0 0,0-1 1 0 0,0 1 0 0 0,0-1 0 0 0,0 0 0 0 0,-1 0-1 0 0,1 0 1 0 0,0 0 0 0 0,-1 0 0 0 0,0 1 0 0 0,-8 5 7 0 0,-1 1-1 0 0,-1-2 1 0 0,1 1 0 0 0,-1-1 0 0 0,-3 0-7 0 0,11-4 1 0 0,-91 36 64 0 0,-49 11-65 0 0,8-3-3915 0 0,78-24-9098 0 0,-17 11 13013 0 0,41-17-2660 0 0,-1 2 605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843 336 264 0 0,'10'-50'17138'0'0,"-10"50"-17054"0"0,1-1-1 0 0,-1 1 1 0 0,0 0-1 0 0,1 0 0 0 0,-1-1 1 0 0,1 1-1 0 0,-1 0 1 0 0,1 0-1 0 0,-1 0 1 0 0,1 0-1 0 0,-1 0 1 0 0,1 0-1 0 0,-1 0 1 0 0,1 0-1 0 0,-1 0 0 0 0,1 0 1 0 0,-1 0-1 0 0,1 0 1 0 0,-1 0-1 0 0,1 0 1 0 0,-1 0-1 0 0,1 0 1 0 0,-1 0-1 0 0,1 1 0 0 0,-1-1 1 0 0,0 0-1 0 0,1 0 1 0 0,-1 1-1 0 0,1-1-83 0 0,16 8 432 0 0,-16-7-311 0 0,30 18 329 0 0,0 1-1 0 0,-1 2 1 0 0,-2 1 0 0 0,26 26-450 0 0,8 6 135 0 0,62 54-1460 0 0,37 46 1325 0 0,-145-137-1947 0 0,0 0 0 0 0,-1 2 0 0 0,9 15 1947 0 0,11 32-11113 0 0,-31-62 8954 0 0,-4-5 568 0 0</inkml:trace>
  <inkml:trace contextRef="#ctx0" brushRef="#br0" timeOffset="295.311">1624 145 1648 0 0,'-124'122'11566'0'0,"2"-2"-4943"0"0,-14 28-6623 0 0,-43 78 750 0 0,125-147-3123 0 0,3 3 2373 0 0,23-33-3124 0 0,-31 49-10231 0 0,52-87 11684 0 0</inkml:trace>
  <inkml:trace contextRef="#ctx0" brushRef="#br0" timeOffset="565.055">396 1644 2940 0 0,'0'1'713'0'0,"1"0"0"0"0,0 0 1 0 0,-1 0-1 0 0,1 0 0 0 0,0 0 0 0 0,0 0 0 0 0,0 0 0 0 0,0 0 0 0 0,0-1 0 0 0,0 1 0 0 0,0 0 1 0 0,0-1-1 0 0,0 1 0 0 0,0-1 0 0 0,0 1 0 0 0,0-1 0 0 0,0 0 0 0 0,0 1 0 0 0,1-1 0 0 0,-1 0 1 0 0,0 0-1 0 0,0 0 0 0 0,1 1-713 0 0,16-3 1431 0 0,79-18-573 0 0,0-4 0 0 0,69-28-858 0 0,32-9 31 0 0,-43 22-1309 0 0,123-14 1278 0 0,-56 30-5518 0 0,-133 20-7281 0 0,42 5 12799 0 0,-94 0-2229 0 0</inkml:trace>
  <inkml:trace contextRef="#ctx0" brushRef="#br0" timeOffset="926.06">1293 2185 532 0 0,'33'-55'11242'0'0,"-30"66"-7818"0"0,-3 12-3234 0 0,-12 62 1489 0 0,-22 80-1679 0 0,14-77-475 0 0,-6 69 475 0 0,23-131-538 0 0,-7 57-3153 0 0,8-74 2386 0 0,0 0 0 0 0,0-1 1 0 0,-1 1-1 0 0,0 0 1 0 0,-1-1-1 0 0,0 0 0 0 0,-2 5 1305 0 0,-2-2-2158 0 0</inkml:trace>
  <inkml:trace contextRef="#ctx0" brushRef="#br0" timeOffset="1225.882">1262 2246 696 0 0,'25'-48'8156'0'0,"-17"31"-5693"0"0,1-1 1 0 0,1 1-1 0 0,0 1 0 0 0,10-11-2463 0 0,-16 22 104 0 0,1 0 0 0 0,0 0 0 0 0,0 0 0 0 0,1 1-1 0 0,-1 0 1 0 0,1 0 0 0 0,0 0 0 0 0,0 1 0 0 0,1 0-1 0 0,-1 0 1 0 0,1 0 0 0 0,-1 1 0 0 0,1 0 0 0 0,0 0 0 0 0,1 0-104 0 0,11-1 38 0 0,0 1 1 0 0,0 1 0 0 0,0 1 0 0 0,0 0 0 0 0,0 1 0 0 0,-1 1 0 0 0,11 3-39 0 0,-20-3-3 0 0,0 0 1 0 0,0 0 0 0 0,0 1 0 0 0,0 0 0 0 0,-1 0 0 0 0,1 1-1 0 0,-1 0 1 0 0,0 1 0 0 0,0 0 0 0 0,-1 0 0 0 0,1 0 0 0 0,-1 1-1 0 0,0 1 1 0 0,0-1 0 0 0,-1 1 0 0 0,2 2 2 0 0,-6-6 1 0 0,-1 0 0 0 0,1 0-1 0 0,0 0 1 0 0,-1 0 0 0 0,0 0 0 0 0,0 0 0 0 0,0 0-1 0 0,0 1 1 0 0,0-1 0 0 0,0 0 0 0 0,-1 1 0 0 0,0-1 0 0 0,0 0-1 0 0,0 1 1 0 0,0-1 0 0 0,0 0 0 0 0,-1 4-1 0 0,-1-2 3 0 0,1 1 0 0 0,-1 0 1 0 0,0-1-1 0 0,-1 0 0 0 0,0 1 0 0 0,1-1 1 0 0,-2 0-1 0 0,1 0 0 0 0,0-1 0 0 0,-2 1-3 0 0,-5 7 9 0 0,-1-1 0 0 0,0-1 0 0 0,0 0 0 0 0,-1-1 0 0 0,-1 0 0 0 0,0 0 0 0 0,-10 4-9 0 0,2-2 31 0 0,-1-1-1 0 0,0-1 1 0 0,0 0 0 0 0,-1-2-1 0 0,0-1 1 0 0,0-1-1 0 0,-1 0 1 0 0,-6-1-31 0 0,21-4-258 0 0,1 0 0 0 0,0 0 1 0 0,-1-1-1 0 0,1 0 0 0 0,0 0 0 0 0,0-1 1 0 0,-1 0-1 0 0,2 0 0 0 0,-1-1 0 0 0,0 0 0 0 0,-3-2 258 0 0,5 1-663 0 0,0 1-1 0 0,0-1 0 0 0,1-1 0 0 0,-1 1 0 0 0,1-1 1 0 0,0 0-1 0 0,1 0 0 0 0,-1-1 0 0 0,1 1 0 0 0,0-1 1 0 0,0 0-1 0 0,1 0 0 0 0,0 0 0 0 0,0-1 0 0 0,0 0 664 0 0,-14-54-5573 0 0,10 30 3629 0 0</inkml:trace>
  <inkml:trace contextRef="#ctx0" brushRef="#br0" timeOffset="1632.195">498 166 1384 0 0,'-8'12'5200'0'0,"-2"13"-3030"0"0,3-5-1000 0 0,-126 287 5296 0 0,-53 165-2632 0 0,145-352-2828 0 0,-25 123-1006 0 0,50-160 161 0 0,3 0-1 0 0,3 1 0 0 0,3 44-160 0 0,6-71-22 0 0,4-1 1 0 0,1 0-1 0 0,3 0 0 0 0,3 0 1 0 0,11 34 21 0 0,-9-48-109 0 0,3 0 0 0 0,1-1 1 0 0,2-1-1 0 0,2 0 0 0 0,1-2 1 0 0,2 0-1 0 0,19 21 109 0 0,-3-10-1297 0 0,2-1 1 0 0,2-2 0 0 0,3-2 1296 0 0,4 0-3265 0 0,2-2 1 0 0,1-2 0 0 0,3-2 0 0 0,37 17 3264 0 0,-21-17-2436 0 0</inkml:trace>
  <inkml:trace contextRef="#ctx0" brushRef="#br0" timeOffset="2082.456">2076 0 72 0 0,'0'1'375'0'0,"80"33"4504"0"0,-2 3-1 0 0,11 12-4878 0 0,-64-34 671 0 0,-1 1 0 0 0,-1 1 1 0 0,0 2-1 0 0,-2 0 0 0 0,0 1 1 0 0,-1 1-1 0 0,-1 1 0 0 0,6 10-671 0 0,-1 4 483 0 0,-1 1-1 0 0,-2 1 0 0 0,-2 0 1 0 0,-1 1-1 0 0,-2 2 1 0 0,2 13-483 0 0,-2 2 328 0 0,-2 1 0 0 0,-3 1 0 0 0,-3 0 1 0 0,-1 22-329 0 0,-4 40 193 0 0,-5 0 0 0 0,-5 0 1 0 0,-6 0-1 0 0,-11 30-193 0 0,1-14 176 0 0,-6-2-1 0 0,-12 21-175 0 0,24-102 16 0 0,-2-1 0 0 0,-2 0-1 0 0,-2-2 1 0 0,-3-1 0 0 0,-2 0 0 0 0,-27 34-16 0 0,34-55 12 0 0,-2-1 1 0 0,-1-1 0 0 0,-1-1-1 0 0,-28 21-12 0 0,40-36-180 0 0,0 0 0 0 0,-1-1-1 0 0,0 0 1 0 0,0-1 0 0 0,-1-1-1 0 0,-1 0 1 0 0,1-1 0 0 0,-1-1-1 0 0,0 0 1 0 0,0-1 0 0 0,-10 1 180 0 0,22-4-327 0 0,0-1 0 0 0,0 0 0 0 0,-1 1-1 0 0,1-1 1 0 0,0-1 0 0 0,0 1 0 0 0,0-1 0 0 0,-1 0 0 0 0,1 1 0 0 0,0-2 0 0 0,0 1 0 0 0,0 0 0 0 0,1-1 0 0 0,-1 0 0 0 0,0 0 0 0 0,0 0 0 0 0,1 0-1 0 0,-1-1 1 0 0,1 1 0 0 0,-3-4 327 0 0,2 1-530 0 0,1 0-1 0 0,0 1 1 0 0,0-2-1 0 0,0 1 1 0 0,0 0-1 0 0,1 0 1 0 0,0-1-1 0 0,0 0 1 0 0,0 1-1 0 0,1-1 1 0 0,0 0-1 0 0,0 0 1 0 0,0 0-1 0 0,1-3 531 0 0,0-51-2623 0 0,3-11 627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1158 139 1172 0 0,'-6'-10'527'0'0,"-1"0"1"0"0,0 0-1 0 0,-1 1 0 0 0,1 0 1 0 0,-2 0-1 0 0,1 1 1 0 0,-1 0-1 0 0,0 0 0 0 0,-1 1 1 0 0,0 1-1 0 0,0 0 0 0 0,0 0 1 0 0,-1 1-1 0 0,0 0 0 0 0,0 0 1 0 0,0 2-1 0 0,-12-4-527 0 0,12 5 188 0 0,1 0 0 0 0,-1 1 0 0 0,1 0 0 0 0,-1 0 0 0 0,0 1 0 0 0,1 0 1 0 0,-1 1-1 0 0,1 1 0 0 0,-1-1 0 0 0,1 2 0 0 0,-1-1 0 0 0,1 1 0 0 0,0 1 0 0 0,0 0 0 0 0,0 0 0 0 0,1 1 0 0 0,0 1 0 0 0,0-1 1 0 0,0 1-1 0 0,-2 3-188 0 0,2-2 134 0 0,0 2 1 0 0,1-1-1 0 0,0 1 1 0 0,0 0-1 0 0,1 1 1 0 0,0 0 0 0 0,1 0-1 0 0,0 1 1 0 0,1-1-1 0 0,0 1 1 0 0,-2 9-135 0 0,1-3 56 0 0,2 1 1 0 0,0 0-1 0 0,1 0 1 0 0,1 0-1 0 0,1 0 1 0 0,1 0-1 0 0,0 8-56 0 0,6 32 106 0 0,3 0 0 0 0,2 0 1 0 0,2-1-1 0 0,10 20-106 0 0,-15-49 192 0 0,45 161 654 0 0,-9 2 1 0 0,9 109-847 0 0,-45-228 176 0 0,-2 0 0 0 0,-4 0 0 0 0,-3 0 0 0 0,-3 0 0 0 0,-3 0 0 0 0,-3-1 0 0 0,-4 0 0 0 0,-15 46-176 0 0,16-79 167 0 0,-1-1-1 0 0,-2 0 1 0 0,-2-1-1 0 0,-1-1 0 0 0,-2-1 1 0 0,-2 0-1 0 0,0-2 0 0 0,-6 4-166 0 0,6-9 38 0 0,-2-2-1 0 0,0 0 0 0 0,-1-2 0 0 0,-2-1 0 0 0,0-1 0 0 0,-1-1 1 0 0,-2-2-1 0 0,1 0 0 0 0,-14 3-37 0 0,32-16-135 0 0,0 0 0 0 0,0-1 1 0 0,-1-1-1 0 0,1 1 0 0 0,-1-2 1 0 0,0 0-1 0 0,-11 0 135 0 0,21-2-238 0 0,-1 1 1 0 0,0-1-1 0 0,1-1 1 0 0,-1 1-1 0 0,1 0 1 0 0,-1-1-1 0 0,1 0 1 0 0,-1 0-1 0 0,1 0 1 0 0,0 0-1 0 0,-1 0 1 0 0,1-1-1 0 0,0 0 1 0 0,0 1-1 0 0,0-1 1 0 0,0 0-1 0 0,0-1 1 0 0,1 1-1 0 0,-1 0 1 0 0,0-1-1 0 0,1 1 1 0 0,0-1-1 0 0,0 0 1 0 0,0 0-1 0 0,0 0 1 0 0,0 0-1 0 0,0 0 1 0 0,1 0-1 0 0,-1-1 1 0 0,1-1 237 0 0,-2-10-1136 0 0,0-1 0 0 0,2 1 0 0 0,0 0 0 0 0,0-1-1 0 0,2 1 1 0 0,0 0 0 0 0,0-1 0 0 0,2 1 0 0 0,0 0 0 0 0,1-3 1136 0 0,-4 18-14 0 0,11-50-1641 0 0</inkml:trace>
  <inkml:trace contextRef="#ctx0" brushRef="#br0" timeOffset="1050.043">170 3020 2072 0 0,'0'0'340'0'0,"1"0"-1"0"0,0-1 0 0 0,0 1 1 0 0,-1 0-1 0 0,1 0 1 0 0,0 0-1 0 0,-1 0 0 0 0,1 0 1 0 0,0 0-1 0 0,-1 0 1 0 0,1 0-1 0 0,0 0 0 0 0,0 1 1 0 0,-1-1-1 0 0,1 0 0 0 0,0 0 1 0 0,-1 1-1 0 0,1-1 1 0 0,-1 0-1 0 0,1 1 0 0 0,0-1 1 0 0,-1 0-1 0 0,1 1 1 0 0,0 0-340 0 0,4 16 3474 0 0,-11 30-2701 0 0,4-33-128 0 0,-19 99 704 0 0,-5-1 1 0 0,-10 15-1350 0 0,5-13-1140 0 0,13-66-4588 0 0,16-52 406 0 0,-4-19 2623 0 0,4-1 755 0 0</inkml:trace>
  <inkml:trace contextRef="#ctx0" brushRef="#br0" timeOffset="1420.119">4 3303 552 0 0,'0'-16'987'0'0,"-4"-120"12841"0"0,4 127-13601 0 0,0 0-1 0 0,1 0 1 0 0,0 1 0 0 0,0-1 0 0 0,1 0-1 0 0,0 1 1 0 0,1-1 0 0 0,-1 1 0 0 0,2 0-1 0 0,-1 0 1 0 0,1 0 0 0 0,0 0 0 0 0,1 1-1 0 0,0-1 1 0 0,0 1 0 0 0,0 0 0 0 0,1 1 0 0 0,0-1-1 0 0,0 1 1 0 0,1 0 0 0 0,3-2-227 0 0,11-7-27 0 0,0 0 0 0 0,0 1 1 0 0,1 1-1 0 0,1 1 0 0 0,0 1 0 0 0,20-6 27 0 0,-25 11-10 0 0,1 0-1 0 0,0 1 0 0 0,0 1 0 0 0,18-2 11 0 0,-32 6-6 0 0,1-1 0 0 0,0 1 1 0 0,0-1-1 0 0,-1 2 0 0 0,1-1 1 0 0,0 1-1 0 0,0 0 0 0 0,-1 0 1 0 0,1 0-1 0 0,0 1 0 0 0,-1 0 1 0 0,1 0-1 0 0,-1 0 0 0 0,0 1 1 0 0,0-1-1 0 0,0 1 0 0 0,0 1 0 0 0,1 1 6 0 0,-4-3-1 0 0,0 0-1 0 0,-1 0 1 0 0,1 0-1 0 0,-1 1 0 0 0,0-1 1 0 0,0 0-1 0 0,0 1 1 0 0,0-1-1 0 0,0 1 1 0 0,-1-1-1 0 0,1 1 0 0 0,-1 0 1 0 0,1-1-1 0 0,-1 1 1 0 0,0-1-1 0 0,0 1 0 0 0,0 0 1 0 0,-1-1-1 0 0,1 1 1 0 0,0 0-1 0 0,-1-1 0 0 0,0 1 1 0 0,0-1-1 0 0,0 1 1 0 0,0-1-1 0 0,0 1 0 0 0,0-1 1 0 0,-1 2 1 0 0,-5 8-6 0 0,0 0 0 0 0,-1 0 1 0 0,0-1-1 0 0,-8 8 6 0 0,-6 5 9 0 0,-1 0-1 0 0,-2-1 0 0 0,0-2 1 0 0,-13 9-9 0 0,-114 69 239 0 0,103-69-56 0 0,49-30-181 0 0,0 0 0 0 0,-1 1 0 0 0,1-1 0 0 0,-1 0 0 0 0,1 0-1 0 0,0 0 1 0 0,-1 0 0 0 0,1 1 0 0 0,-1-1 0 0 0,1 0 0 0 0,0 0 0 0 0,0 1 0 0 0,-1-1-1 0 0,1 0 1 0 0,0 0 0 0 0,-1 1 0 0 0,1-1 0 0 0,0 0 0 0 0,0 1 0 0 0,-1-1-1 0 0,1 1 1 0 0,0-1 0 0 0,0 0 0 0 0,0 1 0 0 0,0-1 0 0 0,0 0 0 0 0,-1 1 0 0 0,1-1-1 0 0,0 1 1 0 0,0-1 0 0 0,0 1 0 0 0,0-1 0 0 0,0 0 0 0 0,0 1-2 0 0,15 3 3 0 0,38-5-65 0 0,-37 0 53 0 0,-1 1-12 0 0,-1 0 1 0 0,0 1 0 0 0,1 1 0 0 0,-1 0 0 0 0,0 1 0 0 0,0 0 0 0 0,8 4 20 0 0,-18-5-78 0 0,-1-1 0 0 0,1 1-1 0 0,-1-1 1 0 0,0 1 0 0 0,0 0-1 0 0,0 0 1 0 0,0 1 0 0 0,0-1-1 0 0,0 1 1 0 0,0-1 0 0 0,-1 1-1 0 0,1 0 1 0 0,-1 0-1 0 0,0 0 1 0 0,0 0 0 0 0,0 0-1 0 0,0 1 1 0 0,-1-1 0 0 0,1 1-1 0 0,-1-1 1 0 0,0 1 0 0 0,0-1-1 0 0,0 1 1 0 0,0 0 0 0 0,-1 0-1 0 0,0-1 1 0 0,1 1 0 0 0,-1 0-1 0 0,-1 0 1 0 0,1-1 0 0 0,-1 4 78 0 0,-2 13-1531 0 0,-1 1 1 0 0,-1-1-1 0 0,-5 13 1531 0 0,-4 6-5025 0 0,14-38 3091 0 0,0-1-61 0 0,0-2 168 0 0,2-5 286 0 0</inkml:trace>
  <inkml:trace contextRef="#ctx0" brushRef="#br0" timeOffset="1739.489">452 3402 1232 0 0,'31'-9'12769'0'0,"1"-1"-6659"0"0,-10 2-6112 0 0,-1-1 1 0 0,-1-1-1 0 0,0-1 0 0 0,0 0 1 0 0,-1-2-1 0 0,0 0 2 0 0,-11 6-1 0 0,0 0-1 0 0,0-1 1 0 0,0 0-1 0 0,-1 0 0 0 0,5-7 2 0 0,-11 13 6 0 0,0 0 0 0 0,0 1 0 0 0,0-2 0 0 0,0 1 0 0 0,0 0 0 0 0,0 0 0 0 0,0 0-1 0 0,0 0 1 0 0,-1 0 0 0 0,1-1 0 0 0,-1 1 0 0 0,0 0 0 0 0,0-2-6 0 0,0 2 11 0 0,0 1 0 0 0,0 0 0 0 0,-1 0 0 0 0,1 0 0 0 0,-1 0 0 0 0,1 0-1 0 0,-1-1 1 0 0,1 1 0 0 0,-1 0 0 0 0,0 0 0 0 0,1 0 0 0 0,-1 0 0 0 0,0 1 0 0 0,0-1 0 0 0,0 0 0 0 0,0 0 0 0 0,0 0 0 0 0,0 1 0 0 0,0-1 0 0 0,0 0 0 0 0,0 1 0 0 0,0-1 0 0 0,0 1 0 0 0,0 0 0 0 0,0-1 0 0 0,-1 1 0 0 0,1 0-11 0 0,-5-2 55 0 0,0 1-1 0 0,0 0 1 0 0,0 1 0 0 0,0 0 0 0 0,0-1-1 0 0,0 2 1 0 0,0-1 0 0 0,0 1 0 0 0,0 0 0 0 0,0 0-1 0 0,0 1 1 0 0,1 0 0 0 0,-1 0 0 0 0,-2 1-55 0 0,-7 3 197 0 0,0 1 0 0 0,1 1 0 0 0,0 0 0 0 0,-12 9-197 0 0,17-10 35 0 0,1 0 0 0 0,0 1-1 0 0,1 0 1 0 0,-1 0 0 0 0,1 1 0 0 0,1-1-1 0 0,0 1 1 0 0,0 1 0 0 0,1-1-1 0 0,0 1 1 0 0,0 0 0 0 0,1 0-1 0 0,-2 7-34 0 0,5-13-4 0 0,0 1-1 0 0,0 0 1 0 0,0-1-1 0 0,0 1 1 0 0,1 0-1 0 0,-1 0 1 0 0,1 0-1 0 0,1-1 0 0 0,-1 1 1 0 0,0 0-1 0 0,1 0 1 0 0,0-1-1 0 0,0 1 1 0 0,1 0-1 0 0,-1-1 1 0 0,1 1-1 0 0,0-1 1 0 0,0 0-1 0 0,1 0 0 0 0,-1 0 1 0 0,1 0-1 0 0,0 0 1 0 0,0 0-1 0 0,0-1 1 0 0,1 1-1 0 0,-1-1 1 0 0,1 0-1 0 0,-1 0 0 0 0,1 0 1 0 0,0 0-1 0 0,3 0 5 0 0,0 2-87 0 0,1-2-1 0 0,0 1 1 0 0,1-1 0 0 0,-1 0-1 0 0,0-1 1 0 0,1 0-1 0 0,-1 0 1 0 0,1-1-1 0 0,0 0 1 0 0,0 0-1 0 0,0-1 88 0 0,3 0-761 0 0,0-1-1 0 0,0-1 1 0 0,0 0-1 0 0,0 0 1 0 0,-1-1-1 0 0,1-1 0 0 0,6-3 762 0 0,3-2-1675 0 0,0-1-1 0 0,-1-2 0 0 0,0 0 0 0 0,-1-1 0 0 0,-1 0 0 0 0,0-2 0 0 0,-1 0 1 0 0,3-5 1675 0 0,18-19-2108 0 0</inkml:trace>
  <inkml:trace contextRef="#ctx0" brushRef="#br0" timeOffset="2047.421">1286 2789 860 0 0,'6'-8'1020'0'0,"20"-29"3156"0"0,-24 35-3724 0 0,-1 0 1 0 0,0 0 0 0 0,0 0 0 0 0,0 0 0 0 0,0 0 0 0 0,-1-1 0 0 0,1 1 0 0 0,-1 0 0 0 0,1 0 0 0 0,-1-1 0 0 0,0 1 0 0 0,1 0 0 0 0,-1-1 0 0 0,-1 1 0 0 0,1 0 0 0 0,0-3-453 0 0,0 5 94 0 0,-1-1 0 0 0,1 1 1 0 0,0-1-1 0 0,0 1 0 0 0,0-1 1 0 0,0 1-1 0 0,-1-1 0 0 0,1 1 1 0 0,0-1-1 0 0,-1 1 0 0 0,1-1 1 0 0,0 1-1 0 0,-1-1 0 0 0,1 1 1 0 0,0-1-1 0 0,-1 1 0 0 0,1 0 1 0 0,-1-1-1 0 0,1 1 0 0 0,-1 0 1 0 0,1-1-1 0 0,-1 1 0 0 0,1 0 1 0 0,-1 0-1 0 0,1 0 0 0 0,-1-1 1 0 0,1 1-1 0 0,-1 0 0 0 0,1 0 1 0 0,-1 0-1 0 0,0 0-94 0 0,-17 8 1100 0 0,-12 23-177 0 0,15-8-633 0 0,1 1 0 0 0,2 1 0 0 0,0 0 1 0 0,1 0-1 0 0,1 1 0 0 0,2 1 0 0 0,-1 8-290 0 0,0 3 32 0 0,2-1 0 0 0,2 1 0 0 0,2 0 0 0 0,1 0 0 0 0,2 3-32 0 0,1-11-128 0 0,2 0 0 0 0,1 0 0 0 0,2-1 0 0 0,7 26 128 0 0,-5-29-2239 0 0,2 0 0 0 0,0 0 0 0 0,4 3 2239 0 0,-12-26-393 0 0,-2-1-86 0 0,1 1 0 0 0,0-1 1 0 0,0 1-1 0 0,1-1 0 0 0,-1 0 0 0 0,0 0 0 0 0,1 1 1 0 0,0-1-1 0 0,-1 0 0 0 0,1-1 0 0 0,0 1 0 0 0,0 0 1 0 0,0 0-1 0 0,0-1 0 0 0,0 1 0 0 0,0-1 0 0 0,1 0 0 0 0,-1 1 1 0 0,3 0 478 0 0,9-3-2390 0 0</inkml:trace>
  <inkml:trace contextRef="#ctx0" brushRef="#br0" timeOffset="2347.236">1628 3039 400 0 0,'0'0'108'0'0,"0"0"-1"0"0,1-1 1 0 0,-1 1-1 0 0,0 0 1 0 0,0 0 0 0 0,0 0-1 0 0,0 0 1 0 0,0 0-1 0 0,0-1 1 0 0,0 1 0 0 0,0 0-1 0 0,0 0 1 0 0,0 0 0 0 0,0 0-1 0 0,0-1 1 0 0,0 1-1 0 0,0 0 1 0 0,0 0 0 0 0,0 0-1 0 0,0 0 1 0 0,0 0-1 0 0,-1-1 1 0 0,1 1 0 0 0,0 0-1 0 0,0 0 1 0 0,0 0-1 0 0,0 0 1 0 0,0 0 0 0 0,0 0-1 0 0,0-1 1 0 0,0 1-1 0 0,-1 0 1 0 0,1 0 0 0 0,0 0-1 0 0,0 0 1 0 0,0 0-1 0 0,0 0 1 0 0,0 0 0 0 0,0 0-1 0 0,-1 0 1 0 0,1 0-1 0 0,0 0 1 0 0,0 0 0 0 0,0 0-1 0 0,0 0 1 0 0,-1-1-1 0 0,1 1-107 0 0,-12 1 3229 0 0,-13 7 858 0 0,7-1-2944 0 0,1 1 0 0 0,0 1 1 0 0,0 0-1 0 0,1 2 0 0 0,0 0 0 0 0,-2 2-1143 0 0,7-4 158 0 0,1-1-1 0 0,0 2 1 0 0,1-1 0 0 0,0 1-1 0 0,0 0 1 0 0,1 1 0 0 0,1 0 0 0 0,0 1-1 0 0,-2 3-157 0 0,8-13 2 0 0,0 0-1 0 0,0 0 1 0 0,0 0-1 0 0,1 0 1 0 0,-1 0-1 0 0,1 0 1 0 0,-1 0-1 0 0,1 1 1 0 0,0-1-1 0 0,0 0 1 0 0,-1 0-1 0 0,2 1 1 0 0,-1-1-1 0 0,0 0 1 0 0,0 0-1 0 0,1 0 1 0 0,-1 1-1 0 0,1-1 1 0 0,0 0-1 0 0,0 0 1 0 0,0 1-2 0 0,1 0 0 0 0,0 0-1 0 0,0-1 1 0 0,0 1 0 0 0,1-1 0 0 0,-1 0 0 0 0,1 1 0 0 0,-1-1 0 0 0,1 0 0 0 0,0-1 0 0 0,0 1 0 0 0,0 0 0 0 0,0-1 0 0 0,1 1 0 0 0,12 4-6 0 0,1-1 0 0 0,-1-1 0 0 0,1-1-1 0 0,0 0 1 0 0,4 0 6 0 0,-11-2-2 0 0,-5 0 0 0 0,0-1-1 0 0,1 1 0 0 0,-1 0 1 0 0,0 1-1 0 0,0 0 0 0 0,0-1 1 0 0,0 2-1 0 0,0-1 0 0 0,0 0 1 0 0,0 1-1 0 0,0 1 3 0 0,-3-3 1 0 0,-1 0 0 0 0,0 1-1 0 0,1-1 1 0 0,-1 1 0 0 0,0-1 0 0 0,0 1-1 0 0,0 0 1 0 0,0-1 0 0 0,-1 1 0 0 0,1 0-1 0 0,0 0 1 0 0,-1 0 0 0 0,1-1 0 0 0,-1 1 0 0 0,0 0-1 0 0,1 0 1 0 0,-1 0 0 0 0,0 0 0 0 0,0 0-1 0 0,0 0 1 0 0,-1 0 0 0 0,1 0 0 0 0,0-1-1 0 0,-1 1 1 0 0,1 0 0 0 0,-1 0 0 0 0,1 0 0 0 0,-1-1-1 0 0,0 1 1 0 0,0 0 0 0 0,0-1 0 0 0,-1 2-1 0 0,-7 14-74 0 0,-2-1-1 0 0,0-1 1 0 0,-1 0 0 0 0,0 0 0 0 0,-2-1 0 0 0,1-1 0 0 0,-2 0 0 0 0,1-1 0 0 0,-2-1 0 0 0,1 0 0 0 0,-2-1 0 0 0,1 0 0 0 0,-11 3 74 0 0,24-12-330 0 0,-1 1 0 0 0,0-1 0 0 0,0 1 0 0 0,0-1 0 0 0,0 0 1 0 0,-1 0-1 0 0,1-1 0 0 0,0 1 0 0 0,0-1 0 0 0,0 0 0 0 0,-1 0 0 0 0,1-1 0 0 0,0 1 0 0 0,0-1 1 0 0,0 0-1 0 0,0 0 0 0 0,0 0 0 0 0,0-1 0 0 0,0 1 0 0 0,0-1 0 0 0,0 0 0 0 0,0 0 330 0 0,-1-2-667 0 0,0 0 0 0 0,1 0 0 0 0,0-1 0 0 0,0 1 0 0 0,0-1 0 0 0,0 0 0 0 0,0 0 0 0 0,1 0 0 0 0,0 0 0 0 0,0-1 0 0 0,1 0 0 0 0,0 1 0 0 0,-1-1 0 0 0,0-5 667 0 0,-7-30-2246 0 0</inkml:trace>
  <inkml:trace contextRef="#ctx0" brushRef="#br0" timeOffset="2628.584">1621 2858 956 0 0,'12'-2'1161'0'0,"10"-4"995"0"0,0 2 0 0 0,0 0 0 0 0,0 2 0 0 0,0 0 0 0 0,2 1-2156 0 0,-17 2 288 0 0,0-1 0 0 0,0 1 0 0 0,0 0 0 0 0,0 1 0 0 0,0 0 0 0 0,0 0 0 0 0,0 0 0 0 0,-1 1 1 0 0,1 0-1 0 0,-1 0 0 0 0,0 1 0 0 0,0 0 0 0 0,0 0 0 0 0,0 0 0 0 0,-1 1 0 0 0,0 0 0 0 0,0 0 0 0 0,0 0-288 0 0,5 7 147 0 0,-2 0 1 0 0,1 1-1 0 0,-2 0 0 0 0,0 1 0 0 0,0 0 0 0 0,-1 0 0 0 0,-1 0 0 0 0,0 0 0 0 0,-1 1 0 0 0,-1 0 0 0 0,0 0 0 0 0,-1 0 0 0 0,0 10-147 0 0,1 28-61 0 0,-3 1 0 0 0,-2 0 0 0 0,-4 9 61 0 0,3-26-1219 0 0,-2 0 0 0 0,-9 33 1219 0 0,10-55-1084 0 0,-1 0 0 0 0,-1-1 0 0 0,0 1 1 0 0,0-1-1 0 0,-3 2 1084 0 0,9-15-192 0 0,-1 0 0 0 0,1 0 0 0 0,-1 0 1 0 0,1 0-1 0 0,-1 0 0 0 0,1 0 0 0 0,-1 0 0 0 0,0 0 1 0 0,0 0-1 0 0,1 0 0 0 0,-1 0 0 0 0,0 0 0 0 0,0-1 1 0 0,0 1-1 0 0,0 0 0 0 0,0-1 0 0 0,0 1 0 0 0,0-1 1 0 0,0 1-1 0 0,0-1 0 0 0,0 1 0 0 0,0-1 0 0 0,0 0 1 0 0,0 1-1 0 0,0-1 0 0 0,-1 0 0 0 0,1 0 0 0 0,-1 0 192 0 0,1-1-205 0 0,0 1-1 0 0,0-1 0 0 0,0 0 0 0 0,-1 0 0 0 0,1 0 0 0 0,1 0 0 0 0,-1 0 0 0 0,0 0 1 0 0,0-1-1 0 0,0 1 0 0 0,0 0 0 0 0,1 0 0 0 0,-1-1 0 0 0,1 1 0 0 0,-1 0 0 0 0,1-1 1 0 0,-1 1-1 0 0,1 0 0 0 0,0-1 0 0 0,0 1 0 0 0,-1-1 0 0 0,1 0 206 0 0,-2-23-1414 0 0</inkml:trace>
  <inkml:trace contextRef="#ctx0" brushRef="#br0" timeOffset="2850.582">2355 2978 444 0 0,'-2'16'3616'0'0,"-9"0"5857"0"0,1-2-1895 0 0,13-13-7465 0 0,0 0 1 0 0,0-1-1 0 0,0 1 1 0 0,0-1 0 0 0,0 1-1 0 0,-1-1 1 0 0,1 0 0 0 0,0 0-1 0 0,0-1 1 0 0,3 1-114 0 0,-5 0 52 0 0,75-6-266 0 0,-10 1-3758 0 0,11 3 3972 0 0,-54 2-4189 0 0,0 2-1 0 0,0 0 1 0 0,2 2 4189 0 0,-12 0-2815 0 0,-5 0 649 0 0</inkml:trace>
  <inkml:trace contextRef="#ctx0" brushRef="#br0" timeOffset="2851.582">2339 3196 2160 0 0,'-3'3'556'0'0,"-8"6"2195"0"0,0 1 0 0 0,1 0 0 0 0,1 1 0 0 0,-1 0 1 0 0,0 4-2752 0 0,9-15 94 0 0,1 1 0 0 0,-1 0 0 0 0,1-1 0 0 0,0 1 0 0 0,-1-1 0 0 0,1 1 0 0 0,0 0 1 0 0,-1-1-1 0 0,1 1 0 0 0,0 0 0 0 0,0-1 0 0 0,0 1 0 0 0,0 0 0 0 0,0-1 1 0 0,0 1-1 0 0,0 0 0 0 0,0-1 0 0 0,0 1 0 0 0,0 0 0 0 0,0-1 0 0 0,0 1 0 0 0,0 0 1 0 0,0-1-1 0 0,1 1 0 0 0,-1 0 0 0 0,0-1 0 0 0,1 1 0 0 0,-1 0 0 0 0,0-1 1 0 0,1 1-1 0 0,-1 0-94 0 0,2 0 56 0 0,-1 0 0 0 0,1 0 0 0 0,0 0 0 0 0,-1 0 0 0 0,1 0 1 0 0,0 0-1 0 0,0-1 0 0 0,0 1 0 0 0,-1 0 0 0 0,1-1 0 0 0,0 0 0 0 0,0 1-56 0 0,52 1-179 0 0,-54-2 195 0 0,42-2-1750 0 0,-1-2-1 0 0,35-9 1735 0 0,-36 4-3469 0 0,0-1-1 0 0,-1-3 1 0 0,0-1 0 0 0,32-17 3469 0 0,-31 10-1974 0 0</inkml:trace>
  <inkml:trace contextRef="#ctx0" brushRef="#br0" timeOffset="3155.643">3047 2903 2268 0 0,'3'1'10526'0'0,"3"-2"-5230"0"0,22-6-4344 0 0,-20 5 67 0 0,12-3-781 0 0,0 2-1 0 0,0 0 1 0 0,0 1-1 0 0,0 1 1 0 0,12 1-238 0 0,-22 0 12 0 0,0 1 0 0 0,-1 0-1 0 0,1 1 1 0 0,0 0 0 0 0,-1 0 0 0 0,1 1-1 0 0,-1 0 1 0 0,0 1 0 0 0,0 0-1 0 0,0 1 1 0 0,-1-1 0 0 0,5 5-12 0 0,-11-8 2 0 0,0 1 0 0 0,-1-1 0 0 0,1 1 0 0 0,-1 0 0 0 0,1-1-1 0 0,-1 1 1 0 0,0 0 0 0 0,1 0 0 0 0,-1 0 0 0 0,0 0 0 0 0,0 0 0 0 0,-1 1 0 0 0,1-1 0 0 0,0 0 0 0 0,-1 0 0 0 0,1 0 0 0 0,-1 1 0 0 0,0-1-1 0 0,0 0 1 0 0,0 1 0 0 0,0-1 0 0 0,0 0 0 0 0,0 1 0 0 0,0-1 0 0 0,-1 0 0 0 0,1 0 0 0 0,-1 1 0 0 0,0-1 0 0 0,0 0 0 0 0,0 0 0 0 0,0 0-1 0 0,0 0 1 0 0,0 0 0 0 0,-1 1-2 0 0,-6 9 43 0 0,1-1 0 0 0,-1 0-1 0 0,-1-1 1 0 0,0 0 0 0 0,-3 3-43 0 0,-171 163 1170 0 0,139-124-865 0 0,42-48-285 0 0,-1 0-1 0 0,1 0 0 0 0,-1 0 0 0 0,1 0 1 0 0,1 0-1 0 0,-1 0 0 0 0,1 1 0 0 0,-1-1 1 0 0,1 1-1 0 0,0-1 0 0 0,1 1 1 0 0,-1-1-1 0 0,1 4-19 0 0,0-7 2 0 0,1 1 0 0 0,-1 0 0 0 0,1 0 0 0 0,0 0 0 0 0,0-1 1 0 0,0 1-1 0 0,0 0 0 0 0,0-1 0 0 0,0 1 0 0 0,0-1 0 0 0,1 1 0 0 0,-1-1 0 0 0,0 1 1 0 0,1-1-1 0 0,-1 0 0 0 0,1 0 0 0 0,-1 0 0 0 0,1 0 0 0 0,0 0 0 0 0,0 0 0 0 0,-1 0 1 0 0,1 0-1 0 0,0-1 0 0 0,0 1 0 0 0,0-1 0 0 0,0 1 0 0 0,0-1 0 0 0,-1 0 0 0 0,3 0-2 0 0,9 2-10 0 0,0-1-1 0 0,0 0 0 0 0,12-1 11 0 0,-25 0-1 0 0,52-3-323 0 0,0-3-1 0 0,-1-1 1 0 0,4-4 324 0 0,151-40-7145 0 0,-198 49 6591 0 0,19-5-2063 0 0,-1-1 0 0 0,0-2 0 0 0,-1 0 0 0 0,0-2 0 0 0,21-12 2617 0 0,-17 3-1650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0 224 0 0,'3'20'1423'0'0,"-1"-1"1"0"0,-1 1-1 0 0,-1 0 0 0 0,0 0 0 0 0,-2-1 1 0 0,-1 6-1424 0 0,-8 37 5461 0 0,-7 18-5461 0 0,0 0 1178 0 0,10-41-950 0 0,-20 100 4117 0 0,-9 134-4345 0 0,34-219-318 0 0,3 0 0 0 0,5 45 318 0 0,-1-61-1494 0 0,2 0 0 0 0,2 0 0 0 0,1 0 1 0 0,7 13 1493 0 0,-14-44-664 0 0,0-1-134 0 0,-1 0-1 0 0,1 0 1 0 0,1-1 0 0 0,-1 1-1 0 0,1-1 1 0 0,0 0-1 0 0,0 1 1 0 0,0-1 0 0 0,1 0-1 0 0,-1-1 1 0 0,1 1-1 0 0,2 1 799 0 0,6 0-2404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500 244 72 0 0,'3'-5'648'0'0,"11"-14"5565"0"0,-7 19-2961 0 0,-2 11-1953 0 0,12 73 1331 0 0,-9-41-680 0 0,11 32-1950 0 0,-14-59 68 0 0,1-1 0 0 0,0 1 0 0 0,1-2 0 0 0,1 1 0 0 0,0-1 0 0 0,7 9-68 0 0,20 18-160 0 0,-20-23-658 0 0,0 1 0 0 0,6 9 818 0 0,-17-23-796 0 0,-1 0 0 0 0,-1 0 0 0 0,1 1 0 0 0,-1-1 0 0 0,1 1-1 0 0,-1-1 1 0 0,-1 1 0 0 0,1 0 0 0 0,-1-1 0 0 0,0 1 0 0 0,-1 0-1 0 0,1 0 797 0 0,-3 9-2402 0 0,-2 0 462 0 0</inkml:trace>
  <inkml:trace contextRef="#ctx0" brushRef="#br0" timeOffset="285.405">302 886 1496 0 0,'-1'0'154'0'0,"1"0"-1"0"0,0 0 0 0 0,-1 1 1 0 0,1-1-1 0 0,-1 0 1 0 0,1 0-1 0 0,0 0 0 0 0,-1 0 1 0 0,1 0-1 0 0,0 0 0 0 0,-1 0 1 0 0,1 0-1 0 0,-1 0 1 0 0,1 0-1 0 0,0 0 0 0 0,-1 0 1 0 0,1 0-1 0 0,0 0 1 0 0,-1 0-1 0 0,1 0 0 0 0,-1 0 1 0 0,1 0-1 0 0,0 0 1 0 0,-1-1-1 0 0,1 1 0 0 0,0 0 1 0 0,-1 0-1 0 0,1-1 1 0 0,0 1-1 0 0,-1 0 0 0 0,1 0 1 0 0,0-1-1 0 0,0 1 1 0 0,-1 0-1 0 0,1 0 0 0 0,0-1 1 0 0,0 1-1 0 0,0 0 1 0 0,-1-1-1 0 0,1 1 0 0 0,0-1 1 0 0,0 1-1 0 0,0 0 0 0 0,0-1 1 0 0,0 1-1 0 0,0 0 1 0 0,0-1-1 0 0,0 1 0 0 0,0-1 1 0 0,0 1-1 0 0,0 0 1 0 0,0-1-1 0 0,0 1 0 0 0,0 0 1 0 0,0-1-1 0 0,0 1 1 0 0,0-1-1 0 0,0 1 0 0 0,1 0 1 0 0,-1-1-1 0 0,0 1 1 0 0,0 0-1 0 0,0-1 0 0 0,1 1-153 0 0,11-26 2760 0 0,16-10-2541 0 0,2 1-1 0 0,2 1 1 0 0,1 2-1 0 0,17-13-218 0 0,8-7 25 0 0,176-162-1776 0 0,-78 79-6493 0 0,-132 112 4830 0 0,-19 16 2131 0 0</inkml:trace>
  <inkml:trace contextRef="#ctx0" brushRef="#br0" timeOffset="624.471">772 1249 2296 0 0,'17'-43'11911'0'0,"1"3"-6906"0"0,-7 20-4692 0 0,0 0 1 0 0,1 1 0 0 0,1 0 0 0 0,13-14-314 0 0,100-103 148 0 0,6 6 1 0 0,28-14-149 0 0,64-40-2037 0 0,-146 128-2985 0 0,2 5-5565 0 0,-70 46 8465 0 0</inkml:trace>
  <inkml:trace contextRef="#ctx0" brushRef="#br0" timeOffset="896.003">1718 607 12 0 0,'1'7'1087'0'0,"0"0"0"0"0,-1 0 0 0 0,1 0 0 0 0,-2 0 0 0 0,1 0 0 0 0,-1 0 0 0 0,0 0 0 0 0,0 0 0 0 0,-1 0 0 0 0,0 0 0 0 0,-3 6-1087 0 0,-5 10 3279 0 0,-1 0-1 0 0,-11 16-3278 0 0,-11 24 891 0 0,15-23-678 0 0,-2 2 745 0 0,2 2-1 0 0,-11 41-957 0 0,25-72-407 0 0,1 1 0 0 0,0-1 0 0 0,2 1 0 0 0,-1-1 0 0 0,2 1 0 0 0,-1-1 0 0 0,2 1 0 0 0,0-1 0 0 0,1 1 0 0 0,0-1 0 0 0,1 1 0 0 0,1 3 407 0 0,-4-16-398 0 0,1 1 1 0 0,-1-1 0 0 0,1 0-1 0 0,-1 1 1 0 0,1-1-1 0 0,-1 0 1 0 0,1 0-1 0 0,0 1 1 0 0,0-1-1 0 0,-1 0 1 0 0,1 0 0 0 0,0 0-1 0 0,0 0 1 0 0,0 0-1 0 0,0 0 1 0 0,0 0-1 0 0,1-1 1 0 0,-1 1 397 0 0,0-1-271 0 0,0 1 1 0 0,0-1-1 0 0,0 0 0 0 0,0 0 1 0 0,0 0-1 0 0,0 0 1 0 0,0 0-1 0 0,0 0 0 0 0,-1-1 1 0 0,1 1-1 0 0,0 0 1 0 0,0 0-1 0 0,0-1 0 0 0,0 1 1 0 0,0-1-1 0 0,0 1 0 0 0,0-1 1 0 0,-1 1-1 0 0,1-1 1 0 0,0 1-1 0 0,0-1 0 0 0,-1 0 1 0 0,1 1-1 0 0,0-1 1 0 0,-1 0 270 0 0,14-11-2234 0 0</inkml:trace>
  <inkml:trace contextRef="#ctx0" brushRef="#br0" timeOffset="1199.841">1704 901 336 0 0,'5'-14'2328'0'0,"0"0"1"0"0,-1 1-1 0 0,-1-2 0 0 0,0 1 1 0 0,-1 0-1 0 0,0-7-2328 0 0,0 4 2030 0 0,0-1-1 0 0,2 0 1 0 0,2-5-2030 0 0,-4 16 59 0 0,0 1 1 0 0,1 0-1 0 0,0-1 1 0 0,0 1-1 0 0,0 0 1 0 0,1 1-1 0 0,0-1 1 0 0,0 1-1 0 0,1-1 1 0 0,4-3-60 0 0,-1 2 53 0 0,1 0-1 0 0,1 1 1 0 0,-1 0-1 0 0,1 1 1 0 0,0 0-1 0 0,0 1 1 0 0,0 0 0 0 0,1 0-1 0 0,-1 1 1 0 0,1 0-1 0 0,0 1 1 0 0,0 0 0 0 0,1 1-53 0 0,-6 0 6 0 0,1 0 0 0 0,0 1 1 0 0,-1-1-1 0 0,1 1 0 0 0,0 1 1 0 0,-1-1-1 0 0,1 1 0 0 0,-1 1 1 0 0,1-1-1 0 0,-1 1 0 0 0,1 0 1 0 0,-1 0-1 0 0,0 1 0 0 0,0 0 1 0 0,0 0-1 0 0,0 0 1 0 0,-1 1-1 0 0,1 0 0 0 0,-1 0 1 0 0,0 0-1 0 0,0 0 0 0 0,0 2-6 0 0,-3-3 1 0 0,0-1 0 0 0,-1 0 0 0 0,1 1 0 0 0,-1-1-1 0 0,1 1 1 0 0,-1 0 0 0 0,0-1 0 0 0,0 1 0 0 0,-1 0-1 0 0,1-1 1 0 0,-1 1 0 0 0,1 0 0 0 0,-1 0 0 0 0,0 0 0 0 0,0 0-1 0 0,0-1 1 0 0,0 1 0 0 0,0 0 0 0 0,-1 0 0 0 0,1 0-1 0 0,-2 2-3 0 0,0 0 1 0 0,0 0-1 0 0,0 0 1 0 0,0 0 0 0 0,-1 0-1 0 0,0 0 1 0 0,0-1-1 0 0,0 0 1 0 0,-1 1 0 0 0,-1 0 2 0 0,-8 8-49 0 0,0-1 0 0 0,0-1-1 0 0,-2 0 1 0 0,1-1 0 0 0,-1 0 0 0 0,-2-1 49 0 0,0 0-190 0 0,1-1-1 0 0,-1 0 0 0 0,-1-1 1 0 0,-17 3 190 0 0,29-8-419 0 0,0 0 0 0 0,0-1 0 0 0,0 0 0 0 0,0-1 0 0 0,0 1 0 0 0,0-1 0 0 0,0 0 0 0 0,0 0 0 0 0,-1-1 0 0 0,1 0 1 0 0,0 0-1 0 0,0-1 0 0 0,1 1 0 0 0,-1-1 0 0 0,0-1 0 0 0,-4-1 419 0 0,8 2-505 0 0,-1 0-1 0 0,1 0 1 0 0,-1 0-1 0 0,1-1 1 0 0,0 1-1 0 0,0 0 1 0 0,0-1-1 0 0,0 0 1 0 0,1 1 0 0 0,-1-1-1 0 0,1 0 1 0 0,-1 0-1 0 0,1 0 1 0 0,0 0-1 0 0,0 0 1 0 0,1 0-1 0 0,-1 0 1 0 0,0-1 0 0 0,1 1-1 0 0,0 0 1 0 0,0 0-1 0 0,0-1 506 0 0,0-15-1962 0 0</inkml:trace>
  <inkml:trace contextRef="#ctx0" brushRef="#br0" timeOffset="1666.396">92 1 1652 0 0,'10'175'9192'0'0,"-1"-53"-7253"0"0,-8 0 1779 0 0,-11 100-3718 0 0,-28 121 1505 0 0,26-246-1467 0 0,-17 151-2878 0 0,12-83-7312 0 0,14-134 7470 0 0,1-6 660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2808 0 0,'-66'57'10069'0'0,"3"-2"-3603"0"0,54-47-6216 0 0,1 1 0 0 0,0 0 0 0 0,1 1 0 0 0,0 0 0 0 0,1 0 0 0 0,-1 2-250 0 0,3-2-86 0 0,-1 0 0 0 0,2 0 0 0 0,-1 0 1 0 0,2 1-1 0 0,-1-1 0 0 0,1 0 1 0 0,1 1-1 0 0,0 0 0 0 0,0-1 0 0 0,1 1 1 0 0,1 0-1 0 0,0-1 0 0 0,0 1 0 0 0,1 0 1 0 0,0-1-1 0 0,1 0 0 0 0,0 2 86 0 0,0-6-501 0 0,-1 0-1 0 0,1 0 0 0 0,0 0 1 0 0,1 0-1 0 0,-1 0 0 0 0,1-1 1 0 0,0 0-1 0 0,0 1 0 0 0,1-2 0 0 0,0 1 1 0 0,-1 0-1 0 0,5 2 502 0 0,-4-4-766 0 0,1 1-1 0 0,-1-1 1 0 0,1-1-1 0 0,0 1 1 0 0,0-1-1 0 0,0 0 1 0 0,0 0-1 0 0,0-1 1 0 0,0 1-1 0 0,0-2 1 0 0,1 1-1 0 0,-1 0 1 0 0,0-1-1 0 0,7-1 767 0 0,25-2-2162 0 0</inkml:trace>
  <inkml:trace contextRef="#ctx0" brushRef="#br0" timeOffset="298.43">713 180 796 0 0,'-32'5'8291'0'0,"-1"-6"-3672"0"0,-15 0-769 0 0,18 5-2737 0 0,1 1 1 0 0,-11 4-1114 0 0,32-7 46 0 0,1 0 0 0 0,0 0 1 0 0,0 1-1 0 0,0-1 1 0 0,0 2-1 0 0,1-1 1 0 0,-1 1-1 0 0,1 0 1 0 0,0 1-1 0 0,0-1 0 0 0,0 1 1 0 0,-2 2-47 0 0,8-6 0 0 0,-1 0 0 0 0,0 0 1 0 0,0 0-1 0 0,1 0 0 0 0,-1 0 1 0 0,1 0-1 0 0,-1 0 0 0 0,1 0 1 0 0,-1 1-1 0 0,1-1 0 0 0,-1 0 1 0 0,1 0-1 0 0,0 0 0 0 0,0 0 1 0 0,0 1-1 0 0,0-1 0 0 0,0 0 0 0 0,0 0 1 0 0,0 0-1 0 0,0 1 0 0 0,0-1 1 0 0,0 0-1 0 0,1 0 0 0 0,-1 1 0 0 0,1 0-3 0 0,1 1 0 0 0,-1-1-1 0 0,1 0 1 0 0,-1 1 0 0 0,1-1-1 0 0,-1 0 1 0 0,1 0 0 0 0,0 0 0 0 0,0 0-1 0 0,2 1 4 0 0,6 4-23 0 0,1 0-1 0 0,-1-1 0 0 0,1 0 1 0 0,5 2 23 0 0,33 13-117 0 0,-19-9-221 0 0,-1 1 0 0 0,4 4 338 0 0,-25-13-250 0 0,-1 1 0 0 0,0 0 0 0 0,0 0 0 0 0,-1 0 0 0 0,1 1 0 0 0,-1 0 0 0 0,-1 0 1 0 0,1 0-1 0 0,-1 1 0 0 0,2 3 250 0 0,-5-8-141 0 0,0 1 0 0 0,-1 0 1 0 0,1 0-1 0 0,-1 0 1 0 0,0 1-1 0 0,0-1 1 0 0,0 0-1 0 0,0 0 1 0 0,-1 1-1 0 0,1-1 0 0 0,-1 0 1 0 0,0 1-1 0 0,0-1 1 0 0,0 0-1 0 0,-1 1 1 0 0,1-1-1 0 0,-1 0 0 0 0,0 4 141 0 0,-1-2-100 0 0,0 0 0 0 0,-1 0 0 0 0,1 0 0 0 0,-1 0 0 0 0,0 0 0 0 0,-1-1 0 0 0,1 1 0 0 0,-1-1 0 0 0,0 0 0 0 0,-3 3 100 0 0,-7 5-29 0 0,0-1 1 0 0,0-1 0 0 0,-1-1-1 0 0,-1 0 1 0 0,1-1 0 0 0,-13 5 28 0 0,3-3 39 0 0,0 0 1 0 0,-19 3-40 0 0,37-11-95 0 0,1-1-1 0 0,-1 0 1 0 0,0 1 0 0 0,0-2-1 0 0,0 1 1 0 0,0-1 0 0 0,0-1 0 0 0,0 1-1 0 0,0-1 1 0 0,0 0 0 0 0,0 0-1 0 0,-6-3 96 0 0,11 3-194 0 0,1 1 0 0 0,-1-1-1 0 0,1 0 1 0 0,-1 0-1 0 0,1 0 1 0 0,0 0 0 0 0,0 0-1 0 0,-1 0 1 0 0,1 0-1 0 0,0 0 1 0 0,0-1 0 0 0,0 1-1 0 0,0 0 1 0 0,0-1-1 0 0,1 1 1 0 0,-1-1 0 0 0,0 1-1 0 0,0-1 1 0 0,1 1-1 0 0,-1-1 1 0 0,1 1-1 0 0,0-1 1 0 0,-1 1 0 0 0,1-1-1 0 0,0-1 195 0 0,0-2-566 0 0,0 1 0 0 0,0-1 0 0 0,1 0 0 0 0,0 1 0 0 0,0-1 0 0 0,0 1 0 0 0,0-1 0 0 0,2-2 566 0 0,8-18-1854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69 1896 0 0,'-116'-12'11328'0'0,"79"11"-8915"0"0,0 1 0 0 0,-10 3-2413 0 0,27-2 258 0 0,1 1 0 0 0,0 1 0 0 0,0 1 0 0 0,0 1 0 0 0,1 1 0 0 0,-1 0 0 0 0,1 1 0 0 0,1 1 0 0 0,-1 1 0 0 0,2 1 0 0 0,-4 2-258 0 0,16-9 15 0 0,0 0 0 0 0,0 0 0 0 0,1 0 0 0 0,-1 0 1 0 0,1 1-1 0 0,0-1 0 0 0,0 1 0 0 0,0 0 0 0 0,1 0 0 0 0,-1 0 0 0 0,1 0 0 0 0,0 0 0 0 0,0 1 1 0 0,0-1-1 0 0,1 1 0 0 0,-1 1-15 0 0,2-3-1 0 0,-1 0 0 0 0,1-1 0 0 0,0 1 1 0 0,1-1-1 0 0,-1 1 0 0 0,0-1 0 0 0,1 1 0 0 0,-1-1 0 0 0,1 1 1 0 0,0-1-1 0 0,0 1 0 0 0,0-1 0 0 0,0 1 0 0 0,0-1 1 0 0,1 0-1 0 0,-1 0 0 0 0,1 0 0 0 0,-1 0 0 0 0,1 0 0 0 0,0 0 1 0 0,-1 0-1 0 0,1 0 0 0 0,0-1 0 0 0,1 1 0 0 0,-1-1 1 0 0,0 0-1 0 0,0 1 0 0 0,0-1 0 0 0,1 0 0 0 0,0 0 1 0 0,6 3-11 0 0,1-1 0 0 0,0 0 0 0 0,0-1 0 0 0,0 0-1 0 0,0 0 1 0 0,0-1 0 0 0,0-1 0 0 0,0 0 0 0 0,0 0 0 0 0,1-1-1 0 0,-1 0 1 0 0,0 0 0 0 0,6-3 11 0 0,1 0-95 0 0,0 0 0 0 0,0-1 0 0 0,-1-1 1 0 0,0-1-1 0 0,0 0 0 0 0,0-1 0 0 0,8-7 95 0 0,-21 14-43 0 0,0-1-1 0 0,-1 0 1 0 0,1 0 0 0 0,0 0 0 0 0,-1-1-1 0 0,1 1 1 0 0,-1 0 0 0 0,0-1 0 0 0,0 0 0 0 0,0 1-1 0 0,0-1 1 0 0,0 0 0 0 0,-1 0 0 0 0,1 0-1 0 0,-1 0 1 0 0,0 0 0 0 0,0-1 0 0 0,0 1-1 0 0,0 0 1 0 0,-1 0 0 0 0,1-1 0 0 0,-1-2 43 0 0,0 3-1 0 0,-1 0 1 0 0,0 0 0 0 0,0 0-1 0 0,0 0 1 0 0,0 0-1 0 0,0 0 1 0 0,-1 0 0 0 0,1 1-1 0 0,-1-1 1 0 0,0 0 0 0 0,1 1-1 0 0,-1-1 1 0 0,0 1-1 0 0,-1 0 1 0 0,1 0 0 0 0,0 0-1 0 0,-1 0 1 0 0,1 0 0 0 0,-1 0-1 0 0,0 1 1 0 0,1-1 0 0 0,-1 1-1 0 0,0 0 1 0 0,-2-1 0 0 0,-47-11-74 0 0,51 13-221 0 0,1 0 40 0 0,0 0 1 0 0,1 1-1 0 0,-1-1 0 0 0,1 0 1 0 0,-1 0-1 0 0,0 1 0 0 0,1-1 1 0 0,-1 0-1 0 0,1 0 0 0 0,-1 0 1 0 0,0 1-1 0 0,1-1 0 0 0,-1 0 0 0 0,1 0 1 0 0,-1 0-1 0 0,1 0 0 0 0,-1 0 1 0 0,1 0-1 0 0,-1 0 0 0 0,1 0 1 0 0,-1 0-1 0 0,1 0 0 0 0,-1 0 1 0 0,0-1-1 0 0,1 1 0 0 0,-1 0 0 0 0,1 0 1 0 0,-1 0-1 0 0,1 0 0 0 0,-1-1 1 0 0,1 1 254 0 0,15-6-3795 0 0,23-11-1336 0 0,-17 5 3365 0 0</inkml:trace>
  <inkml:trace contextRef="#ctx0" brushRef="#br0" timeOffset="387.49">684 317 1120 0 0,'-1'2'703'0'0,"-1"0"0"0"0,0 0 0 0 0,0 0 0 0 0,0 0 0 0 0,0 0 0 0 0,0-1 0 0 0,-1 1 0 0 0,1 0 0 0 0,0-1 0 0 0,-1 0 0 0 0,-1 1-703 0 0,-17 12 6340 0 0,79-82-2389 0 0,-16 18-3812 0 0,2 2-38 0 0,30-24-101 0 0,-52 54 11 0 0,0 0 1 0 0,1 1-1 0 0,1 1 0 0 0,23-11-11 0 0,-42 24 0 0 0,1 0 0 0 0,1 1 0 0 0,-1 0 0 0 0,0 0 1 0 0,0 0-1 0 0,1 1 0 0 0,6-1 0 0 0,-12 1 0 0 0,1 1 0 0 0,-1 0 0 0 0,0 0 0 0 0,1 0 0 0 0,-1 0 0 0 0,1 1 0 0 0,-1-1 0 0 0,0 0 0 0 0,1 1 0 0 0,-1-1 0 0 0,0 0 0 0 0,0 1 0 0 0,1 0 0 0 0,-1-1 0 0 0,0 1-1 0 0,0 0 1 0 0,0-1 0 0 0,0 1 0 0 0,0 0 0 0 0,0 0 0 0 0,0 0 0 0 0,0 0 0 0 0,0 0 0 0 0,0 0 0 0 0,0 0 0 0 0,0 0 0 0 0,-1 1 0 0 0,1-1 0 0 0,0 0 0 0 0,-1 0 0 0 0,1 1 0 0 0,-1-1 0 0 0,0 0 0 0 0,1 1 0 0 0,-1-1 0 0 0,0 0 0 0 0,0 1 0 0 0,0-1 0 0 0,0 1 0 0 0,0 0 0 0 0,0 7 1 0 0,0 1-1 0 0,-1-1 1 0 0,0 1 0 0 0,-1-1-1 0 0,0 0 1 0 0,-1 0-1 0 0,-2 8 0 0 0,-31 66-108 0 0,13-32-225 0 0,20-42 195 0 0,-24 62-2305 0 0,15-24-2386 0 0,12-46 4626 0 0,0 0 0 0 0,0 0 0 0 0,-1 0 0 0 0,1-1 0 0 0,0 1 0 0 0,0 0-1 0 0,0 0 1 0 0,0 0 0 0 0,0 0 0 0 0,0 0 0 0 0,0 0 0 0 0,0-1 0 0 0,0 1-1 0 0,1 0 1 0 0,-1 0 0 0 0,0 0 0 0 0,1 0 0 0 0,-1 0 0 0 0,0-1 0 0 0,1 1-1 0 0,-1 0 1 0 0,1 0 0 0 0,-1-1 0 0 0,1 1 0 0 0,-1 0 0 0 0,1-1 0 0 0,0 1-1 0 0,-1 0 1 0 0,1-1 0 0 0,0 1 0 0 0,-1-1 0 0 0,1 1 0 0 0,0-1 0 0 0,0 0-1 0 0,0 1 1 0 0,-1-1 0 0 0,1 0 0 0 0,0 1 0 0 0,0-1 0 0 0,0 0 0 0 0,0 0 203 0 0,17 1-2082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17 544 2184 0 0,'-1'0'378'0'0,"0"-1"0"0"0,0 1 0 0 0,0-1 0 0 0,0 1-1 0 0,0-1 1 0 0,0 1 0 0 0,0-1 0 0 0,1 0 0 0 0,-1 1 0 0 0,0-1-1 0 0,0 0 1 0 0,1 0 0 0 0,-1 1 0 0 0,0-1 0 0 0,1 0 0 0 0,-1 0-1 0 0,1 0 1 0 0,-1 0 0 0 0,1 0 0 0 0,-1 0 0 0 0,1 0 0 0 0,0 0 0 0 0,0 0-1 0 0,-1 0 1 0 0,1-1-378 0 0,1 1 225 0 0,-1 0-1 0 0,1 0 0 0 0,-1 0 1 0 0,1 0-1 0 0,-1 0 0 0 0,1 0 1 0 0,0 0-1 0 0,0 0 0 0 0,-1 1 1 0 0,1-1-1 0 0,0 0 1 0 0,0 0-1 0 0,0 1 0 0 0,0-1 1 0 0,0 0-1 0 0,0 1 0 0 0,0-1 1 0 0,0 1-1 0 0,0-1-224 0 0,10-3 604 0 0,0 0 1 0 0,0 1-1 0 0,0 0 0 0 0,3 0-604 0 0,-10 2 302 0 0,161-25 1047 0 0,-83 15-3896 0 0,20-8 2547 0 0,-72 11-3494 0 0,-1 0 1 0 0,0-2 0 0 0,1-2 3493 0 0,-4-1-2994 0 0,-2-1 506 0 0</inkml:trace>
  <inkml:trace contextRef="#ctx0" brushRef="#br0" timeOffset="314.641">942 1 2260 0 0,'1'8'1315'0'0,"0"1"-1"0"0,-1-1 1 0 0,0 1 0 0 0,-1-1-1 0 0,1 1 1 0 0,-1-1-1 0 0,-1 1 1 0 0,0-1 0 0 0,-2 7-1315 0 0,-6 15 2200 0 0,-2-1 0 0 0,-2 2-2200 0 0,-14 35 489 0 0,23-52-587 0 0,1 1 0 0 0,1-1 1 0 0,0 0-1 0 0,1 1 0 0 0,0 0 0 0 0,1 0 0 0 0,1-1 0 0 0,0 1 1 0 0,1 0-1 0 0,0 0 0 0 0,2-1 0 0 0,3 14 98 0 0,-2-14-1634 0 0,1 1-1 0 0,1-1 1 0 0,2 6 1634 0 0,29 41-9558 0 0,-23-44 7204 0 0</inkml:trace>
  <inkml:trace contextRef="#ctx0" brushRef="#br0" timeOffset="633.023">1287 672 2904 0 0,'-4'3'1272'0'0,"0"0"0"0"0,-1 0 0 0 0,1 0 0 0 0,0-1 0 0 0,-1 1 0 0 0,1-1 0 0 0,-1 0 0 0 0,0-1 0 0 0,0 1 0 0 0,0-1-1272 0 0,-7 3 3114 0 0,12-2-538 0 0,9-1-1991 0 0,14-2-607 0 0,222-38-947 0 0,-106 15-4612 0 0,-1 6-7660 0 0,-120 16 11363 0 0</inkml:trace>
  <inkml:trace contextRef="#ctx0" brushRef="#br0" timeOffset="864.229">1284 913 1404 0 0,'-11'19'3404'0'0,"6"-4"545"0"0,3-11 139 0 0,4-4-403 0 0,7-6-1725 0 0,10-3-1224 0 0,11-3-540 0 0,7-5-140 0 0,8 0-40 0 0,6 0-196 0 0,3-2-396 0 0,4 5-752 0 0,0-5-989 0 0,3 2-995 0 0,-1-2-272 0 0,5 2 191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3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318 123 1752 0 0,'0'3'552'0'0,"1"1"0"0"0,-1 0 0 0 0,1 0 0 0 0,-1-1-1 0 0,-1 1 1 0 0,1 0 0 0 0,0-1 0 0 0,-1 1 0 0 0,0 0 0 0 0,0-1-1 0 0,0 1 1 0 0,0 0-552 0 0,-20 46 3239 0 0,6-17-2504 0 0,-77 259 343 0 0,44-133-5118 0 0,-12 13 4040 0 0,56-162-767 0 0,3-6 318 0 0,0 0-1 0 0,0 0 0 0 0,-1 0 0 0 0,0-1 0 0 0,1 1 0 0 0,-1-1 1 0 0,-1 1-1 0 0,1-1 0 0 0,0 0 0 0 0,-1 0 0 0 0,0 0 0 0 0,1 0 1 0 0,-4 2 449 0 0,-3-1-1852 0 0</inkml:trace>
  <inkml:trace contextRef="#ctx0" brushRef="#br0" timeOffset="306.275">1 427 2680 0 0,'13'-35'8992'0'0,"-1"1"-2970"0"0,-10 31-5819 0 0,0-1 0 0 0,0 1-1 0 0,0 0 1 0 0,1-1 0 0 0,-1 1-1 0 0,1 0 1 0 0,0 0 0 0 0,1-1-203 0 0,23-16 66 0 0,0 1 0 0 0,1 1 1 0 0,1 2-1 0 0,0 0 0 0 0,1 2 1 0 0,1 2-1 0 0,0 0 0 0 0,0 2 0 0 0,21-3-66 0 0,-37 10-2 0 0,0 1 0 0 0,0 1 0 0 0,0 0-1 0 0,0 1 1 0 0,0 0 0 0 0,0 1 0 0 0,0 1-1 0 0,0 0 1 0 0,0 1 0 0 0,-1 1 0 0 0,1 0-1 0 0,-1 1 1 0 0,0 1 0 0 0,0 0 0 0 0,-1 1-1 0 0,0 0 1 0 0,0 1 0 0 0,1 1 2 0 0,-5-2 1 0 0,0 0-1 0 0,0 1 1 0 0,-1 0-1 0 0,0 1 1 0 0,0-1 0 0 0,-1 1-1 0 0,0 1 1 0 0,-1 0-1 0 0,1 0 1 0 0,-2 0 0 0 0,0 0-1 0 0,0 1 1 0 0,-1 0-1 0 0,0 0 1 0 0,-1 0 0 0 0,0 1-1 0 0,-1-1 1 0 0,0 1-1 0 0,-1-1 1 0 0,0 1 0 0 0,-1-1-1 0 0,0 1 1 0 0,-2 6-1 0 0,0 0 5 0 0,-1 0 0 0 0,-1 0 0 0 0,-1 0 0 0 0,0-1 0 0 0,-2 1 1 0 0,0-1-1 0 0,0-1 0 0 0,-2 1 0 0 0,-1 0-5 0 0,-4 6 13 0 0,-2-1 0 0 0,-1 0 0 0 0,0-2 0 0 0,-2 0 0 0 0,-18 16-13 0 0,-7 0 33 0 0,-2-2 0 0 0,-1-2 0 0 0,-1-2-1 0 0,-2-2 1 0 0,-32 12-33 0 0,1-4-26 0 0,-59 18 26 0 0,236-123-8434 0 0,41-32-204 0 0,-89 62 6575 0 0</inkml:trace>
  <inkml:trace contextRef="#ctx0" brushRef="#br0" timeOffset="604.937">865 632 2176 0 0,'8'6'2153'0'0,"0"0"-1"0"0,0 0 0 0 0,1-1 1 0 0,-1-1-1 0 0,5 2-2152 0 0,-9-4 156 0 0,1-1 0 0 0,-1 0 0 0 0,0 0 0 0 0,1 0 0 0 0,-1-1 0 0 0,0 0 0 0 0,1 1 0 0 0,-1-2 0 0 0,1 1 0 0 0,-1 0 0 0 0,1-1-1 0 0,-1 0 1 0 0,3 0-156 0 0,11-4 174 0 0,-1-1 1 0 0,1 0-1 0 0,-1-2 0 0 0,6-3-174 0 0,-15 7 23 0 0,-1 0 0 0 0,1 0 0 0 0,-1-1 0 0 0,0 0 0 0 0,-1-1 0 0 0,1 0 0 0 0,-1 0 0 0 0,0 0-1 0 0,0-1 1 0 0,1-2-23 0 0,-7 8 2 0 0,1 1 0 0 0,0-1 0 0 0,-1 0 0 0 0,1 1 0 0 0,-1-1 0 0 0,1 0 0 0 0,-1 0-1 0 0,0 0 1 0 0,1 1 0 0 0,-1-1 0 0 0,0 0 0 0 0,1 0 0 0 0,-1 0 0 0 0,0 0-1 0 0,0 0 1 0 0,0 1 0 0 0,0-1 0 0 0,0 0 0 0 0,0 0 0 0 0,0 0 0 0 0,0 0 0 0 0,0 0-1 0 0,0 0 1 0 0,-1 0 0 0 0,1 1 0 0 0,0-1 0 0 0,-1-1-2 0 0,0 1 4 0 0,0 1-1 0 0,0-1 1 0 0,0 0 0 0 0,0 1 0 0 0,0-1 0 0 0,0 1-1 0 0,0-1 1 0 0,0 1 0 0 0,0-1 0 0 0,-1 1 0 0 0,1 0-1 0 0,0 0 1 0 0,0-1 0 0 0,0 1 0 0 0,-1 0 0 0 0,1 0-1 0 0,-1 0-3 0 0,-5 1 59 0 0,0-1-1 0 0,0 1 1 0 0,0 0-1 0 0,1 1 1 0 0,-1-1-1 0 0,-4 3-58 0 0,-5 4 332 0 0,0 0-1 0 0,1 1 0 0 0,0 1 0 0 0,0 0 1 0 0,1 1-1 0 0,1 1 0 0 0,-5 4-331 0 0,11-9 87 0 0,0 0 0 0 0,1 1-1 0 0,-1-1 1 0 0,1 1 0 0 0,1 0 0 0 0,0 1-1 0 0,0-1 1 0 0,0 1 0 0 0,1 0 0 0 0,1 1-1 0 0,0-1 1 0 0,0 0 0 0 0,-2 10-87 0 0,5-16-2 0 0,0 0 1 0 0,-1 0-1 0 0,1 0 1 0 0,0-1-1 0 0,1 1 1 0 0,-1 0-1 0 0,0 0 1 0 0,1 0-1 0 0,-1 0 1 0 0,1-1-1 0 0,0 1 1 0 0,0 0-1 0 0,0-1 1 0 0,1 1-1 0 0,-1-1 1 0 0,0 1-1 0 0,1-1 1 0 0,0 1-1 0 0,-1-1 1 0 0,2 1 1 0 0,1 0 2 0 0,-1-1 0 0 0,1 1 0 0 0,-1-1 0 0 0,1 0 0 0 0,0 0 0 0 0,-1 0-1 0 0,1 0 1 0 0,0-1 0 0 0,1 1 0 0 0,-1-1 0 0 0,0 0 0 0 0,4 0-2 0 0,5 1-244 0 0,2-2-1 0 0,-1 1 0 0 0,0-2 0 0 0,0 1 1 0 0,0-2-1 0 0,-1 0 0 0 0,14-4 245 0 0,9-4-2992 0 0,-1-1-1 0 0,0-2 0 0 0,-1-1 0 0 0,0-2 0 0 0,6-6 2993 0 0,-14 6-1956 0 0</inkml:trace>
  <inkml:trace contextRef="#ctx0" brushRef="#br0" timeOffset="1199.691">1634 643 872 0 0,'-31'152'5824'0'0,"-26"74"-2430"0"0,-15 67-189 0 0,70-283-3050 0 0,1-6-106 0 0,-1 0 0 0 0,1 0 0 0 0,0 0 0 0 0,1 0 0 0 0,-1 0-1 0 0,1 0 1 0 0,-1 0 0 0 0,1 0 0 0 0,1 0 0 0 0,-1 0-1 0 0,0 0 1 0 0,1 0 0 0 0,0 0 0 0 0,0 0-49 0 0,0-3 5 0 0,-1-1 0 0 0,0 0-1 0 0,1 0 1 0 0,-1 0 0 0 0,1 0 0 0 0,-1 0 0 0 0,0 1 0 0 0,1-1-1 0 0,-1 0 1 0 0,1 0 0 0 0,-1 0 0 0 0,1 0 0 0 0,-1 0-1 0 0,0 0 1 0 0,1-1 0 0 0,-1 1 0 0 0,1 0 0 0 0,-1 0 0 0 0,0 0-1 0 0,1 0 1 0 0,-1 0 0 0 0,1-1 0 0 0,-1 1 0 0 0,0 0 0 0 0,1 0-1 0 0,-1 0 1 0 0,0-1 0 0 0,1 1 0 0 0,-1 0 0 0 0,0-1-1 0 0,1 1 1 0 0,-1 0 0 0 0,0-1 0 0 0,0 1 0 0 0,1 0 0 0 0,-1-1-1 0 0,0 1-4 0 0,12-15 107 0 0,6-15-10 0 0,-1 0-1 0 0,-1-1 1 0 0,-1-1 0 0 0,8-28-97 0 0,36-140-47 0 0,-26 79 59 0 0,-19 75 9 0 0,3-13 204 0 0,13-28-225 0 0,-23 70 233 0 0,1 1 0 0 0,0 0 0 0 0,1 0 0 0 0,1 1 1 0 0,0 0-1 0 0,1 0 0 0 0,5-3-233 0 0,-16 17 22 0 0,1 0 0 0 0,0 0 0 0 0,0 0 0 0 0,0 0 0 0 0,-1 0 0 0 0,1 0 0 0 0,0 0 0 0 0,0 0 0 0 0,1 1 0 0 0,-1-1 0 0 0,0 0 0 0 0,0 1 0 0 0,0-1 0 0 0,0 1 0 0 0,1-1-1 0 0,-1 1 1 0 0,0-1 0 0 0,0 1 0 0 0,1 0 0 0 0,-1 0 0 0 0,0 0 0 0 0,1 0 0 0 0,-1 0 0 0 0,0 0 0 0 0,1 0 0 0 0,0 0-22 0 0,-1 1 9 0 0,1 0 0 0 0,-1 0 0 0 0,0 0 1 0 0,1 0-1 0 0,-1 0 0 0 0,0 1 0 0 0,0-1 0 0 0,0 0 0 0 0,0 0 0 0 0,0 1 0 0 0,0-1 0 0 0,-1 1 0 0 0,1-1 0 0 0,0 1 0 0 0,-1 0 0 0 0,1-1 0 0 0,0 2-9 0 0,1 7 1 0 0,0 0-1 0 0,0 0 0 0 0,-1 0 0 0 0,0 0 0 0 0,0 0 0 0 0,-2 5 0 0 0,-1 7 2 0 0,-1 0 1 0 0,-2 0-1 0 0,0 0 1 0 0,-1 0 0 0 0,-1-1-1 0 0,-1 0 1 0 0,-1-1-1 0 0,-1 1 1 0 0,-3 1-3 0 0,-1 3-10 0 0,-2-2 1 0 0,0 0-1 0 0,-2-1 1 0 0,0-1-1 0 0,-2 0 1 0 0,0-2 0 0 0,-3 2 9 0 0,22-20-110 0 0,-1 1 0 0 0,0-1 1 0 0,0 1-1 0 0,1-1 1 0 0,-1 0-1 0 0,0 0 0 0 0,0 0 1 0 0,0 0-1 0 0,0 0 0 0 0,0 0 1 0 0,-1-1-1 0 0,1 1 1 0 0,0-1-1 0 0,0 1 0 0 0,0-1 1 0 0,-1 0-1 0 0,-1 0 110 0 0,4 0-132 0 0,-1 0 0 0 0,0 0 0 0 0,1-1 0 0 0,-1 1 0 0 0,1 0 0 0 0,-1 0 0 0 0,1-1 0 0 0,-1 1 0 0 0,1 0 0 0 0,-1-1 0 0 0,1 1 0 0 0,-1 0 0 0 0,1-1 0 0 0,-1 1 0 0 0,1-1 0 0 0,0 1 0 0 0,-1-1 0 0 0,1 1 0 0 0,0-1 0 0 0,-1 1 0 0 0,1-1 0 0 0,0 0 0 0 0,-1 1 132 0 0,1-2-320 0 0,0 0 1 0 0,-1 0 0 0 0,1 0-1 0 0,0 0 1 0 0,0 0-1 0 0,0 0 1 0 0,0 0-1 0 0,0 0 1 0 0,1 0 0 0 0,-1 0-1 0 0,1 0 320 0 0,1-7-817 0 0,1 1-1 0 0,0 0 0 0 0,1 0 1 0 0,0 1-1 0 0,0-1 0 0 0,1 1 1 0 0,-1 0-1 0 0,2 0 0 0 0,1-2 818 0 0,17-20-1487 0 0</inkml:trace>
  <inkml:trace contextRef="#ctx0" brushRef="#br0" timeOffset="1604.502">2063 664 872 0 0,'11'-1'951'0'0,"-1"0"1"0"0,1-1-1 0 0,0 0 1 0 0,-1 0-1 0 0,1-1 0 0 0,-1-1 1 0 0,0 0-1 0 0,3-2-951 0 0,-6 3 126 0 0,-1-1 1 0 0,0-1-1 0 0,0 1 0 0 0,0-1 1 0 0,-1 0-1 0 0,1 0 0 0 0,-1-1 0 0 0,-1 0 1 0 0,1 0-1 0 0,-1 0 0 0 0,0 0 1 0 0,0-1-1 0 0,0 0-126 0 0,-1 1 14 0 0,14-26 16 0 0,-16 31-28 0 0,0-1-1 0 0,0 0 1 0 0,-1 1 0 0 0,1-1 0 0 0,-1 0 0 0 0,1 0 0 0 0,-1 1 0 0 0,1-1 0 0 0,-1 0 0 0 0,0 0 0 0 0,0 1 0 0 0,0-1 0 0 0,0 0 0 0 0,0 0 0 0 0,-1 0 0 0 0,1 1 0 0 0,-1-2-2 0 0,1 2 8 0 0,-1 1 0 0 0,1-1 0 0 0,-1 1 0 0 0,1 0 0 0 0,-1-1 0 0 0,0 1 0 0 0,1 0 0 0 0,-1-1 0 0 0,0 1 0 0 0,1 0 0 0 0,-1 0 0 0 0,0-1 0 0 0,1 1 0 0 0,-1 0 0 0 0,0 0 0 0 0,1 0 0 0 0,-1 0 0 0 0,0 0 0 0 0,1 0 0 0 0,-1 0 0 0 0,0 0 0 0 0,1 0 0 0 0,-1 1 0 0 0,0-1 0 0 0,0 0 0 0 0,1 0 0 0 0,-1 1 0 0 0,1-1 0 0 0,-1 0 0 0 0,0 1 0 0 0,1-1 0 0 0,-1 0 0 0 0,1 1 0 0 0,-1-1 0 0 0,1 1 0 0 0,-1-1 0 0 0,1 1 0 0 0,-1-1 0 0 0,1 1-8 0 0,-23 20 702 0 0,14-8-300 0 0,1-1 1 0 0,0 2-1 0 0,1-1 1 0 0,0 1-1 0 0,1 0 1 0 0,1 0-1 0 0,-1 5-402 0 0,3-11 94 0 0,1 0 0 0 0,0 1-1 0 0,0 0 1 0 0,1-1 0 0 0,1 1-1 0 0,-1 0 1 0 0,1 0 0 0 0,1-1-1 0 0,-1 1 1 0 0,2 0-1 0 0,-1 0 1 0 0,1-1 0 0 0,1 4-94 0 0,-1-8 41 0 0,-1 0 1 0 0,1-1-1 0 0,-1 1 1 0 0,1 0 0 0 0,0-1-1 0 0,1 1 1 0 0,-1-1-1 0 0,0 0 1 0 0,1 1-1 0 0,0-1 1 0 0,0 0 0 0 0,0-1-1 0 0,0 1 1 0 0,0-1-1 0 0,1 1 1 0 0,-1-1-1 0 0,1 0 1 0 0,-1 0 0 0 0,1 0-1 0 0,0-1 1 0 0,0 1-1 0 0,0-1 1 0 0,0 0-1 0 0,0 0 1 0 0,0 0 0 0 0,0-1-1 0 0,0 0 1 0 0,0 1-1 0 0,0-1 1 0 0,0-1-1 0 0,0 1 1 0 0,2-1-42 0 0,6-1 54 0 0,0 0 0 0 0,-1-2 0 0 0,1 1 0 0 0,-1-1 0 0 0,0-1 0 0 0,0 0 0 0 0,0-1 0 0 0,-1 0 0 0 0,0 0 1 0 0,5-5-55 0 0,58-48-7 0 0,-49 38-12 0 0,0 1 1 0 0,1 1-1 0 0,2 2 0 0 0,-1 0 1 0 0,10-3 18 0 0,-35 20-2 0 0,1-1 0 0 0,-1 0 1 0 0,0 1-1 0 0,1-1 1 0 0,-1 1-1 0 0,0-1 0 0 0,1 1 1 0 0,-1-1-1 0 0,1 1 1 0 0,-1 0-1 0 0,1 0 0 0 0,-1 0 1 0 0,1 0-1 0 0,-1 0 1 0 0,0 0-1 0 0,1 0 0 0 0,-1 0 1 0 0,1 1-1 0 0,-1-1 1 0 0,1 0-1 0 0,-1 1 1 0 0,0 0-1 0 0,1-1 0 0 0,-1 1 2 0 0,1 0-1 0 0,-1 1 1 0 0,0-1-1 0 0,0 0 0 0 0,0 1 0 0 0,0-1 0 0 0,-1 1 0 0 0,1-1 0 0 0,0 1 0 0 0,-1-1 0 0 0,1 1 1 0 0,-1-1-1 0 0,1 1 0 0 0,-1 0 0 0 0,0-1 0 0 0,1 1 0 0 0,-1 0 0 0 0,0 1 1 0 0,0 9-1 0 0,-1-1 0 0 0,0 1-1 0 0,-1 0 1 0 0,0 0 0 0 0,-1 1 1 0 0,-14 48-30 0 0,10-42-967 0 0,2 1 0 0 0,0-1 0 0 0,1 1 0 0 0,1 0 0 0 0,1 11 997 0 0,1-30-135 0 0,1-1 1 0 0,0 1-1 0 0,0 0 0 0 0,0-1 0 0 0,0 1 0 0 0,0 0 1 0 0,0-1-1 0 0,0 1 0 0 0,0 0 0 0 0,0-1 1 0 0,0 1-1 0 0,1 0 0 0 0,-1-1 0 0 0,0 1 1 0 0,0 0-1 0 0,0-1 0 0 0,1 1 0 0 0,-1-1 0 0 0,1 1 1 0 0,-1-1-1 0 0,0 1 0 0 0,1 0 0 0 0,-1-1 1 0 0,1 1-1 0 0,-1-1 0 0 0,1 0 0 0 0,-1 1 0 0 0,1-1 1 0 0,-1 1-1 0 0,1-1 0 0 0,0 0 0 0 0,-1 1 1 0 0,1-1-1 0 0,-1 0 0 0 0,1 0 0 0 0,0 0 0 0 0,-1 1 1 0 0,1-1-1 0 0,0 0 0 0 0,-1 0 0 0 0,1 0 1 0 0,0 0-1 0 0,-1 0 0 0 0,1 0 0 0 0,0 0 1 0 0,-1 0-1 0 0,1 0 0 0 0,0-1 135 0 0,3 0-541 0 0,0 0 1 0 0,0-1-1 0 0,-1 1 0 0 0,1-1 0 0 0,0 0 1 0 0,-1 0-1 0 0,2-2 541 0 0,16-12-1385 0 0</inkml:trace>
  <inkml:trace contextRef="#ctx0" brushRef="#br0" timeOffset="1978.246">2951 630 1224 0 0,'4'-4'911'0'0,"-1"-1"1"0"0,1 0-1 0 0,-1 1 0 0 0,0-1 1 0 0,0-1-1 0 0,0-1-911 0 0,-2 6 142 0 0,-1 0 1 0 0,0 1-1 0 0,1-1 0 0 0,-1 0 1 0 0,0 0-1 0 0,1 0 0 0 0,-1 1 1 0 0,0-1-1 0 0,0 0 0 0 0,0 0 1 0 0,0 0-1 0 0,0 1 0 0 0,0-1 1 0 0,0 0-1 0 0,0 0 0 0 0,0 0 1 0 0,-1 0-1 0 0,1 1 0 0 0,0-1 1 0 0,0 0-1 0 0,-1 0 0 0 0,1 1 1 0 0,0-1-1 0 0,-1 0 0 0 0,1 0 1 0 0,-1 1-1 0 0,1-1 0 0 0,-1 1 1 0 0,1-1-1 0 0,-1 0 0 0 0,0 1 1 0 0,1-1-1 0 0,-1 1 0 0 0,0-1 1 0 0,1 1-1 0 0,-1-1 1 0 0,0 1-1 0 0,1 0 0 0 0,-1-1 1 0 0,0 1-1 0 0,0 0 0 0 0,0 0 1 0 0,1 0-1 0 0,-1-1 0 0 0,0 1 1 0 0,0 0-1 0 0,0 0 0 0 0,0 0 1 0 0,1 0-1 0 0,-1 0 0 0 0,0 1-142 0 0,-3-1 205 0 0,-1 0-1 0 0,1 1 1 0 0,0-1-1 0 0,0 1 1 0 0,0 0-1 0 0,0 0 1 0 0,0 1-1 0 0,0-1 1 0 0,0 1-1 0 0,0 0 1 0 0,0 0-1 0 0,1 0 1 0 0,-1 1-1 0 0,1-1 1 0 0,0 1-1 0 0,-2 1-204 0 0,-9 9 889 0 0,0 1-1 0 0,-11 12-888 0 0,25-25 26 0 0,-7 7 54 0 0,2 0 1 0 0,-1 0 0 0 0,1 0-1 0 0,0 1 1 0 0,1 0-1 0 0,0-1 1 0 0,0 2 0 0 0,1 0-81 0 0,2-8 2 0 0,0 0 1 0 0,1 0 0 0 0,-1 1 0 0 0,1-1 0 0 0,0 0 0 0 0,0 0 0 0 0,0 0 0 0 0,0 1 0 0 0,0-1 0 0 0,0 0 0 0 0,1 0 0 0 0,-1 1-1 0 0,1-1 1 0 0,-1 0 0 0 0,1 0 0 0 0,0 1-3 0 0,0-1 1 0 0,1-1-1 0 0,-1 1 0 0 0,0-1 1 0 0,0 0-1 0 0,1 0 0 0 0,-1 0 1 0 0,1 0-1 0 0,-1 0 0 0 0,1 0 1 0 0,0 0-1 0 0,-1 0 0 0 0,1-1 1 0 0,0 1-1 0 0,-1 0 0 0 0,1-1 1 0 0,0 0-1 0 0,0 1 0 0 0,-1-1 1 0 0,1 0-1 0 0,0 0 0 0 0,0 0 1 0 0,0 0-1 0 0,1 0 0 0 0,6-1-4 0 0,0 0 0 0 0,0-1 0 0 0,0 0 0 0 0,0-1 0 0 0,0 1 0 0 0,0-2 0 0 0,-1 1-1 0 0,1-1 1 0 0,-1-1 0 0 0,0 1 0 0 0,0-1 0 0 0,2-3 4 0 0,19-13-150 0 0,-2-2 0 0 0,14-14 150 0 0,-2-1-531 0 0,-2-2 0 0 0,-2-1 0 0 0,-1-2 0 0 0,-3-1 1 0 0,6-13 530 0 0,-18 24-170 0 0,-1 0 0 0 0,-2-2 1 0 0,-1 0-1 0 0,-2 0 0 0 0,-2-1 1 0 0,-1-1-1 0 0,5-35 170 0 0,-14 62 355 0 0,0 0 1 0 0,0 0-1 0 0,-1 0 0 0 0,-1-6-355 0 0,1 15 77 0 0,0 0-1 0 0,0 0 0 0 0,0 0 0 0 0,-1 0 0 0 0,1 0 0 0 0,0 0 0 0 0,-1 0 0 0 0,1 0 0 0 0,0 0 0 0 0,-1 0 0 0 0,1 0 0 0 0,-1 0 0 0 0,0 0 0 0 0,1 0 0 0 0,-1 0 0 0 0,0 0 0 0 0,1 0 0 0 0,-1 1 0 0 0,0-1-76 0 0,0 1 44 0 0,0-1 1 0 0,0 1-1 0 0,0 0 1 0 0,0 0-1 0 0,0 0 0 0 0,0 1 1 0 0,0-1-1 0 0,0 0 0 0 0,0 0 1 0 0,0 0-1 0 0,1 1 1 0 0,-1-1-1 0 0,0 0 0 0 0,0 1 1 0 0,0-1-1 0 0,0 1 0 0 0,0-1 1 0 0,1 1-1 0 0,-1-1 1 0 0,0 1-1 0 0,1 0 0 0 0,-1-1 1 0 0,0 1-1 0 0,1 0 0 0 0,-1-1 1 0 0,0 2-45 0 0,-12 14 84 0 0,1 1 0 0 0,0 0 0 0 0,2 1 0 0 0,0 0 0 0 0,0 1 0 0 0,2 0 0 0 0,-3 12-84 0 0,0-4 37 0 0,1-5-44 0 0,-20 48 77 0 0,4 1 1 0 0,1 6-71 0 0,19-57-62 0 0,1 1 1 0 0,1 0-1 0 0,1 0 0 0 0,0 0 1 0 0,2 0-1 0 0,0 0 0 0 0,2 0 0 0 0,0 1 1 0 0,4 15 61 0 0,-3-30-415 0 0,-1 0 1 0 0,1 0 0 0 0,1 0-1 0 0,0 0 1 0 0,0 0 0 0 0,0 0-1 0 0,0-1 1 0 0,1 0-1 0 0,0 1 1 0 0,1-2 414 0 0,-4-3-268 0 0,0-1 1 0 0,0 1-1 0 0,1-1 1 0 0,-1 0-1 0 0,1 0 0 0 0,-1 0 1 0 0,1 0-1 0 0,-1 0 0 0 0,1 0 1 0 0,0 0-1 0 0,-1 0 0 0 0,1-1 1 0 0,0 1-1 0 0,0-1 1 0 0,-1 1-1 0 0,1-1 0 0 0,0 0 1 0 0,0 1-1 0 0,0-1 0 0 0,0 0 1 0 0,0 0-1 0 0,-1 0 1 0 0,1-1-1 0 0,0 1 0 0 0,0 0 1 0 0,0-1-1 0 0,-1 1 0 0 0,1-1 1 0 0,0 0-1 0 0,0 1 0 0 0,-1-1 1 0 0,1 0-1 0 0,-1 0 1 0 0,1 0-1 0 0,-1 0 0 0 0,1-1 1 0 0,-1 1-1 0 0,1 0 0 0 0,-1 0 1 0 0,0-1-1 0 0,0 1 268 0 0,21-22-2379 0 0,0-3 525 0 0</inkml:trace>
  <inkml:trace contextRef="#ctx0" brushRef="#br0" timeOffset="2345.273">3647 532 2212 0 0,'-16'25'8684'0'0,"2"-1"-4363"0"0,9-14-4004 0 0,0 0-1 0 0,1 0 0 0 0,0 0 1 0 0,1 0-1 0 0,0 1 1 0 0,-1 9-317 0 0,2-3-63 0 0,0 0 0 0 0,1 0 0 0 0,1 0 1 0 0,1 15 62 0 0,0-24-1036 0 0,1 1 0 0 0,-1-1 0 0 0,1 1 0 0 0,1-1 0 0 0,-1 0 0 0 0,3 5 1036 0 0,-5-12-286 0 0,1-1 0 0 0,-1 1 0 0 0,1 0 1 0 0,-1 0-1 0 0,1 0 0 0 0,-1 0 0 0 0,1 0 0 0 0,-1 0 0 0 0,1 0 0 0 0,0-1 1 0 0,0 1-1 0 0,-1 0 0 0 0,1-1 0 0 0,0 1 0 0 0,0 0 0 0 0,0-1 1 0 0,0 1-1 0 0,-1-1 0 0 0,1 1 0 0 0,0-1 0 0 0,0 0 0 0 0,0 1 0 0 0,0-1 1 0 0,0 0-1 0 0,0 0 0 0 0,0 1 0 0 0,0-1 0 0 0,1 0 0 0 0,-1 0 1 0 0,0 0 285 0 0,11-2-1854 0 0</inkml:trace>
  <inkml:trace contextRef="#ctx0" brushRef="#br0" timeOffset="2636.054">3773 781 388 0 0,'-1'0'372'0'0,"1"0"-1"0"0,-1 0 1 0 0,1 0-1 0 0,-1 0 1 0 0,0 0 0 0 0,1 0-1 0 0,-1-1 1 0 0,0 1-1 0 0,1 0 1 0 0,-1 0 0 0 0,1-1-1 0 0,-1 1 1 0 0,1 0-1 0 0,-1-1 1 0 0,0 1 0 0 0,1-1-1 0 0,0 1 1 0 0,-1 0-1 0 0,1-1 1 0 0,-1 1 0 0 0,1-1-1 0 0,-1 1 1 0 0,1-1 0 0 0,0 0-1 0 0,-1 1 1 0 0,1-1-372 0 0,-4-21 4619 0 0,5 17-4244 0 0,-1 0 1 0 0,1 0-1 0 0,0 0 0 0 0,0 0 1 0 0,0 0-1 0 0,0 1 0 0 0,2-4-375 0 0,3-1 181 0 0,-1 0-1 0 0,2 0 1 0 0,-1 1-1 0 0,1 0 1 0 0,0 0-1 0 0,1 0 1 0 0,0 1-1 0 0,0 0 1 0 0,6-3-181 0 0,-8 5-2 0 0,1 1 0 0 0,-1 0 0 0 0,1 1-1 0 0,0-1 1 0 0,-1 1 0 0 0,2 1 0 0 0,-1-1 0 0 0,0 1 0 0 0,0 0 0 0 0,1 1-1 0 0,-1 0 1 0 0,1 0 0 0 0,6 0 2 0 0,-11 1-2 0 0,0 0-1 0 0,0 1 1 0 0,-1-1 0 0 0,1 0-1 0 0,0 1 1 0 0,-1 0 0 0 0,1-1-1 0 0,0 1 1 0 0,-1 0 0 0 0,1 1-1 0 0,-1-1 1 0 0,1 0 0 0 0,-1 1-1 0 0,0-1 1 0 0,1 1 0 0 0,-1 0-1 0 0,0 0 1 0 0,0 0 0 0 0,0 0-1 0 0,0 0 1 0 0,-1 0 0 0 0,1 0-1 0 0,-1 0 1 0 0,1 1 0 0 0,-1-1-1 0 0,1 1 3 0 0,1 6-143 0 0,-1 0-1 0 0,0 1 0 0 0,0-1 1 0 0,0 0-1 0 0,-1 1 0 0 0,-1 9 144 0 0,7 34-4262 0 0,-7-52 4050 0 0,0 0 0 0 0,1-1 1 0 0,-1 1-1 0 0,1 0 0 0 0,-1-1 0 0 0,1 1 1 0 0,-1 0-1 0 0,1-1 0 0 0,0 1 1 0 0,-1-1-1 0 0,1 1 0 0 0,0-1 0 0 0,-1 1 1 0 0,1-1-1 0 0,0 1 0 0 0,-1-1 0 0 0,1 0 1 0 0,0 0-1 0 0,0 1 0 0 0,0-1 0 0 0,-1 0 1 0 0,1 0-1 0 0,0 0 0 0 0,0 0 0 0 0,0 0 1 0 0,-1 0-1 0 0,1 0 0 0 0,0 0 1 0 0,0 0-1 0 0,0 0 0 0 0,-1 0 0 0 0,1 0 1 0 0,0-1-1 0 0,0 1 0 0 0,0 0 0 0 0,-1-1 1 0 0,1 1-1 0 0,0-1 212 0 0,33-14-3360 0 0,-32 14 3115 0 0,23-15-1348 0 0</inkml:trace>
  <inkml:trace contextRef="#ctx0" brushRef="#br0" timeOffset="2946.48">4463 502 144 0 0,'16'-14'4007'0'0,"-16"14"-3864"0"0,0 0-1 0 0,0-1 0 0 0,0 1 1 0 0,0 0-1 0 0,0 0 0 0 0,0-1 1 0 0,0 1-1 0 0,0 0 0 0 0,0 0 1 0 0,0-1-1 0 0,0 1 0 0 0,0 0 1 0 0,0 0-1 0 0,0-1 0 0 0,0 1 1 0 0,-1 0-1 0 0,1 0 0 0 0,0-1 1 0 0,0 1-1 0 0,0 0 0 0 0,0 0 1 0 0,0 0-1 0 0,-1-1 0 0 0,1 1 1 0 0,0 0-1 0 0,0 0 1 0 0,0 0-1 0 0,-1-1 0 0 0,1 1 1 0 0,0 0-1 0 0,0 0 0 0 0,-1 0 1 0 0,1 0-1 0 0,0 0 0 0 0,0 0 1 0 0,-1 0-1 0 0,1 0 0 0 0,0-1-142 0 0,-22-2 4935 0 0,4 3-4761 0 0,5 2 513 0 0,-1 0 0 0 0,1 0 0 0 0,-1 2 0 0 0,1-1 0 0 0,0 2 0 0 0,0 0 0 0 0,-1 1-687 0 0,5-2 122 0 0,2-1-1 0 0,-1 2 1 0 0,0-1 0 0 0,1 1 0 0 0,-1 1 0 0 0,2-1 0 0 0,-1 1 0 0 0,0 0 0 0 0,1 1 0 0 0,0-1 0 0 0,-2 5-122 0 0,7-10 2 0 0,1-1 1 0 0,-1 2 0 0 0,0-1 0 0 0,0 0 0 0 0,1 0-1 0 0,-1 0 1 0 0,1 0 0 0 0,-1 0 0 0 0,1 0-1 0 0,-1 1 1 0 0,1-1 0 0 0,0 0 0 0 0,-1 0 0 0 0,1 1-1 0 0,0-1 1 0 0,0 0 0 0 0,0 0 0 0 0,0 1-1 0 0,0-1 1 0 0,0 0 0 0 0,1 0 0 0 0,-1 1 0 0 0,0-1-1 0 0,1 0 1 0 0,-1 1-3 0 0,1-1-3 0 0,0 0 0 0 0,0 0-1 0 0,0 0 1 0 0,1 0 0 0 0,-1 0-1 0 0,0-1 1 0 0,0 1 0 0 0,1 0-1 0 0,-1 0 1 0 0,0-1 0 0 0,1 1-1 0 0,-1-1 1 0 0,0 0 0 0 0,1 1-1 0 0,-1-1 1 0 0,1 0 0 0 0,-1 0-1 0 0,1 1 4 0 0,7-1-74 0 0,-1 0 1 0 0,1 0-1 0 0,-1-1 0 0 0,1 0 0 0 0,-1 0 0 0 0,8-2 74 0 0,17-8-892 0 0,0-1 1 0 0,-1-1-1 0 0,-1-2 0 0 0,4-3 892 0 0,-35 19 3 0 0,0-1-1 0 0,0 0 1 0 0,0 0-1 0 0,0 0 1 0 0,0 0-1 0 0,0 0 0 0 0,0 1 1 0 0,0-1-1 0 0,0 0 1 0 0,0 0-1 0 0,0 0 1 0 0,0 0-1 0 0,0 0 1 0 0,0 1-1 0 0,0-1 1 0 0,0 0-1 0 0,0 0 0 0 0,0 0 1 0 0,0 0-1 0 0,0 0 1 0 0,0 1-1 0 0,0-1 1 0 0,0 0-1 0 0,0 0 1 0 0,1 0-1 0 0,-1 0 1 0 0,0 0-1 0 0,0 0 1 0 0,0 0-1 0 0,0 0 0 0 0,0 1 1 0 0,0-1-1 0 0,0 0 1 0 0,1 0-1 0 0,-1 0 1 0 0,0 0-1 0 0,0 0 1 0 0,0 0-1 0 0,0 0 1 0 0,0 0-1 0 0,1 0 0 0 0,-1 0 1 0 0,0 0-1 0 0,0 0 1 0 0,0 0-1 0 0,0 0 1 0 0,0 0-1 0 0,1 0 1 0 0,-1 0-1 0 0,0 0 1 0 0,0 0-1 0 0,0 0 1 0 0,0 0-1 0 0,0 0 0 0 0,1 0 1 0 0,-1 0-1 0 0,0 0 1 0 0,0-1-1 0 0,0 1 1 0 0,0 0-1 0 0,0 0 1 0 0,0 0-1 0 0,0 0 1 0 0,1 0-1 0 0,-1 0 0 0 0,0 0 1 0 0,0 0-1 0 0,0-1-2 0 0,-8 20 493 0 0,-16 21 485 0 0,-81 102 1583 0 0,-9-1-2561 0 0,-87 115 5 0 0,198-252-39 0 0,0 0 0 0 0,1 1 0 0 0,0-1 0 0 0,-1 1 0 0 0,1-1 0 0 0,1 1 0 0 0,-1 0 0 0 0,0 3 34 0 0,1-7-43 0 0,1 0 0 0 0,0 0 0 0 0,0 0 0 0 0,0 0 0 0 0,0 0 0 0 0,0 0 0 0 0,0 0 0 0 0,0-1 0 0 0,1 1 0 0 0,-1 0 0 0 0,0 0 0 0 0,0 0 0 0 0,1 0 0 0 0,-1 0 0 0 0,1-1 0 0 0,-1 1 0 0 0,0 0 0 0 0,1 0 0 0 0,-1 0 0 0 0,1 0 43 0 0,1 0-113 0 0,-1-1 1 0 0,0 1 0 0 0,0 0 0 0 0,1-1 0 0 0,-1 1-1 0 0,0 0 1 0 0,1-1 0 0 0,-1 0 0 0 0,0 1 0 0 0,1-1 0 0 0,-1 0-1 0 0,1 0 1 0 0,-1 1 0 0 0,0-1 0 0 0,1 0 0 0 0,-1-1-1 0 0,2 1 113 0 0,16-3-1405 0 0,1-1-1 0 0,-1 0 0 0 0,-1-2 0 0 0,1 0 0 0 0,-1-1 1 0 0,0-1-1 0 0,13-8 1406 0 0,6-1-1641 0 0,107-50-2516 0 0,-60 30 2673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1068 0 0,'-18'8'7036'0'0,"6"-3"898"0"0,12-5-7877 0 0,0 1 0 0 0,0-1 0 0 0,0 1 0 0 0,0-1 0 0 0,0 0 0 0 0,0 1-1 0 0,0-1 1 0 0,0 1 0 0 0,0-1 0 0 0,0 0 0 0 0,1 1 0 0 0,-1-1 0 0 0,0 1 0 0 0,0-1-1 0 0,1 0 1 0 0,-1 1 0 0 0,0-1 0 0 0,0 0 0 0 0,1 0 0 0 0,-1 1 0 0 0,0-1-1 0 0,1 0 1 0 0,-1 0 0 0 0,0 1 0 0 0,1-1 0 0 0,-1 0 0 0 0,0 0 0 0 0,1 0 0 0 0,-1 1-1 0 0,1-1 1 0 0,-1 0 0 0 0,0 0 0 0 0,1 0-57 0 0,12 7 45 0 0,0-1-1 0 0,1 0 1 0 0,0-1 0 0 0,0 0-1 0 0,0-1 1 0 0,7 0-45 0 0,94 13-9 0 0,-62-10 7 0 0,10 1-42 0 0,-32-6-106 0 0,0 2 1 0 0,-1 2-1 0 0,1 0 0 0 0,-1 2 0 0 0,23 10 150 0 0,-50-17-39 0 0,-1 0 0 0 0,0 0 1 0 0,1 0-1 0 0,-1 0 0 0 0,0 0 0 0 0,0 0 0 0 0,0 1 0 0 0,0-1 1 0 0,0 1-1 0 0,0 0 0 0 0,0-1 0 0 0,0 1 0 0 0,-1 0 1 0 0,1 0-1 0 0,-1 0 0 0 0,1 0 0 0 0,-1 1 0 0 0,0-1 1 0 0,0 0-1 0 0,0 0 0 0 0,0 1 0 0 0,0-1 0 0 0,-1 1 1 0 0,1-1-1 0 0,-1 0 0 0 0,1 1 39 0 0,-2 1-20 0 0,1 0 1 0 0,-1 0-1 0 0,0 0 0 0 0,0 0 1 0 0,0 0-1 0 0,-1 0 0 0 0,1-1 1 0 0,-1 1-1 0 0,0-1 0 0 0,0 1 1 0 0,-1-1-1 0 0,1 1 0 0 0,0-1 0 0 0,-1 0 1 0 0,-2 2 19 0 0,-9 8 35 0 0,1 0 0 0 0,-2-1 0 0 0,1-1 1 0 0,-2 0-1 0 0,1-1 0 0 0,-6 1-35 0 0,-37 19 552 0 0,-9 1-552 0 0,20-10 225 0 0,-44 22-179 0 0,85-37-2174 0 0,18-7-329 0 0,19-7-2071 0 0,26-15-649 0 0,-24 9 3198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1432 0 0,'0'0'180'0'0,"0"1"0"0"0,0-1-1 0 0,0 0 1 0 0,0 0 0 0 0,0 1-1 0 0,0-1 1 0 0,0 0 0 0 0,0 0-1 0 0,0 0 1 0 0,0 1 0 0 0,0-1-1 0 0,1 0 1 0 0,-1 0 0 0 0,0 1 0 0 0,0-1-1 0 0,0 0 1 0 0,0 0 0 0 0,0 0-1 0 0,0 1 1 0 0,1-1 0 0 0,-1 0-1 0 0,0 0 1 0 0,0 0 0 0 0,0 1-1 0 0,0-1 1 0 0,1 0 0 0 0,-1 0-1 0 0,0 0 1 0 0,0 0 0 0 0,1 0 0 0 0,-1 0-1 0 0,0 0 1 0 0,0 1 0 0 0,0-1-1 0 0,1 0 1 0 0,-1 0 0 0 0,0 0-1 0 0,0 0 1 0 0,1 0 0 0 0,-1 0-1 0 0,0 0 1 0 0,0 0 0 0 0,1 0 0 0 0,-1 0-1 0 0,0 0 1 0 0,0 0 0 0 0,1-1-1 0 0,-1 1 1 0 0,0 0 0 0 0,0 0-1 0 0,1 0 1 0 0,-1 0 0 0 0,0 0-1 0 0,0 0 1 0 0,0-1 0 0 0,1 1 0 0 0,-1 0-1 0 0,0 0 1 0 0,0 0-180 0 0,-6 27 2375 0 0,4-22-2013 0 0,-15 50 3551 0 0,-8 13-3913 0 0,13-39 210 0 0,2-1-1 0 0,0 1 0 0 0,2 1 1 0 0,2-1-1 0 0,0 2 1 0 0,2-1-1 0 0,1 7-209 0 0,3-24-138 0 0,1 1 0 0 0,1 0 0 0 0,0-1 0 0 0,2 4 138 0 0,8 19-2661 0 0,6-8-4562 0 0,-2-19 982 0 0,-9-9 3908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2 1516 0 0,'-6'0'1568'0'0,"-1"-1"1"0"0,1 1-1 0 0,-1-1 0 0 0,1 2 1 0 0,-1-1-1 0 0,-5 2-1568 0 0,-40 13 3400 0 0,21-2-2263 0 0,1 2 0 0 0,-7 5-1137 0 0,30-16 531 0 0,-11 6-75 0 0,-119 66 1600 0 0,3 6 0 0 0,-70 59-2056 0 0,194-134 48 0 0,1 0 0 0 0,1 1 1 0 0,-1 0-1 0 0,1 0 0 0 0,1 1 0 0 0,-1 0 1 0 0,-3 8-49 0 0,9-15 5 0 0,1 0 1 0 0,1 0 0 0 0,-1 0 0 0 0,0 0-1 0 0,0 0 1 0 0,1 0 0 0 0,-1 0 0 0 0,1 0-1 0 0,0 0 1 0 0,0 0 0 0 0,-1 1 0 0 0,1-1-1 0 0,1 0 1 0 0,-1 0 0 0 0,0 0 0 0 0,0 0-1 0 0,1 0 1 0 0,0 1-6 0 0,0-1 1 0 0,0 1 1 0 0,1 0-1 0 0,0-1 1 0 0,-1 1-1 0 0,1-1 0 0 0,0 1 1 0 0,0-1-1 0 0,0 0 0 0 0,1 0 1 0 0,-1 0-1 0 0,1 0 1 0 0,-1 0-1 0 0,1-1 0 0 0,-1 1 1 0 0,1-1-1 0 0,1 1-1 0 0,16 6-13 0 0,1-1 0 0 0,0 0 0 0 0,0-2 0 0 0,1-1 0 0 0,-1 0 0 0 0,1-2 0 0 0,18 0 13 0 0,-5 1-34 0 0,93 8-1713 0 0,13-7 1747 0 0,-72-5-8904 0 0,42-7 8904 0 0,-96 6-1709 0 0,0 0 0 0 0,1-2-1 0 0,-1 0 1 0 0,-1 0 0 0 0,3-2 1709 0 0,5-5-1980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1960 0 0,'-1'6'12147'0'0,"-14"14"-8210"0"0,8-11-2611 0 0,-13 20-752 0 0,2 1-1 0 0,1 1 1 0 0,2 1-1 0 0,-10 28-573 0 0,-1 16 338 0 0,-9 44-338 0 0,28-92-39 0 0,2 1 0 0 0,0-1 0 0 0,2 1-1 0 0,1 0 1 0 0,2 16 39 0 0,1-27-471 0 0,1 0 0 0 0,0 1 0 0 0,2-1-1 0 0,1 3 472 0 0,-2-9-885 0 0,1 0 0 0 0,0 0 0 0 0,1-1 0 0 0,1 1 0 0 0,0-1 0 0 0,3 3 885 0 0,-5-8-668 0 0,0 0 1 0 0,1-1-1 0 0,0 0 1 0 0,0 0-1 0 0,0 0 0 0 0,1 0 1 0 0,0-1-1 0 0,0 0 1 0 0,0 0-1 0 0,0-1 1 0 0,0 0-1 0 0,1 0 1 0 0,-1 0-1 0 0,1-1 1 0 0,0 0-1 0 0,0 0 0 0 0,0-1 1 0 0,3 1 667 0 0,30 3-1943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623 569 904 0 0,'2'-2'350'0'0,"-1"0"0"0"0,1 0 0 0 0,-1-1 0 0 0,0 1 0 0 0,0 0 0 0 0,0 0 0 0 0,0-1 0 0 0,0 1 0 0 0,-1-1 0 0 0,1 1 0 0 0,-1-1 0 0 0,1 1 0 0 0,-1-1 0 0 0,0 1 0 0 0,0-1 0 0 0,0 1 0 0 0,0-1 0 0 0,-1 1 0 0 0,1-1-1 0 0,-1 1 1 0 0,1-1 0 0 0,-1 1 0 0 0,-1-3-350 0 0,0 2 279 0 0,1 0-1 0 0,-1 0 1 0 0,0 0-1 0 0,-1 0 0 0 0,1 0 1 0 0,0 0-1 0 0,-1 1 1 0 0,0-1-1 0 0,1 1 0 0 0,-1 0 1 0 0,0-1-1 0 0,0 1 1 0 0,0 1-1 0 0,-1-1 0 0 0,1 0 1 0 0,-4 0-279 0 0,2 0 166 0 0,1 1 1 0 0,-1 0-1 0 0,0 1 0 0 0,0-1 1 0 0,0 1-1 0 0,0 0 0 0 0,0 0 1 0 0,0 1-1 0 0,0-1 0 0 0,0 1 1 0 0,0 0-1 0 0,0 1 0 0 0,0-1 1 0 0,-2 2-167 0 0,-14 6 724 0 0,-1 0 0 0 0,-10 8-724 0 0,14-8 533 0 0,-20 10 568 0 0,1 2 0 0 0,-7 6-1101 0 0,34-20 71 0 0,0 0-1 0 0,1 0 1 0 0,0 0-1 0 0,1 1 1 0 0,0 1-1 0 0,0 0 1 0 0,1 0-1 0 0,0 0 1 0 0,0 1-1 0 0,-3 6-70 0 0,10-15 0 0 0,-1 0 0 0 0,0 0 0 0 0,1 0 0 0 0,-1 0 0 0 0,1 0 0 0 0,0 1 0 0 0,-1-1 0 0 0,1 0 0 0 0,0 0 0 0 0,-1 0 0 0 0,1 0 0 0 0,0 1 0 0 0,0-1 0 0 0,0 0 0 0 0,0 0 0 0 0,0 1 0 0 0,1-1 1 0 0,-1 0-1 0 0,0 0 0 0 0,0 0 0 0 0,1 0 0 0 0,-1 1 0 0 0,1-1 0 0 0,-1 0 0 0 0,1 0 0 0 0,-1 0 0 0 0,1 0 0 0 0,1 1-2 0 0,0-1 0 0 0,-1 0 0 0 0,1 0 0 0 0,0 0 0 0 0,-1 0 0 0 0,1 0 0 0 0,0 0 0 0 0,0-1 0 0 0,0 1 0 0 0,0-1 0 0 0,0 1 0 0 0,0-1 0 0 0,0 0 0 0 0,0 1 0 0 0,1-1 2 0 0,6 0-14 0 0,1 0 0 0 0,0-1-1 0 0,-1 0 1 0 0,1 0 0 0 0,-1-1 0 0 0,6-2 14 0 0,8-3-44 0 0,1-1-1 0 0,-2-1 1 0 0,1-2-1 0 0,-2 0 0 0 0,1-1 1 0 0,-1-1-1 0 0,-1-1 1 0 0,-1-1-1 0 0,0 0 1 0 0,0-2-1 0 0,3-5 45 0 0,-59 77 142 0 0,3 2 0 0 0,2 1 1 0 0,1 4-143 0 0,-33 60 125 0 0,32-67-75 0 0,-2-1-1 0 0,-17 18-49 0 0,32-47-10 0 0,-2-1 1 0 0,0-1-1 0 0,-2-1 0 0 0,0-1 0 0 0,-23 16 10 0 0,42-34-42 0 0,-1 0 1 0 0,0 0-1 0 0,0-1 0 0 0,0 1 0 0 0,0-1 0 0 0,0 0 1 0 0,0 0-1 0 0,0-1 0 0 0,-1 0 0 0 0,0 1 42 0 0,4-2-83 0 0,1 0 0 0 0,0 0-1 0 0,-1 0 1 0 0,1 0-1 0 0,0 0 1 0 0,-1-1 0 0 0,1 1-1 0 0,0 0 1 0 0,-1-1 0 0 0,1 1-1 0 0,0-1 1 0 0,0 1-1 0 0,0-1 1 0 0,-1 1 0 0 0,1-1-1 0 0,0 0 1 0 0,0 0 0 0 0,-1 0 83 0 0,1 0-203 0 0,0-1 0 0 0,0 0 0 0 0,0 1 0 0 0,0-1 0 0 0,0 0 1 0 0,0 0-1 0 0,0 0 0 0 0,0 0 0 0 0,1 1 0 0 0,-1-1 1 0 0,1 0-1 0 0,0 0 0 0 0,-1 0 0 0 0,1 0 0 0 0,0 0 0 0 0,0-1 203 0 0,0-8-1034 0 0,1 1-1 0 0,0-1 0 0 0,0 1 0 0 0,1 0 0 0 0,1-1 0 0 0,-1 1 0 0 0,2 0 0 0 0,3-9 1035 0 0,5-6-2497 0 0,1 0 0 0 0,12-18 2497 0 0,5-4-1646 0 0</inkml:trace>
  <inkml:trace contextRef="#ctx0" brushRef="#br0" timeOffset="294.268">271 831 104 0 0,'71'-24'3535'0'0,"1"4"0"0"0,0 2 0 0 0,1 4-1 0 0,26 0-3534 0 0,-43 5 976 0 0,-37 6-749 0 0,0-1 0 0 0,0-1 1 0 0,0-1-1 0 0,-1 0 0 0 0,0-1 0 0 0,11-7-227 0 0,-21 10 9 0 0,-2 0 1 0 0,1 0 0 0 0,0 0-1 0 0,-1-1 1 0 0,1 0 0 0 0,-2 0-1 0 0,1-1 1 0 0,0 0 0 0 0,-1 0-1 0 0,0 0 1 0 0,0-1 0 0 0,-1 1-1 0 0,0-1 1 0 0,0 0 0 0 0,-1 0 0 0 0,1-1-1 0 0,0-3-9 0 0,-4 11 23 0 0,0-1 1 0 0,1 0-1 0 0,-1 1 0 0 0,0-1 0 0 0,0 0 0 0 0,1 1 0 0 0,-1-1 1 0 0,0 0-1 0 0,0 0 0 0 0,0 1 0 0 0,0-1 0 0 0,0 0 1 0 0,0 0-1 0 0,0 1 0 0 0,0-1 0 0 0,0 0 0 0 0,0 0 0 0 0,-1 1 1 0 0,1-1-1 0 0,0 0 0 0 0,0 1 0 0 0,-1-1 0 0 0,1 0 1 0 0,-1 1-1 0 0,1-1 0 0 0,0 0 0 0 0,-1 1 0 0 0,1-1 0 0 0,-1 1 1 0 0,1-1-1 0 0,-1 1-23 0 0,0-1 49 0 0,-1 1 0 0 0,1 0 1 0 0,0-1-1 0 0,-1 1 0 0 0,1 0 0 0 0,0 0 1 0 0,-1 0-1 0 0,1 0 0 0 0,0 0 0 0 0,-1 1 1 0 0,1-1-1 0 0,0 0 0 0 0,-1 0 0 0 0,1 1 1 0 0,-1 0-50 0 0,-7 2 216 0 0,1 1 0 0 0,0-1 1 0 0,0 2-1 0 0,-5 3-216 0 0,-6 5 184 0 0,2 1 1 0 0,0 1-1 0 0,0 1 0 0 0,1 1 0 0 0,-8 11-184 0 0,15-16 26 0 0,0 0 1 0 0,0 1-1 0 0,2 0 0 0 0,-1 1 0 0 0,2 0 0 0 0,0 0 0 0 0,0 0 0 0 0,-2 13-26 0 0,7-22-4 0 0,0 0 1 0 0,0 0-1 0 0,0 0 0 0 0,1 0 0 0 0,0 0 0 0 0,0 1 1 0 0,0-1-1 0 0,1 0 0 0 0,-1 0 0 0 0,1 0 0 0 0,1 0 1 0 0,-1 0-1 0 0,1 0 0 0 0,0 0 0 0 0,0 1 4 0 0,0-3-21 0 0,0 0-1 0 0,-1-1 1 0 0,1 1-1 0 0,1-1 1 0 0,-1 1 0 0 0,0-1-1 0 0,0 0 1 0 0,1 0-1 0 0,-1 0 1 0 0,1 0-1 0 0,0 0 1 0 0,-1 0 0 0 0,1-1-1 0 0,0 0 1 0 0,0 1-1 0 0,0-1 1 0 0,0 0-1 0 0,0 0 1 0 0,1-1 0 0 0,-1 1-1 0 0,0-1 1 0 0,0 1-1 0 0,0-1 1 0 0,1 0-1 0 0,-1 0 22 0 0,9-1-539 0 0,1-1 0 0 0,-1 0 0 0 0,0 0 0 0 0,0-1 0 0 0,0-1 0 0 0,0 0-1 0 0,0 0 1 0 0,-1-2 0 0 0,0 1 0 0 0,0-1 0 0 0,0-1 0 0 0,-1 0 0 0 0,4-3 539 0 0,15-13-2890 0 0,-1-2 1 0 0,-1 0-1 0 0,21-28 2890 0 0,-3-1-2071 0 0,-1-2 517 0 0</inkml:trace>
  <inkml:trace contextRef="#ctx0" brushRef="#br0" timeOffset="578.418">1429 275 320 0 0,'6'-6'382'0'0,"17"-17"4327"0"0,-17 22-1181 0 0,-11 16-156 0 0,-36 87-63 0 0,-19 75-3309 0 0,-18 45-7009 0 0,74-211 5672 0 0,-1 0 0 0 0,-1 0 0 0 0,0 0 1 0 0,-6 6 1336 0 0,-8 9-2184 0 0</inkml:trace>
  <inkml:trace contextRef="#ctx0" brushRef="#br0" timeOffset="579.418">1010 823 1140 0 0,'-1'-5'1443'0'0,"1"0"0"0"0,-1-1 0 0 0,1 1 0 0 0,0 0 0 0 0,0 0 0 0 0,1 0 0 0 0,-1-1-1443 0 0,1 2 849 0 0,0 0-1 0 0,0 0 0 0 0,1 0 1 0 0,-1 0-1 0 0,1 0 1 0 0,0 0-1 0 0,1-2-848 0 0,1 1 385 0 0,0 0 1 0 0,0 0 0 0 0,0 0-1 0 0,0 1 1 0 0,1 0-1 0 0,0 0 1 0 0,0 0 0 0 0,0 0-1 0 0,0 1 1 0 0,5-3-386 0 0,12-4-120 0 0,0 1-1 0 0,0 1 1 0 0,1 1 0 0 0,0 1 0 0 0,16-1 120 0 0,27-5-1038 0 0,33 0 1038 0 0,69 3-4618 0 0,169 17-6762 0 0,-186-2 8963 0 0,-83-4 1447 0 0</inkml:trace>
  <inkml:trace contextRef="#ctx0" brushRef="#br0" timeOffset="968.159">2688 496 2136 0 0,'-60'-17'9054'0'0,"-3"13"-3499"0"0,49 4-4978 0 0,0 2 1 0 0,-1-1 0 0 0,1 2-1 0 0,0 0 1 0 0,0 1-1 0 0,1 0 1 0 0,-10 5-578 0 0,13-5 12 0 0,1 0 0 0 0,-1 1 1 0 0,1 0-1 0 0,0 1 0 0 0,1 0 0 0 0,-1 1 0 0 0,1-1 0 0 0,0 2 1 0 0,1-1-1 0 0,0 1 0 0 0,0 0 0 0 0,0 0 0 0 0,1 1 1 0 0,1 0-1 0 0,-1 0 0 0 0,1 1 0 0 0,1-1 0 0 0,0 1 0 0 0,0 0 1 0 0,1 0-1 0 0,0 0 0 0 0,0 5-12 0 0,2-10 0 0 0,1 0 0 0 0,-1 0-1 0 0,1 0 1 0 0,0 0 0 0 0,0 1 0 0 0,1-1-1 0 0,0 0 1 0 0,-1 0 0 0 0,2 0 0 0 0,-1-1 0 0 0,1 1-1 0 0,-1 0 1 0 0,1 0 0 0 0,0-1 0 0 0,1 1 0 0 0,-1-1-1 0 0,3 2 1 0 0,-3-3-3 0 0,0 0 1 0 0,1 0-1 0 0,-1-1 0 0 0,1 1 0 0 0,0-1 0 0 0,0 0 0 0 0,0 0 0 0 0,0 0 0 0 0,0 0 0 0 0,0 0 0 0 0,1-1 0 0 0,-1 0 1 0 0,0 1-1 0 0,1-1 0 0 0,-1-1 0 0 0,1 1 0 0 0,0 0 0 0 0,-1-1 0 0 0,1 1 0 0 0,-1-1 0 0 0,1 0 0 0 0,0-1 0 0 0,-1 1 1 0 0,3-1 2 0 0,7-2-58 0 0,0-1 0 0 0,1 0 0 0 0,-2-1 1 0 0,1 0-1 0 0,-1-1 0 0 0,0-1 0 0 0,0 0 1 0 0,0 0-1 0 0,-1-1 0 0 0,0-1 0 0 0,-1 0 1 0 0,5-5 57 0 0,17-19-301 0 0,-1-1 1 0 0,-1-2-1 0 0,0-4 301 0 0,-2 2 118 0 0,-2-2 0 0 0,-2 0-1 0 0,-1-2 1 0 0,-2-1 0 0 0,-3 0-1 0 0,-1-2 1 0 0,10-40-118 0 0,-25 58 882 0 0,-6 22-316 0 0,-6 17-385 0 0,-12 35-176 0 0,2 2-1 0 0,2-1 0 0 0,2 2 0 0 0,-3 25-4 0 0,1-8-89 0 0,16-61-10 0 0,-31 124-1666 0 0,30-110-1086 0 0,0 0-1 0 0,1 1 0 0 0,1 4 2852 0 0,1-24-162 0 0,0-1 0 0 0,0 1 0 0 0,-1-1 0 0 0,1 1-1 0 0,0-1 1 0 0,0 1 0 0 0,0-1 0 0 0,0 1-1 0 0,0-1 1 0 0,0 1 0 0 0,0-1 0 0 0,0 1 0 0 0,0-1-1 0 0,0 1 1 0 0,0-1 0 0 0,1 1 0 0 0,-1-1-1 0 0,0 1 1 0 0,0-1 0 0 0,0 1 0 0 0,1-1 0 0 0,-1 1-1 0 0,0-1 1 0 0,0 1 0 0 0,1-1 0 0 0,-1 0-1 0 0,0 1 1 0 0,1-1 0 0 0,-1 1 0 0 0,1-1 0 0 0,-1 0-1 0 0,1 0 1 0 0,-1 1 0 0 0,0-1 0 0 0,1 0-1 0 0,-1 0 1 0 0,1 1 0 0 0,-1-1 0 0 0,1 0 0 0 0,-1 0-1 0 0,1 0 1 0 0,-1 0 0 0 0,1 0 0 0 0,-1 0-1 0 0,1 0 1 0 0,-1 0 0 0 0,1 0 0 0 0,-1 0 0 0 0,1 0-1 0 0,0 0 1 0 0,-1 0 0 0 0,1 0 0 0 0,-1 0-1 0 0,1-1 1 0 0,-1 1 162 0 0,11-9-1896 0 0</inkml:trace>
  <inkml:trace contextRef="#ctx0" brushRef="#br0" timeOffset="1251.861">2946 496 60 0 0,'3'0'157'0'0,"19"2"5911"0"0,-22-1-5858 0 0,1 0 0 0 0,-1-1 0 0 0,0 1 0 0 0,1 0 0 0 0,-1-1 0 0 0,0 1 0 0 0,0 0 0 0 0,1-1 0 0 0,-1 1 0 0 0,0 0 0 0 0,0 0 1 0 0,0-1-1 0 0,0 1 0 0 0,0 0 0 0 0,0 0 0 0 0,0-1 0 0 0,0 1 0 0 0,-1 0 0 0 0,1-1 0 0 0,0 1 0 0 0,0 0 0 0 0,0 0 0 0 0,-1-1 0 0 0,1 1 0 0 0,0 0 0 0 0,-1-1 0 0 0,1 1 0 0 0,-1-1 0 0 0,1 1-210 0 0,-11 22 449 0 0,0 2-197 0 0,0 0 0 0 0,-3 15-252 0 0,12-34-38 0 0,0 0 0 0 0,1 0 0 0 0,0 1 0 0 0,0-1 0 0 0,0 0 0 0 0,1 1 0 0 0,0-1 1 0 0,0 0-1 0 0,1 1 0 0 0,-1-1 0 0 0,2 0 0 0 0,-1 0 0 0 0,1 3 38 0 0,-1-7-178 0 0,0 0 1 0 0,0 0-1 0 0,0 0 1 0 0,0 0-1 0 0,1 0 1 0 0,-1 0 0 0 0,1 0-1 0 0,-1 0 1 0 0,1-1-1 0 0,0 1 1 0 0,-1-1-1 0 0,1 1 1 0 0,0-1-1 0 0,0 1 1 0 0,0-1-1 0 0,0 0 1 0 0,0 0-1 0 0,0 0 1 0 0,1 0-1 0 0,-1-1 1 0 0,0 1-1 0 0,1 0 1 0 0,-1-1-1 0 0,0 0 1 0 0,1 1-1 0 0,-1-1 1 0 0,2 0 177 0 0,5 0-877 0 0,0-1 1 0 0,-1 0-1 0 0,1 0 0 0 0,0-1 1 0 0,-1 0-1 0 0,9-3 877 0 0,19-8-1848 0 0</inkml:trace>
  <inkml:trace contextRef="#ctx0" brushRef="#br0" timeOffset="1518.267">3594 223 2020 0 0,'-1'-2'489'0'0,"-1"-1"-1"0"0,0 1 0 0 0,0 0 1 0 0,1 0-1 0 0,-1 1 1 0 0,0-1-1 0 0,0 0 0 0 0,-1 0 1 0 0,1 1-1 0 0,0 0 1 0 0,-1-1-1 0 0,1 1 1 0 0,0 0-1 0 0,-1 0 0 0 0,0 0 1 0 0,1 0-1 0 0,-1 1 1 0 0,1-1-1 0 0,-1 1 0 0 0,0 0 1 0 0,0-1-489 0 0,-1 2 268 0 0,0-1 0 0 0,0 1 1 0 0,-1 0-1 0 0,1 0 0 0 0,0 0 0 0 0,0 0 0 0 0,0 1 1 0 0,0 0-1 0 0,0-1 0 0 0,0 2 0 0 0,1-1 0 0 0,-3 1-268 0 0,-8 8 201 0 0,1 0-1 0 0,0 1 0 0 0,1 0 1 0 0,0 1-1 0 0,1 1 1 0 0,-1 1-201 0 0,4-4-8 0 0,0 0 1 0 0,0 1 0 0 0,1 0-1 0 0,1 0 1 0 0,0 1 0 0 0,1-1-1 0 0,0 1 1 0 0,1 0 0 0 0,1 1 0 0 0,0-1-1 0 0,0 1 1 0 0,2 0 0 0 0,-1-1-1 0 0,2 1 1 0 0,0 0 0 0 0,1 7 7 0 0,0-6-828 0 0,0 37-4418 0 0,-2-49 4662 0 0,1 0 1 0 0,0 0-1 0 0,-1 0 0 0 0,0 0 0 0 0,1 1 0 0 0,-1-1 0 0 0,-1 0 1 0 0,1 0-1 0 0,0-1 0 0 0,-1 1 0 0 0,1 0 0 0 0,-1 0 1 0 0,-1 1 583 0 0,-11 8-2170 0 0</inkml:trace>
  <inkml:trace contextRef="#ctx0" brushRef="#br0" timeOffset="1715.787">3147 628 1576 0 0,'0'-1'229'0'0,"0"1"0"0"0,0 0 0 0 0,0 0 1 0 0,0 0-1 0 0,0 0 0 0 0,-1 0 0 0 0,1-1 0 0 0,0 1 0 0 0,0 0 0 0 0,0 0 0 0 0,0 0 0 0 0,0 0 0 0 0,0 0 1 0 0,0-1-1 0 0,0 1 0 0 0,0 0 0 0 0,0 0 0 0 0,-1 0 0 0 0,1 0 0 0 0,0 0 0 0 0,0 0 0 0 0,0 0 0 0 0,0-1 1 0 0,0 1-1 0 0,-1 0 0 0 0,1 0 0 0 0,0 0 0 0 0,0 0 0 0 0,0 0 0 0 0,0 0 0 0 0,0 0 0 0 0,-1 0 0 0 0,1 0 1 0 0,0 0-1 0 0,0 0 0 0 0,0 0 0 0 0,0 0 0 0 0,-1 0 0 0 0,1 0 0 0 0,0 0 0 0 0,0 0 0 0 0,0 0 0 0 0,0 0 1 0 0,-1 0-1 0 0,1 0 0 0 0,0 0 0 0 0,0 1 0 0 0,0-1 0 0 0,0 0 0 0 0,0 0 0 0 0,0 0 0 0 0,-1 0 0 0 0,1 0 1 0 0,0 0-1 0 0,0 0 0 0 0,0 1 0 0 0,0-1-229 0 0,7-15 2816 0 0,0 9-2816 0 0,1 1-1 0 0,-1 0 1 0 0,1 1-1 0 0,-1 0 1 0 0,1 0 0 0 0,1 1-1 0 0,5-3 1 0 0,65-16-480 0 0,-60 18 395 0 0,76-20-375 0 0,50-12-6055 0 0,88-36 6515 0 0,-190 56-743 0 0,-2-1 1 0 0,0-3 0 0 0,-2 0-1 0 0,0-3 1 0 0,-1-1 0 0 0,-1-2-1 0 0,20-20 743 0 0,-51 40 351 0 0,0 1-1 0 0,0-2 0 0 0,0 1 1 0 0,-1 0-1 0 0,3-7-350 0 0,-7 13 88 0 0,-1-1 1 0 0,1 1-1 0 0,-1-1 0 0 0,0 0 0 0 0,1 1 0 0 0,-1-1 1 0 0,0 1-1 0 0,0-1 0 0 0,0 0 0 0 0,1 1 1 0 0,-1-1-1 0 0,0 0 0 0 0,0 0 0 0 0,0 1 0 0 0,0-1 1 0 0,0 0-1 0 0,0 1 0 0 0,0-1 0 0 0,0 0 1 0 0,-1 1-1 0 0,1-1 0 0 0,0 0 0 0 0,0 1 0 0 0,0-1 1 0 0,-1 0-1 0 0,1 0-88 0 0,-1 1 138 0 0,-1-1 1 0 0,1 0 0 0 0,0 1-1 0 0,-1-1 1 0 0,1 0 0 0 0,0 1-1 0 0,-1 0 1 0 0,1-1 0 0 0,-1 1-1 0 0,1 0 1 0 0,-1 0 0 0 0,1-1-1 0 0,-1 1 1 0 0,1 0-1 0 0,0 1 1 0 0,-1-1 0 0 0,1 0-1 0 0,-2 1-138 0 0,-13 1 607 0 0,1 1 1 0 0,-1 1-1 0 0,1 0 0 0 0,0 1 0 0 0,0 1 0 0 0,1 1 0 0 0,0 0 0 0 0,0 0 0 0 0,0 1 1 0 0,1 1-1 0 0,1 1 0 0 0,-1-1 0 0 0,-6 9-607 0 0,0 0 164 0 0,1 1 1 0 0,1 1-1 0 0,0 0 1 0 0,2 1-1 0 0,0 1 1 0 0,2 0 0 0 0,-9 21-165 0 0,13-23 28 0 0,2 1 1 0 0,1-1 0 0 0,1 2-1 0 0,0-1 1 0 0,0 15-29 0 0,-11 44-1895 0 0,15-76 1361 0 0,0-1 1 0 0,0 0-1 0 0,0 1 0 0 0,-1-1 1 0 0,1 0-1 0 0,-1 0 0 0 0,0 0 1 0 0,0 0-1 0 0,0 0 0 0 0,0 0 1 0 0,-1-1-1 0 0,1 1 0 0 0,-1-1 534 0 0,2 0-440 0 0,-1-1 0 0 0,1 0 0 0 0,-1 0 0 0 0,0 0-1 0 0,0 0 1 0 0,1-1 0 0 0,-1 1 0 0 0,0 0 0 0 0,0-1 0 0 0,0 0-1 0 0,0 1 1 0 0,0-1 0 0 0,1 0 0 0 0,-1 0 0 0 0,0 0 0 0 0,0 0-1 0 0,0 0 1 0 0,0 0 0 0 0,0 0 0 0 0,0-1 0 0 0,0 1 0 0 0,0-1 440 0 0,-12-5-1772 0 0</inkml:trace>
  <inkml:trace contextRef="#ctx0" brushRef="#br0" timeOffset="2389.056">3568 586 1944 0 0,'46'2'11698'0'0,"-2"3"-8844"0"0,-14-1-3001 0 0,1-2-1 0 0,13-1 148 0 0,10-3 251 0 0,37-8-251 0 0,-69 7-157 0 0,-1-1 1 0 0,1-1 0 0 0,-1-2-1 0 0,0 0 1 0 0,11-5 156 0 0,-25 8-147 0 0,1-1 1 0 0,-2 1-1 0 0,1-1 0 0 0,0 0 0 0 0,0-1 147 0 0,-6 4-8 0 0,0 1-1 0 0,0 0 1 0 0,1 0-1 0 0,-1-1 1 0 0,0 1-1 0 0,0-1 0 0 0,0 1 1 0 0,0-1-1 0 0,0 0 1 0 0,-1 1-1 0 0,1-1 1 0 0,0 0 8 0 0,-1 1 19 0 0,0 1 1 0 0,0-1 0 0 0,0 0-1 0 0,0 1 1 0 0,0-1 0 0 0,-1 1-1 0 0,1-1 1 0 0,0 0 0 0 0,0 1 0 0 0,0-1-1 0 0,0 1 1 0 0,-1-1 0 0 0,1 0-1 0 0,0 1 1 0 0,-1-1 0 0 0,1 1-1 0 0,0-1 1 0 0,-1 1 0 0 0,1 0-1 0 0,-1-1 1 0 0,1 1 0 0 0,0-1-1 0 0,-1 1 1 0 0,1 0 0 0 0,-1-1 0 0 0,0 1-1 0 0,1 0 1 0 0,-1-1 0 0 0,1 1-1 0 0,-1 0 1 0 0,1 0 0 0 0,-1 0-1 0 0,0-1-19 0 0,-1 0 59 0 0,-1 1 0 0 0,1-1 0 0 0,-1 1 0 0 0,1-1 0 0 0,-1 1 0 0 0,1 0 0 0 0,-1-1 0 0 0,0 1 0 0 0,1 1 0 0 0,-1-1 0 0 0,1 0 0 0 0,-1 0 0 0 0,1 1 0 0 0,-1 0 0 0 0,1-1 0 0 0,0 1 0 0 0,-1 0 0 0 0,1 0 0 0 0,0 1 0 0 0,-1-1 0 0 0,1 0 0 0 0,0 1 0 0 0,0-1 0 0 0,0 1 0 0 0,0 0 0 0 0,0-1 0 0 0,1 1 0 0 0,-1 0 0 0 0,1 0 0 0 0,-1 0 0 0 0,1 1 0 0 0,-1-1 0 0 0,1 0 0 0 0,0 0 0 0 0,0 1 0 0 0,0-1-59 0 0,-1 4 48 0 0,-1 0 0 0 0,1 0 0 0 0,0 0 0 0 0,0 0 0 0 0,1 0-1 0 0,0 0 1 0 0,0 0 0 0 0,0 1 0 0 0,1-1 0 0 0,0 0 0 0 0,0 1 0 0 0,1-1 0 0 0,-1 0 0 0 0,2 1-48 0 0,-1-2 1 0 0,1-1 0 0 0,-1 1-1 0 0,1-1 1 0 0,1 0 0 0 0,-1 1 0 0 0,0-1 0 0 0,1 0 0 0 0,0-1 0 0 0,0 1 0 0 0,0 0 0 0 0,1-1 0 0 0,-1 0 0 0 0,1 0 0 0 0,0 0 0 0 0,-1 0-1 0 0,1 0 1 0 0,1-1 0 0 0,-1 0 0 0 0,0 1 0 0 0,0-2 0 0 0,1 1 0 0 0,-1 0 0 0 0,1-1 0 0 0,0 0 0 0 0,-1 0 0 0 0,4 0-1 0 0,-2-1-8 0 0,0 1 0 0 0,1-1 0 0 0,-1 0 0 0 0,1 0 0 0 0,-1-1 0 0 0,1 0 0 0 0,-1 0 1 0 0,0 0-1 0 0,0-1 0 0 0,1 0 0 0 0,-1 0 0 0 0,0-1 0 0 0,-1 1 0 0 0,1-1 0 0 0,0-1 0 0 0,-1 1 0 0 0,0-1 1 0 0,0 0-1 0 0,2-1 8 0 0,2-6 11 0 0,0-1 1 0 0,0 1-1 0 0,-1-2 1 0 0,-1 1 0 0 0,0-1-1 0 0,5-12-11 0 0,-8 15 100 0 0,0-1 0 0 0,1 1 0 0 0,1 1-1 0 0,-1-1 1 0 0,1 1 0 0 0,1 0 0 0 0,0 1-1 0 0,0-1 1 0 0,1 1 0 0 0,0 1 0 0 0,0-1-1 0 0,4-1-99 0 0,-10 8 31 0 0,0 0-1 0 0,0 0 0 0 0,0 1 1 0 0,0-1-1 0 0,0 0 0 0 0,0 1 0 0 0,0 0 1 0 0,0-1-1 0 0,0 1 0 0 0,0 0 1 0 0,1 0-1 0 0,-1 0 0 0 0,0 0 0 0 0,0 1 1 0 0,0-1-1 0 0,0 0 0 0 0,0 1 0 0 0,0 0 1 0 0,0-1-1 0 0,0 1 0 0 0,0 0 1 0 0,0 0-1 0 0,0 0 0 0 0,0 0 0 0 0,0 1-30 0 0,8 4 58 0 0,-1 2 0 0 0,0-1-1 0 0,0 2 1 0 0,3 2-58 0 0,19 17 61 0 0,-26-25-62 0 0,1 0 0 0 0,-1 0 1 0 0,1 0-1 0 0,-1-1 1 0 0,1 0-1 0 0,0 0 1 0 0,0 0-1 0 0,0-1 0 0 0,0 0 1 0 0,0 0-1 0 0,0-1 1 0 0,0 1-1 0 0,0-1 1 0 0,0-1-1 0 0,1 1 1 0 0,0-1 0 0 0,-2 0-3 0 0,-1 0 0 0 0,1 0 0 0 0,0 0 0 0 0,-1-1 0 0 0,1 0 0 0 0,-1 0 0 0 0,0 0 0 0 0,0 0 0 0 0,0-1 0 0 0,0 0 0 0 0,0 0 0 0 0,0 0 0 0 0,0 0 0 0 0,-1 0 0 0 0,0-1 0 0 0,0 0 0 0 0,0 1 0 0 0,0-1 0 0 0,0 0 1 0 0,1-4 2 0 0,-3 7 2 0 0,-1 0 0 0 0,1 0 0 0 0,0 0 0 0 0,-1 0 0 0 0,1 0 0 0 0,-1-1 0 0 0,1 1 0 0 0,-1 0 0 0 0,0 0 0 0 0,1-1 0 0 0,-1 1 0 0 0,0 0 1 0 0,0 0-1 0 0,0-1 0 0 0,0 1 0 0 0,0 0 0 0 0,0 0 0 0 0,0-1 0 0 0,-1 1 0 0 0,1 0 0 0 0,0 0 0 0 0,-1-1 0 0 0,1 1 0 0 0,-1 0 1 0 0,1 0-1 0 0,-1 0 0 0 0,1 0 0 0 0,-1 0 0 0 0,0 0 0 0 0,0 0 0 0 0,0 0 0 0 0,1 0 0 0 0,-1 0 0 0 0,-1-1-2 0 0,0 2 14 0 0,1-1 0 0 0,-1 0-1 0 0,1 1 1 0 0,-1-1 0 0 0,0 1 0 0 0,1 0-1 0 0,-1 0 1 0 0,0-1 0 0 0,0 1 0 0 0,1 0-1 0 0,-1 0 1 0 0,0 0 0 0 0,0 1 0 0 0,1-1-1 0 0,-1 0 1 0 0,0 1 0 0 0,1-1-1 0 0,-1 1 1 0 0,0 0 0 0 0,1-1 0 0 0,-1 1-1 0 0,1 0 1 0 0,-1 0 0 0 0,1 0 0 0 0,-1 0-14 0 0,-3 3 24 0 0,0 0 0 0 0,1 1 0 0 0,-1-1 0 0 0,1 1 0 0 0,0 0 0 0 0,0 0 0 0 0,1 0 1 0 0,0 0-1 0 0,0 1 0 0 0,0-1 0 0 0,0 1 0 0 0,1 0 0 0 0,-1 1-24 0 0,2-3 14 0 0,0-1 0 0 0,0 0 0 0 0,0 1 0 0 0,1-1 0 0 0,-1 1 0 0 0,1-1 0 0 0,0 1 0 0 0,0-1 0 0 0,0 1-1 0 0,0 0 1 0 0,0-1 0 0 0,1 1 0 0 0,0-1 0 0 0,0 0 0 0 0,0 1 0 0 0,0-1 0 0 0,0 0 0 0 0,1 1 0 0 0,-1-1 0 0 0,1 0 0 0 0,0 0 0 0 0,0 0 0 0 0,2 2-14 0 0,-2-4 13 0 0,-1 1 1 0 0,1-1-1 0 0,0 0 1 0 0,0 0 0 0 0,0 0-1 0 0,0 0 1 0 0,0-1-1 0 0,0 1 1 0 0,0 0 0 0 0,0-1-1 0 0,0 1 1 0 0,1-1-1 0 0,-1 0 1 0 0,0 0 0 0 0,0 0-1 0 0,0 0 1 0 0,0 0-1 0 0,1 0 1 0 0,-1-1 0 0 0,0 1-1 0 0,0 0 1 0 0,0-1-1 0 0,0 0 1 0 0,0 0 0 0 0,1 0-14 0 0,9-4 122 0 0,0 0 1 0 0,0-1 0 0 0,9-7-123 0 0,-13 9 15 0 0,50-32-44 0 0,-6 4-119 0 0,16-5 148 0 0,-53 29-19 0 0,1 1 1 0 0,0 1-1 0 0,0 0 0 0 0,1 1 1 0 0,0 1-1 0 0,12-1 19 0 0,-28 4-4 0 0,1 1-1 0 0,-1 0 0 0 0,1 0 1 0 0,0-1-1 0 0,-1 1 0 0 0,1 0 1 0 0,-1 0-1 0 0,1 0 0 0 0,-1 1 0 0 0,1-1 1 0 0,0 0-1 0 0,-1 0 0 0 0,1 1 1 0 0,-1-1-1 0 0,1 1 0 0 0,-1 0 1 0 0,0-1-1 0 0,1 1 0 0 0,-1 0 1 0 0,0 0-1 0 0,1 0 0 0 0,-1 0 5 0 0,0 0-6 0 0,-1 0 0 0 0,0 0 0 0 0,1 0 0 0 0,-1 0-1 0 0,0 0 1 0 0,1 1 0 0 0,-1-1 0 0 0,0 0 0 0 0,0 0 0 0 0,0 0 0 0 0,0 0 0 0 0,0 1-1 0 0,0-1 1 0 0,-1 0 0 0 0,1 0 0 0 0,0 0 0 0 0,0 0 0 0 0,-1 0 0 0 0,1 1-1 0 0,-1-1 1 0 0,1 0 0 0 0,-1 0 6 0 0,-5 10-105 0 0,0-1 0 0 0,0 0 1 0 0,-2 0-1 0 0,-6 9 105 0 0,11-16-53 0 0,-10 13-273 0 0,-37 41-3838 0 0,80-86-6180 0 0,21-23 5823 0 0,-23 22 3001 0 0</inkml:trace>
  <inkml:trace contextRef="#ctx0" brushRef="#br0" timeOffset="2685.487">5593 1 116 0 0,'1'0'280'0'0,"-1"1"0"0"0,0-1 0 0 0,1 1 0 0 0,-1 0 0 0 0,0-1 0 0 0,1 1 0 0 0,-1 0 0 0 0,0-1 0 0 0,0 1 0 0 0,0 0 0 0 0,0-1 0 0 0,0 1-1 0 0,0 0 1 0 0,1 0 0 0 0,-2-1 0 0 0,1 1 0 0 0,0 0 0 0 0,0-1 0 0 0,0 1 0 0 0,0 0 0 0 0,0-1 0 0 0,0 1 0 0 0,-1 0 0 0 0,1-1 0 0 0,0 1 0 0 0,-1 0 0 0 0,1-1 0 0 0,0 1 0 0 0,-1-1 0 0 0,1 1 0 0 0,-1 0 0 0 0,1-1 0 0 0,-1 1-280 0 0,-21 23 4260 0 0,14-15-3249 0 0,-47 55 1172 0 0,-132 166 1139 0 0,161-189-4160 0 0,-11 14-3361 0 0,33-50 3110 0 0,1-1-1 0 0,-1 1 1 0 0,0-1 0 0 0,-1 0 0 0 0,1-1 0 0 0,0 1 0 0 0,-1-1 0 0 0,0 0 0 0 0,-4 2 1089 0 0,-8 0-2900 0 0,1-5 848 0 0</inkml:trace>
  <inkml:trace contextRef="#ctx0" brushRef="#br0" timeOffset="2985.649">5053 336 164 0 0,'19'-13'11606'0'0,"5"4"-4827"0"0,36-4-2683 0 0,-5 8-8218 0 0,20 2 4122 0 0,-51 2 1359 0 0,701-24-19388 0 0,-615 23 16328 0 0</inkml:trace>
  <inkml:trace contextRef="#ctx0" brushRef="#br0" timeOffset="3317.259">6926 231 1560 0 0,'-27'-6'2689'0'0,"-54"-12"2887"0"0,47 12-3506 0 0,0 1 1 0 0,-18 1-2071 0 0,35 3 480 0 0,0 1 0 0 0,-1 1 1 0 0,1 1-1 0 0,0 0 0 0 0,0 1 0 0 0,0 1 1 0 0,0 0-1 0 0,1 2 0 0 0,-1 0 0 0 0,-12 7-480 0 0,10-4 296 0 0,0 2 0 0 0,1 0-1 0 0,1 1 1 0 0,-1 1 0 0 0,2 1-1 0 0,-3 3-295 0 0,12-11 32 0 0,0 1-1 0 0,1 1 1 0 0,0-1-1 0 0,0 1 1 0 0,1 0-1 0 0,-1 0 0 0 0,2 1 1 0 0,-1 0-1 0 0,1-1 1 0 0,1 1-1 0 0,0 1 1 0 0,0-1-1 0 0,0 0 1 0 0,0 8-32 0 0,3-14 1 0 0,0 0 1 0 0,-1 0-1 0 0,1 0 1 0 0,0 0 0 0 0,1 0-1 0 0,-1 0 1 0 0,0 0-1 0 0,1 0 1 0 0,0 0 0 0 0,0 0-1 0 0,0-1 1 0 0,0 1-1 0 0,0 0 1 0 0,0 0 0 0 0,1-1-1 0 0,-1 1 1 0 0,1-1-1 0 0,0 1 1 0 0,0-1 0 0 0,0 0-1 0 0,0 0 1 0 0,0 0 0 0 0,0 0-1 0 0,1 0 1 0 0,-1 0-1 0 0,1 0 1 0 0,-1-1 0 0 0,1 0-1 0 0,-1 1 1 0 0,1-1-1 0 0,0 0 1 0 0,0 0 0 0 0,0 0-1 0 0,0-1 1 0 0,0 1-1 0 0,0-1 1 0 0,1 1-2 0 0,8 0-27 0 0,0 0 0 0 0,1 0 0 0 0,-1-1 0 0 0,0-1 0 0 0,0 0-1 0 0,1-1 1 0 0,-1 0 0 0 0,8-3 27 0 0,7-4-722 0 0,0-1 0 0 0,-1-2 0 0 0,0 0 0 0 0,-1-2 0 0 0,-1-1 0 0 0,0-1 0 0 0,-1-1 0 0 0,0-1 0 0 0,-2-1 0 0 0,0-1 0 0 0,15-19 722 0 0,-32 36 86 0 0,-1-1 0 0 0,0 1 0 0 0,0-1 0 0 0,-1 0 0 0 0,1 0 1 0 0,-1 0-1 0 0,1 0 0 0 0,-1 0 0 0 0,0 0 0 0 0,-1-1 0 0 0,1 1 0 0 0,0-4-86 0 0,-2 8 37 0 0,0 0-1 0 0,0 0 1 0 0,0 0-1 0 0,0 0 1 0 0,0 0-1 0 0,0 0 1 0 0,0-1-1 0 0,0 1 1 0 0,0 0 0 0 0,0 0-1 0 0,0 0 1 0 0,0 0-1 0 0,0 0 1 0 0,0 0-1 0 0,0 0 1 0 0,0-1-1 0 0,-1 1 1 0 0,1 0 0 0 0,0 0-1 0 0,0 0 1 0 0,0 0-1 0 0,0 0 1 0 0,0 0-1 0 0,0 0 1 0 0,0 0-1 0 0,0 0 1 0 0,0 0 0 0 0,0-1-1 0 0,0 1 1 0 0,-1 0-1 0 0,1 0 1 0 0,0 0-1 0 0,0 0 1 0 0,0 0 0 0 0,0 0-1 0 0,0 0 1 0 0,0 0-1 0 0,0 0 1 0 0,-1 0-1 0 0,1 0 1 0 0,0 0-1 0 0,0 0 1 0 0,0 0 0 0 0,0 0-1 0 0,0 0 1 0 0,0 0-1 0 0,0 0 1 0 0,-1 0-1 0 0,1 0 1 0 0,0 0-1 0 0,0 0 1 0 0,0 0 0 0 0,0 0-1 0 0,0 0 1 0 0,0 1-1 0 0,0-1 1 0 0,0 0-37 0 0,-10 6 1023 0 0,-7 12-106 0 0,10-8-692 0 0,0 1 0 0 0,0 0-1 0 0,1 1 1 0 0,0 0 0 0 0,1 0-1 0 0,1 0 1 0 0,0 0 0 0 0,0 1-1 0 0,1 3-224 0 0,1-8 48 0 0,0 0-1 0 0,1 0 0 0 0,0 1 0 0 0,1-1 1 0 0,0 0-1 0 0,0 1 0 0 0,0-1 0 0 0,1 0 1 0 0,1 1-1 0 0,-1-1 0 0 0,2 0 0 0 0,-1 0 1 0 0,1 0-1 0 0,3 6-47 0 0,-5-13 26 0 0,0 1-1 0 0,0-1 1 0 0,0 1-1 0 0,0-1 1 0 0,1 0 0 0 0,-1 1-1 0 0,1-1 1 0 0,-1 0 0 0 0,1 0-1 0 0,-1 0 1 0 0,1 0 0 0 0,-1 0-1 0 0,1-1 1 0 0,0 1 0 0 0,0 0-1 0 0,0-1 1 0 0,-1 1 0 0 0,1-1-1 0 0,0 0 1 0 0,0 0 0 0 0,0 1-1 0 0,0-1 1 0 0,-1 0-1 0 0,1 0 1 0 0,0-1 0 0 0,0 1-1 0 0,0 0 1 0 0,0-1 0 0 0,-1 1-1 0 0,1-1 1 0 0,0 0 0 0 0,1 0-26 0 0,10-4 47 0 0,-1 0 0 0 0,0-1 1 0 0,0-1-1 0 0,5-2-47 0 0,-1-1 4 0 0,95-55-123 0 0,-63 35-148 0 0,1 2 0 0 0,1 3 0 0 0,19-6 267 0 0,-67 30-9 0 0,-1 1 1 0 0,0-1-1 0 0,1 0 0 0 0,-1 1 1 0 0,1-1-1 0 0,-1 1 0 0 0,1 0 1 0 0,-1-1-1 0 0,1 1 0 0 0,-1 0 1 0 0,1 0-1 0 0,-1 0 0 0 0,1 0 1 0 0,-1 0-1 0 0,1 0 0 0 0,-1 0 1 0 0,1 1-1 0 0,-1-1 0 0 0,1 1 1 0 0,0-1 8 0 0,-2 1-2 0 0,0 0 0 0 0,1-1 1 0 0,-1 1-1 0 0,1 0 0 0 0,-1-1 0 0 0,0 1 1 0 0,0 0-1 0 0,1 0 0 0 0,-1 0 1 0 0,0-1-1 0 0,0 1 0 0 0,0 0 0 0 0,0 0 1 0 0,0-1-1 0 0,0 1 0 0 0,0 0 1 0 0,0 0-1 0 0,0 0 0 0 0,0-1 0 0 0,-1 1 1 0 0,1 0-1 0 0,0 0 0 0 0,-1-1 1 0 0,1 1-1 0 0,-1 1 2 0 0,-3 7 8 0 0,-1 1 0 0 0,0-1 0 0 0,-1 0 0 0 0,-5 7-8 0 0,-34 42-24 0 0,24-33-222 0 0,0 1 0 0 0,3 1 0 0 0,0 1 0 0 0,1 1 0 0 0,0 5 246 0 0,15-29-658 0 0,0 0 0 0 0,0 0 0 0 0,1 1 0 0 0,-1-1 0 0 0,1 1 1 0 0,1-1-1 0 0,-1 3 658 0 0,1-7-133 0 0,0-1-1 0 0,0 0 1 0 0,0 1 0 0 0,0-1 0 0 0,0 1 0 0 0,0-1 0 0 0,0 1-1 0 0,0-1 1 0 0,0 0 0 0 0,1 1 0 0 0,-1-1 0 0 0,0 0 0 0 0,0 1 0 0 0,0-1-1 0 0,1 1 1 0 0,-1-1 0 0 0,0 0 0 0 0,0 1 0 0 0,1-1 0 0 0,-1 0 0 0 0,0 0-1 0 0,1 1 1 0 0,-1-1 0 0 0,0 0 0 0 0,1 0 0 0 0,-1 1 0 0 0,0-1-1 0 0,1 0 1 0 0,-1 0 0 0 0,1 0 0 0 0,-1 0 0 0 0,0 1 0 0 0,1-1 0 0 0,-1 0-1 0 0,1 0 1 0 0,-1 0 0 0 0,0 0 0 0 0,1 0 0 0 0,-1 0 0 0 0,1 0-1 0 0,-1 0 1 0 0,1 0 0 0 0,-1-1 133 0 0,19-4-2975 0 0,-18 5 2708 0 0,25-12-2279 0 0,5-4 445 0 0</inkml:trace>
  <inkml:trace contextRef="#ctx0" brushRef="#br0" timeOffset="3614.791">7725 238 848 0 0,'-22'-5'6110'0'0,"-1"2"0"0"0,-17-1-6110 0 0,17 3 2490 0 0,0 1 1 0 0,-20 3-2491 0 0,27-1 309 0 0,-1 1 0 0 0,1 0 0 0 0,0 1 0 0 0,0 1 0 0 0,0 0 0 0 0,1 1 0 0 0,0 1 0 0 0,0 0 1 0 0,-6 5-310 0 0,18-10 15 0 0,0 0 0 0 0,0 0 0 0 0,0 1 0 0 0,0-1 0 0 0,0 1 0 0 0,0 0 0 0 0,0-1 0 0 0,1 1 0 0 0,-1 1 0 0 0,1-1 0 0 0,0 0 0 0 0,0 0 0 0 0,0 1 0 0 0,1-1 0 0 0,-1 1 0 0 0,1 0 0 0 0,0-1 0 0 0,0 1 0 0 0,0 0 0 0 0,0 0 0 0 0,1 0 0 0 0,0-1 0 0 0,-1 1 0 0 0,1 0 0 0 0,1 0 0 0 0,-1 0 0 0 0,0 0 0 0 0,1 0-15 0 0,3 13-16 0 0,1-1-1 0 0,1 0 1 0 0,0 0-1 0 0,2 0 1 0 0,-1-1-1 0 0,3 2 17 0 0,-1 0-25 0 0,0 1-1 0 0,-2 0 0 0 0,2 5 26 0 0,-7-17-7 0 0,0 0 0 0 0,-1 0 0 0 0,0 0 0 0 0,0 0 1 0 0,0 0-1 0 0,-1 1 0 0 0,0-1 0 0 0,0 0 0 0 0,-1 0 0 0 0,0 0 0 0 0,0 0 0 0 0,0 0 0 0 0,-1 0 0 0 0,1 0 0 0 0,-2 0 0 0 0,1 0 0 0 0,-1-1 0 0 0,1 1 7 0 0,-3 0-11 0 0,1 0 1 0 0,-1 0-1 0 0,1-1 0 0 0,-2 1 0 0 0,1-1 0 0 0,0-1 0 0 0,-1 1 1 0 0,0-1-1 0 0,0 0 0 0 0,0 0 0 0 0,-1 0 0 0 0,1-1 1 0 0,-1 0-1 0 0,0-1 0 0 0,-1 1 11 0 0,-4 1 10 0 0,-1-1 0 0 0,1 0 0 0 0,-1 0-1 0 0,1-2 1 0 0,-1 1 0 0 0,-2-2-10 0 0,12 1-125 0 0,0-1-1 0 0,-1 0 0 0 0,1 0 1 0 0,0 0-1 0 0,0 0 1 0 0,0-1-1 0 0,0 1 0 0 0,0-1 1 0 0,0 0-1 0 0,0 0 1 0 0,0 0-1 0 0,0 0 0 0 0,0 0 1 0 0,0-1-1 0 0,0 1 1 0 0,1-1-1 0 0,-1 0 1 0 0,1 0-1 0 0,-1 0 0 0 0,1 0 1 0 0,0 0-1 0 0,0-1 1 0 0,0 1-1 0 0,0-1 0 0 0,0 1 1 0 0,0-1-1 0 0,1 0 126 0 0,0 1-303 0 0,1 0-1 0 0,-1 0 0 0 0,1-1 0 0 0,0 1 1 0 0,0 0-1 0 0,0-1 0 0 0,0 1 1 0 0,0 0-1 0 0,1-1 0 0 0,-1 1 1 0 0,1 0-1 0 0,-1 0 0 0 0,1 0 1 0 0,0-1-1 0 0,0 1 0 0 0,0 0 0 0 0,0-1 304 0 0,22-32-4039 0 0,-20 31 3362 0 0,8-11-1115 0 0,2 0 1 0 0,-1 1-1 0 0,4-2 1792 0 0,-15 16-58 0 0,32-32-1642 0 0</inkml:trace>
  <inkml:trace contextRef="#ctx0" brushRef="#br0" timeOffset="4411.736">7816 334 240 0 0,'2'1'122'0'0,"20"9"5702"0"0,-22-10-5627 0 0,0 0 0 0 0,0 1 0 0 0,1-1 1 0 0,-1 1-1 0 0,0-1 0 0 0,0 0 1 0 0,0 1-1 0 0,1-1 0 0 0,-1 1 1 0 0,0-1-1 0 0,0 1 0 0 0,0-1 0 0 0,0 1 1 0 0,0-1-1 0 0,0 1 0 0 0,0-1 1 0 0,0 0-1 0 0,0 1 0 0 0,0-1 1 0 0,0 1-1 0 0,0-1 0 0 0,0 1 0 0 0,0-1 1 0 0,-1 1-1 0 0,1-1 0 0 0,0 0 1 0 0,0 1-1 0 0,0-1 0 0 0,-1 1 1 0 0,1-1-1 0 0,0 0 0 0 0,-1 1 0 0 0,1-1 1 0 0,0 0-1 0 0,-1 1 0 0 0,1-1 1 0 0,0 0-1 0 0,-1 1 0 0 0,1-1 1 0 0,-1 0-1 0 0,1 0 0 0 0,0 1 0 0 0,-1-1 1 0 0,1 0-1 0 0,-1 0-197 0 0,-2 3 361 0 0,-68 56 3763 0 0,55-45-3721 0 0,1 0-1 0 0,0 2 0 0 0,1-1 0 0 0,1 2 1 0 0,-6 10-403 0 0,17-25 18 0 0,0 1 0 0 0,1-1 0 0 0,0 0 0 0 0,-1 1 0 0 0,1-1 0 0 0,0 1 0 0 0,0 0 0 0 0,1-1 0 0 0,-1 1 0 0 0,0 0 0 0 0,1 0 0 0 0,0-1 0 0 0,-1 1 0 0 0,1 0 0 0 0,0 0 0 0 0,1-1 0 0 0,-1 1 0 0 0,0 0 0 0 0,1 0 0 0 0,0-1 0 0 0,-1 1 0 0 0,1 0 0 0 0,0-1 0 0 0,1 2-18 0 0,0-1 9 0 0,0-1-1 0 0,0 0 0 0 0,0 0 1 0 0,0 0-1 0 0,0 0 1 0 0,1 0-1 0 0,-1 0 0 0 0,1 0 1 0 0,-1-1-1 0 0,1 0 0 0 0,-1 1 1 0 0,1-1-1 0 0,0 0 0 0 0,0 0 1 0 0,0 0-1 0 0,0-1 1 0 0,0 1-1 0 0,-1-1 0 0 0,1 1 1 0 0,0-1-1 0 0,0 0 0 0 0,3 0-8 0 0,10-1-69 0 0,0-1-1 0 0,0-1 1 0 0,0 0-1 0 0,0-1 0 0 0,-1-1 1 0 0,0 0-1 0 0,0-1 1 0 0,0-1-1 0 0,0 0 1 0 0,-1-1-1 0 0,-1 0 0 0 0,1-2 1 0 0,6-5 69 0 0,14-12-30 0 0,-1-3 0 0 0,-1 0 0 0 0,-2-2 0 0 0,9-13 30 0 0,-32 36 58 0 0,-2 3 71 0 0,1 0 0 0 0,-1-1 0 0 0,-1 1-1 0 0,1-1 1 0 0,-1 0 0 0 0,3-7-129 0 0,-59 69 1137 0 0,37-36-1124 0 0,1 0-1 0 0,1 1 0 0 0,1 0 1 0 0,0 1-1 0 0,2 1 0 0 0,1-1 1 0 0,0 2-1 0 0,-2 10-12 0 0,11-31 5 0 0,-1 0 0 0 0,1-1 0 0 0,-1 1 0 0 0,1-1 0 0 0,-1 1 0 0 0,1 0 0 0 0,0-1 1 0 0,0 1-1 0 0,0 0 0 0 0,0-1 0 0 0,0 1 0 0 0,0 0 0 0 0,0-1 0 0 0,1 1 0 0 0,-1 0 0 0 0,1-1 0 0 0,-1 1 0 0 0,1-1 0 0 0,-1 1 0 0 0,1 0 0 0 0,0-1 0 0 0,0 0 0 0 0,0 1 0 0 0,0-1 0 0 0,0 1 0 0 0,0-1 1 0 0,0 0-1 0 0,0 0 0 0 0,1 0 0 0 0,-1 0 0 0 0,0 0-5 0 0,2 0 5 0 0,1 0 1 0 0,-1 0-1 0 0,0 0 1 0 0,0-1-1 0 0,1 0 1 0 0,-1 0-1 0 0,0 0 1 0 0,1 0-1 0 0,-1 0 0 0 0,0 0 1 0 0,1-1-1 0 0,-1 0 1 0 0,0 0-1 0 0,0 0 1 0 0,3-1-6 0 0,24-10-103 0 0,0-1 0 0 0,-1-2 0 0 0,-1-1 0 0 0,0-1 1 0 0,-2-1-1 0 0,10-9 103 0 0,-1 1-146 0 0,1 2 0 0 0,2 1 1 0 0,4 0 145 0 0,-38 21 3 0 0,-1 0 1 0 0,1 0-1 0 0,-1 1 1 0 0,1 0-1 0 0,0-1 1 0 0,0 1-1 0 0,0 1 1 0 0,0-1-1 0 0,0 1 0 0 0,0-1 1 0 0,3 1-4 0 0,-5 1 11 0 0,-1-1 0 0 0,1 1 0 0 0,-1-1 0 0 0,0 1 0 0 0,1 0 0 0 0,-1-1 1 0 0,0 1-1 0 0,1 0 0 0 0,-1 0 0 0 0,0 0 0 0 0,0 0 0 0 0,0 0 0 0 0,0 0 0 0 0,0 0 0 0 0,0 1 0 0 0,0-1 0 0 0,0 0 1 0 0,-1 0-1 0 0,1 1 0 0 0,0-1 0 0 0,-1 1 0 0 0,1-1 0 0 0,-1 0 0 0 0,1 1 0 0 0,-1-1 0 0 0,0 1 0 0 0,0-1 0 0 0,1 1 1 0 0,-1-1-1 0 0,0 1 0 0 0,-1 0-11 0 0,1 2 20 0 0,1-1 0 0 0,-1 0 0 0 0,1 1 0 0 0,-1-1 0 0 0,1 0 0 0 0,0 0 0 0 0,0 0-1 0 0,0 1 1 0 0,1-1 0 0 0,-1-1 0 0 0,1 1 0 0 0,-1 0 0 0 0,1 0 0 0 0,0 0 0 0 0,0-1 0 0 0,0 1-20 0 0,1-1-1 0 0,0-1-1 0 0,-1 1 1 0 0,1-1-1 0 0,0 1 1 0 0,0-1-1 0 0,0 0 0 0 0,0 0 1 0 0,0 0-1 0 0,0-1 1 0 0,0 1-1 0 0,0-1 1 0 0,0 1-1 0 0,0-1 1 0 0,1 0-1 0 0,-1 0 1 0 0,0-1-1 0 0,1 1 2 0 0,6-1-16 0 0,1-1-1 0 0,0 0 1 0 0,-1 0-1 0 0,0-1 1 0 0,1 0 0 0 0,-1-1-1 0 0,5-3 17 0 0,-11 6-10 0 0,-1-1-1 0 0,0 0 1 0 0,0 0 0 0 0,0 0 0 0 0,0-1-1 0 0,0 1 1 0 0,0-1 0 0 0,-1 0-1 0 0,1 1 1 0 0,-1-1 0 0 0,1 0 10 0 0,-2 1-9 0 0,0 0 1 0 0,-1 1 0 0 0,1-1-1 0 0,0 0 1 0 0,-1 0 0 0 0,1 0-1 0 0,-1 1 1 0 0,1-1 0 0 0,-1 0-1 0 0,0 0 1 0 0,0 0 0 0 0,0 0-1 0 0,0 0 1 0 0,0 0 0 0 0,0 0-1 0 0,0 1 1 0 0,-1-1 0 0 0,1 0-1 0 0,-1 0 1 0 0,1 0 0 0 0,-2-1 8 0 0,1 1 0 0 0,0-1 1 0 0,-1 1-1 0 0,0-1 1 0 0,1 1 0 0 0,-1 0-1 0 0,0 0 1 0 0,0 0-1 0 0,0 0 1 0 0,0 0 0 0 0,-1 0-1 0 0,1 1 1 0 0,0-1-1 0 0,-1 1 1 0 0,1-1 0 0 0,-1 1-1 0 0,1 0 1 0 0,-1 0-1 0 0,0 0 1 0 0,0 0-1 0 0,1 1 1 0 0,-1-1 0 0 0,0 1-1 0 0,0 0 1 0 0,0 0-1 0 0,0-1 1 0 0,1 2 0 0 0,-1-1-1 0 0,0 0 1 0 0,0 1-1 0 0,-1 0 0 0 0,-7 0 24 0 0,0 2 0 0 0,0-1 0 0 0,0 2 0 0 0,0-1 0 0 0,1 1 0 0 0,-1 1-1 0 0,-1 1-23 0 0,6-2 15 0 0,0-1 0 0 0,0 1-1 0 0,0 1 1 0 0,0-1 0 0 0,1 1-1 0 0,-1 0 1 0 0,1 0 0 0 0,1 1-1 0 0,-1-1 1 0 0,1 1-1 0 0,0 0 1 0 0,0 0 0 0 0,0 1-1 0 0,1-1-14 0 0,2-3 8 0 0,0 1 0 0 0,-1-1 1 0 0,2 0-1 0 0,-1 1 0 0 0,0-1 0 0 0,1 0 0 0 0,-1 1 0 0 0,1-1 0 0 0,0 1 0 0 0,0-1 0 0 0,1 1 0 0 0,-1-1 0 0 0,1 0 0 0 0,0 1 0 0 0,-1-1 0 0 0,1 0 0 0 0,1 1 0 0 0,-1-1 0 0 0,0 0 0 0 0,1 0 0 0 0,0 0 0 0 0,0 0 0 0 0,0 0 0 0 0,0-1 0 0 0,0 1 0 0 0,0 0 0 0 0,1-1 0 0 0,-1 0 0 0 0,1 1 0 0 0,0-1-8 0 0,7 5 29 0 0,0 0-1 0 0,1-1 1 0 0,-1 0-1 0 0,1-1 1 0 0,1 0-1 0 0,-1-1 1 0 0,1 0-1 0 0,-1-1 1 0 0,1 0-1 0 0,0-1 1 0 0,0 0-1 0 0,0-1 1 0 0,8 0-29 0 0,25-1 66 0 0,0-1 1 0 0,-1-3-1 0 0,2-1-66 0 0,7-4 89 0 0,0-3 0 0 0,-1-2 1 0 0,33-14-90 0 0,-16 5 247 0 0,39-5-247 0 0,-99 26-176 0 0,1 1 0 0 0,0 0 1 0 0,0 0-1 0 0,0 1 0 0 0,0 1 1 0 0,0-1-1 0 0,0 2 1 0 0,0-1-1 0 0,0 2 0 0 0,-1-1 1 0 0,1 1-1 0 0,-1 0 0 0 0,0 1 1 0 0,0 0-1 0 0,8 5 176 0 0,-9-4-1670 0 0,0 1-1 0 0,0 0 0 0 0,-1 0 1 0 0,6 5 1670 0 0,-7-4-2558 0 0,0-1 1 0 0,0 1-1 0 0,-1 1 0 0 0,0-1 1 0 0,1 3 2557 0 0,1 3-2007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4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205 137 1608 0 0,'-14'-2'2946'0'0,"1"-1"-1236"0"0,-1 1 1 0 0,0 1-1 0 0,1 0 1 0 0,-1 1-1 0 0,-3 1-1710 0 0,14-1 192 0 0,-1 1-1 0 0,0 0 1 0 0,0-1 0 0 0,0 1-1 0 0,1 1 1 0 0,-1-1 0 0 0,0 1-1 0 0,1-1 1 0 0,-1 1 0 0 0,1 0-1 0 0,0 0 1 0 0,0 1 0 0 0,0-1 0 0 0,0 1-1 0 0,0-1 1 0 0,0 1 0 0 0,1 0-1 0 0,-1 0 1 0 0,1 0 0 0 0,-1 2-192 0 0,-3 6 215 0 0,0-1 0 0 0,2 1 0 0 0,-1 1 0 0 0,1-1 0 0 0,1 1 0 0 0,0-1 1 0 0,1 1-1 0 0,0 0 0 0 0,0 0 0 0 0,2 0 0 0 0,-1 5-215 0 0,1-12 8 0 0,1 1-1 0 0,-1 0 1 0 0,1-1-1 0 0,0 0 1 0 0,1 1-1 0 0,-1-1 1 0 0,1 0-1 0 0,0 1 1 0 0,0-1-1 0 0,0 0 1 0 0,1 0-1 0 0,0-1-7 0 0,-1-1 5 0 0,0 0 0 0 0,1 0 1 0 0,-1-1-1 0 0,1 1 0 0 0,0-1 0 0 0,-1 0 0 0 0,1 1 0 0 0,0-1 0 0 0,1-1 0 0 0,-1 1 0 0 0,0 0 0 0 0,0-1 0 0 0,1 0 0 0 0,-1 1 0 0 0,1-1 0 0 0,-1-1 0 0 0,1 1 0 0 0,-1 0 0 0 0,2-1-5 0 0,1 0-1 0 0,1 0-1 0 0,-1-1 0 0 0,0 1 0 0 0,1-2 0 0 0,-1 1 0 0 0,0-1 0 0 0,0 1 0 0 0,0-2 0 0 0,0 1 0 0 0,0-1 0 0 0,0 0 0 0 0,-1 0 0 0 0,0 0 0 0 0,1-1 0 0 0,-1 0 0 0 0,0 0 0 0 0,-1 0 0 0 0,1 0 0 0 0,-1-1 1 0 0,2-2 1 0 0,-1 1-5 0 0,0 0 0 0 0,0 0 1 0 0,-1 0-1 0 0,0 0 0 0 0,0-1 1 0 0,-1 1-1 0 0,0-1 1 0 0,0 0-1 0 0,0 0 0 0 0,-1 0 1 0 0,0 0-1 0 0,0-1 1 0 0,-1 1-1 0 0,0 0 0 0 0,0-1 1 0 0,-1 1-1 0 0,0-3 5 0 0,-1 4 2 0 0,0 1 0 0 0,0 0 0 0 0,-1 0 0 0 0,1 0 0 0 0,-1 0 0 0 0,0 0 0 0 0,-1 0 0 0 0,1 1 0 0 0,-1-1 0 0 0,0 1-1 0 0,0-1 1 0 0,0 1 0 0 0,-1 0 0 0 0,1 0 0 0 0,-1 1 0 0 0,0-1 0 0 0,0 1 0 0 0,-1 0 0 0 0,1 0 0 0 0,0 0 0 0 0,-1 0 0 0 0,0 1 0 0 0,-4-2-2 0 0,9 5-44 0 0,0-1 0 0 0,0 0 1 0 0,0 1-1 0 0,0-1 0 0 0,0 1 1 0 0,0-1-1 0 0,0 1 0 0 0,0-1 1 0 0,0 0-1 0 0,1 1 0 0 0,-1-1 1 0 0,0 1-1 0 0,0-1 0 0 0,0 0 1 0 0,0 1-1 0 0,1-1 0 0 0,-1 0 1 0 0,0 1-1 0 0,0-1 0 0 0,1 0 1 0 0,-1 1-1 0 0,0-1 0 0 0,1 0 1 0 0,-1 0-1 0 0,0 1 0 0 0,1-1 1 0 0,-1 0-1 0 0,0 0 1 0 0,1 1-1 0 0,-1-1 0 0 0,1 0 1 0 0,-1 0-1 0 0,1 0 44 0 0,17 16-3500 0 0,44 16-7893 0 0,-43-20 9311 0 0</inkml:trace>
  <inkml:trace contextRef="#ctx0" brushRef="#br0" timeOffset="277.413">387 382 2348 0 0,'-2'-19'11649'0'0,"1"15"-11267"0"0,0 0 0 0 0,0 0 0 0 0,1 0 0 0 0,-1 1 0 0 0,1-1 0 0 0,0 0 0 0 0,1 0 0 0 0,-1 0 1 0 0,1 0-1 0 0,0-3-382 0 0,4-5 192 0 0,-1 1 0 0 0,2 0 0 0 0,0 1 0 0 0,0-1 0 0 0,1 1 0 0 0,0 1 0 0 0,1-1 0 0 0,0 1 0 0 0,1 0 0 0 0,6-5-192 0 0,11-8 44 0 0,1 1 0 0 0,0 2 0 0 0,8-4-44 0 0,-11 9 87 0 0,0 2 0 0 0,0 0 0 0 0,26-8-87 0 0,-14 8-1711 0 0,-1 3 0 0 0,26-4 1711 0 0,13 2-7459 0 0,1 4-1 0 0,47 2 7460 0 0,-71 4-1706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5:30.18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1581 4770 1840 0 0,'-90'-2'4625'0'0,"70"0"-3935"0"0,1 0 0 0 0,0 2 0 0 0,-1 1 0 0 0,1 0 1 0 0,0 1-1 0 0,-1 1 0 0 0,1 1 0 0 0,-3 1-690 0 0,24-2 161 0 0,11 1-68 0 0,17 0 56 0 0,109 0 186 0 0,1-6 1 0 0,73-13-336 0 0,-103 7 33 0 0,1500-128-79 0 0,1-26 997 0 0,280-27 1727 0 0,1639-62-362 0 0,2214 142-2188 0 0,-3602 144-2971 0 0,-1374-18-3564 0 0,-49-11-1203 0 0,-506-10 5930 0 0</inkml:trace>
  <inkml:trace contextRef="#ctx0" brushRef="#br0" timeOffset="812.115">4545 3791 860 0 0,'3'24'7120'0'0,"-7"7"-4577"0"0,1-4-1657 0 0,4 93 1375 0 0,17 108-2261 0 0,-9-138 282 0 0,46 346-780 0 0,-7-147-6435 0 0,-45-266 5911 0 0,8 46-1377 0 0,-3-6 343 0 0</inkml:trace>
  <inkml:trace contextRef="#ctx0" brushRef="#br0" timeOffset="2763.012">8718 4233 816 0 0,'-9'-27'780'0'0,"4"-5"-216"0"0,5 3-708 0 0,0 0-512 0 0,5 4-140 0 0</inkml:trace>
  <inkml:trace contextRef="#ctx0" brushRef="#br0" timeOffset="3408.724">11952 3571 248 0 0,'-1'16'2502'0'0,"0"1"0"0"0,-1 0-1 0 0,-1-1 1 0 0,-1 4-2502 0 0,-9 28 4206 0 0,-14 32-4206 0 0,1-5 122 0 0,3 10-234 0 0,3 1 0 0 0,-4 60 112 0 0,-9 176-8665 0 0,27-256 5097 0 0,0-12 1802 0 0</inkml:trace>
  <inkml:trace contextRef="#ctx0" brushRef="#br0" timeOffset="3692.806">11971 5259 112 0 0,'-5'35'2773'0'0,"-1"0"1"0"0,-1 0-1 0 0,-2-1 1 0 0,-2 0-1 0 0,-4 8-2773 0 0,-19 62 1358 0 0,31-92-1398 0 0,-43 173 670 0 0,39-149-1572 0 0,2 0 0 0 0,2 0 1 0 0,1 1-1 0 0,1 8 942 0 0,1-40-613 0 0,0 1 0 0 0,1 0 0 0 0,-1 0 0 0 0,1 0 0 0 0,1-1 0 0 0,-1 1 0 0 0,1 0 0 0 0,0-1 0 0 0,0 1 0 0 0,0-1 0 0 0,1 0 0 0 0,0 0 0 0 0,0 0 0 0 0,0 0 0 0 0,1 0 0 0 0,-1-1 0 0 0,5 5 613 0 0,10 2-1667 0 0</inkml:trace>
  <inkml:trace contextRef="#ctx0" brushRef="#br0" timeOffset="4428.091">17919 3357 1312 0 0,'-22'40'7830'0'0,"7"6"-4434"0"0,-2 51-2747 0 0,8-41 386 0 0,-12 79 246 0 0,0 76-1281 0 0,5 137-1183 0 0,6-117-4823 0 0,-1-96 743 0 0,2-69 3192 0 0</inkml:trace>
  <inkml:trace contextRef="#ctx0" brushRef="#br0" timeOffset="5031.025">17635 5391 96 0 0,'-9'2'1247'0'0,"1"0"1"0"0,0 0-1 0 0,-1-1 0 0 0,0 0 1 0 0,1-1-1 0 0,-1 0 0 0 0,-2 0-1247 0 0,5-1 590 0 0,-1 1 1 0 0,0 0-1 0 0,0 0 0 0 0,0 1 0 0 0,1 0 1 0 0,-1 0-1 0 0,0 1 0 0 0,1-1 1 0 0,-1 2-1 0 0,1-1 0 0 0,0 1-590 0 0,27 3 2071 0 0,53-6-1131 0 0,1-3-1 0 0,14-5-939 0 0,85-4 2 0 0,-102 12-22 0 0,12 3 20 0 0,-64-2-5 0 0,1 2 0 0 0,-1 0 0 0 0,0 1-1 0 0,0 2 1 0 0,0 0 0 0 0,7 4 5 0 0,-24-10 0 0 0,-1 1 0 0 0,1 0 0 0 0,-1 0 0 0 0,0 1 0 0 0,1-1 0 0 0,-1 0 0 0 0,0 1 0 0 0,0-1-1 0 0,0 1 1 0 0,0 0 0 0 0,0 0 0 0 0,0 0 0 0 0,-1 0 0 0 0,1 0 0 0 0,0 0 0 0 0,-1 0 0 0 0,0 0 0 0 0,1 1 0 0 0,0 1 0 0 0,-2-1 1 0 0,0-1 0 0 0,0 1-1 0 0,0-1 1 0 0,0 0 0 0 0,-1 1 0 0 0,1-1 0 0 0,-1 0 0 0 0,1 1-1 0 0,-1-1 1 0 0,0 0 0 0 0,0 0 0 0 0,0 1 0 0 0,0-1 0 0 0,0 0 0 0 0,0 0-1 0 0,-1 0 1 0 0,1 0 0 0 0,-1-1 0 0 0,1 1 0 0 0,-1 0 0 0 0,0-1-1 0 0,0 1 0 0 0,-26 24 151 0 0,-1-2 1 0 0,-1-1-1 0 0,-1-2 0 0 0,-25 14-151 0 0,25-17 349 0 0,1 1 1 0 0,0 2-1 0 0,2 1 1 0 0,0 2-1 0 0,-9 10-349 0 0,34-30 37 0 0,0 0 0 0 0,-1-1 0 0 0,1 1 1 0 0,1 1-1 0 0,-1-1 0 0 0,1 0 0 0 0,-1 0 0 0 0,1 1 0 0 0,0 0 0 0 0,1-1 1 0 0,-1 1-1 0 0,0 4-37 0 0,2-7 5 0 0,0 0 0 0 0,0 1 1 0 0,0-1-1 0 0,1 0 0 0 0,-1 1 1 0 0,1-1-1 0 0,-1 0 0 0 0,1 1 1 0 0,0-1-1 0 0,0 0 0 0 0,0 0 1 0 0,0 0-1 0 0,0 1 0 0 0,0-1 0 0 0,1 0 1 0 0,-1-1-1 0 0,0 1 0 0 0,1 0 1 0 0,0 0-1 0 0,-1-1 0 0 0,1 1 1 0 0,0-1-1 0 0,0 1 0 0 0,0-1 1 0 0,0 0-1 0 0,0 0 0 0 0,1 1-5 0 0,10 4-3 0 0,1 0-1 0 0,-1 0 1 0 0,1-1 0 0 0,0-1-1 0 0,1-1 1 0 0,-1 0-1 0 0,0 0 1 0 0,3-1 3 0 0,41 2-263 0 0,25-1 263 0 0,-48-3-152 0 0,234 0-3798 0 0,-116-8-11960 0 0,96-18 15910 0 0,-180 15-1773 0 0</inkml:trace>
  <inkml:trace contextRef="#ctx0" brushRef="#br0" timeOffset="7976.031">18129 113 532 0 0,'-2'-7'508'0'0,"1"0"0"0"0,-1 0 0 0 0,-1 0 1 0 0,0 0-1 0 0,1 1 0 0 0,-2-1 0 0 0,1 1 0 0 0,-1 0 0 0 0,-2-3-508 0 0,4 6 118 0 0,0 1 0 0 0,1 0 0 0 0,-1-1-1 0 0,1 1 1 0 0,0-1 0 0 0,0 0 0 0 0,0 1 0 0 0,0-1-1 0 0,1 0 1 0 0,-1 0 0 0 0,1 1 0 0 0,-1-1-118 0 0,1 2 19 0 0,0 1 1 0 0,0 0 0 0 0,0-1-1 0 0,0 1 1 0 0,0 0-1 0 0,0-1 1 0 0,0 1 0 0 0,1 0-1 0 0,-1-1 1 0 0,0 1-1 0 0,0-1 1 0 0,0 1 0 0 0,0 0-1 0 0,0-1 1 0 0,1 1 0 0 0,-1 0-1 0 0,0 0 1 0 0,0-1-1 0 0,0 1 1 0 0,1 0 0 0 0,-1-1-1 0 0,0 1 1 0 0,1 0-1 0 0,-1 0 1 0 0,0 0 0 0 0,0-1-1 0 0,1 1 1 0 0,-1 0 0 0 0,0 0-1 0 0,1 0-19 0 0,0 0 65 0 0,1 0-1 0 0,-1 0 0 0 0,0 0 1 0 0,0 0-1 0 0,1 0 1 0 0,-1 0-1 0 0,0 1 0 0 0,0-1 1 0 0,0 0-1 0 0,1 1 1 0 0,-1-1-1 0 0,0 1 1 0 0,0 0-1 0 0,0-1 0 0 0,0 1-64 0 0,12 6 852 0 0,-1 1-1 0 0,1 0 1 0 0,-2 0-1 0 0,1 1 1 0 0,-1 1-1 0 0,-1 0 1 0 0,0 0-1 0 0,0 2-851 0 0,-8-10 138 0 0,-1 1 0 0 0,1 0-1 0 0,-1 0 1 0 0,0 1-1 0 0,0-1 1 0 0,0 0-1 0 0,0 0 1 0 0,-1 0 0 0 0,1 1-1 0 0,-1-1 1 0 0,0 0-1 0 0,0 1 1 0 0,0-1 0 0 0,0 0-1 0 0,-1 2-137 0 0,-12 55 754 0 0,2-19-489 0 0,-3 102 576 0 0,5 1-1 0 0,9 73-840 0 0,-4 78-15 0 0,-88 791 1135 0 0,21-662-967 0 0,15-111 138 0 0,41-198 16 0 0,-1 85-307 0 0,3 87 59 0 0,-51 278-59 0 0,-17-165 206 0 0,37-207-18 0 0,10 1 0 0 0,3 40-188 0 0,5 536 113 0 0,12-183-150 0 0,-7-72 584 0 0,30 219-547 0 0,3-353-12 0 0,7 104 25 0 0,-17-450-42 0 0,1-1-1 0 0,2 0 0 0 0,1 0 1 0 0,2 0-1 0 0,1 0 1 0 0,6 12 29 0 0,-13-42-179 0 0,-1-1 1 0 0,0 0 0 0 0,1-1 0 0 0,0 1 0 0 0,0 0-1 0 0,0 0 1 0 0,0-1 0 0 0,0 1 0 0 0,0-1-1 0 0,1 1 179 0 0,-3-3-101 0 0,0 0 0 0 0,1 0 0 0 0,-1 1 0 0 0,0-1 0 0 0,0 0 0 0 0,1 0 0 0 0,-1 0 0 0 0,0 0 0 0 0,0 0 0 0 0,1 0 0 0 0,-1 0 0 0 0,0 0 0 0 0,0 0 0 0 0,1 0 0 0 0,-1 0 0 0 0,0 0 0 0 0,0 0 0 0 0,1 0 0 0 0,-1 0 0 0 0,0 0 0 0 0,0 0 0 0 0,1 0 0 0 0,-1 0 0 0 0,0 0 0 0 0,0 0 0 0 0,1 0 0 0 0,-1 0-1 0 0,0-1 1 0 0,0 1 0 0 0,0 0 0 0 0,1 0 0 0 0,-1 0 0 0 0,0 0 0 0 0,0-1 0 0 0,0 1 0 0 0,1 0 0 0 0,-1 0 101 0 0,5-21-4999 0 0,4-54-5090 0 0,-8 50 8493 0 0</inkml:trace>
  <inkml:trace contextRef="#ctx0" brushRef="#br0" timeOffset="8968.391">17318 2407 180 0 0,'-12'5'1634'0'0,"10"-4"-1255"0"0,-1 0 1 0 0,0 0-1 0 0,1 0 1 0 0,0 0-1 0 0,-1 0 1 0 0,1 1 0 0 0,0-1-1 0 0,0 1 1 0 0,-1-1-1 0 0,1 1 1 0 0,1 0 0 0 0,-1 0-1 0 0,0 0 1 0 0,0 0-1 0 0,1 0 1 0 0,-1 0 0 0 0,1 1-1 0 0,-2 1-379 0 0,3-3 147 0 0,-1 1-1 0 0,1 0 1 0 0,0-1 0 0 0,0 1-1 0 0,0-1 1 0 0,0 1 0 0 0,0 0-1 0 0,0-1 1 0 0,0 1 0 0 0,0 0-1 0 0,1-1 1 0 0,-1 1 0 0 0,0-1-1 0 0,1 1 1 0 0,-1-1-1 0 0,1 1 1 0 0,0-1 0 0 0,0 1-1 0 0,-1-1 1 0 0,1 0 0 0 0,0 1-1 0 0,0-1 1 0 0,0 0 0 0 0,1 0-1 0 0,-1 0 1 0 0,1 1-147 0 0,1 0 136 0 0,-1-1 1 0 0,1 0 0 0 0,0 0-1 0 0,0 0 1 0 0,0-1-1 0 0,0 1 1 0 0,-1 0 0 0 0,1-1-1 0 0,0 0 1 0 0,0 0-1 0 0,0 0 1 0 0,0 0 0 0 0,0 0-1 0 0,0-1-136 0 0,13-1 186 0 0,-1-2 0 0 0,0 1 0 0 0,0-2 0 0 0,0 0 0 0 0,6-4-186 0 0,18-10 101 0 0,-1-1 0 0 0,0-2 0 0 0,15-14-101 0 0,105-84 85 0 0,-74 55-59 0 0,-1 2-15 0 0,312-224 44 0 0,-383 279 18 0 0,-1 0-1 0 0,2 1 1 0 0,-1 1-1 0 0,1 0 1 0 0,0 1-1 0 0,12-3-72 0 0,-23 7 50 0 0,1 1-1 0 0,-1-1 1 0 0,1 1-1 0 0,-1 0 0 0 0,1-1 1 0 0,-1 1-1 0 0,0 0 1 0 0,1 1-1 0 0,-1-1 0 0 0,1 0 1 0 0,-1 1-1 0 0,1-1 1 0 0,-1 1-1 0 0,0 0 1 0 0,1 0-1 0 0,-1 0 0 0 0,0 0 1 0 0,0 0-1 0 0,1 0 1 0 0,-1 1-1 0 0,0-1 0 0 0,0 1 1 0 0,-1-1-1 0 0,1 1 1 0 0,0 0-1 0 0,0 0 1 0 0,-1 0-1 0 0,1 0 0 0 0,-1 0 1 0 0,0 0-1 0 0,0 0 1 0 0,1 0-1 0 0,-1 1 0 0 0,-1-1 1 0 0,1 0-1 0 0,0 1 1 0 0,0-1-1 0 0,-1 0 0 0 0,0 1 1 0 0,1-1-1 0 0,-1 1-49 0 0,4 29 172 0 0,-2 0 0 0 0,-1 0 0 0 0,-1 0-1 0 0,-2 1 1 0 0,-5 29-172 0 0,-2 30 71 0 0,4-15-39 0 0,0-18-33 0 0,3 0 0 0 0,1 0-1 0 0,4 1 1 0 0,7 42 1 0 0,-7-92-245 0 0,-1 0 0 0 0,1 0 1 0 0,1 0-1 0 0,0-1 0 0 0,0 1 0 0 0,1-1 0 0 0,0 0 0 0 0,1-1 0 0 0,0 1 1 0 0,1 0 244 0 0,-5-6-339 0 0,-1-1 0 0 0,1 0 0 0 0,0 0 0 0 0,0 0 0 0 0,0 0 0 0 0,0 0 0 0 0,0-1 0 0 0,1 1 0 0 0,-1-1 0 0 0,0 1 0 0 0,1-1 0 0 0,-1 0 0 0 0,1 0 0 0 0,-1 0 0 0 0,1 0 0 0 0,0 0 0 0 0,-1-1 0 0 0,1 1 0 0 0,0-1 0 0 0,-1 0 0 0 0,1 1 0 0 0,0-1 0 0 0,0 0 0 0 0,-1-1 0 0 0,1 1 0 0 0,0-1 0 0 0,-1 1 0 0 0,1-1 0 0 0,0 0 0 0 0,-1 0 0 0 0,1 0 0 0 0,-1 0 0 0 0,1 0 0 0 0,-1 0 0 0 0,0-1 0 0 0,1 1 0 0 0,-1-1 0 0 0,0 0 0 0 0,1-1 339 0 0,16-16-2462 0 0</inkml:trace>
  <inkml:trace contextRef="#ctx0" brushRef="#br1" timeOffset="16133.061">17598 822 832 0 0,'0'-1'163'0'0,"0"1"-1"0"0,0 0 1 0 0,0-1 0 0 0,0 1 0 0 0,1 0-1 0 0,-1-1 1 0 0,0 1 0 0 0,0-1-1 0 0,0 1 1 0 0,0 0 0 0 0,0-1 0 0 0,0 1-1 0 0,0 0 1 0 0,0-1 0 0 0,0 1-1 0 0,0 0 1 0 0,0-1 0 0 0,0 1 0 0 0,0-1-1 0 0,0 1 1 0 0,0 0 0 0 0,-1-1-1 0 0,1 1 1 0 0,0 0 0 0 0,0-1 0 0 0,0 1-1 0 0,-1 0 1 0 0,1 0 0 0 0,0-1-1 0 0,0 1 1 0 0,0 0 0 0 0,-1-1 0 0 0,1 1-1 0 0,0 0 1 0 0,-1 0 0 0 0,1 0-1 0 0,0-1 1 0 0,-1 1 0 0 0,1 0-1 0 0,0 0-162 0 0,-13-14 1138 0 0,6 8-984 0 0,-1 1-1 0 0,0 1 1 0 0,-1 0-1 0 0,1 0 1 0 0,-1 1 0 0 0,0 0-1 0 0,0 0 1 0 0,0 1-1 0 0,0 0 1 0 0,0 0 0 0 0,0 1-1 0 0,0 1 1 0 0,-3-1-154 0 0,-20 2 390 0 0,-1 1 1 0 0,1 1-1 0 0,-6 3-390 0 0,-18 2 361 0 0,-312 28 130 0 0,-131-13-491 0 0,-572-42 2447 0 0,133 0-1795 0 0,-120 13-651 0 0,-312 0 63 0 0,-814 81 634 0 0,985-23-728 0 0,531-41 5 0 0,-440-57 25 0 0,614 22-17 0 0,-44-4 35 0 0,438 19 154 0 0,0-4-1 0 0,1-5 1 0 0,-66-21-172 0 0,137 32 200 0 0,21 7-166 0 0,1-1 0 0 0,-1-1 1 0 0,1 1-1 0 0,0-1 0 0 0,-1 0 0 0 0,1-1 1 0 0,0 1-1 0 0,-4-4-34 0 0,31 13 993 0 0,-18-6-978 0 0,1 0 0 0 0,-1-1 0 0 0,0 1 0 0 0,0 1 0 0 0,0-1 0 0 0,1 0 0 0 0,-1 1 0 0 0,0-1 0 0 0,-1 1-15 0 0,-1-1 1 0 0,0 0 1 0 0,-1-1 0 0 0,1 1 0 0 0,-1 0 0 0 0,1 0 0 0 0,-1 0 0 0 0,0-1 0 0 0,1 1 0 0 0,-1 0 0 0 0,0 0 0 0 0,1 0 0 0 0,-1 0 0 0 0,0 0-1 0 0,0 0 1 0 0,0 0 0 0 0,0 0 0 0 0,0 0 0 0 0,0-1 0 0 0,0 1 0 0 0,0 0 0 0 0,0 0 0 0 0,-1 0 0 0 0,1 0 0 0 0,0 0 0 0 0,-1 0 0 0 0,1 0-1 0 0,0-1 1 0 0,-1 1 0 0 0,1 0 0 0 0,-1 0 0 0 0,1 0 0 0 0,-1-1 0 0 0,0 1 0 0 0,1 0 0 0 0,-1-1 0 0 0,0 1 0 0 0,0 0-2 0 0,-10 12 9 0 0,-1 1 0 0 0,-1-2 0 0 0,0 0 0 0 0,-1 0 0 0 0,0-1 0 0 0,-1-1-1 0 0,0 0 1 0 0,0-1 0 0 0,-1-1 0 0 0,0 0 0 0 0,-1-1 0 0 0,-5 0-9 0 0,-17 6 18 0 0,-1-2 0 0 0,-1-2-1 0 0,0-1 1 0 0,-33 1-18 0 0,36-5 54 0 0,-57 3 18 0 0,95-7-56 0 0,0 0 0 0 0,1 0 0 0 0,-1 0 0 0 0,0 0 0 0 0,0 0 0 0 0,0 0 1 0 0,0 0-1 0 0,0 0 0 0 0,0 0 0 0 0,1-1 0 0 0,-1 1 0 0 0,0 0 0 0 0,0 0 1 0 0,0 0-1 0 0,0 0 0 0 0,0 0 0 0 0,0 0 0 0 0,0 0 0 0 0,0-1 0 0 0,0 1 0 0 0,0 0 1 0 0,1 0-1 0 0,-1 0 0 0 0,0 0 0 0 0,0 0 0 0 0,0 0 0 0 0,0-1 0 0 0,0 1 0 0 0,0 0 1 0 0,0 0-1 0 0,0 0 0 0 0,0 0 0 0 0,0 0 0 0 0,0-1 0 0 0,0 1 0 0 0,0 0 0 0 0,0 0 1 0 0,0 0-1 0 0,0 0 0 0 0,-1 0 0 0 0,1-1 0 0 0,0 1 0 0 0,0 0 0 0 0,0 0 0 0 0,0 0 1 0 0,0 0-1 0 0,0 0 0 0 0,0 0 0 0 0,0 0 0 0 0,0-1 0 0 0,-1 1-16 0 0,1 0 4 0 0,0-1 0 0 0,0 1 0 0 0,-1-1 0 0 0,1 0 0 0 0,0 1 0 0 0,0-1 0 0 0,0 0 0 0 0,0 1 1 0 0,0-1-1 0 0,0 1 0 0 0,0-1 0 0 0,0 0 0 0 0,0 1 0 0 0,0-1 0 0 0,0 0 0 0 0,0 1 0 0 0,0-1 0 0 0,1 1 0 0 0,-1-1 0 0 0,0 0 0 0 0,0 1 0 0 0,1-1 0 0 0,-1 1 0 0 0,0-1 0 0 0,1 1 0 0 0,-1-1 0 0 0,1 0-4 0 0,-1 1-3 0 0,0 0-2 0 0,0 0-2 0 0,0 0 1 0 0,0 0-3 0 0,0 0 4 0 0,0 0 1 0 0,0 0 1 0 0,0 0 6 0 0,0 0 1 0 0,0 0 2 0 0,0 0 8 0 0,-35-8 186 0 0,-14 11-194 0 0,1 2 0 0 0,1 2 0 0 0,-38 11-6 0 0,-13 1-10 0 0,-411 56 32 0 0,-3-23 0 0 0,-230-15-22 0 0,435-35-2 0 0,-94-19 2 0 0,228 1-24 0 0,0-8 1 0 0,2-7-1 0 0,-11-11 24 0 0,-204-65 85 0 0,382 106-84 0 0,1-1-1 0 0,-1 1 0 0 0,1 0 0 0 0,-1 1 0 0 0,0-1 0 0 0,1 1 0 0 0,-1-1 0 0 0,0 1 0 0 0,0 0 0 0 0,1 0 0 0 0,-1 1 1 0 0,-1-1-1 0 0,3 1-3 0 0,0 0 1 0 0,1 1 0 0 0,-1-1-1 0 0,1 0 1 0 0,-1 0 0 0 0,1 1-1 0 0,0-1 1 0 0,-1 1 0 0 0,1-1-1 0 0,0 1 1 0 0,0 0 0 0 0,0-1-1 0 0,0 1 1 0 0,0 0 0 0 0,1 0-1 0 0,-1 0 1 0 0,0-1-1 0 0,1 1 1 0 0,-1 0 0 0 0,1 0-1 0 0,0 0 1 0 0,0 0 0 0 0,0 1 2 0 0,-6 42-9 0 0,2 1-1 0 0,2-1 1 0 0,3 21 9 0 0,-1 20 3 0 0,-6 40-12 0 0,-18 94 9 0 0,-35 125-13 0 0,18-115 22 0 0,6 2 26 0 0,9 1 0 0 0,6 129-35 0 0,37 240 143 0 0,25 0-116 0 0,15 321-10 0 0,-61-186 119 0 0,-29-1 194 0 0,19-497-274 0 0,-11 263-17 0 0,22 37-39 0 0,10-408-1 0 0,5 0 0 0 0,8 7 1 0 0,-4-53 2 0 0,3-1 1 0 0,4-1-1 0 0,23 51-2 0 0,-34-102 18 0 0,1-1 1 0 0,2-1-1 0 0,1 0 0 0 0,11 15-18 0 0,-19-34 5 0 0,0 0 0 0 0,1-1 1 0 0,0 0-1 0 0,1-1 0 0 0,0 1 0 0 0,1-2 0 0 0,0 0 1 0 0,0 0-1 0 0,0-1 0 0 0,1 0 0 0 0,0-1 1 0 0,9 3-6 0 0,15 4 11 0 0,0-2 1 0 0,1-2-1 0 0,0-1 1 0 0,1-2-1 0 0,24 0-11 0 0,61 0 36 0 0,9-6-36 0 0,-71 0 7 0 0,837-32 70 0 0,-582 16-63 0 0,2942-104-25 0 0,1345-83 131 0 0,-1538 45-146 0 0,-2558 140-122 0 0,782-24 392 0 0,-1 31-1993 0 0,-1287 11 1736 0 0,241-1-3985 0 0,-82-11-1537 0 0,-153 12 4942 0 0,1 0 0 0 0,0-1 0 0 0,-1-1 1 0 0,1 1-1 0 0,-1-1 0 0 0,1 0 0 0 0,-1-1 0 0 0,0 0 1 0 0,0 0-1 0 0,0-1 0 0 0,0 1 0 0 0,-1-2 1 0 0,1 1-1 0 0,4-5 593 0 0,2-9-1395 0 0</inkml:trace>
  <inkml:trace contextRef="#ctx0" brushRef="#br1" timeOffset="16961.491">10934 8171 712 0 0,'-9'-1'440'0'0,"0"-1"0"0"0,0 0 1 0 0,0-1-1 0 0,0 0 0 0 0,0 0 0 0 0,1-1 1 0 0,-1 0-1 0 0,-4-4-440 0 0,11 7 36 0 0,0 0 1 0 0,0-1-1 0 0,0 1 1 0 0,1-1-1 0 0,-1 1 1 0 0,0-1 0 0 0,1 1-1 0 0,0-1 1 0 0,-1 0-1 0 0,1 0 1 0 0,0 0-1 0 0,0 0 1 0 0,0 0-1 0 0,0 0 1 0 0,0 0-1 0 0,0 0 1 0 0,1 0 0 0 0,-1-1-1 0 0,1 1 1 0 0,-1 0-1 0 0,1 0 1 0 0,0 0-1 0 0,0-1 1 0 0,0 1-1 0 0,0 0 1 0 0,0 0-1 0 0,1-1 1 0 0,-1 1 0 0 0,1 0-1 0 0,-1 0 1 0 0,1 0-1 0 0,0 0 1 0 0,0-1-1 0 0,0 1 1 0 0,0 0-1 0 0,0 1 1 0 0,1-2-37 0 0,8-24 1962 0 0,-10 17 2438 0 0,18 20-3751 0 0,2 0 0 0 0,-1-1 0 0 0,1-2 0 0 0,0 0 0 0 0,20 4-649 0 0,3 2 201 0 0,92 29-68 0 0,13 3-21 0 0,118 54-112 0 0,-222-79-6 0 0,-1 1-1 0 0,-1 2 1 0 0,-1 3-1 0 0,-1 0 1 0 0,-1 3-1 0 0,-1 1 1 0 0,-2 2-1 0 0,-1 2 7 0 0,-25-23-29 0 0,0 0-1 0 0,0 1 1 0 0,-1-1-1 0 0,-1 2 1 0 0,0-1-1 0 0,-1 2 1 0 0,0-1-1 0 0,-1 0 1 0 0,0 1-1 0 0,-1 3 30 0 0,-3-9-34 0 0,0 0 0 0 0,0 0 0 0 0,-1 0 0 0 0,-1 0 0 0 0,1 1 0 0 0,-2-1 0 0 0,1 0 0 0 0,-1 0 0 0 0,0 0 0 0 0,0 0 0 0 0,-1 0 0 0 0,0 0 0 0 0,-1 0 0 0 0,0 0 0 0 0,0-1 0 0 0,0 1 0 0 0,-1-1 0 0 0,0 0 0 0 0,-1 0 34 0 0,-7 9 0 0 0,-1 1 0 0 0,-1-2 0 0 0,0 0 0 0 0,-1-1 0 0 0,0 0 0 0 0,-1-2 1 0 0,-1 1-1 0 0,0-2 0 0 0,-1 0 0 0 0,0-1 0 0 0,-3 0 0 0 0,-36 16 563 0 0,-2-3 0 0 0,-59 15-563 0 0,-26-1 2388 0 0,-122 14-2388 0 0,153-32-479 0 0,113-19 364 0 0,0 0 0 0 0,0 1 0 0 0,0-1 1 0 0,0 0-1 0 0,-1 0 0 0 0,1 0 1 0 0,0 0-1 0 0,0 0 0 0 0,0 0 0 0 0,0 1 1 0 0,-1-1-1 0 0,1 0 0 0 0,0 0 0 0 0,0 0 1 0 0,0 0-1 0 0,0 0 0 0 0,-1 0 1 0 0,1 0-1 0 0,0 0 0 0 0,0 0 0 0 0,0 0 1 0 0,-1 0-1 0 0,1 0 0 0 0,0 0 1 0 0,0 0-1 0 0,0 0 0 0 0,-1 0 0 0 0,1 0 1 0 0,0 0-1 0 0,0 0 0 0 0,0-1 0 0 0,0 1 1 0 0,-1 0-1 0 0,1 0 0 0 0,0 0 1 0 0,0 0-1 0 0,0 0 0 0 0,0 0 0 0 0,0-1 1 0 0,-1 1-1 0 0,1 0 0 0 0,0 0 1 0 0,0 0-1 0 0,0 0 0 0 0,0 0 0 0 0,0-1 1 0 0,0 1-1 0 0,0 0 0 0 0,0 0 0 0 0,0 0 1 0 0,-1-1-1 0 0,1 1 115 0 0,11-10-3966 0 0,31-20-300 0 0,-27 21 2974 0 0,21-17-636 0 0</inkml:trace>
  <inkml:trace contextRef="#ctx0" brushRef="#br1" timeOffset="18073.012">10724 339 1820 0 0,'-3'2'649'0'0,"0"0"0"0"0,0-1 0 0 0,0 1 0 0 0,0-1 0 0 0,-1 0 0 0 0,1 0 0 0 0,-1 0 0 0 0,1 0 0 0 0,0-1 0 0 0,-1 1 0 0 0,0-1-649 0 0,-22 5 1094 0 0,-25 16-669 0 0,1 3 0 0 0,1 1-1 0 0,0 4-424 0 0,-140 92 177 0 0,168-107-71 0 0,-75 49 869 0 0,3 4 0 0 0,4 4 0 0 0,-27 32-975 0 0,104-92 97 0 0,1 0-1 0 0,1 1 0 0 0,0 1 1 0 0,1 0-1 0 0,0 0 0 0 0,1 1 1 0 0,0 0-1 0 0,1 0 0 0 0,-2 8-96 0 0,7-16 29 0 0,0 1 0 0 0,0-1 0 0 0,1 1-1 0 0,0 0 1 0 0,0-1 0 0 0,0 1-1 0 0,1 0 1 0 0,0 0 0 0 0,1-1 0 0 0,-1 1-1 0 0,1 0 1 0 0,1 0 0 0 0,-1-1-1 0 0,1 1 1 0 0,0-1 0 0 0,1 0 0 0 0,-1 1-1 0 0,1-1 1 0 0,1 0 0 0 0,-1-1-1 0 0,1 1 1 0 0,0-1 0 0 0,1 2-29 0 0,6 5 48 0 0,1 0 0 0 0,0-1 0 0 0,0-1-1 0 0,1 0 1 0 0,1 0 0 0 0,0-1 0 0 0,0-1 0 0 0,0 0 0 0 0,14 4-48 0 0,16 5-595 0 0,1-2 1 0 0,37 8 594 0 0,-11-7-3082 0 0,0-4 1 0 0,1-2-1 0 0,0-4 1 0 0,35-2 3081 0 0,-59-5-1927 0 0</inkml:trace>
  <inkml:trace contextRef="#ctx0" brushRef="#br1" timeOffset="18989.557">6 5651 880 0 0,'-6'-28'5651'0'0,"8"24"-3208"0"0,5 18-1673 0 0,0 8-222 0 0,0 1 0 0 0,-2 0 0 0 0,0 0 0 0 0,-2 1 1 0 0,-1-1-1 0 0,0 1-548 0 0,8 65 927 0 0,-3-51-537 0 0,1 0 1 0 0,2-1-1 0 0,2 0 0 0 0,15 33-390 0 0,-21-56 54 0 0,1-1 1 0 0,0-1-1 0 0,1 0 1 0 0,0 0-1 0 0,1 0 0 0 0,0-1 1 0 0,1 0-1 0 0,0-1 0 0 0,1 0 1 0 0,0 0-1 0 0,1-2 0 0 0,-1 1 1 0 0,2-1-1 0 0,9 4-54 0 0,-2-3 85 0 0,1-2 1 0 0,0 0-1 0 0,1-1 0 0 0,-1-1 0 0 0,1-1 1 0 0,0-1-1 0 0,0-1 0 0 0,0-1 0 0 0,0-1 1 0 0,0-1-1 0 0,0-1 0 0 0,4-1-85 0 0,31-7 64 0 0,-1-1-1 0 0,0-3 1 0 0,-1-3 0 0 0,5-4-64 0 0,26-12-33 0 0,-1-4 0 0 0,-2-4 0 0 0,-2-3 0 0 0,70-52 33 0 0,-118 73-628 0 0,-2-1 0 0 0,10-12 628 0 0,-28 23-1135 0 0,0 0-1 0 0,-1 0 1 0 0,-1-1 0 0 0,0-1-1 0 0,-1 0 1 0 0,2-5 1135 0 0,-10 17-376 0 0,0 0 1 0 0,-1 0-1 0 0,1 0 0 0 0,-1 0 1 0 0,0 0-1 0 0,0 0 0 0 0,0-1 0 0 0,0 1 1 0 0,-1 0-1 0 0,1 0 0 0 0,-1-1 1 0 0,0 1-1 0 0,0 0 0 0 0,0-1 0 0 0,0 1 1 0 0,-1 0-1 0 0,1-1 0 0 0,-1 1 1 0 0,0-1 375 0 0,-8-11-1650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6:05.3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11.22266"/>
      <inkml:brushProperty name="anchorY" value="-4485.21631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302.85449"/>
      <inkml:brushProperty name="anchorY" value="-5167.7983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561.70898"/>
      <inkml:brushProperty name="anchorY" value="-6168.76709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464.65039"/>
      <inkml:brushProperty name="anchorY" value="-14450.44727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447.71289"/>
      <inkml:brushProperty name="anchorY" value="-14737.9521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783.92578"/>
      <inkml:brushProperty name="anchorY" value="-15726.51074"/>
      <inkml:brushProperty name="scaleFactor" value="0.5"/>
    </inkml:brush>
  </inkml:definitions>
  <inkml:trace contextRef="#ctx0" brushRef="#br0">5 7916 1084 0 0,'0'0'0'0'0,"0"0"1368"0"0,-1 0 89 0 0,0-2-250 0 0,0 1-636 0 0,1-1-231 0 0,-1 1-164 0 0,1 0-67 0 0,-1-1-4 0 0,1 2 33 0 0,1-1 58 0 0,1 1 46 0 0,1-1 54 0 0,2 0 34 0 0,2-1 0 0 0,3 0 1 0 0,1-1-8 0 0,4 0-25 0 0,1 0-22 0 0,3-1-24 0 0,3-1 4 0 0,3 1 1 0 0,2-2 7 0 0,3 1 22 0 0,4-2 14 0 0,2 0-45 0 0,4-1-36 0 0,3 0-67 0 0,4-1-50 0 0,3 0-54 0 0,4 0-24 0 0,5 0-13 0 0,4 0-6 0 0,4 0 9 0 0,4 0 2 0 0,5 0-1 0 0,3 0 1 0 0,3-1-9 0 0,4 1-7 0 0,4 0-8 0 0,4-1 1 0 0,4 1-10 0 0,4 0 21 0 0,4 0-12 0 0,3-1 14 0 0,3 1-8 0 0,1-1 3 0 0,3-1-10 0 0,1 0 2 0 0,3 0-1 0 0,2-1 19 0 0,2 0-6 0 0,2 0 3 0 0,1 0 0 0 0,1-1-19 0 0,3 2 57 0 0,2-1 34 0 0,2 1 30 0 0,0 1 16 0 0,2 1 18 0 0,1 0 11 0 0,0 1 4 0 0,3 0 19 0 0,1 1 14 0 0,1 0 16 0 0,1 0-40 0 0,2 1-52 0 0,2 0-38 0 0,2 1-13 0 0,2-1-26 0 0,3 1-19 0 0,1 0-6 0 0,3 0-5 0 0,2 1-10 0 0,3 1-7 0 0,1 1 20 0 0,2-1-11 0 0,0 1-6 0 0,0 0 7 0 0,0 1-3 0 0,0 0 6 0 0,-2 1-6 0 0,-3 1 6 0 0,-3 1-16 0 0,-3 1 5 0 0,-2 2 8 0 0,-4 1-4 0 0,-4 1 12 0 0,-5 1-4 0 0,-5 2-7 0 0,-3 0 7 0 0,-6 1-12 0 0,-4 0 8 0 0,-4 1 2 0 0,-6 0-1 0 0,-7 0-8 0 0,-5 0 2 0 0,-7-1-5 0 0,-6 1 0 0 0,-8-1-4 0 0,-5-1-4 0 0,-7 0 5 0 0,-6-1-2 0 0,-6 0 6 0 0,-6-2-2 0 0,-5 0 11 0 0,-6-2 6 0 0,-5 0-2 0 0,-5 0 7 0 0,-4-2-6 0 0,-5-1 15 0 0,-4-1-13 0 0,-4 0 9 0 0,-2-1-3 0 0,-3-1 1 0 0,-3-1-4 0 0,-3 0-4 0 0,-2-1 5 0 0,-2-1-2 0 0,-3-1-8 0 0,-1 0 30 0 0,-2 0 29 0 0,-2-1 11 0 0,0 0 10 0 0,-1 0-5 0 0,-1 1-12 0 0,1-1-47 0 0,-1 1-11 0 0,2 0-15 0 0,0 0-8 0 0,2 2-23 0 0,1 0-107 0 0,1 1-251 0 0,1 0-267 0 0,0 2-338 0 0,1 1-472 0 0,-2 1-439 0 0,0 1-287 0 0,-2 1 82 0 0,-2 0 195 0 0,-1-1 422 0 0,2 1 985 0 0</inkml:trace>
  <inkml:trace contextRef="#ctx0" brushRef="#br1" timeOffset="1856.079">9337 7650 748 0 0,'0'0'0'0'0,"-1"-1"964"0"0,-1-1-9 0 0,-1 0-320 0 0,0 0-319 0 0,-1 0-126 0 0,-1 0-104 0 0,2 1-42 0 0,-1 0 12 0 0,2 1 46 0 0,1 0 66 0 0,1 0 50 0 0,0 0 58 0 0,2 1 32 0 0,0-1-16 0 0,1 1-41 0 0,0-1-29 0 0,0 0-38 0 0,0 0-27 0 0,0 0-6 0 0,0 0-11 0 0,0-1-22 0 0,-1 1-22 0 0,1-2-29 0 0,-1 1-32 0 0,0 0-26 0 0,-1 0-15 0 0,1 0-9 0 0,-1 1-4 0 0,1-1-5 0 0,0 2 5 0 0,0-1 8 0 0,0 1-12 0 0,0 0 0 0 0,0 0-19 0 0,0 0 14 0 0,1 0-19 0 0,0 0 23 0 0,0 0 8 0 0,0-1 12 0 0,1-1 2 0 0,0 0 6 0 0,0-1 14 0 0,0 0-9 0 0,0-1 8 0 0,-1-1 17 0 0,2 1-18 0 0,-1-1 15 0 0,0 1 5 0 0,1-1 13 0 0,-1 0 34 0 0,1-1 34 0 0,1 2 16 0 0,0-1 23 0 0,0 0-13 0 0,0 1-21 0 0,1 0-27 0 0,1 0-46 0 0,-1 1-17 0 0,0 0-14 0 0,-1 2-19 0 0,0 0 4 0 0,-1 1-13 0 0,0 0 13 0 0,-2 1-14 0 0,1-1 5 0 0,-1 1-7 0 0,-1-1 16 0 0,-1 1-5 0 0,0 0 2 0 0,-1-1 14 0 0,0 0 10 0 0,0-1 54 0 0,0 0 28 0 0,0 0 47 0 0,0 0 15 0 0,-1-1 19 0 0,2 0-25 0 0,-1-1-4 0 0,1 0-24 0 0,1-1 1 0 0,-1 0-7 0 0,2 0-13 0 0,0 0-16 0 0,1 0-19 0 0,1 0-25 0 0,0 1-23 0 0,1 0-1 0 0,1 0-11 0 0,1 1 6 0 0,0 1 16 0 0,1-1-10 0 0,1 2 0 0 0,0-1 6 0 0,2 1-17 0 0,1 0 0 0 0,0 0-9 0 0,2 0 6 0 0,0-1 2 0 0,0 1-6 0 0,0 0-2 0 0,1-1 1 0 0,-1 0-10 0 0,0 0 7 0 0,-1 0-8 0 0,-1 0-2 0 0,0 0 1 0 0,-1 0 4 0 0,-1 0-7 0 0,0-1 3 0 0,0 1 8 0 0,0-1-11 0 0,-1 1 8 0 0,0-1 2 0 0,-1 0-6 0 0,0-1-2 0 0,-1 1 1 0 0,-1 0-1 0 0,-1-1 0 0 0,-1 1-5 0 0,-1-1-3 0 0,-1 1 6 0 0,-1 0-8 0 0,0 0 3 0 0,-1 0-1 0 0,-1 1-9 0 0,0-1 2 0 0,-1 1-1 0 0,-1-1 0 0 0,0 1-5 0 0,-2 1 11 0 0,0 0-8 0 0,-2 0 17 0 0,-1 2-10 0 0,0 0 9 0 0,0 0-8 0 0,0 1 3 0 0,0-1 8 0 0,2 0-11 0 0,0 0 12 0 0,1-1-3 0 0,1 1 1 0 0,0-2 9 0 0,1 1-11 0 0,1-2-6 0 0,1 1-32 0 0,-1-1-84 0 0,1 0-86 0 0,0 0-114 0 0,1 1-108 0 0,-1-1-61 0 0,0 0 9 0 0,0 1 53 0 0,0-1 98 0 0,0 0 89 0 0,1 1 105 0 0,0-1 75 0 0,0 0 56 0 0,-1 1 18 0 0,1-1 35 0 0,0 0 18 0 0,0 0 58 0 0,1-1 47 0 0,0 0 43 0 0,1-1 31 0 0,1 0 25 0 0,0-1-31 0 0,1-1-35 0 0,0 0-37 0 0,1 0-45 0 0,-1 0-33 0 0,1 0-34 0 0,0 0-18 0 0,-1 1-12 0 0,0 0-19 0 0,0 1 13 0 0,-1 0-15 0 0,-1 1 0 0 0,0 1 0 0 0,0-1-1 0 0,0 1 0 0 0,-1 1 4 0 0,0 0 0 0 0,0 0 28 0 0,1 0 20 0 0,-1 0 33 0 0,0 0 36 0 0,0 0 39 0 0,1 0 22 0 0,0 0 3 0 0,1-1-7 0 0,0 0-2 0 0,2 0-27 0 0,0 0 2 0 0,2 0 3 0 0,1-1 11 0 0,1 1 20 0 0,1 0 10 0 0,1-1 4 0 0,2 1-5 0 0,2 0-6 0 0,1 0-22 0 0,2 0-18 0 0,1 0-30 0 0,1 0-2 0 0,2 1-12 0 0,1 0-18 0 0,1-1 0 0 0,1 2-20 0 0,0-1-23 0 0,2 1-9 0 0,1-1-19 0 0,0 1-10 0 0,2 0 1 0 0,-1 1-16 0 0,1 0 9 0 0,-1 0-13 0 0,-1 0 3 0 0,0 1-10 0 0,-3 0-3 0 0,-3 0-36 0 0,-2 0-168 0 0,-3 1-165 0 0,-3 0-184 0 0,-3-1-220 0 0,-4 0-207 0 0,-2 0-86 0 0,-4-1-66 0 0,-2 1-3 0 0,-3-2 38 0 0,-2 1 98 0 0,-2-1 101 0 0,-2 1 69 0 0,-2-1 67 0 0,-1 1 131 0 0,1-1 503 0 0</inkml:trace>
  <inkml:trace contextRef="#ctx0" brushRef="#br2" timeOffset="3956.415">853 399 908 0 0,'0'0'0'0'0,"0"-2"1868"0"0,-1-2 201 0 0,-1-2 41 0 0,0-3-700 0 0,0 0-757 0 0,0 0-256 0 0,2 2-230 0 0,2 1-75 0 0,4 2-60 0 0,4 1 3 0 0,3 2-26 0 0,4 0 15 0 0,3 0-10 0 0,4 1 8 0 0,4 0-8 0 0,3-1 22 0 0,4 1 26 0 0,5-1 35 0 0,4 0 54 0 0,6 1 35 0 0,4 0 60 0 0,6-1-11 0 0,7 2 0 0 0,6-1-17 0 0,7 1-42 0 0,5 0-36 0 0,6 1-40 0 0,3 1-49 0 0,5 1-19 0 0,3 1-19 0 0,4 1-21 0 0,5 0 22 0 0,4 1-18 0 0,4 1 10 0 0,5 0-8 0 0,2 0 3 0 0,5 0-6 0 0,4 1-3 0 0,4-1 10 0 0,4 0-3 0 0,5-1 10 0 0,4 0-7 0 0,3 0-16 0 0,5-2 14 0 0,4 1 0 0 0,3-2-6 0 0,4 0-2 0 0,3 1 24 0 0,2-1-21 0 0,2 1 12 0 0,1 0-9 0 0,0 1-2 0 0,0 0-8 0 0,-1 1 10 0 0,-2 1 2 0 0,-2 0-1 0 0,-2 0 6 0 0,-4 1 7 0 0,-2-1-15 0 0,-3 0 10 0 0,-3 1 1 0 0,-3-2-6 0 0,-4 0 12 0 0,-3-1-12 0 0,-3-1-2 0 0,-2 1 15 0 0,-1-2-5 0 0,-2 0 7 0 0,-1 0-2 0 0,-1-1-13 0 0,1 0 9 0 0,-1-1-13 0 0,1 1 12 0 0,-2 1-8 0 0,0-1 8 0 0,-2 2-8 0 0,-2-1-6 0 0,-3 1 1 0 0,-1 0 8 0 0,-3 0-2 0 0,-4 2 1 0 0,-5-1 9 0 0,-6 0-7 0 0,-5 1-6 0 0,-6 0 1 0 0,-5 1-10 0 0,-5-1 11 0 0,-5 0-3 0 0,-4-1 10 0 0,-6 0-2 0 0,-5-1 10 0 0,-5 0-11 0 0,-5-2 3 0 0,-6 0-1 0 0,-5-1 0 0 0,-3 0 0 0 0,-5-2 5 0 0,-3 1-2 0 0,-4-2 6 0 0,-3 1 105 0 0,-3-1 41 0 0,-3-1 56 0 0,-2 1 34 0 0,-4 0 7 0 0,-3 0-100 0 0,-2 1-35 0 0,-3 0-52 0 0,-3 1-25 0 0,-1 0-9 0 0,-2 1 40 0 0,-2 1 34 0 0,-2 2 16 0 0,-1 1 9 0 0,-1 3 5 0 0,-1 3-32 0 0,-3 3-37 0 0,-1 5-15 0 0,-2 5-9 0 0,-3 6-19 0 0,0 4-1 0 0,-3 6-16 0 0,0 6 9 0 0,-1 4-18 0 0,-1 6 10 0 0,0 4 85 0 0,1 5 17 0 0,1 4 25 0 0,0 4 12 0 0,0 3 5 0 0,1 2-88 0 0,-1 2 30 0 0,-1 2 33 0 0,0 2 34 0 0,-1 2 77 0 0,-1 3 86 0 0,0 4 99 0 0,1 2 56 0 0,-1 2 47 0 0,1 3 5 0 0,-1 2-37 0 0,2 1-99 0 0,0 3-72 0 0,2 3-63 0 0,1 3-62 0 0,2 2-28 0 0,1 2-37 0 0,2 2-14 0 0,-1 1-27 0 0,1 2-4 0 0,0 2-21 0 0,0 1 0 0 0,-1 1 13 0 0,0 0-14 0 0,-1 1 9 0 0,-2-1 2 0 0,-1 0 4 0 0,0 0-6 0 0,0 0-6 0 0,1 0 6 0 0,0-3-12 0 0,1-2-2 0 0,1-1 6 0 0,3-2 2 0 0,2-2-20 0 0,4-2 2 0 0,4-2-24 0 0,3-3-9 0 0,3-3-27 0 0,3-3 6 0 0,1-4-9 0 0,5 14-12 0 0,2-1 22 0 0,-2-4-13 0 0,0-5 0 0 0,-3-6-4 0 0,-1-8 6 0 0,-4-6-17 0 0,-1-5-14 0 0,-2-5-10 0 0,-1-5-4 0 0,-3-3-19 0 0,-2-3 0 0 0,-1-4-20 0 0,-2-2-9 0 0,-2-3-22 0 0,-1-2-24 0 0,-1-3-23 0 0,-1-2 9 0 0,-1-3-6 0 0,0-4 15 0 0,0-2 43 0 0,1-4 25 0 0,0-2 30 0 0,0-3 23 0 0,1-2 11 0 0,0-2 9 0 0,0-4 0 0 0,1-1 6 0 0,0-3 3 0 0,0-2-1 0 0,0-2 1 0 0,-1-1-5 0 0,1-2-12 0 0,-1-1-77 0 0,0 0-114 0 0,0-2-154 0 0,0 0-155 0 0,-1-2-150 0 0,-1 0-87 0 0,1-1-46 0 0,-1-1-43 0 0,0-1-46 0 0,-1 0-85 0 0,0-1-65 0 0,-1-1-124 0 0,-1-2-207 0 0,1 0-369 0 0,0-3-361 0 0,1-3 25 0 0,1-3 117 0 0,0-4 338 0 0,2 2 869 0 0</inkml:trace>
  <inkml:trace contextRef="#ctx0" brushRef="#br3" timeOffset="4689.503">6231 0 12 0 0,'0'0'0'0'0,"-1"1"1076"0"0,0 2 224 0 0,-2 0 25 0 0,-1 1-250 0 0,-1 1-269 0 0,0 0-131 0 0,-1 1-61 0 0,1 1-46 0 0,0-1-12 0 0,1 2-21 0 0,1-1-34 0 0,0 1-24 0 0,2 1 13 0 0,0-1 7 0 0,2 0 2 0 0,2 1 47 0 0,1 1 38 0 0,3 0-16 0 0,4 1-61 0 0,3 2-74 0 0,5 0-30 0 0,5 1-103 0 0,6 2-62 0 0,5 0-41 0 0,5 1-30 0 0,4 2-78 0 0,2 2-42 0 0,2 2-23 0 0,-1 2-18 0 0,-1 2-4 0 0,-2 3-2 0 0,-3 4-4 0 0,-6 1 0 0 0,-4 3-4 0 0,-7 3 5 0 0,-6 2 8 0 0,-7 1 7 0 0,-9 2-11 0 0,-9 0 32 0 0,-8 0 127 0 0,-9 0 53 0 0,-7-2 116 0 0,-7-1 113 0 0,-6-2 63 0 0,-4-1-80 0 0,-4-4-50 0 0,0-1-99 0 0,0-3-134 0 0,1-3-84 0 0,5-1-116 0 0,6-2-391 0 0,5-1-750 0 0,7-2-1080 0 0,8 0-792 0 0,7-1-292 0 0,7-1 141 0 0,8-1 649 0 0,8 0 1027 0 0,1-5 1477 0 0</inkml:trace>
  <inkml:trace contextRef="#ctx0" brushRef="#br4" timeOffset="5545.908">9940 4081 504 0 0,'0'0'0'0'0,"1"-1"1684"0"0,1-1 248 0 0,1-2 64 0 0,2 0-451 0 0,0-1-656 0 0,3 1-151 0 0,0 1-20 0 0,2 2 144 0 0,1 4 157 0 0,1 4 65 0 0,-1 4-30 0 0,1 3-104 0 0,0 4-164 0 0,-1 4-148 0 0,1 1-45 0 0,1 3-17 0 0,1 3-6 0 0,1 2-49 0 0,2 1-66 0 0,2 3-72 0 0,3 1-112 0 0,3 0-80 0 0,4-1-44 0 0,5-2-27 0 0,6-3-51 0 0,7-3-23 0 0,7-5-25 0 0,7-6-2 0 0,7-6-16 0 0,8-7-11 0 0,5-6-3 0 0,5-7 0 0 0,1-5-6 0 0,1-5-3 0 0,-2-4 1 0 0,-5-2-6 0 0,-7-2-3 0 0,-7-2 1 0 0,-9-1-6 0 0,-10 0-7 0 0,-9-2 6 0 0,-11 2-50 0 0,-8 0-167 0 0,-10 0-198 0 0,-6 2-236 0 0,-7 2-352 0 0,-6 2-407 0 0,-5 3-242 0 0,-5 4-410 0 0,-3 3-454 0 0,-2 4-167 0 0,-1 3 226 0 0,-2 4 281 0 0,-1 4 544 0 0,5 0 1095 0 0</inkml:trace>
  <inkml:trace contextRef="#ctx0" brushRef="#br5" timeOffset="6665.548">6380 6758 32 0 0,'0'0'0'0'0,"1"-1"1184"0"0,1-2 150 0 0,1-2 31 0 0,-1-1-373 0 0,1-3-461 0 0,-1 1-206 0 0,0-1-113 0 0,-1 1-48 0 0,0 0-34 0 0,0 0-8 0 0,-1 1-28 0 0,0 0-8 0 0,1 1-14 0 0,-1 0-17 0 0,0 1-15 0 0,1 2-11 0 0,-1 1-23 0 0,1 1 6 0 0,0 1-23 0 0,-1 2 24 0 0,1 0-17 0 0,-1 2 10 0 0,2 0 2 0 0,-1 0 4 0 0,1 1 42 0 0,1-1 62 0 0,0 1 65 0 0,0-1 95 0 0,0-1 79 0 0,0 0 71 0 0,0-1 55 0 0,0 0 27 0 0,-1 0 22 0 0,0 0 13 0 0,0 0 32 0 0,-2-1 15 0 0,-1 1 18 0 0,-1 1-31 0 0,-2 2-17 0 0,-2 1-56 0 0,-5 2-30 0 0,-5 5-38 0 0,-5 3 25 0 0,-8 4 12 0 0,-7 6 61 0 0,-9 4 106 0 0,-7 4 35 0 0,-9 3-9 0 0,-6 4 12 0 0,-5 3-72 0 0,-4 1-162 0 0,-2 2-61 0 0,-1 0-57 0 0,0 0-76 0 0,1-1-48 0 0,2 0-12 0 0,5-2-17 0 0,3-1-22 0 0,8-1-5 0 0,6 0-20 0 0,9-2 10 0 0,10 0-19 0 0,10 0 14 0 0,12 0 1 0 0,12 0-1 0 0,12 0-13 0 0,12 0-15 0 0,13-1-29 0 0,11 0-26 0 0,30 6 0 0 0,13-3-64 0 0,11-1-16 0 0,5-4-50 0 0,1-3-126 0 0,0-4-216 0 0,-4-2-364 0 0,-4-3-459 0 0,-8-2-645 0 0,-6-2-669 0 0,-9-1-810 0 0,-8-3-77 0 0,-9-2 189 0 0,-10-2 576 0 0,-10-2 709 0 0,-12-2 1418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6:19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378 195 1176 0 0,'2'-1'370'0'0,"0"1"-1"0"0,0 0 0 0 0,0 0 1 0 0,0 0-1 0 0,-1 1 1 0 0,1-1-1 0 0,0 0 0 0 0,0 1 1 0 0,0-1-1 0 0,-1 1 1 0 0,1-1-1 0 0,0 1 0 0 0,0 0 1 0 0,-1 0-1 0 0,2 1-369 0 0,-1 0 108 0 0,-1-1 0 0 0,0 1-1 0 0,0 0 1 0 0,1 0 0 0 0,-1 0-1 0 0,-1 1 1 0 0,1-1-1 0 0,0 0 1 0 0,0 0 0 0 0,-1 0-1 0 0,1 1 1 0 0,-1-1 0 0 0,0 2-108 0 0,1-1 6 0 0,0 1 1 0 0,-1 0 0 0 0,1 0-1 0 0,-1 0 1 0 0,0 0-1 0 0,0 0 1 0 0,-1 0 0 0 0,1-1-1 0 0,-1 1 1 0 0,0 0 0 0 0,0 0-1 0 0,0 0 1 0 0,0-1-1 0 0,-1 1 1 0 0,1 0 0 0 0,-1-1-1 0 0,0 0 1 0 0,0 1 0 0 0,0-1-1 0 0,-1 0 1 0 0,1 0-1 0 0,-1 0 1 0 0,0 0 0 0 0,1-1-1 0 0,-1 1 1 0 0,-1-1 0 0 0,0 1-7 0 0,-2 0 58 0 0,0 0 0 0 0,0 0 0 0 0,0-1 0 0 0,0 0 0 0 0,0 0 0 0 0,-1 0 0 0 0,1-1 1 0 0,-1 0-1 0 0,1 0 0 0 0,-1-1 0 0 0,1 0 0 0 0,-1 0 0 0 0,1 0 0 0 0,-1-1 0 0 0,1 0 1 0 0,-2-1-59 0 0,-1 1 175 0 0,1-1 0 0 0,0-1 1 0 0,0 0-1 0 0,0 0 1 0 0,0-1-1 0 0,0 0 0 0 0,1 0 1 0 0,-1 0-1 0 0,1-1 1 0 0,0 0-1 0 0,1-1 0 0 0,-1 0-175 0 0,4 3 64 0 0,0 0-1 0 0,0-1 0 0 0,0 1 0 0 0,1-1 0 0 0,-1 1 0 0 0,1-1 1 0 0,0 0-1 0 0,0 0 0 0 0,0 0 0 0 0,1 0 0 0 0,-1 0 0 0 0,1 0 1 0 0,0-1-1 0 0,0 1 0 0 0,1 0 0 0 0,-1-1 0 0 0,1 1 0 0 0,0 0 1 0 0,0-1-1 0 0,0 1 0 0 0,1 0 0 0 0,-1-1 0 0 0,1 1 1 0 0,1-3-64 0 0,2-4 47 0 0,1 0 0 0 0,0 0 0 0 0,0 1 0 0 0,1-1 0 0 0,0 1 0 0 0,1 0 0 0 0,0 1 0 0 0,1 0 0 0 0,0 0 0 0 0,0 1 0 0 0,1 0 0 0 0,0 0 0 0 0,1 1 0 0 0,-1 0 0 0 0,1 1 1 0 0,1 0-1 0 0,-1 0 0 0 0,4 0-47 0 0,-3 1 0 0 0,0 0 1 0 0,-1 1 0 0 0,2 1 0 0 0,-1-1-1 0 0,0 2 1 0 0,1 0 0 0 0,-1 0-1 0 0,1 1 1 0 0,-1 1 0 0 0,1-1 0 0 0,0 2-1 0 0,-1 0 1 0 0,1 0 0 0 0,0 1-1 0 0,-1 1 1 0 0,0 0 0 0 0,0 0 0 0 0,8 4-1 0 0,-14-5-1 0 0,0 1-1 0 0,-1-1 1 0 0,1 1 0 0 0,-1 0 0 0 0,1 0 0 0 0,-1 0 0 0 0,0 0 0 0 0,0 1 0 0 0,-1 0 0 0 0,1 0 0 0 0,-1 0 0 0 0,0 0 0 0 0,0 0 0 0 0,0 1 0 0 0,0-1 0 0 0,-1 1 0 0 0,0 0 0 0 0,0 0 0 0 0,0 0 0 0 0,0 0-1 0 0,-1 0 1 0 0,0 0 0 0 0,0 0 0 0 0,0 4 1 0 0,-1-3 3 0 0,-1 1-1 0 0,1 0 1 0 0,-1 0-1 0 0,0-1 1 0 0,-1 1-1 0 0,0 0 0 0 0,0-1 1 0 0,0 0-1 0 0,-1 1 1 0 0,1-1-1 0 0,-2 0 1 0 0,1 0-1 0 0,-1-1 0 0 0,0 1 1 0 0,0-1-1 0 0,0 1 1 0 0,-1-1-1 0 0,-4 3-2 0 0,-7 7 72 0 0,-1-2 1 0 0,-1-1-1 0 0,0 0 0 0 0,0-1 0 0 0,-1-1 1 0 0,0 0-1 0 0,-1-2 0 0 0,0 0 0 0 0,0-1 0 0 0,-5 0-72 0 0,1-1 241 0 0,-1-1 0 0 0,0-1-1 0 0,0-2 1 0 0,-1 0-1 0 0,1-1 1 0 0,0-2 0 0 0,0 0-1 0 0,-13-4-240 0 0,31 4 94 0 0,0 0 1 0 0,0 0-1 0 0,0-1 0 0 0,1 0 0 0 0,-1-1 0 0 0,1 0 1 0 0,0 0-1 0 0,-1 0 0 0 0,1 0 0 0 0,-3-4-94 0 0,7 6 19 0 0,0-1 1 0 0,1 0-1 0 0,-1 1 0 0 0,1-1 0 0 0,-1 0 1 0 0,1 0-1 0 0,0 0 0 0 0,0 0 0 0 0,0 0 0 0 0,0 0 1 0 0,0 0-1 0 0,0 0 0 0 0,0 0 0 0 0,1 0 1 0 0,-1 0-1 0 0,1-1 0 0 0,0 1 0 0 0,0 0 0 0 0,0 0 1 0 0,0-1-1 0 0,0 1 0 0 0,0 0 0 0 0,0 0 0 0 0,1-1 1 0 0,-1 1-1 0 0,1 0 0 0 0,-1 0 0 0 0,1 0 1 0 0,0 0-1 0 0,0 0 0 0 0,0 0 0 0 0,0 0 0 0 0,1 0 1 0 0,-1-1-20 0 0,7-8 9 0 0,-1 0 0 0 0,2 0 1 0 0,-1 1-1 0 0,2 0 0 0 0,-1 1 1 0 0,1 0-1 0 0,1 0 0 0 0,-1 1 0 0 0,1 0 1 0 0,5-1-10 0 0,6-4-5 0 0,0 1 0 0 0,1 2 0 0 0,0 0 0 0 0,1 1 0 0 0,2 1 5 0 0,-9 4-7 0 0,-1 1-1 0 0,1 1 1 0 0,0 0-1 0 0,0 2 1 0 0,0 0-1 0 0,1 0 1 0 0,-1 2-1 0 0,0 0 1 0 0,-1 1-1 0 0,1 1 1 0 0,-1 0-1 0 0,1 2 1 0 0,-1 0-1 0 0,0 0 1 0 0,-1 1-1 0 0,0 1 1 0 0,10 7 7 0 0,-12-7-4 0 0,0 1 1 0 0,-1 1-1 0 0,0 0 1 0 0,0 1 0 0 0,-1 0-1 0 0,-1 0 1 0 0,0 2-1 0 0,0-1 1 0 0,1 3 3 0 0,-5-5 0 0 0,-1 0 0 0 0,0 1 1 0 0,0-1-1 0 0,-1 1 0 0 0,0 0 0 0 0,0 0 1 0 0,-2 0-1 0 0,1 0 0 0 0,-1 0 0 0 0,-1 1 1 0 0,0-1-1 0 0,-1 10 0 0 0,-1-12 3 0 0,0 1 0 0 0,0 0 1 0 0,-1-1-1 0 0,0 1 0 0 0,0-1 1 0 0,-2 0-1 0 0,1 1 0 0 0,-1-2 0 0 0,0 1 1 0 0,-1 0-1 0 0,0-1 0 0 0,-1 2-3 0 0,-3 2 30 0 0,0 0 1 0 0,-1-1-1 0 0,-1 0 1 0 0,0-1-1 0 0,0 0 0 0 0,-1-1 1 0 0,-8 6-31 0 0,-4-1 159 0 0,0 0 0 0 0,0-2 0 0 0,-1-1 1 0 0,0-1-1 0 0,-1-1 0 0 0,0-1 0 0 0,-1-1 0 0 0,-15 1-159 0 0,28-5 52 0 0,1-2 0 0 0,-1 0 0 0 0,1-1 0 0 0,-1 0-1 0 0,1-1 1 0 0,0 0 0 0 0,-1-1 0 0 0,1 0-1 0 0,0-2 1 0 0,0 1 0 0 0,0-2 0 0 0,-3-1-52 0 0,10 3 2 0 0,-1 0 1 0 0,1-1-1 0 0,0 0 1 0 0,0 0-1 0 0,0 0 1 0 0,1-1-1 0 0,-1 0 1 0 0,1 0-1 0 0,1 0 1 0 0,-1-1-1 0 0,1 0 1 0 0,-1 1-1 0 0,2-2 1 0 0,-1 1-1 0 0,1 0 1 0 0,0-1-1 0 0,0 1 1 0 0,0-1-1 0 0,1 0 1 0 0,0 0-1 0 0,1 0 1 0 0,0 0-1 0 0,-1-5-2 0 0,1-1-4 0 0,1-1 0 0 0,0 1 0 0 0,1 0 0 0 0,1-1 0 0 0,0 1 0 0 0,0 0 0 0 0,2 0 0 0 0,-1 1 0 0 0,1-1 0 0 0,1 1 1 0 0,1-1-1 0 0,0 2 0 0 0,0-1 0 0 0,1 1 0 0 0,0 0 0 0 0,1 0 0 0 0,0 0 0 0 0,1 1 0 0 0,0 1 0 0 0,1-1 4 0 0,4-3-4 0 0,1 1 0 0 0,0 0 1 0 0,0 1-1 0 0,1 1 0 0 0,1 0 1 0 0,-1 1-1 0 0,2 1 0 0 0,-1 0 1 0 0,1 1-1 0 0,0 1 0 0 0,1 1 1 0 0,-1 1-1 0 0,14-1 4 0 0,-17 3-5 0 0,1 1 0 0 0,-1 1 0 0 0,1 0 0 0 0,-1 1 0 0 0,1 1 0 0 0,-1 1-1 0 0,0 0 1 0 0,1 1 0 0 0,-1 0 0 0 0,11 6 5 0 0,-19-8 2 0 0,-1 1-1 0 0,0 0 0 0 0,0 1 1 0 0,0-1-1 0 0,0 1 1 0 0,-1 0-1 0 0,1 1 0 0 0,-1-1 1 0 0,0 1-1 0 0,0 0 1 0 0,-1 0-1 0 0,1 1 0 0 0,-1-1 1 0 0,-1 1-1 0 0,1 0 0 0 0,-1 0 1 0 0,0 0-1 0 0,0 1 1 0 0,0-1-1 0 0,-1 1 0 0 0,0 0 1 0 0,-1-1-1 0 0,1 1 0 0 0,-1 0 1 0 0,-1 2-2 0 0,0 5 10 0 0,0 1 1 0 0,-2 0-1 0 0,0 0 0 0 0,0-1 1 0 0,-2 0-1 0 0,0 1 0 0 0,0-1 1 0 0,-1 0-1 0 0,-1-1 0 0 0,0 1 1 0 0,-1-1-1 0 0,-1-1 0 0 0,0 1 1 0 0,0-1-1 0 0,-1-1 0 0 0,-1 1 1 0 0,0-1-1 0 0,0-1 0 0 0,-7 5-10 0 0,1-1 38 0 0,-1 0 1 0 0,-1-1-1 0 0,0-1 0 0 0,-1 0 0 0 0,0-2 0 0 0,-1 0 0 0 0,0-1 0 0 0,0-1 0 0 0,-1-1 1 0 0,0-1-1 0 0,0 0 0 0 0,-22 1-38 0 0,34-6 1 0 0,0 0 0 0 0,0-1-1 0 0,0 0 1 0 0,0-1 0 0 0,0 0 0 0 0,0-1 0 0 0,0 0 0 0 0,1 0-1 0 0,-1 0 1 0 0,0-1 0 0 0,1-1 0 0 0,0 0 0 0 0,-1 0 0 0 0,2 0-1 0 0,-1-1 1 0 0,0 0 0 0 0,1 0 0 0 0,0-1 0 0 0,0 0 0 0 0,1-1-1 0 0,0 1 1 0 0,0-1 0 0 0,0 0 0 0 0,1-1 0 0 0,0 1 0 0 0,0-1 0 0 0,1 0-1 0 0,0 0 1 0 0,0 0 0 0 0,1-1 0 0 0,0 0 0 0 0,1 1 0 0 0,0-1-1 0 0,0 0 1 0 0,0-5-1 0 0,1-6-6 0 0,0 0 0 0 0,2 0-1 0 0,0 0 1 0 0,1 0 0 0 0,1 1-1 0 0,0-1 1 0 0,2 1 0 0 0,0-1-1 0 0,2 2 1 0 0,0-1 0 0 0,1 1-1 0 0,0 0 1 0 0,2 0 0 0 0,0 1-1 0 0,1 0 1 0 0,6-6 6 0 0,-6 9-2 0 0,0 0-1 0 0,1 0 1 0 0,1 1 0 0 0,0 0-1 0 0,1 1 1 0 0,0 1 0 0 0,1 0 0 0 0,0 1-1 0 0,1 1 1 0 0,0 0 0 0 0,0 1-1 0 0,1 1 1 0 0,0 0 0 0 0,0 1-1 0 0,0 1 1 0 0,1 1 0 0 0,0 0 0 0 0,1 2 2 0 0,-9 1-4 0 0,0 1 1 0 0,0 0 0 0 0,-1 0 0 0 0,1 1 0 0 0,0 1 0 0 0,0 0 0 0 0,-1 0 0 0 0,1 1 0 0 0,-1 0 0 0 0,0 0-1 0 0,0 1 1 0 0,0 0 0 0 0,0 1 0 0 0,3 3 3 0 0,0 0 1 0 0,-1 0 0 0 0,0 2-1 0 0,-1-1 1 0 0,0 1 0 0 0,-1 1 0 0 0,0 0 0 0 0,0 0-1 0 0,-1 1 1 0 0,5 9-1 0 0,-3-1 4 0 0,0 1 0 0 0,-1 0 1 0 0,-1 0-1 0 0,-1 1 0 0 0,-1 0 0 0 0,-1 0 0 0 0,0 0 0 0 0,-2 1 0 0 0,-1-1 1 0 0,-1 1-1 0 0,0 0 0 0 0,-3 12-4 0 0,-1-18 17 0 0,0 0-1 0 0,-1-1 1 0 0,-1 0-1 0 0,-1 0 1 0 0,0 0 0 0 0,-1-1-1 0 0,0 0 1 0 0,-1 0 0 0 0,-1 0-1 0 0,-1-1 1 0 0,0-1 0 0 0,0 0-1 0 0,-2 0 1 0 0,1-1 0 0 0,-9 6-17 0 0,9-7 37 0 0,-1-2 0 0 0,0 0 0 0 0,-1 0 0 0 0,1-1 0 0 0,-2-1 0 0 0,1 0 0 0 0,-1 0 1 0 0,0-2-1 0 0,0 0 0 0 0,-1 0 0 0 0,1-1 0 0 0,-1-1 0 0 0,0-1 0 0 0,0 0 0 0 0,0-1 0 0 0,0 0 1 0 0,-9-2-38 0 0,15 1 3 0 0,0-2 1 0 0,0 1 0 0 0,1-1 0 0 0,-1 0-1 0 0,0-1 1 0 0,1 0 0 0 0,0-1-1 0 0,0 1 1 0 0,0-1 0 0 0,0-1 0 0 0,0 0-1 0 0,1 0 1 0 0,0 0 0 0 0,0-1 0 0 0,0 0-1 0 0,1 0 1 0 0,0-1 0 0 0,0 0 0 0 0,1 0-1 0 0,0 0 1 0 0,0-1 0 0 0,0 0-1 0 0,1 0 1 0 0,-3-8-4 0 0,1 0-9 0 0,1-1 1 0 0,0 0-1 0 0,1 0 0 0 0,1-1 1 0 0,1 1-1 0 0,0-1 0 0 0,1 1 1 0 0,1-1-1 0 0,1 0 0 0 0,1 1 1 0 0,0-1-1 0 0,2-3 9 0 0,1-4-8 0 0,1 1 0 0 0,1 0 1 0 0,1 0-1 0 0,1 1 0 0 0,1 0 0 0 0,1 0 0 0 0,1 2 1 0 0,1-1-1 0 0,1 1 0 0 0,11-11 8 0 0,-18 23-1 0 0,1 0-1 0 0,1 0 1 0 0,0 1-1 0 0,0 0 1 0 0,0 1 0 0 0,1 0-1 0 0,0 0 1 0 0,1 1-1 0 0,-1 1 1 0 0,1-1-1 0 0,0 2 1 0 0,0 0 0 0 0,1 0-1 0 0,-1 1 1 0 0,1 0-1 0 0,0 1 1 0 0,0 0-1 0 0,0 1 1 0 0,0 0 0 0 0,0 1-1 0 0,0 1 1 0 0,0 0-1 0 0,0 0 2 0 0,0 2 0 0 0,-1-1 0 0 0,0 2 0 0 0,0 0 0 0 0,0 0 0 0 0,0 1 0 0 0,0 0 0 0 0,-1 1 0 0 0,0 0 0 0 0,0 0 0 0 0,-1 1 0 0 0,0 1 0 0 0,0 0 0 0 0,0 0 0 0 0,-1 0 0 0 0,-1 1 0 0 0,1 1 0 0 0,-1-1 0 0 0,-1 1 0 0 0,0 0 0 0 0,1 4-1 0 0,-1-5 5 0 0,-2 1-1 0 0,1 0 1 0 0,-1 0-1 0 0,-1 0 1 0 0,0 0-1 0 0,-1 1 1 0 0,1 0-1 0 0,-2-1 1 0 0,0 1-1 0 0,0 0 1 0 0,-1 0-1 0 0,0-1 1 0 0,-1 1-1 0 0,0 0 1 0 0,-1 0-1 0 0,0-1 1 0 0,0 1-1 0 0,-2-1 1 0 0,1 0-1 0 0,-1 0 1 0 0,0 0-1 0 0,-1 0-3 0 0,-5 5 13 0 0,-1 0-1 0 0,0-1 0 0 0,0-1 1 0 0,-1 0-1 0 0,-1 0 0 0 0,0-2 1 0 0,-1 1-1 0 0,0-2 0 0 0,-1 0 1 0 0,0 0-1 0 0,-1-1 1 0 0,0-1-1 0 0,0-1 0 0 0,-11 3-12 0 0,9-3 9 0 0,0-1 0 0 0,0-1 1 0 0,-1-1-1 0 0,1-1 0 0 0,-1 0 0 0 0,1-2 0 0 0,-1 0 0 0 0,0-1 0 0 0,0 0 0 0 0,0-2 0 0 0,1 0 1 0 0,-1-1-1 0 0,-15-6-9 0 0,23 5-1 0 0,1 0 1 0 0,0-1-1 0 0,0-1 1 0 0,0 0-1 0 0,0 0 1 0 0,1-1 0 0 0,0 0-1 0 0,0 0 1 0 0,1-1-1 0 0,0-1 1 0 0,1 1-1 0 0,-3-5 1 0 0,4 5-6 0 0,1 0 1 0 0,0 0-1 0 0,1-1 0 0 0,0 0 0 0 0,0 0 0 0 0,1 0 0 0 0,0 0 0 0 0,1 0 1 0 0,0-1-1 0 0,0 1 0 0 0,1-1 0 0 0,0 0 0 0 0,1 1 0 0 0,0-1 0 0 0,1 0 1 0 0,0 0 5 0 0,0-3-7 0 0,2-1 1 0 0,0 0-1 0 0,0 0 1 0 0,1 1-1 0 0,1 0 1 0 0,0 0 0 0 0,1 0-1 0 0,0 1 1 0 0,1-1-1 0 0,2-1 7 0 0,2 0-3 0 0,0 2 1 0 0,0-1-1 0 0,1 2 0 0 0,1 0 0 0 0,0 0 0 0 0,0 1 0 0 0,1 0 0 0 0,0 2 0 0 0,1-1 0 0 0,0 2 0 0 0,0 0 1 0 0,1 1-1 0 0,0 0 0 0 0,0 1 0 0 0,0 1 0 0 0,1 1 0 0 0,-1 0 0 0 0,1 1 0 0 0,12 0 3 0 0,-16 2-3 0 0,0 0 0 0 0,0 1 0 0 0,0 0 0 0 0,0 1 0 0 0,-1 0 0 0 0,1 2 0 0 0,0-1 0 0 0,-1 1 0 0 0,0 1-1 0 0,0 0 1 0 0,11 6 3 0 0,-15-5-1 0 0,1 0 0 0 0,-1 0 0 0 0,0 1 0 0 0,0 0 0 0 0,-1 0 0 0 0,1 1 0 0 0,-2 0 0 0 0,1 0 0 0 0,-1 1 0 0 0,-1-1 0 0 0,1 1 0 0 0,-2 1 0 0 0,1-1 0 0 0,-1 1 0 0 0,2 8 1 0 0,-3-10 4 0 0,-1-1 0 0 0,0 1-1 0 0,-1 0 1 0 0,1 0 0 0 0,-2 0 0 0 0,1 1-1 0 0,-1-1 1 0 0,0 0 0 0 0,-1 0 0 0 0,0 0-1 0 0,0 0 1 0 0,-1 0 0 0 0,0 0 0 0 0,0 0-1 0 0,-1-1 1 0 0,0 2-4 0 0,-3 1 13 0 0,1 0 1 0 0,-1 0-1 0 0,-1 0 1 0 0,1-1-1 0 0,-2 0 1 0 0,1-1-1 0 0,-1 1 1 0 0,-1-1-1 0 0,1-1 0 0 0,-9 6-13 0 0,-2 0 21 0 0,1-2-1 0 0,-2 0 1 0 0,0-1-1 0 0,0-1 1 0 0,-1 0-1 0 0,0-2 1 0 0,0-1-1 0 0,-1 0 1 0 0,1-2-1 0 0,-1 0 1 0 0,-15 0-21 0 0,22-4 21 0 0,1 0 0 0 0,-1-1 0 0 0,0 0 0 0 0,0-1 0 0 0,0-1 0 0 0,1 0 0 0 0,-1-1 0 0 0,1-1 0 0 0,0 0 0 0 0,1-1-1 0 0,-1 0 1 0 0,-9-7-21 0 0,15 8 0 0 0,0 0 0 0 0,1-1 0 0 0,0 0 0 0 0,0 0 0 0 0,0-1-1 0 0,1 0 1 0 0,0 0 0 0 0,0 0 0 0 0,1-1 0 0 0,0 1-1 0 0,0-1 1 0 0,1-1 0 0 0,0 1 0 0 0,0-1 0 0 0,1 1-1 0 0,0-1 1 0 0,0 0 0 0 0,1 0 0 0 0,1 0 0 0 0,-1-9 0 0 0,1 7-5 0 0,0 0 0 0 0,2 0 0 0 0,-1 0 1 0 0,1 1-1 0 0,1-1 0 0 0,0 0 1 0 0,1 0-1 0 0,0 1 0 0 0,0-1 0 0 0,1 1 1 0 0,0 0-1 0 0,1 0 0 0 0,0 0 0 0 0,4-4 5 0 0,0 1-3 0 0,1 2-1 0 0,0-1 1 0 0,0 1-1 0 0,1 1 1 0 0,0-1-1 0 0,1 2 1 0 0,0 0-1 0 0,1 0 1 0 0,13-6 3 0 0,1 2-5 0 0,-1 1 0 0 0,2 1 1 0 0,0 2-1 0 0,0 1 0 0 0,1 1 1 0 0,0 1-1 0 0,0 1 0 0 0,0 2 1 0 0,0 1-1 0 0,21 2 5 0 0,-33 0-4 0 0,0 2-1 0 0,0 0 1 0 0,0 1-1 0 0,0 0 1 0 0,-1 1-1 0 0,0 1 1 0 0,0 1 0 0 0,0 1-1 0 0,0 0 1 0 0,-1 0-1 0 0,0 2 1 0 0,-1 0 0 0 0,0 1-1 0 0,0 0 1 0 0,-1 1-1 0 0,0 1 5 0 0,-11-10 2 0 0,1 0-1 0 0,-1 1 0 0 0,1-1 1 0 0,-1 1-1 0 0,0 0 0 0 0,0 0 1 0 0,0 0-1 0 0,-1 0 0 0 0,1 0 0 0 0,-1 0 1 0 0,0 1-1 0 0,1-1 0 0 0,-2 0 1 0 0,1 1-1 0 0,0-1 0 0 0,-1 1 1 0 0,1-1-1 0 0,-1 1 0 0 0,0-1 1 0 0,0 1-1 0 0,0-1-1 0 0,-1 2 5 0 0,-1 0-1 0 0,1 0 1 0 0,-1 0 0 0 0,0 0 0 0 0,0 0 0 0 0,-1 0-1 0 0,1-1 1 0 0,-1 1 0 0 0,0-1 0 0 0,0 0-1 0 0,0 0 1 0 0,-1 0 0 0 0,0 0-5 0 0,-12 11 17 0 0,0-1 1 0 0,-1-1-1 0 0,-1-1 0 0 0,0 0 0 0 0,-1-1 1 0 0,-7 2-18 0 0,2-1 9 0 0,-1-1 1 0 0,0-2-1 0 0,0 0 1 0 0,-1-2 0 0 0,0 0-1 0 0,-1-2 1 0 0,0-1-1 0 0,1-1 1 0 0,-1-2 0 0 0,0 0-1 0 0,0-2 1 0 0,0-1-1 0 0,-5-1-9 0 0,25 1-1 0 0,-1 1 0 0 0,1-1-1 0 0,0 0 1 0 0,0 0-1 0 0,0-1 1 0 0,1 0-1 0 0,-1-1 1 0 0,1 1 0 0 0,-1-1-1 0 0,1 0 1 0 0,0-1-1 0 0,1 1 1 0 0,-3-3 1 0 0,6 4-28 0 0,-1 1 0 0 0,1-1-1 0 0,0 0 1 0 0,0 0 0 0 0,1 0 0 0 0,-1 0 0 0 0,1 0-1 0 0,-1 0 1 0 0,1 0 0 0 0,0-1 0 0 0,0 1 0 0 0,0 0-1 0 0,1-1 1 0 0,-1 1 0 0 0,1 0 0 0 0,0-1 0 0 0,0 1-1 0 0,0-1 1 0 0,0 1 0 0 0,1 0 0 0 0,-1-1 0 0 0,1 1-1 0 0,0 0 1 0 0,0-1 0 0 0,0 1 0 0 0,0 0 0 0 0,1 0-1 0 0,-1 0 1 0 0,1-1 28 0 0,3-4-591 0 0,0 0 0 0 0,1 1 1 0 0,-1-1-1 0 0,1 1 0 0 0,1 1 0 0 0,0-1 0 0 0,-1 1 0 0 0,2 0 0 0 0,-1 1 0 0 0,1 0 0 0 0,0 0 0 0 0,0 0 0 0 0,5-1 591 0 0,2-1-1439 0 0,0 1-1 0 0,1 0 0 0 0,0 2 0 0 0,0 0 1 0 0,0 0-1 0 0,0 2 0 0 0,4-1 1440 0 0,30 2-2665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0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317 524 0 0,'-3'-3'744'0'0,"1"-1"0"0"0,-1 1 0 0 0,0-1-1 0 0,0 1 1 0 0,0 0 0 0 0,-1 0 0 0 0,1 1 0 0 0,-1-1-1 0 0,1 1 1 0 0,-1 0 0 0 0,0 0 0 0 0,0 0 0 0 0,0 0 0 0 0,-2 0-744 0 0,-1 0 320 0 0,1 1 0 0 0,-1 1 1 0 0,1-1-1 0 0,-1 1 1 0 0,1 0-1 0 0,-1 1 0 0 0,1-1 1 0 0,0 1-1 0 0,-6 2-320 0 0,-56 12 1704 0 0,0 4 0 0 0,2 3-1 0 0,-10 6-1703 0 0,-52 27 1801 0 0,-9 12-1801 0 0,118-58 85 0 0,-146 80 491 0 0,139-72-495 0 0,0 0-1 0 0,1 1 1 0 0,1 2 0 0 0,1 1-1 0 0,1 0-80 0 0,17-16 13 0 0,0 0-1 0 0,1 1 1 0 0,0-1-1 0 0,0 1 0 0 0,0 0 1 0 0,-2 4-13 0 0,6-8 1 0 0,-1-1 1 0 0,0 1-1 0 0,1-1 0 0 0,-1 1 1 0 0,1 0-1 0 0,0-1 0 0 0,-1 1 1 0 0,1-1-1 0 0,0 1 0 0 0,0 0 1 0 0,0-1-1 0 0,0 1 1 0 0,0 0-1 0 0,0-1 0 0 0,1 1 1 0 0,-1 0-1 0 0,1-1 0 0 0,-1 1 1 0 0,1-1-1 0 0,-1 1 0 0 0,1-1 1 0 0,0 1-1 0 0,0-1 0 0 0,0 1 1 0 0,0-1-1 0 0,0 0 1 0 0,0 0-1 0 0,0 1 0 0 0,0-1 1 0 0,1 0-2 0 0,4 4 1 0 0,0-1 0 0 0,0 0 0 0 0,1 0 0 0 0,-1-1 0 0 0,1 0 0 0 0,0 0 0 0 0,0-1 1 0 0,0 1-1 0 0,0-2 0 0 0,1 1 0 0 0,4 0-1 0 0,21 2-6 0 0,0-2 0 0 0,3 0 6 0 0,-4-1-7 0 0,112 1-13 0 0,-50-2 7 0 0,30 7 13 0 0,-96-5-3 0 0,0 2 1 0 0,-1 2-1 0 0,0 0 1 0 0,0 2-1 0 0,0 0 0 0 0,14 9 3 0 0,-33-14-2 0 0,-1 0 0 0 0,0 1 1 0 0,-1 0-1 0 0,1 1 0 0 0,-1-1 0 0 0,1 1 0 0 0,-2 0 0 0 0,1 1 0 0 0,0-1 0 0 0,-1 1 0 0 0,0 0 0 0 0,-1 1 0 0 0,1-1 0 0 0,-1 1 0 0 0,1 3 2 0 0,-3-5 1 0 0,0 0-1 0 0,0 1 1 0 0,-1-1-1 0 0,0 0 1 0 0,0 0-1 0 0,-1 1 1 0 0,1-1-1 0 0,-1 0 1 0 0,0 1-1 0 0,-1-1 0 0 0,1 1 1 0 0,-1-1-1 0 0,0 0 1 0 0,0 0-1 0 0,-1 1 1 0 0,1-1-1 0 0,-1 0 1 0 0,-1 0-1 0 0,1-1 1 0 0,-1 1-1 0 0,1 0 1 0 0,-4 3-1 0 0,-4 4 3 0 0,1 0 1 0 0,-2-1-1 0 0,1 0 1 0 0,-2-1-1 0 0,1 0 1 0 0,-1-1-1 0 0,-1 0 1 0 0,0-1-1 0 0,0-1 1 0 0,-1 0-1 0 0,1 0 1 0 0,-1-1-1 0 0,-8 1-3 0 0,-27 8 12 0 0,0-2-1 0 0,-1-2 0 0 0,-20 0-11 0 0,1 0 12 0 0,-49-1-12 0 0,95-9-102 0 0,0-1 1 0 0,-1-1-1 0 0,1-1 1 0 0,0-1 0 0 0,0-1-1 0 0,0-1 1 0 0,0-2 101 0 0,-11-6-688 0 0,9-7-3859 0 0,23 18 3969 0 0,0 0 0 0 0,1 0-1 0 0,-1 0 1 0 0,1 0 0 0 0,0 0 0 0 0,0-1 0 0 0,0 1-1 0 0,0-1 1 0 0,0 1 0 0 0,0-1 0 0 0,1 1 0 0 0,-1-1-1 0 0,1 1 1 0 0,0-1 0 0 0,-1 0 0 0 0,1 1 0 0 0,1-1-1 0 0,-1 1 1 0 0,0-1 0 0 0,0 0 0 0 0,1 1 0 0 0,0-1-1 0 0,-1 1 1 0 0,2-1 578 0 0,2-14-1876 0 0</inkml:trace>
  <inkml:trace contextRef="#ctx0" brushRef="#br0" timeOffset="282.093">250 963 300 0 0,'-4'12'2023'0'0,"0"0"1"0"0,-1-1-1 0 0,0 1 1 0 0,-1-1-1 0 0,0 0 1 0 0,-6 7-2024 0 0,-27 36 4339 0 0,13-19-4008 0 0,-8 12 73 0 0,18-27-245 0 0,1 0 0 0 0,1 1-1 0 0,0 0 1 0 0,2 2 0 0 0,1-1 0 0 0,-3 9-159 0 0,13-25-301 0 0,0 0 0 0 0,0 1 0 0 0,0-1 0 0 0,1 0 0 0 0,0 0 0 0 0,1 5 301 0 0,-1 1-3437 0 0,4-12-2376 0 0,11-8 2385 0 0,-4-5 1110 0 0,1-4 684 0 0</inkml:trace>
  <inkml:trace contextRef="#ctx0" brushRef="#br0" timeOffset="547.106">1121 1 632 0 0,'-4'24'2142'0'0,"-2"0"0"0"0,0 0 1 0 0,-2 0-1 0 0,-1-1 0 0 0,-10 22-2142 0 0,4-12 465 0 0,4-7 129 0 0,2 0-1 0 0,0 1 0 0 0,1 0 0 0 0,2 0 1 0 0,1 1-1 0 0,0 11-593 0 0,4-32 15 0 0,1 1-1 0 0,0 0 1 0 0,1 0 0 0 0,0-1 0 0 0,0 1-1 0 0,1 0 1 0 0,0-1 0 0 0,0 1-1 0 0,0-1 1 0 0,1 0 0 0 0,1 2-15 0 0,-1-4-309 0 0,0 0 0 0 0,0-1-1 0 0,1 1 1 0 0,-1-1 0 0 0,1 0 0 0 0,0 0 0 0 0,0 0 0 0 0,1 0 0 0 0,-1-1-1 0 0,1 1 1 0 0,0-1 0 0 0,0-1 0 0 0,0 1 0 0 0,0-1 0 0 0,0 1 0 0 0,3-1 309 0 0,-5 0-665 0 0,1-1 1 0 0,0-1 0 0 0,-1 1 0 0 0,1 0 0 0 0,-1-1 0 0 0,1 0-1 0 0,0 0 1 0 0,0 0 0 0 0,-1 0 0 0 0,1 0 0 0 0,0-1 0 0 0,2 0 664 0 0,10-3-1942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6:4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720 368 1344 0 0,'-13'-4'1296'0'0,"0"1"-1"0"0,0 0 0 0 0,0 1 1 0 0,0 1-1 0 0,-1 0 1 0 0,1 1-1 0 0,-1 0 0 0 0,1 1-1295 0 0,-8 1 1261 0 0,1 1-1 0 0,-1 1 0 0 0,1 1 0 0 0,-19 8-1260 0 0,4 0 610 0 0,1 2 1 0 0,1 2-1 0 0,0 1 0 0 0,2 1 1 0 0,-19 16-611 0 0,15-9 326 0 0,1 2 0 0 0,2 1 1 0 0,-23 27-327 0 0,42-42 51 0 0,1 0 0 0 0,1 1 0 0 0,1 0 0 0 0,0 1 0 0 0,0 0 0 0 0,2 1 0 0 0,0 0 0 0 0,1 0 0 0 0,1 1 0 0 0,0 2-51 0 0,4-13-1 0 0,0 0 0 0 0,1 1 0 0 0,0-1 0 0 0,0 0 0 0 0,1 1 0 0 0,0-1 0 0 0,1 1 0 0 0,-1-1 0 0 0,2 1 0 0 0,-1-1 0 0 0,1 0 0 0 0,0 1 0 0 0,0-1 0 0 0,1 0 0 0 0,0 0 1 0 0,1 1 0 0 0,1 0-1 0 0,0 0 0 0 0,0-1 1 0 0,1 0-1 0 0,1 0 1 0 0,-1 0-1 0 0,1 0 1 0 0,0-1-1 0 0,0 0 1 0 0,1-1-1 0 0,0 0 1 0 0,6 4 0 0 0,7 1-144 0 0,0-1 0 0 0,1-1 1 0 0,-1 0-1 0 0,2-2 1 0 0,-1-1-1 0 0,0 0 1 0 0,1-2-1 0 0,0-1 0 0 0,0 0 1 0 0,1-2 143 0 0,19-1-1771 0 0,0-2 1 0 0,0-1-1 0 0,-1-3 0 0 0,0-1 1 0 0,41-14 1770 0 0,-53 12-869 0 0,-1-1 1 0 0,0-1-1 0 0,-1-2 1 0 0,-1 0-1 0 0,0-2 0 0 0,-1-1 1 0 0,0-1-1 0 0,13-14 869 0 0,-33 26 235 0 0,-1 1 0 0 0,0 0 0 0 0,-1-1 0 0 0,1 0 0 0 0,-1 0 0 0 0,0 0 0 0 0,-1-1 0 0 0,1 1 0 0 0,-1-1 0 0 0,-1 0 0 0 0,1 0 0 0 0,-1-2-235 0 0,-1 7 288 0 0,-1 0-1 0 0,1-1 1 0 0,-1 1 0 0 0,0 0-1 0 0,0-1 1 0 0,0 1 0 0 0,0 0 0 0 0,0-1-1 0 0,0 1 1 0 0,0 0 0 0 0,-1-1 0 0 0,0 1-1 0 0,1 0 1 0 0,-1 0 0 0 0,0 0 0 0 0,0-1-1 0 0,0 1 1 0 0,0 0 0 0 0,0 0 0 0 0,-1 1-1 0 0,1-1 1 0 0,0 0 0 0 0,-1 0 0 0 0,0 0-1 0 0,1 1 1 0 0,-1-1 0 0 0,0 1 0 0 0,0 0-1 0 0,0-1 1 0 0,0 1 0 0 0,0 0-1 0 0,0 0 1 0 0,0 0 0 0 0,0 0 0 0 0,-1 1-1 0 0,1-1 1 0 0,0 0 0 0 0,0 1 0 0 0,-3 0-288 0 0,1-1 188 0 0,0 0 1 0 0,0 1-1 0 0,0-1 1 0 0,0 1-1 0 0,0 0 0 0 0,0 0 1 0 0,0 1-1 0 0,0-1 1 0 0,0 1-1 0 0,0 0 1 0 0,0 0-1 0 0,0 0 1 0 0,0 1-1 0 0,0 0 1 0 0,1-1-1 0 0,-3 2-188 0 0,0 1 95 0 0,1 0 0 0 0,-1 0 1 0 0,1 1-1 0 0,0 0 0 0 0,0-1 0 0 0,1 2 0 0 0,-1-1 0 0 0,1 0 0 0 0,-3 6-95 0 0,2-2 10 0 0,-1 0-1 0 0,2 1 0 0 0,-1-1 0 0 0,2 1 0 0 0,-1 0 0 0 0,1 0 0 0 0,1 1 0 0 0,0-1 1 0 0,0 0-1 0 0,1 1 0 0 0,0 0 0 0 0,1-1 0 0 0,0 2-9 0 0,0-8-3 0 0,1 0-1 0 0,0 0 1 0 0,0 0-1 0 0,0 0 1 0 0,0 0 0 0 0,1 0-1 0 0,0-1 1 0 0,0 1 0 0 0,0 0-1 0 0,0-1 1 0 0,0 1-1 0 0,1-1 1 0 0,-1 0 0 0 0,1 0-1 0 0,0 0 1 0 0,0 0-1 0 0,0 0 1 0 0,0-1 0 0 0,1 1-1 0 0,-1-1 1 0 0,1 0-1 0 0,-1 0 1 0 0,1 0 0 0 0,0 0-1 0 0,0-1 1 0 0,0 0 0 0 0,2 1 3 0 0,0 0-26 0 0,-1-1 1 0 0,1 0 0 0 0,0-1-1 0 0,-1 1 1 0 0,1-1 0 0 0,-1 0 0 0 0,1-1-1 0 0,0 1 1 0 0,-1-1 0 0 0,1 0 0 0 0,-1-1-1 0 0,1 1 1 0 0,-1-1 0 0 0,0 0 0 0 0,0 0-1 0 0,0-1 1 0 0,0 1 0 0 0,0-1 0 0 0,0 0-1 0 0,1-2 26 0 0,-4 4-109 0 0,0-1 0 0 0,0 0 0 0 0,-1 1 0 0 0,1-1 0 0 0,-1 0 0 0 0,1 0 0 0 0,-1 0 0 0 0,1 0 0 0 0,-1 0 0 0 0,0-1 0 0 0,0 1 0 0 0,0 0 0 0 0,0 0 0 0 0,-1-1 0 0 0,1 1 0 0 0,-1-1 0 0 0,1 1 0 0 0,-1 0 0 0 0,0-1 0 0 0,0 1 0 0 0,0-1 0 0 0,0 0 109 0 0,-2-6-848 0 0,1 0 0 0 0,-2 0 1 0 0,1 1-1 0 0,-1-1 1 0 0,-3-5 847 0 0,4 9-598 0 0,-1-1 0 0 0,1 0 0 0 0,0 0 0 0 0,0 0 0 0 0,1 0 0 0 0,0 0 0 0 0,0-1 0 0 0,0 1 0 0 0,1 0 0 0 0,0-3 598 0 0,0 8-93 0 0,0 0 1 0 0,0 0 0 0 0,0 1-1 0 0,1-1 1 0 0,-1 0-1 0 0,0 1 1 0 0,0-1-1 0 0,1 0 1 0 0,-1 1 0 0 0,1-1-1 0 0,-1 1 1 0 0,0-1-1 0 0,1 1 1 0 0,-1-1 0 0 0,1 1-1 0 0,0-1 1 0 0,-1 1-1 0 0,1-1 1 0 0,-1 1-1 0 0,1-1 1 0 0,0 1 0 0 0,-1 0-1 0 0,1-1 1 0 0,0 1-1 0 0,-1 0 1 0 0,1 0 0 0 0,0 0-1 0 0,-1-1 1 0 0,1 1-1 0 0,0 0 1 0 0,0 0-1 0 0,-1 0 1 0 0,1 0 0 0 0,0 0-1 0 0,0 0 1 0 0,-1 1-1 0 0,1-1 1 0 0,0 0 0 0 0,-1 0-1 0 0,1 0 1 0 0,0 1-1 0 0,-1-1 1 0 0,1 0-1 0 0,0 1 93 0 0,30 14-3055 0 0,-30-15 2971 0 0,13 9-847 0 0</inkml:trace>
  <inkml:trace contextRef="#ctx0" brushRef="#br0" timeOffset="260.969">1041 850 976 0 0,'1'1'286'0'0,"0"0"0"0"0,0 0-1 0 0,-1 0 1 0 0,1 1 0 0 0,-1-1-1 0 0,1 0 1 0 0,-1 0 0 0 0,1 0-1 0 0,-1 1 1 0 0,0-1 0 0 0,1 0 0 0 0,-1 0-1 0 0,0 1 1 0 0,0-1 0 0 0,0 0-1 0 0,0 0 1 0 0,0 1 0 0 0,0-1 0 0 0,-1 0-1 0 0,1 0 1 0 0,0 1 0 0 0,-1-1-1 0 0,1 0 1 0 0,0 0 0 0 0,-1 0 0 0 0,0 1-1 0 0,1-1 1 0 0,-1 0 0 0 0,0 0-1 0 0,1 0 1 0 0,-1 0 0 0 0,0 0-286 0 0,0 1 437 0 0,0-1 1 0 0,-1 1 0 0 0,1 0 0 0 0,-1 0-1 0 0,1-1 1 0 0,-1 1 0 0 0,1-1-1 0 0,-1 0 1 0 0,0 1 0 0 0,0-1-1 0 0,0 0 1 0 0,1 0 0 0 0,-1 0 0 0 0,0 0-1 0 0,-1 0 1 0 0,1-1 0 0 0,0 1-1 0 0,0 0 1 0 0,-1-1-438 0 0,3 0 44 0 0,-1 0 1 0 0,0-1-1 0 0,1 1 0 0 0,-1 0 0 0 0,1-1 1 0 0,0 1-1 0 0,-1-1 0 0 0,1 1 1 0 0,-1-1-1 0 0,1 1 0 0 0,-1-1 0 0 0,1 1 1 0 0,0-1-1 0 0,-1 1 0 0 0,1-1 1 0 0,0 1-1 0 0,0-1 0 0 0,0 1 0 0 0,-1-1 1 0 0,1 0-1 0 0,0 1 0 0 0,0-1 1 0 0,0 1-1 0 0,0-1 0 0 0,0 0 0 0 0,0 1 1 0 0,0-1-1 0 0,0 0 0 0 0,0 1 1 0 0,0-1-1 0 0,0 1 0 0 0,0-1 0 0 0,1 0 1 0 0,-1 1-1 0 0,0-1 0 0 0,0 1 1 0 0,1-1-1 0 0,-1 1 0 0 0,0-1-44 0 0,9-26-21 0 0,3 1 12 0 0,1 1 0 0 0,1 1 0 0 0,1 0 0 0 0,1 1 0 0 0,1 1 0 0 0,0 0 0 0 0,2 2 1 0 0,1 0-1 0 0,1 1 0 0 0,0 1 0 0 0,1 1 0 0 0,1 0 0 0 0,2 1 9 0 0,-19 13-7 0 0,1-1 1 0 0,0 1-1 0 0,-1 0 0 0 0,1 0 1 0 0,0 1-1 0 0,1 0 0 0 0,-1 0 1 0 0,0 0-1 0 0,1 1 0 0 0,-1 1 1 0 0,0-1-1 0 0,1 1 0 0 0,0 0 7 0 0,-5 1-3 0 0,0-1 1 0 0,1 1-1 0 0,-1-1 0 0 0,0 1 0 0 0,0 0 1 0 0,0 1-1 0 0,0-1 0 0 0,0 0 0 0 0,0 1 1 0 0,0 0-1 0 0,-1 0 0 0 0,1-1 0 0 0,0 2 1 0 0,-1-1-1 0 0,0 0 0 0 0,1 0 0 0 0,-1 1 1 0 0,0-1-1 0 0,0 1 0 0 0,0 0 0 0 0,-1 0 1 0 0,1-1-1 0 0,-1 1 0 0 0,1 0 0 0 0,-1 0 1 0 0,0 1-1 0 0,0-1 0 0 0,0 0 0 0 0,0 3 3 0 0,1 9 16 0 0,-1 0-1 0 0,0-1 0 0 0,-1 1 0 0 0,-1 0 0 0 0,0 0 0 0 0,-1-1 0 0 0,-3 12-15 0 0,2-3-1551 0 0,0-1 1 0 0,1 15 1550 0 0,2-37-87 0 0,0 0 0 0 0,0 0 0 0 0,0 0 0 0 0,0 0 0 0 0,0 0 0 0 0,0 0 0 0 0,0 0 0 0 0,0 0 0 0 0,0 0 1 0 0,0 0-1 0 0,0-1 0 0 0,0 1 0 0 0,0 0 0 0 0,0 0 0 0 0,0 0 0 0 0,0 0 0 0 0,0 0 0 0 0,1 0 0 0 0,-1 0 0 0 0,0 0 0 0 0,0 0 0 0 0,0 0 0 0 0,0 0 0 0 0,0 0 0 0 0,0 0 0 0 0,0 0 1 0 0,0 0-1 0 0,0 0 0 0 0,0 0 0 0 0,1 0 0 0 0,-1 0 0 0 0,0 0 0 0 0,0 0 0 0 0,0 0 0 0 0,0 0 0 0 0,0 0 0 0 0,0 0 0 0 0,0 0 0 0 0,0 0 0 0 0,0 0 0 0 0,0 0 0 0 0,0 0 1 0 0,0 0-1 0 0,1 1 0 0 0,-1-1 0 0 0,0 0 0 0 0,0 0 0 0 0,0 0 0 0 0,0 0 0 0 0,0 0 0 0 0,0 0 0 0 0,0 0 0 0 0,0 0 0 0 0,0 0 0 0 0,0 0 0 0 0,0 0 0 0 0,0 0 0 0 0,0 0 1 0 0,0 1-1 0 0,0-1 0 0 0,0 0 0 0 0,0 0 0 0 0,0 0 0 0 0,0 0 87 0 0,9-11-2788 0 0,7-17-488 0 0,-3-1 971 0 0,1-6 371 0 0</inkml:trace>
  <inkml:trace contextRef="#ctx0" brushRef="#br0" timeOffset="587.265">1869 100 160 0 0,'14'-10'534'0'0,"-5"4"748"0"0,1 0 1 0 0,-1 0 0 0 0,1 1 0 0 0,0 1 0 0 0,0-1 0 0 0,4 0-1283 0 0,-12 5 186 0 0,0-1-1 0 0,0 1 1 0 0,1 0 0 0 0,-1-1-1 0 0,0 1 1 0 0,0 0 0 0 0,0 0-1 0 0,1 0 1 0 0,-1 1 0 0 0,0-1-1 0 0,0 0 1 0 0,0 1 0 0 0,0-1 0 0 0,0 1-1 0 0,0 0 1 0 0,0 0 0 0 0,0 0-1 0 0,0 0 1 0 0,0 0 0 0 0,0 0-1 0 0,0 0 1 0 0,-1 1 0 0 0,1-1-1 0 0,0 1 1 0 0,-1-1 0 0 0,1 1 0 0 0,-1 0-1 0 0,0-1 1 0 0,1 1 0 0 0,-1 0-1 0 0,0 0 1 0 0,0 0 0 0 0,0 1-186 0 0,6 13 112 0 0,-1 0 0 0 0,0 0 1 0 0,-2 1-1 0 0,0 0 1 0 0,-1-1-1 0 0,0 1 0 0 0,-1 0 1 0 0,-1 0-1 0 0,-1 4-112 0 0,-2 40 966 0 0,-9 57-966 0 0,7-84 43 0 0,0 6-1713 0 0,-2-1 1 0 0,-6 19 1669 0 0,8-45-1303 0 0,0 1 0 0 0,-1-1 0 0 0,0 0 0 0 0,-1 0 0 0 0,-1 0 0 0 0,0-1 0 0 0,0 0 0 0 0,-8 8 1303 0 0,-8 6-2168 0 0</inkml:trace>
  <inkml:trace contextRef="#ctx0" brushRef="#br0" timeOffset="843.786">1696 747 2044 0 0,'-25'-22'10083'0'0,"24"21"-9562"0"0,-1-1 0 0 0,1 1 0 0 0,0-1 0 0 0,0 0 0 0 0,0 1 0 0 0,0-1 0 0 0,1 0 0 0 0,-1 0 0 0 0,0 0 0 0 0,1 0 1 0 0,-1-2-522 0 0,1 2 87 0 0,1-1 1 0 0,-1 0-1 0 0,0 0 1 0 0,1 1 0 0 0,0-1-1 0 0,-1 0 1 0 0,1 1 0 0 0,0-1-1 0 0,0 1 1 0 0,1-1 0 0 0,-1 1-1 0 0,0 0 1 0 0,1-1 0 0 0,0 1-1 0 0,-1 0 1 0 0,1 0 0 0 0,0 0-1 0 0,0 0 1 0 0,0 0 0 0 0,0 1-1 0 0,1-1-87 0 0,22-18-6 0 0,0 1 0 0 0,2 1 0 0 0,0 1 1 0 0,1 1-1 0 0,1 2 0 0 0,0 1 0 0 0,0 1 0 0 0,4 1 6 0 0,46-13-89 0 0,1 4 0 0 0,43-5 89 0 0,-109 22 0 0 0,3 0 12 0 0,-1 0 0 0 0,1 1 0 0 0,0 1 0 0 0,-1 0 0 0 0,13 1-12 0 0,-28 0 15 0 0,-1 0 0 0 0,1 0-1 0 0,0 0 1 0 0,0 0-1 0 0,0 0 1 0 0,0 1-1 0 0,0-1 1 0 0,0 0-1 0 0,-1 0 1 0 0,1 0-1 0 0,0 1 1 0 0,0-1 0 0 0,0 1-1 0 0,-1-1 1 0 0,1 0-1 0 0,0 1 1 0 0,0-1-1 0 0,-1 1 1 0 0,1 0-1 0 0,0-1 1 0 0,-1 1-1 0 0,1-1 1 0 0,-1 1 0 0 0,1 0-1 0 0,-1 0 1 0 0,1-1-1 0 0,-1 1 1 0 0,1 0-1 0 0,-1 0 1 0 0,0 0-1 0 0,1-1 1 0 0,-1 1-1 0 0,0 0 1 0 0,0 0 0 0 0,0 0-1 0 0,0 0 1 0 0,1 0-1 0 0,-1-1 1 0 0,0 1-1 0 0,-1 0 1 0 0,1 0-1 0 0,0 0 1 0 0,0 0-1 0 0,0 0 1 0 0,0-1 0 0 0,-1 1-1 0 0,1 0 1 0 0,0 0-1 0 0,-1 0 1 0 0,1-1-1 0 0,-1 1 1 0 0,1 0-1 0 0,-1 0 1 0 0,1-1 0 0 0,-1 1-1 0 0,0 0-14 0 0,-5 8 351 0 0,0 0-1 0 0,-1 0 1 0 0,0-1-1 0 0,-6 5-350 0 0,6-5 324 0 0,-3 2 36 0 0,-26 30 415 0 0,35-39-760 0 0,-1 1 1 0 0,1-1-1 0 0,0 1 0 0 0,0-1 1 0 0,0 1-1 0 0,0 0 1 0 0,0-1-1 0 0,1 1 0 0 0,-1 0 1 0 0,0 0-1 0 0,1-1 1 0 0,-1 1-1 0 0,1 0 1 0 0,0 0-1 0 0,0 0 0 0 0,0 0 1 0 0,-1 0-1 0 0,2 0 1 0 0,-1-1-1 0 0,0 1 0 0 0,0 0 1 0 0,1 1-16 0 0,0-1 0 0 0,1 0 0 0 0,0 0 0 0 0,-1 0 0 0 0,1 0-1 0 0,0-1 1 0 0,0 1 0 0 0,1 0 0 0 0,-1-1 0 0 0,0 0 0 0 0,0 1 0 0 0,1-1 0 0 0,-1 0 0 0 0,0 0 0 0 0,1 0 0 0 0,-1-1 0 0 0,1 1 0 0 0,-1-1-1 0 0,1 1 1 0 0,0-1 0 0 0,2 0 0 0 0,6 1-9 0 0,0 0 0 0 0,0-1 0 0 0,1-1 0 0 0,1 0 9 0 0,6-1-23 0 0,0-2-1 0 0,0 0 0 0 0,0-1 0 0 0,0 0 1 0 0,2-3 23 0 0,-16 7-63 0 0,0-1 1 0 0,0 0 0 0 0,0-1 0 0 0,0 1 0 0 0,0-1-1 0 0,-1 0 1 0 0,1 0 0 0 0,-1-1 0 0 0,1 1 0 0 0,-1-1-1 0 0,0 0 1 0 0,-1 0 0 0 0,1 0 0 0 0,-1-1 0 0 0,0 1-1 0 0,0-1 1 0 0,0 0 0 0 0,0 1 0 0 0,-1-1 0 0 0,1-2 62 0 0,-3 1-126 0 0,1 0 1 0 0,-1 0-1 0 0,0 1 1 0 0,0-1-1 0 0,-1 0 1 0 0,1 0-1 0 0,-1 1 0 0 0,-1-1 1 0 0,1 0-1 0 0,-1 1 1 0 0,0-1-1 0 0,0 1 1 0 0,-1 0-1 0 0,0-1 1 0 0,1 1-1 0 0,-2-1 126 0 0,-6-9-137 0 0,0 1 0 0 0,-1 0-1 0 0,0 0 1 0 0,-11-8 137 0 0,7 10 3 0 0,-7-7-540 0 0,26 17-709 0 0,-1 1 1 0 0,0-1-1 0 0,0 1 0 0 0,1 0 0 0 0,-1 0 0 0 0,0 1 1 0 0,1-1-1 0 0,2 1 1246 0 0,50-7-7257 0 0,-35 5 5703 0 0</inkml:trace>
  <inkml:trace contextRef="#ctx0" brushRef="#br0" timeOffset="1118.667">2698 309 956 0 0,'1'3'671'0'0,"-1"0"0"0"0,1 0 0 0 0,-1 0 0 0 0,1 0 0 0 0,-1 1 0 0 0,0-1 0 0 0,0 0-1 0 0,-1 0 1 0 0,1 0 0 0 0,-1 0 0 0 0,1 0 0 0 0,-1 0 0 0 0,0 0 0 0 0,0 0 0 0 0,-1 0-671 0 0,-24 50 5424 0 0,5-14-3479 0 0,18-32-1784 0 0,0 1 0 0 0,1 0 0 0 0,0-1 0 0 0,0 1 1 0 0,1 0-1 0 0,0 0 0 0 0,0 0 0 0 0,1 0 0 0 0,0 2-161 0 0,0-8 7 0 0,0 1 1 0 0,1 0-1 0 0,-1-1 1 0 0,1 1-1 0 0,0 0 0 0 0,0-1 1 0 0,0 1-1 0 0,0-1 1 0 0,0 1-1 0 0,0-1 0 0 0,1 1 1 0 0,-1-1-1 0 0,1 0 0 0 0,0 0 1 0 0,0 0-1 0 0,0 0 1 0 0,0 0-1 0 0,0 0 0 0 0,0 0 1 0 0,0-1-1 0 0,0 1 1 0 0,1-1-1 0 0,-1 0 0 0 0,1 1 1 0 0,-1-1-1 0 0,1 0 0 0 0,-1 0 1 0 0,2-1-8 0 0,7 3 6 0 0,1-1 0 0 0,0 0 0 0 0,0-1 0 0 0,-1 0 0 0 0,1-1 0 0 0,0 0 0 0 0,0-1 0 0 0,0 0 0 0 0,-1-1 0 0 0,1 0 0 0 0,11-5-6 0 0,-1 0-7 0 0,0-1 0 0 0,0 0 0 0 0,-1-2 0 0 0,0-1 0 0 0,11-7 7 0 0,-22 11-7 0 0,0 0 1 0 0,-1 0-1 0 0,1-1 0 0 0,-1 0 0 0 0,-1-1 1 0 0,0 0-1 0 0,0 0 0 0 0,-1-1 1 0 0,0 0-1 0 0,0 0 0 0 0,-1 0 0 0 0,-1-1 1 0 0,0 0-1 0 0,0 0 0 0 0,-1 0 0 0 0,0-1 1 0 0,-1 0-1 0 0,-1 0 0 0 0,0 1 0 0 0,1-11 7 0 0,-3 21-32 0 0,0 1-1 0 0,0 0 0 0 0,0 0 0 0 0,0-1 0 0 0,0 1 0 0 0,0 0 0 0 0,0 0 0 0 0,0 0 0 0 0,0-1 0 0 0,0 1 0 0 0,0 0 0 0 0,0 0 0 0 0,0-1 0 0 0,0 1 0 0 0,0 0 0 0 0,0 0 0 0 0,1 0 0 0 0,-1-1 0 0 0,0 1 0 0 0,0 0 0 0 0,0 0 0 0 0,0 0 0 0 0,1 0 0 0 0,-1-1 0 0 0,0 1 0 0 0,0 0 0 0 0,0 0 0 0 0,0 0 0 0 0,1 0 0 0 0,-1 0 0 0 0,0 0 0 0 0,0 0 0 0 0,1 0 0 0 0,-1-1 0 0 0,0 1 0 0 0,0 0 0 0 0,0 0 0 0 0,1 0 0 0 0,-1 0 0 0 0,0 0 0 0 0,0 0 0 0 0,1 0 0 0 0,-1 0 33 0 0,11 9-1991 0 0,18 25-2699 0 0,-17-18 2006 0 0,0-4 371 0 0,1-1 1 0 0,0 0 0 0 0,5 3 2312 0 0,5 2-1638 0 0</inkml:trace>
  <inkml:trace contextRef="#ctx0" brushRef="#br0" timeOffset="1325.078">3462 485 180 0 0,'22'1'1190'0'0,"-20"-1"-587"0"0,0-1-1 0 0,0 1 1 0 0,0 0 0 0 0,0-1 0 0 0,0 1-1 0 0,0-1 1 0 0,-1 0 0 0 0,1 1-1 0 0,0-1 1 0 0,0 0 0 0 0,-1 0 0 0 0,1 0-603 0 0,0-1 561 0 0,-1 0 1 0 0,0 1 0 0 0,1-1 0 0 0,-1 0 0 0 0,0 0 0 0 0,0 0-1 0 0,0 0 1 0 0,0 0 0 0 0,0 0 0 0 0,0 0 0 0 0,-1 0 0 0 0,1 0-1 0 0,-1 0 1 0 0,1 0 0 0 0,-1-1 0 0 0,0 1 0 0 0,0 0-1 0 0,0 0 1 0 0,0 0 0 0 0,0-1-562 0 0,1-8 240 0 0,0 1 0 0 0,1-1 0 0 0,0 1 0 0 0,1 0 0 0 0,0 0-1 0 0,0 0 1 0 0,1 0 0 0 0,1 0 0 0 0,-1 1 0 0 0,2 0 0 0 0,-1 0 0 0 0,1 0 0 0 0,1 1-1 0 0,-1 0 1 0 0,2 0-240 0 0,10-13 23 0 0,2 2-1 0 0,1 0 1 0 0,0 1 0 0 0,1 1-1 0 0,4-1-22 0 0,3 0-25 0 0,1 1-1 0 0,0 2 1 0 0,1 1-1 0 0,0 1 0 0 0,2 1 1 0 0,19-3 25 0 0,74-13-3493 0 0,2 8-7331 0 0,-62 8 3954 0 0,-38 6 4900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6:41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843 557 1012 0 0,'4'-7'547'0'0,"-1"0"1"0"0,1 0-1 0 0,-2 0 0 0 0,1 0 0 0 0,-1 0 1 0 0,0-1-1 0 0,0 1 0 0 0,-1-1 1 0 0,0 1-1 0 0,0-1 0 0 0,-1 0 0 0 0,-1-6-547 0 0,1 11 106 0 0,0 0 0 0 0,0 0 0 0 0,-1 1 0 0 0,0-1 0 0 0,1 0 1 0 0,-1 0-1 0 0,0 0 0 0 0,0 1 0 0 0,-1-1 0 0 0,1 0 0 0 0,0 1 0 0 0,-1-1 0 0 0,0 1 0 0 0,0 0 0 0 0,1-1 0 0 0,-1 1 0 0 0,-1 0 0 0 0,1 0 0 0 0,0 0 0 0 0,0 0 0 0 0,-1 1 0 0 0,1-1 0 0 0,-1 1 0 0 0,1-1 0 0 0,-1 1 0 0 0,0 0 0 0 0,0 0 0 0 0,1 0 0 0 0,-1 0 0 0 0,0 1 0 0 0,0-1 0 0 0,0 1 0 0 0,0 0 0 0 0,-1-1-106 0 0,-11 1 424 0 0,0 1 0 0 0,0 0-1 0 0,0 1 1 0 0,0 0 0 0 0,1 2 0 0 0,-1-1-1 0 0,1 2 1 0 0,-1 0 0 0 0,1 0-1 0 0,-6 5-423 0 0,-15 8 1029 0 0,1 1 0 0 0,1 2 0 0 0,-14 12-1029 0 0,2 2 247 0 0,1 1 0 0 0,2 3 1 0 0,1 1-1 0 0,3 3 0 0 0,1 0 1 0 0,2 3-1 0 0,2 1 0 0 0,2 1 0 0 0,3 2 1 0 0,1 0-1 0 0,3 2 0 0 0,-10 33-247 0 0,28-68 38 0 0,1 0-1 0 0,1 1 0 0 0,0-1 1 0 0,2 1-1 0 0,0 0 1 0 0,1-1-1 0 0,0 1 0 0 0,2 3-37 0 0,-1-14 8 0 0,1 1-1 0 0,0-1 0 0 0,1 0 1 0 0,0 0-1 0 0,0 1 0 0 0,0-1 1 0 0,1 0-1 0 0,0-1 0 0 0,0 1 1 0 0,1 0-1 0 0,0-1 1 0 0,0 0-1 0 0,1 0 0 0 0,-1 0 1 0 0,1-1-1 0 0,1 1 0 0 0,-1-1 1 0 0,1 0-1 0 0,0-1 0 0 0,4 3-7 0 0,8 4-41 0 0,0-2-1 0 0,1 0 0 0 0,1-1 0 0 0,-1-1 0 0 0,1-1 0 0 0,1 0 1 0 0,-1-2-1 0 0,1 0 0 0 0,14 0 42 0 0,14-1-741 0 0,-1-2 1 0 0,1-1-1 0 0,29-6 741 0 0,-30 0-1420 0 0,0-2 0 0 0,0-2 0 0 0,-1-1 0 0 0,-1-3 0 0 0,2-3 1420 0 0,-14 4-611 0 0,-1-2 0 0 0,0-2 1 0 0,-2 0-1 0 0,1-2 0 0 0,-2-2 1 0 0,-1 0-1 0 0,-1-2 611 0 0,9-13 132 0 0,-34 33 26 0 0,-1 0 1 0 0,0 0-1 0 0,0 0 0 0 0,0 0 0 0 0,0 0 1 0 0,0-1-1 0 0,-1 1 0 0 0,0 0 0 0 0,1-1 0 0 0,-1 1 1 0 0,0-1-1 0 0,0-2-158 0 0,-1 5 167 0 0,0 0 0 0 0,-1-1-1 0 0,1 1 1 0 0,0 0 0 0 0,-1-1 0 0 0,1 1 0 0 0,0 0 0 0 0,-1 0-1 0 0,0-1 1 0 0,1 1 0 0 0,-1 0 0 0 0,0 0 0 0 0,1 0 0 0 0,-1 0-1 0 0,0 0 1 0 0,0 0 0 0 0,0 0 0 0 0,0 0 0 0 0,0 0 0 0 0,0 0-1 0 0,0 1 1 0 0,0-1 0 0 0,0 0 0 0 0,-1 1 0 0 0,1-1 0 0 0,0 0 0 0 0,0 1-1 0 0,-1 0 1 0 0,1-1 0 0 0,0 1 0 0 0,-1 0 0 0 0,1 0 0 0 0,0 0-1 0 0,-1-1 1 0 0,1 1 0 0 0,0 1-167 0 0,-6-2 558 0 0,0 0-1 0 0,0 1 1 0 0,0 0 0 0 0,0 1-1 0 0,0-1 1 0 0,-4 2-558 0 0,-3 2 248 0 0,0 0 0 0 0,0 1 0 0 0,0 1 1 0 0,1 0-1 0 0,-1 1 0 0 0,1 1 0 0 0,1 0 0 0 0,-1 0-248 0 0,4-1 54 0 0,0 0 1 0 0,1 0-1 0 0,0 0 1 0 0,0 1-1 0 0,0 0 1 0 0,1 1-1 0 0,0 0 1 0 0,1 0-1 0 0,0 0 1 0 0,0 1-1 0 0,1 0-54 0 0,4-9 1 0 0,1 0 0 0 0,-1 1 0 0 0,1-1 0 0 0,-1 0 0 0 0,1 0 0 0 0,0 1 0 0 0,-1-1 0 0 0,1 1 0 0 0,0-1 0 0 0,0 0 0 0 0,0 1 0 0 0,0-1 0 0 0,0 0 0 0 0,0 1 0 0 0,0-1 0 0 0,0 1 0 0 0,1-1 0 0 0,-1 0 0 0 0,1 1 1 0 0,-1-1-1 0 0,1 0 0 0 0,-1 0 0 0 0,1 1 0 0 0,0-1 0 0 0,0 0-1 0 0,0 1-2 0 0,1 0 1 0 0,0-1 0 0 0,0 0 0 0 0,0 1-1 0 0,0-1 1 0 0,0 0 0 0 0,0 0 0 0 0,0 0 0 0 0,0 0-1 0 0,1 0 1 0 0,-1 0 0 0 0,0-1 0 0 0,0 1-1 0 0,1-1 2 0 0,6 2-7 0 0,1-1 0 0 0,-1-1 0 0 0,1 0-1 0 0,-1 0 1 0 0,1-1 0 0 0,-1 0 0 0 0,1 0 7 0 0,6-3-57 0 0,1 0 0 0 0,-1-2 0 0 0,0 0 0 0 0,0 0 0 0 0,-1-1 0 0 0,0-1 0 0 0,0-1 0 0 0,-1 0 0 0 0,0-1 0 0 0,0-1 0 0 0,-1 0 0 0 0,10-11 57 0 0,-21 20-68 0 0,0-1 1 0 0,0 0-1 0 0,0 1 0 0 0,0-1 0 0 0,-1 0 0 0 0,1 0 0 0 0,-1 0 1 0 0,0 0-1 0 0,0-1 0 0 0,0 1 0 0 0,0 0 0 0 0,0 0 0 0 0,-1-1 1 0 0,0 1-1 0 0,1 0 0 0 0,-1-1 0 0 0,0 1 0 0 0,-1-1 0 0 0,1 1 1 0 0,0 0-1 0 0,-1-1 0 0 0,0 1 0 0 0,0 0 0 0 0,0 0 0 0 0,0 0 1 0 0,-2-2 67 0 0,-2-5-244 0 0,-1 0-1 0 0,0 0 1 0 0,0 1 0 0 0,-1 0 0 0 0,0 0 0 0 0,-1 1 0 0 0,-4-4 244 0 0,-9-3-1531 0 0,18 13-2513 0 0,11 2-58 0 0,6 0 2136 0 0,16 2-1732 0 0,-14-2 2182 0 0</inkml:trace>
  <inkml:trace contextRef="#ctx0" brushRef="#br0" timeOffset="435.844">1230 1148 164 0 0,'0'10'877'0'0,"-1"0"1"0"0,-1 1-1 0 0,1-1 1 0 0,-1 0-1 0 0,-1 0 0 0 0,0-1 1 0 0,-1 1-1 0 0,1 0 0 0 0,-2-1 1 0 0,1 0-1 0 0,-2 0 1 0 0,1 0-1 0 0,-1-1 0 0 0,0 0 1 0 0,-1 0-1 0 0,0 0 0 0 0,-3 2-877 0 0,26-28 392 0 0,-1 0 0 0 0,0 0 0 0 0,10-19-392 0 0,14-20-26 0 0,-26 41 22 0 0,31-41-34 0 0,32-30 38 0 0,-61 71-4 0 0,1 1 0 0 0,0 1 0 0 0,1 0 0 0 0,0 2 0 0 0,1 0 0 0 0,1 0 0 0 0,12-4 4 0 0,-29 15 0 0 0,0-1 0 0 0,1 1 0 0 0,-1 0 0 0 0,0 1-1 0 0,1-1 1 0 0,-1 0 0 0 0,1 1 0 0 0,-1-1 0 0 0,1 1 0 0 0,-1 0 0 0 0,1-1 0 0 0,-1 1 0 0 0,1 0 0 0 0,-1 1 0 0 0,1-1 0 0 0,-1 0 0 0 0,1 1-1 0 0,-1 0 1 0 0,1-1 0 0 0,-1 1 0 0 0,0 0 0 0 0,1 0 0 0 0,-1 0 0 0 0,1 1 0 0 0,-1 0 1 0 0,0 0-1 0 0,-1 0 1 0 0,1 0 0 0 0,-1 1-1 0 0,1-1 1 0 0,-1 0 0 0 0,0 1-1 0 0,0-1 1 0 0,0 1 0 0 0,0-1-1 0 0,0 1 1 0 0,-1-1 0 0 0,1 1-1 0 0,-1 0 1 0 0,1-1 0 0 0,-1 1-1 0 0,0 0 1 0 0,0-1 0 0 0,-1 1-1 0 0,1 0 1 0 0,0-1-1 0 0,-1 1 1 0 0,0 0-1 0 0,-6 30 457 0 0,-1-1 0 0 0,-2-1 0 0 0,-1 0-1 0 0,-2 0 1 0 0,-1-1 0 0 0,-8 12-457 0 0,71-103 161 0 0,-48 60-162 0 0,32-46-23 0 0,2 3-1 0 0,1 0 0 0 0,3 3 0 0 0,42-36 25 0 0,-81 77 1 0 0,0-1-1 0 0,0 1 0 0 0,1 0 0 0 0,-1-1 1 0 0,0 1-1 0 0,1 0 0 0 0,-1 0 0 0 0,0-1 1 0 0,1 1-1 0 0,-1 0 0 0 0,0 0 0 0 0,1 0 1 0 0,-1-1-1 0 0,0 1 0 0 0,1 0 0 0 0,-1 0 1 0 0,1 0-1 0 0,-1 0 0 0 0,0 0 0 0 0,1 0 1 0 0,-1 0-1 0 0,1 0 0 0 0,-1 0 0 0 0,0 0 1 0 0,1 0-1 0 0,-1 0 0 0 0,1 0 0 0 0,-1 0 0 0 0,0 0 1 0 0,1 0-1 0 0,-1 0 0 0 0,1 0 0 0 0,-1 1 1 0 0,0-1-1 0 0,1 0 0 0 0,-1 0 0 0 0,0 0 1 0 0,1 1-1 0 0,-1-1 0 0 0,0 0 0 0 0,1 0 1 0 0,-1 1-1 0 0,0-1 0 0 0,0 0 0 0 0,1 1 1 0 0,-1-1-1 0 0,0 0 0 0 0,0 1 0 0 0,0-1 1 0 0,0 1-1 0 0,1-1 0 0 0,-1 0 0 0 0,0 1 1 0 0,0-1-1 0 0,0 1 0 0 0,0-1 0 0 0,0 0 1 0 0,0 1-1 0 0,0-1 0 0 0,0 1 0 0 0,0-1 1 0 0,0 0-1 0 0,0 1 0 0 0,0-1 0 0 0,0 1 1 0 0,0-1-1 0 0,-1 0 0 0 0,1 1 0 0 0,-4 34 3 0 0,4-31-5 0 0,-4 22-74 0 0,-3 10-406 0 0,2 1 1 0 0,1 0 0 0 0,2 0 0 0 0,2 0 0 0 0,2 0 481 0 0,5 21-6574 0 0,2-1-1 0 0,9 23 6575 0 0,-9-43-2165 0 0</inkml:trace>
  <inkml:trace contextRef="#ctx0" brushRef="#br0" timeOffset="747.073">1962 1758 1792 0 0,'-1'7'1136'0'0,"-4"30"4208"0"0,5-36-5143 0 0,0 0 0 0 0,-1 0 0 0 0,1 0 0 0 0,0 0 1 0 0,0 0-1 0 0,-1 0 0 0 0,1 0 0 0 0,-1 0 0 0 0,1 0 0 0 0,-1 0 0 0 0,1 0 0 0 0,-1 0 0 0 0,1 0 0 0 0,-1 0 0 0 0,0-1 0 0 0,1 1 0 0 0,-1 0 1 0 0,0 0-1 0 0,0-1 0 0 0,0 1 0 0 0,0-1 0 0 0,0 1 0 0 0,0-1 0 0 0,1 1 0 0 0,-1-1 0 0 0,0 1 0 0 0,0-1 0 0 0,0 0 0 0 0,-1 0-201 0 0,2 0 32 0 0,-1 0-1 0 0,1 0 0 0 0,0 0 0 0 0,-1 0 0 0 0,1-1 1 0 0,-1 1-1 0 0,1 0 0 0 0,0-1 0 0 0,-1 1 0 0 0,1 0 1 0 0,-1-1-1 0 0,1 1 0 0 0,0 0 0 0 0,-1-1 1 0 0,1 1-1 0 0,0 0 0 0 0,0-1 0 0 0,-1 1 0 0 0,1-1 1 0 0,0 1-1 0 0,0-1 0 0 0,0 1 0 0 0,0-1 1 0 0,-1 1-1 0 0,1-1 0 0 0,0 1 0 0 0,0-1 0 0 0,0 1 1 0 0,0-1-1 0 0,0 1 0 0 0,0 0 0 0 0,0-1 0 0 0,0 1 1 0 0,1-1-1 0 0,-1 1 0 0 0,0-1 0 0 0,0 0-31 0 0,4-21 136 0 0,-3 20-77 0 0,12-55-39 0 0,3 1-1 0 0,2 1 0 0 0,3 1 0 0 0,2 1 0 0 0,2 1 1 0 0,2 1-1 0 0,3 1 0 0 0,2 1 0 0 0,2 2 0 0 0,2 2-19 0 0,-17 23 14 0 0,1 1 0 0 0,9-7-14 0 0,-23 23 5 0 0,0 0-1 0 0,-1 1 1 0 0,2 0-1 0 0,-1 0 0 0 0,0 0 1 0 0,1 0-1 0 0,0 1 0 0 0,0 0 1 0 0,0 1-1 0 0,0 0 0 0 0,7-2-4 0 0,-13 4 2 0 0,1-1 1 0 0,-1 1-1 0 0,0 0 0 0 0,0 0 0 0 0,1 0 0 0 0,-1 0 0 0 0,0 0 0 0 0,1 0 0 0 0,-1 0 0 0 0,0 1 0 0 0,0-1 0 0 0,1 0 0 0 0,-1 1 0 0 0,0-1 0 0 0,0 1 0 0 0,1-1 0 0 0,-1 1 0 0 0,0-1 0 0 0,0 1 0 0 0,0 0 0 0 0,0 0 0 0 0,0-1 0 0 0,0 1 0 0 0,0 0 0 0 0,0 0 0 0 0,-1 0 0 0 0,1 0 0 0 0,0 1-2 0 0,0 1 8 0 0,0-1-1 0 0,0 1 0 0 0,0 0 0 0 0,-1-1 1 0 0,1 1-1 0 0,-1 0 0 0 0,0 0 1 0 0,0-1-1 0 0,0 1 0 0 0,0 0 0 0 0,0 0 1 0 0,-1-1-1 0 0,0 2-7 0 0,-2 10 92 0 0,-1 1 1 0 0,0-1-1 0 0,-2 0 1 0 0,-4 10-93 0 0,-3 1 266 0 0,-1 0 0 0 0,-1-1 0 0 0,-2-1 0 0 0,0 0 1 0 0,-1-1-1 0 0,-1-1 0 0 0,-1-1 0 0 0,0 0 0 0 0,-2-2 0 0 0,0-1 0 0 0,-24 14-266 0 0,45-30 3 0 0,-1 1-1 0 0,0-1 0 0 0,0-1 0 0 0,1 1 0 0 0,-1 0 0 0 0,0 0 0 0 0,0-1 0 0 0,0 1 0 0 0,0-1 0 0 0,0 1 0 0 0,0-1 1 0 0,0 0-1 0 0,0 0 0 0 0,0 0 0 0 0,0 0 0 0 0,0 0-2 0 0,1 0-16 0 0,1-1 0 0 0,-1 1 1 0 0,0 0-1 0 0,0-1 0 0 0,0 1 0 0 0,1-1 0 0 0,-1 1 1 0 0,0-1-1 0 0,1 1 0 0 0,-1-1 0 0 0,0 0 0 0 0,1 1 1 0 0,-1-1-1 0 0,1 0 0 0 0,-1 0 0 0 0,1 1 0 0 0,-1-1 1 0 0,1 0-1 0 0,-1 0 0 0 0,1 0 0 0 0,0 1 0 0 0,0-1 1 0 0,-1-1 15 0 0,0-5-240 0 0,0-1 0 0 0,1 1 1 0 0,0 0-1 0 0,0-1 0 0 0,1 1 1 0 0,0-1-1 0 0,0-1 240 0 0,16-84-6713 0 0,3 1 1 0 0,30-80 6712 0 0,-16 72-2378 0 0</inkml:trace>
  <inkml:trace contextRef="#ctx0" brushRef="#br0" timeOffset="1161.202">2637 217 12 0 0,'22'-21'1115'0'0,"-11"9"-66"0"0,1 0 0 0 0,0 1 1 0 0,0 1-1 0 0,1 0 0 0 0,0 1 1 0 0,1 0-1 0 0,0 1 1 0 0,5-2-1050 0 0,-18 10 93 0 0,0-1 0 0 0,0 1 0 0 0,0 0 0 0 0,0 0 0 0 0,0-1 0 0 0,0 1 0 0 0,0 0 0 0 0,0 0 1 0 0,0 0-1 0 0,0 0 0 0 0,0 0 0 0 0,1 0 0 0 0,-1 0 0 0 0,0 1 0 0 0,0-1 0 0 0,0 0 1 0 0,0 1-1 0 0,0-1 0 0 0,0 0 0 0 0,0 1 0 0 0,0-1 0 0 0,0 1 0 0 0,0 0 0 0 0,0-1 0 0 0,0 1-93 0 0,0 1 94 0 0,1 0-1 0 0,-1 0 1 0 0,1 0-1 0 0,-1 0 1 0 0,0 0-1 0 0,0 0 1 0 0,0 0 0 0 0,0 1-1 0 0,0-1 1 0 0,0 0-1 0 0,0 3-93 0 0,1 7 192 0 0,0 1 0 0 0,-1 0 0 0 0,-1-1 0 0 0,0 5-192 0 0,0-13 104 0 0,-2 54 561 0 0,-2-1 1 0 0,-10 47-666 0 0,-31 115 447 0 0,7-37-248 0 0,28-131-184 0 0,-3 15-14 0 0,2 11-1 0 0,10-58-8 0 0,-1 1 1 0 0,2 0-1 0 0,1 0 1 0 0,0 0-1 0 0,2 0 0 0 0,0 0 8 0 0,-3-18-1 0 0,1 0 0 0 0,-1 0 0 0 0,0-1-1 0 0,1 1 1 0 0,-1 0 0 0 0,1-1-1 0 0,-1 1 1 0 0,1 0 0 0 0,0-1-1 0 0,0 1 1 0 0,0-1 0 0 0,0 1 0 0 0,0-1-1 0 0,0 0 1 0 0,0 1 0 0 0,0-1-1 0 0,1 0 1 0 0,-1 0 0 0 0,0 0-1 0 0,1 0 1 0 0,-1 0 0 0 0,1 0 0 0 0,-1 0-1 0 0,1 0 1 0 0,1 0 1 0 0,0-1 0 0 0,-1 1-1 0 0,1-1 1 0 0,0 0-1 0 0,0-1 1 0 0,-1 1 0 0 0,1 0-1 0 0,0-1 1 0 0,0 1-1 0 0,-1-1 1 0 0,1 0 0 0 0,-1 0-1 0 0,1 0 1 0 0,0 0-1 0 0,-1-1 1 0 0,1 1 0 0 0,11-8 5 0 0,1-1 1 0 0,-1-1-1 0 0,-1 0 0 0 0,10-10-5 0 0,-23 20 1 0 0,28-24 2 0 0,-2-2-1 0 0,-2 0 1 0 0,0-2 0 0 0,-2-1 0 0 0,-1 0 0 0 0,-1-2 0 0 0,13-28-3 0 0,-33 59 4 0 0,1-1 0 0 0,0 1 1 0 0,-1-1-1 0 0,1 0 0 0 0,-1 1 1 0 0,1-1-1 0 0,-1 1 0 0 0,0-1 0 0 0,0 0 1 0 0,0 1-1 0 0,0-1 0 0 0,0 0 1 0 0,0 0-5 0 0,0 1 13 0 0,0 1 1 0 0,0-1-1 0 0,-1 1 0 0 0,1-1 1 0 0,0 1-1 0 0,0-1 1 0 0,-1 1-1 0 0,1-1 1 0 0,0 1-1 0 0,-1-1 1 0 0,1 1-1 0 0,0-1 0 0 0,-1 1 1 0 0,1 0-1 0 0,-1-1 1 0 0,1 1-1 0 0,-1 0 1 0 0,1-1-1 0 0,-1 1 1 0 0,1 0-1 0 0,-1 0 1 0 0,1-1-1 0 0,-1 1 0 0 0,1 0 1 0 0,-1 0-14 0 0,-1 0 41 0 0,0 0 1 0 0,0 0-1 0 0,-1 0 0 0 0,1 0 1 0 0,0 0-1 0 0,0 1 0 0 0,0-1 1 0 0,0 1-1 0 0,0-1 0 0 0,0 1 1 0 0,0 0-1 0 0,0 0 0 0 0,0 0 1 0 0,1 0-1 0 0,-1 0 0 0 0,0 0 1 0 0,0 1-1 0 0,0 0-41 0 0,-8 7 150 0 0,1 0 1 0 0,0 1-1 0 0,0 0 1 0 0,1 1 0 0 0,0 0-1 0 0,1 0 1 0 0,0 0-1 0 0,1 1 1 0 0,-1 4-151 0 0,4-9 16 0 0,0 0 0 0 0,0 0 0 0 0,1 0 0 0 0,0 0 0 0 0,0 0 0 0 0,1 0 1 0 0,0 0-1 0 0,1 1 0 0 0,-1-1 0 0 0,1 0 0 0 0,0 1 0 0 0,1-1 0 0 0,0 0 0 0 0,0 1 0 0 0,1-1 1 0 0,0 0-1 0 0,1 4-16 0 0,-1-7-6 0 0,0 0 1 0 0,0-1 0 0 0,0 0 0 0 0,1 1-1 0 0,-1-1 1 0 0,1 0 0 0 0,0 0 0 0 0,-1-1-1 0 0,1 1 1 0 0,1 0 0 0 0,-1-1 0 0 0,0 0-1 0 0,1 0 1 0 0,-1 0 0 0 0,1 0 0 0 0,-1 0-1 0 0,1-1 1 0 0,0 1 0 0 0,0-1 0 0 0,0 0-1 0 0,0-1 1 0 0,-1 1 0 0 0,1 0 0 0 0,0-1-1 0 0,0 0 1 0 0,0 0 0 0 0,0 0 0 0 0,0-1-1 0 0,0 1 1 0 0,0-1 0 0 0,2-1 5 0 0,9-1-231 0 0,-1-1 1 0 0,0 0-1 0 0,0-1 1 0 0,0-1-1 0 0,-1 0 0 0 0,1-1 1 0 0,-2 0-1 0 0,2-2 231 0 0,22-17-1689 0 0,-1-3 0 0 0,-1 0 0 0 0,-2-3 1 0 0,-1 0-1 0 0,-1-2 0 0 0,-3-1 0 0 0,0-2 0 0 0,-2 0 0 0 0,15-33 1689 0 0,-6-1-1234 0 0</inkml:trace>
  <inkml:trace contextRef="#ctx0" brushRef="#br0" timeOffset="1482.83">3616 347 104 0 0,'5'-9'859'0'0,"7"-18"1370"0"0,-9 9 2360 0 0,-5 18-688 0 0,-4 6-2328 0 0,-5 10-360 0 0,-16 57-16 0 0,3 2 1 0 0,3 1-1 0 0,-8 59-1197 0 0,18-81 79 0 0,-1 13-48 0 0,1 24-31 0 0,-7 45-3092 0 0,-3-49-4525 0 0,19-82 6926 0 0,0 0 1 0 0,0-1-1 0 0,0 1 0 0 0,-1 0 0 0 0,1-1 0 0 0,-1 0 0 0 0,0 0 0 0 0,-3 4 691 0 0,-8 4-1782 0 0</inkml:trace>
  <inkml:trace contextRef="#ctx0" brushRef="#br0" timeOffset="1717.505">3369 1062 1208 0 0,'2'-19'4716'0'0,"-2"17"-4006"0"0,0-1 0 0 0,0 1 1 0 0,1 0-1 0 0,-1-1 0 0 0,0 1 1 0 0,1 0-1 0 0,0 0 0 0 0,-1-1 1 0 0,1 1-1 0 0,0 0 0 0 0,1-1-710 0 0,-1 1 10 0 0,0 1-1 0 0,1 0 0 0 0,-1-1 0 0 0,0 1 0 0 0,1 0 1 0 0,-1 0-1 0 0,1 0 0 0 0,-1 0 0 0 0,1 0 1 0 0,-1 1-1 0 0,1-1 0 0 0,0 0-9 0 0,22-8 34 0 0,25-11-16 0 0,0-1-1 0 0,34-22-17 0 0,-70 36-1 0 0,0-2 0 0 0,-1 1 0 0 0,0-1 0 0 0,-1-1 0 0 0,0 0-1 0 0,0-1 1 0 0,-1 0 0 0 0,0 0 0 0 0,-1-1 0 0 0,-1-1 0 0 0,0 1 0 0 0,0-2 1 0 0,-7 13 37 0 0,0 0 1 0 0,0-1-1 0 0,0 1 1 0 0,-1-1-1 0 0,1 1 1 0 0,0 0-1 0 0,-1-1 1 0 0,1 1-1 0 0,-1-1 1 0 0,0 0-1 0 0,0 1 1 0 0,1-1-1 0 0,-1 1 1 0 0,0-1-1 0 0,0 1 1 0 0,0-1-1 0 0,0 0 1 0 0,-1 1-1 0 0,1-1 1 0 0,0 1-1 0 0,-1-1 1 0 0,1 1-1 0 0,-1-1 1 0 0,0 1-1 0 0,1 0 1 0 0,-1-1-1 0 0,0 1 1 0 0,0-1-1 0 0,0 1 1 0 0,0 0-1 0 0,0 0 1 0 0,0 0-38 0 0,-1-1 146 0 0,0 1 0 0 0,0 0 1 0 0,0 0-1 0 0,0 1 0 0 0,-1-1 1 0 0,1 0-1 0 0,0 1 0 0 0,-1-1 1 0 0,1 1-1 0 0,0 0 0 0 0,-1 0 0 0 0,1 0 1 0 0,0 0-1 0 0,-1 0 0 0 0,1 0 1 0 0,0 1-1 0 0,-1-1 0 0 0,1 1 1 0 0,0-1-1 0 0,0 1 0 0 0,-1 0-146 0 0,-7 4 227 0 0,-1 0-1 0 0,1 0 0 0 0,0 1 0 0 0,1 0 1 0 0,0 1-1 0 0,0 0 0 0 0,0 1 0 0 0,1-1 1 0 0,0 1-1 0 0,0 1 0 0 0,1 0 0 0 0,0 0 1 0 0,0 1-227 0 0,3-4 7 0 0,0 0 1 0 0,1 0 0 0 0,-1 0 0 0 0,1 0-1 0 0,0 1 1 0 0,1-1 0 0 0,0 1 0 0 0,0-1 0 0 0,0 1-1 0 0,1 0 1 0 0,-1 0 0 0 0,2 0 0 0 0,-1 0-1 0 0,1 0 1 0 0,0 0 0 0 0,1 0 0 0 0,-1 0 0 0 0,2 0-1 0 0,-1-1 1 0 0,1 1 0 0 0,-1 0 0 0 0,2 0-8 0 0,-1-2-7 0 0,1-1 1 0 0,0 1 0 0 0,0-1-1 0 0,1 0 1 0 0,-1 0 0 0 0,1 0-1 0 0,0 0 1 0 0,0 0 0 0 0,0-1-1 0 0,1 0 1 0 0,-1 0 0 0 0,1 0-1 0 0,0 0 1 0 0,0-1 0 0 0,0 0-1 0 0,0 0 1 0 0,0 0 0 0 0,0 0-1 0 0,0-1 1 0 0,1 0 0 0 0,-1 0-1 0 0,0-1 1 0 0,3 1 6 0 0,12 0-99 0 0,-1-1 0 0 0,0 0 0 0 0,0-1 0 0 0,0-1 0 0 0,0-1 0 0 0,1-1 99 0 0,30-8-2799 0 0,40-14 2799 0 0,-46 10-2490 0 0,0-2 0 0 0,-1-1 0 0 0,-1-3 0 0 0,0-1 0 0 0,-2-3 0 0 0,4-5 2490 0 0,8-8-1974 0 0</inkml:trace>
  <inkml:trace contextRef="#ctx0" brushRef="#br0" timeOffset="2404.753">4939 1 1672 0 0,'-6'53'2419'0'0,"-3"-1"-1"0"0,-2 1 0 0 0,-3-2 1 0 0,-3 5-2419 0 0,-79 199 4055 0 0,80-216-3565 0 0,-132 344 948 0 0,144-371-1529 0 0,2-4-188 0 0,-1 0 1 0 0,0 0 0 0 0,0 0-1 0 0,-1-1 1 0 0,-2 3 278 0 0,6-10-55 0 0,0 0-1 0 0,0 1 1 0 0,0-1-1 0 0,-1 0 1 0 0,1 1 0 0 0,0-1-1 0 0,0 0 1 0 0,0 0-1 0 0,-1 1 1 0 0,1-1-1 0 0,0 0 1 0 0,0 0 0 0 0,-1 1-1 0 0,1-1 1 0 0,0 0-1 0 0,0 0 1 0 0,-1 0-1 0 0,1 0 1 0 0,0 1-1 0 0,-1-1 1 0 0,1 0 0 0 0,0 0-1 0 0,-1 0 1 0 0,1 0-1 0 0,0 0 1 0 0,-1 0-1 0 0,1 0 1 0 0,0 0 0 0 0,-1 0-1 0 0,1 0 1 0 0,0 0-1 0 0,-1 0 1 0 0,1 0-1 0 0,0 0 1 0 0,-1 0 0 0 0,1 0-1 0 0,0-1 1 0 0,-1 1-1 0 0,1 0 1 0 0,0 0-1 0 0,-1 0 1 0 0,1 0 0 0 0,0-1-1 0 0,0 1 1 0 0,-1 0-1 0 0,1 0 1 0 0,0-1-1 0 0,0 1 1 0 0,-1 0 0 0 0,1 0-1 0 0,0-1 1 0 0,0 1-1 0 0,0 0 1 0 0,0-1-1 0 0,-1 1 1 0 0,1 0 0 0 0,0-1-1 0 0,0 1 1 0 0,0 0-1 0 0,0-1 1 0 0,0 1-1 0 0,0-1 56 0 0,-6-21-1531 0 0,3-22 1654 0 0,3 1 1 0 0,1-1-1 0 0,3 1 1 0 0,1-1 0 0 0,2 1-1 0 0,2 0 1 0 0,1 1-1 0 0,3 0 1 0 0,2 1-1 0 0,1 0 1 0 0,2 2 0 0 0,1 0-1 0 0,3 1 1 0 0,14-20-124 0 0,-22 40 100 0 0,0 1 0 0 0,0 0 0 0 0,2 1 0 0 0,0 0 0 0 0,1 1 0 0 0,0 1 0 0 0,1 1 1 0 0,4-1-101 0 0,-14 9 73 0 0,0 1 0 0 0,0 0 0 0 0,1 0 0 0 0,0 1 0 0 0,-1 0 0 0 0,1 0 0 0 0,0 1 0 0 0,1 0 0 0 0,6 0-73 0 0,-10 2 56 0 0,0 0 0 0 0,0 0 0 0 0,0 1 0 0 0,-1 0 1 0 0,1 0-1 0 0,0 0 0 0 0,0 0 0 0 0,-1 1 0 0 0,1 0 0 0 0,-1 1 0 0 0,1-1 0 0 0,-1 1 0 0 0,0 0 0 0 0,0 0 0 0 0,0 0 0 0 0,-1 1-56 0 0,3 2 133 0 0,-1 0 0 0 0,0 1 0 0 0,-1-1 0 0 0,0 1 0 0 0,0 1 0 0 0,0-1 0 0 0,-1 1 0 0 0,0-1 0 0 0,0 1 0 0 0,-1 0 0 0 0,0 1 0 0 0,-1-1 0 0 0,0 0 0 0 0,0 1 0 0 0,-1 0 0 0 0,0-1 0 0 0,0 3-133 0 0,1 19 385 0 0,-1 1 0 0 0,-2 0 0 0 0,-1-1 0 0 0,-3 9-385 0 0,-8 35 415 0 0,-4 0 0 0 0,-3-1 0 0 0,-3-1 0 0 0,-3 0-415 0 0,-31 63 1601 0 0,84-192-1464 0 0,2 2 1 0 0,2 1-1 0 0,6-3-137 0 0,-18 29-26 0 0,1 1 0 0 0,2 1-1 0 0,0 1 1 0 0,2 1 0 0 0,0 1-1 0 0,21-15 27 0 0,-43 37 0 0 0,-1 0 0 0 0,0 0 0 0 0,0 0-1 0 0,0 0 1 0 0,0 1 0 0 0,1-1 0 0 0,-1 0-1 0 0,0 1 1 0 0,1-1 0 0 0,-1 1 0 0 0,1-1-1 0 0,-1 1 1 0 0,0-1 0 0 0,1 1 0 0 0,-1 0-1 0 0,1 0 1 0 0,-1 0 0 0 0,1 0 0 0 0,-1 0 0 0 0,1 0-1 0 0,-1 0 1 0 0,1 0 0 0 0,1 1 0 0 0,-2 0 2 0 0,0 0-1 0 0,0 0 1 0 0,0 0 0 0 0,0 1 0 0 0,-1-1-1 0 0,1 0 1 0 0,0 0 0 0 0,0 1 0 0 0,-1-1-1 0 0,1 1 1 0 0,-1-1 0 0 0,1 0 0 0 0,-1 1-1 0 0,0-1 1 0 0,1 1 0 0 0,-1-1 0 0 0,0 1-1 0 0,0-1 1 0 0,0 1 0 0 0,0-1 0 0 0,0 1-1 0 0,-1-1 1 0 0,1 2-2 0 0,-11 70 81 0 0,8-58-69 0 0,0-1-1 0 0,1 0 1 0 0,0 1 0 0 0,1 0 0 0 0,1-1-1 0 0,0 1 1 0 0,1-1 0 0 0,1 1 0 0 0,2 7-12 0 0,-4-19 0 0 0,1-1 0 0 0,0 1 0 0 0,0 0 0 0 0,1-1 1 0 0,-1 1-1 0 0,0-1 0 0 0,1 1 0 0 0,0-1 0 0 0,-1 0 1 0 0,1 0-1 0 0,0 1 0 0 0,0-1 0 0 0,0-1 0 0 0,1 1 1 0 0,-1 0-1 0 0,0 0 0 0 0,1-1 0 0 0,-1 1 0 0 0,1-1 0 0 0,-1 0 1 0 0,1 0-1 0 0,0 0 0 0 0,-1 0 0 0 0,1 0 0 0 0,0-1 1 0 0,0 1-1 0 0,0-1 0 0 0,0 0 0 0 0,-1 0 0 0 0,1 0 0 0 0,0 0 1 0 0,0 0-1 0 0,0 0 0 0 0,0-1 0 0 0,-1 0 0 0 0,1 1 1 0 0,1-2-1 0 0,8-1-3 0 0,-1 0 0 0 0,1-2 0 0 0,-1 1 0 0 0,1-2 1 0 0,-1 1-1 0 0,-1-1 0 0 0,1-1 0 0 0,1-2 3 0 0,10-8-13 0 0,0-1-1 0 0,-1-1 0 0 0,-1-2 1 0 0,10-12 13 0 0,-20 21-2 0 0,-1-1 0 0 0,0 0 0 0 0,0 0 0 0 0,-1-1 0 0 0,-1 0 0 0 0,-1 0 0 0 0,0-1 0 0 0,4-14 2 0 0,-9 26 4 0 0,0 0-1 0 0,-1 1 0 0 0,1-1 0 0 0,-1 0 0 0 0,0 0 0 0 0,0 0 0 0 0,0 1 0 0 0,0-1 0 0 0,-1 0 1 0 0,1 0-1 0 0,-1-2-3 0 0,0 4 2 0 0,1 0 0 0 0,-1-1 0 0 0,1 1 0 0 0,-1 0 0 0 0,0 0-1 0 0,1 0 1 0 0,-1 0 0 0 0,0 0 0 0 0,0 0 0 0 0,0 0 0 0 0,0 0 0 0 0,0 0 0 0 0,0 1 0 0 0,0-1 0 0 0,0 0 0 0 0,0 0 0 0 0,0 1 0 0 0,-1-1-2 0 0,-1 0 4 0 0,0 0 0 0 0,0 1 0 0 0,0 0 0 0 0,0-1 0 0 0,0 1 0 0 0,0 0 1 0 0,0 0-1 0 0,0 1 0 0 0,0-1 0 0 0,0 0 0 0 0,0 1 0 0 0,0 0 0 0 0,0 0 0 0 0,0 0 0 0 0,0 0 0 0 0,1 0 0 0 0,-1 1 0 0 0,0-1 0 0 0,0 2-4 0 0,-9 4 11 0 0,1 1-1 0 0,0 1 1 0 0,0 0-1 0 0,1 1 1 0 0,1-1-1 0 0,-1 2 1 0 0,2 0 0 0 0,-1 0-1 0 0,2 0 1 0 0,-1 1-1 0 0,2 0 1 0 0,-1 0-1 0 0,2 1 1 0 0,-5 12-11 0 0,8-20-2 0 0,1 1 0 0 0,-1-1 0 0 0,1 1 1 0 0,0-1-1 0 0,0 1 0 0 0,0 0 0 0 0,1 0 0 0 0,0-1 0 0 0,0 1 0 0 0,1 0 1 0 0,-1-1-1 0 0,1 1 0 0 0,0 0 0 0 0,1-1 0 0 0,-1 1 0 0 0,1-1 1 0 0,0 1-1 0 0,1-1 0 0 0,-1 0 0 0 0,1 0 0 0 0,0 0 0 0 0,1-1 0 0 0,-1 1 1 0 0,1-1-1 0 0,-1 1 0 0 0,1-1 0 0 0,1 0 0 0 0,-1-1 0 0 0,1 1 0 0 0,-1-1 1 0 0,1 0-1 0 0,0 0 0 0 0,0 0 0 0 0,0 0 0 0 0,0-1 0 0 0,4 1 2 0 0,15 5-8 0 0,1 0 0 0 0,-1-2-1 0 0,1-1 1 0 0,1-1 0 0 0,-1-1-1 0 0,0-1 1 0 0,1-1-1 0 0,10-2 9 0 0,53-5-1412 0 0,65-14 1412 0 0,-133 17-335 0 0,23-2-984 0 0,56-11-4355 0 0,-88 13 3475 0 0,-1 0 0 0 0,0-1 0 0 0,-1 0 0 0 0,7-4 2199 0 0,-9 2-2813 0 0,-12 0 858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4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737 43 1044 0 0,'-2'-4'562'0'0,"-1"1"0"0"0,0 0 0 0 0,0 0 0 0 0,0 0 0 0 0,-1 0 0 0 0,1 1-1 0 0,-1-1 1 0 0,1 1 0 0 0,-1 0 0 0 0,0 0 0 0 0,0 0 0 0 0,0 1 0 0 0,-1-1-562 0 0,-3 0 406 0 0,1 0 0 0 0,-1 0 0 0 0,1 1 0 0 0,-1 1 0 0 0,1-1 0 0 0,-1 1 1 0 0,-2 0-407 0 0,-15 3 550 0 0,0 1 1 0 0,0 1 0 0 0,0 1-1 0 0,-2 2-550 0 0,24-7 122 0 0,-53 16 1020 0 0,2 4-1 0 0,0 1 1 0 0,1 3 0 0 0,2 2-1 0 0,0 2 1 0 0,-39 32-1142 0 0,81-54 80 0 0,-1 0 0 0 0,1 1-1 0 0,1 0 1 0 0,-1 0 0 0 0,1 1 0 0 0,1 0 0 0 0,0 0 0 0 0,-1 3-80 0 0,7-10 8 0 0,-1 0 1 0 0,1 0-1 0 0,0 0 0 0 0,0 0 1 0 0,0 0-1 0 0,0 1 1 0 0,0-1-1 0 0,1 0 1 0 0,-1 1-1 0 0,1-1 0 0 0,-1 1 1 0 0,1-1-1 0 0,0 0 1 0 0,0 1-1 0 0,0-1 1 0 0,0 1-1 0 0,1-1 0 0 0,-1 1 1 0 0,1-1-1 0 0,-1 0 1 0 0,1 1-1 0 0,0-1 1 0 0,0 0-1 0 0,0 0 0 0 0,0 1 1 0 0,0-1-1 0 0,0 0 1 0 0,1 0-1 0 0,-1 0 1 0 0,1 0-1 0 0,-1-1 1 0 0,1 1-1 0 0,0 0 0 0 0,0-1 1 0 0,0 1-1 0 0,0-1 1 0 0,0 1-1 0 0,0-1 1 0 0,0 0-1 0 0,1 0-8 0 0,8 5 1 0 0,-1-2 0 0 0,1 1 0 0 0,0-1 0 0 0,0-1 0 0 0,0 0 0 0 0,0-1 0 0 0,0 0 0 0 0,4 0-1 0 0,27 1-74 0 0,26-1 74 0 0,-34-2-32 0 0,-14 1-119 0 0,200-3-1599 0 0,-147-5-2164 0 0,-1-5-3592 0 0,-23-3 1745 0 0,-26 6 3859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47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2232 0 0,'1'4'766'0'0,"0"0"-1"0"0,-1 0 1 0 0,0-1-1 0 0,1 1 1 0 0,-1 0-1 0 0,-1 0 1 0 0,1 0-1 0 0,0-1 1 0 0,-1 1-1 0 0,0 0 0 0 0,-1 3-765 0 0,-18 45 4229 0 0,7-20-3156 0 0,-5 22-467 0 0,-7 18 39 0 0,2 11-645 0 0,16-57-141 0 0,3 0-1 0 0,0 1 0 0 0,1-1 1 0 0,2 0-1 0 0,0 7 142 0 0,2-2-2554 0 0,2 0 0 0 0,2 12 2554 0 0,-3-33-1052 0 0,0 0 1 0 0,1-1 0 0 0,-1 1 0 0 0,2-1 0 0 0,0 1 0 0 0,0-1-1 0 0,0 0 1 0 0,1-1 0 0 0,3 5 1051 0 0,10 7-1780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1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389 121 380 0 0,'3'-2'472'0'0,"0"-1"0"0"0,0 0 0 0 0,0 0 0 0 0,-1-1 0 0 0,1 1 0 0 0,-1-1 0 0 0,1 1 0 0 0,-1-1 0 0 0,0 0 0 0 0,0 1 0 0 0,-1-1 0 0 0,1 0 0 0 0,-1 0 0 0 0,0 0-1 0 0,0-1 1 0 0,0 1 0 0 0,-1-3-472 0 0,1 5 114 0 0,-1 1-1 0 0,0-1 0 0 0,0 0 0 0 0,0 0 0 0 0,0 1 0 0 0,0-1 0 0 0,0 0 0 0 0,0 0 0 0 0,-1 1 0 0 0,1-1 0 0 0,-1 0 1 0 0,1 0-1 0 0,-1 1 0 0 0,0-1 0 0 0,1 1 0 0 0,-1-1 0 0 0,0 1 0 0 0,0-1 0 0 0,0 1 0 0 0,0-1 0 0 0,0 1 0 0 0,-1 0 0 0 0,1-1 1 0 0,0 1-1 0 0,-1 0 0 0 0,1 0 0 0 0,-1 0 0 0 0,1 0 0 0 0,-1 0 0 0 0,1 1 0 0 0,-1-1 0 0 0,0 0 0 0 0,1 1 0 0 0,-1-1 1 0 0,0 1-1 0 0,1-1 0 0 0,-1 1 0 0 0,0 0 0 0 0,0 0 0 0 0,1 0 0 0 0,-1 0 0 0 0,0 0-113 0 0,-9 1 425 0 0,1 0 0 0 0,-1 0 0 0 0,1 2-1 0 0,0-1 1 0 0,0 1 0 0 0,0 0 0 0 0,0 1 0 0 0,-8 5-425 0 0,-18 9 2434 0 0,-22 17-2434 0 0,38-22 520 0 0,1-2-146 0 0,-7 4 201 0 0,1 1 0 0 0,-8 9-575 0 0,27-20 52 0 0,0 0 0 0 0,0 1 1 0 0,0 0-1 0 0,1 0 0 0 0,-1 0 0 0 0,2 0 0 0 0,-1 1 0 0 0,1 0 1 0 0,0 0-1 0 0,0 0 0 0 0,0 2-52 0 0,4-8 1 0 0,-1 0 0 0 0,1 0 0 0 0,-1 0-1 0 0,1 1 1 0 0,0-1 0 0 0,-1 0 0 0 0,1 1 0 0 0,0-1 0 0 0,0 0 0 0 0,0 1-1 0 0,0-1 1 0 0,0 0 0 0 0,0 1 0 0 0,0-1 0 0 0,0 0 0 0 0,0 1-1 0 0,1-1 1 0 0,-1 0 0 0 0,1 0 0 0 0,-1 1 0 0 0,1-1 0 0 0,-1 0 0 0 0,1 0-1 0 0,0 0 1 0 0,-1 0 0 0 0,1 1 0 0 0,0-1-1 0 0,1 0-1 0 0,0 1 1 0 0,0-1-1 0 0,0 0 0 0 0,1 0 0 0 0,-1 0 1 0 0,0 0-1 0 0,0 0 0 0 0,1 0 0 0 0,-1-1 1 0 0,0 1-1 0 0,1-1 0 0 0,-1 0 0 0 0,1 1 1 0 0,0-1 0 0 0,9 0-12 0 0,0-1 1 0 0,0 0 0 0 0,-1 0 0 0 0,1-1 0 0 0,10-3 11 0 0,1-2-40 0 0,1-1-1 0 0,-1-1 1 0 0,0-1 0 0 0,12-8 40 0 0,-25 12-20 0 0,0 0 0 0 0,0-1 0 0 0,0 0 0 0 0,-1-1 0 0 0,1 0 0 0 0,-2 0 0 0 0,0-1 0 0 0,0 0 0 0 0,0-1 0 0 0,2-4 20 0 0,-5-2 3 0 0,-11 10 31 0 0,5 6-31 0 0,0 0-1 0 0,0 0 1 0 0,-1 0-1 0 0,1 0 0 0 0,0 1 1 0 0,0-1-1 0 0,0 0 1 0 0,0 1-1 0 0,0-1 1 0 0,-1 1-1 0 0,1-1 1 0 0,0 1-1 0 0,0 0 1 0 0,0-1-1 0 0,0 1 1 0 0,1 0-1 0 0,-1 0 1 0 0,0 0-1 0 0,0 0 1 0 0,0 0-1 0 0,1 0 0 0 0,-1 0 1 0 0,0 0-3 0 0,-4 7 24 0 0,1 0 0 0 0,0 1 0 0 0,1-1 0 0 0,-1 1 0 0 0,2 0-1 0 0,-1 0 1 0 0,1 0 0 0 0,1 0 0 0 0,-1 0 0 0 0,2 0 0 0 0,-1 9-24 0 0,1-14-125 0 0,0 0 1 0 0,0 1-1 0 0,0-1 1 0 0,1 0-1 0 0,-1 0 1 0 0,1 0-1 0 0,0 0 0 0 0,0 0 1 0 0,0 0-1 0 0,1-1 1 0 0,0 1-1 0 0,-1 0 1 0 0,1-1-1 0 0,1 1 0 0 0,-1-1 1 0 0,0 1-1 0 0,1-1 1 0 0,0 0-1 0 0,-1 0 1 0 0,1 0-1 0 0,0-1 1 0 0,1 1-1 0 0,-1-1 0 0 0,0 1 1 0 0,1-1-1 0 0,-1 0 1 0 0,4 1 124 0 0,-5-3-502 0 0,0 1 1 0 0,1-1-1 0 0,-1 0 1 0 0,1 1-1 0 0,-1-1 1 0 0,0 0-1 0 0,1-1 1 0 0,-1 1-1 0 0,1 0 1 0 0,-1-1-1 0 0,0 1 1 0 0,1-1-1 0 0,-1 0 1 0 0,0 1-1 0 0,1-1 0 0 0,-1-1 1 0 0,0 1-1 0 0,2-1 502 0 0,33-28-5581 0 0,-18 10 3292 0 0</inkml:trace>
  <inkml:trace contextRef="#ctx0" brushRef="#br0" timeOffset="301.328">663 35 1776 0 0,'1'-1'358'0'0,"-1"0"-1"0"0,0-1 1 0 0,1 1 0 0 0,-1 0 0 0 0,0-1-1 0 0,0 1 1 0 0,0-1 0 0 0,0 1-1 0 0,0 0 1 0 0,-1-1 0 0 0,1 1-1 0 0,0 0 1 0 0,-1-1 0 0 0,1 1-1 0 0,-1 0 1 0 0,1-1 0 0 0,-1 1-1 0 0,0 0 1 0 0,1 0 0 0 0,-1 0-1 0 0,0-1 1 0 0,0 1 0 0 0,-1-1-358 0 0,1 2 169 0 0,0-1 0 0 0,0 1 0 0 0,-1 0 1 0 0,1-1-1 0 0,0 1 0 0 0,0 0 0 0 0,-1 0 1 0 0,1-1-1 0 0,0 1 0 0 0,-1 0 0 0 0,1 1 1 0 0,0-1-1 0 0,0 0 0 0 0,-1 0 0 0 0,1 0 1 0 0,0 1-1 0 0,0-1 0 0 0,-1 1 1 0 0,1-1-1 0 0,0 1 0 0 0,0-1 0 0 0,0 1 1 0 0,0 0-1 0 0,0-1 0 0 0,-1 1 0 0 0,2 0 1 0 0,-1 0-170 0 0,-2 0 195 0 0,1 1 0 0 0,-1 0-1 0 0,1-1 1 0 0,0 1 0 0 0,0 0 0 0 0,0 0 0 0 0,0 0 0 0 0,0 1 0 0 0,1-1 0 0 0,-1 0 0 0 0,0 1 0 0 0,1-1 0 0 0,0 1 0 0 0,0-1 0 0 0,0 1 0 0 0,0 0 0 0 0,0 0 0 0 0,0-1-1 0 0,1 1 1 0 0,-1 1-195 0 0,1 0 90 0 0,0 0 0 0 0,0 0 0 0 0,1 0 0 0 0,0 0-1 0 0,0 0 1 0 0,0 0 0 0 0,0 0 0 0 0,0 0-1 0 0,1-1 1 0 0,-1 1 0 0 0,1 0 0 0 0,0-1 0 0 0,1 1-90 0 0,5 8-9 0 0,1 0 1 0 0,1-1 0 0 0,0 0 0 0 0,0 0 0 0 0,1-1 0 0 0,1-1 0 0 0,2 2 8 0 0,7 3-16 0 0,19 15-18 0 0,-38-27 30 0 0,0 0 0 0 0,1 0 0 0 0,-1 0 0 0 0,-1 1 0 0 0,1-1 1 0 0,0 0-1 0 0,0 1 0 0 0,-1-1 0 0 0,1 1 0 0 0,-1 0 0 0 0,0-1 1 0 0,0 1-1 0 0,1 3 4 0 0,-2-4-1 0 0,0 0-1 0 0,0 0 1 0 0,-1 0 0 0 0,1 0-1 0 0,-1 0 1 0 0,1 0 0 0 0,-1 0 0 0 0,1 1-1 0 0,-1-2 1 0 0,0 1 0 0 0,0 0-1 0 0,0 0 1 0 0,0 0 0 0 0,-1 0 0 0 0,1-1-1 0 0,0 1 1 0 0,-1 0 0 0 0,1-1-1 0 0,-1 1 1 0 0,1-1 0 0 0,-1 0 0 0 0,0 1-1 0 0,0-1 1 0 0,0 0 0 0 0,0 0 1 0 0,-52 27-3 0 0,48-26 0 0 0,-33 13-11 0 0,0-1 0 0 0,-2-2-1 0 0,0-3 1 0 0,0 0-1 0 0,-36 1 15 0 0,96-17-6491 0 0,67-24-3959 0 0,-52 19 8487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49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7 496 1320 0 0,'-5'13'4675'0'0,"3"-8"1372"0"0,10-13-4160 0 0,18-26-1203 0 0,-1-2-1 0 0,-2 0 0 0 0,3-9-683 0 0,-7 12-36 0 0,1 0-1 0 0,2 1 1 0 0,1 2-1 0 0,9-9 37 0 0,-28 34-312 0 0,1 1-1 0 0,0 0 0 0 0,0 0 1 0 0,0 0-1 0 0,5-2 313 0 0,-7 4-795 0 0,1 0 0 0 0,-1 1-1 0 0,1-1 1 0 0,-1 1 0 0 0,1 0-1 0 0,0 0 1 0 0,-1 0 0 0 0,1 1 0 0 0,0-1-1 0 0,0 1 1 0 0,0 0 0 0 0,-1 0-1 0 0,1 0 1 0 0,0 0 0 0 0,2 1 795 0 0,4 1-1817 0 0</inkml:trace>
  <inkml:trace contextRef="#ctx0" brushRef="#br0" timeOffset="268.866">434 157 524 0 0,'9'30'7263'0'0,"-9"3"-3755"0"0,-17 36-1914 0 0,8-36-911 0 0,7-24-808 0 0,1 1-1 0 0,-1-1 1 0 0,2 1-1 0 0,-1 0 1 0 0,1-1 0 0 0,1 1-1 0 0,-1-1 1 0 0,2 1-1 0 0,-1 0 1 0 0,1-1 0 0 0,1 0-1 0 0,0 1 1 0 0,3 6 125 0 0,-6-15-270 0 0,1 0 1 0 0,-1 0 0 0 0,1 0-1 0 0,-1-1 1 0 0,1 1 0 0 0,0 0-1 0 0,-1 0 1 0 0,1 0 0 0 0,0-1-1 0 0,-1 1 1 0 0,1 0 0 0 0,0-1-1 0 0,0 1 1 0 0,0-1 0 0 0,0 1-1 0 0,-1-1 1 0 0,1 1 0 0 0,0-1-1 0 0,0 0 1 0 0,0 1 0 0 0,0-1-1 0 0,0 0 1 0 0,0 0 0 0 0,0 0-1 0 0,0 1 1 0 0,0-1 0 0 0,0 0-1 0 0,0 0 1 0 0,0-1 0 0 0,0 1-1 0 0,0 0 1 0 0,0 0 0 0 0,0 0-1 0 0,0-1 1 0 0,0 1 269 0 0,11-4-1923 0 0</inkml:trace>
  <inkml:trace contextRef="#ctx0" brushRef="#br0" timeOffset="550.994">765 322 1276 0 0,'-3'-1'649'0'0,"1"0"0"0"0,0 0 0 0 0,0 1 0 0 0,0-1 1 0 0,-1 1-1 0 0,1-1 0 0 0,0 1 0 0 0,-1 0 0 0 0,1-1 0 0 0,0 1 0 0 0,-1 1 0 0 0,-1-1-649 0 0,0 0 495 0 0,0 1-1 0 0,-1-1 0 0 0,1 1 1 0 0,0 0-1 0 0,-1 1 1 0 0,1-1-1 0 0,0 1 1 0 0,0-1-1 0 0,0 1 0 0 0,0 1 1 0 0,1-1-1 0 0,-1 0 1 0 0,0 1-1 0 0,1 0 1 0 0,0 0-1 0 0,-1 0 1 0 0,1 0-1 0 0,0 1-494 0 0,3-3 80 0 0,0 0 0 0 0,-1 0-1 0 0,1 0 1 0 0,0 0 0 0 0,0 1 0 0 0,0-1-1 0 0,0 0 1 0 0,0 0 0 0 0,1 0 0 0 0,-1 0-1 0 0,0 0 1 0 0,1 1 0 0 0,-1-1 0 0 0,0 0-1 0 0,1 0 1 0 0,-1 0 0 0 0,1 0 0 0 0,0 0-1 0 0,-1 0 1 0 0,1 0 0 0 0,0 0 0 0 0,-1 0 0 0 0,1-1-1 0 0,0 1 1 0 0,0 0 0 0 0,0 0 0 0 0,0-1-1 0 0,0 1 1 0 0,0 0 0 0 0,0-1 0 0 0,0 1-1 0 0,0-1 1 0 0,0 1 0 0 0,0-1 0 0 0,1 1-80 0 0,41 15 191 0 0,-35-14-185 0 0,1-1 0 0 0,-1 0 1 0 0,1-1-1 0 0,-1 0 0 0 0,1 0 0 0 0,0-1 0 0 0,-1 0 1 0 0,7-1-7 0 0,34-3-85 0 0,-68 30 30 0 0,-29 21 42 0 0,22-22-19 0 0,0 1 1 0 0,2 1-1 0 0,1 1 0 0 0,-1 5 32 0 0,48-86-11015 0 0,1-4 5366 0 0,-4 18 3302 0 0,2-3 688 0 0</inkml:trace>
  <inkml:trace contextRef="#ctx0" brushRef="#br0" timeOffset="834.285">1051 10 444 0 0,'1'-1'286'0'0,"0"0"0"0"0,0 0 1 0 0,0 0-1 0 0,0 1 0 0 0,0-1 0 0 0,0 0 0 0 0,0 1 0 0 0,1-1 1 0 0,-1 1-1 0 0,0-1 0 0 0,0 1 0 0 0,0 0 0 0 0,1-1 0 0 0,-1 1 1 0 0,0 0-1 0 0,0 0 0 0 0,1 0 0 0 0,-1 0 0 0 0,0 0 0 0 0,1 0 1 0 0,-1 0-1 0 0,0 0 0 0 0,0 1 0 0 0,1-1 0 0 0,-1 0 0 0 0,0 1 1 0 0,0-1-1 0 0,0 1 0 0 0,0-1 0 0 0,0 1 0 0 0,1 0 0 0 0,-1-1 1 0 0,0 1-1 0 0,0 1-286 0 0,1 1 337 0 0,0 1 0 0 0,0 0 0 0 0,0-1 0 0 0,-1 1 0 0 0,1 0 0 0 0,-1 0 0 0 0,0 0 0 0 0,-1 0 0 0 0,1 0 1 0 0,0 3-338 0 0,3 30 1090 0 0,-2-1 0 0 0,-1 1 0 0 0,-1 0 0 0 0,-3-1 0 0 0,0 0 0 0 0,-5 12-1090 0 0,3-24 260 0 0,0 1 0 0 0,-2-1 0 0 0,-1 0 0 0 0,-1-1 0 0 0,-1 0 0 0 0,-1 0 0 0 0,-1-1 0 0 0,0 0 0 0 0,-11 11-260 0 0,6-16 485 0 0,13-16-195 0 0,9-12-209 0 0,12-15-118 0 0,1 2 0 0 0,1 0 0 0 0,1 1 0 0 0,1 1 0 0 0,8-6 37 0 0,14-9-142 0 0,1 2 0 0 0,21-11 142 0 0,-65 45-2 0 0,1 0 0 0 0,0 1 0 0 0,0-1 1 0 0,0 0-1 0 0,0 1 0 0 0,0-1 0 0 0,0 1 0 0 0,-1-1 0 0 0,1 1 0 0 0,0 0 0 0 0,0-1 0 0 0,0 1 0 0 0,0 0 1 0 0,1 0-1 0 0,-1-1 0 0 0,0 1 0 0 0,0 0 2 0 0,-3 12 11 0 0,-22 25 42 0 0,21-34-51 0 0,-27 35 42 0 0,-18 24-5 0 0,45-57-42 0 0,0 0 0 0 0,0 0 0 0 0,1 0-1 0 0,-1 0 1 0 0,1 1 0 0 0,1-1 0 0 0,-1 1-1 0 0,1-1 1 0 0,0 1 0 0 0,0 0-1 0 0,0 4 4 0 0,1-10-17 0 0,0 1-1 0 0,0 0 1 0 0,0-1-1 0 0,0 1 1 0 0,0 0-1 0 0,0-1 1 0 0,0 1 0 0 0,0 0-1 0 0,0 0 1 0 0,0-1-1 0 0,1 1 1 0 0,-1 0-1 0 0,0-1 1 0 0,0 1-1 0 0,1-1 1 0 0,-1 1-1 0 0,1 0 1 0 0,-1-1-1 0 0,0 1 1 0 0,1-1-1 0 0,-1 1 1 0 0,1-1-1 0 0,-1 1 1 0 0,1-1-1 0 0,-1 1 1 0 0,1-1-1 0 0,0 0 1 0 0,-1 1-1 0 0,1-1 1 0 0,-1 0 17 0 0,2 1-122 0 0,-1-1-1 0 0,1 0 1 0 0,-1 0 0 0 0,1 0 0 0 0,-1 0 0 0 0,1 0-1 0 0,-1-1 1 0 0,1 1 0 0 0,-1 0 0 0 0,1-1-1 0 0,-1 1 1 0 0,1-1 0 0 0,0 0 122 0 0,44-27-4360 0 0,-41 25 3665 0 0,19-15-2453 0 0,-1-1 0 0 0,-1-1 0 0 0,0-1 0 0 0,12-17 3148 0 0,3-7-2169 0 0</inkml:trace>
  <inkml:trace contextRef="#ctx0" brushRef="#br0" timeOffset="1096.51">1629 29 388 0 0,'-1'6'1152'0'0,"-1"0"-1"0"0,0-1 1 0 0,0 1-1 0 0,0 0 1 0 0,0-1-1 0 0,-1 1 1 0 0,0-1-1 0 0,0 0 1 0 0,-3 4-1152 0 0,-13 25 2207 0 0,-16 57 1125 0 0,-14 60-3332 0 0,34-92-273 0 0,-6 49 273 0 0,20-100-270 0 0,-9 43-3119 0 0,9-49 2940 0 0,0 1-1 0 0,1-1 1 0 0,-1 0-1 0 0,0 0 1 0 0,0 0-1 0 0,0 1 1 0 0,0-1-1 0 0,-1 0 1 0 0,1-1-1 0 0,-1 1 1 0 0,1 0-1 0 0,-1 0 1 0 0,0-1-1 0 0,1 1 1 0 0,-1-1-1 0 0,0 1 1 0 0,0-1 0 0 0,0 0-1 0 0,-1 1 450 0 0,-9-1-2479 0 0</inkml:trace>
  <inkml:trace contextRef="#ctx0" brushRef="#br0" timeOffset="1097.51">1324 389 2140 0 0,'7'-12'2928'0'0,"4"-1"305"0"0,6 5 135 0 0,1-1-1020 0 0,6 3-1136 0 0,1-2-664 0 0,8 3-304 0 0,2 1-136 0 0,4 2-104 0 0,1 0-304 0 0,4 0-604 0 0,5 0-844 0 0,-2 2-900 0 0,4 0-416 0 0,5-2 67 0 0,0 4 497 0 0,0-2 808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4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614 431 1116 0 0,'-2'-7'747'0'0,"-1"0"0"0"0,0 0 0 0 0,0 0 0 0 0,0 0 0 0 0,-1 0 0 0 0,0 1 0 0 0,0 0 0 0 0,-1 0 0 0 0,-1-1-747 0 0,2 3 148 0 0,0 0 1 0 0,-1 0-1 0 0,0 0 0 0 0,0 1 1 0 0,0 0-1 0 0,0 0 0 0 0,-1 0 0 0 0,1 0 1 0 0,-1 1-1 0 0,1 0 0 0 0,-1 0 0 0 0,0 1 1 0 0,0 0-1 0 0,0 0 0 0 0,0 0 0 0 0,0 1 1 0 0,-4-1-149 0 0,-7 2 420 0 0,-1 0-1 0 0,1 0 1 0 0,-1 2 0 0 0,1 0 0 0 0,0 1 0 0 0,0 1 0 0 0,0 1 0 0 0,-3 2-420 0 0,-7 3 897 0 0,1 1 0 0 0,0 2 0 0 0,1 0 1 0 0,-14 13-898 0 0,34-24 80 0 0,1 0 1 0 0,-1 1-1 0 0,1 0 1 0 0,0 0-1 0 0,0 0 1 0 0,1 0-1 0 0,0 0 1 0 0,-1 1-1 0 0,1 0 1 0 0,0-1-1 0 0,0 3-80 0 0,3-6 17 0 0,-1 1-1 0 0,1 0 1 0 0,-1-1 0 0 0,1 1-1 0 0,0 0 1 0 0,-1-1 0 0 0,1 1-1 0 0,0 0 1 0 0,0 0 0 0 0,0-1-1 0 0,1 1 1 0 0,-1 0 0 0 0,0-1-1 0 0,1 1 1 0 0,-1 0 0 0 0,1-1-1 0 0,-1 1 1 0 0,1 0 0 0 0,0-1-1 0 0,0 1 1 0 0,0-1 0 0 0,0 1-1 0 0,0-1 1 0 0,0 0 0 0 0,0 1-1 0 0,0-1 1 0 0,0 0 0 0 0,1 0-1 0 0,-1 0 1 0 0,0 0 0 0 0,1 0-1 0 0,-1 0 1 0 0,1 0 0 0 0,-1 0-1 0 0,1-1 1 0 0,-1 1 0 0 0,2 0-17 0 0,12 5-10 0 0,1-1 0 0 0,-1-1 0 0 0,1 0 0 0 0,0-1 0 0 0,0-1-1 0 0,0 0 1 0 0,0-1 0 0 0,0-1 0 0 0,3-1 10 0 0,10 2-40 0 0,0 1 0 0 0,9 2 40 0 0,-29-2-5 0 0,0-1 0 0 0,0 2 0 0 0,0-1 1 0 0,-1 1-1 0 0,1 1 0 0 0,-1-1 0 0 0,0 2 0 0 0,0-1 0 0 0,3 3 5 0 0,-8-5-2 0 0,-1 0 0 0 0,1-1 0 0 0,-1 1 0 0 0,0 0 0 0 0,0 0 0 0 0,1 1 1 0 0,-1-1-1 0 0,-1 0 0 0 0,1 1 0 0 0,0-1 0 0 0,-1 1 0 0 0,1 0 0 0 0,-1-1 0 0 0,0 1 0 0 0,0 0 0 0 0,0 0 0 0 0,0 0 0 0 0,0 0 0 0 0,-1 0 0 0 0,1 1 2 0 0,-1-1 0 0 0,0 1-1 0 0,-1 0 0 0 0,1 0 0 0 0,-1-1 0 0 0,0 1 1 0 0,0 0-1 0 0,0-1 0 0 0,-1 1 0 0 0,1-1 0 0 0,-1 1 1 0 0,0-1-1 0 0,0 0 0 0 0,0 0 0 0 0,-2 2 1 0 0,-4 5 0 0 0,-2 0 0 0 0,1 0 0 0 0,-1-1 0 0 0,-1 0 0 0 0,0-1 0 0 0,0 0 0 0 0,0-1 0 0 0,-8 4 0 0 0,-3-1 14 0 0,0 0 0 0 0,-1-1 0 0 0,0-1 0 0 0,0-1 0 0 0,-1-1 0 0 0,0-1 0 0 0,0-2 0 0 0,-4 0-14 0 0,18-2-35 0 0,-1-1-1 0 0,1 0 1 0 0,-1-1-1 0 0,1 0 1 0 0,-1-1-1 0 0,1 0 1 0 0,0 0-1 0 0,-1-1 1 0 0,-3-3 35 0 0,8 4-117 0 0,0-1 0 0 0,0 0 1 0 0,1-1-1 0 0,-1 1 0 0 0,1-1 1 0 0,0-1-1 0 0,0 1 0 0 0,0 0 1 0 0,1-1-1 0 0,-1 0 0 0 0,1 0 1 0 0,0-1-1 0 0,1 1 0 0 0,-1-1 1 0 0,-1-4 116 0 0,2 3-460 0 0,1 0 1 0 0,-1 0 0 0 0,1 0 0 0 0,0-1 0 0 0,1 1 0 0 0,0-1-1 0 0,0 0 1 0 0,1 1 0 0 0,0-1 0 0 0,0 0 0 0 0,1 1-1 0 0,-1-1 1 0 0,2 1 0 0 0,-1-1 0 0 0,1 1 0 0 0,3-6 459 0 0,4-11-1530 0 0,0 0 0 0 0,2 1-1 0 0,1 1 1 0 0,8-11 1530 0 0,18-26-1936 0 0</inkml:trace>
  <inkml:trace contextRef="#ctx0" brushRef="#br0" timeOffset="358.218">782 18 456 0 0,'2'-1'239'0'0,"18"-4"664"0"0,-1 1 0 0 0,1 1 0 0 0,0 1 0 0 0,-1 0 0 0 0,12 2-903 0 0,-26 0 179 0 0,1 1 1 0 0,-1-1 0 0 0,1 1 0 0 0,-1 1 0 0 0,1-1 0 0 0,-1 1-1 0 0,0 0 1 0 0,0 0 0 0 0,0 0 0 0 0,0 1 0 0 0,0 0 0 0 0,0 0-1 0 0,-1 0 1 0 0,1 1 0 0 0,-1-1 0 0 0,0 1 0 0 0,0 0 0 0 0,0 0-1 0 0,-1 1 1 0 0,1-1 0 0 0,2 5-180 0 0,-1 2 243 0 0,0 0 0 0 0,0-1-1 0 0,-1 2 1 0 0,-1-1 0 0 0,1 0-1 0 0,-2 1 1 0 0,0-1 0 0 0,0 1 0 0 0,-1 0-1 0 0,-1 0 1 0 0,0-1 0 0 0,0 1 0 0 0,-1 0-1 0 0,-1 3-242 0 0,-4 24 1352 0 0,-2-1 0 0 0,-2 0 0 0 0,-9 25-1352 0 0,-4 0 2477 0 0,-6 8-2477 0 0,-65 125 1755 0 0,7-15-1044 0 0,87-181-709 0 0,0 0 0 0 0,0 0 1 0 0,0 0-1 0 0,0 0 1 0 0,0 0-1 0 0,0 0 0 0 0,0 0 1 0 0,0 0-1 0 0,0 0 0 0 0,0 0 1 0 0,0 0-1 0 0,1 0 0 0 0,-1 0 1 0 0,0 0-1 0 0,0 0 1 0 0,0 0-1 0 0,0 0 0 0 0,0 0 1 0 0,0 0-1 0 0,0 0 0 0 0,0 0 1 0 0,0 0-1 0 0,0 0 1 0 0,0 0-1 0 0,1 0 0 0 0,-1 0 1 0 0,0 0-1 0 0,0 0 0 0 0,0 0 1 0 0,0 0-1 0 0,0 1 1 0 0,0-1-1 0 0,0 0 0 0 0,0 0 1 0 0,0 0-1 0 0,0 0-2 0 0,12-13 6 0 0,16-21-41 0 0,82-112-145 0 0,-54 68 27 0 0,3 4 0 0 0,39-37 153 0 0,-63 83-16 0 0,-35 28 17 0 0,1-1-1 0 0,0 1 0 0 0,-1-1 0 0 0,1 1 0 0 0,0 0 0 0 0,-1 0 1 0 0,1-1-1 0 0,0 1 0 0 0,0 0 0 0 0,0 0 0 0 0,-1 0 0 0 0,1 0 1 0 0,0 0-1 0 0,0 0 0 0 0,-1 0 0 0 0,1 0 0 0 0,0 0 0 0 0,0 0 1 0 0,0 0-1 0 0,0 0 0 0 0,-1 1 1 0 0,1 0 0 0 0,-1-1 0 0 0,1 1 0 0 0,-1 0-1 0 0,1-1 1 0 0,-1 1 0 0 0,1 0 0 0 0,-1-1 0 0 0,0 1 0 0 0,1 0 0 0 0,-1 0 0 0 0,0 0 0 0 0,0-1 0 0 0,0 1 0 0 0,1 0 0 0 0,-1 0 0 0 0,0 0 0 0 0,0-1 0 0 0,0 1 0 0 0,0 0-1 0 0,0 0 1 0 0,-1 0 0 0 0,1 0 0 0 0,0 0-1 0 0,-4 26 26 0 0,-1 0 0 0 0,-1 0 0 0 0,-4 10-26 0 0,1-9 69 0 0,2 0 0 0 0,1 1-1 0 0,0 15-68 0 0,5-36-198 0 0,1 0-1 0 0,0 0 0 0 0,0 0 0 0 0,1 0 0 0 0,0 0 0 0 0,0 0 1 0 0,1 0-1 0 0,0 0 0 0 0,0-1 0 0 0,1 1 0 0 0,0-1 0 0 0,0 0 1 0 0,1 0-1 0 0,4 6 199 0 0,-8-12-318 0 0,1 1 0 0 0,-1-1 1 0 0,1 0-1 0 0,0 0 0 0 0,0 0 0 0 0,-1 1 1 0 0,1-1-1 0 0,0 0 0 0 0,0 0 1 0 0,0 0-1 0 0,0 0 0 0 0,1-1 0 0 0,-1 1 1 0 0,0 0-1 0 0,0 0 0 0 0,0-1 1 0 0,1 1-1 0 0,-1 0 0 0 0,0-1 0 0 0,1 0 1 0 0,-1 1-1 0 0,0-1 0 0 0,1 0 0 0 0,-1 1 1 0 0,1-1-1 0 0,-1 0 0 0 0,1 0 1 0 0,-1 0-1 0 0,0-1 0 0 0,1 1 0 0 0,-1 0 1 0 0,1 0-1 0 0,-1-1 0 0 0,0 1 1 0 0,1-1-1 0 0,-1 1 0 0 0,0-1 0 0 0,0 1 1 0 0,1-1-1 0 0,-1 0 0 0 0,0 0 1 0 0,0 1-1 0 0,0-1 0 0 0,0 0 0 0 0,0 0 1 0 0,0 0-1 0 0,0-1 318 0 0,15-12-2355 0 0</inkml:trace>
  <inkml:trace contextRef="#ctx0" brushRef="#br0" timeOffset="559.057">1418 708 616 0 0,'4'11'7788'0'0,"-4"8"-5165"0"0,1 1-1958 0 0,1-12-675 0 0,1 0 1 0 0,0 0-1 0 0,0 0 0 0 0,0-1 1 0 0,1 1-1 0 0,1-1 1 0 0,-1 0-1 0 0,1 0 1 0 0,0 0-1 0 0,0-1 1 0 0,1 0-1 0 0,0 0 0 0 0,0 0 1 0 0,7 4 9 0 0,-8-7-402 0 0,0 0 0 0 0,1 0 0 0 0,-1 0-1 0 0,1-1 1 0 0,-1 0 0 0 0,1 0 0 0 0,0-1 0 0 0,0 1 0 0 0,-1-1 0 0 0,1 0 0 0 0,0-1 0 0 0,0 0-1 0 0,0 0 1 0 0,0 0 0 0 0,0 0 0 0 0,0-1 0 0 0,0 0 0 0 0,0 0 0 0 0,0-1 0 0 0,0 0 0 0 0,0 0 402 0 0,22-10-1974 0 0</inkml:trace>
  <inkml:trace contextRef="#ctx0" brushRef="#br0" timeOffset="721.648">2052 316 1944 0 0,'-1'-3'435'0'0,"-1"1"0"0"0,1-1-1 0 0,-1 1 1 0 0,1 0 0 0 0,-1 0 0 0 0,0 0 0 0 0,0 0-1 0 0,0 0 1 0 0,0 0 0 0 0,0 0 0 0 0,0 1-1 0 0,0-1 1 0 0,-1 1 0 0 0,1-1 0 0 0,-1 1-1 0 0,0-1-434 0 0,1 2 174 0 0,0 0-1 0 0,-1-1 0 0 0,1 1 0 0 0,0 0 0 0 0,0 0 0 0 0,0 0 0 0 0,0 0 0 0 0,0 1 1 0 0,0-1-1 0 0,0 1 0 0 0,0-1 0 0 0,0 1 0 0 0,0 0 0 0 0,0-1 0 0 0,0 1 0 0 0,0 0 1 0 0,0 0-1 0 0,0 1 0 0 0,1-1 0 0 0,-1 0 0 0 0,0 1 0 0 0,1-1-173 0 0,-10 9 454 0 0,0 0-1 0 0,1 0 1 0 0,1 1-1 0 0,0 1 1 0 0,0-1-1 0 0,1 1 1 0 0,1 1-1 0 0,0 0 1 0 0,0 0-1 0 0,2 0 1 0 0,-1 0-1 0 0,-1 10-453 0 0,3-9 118 0 0,1 0 0 0 0,0 0 0 0 0,1 0 1 0 0,0 0-1 0 0,1 1 0 0 0,1-1 0 0 0,0 0 0 0 0,1 1 0 0 0,0-1 0 0 0,2 0 0 0 0,-1 0 0 0 0,5 11-118 0 0,-3-12 38 0 0,2 3-682 0 0,-1 0 0 0 0,0 0 0 0 0,-2 0 0 0 0,2 9 644 0 0,-5-21-540 0 0,0 0 1 0 0,0 0-1 0 0,0-1 0 0 0,0 1 1 0 0,-1 0-1 0 0,1 0 1 0 0,-1 0-1 0 0,0 0 0 0 0,-1 3 540 0 0,1-6-457 0 0,0 1 0 0 0,0 0 0 0 0,0 0 0 0 0,0-1-1 0 0,0 1 1 0 0,0-1 0 0 0,-1 1 0 0 0,1-1 0 0 0,0 1 0 0 0,-1-1-1 0 0,1 0 1 0 0,-1 1 0 0 0,0-1 0 0 0,1 0 0 0 0,-1 0 0 0 0,0 0-1 0 0,0-1 1 0 0,1 1 0 0 0,-2 0 457 0 0,-13 3-2443 0 0</inkml:trace>
  <inkml:trace contextRef="#ctx0" brushRef="#br0" timeOffset="890.307">1765 687 1800 0 0,'33'0'10302'0'0,"-4"0"-8025"0"0,40-3-2712 0 0,-20-2-552 0 0,-1-3 1 0 0,36-11 986 0 0,-56 11-1765 0 0,-1-1 0 0 0,0-1 0 0 0,0-2 0 0 0,-1-1 0 0 0,7-5 1765 0 0,4-5-2074 0 0</inkml:trace>
  <inkml:trace contextRef="#ctx0" brushRef="#br0" timeOffset="1108.421">2529 230 1804 0 0,'-2'0'544'0'0,"0"1"-1"0"0,0-1 1 0 0,0 1 0 0 0,0 0-1 0 0,0 0 1 0 0,0 0-1 0 0,0 0 1 0 0,0 1 0 0 0,0-1-1 0 0,0 0 1 0 0,0 1 0 0 0,1-1-1 0 0,-1 1 1 0 0,0 0-1 0 0,1-1 1 0 0,0 1 0 0 0,-1 1-544 0 0,-24 35 2106 0 0,25-36-1934 0 0,-19 32 223 0 0,2 1-1 0 0,1 1 1 0 0,-9 30-395 0 0,16-34-1077 0 0,1 1 0 0 0,-3 24 1077 0 0,9-38-3351 0 0,-1 0 1 0 0,0-1 0 0 0,-6 11 3350 0 0,5-15-1967 0 0</inkml:trace>
  <inkml:trace contextRef="#ctx0" brushRef="#br0" timeOffset="1109.421">2343 672 1416 0 0,'21'-2'2052'0'0,"2"0"125"0"0,3 0-73 0 0,2-2-1068 0 0,9-3-988 0 0,0 1-616 0 0,8 0-496 0 0,-1-1-384 0 0,5-1-217 0 0,-2 2 61 0 0,-1 0 180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46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154 772 1572 0 0,'-14'20'3309'0'0,"-1"-1"0"0"0,-10 11-3309 0 0,10-12 598 0 0,1 0-1 0 0,0 0 0 0 0,1 1-597 0 0,7-7 55 0 0,0-1 0 0 0,0 1 0 0 0,1 0 0 0 0,0 0-1 0 0,1 0 1 0 0,1 0 0 0 0,0 1 0 0 0,-1 11-55 0 0,3-21-77 0 0,1 0 1 0 0,0 0-1 0 0,0 1 1 0 0,0-1 0 0 0,0 0-1 0 0,0 0 1 0 0,1 0-1 0 0,-1 1 1 0 0,1-1-1 0 0,0 0 1 0 0,0 0-1 0 0,0 0 1 0 0,1 0-1 0 0,-1 0 1 0 0,1 0-1 0 0,-1 0 1 0 0,1-1-1 0 0,0 1 1 0 0,0-1-1 0 0,0 1 1 0 0,0-1-1 0 0,1 1 1 0 0,-1-1 0 0 0,1 0-1 0 0,-1 0 1 0 0,1-1-1 0 0,0 1 1 0 0,0 0-1 0 0,-1-1 1 0 0,1 0-1 0 0,0 1 1 0 0,1-1-1 0 0,-1 0 1 0 0,0-1-1 0 0,0 1 1 0 0,0 0-1 0 0,1-1 77 0 0,1 1-503 0 0,0-1 0 0 0,0 1-1 0 0,0-1 1 0 0,0 0 0 0 0,-1-1-1 0 0,1 1 1 0 0,0-1 0 0 0,0 0-1 0 0,0 0 1 0 0,-1-1 0 0 0,2 0 503 0 0,15-6-1539 0 0</inkml:trace>
  <inkml:trace contextRef="#ctx0" brushRef="#br0" timeOffset="261.345">661 554 1612 0 0,'-2'-4'436'0'0,"-1"1"-1"0"0,-1-1 0 0 0,1 1 1 0 0,0 0-1 0 0,-1 0 1 0 0,1 0-1 0 0,-1 0 0 0 0,0 1 1 0 0,0-1-1 0 0,0 1 1 0 0,-1 0-1 0 0,1 0 1 0 0,0 1-1 0 0,-5-2-435 0 0,5 3 124 0 0,1 0 0 0 0,-1-1-1 0 0,0 2 1 0 0,0-1 0 0 0,0 0 0 0 0,0 1-1 0 0,0 0 1 0 0,0-1 0 0 0,1 2 0 0 0,-1-1 0 0 0,0 0-1 0 0,1 1 1 0 0,-1-1 0 0 0,1 1 0 0 0,-1 0 0 0 0,1 0-1 0 0,0 1 1 0 0,-1 0-124 0 0,-3 2 213 0 0,0 1 0 0 0,0 1 0 0 0,0-1 0 0 0,1 1 0 0 0,0 0 0 0 0,0 0 0 0 0,1 1 0 0 0,0-1 0 0 0,1 1 0 0 0,-1 0 0 0 0,1 1 0 0 0,-1 4-213 0 0,1 0 225 0 0,0 0 1 0 0,1 0 0 0 0,0 1 0 0 0,2-1 0 0 0,-1 1 0 0 0,1-1 0 0 0,1 1 0 0 0,1 2-226 0 0,1 11 109 0 0,2-1 0 0 0,1 0 1 0 0,0 1-1 0 0,2-2 0 0 0,2 1 0 0 0,0-1 0 0 0,1 0 0 0 0,7 9-109 0 0,-9-18-103 0 0,28 60-458 0 0,-19-23-3169 0 0,-16-52 3437 0 0,-1 0-1 0 0,0 0 1 0 0,1 0-1 0 0,-1 1 1 0 0,0-1-1 0 0,0 0 1 0 0,0 0-1 0 0,0 1 1 0 0,0-1-1 0 0,0 0 1 0 0,0 0-1 0 0,-1 1 1 0 0,1-1-1 0 0,0 0 1 0 0,-1 0 0 0 0,1 0-1 0 0,-1 0 1 0 0,1 1-1 0 0,-1-1 1 0 0,0 0-1 0 0,1 0 1 0 0,-1 0-1 0 0,0 0 1 0 0,0 0-1 0 0,1-1 1 0 0,-2 2 293 0 0,-7 3-2028 0 0</inkml:trace>
  <inkml:trace contextRef="#ctx0" brushRef="#br0" timeOffset="262.345">335 1103 1632 0 0,'0'0'200'0'0,"0"0"-1"0"0,-1 0 1 0 0,1 1-1 0 0,0-1 0 0 0,0 0 1 0 0,-1 0-1 0 0,1 0 1 0 0,0 0-1 0 0,0 0 1 0 0,-1 0-1 0 0,1 0 1 0 0,0 0-1 0 0,-1-1 0 0 0,1 1 1 0 0,0 0-1 0 0,0 0 1 0 0,-1 0-1 0 0,1 0 1 0 0,0 0-1 0 0,0 0 1 0 0,-1 0-1 0 0,1-1 1 0 0,0 1-1 0 0,0 0 0 0 0,0 0 1 0 0,-1 0-1 0 0,1 0 1 0 0,0-1-1 0 0,0 1 1 0 0,0 0-1 0 0,-1 0 1 0 0,1-1-1 0 0,0 1 1 0 0,0 0-1 0 0,0 0 0 0 0,0-1 1 0 0,0 1-1 0 0,0 0 1 0 0,0 0-1 0 0,0-1-199 0 0,6-10 2070 0 0,16-8-2060 0 0,-4 6 66 0 0,0 0 1 0 0,1 2 0 0 0,1 0-1 0 0,0 2 1 0 0,0 0 0 0 0,1 1-1 0 0,0 1 1 0 0,0 1 0 0 0,1 1-77 0 0,42-7-616 0 0,0 3-1 0 0,27 1 617 0 0,-69 7-341 0 0,26-4-3462 0 0,0-3 0 0 0,5-2 3803 0 0,-20 4-1900 0 0</inkml:trace>
  <inkml:trace contextRef="#ctx0" brushRef="#br0" timeOffset="263.345">1789 308 1892 0 0,'-1'1'272'0'0,"1"-1"0"0"0,-1 0 0 0 0,0 0 0 0 0,1 1 0 0 0,-1-1-1 0 0,0 0 1 0 0,1 1 0 0 0,-1-1 0 0 0,0 1 0 0 0,1-1 0 0 0,-1 1 0 0 0,1-1 0 0 0,-1 1-1 0 0,0-1 1 0 0,1 1 0 0 0,0-1 0 0 0,-1 1 0 0 0,1 0 0 0 0,-1-1 0 0 0,1 1 0 0 0,0 0 0 0 0,-1-1-1 0 0,1 1 1 0 0,0 0 0 0 0,0 0 0 0 0,0-1 0 0 0,-1 1 0 0 0,1 0 0 0 0,0 0 0 0 0,0-1-1 0 0,0 1 1 0 0,0 0 0 0 0,0 0-272 0 0,1 1 213 0 0,0 0-1 0 0,0 0 0 0 0,0-1 1 0 0,0 1-1 0 0,0 0 1 0 0,0 0-1 0 0,1-1 0 0 0,-1 1 1 0 0,1 0-1 0 0,-1-1 0 0 0,1 0 1 0 0,1 2-213 0 0,10 7-138 0 0,0-1 0 0 0,1-1 0 0 0,6 3 138 0 0,-14-7 664 0 0,43 22-614 0 0,9 6 534 0 0,54 38-584 0 0,-96-58-286 0 0,-1 0 0 0 0,0 0 0 0 0,-1 2 0 0 0,0-1 0 0 0,-1 2 0 0 0,-1 0 0 0 0,0 0-1 0 0,-1 2 1 0 0,-1-1 286 0 0,-9-14-337 0 0,0 0-1 0 0,0 0 0 0 0,0 0 1 0 0,0 1-1 0 0,0-1 0 0 0,0 0 1 0 0,-1 0-1 0 0,1 1 0 0 0,-1-1 1 0 0,0 0-1 0 0,0 0 0 0 0,0 1 1 0 0,0-1-1 0 0,0 0 0 0 0,0 1 1 0 0,0-1-1 0 0,-1 0 0 0 0,1 1 1 0 0,-1-1-1 0 0,0 0 0 0 0,0 0 1 0 0,0 0-1 0 0,0 0 0 0 0,0 1 1 0 0,0-1-1 0 0,0-1 0 0 0,-1 1 1 0 0,1 0-1 0 0,-1 1 338 0 0,-10 7-1502 0 0</inkml:trace>
  <inkml:trace contextRef="#ctx0" brushRef="#br0" timeOffset="264.345">1903 896 1332 0 0,'-3'0'513'0'0,"0"1"-1"0"0,0-1 1 0 0,0 0-1 0 0,0 0 1 0 0,0 0 0 0 0,0 0-1 0 0,0 0 1 0 0,0 0-1 0 0,0-1 1 0 0,0 0-1 0 0,0 0 1 0 0,0 0 0 0 0,0 0-1 0 0,0 0 1 0 0,0 0-1 0 0,-2-2-512 0 0,4 2 95 0 0,0 0 0 0 0,0 0 0 0 0,1 0 0 0 0,-1-1 0 0 0,0 1 0 0 0,0 0 0 0 0,1-1 0 0 0,-1 1 0 0 0,1-1 0 0 0,-1 1 0 0 0,1-1 0 0 0,-1 1 0 0 0,1-1 0 0 0,0 1 0 0 0,0-1 0 0 0,0 1 0 0 0,0-1-1 0 0,0 1 1 0 0,0-1 0 0 0,0 1 0 0 0,0-1 0 0 0,1 1 0 0 0,-1-1 0 0 0,0 1 0 0 0,1-1 0 0 0,0 1 0 0 0,-1 0 0 0 0,1-1 0 0 0,0 1 0 0 0,-1 0 0 0 0,1-1 0 0 0,0 1 0 0 0,0 0 0 0 0,1 0-95 0 0,15-24 221 0 0,2 1-1 0 0,2 1 1 0 0,0 0 0 0 0,1 2 0 0 0,0 1 0 0 0,17-11-221 0 0,6-7 41 0 0,64-54-40 0 0,54-47-3785 0 0,-157 133 2582 0 0,1-1 0 0 0,-1 0 0 0 0,0 0 0 0 0,-1 0 0 0 0,1 0 0 0 0,-1-1 1 0 0,3-7 1201 0 0,-5 8-1552 0 0</inkml:trace>
  <inkml:trace contextRef="#ctx0" brushRef="#br0" timeOffset="265.345">2325 1455 1052 0 0,'-74'44'11159'0'0,"116"-79"-7403"0"0,24-35-2789 0 0,-16 16-803 0 0,105-105 485 0 0,22-42-649 0 0,-122 131-1941 0 0,32-57 1941 0 0,-52 70-4680 0 0,-4-1 0 0 0,18-45 4680 0 0,-48 101-341 0 0,0 0 0 0 0,0-1 0 0 0,0 1 0 0 0,0 0 1 0 0,0-1-1 0 0,-1 1 0 0 0,1-1 0 0 0,-1 0 0 0 0,0 1 0 0 0,1-1 0 0 0,-1 1 0 0 0,0-1 1 0 0,-1 1-1 0 0,1-1 0 0 0,0 0 341 0 0,-4-2-1157 0 0</inkml:trace>
  <inkml:trace contextRef="#ctx0" brushRef="#br0" timeOffset="266.345">2998 824 1636 0 0,'-7'34'2956'0'0,"-2"-1"-1"0"0,-1-1 0 0 0,-6 11-2955 0 0,3-10 1142 0 0,2 1-1 0 0,2 0 0 0 0,1 2-1141 0 0,6-26 140 0 0,-4 22 507 0 0,1 1 1 0 0,2 8-648 0 0,2-32 30 0 0,1 0 1 0 0,0-1-1 0 0,1 1 1 0 0,0 0-1 0 0,1 0 1 0 0,-1 0-1 0 0,2 0 1 0 0,-1-1 0 0 0,1 1-1 0 0,3 4-30 0 0,-6-12-31 0 0,0 0 0 0 0,1 0 0 0 0,-1 0 0 0 0,1 0 0 0 0,-1 0 0 0 0,1 0 0 0 0,-1 0 0 0 0,1 0 0 0 0,-1 0 0 0 0,1 0 0 0 0,0 0 0 0 0,0 0-1 0 0,-1 0 1 0 0,1-1 0 0 0,0 1 0 0 0,0 0 0 0 0,0-1 0 0 0,0 1 0 0 0,0-1 0 0 0,0 1 0 0 0,0-1 0 0 0,0 1 0 0 0,0-1 0 0 0,0 0 0 0 0,0 1 0 0 0,0-1 0 0 0,0 0 0 0 0,0 0 0 0 0,1 0 0 0 0,-1 0 0 0 0,0 0 0 0 0,0 0-1 0 0,0 0 1 0 0,0 0 0 0 0,0 0 0 0 0,0 0 0 0 0,0-1 0 0 0,0 1 0 0 0,0-1 0 0 0,0 1 0 0 0,0 0 0 0 0,0-1 0 0 0,0 0 0 0 0,0 1 0 0 0,0-1 0 0 0,0 0 0 0 0,0 1 0 0 0,0-1 0 0 0,0 0 0 0 0,-1 0 0 0 0,1 0 31 0 0,4-5-358 0 0,0 1 1 0 0,0-1 0 0 0,-1 0-1 0 0,0 0 1 0 0,0-1-1 0 0,-1 1 1 0 0,1-4 357 0 0,16-42-502 0 0,-3 0 1 0 0,-3-2-1 0 0,3-24 502 0 0,-2 11 414 0 0,21-58-414 0 0,-28 103 213 0 0,1 0 0 0 0,1 1 0 0 0,1 0 0 0 0,0 1 0 0 0,2 0 1 0 0,0 1-1 0 0,10-10-213 0 0,-6 9 343 0 0,2 0 0 0 0,0 2-1 0 0,3-2-342 0 0,-17 16 56 0 0,1-1-1 0 0,-1 1 0 0 0,1 0 0 0 0,0 1 0 0 0,0-1 1 0 0,1 1-1 0 0,-1 0 0 0 0,1 1 0 0 0,0-1 0 0 0,-1 2 1 0 0,1-1-1 0 0,0 1 0 0 0,0 0 0 0 0,3 0-55 0 0,-9 0 3 0 0,0 1 0 0 0,1 0 1 0 0,-1 0-1 0 0,0 1 0 0 0,1-1 0 0 0,-1 0 0 0 0,1 0 0 0 0,-1 1 0 0 0,0-1 0 0 0,1 0 0 0 0,-1 1 1 0 0,0 0-1 0 0,0-1 0 0 0,1 1 0 0 0,-1 0 0 0 0,0-1 0 0 0,0 1 0 0 0,0 0 0 0 0,0 0 0 0 0,0 0 0 0 0,0 0 1 0 0,0 0-1 0 0,0 0 0 0 0,0 0 0 0 0,-1 1 0 0 0,1-1 0 0 0,0 0 0 0 0,-1 0 0 0 0,1 1 0 0 0,-1-1 1 0 0,1 0-1 0 0,-1 1 0 0 0,1-1 0 0 0,-1 0 0 0 0,0 1-3 0 0,0 3 5 0 0,1 1-1 0 0,-1-1 1 0 0,0 1 0 0 0,-1-1-1 0 0,0 1 1 0 0,1-1 0 0 0,-2 1-5 0 0,2-3 3 0 0,-4 8 0 0 0,1 1 1 0 0,-2-1-1 0 0,1 0 0 0 0,-2 0 1 0 0,0 0-1 0 0,0-1 0 0 0,0 0 1 0 0,-1 0-1 0 0,-1 0 0 0 0,0-1 0 0 0,-1 0-3 0 0,-3 6 0 0 0,-5 5-5 0 0,-1-1 1 0 0,-1 0 0 0 0,-5 3 4 0 0,14-14-28 0 0,0-1 1 0 0,0 0 0 0 0,0 0 0 0 0,-1-1 0 0 0,0 0 0 0 0,0-1-1 0 0,-1 0 1 0 0,1-1 27 0 0,8-3-143 0 0,1 0-1 0 0,0-1 1 0 0,-1 1 0 0 0,1-1-1 0 0,0 1 1 0 0,-1-1 0 0 0,1 0-1 0 0,0 0 1 0 0,-1 0-1 0 0,1-1 1 0 0,0 1 0 0 0,-1 0-1 0 0,1-1 1 0 0,0 0-1 0 0,0 1 1 0 0,-1-1 0 0 0,1 0-1 0 0,0 0 1 0 0,0 0 0 0 0,0 0-1 0 0,0-1 1 0 0,0 1-1 0 0,0-1 1 0 0,0 1 0 0 0,1-1-1 0 0,-1 1 1 0 0,0-1-1 0 0,1 0 1 0 0,0 0 0 0 0,-1 0-1 0 0,1 0 1 0 0,0 0 0 0 0,0 0-1 0 0,0 0 1 0 0,0 0 143 0 0,-3-9-1087 0 0,0-1 0 0 0,0 1 0 0 0,1 0 0 0 0,1-1 0 0 0,0 0 1 0 0,0-5 1086 0 0,-3-22-1730 0 0</inkml:trace>
  <inkml:trace contextRef="#ctx0" brushRef="#br0" timeOffset="267.345">3704 84 2236 0 0,'3'6'885'0'0,"0"0"-1"0"0,-1-1 1 0 0,0 1-1 0 0,-1 0 1 0 0,1 1-1 0 0,-1-1 1 0 0,0 0-1 0 0,-1 0 1 0 0,1 1-1 0 0,-1-1 1 0 0,0 1-885 0 0,-10 74 4931 0 0,2-29-3404 0 0,0 110-525 0 0,7 0 0 0 0,7 0 0 0 0,16 84-1002 0 0,-15-179-2365 0 0,-3-1-1 0 0,-4 24 2366 0 0,-1-55-2556 0 0,-2 0-1 0 0,-2 0 0 0 0,-1 0 0 0 0,-2-1 0 0 0,-4 11 2557 0 0,-6 4-2635 0 0</inkml:trace>
  <inkml:trace contextRef="#ctx0" brushRef="#br0" timeOffset="268.345">1570 0 112 0 0,'3'76'12942'0'0,"-7"63"-12942"0"0,0-12 2984 0 0,3-25-1218 0 0,-1-22-1078 0 0,4 0 0 0 0,3-1 0 0 0,10 49-688 0 0,21 90-2237 0 0,-25-109-3299 0 0,-7 2-3949 0 0,-4-81 7355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254 337 48 0 0,'-16'27'3229'0'0,"-2"0"0"0"0,-4 1-3229 0 0,-19 29 1138 0 0,7-6-643 0 0,13-22-289 0 0,2 0 1 0 0,1 2 0 0 0,1 0-1 0 0,1 0 1 0 0,2 2-1 0 0,0 6-206 0 0,13-38 0 0 0,1-1 1 0 0,-1 1-1 0 0,1 0 0 0 0,-1 0 1 0 0,1 0-1 0 0,0 0 0 0 0,0 0 0 0 0,0 0 1 0 0,-1 0-1 0 0,1 0 0 0 0,0 0 0 0 0,0 0 1 0 0,0 0-1 0 0,1 1 0 0 0,-1-1 1 0 0,0 0-1 0 0,0 0 0 0 0,0 0 0 0 0,1-1 1 0 0,-1 1-1 0 0,1 0 0 0 0,-1 0 0 0 0,1 0 1 0 0,-1 0-1 0 0,1 0 0 0 0,0 0 0 0 0,0 0-1 0 0,0-1 0 0 0,0 0 0 0 0,0 1 0 0 0,0-1 0 0 0,0 0-1 0 0,0 0 1 0 0,1 0 0 0 0,-1 0 0 0 0,0 0 0 0 0,0 0 0 0 0,0 0 0 0 0,0-1 0 0 0,0 1-1 0 0,0 0 1 0 0,1 0 0 0 0,-1-1 0 0 0,0 1 0 0 0,0-1 0 0 0,0 0 1 0 0,8-3-10 0 0,-1 0 1 0 0,0-1 0 0 0,-1 0-1 0 0,1-1 1 0 0,1-1 9 0 0,14-15-8 0 0,-2-1 1 0 0,0 0 0 0 0,-2-2-1 0 0,0 0 1 0 0,0-4 7 0 0,76-139-182 0 0,-53 88 547 0 0,18-20-365 0 0,-43 76 341 0 0,0 0-1 0 0,2 1 1 0 0,0 1-1 0 0,2 0 1 0 0,22-17-341 0 0,-24 24 818 0 0,0 1 0 0 0,2 0 0 0 0,18-9-818 0 0,-31 19 241 0 0,1 0 0 0 0,-1 0 0 0 0,1 1 0 0 0,0 0-1 0 0,0 0 1 0 0,0 1 0 0 0,1 1 0 0 0,-1-1 0 0 0,0 1 0 0 0,1 1-1 0 0,4 0-240 0 0,-11 0 36 0 0,0 0-1 0 0,0 1 0 0 0,1 0 0 0 0,-1-1 0 0 0,0 1 0 0 0,0 0 1 0 0,0 0-1 0 0,1 1 0 0 0,-1-1 0 0 0,-1 1 0 0 0,1-1 0 0 0,0 1 1 0 0,0 0-1 0 0,0 0 0 0 0,-1 0 0 0 0,1 0 0 0 0,-1 1 0 0 0,2 1-35 0 0,-2 0 13 0 0,1 0 0 0 0,-1 1-1 0 0,1-1 1 0 0,-1 1 0 0 0,0-1-1 0 0,-1 1 1 0 0,1 0 0 0 0,-1 0-1 0 0,0 0 1 0 0,0-1 0 0 0,-1 5-13 0 0,1 11-13 0 0,-1 0 1 0 0,-1-1-1 0 0,-1 1 0 0 0,-1 0 1 0 0,-4 13 12 0 0,3-17-2 0 0,1-1-1 0 0,-2 0 1 0 0,0 0 0 0 0,-1 0 0 0 0,-1-1 0 0 0,0 0-1 0 0,-1 0 1 0 0,0-1 0 0 0,-1 0 0 0 0,0 0 0 0 0,-1-1-1 0 0,-1 0 1 0 0,0-1 0 0 0,-1 0 0 0 0,0-1-1 0 0,0 0 1 0 0,-1-1 0 0 0,0 0 0 0 0,-1-1 0 0 0,0-1-1 0 0,0 0 1 0 0,0 0 0 0 0,-1-2 0 0 0,0 0 0 0 0,0-1-1 0 0,-1 0 1 0 0,1-1 0 0 0,-1-1 0 0 0,0 0-1 0 0,0-2 1 0 0,-4 0 2 0 0,-20-2 8 0 0,0-2 1 0 0,0-1-1 0 0,-31-10-8 0 0,-28-4 745 0 0,98 19-705 0 0,1-1-1 0 0,-1 1 0 0 0,1 0 0 0 0,-1 0 0 0 0,1 0 1 0 0,-1 0-1 0 0,0-1 0 0 0,1 1 0 0 0,-1 0 1 0 0,1 0-1 0 0,-1 0 0 0 0,1 0 0 0 0,-1 0 0 0 0,0 0 1 0 0,1 0-1 0 0,-1 0 0 0 0,1 0 0 0 0,-1 1 0 0 0,1-1 1 0 0,-1 0-1 0 0,1 0 0 0 0,-1 0 0 0 0,1 1 1 0 0,-1-1-1 0 0,1 0 0 0 0,-1 1 0 0 0,1-1 0 0 0,-1 0 1 0 0,1 1-1 0 0,0-1 0 0 0,-1 1 0 0 0,1-1 1 0 0,-1 0-1 0 0,1 1 0 0 0,0 0-39 0 0,0 0 57 0 0,0 0-1 0 0,1 1 1 0 0,-1-1-1 0 0,0 0 1 0 0,1 0 0 0 0,-1 1-1 0 0,1-1 1 0 0,0 0-1 0 0,0 0 1 0 0,-1 0 0 0 0,1 0-1 0 0,0 0 1 0 0,0 0-1 0 0,0 1-56 0 0,36 31 510 0 0,31 13-407 0 0,2-4 1 0 0,1-3 0 0 0,35 12-104 0 0,13 8-109 0 0,-79-39-71 0 0,104 58-3677 0 0,-118-61-1046 0 0,0 1 1 0 0,10 10 4902 0 0,-20-12-3344 0 0,-5-2 765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0 908 0 0,'8'23'8713'0'0,"-9"4"-5021"0"0,-13 28-1786 0 0,12-46-1252 0 0,-5 9-198 0 0,0 1-1 0 0,-1-1 1 0 0,-1 0 0 0 0,0 0 0 0 0,-2-1-1 0 0,0-1 1 0 0,-4 4-456 0 0,7-9-669 0 0,-2-1 0 0 0,1 0 1 0 0,-1 0-1 0 0,-1-1 0 0 0,-1 0 669 0 0,6-4-1397 0 0,-1-1-1 0 0,0 1 1 0 0,0-2-1 0 0,0 1 1 0 0,-1-1 0 0 0,1 0-1 0 0,-1-1 1 0 0,-5 2 1397 0 0,-1-2-2613 0 0,4-6 818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0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216 236 828 0 0,'-4'-2'1314'0'0,"1"0"1"0"0,-1 0-1 0 0,1 0 0 0 0,0-1 0 0 0,0 0 1 0 0,0 1-1 0 0,0-1 0 0 0,0-1-1314 0 0,2 4 124 0 0,1-1 0 0 0,-1 0 0 0 0,1 0 0 0 0,0 0 0 0 0,-1 0 0 0 0,1 0 0 0 0,0 0 0 0 0,0 0 0 0 0,-1 0 0 0 0,1 0 0 0 0,0 0 0 0 0,0 0 0 0 0,0 0 0 0 0,0 0 0 0 0,0 0 0 0 0,1 0 0 0 0,-1 0 0 0 0,0 0 0 0 0,0 0 0 0 0,1 0 0 0 0,-1 0 0 0 0,0 0 0 0 0,1 0 0 0 0,-1 0 0 0 0,1 1 0 0 0,-1-1 0 0 0,1 0 0 0 0,-1 0 0 0 0,1 0 0 0 0,0 1-1 0 0,0-1 1 0 0,-1 0 0 0 0,1 1 0 0 0,0-1 0 0 0,0 0-124 0 0,22-17 471 0 0,0 0 0 0 0,1 2 0 0 0,1 0-1 0 0,0 2 1 0 0,27-11-471 0 0,-28 13 89 0 0,9-3 27 0 0,33-12-116 0 0,-54 23 1 0 0,0 0 0 0 0,1 1 0 0 0,0 0 0 0 0,-1 1 0 0 0,1 0-1 0 0,0 1 1 0 0,3 1-1 0 0,-12 0 0 0 0,0 0-1 0 0,0 1 0 0 0,0 0 0 0 0,0-1 0 0 0,0 1 0 0 0,0 1 1 0 0,0-1-1 0 0,-1 0 0 0 0,1 1 0 0 0,0 0 0 0 0,-1 0 1 0 0,1 0-1 0 0,-1 0 0 0 0,0 1 0 0 0,0-1 0 0 0,1 1 1 0 0,0 2 4 0 0,0 0 0 0 0,1 0 0 0 0,-2 1 0 0 0,1-1 0 0 0,0 1 0 0 0,-1 0 0 0 0,0 0-1 0 0,-1 0 1 0 0,2 3-4 0 0,3 16 120 0 0,-1 0 0 0 0,-1 0 0 0 0,-2 0 0 0 0,2 21-120 0 0,-4-30 125 0 0,10 136 773 0 0,-7-63-532 0 0,5 0-1 0 0,3-1 1 0 0,8 17-366 0 0,-17-96 10 0 0,0 0 0 0 0,0 0 0 0 0,1-1 0 0 0,0 1 0 0 0,0-1 0 0 0,1 0 0 0 0,0 0 0 0 0,1 0 0 0 0,-1-1 0 0 0,1 0 0 0 0,1 0 0 0 0,0 0 0 0 0,0-1 1 0 0,0 0-1 0 0,0-1 0 0 0,7 4-10 0 0,-19-11-2 0 0,1 1 0 0 0,-1-1 1 0 0,0 0-1 0 0,1 1 1 0 0,-1 0-1 0 0,0 0 0 0 0,0 1 1 0 0,0-1-1 0 0,-2 1 2 0 0,-58-1-21 0 0,47 1 18 0 0,-79 1 9 0 0,0 4 1 0 0,-62 13-7 0 0,116-11-2 0 0,0 2 0 0 0,1 2 0 0 0,1 1 0 0 0,0 3 0 0 0,1 1 0 0 0,0 2 0 0 0,-5 4 2 0 0,20-4 281 0 0,14-11-4811 0 0,23-28-2247 0 0,14-27 326 0 0,-12 17 4043 0 0</inkml:trace>
  <inkml:trace contextRef="#ctx0" brushRef="#br0" timeOffset="269.194">36 656 2996 0 0,'0'1'543'0'0,"-1"1"0"0"0,1-1 0 0 0,-1 1 0 0 0,0-1 0 0 0,1 0 0 0 0,-1 1-1 0 0,0-1 1 0 0,0 0 0 0 0,0 1 0 0 0,0-1 0 0 0,0 0 0 0 0,0 0 0 0 0,0 0 0 0 0,-1 0-1 0 0,1 0 1 0 0,0 0 0 0 0,-1 0 0 0 0,1 0 0 0 0,-1-1 0 0 0,1 1 0 0 0,0 0 0 0 0,-1-1-1 0 0,0 0 1 0 0,1 1 0 0 0,-1-1 0 0 0,1 0 0 0 0,-1 1 0 0 0,1-1 0 0 0,-2 0-543 0 0,36-15 2954 0 0,-9 4-2901 0 0,117-44-1123 0 0,3 6-1 0 0,49-6 1071 0 0,-147 44-4306 0 0,1-2-1 0 0,-1-1 1 0 0,-1-3 0 0 0,38-20 4306 0 0,-43 14-2061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8:00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9 1344 0 0,'8'-3'454'0'0,"13"-2"6069"0"0,-21 5-6382 0 0,0 0 1 0 0,1 0-1 0 0,-1 1 1 0 0,1-1-1 0 0,-1 0 1 0 0,0 1-1 0 0,1-1 1 0 0,-1 0-1 0 0,0 1 1 0 0,0-1-1 0 0,1 0 1 0 0,-1 1-1 0 0,0-1 1 0 0,0 0-1 0 0,1 1 1 0 0,-1-1-1 0 0,0 1 1 0 0,0-1-1 0 0,0 1 1 0 0,0-1-1 0 0,0 1 1 0 0,0-1-1 0 0,0 0 0 0 0,0 1 1 0 0,0-1-1 0 0,0 1 1 0 0,0-1-1 0 0,0 1 1 0 0,0-1-1 0 0,0 1 1 0 0,0-1-1 0 0,0 0 1 0 0,0 1-1 0 0,-1-1 1 0 0,1 1-1 0 0,0-1 1 0 0,0 1-1 0 0,-1-1 1 0 0,1 0-1 0 0,0 1 1 0 0,0-1-1 0 0,-1 0 1 0 0,1 1-142 0 0,-12 33 508 0 0,2 1 1 0 0,1 0 0 0 0,-3 33-509 0 0,1 50-2344 0 0,10-109 1501 0 0,0 20-3056 0 0,1-28 3647 0 0,0 0 0 0 0,0 0 0 0 0,0-1 0 0 0,0 1 1 0 0,1 0-1 0 0,-1 0 0 0 0,0 0 0 0 0,0-1 0 0 0,1 1 1 0 0,-1 0-1 0 0,1 0 0 0 0,-1-1 0 0 0,1 1 0 0 0,-1 0 1 0 0,1 0-1 0 0,-1-1 0 0 0,1 1 0 0 0,-1-1 0 0 0,1 1 1 0 0,0-1-1 0 0,-1 1 0 0 0,1-1 0 0 0,0 1 0 0 0,0-1 1 0 0,-1 1-1 0 0,1-1 0 0 0,0 0 0 0 0,0 1 252 0 0,10-1-1618 0 0</inkml:trace>
  <inkml:trace contextRef="#ctx0" brushRef="#br0" timeOffset="290.426">262 227 1940 0 0,'-1'-2'620'0'0,"0"0"0"0"0,0 0 0 0 0,0 0 0 0 0,0 0-1 0 0,0 1 1 0 0,0-1 0 0 0,0 0 0 0 0,0 1 0 0 0,-1-1 0 0 0,1 1 0 0 0,-1-1 0 0 0,1 1-1 0 0,-2-1-619 0 0,-28-14 3310 0 0,28 15-3147 0 0,0 0 1 0 0,0 0-1 0 0,0 1 1 0 0,0-1-1 0 0,0 1 1 0 0,-1-1-1 0 0,1 1 1 0 0,0 0 0 0 0,0 0-1 0 0,0 1 1 0 0,-1-1-1 0 0,1 1 1 0 0,0-1-1 0 0,0 1 1 0 0,0 0-1 0 0,0 0 1 0 0,0 1-1 0 0,0-1 1 0 0,0 1-164 0 0,2-1 20 0 0,0 0 0 0 0,0 0 0 0 0,0 1 0 0 0,0-1 1 0 0,0 1-1 0 0,1-1 0 0 0,-1 1 0 0 0,1-1 0 0 0,-1 1 0 0 0,1-1 0 0 0,0 1 0 0 0,-1-1 1 0 0,1 1-1 0 0,0-1 0 0 0,0 1 0 0 0,0 0 0 0 0,0-1 0 0 0,0 1 0 0 0,1-1 1 0 0,-1 1-1 0 0,0 0 0 0 0,1-1 0 0 0,-1 1 0 0 0,1-1 0 0 0,-1 1 0 0 0,1-1 1 0 0,0 0-1 0 0,0 1 0 0 0,0-1 0 0 0,0 1-20 0 0,27 41-55 0 0,-7-18 27 0 0,-14-19 19 0 0,-1 1 0 0 0,0 0-1 0 0,-1 0 1 0 0,0 1 0 0 0,0 0 0 0 0,0 0 0 0 0,2 5 9 0 0,-7-11 0 0 0,1 0 0 0 0,-1 0 0 0 0,1 1 0 0 0,-1-1 0 0 0,0 0 1 0 0,0 0-1 0 0,0 1 0 0 0,0-1 0 0 0,0 0 0 0 0,0 1 1 0 0,-1-1-1 0 0,1 0 0 0 0,-1 0 0 0 0,1 1 0 0 0,-1-1 1 0 0,0 0-1 0 0,0 0 0 0 0,0 0 0 0 0,0 0 0 0 0,-1 0 0 0 0,1 0 1 0 0,0 0-1 0 0,-1 0 0 0 0,1-1 0 0 0,-1 1 0 0 0,0-1 1 0 0,1 1-1 0 0,-1-1 0 0 0,0 1 0 0 0,0-1 0 0 0,0 0 1 0 0,-1 0-1 0 0,-21 14 21 0 0,-1-1 1 0 0,-15 6-22 0 0,18-10-11 0 0,-1 2 0 0 0,2 0 0 0 0,-9 8 11 0 0,24-15-437 0 0,9-7-1617 0 0,11-8-2571 0 0,30-31-3422 0 0,-25 22 6382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387 288 916 0 0,'0'-2'311'0'0,"0"-1"1"0"0,0 1-1 0 0,0 0 0 0 0,0-1 1 0 0,-1 1-1 0 0,1-1 0 0 0,-1 1 0 0 0,0 0 1 0 0,0-1-1 0 0,0 1 0 0 0,0 0 1 0 0,0 0-1 0 0,0 0 0 0 0,-1-1 1 0 0,1 1-1 0 0,-1 1 0 0 0,1-1 0 0 0,-1 0 1 0 0,0 0-1 0 0,0 0 0 0 0,-1 0-311 0 0,-1 0 308 0 0,0-1 0 0 0,0 1 1 0 0,0 0-1 0 0,-1 0 0 0 0,1 1 0 0 0,-1-1 0 0 0,1 1 0 0 0,-1 0 0 0 0,0 0 0 0 0,1 1 0 0 0,-2-1-308 0 0,-9 1 631 0 0,-1 0 0 0 0,1 0 0 0 0,0 2 0 0 0,-1 0 0 0 0,1 0-1 0 0,-9 4-630 0 0,4 0 844 0 0,1 0-1 0 0,0 1 0 0 0,1 1 0 0 0,-15 9-843 0 0,26-13 166 0 0,1 0 0 0 0,-1 0 0 0 0,1 1 0 0 0,0 0 0 0 0,0 0 0 0 0,0 0 0 0 0,1 1 0 0 0,-1 0 0 0 0,1 0 0 0 0,1 0 0 0 0,-1 1 1 0 0,1 0-1 0 0,-2 5-166 0 0,5-11 5 0 0,0 1 0 0 0,0 0 0 0 0,1 0 0 0 0,-1 0 0 0 0,1 0 0 0 0,-1 0 1 0 0,1 0-1 0 0,0 0 0 0 0,-1 0 0 0 0,1 0 0 0 0,0-1 0 0 0,0 1 1 0 0,1 0-1 0 0,-1 0 0 0 0,0 0 0 0 0,1 0 0 0 0,-1 0 0 0 0,1 0 1 0 0,-1 0-1 0 0,1 0 0 0 0,0 0 0 0 0,0-1 0 0 0,0 1 0 0 0,0 0-5 0 0,1 0 1 0 0,1 1 0 0 0,-1-1 0 0 0,0 0 0 0 0,1 0 0 0 0,0 0 0 0 0,-1-1-1 0 0,1 1 1 0 0,0 0 0 0 0,0-1 0 0 0,0 0 0 0 0,0 0 0 0 0,0 0 0 0 0,3 1-1 0 0,6 0-12 0 0,0 0 1 0 0,0-1-1 0 0,1 0 1 0 0,-1-1 0 0 0,0 0-1 0 0,0 0 1 0 0,6-3 11 0 0,-6 1-14 0 0,0 0 1 0 0,0-2-1 0 0,0 0 1 0 0,-1 0-1 0 0,0-1 1 0 0,1 0-1 0 0,-2-1 1 0 0,1 0-1 0 0,6-5 14 0 0,-14 9 1 0 0,1-1-1 0 0,0 0 1 0 0,-1 0 0 0 0,0 0-1 0 0,0 0 1 0 0,0-1-1 0 0,0 1 1 0 0,0-1 0 0 0,-1 1-1 0 0,1-1 1 0 0,-1 0-1 0 0,0 0 1 0 0,0 0 0 0 0,0-1-1 0 0,-1 1 1 0 0,0 0-1 0 0,0-1 1 0 0,0 1 0 0 0,0-1-1 0 0,-1 1 1 0 0,1-1-1 0 0,-1 1 1 0 0,0-1 0 0 0,0 1-1 0 0,-1-1 1 0 0,0 1 0 0 0,0-1-1 0 0,1 4 1 0 0,0 0 1 0 0,0 0 0 0 0,0 0 0 0 0,0 0 0 0 0,-1 0 0 0 0,1 1 0 0 0,0-1 0 0 0,0 0 0 0 0,-1 0 0 0 0,1 0 0 0 0,-1 0 0 0 0,1 1 0 0 0,-1-1 0 0 0,1 0-1 0 0,-1 1 1 0 0,0-1 0 0 0,1 0 0 0 0,-1 1 0 0 0,0-1 0 0 0,1 1 0 0 0,-1-1 0 0 0,0 1 0 0 0,0-1 0 0 0,1 1 0 0 0,-1-1 0 0 0,0 1 0 0 0,0 0 0 0 0,0-1 0 0 0,0 1-1 0 0,0 0 1 0 0,1 0 0 0 0,-2 0-2 0 0,2 0 1 0 0,-1 0 0 0 0,0 1-1 0 0,0-1 1 0 0,0 1 0 0 0,1-1-1 0 0,-1 1 1 0 0,0-1 0 0 0,0 1-1 0 0,1-1 1 0 0,-1 1-1 0 0,1 0 1 0 0,-1-1 0 0 0,0 1-1 0 0,1 0 1 0 0,-1 0 0 0 0,1-1-1 0 0,0 1 1 0 0,-1 0 0 0 0,1 0-1 0 0,-1 0 1 0 0,1-1 0 0 0,0 1-1 0 0,0 0 1 0 0,0 0 0 0 0,-1 0-1 0 0,1 0 1 0 0,0 0 0 0 0,0 0-1 0 0,0-1 1 0 0,0 1 0 0 0,1 0-1 0 0,-1 0 0 0 0,0 11 4 0 0,1 0-1 0 0,0 0 0 0 0,1 0 1 0 0,0 2-4 0 0,-1-10 3 0 0,0-1 1 0 0,0 1-1 0 0,0-1 0 0 0,0 0 0 0 0,0 1 1 0 0,1-1-1 0 0,0 0 0 0 0,-1 0 1 0 0,1 0-1 0 0,0 0 0 0 0,0 0 1 0 0,1 0-1 0 0,-1-1 0 0 0,1 1 1 0 0,-1-1-1 0 0,2 2-3 0 0,-2-4 1 0 0,-1 0 1 0 0,0 0-1 0 0,0 0 0 0 0,0 0 1 0 0,0 0-1 0 0,1 0 1 0 0,-1 0-1 0 0,0 0 1 0 0,0 0-1 0 0,0 0 0 0 0,0-1 1 0 0,0 1-1 0 0,1 0 1 0 0,-1-1-1 0 0,0 1 0 0 0,0-1 1 0 0,0 1-1 0 0,0-1 1 0 0,0 0-1 0 0,0 0-1 0 0,26-18-28 0 0,-20 13 14 0 0,81-59-85 0 0,-92 71 99 0 0,-1 1 0 0 0,1 0 0 0 0,1 0 0 0 0,-1 0 0 0 0,1 1 0 0 0,0-1 0 0 0,1 1 0 0 0,-2 6 0 0 0,-17 77-620 0 0,15-31-5244 0 0,6-60 5697 0 0,0 1 1 0 0,0 0 0 0 0,0-1 0 0 0,0 1 0 0 0,0-1-1 0 0,0 1 1 0 0,0 0 0 0 0,0-1 0 0 0,1 1 0 0 0,-1-1 0 0 0,0 1-1 0 0,0-1 1 0 0,1 1 0 0 0,-1-1 0 0 0,0 1 0 0 0,1-1-1 0 0,-1 1 1 0 0,0-1 0 0 0,1 1 0 0 0,-1-1 0 0 0,1 1 0 0 0,-1-1-1 0 0,1 0 1 0 0,-1 1 0 0 0,1-1 0 0 0,-1 0 0 0 0,1 1-1 0 0,-1-1 1 0 0,1 0 0 0 0,-1 0 0 0 0,1 1 0 0 0,-1-1 0 0 0,1 0-1 0 0,0 0 1 0 0,-1 0 0 0 0,1 0 0 0 0,-1 0 0 0 0,1 0-1 0 0,0 0 167 0 0,1 0-411 0 0,0 0 1 0 0,0 0-1 0 0,0-1 0 0 0,0 1 0 0 0,0-1 0 0 0,0 1 0 0 0,0-1 0 0 0,-1 0 0 0 0,1 1 0 0 0,0-1 0 0 0,1-1 411 0 0,9-6-1599 0 0</inkml:trace>
  <inkml:trace contextRef="#ctx0" brushRef="#br0" timeOffset="713.701">576 427 944 0 0,'1'-1'449'0'0,"0"0"0"0"0,-1-1 0 0 0,1 1-1 0 0,0 0 1 0 0,-1 0 0 0 0,1 0 0 0 0,-1-1 0 0 0,1 1 0 0 0,-1 0-1 0 0,0-1 1 0 0,1 1 0 0 0,-1 0 0 0 0,0-1 0 0 0,0 1 0 0 0,0 0 0 0 0,0-1-449 0 0,0 1 230 0 0,0-1 0 0 0,0 1 0 0 0,0-1 0 0 0,0 1 0 0 0,1-1 0 0 0,-1 1 0 0 0,0-1 0 0 0,1 1 0 0 0,-1-1 0 0 0,1 1 0 0 0,0-1 1 0 0,-1 1-1 0 0,1 0 0 0 0,0-1 0 0 0,0 1 0 0 0,0 0 0 0 0,0 0 0 0 0,0 0 0 0 0,0-1 0 0 0,0 1-230 0 0,15-9 277 0 0,0 0 0 0 0,1 1 0 0 0,0 0 0 0 0,12-3-277 0 0,-21 8-12 0 0,0 1 1 0 0,1 1-1 0 0,-1-1 0 0 0,1 2 0 0 0,-1-1 1 0 0,1 1-1 0 0,0 0 0 0 0,-1 1 0 0 0,1 0 1 0 0,0 0-1 0 0,2 1 12 0 0,-10-1-1 0 0,0 0 1 0 0,0 0-1 0 0,0 0 0 0 0,0 0 1 0 0,0 1-1 0 0,0-1 1 0 0,0 0-1 0 0,-1 0 0 0 0,1 1 1 0 0,0-1-1 0 0,0 1 0 0 0,0-1 1 0 0,0 1-1 0 0,0-1 1 0 0,0 1-1 0 0,-1-1 0 0 0,1 1 1 0 0,0 0-1 0 0,0-1 0 0 0,-1 1 1 0 0,1 0-1 0 0,-1 0 1 0 0,1 0-1 0 0,0-1 0 0 0,-1 1 1 0 0,1 0-1 0 0,-1 0 0 0 0,0 0 1 0 0,1 0-1 0 0,-1 0 0 0 0,0 0 1 0 0,0 0-1 0 0,1 0 1 0 0,-1 0-1 0 0,0 0 0 0 0,0 0 1 0 0,0 0-1 0 0,0 0 0 0 0,0 0 1 0 0,-1 0-1 0 0,1 0 1 0 0,0 0-1 0 0,0 0 0 0 0,-1 0 1 0 0,1 0-1 0 0,0 0 0 0 0,-1-1 1 0 0,1 1-1 0 0,-1 0 1 0 0,1 0-1 0 0,-1 0 0 0 0,0 0 1 0 0,1-1-1 0 0,-2 2 1 0 0,-4 7-1 0 0,-1 0-1 0 0,-1 0 1 0 0,0-1-1 0 0,-6 6 2 0 0,6-7-7 0 0,8-7 7 0 0,-25 30-12 0 0,17-12-11 0 0,8-18 21 0 0,0 1 1 0 0,0-1-1 0 0,0 1 1 0 0,0-1 0 0 0,0 1-1 0 0,0-1 1 0 0,0 0 0 0 0,0 1-1 0 0,0-1 1 0 0,1 1 0 0 0,-1-1-1 0 0,0 1 1 0 0,0-1-1 0 0,0 1 1 0 0,1-1 0 0 0,-1 1-1 0 0,0-1 1 0 0,0 0 0 0 0,1 1-1 0 0,-1-1 1 0 0,0 0 0 0 0,1 1-1 0 0,-1-1 1 0 0,1 0-1 0 0,-1 1 1 0 0,0-1 0 0 0,1 0-1 0 0,-1 0 1 0 0,1 1 0 0 0,-1-1 1 0 0,1 0 1 0 0,0 1 0 0 0,0-1 0 0 0,-1 0 0 0 0,1 0 0 0 0,0 1 0 0 0,0-1 0 0 0,0 0 0 0 0,0 0 0 0 0,-1 0 0 0 0,1 0 0 0 0,0 0 1 0 0,0 0-1 0 0,0 0 0 0 0,0 0 0 0 0,-1 0 0 0 0,1 0 0 0 0,0-1 0 0 0,0 1 0 0 0,-1 0 0 0 0,1-1 0 0 0,0 1 0 0 0,0 0 0 0 0,-1-1 0 0 0,1 1 1 0 0,0-1-1 0 0,-1 1 0 0 0,1-1 0 0 0,0 1 0 0 0,-1-1 0 0 0,1 0 0 0 0,-1 1 0 0 0,1-1 0 0 0,-1 0 0 0 0,1 1 0 0 0,-1-1 0 0 0,1 0 0 0 0,-1 1 1 0 0,0-1-1 0 0,0 0 0 0 0,1 0 0 0 0,-1 0 0 0 0,0 0-1 0 0,1-1 3 0 0,0-1 1 0 0,-1 1-1 0 0,1 0 1 0 0,-1-1-1 0 0,0 1 1 0 0,0-1 0 0 0,0 1-1 0 0,0 0 1 0 0,0-1-1 0 0,0 1 1 0 0,-1-1-1 0 0,1 1 1 0 0,-1 0-1 0 0,0-1-3 0 0,0 0 8 0 0,0 1 0 0 0,0-1 0 0 0,-1 1 0 0 0,0-1-1 0 0,1 1 1 0 0,-1 0 0 0 0,0 0 0 0 0,0-1 0 0 0,0 1-1 0 0,0 1 1 0 0,-1-1 0 0 0,1 0 0 0 0,0 0 0 0 0,-1 1 0 0 0,1 0-1 0 0,-1-1 1 0 0,0 1 0 0 0,1 0 0 0 0,-1 0 0 0 0,0 0-1 0 0,0 1 1 0 0,0-1 0 0 0,0 1 0 0 0,1-1 0 0 0,-1 1 0 0 0,0 0-1 0 0,0 0 1 0 0,0 0 0 0 0,0 1 0 0 0,0-1 0 0 0,0 1-1 0 0,1-1 1 0 0,-1 1 0 0 0,0 0 0 0 0,0 0 0 0 0,1 0 0 0 0,-2 1-8 0 0,-3 2 129 0 0,0 0 0 0 0,0 0 0 0 0,1 0 1 0 0,0 1-1 0 0,0 0 0 0 0,0 0 0 0 0,0 1 1 0 0,1-1-1 0 0,0 1 0 0 0,0 0 0 0 0,0 1 1 0 0,-2 4-130 0 0,6-8 26 0 0,-1 0 0 0 0,1-1 0 0 0,-1 1 0 0 0,1 1 0 0 0,0-1 0 0 0,0 0 0 0 0,0 0 0 0 0,1 0-1 0 0,-1 0 1 0 0,1 1 0 0 0,0-1 0 0 0,0 0 0 0 0,0 0 0 0 0,0 2-26 0 0,1-3 7 0 0,-1 0 0 0 0,1 0-1 0 0,0 1 1 0 0,0-1-1 0 0,0 0 1 0 0,0 0 0 0 0,0 0-1 0 0,0 0 1 0 0,1 0-1 0 0,-1 0 1 0 0,1 0 0 0 0,-1-1-1 0 0,1 1 1 0 0,0 0-1 0 0,0-1 1 0 0,-1 0 0 0 0,1 1-1 0 0,0-1 1 0 0,0 0 0 0 0,1 0-1 0 0,0 1-6 0 0,1-1 32 0 0,-1 0-1 0 0,1 0 1 0 0,0 0-1 0 0,-1-1 1 0 0,1 1-1 0 0,0-1 1 0 0,0 0-1 0 0,0 0 1 0 0,-1 0-1 0 0,1-1 1 0 0,0 1-1 0 0,0-1 1 0 0,-1 0-1 0 0,1 0 1 0 0,0 0-1 0 0,3-2-31 0 0,6-2 35 0 0,1-2 0 0 0,-1 1-1 0 0,8-7-34 0 0,-2 0-7 0 0,-1 0-1 0 0,-1-1 1 0 0,0-1 0 0 0,-1-1-1 0 0,-1-1 1 0 0,0 0 0 0 0,10-16 7 0 0,8-17-32 0 0,-2 0 1 0 0,8-22 31 0 0,-24 42 15 0 0,-2 0 0 0 0,-1-1-1 0 0,-1-1 1 0 0,6-29-15 0 0,-17 61 2 0 0,0-1 0 0 0,0 1 0 0 0,1-1 0 0 0,-1 1 0 0 0,0-1 1 0 0,0 1-1 0 0,0-1 0 0 0,0 1 0 0 0,0-1 0 0 0,0 1 0 0 0,0-1 0 0 0,0 1 0 0 0,0-1 0 0 0,0 1 1 0 0,0-1-1 0 0,0 1 0 0 0,0-1 0 0 0,0 0 0 0 0,0 1 0 0 0,0-1 0 0 0,-1 1 0 0 0,1-1 0 0 0,0 1 1 0 0,0-1-1 0 0,-1 1-2 0 0,-9 6 42 0 0,-10 20 12 0 0,7-3 15 0 0,1 0 1 0 0,1 1 0 0 0,1 0-1 0 0,2 0 1 0 0,0 1 0 0 0,1 0-1 0 0,2 0 1 0 0,0 2-70 0 0,-1 24-146 0 0,2 0-1 0 0,3 1 1 0 0,2 28 146 0 0,-1-54-654 0 0,2 35-2570 0 0,-2-59 2695 0 0,0 1 1 0 0,1 0 0 0 0,-1-1 0 0 0,1 1-1 0 0,0 0 1 0 0,0-1 0 0 0,0 1 0 0 0,0-1 0 0 0,0 0-1 0 0,0 1 1 0 0,0-1 0 0 0,1 0 0 0 0,0 0 0 0 0,-1 1-1 0 0,1-1 1 0 0,0-1 0 0 0,0 1 0 0 0,1 1 528 0 0,5 0-2130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324 260 260 0 0,'-1'-2'426'0'0,"1"-1"0"0"0,-1 1 1 0 0,0 0-1 0 0,0-1 0 0 0,0 1 0 0 0,0 0 1 0 0,0 0-1 0 0,0 0 0 0 0,-1-1 0 0 0,1 1 0 0 0,-1 1 1 0 0,1-1-1 0 0,-1 0 0 0 0,0 0 0 0 0,0 0-426 0 0,-1 1 308 0 0,0-1 0 0 0,0 0-1 0 0,0 1 1 0 0,-1-1 0 0 0,1 1 0 0 0,0 0-1 0 0,-1 0 1 0 0,1 0 0 0 0,-1 0-1 0 0,1 1 1 0 0,-1-1 0 0 0,1 1 0 0 0,-1 0-1 0 0,1 0 1 0 0,-2 1-308 0 0,-6 0 684 0 0,0 1-1 0 0,0 0 0 0 0,1 0 1 0 0,-1 1-1 0 0,0 1 1 0 0,1 0-1 0 0,0 0 1 0 0,-1 1-684 0 0,-7 5 1006 0 0,0 1 0 0 0,1 0 0 0 0,0 1 0 0 0,-3 4-1006 0 0,15-12 98 0 0,0 0 0 0 0,1 0 0 0 0,-1 1 0 0 0,1-1 0 0 0,0 1 0 0 0,1 0 0 0 0,-1 0 0 0 0,1 0 0 0 0,0 1 0 0 0,0-1 0 0 0,0 1 0 0 0,1 0 0 0 0,0 0 0 0 0,0 0 0 0 0,0 0 0 0 0,0 2-98 0 0,3-4 7 0 0,-1-1 0 0 0,1 0 1 0 0,-1 0-1 0 0,1 1 0 0 0,0-1 1 0 0,0 0-1 0 0,0 0 0 0 0,1 0 0 0 0,-1 0 1 0 0,1 0-1 0 0,-1 0 0 0 0,1 0 1 0 0,0-1-1 0 0,0 1 0 0 0,1-1 1 0 0,-1 1-1 0 0,0-1 0 0 0,1 0 0 0 0,-1 0 1 0 0,1 0-1 0 0,0 0 0 0 0,0 0 1 0 0,0 0-1 0 0,0-1 0 0 0,0 0 1 0 0,1 1-8 0 0,11 5-20 0 0,0-1 0 0 0,1-1 0 0 0,-1-1 0 0 0,14 3 20 0 0,110 11-232 0 0,-139-18 231 0 0,0 0 0 0 0,0 0 1 0 0,0 0-1 0 0,0 0 1 0 0,0 0-1 0 0,-1 0 0 0 0,1 0 1 0 0,0 1-1 0 0,0-1 0 0 0,0 0 1 0 0,0 0-1 0 0,0 0 1 0 0,0 0-1 0 0,0 0 0 0 0,0 1 1 0 0,0-1-1 0 0,0 0 0 0 0,0 0 1 0 0,0 0-1 0 0,0 0 1 0 0,0 1-1 0 0,0-1 0 0 0,0 0 1 0 0,0 0-1 0 0,0 0 0 0 0,0 0 1 0 0,0 1-1 0 0,0-1 1 0 0,0 0-1 0 0,0 0 0 0 0,0 0 1 0 0,0 0-1 0 0,0 0 0 0 0,0 1 1 0 0,0-1-1 0 0,0 0 1 0 0,0 0-1 0 0,1 0 0 0 0,-1 0 1 0 0,0 0-1 0 0,0 0 0 0 0,0 1 1 0 0,0-1-1 0 0,0 0 0 0 0,0 0 1 0 0,1 0-1 0 0,-1 0 1 0 0,0 0-1 0 0,0 0 0 0 0,0 0 1 0 0,0 0-1 0 0,0 0 0 0 0,1 0 1 0 0,-1 0-1 0 0,0 0 1 0 0,0 0-1 0 0,0 0 0 0 0,0 0 1 0 0,1 0-1 0 0,-1 0 0 0 0,0 0 1 0 0,0 0-1 0 0,0 0 1 0 0,0 0-1 0 0,1 0 0 0 0,-1 0 1 0 0,0 0-1 0 0,0 0 0 0 0,0 0 1 0 0,0 0 0 0 0,-18 9 8 0 0,-26 5 32 0 0,11-5-19 0 0,6-3-11 0 0,1 1-1 0 0,0 2 1 0 0,0 0 0 0 0,1 2-1 0 0,0 0 1 0 0,-7 7-10 0 0,32-18-2 0 0,-1 0 0 0 0,0 0 0 0 0,1 1 0 0 0,-1-1 0 0 0,1 0 0 0 0,-1 1 0 0 0,1-1 0 0 0,-1 1-1 0 0,1-1 1 0 0,-1 1 0 0 0,1-1 0 0 0,-1 1 0 0 0,1-1 0 0 0,0 1 0 0 0,-1-1 0 0 0,1 1 0 0 0,0-1 0 0 0,0 1 0 0 0,-1-1 0 0 0,1 1 0 0 0,0 0 0 0 0,0-1 0 0 0,0 1-1 0 0,0 0 1 0 0,-1-1 0 0 0,1 1 2 0 0,12 7-320 0 0,23-5-1246 0 0,98-29-11284 0 0,-66 11 7211 0 0,-37 9 3962 0 0</inkml:trace>
  <inkml:trace contextRef="#ctx0" brushRef="#br0" timeOffset="468.504">457 585 1024 0 0,'-1'1'363'0'0,"1"-1"-1"0"0,-1 1 1 0 0,0 0-1 0 0,1-1 1 0 0,-1 0-1 0 0,0 1 1 0 0,0-1-1 0 0,1 1 1 0 0,-1-1-1 0 0,0 0 1 0 0,0 1-1 0 0,0-1 1 0 0,1 0 0 0 0,-1 0-1 0 0,0 0 1 0 0,0 0-1 0 0,0 0 1 0 0,0 0-1 0 0,0 0 1 0 0,1 0-1 0 0,-1 0 1 0 0,0 0-1 0 0,0 0 1 0 0,0 0-1 0 0,1-1 1 0 0,-2 1-363 0 0,2 0 88 0 0,-1 0-1 0 0,1 0 1 0 0,-1 0 0 0 0,1 0 0 0 0,-1 0-1 0 0,0-1 1 0 0,1 1 0 0 0,-1 0-1 0 0,1 0 1 0 0,-1 0 0 0 0,1-1 0 0 0,-1 1-1 0 0,1 0 1 0 0,0-1 0 0 0,-1 1 0 0 0,1 0-1 0 0,-1-1 1 0 0,1 1 0 0 0,0-1-1 0 0,-1 1 1 0 0,1 0 0 0 0,0-1 0 0 0,-1 1-1 0 0,1-1 1 0 0,0 1 0 0 0,0-1 0 0 0,-1 1-1 0 0,1-1 1 0 0,0 1 0 0 0,0-1-1 0 0,0 0 1 0 0,0 1 0 0 0,0-1 0 0 0,0 1-1 0 0,0-1 1 0 0,0 1 0 0 0,0-1-1 0 0,0 1 1 0 0,0-1 0 0 0,0 1 0 0 0,0-1-1 0 0,0 0 1 0 0,0 1 0 0 0,1-1 0 0 0,-1 1-1 0 0,0-1 1 0 0,0 1 0 0 0,1-1-1 0 0,-1 1 1 0 0,0 0 0 0 0,1-1 0 0 0,-1 1-1 0 0,0-1-87 0 0,13-14 117 0 0,0 0 0 0 0,1 0 0 0 0,1 1 0 0 0,0 1-1 0 0,1 1 1 0 0,0 0 0 0 0,0 1 0 0 0,9-3-117 0 0,32-25 11 0 0,-46 31-13 0 0,-6 3 3 0 0,1 1 0 0 0,0 0-1 0 0,0 0 1 0 0,0 0 0 0 0,1 0 0 0 0,-1 1 0 0 0,6-1-1 0 0,-11 4 0 0 0,-1 0 1 0 0,0 0 0 0 0,1 0 0 0 0,-1 1-1 0 0,0-1 1 0 0,1 0 0 0 0,-1 1-1 0 0,0-1 1 0 0,0 0 0 0 0,1 1-1 0 0,-1-1 1 0 0,0 0 0 0 0,0 1-1 0 0,1-1 1 0 0,-1 0 0 0 0,0 1 0 0 0,0-1-1 0 0,0 1 1 0 0,0-1 0 0 0,0 0-1 0 0,0 1 1 0 0,0-1 0 0 0,0 1-1 0 0,0-1 1 0 0,0 0 0 0 0,0 1-1 0 0,0-1 1 0 0,0 1 0 0 0,0-1-1 0 0,0 1 1 0 0,0-1 0 0 0,0 0 0 0 0,0 1-1 0 0,-1-1 1 0 0,1 0 0 0 0,0 1-1 0 0,-4 22 16 0 0,3-18-12 0 0,-2 16 20 0 0,1 0 0 0 0,0 0 0 0 0,2 0-1 0 0,2 17-23 0 0,3 20 786 0 0,13-79-689 0 0,-6 1-110 0 0,1 1 1 0 0,1 0-1 0 0,0 0 0 0 0,1 1 0 0 0,1 1 1 0 0,1 1-1 0 0,11-8 13 0 0,-28 23 0 0 0,0 0 1 0 0,1 1-1 0 0,-1-1 0 0 0,1 1 1 0 0,-1-1-1 0 0,1 1 1 0 0,0-1-1 0 0,-1 1 0 0 0,1-1 1 0 0,-1 1-1 0 0,1 0 0 0 0,0-1 1 0 0,-1 1-1 0 0,1 0 1 0 0,0-1-1 0 0,-1 1 0 0 0,1 0 1 0 0,0 0-1 0 0,0 0 1 0 0,-1-1-1 0 0,1 1 0 0 0,0 0 1 0 0,0 0-1 0 0,-1 0 0 0 0,1 0 1 0 0,0 1-1 0 0,0-1 1 0 0,-1 0-1 0 0,1 0 0 0 0,0 0 1 0 0,0 0-1 0 0,-1 1 0 0 0,1-1 1 0 0,0 0-1 0 0,-1 1 1 0 0,1-1-1 0 0,0 1 0 0 0,-1-1 1 0 0,1 1-1 0 0,-1-1 1 0 0,1 1-1 0 0,-1-1 0 0 0,1 1 1 0 0,-1-1-1 0 0,1 1 0 0 0,-1 0 1 0 0,1-1-1 0 0,-1 1 1 0 0,0 0-1 0 0,0-1 0 0 0,1 1 1 0 0,-1 0-1 0 0,0-1 0 0 0,0 1 1 0 0,0 0-1 0 0,1 0 1 0 0,-1 0-1 0 0,2 10 5 0 0,-1-1 0 0 0,0 1 0 0 0,-1 0 0 0 0,0 6-5 0 0,1 11 0 0 0,0-22-21 0 0,0-1 0 0 0,0 1 0 0 0,1-1 0 0 0,0 1 0 0 0,0-1 1 0 0,0 0-1 0 0,1 0 0 0 0,-1 0 0 0 0,1 0 0 0 0,1-1 0 0 0,-1 1 0 0 0,0-1 0 0 0,1 1 1 0 0,0-1-1 0 0,3 2 21 0 0,-4-4-311 0 0,-1 0 1 0 0,1-1-1 0 0,0 1 1 0 0,0-1-1 0 0,-1 1 1 0 0,1-1 0 0 0,0 0-1 0 0,0 0 1 0 0,1 0-1 0 0,-1-1 1 0 0,0 1-1 0 0,1-1 311 0 0,0 1-826 0 0,0-1 0 0 0,-1-1 0 0 0,1 1 0 0 0,0-1 0 0 0,0 1 0 0 0,-1-1 0 0 0,1 0 0 0 0,-1 0 0 0 0,1-1 0 0 0,-1 1 0 0 0,1-1 0 0 0,-1 0 826 0 0,11-6-2102 0 0</inkml:trace>
  <inkml:trace contextRef="#ctx0" brushRef="#br0" timeOffset="810.586">1209 436 192 0 0,'0'-1'253'0'0,"0"1"-1"0"0,0-1 1 0 0,-1 0-1 0 0,1 0 1 0 0,-1 0-1 0 0,1 0 1 0 0,0 0-1 0 0,-1 0 1 0 0,0 1 0 0 0,1-1-1 0 0,-1 0 1 0 0,1 0-1 0 0,-1 1 1 0 0,0-1-1 0 0,0 1 1 0 0,1-1-1 0 0,-1 0 1 0 0,0 1 0 0 0,0-1-1 0 0,0 1 1 0 0,1 0-1 0 0,-1-1 1 0 0,0 1-1 0 0,0 0 1 0 0,0-1-1 0 0,0 1 1 0 0,0 0-1 0 0,0 0 1 0 0,0 0 0 0 0,0 0-1 0 0,0 0 1 0 0,0 0-1 0 0,-1 0-252 0 0,-34 3 3308 0 0,30-1-2783 0 0,0 0 0 0 0,-1 1 0 0 0,1 0 0 0 0,0 0 0 0 0,0 0 0 0 0,1 0 0 0 0,-1 1-1 0 0,1 0 1 0 0,-1 1 0 0 0,1-1 0 0 0,-4 5-525 0 0,8-7 67 0 0,-1 0 1 0 0,1 0-1 0 0,-1 0 0 0 0,1 0 1 0 0,0 1-1 0 0,0-1 0 0 0,0 0 1 0 0,0 0-1 0 0,0 1 0 0 0,1-1 1 0 0,-1 1-1 0 0,1-1 0 0 0,-1 0 1 0 0,1 1-1 0 0,0-1 0 0 0,0 1 1 0 0,0-1-1 0 0,0 1 0 0 0,1-1 1 0 0,-1 1-1 0 0,0-1 0 0 0,1 1 1 0 0,0-1-1 0 0,0 0 0 0 0,0 1 1 0 0,0-1-1 0 0,0 0 0 0 0,0 0 1 0 0,0 0-1 0 0,1 0 0 0 0,-1 0 1 0 0,1 0-1 0 0,0 1-67 0 0,1 0-5 0 0,-1 0 1 0 0,1-1-1 0 0,0 1 1 0 0,0-1-1 0 0,0 0 1 0 0,0 1-1 0 0,0-1 1 0 0,1-1-1 0 0,-1 1 1 0 0,1 0-1 0 0,-1-1 1 0 0,1 0-1 0 0,-1 0 1 0 0,1 0-1 0 0,0 0 1 0 0,0 0-1 0 0,-1-1 1 0 0,1 0-1 0 0,0 0 1 0 0,0 0-1 0 0,-1 0 1 0 0,1 0-1 0 0,0-1 1 0 0,0 0-1 0 0,-1 0 1 0 0,1 0-1 0 0,0 0 1 0 0,-1 0-1 0 0,4-2 5 0 0,-3 1-8 0 0,0 0-1 0 0,0 0 1 0 0,0-1-1 0 0,0 1 1 0 0,0-1-1 0 0,-1 0 1 0 0,1 0-1 0 0,-1 0 0 0 0,0 0 1 0 0,0 0-1 0 0,0-1 1 0 0,0 0-1 0 0,-1 1 1 0 0,1-1-1 0 0,-1 0 1 0 0,0 0-1 0 0,0 0 1 0 0,0-1-1 0 0,-1 1 1 0 0,0 0-1 0 0,0-1 0 0 0,0 1 1 0 0,0-1-1 0 0,0 1 1 0 0,-1-1 8 0 0,-14 51 15 0 0,16 11 205 0 0,1-17-3795 0 0,11-54-4157 0 0,9-33 1296 0 0,-11 25 4914 0 0</inkml:trace>
  <inkml:trace contextRef="#ctx0" brushRef="#br0" timeOffset="1135.48">1557 105 1244 0 0,'-8'11'7714'0'0,"-19"43"-6080"0"0,14-22-1435 0 0,1 1-1 0 0,2 0 1 0 0,1 1 0 0 0,2-1 0 0 0,1 2 0 0 0,2-1 0 0 0,1 2-199 0 0,-2-5-5 0 0,3-16-1867 0 0,10-34-2486 0 0,7-22 396 0 0,-2 16 2475 0 0</inkml:trace>
  <inkml:trace contextRef="#ctx0" brushRef="#br0" timeOffset="1390.099">1736 0 1448 0 0,'0'0'111'0'0,"0"1"0"0"0,0-1 0 0 0,0 0 0 0 0,0 0 1 0 0,0 0-1 0 0,0 0 0 0 0,0 1 0 0 0,0-1 0 0 0,0 0 0 0 0,0 0 0 0 0,1 0 0 0 0,-1 0 0 0 0,0 1 0 0 0,0-1 1 0 0,0 0-1 0 0,0 0 0 0 0,0 0 0 0 0,0 0 0 0 0,0 0 0 0 0,1 1 0 0 0,-1-1 0 0 0,0 0 0 0 0,0 0 0 0 0,0 0 0 0 0,0 0 1 0 0,1 0-1 0 0,-1 0 0 0 0,0 0 0 0 0,0 0 0 0 0,0 0 0 0 0,0 0 0 0 0,1 0 0 0 0,-1 0 0 0 0,0 0 0 0 0,0 0 0 0 0,0 0 1 0 0,1 0-1 0 0,-1 0 0 0 0,0 0 0 0 0,0 0 0 0 0,0 0 0 0 0,0 0 0 0 0,1 0 0 0 0,-1 0 0 0 0,0 0 0 0 0,0 0 0 0 0,0 0 1 0 0,0 0-1 0 0,1 0 0 0 0,-1-1 0 0 0,0 1 0 0 0,0 0 0 0 0,0 0 0 0 0,0 0 0 0 0,0 0 0 0 0,1 0 0 0 0,-1 0 0 0 0,0-1 1 0 0,0 1-1 0 0,0 0 0 0 0,0 0 0 0 0,0 0 0 0 0,0 0 0 0 0,0-1 0 0 0,0 1 0 0 0,0 0 0 0 0,0 0 0 0 0,0 0 0 0 0,0-1-111 0 0,-1 27 2725 0 0,-12 49-2418 0 0,10-58 779 0 0,-8 40-138 0 0,3-24-772 0 0,2 1 1 0 0,1 0-1 0 0,2 1 0 0 0,1-1 1 0 0,2 13-177 0 0,2-21-272 0 0,2 49-766 0 0,-8-39-2267 0 0,-8-4-3712 0 0,8-27 4856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7:5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77 296 0 0,'1'-3'373'0'0,"0"0"0"0"0,0 0 0 0 0,0 0 0 0 0,-1 0 0 0 0,1 0 0 0 0,-1 0 0 0 0,0-1 0 0 0,0 1-1 0 0,0 0 1 0 0,0 0 0 0 0,0 0 0 0 0,-1 0 0 0 0,1 0 0 0 0,-1 0 0 0 0,0 0 0 0 0,0 0 0 0 0,0 0 0 0 0,0 0 0 0 0,-1 0 0 0 0,0 0-373 0 0,2 2 150 0 0,-1 0 0 0 0,0 0-1 0 0,0 0 1 0 0,0 0 0 0 0,0 1 0 0 0,0-1 0 0 0,0 0 0 0 0,0 0-1 0 0,0 1 1 0 0,0-1 0 0 0,0 1 0 0 0,0-1 0 0 0,0 1 0 0 0,0-1 0 0 0,0 1-1 0 0,-1-1 1 0 0,1 1 0 0 0,0 0 0 0 0,0 0 0 0 0,-1 0-150 0 0,0 0 121 0 0,-1 0 0 0 0,1 1 1 0 0,-1-1-1 0 0,1 1 0 0 0,0-1 1 0 0,0 1-1 0 0,-1 0 0 0 0,1 0 0 0 0,0 0 1 0 0,0 0-1 0 0,0 0 0 0 0,0 1 1 0 0,0-1-1 0 0,-1 2-121 0 0,-6 5 433 0 0,1 0-1 0 0,1 1 1 0 0,-1 0 0 0 0,1 0-1 0 0,1 1 1 0 0,0 0 0 0 0,0 0-1 0 0,1 0 1 0 0,0 1 0 0 0,0 0-1 0 0,2 0 1 0 0,-1 0 0 0 0,1 0 0 0 0,1 0-1 0 0,-1 8-432 0 0,-2 19 410 0 0,2 0-1 0 0,1 1 1 0 0,2-1 0 0 0,2 4-410 0 0,6 44 199 0 0,15 66-199 0 0,-6-57 40 0 0,-3 29-40 0 0,-12-94 7 0 0,-1 1 0 0 0,-2 0-1 0 0,-1-1 1 0 0,-1 1-1 0 0,-1-1 1 0 0,-3 3-7 0 0,3-19 6 0 0,0 0 0 0 0,-2 0 0 0 0,1-1 1 0 0,-2 1-1 0 0,1-2 0 0 0,-2 1 0 0 0,0-1 0 0 0,0 0 1 0 0,-1 0-1 0 0,-1-1 0 0 0,0-1 0 0 0,0 1 0 0 0,-6 3-6 0 0,7-6-5 0 0,-1-1 0 0 0,1-1 1 0 0,-1 0-1 0 0,0 0 0 0 0,-1 0 0 0 0,1-1 0 0 0,-1-1 0 0 0,0 0 0 0 0,0-1 0 0 0,0 0 0 0 0,-1 0 0 0 0,1-1 0 0 0,-1-1 0 0 0,1 0 0 0 0,-1 0 0 0 0,0-1 0 0 0,0-1 5 0 0,8 1-3 0 0,1-1 1 0 0,0 1-1 0 0,0-1 0 0 0,-1 0 1 0 0,1 0-1 0 0,0 0 1 0 0,0 0-1 0 0,0 0 0 0 0,0-1 1 0 0,0 0-1 0 0,1 1 1 0 0,-1-1-1 0 0,0 0 0 0 0,1 0 1 0 0,-1 0-1 0 0,1-1 1 0 0,-1 0 2 0 0,2 2-140 0 0,1-1 0 0 0,-1 1 0 0 0,0 0 0 0 0,1-1 0 0 0,-1 1 0 0 0,1 0 0 0 0,-1-1 0 0 0,1 1 0 0 0,0 0 1 0 0,0-1-1 0 0,0 1 0 0 0,0-1 0 0 0,0 1 0 0 0,0-1 0 0 0,0 1 0 0 0,0 0 0 0 0,0-1 0 0 0,1 1 0 0 0,-1-1 1 0 0,0 1-1 0 0,1 0 0 0 0,-1-1 0 0 0,1 1 0 0 0,0 0 0 0 0,-1-1 0 0 0,1 1 0 0 0,0 0 0 0 0,0 0 0 0 0,0 0 0 0 0,0 0 1 0 0,0 0-1 0 0,0 0 0 0 0,0 0 0 0 0,0 0 0 0 0,0 0 0 0 0,1 0 0 0 0,-1 1 0 0 0,0-1 0 0 0,1 0 140 0 0,4-3-1598 0 0,1 0-1 0 0,0 0 1 0 0,0 1-1 0 0,0-1 1 0 0,0 2-1 0 0,0-1 0 0 0,1 1 1 0 0,6-1 1598 0 0,11-3-2089 0 0</inkml:trace>
  <inkml:trace contextRef="#ctx0" brushRef="#br0" timeOffset="4269.594">617 1177 1432 0 0,'0'0'191'0'0,"0"0"0"0"0,-1 0 0 0 0,1-1 0 0 0,-1 1 0 0 0,1 0 0 0 0,0 0 0 0 0,-1-1 0 0 0,1 1 0 0 0,-1 0 0 0 0,1 0 0 0 0,-1 0 0 0 0,1 0 0 0 0,-1 0 0 0 0,1 0 0 0 0,-1 0 0 0 0,1 0 0 0 0,-1 0 0 0 0,1 0-1 0 0,-1 0 1 0 0,1 0 0 0 0,-1 0 0 0 0,1 0 0 0 0,0 0 0 0 0,-1 0 0 0 0,1 0 0 0 0,-1 1 0 0 0,1-1 0 0 0,-1 0 0 0 0,0 0-191 0 0,-13 14 1848 0 0,-8 23-936 0 0,21-36-738 0 0,-8 14 235 0 0,1 0-1 0 0,1 1 1 0 0,0 0-1 0 0,2 0 1 0 0,-1 1-1 0 0,2 0 1 0 0,0-1-1 0 0,1 1 1 0 0,0 7-409 0 0,3-24 0 0 0,0 0 0 0 0,0 1 0 0 0,0-1 0 0 0,0 0 0 0 0,0 1 1 0 0,-1-1-1 0 0,1 0 0 0 0,0 0 0 0 0,0 1 0 0 0,0-1 1 0 0,0 0-1 0 0,0 1 0 0 0,0-1 0 0 0,0 0 0 0 0,1 1 0 0 0,-1-1 1 0 0,0 0-1 0 0,0 0 0 0 0,0 1 0 0 0,0-1 0 0 0,0 0 1 0 0,0 1-1 0 0,0-1 0 0 0,1 0 0 0 0,-1 0 0 0 0,0 1 0 0 0,0-1 1 0 0,0 0-1 0 0,1 0 0 0 0,-1 0 0 0 0,0 1 0 0 0,0-1 1 0 0,1 0-1 0 0,-1 0 0 0 0,0 0 0 0 0,0 0 0 0 0,1 0 0 0 0,-1 1 1 0 0,0-1-1 0 0,1 0 0 0 0,9-10-4 0 0,7-19-8 0 0,8-26 228 0 0,2 1-1 0 0,30-44-215 0 0,-43 76 153 0 0,1 1 0 0 0,1 1 0 0 0,1 0-1 0 0,1 1 1 0 0,0 1 0 0 0,1 0 0 0 0,21-13-153 0 0,3 6 16 0 0,-41 24-15 0 0,0 0-1 0 0,0 0 1 0 0,1 0-1 0 0,-1 0 1 0 0,1 0-1 0 0,-1 1 1 0 0,1-1-1 0 0,-1 1 1 0 0,1-1-1 0 0,-1 1 1 0 0,1 0-1 0 0,-1 0 1 0 0,1 1-1 0 0,-1-1 1 0 0,1 0 0 0 0,-1 1-1 0 0,2 0 0 0 0,-3 0 1 0 0,0-1 0 0 0,0 1 0 0 0,0 0 0 0 0,-1 0 0 0 0,1 0 0 0 0,0 0 0 0 0,-1 0 0 0 0,1 0 0 0 0,-1 0 0 0 0,1 0 0 0 0,-1 0-1 0 0,1 1 1 0 0,-1-1 0 0 0,0 0 0 0 0,1 0 0 0 0,-1 0 0 0 0,0 0 0 0 0,0 1 0 0 0,0-1 0 0 0,0 0 0 0 0,0 0 0 0 0,0 0 0 0 0,0 1 0 0 0,0-1 0 0 0,-1 0 0 0 0,1 0 0 0 0,0 0 0 0 0,-1 0 0 0 0,1 0 0 0 0,-1 1-1 0 0,-15 35 27 0 0,1-9-20 0 0,-2 0 0 0 0,-1-2 0 0 0,-1 0 0 0 0,-14 13-7 0 0,25-30 16 0 0,-1 0-1 0 0,0-1 0 0 0,0 0 1 0 0,0-1-1 0 0,-1 0 0 0 0,-1 0 1 0 0,1-1-1 0 0,-1 0 1 0 0,0-1-1 0 0,0 0 0 0 0,0-1 1 0 0,-1-1-1 0 0,-8 3-15 0 0,1-5 565 0 0,11-3 216 0 0,12-1 388 0 0,2 1-1154 0 0,0 0 0 0 0,0 1-1 0 0,0 0 1 0 0,0 0 0 0 0,0 0 0 0 0,0 1 0 0 0,0 0 0 0 0,0 0-1 0 0,0 1 1 0 0,0 0 0 0 0,0 0 0 0 0,0 0 0 0 0,1 1-15 0 0,20 5-42 0 0,0 2 0 0 0,6 4 42 0 0,-20-8-6 0 0,14 5-184 0 0,-1 2-1 0 0,16 10 191 0 0,-3 2-3119 0 0,-38-23 2530 0 0,1 1-1 0 0,0-1 1 0 0,0 0 0 0 0,0 0 0 0 0,1-1-1 0 0,-1 1 1 0 0,0 0 0 0 0,0-1 0 0 0,0 1-1 0 0,1-1 1 0 0,-1 0 0 0 0,0 0 0 0 0,0 0-1 0 0,1 0 1 0 0,-1 0 0 0 0,0 0 0 0 0,0 0-1 0 0,0-1 1 0 0,1 1 0 0 0,-1-1 0 0 0,0 0 589 0 0,11-3-1690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8:02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398 562 312 0 0,'5'-9'709'0'0,"-1"1"0"0"0,0 0-1 0 0,-1-1 1 0 0,0 1 0 0 0,0-1 0 0 0,-1 0 0 0 0,0 0-1 0 0,0-1 1 0 0,-1 1 0 0 0,0 0 0 0 0,-1 0-1 0 0,0-1 1 0 0,0 1 0 0 0,-1-1-709 0 0,0 5 251 0 0,0 0 0 0 0,0 0 0 0 0,0 0 0 0 0,0 0 0 0 0,-1 0 1 0 0,0 0-1 0 0,0 1 0 0 0,0-1 0 0 0,-1 1 0 0 0,1-1 0 0 0,-1 1 0 0 0,0 0 0 0 0,-1 0 0 0 0,1 0 0 0 0,0 0 0 0 0,-1 1 0 0 0,0-1 1 0 0,0 1-1 0 0,0 0 0 0 0,0 0 0 0 0,-1 1 0 0 0,1-1 0 0 0,-1 1 0 0 0,0 0 0 0 0,-4-1-251 0 0,6 1 166 0 0,-1 1 0 0 0,1 1 0 0 0,-1-1 0 0 0,0 0 0 0 0,1 1-1 0 0,-1 0 1 0 0,0 0 0 0 0,1 0 0 0 0,-1 0 0 0 0,0 1 0 0 0,0-1 0 0 0,1 1-1 0 0,-1 0 1 0 0,1 0 0 0 0,-1 0 0 0 0,1 0 0 0 0,-2 2-166 0 0,0-1 120 0 0,0 2 1 0 0,0-1 0 0 0,1 0-1 0 0,-1 1 1 0 0,1 0-1 0 0,0 0 1 0 0,0 0 0 0 0,1 1-1 0 0,-1-1 1 0 0,-1 4-121 0 0,-4 6 100 0 0,2 0 0 0 0,0 1 0 0 0,1 0 0 0 0,0 0 0 0 0,1 0 0 0 0,1 1 0 0 0,-2 8-100 0 0,2 10-4 0 0,2-1 0 0 0,0 1 0 0 0,3 0 0 0 0,0 0 0 0 0,3 0 0 0 0,3 18 4 0 0,2 19-469 0 0,-8-60-87 0 0,-1-1 0 0 0,0 0 0 0 0,-1 0 0 0 0,0 0 0 0 0,0 1 0 0 0,-1-1 0 0 0,-1 0 556 0 0,3-7-426 0 0,-1-1 1 0 0,1 1-1 0 0,-1-1 1 0 0,0 0 0 0 0,1 0-1 0 0,-1 1 1 0 0,0-1-1 0 0,0 0 1 0 0,-1 0 0 0 0,1 0-1 0 0,0 0 1 0 0,-1 0-1 0 0,1 0 1 0 0,-1 0-1 0 0,0-1 1 0 0,1 1 0 0 0,-1 0-1 0 0,0-1 1 0 0,0 1-1 0 0,0-1 1 0 0,0 0 0 0 0,0 0-1 0 0,0 0 1 0 0,-1 0-1 0 0,1 0 1 0 0,0 0 0 0 0,-1-1-1 0 0,1 1 1 0 0,0-1-1 0 0,-1 1 1 0 0,-1-1 425 0 0,-10-3-2377 0 0</inkml:trace>
  <inkml:trace contextRef="#ctx0" brushRef="#br0" timeOffset="250.814">7 708 388 0 0,'-1'-2'723'0'0,"0"1"0"0"0,0-1 1 0 0,0 0-1 0 0,1 0 0 0 0,-1 0 0 0 0,1 0 0 0 0,-1-1 1 0 0,1 1-1 0 0,0 0 0 0 0,0 0 0 0 0,0 0 0 0 0,0 0 0 0 0,0 0 1 0 0,0 0-1 0 0,1-2-723 0 0,0 2 321 0 0,-1 1 1 0 0,1 0-1 0 0,0-1 1 0 0,-1 1 0 0 0,1 0-1 0 0,0 0 1 0 0,0-1-1 0 0,0 1 1 0 0,0 0-1 0 0,0 0 1 0 0,0 0-1 0 0,1 0 1 0 0,-1 1 0 0 0,0-1-1 0 0,0 0 1 0 0,1 0-1 0 0,0 0-321 0 0,6-2 410 0 0,1 1 0 0 0,0 0 0 0 0,0 0 0 0 0,-1 0-1 0 0,1 1 1 0 0,8 0-410 0 0,8-1 136 0 0,59-6 304 0 0,54 4-440 0 0,-3 0-1419 0 0,-88 0-4604 0 0,39-8 6023 0 0,-75 10-1127 0 0,0 0 0 0 0,-1-1 0 0 0,1 0 0 0 0,-1-1 0 0 0,0 0 1 0 0,0-1-1 0 0,-1 0 0 0 0,7-4 1127 0 0,5-6-2180 0 0</inkml:trace>
  <inkml:trace contextRef="#ctx0" brushRef="#br0" timeOffset="470.525">745 507 1380 0 0,'-5'7'992'0'0,"0"1"0"0"0,1 0 0 0 0,0 0 1 0 0,0 0-1 0 0,1 0 0 0 0,0 1 0 0 0,0-1 0 0 0,1 1 0 0 0,0 0 0 0 0,0-1 0 0 0,1 2-992 0 0,-1 16 589 0 0,1 1-1 0 0,2-1 0 0 0,1 2-588 0 0,-1-6-727 0 0,0 1-1 0 0,-2-1 1 0 0,0 1 0 0 0,-3 13 727 0 0,3-31-941 0 0,-1 0-1 0 0,1 0 1 0 0,-1 0-1 0 0,0 0 1 0 0,0 0 0 0 0,-1-1-1 0 0,0 1 1 0 0,0-1-1 0 0,0 0 1 0 0,0 1 941 0 0,-4 2-1651 0 0</inkml:trace>
  <inkml:trace contextRef="#ctx0" brushRef="#br0" timeOffset="2275.219">179 1113 84 0 0,'-4'-3'5053'0'0,"9"-4"-3045"0"0,-4 5-1903 0 0,0 1 0 0 0,1 0 0 0 0,-1 0 0 0 0,0 0 0 0 0,1 1 0 0 0,-1-1 0 0 0,1 0 0 0 0,-1 0 0 0 0,1 1 0 0 0,-1-1 0 0 0,1 1 0 0 0,1-1-105 0 0,10 2 404 0 0,0 0 0 0 0,0 1 0 0 0,-1 1-1 0 0,1 0 1 0 0,10 4-404 0 0,-13-4 64 0 0,0 0 0 0 0,0 0 0 0 0,0-1 1 0 0,1 0-1 0 0,-1-1 0 0 0,1 0 0 0 0,-1-1 0 0 0,1 0 0 0 0,3-1-64 0 0,-3 0-5 0 0,0-1 0 0 0,0-1 0 0 0,0 0 0 0 0,-1 0 0 0 0,1-1-1 0 0,-1-1 1 0 0,0 0 0 0 0,0 0 0 0 0,-1-1 0 0 0,1 0 0 0 0,-1 0 0 0 0,0-1 0 0 0,-1 0 0 0 0,0-1 0 0 0,0 0-1 0 0,1-3 6 0 0,1-1 4 0 0,-1-1 0 0 0,-1 0-1 0 0,0-1 1 0 0,-1 0-1 0 0,0 0 1 0 0,-1-1 0 0 0,-1 0-1 0 0,-1 0 1 0 0,0 0-1 0 0,0-1 1 0 0,-1-4-4 0 0,2-12 191 0 0,2 1-1 0 0,8-24-190 0 0,-11 42 294 0 0,1 0-1 0 0,1 0 0 0 0,0 0 0 0 0,1 1 0 0 0,0-1 0 0 0,1 2 1 0 0,6-7-294 0 0,-17 31 1729 0 0,-13 38-1111 0 0,9-30-267 0 0,-5 18 702 0 0,2 2 0 0 0,-5 35-1053 0 0,13-61 171 0 0,0 0 0 0 0,2 0-1 0 0,-1 0 1 0 0,2 0-1 0 0,0 0 1 0 0,1 0-1 0 0,0 0 1 0 0,1 0-1 0 0,4 9-170 0 0,-6-20 18 0 0,0-1-1 0 0,1 1 0 0 0,-1-1 0 0 0,1 1 0 0 0,-1-1 0 0 0,1 0 0 0 0,0 0 0 0 0,1 1 0 0 0,-1-1 0 0 0,0-1 0 0 0,1 1 0 0 0,0 0 0 0 0,-1-1 0 0 0,1 1 0 0 0,0-1 0 0 0,0 0 0 0 0,1 0 0 0 0,-1 0 0 0 0,0 0 0 0 0,1-1 0 0 0,-1 1 0 0 0,1-1 0 0 0,2 1-17 0 0,0-1 21 0 0,-1-1 0 0 0,1 0-1 0 0,-1 0 1 0 0,0 0 0 0 0,1-1 0 0 0,-1 0-1 0 0,0 0 1 0 0,0 0 0 0 0,1-1 0 0 0,-1 0-1 0 0,0 0 1 0 0,0 0 0 0 0,-1 0-1 0 0,1-1 1 0 0,0 0 0 0 0,1-1-21 0 0,23-16-31 0 0,-2-2 0 0 0,0-1 1 0 0,-2 0-1 0 0,0-2 0 0 0,-2-1 1 0 0,-1-1-1 0 0,1-4 31 0 0,8-13-20 0 0,-2-1 1 0 0,-2-2-1 0 0,-3-1 1 0 0,5-15 19 0 0,-25 53-173 0 0,0 1 1 0 0,-1-1-1 0 0,-1 0 1 0 0,0 0-1 0 0,0 0 1 0 0,0-1-1 0 0,-1-5 173 0 0,-2 15-4866 0 0,1-2-6750 0 0,1 1 12027 0 0,3-3-2379 0 0</inkml:trace>
  <inkml:trace contextRef="#ctx0" brushRef="#br0" timeOffset="3067.962">1451 6 28 0 0,'0'0'153'0'0,"0"-1"1"0"0,0 1-1 0 0,0 0 0 0 0,0-1 1 0 0,0 1-1 0 0,0 0 0 0 0,-1 0 0 0 0,1-1 1 0 0,0 1-1 0 0,0 0 0 0 0,0 0 1 0 0,0-1-1 0 0,-1 1 0 0 0,1 0 1 0 0,0 0-1 0 0,0 0 0 0 0,-1-1 0 0 0,1 1 1 0 0,0 0-1 0 0,0 0 0 0 0,-1 0 1 0 0,1 0-1 0 0,0 0 0 0 0,0-1 1 0 0,-1 1-1 0 0,1 0 0 0 0,0 0 1 0 0,-1 0-1 0 0,1 0 0 0 0,0 0 0 0 0,-1 0 1 0 0,1 0-1 0 0,0 0 0 0 0,-1 0 1 0 0,1 0-1 0 0,0 0 0 0 0,0 0 1 0 0,-1 0-1 0 0,1 1 0 0 0,0-1 0 0 0,-1 0 1 0 0,1 0-1 0 0,0 0 0 0 0,0 0 1 0 0,-1 0-1 0 0,1 1 0 0 0,0-1 1 0 0,0 0-1 0 0,-1 0 0 0 0,1 0 1 0 0,0 1-1 0 0,0-1 0 0 0,0 0 0 0 0,0 0 1 0 0,-1 1-1 0 0,1-1 0 0 0,0 0-153 0 0,-17 14 2057 0 0,7-3-1603 0 0,1 2 0 0 0,0-1 0 0 0,1 1 0 0 0,0 0 0 0 0,1 1 0 0 0,0 0 0 0 0,0 3-454 0 0,-9 27 2705 0 0,-8 34-2705 0 0,5-6 629 0 0,4 0 0 0 0,2 1 0 0 0,4 0 0 0 0,2 16-629 0 0,4-65-12 0 0,2-19 7 0 0,0 0-1 0 0,0 0 1 0 0,1 0-1 0 0,-1 0 1 0 0,1 0-1 0 0,0 1 1 0 0,1-1-1 0 0,-1 0 1 0 0,1 0-1 0 0,0 0 1 0 0,1 1 5 0 0,13-25-117 0 0,6-20 37 0 0,-3 5 33 0 0,1 0 1 0 0,1 1-1 0 0,3 1 0 0 0,24-27 47 0 0,-46 57 0 0 0,0 1-1 0 0,0-1 0 0 0,0 1 0 0 0,0 0 0 0 0,1-1 0 0 0,-1 1 0 0 0,0 0 0 0 0,1 0 0 0 0,-1 0 1 0 0,1 0-1 0 0,-1 0 0 0 0,1 0 0 0 0,0 0 0 0 0,-1 1 0 0 0,1-1 0 0 0,0 1 0 0 0,-1-1 0 0 0,1 1 1 0 0,0-1-1 0 0,0 1 0 0 0,0 0 0 0 0,-1 0 0 0 0,3 0 1 0 0,-3 1 1 0 0,0 0-1 0 0,0 0 0 0 0,0 1 1 0 0,1-1-1 0 0,-1 0 1 0 0,0 1-1 0 0,-1-1 1 0 0,1 0-1 0 0,0 1 1 0 0,0-1-1 0 0,-1 1 1 0 0,1 0-1 0 0,0-1 0 0 0,-1 1 1 0 0,0-1-1 0 0,1 1 1 0 0,-1 0-1 0 0,0-1 1 0 0,0 1-1 0 0,0 0 1 0 0,0-1-1 0 0,0 1 1 0 0,0 0-1 0 0,-1 0 0 0 0,1 30 9 0 0,1 46-20 0 0,0-72 9 0 0,-1 0 0 0 0,2 1 0 0 0,-1-1 0 0 0,1 0 1 0 0,0 0-1 0 0,0 0 0 0 0,1-1 0 0 0,-1 1 0 0 0,1 0 0 0 0,4 4 2 0 0,-5-8 1 0 0,0 0 1 0 0,0-1-1 0 0,0 1 0 0 0,0 0 0 0 0,1-1 0 0 0,-1 0 0 0 0,0 0 0 0 0,1 0 0 0 0,-1 0 0 0 0,1 0 0 0 0,-1 0 0 0 0,1 0 1 0 0,-1-1-1 0 0,1 1 0 0 0,0-1 0 0 0,-1 0 0 0 0,1 0 0 0 0,0 0 0 0 0,-1 0 0 0 0,1 0 0 0 0,0-1 0 0 0,-1 1 0 0 0,1-1 0 0 0,-1 1 1 0 0,1-1-1 0 0,0 0 0 0 0,-1 0 0 0 0,1-1-1 0 0,10-3-19 0 0,-1 0 1 0 0,0-1 0 0 0,0 0-1 0 0,0-1 1 0 0,-1-1 18 0 0,8-5-66 0 0,0-1 1 0 0,-1 0-1 0 0,2-4 66 0 0,-14 12-15 0 0,0-1 0 0 0,-1 1 0 0 0,1-1 0 0 0,-1 1 0 0 0,-1-2 0 0 0,1 1 0 0 0,-1 0 0 0 0,0-1 0 0 0,-1 0 0 0 0,1-2 15 0 0,-4 9 1 0 0,1 0 0 0 0,-1 1 0 0 0,0-1 0 0 0,1 0 1 0 0,-1 0-1 0 0,0 1 0 0 0,0-1 0 0 0,0 0 0 0 0,0 0 0 0 0,0 1 1 0 0,0-1-1 0 0,0 0 0 0 0,0 0 0 0 0,0 1 0 0 0,0-1 0 0 0,0 0 1 0 0,-1 0-1 0 0,1 1 0 0 0,0-1 0 0 0,0 0 0 0 0,-1 1 0 0 0,1-1 1 0 0,-1 0-1 0 0,1 1 0 0 0,0-1 0 0 0,-1 0 0 0 0,1 1 1 0 0,-1-1-1 0 0,0 0-1 0 0,0 0 6 0 0,-1 1 0 0 0,1-1 1 0 0,-1 1-1 0 0,1-1 1 0 0,-1 1-1 0 0,1 0 0 0 0,-1-1 1 0 0,0 1-1 0 0,1 0 0 0 0,-1 0 1 0 0,1 0-1 0 0,-1 0 1 0 0,0 0-1 0 0,0 1-6 0 0,-5 0 38 0 0,0 0 0 0 0,0 1 0 0 0,-1 0 0 0 0,1 0-1 0 0,0 1 1 0 0,-1 1-38 0 0,3-1 44 0 0,0 0-1 0 0,1 0 0 0 0,-1 1 0 0 0,1-1 0 0 0,-1 1 1 0 0,1 0-1 0 0,0 1 0 0 0,1-1 0 0 0,-1 1 0 0 0,1-1 1 0 0,0 1-1 0 0,0 0 0 0 0,0 0 0 0 0,1 1 0 0 0,-1-1 1 0 0,1 0-1 0 0,1 2-43 0 0,0-5 23 0 0,0 1-1 0 0,1-1 1 0 0,-1 1 0 0 0,1 0 0 0 0,0-1 0 0 0,0 1-1 0 0,0 0 1 0 0,0-1 0 0 0,0 1 0 0 0,1-1-1 0 0,-1 1 1 0 0,1 0 0 0 0,-1-1 0 0 0,1 1 0 0 0,0-1-1 0 0,0 0 1 0 0,0 1 0 0 0,1-1 0 0 0,-1 0-1 0 0,0 1 1 0 0,1-1 0 0 0,0 0 0 0 0,-1 0 0 0 0,1 0-1 0 0,0-1 1 0 0,0 1 0 0 0,0 0 0 0 0,0-1-1 0 0,0 1 1 0 0,1-1 0 0 0,-1 1 0 0 0,0-1 0 0 0,1 0-1 0 0,-1 0 1 0 0,1 0 0 0 0,-1-1 0 0 0,1 1 0 0 0,0 0-23 0 0,3 0 7 0 0,0 0 0 0 0,0-1 1 0 0,0 1-1 0 0,0-1 0 0 0,0 0 0 0 0,0-1 1 0 0,0 1-1 0 0,0-1 0 0 0,0 0 1 0 0,0-1-1 0 0,0 0 0 0 0,-1 1 1 0 0,1-2-1 0 0,2 0-7 0 0,16-9-48 0 0,0 0 0 0 0,15-12 48 0 0,-14 10-25 0 0,0-3-1 0 0,26-14-24 0 0,-47 29 47 0 0,0 0-1 0 0,-1 0 1 0 0,1 1-1 0 0,0-1 0 0 0,0 1 1 0 0,0 0-1 0 0,0 1 1 0 0,0-1-1 0 0,0 1 0 0 0,0-1 1 0 0,1 1-1 0 0,-1 0 4 0 0,-3 1 0 0 0,0-1-1 0 0,-1 0 1 0 0,1 0-1 0 0,0 0 1 0 0,-1 0-1 0 0,1 1 1 0 0,0-1-1 0 0,-1 0 1 0 0,1 1-1 0 0,0-1 1 0 0,-1 0-1 0 0,1 1 1 0 0,-1-1-1 0 0,1 1 1 0 0,-1-1 0 0 0,1 1-1 0 0,-1-1 1 0 0,1 1-1 0 0,-1-1 1 0 0,1 1-1 0 0,-1 0 1 0 0,0-1-1 0 0,1 1 1 0 0,-1 0-1 0 0,0-1 1 0 0,0 1 0 0 0,1 23-6 0 0,-14 27-10 0 0,11-46 10 0 0,-5 15-168 0 0,-21 72-620 0 0,26-79-1344 0 0,0-1 1 0 0,0 0-1 0 0,1 13 2138 0 0,1-24-351 0 0,0 1 1 0 0,0-1 0 0 0,0 0-1 0 0,0 0 1 0 0,0 1 0 0 0,0-1-1 0 0,0 0 1 0 0,0 0-1 0 0,1 1 1 0 0,-1-1 0 0 0,1 0-1 0 0,-1 0 1 0 0,1 0-1 0 0,-1 0 1 0 0,1 0 0 0 0,0 1-1 0 0,-1-1 1 0 0,1 0-1 0 0,0 0 1 0 0,0-1 0 0 0,0 1-1 0 0,0 0 1 0 0,0 0 0 0 0,0 0-1 0 0,0-1 1 0 0,0 1-1 0 0,0 0 1 0 0,0-1 0 0 0,0 1-1 0 0,1 0 351 0 0,9 1-1692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8:01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 93 192 0 0,'-4'5'860'0'0,"1"0"-1"0"0,-1 0 1 0 0,0 0 0 0 0,0-1 0 0 0,0 1-1 0 0,-1-1 1 0 0,1 0 0 0 0,-4 1-860 0 0,-44 29 3001 0 0,6-5-2078 0 0,-37 31 1186 0 0,29-23 2239 0 0,-43 40-4348 0 0,94-75 107 0 0,0 1-1 0 0,1-1 1 0 0,-1 1 0 0 0,1-1-1 0 0,0 1 1 0 0,0 0 0 0 0,0 0-1 0 0,0 0 1 0 0,0 0 0 0 0,1 0-1 0 0,-1 0 1 0 0,1 0 0 0 0,0 1-1 0 0,0-1 1 0 0,0 1 0 0 0,0-1-108 0 0,1-1 16 0 0,1 0-1 0 0,-1-1 1 0 0,0 1-1 0 0,1 0 0 0 0,-1 0 1 0 0,1-1-1 0 0,-1 1 0 0 0,1 0 1 0 0,0-1-1 0 0,0 1 0 0 0,-1 0 1 0 0,1-1-1 0 0,0 1 0 0 0,1-1 1 0 0,-1 0-1 0 0,0 1 0 0 0,0-1 1 0 0,1 0-1 0 0,-1 0 0 0 0,0 0 1 0 0,1 1-1 0 0,-1-2 0 0 0,1 1 1 0 0,0 0-1 0 0,-1 0 0 0 0,1 0 1 0 0,0-1-1 0 0,-1 1 0 0 0,1-1 1 0 0,1 1-15 0 0,33 9-118 0 0,1-2 1 0 0,0-2 0 0 0,0-1 0 0 0,36 0 117 0 0,-5 1-1504 0 0,-5-4-2887 0 0,-47-2 1543 0 0,0-2-1 0 0,0 1 1 0 0,0-2 0 0 0,13-4 2848 0 0,-12 1-1727 0 0</inkml:trace>
  <inkml:trace contextRef="#ctx0" brushRef="#br0" timeOffset="248.543">1282 1 1716 0 0,'1'0'220'0'0,"0"1"0"0"0,-1 0 0 0 0,1-1 0 0 0,0 1 0 0 0,0-1 0 0 0,0 1 0 0 0,-1 0 0 0 0,1 0 0 0 0,-1-1 0 0 0,1 1 0 0 0,0 0 0 0 0,-1 0 0 0 0,1 0 0 0 0,-1 0 0 0 0,0 0 0 0 0,1-1 0 0 0,-1 1 0 0 0,0 0 1 0 0,1 0-1 0 0,-1 0 0 0 0,0 0 0 0 0,0 0 0 0 0,0 0 0 0 0,0 0 0 0 0,0 0 0 0 0,0 0 0 0 0,0 0 0 0 0,0 0 0 0 0,-1 0 0 0 0,1 0 0 0 0,0 0 0 0 0,0 0 0 0 0,-1 0 0 0 0,1 0 0 0 0,-1 0-220 0 0,-19 39 1657 0 0,14-29-1493 0 0,-37 67 834 0 0,16-31-424 0 0,2 0 0 0 0,2 1 0 0 0,2 4-574 0 0,-8 42-422 0 0,10-30-2538 0 0,-3-2-5543 0 0,15-49 6802 0 0</inkml:trace>
  <inkml:trace contextRef="#ctx0" brushRef="#br0" timeOffset="4516.658">45 1112 196 0 0,'4'-4'1364'0'0,"-4"0"140"0"0,3-2 24 0 0,-3-3-507 0 0,0 3-781 0 0,-3 0-468 0 0,3-1-229 0 0,0 3-111 0 0,3 0 0 0 0,-3 0-24 0 0,0 4-116 0 0,0 0-144 0 0,0 0-20 0 0,0 0 72 0 0</inkml:trace>
  <inkml:trace contextRef="#ctx0" brushRef="#br0" timeOffset="4832.973">117 1060 1504 0 0,'-3'17'8398'0'0,"-6"19"-5729"0"0,-5 14-2095 0 0,10-12-227 0 0,2-1 0 0 0,2 1 0 0 0,1-1 0 0 0,1 1 0 0 0,5 14-347 0 0,1 26-541 0 0,-8-67 1410 0 0,-3 1-5388 0 0,-3-10-1017 0 0,-3-11 1850 0 0,4 0 2259 0 0</inkml:trace>
  <inkml:trace contextRef="#ctx0" brushRef="#br0" timeOffset="5004.34">166 1320 808 0 0,'2'-13'2152'0'0,"-1"1"0"0"0,0-1-1 0 0,-1 1 1 0 0,-1-7-2152 0 0,0 6 1597 0 0,1 0 0 0 0,1 1 0 0 0,0-1 0 0 0,0-1-1597 0 0,0 11 38 0 0,-1 1 0 0 0,1 0 0 0 0,-1 0 0 0 0,1-1 0 0 0,0 1 0 0 0,0 0-1 0 0,0 0 1 0 0,0 0 0 0 0,0 0 0 0 0,1 0 0 0 0,-1 0 0 0 0,1 0 0 0 0,-1 1-1 0 0,1-1 1 0 0,0 0 0 0 0,-1 1 0 0 0,1-1 0 0 0,0 1 0 0 0,0 0 0 0 0,0 0-1 0 0,0-1-37 0 0,3 1 126 0 0,-1-1-1 0 0,0 1 0 0 0,1-1 0 0 0,-1 1 0 0 0,0 1 0 0 0,1-1 0 0 0,-1 1 0 0 0,1-1 0 0 0,-1 1 0 0 0,5 1-125 0 0,3 0 208 0 0,0 1 0 0 0,-1 0 0 0 0,1 1 0 0 0,0 0 0 0 0,-1 1 0 0 0,0 0 0 0 0,0 1-1 0 0,1 1-207 0 0,-3-1-3 0 0,-2 0-1 0 0,1 1 0 0 0,0 0 0 0 0,-1 0 0 0 0,0 0 0 0 0,0 1 1 0 0,-1 0-1 0 0,0 1 0 0 0,0-1 0 0 0,-1 1 0 0 0,0 0 0 0 0,0 1 0 0 0,-1-1 1 0 0,0 1-1 0 0,1 5 4 0 0,-3-10-2 0 0,-1 0 0 0 0,0 1 1 0 0,0-1-1 0 0,0 1 0 0 0,-1-1 1 0 0,0 1-1 0 0,0-1 0 0 0,0 1 1 0 0,0-1-1 0 0,0 1 0 0 0,-1-1 1 0 0,0 1-1 0 0,0-1 0 0 0,0 1 0 0 0,-1-1 1 0 0,0 0-1 0 0,1 0 0 0 0,-1 0 1 0 0,-1 0-1 0 0,1 0 0 0 0,0 0 1 0 0,-1 0-1 0 0,0-1 0 0 0,0 1 1 0 0,0-1-1 0 0,0 0 0 0 0,-1 0 1 0 0,1 0-1 0 0,-1-1 0 0 0,0 1 0 0 0,0-1 1 0 0,0 0-1 0 0,-1 1 2 0 0,-6 3-4 0 0,0-1-1 0 0,-1 0 1 0 0,0-1 0 0 0,1-1-1 0 0,-2 1 1 0 0,1-2-1 0 0,0 0 1 0 0,0 0 0 0 0,-1-1-1 0 0,1-1 1 0 0,-1 0-1 0 0,1-1 1 0 0,-1 0 0 0 0,1 0-1 0 0,-6-3 5 0 0,16 4-47 0 0,0-1 0 0 0,1 1 0 0 0,-1-1 0 0 0,1 0 0 0 0,-1 1 0 0 0,1-1 0 0 0,-1 0 0 0 0,1 0 0 0 0,0 0 0 0 0,-1 0 0 0 0,1 0-1 0 0,0 0 1 0 0,0 0 0 0 0,0-1 0 0 0,0 1 0 0 0,-1-1 47 0 0,1 0-276 0 0,1 0-1 0 0,-1 1 0 0 0,1-1 1 0 0,-1 0-1 0 0,1 0 1 0 0,0 1-1 0 0,0-1 0 0 0,0 0 1 0 0,0 0-1 0 0,0 0 0 0 0,0 1 1 0 0,0-1-1 0 0,1 0 1 0 0,-1 0-1 0 0,0 1 0 0 0,1-1 1 0 0,0 0-1 0 0,-1 1 0 0 0,1-1 1 0 0,1 0 276 0 0,2-7-1557 0 0,1 1 0 0 0,0 1 0 0 0,1-1 0 0 0,0 1 0 0 0,0 0 0 0 0,5-4 1557 0 0,8-6-2278 0 0</inkml:trace>
  <inkml:trace contextRef="#ctx0" brushRef="#br0" timeOffset="5305.092">599 999 2200 0 0,'30'-10'10478'0'0,"1"4"-5942"0"0,-1 4-5207 0 0,0 0 0 0 0,9 3 671 0 0,-10-1 1102 0 0,-13 0-1100 0 0,103 4-26 0 0,-106-3 15 0 0,0 1 0 0 0,-1 0 0 0 0,1 1 1 0 0,-1 0-1 0 0,1 1 0 0 0,-1 1 0 0 0,11 5 9 0 0,-22-10 1 0 0,0 0-1 0 0,0 1 1 0 0,0-1 0 0 0,0 1-1 0 0,0-1 1 0 0,0 1 0 0 0,0 0-1 0 0,0-1 1 0 0,-1 1-1 0 0,1 0 1 0 0,0-1 0 0 0,0 1-1 0 0,-1 0 1 0 0,1 0 0 0 0,0 0-1 0 0,-1 0 1 0 0,1 0-1 0 0,-1 0 1 0 0,1 0 0 0 0,-1 0-1 0 0,1 0 1 0 0,-1 0 0 0 0,0 0-1 0 0,1 0 1 0 0,-1 0-1 0 0,0 0 1 0 0,0 0 0 0 0,0 0-1 0 0,0 0 1 0 0,0 0 0 0 0,0 0-1 0 0,0 0 1 0 0,0 0-1 0 0,-1 1 1 0 0,1-1 0 0 0,0 0-1 0 0,0 0 1 0 0,-1 0 0 0 0,1 0-1 0 0,-1 0 1 0 0,1 0-1 0 0,-1 0 1 0 0,0-1 0 0 0,1 1-1 0 0,-1 0 1 0 0,0 0 0 0 0,1 0-1 0 0,-1 0 1 0 0,0-1-1 0 0,0 1 1 0 0,0 0 0 0 0,0-1-1 0 0,-8 8 14 0 0,0-2 1 0 0,0 1 0 0 0,0-1 0 0 0,-1-1 0 0 0,0 1-15 0 0,0-1 23 0 0,-71 36 476 0 0,39-21 225 0 0,-20 14-724 0 0,51-28-28 0 0,0 1 0 0 0,1 1-1 0 0,0 0 1 0 0,0 0 0 0 0,1 1 0 0 0,0 0 0 0 0,-5 8 28 0 0,8-7 776 0 0,5 1-5981 0 0,5-7-985 0 0,7-10 2183 0 0,-1-2 1735 0 0</inkml:trace>
  <inkml:trace contextRef="#ctx0" brushRef="#br0" timeOffset="5567.278">1273 829 4 0 0,'8'-1'1568'0'0,"1"0"0"0"0,0 0 0 0 0,0 1 0 0 0,0 0 0 0 0,0 1 0 0 0,0 0 0 0 0,0 0 0 0 0,0 1 0 0 0,0 0-1568 0 0,-1 1 564 0 0,1 0 0 0 0,-1 1 0 0 0,0 0 0 0 0,0 0 0 0 0,6 6-564 0 0,54 36 625 0 0,-2 3-1 0 0,44 44-624 0 0,-104-88-417 0 0,-1 1 1 0 0,0 0-1 0 0,0 0 1 0 0,0 0-1 0 0,-1 0 1 0 0,0 1-1 0 0,1 3 417 0 0,-3-8-622 0 0,-1 1 0 0 0,0-1 0 0 0,0 1 0 0 0,-1-1 0 0 0,1 1 0 0 0,0 0 0 0 0,-1-1 0 0 0,0 1 0 0 0,1 0 0 0 0,-1 0 0 0 0,0-1 0 0 0,-1 1 0 0 0,1 0 0 0 0,0-1 0 0 0,-1 1 0 0 0,1 0 0 0 0,-1-1 0 0 0,0 1 0 0 0,0 0 0 0 0,0-1 0 0 0,0 1 0 0 0,-1 0 622 0 0,-5 6-1557 0 0</inkml:trace>
  <inkml:trace contextRef="#ctx0" brushRef="#br0" timeOffset="5883.927">1864 706 1072 0 0,'-14'2'2043'0'0,"-1"1"-1"0"0,1 0 1 0 0,0 1 0 0 0,-5 3-2043 0 0,-55 29 3683 0 0,20-3-1416 0 0,-29 27-2267 0 0,30-22 1843 0 0,20-14-1352 0 0,2 2-1 0 0,0 2 1 0 0,-25 29-491 0 0,-33 46-3050 0 0,29-31-8974 0 0,48-61 9602 0 0</inkml:trace>
  <inkml:trace contextRef="#ctx0" brushRef="#br0" timeOffset="6934.937">75 1379 92 0 0,'-7'-69'7885'0'0,"10"48"-5892"0"0,-2 20-1963 0 0,-1 1 1 0 0,1-1-1 0 0,0 0 1 0 0,0 1 0 0 0,-1-1-1 0 0,1 1 1 0 0,0-1 0 0 0,0 1-1 0 0,0-1 1 0 0,0 1 0 0 0,-1 0-1 0 0,1 0 1 0 0,0-1 0 0 0,0 1-1 0 0,0 0 1 0 0,0 0-1 0 0,0 0 1 0 0,0 0 0 0 0,0 0-1 0 0,0 0 1 0 0,0 0 0 0 0,0 0-31 0 0,-1 0 66 0 0,1 1 0 0 0,-1-1 0 0 0,0 0 0 0 0,1 0 0 0 0,-1 1 0 0 0,1-1 0 0 0,-1 0 0 0 0,0 1 0 0 0,0-1 0 0 0,1 0 0 0 0,-1 1 0 0 0,0-1 0 0 0,0 1 0 0 0,1-1 0 0 0,-1 0 0 0 0,0 1 0 0 0,0-1 0 0 0,0 1 0 0 0,0-1 0 0 0,1 0 0 0 0,-1 1 0 0 0,0-1 0 0 0,0 1 0 0 0,0-1 0 0 0,0 1 1 0 0,0-1-1 0 0,0 1 0 0 0,0-1 0 0 0,0 1 0 0 0,-1-1 0 0 0,1 0 0 0 0,0 1 0 0 0,0-1 0 0 0,0 1 0 0 0,0-1 0 0 0,-1 1 0 0 0,1-1 0 0 0,0 0 0 0 0,0 1 0 0 0,-1-1 0 0 0,1 0 0 0 0,0 1 0 0 0,-1-1-66 0 0,-8 21 2684 0 0,4-13-1795 0 0,-1-1 0 0 0,0 1 0 0 0,0-1 0 0 0,-4 4-889 0 0,5-6 138 0 0,0 0 0 0 0,1 1 1 0 0,-1-1-1 0 0,1 1 0 0 0,0 0 0 0 0,0 0 0 0 0,1 1 1 0 0,-2 4-139 0 0,2-1 33 0 0,0-1 1 0 0,1 0 0 0 0,1 1-1 0 0,0-1 1 0 0,0 1 0 0 0,0-1-1 0 0,2 1 1 0 0,-1 0 0 0 0,1-1 0 0 0,1 4-34 0 0,4 15 46 0 0,1 1 1 0 0,7 19-47 0 0,-7-32 0 0 0,-2 1-1 0 0,0 0 1 0 0,-1 0 0 0 0,0 0-1 0 0,-2 0 1 0 0,0 1 0 0 0,-1-1-1 0 0,-1 1 1 0 0,0 5 0 0 0,-3-13-66 0 0,-2 14 106 0 0,5-24-57 0 0,0 0-1 0 0,0 0 1 0 0,0 0 0 0 0,0 1 0 0 0,0-1 0 0 0,0 0 0 0 0,-1 0 0 0 0,1 0-1 0 0,0 1 1 0 0,0-1 0 0 0,0 0 0 0 0,0 0 0 0 0,0 1 0 0 0,0-1-1 0 0,0 0 1 0 0,0 0 0 0 0,0 1 0 0 0,0-1 0 0 0,0 0 0 0 0,0 0 0 0 0,0 1-1 0 0,0-1 1 0 0,0 0 0 0 0,0 0 0 0 0,0 0 0 0 0,1 1 0 0 0,-1-1-1 0 0,0 0 1 0 0,0 0 0 0 0,0 1 0 0 0,0-1 0 0 0,0 0 0 0 0,0 0 0 0 0,1 0-1 0 0,-1 0 1 0 0,0 1 0 0 0,0-1 0 0 0,0 0 0 0 0,1 0 0 0 0,-1 0 0 0 0,0 0-1 0 0,0 0 1 0 0,0 0 0 0 0,1 1 0 0 0,-1-1 0 0 0,0 0 0 0 0,0 0-1 0 0,1 0 1 0 0,-1 0 0 0 0,0 0 0 0 0,0 0 0 0 0,1 0 0 0 0,-1 0 0 0 0,0 0-1 0 0,0 0 1 0 0,1 0 17 0 0,-1 0-217 0 0,0-1-1 0 0,0 1 0 0 0,1 0 1 0 0,-1 0-1 0 0,0-1 0 0 0,0 1 1 0 0,0 0-1 0 0,0-1 0 0 0,1 1 1 0 0,-1 0-1 0 0,0-1 0 0 0,0 1 0 0 0,0 0 1 0 0,0-1-1 0 0,0 1 0 0 0,0 0 1 0 0,0-1-1 0 0,0 1 0 0 0,0 0 1 0 0,0-1-1 0 0,0 1 0 0 0,0 0 1 0 0,0-1-1 0 0,0 1 0 0 0,0 0 1 0 0,0-1-1 0 0,0 1 0 0 0,-1 0 1 0 0,1-1-1 0 0,0 1 0 0 0,0 0 1 0 0,0 0-1 0 0,0-1 0 0 0,-1 1 1 0 0,1 0-1 0 0,0 0 0 0 0,0-1 1 0 0,-1 1-1 0 0,1 0 0 0 0,0 0 1 0 0,0 0-1 0 0,-1-1 0 0 0,1 1 1 0 0,0 0-1 0 0,-1 0 218 0 0,-13-13-7227 0 0,14 13 7123 0 0,-9-6-2115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48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343 124 96 0 0,'-36'-36'4399'0'0,"26"24"-3752"0"0,-1 1-1 0 0,0 0 1 0 0,-1 1-1 0 0,0 0 1 0 0,0 1 0 0 0,-12-6-647 0 0,21 13 44 0 0,0 1 0 0 0,-1-1 0 0 0,1 1 1 0 0,-1 0-1 0 0,1 0 0 0 0,-1 0 0 0 0,1 1 1 0 0,-1-1-1 0 0,0 1 0 0 0,1 0 0 0 0,-1 0 1 0 0,0 0-1 0 0,1 1 0 0 0,-1-1 1 0 0,0 1-1 0 0,1 0 0 0 0,-1 0 0 0 0,1 0 1 0 0,0 0-1 0 0,-1 1 0 0 0,1-1 0 0 0,0 1 1 0 0,0 0-1 0 0,-1 0 0 0 0,2 0 1 0 0,-1 0-1 0 0,0 1 0 0 0,0-1 0 0 0,1 1 1 0 0,-1-1-1 0 0,1 1-44 0 0,-10 11 79 0 0,1 0 1 0 0,0 0-1 0 0,1 1 1 0 0,1 0-1 0 0,0 1 1 0 0,1 0-1 0 0,1 1 1 0 0,0-1 0 0 0,1 1-1 0 0,1 0 1 0 0,1 1-1 0 0,0-1 1 0 0,2 1-1 0 0,-1 0 1 0 0,2 0-1 0 0,1 0 1 0 0,0 0-1 0 0,1 0 1 0 0,1 0-1 0 0,2 6-79 0 0,-1-6 19 0 0,1-1-1 0 0,0 1 0 0 0,1-1 1 0 0,1 0-1 0 0,1-1 1 0 0,0 1-1 0 0,2-1 0 0 0,-1-1 1 0 0,2 1-1 0 0,0-1 1 0 0,1-1-1 0 0,0 0 0 0 0,1-1 1 0 0,1 0-1 0 0,0-1 1 0 0,1 0-1 0 0,0-1 0 0 0,0 0 1 0 0,1-2-1 0 0,7 4-18 0 0,-13-8 1 0 0,1-1 1 0 0,0 0-1 0 0,0 0 0 0 0,0-1 1 0 0,0-1-1 0 0,1 0 0 0 0,-1 0 1 0 0,1-1-1 0 0,0 0 1 0 0,-1 0-1 0 0,1-1 0 0 0,0-1 1 0 0,-1 0-1 0 0,1-1 0 0 0,-1 0 1 0 0,1 0-1 0 0,7-3-1 0 0,-7 0-1 0 0,0 0 0 0 0,-1 0 0 0 0,1-1 0 0 0,-1 0 0 0 0,0-1 0 0 0,0 0 0 0 0,-1 0 0 0 0,0-1 0 0 0,0-1 0 0 0,-1 1 0 0 0,0-1 0 0 0,-1-1-1 0 0,0 0 1 0 0,0 1 0 0 0,4-10 1 0 0,-1-1-6 0 0,0-1-1 0 0,-2-1 0 0 0,0 0 0 0 0,-1 0 0 0 0,-2 0 1 0 0,0-1-1 0 0,-1 0 0 0 0,-1 0 0 0 0,-1-2 7 0 0,-1 7 7 0 0,-1-1-1 0 0,-1 0 0 0 0,0 0 1 0 0,-1 0-1 0 0,-1 1 1 0 0,-1-1-1 0 0,-1 1 1 0 0,0 0-1 0 0,-1 0 0 0 0,-1 1 1 0 0,-4-7-7 0 0,9 20 8 0 0,-1-1 0 0 0,1 1 0 0 0,-1 0 1 0 0,0 0-1 0 0,0 0 0 0 0,-1 0 0 0 0,1 1 1 0 0,-1-1-1 0 0,1 1 0 0 0,-1 0 0 0 0,0 0 1 0 0,0 0-1 0 0,-1 0 0 0 0,1 1 0 0 0,-1 0 0 0 0,1 0 1 0 0,-1 0-1 0 0,1 0 0 0 0,-1 1 0 0 0,-5-1-8 0 0,3 1 41 0 0,0 1-1 0 0,0 0 1 0 0,0 0-1 0 0,0 1 0 0 0,0 0 1 0 0,0 0-1 0 0,0 0 0 0 0,0 1 1 0 0,1 0-1 0 0,-1 1 1 0 0,0-1-1 0 0,1 1 0 0 0,0 1 1 0 0,-3 1-41 0 0,-6 4 161 0 0,1 0-1 0 0,0 1 1 0 0,1 1 0 0 0,0 0-1 0 0,1 1 1 0 0,-6 7-161 0 0,11-11-451 0 0,1 0 0 0 0,0 0 0 0 0,0 1-1 0 0,1 0 1 0 0,-1 3 451 0 0,3-6-1136 0 0,1 0 1 0 0,0 0-1 0 0,0 0 0 0 0,0 0 0 0 0,1 0 0 0 0,0 0 0 0 0,0 1 1 0 0,1 5 1135 0 0,0-5-1842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1660 0 0,'-28'46'4593'0'0,"0"-10"767"0"0,3-13 301 0 0,-1-6 99 0 0,5 2-2848 0 0,5 0-1756 0 0,6-3-903 0 0,6-1-558 0 0,4-2-459 0 0,2-3-628 0 0,3 1-944 0 0,-3-3-1228 0 0,7-2-869 0 0,-2-1-139 0 0,5-5 392 0 0,4 0 843 0 0,3 0 1329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2044 0 0,'-5'25'3641'0'0,"-2"-6"387"0"0,-5-6-384 0 0,1-5-1532 0 0,-3-4-3216 0 0,2 1-1856 0 0,0-5-760 0 0,1-5 219 0 0,4-1 805 0 0,2-2 1224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34 1172 0 0,'4'8'551'0'0,"-2"-1"1"0"0,1 1-1 0 0,-1 0 0 0 0,0 0 0 0 0,0-1 0 0 0,-1 1 1 0 0,0 0-1 0 0,-1 0 0 0 0,0 1-551 0 0,-5 75 1149 0 0,2-60-1000 0 0,-16 115 449 0 0,-5 0-1 0 0,-28 78-597 0 0,-97 267 606 0 0,138-452-664 0 0,-29 79-399 0 0,35-98-103 0 0,-1-1 0 0 0,-1 0 0 0 0,0 0 0 0 0,0 0 0 0 0,-1-1 0 0 0,-1 0 0 0 0,-3 2 560 0 0,-9 2-1901 0 0,0-11 73 0 0</inkml:trace>
  <inkml:trace contextRef="#ctx0" brushRef="#br0" timeOffset="387.044">1 588 192 0 0,'57'-124'5616'0'0,"-33"68"1087"0"0,16-23-6703 0 0,-30 61 376 0 0,1 1 1 0 0,0 0-1 0 0,2 1 1 0 0,0 0-1 0 0,0 1 0 0 0,6-4-376 0 0,9-6 50 0 0,1 1 0 0 0,1 2 0 0 0,1 1 0 0 0,1 2 0 0 0,1 1 0 0 0,0 1 0 0 0,1 2-1 0 0,18-5-49 0 0,-33 13 1 0 0,-1 1 0 0 0,1 1 0 0 0,1 1 0 0 0,-1 1 0 0 0,0 1 0 0 0,1 0 0 0 0,0 1 0 0 0,-1 1-1 0 0,1 1 1 0 0,-1 1 0 0 0,1 1 0 0 0,-1 1 0 0 0,0 0 0 0 0,0 1 0 0 0,0 1 0 0 0,16 8-1 0 0,-28-11-1 0 0,0 1 1 0 0,-1 0-1 0 0,1 0 1 0 0,-1 0-1 0 0,0 0 1 0 0,0 1-1 0 0,-1 0 1 0 0,1 1-1 0 0,-1-1 0 0 0,-1 1 1 0 0,1 0-1 0 0,-1 0 1 0 0,0 0-1 0 0,0 1 1 0 0,0 0-1 0 0,-1-1 1 0 0,0 1-1 0 0,1 4 1 0 0,-2-1 0 0 0,0 0 0 0 0,-1-1 0 0 0,0 1 0 0 0,-1 0 0 0 0,0 0 0 0 0,0 0 0 0 0,-1-1 0 0 0,0 1 0 0 0,-1 0 0 0 0,0-1 0 0 0,0 1 0 0 0,-1-1 0 0 0,0 0 0 0 0,-2 2 0 0 0,-6 15-3 0 0,-2 0 0 0 0,0-1 0 0 0,-2-1 0 0 0,-1 0 0 0 0,-1-1-1 0 0,0-1 1 0 0,-2 0 0 0 0,-1-2 0 0 0,0 0 0 0 0,-3 0 3 0 0,-45 35 28 0 0,-3-4 0 0 0,-47 25-28 0 0,-8 6 79 0 0,121-79-72 0 0,1 0 0 0 0,-1 0-1 0 0,1 1 1 0 0,0-1-1 0 0,0 1 1 0 0,1 0 0 0 0,-1 0-1 0 0,0 1-6 0 0,3-4 1 0 0,1 0 0 0 0,-1 0 0 0 0,1 1 0 0 0,0-1 0 0 0,-1 0 0 0 0,1 0 0 0 0,0 0 0 0 0,0 1 0 0 0,0-1 0 0 0,0 0-1 0 0,0 0 1 0 0,0 1 0 0 0,0-1 0 0 0,0 0 0 0 0,1 0 0 0 0,-1 0 0 0 0,0 0 0 0 0,1 1 0 0 0,-1-1 0 0 0,1 0 0 0 0,-1 0 0 0 0,1 0 0 0 0,-1 0-1 0 0,1 0 1 0 0,0 0 0 0 0,0 0 0 0 0,-1 0 0 0 0,1 0 0 0 0,0 0 0 0 0,0-1 0 0 0,0 1 0 0 0,0 0 0 0 0,0 0 0 0 0,0-1 0 0 0,0 1 0 0 0,0-1-1 0 0,0 1 1 0 0,1-1-1 0 0,18 11 5 0 0,0-1 0 0 0,1-1 0 0 0,0-2 0 0 0,1 0 0 0 0,-1-1 0 0 0,1-1 0 0 0,20 2-5 0 0,5 3-8 0 0,-1 0-379 0 0,13 2 670 0 0,-1 3-1 0 0,19 9-282 0 0,-56-17-618 0 0,-1 2-1 0 0,-1 1 1 0 0,11 6 618 0 0,-18-8-1182 0 0,0 0 0 0 0,-1 1 0 0 0,1 0 0 0 0,-2 1 0 0 0,8 8 1182 0 0,-15-13-730 0 0,1-1-1 0 0,-1 0 0 0 0,0 1 0 0 0,0 0 0 0 0,0 0 0 0 0,0 0 1 0 0,1 5 730 0 0,3 12-1942 0 0</inkml:trace>
  <inkml:trace contextRef="#ctx0" brushRef="#br0" timeOffset="854.722">1033 1552 572 0 0,'2'0'332'0'0,"-1"0"-1"0"0,0 0 1 0 0,1-1-1 0 0,-1 1 1 0 0,1 0-1 0 0,-1-1 1 0 0,0 0-1 0 0,1 1 1 0 0,-1-1-1 0 0,0 0 1 0 0,0 0 0 0 0,1 1-1 0 0,-1-1 1 0 0,0 0-1 0 0,0 0 1 0 0,0 0-1 0 0,0 0 1 0 0,0-1-1 0 0,0 1 1 0 0,0-1-332 0 0,17-30 3174 0 0,-7 11-2155 0 0,206-275 136 0 0,-28 42-1198 0 0,-88 104 63 0 0,82-115 29 0 0,-176 255-45 0 0,-5 6-1 0 0,0 0 0 0 0,1 0 0 0 0,0 0-1 0 0,0 0 1 0 0,0 1 0 0 0,0 0 0 0 0,0-1 0 0 0,1 1 0 0 0,-1 0-1 0 0,1 1 1 0 0,0-1 0 0 0,0 1 0 0 0,2-1-3 0 0,-6 3 1 0 0,0 0 0 0 0,1 0 0 0 0,-1 0 0 0 0,1 1 0 0 0,-1-1 0 0 0,1 0 1 0 0,-1 0-1 0 0,1 1 0 0 0,-1-1 0 0 0,0 0 0 0 0,1 1 0 0 0,-1-1 0 0 0,0 0 0 0 0,1 1 0 0 0,-1-1 1 0 0,0 1-1 0 0,1-1 0 0 0,-1 0 0 0 0,0 1 0 0 0,0-1 0 0 0,0 1 0 0 0,1-1 0 0 0,-1 1 0 0 0,0-1 1 0 0,0 1-1 0 0,0-1 0 0 0,0 1 0 0 0,0-1 0 0 0,0 1 0 0 0,0-1 0 0 0,0 1 0 0 0,0-1 0 0 0,0 1 1 0 0,0-1-1 0 0,0 1 0 0 0,0-1 0 0 0,0 1 0 0 0,-1-1 0 0 0,1 0 0 0 0,0 1-1 0 0,-5 25 29 0 0,5-25-26 0 0,-18 60 89 0 0,-2-1-1 0 0,-12 20-91 0 0,-16 47 125 0 0,32-82 220 0 0,2 2 0 0 0,1 0-1 0 0,3 0 1 0 0,2 1 0 0 0,2 5-345 0 0,5-52 32 0 0,1 1 0 0 0,0-1 0 0 0,0 1 0 0 0,0-1 0 0 0,-1 1 0 0 0,2-1 1 0 0,-1 1-1 0 0,0-1 0 0 0,0 1 0 0 0,0-1 0 0 0,1 0 0 0 0,-1 1 0 0 0,1-1 0 0 0,-1 1 0 0 0,1-1 0 0 0,-1 0 0 0 0,1 1 0 0 0,0-1 0 0 0,0 0 1 0 0,0 0-1 0 0,-1 1 0 0 0,1-1 0 0 0,0 0 0 0 0,1 0-32 0 0,0 0 42 0 0,-1-1 1 0 0,0 0-1 0 0,1 1 1 0 0,-1-1-1 0 0,1 0 1 0 0,-1 0-1 0 0,1 0 1 0 0,-1 0-1 0 0,0 0 1 0 0,1-1-1 0 0,-1 1 1 0 0,1 0-1 0 0,-1-1 0 0 0,1 1 1 0 0,-1-1-1 0 0,0 1 1 0 0,1-1-1 0 0,-1 1 1 0 0,0-1-1 0 0,0 0-42 0 0,10-6 198 0 0,-1 0 0 0 0,0 0-1 0 0,0-1 1 0 0,0-1 0 0 0,0-1-198 0 0,44-47 216 0 0,-3-3 1 0 0,27-40-217 0 0,83-138-125 0 0,-112 162 145 0 0,1-2-25 0 0,-10 14 4 0 0,3 2 0 0 0,3 2 0 0 0,9-7 1 0 0,-54 66 0 0 0,0 0 1 0 0,0-1-1 0 0,0 1 1 0 0,1 0 0 0 0,-1 0-1 0 0,0 0 1 0 0,0 0-1 0 0,1 0 1 0 0,-1 0 0 0 0,1 1-1 0 0,-1-1 1 0 0,1 0-1 0 0,-1 1 1 0 0,2-1-1 0 0,-2 1 1 0 0,-1 0-1 0 0,1 0 1 0 0,-1 0-1 0 0,0 0 1 0 0,1 0 0 0 0,-1 0-1 0 0,1 1 1 0 0,-1-1-1 0 0,1 0 1 0 0,-1 0 0 0 0,0 0-1 0 0,1 1 1 0 0,-1-1 0 0 0,1 0-1 0 0,-1 0 1 0 0,0 1-1 0 0,1-1 1 0 0,-1 0 0 0 0,0 1-1 0 0,1-1 1 0 0,-1 0-1 0 0,0 1 1 0 0,0-1 0 0 0,0 1-1 0 0,1-1 1 0 0,-1 0 0 0 0,0 1-1 0 0,0-1 1 0 0,0 1-1 0 0,0-1 1 0 0,0 1-1 0 0,1 3 4 0 0,0 0 0 0 0,-1 1 0 0 0,1-1 0 0 0,-1 1 0 0 0,0-1 0 0 0,-1 0-1 0 0,1 1 1 0 0,-1-1 0 0 0,0 2-4 0 0,-29 111 64 0 0,-35 87-64 0 0,29-100-12 0 0,5 2 0 0 0,-4 41 12 0 0,18-23-311 0 0,16-41-3376 0 0,0-82 3486 0 0,1-1 0 0 0,0 1 0 0 0,0-1 0 0 0,0 1 0 0 0,0 0 0 0 0,0-1 0 0 0,0 1 1 0 0,0 0-1 0 0,0-1 0 0 0,0 1 0 0 0,0 0 0 0 0,0-1 0 0 0,0 1 0 0 0,1 0 0 0 0,-1-1 0 0 0,0 1 0 0 0,0-1 0 0 0,1 1 0 0 0,-1 0 0 0 0,0-1 0 0 0,1 1 1 0 0,-1-1-1 0 0,1 1 0 0 0,-1-1 0 0 0,1 1 0 0 0,-1-1 0 0 0,1 1 0 0 0,-1-1 0 0 0,1 0 0 0 0,-1 1 0 0 0,1-1 0 0 0,-1 0 0 0 0,1 1 201 0 0,1-2-298 0 0,-1 1 0 0 0,0-1-1 0 0,0 0 1 0 0,0 0-1 0 0,0 1 1 0 0,0-1-1 0 0,0 0 1 0 0,0 0 0 0 0,0 0-1 0 0,0 0 1 0 0,0 0-1 0 0,0 0 1 0 0,-1 0-1 0 0,1 0 1 0 0,0 0 0 0 0,-1-1-1 0 0,1 1 299 0 0,10-22-1846 0 0</inkml:trace>
  <inkml:trace contextRef="#ctx0" brushRef="#br0" timeOffset="1166.429">2632 573 132 0 0,'64'-43'4959'0'0,"76"-46"5553"0"0,-109 73-10116 0 0,0 0 0 0 0,9 0-396 0 0,56-18 708 0 0,21 0-708 0 0,-5 1-967 0 0,-3-5-3432 0 0,-96 33 3108 0 0,-1-1-1 0 0,1 0 0 0 0,-1-1 1 0 0,0-1-1 0 0,-1 0 1 0 0,0 0-1 0 0,7-7 1292 0 0,6-12-2192 0 0</inkml:trace>
  <inkml:trace contextRef="#ctx0" brushRef="#br0" timeOffset="1351.92">3282 299 2228 0 0,'-79'154'7882'0'0,"-22"46"-1357"0"0,76-145-5479 0 0,4 1 0 0 0,-12 44-1046 0 0,20-47 482 0 0,1 0 0 0 0,-4 54-482 0 0,14-77-1090 0 0,1 1-1 0 0,2 16 1091 0 0,1-24-3142 0 0,1-1-1 0 0,1 1 1 0 0,5 15 3142 0 0,-9-36-467 0 0,1 1-1 0 0,0-1 1 0 0,0 0 0 0 0,0 0 0 0 0,0 1 0 0 0,0-1 0 0 0,0 0-1 0 0,1 0 1 0 0,-1 0 0 0 0,1 0 0 0 0,-1-1 0 0 0,1 1 0 0 0,1 1 467 0 0,9 4-1842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2159 1024 312 0 0,'10'16'3068'0'0,"6"-2"5179"0"0,-15-13-7902 0 0,0-1 0 0 0,0 0 0 0 0,0 1 0 0 0,0-1 0 0 0,0 0 0 0 0,-1 0 0 0 0,1 0 0 0 0,0 0 0 0 0,0 0-1 0 0,0 0 1 0 0,0 0 0 0 0,0 0 0 0 0,0-1 0 0 0,0 1 0 0 0,0 0 0 0 0,0 0 0 0 0,0-1 0 0 0,0 1 0 0 0,0-1-345 0 0,15-11-287 0 0,18-28 664 0 0,-1-1 1 0 0,-2-2-1 0 0,-2 0 0 0 0,-2-2 0 0 0,0-4-377 0 0,5-7 117 0 0,59-107-132 0 0,49-79-33 0 0,-104 186 39 0 0,3 1-1 0 0,2 1 1 0 0,8-3 9 0 0,-35 43 0 0 0,0 0 0 0 0,1 1-1 0 0,1 0 1 0 0,0 1 0 0 0,8-4 0 0 0,-21 14 0 0 0,-1 1-1 0 0,1-1 1 0 0,0 0-1 0 0,0 1 1 0 0,0 0-1 0 0,0-1 1 0 0,0 1-1 0 0,0 1 1 0 0,0-1-1 0 0,0 0 1 0 0,1 1-1 0 0,-1-1 1 0 0,0 1-1 0 0,0 0 1 0 0,0 0-1 0 0,1 0 1 0 0,-1 1-1 0 0,0-1 1 0 0,1 1 0 0 0,-1 0 0 0 0,-1 0 0 0 0,0 1 0 0 0,1-1 1 0 0,-1 1-1 0 0,0-1 0 0 0,0 1 0 0 0,0 0 0 0 0,0 0 1 0 0,-1-1-1 0 0,1 2 0 0 0,0-1 0 0 0,-1 0 0 0 0,1 0 1 0 0,-1 0-1 0 0,0 1 0 0 0,0-1 0 0 0,0 1 0 0 0,1 0 1 0 0,2 11 2 0 0,-1 0 1 0 0,0 0 0 0 0,0 0 0 0 0,-2 1 0 0 0,0-1 0 0 0,0 1 0 0 0,-1 0-4 0 0,-3 147 105 0 0,-10 34-105 0 0,3-104-40 0 0,-5 0 0 0 0,-22 76 40 0 0,32-151-616 0 0,0 1 1 0 0,-2-1-1 0 0,0 0 1 0 0,-1 0-1 0 0,-1-1 1 0 0,0 0-1 0 0,-5 4 616 0 0,11-14-636 0 0,-1-1-1 0 0,0 0 0 0 0,-1 0 1 0 0,1 0-1 0 0,-1 0 0 0 0,0-1 1 0 0,0 0-1 0 0,-1 0 1 0 0,1 0-1 0 0,-1-1 0 0 0,0 0 1 0 0,1 0-1 0 0,-2 0 1 0 0,1-1-1 0 0,0 1 0 0 0,0-2 1 0 0,-1 1-1 0 0,1-1 0 0 0,-1 0 1 0 0,1 0-1 0 0,-6 0 637 0 0,-19-6-1914 0 0</inkml:trace>
  <inkml:trace contextRef="#ctx0" brushRef="#br0" timeOffset="298.125">2373 655 572 0 0,'-7'12'1658'0'0,"3"5"6171"0"0,4-16-7511 0 0,0-1-1 0 0,0 1 1 0 0,0 0 0 0 0,0-1-1 0 0,1 1 1 0 0,-1-1 0 0 0,0 1-1 0 0,0-1 1 0 0,1 1 0 0 0,-1-1-1 0 0,0 1 1 0 0,1-1-1 0 0,-1 1 1 0 0,0-1 0 0 0,1 0-1 0 0,-1 1 1 0 0,1-1 0 0 0,-1 1-1 0 0,0-1 1 0 0,1 0 0 0 0,-1 0-1 0 0,1 1 1 0 0,-1-1 0 0 0,1 0-1 0 0,0 0 1 0 0,-1 1-318 0 0,18 1 1970 0 0,9-5-1830 0 0,0-1 0 0 0,-1-1 0 0 0,1-1 0 0 0,-1-2 0 0 0,0 0 0 0 0,16-10-140 0 0,17-3-273 0 0,50-16-997 0 0,282-87-14027 0 0,-314 105 12745 0 0</inkml:trace>
  <inkml:trace contextRef="#ctx0" brushRef="#br0" timeOffset="3908.392">763 391 240 0 0,'-20'-13'2658'0'0,"-1"0"-625"0"0,-1 1-1 0 0,0 0 1 0 0,-16-5-2033 0 0,29 14 242 0 0,1 1 1 0 0,-1 0 0 0 0,0 0 0 0 0,1 0 0 0 0,-1 1-1 0 0,0 1 1 0 0,0-1 0 0 0,0 2 0 0 0,0-1 0 0 0,0 1-1 0 0,0 0 1 0 0,-2 2-243 0 0,-10 3 522 0 0,1 1-1 0 0,0 0 1 0 0,0 2-1 0 0,1 0 1 0 0,0 2 0 0 0,1 0-1 0 0,0 1 1 0 0,1 0-1 0 0,0 2 1 0 0,1 0-1 0 0,-14 15-521 0 0,-7 12 450 0 0,2 1-1 0 0,2 1 0 0 0,1 2 0 0 0,0 6-449 0 0,9-13 80 0 0,1 1-1 0 0,2 1 0 0 0,-7 21-79 0 0,22-47 11 0 0,0-1-1 0 0,1 1 0 0 0,0 0 0 0 0,1 0 0 0 0,1 0 0 0 0,0 1 0 0 0,1-1 0 0 0,1 0 0 0 0,0 1 0 0 0,1-1 0 0 0,0 1 0 0 0,3 9-10 0 0,-3-18 23 0 0,1 0 0 0 0,0 0 0 0 0,0 0-1 0 0,0-1 1 0 0,1 1 0 0 0,0-1 0 0 0,0 0-1 0 0,0 1 1 0 0,1-2 0 0 0,-1 1 0 0 0,1 0-1 0 0,1-1 1 0 0,-1 1 0 0 0,1-1-1 0 0,-1 0 1 0 0,2 0-23 0 0,1 0 24 0 0,-1 0-1 0 0,1-1 1 0 0,0 0 0 0 0,0-1-1 0 0,0 1 1 0 0,0-1-1 0 0,1-1 1 0 0,-1 1 0 0 0,0-1-1 0 0,1-1 1 0 0,-1 1-1 0 0,1-1-23 0 0,13-1 16 0 0,1-1 0 0 0,-1-1 0 0 0,1-1 0 0 0,-1-1 0 0 0,0-1 0 0 0,-1 0 0 0 0,1-2 0 0 0,10-5-16 0 0,-2 0-114 0 0,0-1 1 0 0,-1-1 0 0 0,0-1 0 0 0,-1-2 0 0 0,-1-1 0 0 0,0-1-1 0 0,17-18 114 0 0,-40 35-164 0 0,0 0 0 0 0,0 0 0 0 0,-1-1 0 0 0,1 0 0 0 0,0 1 0 0 0,-1-1 0 0 0,0 0 0 0 0,0 0 0 0 0,0 0 0 0 0,-1 0 0 0 0,1 0-1 0 0,-1 0 1 0 0,0-1 0 0 0,0 1 0 0 0,-1 0 0 0 0,1-1 0 0 0,-1 1 0 0 0,0-1 0 0 0,0 1 0 0 0,0-1 0 0 0,-1 1 0 0 0,0 0 0 0 0,0-2 164 0 0,0 2-133 0 0,-1 0 0 0 0,0-1 1 0 0,-1 1-1 0 0,1 0 0 0 0,0 1 1 0 0,-1-1-1 0 0,0 0 0 0 0,0 1 1 0 0,0 0-1 0 0,-1-1 0 0 0,1 1 1 0 0,-1 0-1 0 0,1 1 0 0 0,-1-1 1 0 0,0 1-1 0 0,0 0 0 0 0,0-1 1 0 0,0 2-1 0 0,-1-1 0 0 0,1 0 1 0 0,0 1-1 0 0,-2 0 133 0 0,-6-1 71 0 0,0 0 0 0 0,0 1 0 0 0,0 0-1 0 0,0 1 1 0 0,0 1 0 0 0,-1 0 0 0 0,1 0 0 0 0,0 1 0 0 0,0 1 0 0 0,1 0 0 0 0,-1 0 0 0 0,0 1 0 0 0,1 1 0 0 0,0 0-1 0 0,0 1 1 0 0,1 0 0 0 0,-1 0 0 0 0,1 1 0 0 0,1 0 0 0 0,-3 3-71 0 0,12-10 3 0 0,0 0-1 0 0,-1 0 1 0 0,1 1 0 0 0,0-1-1 0 0,-1 0 1 0 0,1 0 0 0 0,0 0 0 0 0,0 0-1 0 0,-1 1 1 0 0,1-1 0 0 0,0 0-1 0 0,0 0 1 0 0,0 0 0 0 0,-1 1-1 0 0,1-1 1 0 0,0 0 0 0 0,0 1 0 0 0,0-1-1 0 0,0 0 1 0 0,0 0 0 0 0,0 1-1 0 0,-1-1 1 0 0,1 0 0 0 0,0 0-1 0 0,0 1 1 0 0,0-1 0 0 0,0 0-1 0 0,0 1 1 0 0,0-1 0 0 0,0 0 0 0 0,0 1-1 0 0,0-1 1 0 0,0 0 0 0 0,0 0-1 0 0,0 1 1 0 0,1-1 0 0 0,-1 0-3 0 0,12 2-126 0 0,17-7-649 0 0,2-6-1882 0 0,0-1 0 0 0,-1-1 0 0 0,-1-2 1 0 0,13-9 2656 0 0,-1 1-2054 0 0</inkml:trace>
  <inkml:trace contextRef="#ctx0" brushRef="#br0" timeOffset="4124.092">908 630 176 0 0,'-6'14'1811'0'0,"-1"0"1"0"0,0-1-1 0 0,0 1 1 0 0,-1-2-1 0 0,-1 1 0 0 0,0-1 1 0 0,-1 0-1 0 0,0-1 0 0 0,-12 10-1811 0 0,-23 29 787 0 0,29-32-595 0 0,10-11-77 0 0,0 0-1 0 0,0 0 1 0 0,1 0-1 0 0,0 1 1 0 0,0 0 0 0 0,1 0-1 0 0,0 0 1 0 0,-2 4-115 0 0,6-11 8 0 0,0 0 1 0 0,-1 0-1 0 0,1-1 0 0 0,0 1 1 0 0,-1 0-1 0 0,1 0 1 0 0,0 0-1 0 0,0 0 1 0 0,0 0-1 0 0,0 0 0 0 0,0-1 1 0 0,0 1-1 0 0,0 0 1 0 0,0 0-1 0 0,0 0 1 0 0,1 0-1 0 0,-1 0 0 0 0,0 0 1 0 0,0-1-1 0 0,1 1 1 0 0,-1 0-1 0 0,0 0 1 0 0,1 0-1 0 0,-1-1 0 0 0,1 1 1 0 0,-1 0-1 0 0,1 0 1 0 0,0-1-1 0 0,0 1-8 0 0,0 0-95 0 0,1 0-1 0 0,-1-1 1 0 0,1 1-1 0 0,0-1 1 0 0,-1 1-1 0 0,1-1 1 0 0,0 0-1 0 0,-1 0 1 0 0,1 0 0 0 0,0 0-1 0 0,-1 0 1 0 0,1 0-1 0 0,0 0 1 0 0,1-1 95 0 0,6 0-1202 0 0,-1-1 1 0 0,1 0 0 0 0,-1-1-1 0 0,0 0 1 0 0,6-3 1201 0 0,2-4-2871 0 0,0 0 0 0 0,-1 0 0 0 0,12-11 2871 0 0,-2-1-1926 0 0</inkml:trace>
  <inkml:trace contextRef="#ctx0" brushRef="#br0" timeOffset="4677.767">1055 674 1152 0 0,'1'0'334'0'0,"0"1"0"0"0,1 0 0 0 0,-1 0 0 0 0,1 0 0 0 0,-1 0 0 0 0,0 0 0 0 0,0 0 1 0 0,1 0-1 0 0,-1 0 0 0 0,0 0 0 0 0,0 0 0 0 0,0 1 0 0 0,0-1 0 0 0,0 0 0 0 0,-1 1 0 0 0,1-1 0 0 0,0 1 0 0 0,-1-1 0 0 0,1 1 0 0 0,-1-1 0 0 0,1 1 0 0 0,-1 0 0 0 0,0-1 0 0 0,0 1 0 0 0,1-1 1 0 0,-1 1-1 0 0,0 0 0 0 0,0-1 0 0 0,-1 1-334 0 0,1 12 1144 0 0,-1-1 0 0 0,-1 1 0 0 0,-3 9-1144 0 0,0 16 2093 0 0,5-36-1860 0 0,0-1 0 0 0,0 1 0 0 0,0 0 0 0 0,0 0 0 0 0,1 0 0 0 0,-1 0 0 0 0,1-1 0 0 0,0 1 0 0 0,0 0 0 0 0,0 0 0 0 0,0-1 0 0 0,1 3-233 0 0,-1-4 39 0 0,0 0 1 0 0,0 0 0 0 0,0-1-1 0 0,0 1 1 0 0,0 0 0 0 0,0-1-1 0 0,0 1 1 0 0,0-1 0 0 0,0 1 0 0 0,0-1-1 0 0,1 1 1 0 0,-1-1 0 0 0,0 0-1 0 0,0 0 1 0 0,0 0 0 0 0,1 1-1 0 0,-1-1 1 0 0,0 0 0 0 0,0 0 0 0 0,0-1-1 0 0,1 1 1 0 0,-1 0 0 0 0,0 0-1 0 0,0 0 1 0 0,0-1 0 0 0,1 1-1 0 0,-1-1 1 0 0,0 1 0 0 0,0-1 0 0 0,0 1-1 0 0,0-1-39 0 0,14-6 37 0 0,-2-1-1 0 0,1 0 0 0 0,-1 0 0 0 0,-1-1 1 0 0,1-1-1 0 0,8-8-36 0 0,66-73-733 0 0,-61 62-45 0 0,-18 21 462 0 0,-3 2-4 0 0,0 0 0 0 0,0 1-1 0 0,1 0 1 0 0,-1 0 0 0 0,1 0 0 0 0,1 0 320 0 0,-6 5-2 0 0,0-1 0 0 0,0 1 1 0 0,0-1-1 0 0,0 1 0 0 0,0-1 0 0 0,0 1 1 0 0,0 0-1 0 0,0-1 0 0 0,0 1 1 0 0,0 0-1 0 0,0 0 0 0 0,0 0 0 0 0,0 0 1 0 0,0 0-1 0 0,0 0 0 0 0,0 0 1 0 0,0 0-1 0 0,0 0 0 0 0,0 1 1 0 0,0-1-1 0 0,0 0 0 0 0,0 1 0 0 0,0-1 1 0 0,0 0-1 0 0,0 1 0 0 0,0-1 1 0 0,0 1-1 0 0,-1 0 0 0 0,1-1 0 0 0,0 1 1 0 0,0 0-1 0 0,-1-1 0 0 0,1 1 1 0 0,0 0-1 0 0,-1 0 0 0 0,1 0 0 0 0,0 0 1 0 0,-1 0-1 0 0,0-1 0 0 0,1 1 1 0 0,-1 0-1 0 0,1 0 0 0 0,-1 0 1 0 0,0 1 1 0 0,6 11 500 0 0,-4-7-284 0 0,0 0-1 0 0,1-1 0 0 0,0 1 1 0 0,0-1-1 0 0,0 1 0 0 0,1-1 1 0 0,0 0-1 0 0,0 0-215 0 0,-2-3 21 0 0,-1-1 0 0 0,1 0 0 0 0,0 0 0 0 0,-1 0 0 0 0,1 0 0 0 0,0-1 0 0 0,0 1 0 0 0,-1 0 0 0 0,1-1 0 0 0,0 1 0 0 0,0-1 0 0 0,0 0 0 0 0,0 1 0 0 0,0-1 0 0 0,0 0 0 0 0,0 0 0 0 0,0 0 0 0 0,0 0-1 0 0,0-1 1 0 0,-1 1 0 0 0,1-1 0 0 0,0 1 0 0 0,0-1 0 0 0,0 1 0 0 0,0-1 0 0 0,-1 0 0 0 0,1 0 0 0 0,0 0 0 0 0,-1 0-21 0 0,9-4 11 0 0,-1 0-1 0 0,-1-1 1 0 0,1 0-1 0 0,-1 0 1 0 0,0-1-1 0 0,0 0 1 0 0,6-7-11 0 0,-11 10-27 0 0,-1 1 0 0 0,1 0-1 0 0,0-1 1 0 0,-1 1 0 0 0,1-1 0 0 0,-1 0 0 0 0,0 0 0 0 0,-1 0 0 0 0,1 0-1 0 0,-1 0 1 0 0,1 0 0 0 0,-1-1 0 0 0,0 1 0 0 0,-1 0 0 0 0,1-1 0 0 0,-1 1-1 0 0,0 0 1 0 0,0-1 0 0 0,-1-3 27 0 0,1 6-44 0 0,0 0 0 0 0,-1 0 0 0 0,1 0 0 0 0,-1 0 0 0 0,0 0 1 0 0,0 0-1 0 0,1 1 0 0 0,-1-1 0 0 0,0 0 0 0 0,-1 0 0 0 0,1 1 0 0 0,0-1 0 0 0,0 1 0 0 0,-1-1 0 0 0,1 1 0 0 0,-1 0 0 0 0,1-1 0 0 0,-1 1 0 0 0,1 0 0 0 0,-1 0 1 0 0,0 0-1 0 0,-1 0 44 0 0,0 0-39 0 0,0 0 1 0 0,-1 0-1 0 0,1 0 0 0 0,0 1 1 0 0,-1 0-1 0 0,1 0 1 0 0,-1 0-1 0 0,1 0 1 0 0,-1 0-1 0 0,1 1 1 0 0,0-1-1 0 0,-3 2 39 0 0,-5 1-7 0 0,0 0-1 0 0,0 2 1 0 0,1-1 0 0 0,0 1-1 0 0,0 1 1 0 0,0 0-1 0 0,-5 4 8 0 0,6-3 112 0 0,-1 2 0 0 0,2-1-1 0 0,-1 1 1 0 0,1 1 0 0 0,1-1 0 0 0,-1 1-1 0 0,2 1 1 0 0,-1-1 0 0 0,2 1 0 0 0,-1 0-1 0 0,-3 11-111 0 0,8-18 19 0 0,-1 0 0 0 0,1-1 0 0 0,0 1-1 0 0,0 0 1 0 0,0 0 0 0 0,1 0 0 0 0,-1 0-1 0 0,1 0 1 0 0,0 0 0 0 0,0-1 0 0 0,0 1-1 0 0,1 0 1 0 0,0 0 0 0 0,-1 0 0 0 0,1 0-1 0 0,0 0 1 0 0,1-1 0 0 0,-1 1 0 0 0,1 0-1 0 0,0-1 1 0 0,0 1 0 0 0,0-1 0 0 0,0 0-1 0 0,0 0 1 0 0,1 1 0 0 0,-1-2 0 0 0,1 1-1 0 0,0 0 1 0 0,0 0 0 0 0,0-1 0 0 0,0 0-1 0 0,1 1 1 0 0,-1-1 0 0 0,0-1 0 0 0,1 1-1 0 0,0 0 1 0 0,-1-1 0 0 0,2 1-19 0 0,4 0 29 0 0,0 0 1 0 0,0 0-1 0 0,0 0 1 0 0,0-2-1 0 0,1 1 1 0 0,-1-1-1 0 0,0 0 1 0 0,1-1-1 0 0,-1 0 1 0 0,0 0-1 0 0,0-1 0 0 0,1 0 1 0 0,-2-1-1 0 0,1 0 1 0 0,8-4-30 0 0,12-6 34 0 0,0-1 1 0 0,-1-2-1 0 0,25-17-34 0 0,-18 8-7 0 0,0 0-1 0 0,2-6 8 0 0,-27 23-88 0 0,-1-1 0 0 0,0 0 0 0 0,0-1 0 0 0,-1 0 0 0 0,0 0 0 0 0,-1-1 0 0 0,0 0 0 0 0,-1 0 0 0 0,1-4 88 0 0,-5 13-106 0 0,-2-1-1 0 0,1 0 1 0 0,0 0-1 0 0,-1 0 1 0 0,1 1-1 0 0,-1-1 1 0 0,0 0-1 0 0,0 0 1 0 0,0 0 0 0 0,0 0-1 0 0,0 0 1 0 0,-1 0-1 0 0,0 0 107 0 0,1 2-30 0 0,0 0 0 0 0,-1 0 0 0 0,1 1 0 0 0,0-1 0 0 0,-1 0 0 0 0,1 1 0 0 0,-1-1 0 0 0,1 0 0 0 0,-1 1 0 0 0,1-1 0 0 0,-1 1 0 0 0,1-1 0 0 0,-1 1 0 0 0,0-1 0 0 0,1 1 0 0 0,-1-1 0 0 0,0 1 0 0 0,1-1 0 0 0,-1 1 0 0 0,0 0 0 0 0,0-1 0 0 0,1 1 0 0 0,-1 0 0 0 0,0 0 0 0 0,0 0 0 0 0,1 0 0 0 0,-1-1 0 0 0,0 1 1 0 0,0 0-1 0 0,0 0 0 0 0,1 1 0 0 0,-1-1 0 0 0,0 0 0 0 0,0 0 0 0 0,0 0 0 0 0,1 0 0 0 0,-1 1 0 0 0,0-1 0 0 0,0 0 0 0 0,1 1 0 0 0,-1-1 0 0 0,0 1 0 0 0,1-1 0 0 0,-1 1 0 0 0,0-1 0 0 0,1 1 0 0 0,-1-1 0 0 0,1 1 0 0 0,-1 0 30 0 0,-8 5-30 0 0,0 2 0 0 0,0-1-1 0 0,1 2 1 0 0,0-1 0 0 0,0 1 0 0 0,1 0 0 0 0,0 0 0 0 0,0 1 0 0 0,-2 5 30 0 0,-3 7-6 0 0,1 0 1 0 0,1 1-1 0 0,-7 23 6 0 0,13-33-182 0 0,0 0 0 0 0,1 0-1 0 0,1 0 1 0 0,0 1-1 0 0,1-1 1 0 0,0 0-1 0 0,1 1 1 0 0,1-1-1 0 0,1 11 183 0 0,-1-18-375 0 0,0-1 0 0 0,0 0 1 0 0,1 1-1 0 0,-1-1 0 0 0,1 0 0 0 0,1 0 0 0 0,-1 0 0 0 0,0 0 0 0 0,1-1 0 0 0,0 1 0 0 0,0-1 0 0 0,1 0 0 0 0,-1 1 0 0 0,1-2 0 0 0,0 1 0 0 0,0 0 0 0 0,0-1 0 0 0,1 1 0 0 0,-1-1 1 0 0,1 0-1 0 0,-1-1 0 0 0,1 1 0 0 0,0-1 0 0 0,0 0 0 0 0,1 0 375 0 0,32 6-2333 0 0,7-5 380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30 1392 0 0,'6'-11'1446'0'0,"6"-8"3430"0"0,-11 19-4829 0 0,-1 0-1 0 0,1 0 1 0 0,-1 0 0 0 0,1 0 0 0 0,0 1-1 0 0,-1-1 1 0 0,1 0 0 0 0,-1 0 0 0 0,1 0-1 0 0,-1 0 1 0 0,1 1 0 0 0,0-1-1 0 0,-1 0 1 0 0,1 1 0 0 0,-1-1 0 0 0,1 0-1 0 0,-1 1 1 0 0,0-1 0 0 0,1 1 0 0 0,-1-1-1 0 0,1 1 1 0 0,-1-1 0 0 0,0 0-1 0 0,1 1 1 0 0,-1 0 0 0 0,0-1 0 0 0,1 1-1 0 0,-1-1 1 0 0,0 1 0 0 0,0-1 0 0 0,0 1-1 0 0,1-1 1 0 0,-1 1 0 0 0,0 0-1 0 0,0-1 1 0 0,0 1-47 0 0,5 13 114 0 0,0-1 0 0 0,-1 1 1 0 0,0 1-1 0 0,-1-1 0 0 0,-1 0 0 0 0,0 1 0 0 0,-1 0 0 0 0,-1-1 0 0 0,0 7-114 0 0,-3 32 823 0 0,-9 48-823 0 0,10-90 20 0 0,-6 45 34 0 0,-3 0 0 0 0,-2-1 0 0 0,-16 41-54 0 0,18-67-721 0 0,-1-1 0 0 0,-2 0 0 0 0,0-1 0 0 0,-2 0 0 0 0,-1-1 0 0 0,-1-1 0 0 0,-15 16 721 0 0,4-9-4424 0 0,-30 24 4424 0 0,12-17-1765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1 135 944 0 0,'3'6'436'0'0,"-2"-3"98"0"0,1 0 0 0 0,-1-1 0 0 0,0 1 0 0 0,1 0-1 0 0,0-1 1 0 0,-1 1 0 0 0,1-1 0 0 0,0 0 0 0 0,0 0 0 0 0,0 1-1 0 0,1-1 1 0 0,-1-1 0 0 0,1 1 0 0 0,-1 0 0 0 0,1 0 0 0 0,-1-1-1 0 0,1 0 1 0 0,0 1 0 0 0,0-1 0 0 0,-1 0 0 0 0,1 0 0 0 0,0-1 0 0 0,0 1-1 0 0,0-1 1 0 0,0 1 0 0 0,2-1-534 0 0,33-3 483 0 0,0-1-1 0 0,-1-2 0 0 0,0-2 1 0 0,26-9-483 0 0,17-3 438 0 0,153-28 530 0 0,144-7-968 0 0,-112 34-6691 0 0,-235 19 4029 0 0,-21 0 1260 0 0,0 2 1 0 0,1-1-1 0 0,-1 1 1 0 0,0 1 0 0 0,1 0 1401 0 0,-1 2-1964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2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1026 1044 0 0,'-1'0'158'0'0,"-2"6"1041"0"0,-2 0 0 0 0,1-1 0 0 0,-1 0 0 0 0,0 0-1 0 0,0 0 1 0 0,-4 2-1199 0 0,42-33 1358 0 0,-2-2-1 0 0,-2-2 0 0 0,18-21-1357 0 0,-3 3 183 0 0,140-160-94 0 0,-76 83-110 0 0,61-50 21 0 0,-161 167 3 0 0,21-19 3 0 0,-27 26-4 0 0,-1-1-1 0 0,0 1 0 0 0,1 0 0 0 0,-1 0 0 0 0,1 0 0 0 0,-1 0 1 0 0,1 1-1 0 0,-1-1 0 0 0,1 0 0 0 0,0 1 0 0 0,-1-1 0 0 0,1 1 1 0 0,0-1-1 0 0,-1 1 0 0 0,1 0 0 0 0,0 0 0 0 0,0 0-1 0 0,-1 0 1 0 0,-1 0 1 0 0,1 1-1 0 0,-1-1 0 0 0,1 0 1 0 0,-1 1-1 0 0,1-1 0 0 0,-1 0 1 0 0,0 1-1 0 0,1-1 0 0 0,-1 1 1 0 0,0-1-1 0 0,0 1 0 0 0,1-1 1 0 0,-1 0-1 0 0,0 1 0 0 0,0-1 1 0 0,1 1-1 0 0,-1 0 0 0 0,0-1 1 0 0,0 1-1 0 0,0-1 0 0 0,0 1 1 0 0,0-1-1 0 0,0 1 0 0 0,0-1 1 0 0,0 1-1 0 0,0-1 0 0 0,0 1 1 0 0,0-1-1 0 0,0 1 0 0 0,-1-1 1 0 0,1 1-2 0 0,-6 22 25 0 0,5-19-19 0 0,-36 104 51 0 0,14-46-27 0 0,-9 47-30 0 0,28-91 10 0 0,0 0 0 0 0,1 1 1 0 0,1-1-1 0 0,1 1 0 0 0,1-1 0 0 0,0 1 0 0 0,2-1 0 0 0,1 6-10 0 0,-3-21 15 0 0,0-1 0 0 0,1 1 0 0 0,-1 0 0 0 0,1-1 0 0 0,0 1 1 0 0,0 0-1 0 0,0-1 0 0 0,0 1 0 0 0,0-1 0 0 0,0 0 0 0 0,1 1 0 0 0,-1-1 0 0 0,1 0 0 0 0,0 0 0 0 0,-1 0 0 0 0,1 0 0 0 0,0 0 0 0 0,0 0 0 0 0,0-1 0 0 0,1 1 0 0 0,-1 0 0 0 0,0-1 0 0 0,1 0 1 0 0,-1 0-1 0 0,1 0 0 0 0,-1 0 0 0 0,1 0 0 0 0,-1 0 0 0 0,1 0 0 0 0,0-1 0 0 0,-1 0 0 0 0,1 1 0 0 0,0-1 0 0 0,0 0 0 0 0,-1 0 0 0 0,1 0 0 0 0,0-1 0 0 0,-1 1 0 0 0,1-1 0 0 0,0 1 0 0 0,0-2-15 0 0,11-1 112 0 0,-1-2 0 0 0,0 1 0 0 0,0-2 0 0 0,0 0 0 0 0,0 0 0 0 0,-1-2 0 0 0,5-3-112 0 0,23-17 43 0 0,-1-2 1 0 0,-2-2-1 0 0,-2-1 1 0 0,0-1-1 0 0,-3-2 0 0 0,9-13-43 0 0,3-12-33 0 0,-3-1-1 0 0,-2-1 0 0 0,23-54 34 0 0,-55 102-11 0 0,27-55-134 0 0,20-59 145 0 0,-52 103-1020 0 0,-2 5-2158 0 0,6 6-4090 0 0,0 11 5317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11 1004 0 0,'-1'-1'298'0'0,"-1"0"0"0"0,1 0 0 0 0,-1 0 0 0 0,1 0 0 0 0,-1 0 0 0 0,1 1-1 0 0,-1-1 1 0 0,0 0 0 0 0,1 1 0 0 0,-1-1 0 0 0,0 1 0 0 0,0-1 0 0 0,1 1 0 0 0,-1 0 0 0 0,0 0 0 0 0,0 0 0 0 0,0 0-298 0 0,-37 0 1242 0 0,35 0-1127 0 0,-46 4 306 0 0,0 2 0 0 0,1 2 0 0 0,0 3 1 0 0,-12 4-422 0 0,-191 68 1009 0 0,223-73-870 0 0,-511 196 3443 0 0,353-124 2314 0 0,-145 90-5896 0 0,323-166 81 0 0,-12 4 9 0 0,2 1 0 0 0,-1 2 1 0 0,2 0-1 0 0,0 1 0 0 0,0 0 0 0 0,1 2 0 0 0,-5 7-90 0 0,20-22 1 0 0,1 1-1 0 0,-1 0 1 0 0,1-1-1 0 0,0 1 1 0 0,-1 0-1 0 0,1 0 1 0 0,0 0-1 0 0,0 0 1 0 0,1 0-1 0 0,-1 0 1 0 0,0 0-1 0 0,1 0 1 0 0,-1 1 0 0 0,1-1-1 0 0,0 0 1 0 0,-1 0-1 0 0,1 0 1 0 0,0 1-1 0 0,0-1 1 0 0,1 0-1 0 0,-1 0 1 0 0,0 1-1 0 0,1-1 1 0 0,0 0-1 0 0,0 1-1 0 0,1-1 1 0 0,0 1-1 0 0,-1-1 1 0 0,1 1-1 0 0,0-1 1 0 0,1 0-1 0 0,-1 0 1 0 0,0 0-1 0 0,1 0 1 0 0,-1 0-1 0 0,1 0 0 0 0,-1-1 1 0 0,1 1-1 0 0,0-1 1 0 0,1 1 0 0 0,14 4-8 0 0,0 0-1 0 0,0-1 1 0 0,0-1 0 0 0,0-1 0 0 0,5 0 8 0 0,53 3-73 0 0,1-3 0 0 0,40-4 73 0 0,-34-1-88 0 0,-1 4 0 0 0,4 3 88 0 0,-85-4-1 0 0,8-1-10 0 0,-1 1 1 0 0,1 1-1 0 0,-1 0 0 0 0,0 0 1 0 0,6 2 10 0 0,-13-3-2 0 0,0-1 1 0 0,0 1-1 0 0,-1-1 1 0 0,1 1-1 0 0,0-1 1 0 0,0 1-1 0 0,0 0 1 0 0,0-1-1 0 0,0 1 0 0 0,-1 0 1 0 0,1-1-1 0 0,0 1 1 0 0,-1 0-1 0 0,1 0 1 0 0,-1 0-1 0 0,1 0 1 0 0,-1 0-1 0 0,1 0 1 0 0,-1 0-1 0 0,1 0 2 0 0,-1 0-1 0 0,0 0-1 0 0,0 1 1 0 0,0-1 0 0 0,-1 0-1 0 0,1 1 1 0 0,0-1 0 0 0,-1 0-1 0 0,1 0 1 0 0,0 1 0 0 0,-1-1 0 0 0,1 0-1 0 0,-1 0 1 0 0,0 0 0 0 0,1 0-1 0 0,-1 0 1 0 0,0 0 0 0 0,0 0-1 0 0,0 0 1 0 0,0 0 0 0 0,-1 1 1 0 0,-10 10-2 0 0,-1-1 0 0 0,0 0 0 0 0,-1 0 0 0 0,0-2 0 0 0,-8 5 2 0 0,-81 40 6 0 0,62-34-3 0 0,-219 103 54 0 0,-41 19 96 0 0,231-103-104 0 0,1 2 0 0 0,2 3 1 0 0,-6 10-50 0 0,42-31 16 0 0,2 2 1 0 0,-19 22-17 0 0,41-40 9 0 0,0 0 0 0 0,1 1 0 0 0,0 0-1 0 0,0 0 1 0 0,1 0 0 0 0,0 1 0 0 0,1 0-1 0 0,-1 0 1 0 0,2 0 0 0 0,-1 0-1 0 0,1 1 1 0 0,1-1 0 0 0,-1 5-9 0 0,3-9 8 0 0,0-1 0 0 0,0 1 1 0 0,1 0-1 0 0,-1 0 0 0 0,1-1 0 0 0,0 1 1 0 0,1-1-1 0 0,-1 1 0 0 0,1-1 1 0 0,0 1-1 0 0,0-1 0 0 0,0 0 0 0 0,0 0 1 0 0,1 0-1 0 0,0 0 0 0 0,0 0 0 0 0,0-1 1 0 0,0 1-1 0 0,0-1 0 0 0,1 0 1 0 0,0 0-1 0 0,-1 0 0 0 0,1-1 0 0 0,1 1-8 0 0,9 6 12 0 0,1-1 0 0 0,-1-1 0 0 0,1 0 0 0 0,0-1 1 0 0,1 0-1 0 0,6 0-12 0 0,25 5 2 0 0,0-2 1 0 0,0-2 0 0 0,0-2-1 0 0,10-1-2 0 0,194-5-7 0 0,-224 0 6 0 0,1114-59-1042 0 0,-905 41-3216 0 0,-124 6-6626 0 0,9-7 10885 0 0,-73 8-2518 0 0,-11-2 674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1002 524 0 0,'-67'20'2837'0'0,"1"2"-1"0"0,0 3 1 0 0,-55 31-2837 0 0,101-46 173 0 0,2 1 1 0 0,0 1-1 0 0,0 1 0 0 0,1 0 0 0 0,0 2 1 0 0,2-1-1 0 0,-1 2 0 0 0,2 0 0 0 0,0 1 1 0 0,1 0-1 0 0,1 1 0 0 0,1 1 0 0 0,0 0 1 0 0,-6 15-174 0 0,14-25 76 0 0,-1 0 0 0 0,1 0 0 0 0,1 1 1 0 0,0-1-1 0 0,0 1 0 0 0,0-1 0 0 0,2 1 0 0 0,-1 0 1 0 0,1 0-1 0 0,1-1 0 0 0,-1 1 0 0 0,2 0 0 0 0,-1-1 1 0 0,2 2-77 0 0,-1-4 31 0 0,0 0 0 0 0,1 0 0 0 0,0 0 0 0 0,0 0 1 0 0,1-1-1 0 0,0 0 0 0 0,0 0 0 0 0,1 0 0 0 0,-1 0 0 0 0,1 0 1 0 0,1-1-1 0 0,-1 0 0 0 0,1 0 0 0 0,0 0 0 0 0,0-1 1 0 0,0 0-1 0 0,0 0 0 0 0,6 2-31 0 0,3 0 68 0 0,1 0 0 0 0,0-1 0 0 0,1 0 0 0 0,-1-2 0 0 0,1 0 0 0 0,0 0 0 0 0,0-2 0 0 0,-1 0 0 0 0,1-1 0 0 0,0-1 0 0 0,0 0 0 0 0,3-2-68 0 0,23-3 55 0 0,-1-3 1 0 0,-1-1-1 0 0,1-2 0 0 0,8-6-55 0 0,-27 10-6 0 0,1-2-1 0 0,-1-1 0 0 0,0 0 1 0 0,-1-2-1 0 0,-1 0 0 0 0,0-2 0 0 0,-1 0 1 0 0,-1-1-1 0 0,5-6 7 0 0,-14 11-5 0 0,0 0 0 0 0,-1 0 0 0 0,-1-1 0 0 0,1 0 0 0 0,-2-1 0 0 0,0 1 0 0 0,0-1 0 0 0,-1-1 0 0 0,-1 0 0 0 0,0 1 0 0 0,-1-1 0 0 0,-1-1 0 0 0,0 1 0 0 0,-1-1 0 0 0,0 1 0 0 0,-1-11 5 0 0,-2-17 0 0 0,-2-1 0 0 0,-1 0 0 0 0,-3 1 0 0 0,-1 0 0 0 0,-2 0 0 0 0,-7-13 0 0 0,-29-76 263 0 0,-22-34-263 0 0,42 102 126 0 0,12 30 20 0 0,-2-2 321 0 0,2-2 0 0 0,0-4-467 0 0,12 32 101 0 0,-1-1 0 0 0,1 1 0 0 0,0 0-1 0 0,1-1 1 0 0,1 1 0 0 0,-1-1-1 0 0,1 1 1 0 0,1-1 0 0 0,0 1-1 0 0,0-1 1 0 0,1 0-101 0 0,0 4 21 0 0,1-1 0 0 0,0 1 0 0 0,0 0 1 0 0,1 0-1 0 0,-1 1 0 0 0,1-1 0 0 0,1 1 0 0 0,-1 0 0 0 0,1 0 0 0 0,0 0 0 0 0,0 1 0 0 0,0-1 0 0 0,1 1 1 0 0,-1 0-1 0 0,1 1 0 0 0,0 0 0 0 0,6-3-21 0 0,15-7 18 0 0,1 2 0 0 0,1 1-1 0 0,11-2-17 0 0,-37 11 4 0 0,52-15-170 0 0,1 3 0 0 0,1 3-1 0 0,-1 2 1 0 0,1 3 0 0 0,1 2-1 0 0,-1 2 1 0 0,1 3 0 0 0,-1 3 0 0 0,0 2-1 0 0,-1 2 1 0 0,0 3 0 0 0,6 4 166 0 0,-45-11-1408 0 0,-1 0 1 0 0,1 1 0 0 0,-1 1 0 0 0,-1 0-1 0 0,1 1 1 0 0,-1 1 0 0 0,-1 0-1 0 0,10 9 1408 0 0,-5 0-2492 0 0</inkml:trace>
  <inkml:trace contextRef="#ctx0" brushRef="#br0" timeOffset="426.506">2688 56 60 0 0,'-1'-3'358'0'0,"0"0"0"0"0,-1 0-1 0 0,1 0 1 0 0,-1 0 0 0 0,0-1 0 0 0,1 2 0 0 0,-1-1-1 0 0,-1 0 1 0 0,1 0 0 0 0,0 1 0 0 0,-1-1 0 0 0,1 1 0 0 0,-1 0-1 0 0,0 0 1 0 0,1 0 0 0 0,-1 0 0 0 0,0 0 0 0 0,-1 1-1 0 0,0-1-357 0 0,0 0 244 0 0,0 1-1 0 0,-1 0 1 0 0,1 1-1 0 0,-1-1 1 0 0,0 1-1 0 0,1 0 1 0 0,-1 0-1 0 0,1 0 1 0 0,-1 0-1 0 0,1 1 1 0 0,-1 0-1 0 0,1 0 1 0 0,-2 1-244 0 0,-9 3 172 0 0,1 1 1 0 0,-1 0 0 0 0,1 1 0 0 0,0 1 0 0 0,1 0 0 0 0,0 1 0 0 0,1 0 0 0 0,-2 2-173 0 0,-37 36 764 0 0,2 2 0 0 0,3 2 0 0 0,1 1 0 0 0,3 3 0 0 0,3 2 0 0 0,2 1 0 0 0,2 2 0 0 0,4 1 0 0 0,2 1 0 0 0,2 2-1 0 0,-2 17-763 0 0,18-46 77 0 0,1 1 0 0 0,2 0 0 0 0,1 1 0 0 0,2 0 0 0 0,2 0-1 0 0,1 0 1 0 0,2 20-77 0 0,2-33-20 0 0,1 0-1 0 0,0-1 1 0 0,2 0 0 0 0,0 1-1 0 0,2-1 1 0 0,1-1-1 0 0,0 0 1 0 0,2 0-1 0 0,1 0 1 0 0,0-2 0 0 0,1 1-1 0 0,5 4 21 0 0,5 4-645 0 0,1-1 1 0 0,2-1-1 0 0,0-1 0 0 0,2-1 1 0 0,9 5 644 0 0,-14-13-1923 0 0,0-2 1 0 0,1 0-1 0 0,1-1 1 0 0,0-2-1 0 0,0 0 1 0 0,2-2-1 0 0,9 3 1923 0 0,5-2-2398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1004 0 0,'1'-1'522'0'0,"1"0"0"0"0,-1 0 0 0 0,1 1 0 0 0,0-1 0 0 0,-1 0 0 0 0,1 1 0 0 0,0 0 0 0 0,-1-1 0 0 0,1 1 0 0 0,0 0 0 0 0,-1 0 0 0 0,1 0 0 0 0,0 0 0 0 0,0 0 0 0 0,0 1-522 0 0,26 10 2383 0 0,-16-4-2634 0 0,0 2 1 0 0,-1 0-1 0 0,7 7 251 0 0,-7-7 646 0 0,238 229-469 0 0,-191-180-235 0 0,-30-29-1045 0 0,-1 1 0 0 0,8 14 1103 0 0,15 32-5884 0 0,-38-54 3908 0 0</inkml:trace>
  <inkml:trace contextRef="#ctx0" brushRef="#br0" timeOffset="309.481">821 1 908 0 0,'-34'10'2223'0'0,"1"2"-1"0"0,0 1 1 0 0,-23 15-2223 0 0,13-4 1095 0 0,1 1 1 0 0,-18 17-1096 0 0,-9 13 311 0 0,2 3 1 0 0,-49 56-312 0 0,93-90 88 0 0,1 1 1 0 0,1 1 0 0 0,2 1 0 0 0,1 1-1 0 0,1 0 1 0 0,0 4-89 0 0,8-14-300 0 0,1 1 0 0 0,1 0 0 0 0,1 1 0 0 0,-3 14 300 0 0,7-19-1045 0 0,-1 1 0 0 0,2-1 0 0 0,0 0 1 0 0,1 0-1 0 0,0 1 0 0 0,3 8 1045 0 0,1-8-2037 0 0</inkml:trace>
  <inkml:trace contextRef="#ctx0" brushRef="#br0" timeOffset="620.282">982 539 556 0 0,'1'1'654'0'0,"1"0"0"0"0,0 0 0 0 0,0 0 0 0 0,0-1-1 0 0,-1 1 1 0 0,1-1 0 0 0,0 0 0 0 0,0 1 0 0 0,0-1 0 0 0,0 0 0 0 0,0 0-1 0 0,0 0 1 0 0,0 0 0 0 0,0-1 0 0 0,-1 1 0 0 0,1 0 0 0 0,0-1 0 0 0,0 1 0 0 0,0-1-1 0 0,0 0 1 0 0,-1 0 0 0 0,1 0 0 0 0,0 1 0 0 0,-1-2 0 0 0,1 1 0 0 0,0-1-654 0 0,22-9 1561 0 0,39-9-975 0 0,0 2 0 0 0,36-3-586 0 0,0 3-2324 0 0,-2 0-4533 0 0,-83 16 4994 0 0,1-2 1 0 0,-1 0-1 0 0,0-1 1 0 0,0 0-1 0 0,2-2 1863 0 0,6-5-1716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0 1140 0 0,'-251'52'11597'0'0,"195"-36"-10241"0"0,0 2 0 0 0,0 2 0 0 0,-16 11-1356 0 0,18-4 1032 0 0,0 2 0 0 0,2 2 0 0 0,-9 10-1032 0 0,34-21 287 0 0,1 1 0 0 0,0 1-1 0 0,2 1 1 0 0,1 1 0 0 0,1 2-1 0 0,-11 15-286 0 0,27-32 34 0 0,0-1 0 0 0,1 1 0 0 0,0 1 0 0 0,1-1-1 0 0,0 1 1 0 0,0-1 0 0 0,1 1 0 0 0,0 3-34 0 0,2-9 6 0 0,0 0 0 0 0,0 1 0 0 0,1-1 0 0 0,0 0 0 0 0,0 1 0 0 0,0-1 0 0 0,0 0 0 0 0,1 0 0 0 0,0 1 0 0 0,0-1 0 0 0,0 0 0 0 0,0 0 0 0 0,0 0-1 0 0,1 0 1 0 0,0 0 0 0 0,0 0 0 0 0,0-1 0 0 0,0 1 0 0 0,1 0 0 0 0,-1-1 0 0 0,2 1-6 0 0,4 4 5 0 0,1 0 0 0 0,0-1 0 0 0,0 0 0 0 0,1 0 0 0 0,-1-1-1 0 0,1-1 1 0 0,1 1 0 0 0,10 3-5 0 0,20 6-19 0 0,31 7 19 0 0,-52-17-6 0 0,51 15-12 0 0,92 29-28 0 0,-135-39 26 0 0,0 1 0 0 0,-1 2 0 0 0,-1 1 0 0 0,15 10 20 0 0,-37-22-2 0 0,-1 0 0 0 0,0 0 0 0 0,0 0 0 0 0,0 1 0 0 0,0-1 0 0 0,0 1 0 0 0,0 0 0 0 0,-1 0 0 0 0,1 0 0 0 0,-1 0 0 0 0,0 0-1 0 0,0 0 1 0 0,0 0 0 0 0,-1 1 0 0 0,1-1 0 0 0,-1 1 0 0 0,1 0 0 0 0,-1-1 0 0 0,0 1 0 0 0,0 3 2 0 0,-2-3 0 0 0,1 0 0 0 0,-1 0 0 0 0,0-1 0 0 0,0 1 0 0 0,0 0-1 0 0,-1-1 1 0 0,1 1 0 0 0,-1-1 0 0 0,0 1 0 0 0,0-1 0 0 0,0 0 0 0 0,-1 0 0 0 0,1 0 0 0 0,-1 0 0 0 0,1 0 0 0 0,-1-1-1 0 0,0 1 1 0 0,0-1 0 0 0,0 0 0 0 0,0 1 0 0 0,-1-1 0 0 0,-1 0 0 0 0,-21 13-19 0 0,-1-1 1 0 0,0-1-1 0 0,-1-2 1 0 0,-1-1-1 0 0,0-1 1 0 0,0-1-1 0 0,0-2 0 0 0,-1-1 1 0 0,0-1-1 0 0,0-1 1 0 0,-1-2-1 0 0,1-1 1 0 0,0-2-1 0 0,-13-2 19 0 0,33 2-263 0 0,0 0 0 0 0,0 0 0 0 0,0-1 0 0 0,0-1 0 0 0,1 1-1 0 0,-1-2 1 0 0,1 1 0 0 0,0-1 0 0 0,1 0 0 0 0,-1-1 0 0 0,1 0 0 0 0,-3-3 263 0 0,7 4-475 0 0,-1 1 0 0 0,1-1-1 0 0,0 0 1 0 0,0 0 0 0 0,1-1 0 0 0,-1 1 0 0 0,1-1 0 0 0,1 0-1 0 0,-1 0 1 0 0,1 0 0 0 0,0 0 0 0 0,0 0 0 0 0,0 0-1 0 0,1 0 1 0 0,0-1 0 0 0,1 1 0 0 0,-1-1 0 0 0,1 1 0 0 0,0 0-1 0 0,1-2 476 0 0,1-10-1164 0 0,1 0 0 0 0,1 0 0 0 0,0 0 0 0 0,1 0-1 0 0,3-2 1165 0 0,18-42-2134 0 0</inkml:trace>
  <inkml:trace contextRef="#ctx0" brushRef="#br0" timeOffset="265.048">1310 170 1868 0 0,'10'7'746'0'0,"0"1"1"0"0,-1 0-1 0 0,0 1 0 0 0,0 0 0 0 0,-1 0 1 0 0,4 7-747 0 0,-8-10 316 0 0,0 1 0 0 0,0-1 0 0 0,-1 1 0 0 0,0 0 0 0 0,-1 0 0 0 0,0 0 0 0 0,0 0 0 0 0,0 0 0 0 0,-1 0 0 0 0,0 0 0 0 0,0 1 0 0 0,-1-1-316 0 0,0 15 101 0 0,-1-1 1 0 0,-2 0 0 0 0,0 0 0 0 0,-1 0 0 0 0,-1 0-1 0 0,-1 0 1 0 0,-1-1 0 0 0,0 0 0 0 0,-2-1 0 0 0,0 1-1 0 0,-2-2 1 0 0,0 1 0 0 0,0-1-102 0 0,-34 45-34 0 0,-3-1 1 0 0,-48 49 33 0 0,94-110 2 0 0,-23 28-459 0 0,-2-2 0 0 0,-1-1 0 0 0,-24 17 457 0 0,40-34-662 0 0,-1-1 0 0 0,1 0 0 0 0,-2-1 1 0 0,1 0-1 0 0,-1-1 0 0 0,0-1 1 0 0,0 0-1 0 0,0 0 0 0 0,-1-2 0 0 0,1 0 1 0 0,-3 0 661 0 0,-22-2-1878 0 0</inkml:trace>
  <inkml:trace contextRef="#ctx0" brushRef="#br0" timeOffset="598.237">716 784 1372 0 0,'67'-33'8100'0'0,"0"4"-3692"0"0,23-6-1985 0 0,39-7-2423 0 0,52-5 79 0 0,49-1-79 0 0,-184 39-9 0 0,-9 1-10 0 0,0 2-1 0 0,0 2 0 0 0,0 1 0 0 0,20 1 20 0 0,-43 7 10 0 0,-18 4 13 0 0,-25 10 90 0 0,22-16-56 0 0,-50 29 2057 0 0,-24 6-2114 0 0,45-22 549 0 0,1 1-1 0 0,1 1 1 0 0,0 3-1 0 0,2 0 1 0 0,-22 19-549 0 0,52-38 13 0 0,-1 0-1 0 0,1 0 1 0 0,0 0-1 0 0,0 1 1 0 0,0-1-1 0 0,0 1 1 0 0,1-1-1 0 0,-1 1 1 0 0,0-1-1 0 0,1 1 1 0 0,0 0 0 0 0,-1 1-13 0 0,2-3 1 0 0,0-1 1 0 0,0 1-1 0 0,0-1 1 0 0,0 1-1 0 0,0-1 0 0 0,0 1 1 0 0,0 0-1 0 0,0-1 1 0 0,0 1-1 0 0,0-1 1 0 0,1 1-1 0 0,-1-1 1 0 0,0 1-1 0 0,0-1 1 0 0,0 1-1 0 0,1-1 1 0 0,-1 1-1 0 0,0-1 1 0 0,1 1-1 0 0,-1-1 1 0 0,0 0-1 0 0,1 1 1 0 0,-1-1-1 0 0,1 1 1 0 0,-1-1-2 0 0,2 1-1 0 0,-1 0 1 0 0,1 0-1 0 0,0-1 1 0 0,-1 1 0 0 0,1 0-1 0 0,0-1 1 0 0,0 0-1 0 0,-1 1 1 0 0,1-1-1 0 0,0 0 1 0 0,0 0 0 0 0,0 0 0 0 0,17 0-19 0 0,0-1 0 0 0,0 0 0 0 0,-1-2 0 0 0,1 0 0 0 0,-1-1 0 0 0,0-1 0 0 0,7-3 19 0 0,31-13-219 0 0,34-18 219 0 0,-64 27-228 0 0,0-1-1 0 0,-1-1 0 0 0,-1-1 1 0 0,0-1-1 0 0,19-17 229 0 0,-127 100-105 0 0,67-50 158 0 0,-1 1 1 0 0,-7 11-54 0 0,21-23-113 0 0,-1 0 0 0 0,1 1-1 0 0,0-1 1 0 0,0 1 0 0 0,1 0 0 0 0,0 0 0 0 0,0 1 0 0 0,1-1 0 0 0,0 0-1 0 0,-1 3 114 0 0,3-10-109 0 0,0 1-1 0 0,0-1 0 0 0,0 0 0 0 0,0 0 0 0 0,0 0 1 0 0,0 0-1 0 0,0 0 0 0 0,-1 1 0 0 0,1-1 0 0 0,0 0 1 0 0,0 0-1 0 0,0 0 0 0 0,0 0 0 0 0,0 1 1 0 0,0-1-1 0 0,0 0 0 0 0,0 0 0 0 0,0 0 0 0 0,0 1 1 0 0,0-1-1 0 0,0 0 0 0 0,0 0 0 0 0,0 0 0 0 0,0 0 1 0 0,0 1-1 0 0,0-1 0 0 0,1 0 0 0 0,-1 0 0 0 0,0 0 1 0 0,0 0-1 0 0,0 1 0 0 0,0-1 0 0 0,0 0 0 0 0,0 0 1 0 0,0 0-1 0 0,0 0 0 0 0,1 0 0 0 0,-1 0 1 0 0,0 1-1 0 0,0-1 0 0 0,0 0 0 0 0,0 0 0 0 0,1 0 1 0 0,-1 0-1 0 0,0 0 0 0 0,0 0 0 0 0,0 0 0 0 0,0 0 1 0 0,1 0-1 0 0,-1 0 0 0 0,0 0 0 0 0,0 0 0 0 0,0 0 110 0 0,12-8-3707 0 0,10-18-354 0 0,-21 25 3914 0 0,18-24-2255 0 0,3-7 474 0 0</inkml:trace>
  <inkml:trace contextRef="#ctx0" brushRef="#br0" timeOffset="893.207">2384 71 2188 0 0,'2'3'530'0'0,"0"-1"1"0"0,0 1-1 0 0,0-1 0 0 0,0 1 1 0 0,-1 0-1 0 0,1 0 0 0 0,-1 0 1 0 0,0 0-1 0 0,0 0 0 0 0,0 0 0 0 0,0 0 1 0 0,0 0-1 0 0,-1 2-530 0 0,1 1 483 0 0,-1 0-1 0 0,0 0 1 0 0,0 0 0 0 0,-1 1-1 0 0,1-1 1 0 0,-1 0 0 0 0,-1 0-483 0 0,-4 16 489 0 0,-1 0 0 0 0,-1 0 1 0 0,-8 13-490 0 0,4-8 278 0 0,-25 51 124 0 0,-4-1 1 0 0,-3-3 0 0 0,-3-1 0 0 0,-3-3 0 0 0,-43 45-403 0 0,80-99-1108 0 0,-1-1 1 0 0,-1-1-1 0 0,0 0 0 0 0,-16 10 1108 0 0,23-18-935 0 0,0 0 0 0 0,-1-1 0 0 0,0 0 0 0 0,-1-1 0 0 0,1 0 0 0 0,-1 0 0 0 0,0-1 0 0 0,1 0 0 0 0,-1-1 0 0 0,-8 1 935 0 0,-12-2-1916 0 0</inkml:trace>
  <inkml:trace contextRef="#ctx0" brushRef="#br0" timeOffset="1224.232">1774 669 480 0 0,'4'-2'852'0'0,"-1"-1"0"0"0,1 1 1 0 0,1 0-1 0 0,-1 0 0 0 0,0 0 0 0 0,0 1 1 0 0,1-1-1 0 0,-1 1 0 0 0,1 0 0 0 0,-1 0 0 0 0,1 1 1 0 0,0-1-1 0 0,4 1-852 0 0,7 1 1264 0 0,1 1 0 0 0,-1 0 1 0 0,6 2-1265 0 0,40 5 612 0 0,-12-10-238 0 0,-1-1-1 0 0,1-2 0 0 0,-1-3 1 0 0,41-11-374 0 0,-18-1-87 0 0,0-3 0 0 0,59-27 87 0 0,-99 35-204 0 0,0-1 0 0 0,-2-2 0 0 0,10-7 204 0 0,-29 17-116 0 0,0-1 0 0 0,0 0-1 0 0,-1-1 1 0 0,0 0 0 0 0,-1-1-1 0 0,0 0 1 0 0,0 0-1 0 0,-1-1 1 0 0,0 0 0 0 0,0-1 116 0 0,-7 10-2 0 0,-1 1 0 0 0,1 0 0 0 0,0-1 0 0 0,0 1 0 0 0,0-1 0 0 0,-1 1 0 0 0,1-1 0 0 0,-1 1 0 0 0,1-1 1 0 0,-1 0-1 0 0,0 1 0 0 0,1-1 0 0 0,-1 0 0 0 0,0 1 0 0 0,0-1 0 0 0,0 1 0 0 0,0-1 0 0 0,-1 0 0 0 0,1 1 0 0 0,0-1 0 0 0,-1 0 1 0 0,1 1-1 0 0,-1-1 0 0 0,1 1 0 0 0,-1-1 0 0 0,0 1 0 0 0,0-1 0 0 0,0 1 0 0 0,0 0 0 0 0,0-1 0 0 0,0 1 0 0 0,0 0 2 0 0,-2-1 15 0 0,1 0 0 0 0,-1 1-1 0 0,0-1 1 0 0,0 1 0 0 0,0 0 0 0 0,0 0-1 0 0,0 0 1 0 0,-1 0 0 0 0,1 0-1 0 0,0 1 1 0 0,0 0 0 0 0,-1-1 0 0 0,1 1-1 0 0,0 0 1 0 0,0 1 0 0 0,-1-1-15 0 0,-11 2 237 0 0,0 1 1 0 0,0 0-1 0 0,0 1 1 0 0,1 1 0 0 0,-1 0-1 0 0,1 1 1 0 0,1 0-1 0 0,-1 1 1 0 0,1 1 0 0 0,0 0-1 0 0,1 1 1 0 0,-2 2-238 0 0,1-1 147 0 0,0 0 1 0 0,2 2-1 0 0,-1-1 1 0 0,1 1-1 0 0,1 1 1 0 0,0 0-1 0 0,1 0 1 0 0,1 1-1 0 0,0 1 1 0 0,1-1 0 0 0,-2 6-148 0 0,6-14 8 0 0,1 0 0 0 0,0 1 1 0 0,1-1-1 0 0,0 0 1 0 0,0 1-1 0 0,0-1 0 0 0,0 1 1 0 0,1-1-1 0 0,0 1 1 0 0,1-1-1 0 0,-1 0 0 0 0,1 1 1 0 0,1-1-1 0 0,-1 1 1 0 0,1-1-1 0 0,0 0 0 0 0,0 0 1 0 0,1 0-1 0 0,0 0 1 0 0,0-1-1 0 0,0 1 0 0 0,4 3-8 0 0,-2-3-40 0 0,0 0 0 0 0,1 0 0 0 0,0-1 0 0 0,0 0 0 0 0,0 0 0 0 0,0-1 0 0 0,1 0 0 0 0,0 0 0 0 0,0 0 0 0 0,0-1-1 0 0,0 0 1 0 0,0 0 0 0 0,1-1 0 0 0,-1 0 0 0 0,1 0 0 0 0,0-1 0 0 0,0 0 0 0 0,5 0 40 0 0,6-1-869 0 0,-1-1 1 0 0,1 0-1 0 0,-1-2 1 0 0,1 0-1 0 0,-1 0 1 0 0,0-2-1 0 0,-1 0 1 0 0,15-7 868 0 0,3-3-3141 0 0,-1-2 0 0 0,0-2 1 0 0,22-16 3140 0 0,-4 0-2238 0 0</inkml:trace>
  <inkml:trace contextRef="#ctx0" brushRef="#br0" timeOffset="1443.416">3265 279 2400 0 0,'0'-2'410'0'0,"1"1"0"0"0,-1-1-1 0 0,1 0 1 0 0,-1 0 0 0 0,0 0 0 0 0,0 1-1 0 0,0-1 1 0 0,0 0 0 0 0,0 0 0 0 0,0 0-1 0 0,-1 1 1 0 0,1-1 0 0 0,-1 0 0 0 0,1 0-1 0 0,-1 1 1 0 0,1-1 0 0 0,-1 0 0 0 0,0 1-1 0 0,0-1 1 0 0,0 1 0 0 0,0-1 0 0 0,-1 0-410 0 0,0 0 425 0 0,0 0 0 0 0,-1 0 1 0 0,1 0-1 0 0,-1 1 0 0 0,1-1 0 0 0,-1 1 1 0 0,0-1-1 0 0,0 1 0 0 0,1 0 0 0 0,-1 0 1 0 0,0 0-1 0 0,-2 0-425 0 0,-9-1 666 0 0,0 0 0 0 0,1 1 0 0 0,-1 1 0 0 0,0 0 0 0 0,-9 2-666 0 0,0 0 354 0 0,-1 1-1 0 0,0 1 0 0 0,1 1 0 0 0,0 2 0 0 0,0 0 0 0 0,1 1 0 0 0,0 2 0 0 0,0 0 0 0 0,1 1 0 0 0,0 1 0 0 0,1 1 0 0 0,0 1 0 0 0,-11 11-353 0 0,28-23 25 0 0,0 1-1 0 0,1-1 1 0 0,-1 1 0 0 0,1-1-1 0 0,-1 1 1 0 0,1 0-1 0 0,0 0 1 0 0,0 0 0 0 0,0 0-1 0 0,1 1 1 0 0,-1-1-1 0 0,1 0 1 0 0,0 1-1 0 0,0-1 1 0 0,0 1 0 0 0,0 0-1 0 0,0-1 1 0 0,1 1-1 0 0,0-1 1 0 0,0 1 0 0 0,0 0-1 0 0,0-1 1 0 0,0 1-1 0 0,1 0 1 0 0,0 0-25 0 0,1 1-1 0 0,0 1-1 0 0,1-1 1 0 0,0 0-1 0 0,0 0 1 0 0,0 0 0 0 0,0 0-1 0 0,1 0 1 0 0,0-1 0 0 0,0 0-1 0 0,0 0 1 0 0,1 0-1 0 0,-1 0 1 0 0,1 0 0 0 0,0-1-1 0 0,2 1 2 0 0,22 13-45 0 0,1-2 0 0 0,1-1 0 0 0,16 5 45 0 0,-23-11-23 0 0,-1 2 0 0 0,0 0 0 0 0,0 2 0 0 0,-1 0 0 0 0,-1 1 0 0 0,0 2 0 0 0,2 2 23 0 0,-20-14-1 0 0,0-1 0 0 0,0 0 0 0 0,-1 1 1 0 0,1-1-1 0 0,-1 1 0 0 0,0 0 1 0 0,0 0-1 0 0,0 0 0 0 0,0 0 1 0 0,0 0-1 0 0,-1 0 0 0 0,0 0 0 0 0,1 1 1 0 0,-1-1-1 0 0,0 0 0 0 0,0 1 1 0 0,-1-1-1 0 0,1 1 0 0 0,-1 0 1 0 0,0-1-1 0 0,0 1 0 0 0,0-1 0 0 0,0 1 1 0 0,-1-1-1 0 0,1 1 0 0 0,-1-1 1 0 0,0 1-1 0 0,0-1 0 0 0,0 0 1 0 0,0 1-1 0 0,-1-1 0 0 0,1 0 0 0 0,-1 0 1 0 0,0 0-1 0 0,0 0 0 0 0,0 0 1 0 0,-1 0-1 0 0,0 1 1 0 0,-8 8 7 0 0,-1 0-1 0 0,0 0 1 0 0,0-1 0 0 0,-1-1 0 0 0,-1 0 0 0 0,1-1-1 0 0,-2 0 1 0 0,1-1 0 0 0,-7 2-7 0 0,-33 14 1 0 0,-55 16-1 0 0,98-36 0 0 0,-191 59-437 0 0,162-54-3507 0 0,-1-1 1 0 0,-15 0 3943 0 0,48-7-1544 0 0,0 0 1 0 0,0-1 0 0 0,0 0-1 0 0,0-1 1 0 0,0 0-1 0 0,0 0 1 0 0,0-1 0 0 0,-2 0 1543 0 0,-6-3-2980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4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506 640 1592 0 0,'-12'-2'2110'0'0,"0"0"0"0"0,-1 2-1 0 0,1 0 1 0 0,-4 0-2110 0 0,-52 9 3947 0 0,25 1-2187 0 0,1 2 1 0 0,-3 3-1761 0 0,15-4 855 0 0,0 1 0 0 0,0 1 0 0 0,-18 12-855 0 0,40-20 80 0 0,0-1-1 0 0,0 1 1 0 0,1 1 0 0 0,0-1 0 0 0,0 1 0 0 0,0 1 0 0 0,1-1-1 0 0,0 1 1 0 0,0 0 0 0 0,0 1 0 0 0,1-1 0 0 0,0 1 0 0 0,1 0-1 0 0,0 0 1 0 0,-1 3-80 0 0,4-8 11 0 0,0-1 0 0 0,0 1-1 0 0,0 0 1 0 0,1 0 0 0 0,-1 0-1 0 0,1-1 1 0 0,0 1 0 0 0,0 0 0 0 0,0 0-1 0 0,0 0 1 0 0,0 0 0 0 0,0 0-1 0 0,1-1 1 0 0,-1 1 0 0 0,1 0-1 0 0,0 0 1 0 0,0-1 0 0 0,0 1 0 0 0,0 0-1 0 0,1-1 1 0 0,-1 1-11 0 0,1 0 2 0 0,1-1 1 0 0,-1 0-1 0 0,1 0 1 0 0,-1 0-1 0 0,1 0 1 0 0,0 0-1 0 0,-1 0 1 0 0,1-1-1 0 0,0 1 1 0 0,0-1-1 0 0,0 0 1 0 0,0 0-1 0 0,1 0 1 0 0,-1 0-1 0 0,3 0-2 0 0,9 1-13 0 0,0-1-1 0 0,1-1 1 0 0,-1 0 0 0 0,0-1-1 0 0,0 0 1 0 0,1-2-1 0 0,2 0 14 0 0,21-6-44 0 0,-1-1 0 0 0,0-3 1 0 0,0 0-1 0 0,0-4 44 0 0,-13 6-140 0 0,-1-1-1 0 0,-1-2 1 0 0,0 0 0 0 0,-1-1 0 0 0,0-2 0 0 0,7-7 140 0 0,-23 18-171 0 0,-1 0 0 0 0,0 0 0 0 0,0 0 0 0 0,0-1 0 0 0,-1 0 0 0 0,1 1 0 0 0,-2-2 0 0 0,1 1 0 0 0,-1 0 0 0 0,0-1 0 0 0,-1 1 0 0 0,0-1 0 0 0,0 0 0 0 0,0 0 0 0 0,-1-1 171 0 0,-1 6-27 0 0,0-1 0 0 0,0 1 0 0 0,0 0 0 0 0,0-1 0 0 0,0 1-1 0 0,-1-1 1 0 0,0 1 0 0 0,0 0 0 0 0,0-1 0 0 0,0 1 0 0 0,0 0 0 0 0,0 0-1 0 0,-1 0 1 0 0,0 0 0 0 0,1 0 0 0 0,-1 0 0 0 0,0 0 0 0 0,-1 1 0 0 0,1-1-1 0 0,0 1 1 0 0,-1-1 0 0 0,0 1 0 0 0,1 0 0 0 0,-1 0 0 0 0,0 0 0 0 0,0 0-1 0 0,0 1 1 0 0,0-1 0 0 0,0 1 0 0 0,0 0 0 0 0,-1 0 0 0 0,1 0 0 0 0,0 0-1 0 0,-1 0 1 0 0,-2 1 27 0 0,0-1 7 0 0,0 0 0 0 0,-1 0 0 0 0,1 1 0 0 0,0 0 0 0 0,-1 1-1 0 0,-3 0-6 0 0,8-1-1 0 0,0 0 0 0 0,-1 1-1 0 0,1-1 1 0 0,0 1 0 0 0,-1 0-1 0 0,1-1 1 0 0,0 1 0 0 0,-1 0-1 0 0,1 0 1 0 0,0 1-1 0 0,0-1 1 0 0,0 0 0 0 0,0 1-1 0 0,0-1 1 0 0,1 1 0 0 0,-1 0-1 0 0,0 0 1 0 0,1 0 1 0 0,0-2-13 0 0,1 0 0 0 0,-1 1 0 0 0,1-1 0 0 0,0 1 0 0 0,0-1 1 0 0,-1 1-1 0 0,1-1 0 0 0,0 1 0 0 0,0 0 0 0 0,0-1 0 0 0,-1 1 0 0 0,1-1 0 0 0,0 1 0 0 0,0-1 1 0 0,0 1-1 0 0,0-1 0 0 0,0 1 0 0 0,0 0 0 0 0,0-1 0 0 0,0 1 0 0 0,0-1 0 0 0,1 1 0 0 0,-1-1 1 0 0,0 1-1 0 0,0-1 0 0 0,0 1 0 0 0,1-1 0 0 0,-1 1 0 0 0,0-1 0 0 0,1 1 0 0 0,-1-1 0 0 0,0 1 13 0 0,19 7-1952 0 0,-13-7 1089 0 0,-1 0 1 0 0,0-1 0 0 0,1 1-1 0 0,-1-1 1 0 0,0-1 0 0 0,1 1-1 0 0,1-1 863 0 0,53-22-5437 0 0,-23 5 3329 0 0</inkml:trace>
  <inkml:trace contextRef="#ctx0" brushRef="#br0" timeOffset="188.218">1084 0 348 0 0,'-20'37'5169'0'0,"-2"0"1"0"0,-15 17-5170 0 0,12-19 2555 0 0,3 1 1 0 0,-10 19-2556 0 0,10-10-14 0 0,1 1 0 0 0,2 0 0 0 0,3 2-1 0 0,1 0 1 0 0,3 1 0 0 0,1 0 0 0 0,-1 37 14 0 0,11-86-24 0 0,1 11-1096 0 0,-1-1-1 0 0,-1 1 1 0 0,0-1-1 0 0,-1 2 1121 0 0,2-9-404 0 0,0-1-1 0 0,1 0 1 0 0,-1 0-1 0 0,0 1 1 0 0,0-1 0 0 0,-1 0-1 0 0,1 0 1 0 0,0 0-1 0 0,-1 0 1 0 0,1 0-1 0 0,-1 0 1 0 0,1-1 0 0 0,-1 1-1 0 0,0-1 1 0 0,0 1-1 0 0,0-1 1 0 0,0 1 0 0 0,0-1-1 0 0,0 0 1 0 0,0 0-1 0 0,-1 0 405 0 0,-15 2-2192 0 0</inkml:trace>
  <inkml:trace contextRef="#ctx0" brushRef="#br0" timeOffset="374.121">518 640 24 0 0,'0'0'598'0'0,"1"1"1"0"0,-1-1-1 0 0,1 1 0 0 0,-1-1 1 0 0,1 1-1 0 0,-1-1 0 0 0,1 1 1 0 0,0-1-1 0 0,-1 0 0 0 0,1 1 0 0 0,0-1 1 0 0,-1 0-1 0 0,1 0 0 0 0,0 1 1 0 0,-1-1-1 0 0,1 0 0 0 0,0 0 1 0 0,-1 0-1 0 0,1 0 0 0 0,0 0 1 0 0,0 0-1 0 0,-1 0 0 0 0,1 0 1 0 0,0 0-1 0 0,-1 0 0 0 0,1 0 0 0 0,0 0 1 0 0,-1-1-1 0 0,1 1 0 0 0,0 0 1 0 0,-1 0-1 0 0,1-1-598 0 0,9-1-878 0 0,456-106 1160 0 0,-154 39-8466 0 0,-125 26 1680 0 0,-90 19 3942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3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1728 0 0,'6'10'557'0'0,"-1"1"0"0"0,-1-1-1 0 0,0 1 1 0 0,-1 0 0 0 0,0 0 0 0 0,0 1 0 0 0,-1-1-1 0 0,-1 0 1 0 0,0 1 0 0 0,0-1 0 0 0,-1 4-557 0 0,-2 24 1264 0 0,-2-1 0 0 0,-6 27-1264 0 0,7-42-7 0 0,-23 122 40 0 0,-6-2-1 0 0,-6-2 1 0 0,-6-1-1 0 0,-56 117-32 0 0,92-237-218 0 0,-27 52-1254 0 0,32-67 1041 0 0,0 1 0 0 0,-1-1 0 0 0,0 1 0 0 0,0-1 0 0 0,0-1 0 0 0,-1 1 0 0 0,0 0 0 0 0,0-1 0 0 0,0 0 0 0 0,-2 1 431 0 0,-12 1-2034 0 0,2-12 260 0 0</inkml:trace>
  <inkml:trace contextRef="#ctx0" brushRef="#br0" timeOffset="285.14">68 457 112 0 0,'35'-42'2108'0'0,"21"-25"6122"0"0,13-9-8230 0 0,-47 54 686 0 0,0 2-1 0 0,1 1 0 0 0,1 1 0 0 0,1 0 1 0 0,10-3-686 0 0,-10 7 35 0 0,1 1 0 0 0,1 1 0 0 0,0 1 0 0 0,0 2 1 0 0,1 0-1 0 0,0 2 0 0 0,1 1 0 0 0,-1 2 1 0 0,1 0-1 0 0,14 2-35 0 0,-28 2 4 0 0,1 0 0 0 0,-1 1 0 0 0,0 1 0 0 0,0 0 1 0 0,0 2-1 0 0,0-1 0 0 0,-1 2 0 0 0,1 0 0 0 0,-1 1 1 0 0,0 0-1 0 0,-1 1 0 0 0,1 0 0 0 0,-1 1 0 0 0,-1 1 1 0 0,0 0-1 0 0,0 1 0 0 0,-1 0 0 0 0,0 0 0 0 0,0 2 1 0 0,6 8-5 0 0,-4-2 2 0 0,-1 1 1 0 0,-1 0 0 0 0,-1 1 0 0 0,0-1-1 0 0,-2 2 1 0 0,0 0 0 0 0,-1 0 0 0 0,-2 0 0 0 0,0 0-1 0 0,-1 1 1 0 0,-1 0 0 0 0,-1 0 0 0 0,-1 0-1 0 0,0 0 1 0 0,-2 0 0 0 0,-3 15-3 0 0,1-11 5 0 0,-2 1 0 0 0,-1-1 0 0 0,-1 0 0 0 0,-1-1-1 0 0,-1 1 1 0 0,-2-2 0 0 0,0 1 0 0 0,-1-2 0 0 0,-2 0 0 0 0,0 0 0 0 0,-2-1 0 0 0,0-1 0 0 0,-13 12-5 0 0,1-4-8 0 0,-2-1 1 0 0,-1-2-1 0 0,-1-1 1 0 0,-2-1-1 0 0,0-2 1 0 0,-1-1-1 0 0,-1-2 1 0 0,-1-2 0 0 0,-1-1-1 0 0,0-2 1 0 0,-39 9 7 0 0,68-21-150 0 0,-1 0 0 0 0,0 0 0 0 0,0-1 0 0 0,1-1 0 0 0,-1 0 0 0 0,0 0 1 0 0,0-1-1 0 0,0 0 0 0 0,0-1 0 0 0,1 0 0 0 0,-1 0 0 0 0,1-1 0 0 0,-3-1 150 0 0,7 2-315 0 0,0-1-1 0 0,0 0 0 0 0,1 0 0 0 0,-1 0 0 0 0,0 0 0 0 0,1-1 1 0 0,0 1-1 0 0,0-1 0 0 0,0-1 0 0 0,0 1 0 0 0,1 0 1 0 0,0-1-1 0 0,0 1 0 0 0,0-1 0 0 0,0 0 0 0 0,1 0 0 0 0,0 0 1 0 0,0-1-1 0 0,0 1 0 0 0,0 0 0 0 0,1-1 0 0 0,0 1 0 0 0,0-5 316 0 0,0-36-2182 0 0,7-4 322 0 0</inkml:trace>
  <inkml:trace contextRef="#ctx0" brushRef="#br0" timeOffset="747.537">1221 726 856 0 0,'41'4'1861'0'0,"0"-1"0"0"0,0-1 0 0 0,0-3 0 0 0,15-3-1861 0 0,-41 3 85 0 0,0-1 1 0 0,-1-1 0 0 0,1 0 0 0 0,-1-1-1 0 0,0-1 1 0 0,0 0 0 0 0,-1-1 0 0 0,0-1-1 0 0,0 0 1 0 0,0 0 0 0 0,0-1-1 0 0,-1-1 1 0 0,9-9-86 0 0,-18 16 33 0 0,0-1 1 0 0,-1 0-1 0 0,1 0 0 0 0,-1 0 0 0 0,0 0 1 0 0,1 0-1 0 0,-2-1 0 0 0,1 1 0 0 0,0-1 0 0 0,-1 1 1 0 0,1-1-1 0 0,-1 0 0 0 0,0 1 0 0 0,0-1 1 0 0,-1 0-1 0 0,1 0 0 0 0,-1 0 0 0 0,0 1 0 0 0,0-1 1 0 0,0 0-1 0 0,0-2-33 0 0,-1 4 20 0 0,0-1 0 0 0,0 1-1 0 0,0-1 1 0 0,0 1 0 0 0,0-1 0 0 0,0 1 0 0 0,-1 0 0 0 0,1 0 0 0 0,-1 0 0 0 0,0 0-1 0 0,0 0 1 0 0,1 0 0 0 0,-1 0 0 0 0,0 0 0 0 0,-1 1 0 0 0,1-1 0 0 0,0 1-1 0 0,0-1 1 0 0,-1 1 0 0 0,1 0 0 0 0,-1 0 0 0 0,1 0 0 0 0,-1 0 0 0 0,1 1-1 0 0,-1-1 1 0 0,1 1 0 0 0,-1-1 0 0 0,0 1 0 0 0,1 0 0 0 0,-1 0 0 0 0,-2 0-20 0 0,-6 1 37 0 0,0 0 1 0 0,0 0 0 0 0,1 1 0 0 0,-1 0-1 0 0,0 1 1 0 0,1 0 0 0 0,-1 1-1 0 0,1 0 1 0 0,0 1 0 0 0,0 0 0 0 0,1 1-1 0 0,-1 0 1 0 0,-7 6-38 0 0,6-3 93 0 0,-1 0 0 0 0,1 0 0 0 0,1 1 0 0 0,0 1 0 0 0,0 0 0 0 0,1 0 0 0 0,1 1 0 0 0,0 0 0 0 0,0 1 0 0 0,-1 4-93 0 0,5-8 22 0 0,1-1-1 0 0,0 0 1 0 0,0 1 0 0 0,1-1 0 0 0,0 1-1 0 0,1 0 1 0 0,0 0 0 0 0,0 0 0 0 0,1-1 0 0 0,0 1-1 0 0,1 0 1 0 0,0 0 0 0 0,0 0 0 0 0,0 0 0 0 0,1-1-1 0 0,1 1 1 0 0,1 2-22 0 0,-1-4 7 0 0,0 0 0 0 0,1 0 0 0 0,-1-1 0 0 0,2 1 0 0 0,-1-1 1 0 0,1 0-1 0 0,0 0 0 0 0,0 0 0 0 0,1-1 0 0 0,-1 0 0 0 0,1 0 0 0 0,1 0 0 0 0,-1-1 0 0 0,0 0 0 0 0,1 0 0 0 0,0-1 0 0 0,0 1 0 0 0,0-1 0 0 0,8 1-7 0 0,-2 0 2 0 0,0-1 0 0 0,0 0-1 0 0,1-1 1 0 0,-1 0-1 0 0,1-1 1 0 0,-1-1-1 0 0,1 0 1 0 0,-1-1-1 0 0,1 0 1 0 0,-1-1 0 0 0,1-1-1 0 0,5-2-1 0 0,0-1-3 0 0,-1-1-1 0 0,0-1 1 0 0,0 0-1 0 0,0-2 1 0 0,-2 0-1 0 0,1-1 1 0 0,-1 0-1 0 0,1-3 4 0 0,28-27-2 0 0,-2-2 0 0 0,-1-2 0 0 0,-3-2-1 0 0,33-52 3 0 0,-34 41 149 0 0,-38 58-146 0 0,0 0 0 0 0,0 0 0 0 0,0 0 0 0 0,0 0 0 0 0,1 0 0 0 0,-1 0 0 0 0,0-1 0 0 0,0 1 0 0 0,0 0 0 0 0,0 0 0 0 0,0 0 0 0 0,0 0 0 0 0,0 0 0 0 0,0 0 0 0 0,0 0 1 0 0,1-1-1 0 0,-1 1 0 0 0,0 0 0 0 0,0 0 0 0 0,0 0 0 0 0,0 0 0 0 0,0 0 0 0 0,0 0 0 0 0,1 0 0 0 0,-1 0 0 0 0,0 0 0 0 0,0 0 0 0 0,0 0 0 0 0,0 0 0 0 0,0 0 1 0 0,1 0-1 0 0,-1 0 0 0 0,0 0 0 0 0,0 0 0 0 0,0 0 0 0 0,0 0 0 0 0,0 0 0 0 0,1 0 0 0 0,-1 0 0 0 0,0 0 0 0 0,0 0 0 0 0,0 0 0 0 0,0 0 0 0 0,0 0 0 0 0,0 0 0 0 0,1 0 1 0 0,-1 1-1 0 0,0-1 0 0 0,0 0 0 0 0,0 0 0 0 0,0 0 0 0 0,0 0-3 0 0,5 11 88 0 0,-1 13-4 0 0,1 55-3 0 0,-2-33-81 0 0,8 42 0 0 0,-9-75-19 0 0,1 0-1 0 0,0 0 1 0 0,1-1 0 0 0,1 1-1 0 0,0-1 1 0 0,1 0-1 0 0,0 0 1 0 0,7 9 19 0 0,-12-18-159 0 0,1 0 0 0 0,1-1-1 0 0,-1 1 1 0 0,0 0 0 0 0,1-1 0 0 0,-1 1 0 0 0,1-1-1 0 0,0 0 1 0 0,-1 0 0 0 0,1 0 0 0 0,0 0 0 0 0,0-1 0 0 0,1 1-1 0 0,-1-1 1 0 0,0 1 0 0 0,0-1 0 0 0,1 0 0 0 0,-1-1 0 0 0,1 1-1 0 0,-1 0 1 0 0,1-1 0 0 0,-1 0 0 0 0,1 0 0 0 0,-1 0-1 0 0,1 0 1 0 0,-1-1 0 0 0,1 1 0 0 0,0-1 159 0 0,5-2-682 0 0,0 0 0 0 0,-1-1 0 0 0,1 0-1 0 0,-1 0 1 0 0,0-1 0 0 0,-1 0 0 0 0,1 0 0 0 0,-1-1 0 0 0,0 0-1 0 0,3-3 683 0 0,23-24-1669 0 0</inkml:trace>
  <inkml:trace contextRef="#ctx0" brushRef="#br0" timeOffset="1026.365">2668 417 28 0 0,'-81'41'8024'0'0,"14"-8"1435"0"0,-26 20-9459 0 0,72-39 319 0 0,0 0 0 0 0,2 1 0 0 0,0 1 0 0 0,1 1-1 0 0,0 1 1 0 0,-4 6-319 0 0,19-20 25 0 0,-1 1-1 0 0,1-1 1 0 0,0 0-1 0 0,0 1 0 0 0,1 0 1 0 0,-1 0-1 0 0,1-1 1 0 0,0 1-1 0 0,0 1 0 0 0,1-1 1 0 0,0 0-1 0 0,0 0 0 0 0,0 0 1 0 0,0 1-1 0 0,1-1 1 0 0,0 0-1 0 0,0 4-24 0 0,1-4 5 0 0,0-1 1 0 0,0 1-1 0 0,1-1 1 0 0,-1 1-1 0 0,1-1 0 0 0,0 0 1 0 0,0 0-1 0 0,0 0 0 0 0,1 0 1 0 0,0 0-1 0 0,0 0 1 0 0,0-1-1 0 0,0 1 0 0 0,0-1 1 0 0,1 0-1 0 0,-1 0 0 0 0,1 0 1 0 0,0 0-1 0 0,0-1 1 0 0,1 1-7 0 0,16 8-13 0 0,1-1-1 0 0,1-1 0 0 0,-1-1 0 0 0,2-1 0 0 0,-1-1 1 0 0,1-1-1 0 0,10 0 15 0 0,-5 0-21 0 0,0 1 0 0 0,0 2 0 0 0,-1 1 0 0 0,13 5 21 0 0,-39-13 0 0 0,1 0-1 0 0,-1 0 1 0 0,0 0-1 0 0,0 0 1 0 0,0 1-1 0 0,1-1 1 0 0,-1 0-1 0 0,0 1 1 0 0,-1-1-1 0 0,1 1 1 0 0,0 0-1 0 0,0 0 1 0 0,-1 0-1 0 0,1 0 1 0 0,-1 0-1 0 0,0 0 1 0 0,1 0-1 0 0,-1 0 1 0 0,0 1-1 0 0,0-1 1 0 0,0 0-1 0 0,0 2 1 0 0,-1-1 1 0 0,0 0-1 0 0,-1 0 1 0 0,1 0-1 0 0,0-1 1 0 0,-1 1-1 0 0,0 0 1 0 0,0 0 0 0 0,0 0-1 0 0,0-1 1 0 0,0 1-1 0 0,0 0 1 0 0,-1-1-1 0 0,1 1 1 0 0,-1-1-1 0 0,0 1 1 0 0,1-1-1 0 0,-1 0 1 0 0,-2 1-1 0 0,-5 7 14 0 0,-1-1 0 0 0,0 0 0 0 0,-1-1 0 0 0,0 0 0 0 0,0-1 0 0 0,-1 0 0 0 0,0-1-1 0 0,0 0 1 0 0,-1-1 0 0 0,1 0 0 0 0,-5 0-14 0 0,6-1-168 0 0,0-1 0 0 0,-1-1 0 0 0,1 0 0 0 0,-1 0 0 0 0,1-1 0 0 0,-1-1-1 0 0,0 0 1 0 0,1 0 0 0 0,-1-1 0 0 0,0-1 0 0 0,1 0 0 0 0,-1 0 0 0 0,0-2 168 0 0,8 3-399 0 0,1 0 1 0 0,-1-1 0 0 0,0 0-1 0 0,1 0 1 0 0,-1 0 0 0 0,1 0 0 0 0,-1-1-1 0 0,1 1 1 0 0,0-1 0 0 0,0 0-1 0 0,0 0 1 0 0,1 0 0 0 0,-1 0-1 0 0,1 0 1 0 0,0-1 0 0 0,-1 1 0 0 0,2-1-1 0 0,-1 0 1 0 0,-1-2 398 0 0,1 0-639 0 0,1 0 0 0 0,-1-1 0 0 0,1 1 0 0 0,0 0 0 0 0,1-1 0 0 0,-1 1 0 0 0,1-1 0 0 0,1 1 0 0 0,-1 0 0 0 0,1-1 0 0 0,0 1 0 0 0,1-3 639 0 0,9-28-1846 0 0</inkml:trace>
  <inkml:trace contextRef="#ctx0" brushRef="#br0" timeOffset="1197.382">2971 566 1476 0 0,'4'1'419'0'0,"0"-1"-1"0"0,-1 1 1 0 0,1 0-1 0 0,0 0 1 0 0,0 0 0 0 0,-1 1-1 0 0,1-1 1 0 0,-1 1-1 0 0,0 0 1 0 0,1 0 0 0 0,-1 0-1 0 0,0 0 1 0 0,2 3-419 0 0,-3-3 229 0 0,-1 0 1 0 0,1 1-1 0 0,-1-1 1 0 0,0 1-1 0 0,0-1 0 0 0,0 1 1 0 0,0 0-1 0 0,-1-1 1 0 0,1 1-1 0 0,-1 0 1 0 0,1 0-1 0 0,-1-1 1 0 0,0 1-1 0 0,0 0 1 0 0,0 0-1 0 0,-1-1 1 0 0,1 1-1 0 0,-1 0 1 0 0,1-1-1 0 0,-1 1-229 0 0,-5 20 353 0 0,-1-1-1 0 0,-1 0 1 0 0,0 0-1 0 0,-2-1 1 0 0,-1 0-1 0 0,-6 10-352 0 0,5-10 255 0 0,0 0 0 0 0,2 1 0 0 0,0 1-1 0 0,2 0 1 0 0,-5 19-255 0 0,13-42-95 0 0,-1 1 1 0 0,1 0-1 0 0,0 0 0 0 0,-1-1 0 0 0,1 1 1 0 0,0 0-1 0 0,0 0 0 0 0,0-1 0 0 0,-1 1 1 0 0,1 0-1 0 0,0 0 0 0 0,0 0 1 0 0,0-1-1 0 0,0 1 0 0 0,0 0 0 0 0,0 0 1 0 0,1 0-1 0 0,-1-1 0 0 0,0 1 0 0 0,0 0 1 0 0,1 0-1 0 0,-1-1 0 0 0,0 1 0 0 0,1 0 1 0 0,-1-1-1 0 0,0 1 0 0 0,1 0 95 0 0,14-13-4014 0 0,15-34-1116 0 0,-11 10 2900 0 0</inkml:trace>
  <inkml:trace contextRef="#ctx0" brushRef="#br0" timeOffset="1453.592">3523 264 2088 0 0,'1'3'462'0'0,"0"1"0"0"0,0-1-1 0 0,0 0 1 0 0,0 0 0 0 0,-1 1-1 0 0,0-1 1 0 0,1 0 0 0 0,-1 1-1 0 0,0-1 1 0 0,-1 0 0 0 0,1 1-1 0 0,-1-1 1 0 0,1 0 0 0 0,-1 0-1 0 0,0 1 1 0 0,-1-1-462 0 0,-23 55 2446 0 0,13-34-2002 0 0,-110 216-295 0 0,-52 63-149 0 0,168-291-287 0 0,-27 39-1475 0 0,31-49 1479 0 0,1 0-1 0 0,-1 0 1 0 0,1 0-1 0 0,-1 0 1 0 0,0 0-1 0 0,0-1 0 0 0,0 1 1 0 0,1 0-1 0 0,-2-1 1 0 0,1 0-1 0 0,0 0 0 0 0,0 1 1 0 0,0-1-1 0 0,-1 0 1 0 0,1-1-1 0 0,0 1 1 0 0,-1 0-1 0 0,1-1 0 0 0,-1 1 1 0 0,0-1 283 0 0,-8-4-1992 0 0,5-6 290 0 0</inkml:trace>
  <inkml:trace contextRef="#ctx0" brushRef="#br0" timeOffset="1778.6">3155 761 308 0 0,'29'-24'2089'0'0,"1"0"0"0"0,1 3 0 0 0,17-10-2089 0 0,-8 9 604 0 0,0 1-1 0 0,1 3 0 0 0,0 1 1 0 0,34-7-604 0 0,-69 22 74 0 0,0 0 0 0 0,0 1 0 0 0,0 0 1 0 0,0 0-1 0 0,0 0 0 0 0,0 1 0 0 0,1 0 0 0 0,-1 0 0 0 0,0 1 1 0 0,0-1-1 0 0,0 1-74 0 0,-4 0 103 0 0,0 0 0 0 0,0-1 1 0 0,0 1-1 0 0,-1 0 0 0 0,1 0 0 0 0,0 0 0 0 0,-1 0 1 0 0,1 0-1 0 0,-1 1 0 0 0,1-1 0 0 0,-1 0 1 0 0,0 1-1 0 0,1-1 0 0 0,-1 1 0 0 0,0-1 1 0 0,0 1-1 0 0,0 0 0 0 0,0 0 0 0 0,-1-1 0 0 0,1 1 1 0 0,0 0-1 0 0,-1 0 0 0 0,1 0 0 0 0,-1 0 1 0 0,1-1-1 0 0,-1 1 0 0 0,0 0 0 0 0,0 0 1 0 0,0 0-1 0 0,0 0 0 0 0,0 0 0 0 0,0 0 0 0 0,-1 0 1 0 0,1 0-1 0 0,-1 1-103 0 0,-3 16 1300 0 0,0-1 1 0 0,-1 0-1 0 0,-1 1-1300 0 0,-12 43 2081 0 0,18-61-2071 0 0,0 1 1 0 0,0-1 0 0 0,-1 0-1 0 0,1 1 1 0 0,0-1 0 0 0,1 1-1 0 0,-1-1 1 0 0,0 0-1 0 0,0 1 1 0 0,0-1 0 0 0,1 0-1 0 0,-1 1 1 0 0,1-1 0 0 0,-1 0-1 0 0,1 1 1 0 0,0-1-1 0 0,-1 0 1 0 0,1 0 0 0 0,0 0-1 0 0,0 0 1 0 0,0 0 0 0 0,0 0-1 0 0,0 0 1 0 0,0 0-1 0 0,0 0 1 0 0,0 0 0 0 0,0 0-1 0 0,0 0 1 0 0,0-1 0 0 0,1 1-1 0 0,-1-1 1 0 0,0 1-1 0 0,1-1 1 0 0,-1 1 0 0 0,0-1-1 0 0,1 0 1 0 0,-1 1 0 0 0,0-1-1 0 0,1 0 1 0 0,-1 0-1 0 0,0 0 1 0 0,1 0-11 0 0,6 0-1 0 0,1 1 0 0 0,-1-2 1 0 0,0 1-1 0 0,0-1 0 0 0,1 0 0 0 0,2-2 1 0 0,36-10-61 0 0,-1-3-1 0 0,27-13 62 0 0,-11 4-48 0 0,-62 24 48 0 0,1 1 0 0 0,0 0 0 0 0,0-1 0 0 0,0 1 0 0 0,0-1 0 0 0,0 1 0 0 0,0 0-1 0 0,0 0 1 0 0,0-1 0 0 0,0 1 0 0 0,0 0 0 0 0,0 0 0 0 0,0 0 0 0 0,0 0-1 0 0,0 0 1 0 0,0 1 0 0 0,0-1 0 0 0,0 0 0 0 0,0 0 0 0 0,0 1 0 0 0,0-1 0 0 0,0 1 0 0 0,0-1 2 0 0,-1 1 0 0 0,1-1 0 0 0,-1 1 0 0 0,0 0 0 0 0,1-1 0 0 0,-1 1 0 0 0,0 0 0 0 0,0 0 0 0 0,0-1 0 0 0,0 1 0 0 0,1 0 0 0 0,-1 0 0 0 0,0-1 0 0 0,0 1 0 0 0,0 0 0 0 0,0-1 0 0 0,-1 1 0 0 0,1 0 0 0 0,0 0 0 0 0,0-1 0 0 0,0 1 0 0 0,-1 0-2 0 0,-19 43 94 0 0,-132 202 952 0 0,-30 20-1046 0 0,177-260-3 0 0,-6 9-26 0 0,1 0 0 0 0,0 1 1 0 0,1 1-1 0 0,0 0 0 0 0,1 1 29 0 0,7-17-12 0 0,1 0 0 0 0,-1-1 1 0 0,1 1-1 0 0,0 0 0 0 0,0 0 0 0 0,-1-1 0 0 0,1 1 0 0 0,0 0 0 0 0,0 0 0 0 0,0 0 0 0 0,0-1 1 0 0,0 1-1 0 0,0 0 0 0 0,0 0 0 0 0,0 0 0 0 0,0 0 0 0 0,0-1 0 0 0,0 1 0 0 0,0 0 0 0 0,1 0 0 0 0,-1 0 1 0 0,0-1-1 0 0,1 1 0 0 0,-1 0 0 0 0,0-1 0 0 0,1 1 0 0 0,-1 0 0 0 0,1-1 0 0 0,-1 1 0 0 0,1 0 1 0 0,-1-1-1 0 0,1 1 0 0 0,0-1 0 0 0,-1 1 0 0 0,1-1 0 0 0,0 1 0 0 0,-1-1 0 0 0,1 1 0 0 0,0-1 1 0 0,0 0-1 0 0,-1 0 0 0 0,1 1 0 0 0,0-1 0 0 0,0 0 0 0 0,0 0 0 0 0,0 0 0 0 0,-1 0 0 0 0,1 0 1 0 0,0 0-1 0 0,0 0 0 0 0,0 0 0 0 0,-1 0 0 0 0,1 0 0 0 0,0 0 0 0 0,0-1 12 0 0,7 1-234 0 0,0-2 0 0 0,0 1 0 0 0,-1-1 0 0 0,1 0 0 0 0,2-1 234 0 0,44-18-2818 0 0,0-3-1 0 0,-1-2 1 0 0,9-8 2818 0 0,150-99-6988 0 0,-174 109 6209 0 0,61-41-1060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3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12 0 0,'15'3'9558'0'0,"0"4"-5287"0"0,32 28-5188 0 0,-30-20 1959 0 0,163 129 227 0 0,40 50-1269 0 0,-192-167-435 0 0,-1 2 0 0 0,5 9 435 0 0,4 16-2909 0 0,-31-44 1236 0 0,0-1-1 0 0,-1 1 0 0 0,0-1 1 0 0,1 10 1673 0 0,-3-2-2430 0 0,-5-4 526 0 0</inkml:trace>
  <inkml:trace contextRef="#ctx0" brushRef="#br0" timeOffset="296.312">445 810 1732 0 0,'-51'27'8754'0'0,"33"-17"-8232"0"0,0-1 0 0 0,1 2 0 0 0,0 0 0 0 0,-1 3-522 0 0,-24 21 293 0 0,2 1 0 0 0,-33 40-293 0 0,61-63-118 0 0,1 0 1 0 0,1 1-1 0 0,0 0 0 0 0,1 0 0 0 0,1 1 0 0 0,0 1 0 0 0,1-1 0 0 0,1 1 0 0 0,1 1 1 0 0,0-1-1 0 0,-1 6 118 0 0,6-21-269 0 0,0 1 0 0 0,-1 0 1 0 0,1 0-1 0 0,0-1 0 0 0,0 1 1 0 0,0 0-1 0 0,0 0 0 0 0,0 0 1 0 0,0 0-1 0 0,1-1 0 0 0,-1 1 1 0 0,1 0-1 0 0,-1 0 0 0 0,1-1 1 0 0,-1 1-1 0 0,2 1 269 0 0,-1-2-212 0 0,0-1 1 0 0,-1 1-1 0 0,1 0 0 0 0,0-1 1 0 0,0 1-1 0 0,0-1 0 0 0,0 1 0 0 0,0-1 1 0 0,0 0-1 0 0,0 1 0 0 0,0-1 1 0 0,0 0-1 0 0,0 0 0 0 0,0 0 1 0 0,0 1-1 0 0,1-1 0 0 0,-1 0 0 0 0,0-1 1 0 0,0 1-1 0 0,0 0 0 0 0,0 0 1 0 0,0 0-1 0 0,0-1 0 0 0,0 1 1 0 0,0 0-1 0 0,0-1 0 0 0,0 1 0 0 0,1-1 212 0 0,18-7-1557 0 0</inkml:trace>
  <inkml:trace contextRef="#ctx0" brushRef="#br0" timeOffset="480.309">802 957 152 0 0,'2'20'2232'0'0,"-6"-1"420"0"0,-1-6 189 0 0,-7 0 47 0 0,1 3-1236 0 0,-1 1-900 0 0,0 2-412 0 0,3-2-196 0 0,0 2-84 0 0,2-3-56 0 0,2-1-76 0 0,3 0-368 0 0,2-5-636 0 0,0-10-996 0 0,0 0-488 0 0,2-2-161 0 0,3-8 253 0 0,2-7 600 0 0</inkml:trace>
  <inkml:trace contextRef="#ctx0" brushRef="#br0" timeOffset="652.245">986 692 48 0 0,'-12'9'2284'0'0,"1"-3"476"0"0,-1-6 217 0 0,0 4 95 0 0,3-2-1208 0 0,0 2-1008 0 0,6 1-484 0 0,3 1-236 0 0,5 0-168 0 0,2 3-388 0 0,2-1-532 0 0,3 3-896 0 0,0-5-688 0 0,2 0-244 0 0,-3-2 203 0 0,1 0 453 0 0</inkml:trace>
  <inkml:trace contextRef="#ctx0" brushRef="#br0" timeOffset="887.283">1559 665 1024 0 0,'-20'14'4490'0'0,"-1"0"-1"0"0,0-1 1 0 0,-22 8-4490 0 0,17-8 2145 0 0,1 1 1 0 0,-11 9-2146 0 0,22-14 126 0 0,1 1-1 0 0,1 0 1 0 0,0 1 0 0 0,1 1-1 0 0,0 0 1 0 0,0 0-1 0 0,-5 11-125 0 0,12-18-15 0 0,0 1 1 0 0,1 0-1 0 0,0 0 0 0 0,1 0 0 0 0,-1 0 1 0 0,1 0-1 0 0,0 1 0 0 0,0-1 0 0 0,1 1 1 0 0,0-1-1 0 0,0 1 0 0 0,1 0 1 0 0,0-1-1 0 0,0 1 0 0 0,0-1 0 0 0,1 1 1 0 0,0 0-1 0 0,0-1 0 0 0,2 7 15 0 0,1-3-649 0 0,0 1 0 0 0,1-1 0 0 0,0 0 0 0 0,1 0 0 0 0,5 8 649 0 0,-3-8-1777 0 0,-1-1-1 0 0,1 0 1 0 0,1 0-1 0 0,0-1 1 0 0,0 0-1 0 0,1 0 1 0 0,0-1-1 0 0,5 3 1778 0 0,2 0-1802 0 0</inkml:trace>
  <inkml:trace contextRef="#ctx0" brushRef="#br0" timeOffset="1139.837">1620 1126 2104 0 0,'-11'-49'12660'0'0,"8"4"-8173"0"0,4 36-4403 0 0,1 0-1 0 0,-1 0 0 0 0,2 1 0 0 0,-1-1 1 0 0,1 1-1 0 0,0 0 0 0 0,1-1 0 0 0,0 1 0 0 0,3-6-83 0 0,9-11-3 0 0,0 1 0 0 0,1 0-1 0 0,2 0 1 0 0,0 2 0 0 0,1 1-1 0 0,1 0 1 0 0,1 2 0 0 0,1 0-1 0 0,1 1 1 0 0,1 2 0 0 0,0 0-1 0 0,1 2 1 0 0,0 1 0 0 0,22-8 3 0 0,-42 19 1 0 0,0 0 1 0 0,1 1-1 0 0,0-1 0 0 0,-1 1 1 0 0,1 0-1 0 0,-1 1 1 0 0,7 0-2 0 0,-12 0 1 0 0,1 0 0 0 0,-1 0 1 0 0,1 0-1 0 0,-1 0 0 0 0,0 0 1 0 0,1 1-1 0 0,-1-1 0 0 0,0 0 1 0 0,1 1-1 0 0,-1-1 0 0 0,0 1 1 0 0,0 0-1 0 0,0-1 0 0 0,1 1 1 0 0,-1 0-1 0 0,0 0 0 0 0,0 0 1 0 0,0 0-1 0 0,0 0 0 0 0,0 0 1 0 0,0 0-1 0 0,-1 0 0 0 0,1 0 1 0 0,0 0-1 0 0,0 0 0 0 0,-1 1 1 0 0,1-1-1 0 0,-1 0 0 0 0,1 0 1 0 0,-1 1-1 0 0,0-1 0 0 0,1 0 1 0 0,-1 1-1 0 0,0-1 0 0 0,0 1 1 0 0,0-1-1 0 0,0 0 1 0 0,0 1-1 0 0,0-1 0 0 0,0 1-1 0 0,-4 22 11 0 0,-1 0 0 0 0,-1-1 0 0 0,-1 0 0 0 0,-1 0 0 0 0,-1 0 0 0 0,-1-1 0 0 0,-4 4-11 0 0,-18 47-40 0 0,18-31-138 0 0,-8 20-982 0 0,20-57 244 0 0,-1 0 0 0 0,1 0 0 0 0,-1 0 0 0 0,0-1 0 0 0,0 1 0 0 0,-1-1 0 0 0,1 1 0 0 0,-1-1 0 0 0,-3 2 916 0 0,6-5-324 0 0,0-1 0 0 0,0 1 1 0 0,0 0-1 0 0,0-1 0 0 0,0 1 0 0 0,0-1 0 0 0,0 0 0 0 0,0 1 0 0 0,0-1 0 0 0,0 0 0 0 0,0 0 0 0 0,0 1 0 0 0,0-1 0 0 0,0 0 0 0 0,0 0 0 0 0,0 0 0 0 0,-1 0 1 0 0,1 0-1 0 0,0-1 0 0 0,0 1 324 0 0,-15-3-2566 0 0</inkml:trace>
  <inkml:trace contextRef="#ctx0" brushRef="#br0" timeOffset="1448.923">1764 944 572 0 0,'19'2'1920'0'0,"-1"-2"244"0"0,1-4 117 0 0,2-2-361 0 0,2-5-932 0 0,5 1-548 0 0,0-1-280 0 0,3-1-256 0 0,-3-3-264 0 0,2 0-384 0 0,0-2-500 0 0,-4-4-564 0 0,-3 0-141 0 0,0-2 85 0 0,-4-2 304 0 0</inkml:trace>
  <inkml:trace contextRef="#ctx0" brushRef="#br0" timeOffset="1747.696">2428 275 124 0 0,'4'21'1927'0'0,"0"0"0"0"0,-2 0-1 0 0,0 1 1 0 0,-2-1 0 0 0,0 8-1927 0 0,0 10 1524 0 0,1 4 589 0 0,-1 0-1 0 0,-2 0 1 0 0,-2 0 0 0 0,-9 38-2113 0 0,6-54 161 0 0,0 0 0 0 0,-2 0 1 0 0,-2-1-1 0 0,0 0 0 0 0,-1-1 0 0 0,-2 0 0 0 0,-12 17-161 0 0,-2-1-835 0 0,-3-2 0 0 0,0 0 0 0 0,-29 25 835 0 0,36-42-3002 0 0,-2 0 1 0 0,-15 10 3001 0 0,20-18-3401 0 0,0-1 1 0 0,-1-1 0 0 0,-16 6 3400 0 0,11-7-1912 0 0</inkml:trace>
  <inkml:trace contextRef="#ctx0" brushRef="#br0" timeOffset="1996.531">31 1793 432 0 0,'-7'10'6138'0'0,"14"-12"1771"0"0,13-5-4501 0 0,233-44 581 0 0,218-13-3989 0 0,261 27-293 0 0,-672 36 84 0 0,145-3-4374 0 0,-141 0-1999 0 0,0-3 0 0 0,9-4 6582 0 0,-37 3-2595 0 0</inkml:trace>
  <inkml:trace contextRef="#ctx0" brushRef="#br0" timeOffset="2512.857">66 2364 1740 0 0,'1'-2'642'0'0,"0"0"1"0"0,0-1-1 0 0,0 1 0 0 0,0 0 0 0 0,0 0 0 0 0,0 0 0 0 0,0-1 1 0 0,-1 1-1 0 0,1 0 0 0 0,-1-1 0 0 0,0 1 0 0 0,0-1 0 0 0,1 1 1 0 0,-2 0-1 0 0,1-1 0 0 0,0 0-642 0 0,0-3 965 0 0,9 7-315 0 0,10 2-659 0 0,46 9 38 0 0,-52-10-30 0 0,1 0 0 0 0,0 0 1 0 0,-1 2-1 0 0,1-1 1 0 0,-1 2-1 0 0,0 0 1 0 0,0 0-1 0 0,7 6 1 0 0,-18-11 0 0 0,-1 1 0 0 0,0 0 0 0 0,0 0 0 0 0,0-1 0 0 0,0 1 0 0 0,0 0 0 0 0,0 0 0 0 0,0 0 0 0 0,-1 0 0 0 0,1 0 0 0 0,0 0 0 0 0,-1 0 0 0 0,1 1 0 0 0,0-1 0 0 0,-1 0 0 0 0,1 0 0 0 0,-1 0 0 0 0,0 1 0 0 0,1-1 0 0 0,-1 0 0 0 0,0 1 0 0 0,0-1 0 0 0,0 0 0 0 0,0 1 0 0 0,0 1 2 0 0,-1-1 0 0 0,1 1 0 0 0,-1-1 0 0 0,0 0 0 0 0,0 1 1 0 0,0-1-1 0 0,0 0 0 0 0,0 0 0 0 0,-1 1 0 0 0,1-1 0 0 0,-1 0 0 0 0,-1 1-2 0 0,-7 8 15 0 0,0-1 1 0 0,-1 0-1 0 0,-1-1 0 0 0,-6 4-15 0 0,8-6 7 0 0,2-1-3 0 0,0 0 1 0 0,1 1 0 0 0,0 0-1 0 0,0 0 1 0 0,1 0-1 0 0,-5 8-4 0 0,10-14 0 0 0,0 1-1 0 0,0-1 1 0 0,0 0-1 0 0,1 1 1 0 0,-1-1-1 0 0,0 0 1 0 0,1 1-1 0 0,-1-1 1 0 0,1 1-1 0 0,0-1 1 0 0,-1 1-1 0 0,1 0 0 0 0,0-1 1 0 0,0 1-1 0 0,0-1 1 0 0,0 1-1 0 0,0-1 1 0 0,0 1-1 0 0,1-1 1 0 0,-1 1-1 0 0,1-1 1 0 0,-1 1-1 0 0,1-1 1 0 0,-1 1-1 0 0,1-1 1 0 0,0 1-1 0 0,-1-1 1 0 0,1 0-1 0 0,0 0 1 0 0,0 1-1 0 0,0-1 1 0 0,0 0-1 0 0,0 0 1 0 0,0 0-1 0 0,1 0 1 0 0,-1 0-1 0 0,0 0 1 0 0,0 0-1 0 0,1-1 1 0 0,-1 1-1 0 0,1 0 0 0 0,-1-1 1 0 0,1 1-1 0 0,-1-1 1 0 0,1 1 0 0 0,9 3-4 0 0,-1-1 1 0 0,1 0-1 0 0,0 0 0 0 0,-1-2 1 0 0,1 1-1 0 0,0-1 0 0 0,0 0 1 0 0,3-1 3 0 0,91-7-1049 0 0,-91 5 615 0 0,9-1-4345 0 0,-1-1 0 0 0,22-7 4779 0 0,-30 7-1788 0 0</inkml:trace>
  <inkml:trace contextRef="#ctx0" brushRef="#br0" timeOffset="2854.464">730 2521 1320 0 0,'-1'2'856'0'0,"0"0"-1"0"0,0 0 1 0 0,0 0 0 0 0,0 0-1 0 0,0 0 1 0 0,0 0 0 0 0,0 0-1 0 0,-1 0 1 0 0,1-1 0 0 0,-2 2-856 0 0,1 0 192 0 0,0 0 1 0 0,0-1 0 0 0,0 1-1 0 0,0 0 1 0 0,0 0 0 0 0,1 0-1 0 0,-1 0 1 0 0,1 1-193 0 0,1-3 45 0 0,0-1 1 0 0,0 1-1 0 0,0 0 1 0 0,0-1-1 0 0,0 1 0 0 0,0 0 1 0 0,0 0-1 0 0,0-1 0 0 0,0 1 1 0 0,1 0-1 0 0,-1-1 0 0 0,0 1 1 0 0,1 0-1 0 0,-1-1 1 0 0,0 1-1 0 0,1-1 0 0 0,-1 1 1 0 0,1-1-1 0 0,-1 1 0 0 0,1 0 1 0 0,-1-1-1 0 0,1 0 0 0 0,-1 1 1 0 0,1-1-1 0 0,-1 1 0 0 0,1-1 1 0 0,0 0-1 0 0,-1 1 1 0 0,1-1-1 0 0,0 0 0 0 0,-1 0 1 0 0,1 1-1 0 0,0-1 0 0 0,-1 0 1 0 0,1 0-1 0 0,0 0 0 0 0,0 0 1 0 0,-1 0-1 0 0,1 0 1 0 0,0 0-1 0 0,-1 0-45 0 0,7 1 114 0 0,1-1 0 0 0,-1 0 0 0 0,0 0 1 0 0,0-1-1 0 0,0 0 0 0 0,0 0 0 0 0,0 0 1 0 0,0-1-1 0 0,-1 0 0 0 0,1-1 0 0 0,0 1 0 0 0,-1-1 1 0 0,0-1-1 0 0,3-1-114 0 0,5-3-70 0 0,0-1 1 0 0,-1 0-1 0 0,0-1 0 0 0,0-1 1 0 0,8-9 69 0 0,-14 12-285 0 0,0-1 0 0 0,0 1 0 0 0,-1-2-1 0 0,0 1 1 0 0,-1 0 0 0 0,0-1 0 0 0,0 0 0 0 0,-1-1 0 0 0,0 1 0 0 0,-1 0 0 0 0,0-1 0 0 0,0-5 285 0 0,-2 7-115 0 0,0-1 1 0 0,0 0-1 0 0,-1 1 0 0 0,0-1 0 0 0,-1 0 1 0 0,-1-5 114 0 0,1 8 338 0 0,-1-1-1 0 0,0 0 1 0 0,0 1 0 0 0,-1-1 0 0 0,0 1-1 0 0,0 0 1 0 0,-1 0 0 0 0,-1-1-338 0 0,5 7 55 0 0,0 0 1 0 0,-1 1-1 0 0,1-1 0 0 0,0 1 1 0 0,0-1-1 0 0,0 1 0 0 0,0-1 1 0 0,0 1-1 0 0,0-1 0 0 0,0 1 1 0 0,0-1-1 0 0,0 0 0 0 0,0 1 1 0 0,0-1-1 0 0,0 1 1 0 0,0-1-1 0 0,0 1 0 0 0,0-1 1 0 0,0 1-1 0 0,1-1 0 0 0,-1 1 1 0 0,0-1-1 0 0,1 1 0 0 0,-1-1 1 0 0,0 1-1 0 0,0-1 0 0 0,1 1 1 0 0,-1-1-1 0 0,1 1 0 0 0,-1 0 1 0 0,1-1-1 0 0,-1 1 0 0 0,0 0 1 0 0,1-1-1 0 0,-1 1 1 0 0,1 0-1 0 0,-1 0 0 0 0,1-1 1 0 0,-1 1-1 0 0,1 0 0 0 0,0 0 1 0 0,-1 0-1 0 0,1 0 0 0 0,-1 0 1 0 0,1 0-1 0 0,-1 0 0 0 0,1 0 1 0 0,-1 0-1 0 0,1 0 0 0 0,0 0-55 0 0,40-4-206 0 0,-32 3 379 0 0,156-19-182 0 0,22-1 224 0 0,-148 19-1242 0 0,1 1 1 0 0,-1 2-1 0 0,27 5 1027 0 0,-63-6-399 0 0,-1 0 0 0 0,0 1 0 0 0,0-1 0 0 0,0 1 0 0 0,0-1 0 0 0,1 1 0 0 0,-1 0 0 0 0,0 0 0 0 0,0 0-1 0 0,0 0 1 0 0,0 1 399 0 0,-1-2-136 0 0,-1 1 0 0 0,0-1-1 0 0,0 1 1 0 0,1-1-1 0 0,-1 1 1 0 0,0-1 0 0 0,0 1-1 0 0,0-1 1 0 0,1 1-1 0 0,-1-1 1 0 0,0 1 0 0 0,0-1-1 0 0,0 1 1 0 0,0 0-1 0 0,0-1 1 0 0,0 1 0 0 0,0-1-1 0 0,0 1 1 0 0,-1-1-1 0 0,1 1 1 0 0,0 0 0 0 0,0-1-1 0 0,0 1 1 0 0,-1-1-1 0 0,1 1 1 0 0,0-1 0 0 0,0 1-1 0 0,-1-1 1 0 0,1 0-1 0 0,0 1 1 0 0,-1-1 0 0 0,1 1-1 0 0,-1-1 1 0 0,1 1-1 0 0,-1-1 1 0 0,1 0 0 0 0,0 0-1 0 0,-1 1 1 0 0,1-1 0 0 0,-1 0-1 0 0,0 0 1 0 0,1 1-1 0 0,-1-1 1 0 0,1 0 136 0 0,-18 12-1959 0 0</inkml:trace>
  <inkml:trace contextRef="#ctx0" brushRef="#br0" timeOffset="3248.217">1119 2714 1352 0 0,'1'0'503'0'0,"1"0"-1"0"0,0 0 0 0 0,0 0 1 0 0,-1 0-1 0 0,1 0 1 0 0,0 0-1 0 0,-1-1 1 0 0,1 1-1 0 0,-1-1 1 0 0,1 1-1 0 0,0-1 0 0 0,-1 1 1 0 0,1-1-1 0 0,-1 0 1 0 0,1 0-1 0 0,-1 0 1 0 0,0 0-1 0 0,1 0 1 0 0,-1 0-1 0 0,1-1-502 0 0,30-30 1656 0 0,-20 18-1174 0 0,32-30-141 0 0,2 1-1 0 0,2 3 0 0 0,2 2 1 0 0,1 2-1 0 0,2 2 0 0 0,41-19-340 0 0,-92 53-1 0 0,22-10 8 0 0,-17 13 18 0 0,-10 11 19 0 0,-8 7 61 0 0,-1-1 0 0 0,-1 0 1 0 0,-3 3-106 0 0,5-10 117 0 0,2 1 1 0 0,-1 1-1 0 0,2-1 1 0 0,0 2-1 0 0,1-1 1 0 0,-5 16-118 0 0,11-29 19 0 0,0-1 1 0 0,1 1-1 0 0,-1 0 0 0 0,1 0 1 0 0,-1 0-1 0 0,1 0 0 0 0,0-1 1 0 0,0 1-1 0 0,0 0 0 0 0,0 0 1 0 0,0 0-1 0 0,0 0 0 0 0,1 0 1 0 0,-1 0-1 0 0,1 0 0 0 0,-1-1 1 0 0,1 1-1 0 0,0 0 1 0 0,-1 0-1 0 0,1-1 0 0 0,0 1 1 0 0,0 0-1 0 0,0-1 0 0 0,1 1-19 0 0,0 0 68 0 0,0-1-1 0 0,0 1 1 0 0,1-1-1 0 0,-1 0 1 0 0,0 0 0 0 0,1 0-1 0 0,-1 0 1 0 0,0 0-1 0 0,1 0 1 0 0,-1-1-1 0 0,1 1 1 0 0,0-1-1 0 0,-1 0 1 0 0,1 0-1 0 0,2 0-67 0 0,10-1 259 0 0,0-1-1 0 0,0 0 0 0 0,-1-1 1 0 0,1 0-1 0 0,8-4-258 0 0,37-13-368 0 0,-1-2 0 0 0,-2-3-1 0 0,0-3 1 0 0,6-6 368 0 0,-28 13-1766 0 0,-2-2-1 0 0,0-1 1 0 0,-1-2 1766 0 0,-9 5-2319 0 0,0-1 0 0 0,-2-1 1 0 0,0-1-1 0 0,1-4 2319 0 0,14-25-2367 0 0</inkml:trace>
  <inkml:trace contextRef="#ctx0" brushRef="#br0" timeOffset="3589.722">2666 0 1692 0 0,'80'80'6782'0'0,"-35"-29"-2970"0"0,17 28-3812 0 0,12 26 3793 0 0,7 25-3793 0 0,-22-29 2131 0 0,-4 3-1 0 0,-5 2 1 0 0,20 67-2131 0 0,-42-92 351 0 0,-5 0 0 0 0,-3 1 0 0 0,-3 1 0 0 0,-5 1 0 0 0,0 32-351 0 0,-9-23-7 0 0,-3 0 0 0 0,-5 0 0 0 0,-4 0 0 0 0,-3-1 0 0 0,-5-1 0 0 0,-4 0 1 0 0,-4-1-1 0 0,-3-2 0 0 0,-39 81 7 0 0,29-88-1617 0 0,-3-2 0 0 0,-4-1 1 0 0,-47 61 1616 0 0,51-86-3164 0 0,-2-2 0 0 0,-2-1 1 0 0,-2-3-1 0 0,-2-1 0 0 0,-36 23 3164 0 0,1-9-2659 0 0</inkml:trace>
  <inkml:trace contextRef="#ctx0" brushRef="#br0" timeOffset="16388.842">1836 6023 1592 0 0,'-27'0'2175'0'0,"0"0"-1"0"0,0-2 1 0 0,0-1 0 0 0,0-1-1 0 0,-10-4-2174 0 0,43 9 48 0 0,0 0-1 0 0,1-1 1 0 0,0 1-1 0 0,-1-1 1 0 0,1-1 0 0 0,3 0-48 0 0,10 0 14 0 0,820-27 82 0 0,264-5-13 0 0,-366 28-4 0 0,2263 79 1900 0 0,-1602-29-1566 0 0,-1017-34-369 0 0,742 17-697 0 0,-374-26-3754 0 0,46-37-3632 0 0,-561 12 6123 0 0</inkml:trace>
  <inkml:trace contextRef="#ctx0" brushRef="#br0" timeOffset="18010.929">3754 6243 1084 0 0,'-6'1'571'0'0,"-1"0"0"0"0,0-1 0 0 0,1 0 1 0 0,-1 0-1 0 0,1 0 0 0 0,-1-1 0 0 0,1 0 0 0 0,-1 0 0 0 0,1 0 0 0 0,0-1-571 0 0,5 1 19 0 0,0 1 0 0 0,1-1 0 0 0,-1 0 0 0 0,1 1 0 0 0,-1-1 0 0 0,1 0 0 0 0,-1 0 0 0 0,1 1 0 0 0,0-1 0 0 0,-1 0-1 0 0,1 0 1 0 0,0 1 0 0 0,0-1 0 0 0,-1 0 0 0 0,1 0 0 0 0,0 0 0 0 0,0 1 0 0 0,0-1 0 0 0,0 0 0 0 0,0 0 0 0 0,0 0 0 0 0,0 0 0 0 0,1 1-1 0 0,-1-1 1 0 0,0 0 0 0 0,0 0 0 0 0,0 0 0 0 0,1 1-19 0 0,7-27 446 0 0,-7 25-390 0 0,53-121 684 0 0,-6 17-502 0 0,79-270 155 0 0,-77 214-332 0 0,7 3 0 0 0,8 1-61 0 0,-13 52 486 0 0,5 2 1 0 0,5 3-1 0 0,42-51-486 0 0,12 2 547 0 0,115-113-547 0 0,-11 47 127 0 0,102-69-127 0 0,-285 253 4 0 0,105-86 768 0 0,5 6-1 0 0,5 7 1 0 0,145-75-772 0 0,-161 109 601 0 0,2 7 0 0 0,3 6 0 0 0,2 5-1 0 0,136-29-600 0 0,-167 57 30 0 0,1 5-1 0 0,0 4 0 0 0,98 0-29 0 0,-116 15 1 0 0,0 4 0 0 0,0 4 0 0 0,-1 5 0 0 0,78 19-1 0 0,-78-8 1 0 0,-1 4 0 0 0,-1 4 1 0 0,64 31-2 0 0,-98-34 3 0 0,-1 2 1 0 0,-2 3 0 0 0,-1 2-1 0 0,-2 2 1 0 0,-1 2 0 0 0,4 9-4 0 0,16 21-3 0 0,-4 2 0 0 0,-2 3 0 0 0,34 55 3 0 0,-14-4-4 0 0,-5 4-1 0 0,-3 6 5 0 0,-18-17-5 0 0,-4 2 0 0 0,-6 3 0 0 0,-6 2 1 0 0,19 91 4 0 0,-21-34-8 0 0,-9 1 0 0 0,-8 2-1 0 0,-7 10 9 0 0,-4 236-13 0 0,-2-36-39 0 0,-3-296-2310 0 0,6 11 2362 0 0,12 27-7619 0 0,-19-102 4918 0 0,-4-6 401 0 0</inkml:trace>
  <inkml:trace contextRef="#ctx0" brushRef="#br0" timeOffset="18680.298">4523 4775 940 0 0,'-14'80'1820'0'0,"-7"8"164"0"0,5-2 77 0 0,-1 4-645 0 0,1 2-764 0 0,4 0-348 0 0,3 1-164 0 0,4-3-80 0 0,3-6-84 0 0,4-9-100 0 0,3-12-148 0 0,4-10-240 0 0,8-14-336 0 0,-1-9-296 0 0,5-13-309 0 0,2-15-151 0 0,3-13 104 0 0,4-12 276 0 0</inkml:trace>
  <inkml:trace contextRef="#ctx0" brushRef="#br0" timeOffset="18930.908">5238 4033 1984 0 0,'-1'47'1878'0'0,"-2"0"1"0"0,-2 0-1 0 0,-2 0 0 0 0,-2-1 0 0 0,-8 19-1878 0 0,-2 19 559 0 0,-65 351 153 0 0,63-294-665 0 0,6 1-1 0 0,6 15-46 0 0,8-111 21 0 0,2 0 1 0 0,5 25-22 0 0,-4-53-103 0 0,1 0 0 0 0,1 0 1 0 0,1 0-1 0 0,0-1 1 0 0,2 0-1 0 0,0 0 1 0 0,7 14 102 0 0,-12-27-155 0 0,1-1 1 0 0,-1 1-1 0 0,0 0 1 0 0,1-1-1 0 0,0 0 1 0 0,0 0-1 0 0,0 1 1 0 0,0-2-1 0 0,0 1 1 0 0,1 0-1 0 0,-1-1 1 0 0,1 1-1 0 0,0-1 1 0 0,-1 0-1 0 0,1 0 1 0 0,0-1-1 0 0,4 2 155 0 0,-4-3-246 0 0,0 1 1 0 0,0-1-1 0 0,0 0 0 0 0,-1 0 0 0 0,1 0 0 0 0,0 0 1 0 0,0-1-1 0 0,0 0 0 0 0,0 0 0 0 0,-1 0 0 0 0,1 0 1 0 0,0 0-1 0 0,-1-1 0 0 0,1 1 0 0 0,-1-1 0 0 0,0 0 0 0 0,1 0 1 0 0,-1-1-1 0 0,0 1 0 0 0,1-1 246 0 0,29-31-1905 0 0,-2-10 265 0 0</inkml:trace>
  <inkml:trace contextRef="#ctx0" brushRef="#br0" timeOffset="19217.511">5688 4190 1056 0 0,'-14'81'3542'0'0,"-4"0"0"0"0,-6 7-3542 0 0,-13 57 771 0 0,-15 96 962 0 0,-14 189-1733 0 0,61-376 298 0 0,2 48-298 0 0,3-87-63 0 0,1 0-1 0 0,0 0 1 0 0,1-1 0 0 0,1 1-1 0 0,1-1 1 0 0,0 0 0 0 0,0 0 0 0 0,2 0-1 0 0,2 6 64 0 0,-6-17-141 0 0,-1 0 1 0 0,1 0-1 0 0,0 0 0 0 0,0 0 0 0 0,0 0 0 0 0,0 0 1 0 0,1 0-1 0 0,-1-1 0 0 0,1 1 0 0 0,0-1 0 0 0,0 0 0 0 0,-1 0 1 0 0,1 0-1 0 0,1 0 0 0 0,-1 0 0 0 0,0-1 0 0 0,0 1 0 0 0,1-1 1 0 0,-1 0-1 0 0,0 0 0 0 0,1 0 0 0 0,0 0 0 0 0,0-1 141 0 0,1 0-286 0 0,1 0 0 0 0,-1-1 0 0 0,0 0 0 0 0,0 0-1 0 0,0 0 1 0 0,0-1 0 0 0,0 1 0 0 0,0-1-1 0 0,0-1 1 0 0,0 1 0 0 0,0-1 0 0 0,-1 1 0 0 0,0-1-1 0 0,1 0 1 0 0,1-3 286 0 0,38-34-1586 0 0,2-12 364 0 0</inkml:trace>
  <inkml:trace contextRef="#ctx0" brushRef="#br0" timeOffset="19512.189">6280 3685 1164 0 0,'-1'13'1335'0'0,"-1"1"-1"0"0,0-1 0 0 0,-1 0 1 0 0,-1 0-1 0 0,0 0 0 0 0,-2 5-1334 0 0,-6 19 1282 0 0,5-15-815 0 0,-10 42 732 0 0,0 10-1199 0 0,-34 189 428 0 0,-27 233-239 0 0,71-434-168 0 0,2 58-21 0 0,5-100-59 0 0,1 0 0 0 0,1 0-1 0 0,1 0 1 0 0,1 0 0 0 0,0-1 0 0 0,2 1 0 0 0,7 17 59 0 0,-11-31-138 0 0,1 0 0 0 0,0 0 1 0 0,0 0-1 0 0,1-1 0 0 0,0 0 1 0 0,0 1-1 0 0,0-1 0 0 0,1-1 1 0 0,-1 1-1 0 0,1-1 1 0 0,0 1-1 0 0,0-2 0 0 0,3 2 138 0 0,-5-3-155 0 0,1 0 0 0 0,-1 0 1 0 0,1-1-1 0 0,0 0 0 0 0,-1 0 0 0 0,1 0 0 0 0,0 0 0 0 0,0-1 1 0 0,0 1-1 0 0,0-1 0 0 0,-1 0 0 0 0,1 0 0 0 0,0 0 0 0 0,0-1 0 0 0,0 1 1 0 0,0-1-1 0 0,0 0 0 0 0,-1 0 0 0 0,1-1 0 0 0,0 1 0 0 0,-1-1 0 0 0,1 1 1 0 0,-1-1 154 0 0,9-5-406 0 0,0-1 1 0 0,-1 0 0 0 0,0 0 0 0 0,-1-1-1 0 0,0-1 1 0 0,0 0 0 0 0,-1 0-1 0 0,4-6 406 0 0,12-18-1001 0 0,-2-1-1 0 0,3-7 1002 0 0,21-42-1029 0 0</inkml:trace>
  <inkml:trace contextRef="#ctx0" brushRef="#br0" timeOffset="19513.189">6855 3735 336 0 0,'-5'34'1903'0'0,"-1"0"0"0"0,-2 0-1 0 0,-1-1 1 0 0,-10 21-1903 0 0,-6 25 1112 0 0,-40 167-37 0 0,12 3-1 0 0,4 52-1074 0 0,41-242 88 0 0,-1 53-88 0 0,9-95-52 0 0,0 1 0 0 0,1-1 0 0 0,1 1 0 0 0,1-1 0 0 0,0 0 0 0 0,2 0 0 0 0,-1 0 0 0 0,6 11 52 0 0,-8-24-117 0 0,-1-1-1 0 0,1 1 1 0 0,0 0-1 0 0,0 0 1 0 0,1-1-1 0 0,-1 0 1 0 0,1 1-1 0 0,-1-1 1 0 0,1 0-1 0 0,0 0 1 0 0,0 0-1 0 0,0-1 1 0 0,1 1-1 0 0,-1-1 1 0 0,1 0-1 0 0,-1 1 1 0 0,1-2-1 0 0,0 1 1 0 0,0 0-1 0 0,4 0 118 0 0,-3-1-230 0 0,0 0-1 0 0,0-1 0 0 0,0 0 1 0 0,1 0-1 0 0,-1-1 0 0 0,0 1 1 0 0,0-1-1 0 0,0 0 0 0 0,0 0 1 0 0,0-1-1 0 0,0 0 0 0 0,0 1 1 0 0,0-2-1 0 0,0 1 0 0 0,-1 0 1 0 0,3-3 230 0 0,10-6-605 0 0,0-1 0 0 0,-1-1 0 0 0,-1 0 0 0 0,0-1 0 0 0,4-7 605 0 0,33-39-1139 0 0</inkml:trace>
  <inkml:trace contextRef="#ctx0" brushRef="#br0" timeOffset="19780.376">7440 3697 1716 0 0,'-53'138'7171'0'0,"-52"154"-3023"0"0,30-13-2682 0 0,-22 189-1466 0 0,95-452-7 0 0,-12 65 94 0 0,0 38-87 0 0,13-95-58 0 0,0 0-1 0 0,2 0 1 0 0,0 0-1 0 0,2 0 1 0 0,0 0-1 0 0,2 0 1 0 0,3 7 58 0 0,-7-27-135 0 0,0 0 1 0 0,0 1-1 0 0,1-1 0 0 0,-1 0 0 0 0,1 0 1 0 0,0 0-1 0 0,0 0 0 0 0,1 0 1 0 0,-1 0-1 0 0,1-1 0 0 0,0 1 0 0 0,0-1 1 0 0,0 0-1 0 0,0 0 0 0 0,1 0 1 0 0,-1 0-1 0 0,1-1 0 0 0,0 1 0 0 0,0-1 1 0 0,0 0-1 0 0,0 0 0 0 0,0 0 1 0 0,0-1-1 0 0,0 1 0 0 0,1-1 0 0 0,-1 0 1 0 0,0 0-1 0 0,1-1 0 0 0,-1 1 1 0 0,1-1-1 0 0,-1 0 0 0 0,1 0 1 0 0,-1-1-1 0 0,1 1 0 0 0,-1-1 0 0 0,1 0 1 0 0,-1 0-1 0 0,0 0 0 0 0,0-1 1 0 0,1 0-1 0 0,-1 0 0 0 0,3-1 135 0 0,10-7-388 0 0,0 0 0 0 0,-1-1-1 0 0,0-1 1 0 0,0 0 0 0 0,-1-1 0 0 0,-1-1-1 0 0,0 0 1 0 0,-1-1 0 0 0,-1-1 0 0 0,0 1-1 0 0,0-3 389 0 0,17-28-358 0 0,-2-2-1 0 0,-2 0 0 0 0,7-24 359 0 0,14-44-1024 0 0,-5-3-1 0 0,6-43 1025 0 0,-5 2-814 0 0</inkml:trace>
  <inkml:trace contextRef="#ctx0" brushRef="#br0" timeOffset="19994.554">7885 3785 300 0 0,'0'0'58'0'0,"0"0"0"0"0,0 0 0 0 0,0 0 0 0 0,1 0 0 0 0,-1 0 0 0 0,0 0 0 0 0,0 0 0 0 0,0 0 0 0 0,0 0 0 0 0,0 0 0 0 0,0 0 0 0 0,0 0 0 0 0,1 0 0 0 0,-1 0 0 0 0,0 0 0 0 0,0 0 0 0 0,0 0 0 0 0,0 0 0 0 0,0 0 0 0 0,0 0 0 0 0,0 0-1 0 0,1 0 1 0 0,-1 0 0 0 0,0 0 0 0 0,0 0 0 0 0,0 0 0 0 0,0 0 0 0 0,0 0 0 0 0,0 0 0 0 0,0 0 0 0 0,1 0 0 0 0,-1 0 0 0 0,0 0 0 0 0,0 0 0 0 0,0 1 0 0 0,0-1 0 0 0,0 0 0 0 0,0 0 0 0 0,0 0 0 0 0,0 0 0 0 0,0 0 0 0 0,0 0 0 0 0,0 0 0 0 0,0 0 0 0 0,0 1 0 0 0,0-1 0 0 0,0 0 0 0 0,0 0 0 0 0,1 0 0 0 0,-1 0 0 0 0,0 0 0 0 0,0 0 0 0 0,0 0 0 0 0,0 1 0 0 0,0-1 0 0 0,-1 0 0 0 0,1 0 0 0 0,0 0 0 0 0,0 0 0 0 0,0 0 0 0 0,0 0-1 0 0,0 0 1 0 0,0 1 0 0 0,0-1 0 0 0,0 0 0 0 0,0 0 0 0 0,0 0 0 0 0,0 0 0 0 0,0 0-58 0 0,-2 19 2090 0 0,-7 23 353 0 0,-55 239 2158 0 0,-18 145-3621 0 0,49-253-829 0 0,26-135-153 0 0,-22 135 50 0 0,26-144-95 0 0,1 1 0 0 0,1-1 0 0 0,2 0 0 0 0,3 26 47 0 0,-3-46-188 0 0,1 0 0 0 0,0 0 0 0 0,1 1 0 0 0,-1-1 0 0 0,2-1 0 0 0,-1 1 0 0 0,1 0 0 0 0,5 6 188 0 0,-8-13-100 0 0,0 0 1 0 0,1 0 0 0 0,-1 0-1 0 0,1-1 1 0 0,-1 1 0 0 0,1 0-1 0 0,0-1 1 0 0,-1 1 0 0 0,1-1-1 0 0,0 0 1 0 0,0 0 0 0 0,0 0-1 0 0,0 0 1 0 0,0 0 0 0 0,0 0-1 0 0,0 0 1 0 0,1-1 0 0 0,-1 1-1 0 0,0-1 1 0 0,0 1 0 0 0,1-1-1 0 0,-1 0 1 0 0,0 0 0 0 0,0 0-1 0 0,1 0 1 0 0,-1 0 0 0 0,0-1 0 0 0,0 1-1 0 0,1-1 1 0 0,-1 1 0 0 0,0-1-1 0 0,0 0 1 0 0,0 0 0 0 0,0 0-1 0 0,0 0 1 0 0,0 0 0 0 0,0 0-1 0 0,0-1 100 0 0,10-6-313 0 0,-1 0 0 0 0,0-1 0 0 0,0-1 1 0 0,-1 1-1 0 0,0-2 0 0 0,-1 1 0 0 0,3-5 313 0 0,14-21-1147 0 0,15-28 1147 0 0,0-7-808 0 0,-4-2 0 0 0,-3-1-1 0 0,4-21 809 0 0,73-234-2263 0 0,-108 320 2196 0 0,39-124-745 0 0</inkml:trace>
  <inkml:trace contextRef="#ctx0" brushRef="#br0" timeOffset="20233.478">8311 3972 252 0 0,'10'-35'2263'0'0,"-10"26"409"0"0,-10 24-480 0 0,-14 31-488 0 0,3 2-1 0 0,1 0 0 0 0,-9 40-1703 0 0,-35 156 1131 0 0,55-207-988 0 0,-8 34-92 0 0,-28 117-116 0 0,8 2 1 0 0,8 6 64 0 0,28-190-66 0 0,-3 71-844 0 0,4-70 490 0 0,0 0 0 0 0,0 0 0 0 0,1 0-1 0 0,1 0 1 0 0,-1-1 0 0 0,1 1 0 0 0,0 0 0 0 0,1 0-1 0 0,1 2 421 0 0,-4-9-115 0 0,0 1 0 0 0,0 0 0 0 0,1-1 0 0 0,-1 1-1 0 0,1 0 1 0 0,-1-1 0 0 0,0 1 0 0 0,1-1 0 0 0,-1 1 0 0 0,1-1-1 0 0,-1 1 1 0 0,1-1 0 0 0,-1 1 0 0 0,1-1 0 0 0,0 1-1 0 0,-1-1 1 0 0,1 0 0 0 0,0 1 0 0 0,-1-1 0 0 0,1 0-1 0 0,0 0 1 0 0,-1 1 0 0 0,1-1 0 0 0,0 0 0 0 0,0 0-1 0 0,-1 0 1 0 0,1 0 0 0 0,0 0 0 0 0,-1 0 0 0 0,1 0-1 0 0,0 0 1 0 0,0 0 0 0 0,-1 0 0 0 0,1-1 0 0 0,0 1 115 0 0,2-1-295 0 0,-1 0-1 0 0,1-1 1 0 0,-1 1 0 0 0,0-1 0 0 0,0 1 0 0 0,1-1 0 0 0,-1 0 0 0 0,0 0 0 0 0,0-1 295 0 0,23-26-1668 0 0</inkml:trace>
  <inkml:trace contextRef="#ctx0" brushRef="#br0" timeOffset="20234.478">8605 3901 884 0 0,'0'0'100'0'0,"1"0"1"0"0,-1 0-1 0 0,0 0 0 0 0,0 0 1 0 0,1 0-1 0 0,-1 0 0 0 0,0 0 0 0 0,0 1 1 0 0,1-1-1 0 0,-1 0 0 0 0,0 0 1 0 0,0 0-1 0 0,0 1 0 0 0,1-1 0 0 0,-1 0 1 0 0,0 0-1 0 0,0 0 0 0 0,0 1 1 0 0,1-1-1 0 0,-1 0 0 0 0,0 0 1 0 0,0 1-1 0 0,0-1 0 0 0,0 0 0 0 0,0 1 1 0 0,0-1-1 0 0,0 0 0 0 0,0 0 1 0 0,0 1-1 0 0,0-1 0 0 0,0 0 0 0 0,0 1 1 0 0,0-1-1 0 0,0 0 0 0 0,0 0 1 0 0,0 1-1 0 0,0-1 0 0 0,0 0 1 0 0,0 1-1 0 0,0-1 0 0 0,0 0 0 0 0,-1 0 1 0 0,1 1-1 0 0,0-1 0 0 0,0 0 1 0 0,0 0-1 0 0,0 1 0 0 0,-1-1 0 0 0,1 0 1 0 0,0 0-101 0 0,-8 24 2637 0 0,7-21-2316 0 0,-103 294 4967 0 0,32-48-4824 0 0,-34 220-464 0 0,92-384-154 0 0,1 16 154 0 0,11-71-611 0 0,0 0-1 0 0,3 0 1 0 0,0 0 0 0 0,2 0 0 0 0,2 5 611 0 0,-4-27-598 0 0,1 0 0 0 0,1 0 1 0 0,-1 0-1 0 0,1 0 0 0 0,1-1 0 0 0,-1 1 0 0 0,5 5 598 0 0,-7-11-258 0 0,1 1 0 0 0,0 0 0 0 0,0-1 1 0 0,0 0-1 0 0,0 1 0 0 0,0-1 0 0 0,1 0 0 0 0,-1 0 0 0 0,1 0 0 0 0,-1 0 0 0 0,1-1 0 0 0,0 1 0 0 0,0-1 0 0 0,0 0 0 0 0,0 1 0 0 0,0-1 0 0 0,0 0 0 0 0,0-1 0 0 0,0 1 0 0 0,0-1 0 0 0,2 1 258 0 0,27-5-1629 0 0</inkml:trace>
  <inkml:trace contextRef="#ctx0" brushRef="#br0" timeOffset="20511.033">9136 4505 1224 0 0,'2'1'310'0'0,"-1"0"-1"0"0,0 0 1 0 0,1 0 0 0 0,-1 0-1 0 0,0 0 1 0 0,0 1 0 0 0,0-1-1 0 0,0 1 1 0 0,0-1 0 0 0,0 1-1 0 0,0-1 1 0 0,-1 1 0 0 0,1-1-1 0 0,0 1 1 0 0,-1 0 0 0 0,1 0-1 0 0,-1-1 1 0 0,0 1 0 0 0,1 0-1 0 0,-1-1 1 0 0,0 1 0 0 0,0 0-1 0 0,0 0 1 0 0,-1-1 0 0 0,1 1-1 0 0,0 0 1 0 0,-1 0-310 0 0,-1 8 1424 0 0,-1 0-1 0 0,0 0 0 0 0,0-1 1 0 0,-4 6-1424 0 0,1-1 1021 0 0,-67 183 3173 0 0,42-96-4077 0 0,-18 104-117 0 0,32-113-38 0 0,-25 137-5231 0 0,28-133-5764 0 0,2 39 11033 0 0,9-71-2847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2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1440 0 0,'-1'-1'253'0'0,"0"-1"0"0"0,1 0 0 0 0,-1 1 0 0 0,1-1 0 0 0,-1 0 0 0 0,1 0 0 0 0,0 1-1 0 0,0-1 1 0 0,0 0 0 0 0,0 0 0 0 0,0 0 0 0 0,0 0 0 0 0,0 1 0 0 0,1-1 0 0 0,-1 0 0 0 0,0 0 0 0 0,1 1 0 0 0,0-1-1 0 0,-1 0 1 0 0,1 1 0 0 0,1-2-253 0 0,-1 2 172 0 0,0 0-1 0 0,0 0 1 0 0,1 0 0 0 0,-1 0-1 0 0,0 0 1 0 0,1 0-1 0 0,-1 0 1 0 0,1 1 0 0 0,-1-1-1 0 0,1 1 1 0 0,-1-1-1 0 0,1 1 1 0 0,0-1-1 0 0,-1 1 1 0 0,1 0 0 0 0,0 0-1 0 0,-1 0 1 0 0,1 0-1 0 0,0 0-171 0 0,8 1 675 0 0,1 0 0 0 0,-1 1 0 0 0,1 0-1 0 0,-1 1 1 0 0,0 0 0 0 0,6 3-675 0 0,15 7 1247 0 0,0 2 0 0 0,-1 1 1 0 0,-1 1-1 0 0,0 1 0 0 0,20 18-1247 0 0,-4 2 589 0 0,-1 1 1 0 0,36 43-590 0 0,-6 1-17 0 0,-3 3 0 0 0,-4 4 1 0 0,-4 2-1 0 0,3 16 17 0 0,-56-90-815 0 0,-1 0 1 0 0,-1 1-1 0 0,-1 0 1 0 0,-1 0-1 0 0,0 1 0 0 0,0 7 815 0 0,-3-12-2354 0 0,-1-1-1 0 0,-1 1 0 0 0,-1-1 1 0 0,0 1-1 0 0,-2 12 2355 0 0,-2-10-2620 0 0,-3-6 733 0 0</inkml:trace>
  <inkml:trace contextRef="#ctx0" brushRef="#br0" timeOffset="290.927">620 666 1708 0 0,'-36'33'11586'0'0,"-2"3"-6961"0"0,-98 88-3912 0 0,-26 5-449 0 0,69-56-1780 0 0,2 1-4154 0 0,89-73 5458 0 0,-6 6-1524 0 0,-1 0 1 0 0,1 0-1 0 0,1 1 0 0 0,0 0 1 0 0,-5 6 1735 0 0,8-5-2056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1196 0 0,'-6'2'1029'0'0,"0"1"0"0"0,0 0 0 0 0,1 0 0 0 0,-1 0 0 0 0,1 1-1 0 0,0 0 1 0 0,0 0 0 0 0,-1 2-1029 0 0,-3 2 868 0 0,2 0-1 0 0,-1 1 0 0 0,2 0 1 0 0,-4 6-868 0 0,-7 14 1127 0 0,2 0-1 0 0,-10 26-1126 0 0,21-45 374 0 0,-16 38 171 0 0,2 0-1 0 0,2 2 1 0 0,3 0 0 0 0,2 1-1 0 0,2 0 1 0 0,2 1 0 0 0,2-1-1 0 0,3 1 1 0 0,4 45-545 0 0,-1-78 7 0 0,1-1 0 0 0,2 1 0 0 0,0-1-1 0 0,0 0 1 0 0,2-1 0 0 0,0 1 0 0 0,1-1 0 0 0,5 7-7 0 0,-9-18-2 0 0,0-1-1 0 0,1 1 1 0 0,0-1 0 0 0,0 1 0 0 0,0-1 0 0 0,1-1-1 0 0,0 1 1 0 0,0-1 0 0 0,0 1 0 0 0,0-2 0 0 0,4 3 2 0 0,-5-4-4 0 0,0 0 1 0 0,0 0-1 0 0,0-1 1 0 0,1 1-1 0 0,-1-1 1 0 0,1 0-1 0 0,-1-1 1 0 0,1 1 0 0 0,-1-1-1 0 0,1 1 1 0 0,0-1-1 0 0,-1-1 1 0 0,1 1-1 0 0,-1-1 1 0 0,1 0-1 0 0,-1 0 1 0 0,4-1 3 0 0,1 0-7 0 0,1-2 1 0 0,-1 1-1 0 0,0-1 0 0 0,0-1 1 0 0,0 1-1 0 0,-1-1 0 0 0,0-1 1 0 0,0 0-1 0 0,0 0 0 0 0,4-5 7 0 0,-57 63 22 0 0,-10 13-3 0 0,-3-4-1 0 0,-2-2 0 0 0,-10 4-18 0 0,56-53 7 0 0,1 0 0 0 0,-2-1-1 0 0,0-1 1 0 0,-7 4-7 0 0,18-10-38 0 0,0 0 0 0 0,0 0-1 0 0,0-1 1 0 0,0 1 0 0 0,-1-1-1 0 0,1 0 1 0 0,0 0 0 0 0,-1 0-1 0 0,1-1 1 0 0,0 0 0 0 0,-1 0-1 0 0,1 0 1 0 0,-1 0 0 0 0,1-1-1 0 0,0 1 1 0 0,-1-1 0 0 0,1 0-1 0 0,0 0 1 0 0,-3-2 38 0 0,4 1-183 0 0,1 0 0 0 0,-1 0 0 0 0,1 0 0 0 0,0 0-1 0 0,0 0 1 0 0,0 0 0 0 0,0-1 0 0 0,1 1 0 0 0,-1-1 0 0 0,1 0-1 0 0,-1 1 1 0 0,1-1 0 0 0,0 0 0 0 0,0 0 0 0 0,0 0 0 0 0,0 0 0 0 0,1 0-1 0 0,-1 0 1 0 0,1 0 0 0 0,0 0 0 0 0,-1 0 0 0 0,1 0 0 0 0,1 0 0 0 0,-1 0-1 0 0,1-1 184 0 0,1-12-1376 0 0,0 0 0 0 0,1 0 0 0 0,1 0 0 0 0,2-2 1376 0 0,-6 17-47 0 0,14-40-3689 0 0,2 0 0 0 0,13-23 3736 0 0,-2 10-1649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0 220 0 0,'-1'8'875'0'0,"0"0"-1"0"0,-1 0 1 0 0,0 0-1 0 0,-1 0 0 0 0,0 0 1 0 0,0 0-1 0 0,0-1 1 0 0,-1 1-1 0 0,-3 3-874 0 0,-47 62 5508 0 0,27-40-4241 0 0,-378 521 3836 0 0,378-515-4910 0 0,2 0 1 0 0,2 2 0 0 0,-17 39-194 0 0,31-59-274 0 0,1 1 0 0 0,1 0 0 0 0,1 0 0 0 0,1 0 0 0 0,1 0-1 0 0,1 1 1 0 0,1 0 0 0 0,1 21 274 0 0,1-41-330 0 0,0 0-1 0 0,0 0 0 0 0,0 0 1 0 0,0-1-1 0 0,1 1 1 0 0,-1 0-1 0 0,1 0 0 0 0,0-1 1 0 0,0 1-1 0 0,0-1 0 0 0,0 1 1 0 0,0-1-1 0 0,1 1 0 0 0,-1-1 1 0 0,1 1-1 0 0,-1-1 0 0 0,1 0 1 0 0,0 0-1 0 0,0 1 331 0 0,0-2-327 0 0,0-1 1 0 0,0 1-1 0 0,0 0 0 0 0,0-1 1 0 0,0 1-1 0 0,0-1 0 0 0,1 1 0 0 0,-1-1 1 0 0,0 0-1 0 0,0 0 0 0 0,0 0 1 0 0,0 0-1 0 0,0 0 0 0 0,0-1 0 0 0,0 1 1 0 0,1-1-1 0 0,-1 1 0 0 0,0-1 1 0 0,0 0-1 0 0,-1 1 0 0 0,1-1 0 0 0,0 0 1 0 0,0 0-1 0 0,0-1 0 0 0,1 0 327 0 0,29-19-2466 0 0</inkml:trace>
  <inkml:trace contextRef="#ctx0" brushRef="#br0" timeOffset="454.956">574 677 20 0 0,'0'0'106'0'0,"0"0"0"0"0,0 0 0 0 0,0 0-1 0 0,0 0 1 0 0,0 0 0 0 0,0 0 0 0 0,1 0 0 0 0,-1 0 0 0 0,0 1 0 0 0,0-1 0 0 0,0 0-1 0 0,0 0 1 0 0,0 0 0 0 0,0 0 0 0 0,0 0 0 0 0,0 0 0 0 0,0 0 0 0 0,0 0-1 0 0,0 0 1 0 0,1 0 0 0 0,-1 0 0 0 0,0 0 0 0 0,0 0 0 0 0,0 0 0 0 0,0 0 0 0 0,0 0-1 0 0,0 1 1 0 0,0-1 0 0 0,0 0 0 0 0,0 0 0 0 0,0 0 0 0 0,0 0 0 0 0,0 0 0 0 0,0 0-1 0 0,0 0 1 0 0,0 0 0 0 0,0 0 0 0 0,0 1 0 0 0,0-1 0 0 0,0 0 0 0 0,0 0-1 0 0,0 0 1 0 0,0 0 0 0 0,0 0 0 0 0,0 0 0 0 0,0 0 0 0 0,0 0 0 0 0,0 0 0 0 0,0 0-1 0 0,0 1 1 0 0,0-1 0 0 0,0 0 0 0 0,0 0 0 0 0,0 0 0 0 0,0 0 0 0 0,-1 0-1 0 0,1 0 1 0 0,0 0 0 0 0,0 0 0 0 0,0 0 0 0 0,0 0-106 0 0,-8 10 3765 0 0,-21 17-629 0 0,13-12-2228 0 0,-10 11 638 0 0,2 1 0 0 0,-14 20-1546 0 0,30-37 279 0 0,2 0 1 0 0,-1 0 0 0 0,1 0 0 0 0,1 1 0 0 0,0 0 0 0 0,0 0 0 0 0,1 1-1 0 0,1-1 1 0 0,0 1 0 0 0,0 1-280 0 0,3-10 14 0 0,-1 0 0 0 0,1 0 0 0 0,0 1 0 0 0,0-1-1 0 0,0 0 1 0 0,0 0 0 0 0,1 0 0 0 0,-1 1 0 0 0,1-1 0 0 0,0 0 0 0 0,0 0-1 0 0,0 0 1 0 0,0 0 0 0 0,0 0 0 0 0,1 0 0 0 0,-1 0 0 0 0,1-1 0 0 0,0 1-1 0 0,0 0 1 0 0,0-1 0 0 0,0 0 0 0 0,0 1 0 0 0,1-1 0 0 0,-1 0 0 0 0,1 0-1 0 0,0 0 1 0 0,-1-1 0 0 0,1 1 0 0 0,0 0-14 0 0,5 1 1 0 0,0 1 0 0 0,1-1 0 0 0,-1-1 0 0 0,1 0 0 0 0,0 0 0 0 0,0 0 0 0 0,-1-1 0 0 0,1 0 0 0 0,1-1-1 0 0,7 0-52 0 0,0-1 1 0 0,0-1-1 0 0,-1 0 1 0 0,1-1 0 0 0,0-1-1 0 0,-1-1 1 0 0,0 0-1 0 0,0-1 1 0 0,12-7 51 0 0,-4 1-431 0 0,-1-1 0 0 0,0-1 0 0 0,-1-1 0 0 0,-1-1 0 0 0,12-12 431 0 0,-31 27-29 0 0,43-44-661 0 0,-43 42 705 0 0,1 0 0 0 0,0 0 0 0 0,-1 0 1 0 0,0 0-1 0 0,0-1 0 0 0,0 0 0 0 0,0 1 0 0 0,0-1 0 0 0,-1 0 0 0 0,0 0 1 0 0,0 1-1 0 0,0-1 0 0 0,0 0 0 0 0,0-1-15 0 0,-1 5 43 0 0,0-1-1 0 0,0 0 1 0 0,0 1 0 0 0,0-1 0 0 0,0 0 0 0 0,0 1-1 0 0,0-1 1 0 0,0 0 0 0 0,-1 1 0 0 0,1-1-1 0 0,0 0 1 0 0,0 1 0 0 0,-1-1 0 0 0,1 0 0 0 0,0 1-1 0 0,0-1 1 0 0,-1 1 0 0 0,1-1 0 0 0,-1 1-1 0 0,1-1 1 0 0,-1 1 0 0 0,1-1 0 0 0,-1 1 0 0 0,1-1-1 0 0,-1 1 1 0 0,1-1 0 0 0,-1 1 0 0 0,1 0-1 0 0,-1-1 1 0 0,0 1 0 0 0,1 0 0 0 0,-2-1-43 0 0,1 1 69 0 0,-1 0 1 0 0,0 0-1 0 0,0 0 1 0 0,0 0-1 0 0,0 1 1 0 0,0-1-1 0 0,0 0 1 0 0,0 1 0 0 0,0-1-1 0 0,0 1 1 0 0,0 0-1 0 0,0 0-69 0 0,-6 3 143 0 0,0 0-1 0 0,0 0 1 0 0,0 1 0 0 0,1 0-1 0 0,-1 1-142 0 0,1 1 39 0 0,-1 1 1 0 0,1 0-1 0 0,0 0 0 0 0,1 1 0 0 0,-1 0 0 0 0,2 0 1 0 0,0 0-1 0 0,0 1 0 0 0,0 0 0 0 0,1 0 0 0 0,1 0 1 0 0,-1 0-1 0 0,2 1 0 0 0,-1 1-39 0 0,2-7 1 0 0,0 0 0 0 0,0 0 0 0 0,1 0 0 0 0,0 0 1 0 0,0 0-1 0 0,0 1 0 0 0,0-1 0 0 0,1 0 0 0 0,0 0 0 0 0,0 0 0 0 0,0 0 1 0 0,1 0-1 0 0,-1 0 0 0 0,1 0 0 0 0,0-1 0 0 0,1 1 0 0 0,-1-1 0 0 0,1 1 0 0 0,0-1 1 0 0,0 0-1 0 0,0 0 0 0 0,1 0 0 0 0,-1 0 0 0 0,1-1 0 0 0,0 1 0 0 0,0-1 1 0 0,0 0-1 0 0,1 0 0 0 0,-1-1 0 0 0,2 1-1 0 0,2 0 1 0 0,0 0 0 0 0,1-1 0 0 0,-1 0 0 0 0,0 0 0 0 0,1-1-1 0 0,0 0 1 0 0,-1 0 0 0 0,1-1 0 0 0,0 0 0 0 0,-1-1 0 0 0,1 0 0 0 0,-1 0 0 0 0,1-1 0 0 0,-1 0 0 0 0,1-1 0 0 0,2-1-1 0 0,14-5-4 0 0,0-1 0 0 0,-1-1 0 0 0,0-2 0 0 0,14-9 4 0 0,-22 12-10 0 0,-1-1 1 0 0,0 0 0 0 0,0-1-1 0 0,-1-1 1 0 0,-1-1 0 0 0,0 0-1 0 0,-1 0 1 0 0,0-1 0 0 0,-2-1 0 0 0,1-1 9 0 0,-5 7-268 0 0,0 0 1 0 0,-1-1 0 0 0,-1 0 0 0 0,0 0 0 0 0,0 0 0 0 0,-1 0 0 0 0,0-1 0 0 0,-1 1 0 0 0,-1-1 0 0 0,0 1 0 0 0,0-1 0 0 0,-1 0 0 0 0,0 1 0 0 0,-1-1 0 0 0,-1 0 0 0 0,-2-8 267 0 0,3 15-418 0 0,-2 0 1 0 0,1-1 0 0 0,-1 1-1 0 0,1 0 1 0 0,-1 1-1 0 0,-1-1 1 0 0,1 0 0 0 0,-2-1 417 0 0,2 4-650 0 0,0-2 1 0 0,1 1-1 0 0,0 0 1 0 0,-1 0 0 0 0,1-1-1 0 0,0 1 1 0 0,1-1-1 0 0,-1 0 1 0 0,0 0-1 0 0,1 1 1 0 0,0-1 0 0 0,0 0-1 0 0,0-2 650 0 0,1 5-231 0 0,0 0 1 0 0,0-1-1 0 0,1 1 0 0 0,-1 0 1 0 0,0 0-1 0 0,1 0 0 0 0,-1 0 1 0 0,0 0-1 0 0,1 0 0 0 0,-1 0 1 0 0,1 0-1 0 0,0 0 0 0 0,-1 0 0 0 0,1 0 1 0 0,0 0 230 0 0,8-5-1229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32 388 0 0,'-11'-5'1396'0'0,"-1"0"0"0"0,1 0 0 0 0,-1 2 0 0 0,0-1 0 0 0,0 2 0 0 0,0-1 0 0 0,-7 1-1396 0 0,1 0 997 0 0,-1 2 0 0 0,0 0 1 0 0,1 1-1 0 0,-14 3-997 0 0,-20 6 679 0 0,1 3 1 0 0,0 2 0 0 0,-2 3-680 0 0,28-10 503 0 0,-260 99 2571 0 0,213-75-2404 0 0,1 3 0 0 0,-56 38-670 0 0,123-70 12 0 0,-7 3 9 0 0,0 1 0 0 0,0 0 0 0 0,1 1 0 0 0,0 0 0 0 0,0 1 0 0 0,1 0-1 0 0,0 0 1 0 0,1 1 0 0 0,-6 8-21 0 0,13-17 0 0 0,1 0 0 0 0,-1 0 0 0 0,1 0 0 0 0,-1 0 0 0 0,1 0 0 0 0,0 0-1 0 0,-1 0 1 0 0,1 0 0 0 0,0 0 0 0 0,0 0 0 0 0,0 0 0 0 0,0 0 0 0 0,0 0 0 0 0,0 0 0 0 0,0 0-1 0 0,0 0 1 0 0,0 0 0 0 0,0 0 0 0 0,0 0 0 0 0,1 0 0 0 0,-1 0 0 0 0,0 0 0 0 0,1-1 0 0 0,-1 1-1 0 0,1 0 1 0 0,-1 0 0 0 0,1 0 0 0 0,-1 0 0 0 0,1 0 0 0 0,0-1 0 0 0,-1 1 0 0 0,1 0-1 0 0,0 0 1 0 0,0-1 0 0 0,-1 1 0 0 0,1-1 0 0 0,0 1 0 0 0,0-1 0 0 0,0 1 0 0 0,0-1 0 0 0,0 1-1 0 0,0-1 1 0 0,0 0 0 0 0,0 0 0 0 0,0 1 0 0 0,0-1 0 0 0,0 0 0 0 0,0 0 0 0 0,0 0 0 0 0,0 0 0 0 0,9 1-3 0 0,-1 1 0 0 0,1-2 1 0 0,0 0-1 0 0,8 0 3 0 0,132-16-12 0 0,-77 6 4 0 0,34 2 8 0 0,-84 8-22 0 0,-1 0 1 0 0,1 2 0 0 0,-1 0-1 0 0,1 2 1 0 0,-1 0 0 0 0,18 6 21 0 0,-35-8-10 0 0,-1-1 1 0 0,1 1 0 0 0,-1 0-1 0 0,1 0 1 0 0,-1 1-1 0 0,0-1 1 0 0,0 1 0 0 0,0 0-1 0 0,0 0 1 0 0,-1 0 0 0 0,1 0-1 0 0,-1 1 1 0 0,0 0 0 0 0,2 2 9 0 0,-3-3-4 0 0,-1 0 0 0 0,1 0 0 0 0,-1 0 1 0 0,0 0-1 0 0,0 0 0 0 0,0 1 0 0 0,0-1 1 0 0,-1 1-1 0 0,1-1 0 0 0,-1 0 1 0 0,0 1-1 0 0,0-1 0 0 0,0 1 0 0 0,0-1 1 0 0,-1 1-1 0 0,0-1 0 0 0,1 0 0 0 0,-1 1 1 0 0,0-1-1 0 0,0 0 0 0 0,-1 1 4 0 0,-5 12 0 0 0,-1 0-1 0 0,-1-1 0 0 0,0 0 0 0 0,-1-1 1 0 0,0 0-1 0 0,-2 0 0 0 0,1-1 1 0 0,-1-1-1 0 0,-1 0 1 0 0,-35 30 5 0 0,-43 29-5 0 0,78-62 1 0 0,-106 74 124 0 0,44-32-2452 0 0,1 3 2327 0 0,73-54-119 0 0,1 0 0 0 0,0 0 0 0 0,0 0 0 0 0,-1 0 0 0 0,1 1 1 0 0,0-1-1 0 0,0 0 0 0 0,-1 0 0 0 0,1 0 0 0 0,0 0 0 0 0,0 0 0 0 0,0 0 0 0 0,-1 0 0 0 0,1 1 0 0 0,0-1 0 0 0,0 0 0 0 0,0 0 1 0 0,0 0-1 0 0,-1 0 0 0 0,1 1 0 0 0,0-1 0 0 0,0 0 0 0 0,0 0 0 0 0,0 0 0 0 0,0 1 0 0 0,0-1 0 0 0,-1 0 0 0 0,1 0 0 0 0,0 1 1 0 0,0-1-1 0 0,0 0 0 0 0,0 0 0 0 0,0 0 0 0 0,0 1 0 0 0,0-1 0 0 0,0 0 0 0 0,0 0 0 0 0,0 1 0 0 0,0-1 0 0 0,0 0 0 0 0,0 0 0 0 0,0 1 1 0 0,1-1-1 0 0,-1 0 0 0 0,0 0 0 0 0,0 1 0 0 0,0-1 0 0 0,0 0 119 0 0,15 0-3703 0 0,21-9-374 0 0,-3-3 1545 0 0,8-2 571 0 0</inkml:trace>
  <inkml:trace contextRef="#ctx0" brushRef="#br0" timeOffset="366.046">896 990 176 0 0,'1'2'283'0'0,"-1"0"0"0"0,1-1 0 0 0,0 1 0 0 0,-1 0 0 0 0,1 0 0 0 0,-1-1 0 0 0,0 1 1 0 0,0 0-1 0 0,1 0 0 0 0,-1 0 0 0 0,0 0 0 0 0,-1-1 0 0 0,1 1 0 0 0,0 0 0 0 0,-1 0 0 0 0,1 0 0 0 0,-1-1 0 0 0,1 1 0 0 0,-1 0 0 0 0,0 0 0 0 0,1-1 0 0 0,-1 1 0 0 0,0-1 1 0 0,0 1-1 0 0,0-1 0 0 0,-2 2-283 0 0,-1 0 538 0 0,0 1 1 0 0,0-1-1 0 0,-1-1 0 0 0,1 1 1 0 0,-1-1-1 0 0,0 1 1 0 0,0-1-1 0 0,0-1 1 0 0,-1 1-539 0 0,3 0 154 0 0,-1-1 0 0 0,1 0 0 0 0,-1 0 0 0 0,1-1 0 0 0,-1 1 0 0 0,0-1 0 0 0,1 1 0 0 0,-1-1 0 0 0,0 0 0 0 0,1-1 1 0 0,-1 1-1 0 0,0-1 0 0 0,1 1 0 0 0,-1-1 0 0 0,1 0 0 0 0,-1 0 0 0 0,-1-2-154 0 0,3 2 57 0 0,-1-1 0 0 0,1 1 0 0 0,0-1 1 0 0,0 0-1 0 0,0 0 0 0 0,0 0 0 0 0,0 0 0 0 0,0 0 1 0 0,0 0-1 0 0,1-1 0 0 0,-1 1 0 0 0,1 0 0 0 0,-1-1 0 0 0,1 0 1 0 0,0 1-1 0 0,0-1 0 0 0,0 0 0 0 0,1 1 0 0 0,-1-1 0 0 0,1 0 1 0 0,-1 0-1 0 0,1-2-57 0 0,-1-11 19 0 0,2 0-1 0 0,-1 0 1 0 0,2 0 0 0 0,0 0 0 0 0,1 0 0 0 0,4-13-19 0 0,10-24-30 0 0,7-15 30 0 0,-16 47 1 0 0,26-69-25 0 0,22-37 24 0 0,-40 96 3 0 0,1 0 1 0 0,2 1-1 0 0,1 1 1 0 0,1 1-1 0 0,16-17-3 0 0,-30 38 1 0 0,0 0 1 0 0,0 1-1 0 0,1 0 0 0 0,0 0 0 0 0,0 1 1 0 0,0 0-1 0 0,1 0 0 0 0,0 1 0 0 0,0 0 1 0 0,0 1-1 0 0,0 0 0 0 0,0 0 0 0 0,10-1-1 0 0,-15 4 1 0 0,0-1-1 0 0,0 1 0 0 0,0 0 1 0 0,0 0-1 0 0,0 0 0 0 0,0 1 1 0 0,0-1-1 0 0,0 1 0 0 0,0 0 1 0 0,0 0-1 0 0,-1 0 0 0 0,1 1 0 0 0,0 0 1 0 0,-1-1-1 0 0,1 1 0 0 0,-1 0 1 0 0,1 1-1 0 0,-1-1 0 0 0,0 0 1 0 0,0 1-1 0 0,0 0 0 0 0,0 0 0 0 0,-1 0 1 0 0,1 0-1 0 0,-1 0 0 0 0,1 1 1 0 0,-1-1-1 0 0,0 0 0 0 0,-1 1 1 0 0,1 0-1 0 0,-1 0 0 0 0,1-1 1 0 0,-1 1-1 0 0,0 3 0 0 0,2 3 1 0 0,-1 0 1 0 0,0 0 0 0 0,-1 0-1 0 0,0 1 1 0 0,0-1-1 0 0,-1 0 1 0 0,-1 1 0 0 0,0-1-1 0 0,0 0 1 0 0,-1 0 0 0 0,0 1-2 0 0,-2 5 4 0 0,-1-1 0 0 0,-1 0 0 0 0,0 0 0 0 0,-1 0 0 0 0,-1-1 1 0 0,-8 12-5 0 0,-1-1 9 0 0,-2-1 1 0 0,0-1-1 0 0,-2 0 1 0 0,-1-2-1 0 0,0-1 1 0 0,-1 0-1 0 0,-11 5-9 0 0,-24 11 16 0 0,54-33-17 0 0,-1-1 0 0 0,0 1 0 0 0,0-1 0 0 0,0 0-1 0 0,-1-1 1 0 0,1 1 0 0 0,0-1 0 0 0,0 0 0 0 0,-1-1 0 0 0,1 1 0 0 0,-3-1 1 0 0,8 0-16 0 0,-1 0 0 0 0,0 0 0 0 0,0 0 0 0 0,0-1 0 0 0,1 1 0 0 0,-1 0 0 0 0,0 0 0 0 0,0 0 1 0 0,1-1-1 0 0,-1 1 0 0 0,0-1 0 0 0,0 1 0 0 0,1 0 0 0 0,-1-1 0 0 0,1 1 0 0 0,-1-1 1 0 0,0 1-1 0 0,1-1 0 0 0,-1 0 0 0 0,1 1 0 0 0,-1-1 0 0 0,1 1 0 0 0,-1-1 0 0 0,1 0 0 0 0,0 0 1 0 0,-1 1-1 0 0,1-1 0 0 0,0 0 0 0 0,0 0 0 0 0,-1 1 0 0 0,1-1 0 0 0,0 0 0 0 0,0 0 1 0 0,0 1-1 0 0,0-1 0 0 0,0 0 0 0 0,0 0 0 0 0,0 0 0 0 0,0 1 0 0 0,0-1 0 0 0,1 0 0 0 0,-1 0 1 0 0,0 0-1 0 0,0 1 0 0 0,1-1 0 0 0,-1 0 0 0 0,0 1 0 0 0,1-1 16 0 0,1-6-436 0 0,1 1 1 0 0,0 0-1 0 0,1 0 0 0 0,-1 0 0 0 0,1 0 0 0 0,0 1 0 0 0,4-4 436 0 0,42-43-10500 0 0,55-45 10500 0 0,-45 49-1970 0 0</inkml:trace>
  <inkml:trace contextRef="#ctx0" brushRef="#br0" timeOffset="691.43">1807 189 456 0 0,'-1'3'6441'0'0,"-9"7"-2764"0"0,-29 22-1035 0 0,-7 6-1259 0 0,-3 4 228 0 0,-3 4 1827 0 0,-22 26-3438 0 0,60-57 184 0 0,1 1-1 0 0,0-1 0 0 0,2 2 1 0 0,0 0-1 0 0,0 0 1 0 0,2 1-1 0 0,-3 7-183 0 0,11-22 5 0 0,0 0 0 0 0,0 1-1 0 0,0-1 1 0 0,0 0 0 0 0,0 1 0 0 0,1-1-1 0 0,-1 1 1 0 0,1-1 0 0 0,0 0 0 0 0,0 1 0 0 0,0-1-1 0 0,1 1 1 0 0,-1-1 0 0 0,1 1 0 0 0,0-1 0 0 0,0 0-1 0 0,0 0 1 0 0,0 1 0 0 0,1-1 0 0 0,0 1-5 0 0,-1-2-1 0 0,1 0 0 0 0,0 1 0 0 0,0-1 0 0 0,0 0 0 0 0,0-1 0 0 0,0 1 0 0 0,0 0 0 0 0,0 0 0 0 0,1-1-1 0 0,-1 1 1 0 0,0-1 0 0 0,1 0 0 0 0,0 0 0 0 0,-1 0 0 0 0,1 0 0 0 0,0 0 0 0 0,-1-1 0 0 0,1 1 0 0 0,0-1 0 0 0,-1 0 0 0 0,1 1 0 0 0,0-1 0 0 0,0-1 0 0 0,0 1 0 0 0,0 0 1 0 0,11-2-137 0 0,0-1 1 0 0,-1 0-1 0 0,1-1 0 0 0,-1-1 1 0 0,1 0-1 0 0,-1 0 0 0 0,0-2 1 0 0,-1 1-1 0 0,0-2 0 0 0,0 0 1 0 0,-1 0-1 0 0,1-1 0 0 0,-2 0 1 0 0,3-3 136 0 0,8-9-563 0 0,-1 0 1 0 0,-1-2 0 0 0,-2 0 0 0 0,0-1 0 0 0,-1 0 0 0 0,6-14 562 0 0,-19 32 11 0 0,0-1 0 0 0,-1 1-1 0 0,1-1 1 0 0,-1 0 0 0 0,0 0-1 0 0,-1-1-10 0 0,-1 7 31 0 0,1 0 1 0 0,-1 0-1 0 0,0 0 0 0 0,0 0 0 0 0,0 0 0 0 0,0 0 0 0 0,0 0 0 0 0,0 0 0 0 0,0 0 1 0 0,-1 0-1 0 0,1 0 0 0 0,0 0 0 0 0,-1 0 0 0 0,1 0 0 0 0,0 0 0 0 0,-1 0 1 0 0,1 0-1 0 0,-1 0 0 0 0,0 0-31 0 0,0 1 53 0 0,1-1 1 0 0,-1 1-1 0 0,0-1 1 0 0,0 1-1 0 0,0 0 1 0 0,0-1-1 0 0,0 1 0 0 0,0 0 1 0 0,0 0-1 0 0,0 0 1 0 0,0 0-1 0 0,0-1 1 0 0,0 2-1 0 0,0-1 1 0 0,0 0-1 0 0,0 0 1 0 0,0 0-1 0 0,0 0 1 0 0,0 0-1 0 0,0 1 0 0 0,0-1 1 0 0,0 1-1 0 0,1-1 1 0 0,-1 0-1 0 0,0 1-53 0 0,-6 2 129 0 0,1 1 0 0 0,0-1 0 0 0,0 1 0 0 0,0 0 0 0 0,0 1 0 0 0,1 0 0 0 0,-1 0 0 0 0,1 0 0 0 0,1 0 0 0 0,-1 1 0 0 0,1 0 0 0 0,0 0 0 0 0,-3 5-129 0 0,1-2 10 0 0,1 1-1 0 0,0 0 0 0 0,1 0 1 0 0,0 0-1 0 0,1 1 0 0 0,0-1 0 0 0,1 1 1 0 0,-2 9-10 0 0,4-17-41 0 0,-1 1 0 0 0,1 0 0 0 0,0-1 0 0 0,0 1-1 0 0,0 0 1 0 0,1-1 0 0 0,-1 1 0 0 0,1 0 0 0 0,0-1 0 0 0,0 1 0 0 0,0-1 0 0 0,0 1 0 0 0,1-1 0 0 0,0 1 0 0 0,-1-1 0 0 0,1 0 0 0 0,0 0 0 0 0,1 0 0 0 0,-1 0-1 0 0,0 0 1 0 0,1-1 0 0 0,0 1 0 0 0,-1-1 0 0 0,1 1 0 0 0,0-1 0 0 0,3 2 41 0 0,-1-2-496 0 0,0 0 0 0 0,1 0 0 0 0,-1 0 0 0 0,0-1 0 0 0,1 1 0 0 0,-1-1 0 0 0,1-1 0 0 0,-1 1-1 0 0,1-1 1 0 0,-1 0 0 0 0,1 0 0 0 0,0-1 0 0 0,-1 1 0 0 0,1-1 0 0 0,-1 0 0 0 0,0-1 0 0 0,4-1 496 0 0,6-2-1531 0 0,-1-1 0 0 0,0-1 0 0 0,0 0 1 0 0,6-5 1530 0 0,24-17-2428 0 0</inkml:trace>
  <inkml:trace contextRef="#ctx0" brushRef="#br0" timeOffset="959.771">2366 223 432 0 0,'-38'4'10354'0'0,"-3"8"-4402"0"0,26-6-5053 0 0,0 1 0 0 0,1 0 0 0 0,0 1 0 0 0,-11 8-899 0 0,16-10-19 0 0,0 0 1 0 0,1 0 0 0 0,0 1-1 0 0,0 1 1 0 0,1-1-1 0 0,0 1 1 0 0,0 0-1 0 0,0 1 1 0 0,1 0-1 0 0,1 0 1 0 0,0 0-1 0 0,0 0 1 0 0,0 1-1 0 0,2 0 1 0 0,-1 0 0 0 0,0 5 18 0 0,3-11-4 0 0,0 1 1 0 0,1-1 0 0 0,0 1-1 0 0,0-1 1 0 0,0 1 0 0 0,0 0-1 0 0,1-1 1 0 0,0 1 0 0 0,0-1-1 0 0,0 1 1 0 0,0-1 0 0 0,1 0-1 0 0,-1 1 1 0 0,1-1 0 0 0,0 0-1 0 0,1 0 1 0 0,-1 0 0 0 0,1 0-1 0 0,0-1 1 0 0,-1 1 0 0 0,2-1-1 0 0,-1 0 1 0 0,0 0 0 0 0,1 0-1 0 0,-1 0 1 0 0,1 0 0 0 0,0-1-1 0 0,0 1 1 0 0,0-1 0 0 0,0 0-1 0 0,4 1 4 0 0,3 1-473 0 0,0 0-1 0 0,1 0 0 0 0,-1-1 0 0 0,1-1 0 0 0,0 0 0 0 0,0 0 1 0 0,0-1-1 0 0,0-1 0 0 0,0 0 0 0 0,1-1 0 0 0,7-1 474 0 0,1-3-1581 0 0,0 0-1 0 0,0-1 1 0 0,-1-1-1 0 0,0-1 1 0 0,0-1-1 0 0,-1-1 0 0 0,0 0 1 0 0,13-10 1581 0 0,13-15-1863 0 0</inkml:trace>
  <inkml:trace contextRef="#ctx0" brushRef="#br0" timeOffset="1142.852">2730 175 2320 0 0,'-36'27'10291'0'0,"4"8"-4310"0"0,25-24-5433 0 0,0-1 0 0 0,0 2-1 0 0,1-1 1 0 0,0 1 0 0 0,1 0 0 0 0,-1 6-548 0 0,3-9-141 0 0,0 0-1 0 0,1 1 1 0 0,0 0-1 0 0,0-1 1 0 0,1 1-1 0 0,0 0 1 0 0,1 0-1 0 0,0 0 0 0 0,1-1 1 0 0,0 1-1 0 0,0 0 1 0 0,1 0-1 0 0,1-1 1 0 0,-1 1-1 0 0,1-1 1 0 0,1 0-1 0 0,0 0 1 0 0,1 2 141 0 0,-3-8-560 0 0,1 1 1 0 0,0 0-1 0 0,0 0 0 0 0,0-1 1 0 0,0 0-1 0 0,1 0 1 0 0,-1 1-1 0 0,1-2 1 0 0,0 1-1 0 0,0 0 0 0 0,0-1 1 0 0,0 0-1 0 0,0 0 1 0 0,1 0-1 0 0,-1-1 1 0 0,0 1-1 0 0,1-1 0 0 0,0 0 1 0 0,-1 0-1 0 0,1-1 1 0 0,-1 1-1 0 0,1-1 0 0 0,0 0 1 0 0,-1 0-1 0 0,1-1 1 0 0,0 1-1 0 0,-1-1 1 0 0,1 0-1 0 0,-1 0 0 0 0,1-1 1 0 0,1 0 559 0 0,20-8-1825 0 0</inkml:trace>
  <inkml:trace contextRef="#ctx0" brushRef="#br0" timeOffset="1376.708">2972 439 48 0 0,'0'-1'331'0'0,"1"1"-1"0"0,-1 0 1 0 0,1-1 0 0 0,-1 1-1 0 0,0 0 1 0 0,1-1 0 0 0,-1 1-1 0 0,0-1 1 0 0,1 1 0 0 0,-1-1-1 0 0,0 1 1 0 0,0-1 0 0 0,1 1-1 0 0,-1-1 1 0 0,0 1 0 0 0,0-1-1 0 0,0 1 1 0 0,0-1-1 0 0,0 1 1 0 0,0-1 0 0 0,0 0-1 0 0,0 1 1 0 0,0-1 0 0 0,0 1-1 0 0,0-1 1 0 0,0 1 0 0 0,0-1-1 0 0,0 1 1 0 0,0-1 0 0 0,-1 1-1 0 0,1-1 1 0 0,0 0-331 0 0,-10-22 4686 0 0,5 10-2714 0 0,4 11-1824 0 0,0-1 1 0 0,1 0-1 0 0,-1 0 1 0 0,1 0-1 0 0,0 0 0 0 0,0 0 1 0 0,0 0-1 0 0,0 0 1 0 0,0 0-1 0 0,1 0 0 0 0,-1 1 1 0 0,1-1-1 0 0,0 0 1 0 0,0 0-1 0 0,0 0 0 0 0,0 1 1 0 0,0-1-1 0 0,2-1-148 0 0,-1 0 60 0 0,1 0 0 0 0,0 0 0 0 0,1 1 0 0 0,-1 0 1 0 0,1-1-1 0 0,-1 1 0 0 0,1 1 0 0 0,0-1 0 0 0,0 0 0 0 0,0 1 0 0 0,1 0-60 0 0,5-3-14 0 0,-1 1 1 0 0,1 1-1 0 0,0 0 0 0 0,0 0 0 0 0,0 1 0 0 0,1 0 1 0 0,-1 1-1 0 0,0 0 0 0 0,1 0 0 0 0,2 2 14 0 0,-5-1-62 0 0,0 1 0 0 0,0 0 0 0 0,-1 1 0 0 0,1 0 0 0 0,-1 0 0 0 0,0 1 0 0 0,1-1 0 0 0,-1 2 0 0 0,0-1 0 0 0,-1 1 0 0 0,1 0 0 0 0,-1 0 0 0 0,1 1 0 0 0,-1 0 0 0 0,0 0 0 0 0,-1 1 0 0 0,0-1 0 0 0,0 1 0 0 0,1 2 62 0 0,-1-2-438 0 0,-1 1 0 0 0,0 1 0 0 0,0-1 0 0 0,-1 0 0 0 0,0 1 0 0 0,0 0 1 0 0,-1-1-1 0 0,0 1 0 0 0,0 0 0 0 0,-1 0 0 0 0,0 0 0 0 0,0 1 438 0 0,-1-5-727 0 0,0 0 0 0 0,1 1 0 0 0,0-1 0 0 0,-1 0 0 0 0,1 0 0 0 0,1 0 0 0 0,0 3 727 0 0,-1-5-266 0 0,0-1-1 0 0,-1 0 1 0 0,1 0-1 0 0,0 0 1 0 0,0 1 0 0 0,0-1-1 0 0,0 0 1 0 0,0 0-1 0 0,0 0 1 0 0,0 0-1 0 0,0-1 1 0 0,1 1 0 0 0,-1 0-1 0 0,0 0 1 0 0,1-1-1 0 0,-1 1 1 0 0,0-1-1 0 0,1 1 1 0 0,-1-1 0 0 0,0 1-1 0 0,1-1 1 0 0,-1 0-1 0 0,1 0 1 0 0,1 0 266 0 0,14-1-1761 0 0</inkml:trace>
  <inkml:trace contextRef="#ctx0" brushRef="#br0" timeOffset="1660.91">3748 214 604 0 0,'-1'-1'376'0'0,"1"0"0"0"0,-1 0 0 0 0,0-1 0 0 0,1 1 0 0 0,-1 0 0 0 0,0 0 0 0 0,0 0 0 0 0,0 0 0 0 0,0 0 0 0 0,0 0 0 0 0,0 0 0 0 0,0 0 0 0 0,0 0 0 0 0,0 1 0 0 0,0-1 0 0 0,-1 0 0 0 0,1 1 0 0 0,0-1 0 0 0,0 1 0 0 0,-1-1 0 0 0,1 1 0 0 0,0 0 0 0 0,-1-1 0 0 0,1 1 0 0 0,-1 0 0 0 0,1 0 0 0 0,-1 0-376 0 0,-42-4 4127 0 0,24 5-3435 0 0,0 1 1 0 0,1 1-1 0 0,-1 1 0 0 0,1 1 1 0 0,-9 3-693 0 0,17-4 215 0 0,0 0-1 0 0,0 1 1 0 0,1 0 0 0 0,-1 0 0 0 0,1 2 0 0 0,0-1-1 0 0,0 1 1 0 0,1 0 0 0 0,-6 7-215 0 0,13-12 13 0 0,0-1 0 0 0,0 1 0 0 0,1 0 0 0 0,-1-1 0 0 0,1 1 0 0 0,-1 0 0 0 0,1 0 0 0 0,0 0 0 0 0,-1 0 1 0 0,1 0-1 0 0,0 0 0 0 0,0 0 0 0 0,1 1 0 0 0,-1-1 0 0 0,0 0 0 0 0,1 0 0 0 0,-1 1 0 0 0,1-1 0 0 0,0 0 0 0 0,0 1 0 0 0,0-1 0 0 0,0 1 0 0 0,0-1 1 0 0,0 0-1 0 0,1 1 0 0 0,-1-1 0 0 0,1 0 0 0 0,0 0 0 0 0,0 1 0 0 0,0-1-13 0 0,1 1-3 0 0,0-1 1 0 0,0 1-1 0 0,0-1 0 0 0,1 0 1 0 0,-1 1-1 0 0,1-1 1 0 0,0 0-1 0 0,0 0 0 0 0,0-1 1 0 0,0 1-1 0 0,0-1 0 0 0,0 1 1 0 0,0-1-1 0 0,0 0 0 0 0,0 0 1 0 0,1 0-1 0 0,-1-1 0 0 0,0 1 1 0 0,1-1-1 0 0,2 0 3 0 0,13 0-576 0 0,1-1-1 0 0,-1-1 1 0 0,0-1 0 0 0,0-1-1 0 0,0 0 1 0 0,-1-1 0 0 0,1-1-1 0 0,-1-1 1 0 0,7-5 576 0 0,35-10-2357 0 0,-60 22 2360 0 0,0 0 1 0 0,0 0-1 0 0,0 0 1 0 0,1 0-1 0 0,-1 0 1 0 0,0 0-1 0 0,0 0 1 0 0,0-1-1 0 0,0 1 1 0 0,0 0-1 0 0,0 0 1 0 0,1 0-1 0 0,-1 0 1 0 0,0 0-1 0 0,0 0 1 0 0,0 0-1 0 0,0 0 1 0 0,0 0-1 0 0,0 0 1 0 0,1 0-1 0 0,-1 0 1 0 0,0 0-1 0 0,0 0 1 0 0,0 0-1 0 0,0 0 1 0 0,0 0-1 0 0,0 1 1 0 0,0-1-1 0 0,1 0 1 0 0,-1 0-1 0 0,0 0 1 0 0,0 0-1 0 0,0 0 1 0 0,0 0-1 0 0,0 0 1 0 0,0 0-1 0 0,0 0 1 0 0,0 0-1 0 0,1 0 1 0 0,-1 1-1 0 0,0-1 1 0 0,0 0-1 0 0,0 0 1 0 0,0 0-1 0 0,0 0 1 0 0,0 0-1 0 0,0 0 1 0 0,0 1-1 0 0,0-1 1 0 0,0 0-1 0 0,0 0 1 0 0,0 0-1 0 0,0 0 1 0 0,0 0-1 0 0,0 0 1 0 0,0 1-1 0 0,0-1 1 0 0,0 0-1 0 0,0 0 1 0 0,0 0-1 0 0,0 0 1 0 0,0 0-1 0 0,0 0 1 0 0,0 1-4 0 0,-7 12 463 0 0,-11 14 416 0 0,-183 211 4057 0 0,2-1-4649 0 0,189-220-559 0 0,17-18-1404 0 0,24-22-2169 0 0,113-104-7378 0 0,-93 81 9241 0 0</inkml:trace>
  <inkml:trace contextRef="#ctx0" brushRef="#br0" timeOffset="1965.706">4277 181 984 0 0,'28'-17'4144'0'0,"-22"8"-459"0"0,-7 8-3496 0 0,0 1-1 0 0,0-1 0 0 0,1 1 1 0 0,-1-1-1 0 0,0 1 0 0 0,0 0 1 0 0,1-1-1 0 0,-1 1 0 0 0,0 0 1 0 0,0 0-1 0 0,0 0 0 0 0,0-1 1 0 0,0 1-1 0 0,1 0 0 0 0,-1 0 1 0 0,0 0-1 0 0,0 0 0 0 0,0 1 1 0 0,0-1-189 0 0,-13 1 800 0 0,-1 0 0 0 0,1 1 0 0 0,0 1 0 0 0,0 1 0 0 0,0 0 1 0 0,-9 4-801 0 0,-82 38 2218 0 0,93-41-1907 0 0,-18 9 202 0 0,-28 13 883 0 0,-6 7-1396 0 0,49-25 139 0 0,0 1 1 0 0,0 0 0 0 0,1 1 0 0 0,0 1 0 0 0,1 0-1 0 0,-5 6-139 0 0,16-16 10 0 0,0 0-1 0 0,0 1 0 0 0,0-1 0 0 0,0 1 0 0 0,0 0 0 0 0,0 0 1 0 0,1-1-1 0 0,-1 1 0 0 0,1 0 0 0 0,0 0 0 0 0,0 0 0 0 0,0 1 1 0 0,0-1-1 0 0,1 0 0 0 0,-1 0 0 0 0,1 0 0 0 0,0 0 0 0 0,0 1 1 0 0,0-1-10 0 0,1 0 2 0 0,0 0 0 0 0,-1 0 0 0 0,2 0 0 0 0,-1-1 1 0 0,0 1-1 0 0,0 0 0 0 0,1 0 0 0 0,0-1 1 0 0,-1 1-1 0 0,1-1 0 0 0,0 0 0 0 0,0 1 0 0 0,0-1 1 0 0,1 0-1 0 0,-1 0 0 0 0,2 0-2 0 0,9 7-19 0 0,0-1 0 0 0,1-1 0 0 0,0-1 0 0 0,0 0 0 0 0,0 0 0 0 0,15 2 19 0 0,-5-1-71 0 0,-10-3-111 0 0,1 0 0 0 0,0 1 0 0 0,-1 0 0 0 0,0 1 0 0 0,0 1 1 0 0,12 8 181 0 0,-26-15-17 0 0,1 0 1 0 0,0 1 0 0 0,0-1-1 0 0,-1 1 1 0 0,1-1-1 0 0,0 1 1 0 0,-1-1 0 0 0,1 1-1 0 0,0 0 1 0 0,-1-1 0 0 0,1 1-1 0 0,-1 0 1 0 0,1-1 0 0 0,-1 1-1 0 0,0 0 1 0 0,1 0-1 0 0,-1 0 1 0 0,1-1 0 0 0,-1 1-1 0 0,0 0 1 0 0,0 0 0 0 0,0 0-1 0 0,0 0 1 0 0,1 0 0 0 0,-1-1-1 0 0,0 1 1 0 0,0 0-1 0 0,0 0 1 0 0,-1 0 0 0 0,1 0-1 0 0,0 0 1 0 0,0-1 0 0 0,-1 2 16 0 0,0 0-14 0 0,0 0 0 0 0,-1-1 0 0 0,0 1 0 0 0,1 0 0 0 0,-1-1 1 0 0,0 1-1 0 0,0-1 0 0 0,1 1 0 0 0,-1-1 0 0 0,-1 0 0 0 0,1 0 1 0 0,-2 1 13 0 0,-10 4-5 0 0,1-1 0 0 0,-2-1 1 0 0,-8 2 4 0 0,23-6-1 0 0,-61 13-18 0 0,-45 4 19 0 0,106-17-15 0 0,0-1 1 0 0,0 1-1 0 0,0 0 1 0 0,0 0-1 0 0,0 0 1 0 0,0 0-1 0 0,0 0 1 0 0,0 0-1 0 0,0 0 1 0 0,0 0-1 0 0,0 0 1 0 0,0 0-1 0 0,0-1 1 0 0,0 1-1 0 0,0 0 1 0 0,0 0-1 0 0,0 0 1 0 0,0 0-1 0 0,0 0 1 0 0,0 0-1 0 0,0 0 1 0 0,0 0-1 0 0,0 0 1 0 0,0-1-1 0 0,0 1 1 0 0,-1 0-1 0 0,1 0 1 0 0,0 0-1 0 0,0 0 1 0 0,0 0-1 0 0,0 0 1 0 0,0 0-1 0 0,0 0 1 0 0,0 0-1 0 0,0 0 1 0 0,0 0-1 0 0,0 0 1 0 0,0 0-1 0 0,0 0 1 0 0,-1 0-1 0 0,1 0 1 0 0,0-1-1 0 0,0 1 1 0 0,0 0 0 0 0,0 0-1 0 0,0 0 1 0 0,0 0-1 0 0,0 0 1 0 0,0 0-1 0 0,0 0 1 0 0,-1 0-1 0 0,1 0 1 0 0,0 0-1 0 0,0 0 1 0 0,0 1-1 0 0,0-1 1 0 0,0 0-1 0 0,0 0 1 0 0,0 0-1 0 0,0 0 1 0 0,0 0-1 0 0,0 0 1 0 0,-1 0 14 0 0,12-8-1227 0 0,17-8-1248 0 0,107-37-5959 0 0,3 5 3801 0 0,-100 35 3783 0 0,48-16-661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0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189 1412 0 0,'-43'4'1840'0'0,"1"2"0"0"0,0 2 0 0 0,1 1 0 0 0,0 3 0 0 0,-20 8-1840 0 0,15-1 510 0 0,0 2 1 0 0,1 2 0 0 0,1 2-1 0 0,-18 16-510 0 0,-14 12 751 0 0,3 3-1 0 0,3 4 0 0 0,2 2 0 0 0,-31 40-750 0 0,53-49 621 0 0,2 2 1 0 0,2 2-1 0 0,3 2 0 0 0,3 2 0 0 0,2 0 0 0 0,-3 17-621 0 0,25-53 78 0 0,2 0 0 0 0,1 1 0 0 0,2-1 0 0 0,0 2 0 0 0,1-1-1 0 0,2 1 1 0 0,1 0 0 0 0,0 15-78 0 0,3-30 3 0 0,1 0 0 0 0,0 0 0 0 0,0 0 0 0 0,1 0 1 0 0,1-1-1 0 0,0 1 0 0 0,1-1 0 0 0,0 0 0 0 0,0 0 0 0 0,1 0 0 0 0,1 0 0 0 0,0-1 0 0 0,0 0 1 0 0,1 0-1 0 0,0-1 0 0 0,1 0 0 0 0,0 0 0 0 0,1 0 0 0 0,-1-1 0 0 0,6 3-3 0 0,3 0 1 0 0,0 0-1 0 0,0-1 1 0 0,1-1-1 0 0,1 0 1 0 0,-1-2 0 0 0,1 0-1 0 0,0-1 1 0 0,1-1-1 0 0,0-1 1 0 0,17 2-1 0 0,8-1-16 0 0,-1-3-1 0 0,1-1 1 0 0,0-2 0 0 0,16-4 16 0 0,-18 0-218 0 0,0-1 1 0 0,-1-3 0 0 0,0-1-1 0 0,12-6 218 0 0,-36 10-501 0 0,-1-1 0 0 0,1-1-1 0 0,-1 0 1 0 0,0-1-1 0 0,-1-1 1 0 0,0 0-1 0 0,0-2 1 0 0,-1 1-1 0 0,-1-2 1 0 0,12-12 501 0 0,-21 20-355 0 0,-1-1 0 0 0,0 1 0 0 0,0-1 0 0 0,-1 1 1 0 0,0-1-1 0 0,0 0 0 0 0,0-1 0 0 0,0 1 0 0 0,-1 0 0 0 0,0-1 0 0 0,-1 1 0 0 0,1-1 1 0 0,-1 0-1 0 0,-1 1 0 0 0,1-1 0 0 0,-1-4 355 0 0,-1 2-239 0 0,0-1-1 0 0,-1 1 1 0 0,0 0 0 0 0,0-1-1 0 0,-1 1 1 0 0,-1 0 0 0 0,1 1 0 0 0,-1-1-1 0 0,-1 1 1 0 0,0-1 0 0 0,0 1 239 0 0,-12-15 322 0 0,0 1 1 0 0,-2 0-1 0 0,-1 1 0 0 0,0 1 1 0 0,-2 1-1 0 0,0 1 1 0 0,-9-4-323 0 0,4 4 965 0 0,-1 1 0 0 0,0 1 0 0 0,-1 2 0 0 0,-1 0 0 0 0,-1 2 0 0 0,1 2 0 0 0,-2 1 0 0 0,-8-1-965 0 0,33 7 338 0 0,15 2-939 0 0,36 2-2263 0 0,5 0-620 0 0,52-9-2317 0 0,-42 3 3490 0 0</inkml:trace>
  <inkml:trace contextRef="#ctx0" brushRef="#br0" timeOffset="444.138">1697 1045 1120 0 0,'-46'-14'3980'0'0,"7"0"-1643"0"0,-1 3-1 0 0,0 2 0 0 0,0 1 0 0 0,-2 2-2336 0 0,32 4 218 0 0,0 1 0 0 0,-1 1 0 0 0,1 0-1 0 0,0 1 1 0 0,-1 0 0 0 0,1 0-1 0 0,0 1 1 0 0,0 0 0 0 0,0 1 0 0 0,0 0-1 0 0,0 1 1 0 0,1 0 0 0 0,-1 0-1 0 0,1 1 1 0 0,0 0 0 0 0,1 1 0 0 0,-1 0-1 0 0,-1 2-217 0 0,4-2 53 0 0,1-1 1 0 0,-1 1-1 0 0,2 0 0 0 0,-1 1 0 0 0,1-1 0 0 0,0 1 0 0 0,0 0 0 0 0,0 0 0 0 0,1 0 0 0 0,0 1 1 0 0,1-1-1 0 0,0 0 0 0 0,0 1 0 0 0,0 0 0 0 0,1 0 0 0 0,1-1 0 0 0,-1 1 0 0 0,1 0 0 0 0,0 0 0 0 0,1 0 1 0 0,0 0-1 0 0,0-1 0 0 0,0 1 0 0 0,1 0 0 0 0,1-1 0 0 0,-1 0 0 0 0,1 1 0 0 0,2 3-53 0 0,-1-3-3 0 0,-1-1 0 0 0,1-1 0 0 0,0 1 0 0 0,0-1 0 0 0,1 1 0 0 0,0-1 0 0 0,0-1 0 0 0,0 1 0 0 0,1-1 0 0 0,0 0 0 0 0,0 0 0 0 0,0 0 0 0 0,1-1 0 0 0,-1 0-1 0 0,1 0 1 0 0,0-1 0 0 0,0 0 0 0 0,0 0 0 0 0,1 0 0 0 0,-1-1 0 0 0,1 0 0 0 0,-1-1 0 0 0,1 0 0 0 0,0 0 0 0 0,-1-1 0 0 0,1 1 0 0 0,0-2 0 0 0,7 0 3 0 0,1-2-33 0 0,0-1 0 0 0,0 0 0 0 0,-1-2 0 0 0,1 0 0 0 0,-1 0-1 0 0,0-1 1 0 0,-1-1 0 0 0,0-1 0 0 0,0 0 0 0 0,0 0 0 0 0,3-5 33 0 0,-8 6-36 0 0,0 0 0 0 0,-1 0 1 0 0,0 0-1 0 0,0-1 0 0 0,-1-1 0 0 0,0 1 0 0 0,0-1 0 0 0,-1 0 0 0 0,-1 0 0 0 0,1-1 0 0 0,-2 0 0 0 0,0 0 0 0 0,0 0 1 0 0,-1 0-1 0 0,0-1 0 0 0,0-2 36 0 0,-3 12 2 0 0,0 0 0 0 0,1 0 0 0 0,-1 1 0 0 0,0-1 0 0 0,0 0-1 0 0,0 0 1 0 0,0 0 0 0 0,-1 1 0 0 0,1-1 0 0 0,0 0 0 0 0,-1 0 0 0 0,1 0 0 0 0,-1 1 0 0 0,0-1 0 0 0,1 0 0 0 0,-1 1 0 0 0,0-1 0 0 0,0 1-2 0 0,0 0 6 0 0,0 0 1 0 0,1 1-1 0 0,-1-1 1 0 0,0 1-1 0 0,0-1 1 0 0,0 1-1 0 0,0-1 1 0 0,0 1-1 0 0,0 0 0 0 0,0-1 1 0 0,0 1-1 0 0,0 0 1 0 0,0 0-1 0 0,0 0 1 0 0,0 0-1 0 0,0 0 1 0 0,0 0-1 0 0,0 0 1 0 0,0 0-1 0 0,0 0 0 0 0,0 0 1 0 0,0 0-1 0 0,0 1-6 0 0,-4 0 46 0 0,-1 1-1 0 0,0 1 0 0 0,1-1 1 0 0,-1 1-1 0 0,1 0 1 0 0,0 0-1 0 0,0 1 0 0 0,0 0 1 0 0,-1 0-46 0 0,-4 5 60 0 0,1 0 1 0 0,0 0 0 0 0,1 1 0 0 0,0 0-1 0 0,0 0 1 0 0,1 1 0 0 0,0 0-1 0 0,1 1 1 0 0,0-1 0 0 0,1 1-1 0 0,1 0 1 0 0,-4 11-61 0 0,6-14-22 0 0,0 1 0 0 0,1 0 0 0 0,-1-1 0 0 0,2 1 0 0 0,-1 0 0 0 0,2 0 0 0 0,-1 0 1 0 0,1-1-1 0 0,1 1 0 0 0,-1 0 0 0 0,2-1 0 0 0,-1 1 0 0 0,1-1 0 0 0,1 0 0 0 0,0 0 0 0 0,0 0 0 0 0,1 0 22 0 0,4 6-1209 0 0,1 0-1 0 0,1-1 0 0 0,7 8 1210 0 0,7 4-6542 0 0,2 0 0 0 0,9 5 6542 0 0,-15-14-2194 0 0</inkml:trace>
  <inkml:trace contextRef="#ctx0" brushRef="#br0" timeOffset="751.723">1734 1722 2260 0 0,'-5'11'2529'0'0,"-1"-1"0"0"0,1 0-1 0 0,-2 0 1 0 0,-6 8-2529 0 0,11-15 274 0 0,-1 0 1 0 0,1 0-1 0 0,-1 0 0 0 0,0 0 1 0 0,0 0-1 0 0,-1-1 0 0 0,1 1 1 0 0,0-1-1 0 0,-1 0 0 0 0,0 0 1 0 0,1 0-1 0 0,-1 0 0 0 0,0-1 1 0 0,0 1-1 0 0,-1-1-274 0 0,4-1 8 0 0,1 0 0 0 0,0 0 0 0 0,-1 0 1 0 0,1 0-1 0 0,-1 0 0 0 0,1-1 0 0 0,0 1 0 0 0,-1 0 0 0 0,1 0 0 0 0,-1 0 0 0 0,1-1 0 0 0,0 1 0 0 0,-1 0 1 0 0,1 0-1 0 0,0-1 0 0 0,0 1 0 0 0,-1 0 0 0 0,1-1 0 0 0,0 1 0 0 0,0 0 0 0 0,-1-1 0 0 0,1 1 1 0 0,0 0-1 0 0,0-1 0 0 0,0 1 0 0 0,-1-1 0 0 0,1 1 0 0 0,0 0 0 0 0,0-1 0 0 0,0 1 0 0 0,0-1 0 0 0,0 1 1 0 0,0 0-1 0 0,0-1 0 0 0,0 1 0 0 0,0-1 0 0 0,0 1 0 0 0,0 0 0 0 0,0-1 0 0 0,0 1 0 0 0,1-1 0 0 0,-1 1-8 0 0,3-22 101 0 0,7-9-96 0 0,2 1-1 0 0,1-1 1 0 0,2 2 0 0 0,0 0 0 0 0,12-14-5 0 0,11-23-13 0 0,-16 25 4 0 0,83-145-12 0 0,-77 142 30 0 0,1 2-1 0 0,3 1 1 0 0,6-4-9 0 0,4 6 10 0 0,-40 37-10 0 0,0 1 0 0 0,0-1 0 0 0,0 1 1 0 0,0 0-1 0 0,0 0 0 0 0,0 0 0 0 0,0 0 1 0 0,0 0-1 0 0,0 0 0 0 0,0 0 1 0 0,1 1-1 0 0,-1-1 0 0 0,0 1 0 0 0,0-1 1 0 0,1 1-1 0 0,-1 0 0 0 0,0 0 0 0 0,1 0 1 0 0,-1 0-1 0 0,0 0 0 0 0,1 1 1 0 0,1 0-1 0 0,-3 0 0 0 0,1 0 0 0 0,-1 0 0 0 0,0 0 0 0 0,0 0 0 0 0,0 0 0 0 0,0 0 0 0 0,0 1 0 0 0,0-1 0 0 0,0 0 0 0 0,0 1 0 0 0,-1-1 0 0 0,1 0 0 0 0,-1 1 0 0 0,1-1 0 0 0,-1 1 0 0 0,1-1 0 0 0,-1 1 0 0 0,0-1 1 0 0,1 1-1 0 0,-1-1 0 0 0,0 1 0 0 0,0 0 0 0 0,0 0 0 0 0,-4 38 2 0 0,4-39-2 0 0,-8 34 46 0 0,-2 0 0 0 0,-1-1 0 0 0,-2 0 1 0 0,-1 0-1 0 0,-12 17-46 0 0,-28 71-3213 0 0,59-125-3760 0 0,9-12 4193 0 0,2-5 626 0 0,4-6 494 0 0</inkml:trace>
  <inkml:trace contextRef="#ctx0" brushRef="#br0" timeOffset="1047.1">2715 875 1752 0 0,'-4'-1'790'0'0,"0"1"-1"0"0,-1-1 0 0 0,1 1 1 0 0,0 0-1 0 0,0 0 0 0 0,0 0 1 0 0,0 1-1 0 0,0 0 0 0 0,0 0 1 0 0,0 0-1 0 0,-3 1-789 0 0,-44 18 2138 0 0,47-18-1943 0 0,-27 12 754 0 0,1 1 0 0 0,1 1 0 0 0,1 2 0 0 0,0 1 0 0 0,2 1 0 0 0,0 2 0 0 0,-20 20-949 0 0,43-38 64 0 0,0 0 0 0 0,-1-1-1 0 0,2 1 1 0 0,-1 0 0 0 0,0 0-1 0 0,1 1 1 0 0,0-1 0 0 0,0 1-1 0 0,0-1 1 0 0,1 1 0 0 0,-1-1-1 0 0,0 5-63 0 0,2-7 1 0 0,0 0 0 0 0,0 0 0 0 0,0 0 0 0 0,0 0 0 0 0,1-1 0 0 0,-1 1 0 0 0,0 0 0 0 0,1 0 0 0 0,-1 0 0 0 0,1 0 0 0 0,0 0 0 0 0,0-1 0 0 0,0 1-1 0 0,0 0 1 0 0,0-1 0 0 0,0 1 0 0 0,0-1 0 0 0,0 1 0 0 0,0-1 0 0 0,1 1 0 0 0,-1-1 0 0 0,1 0 0 0 0,-1 0 0 0 0,1 1 0 0 0,0-1 0 0 0,-1-1 0 0 0,1 1-1 0 0,0 0 1 0 0,-1 0 0 0 0,1 0 0 0 0,0-1 0 0 0,1 1-1 0 0,14 4-41 0 0,1-1 1 0 0,-1-1-1 0 0,1-1 0 0 0,-1 0 1 0 0,1-1-1 0 0,10-1 41 0 0,-8-1-496 0 0,0 2 0 0 0,0 1-1 0 0,0 0 1 0 0,17 5 496 0 0,-35-7-75 0 0,-1 1 0 0 0,1-1 0 0 0,-1 0 1 0 0,0 1-1 0 0,1-1 0 0 0,-1 1 0 0 0,0-1 0 0 0,0 1 0 0 0,1 0 0 0 0,-1-1 0 0 0,0 1 0 0 0,0 0 0 0 0,0 0 0 0 0,0 0 0 0 0,0 0 0 0 0,0 0 0 0 0,0 0 0 0 0,0 0 0 0 0,-1 0 0 0 0,1 0 0 0 0,0 1 1 0 0,0-1 74 0 0,-1 0-41 0 0,0 1 0 0 0,0-1 0 0 0,0 0 0 0 0,0 0 0 0 0,0 0 0 0 0,0 1 0 0 0,-1-1 1 0 0,1 0-1 0 0,0 0 0 0 0,-1 0 0 0 0,1 0 0 0 0,-1 0 0 0 0,1 1 0 0 0,-1-1 0 0 0,1 0 1 0 0,-1 0-1 0 0,0 0 0 0 0,1 0 0 0 0,-1-1 0 0 0,0 1 41 0 0,-6 6-53 0 0,0 0-1 0 0,0-1 1 0 0,0 0 0 0 0,-1 0-1 0 0,-6 3 54 0 0,-28 18-19 0 0,-1-2 1 0 0,-1-2-1 0 0,-2-2 0 0 0,0-2 0 0 0,-29 8 19 0 0,75-27-58 0 0,-1 0 0 0 0,1 1 0 0 0,0-1 0 0 0,-1 0 0 0 0,1 0 0 0 0,0 0-1 0 0,-1 0 1 0 0,1 0 0 0 0,0 0 0 0 0,-1 0 0 0 0,1 0 0 0 0,-1 1 0 0 0,1-1 0 0 0,0 0 0 0 0,-1 0 0 0 0,1-1 0 0 0,0 1 0 0 0,-1 0 0 0 0,1 0 0 0 0,0 0 0 0 0,-1 0 0 0 0,1 0 0 0 0,0 0 0 0 0,-1 0 0 0 0,1-1 0 0 0,0 1 0 0 0,-1 0 0 0 0,1 0 0 0 0,0 0 0 0 0,-1-1 0 0 0,1 1 0 0 0,0 0 0 0 0,0 0-1 0 0,-1-1 1 0 0,1 1 0 0 0,0 0 0 0 0,0-1 0 0 0,0 1 0 0 0,-1 0 0 0 0,1-1 0 0 0,0 1 0 0 0,0 0 0 0 0,0-1 0 0 0,0 1 0 0 0,0 0 0 0 0,0-1 0 0 0,0 1 0 0 0,0 0 0 0 0,0-1 0 0 0,0 1 0 0 0,0-1 0 0 0,0 1 0 0 0,0 0 0 0 0,0-1 0 0 0,0 1 0 0 0,0 0 0 0 0,0-1 0 0 0,0 1 0 0 0,0 0 0 0 0,0-1 0 0 0,1 1-1 0 0,-1 0 1 0 0,0-1 0 0 0,0 1 0 0 0,0 0 0 0 0,1-1 0 0 0,-1 1 58 0 0,16-30-4076 0 0,-13 25 3395 0 0,15-25-2018 0 0,6-7 331 0 0</inkml:trace>
  <inkml:trace contextRef="#ctx0" brushRef="#br0" timeOffset="1341.215">3593 0 648 0 0,'5'2'630'0'0,"0"-1"1"0"0,0 1-1 0 0,0 0 0 0 0,0 0 0 0 0,0 1 1 0 0,-1-1-1 0 0,1 1 0 0 0,-1 0 0 0 0,1 0 1 0 0,-1 1-1 0 0,0 0-630 0 0,-3-2 395 0 0,1 0 1 0 0,-1 0-1 0 0,1 0 1 0 0,-1 1-1 0 0,0-1 1 0 0,0 1-1 0 0,0-1 1 0 0,0 1-1 0 0,-1-1 1 0 0,1 1-1 0 0,-1 0 1 0 0,0-1-1 0 0,1 1 1 0 0,-1-1-1 0 0,0 1 1 0 0,0 0 0 0 0,-1-1-1 0 0,1 1 1 0 0,0 0-1 0 0,-1-1 1 0 0,0 1-1 0 0,0-1 1 0 0,-1 3-396 0 0,-30 79 3663 0 0,-28 42-2594 0 0,25-56-780 0 0,-148 267-25 0 0,15-31-413 0 0,130-227-1965 0 0,3 1 0 0 0,-23 82 2114 0 0,50-136-1984 0 0,2-1 1 0 0,0 1-1 0 0,-1 22 1984 0 0,6-41-584 0 0,1 1-1 0 0,0 0 1 0 0,0-1 0 0 0,0 1 0 0 0,1 0 0 0 0,0-1 0 0 0,0 1 0 0 0,1-1 0 0 0,0 0-1 0 0,1 1 1 0 0,-1-1 0 0 0,1 0 0 0 0,1 0 0 0 0,-1-1 0 0 0,3 4 584 0 0,18 15-2041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87 492 1120 0 0,'1'5'8419'0'0,"6"-1"-3702"0"0,21 1-2366 0 0,32-3-3250 0 0,-32-3 923 0 0,0-2 1 0 0,0-1-1 0 0,0-1 1 0 0,0-2-1 0 0,2-1-24 0 0,-17 4 4 0 0,0-1 1 0 0,0 0-1 0 0,-1-1 0 0 0,0 0 1 0 0,0-1-1 0 0,0 0 0 0 0,-1-1 0 0 0,0 0 1 0 0,-1-1-1 0 0,1 0 0 0 0,4-6-4 0 0,-14 14 1 0 0,1-1 0 0 0,-1 1 0 0 0,0 0-1 0 0,0 0 1 0 0,0-1 0 0 0,0 1 0 0 0,0 0-1 0 0,0-1 1 0 0,0 1 0 0 0,0-1 0 0 0,0 0-1 0 0,-1 1 1 0 0,1-1 0 0 0,-1 1-1 0 0,1-1 1 0 0,-1 0 0 0 0,0 0 0 0 0,1 1-1 0 0,-1-1 1 0 0,0 0 0 0 0,0 1 0 0 0,0-1-1 0 0,-1 0 1 0 0,1 0 0 0 0,0 1-1 0 0,0-1 1 0 0,-1 0 0 0 0,1 1 0 0 0,-1-1-1 0 0,0 1 1 0 0,0-1 0 0 0,0 0-1 0 0,-1 0 2 0 0,0 0 1 0 0,0 1-1 0 0,-1-1 1 0 0,1 1-1 0 0,0-1 0 0 0,-1 1 1 0 0,0 0-1 0 0,1 0 1 0 0,-1 0-1 0 0,0 0 0 0 0,1 0 1 0 0,-1 1-1 0 0,0-1 1 0 0,0 1-1 0 0,0 0 1 0 0,1 0-1 0 0,-1 0 0 0 0,0 0 1 0 0,-3 0-3 0 0,-22 4 359 0 0,-1 1 0 0 0,1 1 0 0 0,0 1 0 0 0,1 2 1 0 0,0 0-1 0 0,0 2 0 0 0,1 1 0 0 0,0 1 0 0 0,1 1 0 0 0,1 2 0 0 0,0 0 1 0 0,-13 13-360 0 0,27-21 28 0 0,1 1 0 0 0,0 0 0 0 0,1 0 0 0 0,0 1 1 0 0,1 0-1 0 0,-1 0 0 0 0,2 1 0 0 0,0 0 0 0 0,0 0 1 0 0,1 1-1 0 0,-3 8-28 0 0,6-15 5 0 0,1 0 1 0 0,0 0-1 0 0,0-1 0 0 0,0 1 1 0 0,1 0-1 0 0,-1 0 0 0 0,1 0 1 0 0,0 1-1 0 0,1-1 0 0 0,-1 0 1 0 0,1 0-1 0 0,0-1 0 0 0,0 1 1 0 0,0 0-1 0 0,1 0 0 0 0,0 0 1 0 0,0-1-1 0 0,0 1 0 0 0,1-1 1 0 0,-1 1-1 0 0,1-1 0 0 0,0 0 1 0 0,0 0-1 0 0,0-1 1 0 0,1 1-1 0 0,0 0 0 0 0,-1-1 1 0 0,1 0-1 0 0,0 0 0 0 0,2 0-5 0 0,3 3-225 0 0,0-1-1 0 0,1-1 1 0 0,0 0-1 0 0,0 0 1 0 0,0-1-1 0 0,0 0 1 0 0,1-1 0 0 0,-1 0-1 0 0,1-1 1 0 0,-1 0-1 0 0,1 0 1 0 0,0-1-1 0 0,-1-1 1 0 0,1 0-1 0 0,-1 0 1 0 0,1-1-1 0 0,-1 0 1 0 0,1-1 225 0 0,11-3-696 0 0,0-1 0 0 0,-1-1 0 0 0,0 0 0 0 0,0-2 0 0 0,-1 0 1 0 0,-1-2-1 0 0,1 0 0 0 0,-2-1 696 0 0,3-3-2081 0 0,-1-1 0 0 0,-1-1 0 0 0,-1 0 0 0 0,6-9 2081 0 0,4-7-1886 0 0</inkml:trace>
  <inkml:trace contextRef="#ctx0" brushRef="#br0" timeOffset="293.448">641 326 1072 0 0,'5'-38'1448'0'0,"2"7"132"0"0,2 4-183 0 0,-2 1-509 0 0,3 5-464 0 0,1 3-404 0 0,-4 1-488 0 0,0 4-601 0 0,-2 3-327 0 0,-5 3-132 0 0,0 7 84 0 0</inkml:trace>
  <inkml:trace contextRef="#ctx0" brushRef="#br0" timeOffset="696.55">993 422 744 0 0,'3'-8'1016'0'0,"-1"-2"-88"0"0,-2-1-388 0 0,0 3-636 0 0,-2-1-448 0 0,-1 3-292 0 0,3 0-12 0 0,0-3 92 0 0</inkml:trace>
  <inkml:trace contextRef="#ctx0" brushRef="#br0" timeOffset="1009.528">993 288 1592 0 0,'0'0'2010'0'0,"-1"2"2932"0"0,-5 10-3687 0 0,-7 27 1224 0 0,-9 36-2479 0 0,9-24 541 0 0,5-23-388 0 0,-20 78 169 0 0,26-93-377 0 0,0-1 1 0 0,0 1-1 0 0,2 0 0 0 0,0 0 1 0 0,0 0-1 0 0,1-1 1 0 0,1 5 54 0 0,-2-15-94 0 0,0 0 1 0 0,1-1-1 0 0,-1 1 1 0 0,1 0-1 0 0,-1 0 1 0 0,1-1-1 0 0,0 1 1 0 0,-1 0-1 0 0,1-1 1 0 0,0 1 0 0 0,0-1-1 0 0,0 1 1 0 0,0-1-1 0 0,1 1 1 0 0,-1-1-1 0 0,1 0 94 0 0,-1 0-203 0 0,0 0 0 0 0,0-1 0 0 0,0 1 0 0 0,0-1 0 0 0,0 0 1 0 0,0 1-1 0 0,0-1 0 0 0,0 0 0 0 0,0 0 0 0 0,0 1 0 0 0,0-1 0 0 0,0 0 0 0 0,0 0 0 0 0,0 0 0 0 0,0 0 0 0 0,1-1 0 0 0,-1 1 0 0 0,0 0 1 0 0,1-1 202 0 0,3-1-764 0 0,0 0 1 0 0,0-1 0 0 0,0 1-1 0 0,0-1 1 0 0,0-1 0 0 0,0 1-1 0 0,-1-1 1 0 0,4-3 763 0 0,13-11-1398 0 0</inkml:trace>
  <inkml:trace contextRef="#ctx0" brushRef="#br0" timeOffset="1307.358">1249 420 456 0 0,'1'0'194'0'0,"-1"0"-1"0"0,1 0 1 0 0,-1 0-1 0 0,0-1 1 0 0,1 1 0 0 0,-1 0-1 0 0,0 0 1 0 0,1-1 0 0 0,-1 1-1 0 0,0 0 1 0 0,1-1-1 0 0,-1 1 1 0 0,0 0 0 0 0,0-1-1 0 0,1 1 1 0 0,-1 0-1 0 0,0-1 1 0 0,0 1 0 0 0,0-1-1 0 0,0 1 1 0 0,0 0-1 0 0,1-1 1 0 0,-1 1 0 0 0,0-1-1 0 0,0 1 1 0 0,0-1-1 0 0,0 1 1 0 0,0-1-194 0 0,-11 1 3269 0 0,-19 9-939 0 0,21-4-1971 0 0,0 0 1 0 0,1 1-1 0 0,0 0 0 0 0,1 1 0 0 0,-1-1 0 0 0,1 1 0 0 0,0 1 0 0 0,1-1 0 0 0,0 1 0 0 0,0 1 1 0 0,1-1-1 0 0,0 1 0 0 0,0 0 0 0 0,1 0 0 0 0,0 0 0 0 0,1 0 0 0 0,0 1 0 0 0,-1 3-359 0 0,4-11 3 0 0,-1 0 0 0 0,1 0 0 0 0,0-1 0 0 0,0 1 0 0 0,-1 0 0 0 0,1 0 0 0 0,1 0 0 0 0,-1-1 1 0 0,0 1-1 0 0,0 0 0 0 0,1 0 0 0 0,-1 0 0 0 0,1-1 0 0 0,-1 1 0 0 0,1 0 0 0 0,0-1 0 0 0,0 1 0 0 0,-1 0 0 0 0,1-1 0 0 0,0 1 0 0 0,1-1 0 0 0,-1 1 0 0 0,0-1 0 0 0,0 0 0 0 0,1 0 0 0 0,-1 1 0 0 0,0-1 0 0 0,1 0 0 0 0,-1 0 0 0 0,1 0 0 0 0,0 0 0 0 0,-1-1 0 0 0,1 1 0 0 0,0 0 0 0 0,-1-1 0 0 0,1 1 0 0 0,0-1 0 0 0,0 0 0 0 0,0 1 0 0 0,0-1-3 0 0,5 1-118 0 0,0-1-1 0 0,-1 0 1 0 0,1 0-1 0 0,0-1 0 0 0,-1 0 1 0 0,1 0-1 0 0,0 0 1 0 0,-1-1-1 0 0,1 0 1 0 0,2-1 118 0 0,1-2-591 0 0,1 0 0 0 0,-1 0 1 0 0,0-1-1 0 0,0-1 1 0 0,-1 1-1 0 0,0-2 1 0 0,0 1-1 0 0,-1-1 1 0 0,0 0-1 0 0,0-1 0 0 0,-1 0 1 0 0,1-1 590 0 0,-3-5-284 0 0,-14 11 762 0 0,6 4-333 0 0,1 0-1 0 0,-1 1 0 0 0,0 0 1 0 0,0-1-1 0 0,1 1 0 0 0,-1 0 1 0 0,0 1-1 0 0,1-1 0 0 0,-1 0-144 0 0,-20 15 1006 0 0,1 0 0 0 0,0 2 0 0 0,1 0 0 0 0,1 1 0 0 0,-12 16-1006 0 0,6-3 483 0 0,1 1 1 0 0,1 2-1 0 0,-8 17-483 0 0,13-20 23 0 0,2 2 0 0 0,2 0-1 0 0,-3 14-22 0 0,1 17-2433 0 0,17-65 2342 0 0,0 0-1 0 0,0 0 1 0 0,0 0-1 0 0,0 0 1 0 0,0 0-1 0 0,0 0 1 0 0,-1 1-1 0 0,1-1 0 0 0,0 0 1 0 0,0 0-1 0 0,0 0 1 0 0,0 0-1 0 0,0 0 1 0 0,0 0-1 0 0,0 0 1 0 0,0 0-1 0 0,0 0 0 0 0,0 1 1 0 0,0-1-1 0 0,0 0 1 0 0,0 0-1 0 0,0 0 1 0 0,0 0-1 0 0,0 0 1 0 0,0 0-1 0 0,0 0 0 0 0,0 0 1 0 0,1 1-1 0 0,-1-1 1 0 0,0 0-1 0 0,0 0 1 0 0,0 0-1 0 0,0 0 1 0 0,0 0-1 0 0,0 0 0 0 0,0 0 1 0 0,0 0-1 0 0,0 0 1 0 0,0 0-1 0 0,0 0 1 0 0,0 0-1 0 0,0 0 1 0 0,1 1-1 0 0,-1-1 0 0 0,0 0 1 0 0,0 0-1 0 0,0 0 1 0 0,0 0-1 0 0,0 0 1 0 0,0 0-1 0 0,0 0 1 0 0,0 0-1 0 0,0 0 0 0 0,1 0 1 0 0,-1 0-1 0 0,0 0 1 0 0,0 0-1 0 0,0 0 1 0 0,0 0-1 0 0,0 0 1 0 0,0 0-1 0 0,0 0 0 0 0,0 0 1 0 0,0 0-1 0 0,1-1 1 0 0,-1 1 91 0 0,8-7-3107 0 0,9-12-60 0 0,-1-1 1138 0 0</inkml:trace>
  <inkml:trace contextRef="#ctx0" brushRef="#br0" timeOffset="1666.504">1277 760 1084 0 0,'87'-27'8729'0'0,"0"-8"-6793"0"0,-62 23-2028 0 0,-1-1 0 0 0,0-1 0 0 0,-1-1 0 0 0,-1-1 0 0 0,15-13 92 0 0,-34 26 0 0 0,0 0-1 0 0,-1 0 1 0 0,1 0 0 0 0,0-1 0 0 0,-1 1-1 0 0,0-1 1 0 0,0 1 0 0 0,0-1-1 0 0,0 0 1 0 0,-1 0 0 0 0,1 0 0 0 0,-1 0-1 0 0,0 0 1 0 0,1-3 0 0 0,-2 6 5 0 0,0 0-1 0 0,0 0 1 0 0,0-1 0 0 0,0 1 0 0 0,0 0-1 0 0,0 0 1 0 0,-1-1 0 0 0,1 1-1 0 0,0 0 1 0 0,-1 0 0 0 0,1 0 0 0 0,-1 0-1 0 0,1-1 1 0 0,-1 1 0 0 0,1 0-1 0 0,-1 0 1 0 0,0 0 0 0 0,0 0 0 0 0,1 0-1 0 0,-2 0-4 0 0,1 0 20 0 0,-1 0 0 0 0,0 0 0 0 0,0 0 0 0 0,1 0 0 0 0,-1 0-1 0 0,0 0 1 0 0,0 1 0 0 0,0-1 0 0 0,0 1 0 0 0,0-1 0 0 0,0 1 0 0 0,0 0-1 0 0,0 0 1 0 0,0 0 0 0 0,0 0 0 0 0,-2 0-20 0 0,-6 2 286 0 0,0 0 0 0 0,0 1-1 0 0,0 0 1 0 0,0 0 0 0 0,0 1 0 0 0,1 1-1 0 0,0-1 1 0 0,0 1 0 0 0,0 1 0 0 0,0 0 0 0 0,1 0-1 0 0,0 1 1 0 0,0 0 0 0 0,1 0 0 0 0,0 0-1 0 0,0 1 1 0 0,1 0 0 0 0,0 1 0 0 0,0 0 0 0 0,1 0-1 0 0,0 0-285 0 0,3-6 11 0 0,1-1-1 0 0,-1 1 1 0 0,1 0-1 0 0,0-1 1 0 0,0 1-1 0 0,1 0 1 0 0,-1 0-1 0 0,0 0 1 0 0,1 0-1 0 0,0 0 1 0 0,-1 0-1 0 0,1 0 1 0 0,0 0-1 0 0,1-1 1 0 0,-1 1-1 0 0,0 0 1 0 0,1 0-1 0 0,0 0 1 0 0,0 0-1 0 0,0 0 1 0 0,0-1-1 0 0,0 1 1 0 0,0 0-1 0 0,1-1 1 0 0,-1 1-1 0 0,1-1 1 0 0,0 1-1 0 0,-1-1 0 0 0,1 0 1 0 0,0 0-1 0 0,1 0 1 0 0,-1 0-1 0 0,0 0 1 0 0,1 0-11 0 0,2 1 1 0 0,0 0 0 0 0,1 0 0 0 0,-1-1-1 0 0,0 0 1 0 0,1 0 0 0 0,-1-1 0 0 0,1 1 0 0 0,0-1 0 0 0,-1-1 0 0 0,1 1-1 0 0,0-1 1 0 0,0 0 0 0 0,-1 0 0 0 0,1 0 0 0 0,0-1 0 0 0,0 0 0 0 0,0 0-1 0 0,27-10-9 0 0,-1-1-1 0 0,-1-1 1 0 0,-1-1 0 0 0,0-2 0 0 0,0-1 0 0 0,-2-2 0 0 0,0-1 9 0 0,86-50-471 0 0,-114 70 465 0 0,0-1 0 0 0,1 1 1 0 0,-1 0-1 0 0,0-1 0 0 0,1 1 0 0 0,-1 0 1 0 0,1 0-1 0 0,-1-1 0 0 0,0 1 0 0 0,1 0 0 0 0,-1 0 1 0 0,1-1-1 0 0,-1 1 0 0 0,1 0 0 0 0,-1 0 1 0 0,1 0-1 0 0,-1 0 0 0 0,1 0 0 0 0,-1 0 1 0 0,1 0-1 0 0,-1 0 0 0 0,0 0 0 0 0,1 0 0 0 0,-1 0 1 0 0,1 0-1 0 0,-1 0 0 0 0,1 0 0 0 0,-1 0 1 0 0,1 0-1 0 0,-1 1 0 0 0,1-1 0 0 0,-1 0 0 0 0,1 0 1 0 0,-1 0-1 0 0,0 1 0 0 0,1-1 0 0 0,-1 0 1 0 0,1 1 5 0 0,-6 19-42 0 0,-19 23 70 0 0,-1-7-23 0 0,-25 38 40 0 0,46-68-64 0 0,1 1 0 0 0,0-1 0 0 0,0 1 0 0 0,1 0 0 0 0,-1 0 1 0 0,1 0-1 0 0,1 0 0 0 0,0 1 0 0 0,0-1 0 0 0,0 3 19 0 0,1-10-59 0 0,0 0-1 0 0,0 1 1 0 0,0-1 0 0 0,0 0 0 0 0,0 1 0 0 0,0-1-1 0 0,0 0 1 0 0,0 1 0 0 0,0-1 0 0 0,0 0-1 0 0,0 1 1 0 0,0-1 0 0 0,0 0 0 0 0,0 0 0 0 0,0 1-1 0 0,0-1 1 0 0,1 0 0 0 0,-1 0 0 0 0,0 1-1 0 0,0-1 1 0 0,0 0 0 0 0,1 0 0 0 0,-1 1-1 0 0,0-1 1 0 0,0 0 0 0 0,0 0 0 0 0,1 0 0 0 0,-1 1-1 0 0,0-1 1 0 0,1 0 0 0 0,-1 0 0 0 0,0 0-1 0 0,0 0 1 0 0,1 0 0 0 0,-1 0 0 0 0,0 0 0 0 0,1 1-1 0 0,-1-1 1 0 0,0 0 59 0 0,16-6-2269 0 0,15-15-1693 0 0,-30 20 3701 0 0,73-62-6473 0 0,-46 38 5323 0 0</inkml:trace>
  <inkml:trace contextRef="#ctx0" brushRef="#br0" timeOffset="2203.188">2198 487 332 0 0,'0'1'350'0'0,"-1"0"0"0"0,1 0 1 0 0,0 0-1 0 0,0 0 0 0 0,-1 0 0 0 0,1 0 0 0 0,-1 0 1 0 0,1 0-1 0 0,-1 0 0 0 0,1 0 0 0 0,-1 0 0 0 0,0-1 0 0 0,1 1 1 0 0,-1 0-1 0 0,0 0 0 0 0,0 0-350 0 0,-29 20 3760 0 0,12-9-2345 0 0,4 0-563 0 0,1 1 1 0 0,0 0 0 0 0,1 1 0 0 0,-3 6-853 0 0,10-14 310 0 0,1 0 1 0 0,0 0 0 0 0,1 0-1 0 0,-1 0 1 0 0,1 1-1 0 0,1 0 1 0 0,-1-1-1 0 0,1 1 1 0 0,0 0 0 0 0,1 0-1 0 0,-1 0 1 0 0,1 6-311 0 0,1-12 38 0 0,0 1 0 0 0,0 0 0 0 0,0 0 0 0 0,0 0 1 0 0,1 0-1 0 0,-1-1 0 0 0,0 1 0 0 0,1 0 1 0 0,0 0-1 0 0,-1 0 0 0 0,1-1 0 0 0,0 1 0 0 0,0 0 1 0 0,0-1-1 0 0,0 1 0 0 0,0-1 0 0 0,1 0 0 0 0,-1 1 1 0 0,0-1-1 0 0,0 0 0 0 0,2 1-38 0 0,0 0 19 0 0,0 0-1 0 0,0-1 1 0 0,0 1 0 0 0,0-1 0 0 0,1 0 0 0 0,-1 0-1 0 0,0 0 1 0 0,1 0 0 0 0,-1-1 0 0 0,0 1-1 0 0,3-1-18 0 0,7 0 0 0 0,1 0 1 0 0,0-1-1 0 0,0-1 0 0 0,-1 0 0 0 0,8-3 0 0 0,80-24-29 0 0,-2-4 0 0 0,64-32 29 0 0,-62 24-73 0 0,-1-1-905 0 0,-36 10-3837 0 0,-63 32 4767 0 0,-1 0 0 0 0,0 0 0 0 0,1 0 0 0 0,-1 0-1 0 0,1-1 1 0 0,-1 1 0 0 0,0 0 0 0 0,1 0 0 0 0,-1 0 0 0 0,0-1-1 0 0,0 1 1 0 0,1 0 0 0 0,-1-1 0 0 0,0 1 0 0 0,1 0 0 0 0,-1-1-1 0 0,0 1 1 0 0,0 0 0 0 0,0-1 0 0 0,1 1 0 0 0,-1 0 0 0 0,0-1-1 0 0,0 1 1 0 0,0 0 0 0 0,0-1 0 0 0,0 1 0 0 0,0-1 0 0 0,0 1-1 0 0,0 0 1 0 0,0-1 0 0 0,0 1 0 0 0,0-1 0 0 0,0 1 0 0 0,0 0 0 0 0,0-1-1 0 0,0 1 1 0 0,0 0 0 0 0,0-1 0 0 0,0 1 0 0 0,0-1 0 0 0,-1 1-1 0 0,1 0 1 0 0,0-1 0 0 0,0 1 0 0 0,0 0 0 0 0,-1-1 0 0 0,1 1-1 0 0,0 0 1 0 0,-1 0 0 0 0,1-1 0 0 0,0 1 0 0 0,0 0 0 0 0,-1 0-1 0 0,1-1 1 0 0,0 1 0 0 0,-1 0 0 0 0,1 0 0 0 0,-1 0 0 0 0,1 0-1 0 0,0-1 1 0 0,-1 1 0 0 0,1 0 0 0 0,-1 0 0 0 0,1 0 0 0 0,0 0-1 0 0,-1 0 1 0 0,1 0 48 0 0,-3-1 189 0 0,-1 0 0 0 0,1 0 0 0 0,0 0 0 0 0,0 0 0 0 0,-1 0 0 0 0,1 1 0 0 0,0-1 0 0 0,-2 1-189 0 0,-7 2 850 0 0,1 0 0 0 0,0 0 0 0 0,-1 2 0 0 0,1-1 0 0 0,0 1 0 0 0,1 1 0 0 0,-1 0 0 0 0,1 1 1 0 0,-1 0-851 0 0,4-2 152 0 0,-1 1 1 0 0,1 0-1 0 0,1 0 1 0 0,-1 0-1 0 0,1 1 1 0 0,0 0-1 0 0,0 0 1 0 0,1 1 0 0 0,0 0-1 0 0,0-1 1 0 0,0 2-1 0 0,-1 2-152 0 0,5-8 2 0 0,0 0 0 0 0,1 0 0 0 0,-1 0 0 0 0,0 0 0 0 0,1 0 0 0 0,-1 0 0 0 0,1 0 0 0 0,0 0 0 0 0,0 0 0 0 0,0 0 0 0 0,0 0-1 0 0,0 0 1 0 0,0 0 0 0 0,0 1 0 0 0,1-1 0 0 0,-1 0 0 0 0,1 0 0 0 0,0 0 0 0 0,-1 0 0 0 0,1-1 0 0 0,0 1 0 0 0,0 0 0 0 0,0 0 0 0 0,0 0 0 0 0,1-1-1 0 0,-1 1 1 0 0,0 0 0 0 0,1-1 0 0 0,-1 0 0 0 0,1 1 0 0 0,-1-1 0 0 0,1 0 0 0 0,0 1 0 0 0,0-1 0 0 0,-1 0 0 0 0,1 0 0 0 0,0-1 0 0 0,0 1 0 0 0,0 0 0 0 0,0-1-1 0 0,2 1-1 0 0,3 2-7 0 0,1-1 0 0 0,-1 0 0 0 0,1-1 0 0 0,-1 0 0 0 0,1 0-1 0 0,0-1 1 0 0,0 0 0 0 0,0 0 0 0 0,-1 0 0 0 0,4-2 7 0 0,-2 1-6 0 0,-1-1 1 0 0,0 0 0 0 0,0-1-1 0 0,0 0 1 0 0,0 0 0 0 0,0 0-1 0 0,0-1 1 0 0,-1 0 0 0 0,0-1-1 0 0,0 0 1 0 0,0 0 0 0 0,0 0-1 0 0,0-2 6 0 0,-7 3 16 0 0,-8 5-11 0 0,-9 5 2 0 0,10-1-23 0 0,0 1 0 0 0,0-1 1 0 0,1 1-1 0 0,-1 1 0 0 0,1-1 1 0 0,0 1-1 0 0,1 0 1 0 0,0 0-1 0 0,0 1 0 0 0,1-1 1 0 0,0 1-1 0 0,0 0 1 0 0,0 0-1 0 0,0 3 16 0 0,4-11-32 0 0,0 0 1 0 0,0 1-1 0 0,0-1 1 0 0,0 0-1 0 0,0 0 1 0 0,-1 1-1 0 0,1-1 1 0 0,0 0-1 0 0,0 1 1 0 0,0-1-1 0 0,0 0 1 0 0,0 0-1 0 0,0 1 1 0 0,0-1-1 0 0,0 0 1 0 0,0 1-1 0 0,0-1 1 0 0,0 0-1 0 0,0 0 1 0 0,0 1-1 0 0,0-1 1 0 0,0 0-1 0 0,0 1 1 0 0,0-1-1 0 0,0 0 1 0 0,1 0-1 0 0,-1 1 1 0 0,0-1-1 0 0,0 0 1 0 0,0 0-1 0 0,0 1 1 0 0,0-1-1 0 0,1 0 1 0 0,-1 0-1 0 0,0 1 32 0 0,10-5-2502 0 0,10-12-1868 0 0,0-8-1048 0 0,-1 0 1 0 0,14-23 5417 0 0,-10 12-1664 0 0</inkml:trace>
  <inkml:trace contextRef="#ctx0" brushRef="#br0" timeOffset="2434.082">3377 1 860 0 0,'2'0'438'0'0,"0"0"1"0"0,0 0-1 0 0,0 0 0 0 0,0 0 0 0 0,0 0 1 0 0,0 1-1 0 0,0-1 0 0 0,0 1 1 0 0,0 0-1 0 0,0-1 0 0 0,0 1 0 0 0,0 0 1 0 0,0 0-1 0 0,0 0 0 0 0,1 1-438 0 0,-2-1 249 0 0,-1 0 0 0 0,1 0 0 0 0,0 1-1 0 0,-1-1 1 0 0,1 0 0 0 0,0 0 0 0 0,-1 0 0 0 0,0 1-1 0 0,1-1 1 0 0,-1 0 0 0 0,0 1 0 0 0,1-1-1 0 0,-1 0 1 0 0,0 1 0 0 0,0-1 0 0 0,0 0 0 0 0,0 1-1 0 0,0-1 1 0 0,-1 0 0 0 0,1 1 0 0 0,0-1-1 0 0,-1 0 1 0 0,1 0 0 0 0,-1 1 0 0 0,1-1 0 0 0,-1 0-249 0 0,-9 26 477 0 0,-1-2-1 0 0,-1 1 1 0 0,-1-1 0 0 0,-11 15-477 0 0,-70 91 2875 0 0,52-76-837 0 0,-32 57-2038 0 0,50-72-779 0 0,10-18-890 0 0,1 0 1 0 0,1 1-1 0 0,1 1 1 0 0,-7 22 1668 0 0,20-44-5697 0 0,5-6 2959 0 0,8-10 605 0 0,-13 12 1571 0 0,14-12-1130 0 0</inkml:trace>
  <inkml:trace contextRef="#ctx0" brushRef="#br0" timeOffset="3203.583">3253 420 848 0 0,'18'-16'3789'0'0,"-8"8"2640"0"0,-10 7-4588 0 0,-1 6-1249 0 0,0 0 0 0 0,-1 0 1 0 0,0 0-1 0 0,1 0 1 0 0,-2-1-1 0 0,1 1 1 0 0,-1 0-1 0 0,1-1 1 0 0,-4 4-593 0 0,-8 15 1073 0 0,9-10-831 0 0,0 0-1 0 0,1 0 0 0 0,0 1 0 0 0,1-1 1 0 0,0 1-1 0 0,1 0 0 0 0,1 5-241 0 0,0-14 31 0 0,1 0 0 0 0,1-1 0 0 0,-1 1 0 0 0,1 0 0 0 0,-1-1 0 0 0,1 1 0 0 0,1-1 0 0 0,-1 0 0 0 0,1 1 0 0 0,-1-1 0 0 0,2 2-31 0 0,-1-4 13 0 0,-1 1 0 0 0,1-1-1 0 0,-1 0 1 0 0,1 0 0 0 0,0-1-1 0 0,0 1 1 0 0,0 0 0 0 0,0-1-1 0 0,0 1 1 0 0,0-1 0 0 0,0 1-1 0 0,1-1 1 0 0,-1 0 0 0 0,1 0 0 0 0,-1 0-1 0 0,0 0 1 0 0,1-1 0 0 0,-1 1-1 0 0,1-1 1 0 0,2 1-13 0 0,3-1 3 0 0,1 0 1 0 0,-1 0-1 0 0,0-1 1 0 0,0 0-1 0 0,0-1 0 0 0,0 0 1 0 0,0 0-1 0 0,0 0 1 0 0,0-1-1 0 0,0-1 1 0 0,3-1-4 0 0,11-7-86 0 0,0 0 1 0 0,-1-2 0 0 0,4-3 85 0 0,-15 9-57 0 0,0 0-1 0 0,0-1 1 0 0,-1 0 0 0 0,0 0 0 0 0,0-1-1 0 0,-1 0 1 0 0,0-1 0 0 0,-1 0-1 0 0,-1 0 1 0 0,1-1 0 0 0,0-2 57 0 0,-3-2 31 0 0,0 7 178 0 0,7 20-30 0 0,-9-8-164 0 0,1 0 0 0 0,0 0 0 0 0,-1-1 1 0 0,1 1-1 0 0,0-1 0 0 0,0 0 0 0 0,0 0 0 0 0,1 0 0 0 0,-1 0 0 0 0,0 0 0 0 0,1 0 0 0 0,-1-1 0 0 0,1 0 0 0 0,2 1-15 0 0,2 0 6 0 0,0-1 0 0 0,0 0 0 0 0,0 0 1 0 0,0-1-1 0 0,0 0 0 0 0,0-1 0 0 0,1 0-6 0 0,17-3-14 0 0,0-1 0 0 0,-1-1 0 0 0,23-10 14 0 0,-47 16 1 0 0,22-7-14 0 0,38-15-21 0 0,-56 20 29 0 0,-1 0 1 0 0,1-1-1 0 0,-1 1 0 0 0,0-1 1 0 0,1 0-1 0 0,-1 0 0 0 0,-1-1 1 0 0,1 1-1 0 0,0-1 1 0 0,2-3 4 0 0,-6 6-1 0 0,1 0 1 0 0,0 1 0 0 0,-1-1 0 0 0,1 0 0 0 0,-1 0 0 0 0,1 1 0 0 0,-1-1-1 0 0,1 0 1 0 0,-1 0 0 0 0,0 0 0 0 0,0 0 0 0 0,1 0 0 0 0,-1 0 0 0 0,0 0 0 0 0,0 0-1 0 0,0 1 1 0 0,0-1 0 0 0,0 0 0 0 0,0 0 0 0 0,0 0 0 0 0,0 0 0 0 0,0 0-1 0 0,0 0 1 0 0,-1 0 0 0 0,1 0 0 0 0,0 0 0 0 0,-1 0 0 0 0,1 1 0 0 0,0-1-1 0 0,-1 0 1 0 0,0 0 0 0 0,0-1 1 0 0,-1 1 0 0 0,0-1 0 0 0,0 1 0 0 0,0-1 0 0 0,0 1 0 0 0,0 0 0 0 0,0 0 0 0 0,-1 0 0 0 0,1 0 0 0 0,0 1 0 0 0,0-1 0 0 0,-3 0-1 0 0,-8-1 9 0 0,0 0 1 0 0,-1 0 0 0 0,0 2 0 0 0,0-1-10 0 0,-8 2 49 0 0,1 0 1 0 0,-1 1-1 0 0,1 2 1 0 0,0 0-1 0 0,0 1 1 0 0,0 1 0 0 0,-13 5-50 0 0,21-5 32 0 0,0 0 0 0 0,0 0 1 0 0,1 1-1 0 0,0 1 1 0 0,0 0-1 0 0,0 1 0 0 0,1 0 1 0 0,1 0-1 0 0,-1 1 1 0 0,1 1-1 0 0,-7 10-32 0 0,14-17 1 0 0,1-1 0 0 0,-1 0-1 0 0,1 1 1 0 0,0 0 0 0 0,1-1 0 0 0,-1 1 0 0 0,1 0-1 0 0,-1 0 1 0 0,1 0 0 0 0,0 0 0 0 0,0 0 0 0 0,1 0 0 0 0,-1 0-1 0 0,1 0 1 0 0,0 0 0 0 0,0 0 0 0 0,1 3-1 0 0,0-4-2 0 0,-1 0 1 0 0,1-1-1 0 0,1 1 1 0 0,-1-1-1 0 0,0 1 1 0 0,1-1-1 0 0,-1 1 0 0 0,1-1 1 0 0,0 0-1 0 0,0 0 1 0 0,-1 0-1 0 0,2 0 1 0 0,-1 0-1 0 0,0 0 1 0 0,0 0-1 0 0,0-1 1 0 0,1 1-1 0 0,-1-1 1 0 0,1 0-1 0 0,0 1 0 0 0,-1-1 1 0 0,1 0-1 0 0,0-1 1 0 0,-1 1-1 0 0,3 0 2 0 0,9 2-115 0 0,0-1-1 0 0,0-1 1 0 0,0 0-1 0 0,0-1 0 0 0,0 0 1 0 0,0-1-1 0 0,0-1 1 0 0,0 0-1 0 0,6-2 116 0 0,31-9-3562 0 0,44-19 3562 0 0,-59 20-1348 0 0,39-15-2869 0 0,-1-4 0 0 0,54-31 4217 0 0,-73 31-172 0 0,-1-3 0 0 0,6-7 172 0 0,-59 40 69 0 0,41-34 1294 0 0,-40 34-1142 0 0,-1-1 0 0 0,1 1 0 0 0,-1-1 1 0 0,1 0-1 0 0,-1 1 0 0 0,1-1 0 0 0,-1 0 0 0 0,0 0 1 0 0,0 0-1 0 0,0 0 0 0 0,0 0 0 0 0,0 0 0 0 0,0 0 1 0 0,-1 0-1 0 0,1-1 0 0 0,-1 1 0 0 0,1 0 0 0 0,-1 0 1 0 0,0-1-1 0 0,0 1 0 0 0,0-1-221 0 0,-1 2 242 0 0,0-1 0 0 0,0 0 0 0 0,0 1 0 0 0,0 0 0 0 0,0-1 0 0 0,-1 1 0 0 0,1 0 0 0 0,-1-1 0 0 0,1 1 0 0 0,-1 0 0 0 0,1 0 0 0 0,-1 0 1 0 0,1 1-1 0 0,-1-1 0 0 0,0 0 0 0 0,0 0 0 0 0,1 1 0 0 0,-1-1 0 0 0,0 1 0 0 0,0 0 0 0 0,0 0 0 0 0,0-1 0 0 0,1 1 0 0 0,-1 0 0 0 0,0 0 0 0 0,0 1 0 0 0,0-1 0 0 0,0 0 0 0 0,0 1-242 0 0,-56 9 1536 0 0,39-5-1145 0 0,0 2 1 0 0,0 0 0 0 0,-13 7-392 0 0,27-11 39 0 0,0-1 0 0 0,0 1 0 0 0,0 0 0 0 0,0 1 0 0 0,0-1 0 0 0,1 1 0 0 0,0 0 0 0 0,0 0 0 0 0,0 0 0 0 0,0 1 0 0 0,0-1 0 0 0,1 1 0 0 0,0 0 0 0 0,-3 5-39 0 0,5-7 1 0 0,1 0 0 0 0,-1 0 0 0 0,1 0 0 0 0,0 0-1 0 0,0 1 1 0 0,0-1 0 0 0,0 0 0 0 0,0 0 0 0 0,0 0 0 0 0,1 0-1 0 0,0 0 1 0 0,0 1 0 0 0,0-1 0 0 0,0 0 0 0 0,0-1 0 0 0,0 1-1 0 0,1 0 1 0 0,-1 0 0 0 0,1 0 0 0 0,0-1 0 0 0,0 1 0 0 0,0-1-1 0 0,0 0 1 0 0,1 1 0 0 0,0 0-1 0 0,10 9-15 0 0,1 0 0 0 0,0 0 0 0 0,16 9 15 0 0,-19-13-2 0 0,35 20-15 0 0,-24-14 6 0 0,0 0 0 0 0,-1 2-1 0 0,0 0 12 0 0,-16-12-8 0 0,0 0-1 0 0,-1 0 0 0 0,0 1 0 0 0,0 0 0 0 0,0-1 0 0 0,-1 1 0 0 0,1 0 1 0 0,-1 1-1 0 0,0-1 0 0 0,-1 1 0 0 0,1-1 0 0 0,-1 1 0 0 0,0 0 0 0 0,1 5 9 0 0,-3-8-6 0 0,1 1 1 0 0,-1-1-1 0 0,0 0 0 0 0,0 0 0 0 0,-1 0 0 0 0,1 1 0 0 0,0-1 0 0 0,-1 0 0 0 0,0 0 0 0 0,0 0 0 0 0,0 0 0 0 0,0 0 0 0 0,0 0 0 0 0,-1 0 0 0 0,1 0 0 0 0,-1 0 0 0 0,-1 1 6 0 0,-1 1 1 0 0,-1 0 0 0 0,1 0 0 0 0,-1-1 0 0 0,0 0 0 0 0,0 0 0 0 0,0 0 0 0 0,-1 0 0 0 0,-4 2-1 0 0,-10 3 21 0 0,0 0 1 0 0,-1-1-1 0 0,0-1 0 0 0,-17 3-21 0 0,-53 10-895 0 0,-1-4 0 0 0,-60 2 895 0 0,151-18-45 0 0,-32-1-5166 0 0,32 1 4816 0 0,0 0-1 0 0,0 0 1 0 0,0-1 0 0 0,0 1 0 0 0,0 0 0 0 0,1-1 0 0 0,-1 1-1 0 0,0 0 1 0 0,0-1 0 0 0,1 1 0 0 0,-1-1 0 0 0,0 0 0 0 0,0 1-1 0 0,1-1 1 0 0,-1 1 0 0 0,1-1 0 0 0,-1 0 0 0 0,1 0 0 0 0,-1 1-1 0 0,1-1 1 0 0,-1 0 0 0 0,1 0 0 0 0,-1 0 0 0 0,1 1 0 0 0,0-1-1 0 0,0 0 1 0 0,-1 0 0 0 0,1 0 0 0 0,0 0 0 0 0,0 0 0 0 0,0 0-1 0 0,0 1 1 0 0,0-2 395 0 0,0-6-2584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2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2244 1320 1472 0 0,'-8'-14'1448'0'0,"5"10"-940"0"0,0-1 0 0 0,1 1 0 0 0,0 0 0 0 0,0-1 0 0 0,0 1 0 0 0,0-1 0 0 0,1 1 0 0 0,-1-1 0 0 0,1 0-1 0 0,0 0 1 0 0,0-4-508 0 0,1 9 26 0 0,0-1 1 0 0,0 1-1 0 0,0 0 0 0 0,0-1 0 0 0,0 1 0 0 0,0 0 0 0 0,0-1 0 0 0,0 1 0 0 0,0 0 0 0 0,0-1 0 0 0,1 1 0 0 0,-1 0 0 0 0,0-1 0 0 0,0 1 0 0 0,0 0 0 0 0,0-1 0 0 0,0 1 0 0 0,1 0 0 0 0,-1 0 0 0 0,0-1 0 0 0,0 1 0 0 0,0 0 0 0 0,1 0 0 0 0,-1-1 0 0 0,0 1 0 0 0,0 0 0 0 0,1 0 0 0 0,-1 0 0 0 0,0-1 0 0 0,1 1 1 0 0,-1 0-1 0 0,0 0 0 0 0,0 0 0 0 0,1 0 0 0 0,-1 0 0 0 0,0 0 0 0 0,1 0 0 0 0,-1 0 0 0 0,0 0 0 0 0,1-1 0 0 0,-1 1 0 0 0,1 1-26 0 0,17 5 531 0 0,15 19 119 0 0,-10-3-64 0 0,0 2-1 0 0,-2 0 0 0 0,-1 1 1 0 0,7 14-586 0 0,67 115 1195 0 0,-75-122-1021 0 0,96 172 592 0 0,77 127-490 0 0,-80-157-2836 0 0,-66-110-6611 0 0,33 35 9171 0 0,-54-74-2023 0 0,-5-7 470 0 0</inkml:trace>
  <inkml:trace contextRef="#ctx0" brushRef="#br0" timeOffset="280.135">3274 1288 408 0 0,'-47'15'2587'0'0,"3"-1"-41"0"0,0 1-1 0 0,1 2 1 0 0,1 1-1 0 0,-34 23-2545 0 0,-11 21 916 0 0,3 4 0 0 0,2 4-1 0 0,1 6-915 0 0,-62 54 1402 0 0,22-32-244 0 0,-48 43-135 0 0,140-113-1029 0 0,1 1 0 0 0,1 1 0 0 0,1 1-1 0 0,-7 15 7 0 0,27-37-355 0 0,0 0-1 0 0,1 1 1 0 0,0 0-1 0 0,0 0 1 0 0,1 1-1 0 0,1-1 1 0 0,-3 12 355 0 0,5-20-282 0 0,1 0 1 0 0,-1 1-1 0 0,1-1 1 0 0,0 0-1 0 0,0 1 1 0 0,0-1 0 0 0,0 0-1 0 0,0 1 1 0 0,0-1-1 0 0,1 0 1 0 0,-1 1 0 0 0,1-1-1 0 0,-1 0 1 0 0,1 0-1 0 0,0 1 1 0 0,0-1 0 0 0,0 0-1 0 0,0 0 1 0 0,0 0-1 0 0,1 0 1 0 0,-1 0 0 0 0,1 0-1 0 0,-1-1 1 0 0,1 1-1 0 0,0 0 1 0 0,0-1-1 0 0,-1 1 1 0 0,1-1 0 0 0,0 0-1 0 0,0 1 1 0 0,0-1-1 0 0,1 0 1 0 0,-1 0 0 0 0,0 0-1 0 0,0-1 1 0 0,0 1-1 0 0,1-1 1 0 0,-1 1 0 0 0,2-1 281 0 0,24 2-2645 0 0,8-5 455 0 0</inkml:trace>
  <inkml:trace contextRef="#ctx0" brushRef="#br0" timeOffset="576.34">3600 2020 380 0 0,'38'0'2072'0'0,"-1"-2"-1"0"0,1-2 1 0 0,-1-1-1 0 0,0-2 1 0 0,-1-1-1 0 0,3-3-2071 0 0,75-26 2894 0 0,22-15-2894 0 0,-119 46-240 0 0,277-101-177 0 0,-195 77-2657 0 0,2 6-4034 0 0,-82 19 4675 0 0,-10 1 490 0 0</inkml:trace>
  <inkml:trace contextRef="#ctx0" brushRef="#br0" timeOffset="1685.16">643 1963 660 0 0,'-12'-3'1202'0'0,"1"0"-1"0"0,-1 1 1 0 0,0 1 0 0 0,-1 0-1 0 0,-2 0-1201 0 0,-2 1 566 0 0,0 1 0 0 0,0 1-1 0 0,0 0 1 0 0,0 2 0 0 0,-14 3-566 0 0,9 1 332 0 0,-1 0 0 0 0,1 1 0 0 0,0 1 0 0 0,1 1 0 0 0,1 2 1 0 0,0-1-1 0 0,-2 4-332 0 0,-6 6 537 0 0,2 1 0 0 0,0 1 0 0 0,2 2 0 0 0,0 0 0 0 0,2 2 0 0 0,0 2-537 0 0,7-9 208 0 0,1 1 0 0 0,1 1 1 0 0,1 0-1 0 0,1 1 0 0 0,1 0 1 0 0,1 1-1 0 0,1 0 0 0 0,-2 14-208 0 0,8-32 11 0 0,1 0 0 0 0,0-1 0 0 0,0 1 1 0 0,1 0-1 0 0,0 0 0 0 0,0 0 0 0 0,0 0 0 0 0,1 0 0 0 0,0 0 0 0 0,1 0 0 0 0,-1-1 0 0 0,1 1 0 0 0,0 0 1 0 0,1-1-1 0 0,0 1 0 0 0,0-1 0 0 0,0 0 0 0 0,1 0 0 0 0,0 0 0 0 0,0-1 0 0 0,0 1 0 0 0,1-1 0 0 0,0 0 0 0 0,0 0 1 0 0,0-1-1 0 0,0 1 0 0 0,1-1 0 0 0,0-1 0 0 0,0 1 0 0 0,0-1 0 0 0,0 0 0 0 0,1 0 0 0 0,-1 0 0 0 0,1-1 0 0 0,-1 0 1 0 0,2 0-12 0 0,14 2 23 0 0,-1-1 0 0 0,1-1 0 0 0,0-1 0 0 0,0-1 0 0 0,-1-1 0 0 0,1 0 0 0 0,0-2 1 0 0,-1-1-1 0 0,7-2-23 0 0,25-7 37 0 0,-1-3 0 0 0,-1-2 0 0 0,6-5-37 0 0,-26 10-2 0 0,-1-2 0 0 0,0 0-1 0 0,-1-2 1 0 0,-1-2 0 0 0,-1 0 0 0 0,0-1 0 0 0,-2-2-1 0 0,18-19 3 0 0,-32 29-3 0 0,1-2-1 0 0,-1 0 0 0 0,-1 0 1 0 0,-1-1-1 0 0,0 0 0 0 0,-1 0 1 0 0,0-1-1 0 0,-2 0 0 0 0,1-1 1 0 0,-2 1-1 0 0,0-1 0 0 0,-2 0 1 0 0,1-1-1 0 0,-2 1 0 0 0,0 0 1 0 0,-2-1-1 0 0,0-7 4 0 0,-3-17-15 0 0,-2 0-1 0 0,-2 1 1 0 0,-2 0 0 0 0,-2 1 0 0 0,-1-2 15 0 0,-79-197-35 0 0,60 162 44 0 0,-4-9 6 0 0,-14-36 168 0 0,-18-72-183 0 0,64 182 9 0 0,0 1 0 0 0,0-1 0 0 0,1 0 0 0 0,1 0 0 0 0,0 0 0 0 0,1 0 0 0 0,0 0 0 0 0,0 0 0 0 0,2 0 1 0 0,-1 0-1 0 0,2 0 0 0 0,-1 1 0 0 0,1-1 0 0 0,1 1 0 0 0,0 0 0 0 0,1 0 0 0 0,0 0 0 0 0,1 0 0 0 0,0 1 0 0 0,1 0 0 0 0,0 0 0 0 0,8-8-9 0 0,10-10 24 0 0,1 2 0 0 0,1 2 0 0 0,1 0 0 0 0,2 2 0 0 0,0 1 0 0 0,1 1 1 0 0,1 2-1 0 0,8-3-24 0 0,12-3-6 0 0,1 2 1 0 0,1 2 0 0 0,1 3 0 0 0,51-10 5 0 0,-71 20-413 0 0,1 2 1 0 0,-1 1-1 0 0,6 1 413 0 0,-24 3-986 0 0,0 1 0 0 0,-1 0 0 0 0,8 2 986 0 0,-14-1-1254 0 0,1 1-1 0 0,-1-1 1 0 0,0 2-1 0 0,0-1 0 0 0,7 5 1255 0 0,-13-6-417 0 0,-1 0 0 0 0,0 0-1 0 0,1 0 1 0 0,-1 1-1 0 0,0-1 1 0 0,0 1 0 0 0,0 0-1 0 0,-1-1 1 0 0,1 2 0 0 0,-1-1-1 0 0,1 0 1 0 0,-1 0 0 0 0,0 1 417 0 0,11 21-1770 0 0</inkml:trace>
  <inkml:trace contextRef="#ctx0" brushRef="#br0" timeOffset="2137.253">2030 1 1688 0 0,'-58'86'7966'0'0,"-13"36"-7966"0"0,-37 95 2984 0 0,-70 233 165 0 0,134-323-2101 0 0,5 2 1 0 0,5 2 0 0 0,7 0 0 0 0,3 17-1049 0 0,16-78 116 0 0,3 0 1 0 0,3 0-1 0 0,3 1 1 0 0,3-1 0 0 0,4 0-1 0 0,2-1 1 0 0,3 0 0 0 0,19 54-117 0 0,-13-66 76 0 0,3-2 0 0 0,2 0 0 0 0,3-2 1 0 0,7 9-77 0 0,7 3-1059 0 0,3-1 0 0 0,2-3 0 0 0,4 1 1059 0 0,32 27-3778 0 0,4-3-1 0 0,3-4 1 0 0,3-5 0 0 0,18 7 3778 0 0,-9-13-2326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1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560 879 1104 0 0,'7'-13'1772'0'0,"-5"9"-1235"0"0,-1 0 0 0 0,1 0 0 0 0,1 0 0 0 0,-1 1 0 0 0,1-1 0 0 0,-1 1 0 0 0,1-1 0 0 0,1 1-537 0 0,-3 2 66 0 0,0 0 0 0 0,0 1 0 0 0,0-1 0 0 0,0 1 0 0 0,0-1 0 0 0,0 1 0 0 0,0-1 0 0 0,0 1 0 0 0,0 0 0 0 0,1-1 0 0 0,-1 1 0 0 0,0 0 0 0 0,0 0 0 0 0,0 0 0 0 0,1 0 0 0 0,-1 0 0 0 0,0 0 1 0 0,0 1-1 0 0,0-1 0 0 0,1 0 0 0 0,-1 0 0 0 0,0 1 0 0 0,0-1 0 0 0,0 1 0 0 0,0-1 0 0 0,0 1 0 0 0,0 0 0 0 0,0-1 0 0 0,0 1 0 0 0,0 0 0 0 0,0 0 0 0 0,0 0-66 0 0,4 3 206 0 0,0 1 0 0 0,0-1 0 0 0,-1 1-1 0 0,0 0 1 0 0,0 1 0 0 0,0-1 0 0 0,-1 1 0 0 0,1-1 0 0 0,-1 1 0 0 0,-1 0 0 0 0,3 5-206 0 0,4 15 572 0 0,-1 1 1 0 0,0 6-573 0 0,-4-15 166 0 0,104 375 1281 0 0,-60-244-2045 0 0,43 86 598 0 0,-29-107-2709 0 0,-17-46-1996 0 0,-23-35 565 0 0,-13-31 2540 0 0</inkml:trace>
  <inkml:trace contextRef="#ctx0" brushRef="#br0" timeOffset="287.669">968 1565 168 0 0,'-90'79'8529'0'0,"51"-46"-5022"0"0,-20 22-3507 0 0,-383 383 2549 0 0,314-310-3325 0 0,51-38-6843 0 0,69-75 3405 0 0,7-14 2618 0 0</inkml:trace>
  <inkml:trace contextRef="#ctx0" brushRef="#br0" timeOffset="687.981">1653 1816 1828 0 0,'-4'8'4950'0'0,"-11"7"-2725"0"0,3-5-1247 0 0,-16 28 272 0 0,1 0 0 0 0,1 2 0 0 0,3 1 0 0 0,1 1 0 0 0,-12 35-1250 0 0,31-71-21 0 0,0 1-1 0 0,1 0 1 0 0,0 0 0 0 0,0 1-1 0 0,1-1 1 0 0,-1 0 0 0 0,2 1 0 0 0,-1-1-1 0 0,1 0 1 0 0,0 1 0 0 0,0-1-1 0 0,1 1 1 0 0,0-1 0 0 0,2 5 21 0 0,-3-12-112 0 0,0 1 0 0 0,0-1 0 0 0,0 1 0 0 0,0-1 0 0 0,1 0 0 0 0,-1 1 0 0 0,0-1 0 0 0,0 1 0 0 0,1-1 0 0 0,-1 1 0 0 0,0-1 0 0 0,1 0 0 0 0,-1 1 0 0 0,1-1 0 0 0,-1 0 0 0 0,0 1 0 0 0,1-1 0 0 0,-1 0 0 0 0,1 0 0 0 0,-1 1 0 0 0,1-1 0 0 0,-1 0 0 0 0,1 0 0 0 0,-1 0 0 0 0,1 0 0 0 0,-1 0 0 0 0,1 1 0 0 0,-1-1 0 0 0,1 0 0 0 0,-1 0 0 0 0,1 0 0 0 0,-1 0 0 0 0,1 0 0 0 0,-1-1 0 0 0,1 1 0 0 0,-1 0 0 0 0,1 0 0 0 0,-1 0 0 0 0,1 0 0 0 0,-1-1 0 0 0,1 1 0 0 0,-1 0 0 0 0,0 0 0 0 0,1-1 0 0 0,-1 1 0 0 0,1 0 0 0 0,-1-1 0 0 0,0 1 0 0 0,1 0 0 0 0,-1-1 0 0 0,0 1 0 0 0,1 0 0 0 0,-1-1 0 0 0,0 1 0 0 0,0-1 0 0 0,1 1 0 0 0,-1-1 0 0 0,0 1 0 0 0,0-1 112 0 0,19-27-4980 0 0,-8 4 2563 0 0,-3-6 641 0 0</inkml:trace>
  <inkml:trace contextRef="#ctx0" brushRef="#br0" timeOffset="980.485">1651 1613 376 0 0,'-4'4'1322'0'0,"0"-1"0"0"0,0 0-1 0 0,0 0 1 0 0,0 0 0 0 0,-1 0 0 0 0,1-1 0 0 0,-1 0-1 0 0,0 0 1 0 0,1 0 0 0 0,-6 1-1322 0 0,-55 12 5435 0 0,37-10-5100 0 0,23-4-304 0 0,-10 3-69 0 0,0-1-1 0 0,0-1 0 0 0,0 0 0 0 0,-2-1 39 0 0,55-13-10330 0 0,-26 6 8165 0 0,12-3-890 0 0,1 0 561 0 0</inkml:trace>
  <inkml:trace contextRef="#ctx0" brushRef="#br0" timeOffset="1734.759">1790 2083 1184 0 0,'0'-2'509'0'0,"1"1"0"0"0,-1-1 0 0 0,0 1-1 0 0,0-1 1 0 0,1 0 0 0 0,-1 1 0 0 0,1-1 0 0 0,-1 1 0 0 0,1 0-1 0 0,0-1 1 0 0,0 1 0 0 0,0 0 0 0 0,-1-1 0 0 0,1 1 0 0 0,0 0-1 0 0,1 0 1 0 0,-1-1-509 0 0,27-17 2514 0 0,-13 13-2290 0 0,1 1 0 0 0,-1 0 0 0 0,5 0-224 0 0,-16 4 403 0 0,28-6-168 0 0,-1 2 0 0 0,1 1-1 0 0,0 1 1 0 0,25 2-235 0 0,66 6-3622 0 0,-118-5 2825 0 0,-1 0 0 0 0,1 0 0 0 0,0 0 0 0 0,0-1 1 0 0,-1 1-1 0 0,1-1 0 0 0,0 0 0 0 0,-1-1 0 0 0,1 1 1 0 0,-1-1-1 0 0,4-1 797 0 0,3-5-1595 0 0</inkml:trace>
  <inkml:trace contextRef="#ctx0" brushRef="#br0" timeOffset="2004.445">2175 1728 364 0 0,'-41'34'7316'0'0,"1"-2"-4039"0"0,25-15-3036 0 0,2 0-1 0 0,0 1 1 0 0,1 0 0 0 0,1 1 0 0 0,-1 4-241 0 0,6-12 65 0 0,0 1 0 0 0,2 1 0 0 0,-1-1-1 0 0,1 1 1 0 0,1-1 0 0 0,0 1 0 0 0,1 0 0 0 0,0 0 0 0 0,1 3-65 0 0,2-9-56 0 0,0 0 0 0 0,0 0 0 0 0,0-1 0 0 0,1 1 0 0 0,0 0 0 0 0,1-1 0 0 0,-1 1 0 0 0,1-1-1 0 0,1 0 1 0 0,-1 0 0 0 0,1 0 0 0 0,0 0 0 0 0,0 0 0 0 0,1-1 0 0 0,-1 0 0 0 0,5 4 56 0 0,-5-5-480 0 0,0 0 0 0 0,0-1 1 0 0,1 1-1 0 0,-1-1 0 0 0,1 0 0 0 0,0 0 0 0 0,0 0 1 0 0,0-1-1 0 0,0 0 0 0 0,0 0 0 0 0,1 0 0 0 0,-1 0 1 0 0,1-1-1 0 0,-1 0 0 0 0,1 0 0 0 0,-1 0 1 0 0,1-1-1 0 0,0 0 0 0 0,-1 0 0 0 0,6-1 480 0 0,10-5-1616 0 0</inkml:trace>
  <inkml:trace contextRef="#ctx0" brushRef="#br0" timeOffset="2281.047">2536 1823 176 0 0,'-3'8'1547'0'0,"0"1"0"0"0,0-1-1 0 0,-1 0 1 0 0,0 0 0 0 0,-4 4-1547 0 0,-27 37 4079 0 0,-4 8-3083 0 0,30-42-836 0 0,0 0-1 0 0,2 1 1 0 0,0 0 0 0 0,1 0-1 0 0,-5 16-159 0 0,10-28-57 0 0,0-1 0 0 0,1 1-1 0 0,-1 0 1 0 0,1-1 0 0 0,0 1 0 0 0,0-1-1 0 0,0 1 1 0 0,0-1 0 0 0,0 1 0 0 0,1 0-1 0 0,0-1 1 0 0,0 1 0 0 0,0-1-1 0 0,0 0 1 0 0,0 1 0 0 0,1-1 0 0 0,-1 0-1 0 0,1 0 1 0 0,0 1 0 0 0,0-2 0 0 0,0 1-1 0 0,0 0 1 0 0,1 0 0 0 0,-1-1-1 0 0,1 1 1 0 0,0-1 0 0 0,-1 1 0 0 0,1-1-1 0 0,0 0 1 0 0,0-1 0 0 0,2 2 57 0 0,1-1-483 0 0,-1 0 0 0 0,0 0 0 0 0,0-1 0 0 0,0 0 0 0 0,1 0 0 0 0,-1 0 1 0 0,1-1-1 0 0,-1 0 0 0 0,1 0 0 0 0,-1 0 0 0 0,0-1 0 0 0,1 1 0 0 0,-1-1 0 0 0,0-1 0 0 0,1 1 1 0 0,-1-1-1 0 0,0 0 0 0 0,0 0 0 0 0,3-2 483 0 0,30-13-1993 0 0</inkml:trace>
  <inkml:trace contextRef="#ctx0" brushRef="#br0" timeOffset="2512.58">3526 1122 436 0 0,'-26'29'3652'0'0,"-2"-1"1"0"0,-1-2-1 0 0,-2-1-3652 0 0,-49 47 4102 0 0,30-21-2966 0 0,3 2 0 0 0,1 2 0 0 0,3 2 0 0 0,3 2-1136 0 0,34-50 71 0 0,0 0 1 0 0,1 1 0 0 0,0 0 0 0 0,1 0-1 0 0,0 1 1 0 0,0-1 0 0 0,1 1 0 0 0,1 0 0 0 0,0-1-1 0 0,0 1 1 0 0,1 0 0 0 0,0 1-72 0 0,2-3-19 0 0,0-1-1 0 0,0 0 1 0 0,0 0 0 0 0,1 0 0 0 0,0 0-1 0 0,1 0 1 0 0,0 0 0 0 0,0 0 0 0 0,1-1-1 0 0,-1 1 1 0 0,2-1 0 0 0,-1 0 0 0 0,1-1-1 0 0,0 1 1 0 0,0-1 0 0 0,3 2 19 0 0,4 4-781 0 0,0 0-1 0 0,1-1 1 0 0,0-1 0 0 0,1 0 0 0 0,0-1-1 0 0,0 0 1 0 0,1-2 0 0 0,6 3 781 0 0,16 5-5569 0 0,0-2 0 0 0,39 8 5569 0 0,-31-8-2324 0 0</inkml:trace>
  <inkml:trace contextRef="#ctx0" brushRef="#br0" timeOffset="2822.703">3659 2068 540 0 0,'1'-8'1172'0'0,"-1"-1"0"0"0,0 1-1 0 0,0-1 1 0 0,-1 1 0 0 0,0-5-1172 0 0,-2-30 2796 0 0,5 10-2340 0 0,2 0-1 0 0,1 0 1 0 0,2 1 0 0 0,1-1 0 0 0,12-26-456 0 0,18-41-116 0 0,12-13 116 0 0,-44 102 46 0 0,21-47-41 0 0,13-19-5 0 0,-29 58 4 0 0,1 1 1 0 0,1 0-1 0 0,0 1 0 0 0,1 0 0 0 0,15-13-4 0 0,-25 27 2 0 0,-1 0 0 0 0,1 0 0 0 0,-1 1-1 0 0,1-1 1 0 0,0 1 0 0 0,0 0 0 0 0,0 0-1 0 0,0 0 1 0 0,0 1 0 0 0,0-1 0 0 0,3 1-2 0 0,-5 0 6 0 0,0 1 1 0 0,-1 0 0 0 0,1 0 0 0 0,-1 0 0 0 0,1 0 0 0 0,0 0 0 0 0,-1 1-1 0 0,1-1 1 0 0,-1 0 0 0 0,1 1 0 0 0,-1-1 0 0 0,1 1 0 0 0,-1 0 0 0 0,1-1-1 0 0,-1 1 1 0 0,1 0 0 0 0,-1 0 0 0 0,0 0 0 0 0,0 0 0 0 0,1 0 0 0 0,-1 0-1 0 0,0 0 1 0 0,0 1 0 0 0,0-1 0 0 0,0 0 0 0 0,0 0 0 0 0,0 1-1 0 0,-1-1 1 0 0,1 1 0 0 0,0-1 0 0 0,-1 1 0 0 0,1-1 0 0 0,-1 2-7 0 0,4 9 176 0 0,-1 1 1 0 0,0 0-1 0 0,-1 0 1 0 0,0 0-1 0 0,-1 0 0 0 0,-1 0 1 0 0,0 0-1 0 0,-1 4-176 0 0,-3 32 1457 0 0,-8 28-1457 0 0,3-21 492 0 0,-13 76 387 0 0,-12 23-879 0 0,33-147-336 0 0,-1 0 0 0 0,-1 0 0 0 0,1 0 0 0 0,-1 0 1 0 0,-1 0-1 0 0,1 0 0 0 0,-1-1 0 0 0,-1 0 336 0 0,4-5-309 0 0,-1 0 0 0 0,1-1 0 0 0,-1 1 0 0 0,1-1 1 0 0,-1 1-1 0 0,0-1 0 0 0,0 0 0 0 0,0 0 1 0 0,0 1-1 0 0,0-1 0 0 0,0-1 0 0 0,0 1 1 0 0,0 0-1 0 0,0 0 0 0 0,0-1 0 0 0,0 1 0 0 0,0-1 1 0 0,-1 0-1 0 0,1 0 0 0 0,0 0 0 0 0,0 0 1 0 0,0 0-1 0 0,-1 0 0 0 0,1 0 0 0 0,0-1 1 0 0,0 1-1 0 0,0-1 0 0 0,0 0 0 0 0,0 1 1 0 0,0-1-1 0 0,0 0 0 0 0,-1-1 309 0 0,-20-9-2263 0 0</inkml:trace>
  <inkml:trace contextRef="#ctx0" brushRef="#br0" timeOffset="3057.707">3727 1777 1884 0 0,'14'4'2272'0'0,"9"-4"141"0"0,0-6 63 0 0,7-1-1124 0 0,8-3-760 0 0,1-5-340 0 0,6-2-200 0 0,-1-2-252 0 0,0-4-352 0 0,0-2-588 0 0,1-4-692 0 0,-1-5-321 0 0,-2-1 21 0 0,-3-5 248 0 0,-1-2 532 0 0</inkml:trace>
  <inkml:trace contextRef="#ctx0" brushRef="#br0" timeOffset="3243.649">4493 1018 1960 0 0,'37'88'10746'0'0,"-25"-57"-9511"0"0,-1 1 0 0 0,-1 1-1 0 0,-2-1 1 0 0,-2 1 0 0 0,2 24-1235 0 0,-7-31 240 0 0,-2-1 1 0 0,-1 0-1 0 0,0 1 0 0 0,-2-1 1 0 0,-1 0-1 0 0,-1 0 1 0 0,-1-1-1 0 0,-2 1 0 0 0,0-2 1 0 0,-9 17-241 0 0,3-10-298 0 0,-2-1 1 0 0,0 0 0 0 0,-2-1-1 0 0,-2-1 1 0 0,0 0-1 0 0,-2-2 1 0 0,-21 18 297 0 0,42-41-134 0 0,-39 32-2766 0 0,38-32 2307 0 0,0 0 1 0 0,0 0 0 0 0,0-1 0 0 0,0 1-1 0 0,0-1 1 0 0,0 1 0 0 0,0-1 0 0 0,-1 0-1 0 0,1 0 1 0 0,0-1 0 0 0,-1 1-1 0 0,1-1 1 0 0,-3 0 592 0 0,6 0-173 0 0,-1 0-1 0 0,0 0 1 0 0,0 0-1 0 0,1 0 1 0 0,-1 0 0 0 0,0 0-1 0 0,1-1 1 0 0,-1 1-1 0 0,0 0 1 0 0,1-1-1 0 0,-1 1 1 0 0,0 0 0 0 0,1-1-1 0 0,-1 1 1 0 0,1-1-1 0 0,-1 1 1 0 0,1-1-1 0 0,-1 1 1 0 0,1-1 0 0 0,-1 1-1 0 0,1-1 1 0 0,-1 1-1 0 0,1-1 1 0 0,0 0-1 0 0,-1 1 1 0 0,1-1 0 0 0,0 0-1 0 0,0 1 1 0 0,-1-1-1 0 0,1 0 1 0 0,0 0-1 0 0,0 1 1 0 0,0-1 0 0 0,0 0 173 0 0,-1-15-2040 0 0</inkml:trace>
  <inkml:trace contextRef="#ctx0" brushRef="#br0" timeOffset="3444.542">5176 1611 2336 0 0,'-31'6'5442'0'0,"3"0"3698"0"0,49-6-5992 0 0,42-8-2781 0 0,46-13-367 0 0,-3 1-53 0 0,-10 5-345 0 0,41-6-4375 0 0,-86 11-1770 0 0,-1-2 1 0 0,48-17 6542 0 0,-64 15-1900 0 0</inkml:trace>
  <inkml:trace contextRef="#ctx0" brushRef="#br0" timeOffset="3742.353">6765 745 1716 0 0,'12'2'9167'0'0,"-1"8"-5555"0"0,5 23-3863 0 0,-8-17 1098 0 0,132 225 2752 0 0,82 113-2687 0 0,-182-292-1032 0 0,-21-31-975 0 0,-2 0-1 0 0,8 20 1096 0 0,-4 11-4102 0 0,-19-54 2795 0 0,-1 0 1 0 0,0-1-1 0 0,0 1 1 0 0,-1 0-1 0 0,0 0 1 0 0,-1 5 1306 0 0,-3 4-2614 0 0,-3-4 582 0 0</inkml:trace>
  <inkml:trace contextRef="#ctx0" brushRef="#br0" timeOffset="3974.701">7121 1349 16 0 0,'-5'9'1716'0'0,"0"0"0"0"0,0-1-1 0 0,-1 1 1 0 0,-1-1 0 0 0,0 0 0 0 0,-4 4-1716 0 0,-51 42 4797 0 0,14-11-3894 0 0,-75 65 829 0 0,76-70-1379 0 0,3 2 0 0 0,1 1 0 0 0,2 3-1 0 0,-9 15-352 0 0,46-55-252 0 0,1 0-1 0 0,-1 1 0 0 0,1-1 0 0 0,0 1 0 0 0,1-1 0 0 0,-1 1 0 0 0,1 0 0 0 0,0 0 0 0 0,1 0 0 0 0,-1 1 1 0 0,1-1-1 0 0,0 0 0 0 0,-1 6 253 0 0,2-11-170 0 0,1 1 1 0 0,-1-1 0 0 0,0 1-1 0 0,0-1 1 0 0,1 1-1 0 0,-1-1 1 0 0,0 1 0 0 0,0-1-1 0 0,1 1 1 0 0,-1-1 0 0 0,1 1-1 0 0,-1-1 1 0 0,0 0-1 0 0,1 1 1 0 0,-1-1 0 0 0,1 0-1 0 0,-1 1 1 0 0,1-1-1 0 0,-1 0 1 0 0,1 0 0 0 0,-1 1-1 0 0,1-1 1 0 0,-1 0 0 0 0,1 0-1 0 0,-1 0 1 0 0,1 0-1 0 0,-1 0 1 0 0,1 0 0 0 0,0 0-1 0 0,-1 0 1 0 0,1 0-1 0 0,-1 0 1 0 0,1 0 0 0 0,-1 0-1 0 0,1 0 1 0 0,-1 0 0 0 0,1 0-1 0 0,-1-1 1 0 0,1 1-1 0 0,-1 0 1 0 0,1 0 0 0 0,-1-1-1 0 0,1 1 1 0 0,-1 0-1 0 0,1-1 170 0 0,26-13-4121 0 0,-26 13 3888 0 0,24-14-2217 0 0</inkml:trace>
  <inkml:trace contextRef="#ctx0" brushRef="#br0" timeOffset="4179.348">7604 1502 240 0 0,'1'3'512'0'0,"1"0"0"0"0,0 0-1 0 0,-1 0 1 0 0,0 0 0 0 0,1 1 0 0 0,-2-1 0 0 0,1 1-1 0 0,0-1 1 0 0,0 0 0 0 0,-1 1 0 0 0,0-1 0 0 0,0 1-1 0 0,0-1 1 0 0,0 1 0 0 0,0-1 0 0 0,-1 2-512 0 0,-1 0 710 0 0,0 0 1 0 0,0 0-1 0 0,0 0 1 0 0,0-1 0 0 0,-1 1-1 0 0,0-1 1 0 0,0 0-1 0 0,0 0 1 0 0,0 0-1 0 0,-1 0 1 0 0,0 0-711 0 0,-27 26 1083 0 0,-1-3 0 0 0,-11 8-1083 0 0,22-19-545 0 0,6-9-2508 0 0,10-14-3253 0 0,6-10-61 0 0,2 5 5970 0 0,3-8-1298 0 0</inkml:trace>
  <inkml:trace contextRef="#ctx0" brushRef="#br0" timeOffset="4461.039">7727 1234 488 0 0,'5'4'3028'0'0,"-5"0"641"0"0,0-12 283 0 0,-3 1 124 0 0,1 1-1627 0 0,2 2-1317 0 0,5 2-632 0 0,2 0-272 0 0,4-3-140 0 0,3 3-120 0 0,3 0-324 0 0,-1 0-560 0 0,5 2-784 0 0,2 0-1101 0 0,1 0-683 0 0,1 0-44 0 0,3-2 391 0 0,2 0 725 0 0</inkml:trace>
  <inkml:trace contextRef="#ctx0" brushRef="#br0" timeOffset="4697.083">8524 913 516 0 0,'-11'12'1834'0'0,"0"-1"-1"0"0,-1 1 1 0 0,0-2-1 0 0,-1 0 1 0 0,0 0 0 0 0,0-1-1 0 0,-2 0-1833 0 0,-40 28 2955 0 0,19-8-2272 0 0,1 1-1 0 0,1 2 1 0 0,1 2-1 0 0,2 0 1 0 0,2 2-1 0 0,1 1 1 0 0,-4 10-683 0 0,27-37 61 0 0,0-1 0 0 0,0 1-1 0 0,1 0 1 0 0,1 0 0 0 0,0 1 0 0 0,0-1 0 0 0,1 1-1 0 0,0-1 1 0 0,0 1 0 0 0,2 0 0 0 0,-1-1 0 0 0,1 1-1 0 0,1 0 1 0 0,0 0 0 0 0,2 9-61 0 0,0-8-279 0 0,0 1 0 0 0,1-1-1 0 0,0-1 1 0 0,1 1 0 0 0,1-1 0 0 0,0 1 279 0 0,2 2-1576 0 0,0-1 0 0 0,1-1 0 0 0,1 1 0 0 0,10 10 1576 0 0,-9-13-2742 0 0,0 1 0 0 0,1-2 0 0 0,0 1-1 0 0,13 7 2743 0 0,0-4-2404 0 0</inkml:trace>
  <inkml:trace contextRef="#ctx0" brushRef="#br0" timeOffset="4912.871">8554 1613 260 0 0,'3'-7'1825'0'0,"0"-1"0"0"0,0 0 0 0 0,-1 1-1 0 0,0-1 1 0 0,-1 0 0 0 0,1 0 0 0 0,-2 0 0 0 0,1 0 0 0 0,-1-4-1825 0 0,0 1 761 0 0,1 1 0 0 0,0 0 1 0 0,1-1-1 0 0,0 1 1 0 0,2-7-762 0 0,2 4 69 0 0,0 0 1 0 0,1 1-1 0 0,0 0 1 0 0,0 0-1 0 0,2 0 1 0 0,0 1-1 0 0,0 1 1 0 0,0-1-1 0 0,5-2-69 0 0,25-22-57 0 0,39-26 57 0 0,-59 47 14 0 0,24-19-33 0 0,24-19-70 0 0,2 2 1 0 0,2 4-1 0 0,72-35 89 0 0,-138 78-3 0 0,0 0 2 0 0,0 1 0 0 0,0-1 0 0 0,0 1 0 0 0,1 0-1 0 0,-1 0 1 0 0,0 1 0 0 0,1 0 0 0 0,-1 0 0 0 0,1 0-1 0 0,0 0 1 0 0,-1 1 0 0 0,1 0 0 0 0,1 0 1 0 0,-6 1 1 0 0,-1-1-1 0 0,1 0 1 0 0,0 0-1 0 0,-1 0 1 0 0,1 1 0 0 0,0-1-1 0 0,-1 0 1 0 0,1 1 0 0 0,-1-1-1 0 0,1 0 1 0 0,-1 1 0 0 0,1-1-1 0 0,-1 1 1 0 0,1-1 0 0 0,-1 1-1 0 0,1-1 1 0 0,-1 1-1 0 0,0-1 1 0 0,1 1 0 0 0,-1 0-1 0 0,0-1 1 0 0,1 1 0 0 0,-1-1-1 0 0,0 1 1 0 0,0 0 0 0 0,1-1-1 0 0,-1 1 1 0 0,0 0 0 0 0,0-1-1 0 0,0 1 1 0 0,0 0 0 0 0,0-1-1 0 0,0 1 1 0 0,0 0-1 0 0,0 0 1 0 0,0-1 0 0 0,-1 1-1 0 0,1 0 1 0 0,0-1 0 0 0,0 1-1 0 0,-1-1 1 0 0,1 1 0 0 0,0 0-1 0 0,-16 28 37 0 0,-30 33 56 0 0,-3-3 0 0 0,-43 40-93 0 0,22-25-80 0 0,-8 18 80 0 0,38-32-168 0 0,0-1-1527 0 0,10-25-2886 0 0,29-33 4315 0 0,0 0 1 0 0,0-1-1 0 0,1 1 1 0 0,-1 0-1 0 0,0-1 1 0 0,0 1-1 0 0,0-1 1 0 0,1 1-1 0 0,-1-1 1 0 0,0 1-1 0 0,0-1 1 0 0,0 0 0 0 0,0 1-1 0 0,0-1 1 0 0,0 0-1 0 0,0 0 1 0 0,0 1-1 0 0,0-1 1 0 0,0 0-1 0 0,0 0 1 0 0,0 0-1 0 0,0-1 1 0 0,0 1-1 0 0,0 0 1 0 0,0 0-1 0 0,0 0 1 0 0,0-1-1 0 0,0 1 1 0 0,0 0 0 0 0,0-1-1 0 0,0 1 1 0 0,0-1-1 0 0,0 1 1 0 0,0-1-1 0 0,1 0 1 0 0,-1 1-1 0 0,0-1 1 0 0,0 0-1 0 0,1 1 1 0 0,-1-1-1 0 0,0 0 1 0 0,1 0-1 0 0,-1 0 1 0 0,1 0-1 0 0,-1 0 1 0 0,1 1 0 0 0,0-2 265 0 0,-12-13-1832 0 0</inkml:trace>
  <inkml:trace contextRef="#ctx0" brushRef="#br0" timeOffset="5148.998">8727 1351 176 0 0,'0'13'2416'0'0,"0"-3"497"0"0,7-6 211 0 0,2-4 96 0 0,7-2-1332 0 0,5 0-1016 0 0,7-4-488 0 0,5-5-268 0 0,6-3-284 0 0,6-3-348 0 0,1-2-368 0 0,6-2-416 0 0,-1-2-568 0 0,0-4-464 0 0,-2-3-92 0 0,0-3 167 0 0,-7-3 329 0 0,-2-2 588 0 0</inkml:trace>
  <inkml:trace contextRef="#ctx0" brushRef="#br0" timeOffset="5346.454">9528 793 408 0 0,'1'1'798'0'0,"0"-1"-1"0"0,0 1 1 0 0,0 0 0 0 0,0 0 0 0 0,0-1-1 0 0,0 1 1 0 0,0 0 0 0 0,-1 0-1 0 0,1 0 1 0 0,0 0 0 0 0,0 0-1 0 0,-1 0 1 0 0,1 0 0 0 0,-1 0 0 0 0,1 0-1 0 0,-1 0-797 0 0,9 37 5457 0 0,-4-15-4573 0 0,18 44 809 0 0,0-3-223 0 0,-2 1 0 0 0,-3 1 0 0 0,4 40-1470 0 0,-18-85 29 0 0,-2 0-1 0 0,-1 1 1 0 0,-1-1 0 0 0,0 0 0 0 0,-2 0 0 0 0,0 0-1 0 0,-1 0 1 0 0,-2 0 0 0 0,0 0 0 0 0,-1-1 0 0 0,-1 0-1 0 0,-1 0 1 0 0,-7 13-29 0 0,2-10-327 0 0,0-1 1 0 0,-12 13 326 0 0,10-15-1982 0 0,-2-1 0 0 0,-12 11 1982 0 0,9-12-2171 0 0,0 0 0 0 0,-2-2 0 0 0,0-1-1 0 0,-1 0 1 0 0,0-2 0 0 0,-1 0-1 0 0,0-2 1 0 0,-1-1 0 0 0,-8 2 2171 0 0,-10 3-1767 0 0</inkml:trace>
  <inkml:trace contextRef="#ctx0" brushRef="#br0" timeOffset="5862.925">1 3108 1708 0 0,'135'2'6559'0'0,"1"-7"-4185"0"0,-14 0-1913 0 0,19 1 168 0 0,1122-54 4384 0 0,-695 8-3024 0 0,1041-81-465 0 0,244 35-1442 0 0,3 38-77 0 0,-1579 50 4 0 0,1213-58-23 0 0,-854 27-2615 0 0,-586 36 1553 0 0,69-6-2978 0 0,-96 6 1537 0 0,0-1 0 0 0,-1-1 0 0 0,20-6 2517 0 0,-21 0-2756 0 0,-18 1 779 0 0</inkml:trace>
  <inkml:trace contextRef="#ctx0" brushRef="#br0" timeOffset="7470.179">3985 3528 940 0 0,'19'-30'3598'0'0,"1"3"-2084"0"0,-20 26-1396 0 0,1 0-1 0 0,0 0 1 0 0,-1 0-1 0 0,1 0 0 0 0,-1 0 1 0 0,0-1-1 0 0,1 1 1 0 0,-1 0-1 0 0,0 0 1 0 0,0 0-1 0 0,1-1 0 0 0,-1 1 1 0 0,0 0-1 0 0,0 0 1 0 0,-1-1-1 0 0,1 1 1 0 0,0 0-1 0 0,0 0 0 0 0,0-1 1 0 0,-1 1-118 0 0,0 0 131 0 0,0-1 1 0 0,-1 1-1 0 0,1-1 1 0 0,-1 1-1 0 0,1 0 0 0 0,-1-1 1 0 0,0 1-1 0 0,1 0 1 0 0,-1 0-1 0 0,0 0 1 0 0,0 1-1 0 0,0-1 1 0 0,0 0-1 0 0,1 1 0 0 0,-1-1 1 0 0,0 1-1 0 0,0 0 1 0 0,0-1-1 0 0,0 1 1 0 0,-1 0-132 0 0,-41-1 1180 0 0,22 3-568 0 0,1 1-1 0 0,-1 1 0 0 0,1 1 0 0 0,0 1 1 0 0,1 0-1 0 0,-1 2 0 0 0,1 0 0 0 0,-18 12-611 0 0,22-12 270 0 0,1 1 0 0 0,0 1 1 0 0,1 0-1 0 0,0 1 0 0 0,1 1 0 0 0,0 0 0 0 0,0 1 0 0 0,2 0 0 0 0,0 1 0 0 0,0 0 0 0 0,-1 3-270 0 0,11-14 10 0 0,-1 0 1 0 0,0 0-1 0 0,1 0 0 0 0,-1 0 1 0 0,1 0-1 0 0,0 1 0 0 0,0-1 1 0 0,0 0-1 0 0,0 1 0 0 0,1-1 1 0 0,0 1-1 0 0,-1-1 0 0 0,1 1 1 0 0,0-1-1 0 0,1 1 0 0 0,-1-1 0 0 0,1 0 1 0 0,-1 1-1 0 0,2 2-10 0 0,-1-3 0 0 0,1 0 0 0 0,0-1 0 0 0,0 1 0 0 0,0 0 0 0 0,0-1 0 0 0,0 1 0 0 0,0-1 0 0 0,1 1 0 0 0,-1-1-1 0 0,1 0 1 0 0,-1 0 0 0 0,1 0 0 0 0,0-1 0 0 0,0 1 0 0 0,0-1 0 0 0,0 1 0 0 0,0-1 0 0 0,0 0 0 0 0,0 0 0 0 0,1 0 0 0 0,-1-1 0 0 0,16 4-20 0 0,0-1 1 0 0,0-1-1 0 0,0-1 0 0 0,0 0 1 0 0,0-2-1 0 0,0 0 0 0 0,0-1 1 0 0,0-1-1 0 0,17-5 20 0 0,-8 1-794 0 0,0-2 1 0 0,-1 0-1 0 0,-1-2 0 0 0,1-1 0 0 0,-2-1 1 0 0,8-5 793 0 0,-20 10-848 0 0,0-1 1 0 0,-1 0 0 0 0,0-1-1 0 0,0 0 1 0 0,-1-2 847 0 0,-8 10-75 0 0,-1-1 0 0 0,1 0-1 0 0,-1 0 1 0 0,1 0 0 0 0,-1 0 0 0 0,0 0 0 0 0,0 0 0 0 0,-1-1 0 0 0,1 1 0 0 0,-1-1 0 0 0,1 1 0 0 0,-1-1 0 0 0,0 0 0 0 0,0 1 0 0 0,-1-1 0 0 0,1 0 0 0 0,-1 0-1 0 0,0 0 1 0 0,0 1 0 0 0,0-1 0 0 0,-1 0 0 0 0,0-3 75 0 0,1 6 57 0 0,0 0 0 0 0,0 0 0 0 0,0-1 0 0 0,0 1-1 0 0,-1 0 1 0 0,1 0 0 0 0,0 0 0 0 0,-1 0 0 0 0,1 0 0 0 0,-1 0-1 0 0,1 0 1 0 0,-1 0 0 0 0,0 1 0 0 0,1-1 0 0 0,-1 0 0 0 0,0 0-1 0 0,1 0 1 0 0,-1 0 0 0 0,0 1 0 0 0,0-1 0 0 0,0 0 0 0 0,0 1-1 0 0,0-1 1 0 0,0 1 0 0 0,0-1 0 0 0,0 1 0 0 0,0 0 0 0 0,0-1-1 0 0,0 1 1 0 0,0 0 0 0 0,0-1 0 0 0,0 1 0 0 0,0 0 0 0 0,0 0-1 0 0,0 0 1 0 0,-1 0 0 0 0,1 0 0 0 0,0 0 0 0 0,0 1 0 0 0,0-1-1 0 0,0 0 1 0 0,0 1 0 0 0,0-1 0 0 0,-1 1-57 0 0,0 0 207 0 0,-1 0 0 0 0,1 1 0 0 0,-1 0 0 0 0,1-1 0 0 0,0 1 0 0 0,0 0 0 0 0,0 0 0 0 0,0 1 0 0 0,0-1 0 0 0,0 0 0 0 0,0 1 0 0 0,1-1 0 0 0,-1 1 0 0 0,1-1 0 0 0,-1 1 0 0 0,1 1-207 0 0,-8 31 760 0 0,1 0 0 0 0,2 1 0 0 0,1 0-1 0 0,2 0 1 0 0,2 0 0 0 0,1 8-760 0 0,-6 91 635 0 0,3-103-600 0 0,-2 0 1 0 0,-1 0-1 0 0,-2-1 0 0 0,-1 0 0 0 0,-10 23-35 0 0,12-37 10 0 0,-1-1 0 0 0,-1 0 0 0 0,0 0 0 0 0,-1-1 0 0 0,-1 0 1 0 0,-1-1-1 0 0,0 0 0 0 0,0-1 0 0 0,-1 0 0 0 0,-13 9-10 0 0,-5 1-162 0 0,-1-2-1 0 0,-1-1 1 0 0,-1-2-1 0 0,0-1 1 0 0,-2-1-1 0 0,1-2 1 0 0,-2-2 0 0 0,0-1-1 0 0,0-2 1 0 0,-1-2-1 0 0,0-1 1 0 0,-17 0 162 0 0,44-6-795 0 0,-1 0-1 0 0,1 0 1 0 0,-1-1 0 0 0,1-1-1 0 0,0 0 1 0 0,-1-1 0 0 0,-2 0 795 0 0,10 1-552 0 0,-1 0 1 0 0,0 0 0 0 0,1 0 0 0 0,-1 0-1 0 0,1-1 1 0 0,-1 1 0 0 0,1-1 0 0 0,0 0-1 0 0,0-1 1 0 0,0 1 0 0 0,1-1 0 0 0,-1 0-1 0 0,1 1 1 0 0,0-2 0 0 0,0 1 0 0 0,0 0-1 0 0,0-2 552 0 0,-8-27-2590 0 0</inkml:trace>
  <inkml:trace contextRef="#ctx0" brushRef="#br0" timeOffset="9287.604">4784 3347 1012 0 0,'-21'-14'2777'0'0,"16"10"-2206"0"0,1 1-1 0 0,-1 0 1 0 0,0 0 0 0 0,0 0 0 0 0,0 1 0 0 0,-2-2-571 0 0,5 4 123 0 0,1 0 0 0 0,-1-1 0 0 0,0 1 0 0 0,1 0 1 0 0,-1 0-1 0 0,1 0 0 0 0,-1 0 0 0 0,0 0 1 0 0,1 0-1 0 0,-1 0 0 0 0,1 0 0 0 0,-1 1 0 0 0,1-1 1 0 0,-1 1-1 0 0,1-1 0 0 0,-1 1 0 0 0,1-1 1 0 0,-1 1-1 0 0,1 0 0 0 0,0 0 0 0 0,-1 0 0 0 0,1 0 1 0 0,0 0-1 0 0,-1 1-123 0 0,-15 14 1019 0 0,1 2-1 0 0,1 0 1 0 0,1 0 0 0 0,0 2 0 0 0,-10 19-1019 0 0,-4 13 2890 0 0,-17 45-2890 0 0,36-77 146 0 0,1 1 1 0 0,1 1-1 0 0,1-1 1 0 0,1 1-1 0 0,0 0 1 0 0,2 0-1 0 0,0 14-146 0 0,2-28-3 0 0,1 1 0 0 0,1-1-1 0 0,0 0 1 0 0,0 1 0 0 0,0-1 0 0 0,1 0 0 0 0,0 0-1 0 0,1 0 1 0 0,0 0 0 0 0,0 0 0 0 0,1-1-1 0 0,0 1 1 0 0,0-1 0 0 0,1 0 0 0 0,-1 0 0 0 0,2-1-1 0 0,-1 1 1 0 0,1-1 0 0 0,0 0 0 0 0,0-1-1 0 0,5 4 4 0 0,6 3-409 0 0,0-2-1 0 0,0 0 0 0 0,1-2 0 0 0,0 1 0 0 0,1-2 1 0 0,13 3 409 0 0,-7-2-3075 0 0,1-2 0 0 0,1-1 1 0 0,-1-1-1 0 0,20 0 3075 0 0,-22-4-2276 0 0,-1-2 553 0 0</inkml:trace>
  <inkml:trace contextRef="#ctx0" brushRef="#br0" timeOffset="9902.837">5085 4100 556 0 0,'-2'1'453'0'0,"1"-1"0"0"0,-1 0 0 0 0,0 1 0 0 0,0-1 0 0 0,1 0 0 0 0,-1 0 0 0 0,0 0 0 0 0,0 0 0 0 0,1 0 0 0 0,-1 0 0 0 0,0-1 0 0 0,0 1-1 0 0,1-1 1 0 0,-1 1 0 0 0,0-1 0 0 0,1 1 0 0 0,-1-1 0 0 0,0 0 0 0 0,1 0 0 0 0,-2-1-453 0 0,2 2 115 0 0,0 0 1 0 0,1-1-1 0 0,-1 0 0 0 0,0 1 1 0 0,0-1-1 0 0,0 1 0 0 0,0-1 1 0 0,0 0-1 0 0,1 0 0 0 0,-1 1 1 0 0,0-1-1 0 0,1 0 0 0 0,-1 0 1 0 0,0 0-1 0 0,1 0 0 0 0,-1 0 1 0 0,1 0-1 0 0,0 0 0 0 0,-1 0 1 0 0,1 0-1 0 0,0 0 0 0 0,-1 0 0 0 0,1 0 1 0 0,0 0-1 0 0,0 0 0 0 0,0 0 1 0 0,0 0-1 0 0,0 0 0 0 0,0 0 1 0 0,0 0-1 0 0,1 0 0 0 0,-1 0 1 0 0,0 0-1 0 0,0 0 0 0 0,1 0 1 0 0,-1 0-116 0 0,6-8 212 0 0,0 0 1 0 0,0 1-1 0 0,1-1 1 0 0,0 2-1 0 0,1-1 1 0 0,-1 1-1 0 0,4-1-212 0 0,64-48 38 0 0,-32 26 33 0 0,98-73 12 0 0,139-76-83 0 0,-333 256 1414 0 0,35-51-635 0 0,1 0 1 0 0,1 1-1 0 0,-5 13-779 0 0,17-32 85 0 0,1 0 1 0 0,-1 0-1 0 0,2 1 1 0 0,-1-1-1 0 0,1 0 1 0 0,0 1-1 0 0,1 0 0 0 0,0-1 1 0 0,0 1-1 0 0,1 0 1 0 0,0 0-1 0 0,1-1 0 0 0,0 1 1 0 0,1 6-86 0 0,-1-12 6 0 0,0-1 1 0 0,0 1 0 0 0,0 0-1 0 0,0-1 1 0 0,1 1-1 0 0,-1-1 1 0 0,1 1-1 0 0,-1-1 1 0 0,1 0 0 0 0,0 0-1 0 0,0 0 1 0 0,0 0-1 0 0,0 0 1 0 0,0 0 0 0 0,0 0-1 0 0,1 0 1 0 0,-1-1-1 0 0,2 1-6 0 0,0 0 3 0 0,1 0 0 0 0,0 0 0 0 0,0-1 0 0 0,0 1 1 0 0,0-1-1 0 0,0 0 0 0 0,1-1 0 0 0,-1 1 0 0 0,5-1-3 0 0,8-1-3 0 0,1-1 0 0 0,-1-1 0 0 0,0-1 0 0 0,0 0 0 0 0,5-3 3 0 0,7-1-156 0 0,-1-2 0 0 0,0-1 0 0 0,-1-2 0 0 0,0 0 0 0 0,-1-2 0 0 0,-1-1 0 0 0,6-5 156 0 0,-20 11-667 0 0,-1 0 0 0 0,1 0 0 0 0,-2-1 1 0 0,1 0-1 0 0,-2-1 0 0 0,1 0 0 0 0,-1-2 667 0 0,-3 4-1148 0 0,0-1 1 0 0,0 0-1 0 0,-1 0 0 0 0,-1-1 1 0 0,0 1-1 0 0,0-1 1 0 0,-2 0-1 0 0,1 0 0 0 0,-1-5 1148 0 0,2-23-2296 0 0,-2-3 556 0 0</inkml:trace>
  <inkml:trace contextRef="#ctx0" brushRef="#br0" timeOffset="10116.423">6168 3089 264 0 0,'4'9'2047'0'0,"22"54"7506"0"0,1-1-4583 0 0,3 2-351 0 0,33 53-4619 0 0,-47-91 364 0 0,-2 1 0 0 0,-1 0 1 0 0,-1 1-1 0 0,-1 1 1 0 0,-1 1-365 0 0,-4-9 82 0 0,-1 1 0 0 0,-2-1 0 0 0,0 1 0 0 0,-1-1 0 0 0,-1 1 0 0 0,-1 0 1 0 0,-2 11-83 0 0,-2-1 117 0 0,0 0 0 0 0,-3-1 1 0 0,0 1-1 0 0,-2-1 1 0 0,-6 11-118 0 0,1-8-895 0 0,-1-1 0 0 0,-2-1 0 0 0,-1 0 1 0 0,-13 17 894 0 0,5-14-2061 0 0,-1-2 1 0 0,-1-1 0 0 0,-1-1 0 0 0,-2-1-1 0 0,-1-2 1 0 0,-2-2 0 0 0,0 0 0 0 0,-25 12 2060 0 0,-33 13-3132 0 0</inkml:trace>
  <inkml:trace contextRef="#ctx0" brushRef="#br0" timeOffset="17518.874">10495 1 584 0 0,'23'4'2022'0'0,"0"2"1"0"0,-1 1-1 0 0,14 6-2022 0 0,-21-6 349 0 0,-1 0 1 0 0,1 1 0 0 0,-1 1-1 0 0,-1 0 1 0 0,0 1-1 0 0,0 0 1 0 0,-1 1 0 0 0,9 9-350 0 0,18 25 896 0 0,-2 0 1 0 0,-2 2 0 0 0,19 36-897 0 0,14 34 1961 0 0,-3 7-1961 0 0,25 63 1645 0 0,-8 4 0 0 0,-8 3 0 0 0,15 83-1645 0 0,-53-145 481 0 0,-7 2-1 0 0,-6 0 0 0 0,-5 2 0 0 0,-6 0 0 0 0,-6 94-480 0 0,-11-100 34 0 0,-6-1-1 0 0,-5-1 0 0 0,-6 0 1 0 0,-5-2-1 0 0,-6-1 1 0 0,-5-1-1 0 0,-6-2 0 0 0,-5-2 1 0 0,-5-3-1 0 0,-5-1 1 0 0,-5-4-1 0 0,-5-3 0 0 0,-33 36-33 0 0,21-41-892 0 0,-45 40 892 0 0,48-63-5255 0 0,-75 58 5255 0 0,77-78-2801 0 0,-2-4 0 0 0,-3-2 0 0 0,-2-5 0 0 0,-2-3 0 0 0,-54 20 2801 0 0,-3-9-1697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3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1162 508 0 0,'-6'7'1236'0'0,"1"0"1"0"0,-1 0-1 0 0,0 0 0 0 0,-1-1 1 0 0,0 0-1 0 0,-1 0-1236 0 0,2-1 656 0 0,-1 1 0 0 0,1-1 0 0 0,0 1 0 0 0,1 0-1 0 0,0 1 1 0 0,0-1 0 0 0,-3 5-656 0 0,36-24 3224 0 0,16-29-2891 0 0,-2-1-1 0 0,-2-3 0 0 0,16-25-332 0 0,21-22 35 0 0,-41 51-32 0 0,72-84 30 0 0,112-99-33 0 0,-220 225 0 0 0,0 0-1 0 0,0 0 1 0 0,0 1 0 0 0,0-1-1 0 0,0 0 1 0 0,0 0 0 0 0,0 0-1 0 0,0 0 1 0 0,0 0 0 0 0,0 0-1 0 0,0 0 1 0 0,0 1 0 0 0,0-1-1 0 0,0 0 1 0 0,0 0 0 0 0,0 0-1 0 0,0 0 1 0 0,0 0 0 0 0,0 0-1 0 0,0 0 1 0 0,0 0 0 0 0,0 0-1 0 0,1 1 1 0 0,-1-1 0 0 0,0 0-1 0 0,0 0 1 0 0,0 0 0 0 0,0 0-1 0 0,0 0 1 0 0,0 0 0 0 0,0 0-1 0 0,0 0 1 0 0,0 0 0 0 0,1 0-1 0 0,-1 0 1 0 0,0 0 0 0 0,0 0-1 0 0,0 0 1 0 0,0 0 0 0 0,0 0-1 0 0,0 0 1 0 0,0 0 0 0 0,1 0-1 0 0,-1 0 1 0 0,0 0 0 0 0,0 0-1 0 0,0 0 1 0 0,0 0 0 0 0,0 0-1 0 0,0 0 1 0 0,0 0 0 0 0,0 0-1 0 0,1 0 1 0 0,-1 0 0 0 0,0 0-1 0 0,0 0 1 0 0,0 0 0 0 0,0 0-1 0 0,0-1 1 0 0,0 1 0 0 0,0 0-1 0 0,0 0 1 0 0,-4 18-4 0 0,-10 20 11 0 0,8-22 8 0 0,-16 34 49 0 0,4 1 1 0 0,-10 40-65 0 0,24-77 153 0 0,1 1 1 0 0,0 0 0 0 0,2 0 0 0 0,-1-1 0 0 0,2 1-1 0 0,0 0 1 0 0,1 0 0 0 0,0 0 0 0 0,1 0 0 0 0,1 0 0 0 0,0-1-1 0 0,3 7-153 0 0,-4-16 45 0 0,0 0 0 0 0,0 0 1 0 0,0 0-1 0 0,1-1 0 0 0,0 1 0 0 0,0-1 0 0 0,0 1 0 0 0,0-1 0 0 0,1 0 0 0 0,0-1 0 0 0,0 1 0 0 0,0 0 0 0 0,0-1 0 0 0,0 0 0 0 0,1 0 0 0 0,-1 0 0 0 0,5 1-45 0 0,-1-1 29 0 0,0 0 0 0 0,-1-1 0 0 0,1 0 0 0 0,0-1 0 0 0,0 0 0 0 0,0 0 0 0 0,0-1 0 0 0,0 0 0 0 0,0 0 0 0 0,0-1 0 0 0,2 0-29 0 0,15-4 13 0 0,0 0 0 0 0,-1-2 0 0 0,0-1 1 0 0,-1-1-1 0 0,0-1 0 0 0,0-1 0 0 0,5-4-13 0 0,31-19 29 0 0,49-37-29 0 0,-83 52-326 0 0,-1 0 0 0 0,-1-2-1 0 0,-1-1 1 0 0,0 0 0 0 0,6-11 326 0 0,-21 24-736 0 0,-1-1 1 0 0,0 0-1 0 0,0 1 1 0 0,-1-2-1 0 0,-1 1 1 0 0,1-1-1 0 0,-1 1 1 0 0,0-5 735 0 0,-3 8-621 0 0,1 1 1 0 0,-1 0-1 0 0,-1 0 1 0 0,1-1-1 0 0,-1 1 1 0 0,0 0-1 0 0,0-1 1 0 0,-1 1-1 0 0,0 0 1 0 0,0-1-1 0 0,-1 1 1 0 0,0 0 0 0 0,0 0-1 0 0,0 0 1 0 0,-2-2 620 0 0,-9-16-2108 0 0</inkml:trace>
  <inkml:trace contextRef="#ctx0" brushRef="#br0" timeOffset="305.681">1067 594 204 0 0,'7'4'1348'0'0,"1"0"1"0"0,-1-1-1 0 0,1 0 1 0 0,0 0-1 0 0,0-1 1 0 0,1 0-1 0 0,-1 0-1348 0 0,6 0 1070 0 0,0 0 1 0 0,0-1-1 0 0,0-1 0 0 0,1 0-1070 0 0,26-3 613 0 0,0-2 1 0 0,21-6-614 0 0,-25 4 82 0 0,72-14-1249 0 0,68-24 1167 0 0,-112 25-4069 0 0,10-8 4069 0 0,-28 8-7787 0 0,38-23 7787 0 0,-47 21-1874 0 0</inkml:trace>
  <inkml:trace contextRef="#ctx0" brushRef="#br0" timeOffset="563.109">2395 0 1392 0 0,'-21'59'2944'0'0,"-7"8"381"0"0,-2 6 255 0 0,-3 11-280 0 0,0 13-1532 0 0,8-1-731 0 0,1 3-341 0 0,10-7-228 0 0,7-6-184 0 0,7-4-136 0 0,5-2-124 0 0,9-1-416 0 0,2-3-968 0 0,5-3-1473 0 0,0-2-659 0 0,0-1-268 0 0,-9-3 247 0 0,-3 0 877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51:3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1047 1 784 0 0,'2'4'1061'0'0,"0"1"0"0"0,0-1 0 0 0,0 1 1 0 0,-1 0-1 0 0,0 0 0 0 0,0 0 0 0 0,1 4-1061 0 0,-1 10 869 0 0,-1-1-1 0 0,-2 17-868 0 0,1-13 573 0 0,-17 235 667 0 0,-3 123 415 0 0,21-354-1732 0 0,0 48-2641 0 0,-3 0 0 0 0,-3 0 2718 0 0,2-48-802 0 0,0 0-1 0 0,-2-1 1 0 0,-1 1 0 0 0,-1-1 0 0 0,-1-1 0 0 0,-1 0 0 0 0,-8 13 802 0 0,-9 8-1685 0 0</inkml:trace>
  <inkml:trace contextRef="#ctx0" brushRef="#br0" timeOffset="292.924">66 1888 80 0 0,'-44'37'4973'0'0,"22"-18"7317"0"0,92-34-11494 0 0,-2-4 1 0 0,34-15-797 0 0,132-58 112 0 0,-130 49 103 0 0,170-64 468 0 0,110-21-683 0 0,-246 92-1638 0 0,65-7 1638 0 0,-100 27-3659 0 0,1 5 0 0 0,36 3 3659 0 0,-112 6-1776 0 0,0 2 0 0 0,0 1 0 0 0,0 2 0 0 0,-1 0 0 0 0,24 7 1776 0 0,-11 5-1870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64 126 196 0 0,'-2'1'551'0'0,"-25"3"3682"0"0,25-4-3483 0 0,0 0 0 0 0,0 0 0 0 0,0 0 1 0 0,0 0-1 0 0,0 0 0 0 0,0-1 0 0 0,1 1 0 0 0,-1-1 0 0 0,0 1 0 0 0,0-1 0 0 0,0 0 0 0 0,0 1 0 0 0,0-1 0 0 0,1 0 0 0 0,-1 0 0 0 0,0-1 0 0 0,1 1 0 0 0,-1 0-750 0 0,2 1 61 0 0,0-1 0 0 0,0 1 0 0 0,0 0-1 0 0,0 0 1 0 0,0-1 0 0 0,0 1 0 0 0,0 0 0 0 0,1-1-1 0 0,-1 1 1 0 0,0 0 0 0 0,0 0 0 0 0,0 0 0 0 0,0-1 0 0 0,0 1-1 0 0,1 0 1 0 0,-1 0 0 0 0,0-1 0 0 0,0 1 0 0 0,0 0 0 0 0,1 0-1 0 0,-1 0 1 0 0,0 0 0 0 0,0-1 0 0 0,0 1 0 0 0,1 0 0 0 0,-1 0-1 0 0,0 0 1 0 0,1 0 0 0 0,-1 0 0 0 0,0 0 0 0 0,0 0-1 0 0,1 0 1 0 0,-1-1 0 0 0,0 1 0 0 0,0 0 0 0 0,1 0 0 0 0,-1 0-1 0 0,0 1 1 0 0,1-1 0 0 0,-1 0-61 0 0,16-5 308 0 0,196-28 117 0 0,78 3-425 0 0,-193 20-609 0 0,-6 3-1540 0 0,23-3-4315 0 0,-5-6-3757 0 0,-92 13 8257 0 0</inkml:trace>
  <inkml:trace contextRef="#ctx0" brushRef="#br0" timeOffset="218.948">332 311 1092 0 0,'-15'14'2346'0'0,"1"-1"-1"0"0,-2-1 1 0 0,-5 4-2346 0 0,-28 14 9590 0 0,43-23-7056 0 0,11-4-1347 0 0,15-3-676 0 0,71-14-140 0 0,15-7-371 0 0,-5 0-301 0 0,-21 6-136 0 0,392-81-18319 0 0,-394 78 16472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97 2072 0 0,'-43'121'13577'0'0,"-24"72"-7977"0"0,59-162-5290 0 0,1 0 0 0 0,1 1-1 0 0,2-1 1 0 0,1 1-1 0 0,1 8-309 0 0,2-22-11 0 0,2 0-1 0 0,0 0 0 0 0,1-1 0 0 0,0 1 0 0 0,2-1 0 0 0,0 0 0 0 0,1 0 0 0 0,1 0 0 0 0,0-1 0 0 0,1 0 0 0 0,1-1 0 0 0,6 9 12 0 0,-3-8-1655 0 0,0 1-1 0 0,14 12 1656 0 0,-11-14-3889 0 0,0 0 0 0 0,15 9 3889 0 0,-25-20-970 0 0,0-1-1 0 0,0 0 1 0 0,0 0 0 0 0,1 0 0 0 0,-1-1-1 0 0,1 1 1 0 0,-1-1 0 0 0,1-1-1 0 0,0 1 1 0 0,0-1 970 0 0,11 2-1758 0 0</inkml:trace>
  <inkml:trace contextRef="#ctx0" brushRef="#br0" timeOffset="1534.033">421 980 1696 0 0,'3'-17'3165'0'0,"-1"1"-1"0"0,-1-1 0 0 0,0-10-3164 0 0,-2 13 610 0 0,2-1 0 0 0,0 1 0 0 0,1 0 0 0 0,0 0 0 0 0,3-9-610 0 0,4 1 173 0 0,0 1-1 0 0,1-1 0 0 0,1 1 0 0 0,1 1 0 0 0,1 0 1 0 0,1 1-1 0 0,0 1 0 0 0,8-8-172 0 0,34-33-92 0 0,49-39 92 0 0,-102 95 13 0 0,19-17 6 0 0,4-4 33 0 0,1 1 0 0 0,3 0-52 0 0,-22 18 142 0 0,0-1 1 0 0,1 1-1 0 0,0 0 1 0 0,0 1-1 0 0,0 0 1 0 0,0 1-1 0 0,1 0 1 0 0,-1 0 0 0 0,6 0-143 0 0,-12 2 65 0 0,-1 1 0 0 0,0-1 1 0 0,0 1-1 0 0,0 0 1 0 0,0 0-1 0 0,0 0 1 0 0,0 0-1 0 0,0 1 1 0 0,0-1-1 0 0,0 1 1 0 0,0-1-1 0 0,0 1 1 0 0,0 0-1 0 0,0-1 0 0 0,0 1 1 0 0,0 0-1 0 0,0 0 1 0 0,0 0-1 0 0,-1 1 1 0 0,1-1-1 0 0,0 0 1 0 0,-1 1-66 0 0,1 0 63 0 0,0 1 0 0 0,0 0 0 0 0,0 0 0 0 0,-1-1 1 0 0,1 1-1 0 0,-1 0 0 0 0,0 1 0 0 0,0-1 0 0 0,0 0 0 0 0,0 0 1 0 0,0 0-1 0 0,-1 1 0 0 0,1-1-63 0 0,0 13 93 0 0,-1-1 1 0 0,-1 0-1 0 0,0 0 0 0 0,-1 1 1 0 0,-2 7-94 0 0,-4 26-209 0 0,-2 1 1 0 0,-3-1 0 0 0,-2-1-1 0 0,-2 0 1 0 0,-2 0 208 0 0,-24 44-3345 0 0,35-77 1857 0 0,0-1 0 0 0,0 0 1 0 0,-1 0-1 0 0,-2 1 1488 0 0,6-9-902 0 0,0-1 1 0 0,-1 0-1 0 0,1 0 1 0 0,-1 0-1 0 0,0-1 1 0 0,0 0-1 0 0,-7 4 902 0 0,-12 3-2159 0 0</inkml:trace>
  <inkml:trace contextRef="#ctx0" brushRef="#br0" timeOffset="1845.041">621 703 116 0 0,'19'2'2488'0'0,"0"-4"577"0"0,4-2 243 0 0,7-7 16 0 0,3-4-1332 0 0,9 1-1212 0 0,7-7-720 0 0,4 0-588 0 0,8-4-524 0 0,2-5-804 0 0,0 1-744 0 0,2 0-228 0 0,0-3 191 0 0,-4 1 417 0 0</inkml:trace>
  <inkml:trace contextRef="#ctx0" brushRef="#br0" timeOffset="2064.59">1511 0 2156 0 0,'44'84'9124'0'0,"-3"2"-3834"0"0,3 20 347 0 0,13 55-5637 0 0,-44-121 188 0 0,-2 1 0 0 0,-2 0 0 0 0,-2 1 0 0 0,-2-1 0 0 0,-2 1 0 0 0,-1 35-188 0 0,-3-54-725 0 0,-1 0-1 0 0,-2 1 1 0 0,0-1 0 0 0,-1 0-1 0 0,-8 21 726 0 0,7-29-1205 0 0,-1 1-1 0 0,0-1 0 0 0,-1 0 1 0 0,0-1-1 0 0,-1 0 1 0 0,-1 0-1 0 0,-1-1 1 0 0,-7 8 1205 0 0,-5 3-2535 0 0,-2-2 1 0 0,0-1 0 0 0,-16 9 2534 0 0,-24 13-2129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396 749 336 0 0,'-5'5'1349'0'0,"0"-1"0"0"0,0 0 0 0 0,0 0 0 0 0,-1 0 0 0 0,0-1 0 0 0,0 0-1 0 0,0 0 1 0 0,0 0 0 0 0,0-1 0 0 0,-1 0 0 0 0,1 0 0 0 0,-5 0-1349 0 0,3 0 1123 0 0,7-2-1028 0 0,0 0 0 0 0,0 0-1 0 0,0 0 1 0 0,0 1 0 0 0,0-1-1 0 0,0 0 1 0 0,0 1 0 0 0,0-1 0 0 0,0 0-1 0 0,0 1 1 0 0,0-1 0 0 0,0 1-1 0 0,0-1 1 0 0,0 1 0 0 0,0 0-1 0 0,1-1 1 0 0,-1 1 0 0 0,0 0 0 0 0,0 0-1 0 0,0 0-94 0 0,16 5 612 0 0,38-2-559 0 0,149-19-62 0 0,-111 7-2270 0 0,0 2-4678 0 0,-86 6 5913 0 0,-4 0 723 0 0,0-1 0 0 0,1 1 0 0 0,-1 0 0 0 0,0 0 0 0 0,0 0 1 0 0,0 0-1 0 0,1 0 0 0 0,-1 0 0 0 0,0 0 0 0 0,0 1 0 0 0,0-1 0 0 0,0 0 0 0 0,1 1 0 0 0,-1-1 0 0 0,0 1 0 0 0,0-1 0 0 0,0 1 0 0 0,0-1 0 0 0,0 1 321 0 0,0 3-2746 0 0</inkml:trace>
  <inkml:trace contextRef="#ctx0" brushRef="#br0" timeOffset="261.474">112 1041 996 0 0,'0'0'438'0'0,"-55"45"4390"0"0,13-22 1919 0 0,28-14-2796 0 0,14-9-3883 0 0,0 0 0 0 0,0 0-1 0 0,0 1 1 0 0,0-1-1 0 0,0 0 1 0 0,0 0-1 0 0,0 0 1 0 0,0 0 0 0 0,0 1-1 0 0,0-1 1 0 0,-1 0-1 0 0,1 0 1 0 0,0 0-1 0 0,0 0 1 0 0,0 1 0 0 0,0-1-1 0 0,0 0 1 0 0,0 0-1 0 0,0 0 1 0 0,0 0 0 0 0,0 1-1 0 0,1-1 1 0 0,-1 0-1 0 0,0 0 1 0 0,0 0-1 0 0,0 0 1 0 0,0 1 0 0 0,0-1-1 0 0,0 0 1 0 0,0 0-1 0 0,0 0 1 0 0,0 0-1 0 0,0 0 1 0 0,1 1 0 0 0,-1-1-1 0 0,0 0 1 0 0,0 0-1 0 0,0 0 1 0 0,0 0 0 0 0,0 0-1 0 0,0 0 1 0 0,1 0-68 0 0,1 1 150 0 0,1 0 0 0 0,-1 0 0 0 0,1-1 0 0 0,-1 1 0 0 0,1-1 0 0 0,0 1 0 0 0,-1-1 0 0 0,1 0 0 0 0,0 0 0 0 0,2-1-150 0 0,64-7 145 0 0,1-4 1 0 0,-2-3-1 0 0,20-8-145 0 0,47-10-58 0 0,90-12-1569 0 0,114-14-9990 0 0,-177 32 5238 0 0,-82 13 4509 0 0</inkml:trace>
  <inkml:trace contextRef="#ctx0" brushRef="#br0" timeOffset="570.36">1275 846 1164 0 0,'-16'-4'6081'0'0,"18"-1"-2548"0"0,17-3-523 0 0,58-10 2363 0 0,43 2-3142 0 0,11-1-2012 0 0,703-105-162 0 0,-474 86-2575 0 0,-202 26-1540 0 0,125-12-8840 0 0,-240 16 10944 0 0</inkml:trace>
  <inkml:trace contextRef="#ctx0" brushRef="#br0" timeOffset="879.836">2519 766 1128 0 0,'-86'54'4601'0'0,"19"-14"1321"0"0,3 4 1 0 0,-26 23-5923 0 0,69-49 1216 0 0,0 2 0 0 0,1 0-1 0 0,-10 15-1215 0 0,18-19 20 0 0,1 0 0 0 0,0 1 0 0 0,2 0 0 0 0,0 0 0 0 0,-5 13-20 0 0,10-18 35 0 0,0-1-1 0 0,1 1 0 0 0,0 0 1 0 0,1 0-1 0 0,0 0 0 0 0,1 0 0 0 0,1 1 1 0 0,0-1-1 0 0,0 0 0 0 0,1 0 1 0 0,1 0-1 0 0,0 0 0 0 0,0 0 1 0 0,1 0-1 0 0,1 0 0 0 0,3 7-34 0 0,4 5-729 0 0,1 0-1 0 0,1-1 1 0 0,1-1 0 0 0,1 0 0 0 0,1-1-1 0 0,0-1 1 0 0,18 16 729 0 0,43 37-8350 0 0,-72-68 7580 0 0,1 0 0 0 0,0-1 0 0 0,1 1 0 0 0,-1-1 0 0 0,1-1-1 0 0,1 2 771 0 0,27 8-2726 0 0</inkml:trace>
  <inkml:trace contextRef="#ctx0" brushRef="#br0" timeOffset="880.836">2887 1563 1340 0 0,'13'-19'2631'0'0,"-1"0"0"0"0,-2-2-1 0 0,0 1 1 0 0,0-1 0 0 0,-2 0-1 0 0,1-7-2630 0 0,1 0 1298 0 0,0 1-1 0 0,2 0 0 0 0,8-11-1297 0 0,-3 12 134 0 0,1 0 0 0 0,1 1 0 0 0,2 1 0 0 0,0 1 0 0 0,2 1 0 0 0,0 0 0 0 0,1 2 0 0 0,1 1 0 0 0,1 1 0 0 0,1 1 0 0 0,13-6-134 0 0,-15 11-162 0 0,0 1 0 0 0,0 1-1 0 0,1 1 1 0 0,0 2 0 0 0,0 0 0 0 0,8 0 162 0 0,-13 4-685 0 0,0 1 1 0 0,1 1 0 0 0,-1 0-1 0 0,1 2 1 0 0,-1 1-1 0 0,1 0 1 0 0,-1 1-1 0 0,2 2 685 0 0,-6 0-2717 0 0,0 1 0 0 0,-1 0 0 0 0,0 1-1 0 0,0 1 1 0 0,9 6 2717 0 0,-5-2-2075 0 0</inkml:trace>
  <inkml:trace contextRef="#ctx0" brushRef="#br0" timeOffset="1173.322">4695 395 576 0 0,'-15'-4'1536'0'0,"-1"0"1"0"0,0 2-1 0 0,1 0 1 0 0,-1 0-1 0 0,0 2 1 0 0,0 0-1 0 0,0 0 1 0 0,0 2-1 0 0,0 0 1 0 0,-8 3-1537 0 0,5 0 567 0 0,1 0 1 0 0,0 2-1 0 0,1 0 1 0 0,0 1-1 0 0,0 1 1 0 0,0 1 0 0 0,1 0-1 0 0,-10 9-567 0 0,-5 4 305 0 0,2 2 1 0 0,0 2-1 0 0,2 0 0 0 0,1 2 0 0 0,1 0 0 0 0,2 2 1 0 0,0 1-1 0 0,3 1 0 0 0,-15 31-305 0 0,24-43 47 0 0,2 1 1 0 0,1 1-1 0 0,0 0 0 0 0,2 0 1 0 0,1 0-1 0 0,0 0 1 0 0,2 1-1 0 0,1 0 0 0 0,1 0 1 0 0,1-1-1 0 0,1 1 1 0 0,0 0-1 0 0,2 0 0 0 0,1-1 1 0 0,1 1-1 0 0,5 11-47 0 0,1-5-287 0 0,0-2-1 0 0,2 1 1 0 0,1-2-1 0 0,1 0 0 0 0,2 0 1 0 0,0-2-1 0 0,3 1 288 0 0,-4-6-1712 0 0,1-1 0 0 0,1 0 0 0 0,19 14 1712 0 0,-23-22-2003 0 0,1 0 0 0 0,0-1 1 0 0,1-1-1 0 0,0 0 0 0 0,11 4 2003 0 0,19 2-3435 0 0,-1-8 843 0 0</inkml:trace>
  <inkml:trace contextRef="#ctx0" brushRef="#br0" timeOffset="1518.898">4910 1322 736 0 0,'39'-36'9649'0'0,"-5"-7"-3799"0"0,-20 25-4589 0 0,1 0 0 0 0,10-8-1261 0 0,60-48 738 0 0,3 4-1 0 0,25-11-737 0 0,78-60-189 0 0,-146 104 181 0 0,-2-2-1 0 0,-1-1 1 0 0,1-7 8 0 0,-34 37 0 0 0,17-24 20 0 0,-35 38 11 0 0,-8 11-18 0 0,-15 27 7 0 0,2 1 0 0 0,2 1 1 0 0,-21 47-21 0 0,-59 148 212 0 0,-3 8-3456 0 0,101-228 1048 0 0,-1-1-1 0 0,-1-1 1 0 0,-1 0 0 0 0,-7 7 2196 0 0,17-20-527 0 0,0-1 0 0 0,0 1 0 0 0,0-1 0 0 0,-1 0 0 0 0,1 0 0 0 0,-1 0 1 0 0,0 0-1 0 0,0-1 0 0 0,0 0 0 0 0,0 0 0 0 0,0 0 0 0 0,-3 1 527 0 0,-14 1-1823 0 0</inkml:trace>
  <inkml:trace contextRef="#ctx0" brushRef="#br0" timeOffset="1820.259">5075 1129 1652 0 0,'19'-4'2776'0'0,"-3"-3"333"0"0,5 3 139 0 0,7 0-760 0 0,4 0-1196 0 0,10-2-728 0 0,10-3-320 0 0,6-1-148 0 0,9-3-188 0 0,8-4-356 0 0,4-2-488 0 0,5-4-692 0 0,5 0-856 0 0,-1-2-344 0 0,3-2 123 0 0,-2-2 377 0 0,-1-3 644 0 0</inkml:trace>
  <inkml:trace contextRef="#ctx0" brushRef="#br0" timeOffset="2147.215">6657 556 1532 0 0,'-18'3'1920'0'0,"-199"26"11761"0"0,175-20-12620 0 0,0 1 1 0 0,1 2-1 0 0,0 2 0 0 0,-1 2-1061 0 0,29-10 165 0 0,2 0 0 0 0,-1 1 0 0 0,1 0 0 0 0,0 0 0 0 0,0 2 0 0 0,1-1 0 0 0,-4 5-165 0 0,13-12 9 0 0,0 0 0 0 0,0 0 0 0 0,0 0 0 0 0,0 0 1 0 0,0 0-1 0 0,0 1 0 0 0,0-1 0 0 0,0 0 0 0 0,0 1 0 0 0,1-1 1 0 0,-1 0-1 0 0,1 1 0 0 0,-1-1 0 0 0,1 1 0 0 0,-1-1 0 0 0,1 1 1 0 0,0-1-1 0 0,0 1 0 0 0,-1-1 0 0 0,1 1 0 0 0,0-1 0 0 0,1 1 1 0 0,-1-1-1 0 0,0 1 0 0 0,0-1 0 0 0,1 1 0 0 0,-1-1 0 0 0,1 2-9 0 0,3 11 31 0 0,2 1 0 0 0,-1 0-1 0 0,2-1 1 0 0,3 6-31 0 0,-7-15 1 0 0,0 0-1 0 0,0-1 1 0 0,1 0-1 0 0,-1 1 1 0 0,1-1-1 0 0,0 0 1 0 0,0-1-1 0 0,0 1 1 0 0,0-1-1 0 0,4 2 0 0 0,166 97-405 0 0,-58-36-748 0 0,-111-63 1000 0 0,-1-1 1 0 0,1 1-1 0 0,-1 0 0 0 0,1 1 0 0 0,-1-1 0 0 0,0 1 0 0 0,-1 0 0 0 0,1 0 1 0 0,0 0-1 0 0,-1 0 0 0 0,0 0 0 0 0,0 1 0 0 0,-1 0 0 0 0,1-1 1 0 0,-1 1-1 0 0,1 2 153 0 0,-3-5-98 0 0,0 0 0 0 0,1 0 1 0 0,-1 1-1 0 0,0-1 1 0 0,0 0-1 0 0,0 0 0 0 0,-1 1 1 0 0,1-1-1 0 0,0 0 0 0 0,-1 0 1 0 0,1 1-1 0 0,-1-1 0 0 0,0 0 1 0 0,0 0-1 0 0,-1 2 98 0 0,0 0-101 0 0,-1 0 0 0 0,0 0 0 0 0,0 0 0 0 0,-1-1 0 0 0,1 1 0 0 0,-1-1 0 0 0,1 0 0 0 0,-1 0 0 0 0,-3 2 101 0 0,-32 18-157 0 0,-2-3 0 0 0,0-1 0 0 0,-40 13 157 0 0,29-14 384 0 0,-46 9-384 0 0,79-24 33 0 0,1 0 0 0 0,-1 0 0 0 0,1-2 0 0 0,-1 0 0 0 0,0-2 1 0 0,-13-1-34 0 0,29 2-67 0 0,1 0 0 0 0,0 0 0 0 0,-1-1 0 0 0,1 1 0 0 0,-1-1 0 0 0,1 1 0 0 0,0-1 0 0 0,0 0 0 0 0,-1 0 0 0 0,1 0 0 0 0,0 0 0 0 0,0 0 0 0 0,0-1 0 0 0,0 1 0 0 0,0-1 0 0 0,0 1 0 0 0,1-1 0 0 0,-1 0 0 0 0,0 1 0 0 0,1-1 0 0 0,-1-1 67 0 0,1 1-256 0 0,0-1 0 0 0,1 1 1 0 0,-1 0-1 0 0,1 0 0 0 0,-1-1 0 0 0,1 1 0 0 0,0 0 1 0 0,0-1-1 0 0,0 1 0 0 0,0 0 0 0 0,0-1 0 0 0,1 1 1 0 0,-1 0-1 0 0,1-1 0 0 0,0 1 0 0 0,-1 0 0 0 0,1 0 0 0 0,0-1 256 0 0,5-8-1139 0 0,0 0-1 0 0,0 1 0 0 0,1 0 0 0 0,0 0 0 0 0,1 0 0 0 0,0 1 0 0 0,5-5 1140 0 0,23-21-1957 0 0</inkml:trace>
  <inkml:trace contextRef="#ctx0" brushRef="#br0" timeOffset="2366.721">7489 540 2472 0 0,'-127'14'9463'0'0,"-1"8"-3863"0"0,91-14-4688 0 0,0 1 0 0 0,1 2-1 0 0,0 2 1 0 0,1 2-1 0 0,-24 13-911 0 0,54-25 73 0 0,-1 0-1 0 0,0 1 0 0 0,1 0 1 0 0,-1 0-1 0 0,1 1 0 0 0,0-1 1 0 0,1 1-1 0 0,-1 0 0 0 0,1 0 1 0 0,0 1-1 0 0,0-1 0 0 0,-1 3-72 0 0,4-5 9 0 0,0-1 0 0 0,0 1 0 0 0,0 0 0 0 0,0 0 0 0 0,0 0 0 0 0,0 0-1 0 0,1 0 1 0 0,-1 0 0 0 0,1 1 0 0 0,0-1 0 0 0,0 0 0 0 0,0 0 0 0 0,1 0 0 0 0,-1 0 0 0 0,1 0 0 0 0,-1 0-1 0 0,1 0 1 0 0,0 0 0 0 0,0 0 0 0 0,1 0 0 0 0,-1 0 0 0 0,0-1 0 0 0,1 1 0 0 0,0 0 0 0 0,-1-1 0 0 0,1 1-1 0 0,0-1-8 0 0,9 10 3 0 0,0 0-1 0 0,1-1 1 0 0,0 0-1 0 0,0-1 1 0 0,1 0-1 0 0,11 5-2 0 0,20 11-13 0 0,24 8 13 0 0,-43-23-17 0 0,-1 0 0 0 0,-1 2 0 0 0,0 1 0 0 0,0 1 0 0 0,-2 0 0 0 0,0 2 0 0 0,15 15 17 0 0,-33-30-16 0 0,-1 1 0 0 0,1 0 0 0 0,-1 0 0 0 0,0 0-1 0 0,0 0 1 0 0,0 0 0 0 0,0 1 0 0 0,0-1 0 0 0,-1 1 0 0 0,1-1 0 0 0,-1 1-1 0 0,0 0 1 0 0,0-1 0 0 0,-1 1 0 0 0,1 0 0 0 0,-1 0 0 0 0,1-1 0 0 0,-1 1 0 0 0,0 0-1 0 0,-1 0 1 0 0,1 0 0 0 0,-1-1 0 0 0,1 1 0 0 0,-2 3 16 0 0,-1 0-33 0 0,0-1-1 0 0,-1 0 1 0 0,1-1 0 0 0,-1 1 0 0 0,0-1 0 0 0,0 1 0 0 0,-1-1-1 0 0,0 0 1 0 0,0-1 0 0 0,0 1 0 0 0,0-1 0 0 0,-1 0-1 0 0,-4 3 34 0 0,-17 9-223 0 0,-1 0-1 0 0,-1-2 1 0 0,0-1-1 0 0,0-2 1 0 0,-2 0-1 0 0,1-2 1 0 0,-1-2-1 0 0,0 0 1 0 0,-1-3-1 0 0,1 0 0 0 0,-21-1 224 0 0,41-3-685 0 0,1-1 0 0 0,-1 0 0 0 0,1-1 0 0 0,-1 0-1 0 0,1-1 1 0 0,0 0 0 0 0,0 0 0 0 0,0-1-1 0 0,-4-2 686 0 0,10 4-519 0 0,-1-1 0 0 0,1 0 0 0 0,-1 0 0 0 0,1 0 0 0 0,0-1 0 0 0,0 1 0 0 0,0-1 0 0 0,1 0 0 0 0,-1 0 0 0 0,1 0 0 0 0,0-1 0 0 0,0 1 0 0 0,0-1 0 0 0,1 0 0 0 0,-1 1 0 0 0,1-1 0 0 0,1 0 0 0 0,-1 0 0 0 0,0-2 519 0 0,-4-30-2406 0 0</inkml:trace>
  <inkml:trace contextRef="#ctx0" brushRef="#br0" timeOffset="2677.942">7659 506 208 0 0,'33'7'4027'0'0,"44"4"11438"0"0,-23-12-14012 0 0,-10-3-808 0 0,34-2-6354 0 0,7-4 5709 0 0,-61 6-2662 0 0,-1-1-1 0 0,1-1 1 0 0,-1-1-1 0 0,0-1 1 0 0,17-9 2662 0 0,-9 0-2253 0 0</inkml:trace>
  <inkml:trace contextRef="#ctx0" brushRef="#br0" timeOffset="2678.942">8549 122 1000 0 0,'-4'18'3277'0'0,"-1"0"0"0"0,0-1-1 0 0,-5 9-3276 0 0,-23 49 4066 0 0,21-51-3836 0 0,0 0 0 0 0,2 1 0 0 0,2 1 0 0 0,0-1-1 0 0,-1 10-229 0 0,6-4-343 0 0,-4 16-2663 0 0,6-43 2070 0 0,0 0 0 0 0,0 0 0 0 0,0 0 0 0 0,0 0 0 0 0,-1 0 0 0 0,0-1 0 0 0,0 1 0 0 0,0-1 0 0 0,-1 2 936 0 0,-2 1-2478 0 0,-2-5 764 0 0</inkml:trace>
  <inkml:trace contextRef="#ctx0" brushRef="#br0" timeOffset="2968.144">8812 1 2556 0 0,'-7'150'11519'0'0,"-5"1"-5572"0"0,2-55-4086 0 0,-5-1 0 0 0,-7 11-1861 0 0,9-53 243 0 0,-3 0-1 0 0,-2-1 1 0 0,-3-1 0 0 0,-1 0-1 0 0,-3-2 1 0 0,-2-1 0 0 0,-27 37-243 0 0,24-45-784 0 0,-1-1 1 0 0,-3-2-1 0 0,-36 33 784 0 0,30-36-1981 0 0,0-2 1 0 0,-2-1-1 0 0,-2-3 0 0 0,-3 0 1981 0 0,-36 18-5941 0 0,-1-4 0 0 0,-74 25 5941 0 0,28-22-2563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4770 1148 1408 0 0,'1'-3'819'0'0,"-1"1"1"0"0,1 0-1 0 0,-1 0 0 0 0,0 0 0 0 0,0 0 0 0 0,0 0 0 0 0,0 0 1 0 0,0-1-1 0 0,0 1 0 0 0,0 0 0 0 0,-1-2-819 0 0,-9-26 3698 0 0,1-1-1665 0 0,8 13-1720 0 0,0 1 0 0 0,2 0 0 0 0,0-1 0 0 0,1 1 0 0 0,0 0 0 0 0,2 0 0 0 0,0 0 0 0 0,1 0 0 0 0,0 0 0 0 0,2 1-1 0 0,0 0 1 0 0,0 1 0 0 0,5-6-313 0 0,21-35-145 0 0,3 2 0 0 0,37-44 145 0 0,-64 86 82 0 0,7-9-92 0 0,6-9 3 0 0,1 1 0 0 0,1 1 0 0 0,2 2 1 0 0,0 0-1 0 0,5-1 7 0 0,-30 26 1 0 0,-1 1 0 0 0,1-1-1 0 0,0 0 1 0 0,0 1 0 0 0,0-1 0 0 0,0 0 0 0 0,0 1 0 0 0,0-1 0 0 0,0 1 0 0 0,0 0 0 0 0,0-1-1 0 0,0 1 1 0 0,0 0 0 0 0,1-1 0 0 0,-1 1 0 0 0,0 0 0 0 0,0 0 0 0 0,0 0 0 0 0,0 0-1 0 0,1 0 0 0 0,-2 1 2 0 0,1-1-1 0 0,-1 0 1 0 0,1 1-1 0 0,0-1 1 0 0,-1 1-1 0 0,1-1 1 0 0,-1 1 0 0 0,0-1-1 0 0,1 1 1 0 0,-1-1-1 0 0,1 1 1 0 0,-1 0-1 0 0,0-1 1 0 0,0 1-1 0 0,1 0 1 0 0,-1-1-1 0 0,0 1 1 0 0,0 0-1 0 0,0-1 1 0 0,1 1-1 0 0,-1 0 1 0 0,0-1-1 0 0,0 2-1 0 0,0 6 19 0 0,-1 1-1 0 0,1 0 0 0 0,-1 0 1 0 0,-2 7-19 0 0,1-7 11 0 0,-87 466 146 0 0,72-394-338 0 0,14-65 351 0 0,-1 4-1428 0 0,0-1 0 0 0,-1 0 0 0 0,-1 0 0 0 0,-8 15 1258 0 0,13-30-496 0 0,-1-1-1 0 0,1 1 1 0 0,-1-1 0 0 0,0 0-1 0 0,0 0 1 0 0,-1 1-1 0 0,1-1 1 0 0,-1-1-1 0 0,1 1 1 0 0,-1 0-1 0 0,0-1 1 0 0,0 1-1 0 0,0-1 1 0 0,0 0-1 0 0,0 0 1 0 0,-1 0-1 0 0,1 0 1 0 0,-1-1 0 0 0,1 1-1 0 0,-1-1 1 0 0,0 0-1 0 0,1 0 1 0 0,-1 0-1 0 0,0-1 1 0 0,0 1-1 0 0,0-1 1 0 0,0 0 496 0 0,-22-3-1717 0 0</inkml:trace>
  <inkml:trace contextRef="#ctx0" brushRef="#br0" timeOffset="1">4745 823 1104 0 0,'13'-5'2948'0'0,"-3"5"473"0"0,4-4 207 0 0,0-2-292 0 0,4 2-1500 0 0,8-1-995 0 0,7-1-461 0 0,2-2-208 0 0,9-1-92 0 0,2-1-100 0 0,6-3-264 0 0,-1 3-544 0 0,-2-5-713 0 0,2 0-923 0 0,0 3-672 0 0,-2-3-100 0 0,0 1 387 0 0,-4-1 645 0 0</inkml:trace>
  <inkml:trace contextRef="#ctx0" brushRef="#br0" timeOffset="375.003">6094 321 756 0 0,'-5'-2'697'0'0,"1"-1"-1"0"0,0 1 1 0 0,-1-1-1 0 0,1 1 1 0 0,-1 0-1 0 0,0 1 1 0 0,1-1-1 0 0,-1 1 1 0 0,-4-1-697 0 0,0 1 550 0 0,0 1 1 0 0,1 0 0 0 0,-1 0 0 0 0,0 1 0 0 0,0 0-1 0 0,1 0 1 0 0,-1 1 0 0 0,-6 2-551 0 0,-6 3 1212 0 0,0 1 0 0 0,1 1 0 0 0,0 1-1 0 0,0 1 1 0 0,-6 5-1212 0 0,18-11 308 0 0,1 0-1 0 0,-1 0 0 0 0,1 1 0 0 0,0 0 0 0 0,1 1 1 0 0,-1 0-1 0 0,1 0 0 0 0,1 0 0 0 0,-1 0 1 0 0,1 1-1 0 0,0 1-307 0 0,3-5 25 0 0,0 0 0 0 0,1 0 1 0 0,-1 0-1 0 0,1 0 0 0 0,0 1 0 0 0,0-1 1 0 0,0 0-1 0 0,1 1 0 0 0,0-1 0 0 0,0 1 1 0 0,0-1-1 0 0,0 0 0 0 0,1 1 0 0 0,-1-1 1 0 0,1 0-1 0 0,0 1 0 0 0,1-1 0 0 0,-1 0 1 0 0,1 0-1 0 0,-1 0 0 0 0,1 0 0 0 0,1 0 1 0 0,-1 0-1 0 0,1 0-25 0 0,2 3 7 0 0,1 1 0 0 0,0-1 0 0 0,0 0 0 0 0,1-1 0 0 0,0 0 0 0 0,1 0 0 0 0,-1 0 0 0 0,1-1 0 0 0,0 0 0 0 0,0-1 0 0 0,2 1-7 0 0,23 10-9 0 0,0-2 0 0 0,15 3 9 0 0,37 15-27 0 0,-75-27 24 0 0,-1 1 1 0 0,0 0-1 0 0,0 0 0 0 0,0 1 0 0 0,0 0 1 0 0,-1 1-1 0 0,0-1 0 0 0,5 7 3 0 0,-10-10-1 0 0,0 1 0 0 0,0 0 0 0 0,-1 0 0 0 0,0 0 0 0 0,1 0 0 0 0,-1 0 0 0 0,-1 0 0 0 0,1 1 0 0 0,-1-1 0 0 0,1 0 0 0 0,-1 1 0 0 0,0-1 0 0 0,-1 1 0 0 0,1 0 0 0 0,-1-1-1 0 0,0 1 1 0 0,0 0 0 0 0,-1-1 0 0 0,1 1 0 0 0,-2 3 1 0 0,-1 5-1 0 0,-1-1-1 0 0,0 0 1 0 0,-1 0-1 0 0,0 0 0 0 0,-1-1 1 0 0,-1 0-1 0 0,0 0 1 0 0,0 0-1 0 0,-9 9 2 0 0,-16 16-17 0 0,-36 32 17 0 0,56-57-3 0 0,-82 74 22 0 0,80-74-141 0 0,1-1 1 0 0,-2 0-1 0 0,0-1 0 0 0,0-1 0 0 0,0-1 0 0 0,-6 2 122 0 0,19-8-138 0 0,0 0 0 0 0,0-1-1 0 0,0 1 1 0 0,0-1 0 0 0,0 1-1 0 0,0-1 1 0 0,0 0 0 0 0,-1 0-1 0 0,1 0 1 0 0,0 0 0 0 0,0 0-1 0 0,-2-1 139 0 0,3 1-314 0 0,0-1 0 0 0,-1 1 0 0 0,1-1 0 0 0,0 0 0 0 0,-1 0 0 0 0,1 1 0 0 0,0-1 0 0 0,0 0 0 0 0,0 0 0 0 0,0 0-1 0 0,0 0 1 0 0,0 0 0 0 0,0 0 0 0 0,0-1 0 0 0,0 1 0 0 0,0 0 0 0 0,0 0 0 0 0,1-1 0 0 0,-1 1 0 0 0,1 0 0 0 0,-1-2 314 0 0,-1-4-1207 0 0,0 0 0 0 0,1 0 1 0 0,0-1-1 0 0,1 1 0 0 0,-1 0 1 0 0,2-1-1 0 0,-1 1 0 0 0,1-1 1207 0 0,1-23-2038 0 0</inkml:trace>
  <inkml:trace contextRef="#ctx0" brushRef="#br0" timeOffset="938.305">6585 1 428 0 0,'2'2'651'0'0,"29"25"6805"0"0,-2 1 1 0 0,9 13-7457 0 0,-2 8 2607 0 0,2 12-1383 0 0,-2 1 0 0 0,-3 2 0 0 0,6 23-1224 0 0,-28-61 42 0 0,-2 1 0 0 0,-1 1 0 0 0,-1 0 0 0 0,-2 0 0 0 0,0 0 0 0 0,-2 1 0 0 0,-2-1 0 0 0,0 1 0 0 0,-3 24-42 0 0,-1-25-465 0 0,-2 0 0 0 0,-1-1 0 0 0,-1 1 0 0 0,-1-1 0 0 0,-1-1 0 0 0,-1 0 0 0 0,-2 0 0 0 0,-11 18 465 0 0,11-23-1678 0 0,-2 0 0 0 0,-1-1 1 0 0,0-1-1 0 0,-10 10 1678 0 0,10-15-2010 0 0,-1 1 0 0 0,0-2-1 0 0,0 0 1 0 0,-1-1 0 0 0,-10 5 2010 0 0,-4-1-1915 0 0</inkml:trace>
  <inkml:trace contextRef="#ctx0" brushRef="#br0" timeOffset="-1237.077">2293 395 656 0 0,'0'-1'282'0'0,"-1"0"0"0"0,0 0 0 0 0,0 0 0 0 0,0 0 0 0 0,0 0 0 0 0,0 0-1 0 0,0 0 1 0 0,0 0 0 0 0,0 1 0 0 0,-1-1 0 0 0,1 0 0 0 0,0 1 0 0 0,0-1 0 0 0,-1 1 0 0 0,1 0 0 0 0,0-1 0 0 0,-1 1-1 0 0,1 0 1 0 0,0 0 0 0 0,-1-1 0 0 0,1 1-282 0 0,-2 1 254 0 0,0-1 0 0 0,0 0 0 0 0,0 1 1 0 0,0 0-1 0 0,0-1 0 0 0,1 1 0 0 0,-1 0 0 0 0,0 1 0 0 0,-2 0-254 0 0,-4 4 268 0 0,0-1 0 0 0,1 2 0 0 0,0-1-1 0 0,0 1 1 0 0,-2 2-268 0 0,-15 17 780 0 0,1 2 0 0 0,1 1-1 0 0,2 1 1 0 0,1 0 0 0 0,-2 8-780 0 0,-31 61 3014 0 0,3 5-3014 0 0,47-99 63 0 0,-61 143 1636 0 0,55-123-1470 0 0,0 2 0 0 0,2-1 0 0 0,1 1 1 0 0,-2 22-230 0 0,7-41 3 0 0,0-1 0 0 0,1 0 0 0 0,0 0 0 0 0,0 0 0 0 0,1 1 0 0 0,0-1 0 0 0,0 0 0 0 0,1 0 1 0 0,-1 0-1 0 0,2 0 0 0 0,-1-1 0 0 0,1 1 0 0 0,0 0 0 0 0,0-1 0 0 0,1 0 0 0 0,2 3-3 0 0,-1-2 6 0 0,1-1 0 0 0,-1 0-1 0 0,2-1 1 0 0,-1 1 0 0 0,0-1-1 0 0,1-1 1 0 0,0 1 0 0 0,0-1 0 0 0,1 0-1 0 0,-1-1 1 0 0,1 1 0 0 0,6 1-6 0 0,3 0-377 0 0,0-1 0 0 0,0-1 0 0 0,0 0 0 0 0,1-1 1 0 0,0-1-1 0 0,1 0 377 0 0,5-1-1735 0 0,0-1 1 0 0,0-2-1 0 0,-1 0 0 0 0,2-1 1735 0 0,4-4-2231 0 0,0 0-1 0 0,0-2 0 0 0,-1 0 0 0 0,3-4 2232 0 0,14-7-1701 0 0</inkml:trace>
  <inkml:trace contextRef="#ctx0" brushRef="#br0" timeOffset="-833.996">3165 602 308 0 0,'-68'35'11233'0'0,"-27"7"-11233"0"0,31-14 6593 0 0,-47 29-6593 0 0,86-43 585 0 0,-56 36 1043 0 0,73-44-1485 0 0,1-1 1 0 0,0 2-1 0 0,0-1 1 0 0,0 1-1 0 0,1 0 1 0 0,0 0-1 0 0,0 0 1 0 0,-3 7-144 0 0,9-13 7 0 0,-1 1 0 0 0,0-1 1 0 0,0 0-1 0 0,1 1 0 0 0,-1-1 0 0 0,0 1 1 0 0,1 0-1 0 0,0-1 0 0 0,-1 1 1 0 0,1-1-1 0 0,0 1 0 0 0,0 0 0 0 0,0-1 1 0 0,0 1-1 0 0,0-1 0 0 0,0 1 1 0 0,1 0-1 0 0,-1-1 0 0 0,0 1 0 0 0,1-1 1 0 0,-1 1-1 0 0,1-1 0 0 0,0 1 1 0 0,-1-1-1 0 0,1 1 0 0 0,0-1 0 0 0,0 0 1 0 0,0 1-1 0 0,0-1 0 0 0,0 0 1 0 0,0 0-1 0 0,0 0 0 0 0,0 0 0 0 0,1 0 1 0 0,-1 0-1 0 0,0 0 0 0 0,1 0 1 0 0,-1 0-1 0 0,1 0 0 0 0,0-1-7 0 0,7 5 5 0 0,0-1 1 0 0,0-1-1 0 0,1 0 0 0 0,-1 0 0 0 0,1-1 0 0 0,0 0-5 0 0,53 8 9 0 0,1-4 1 0 0,32-1-10 0 0,76 8-56 0 0,-145-9 5 0 0,0 1-1 0 0,-1 1 0 0 0,0 1 0 0 0,0 1 0 0 0,6 4 52 0 0,-25-9-41 0 0,0 0 0 0 0,-1 0 0 0 0,1 1 0 0 0,-1 0 0 0 0,1 1 0 0 0,-1-1 0 0 0,-1 1 0 0 0,1 0 0 0 0,4 5 41 0 0,-8-8-11 0 0,-1 0 1 0 0,1 1-1 0 0,-1-1 0 0 0,0 0 0 0 0,1 0 1 0 0,-1 1-1 0 0,0-1 0 0 0,-1 1 0 0 0,1-1 1 0 0,0 1-1 0 0,-1-1 0 0 0,1 1 0 0 0,-1-1 1 0 0,0 1-1 0 0,0 0 0 0 0,0-1 1 0 0,0 1-1 0 0,0-1 0 0 0,0 1 0 0 0,-1 0 1 0 0,1-1-1 0 0,-1 1 0 0 0,0-1 0 0 0,0 1 1 0 0,0-1-1 0 0,0 0 0 0 0,0 1 0 0 0,-1-1 1 0 0,1 0-1 0 0,-1 1 11 0 0,-5 6 2 0 0,-1 1 0 0 0,0-1 0 0 0,-1-1 0 0 0,0 1 0 0 0,0-1 0 0 0,-1-1 0 0 0,0 0 0 0 0,0 0 0 0 0,0-1 0 0 0,-1 0 0 0 0,-6 1-2 0 0,-26 11 33 0 0,0-2-1 0 0,-17 3-32 0 0,-14 3 67 0 0,-74 11-67 0 0,119-28-1 0 0,-1-1-1 0 0,1-2 1 0 0,-1-1 0 0 0,0-1-1 0 0,1-1 1 0 0,-20-5 1 0 0,44 5-102 0 0,1 0 1 0 0,-1-1-1 0 0,0 0 1 0 0,1 0-1 0 0,0 0 1 0 0,-1 0-1 0 0,1-1 0 0 0,0 0 1 0 0,0 1-1 0 0,0-2 1 0 0,1 1-1 0 0,-1 0 1 0 0,1-1-1 0 0,0 0 1 0 0,0 1-1 0 0,0-1 1 0 0,0 0-1 0 0,1-1 0 0 0,-1 0 102 0 0,1 2-224 0 0,0 0 0 0 0,1 0-1 0 0,0 1 1 0 0,-1-1-1 0 0,1 0 1 0 0,1 0 0 0 0,-1 0-1 0 0,0-1 1 0 0,1 1-1 0 0,-1 0 1 0 0,1 0-1 0 0,0 0 1 0 0,0 0 0 0 0,0 0-1 0 0,0-1 1 0 0,1 1-1 0 0,0-2 225 0 0,2-5-1020 0 0,0 0-1 0 0,1 1 1 0 0,0 0-1 0 0,1 0 1 0 0,1-3 1020 0 0,15-24-4214 0 0,1 1-1 0 0,18-20 4215 0 0,1 5-1656 0 0</inkml:trace>
  <inkml:trace contextRef="#ctx0" brushRef="#br0" timeOffset="-517.463">3496 523 644 0 0,'33'9'5741'0'0,"-29"-9"-4013"0"0,0 0-1 0 0,0 0 1 0 0,0-1-1 0 0,-1 1 0 0 0,1-1 1 0 0,0 0-1 0 0,3-1-1727 0 0,107-38 2492 0 0,1 0-3227 0 0,-11 6-3016 0 0,-66 19-473 0 0,0-1-1 0 0,-1-2 1 0 0,-1-2 4224 0 0,-1-1-2638 0 0</inkml:trace>
  <inkml:trace contextRef="#ctx0" brushRef="#br0" timeOffset="-234.37">4309 164 456 0 0,'-9'56'9376'0'0,"-3"-1"-4250"0"0,3-18-1952 0 0,-3 31-3174 0 0,11-55 171 0 0,0 0 0 0 0,0 0 0 0 0,2 0 1 0 0,0 0-1 0 0,0 0 0 0 0,1 0 0 0 0,1 3-171 0 0,30 84-3558 0 0,-1-3-8980 0 0,-25-74 10252 0 0</inkml:trace>
  <inkml:trace contextRef="#ctx0" brushRef="#br0" timeOffset="-3964.931">199 709 44 0 0,'0'-5'1108'0'0,"0"-1"-1"0"0,1 0 1 0 0,-1 0-1 0 0,1 1 1 0 0,1-1-1 0 0,-1 1 1 0 0,1-1-1108 0 0,-1 2 383 0 0,1 1 1 0 0,-1 0 0 0 0,1 0 0 0 0,0 0 0 0 0,-1 0 0 0 0,1 0 0 0 0,1 1-1 0 0,-1-1 1 0 0,0 1 0 0 0,2-2-384 0 0,-1 2 135 0 0,0 0 0 0 0,0 0 0 0 0,1 0 0 0 0,-1 0 0 0 0,1 0 0 0 0,0 1 0 0 0,-1 0 0 0 0,1 0 0 0 0,0 0 0 0 0,0 0 0 0 0,-1 0-1 0 0,1 1 1 0 0,0 0 0 0 0,0-1 0 0 0,0 2 0 0 0,0-1 0 0 0,0 0 0 0 0,0 1 0 0 0,0 0 0 0 0,3 0-135 0 0,3 2 244 0 0,-1 1 0 0 0,1-1 0 0 0,0 2 0 0 0,-1-1 0 0 0,0 1 1 0 0,0 1-1 0 0,0-1 0 0 0,-1 1 0 0 0,0 1 0 0 0,0 0 0 0 0,5 6-244 0 0,14 16 427 0 0,-2 1 0 0 0,10 16-427 0 0,-28-37 37 0 0,98 144 221 0 0,32 70-258 0 0,-48-76-23 0 0,-57-95-1238 0 0,-3 0 0 0 0,1 8 1261 0 0,-21-38-2497 0 0,-1 0 0 0 0,6 22 2497 0 0,-11-28-2269 0 0,0 0 0 0 0,0 0-1 0 0,-2 0 1 0 0,0 11 2269 0 0,-1-15-1468 0 0</inkml:trace>
  <inkml:trace contextRef="#ctx0" brushRef="#br0" timeOffset="-2258.852">627 1003 716 0 0,'1'0'194'0'0,"-1"-1"0"0"0,1 1 0 0 0,-1 0 0 0 0,0-1 0 0 0,1 1 0 0 0,-1 0 0 0 0,0-1 0 0 0,1 1 0 0 0,-1-1 0 0 0,0 1 0 0 0,0 0 0 0 0,1-1 0 0 0,-1 1 0 0 0,0-1 0 0 0,0 1 0 0 0,0-1 0 0 0,0 1 0 0 0,0-1-1 0 0,0 1 1 0 0,1-1 0 0 0,-1 1 0 0 0,0-1 0 0 0,0 1 0 0 0,0-1 0 0 0,-1 1 0 0 0,1-1 0 0 0,0 1 0 0 0,0-1 0 0 0,0 1 0 0 0,0-1 0 0 0,0 1 0 0 0,-1 0 0 0 0,1-1 0 0 0,0 1 0 0 0,0-1 0 0 0,-1 1 0 0 0,1-1 0 0 0,0 1 0 0 0,0 0 0 0 0,-1-1 0 0 0,1 1 0 0 0,-1 0 0 0 0,1-1 0 0 0,-1 1-194 0 0,1 0 97 0 0,-1-1 0 0 0,1 1 0 0 0,-1 0 0 0 0,0-1 1 0 0,1 1-1 0 0,-1 0 0 0 0,1 0 0 0 0,-1 0 0 0 0,0 0 1 0 0,1-1-1 0 0,-1 1 0 0 0,0 0 0 0 0,1 0 0 0 0,-1 0 1 0 0,0 0-1 0 0,1 1 0 0 0,-1-1 0 0 0,0 0 0 0 0,1 0 1 0 0,-1 0-1 0 0,1 0 0 0 0,-1 1 0 0 0,0-1 0 0 0,1 0 1 0 0,-1 1-1 0 0,1-1 0 0 0,-1 0 0 0 0,1 1 0 0 0,-1-1 1 0 0,1 1-1 0 0,-1-1 0 0 0,1 1 0 0 0,-1-1 0 0 0,1 1 1 0 0,0-1-1 0 0,-1 1-97 0 0,-34 52 2150 0 0,17-25-1126 0 0,-2 0 0 0 0,0-1 0 0 0,-2-1 0 0 0,-17 17-1024 0 0,-22 10 827 0 0,-3-2 0 0 0,-65 40-827 0 0,-54 19-5035 0 0,179-107 4870 0 0,-4 2-4276 0 0,5-2-462 0 0,9-5 1470 0 0,5-4 1300 0 0</inkml:trace>
  <inkml:trace contextRef="#ctx0" brushRef="#br0" timeOffset="6005.892">47 2573 1532 0 0,'-6'-18'3509'0'0,"-1"-4"2163"0"0,7 21-5583 0 0,0 0 0 0 0,1 1 0 0 0,-1-1 0 0 0,0 1 0 0 0,0-1 0 0 0,0 1 0 0 0,1-1 0 0 0,-1 1 0 0 0,0-1 0 0 0,1 1-1 0 0,-1-1 1 0 0,1 1 0 0 0,-1-1 0 0 0,0 1 0 0 0,1-1 0 0 0,-1 1 0 0 0,1 0 0 0 0,-1-1 0 0 0,1 1 0 0 0,-1 0 0 0 0,1-1 0 0 0,-1 1 0 0 0,1 0 0 0 0,0 0 0 0 0,-1 0 0 0 0,1-1-1 0 0,-1 1 1 0 0,1 0 0 0 0,0 0 0 0 0,-1 0 0 0 0,1 0 0 0 0,-1 0 0 0 0,1 0 0 0 0,0 0 0 0 0,0 0-89 0 0,68-5 1695 0 0,1-4-1 0 0,-2-3 1 0 0,8-5-1695 0 0,-6 0 329 0 0,303-68 88 0 0,-210 60-432 0 0,48-9-1406 0 0,-72 5-5587 0 0,-128 26 5999 0 0,-3 2-175 0 0,1-1 0 0 0,-1-1 0 0 0,1 1 0 0 0,-1-2 0 0 0,0 1 0 0 0,0-1 1 0 0,1-1 1183 0 0,-2-3-1784 0 0</inkml:trace>
  <inkml:trace contextRef="#ctx0" brushRef="#br0" timeOffset="6288.405">907 2366 864 0 0,'-21'25'2925'0'0,"-1"-1"-1"0"0,-1 0 1 0 0,-1-2-1 0 0,-11 7-2924 0 0,16-14 1592 0 0,2 1 0 0 0,0 0-1 0 0,1 2 1 0 0,-1 2-1592 0 0,-2 5 1038 0 0,1 0 0 0 0,-11 23-1038 0 0,-9 25 151 0 0,-25 72-151 0 0,59-135 95 0 0,-4 11-50 0 0,0 1 1 0 0,1 0 0 0 0,1 1 0 0 0,1 0-1 0 0,1 0 1 0 0,1 0 0 0 0,1 19-46 0 0,2-30-194 0 0,1 1 0 0 0,0 0 1 0 0,1 0-1 0 0,0-1 0 0 0,1 1 1 0 0,4 10 193 0 0,-3-14-576 0 0,0 0 1 0 0,0 1 0 0 0,1-1 0 0 0,0-1 0 0 0,1 1 0 0 0,0-1-1 0 0,0 0 1 0 0,1-1 0 0 0,1 2 575 0 0,-2-3-824 0 0,0-1 0 0 0,0-1 0 0 0,0 1 0 0 0,0-1 0 0 0,1 0 0 0 0,-1 0 0 0 0,1-1 0 0 0,0 0 1 0 0,0 0-1 0 0,1-1 0 0 0,-1 0 0 0 0,0 0 0 0 0,1 0 0 0 0,-1-1 0 0 0,1 0 0 0 0,0-1 824 0 0,29 1-1853 0 0</inkml:trace>
  <inkml:trace contextRef="#ctx0" brushRef="#br0" timeOffset="6569.932">1135 3150 836 0 0,'5'-6'864'0'0,"-2"0"0"0"0,1 0 0 0 0,0 0 0 0 0,-1-1 0 0 0,-1 0 0 0 0,1 1 0 0 0,-1-1 0 0 0,0 0 0 0 0,0 0 0 0 0,-1 0 0 0 0,0 0 0 0 0,0-1 0 0 0,-1 1 0 0 0,0 0 0 0 0,0 0 0 0 0,-1-4-864 0 0,1-6 779 0 0,1 0 1 0 0,0 0-1 0 0,3-12-779 0 0,2 5 473 0 0,1 0 0 0 0,1 0 0 0 0,1 1 0 0 0,1 1 0 0 0,5-8-473 0 0,-7 17 80 0 0,-1 0-1 0 0,1 0 0 0 0,1 1 1 0 0,0 0-1 0 0,1 0 1 0 0,0 1-1 0 0,1 0 0 0 0,0 1 1 0 0,11-8-80 0 0,-6 9-410 0 0,0 1 1 0 0,0 0 0 0 0,1 1-1 0 0,0 0 1 0 0,0 2 0 0 0,0 0-1 0 0,1 0 1 0 0,0 2 0 0 0,18-1 409 0 0,27 0-6095 0 0,0 3 0 0 0,22 4 6095 0 0,13 1-3924 0 0</inkml:trace>
  <inkml:trace contextRef="#ctx0" brushRef="#br0" timeOffset="6779.977">2799 2125 860 0 0,'-66'17'6618'0'0,"-31"9"1186"0"0,78-20-6342 0 0,-1 2 0 0 0,2 0 0 0 0,-18 10-1462 0 0,-3 7 352 0 0,1 2 1 0 0,2 1-1 0 0,0 2 0 0 0,2 2 0 0 0,2 1 0 0 0,0 1 0 0 0,3 2 0 0 0,-25 38-352 0 0,44-59 36 0 0,0 0 1 0 0,2 0-1 0 0,0 1 1 0 0,1 0 0 0 0,0 0-1 0 0,1 1 1 0 0,1 0-1 0 0,-1 11-36 0 0,4-19-13 0 0,1 1 0 0 0,1-1-1 0 0,0 1 1 0 0,0-1-1 0 0,0 0 1 0 0,2 1 0 0 0,-1-1-1 0 0,1 0 1 0 0,0 1 0 0 0,1-1-1 0 0,0 0 1 0 0,0 0 0 0 0,1-1-1 0 0,0 1 1 0 0,1-1-1 0 0,5 7 14 0 0,-2-3-253 0 0,1-1 0 0 0,0 0-1 0 0,1 0 1 0 0,10 8 253 0 0,-5-7-1227 0 0,1 0-1 0 0,0-1 1 0 0,0 0-1 0 0,1-2 1 0 0,11 5 1227 0 0,4 0-2531 0 0,1-2 1 0 0,1-2-1 0 0,-1 0 0 0 0,2-3 1 0 0,3 0 2530 0 0,24 2-2260 0 0</inkml:trace>
  <inkml:trace contextRef="#ctx0" brushRef="#br0" timeOffset="7966.244">3642 2366 832 0 0,'1'-1'163'0'0,"-1"1"1"0"0,0-1-1 0 0,0 0 1 0 0,0 1-1 0 0,0-1 0 0 0,0 0 1 0 0,0 1-1 0 0,0-1 1 0 0,0 0-1 0 0,0 1 0 0 0,0-1 1 0 0,-1 0-1 0 0,1 1 1 0 0,0-1-1 0 0,0 0 0 0 0,0 1 1 0 0,-1-1-1 0 0,1 1 1 0 0,0-1-1 0 0,-1 1 0 0 0,1-1 1 0 0,-1 1-1 0 0,1-1 1 0 0,-1 1-1 0 0,1-1 0 0 0,-1 1 1 0 0,1-1-1 0 0,-1 1 1 0 0,1 0-1 0 0,-1-1-163 0 0,-25-5 2335 0 0,-30 9-915 0 0,55-2-1360 0 0,-73 11 2636 0 0,1 4 0 0 0,1 3 0 0 0,-56 23-2696 0 0,118-38 286 0 0,0 0 0 0 0,1 0 0 0 0,0 1 0 0 0,0 0 0 0 0,0 0 0 0 0,0 1 0 0 0,1 1-286 0 0,6-6 30 0 0,1 0-1 0 0,0 0 1 0 0,0 0 0 0 0,-1 1-1 0 0,1-1 1 0 0,0 0 0 0 0,0 1 0 0 0,0-1-1 0 0,1 1 1 0 0,-1-1 0 0 0,0 1-1 0 0,1-1 1 0 0,-1 1 0 0 0,1 0-1 0 0,-1-1 1 0 0,1 1 0 0 0,0 0 0 0 0,-1 1-30 0 0,2-1 3 0 0,-1 0 0 0 0,1 0 0 0 0,-1 0 1 0 0,1 0-1 0 0,0 0 0 0 0,0 0 1 0 0,0-1-1 0 0,0 1 0 0 0,0 0 1 0 0,0-1-1 0 0,0 1 0 0 0,1 0 1 0 0,-1-1-1 0 0,0 1 0 0 0,1-1 1 0 0,0 0-1 0 0,-1 0 0 0 0,1 1 1 0 0,0-1-1 0 0,0 0-3 0 0,10 7 4 0 0,1-1 0 0 0,1 0 0 0 0,-1 0 0 0 0,1-2 0 0 0,1 0 0 0 0,3 1-4 0 0,93 20 21 0 0,-32-9-15 0 0,-64-13-6 0 0,92 28-3 0 0,-95-28 3 0 0,-1 1 0 0 0,1 0-1 0 0,-1 1 1 0 0,0 1-1 0 0,0 0 1 0 0,0 0-1 0 0,4 5 1 0 0,-13-10 0 0 0,1 0 0 0 0,-1 0-1 0 0,0 1 1 0 0,1-1 0 0 0,-1 1 0 0 0,0 0-1 0 0,0 0 1 0 0,-1 0 0 0 0,1 0 0 0 0,-1 0-1 0 0,1 0 1 0 0,-1 0 0 0 0,0 0 0 0 0,0 0-1 0 0,0 1 1 0 0,-1-1 0 0 0,1 0-1 0 0,-1 1 1 0 0,0-1 0 0 0,0 2 0 0 0,0 0 0 0 0,-1 0 0 0 0,0 0 0 0 0,-1 0 0 0 0,1-1 0 0 0,-1 1 0 0 0,0 0 0 0 0,0 0 0 0 0,0-1 0 0 0,-1 1 0 0 0,0-1 0 0 0,0 0 0 0 0,-2 2 0 0 0,-9 11 3 0 0,-1-2-1 0 0,-1 0 1 0 0,0 0 0 0 0,-1-2-1 0 0,-17 11-2 0 0,-24 14 9 0 0,-2-3 0 0 0,-1-2 0 0 0,-16 3-9 0 0,31-16 6 0 0,-1-2 1 0 0,0-3-1 0 0,-1-2 0 0 0,-43 7-6 0 0,79-18 0 0 0,1-1-1 0 0,-1 0 1 0 0,0 0 0 0 0,1-1-1 0 0,-1 0 1 0 0,0-1-1 0 0,1-1 1 0 0,-8-1 0 0 0,16 2-109 0 0,0 0-1 0 0,-1 0 1 0 0,1-1-1 0 0,0 1 1 0 0,0-1-1 0 0,0 1 1 0 0,1-1 0 0 0,-1 0-1 0 0,0 0 1 0 0,1 0-1 0 0,-1-1 1 0 0,1 1-1 0 0,-1 0 1 0 0,1-1 0 0 0,0 0-1 0 0,0 1 1 0 0,1-1-1 0 0,-1 0 1 0 0,0 0-1 0 0,1 0 1 0 0,0 0-1 0 0,-1 0 1 0 0,1-1 0 0 0,1 1-1 0 0,-1 0 1 0 0,0-1-1 0 0,1 1 1 0 0,0 0-1 0 0,-1-1 1 0 0,1 1 0 0 0,1-3 109 0 0,-1-5-779 0 0,2 1 0 0 0,-1-1 1 0 0,1 0-1 0 0,1 0 1 0 0,0 1-1 0 0,0-1 1 0 0,1 1-1 0 0,0 0 1 0 0,1 0-1 0 0,3-4 779 0 0,8-13-2023 0 0,2 1-1 0 0,0 0 1 0 0,4-1 2023 0 0,23-25-2050 0 0</inkml:trace>
  <inkml:trace contextRef="#ctx0" brushRef="#br0" timeOffset="8293.481">3715 2345 12 0 0,'45'-4'1890'0'0,"-16"2"1112"0"0,0 1-1 0 0,0 1 1 0 0,0 2-1 0 0,0 1 1 0 0,12 3-3002 0 0,-17-2 403 0 0,1-1 1 0 0,0-1 0 0 0,0-1-1 0 0,0-1 1 0 0,6-2-404 0 0,72-11-1646 0 0,-83 8-27 0 0,0-1 1 0 0,0 0-1 0 0,-1-1 0 0 0,0-2 1 0 0,-1 0-1 0 0,0 0 1 0 0,0-2-1 0 0,-1 0 1 0 0,3-4 1672 0 0,15-11-1957 0 0</inkml:trace>
  <inkml:trace contextRef="#ctx0" brushRef="#br0" timeOffset="8605.885">4805 1911 1104 0 0,'2'0'659'0'0,"-1"0"-1"0"0,1 1 1 0 0,-1-1-1 0 0,1 0 1 0 0,-1 1-1 0 0,1-1 1 0 0,-1 1-1 0 0,0 0 1 0 0,1 0-1 0 0,-1-1 1 0 0,0 1-1 0 0,1 0 1 0 0,-1 0-1 0 0,0 0 1 0 0,0 0-1 0 0,1 1-658 0 0,-3 12 6299 0 0,-4 1-5769 0 0,-26 60 1037 0 0,8-19-698 0 0,-10 41-869 0 0,27-76 4 0 0,1 0 1 0 0,1 1-1 0 0,1-1 0 0 0,1 1 1 0 0,1 0-1 0 0,1 14-4 0 0,4 11-2803 0 0,8 39 2803 0 0,6-1-15988 0 0,11 26 15988 0 0,-18-75-1912 0 0</inkml:trace>
  <inkml:trace contextRef="#ctx0" brushRef="#br0" timeOffset="8810.324">5008 3083 1148 0 0,'0'0'146'0'0,"0"0"0"0"0,0 0 0 0 0,0 0 0 0 0,0 0 0 0 0,1 0 0 0 0,-1 1 0 0 0,0-1 0 0 0,0 0 0 0 0,0 0 0 0 0,0 0 0 0 0,1 0 0 0 0,-1 0 0 0 0,0 0 1 0 0,0 0-1 0 0,0 0 0 0 0,0 0 0 0 0,1 0 0 0 0,-1 0 0 0 0,0 0 0 0 0,0-1 0 0 0,0 1 0 0 0,0 0 0 0 0,0 0 0 0 0,1 0 0 0 0,-1 0 0 0 0,0 0 0 0 0,0 0 0 0 0,0 0 0 0 0,0 0 0 0 0,0 0 0 0 0,0 0 0 0 0,1-1 0 0 0,-1 1 0 0 0,0 0 0 0 0,0 0 0 0 0,0 0 0 0 0,0 0 0 0 0,0 0 0 0 0,0 0 0 0 0,0-1 0 0 0,0 1 0 0 0,0 0 0 0 0,0 0 0 0 0,0 0 0 0 0,0 0 0 0 0,0-1 0 0 0,0 1-146 0 0,4-15 3488 0 0,-3-33-1680 0 0,1 8 209 0 0,3 10-1540 0 0,2-1 0 0 0,0 1 0 0 0,3 0 0 0 0,0 1 0 0 0,2 0 0 0 0,1 0 0 0 0,8-11-477 0 0,32-50-308 0 0,37-46 308 0 0,-74 112 104 0 0,-11 17-106 0 0,118-165-40 0 0,-94 135 58 0 0,2 2-1 0 0,1 1 0 0 0,20-15-15 0 0,-47 45 9 0 0,1-1 0 0 0,-1 1 1 0 0,0 1-1 0 0,1-1 0 0 0,0 1 0 0 0,0 0 0 0 0,2-1-9 0 0,-8 4 9 0 0,1 0-1 0 0,0 0 0 0 0,0-1 0 0 0,0 1 0 0 0,-1 0 0 0 0,1 0 0 0 0,0 0 0 0 0,0 0 0 0 0,0 0 0 0 0,0 0 1 0 0,-1 0-1 0 0,1 0 0 0 0,0 0 0 0 0,0 0 0 0 0,0 1 0 0 0,0-1 0 0 0,-1 0 0 0 0,1 0 0 0 0,0 1 1 0 0,0-1-1 0 0,-1 1 0 0 0,1-1 0 0 0,0 1-8 0 0,0 0 21 0 0,0 0-1 0 0,-1 0 1 0 0,1 1-1 0 0,0-1 1 0 0,-1 0 0 0 0,1 1-1 0 0,-1-1 1 0 0,1 1 0 0 0,-1-1-1 0 0,1 0 1 0 0,-1 1 0 0 0,0-1-1 0 0,0 1 1 0 0,0-1 0 0 0,0 1-1 0 0,0-1 1 0 0,0 1 0 0 0,0 0-21 0 0,-4 32 83 0 0,0 1 1 0 0,-2-1-1 0 0,-2 0 1 0 0,-1 0-84 0 0,-46 134 336 0 0,33-106-298 0 0,19-53-40 0 0,-21 66-714 0 0,-4-1 0 0 0,-3-1 0 0 0,-22 35 716 0 0,44-94-1088 0 0,-1 0 0 0 0,0 0 0 0 0,-1 0 1 0 0,0-2-1 0 0,-1 1 0 0 0,-2 0 1088 0 0,6-6-903 0 0,0-1 0 0 0,0 0-1 0 0,0 0 1 0 0,-1-1 0 0 0,0 0 0 0 0,0 0 0 0 0,0-1-1 0 0,0 0 1 0 0,-1-1 0 0 0,-8 2 903 0 0,-12-1-1683 0 0</inkml:trace>
  <inkml:trace contextRef="#ctx0" brushRef="#br0" timeOffset="8811.328">5120 2714 904 0 0,'18'-27'2732'0'0,"-12"15"-1319"0"0,1 1 0 0 0,1 0 0 0 0,0 0 1 0 0,1 1-1 0 0,0 0 0 0 0,0 0 0 0 0,1 1 1 0 0,0 1-1 0 0,1-1 0 0 0,10-5-1413 0 0,18-4 237 0 0,0 3-1 0 0,0 1 1 0 0,2 2-1 0 0,-1 1 1 0 0,25-1-237 0 0,6-4-6937 0 0,25-10 6937 0 0,68-33-9758 0 0,-106 36 7786 0 0</inkml:trace>
  <inkml:trace contextRef="#ctx0" brushRef="#br0" timeOffset="9050.991">6585 2116 1408 0 0,'-105'20'8267'0'0,"4"4"-3825"0"0,37-6-2428 0 0,1 2 0 0 0,2 4 1 0 0,-45 23-2015 0 0,70-28 1020 0 0,1 0 1 0 0,-18 16-1021 0 0,41-27 125 0 0,0 1 1 0 0,1 0 0 0 0,1 1-1 0 0,-1 1 1 0 0,2-1 0 0 0,-1 2-1 0 0,1-1 1 0 0,-5 10-126 0 0,13-18 10 0 0,-1 0 0 0 0,0 1 0 0 0,1-1 0 0 0,0 0 0 0 0,0 1 0 0 0,0-1 0 0 0,0 1 0 0 0,1-1 0 0 0,-1 1 0 0 0,1-1 0 0 0,0 1 0 0 0,0 0 0 0 0,0-1 0 0 0,0 1 0 0 0,1-1 0 0 0,-1 1 0 0 0,1-1 0 0 0,0 1 0 0 0,0-1 0 0 0,0 0 0 0 0,2 3-10 0 0,1 1 7 0 0,0 1 0 0 0,0-1 0 0 0,1-1 0 0 0,0 1-1 0 0,0-1 1 0 0,1 0 0 0 0,0 1-7 0 0,1-1 0 0 0,0-1 0 0 0,1 1 0 0 0,-1-1 1 0 0,1 0-1 0 0,0-1 0 0 0,1 0 0 0 0,-1 0 0 0 0,0-1 0 0 0,1 0 0 0 0,0 0 0 0 0,0-1 0 0 0,2 0 0 0 0,15 5-10 0 0,63 14-83 0 0,-66-16-128 0 0,1 0-1 0 0,-1 1 1 0 0,0 1 0 0 0,0 1-1 0 0,-1 1 1 0 0,10 6 221 0 0,-30-14-39 0 0,0 0 1 0 0,-1 0-1 0 0,1 0 1 0 0,0 0-1 0 0,-1 0 1 0 0,1 0-1 0 0,-1 0 1 0 0,1 0-1 0 0,-1 1 1 0 0,0-1-1 0 0,1 0 1 0 0,-1 1-1 0 0,0-1 1 0 0,0 1-1 0 0,0 0 1 0 0,0-1-1 0 0,0 1 0 0 0,-1 0 1 0 0,1 0-1 0 0,0-1 1 0 0,-1 1-1 0 0,1 0 1 0 0,-1 0-1 0 0,0 0 1 0 0,1 0-1 0 0,-1 0 1 0 0,0-1-1 0 0,0 1 1 0 0,0 0-1 0 0,-1 0 1 0 0,1 0-1 0 0,0 0 1 0 0,-1 0-1 0 0,1 0 0 0 0,-1-1 1 0 0,0 1-1 0 0,1 0 1 0 0,-1 0-1 0 0,0-1 1 0 0,0 1-1 0 0,0 0 1 0 0,0-1-1 0 0,0 1 1 0 0,-1-1-1 0 0,1 0 1 0 0,0 1-1 0 0,-1-1 1 0 0,0 0 38 0 0,-8 9-38 0 0,0-1 0 0 0,-1 0 0 0 0,0-1 0 0 0,-1-1 0 0 0,1 0-1 0 0,-3 1 39 0 0,-29 14-159 0 0,0-2-1 0 0,-1-2 1 0 0,-39 11 159 0 0,53-21-1005 0 0,0-1 1 0 0,0-1 0 0 0,-1-1-1 0 0,0-2 1 0 0,0-1-1 0 0,-13-2 1005 0 0,35 0-593 0 0,0 0 1 0 0,0-1-1 0 0,0 0 0 0 0,0-1 0 0 0,0 0 0 0 0,0-1 0 0 0,0 1 1 0 0,0-2-1 0 0,1 1 0 0 0,-1-1 0 0 0,1 0 0 0 0,0-1 0 0 0,0 0 1 0 0,1-1-1 0 0,-1 1 0 0 0,1-1 0 0 0,1 0 0 0 0,-2-2 593 0 0,-21-30-1920 0 0</inkml:trace>
  <inkml:trace contextRef="#ctx0" brushRef="#br0" timeOffset="9297.497">6389 1791 252 0 0,'28'-1'1581'0'0,"17"-1"1051"0"0,0 2 1 0 0,0 1-1 0 0,0 3 0 0 0,-1 1 1 0 0,8 4-2633 0 0,-39-6 611 0 0,0 1 0 0 0,0 0 0 0 0,-1 1 0 0 0,0 1 0 0 0,0 0 0 0 0,0 0 0 0 0,-1 1 0 0 0,10 8-611 0 0,-13-8 77 0 0,0-1-1 0 0,-1 2 1 0 0,-1-1 0 0 0,1 1-1 0 0,-1 0 1 0 0,0 0-1 0 0,-1 1 1 0 0,0 0-1 0 0,0 0 1 0 0,-1 0-1 0 0,0 0 1 0 0,1 8-77 0 0,0 1 89 0 0,-2 1 0 0 0,0-1 0 0 0,-1 1 0 0 0,-1-1 0 0 0,0 1 0 0 0,-2-1 0 0 0,0 1 0 0 0,-1 0 0 0 0,-1-1 0 0 0,-1 0 0 0 0,0 0 0 0 0,-4 6-89 0 0,-7 22 32 0 0,-2-1 0 0 0,-2 0 1 0 0,-3-2-1 0 0,-5 7-32 0 0,-19 25-221 0 0,-2-2 0 0 0,-4-2 1 0 0,-2-3-1 0 0,-4-2 0 0 0,-3-3 1 0 0,-2-2-1 0 0,-24 15 221 0 0,83-73-182 0 0,-42 32-2126 0 0,12-19-2171 0 0,34-16 4366 0 0,0 1 1 0 0,-1-1 0 0 0,1 0 0 0 0,0 0 0 0 0,-1 1 0 0 0,1-1 0 0 0,0 0 0 0 0,-1 0-1 0 0,1 0 1 0 0,0 0 0 0 0,-1 1 0 0 0,1-1 0 0 0,0 0 0 0 0,-1 0 0 0 0,1 0 0 0 0,0 0-1 0 0,-1 0 1 0 0,1 0 0 0 0,-1 0 0 0 0,1 0 0 0 0,0 0 0 0 0,-1 0 0 0 0,1 0-1 0 0,0 0 1 0 0,-1-1 0 0 0,1 1 0 0 0,0 0 0 0 0,-1 0 0 0 0,1 0 0 0 0,0 0 0 0 0,-1-1-1 0 0,1 1 1 0 0,0 0 0 0 0,-1 0 0 0 0,1 0 0 0 0,0-1 0 0 0,0 1 0 0 0,-1 0 0 0 0,1-1-1 0 0,0 1 1 0 0,0 0 0 0 0,-1-1 0 0 0,1 1 0 0 0,0 0 0 0 0,0-1 0 0 0,0 1-1 0 0,0 0 1 0 0,0-1 0 0 0,0 1 0 0 0,0 0 0 0 0,-1-1 0 0 0,1 1 0 0 0,0-1 112 0 0,8-19-4009 0 0,5-2 1640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2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87 394 2300 0 0,'-24'49'12192'0'0,"17"-37"-10502"0"0,1 1-1 0 0,1 0 0 0 0,-4 10-1689 0 0,7-17 64 0 0,-9 31 382 0 0,2 0 1 0 0,0 7-447 0 0,7-34-172 0 0,1 0 0 0 0,0 0 0 0 0,0 0 0 0 0,1 0-1 0 0,1 0 1 0 0,0 0 0 0 0,0 0 0 0 0,1 0 0 0 0,0 0 0 0 0,3 8 172 0 0,-4-16-321 0 0,0 0 1 0 0,0 0-1 0 0,0 0 1 0 0,0 0-1 0 0,1 0 1 0 0,-1 0 0 0 0,0-1-1 0 0,1 1 1 0 0,-1 0-1 0 0,1-1 1 0 0,0 1-1 0 0,0-1 1 0 0,-1 0-1 0 0,1 0 1 0 0,0 1-1 0 0,0-1 1 0 0,0 0-1 0 0,0-1 1 0 0,0 1 0 0 0,0 0-1 0 0,1 0 1 0 0,-1-1-1 0 0,0 0 1 0 0,0 1-1 0 0,0-1 1 0 0,1 0-1 0 0,-1 0 1 0 0,0 0-1 0 0,0 0 1 0 0,1 0-1 0 0,-1-1 321 0 0,10-1-1336 0 0,1 0-1 0 0,-2-1 0 0 0,1-1 0 0 0,0 0 0 0 0,3-2 1337 0 0,-6 3-243 0 0,40-17-1547 0 0</inkml:trace>
  <inkml:trace contextRef="#ctx0" brushRef="#br0" timeOffset="281.412">921 21 348 0 0,'-6'-3'1170'0'0,"0"0"1"0"0,0 0-1 0 0,0 1 0 0 0,-1 0 0 0 0,1 0 1 0 0,-1 0-1 0 0,1 1 0 0 0,-1 0 0 0 0,1 0 1 0 0,-1 1-1 0 0,0 0 0 0 0,0 0 0 0 0,-1 1-1170 0 0,-12 0 1759 0 0,0 1 0 0 0,0 1 0 0 0,-14 5-1759 0 0,9-1 399 0 0,1 1-1 0 0,1 2 1 0 0,0 0 0 0 0,0 1-1 0 0,1 1 1 0 0,0 2 0 0 0,1 0-1 0 0,-16 14-398 0 0,23-16 147 0 0,0 0-1 0 0,1 1 1 0 0,1 0-1 0 0,0 1 1 0 0,1 0-1 0 0,0 0 1 0 0,1 2 0 0 0,1-1-1 0 0,0 1 1 0 0,2 1-1 0 0,-1-1 1 0 0,-2 13-147 0 0,8-18-19 0 0,0-1 0 0 0,0 1 0 0 0,1 0-1 0 0,1-1 1 0 0,0 1 0 0 0,0 0 0 0 0,1 0 0 0 0,0-1 0 0 0,1 1 0 0 0,0-1 0 0 0,1 1 0 0 0,0-1 0 0 0,1 0 0 0 0,0 0 0 0 0,0 0 0 0 0,3 2 19 0 0,-2-2-745 0 0,1-1 0 0 0,0 0 0 0 0,1 0-1 0 0,5 5 746 0 0,-5-7-1417 0 0,0-1-1 0 0,0 1 0 0 0,0-1 0 0 0,1-1 0 0 0,4 3 1418 0 0,-4-5-4685 0 0,-8-11-1927 0 0,-8-5 3854 0 0</inkml:trace>
  <inkml:trace contextRef="#ctx0" brushRef="#br0" timeOffset="282.412">126 415 1044 0 0,'-11'17'5734'0'0,"11"-17"-5555"0"0,0 0 0 0 0,0 0 0 0 0,-1 1 0 0 0,1-1-1 0 0,0 0 1 0 0,0 0 0 0 0,0 0 0 0 0,0 1 0 0 0,0-1-1 0 0,0 0 1 0 0,0 0 0 0 0,0 0 0 0 0,0 1 0 0 0,1-1 0 0 0,-1 0-1 0 0,0 0 1 0 0,0 0 0 0 0,0 1 0 0 0,0-1 0 0 0,0 0-1 0 0,0 0 1 0 0,0 0 0 0 0,0 0 0 0 0,1 1 0 0 0,-1-1 0 0 0,0 0-1 0 0,0 0 1 0 0,0 0 0 0 0,0 0 0 0 0,0 0 0 0 0,1 0-1 0 0,-1 1 1 0 0,0-1 0 0 0,0 0 0 0 0,0 0 0 0 0,1 0 0 0 0,-1 0-1 0 0,0 0 1 0 0,0 0 0 0 0,0 0 0 0 0,0 0 0 0 0,1 0-179 0 0,18-1 7585 0 0,-3-2-5885 0 0,-7 1-2503 0 0,429-98-1138 0 0,-293 60-2843 0 0,0-3-3337 0 0,7-3 2096 0 0,-71 21 4249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1584 0 0,'1'-2'7808'0'0,"2"-7"-1376"0"0,-2 8-6256 0 0,-1 0 0 0 0,1 0 0 0 0,-1 0 0 0 0,1 1 0 0 0,0-1 0 0 0,-1 0 0 0 0,1 0 0 0 0,0 0 0 0 0,0 0 0 0 0,-1 1 0 0 0,1-1 0 0 0,0 0 0 0 0,0 1 0 0 0,0-1 0 0 0,0 1 0 0 0,0-1-176 0 0,48-13 309 0 0,0 1 0 0 0,0 3 0 0 0,36-3-309 0 0,-46 7 65 0 0,119-15-595 0 0,17 5 530 0 0,-63 12-4008 0 0,-1 6-5410 0 0,-90-1 6568 0 0,-8 1 644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2964 0 0,'-49'18'6454'0'0,"14"-13"5198"0"0,90-3-11398 0 0,-1-2-1 0 0,14-5-253 0 0,50 0-973 0 0,11 7-2722 0 0,25-1-11403 0 0,4-7 15098 0 0,-87 0-1751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7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0 672 1312 0 0,'51'-41'7149'0'0,"2"0"-1496"0"0,-45 36-5279 0 0,0 1 1 0 0,0-1-1 0 0,1 1 0 0 0,-1 1 0 0 0,1 0 0 0 0,5-2-374 0 0,31-3 362 0 0,-1 2-1 0 0,1 2 1 0 0,0 2 0 0 0,-1 2-1 0 0,11 2-361 0 0,-4-1 137 0 0,165 10-420 0 0,-59-1-3289 0 0,0-10-5883 0 0,-116-3 6711 0 0,-4-3 778 0 0</inkml:trace>
  <inkml:trace contextRef="#ctx0" brushRef="#br0" timeOffset="315.816">816 609 2556 0 0,'-39'26'5776'0'0,"-1"-1"-1"0"0,-28 12-5775 0 0,-38 24 5539 0 0,88-49-5215 0 0,1 0 1 0 0,0 1-1 0 0,1 1 0 0 0,-11 12-324 0 0,18-17 4 0 0,1 1 0 0 0,0-1 0 0 0,0 1 0 0 0,1 1-1 0 0,0 0 1 0 0,1 0 0 0 0,0 0 0 0 0,1 0 0 0 0,0 1 0 0 0,1 0-1 0 0,1 0 1 0 0,-1 1 0 0 0,2-1 0 0 0,0 0 0 0 0,0 1-1 0 0,1 0 1 0 0,1-1 0 0 0,0 1 0 0 0,1 0 0 0 0,0-1 0 0 0,1 1-1 0 0,0-1 1 0 0,1 3-4 0 0,2 3-1041 0 0,1 1-1 0 0,0-1 1 0 0,1 0 0 0 0,1 0-1 0 0,9 14 1042 0 0,-12-24-1004 0 0,0 0 0 0 0,0 0 0 0 0,1-1 0 0 0,0 0 0 0 0,1 0 0 0 0,-1 0 0 0 0,1-1 0 0 0,1 0 0 0 0,-1 0 0 0 0,1-1 0 0 0,0 0 0 0 0,0 0 0 0 0,1-1 1004 0 0,19 6-2248 0 0</inkml:trace>
  <inkml:trace contextRef="#ctx0" brushRef="#br0" timeOffset="648.505">806 1320 128 0 0,'-4'-8'2258'0'0,"1"1"0"0"0,-1-1 0 0 0,1 0 0 0 0,0-1 1 0 0,0-2-2259 0 0,2 5 1086 0 0,0-1 1 0 0,0 0 0 0 0,0 1-1 0 0,1-1 1 0 0,0 0 0 0 0,1 0-1087 0 0,-1-1 361 0 0,2 1 0 0 0,-1 0 0 0 0,1-1 0 0 0,0 1 0 0 0,1 0 0 0 0,-1 0 0 0 0,1 0 0 0 0,1 1 0 0 0,-1-1 0 0 0,1 1 0 0 0,1-1-361 0 0,6-7-73 0 0,1 1-1 0 0,0 1 0 0 0,0 0 0 0 0,1 0 1 0 0,1 2-1 0 0,0-1 0 0 0,0 2 1 0 0,1 0-1 0 0,0 1 0 0 0,5-2 74 0 0,12-5-87 0 0,2 2-1 0 0,-1 2 0 0 0,2 0 0 0 0,0 2 1 0 0,32-3 87 0 0,56-2-2729 0 0,1 6-3684 0 0,-49 4 206 0 0,-27 0 3356 0 0,-3-2 736 0 0</inkml:trace>
  <inkml:trace contextRef="#ctx0" brushRef="#br0" timeOffset="649.513">2321 502 760 0 0,'0'0'176'0'0,"0"0"1"0"0,1-1-1 0 0,-1 1 0 0 0,0 0 1 0 0,0 0-1 0 0,1-1 0 0 0,-1 1 1 0 0,0 0-1 0 0,0 0 0 0 0,0-1 1 0 0,0 1-1 0 0,1 0 0 0 0,-1 0 1 0 0,0-1-1 0 0,0 1 0 0 0,0 0 1 0 0,0-1-1 0 0,0 1 0 0 0,0 0 1 0 0,0-1-1 0 0,0 1 0 0 0,0 0 1 0 0,0-1-1 0 0,0 1 0 0 0,0 0 1 0 0,0-1-1 0 0,0 1 1 0 0,0 0-1 0 0,0-1 0 0 0,0 1 1 0 0,0 0-1 0 0,0-1 0 0 0,0 1 1 0 0,-1 0-1 0 0,1 0 0 0 0,0-1-176 0 0,-12-8 4065 0 0,-20 0 1414 0 0,24 9-5197 0 0,0 1 1 0 0,0 0-1 0 0,1 0 1 0 0,-1 0 0 0 0,1 1-1 0 0,-1 0 1 0 0,1 1 0 0 0,-1 0-1 0 0,1 0 1 0 0,0 0 0 0 0,1 1-1 0 0,-1 0 1 0 0,0 0 0 0 0,1 1-1 0 0,0 0 1 0 0,0 0 0 0 0,1 0-1 0 0,-1 1-282 0 0,-8 8-9 0 0,0 1 0 0 0,2 1-1 0 0,0 0 1 0 0,0 0 0 0 0,2 1-1 0 0,-5 9 10 0 0,8-10 8 0 0,0 0-1 0 0,1 1 0 0 0,1 0 1 0 0,1 0-1 0 0,0 0 0 0 0,1 0 1 0 0,1 1-1 0 0,1-1 0 0 0,0 1 0 0 0,1-1 1 0 0,1 1-1 0 0,1 2-7 0 0,2 14-724 0 0,2 1-1 0 0,3 10 725 0 0,23 66-4923 0 0,-28-95 2619 0 0,2 0 1 0 0,0-1-1 0 0,6 9 2304 0 0,13 23-5484 0 0</inkml:trace>
  <inkml:trace contextRef="#ctx0" brushRef="#br0" timeOffset="928.015">2314 1181 260 0 0,'6'-11'2290'0'0,"0"-2"-1"0"0,0 1 1 0 0,-1 0-1 0 0,-1-1 1 0 0,1-5-2290 0 0,-2 6 687 0 0,1 1 0 0 0,0-1 0 0 0,0 1 0 0 0,2 0 0 0 0,-1 0 0 0 0,1 0 0 0 0,3-3-687 0 0,11-10 449 0 0,1 1 1 0 0,0 0 0 0 0,2 2-1 0 0,20-15-449 0 0,107-70 187 0 0,-76 56-195 0 0,-32 20-28 0 0,215-141-383 0 0,-202 137 499 0 0,2 4 0 0 0,2 1 1 0 0,44-13-81 0 0,-98 40 32 0 0,-2 0 1 0 0,0 1 1 0 0,0 0-1 0 0,0 0 0 0 0,1 0 0 0 0,-1 0 0 0 0,0 0 1 0 0,0 1-1 0 0,1-1 0 0 0,-1 1 0 0 0,0 0 1 0 0,0 0-1 0 0,1 0 0 0 0,-1 1 0 0 0,0-1 0 0 0,3 1-33 0 0,-6-1 15 0 0,0 1-1 0 0,1-1 0 0 0,-1 0 0 0 0,0 1 0 0 0,1-1 1 0 0,-1 1-1 0 0,0-1 0 0 0,0 1 0 0 0,1-1 1 0 0,-1 1-1 0 0,0-1 0 0 0,0 0 0 0 0,0 1 0 0 0,1-1 1 0 0,-1 1-1 0 0,0-1 0 0 0,0 1 0 0 0,0-1 0 0 0,0 1 1 0 0,0 0-1 0 0,0-1 0 0 0,0 1 0 0 0,0-1 1 0 0,0 1-1 0 0,0-1 0 0 0,-1 1 0 0 0,1-1 0 0 0,0 1 1 0 0,0-1-1 0 0,0 0 0 0 0,-1 1 0 0 0,1-1 1 0 0,0 1-1 0 0,0-1 0 0 0,-1 1 0 0 0,1-1-14 0 0,-13 20 268 0 0,11-17-208 0 0,-140 177 981 0 0,40-55-743 0 0,-20 40-74 0 0,-52 66-662 0 0,159-214-557 0 0,0-1 0 0 0,0 0 1 0 0,-2 0-1 0 0,-13 9 995 0 0,25-21-744 0 0,-1 0 1 0 0,1 0-1 0 0,0-1 1 0 0,-1 0-1 0 0,0 0 1 0 0,0 0 0 0 0,0 0-1 0 0,0-1 1 0 0,-1 0-1 0 0,1-1 1 0 0,0 1-1 0 0,-1-1 1 0 0,1 0-1 0 0,-1-1 1 0 0,0 1 0 0 0,1-1-1 0 0,-1-1 1 0 0,-1 0 743 0 0,-15-6-2354 0 0</inkml:trace>
  <inkml:trace contextRef="#ctx0" brushRef="#br0" timeOffset="1132.451">2500 861 1432 0 0,'34'-22'10267'0'0,"0"8"-4187"0"0,8 2-2511 0 0,27 3-2541 0 0,53-3-878 0 0,242-29-889 0 0,-126-4-5081 0 0,-203 38 3794 0 0,0-3 0 0 0,-1 0-1 0 0,-1-3 1 0 0,1 0 0 0 0,-2-3-1 0 0,0 0 1 0 0,27-20 2026 0 0,0-9-1735 0 0</inkml:trace>
  <inkml:trace contextRef="#ctx0" brushRef="#br0" timeOffset="1363.268">3915 1 356 0 0,'-4'24'3711'0'0,"2"1"1"0"0,0 0-1 0 0,3 20-3711 0 0,1-12 3346 0 0,2 0 0 0 0,4 18-3346 0 0,13 33 5921 0 0,24 61-5921 0 0,-23-79 1611 0 0,-2 0-1 0 0,-4 2 1 0 0,0 13-1611 0 0,-14-59 165 0 0,0 1 0 0 0,-2-1 0 0 0,-1 0 0 0 0,0 0 0 0 0,-2 0 0 0 0,0 0 0 0 0,-2 0 0 0 0,0 0 0 0 0,-2-1 0 0 0,0 0 0 0 0,-1-1 0 0 0,-8 15-165 0 0,-2-1-236 0 0,-2-2 0 0 0,-1 0 0 0 0,-1-2 0 0 0,-2 0 0 0 0,-1-1 0 0 0,-1-2 0 0 0,-3 1 236 0 0,-2 0-2027 0 0,-1-2 1 0 0,-1-1-1 0 0,-1-2 1 0 0,-29 14 2026 0 0,47-27-806 0 0,-22 11-2816 0 0,-1-1 0 0 0,0-2 1 0 0,-39 12 3621 0 0,-6-6-7620 0 0,-22 2 7620 0 0,10-5-1818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06.12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7505 3353 532 0 0,'15'2'2364'0'0,"0"-2"0"0"0,0 0 1 0 0,0 0-1 0 0,0-1 0 0 0,0-1 0 0 0,0-1 1 0 0,7-2-2365 0 0,36-4 2323 0 0,92-9-1187 0 0,166-16 234 0 0,-106 25-7900 0 0,-182 11 2506 0 0,-17 0 556 0 0,-11-2 3387 0 0,0 0 0 0 0,0 0 0 0 0,0 0 1 0 0,0 0-1 0 0,0 0 0 0 0,0 0 0 0 0,0 0 0 0 0,0 0 1 0 0,-1 0-1 0 0,1 0 0 0 0,0 0 0 0 0,0 0 0 0 0,0 0 1 0 0,0 1-1 0 0,0-1 0 0 0,0 0 0 0 0,0 0 0 0 0,0 0 1 0 0,0 0-1 0 0,0 0 0 0 0,0 0 0 0 0,0 0 0 0 0,-1 0 0 0 0,1 0 1 0 0,0 0-1 0 0,0 0 0 0 0,0 0 0 0 0,0 0 0 0 0,0 1 1 0 0,0-1-1 0 0,0 0 0 0 0,0 0 0 0 0,0 0 0 0 0,0 0 1 0 0,0 0-1 0 0,0 0 0 0 0,0 0 0 0 0,0 0 0 0 0,0 0 1 0 0,0 0-1 0 0,0 1 0 0 0,0-1 0 0 0,0 0 0 0 0,0 0 0 0 0,0 0 1 0 0,0 0-1 0 0,0 0 0 0 0,0 0 0 0 0,0 0 0 0 0,0 0 1 0 0,0 0-1 0 0,0 0 0 0 0,1 1 0 0 0,-1-1 0 0 0,0 0 1 0 0,0 0-1 0 0,0 0 0 0 0,0 0 0 0 0,0 0 0 0 0,0 0 1 0 0,0 0-1 0 0,0 0 0 0 0,0 0 0 0 0,0 0 0 0 0,0 0 0 0 0,0 0 1 0 0,1 0-1 0 0,-1 0 0 0 0,0 0 0 0 0,0 0 81 0 0,-15 6-1952 0 0</inkml:trace>
  <inkml:trace contextRef="#ctx0" brushRef="#br0" timeOffset="269.451">7645 3494 548 0 0,'-15'15'1671'0'0,"-36"40"5640"0"0,17-19 3749 0 0,34-36-11022 0 0,0 1-1 0 0,0-1 1 0 0,-1 0-1 0 0,1 0 1 0 0,0 1 0 0 0,0-1-1 0 0,0 0 1 0 0,-1 0 0 0 0,1 1-1 0 0,0-1 1 0 0,0 0-1 0 0,0 0 1 0 0,-1 1 0 0 0,1-1-1 0 0,0 0 1 0 0,0 1 0 0 0,0-1-1 0 0,0 0 1 0 0,0 1 0 0 0,0-1-1 0 0,0 0 1 0 0,0 1-1 0 0,0-1 1 0 0,0 0 0 0 0,0 1-1 0 0,0-1 1 0 0,0 0 0 0 0,0 0-1 0 0,0 1 1 0 0,0-1-1 0 0,0 0 1 0 0,0 1 0 0 0,1-1-1 0 0,-1 0 1 0 0,0 1 0 0 0,0-1-1 0 0,0 0 1 0 0,0 0 0 0 0,1 1-1 0 0,-1-1 1 0 0,0 0-1 0 0,0 0 1 0 0,1 1 0 0 0,-1-1-1 0 0,0 0 1 0 0,0 0 0 0 0,1 0-1 0 0,-1 0 1 0 0,0 1-1 0 0,1-1 1 0 0,-1 0 0 0 0,0 0-1 0 0,1 0 1 0 0,-1 0 0 0 0,0 0-1 0 0,1 0 1 0 0,-1 0 0 0 0,0 0-1 0 0,0 0 1 0 0,1 0-1 0 0,-1 0 1 0 0,0 0 0 0 0,1 0-1 0 0,-1 0 1 0 0,0 0-38 0 0,26 1 45 0 0,73-9 120 0 0,64-15-165 0 0,-21 2-797 0 0,20-2-2965 0 0,-33 2-13070 0 0,115-36 16832 0 0,-169 34-1771 0 0</inkml:trace>
  <inkml:trace contextRef="#ctx0" brushRef="#br0" timeOffset="-990">4169 3020 408 0 0,'-1'0'4369'0'0,"-7"2"-1717"0"0,-13 0-238 0 0,1 2 0 0 0,-1 0 0 0 0,1 2 0 0 0,0 0 0 0 0,-8 4-2414 0 0,1 2 927 0 0,1 0 0 0 0,1 2 1 0 0,-19 13-928 0 0,10-3 147 0 0,1 2 1 0 0,1 1-1 0 0,1 2 1 0 0,2 1-1 0 0,-14 18-147 0 0,31-33 72 0 0,0 0-1 0 0,2 1 1 0 0,-1 0 0 0 0,2 0-1 0 0,0 2 1 0 0,1-1 0 0 0,1 1-1 0 0,0 0 1 0 0,1 0-1 0 0,-2 18-71 0 0,5-22-311 0 0,2 1 0 0 0,0 0-1 0 0,1-1 1 0 0,0 1-1 0 0,1 0 1 0 0,0-1-1 0 0,2 1 1 0 0,0-1 0 0 0,0 1-1 0 0,1-1 1 0 0,1 0-1 0 0,0 0 1 0 0,1-1-1 0 0,4 6 312 0 0,-2-3-1721 0 0,1-1 0 0 0,0 0-1 0 0,1-1 1 0 0,1 1 0 0 0,0-2-1 0 0,1 0 1 0 0,0 0 0 0 0,1-1-1 0 0,1-1 1 0 0,3 3 1721 0 0,7 1-1929 0 0</inkml:trace>
  <inkml:trace contextRef="#ctx0" brushRef="#br0" timeOffset="-659.057">4248 3921 2440 0 0,'15'-21'10218'0'0,"-5"-5"-5223"0"0,0-1-2605 0 0,4 1-1944 0 0,1 0 0 0 0,2 2 0 0 0,0-1 0 0 0,1 2 0 0 0,2 0-446 0 0,107-107 69 0 0,-82 86 52 0 0,21-21-102 0 0,174-167-111 0 0,-169 169-40 0 0,3 4 1 0 0,41-24 131 0 0,-81 61-73 0 0,35-17 73 0 0,-57 34-1 0 0,-1-1 1 0 0,1 2-1 0 0,0 0 1 0 0,0 0-1 0 0,1 1 0 0 0,-1 0 1 0 0,1 1-1 0 0,2 1 1 0 0,-13 0 2 0 0,-1 1-1 0 0,1 0 1 0 0,0 0-1 0 0,-1 0 1 0 0,1 0-1 0 0,0 0 0 0 0,-1 0 1 0 0,1 0-1 0 0,0 0 1 0 0,0 1-1 0 0,-1-1 1 0 0,1 1-1 0 0,-1-1 0 0 0,1 1 1 0 0,-1-1-1 0 0,1 1 1 0 0,-1 0-1 0 0,1 0 1 0 0,-1 0-1 0 0,1 0 0 0 0,-1 0 1 0 0,0 0-1 0 0,0 0 1 0 0,1 1-1 0 0,-1-1 1 0 0,0 0-1 0 0,0 1 0 0 0,0-1 1 0 0,-1 1-1 0 0,1-1 1 0 0,0 1-1 0 0,0-1 1 0 0,-1 1-1 0 0,1-1 0 0 0,-1 1 1 0 0,1 0-1 0 0,-1-1 1 0 0,0 1-1 0 0,0 0 1 0 0,0-1-1 0 0,0 3-1 0 0,0 5 14 0 0,-1-1 1 0 0,-1 1-1 0 0,0 0 1 0 0,0 0-1 0 0,0-1 1 0 0,-1 1-1 0 0,-3 3-14 0 0,-17 45 172 0 0,-3-2-1 0 0,-9 10-171 0 0,18-33 63 0 0,-135 280-51 0 0,92-177-3854 0 0,47-106 2285 0 0,8-16 184 0 0,4-10 640 0 0,-1 1 1 0 0,1-1 0 0 0,0 1-1 0 0,-1-1 1 0 0,0 0-1 0 0,0 1 1 0 0,0-1 0 0 0,0 0-1 0 0,0 0 1 0 0,-1-1-1 0 0,1 1 1 0 0,-2 1 732 0 0,3-4-155 0 0,1 0 0 0 0,-1 0 0 0 0,1 0-1 0 0,-1 0 1 0 0,1 0 0 0 0,-1 1 0 0 0,1-1 0 0 0,-1 0 0 0 0,1 0-1 0 0,-1-1 1 0 0,1 1 0 0 0,0 0 0 0 0,-1 0 0 0 0,1 0 0 0 0,-1 0-1 0 0,1 0 1 0 0,-1 0 0 0 0,1-1 0 0 0,-1 1 0 0 0,1 0 0 0 0,0 0 0 0 0,-1-1-1 0 0,1 1 1 0 0,-1 0 0 0 0,1-1 0 0 0,0 1 0 0 0,-1 0 0 0 0,1-1-1 0 0,0 1 1 0 0,0 0 0 0 0,-1-1 0 0 0,1 1 0 0 0,0-1 0 0 0,0 1-1 0 0,-1-1 156 0 0,-8-14-1623 0 0</inkml:trace>
  <inkml:trace contextRef="#ctx0" brushRef="#br0" timeOffset="-390.315">4702 3456 1080 0 0,'-1'26'2853'0'0,"2"-22"-1979"0"0,-1-1 0 0 0,0 0 1 0 0,1 0-1 0 0,-1 0 0 0 0,1 0 1 0 0,0 0-1 0 0,0 0 0 0 0,0 0 1 0 0,2 1-875 0 0,-2-2 499 0 0,0 0 1 0 0,0 0 0 0 0,0-1 0 0 0,1 1 0 0 0,-1-1 0 0 0,1 1 0 0 0,-1-1 0 0 0,1 0 0 0 0,0 1-1 0 0,0-1 1 0 0,-1 0 0 0 0,1 0 0 0 0,0 0 0 0 0,1 0-500 0 0,25 6 928 0 0,-8-6-830 0 0,0-1 0 0 0,0-1 1 0 0,0 0-1 0 0,0-1 0 0 0,0-2 0 0 0,0 0 1 0 0,0-1-99 0 0,49-15-1167 0 0,21-12 1167 0 0,-37 13-739 0 0,4-1-1631 0 0,-2-2 0 0 0,0-3 1 0 0,-2-2-1 0 0,0-2 0 0 0,-2-3 1 0 0,-2-2-1 0 0,5-6 2370 0 0,7-15-1782 0 0</inkml:trace>
  <inkml:trace contextRef="#ctx0" brushRef="#br0" timeOffset="-389.315">6147 2600 1072 0 0,'8'20'5982'0'0,"-1"-1"-1"0"0,3 17-5981 0 0,12 31 4850 0 0,-6-30-3447 0 0,-2 0-1 0 0,-1 1 1 0 0,-2 1 0 0 0,5 38-1403 0 0,-12-54 106 0 0,-2 1 0 0 0,-1-1 1 0 0,-1 0-1 0 0,-1 0 0 0 0,-1 1 0 0 0,-1-1 1 0 0,-1 0-1 0 0,-1-1 0 0 0,-3 9-106 0 0,-6 7-49 0 0,-1 0-1 0 0,-1-1 1 0 0,-2 0 0 0 0,-2-2-1 0 0,-1 0 1 0 0,-2-2-1 0 0,-22 26 50 0 0,14-23-1193 0 0,-2-1 1 0 0,-30 25 1192 0 0,30-32-2063 0 0,-2-1 1 0 0,0-2 0 0 0,-4 0 2062 0 0,21-15-1492 0 0,-1 1 1 0 0,0-2-1 0 0,0-1 0 0 0,-1 0 1 0 0,0-1-1 0 0,0-1 0 0 0,0-1 1 0 0,-1-1-1 0 0,-10 1 1492 0 0,-12-6-1885 0 0</inkml:trace>
  <inkml:trace contextRef="#ctx0" brushRef="#br0" timeOffset="-1821.264">697 3102 1872 0 0,'8'2'7857'0'0,"14"-4"-3534"0"0,-17 2-3180 0 0,146-10 2835 0 0,5 1-3174 0 0,999-115 707 0 0,-1066 115-1728 0 0,263-32-3010 0 0,-120-1-5579 0 0,-201 35 5765 0 0,-1-2-1 0 0,18-7 3042 0 0,-11 0-2219 0 0</inkml:trace>
  <inkml:trace contextRef="#ctx0" brushRef="#br0" timeOffset="-1507.201">1943 2944 1740 0 0,'-183'275'17685'0'0,"100"-133"-13868"0"0,7 4-3821 0 0,75-143-9 0 0,-51 109 946 0 0,-15 54-933 0 0,52-121-953 0 0,3 1 1 0 0,-1 8 952 0 0,7-21-2379 0 0,2 0 0 0 0,1 1-1 0 0,1 15 2380 0 0,2-47-201 0 0,0 6-959 0 0,0-1 0 0 0,1 1 0 0 0,-1-1 0 0 0,2 0-1 0 0,0 4 1161 0 0,-2-9-229 0 0,0-1 0 0 0,1 0 0 0 0,-1 1-1 0 0,1-1 1 0 0,-1 0 0 0 0,1 1 0 0 0,0-1-1 0 0,-1 0 1 0 0,1 0 0 0 0,0 0 0 0 0,0 0-1 0 0,0 0 1 0 0,0 0 0 0 0,0 0 0 0 0,0 0-1 0 0,0 0 1 0 0,0 0 0 0 0,0 0 0 0 0,0 0-1 0 0,1-1 1 0 0,-1 1 0 0 0,0-1 0 0 0,0 1-1 0 0,1-1 1 0 0,-1 1 0 0 0,0-1 0 0 0,1 0-1 0 0,-1 1 1 0 0,0-1 0 0 0,1 0 0 0 0,-1 0-1 0 0,2 0 230 0 0,19-5-1713 0 0</inkml:trace>
  <inkml:trace contextRef="#ctx0" brushRef="#br0" timeOffset="-1226.708">2214 4242 152 0 0,'2'0'584'0'0,"0"-1"0"0"0,1 0 0 0 0,-1 0 0 0 0,0 0 0 0 0,1 0-1 0 0,-1 0 1 0 0,0 0 0 0 0,0-1 0 0 0,0 1 0 0 0,0-1 0 0 0,0 1 0 0 0,-1-1 0 0 0,1 0 0 0 0,0 0 0 0 0,-1 0-1 0 0,1 0 1 0 0,-1 0 0 0 0,0 0 0 0 0,1 0 0 0 0,-1 0 0 0 0,0-1-584 0 0,2-7 1994 0 0,1 0 1 0 0,-1 0-1 0 0,-1 0 0 0 0,1-8-1994 0 0,7-24 915 0 0,-3 23-859 0 0,1 0 1 0 0,1 1-1 0 0,0 0 1 0 0,2 1-1 0 0,0 0 0 0 0,1 1 1 0 0,0 0-1 0 0,2 0 1 0 0,-1 2-1 0 0,10-8-56 0 0,0 3-232 0 0,0 2 1 0 0,1 0-1 0 0,1 2 1 0 0,0 1-1 0 0,1 0 0 0 0,0 2 1 0 0,12-2 231 0 0,48-17-2698 0 0,148-41-12755 0 0,-194 59 13583 0 0</inkml:trace>
  <inkml:trace contextRef="#ctx0" brushRef="#br0" timeOffset="1756.749">11655 2353 1256 0 0,'5'-1'629'0'0,"23"-5"6731"0"0,-27 6-7066 0 0,0 0-1 0 0,0-1 0 0 0,0 1 0 0 0,0 0 1 0 0,-1-1-1 0 0,1 1 0 0 0,0-1 0 0 0,0 0 0 0 0,-1 1 1 0 0,1-1-1 0 0,0 0 0 0 0,-1 1 0 0 0,1-1 1 0 0,0 0-1 0 0,-1 0 0 0 0,1 1 0 0 0,-1-1 0 0 0,1 0 1 0 0,-1 0-1 0 0,0 0 0 0 0,1 0 0 0 0,-1 0 0 0 0,0 1 1 0 0,0-1-1 0 0,0 0 0 0 0,1 0 0 0 0,-1 0 1 0 0,0 0-294 0 0,-1 0 131 0 0,1 0 1 0 0,-1 0 0 0 0,1 1 0 0 0,-1-1 0 0 0,1 0 0 0 0,-1 0 0 0 0,1 1 0 0 0,-1-1 0 0 0,0 0 0 0 0,1 1 0 0 0,-1-1-1 0 0,0 1 1 0 0,1-1 0 0 0,-1 1 0 0 0,0-1 0 0 0,0 1 0 0 0,0 0 0 0 0,1-1 0 0 0,-1 1 0 0 0,0 0 0 0 0,0-1 0 0 0,0 1-1 0 0,0 0 1 0 0,0 0 0 0 0,0 0-132 0 0,-26-4 414 0 0,-9 2-341 0 0,0 2 0 0 0,1 1 0 0 0,-1 2 0 0 0,-16 4-73 0 0,-143 33-29 0 0,138-28 46 0 0,-532 136 447 0 0,380-83 849 0 0,-155 72-1313 0 0,349-131 35 0 0,-17 7 37 0 0,0 1 1 0 0,1 1 0 0 0,1 2 0 0 0,1 1 0 0 0,-9 8-73 0 0,35-24 2 0 0,1 0 0 0 0,-1 0 0 0 0,0 1 0 0 0,1-1 0 0 0,-1 1 0 0 0,1 0 1 0 0,0 0-1 0 0,0 0 0 0 0,0 0 0 0 0,0 0 0 0 0,1 0 0 0 0,-1 1 0 0 0,1-1 0 0 0,0 1 0 0 0,0-1 1 0 0,0 1-4 0 0,1-2 2 0 0,0 0 0 0 0,0 0 0 0 0,0 0 0 0 0,1 1 0 0 0,-1-1 0 0 0,1 0 0 0 0,-1 0 0 0 0,1 0 0 0 0,0-1 0 0 0,0 1 0 0 0,0 0 0 0 0,0 0 0 0 0,0 0 0 0 0,0-1 0 0 0,1 1 0 0 0,-1 0 0 0 0,0-1 0 0 0,1 1 0 0 0,0-1 0 0 0,-1 0 0 0 0,1 0 0 0 0,0 1 0 0 0,-1-1 0 0 0,1 0 0 0 0,0 0 0 0 0,0-1 0 0 0,0 1 0 0 0,0 0-2 0 0,13 6 9 0 0,0-2 0 0 0,0 0 0 0 0,1 0 0 0 0,-1-1 0 0 0,1-1 0 0 0,13 0-8 0 0,29 2 7 0 0,13-3-7 0 0,-36-1-4 0 0,96 0-34 0 0,-66-3-269 0 0,-1 4 0 0 0,1 2 0 0 0,38 8 307 0 0,-103-12-4 0 0,45 14-511 0 0,-44-14 498 0 0,0 0 0 0 0,-1 0 0 0 0,1 1 0 0 0,0-1 0 0 0,0 1 0 0 0,0-1 0 0 0,-1 0 0 0 0,1 1 0 0 0,0 0 0 0 0,0-1 0 0 0,-1 1-1 0 0,1-1 1 0 0,-1 1 0 0 0,1 0 0 0 0,0-1 0 0 0,-1 1 0 0 0,1 0 0 0 0,-1 0 0 0 0,0-1 0 0 0,1 1 0 0 0,-1 0 0 0 0,1 0 0 0 0,-1 0 0 0 0,0 0 0 0 0,0 0 0 0 0,0-1 0 0 0,1 1 0 0 0,-1 0 0 0 0,0 0-1 0 0,0 0 1 0 0,0 0 0 0 0,0 0 0 0 0,-1 0 0 0 0,1 0 0 0 0,0-1 0 0 0,0 1 0 0 0,0 0 0 0 0,-1 0 0 0 0,1 0 0 0 0,0 0 0 0 0,-1-1 0 0 0,1 1 0 0 0,-1 0 0 0 0,1 0 0 0 0,-1 0 17 0 0,-4 5-63 0 0,0 0 0 0 0,-1-1 0 0 0,1 1 0 0 0,-1-1 0 0 0,0 0 0 0 0,-1-1 0 0 0,1 1 0 0 0,-6 1 63 0 0,-61 30-165 0 0,51-26 129 0 0,-171 70 487 0 0,-9-6-451 0 0,39-16 1865 0 0,-147 76-1865 0 0,296-128 64 0 0,-52 31 155 0 0,61-34-197 0 0,0 0 0 0 0,1 1 1 0 0,0-1-1 0 0,-1 1 0 0 0,1 0 1 0 0,1 0-1 0 0,-1 0 0 0 0,1 1 0 0 0,-1-1 1 0 0,1 1-1 0 0,-1 3-22 0 0,3-7 10 0 0,1 1-1 0 0,-1-1 0 0 0,1 1 1 0 0,0 0-1 0 0,-1-1 1 0 0,1 1-1 0 0,0-1 0 0 0,0 1 1 0 0,0 0-1 0 0,0-1 1 0 0,1 1-1 0 0,-1-1 0 0 0,0 1 1 0 0,1-1-1 0 0,-1 1 1 0 0,1 0-1 0 0,-1-1 0 0 0,1 0 1 0 0,0 1-1 0 0,-1-1 1 0 0,1 1-1 0 0,0-1 0 0 0,0 0 1 0 0,0 1-1 0 0,0-1 1 0 0,0 0-1 0 0,0 0 0 0 0,1 0 1 0 0,-1 0-1 0 0,0 0 1 0 0,1 0-1 0 0,-1 0-9 0 0,6 3 30 0 0,0 0-1 0 0,0 0 1 0 0,0 0 0 0 0,1-1 0 0 0,-1 0 0 0 0,2 0-30 0 0,21 5 50 0 0,1-1 0 0 0,0-2 1 0 0,0 0-1 0 0,0-2 0 0 0,1-2-50 0 0,161-2 153 0 0,-154 0-122 0 0,414-17 124 0 0,384-3-2610 0 0,-757 25 1013 0 0,-37-1-2319 0 0,-21-2-1496 0 0,-2-1-3292 0 0,-32 0 6259 0 0</inkml:trace>
  <inkml:trace contextRef="#ctx0" brushRef="#br0" timeOffset="6702.448">16100 2753 464 0 0,'9'7'10965'0'0,"10"-5"-5302"0"0,27-2-2925 0 0,-21 0-2391 0 0,448-1-1012 0 0,-372-5-3195 0 0,-1-2-3376 0 0,-98 8 7016 0 0,44-9-5574 0 0,-35 4 3756 0 0</inkml:trace>
  <inkml:trace contextRef="#ctx0" brushRef="#br0" timeOffset="6925.22">16175 2967 904 0 0,'-82'66'7066'0'0,"-6"-7"4136"0"0,80-54-10065 0 0,8-5-1063 0 0,-1 1 0 0 0,0-1 0 0 0,0 1 0 0 0,0-1-1 0 0,1 1 1 0 0,-1-1 0 0 0,0 1 0 0 0,0-1 0 0 0,1 1 0 0 0,-1 0 0 0 0,0-1-1 0 0,1 1 1 0 0,-1 0 0 0 0,1 0 0 0 0,-1-1 0 0 0,1 1 0 0 0,0 0 0 0 0,-1 0-1 0 0,1 0 1 0 0,0 0 0 0 0,-1-1 0 0 0,1 2-74 0 0,0-1 18 0 0,1-1-1 0 0,-1 1 1 0 0,0-1 0 0 0,1 1-1 0 0,-1-1 1 0 0,1 1-1 0 0,-1-1 1 0 0,1 1 0 0 0,-1-1-1 0 0,1 1 1 0 0,-1-1 0 0 0,1 0-1 0 0,-1 1 1 0 0,1-1 0 0 0,-1 0-1 0 0,1 0 1 0 0,0 1 0 0 0,-1-1-1 0 0,1 0 1 0 0,0 0 0 0 0,-1 0-1 0 0,1 0 1 0 0,0 0-18 0 0,44 3-81 0 0,85-16-715 0 0,103-26 796 0 0,-104 16-1771 0 0,66-11-14329 0 0,56-23 16100 0 0,-171 33-2580 0 0</inkml:trace>
  <inkml:trace contextRef="#ctx0" brushRef="#br0" timeOffset="7645.423">20180 2139 644 0 0,'18'-5'1115'0'0,"10"-8"4916"0"0,-28 12-5844 0 0,1 1 0 0 0,-1 0 0 0 0,1-1-1 0 0,-1 1 1 0 0,1 0 0 0 0,-1-1 0 0 0,1 1 0 0 0,-1 0-1 0 0,0-1 1 0 0,1 1 0 0 0,-1-1 0 0 0,0 1 0 0 0,1-1-1 0 0,-1 1 1 0 0,0-1 0 0 0,0 1 0 0 0,0-1-1 0 0,1 1 1 0 0,-1-1 0 0 0,0 1 0 0 0,0-1 0 0 0,0 1-1 0 0,0-1 1 0 0,0 1 0 0 0,0-1 0 0 0,0 0-1 0 0,0 1 1 0 0,0-1 0 0 0,0 0-187 0 0,-1 0 118 0 0,0 0 0 0 0,0 0 0 0 0,0-1 0 0 0,-1 1 0 0 0,1 0 0 0 0,0 0 0 0 0,0 0 1 0 0,-1 0-1 0 0,1 0 0 0 0,-1 0 0 0 0,1 1 0 0 0,0-1 0 0 0,-1 0 0 0 0,0 1 0 0 0,1-1 0 0 0,-2 1-118 0 0,-10-4 282 0 0,-1 0 0 0 0,0 1 0 0 0,-1 1 0 0 0,1 0 0 0 0,0 1 0 0 0,-7 1-282 0 0,-89 5 1168 0 0,69-3-746 0 0,-128 11 1987 0 0,-120 27-2409 0 0,-23 19 933 0 0,-61 31 252 0 0,279-62-705 0 0,2 4 0 0 0,-81 40-480 0 0,172-72 2 0 0,-94 50 115 0 0,85-43-112 0 0,0-1-1 0 0,0 1 1 0 0,0 1 0 0 0,1 0-1 0 0,0 0 1 0 0,1 1 0 0 0,-4 5-5 0 0,10-12 0 0 0,1 0 0 0 0,-1 0-1 0 0,1 1 1 0 0,0-1 0 0 0,0 0 0 0 0,0 0 0 0 0,0 1 0 0 0,1-1-1 0 0,-1 0 1 0 0,0 1 0 0 0,1-1 0 0 0,0 1 0 0 0,-1-1 0 0 0,1 0-1 0 0,0 1 1 0 0,0-1 0 0 0,1 1 0 0 0,-1-1 0 0 0,0 1 0 0 0,1-1-1 0 0,0 0 1 0 0,-1 1 0 0 0,1-1 0 0 0,0 0 0 0 0,0 1 0 0 0,0-1-1 0 0,1 0 1 0 0,-1 0 0 0 0,0 0 0 0 0,1 0 0 0 0,0 0 0 0 0,-1 0-1 0 0,1-1 1 0 0,0 1 0 0 0,0 0 0 0 0,2 0 0 0 0,5 6-1 0 0,0-2 0 0 0,1 1 0 0 0,0-1 0 0 0,0-1 1 0 0,0 0-1 0 0,1 0 0 0 0,4 1 1 0 0,40 10-55 0 0,0-3 0 0 0,1-1 0 0 0,1-4 0 0 0,17 0 55 0 0,5 1-231 0 0,59 15 231 0 0,-132-22-67 0 0,0-1 0 0 0,-1 1 1 0 0,1 0-1 0 0,0 0 1 0 0,-1 1-1 0 0,1-1 1 0 0,3 4 66 0 0,-8-5-13 0 0,0-1-1 0 0,-1 1 1 0 0,1-1 0 0 0,0 1 0 0 0,-1-1 0 0 0,1 1 0 0 0,-1 0 0 0 0,1-1 0 0 0,-1 1 0 0 0,1 0-1 0 0,-1 0 1 0 0,0-1 0 0 0,1 1 0 0 0,-1 0 0 0 0,0 0 0 0 0,1 0 0 0 0,-1-1 0 0 0,0 1 0 0 0,0 0-1 0 0,0 0 1 0 0,0 0 0 0 0,0 0 13 0 0,0 1-10 0 0,-1-1 1 0 0,1 1-1 0 0,-1-1 0 0 0,0 1 0 0 0,1-1 0 0 0,-1 0 0 0 0,0 1 1 0 0,0-1-1 0 0,0 0 0 0 0,0 1 0 0 0,0-1 0 0 0,0 0 1 0 0,0 0-1 0 0,-1 0 0 0 0,1 0 0 0 0,-1 1 10 0 0,-12 8-17 0 0,1-1 1 0 0,-1-1-1 0 0,-1 0 1 0 0,0-1-1 0 0,-10 3 17 0 0,-83 27 35 0 0,58-22-11 0 0,-95 31 76 0 0,-93 32 411 0 0,168-52-166 0 0,1 3 1 0 0,-19 14-346 0 0,86-42 4 0 0,-5 2 8 0 0,0 1 0 0 0,0 1 0 0 0,0-1 1 0 0,1 1-1 0 0,0 0 0 0 0,-3 3-12 0 0,8-8 1 0 0,0 1 0 0 0,1 0-1 0 0,-1 0 1 0 0,0 0 0 0 0,1 0 0 0 0,-1 0-1 0 0,1 0 1 0 0,-1-1 0 0 0,1 1 0 0 0,0 0-1 0 0,-1 0 1 0 0,1 1 0 0 0,0-1 0 0 0,-1 0-1 0 0,1 0 1 0 0,0 0 0 0 0,0 0 0 0 0,0 0-1 0 0,0 0 1 0 0,0 0 0 0 0,0 0-1 0 0,1 1 0 0 0,0-1 1 0 0,0 1-1 0 0,-1-1 1 0 0,1 1-1 0 0,0-1 0 0 0,0 0 1 0 0,0 1-1 0 0,0-1 1 0 0,1 0-1 0 0,-1 0 0 0 0,0 0 1 0 0,0 0-1 0 0,1 0 1 0 0,-1 0-1 0 0,1 0 0 0 0,-1 0 1 0 0,1-1-1 0 0,0 1 0 0 0,10 5 4 0 0,0-1-1 0 0,1 0 1 0 0,0-1 0 0 0,0-1-1 0 0,0 0 1 0 0,1-1 0 0 0,3 0-4 0 0,99 5 4 0 0,-104-7-4 0 0,328-5-23 0 0,1-15 23 0 0,23 0-37 0 0,43 14 645 0 0,-239 7-4938 0 0,-84-1-2437 0 0,-6 0-4342 0 0,-101 0 9073 0 0</inkml:trace>
  <inkml:trace contextRef="#ctx0" brushRef="#br0" timeOffset="9202.317">19984 4108 2224 0 0,'0'6'1039'0'0,"0"0"0"0"0,-1 0-1 0 0,0 0 1 0 0,-1 0 0 0 0,1 0-1 0 0,-1-1 1 0 0,0 1 0 0 0,-1-1-1 0 0,1 1 1 0 0,-1-1 0 0 0,0 0 0 0 0,-1 1-1039 0 0,-9 12 2916 0 0,0 0 1 0 0,-13 11-2917 0 0,-5 6 439 0 0,30-33-497 0 0,-16 19 499 0 0,1 0 0 0 0,1 0 0 0 0,-7 17-441 0 0,18-30-392 0 0,0 1 0 0 0,1 0 1 0 0,0 0-1 0 0,0 0 0 0 0,1 1 392 0 0,0-1-1453 0 0,1 0 1 0 0,0 0-1 0 0,1 0 0 0 0,0 0 1 0 0,0 0-1 0 0,1 0 1453 0 0,-1-5-1362 0 0,1 5-1746 0 0,0-3-2025 0 0,-1-6 3333 0 0</inkml:trace>
  <inkml:trace contextRef="#ctx0" brushRef="#br0" timeOffset="8293.739">18172 4244 1816 0 0,'0'1'268'0'0,"0"-1"0"0"0,0 1 0 0 0,0-1 0 0 0,0 1 0 0 0,0-1-1 0 0,0 0 1 0 0,0 1 0 0 0,-1-1 0 0 0,1 1 0 0 0,0-1 0 0 0,0 1 0 0 0,0-1 0 0 0,0 0-1 0 0,-1 1 1 0 0,1-1 0 0 0,0 0 0 0 0,0 1 0 0 0,-1-1 0 0 0,1 0 0 0 0,0 1 0 0 0,0-1-1 0 0,-1 0 1 0 0,1 1 0 0 0,-1-1 0 0 0,1 0 0 0 0,0 0 0 0 0,-1 1 0 0 0,1-1 0 0 0,0 0-1 0 0,-1 0-266 0 0,-16 12 1713 0 0,12-9-957 0 0,-32 26 2017 0 0,2 1-1 0 0,-21 22-2773 0 0,38-33 639 0 0,2 0-1 0 0,0 0 1 0 0,1 2 0 0 0,1 0 0 0 0,-8 15-639 0 0,20-32 23 0 0,0 0-1 0 0,0 0 0 0 0,0 0 0 0 0,0 0 0 0 0,1 0 1 0 0,0 1-1 0 0,0-1 0 0 0,0 0 0 0 0,1 1 1 0 0,-1-1-1 0 0,1 0 0 0 0,0 1 0 0 0,0-1 1 0 0,1 1-1 0 0,-1-1 0 0 0,1 0 0 0 0,0 1 1 0 0,0-1-1 0 0,0 0 0 0 0,1 0 0 0 0,-1 0 1 0 0,1 0-1 0 0,1 2-22 0 0,1-1 4 0 0,0 0-1 0 0,0 0 1 0 0,0-1 0 0 0,1 1-1 0 0,0-1 1 0 0,0 0-1 0 0,0 0 1 0 0,0-1 0 0 0,0 1-1 0 0,1-1 1 0 0,-1 0 0 0 0,1-1-1 0 0,0 1 1 0 0,0-1 0 0 0,0-1-1 0 0,1 1-3 0 0,7 2 43 0 0,1-1 1 0 0,-1-1-1 0 0,1 0 0 0 0,0-1 0 0 0,-1-1 0 0 0,5 0-43 0 0,-4-1-600 0 0,-1-1-1 0 0,1 0 1 0 0,-1-1-1 0 0,0 0 0 0 0,0-1 1 0 0,6-3 600 0 0,-10 3-850 0 0,0-1 1 0 0,-1 1-1 0 0,1-2 0 0 0,-1 1 1 0 0,0-1-1 0 0,0-1 1 0 0,-1 1-1 0 0,0-1 1 0 0,0-1-1 0 0,0 0 0 0 0,-1 0 1 0 0,-1 0-1 0 0,1-1 1 0 0,-1 0-1 0 0,-1 0 1 0 0,1-1-1 0 0,-2 1 0 0 0,1-1 1 0 0,-1 0 849 0 0,8-33-1909 0 0</inkml:trace>
  <inkml:trace contextRef="#ctx0" brushRef="#br0" timeOffset="8612.48">18279 3984 388 0 0,'-5'-1'14618'0'0,"-1"-6"-8728"0"0,6 2-4823 0 0,12 6-1395 0 0,-7 0 84 0 0,31 8-5751 0 0,-1-1 1 0 0,1-2 0 0 0,0-1 5994 0 0,-8-3-2320 0 0</inkml:trace>
  <inkml:trace contextRef="#ctx0" brushRef="#br0" timeOffset="8921.955">18943 4093 1728 0 0,'-9'18'6231'0'0,"8"-17"-5664"0"0,1 0-1 0 0,-1-1 0 0 0,1 1 0 0 0,-1 0 1 0 0,0-1-1 0 0,1 1 0 0 0,-1-1 0 0 0,0 1 1 0 0,1 0-1 0 0,-1-1 0 0 0,0 0 0 0 0,0 1 1 0 0,0-1-1 0 0,0 0 0 0 0,1 1 0 0 0,-1-1 1 0 0,0 0-1 0 0,0 0 0 0 0,0 1 0 0 0,-1-1-566 0 0,36-1 1262 0 0,44 2-1989 0 0,-39 6-3451 0 0,-4 10-3944 0 0,-34-16 7710 0 0,-1-1 260 0 0,1 0-1 0 0,-1 0 1 0 0,0 0-1 0 0,1 1 0 0 0,-1-1 1 0 0,0 0-1 0 0,1 0 1 0 0,-1 0-1 0 0,0 1 0 0 0,1-1 1 0 0,-1 0-1 0 0,0 0 1 0 0,0 1-1 0 0,1-1 1 0 0,-1 0-1 0 0,0 0 0 0 0,0 1 1 0 0,0-1-1 0 0,0 0 1 0 0,1 1-1 0 0,-1-1 0 0 0,0 0 1 0 0,0 1-1 0 0,0-1 1 0 0,0 0-1 0 0,0 1 1 0 0,0-1-1 0 0,0 1 0 0 0,0-1 1 0 0,0 0-1 0 0,0 1 1 0 0,0-1-1 0 0,0 0 0 0 0,0 1 1 0 0,0-1 152 0 0,-4 7-1707 0 0</inkml:trace>
  <inkml:trace contextRef="#ctx0" brushRef="#br0" timeOffset="8922.955">18764 4395 60 0 0,'-10'17'2472'0'0,"1"-4"773"0"0,7-5 347 0 0,4-4 156 0 0,5-2-1192 0 0,7-2-1163 0 0,12-2-749 0 0,8 0-352 0 0,6-2-152 0 0,7 0-164 0 0,6-2-292 0 0,-4-3-540 0 0,7-1-685 0 0,0-3-983 0 0,2-2-664 0 0,5-3-72 0 0,0-1 359 0 0,2-2 601 0 0</inkml:trace>
  <inkml:trace contextRef="#ctx0" brushRef="#br0" timeOffset="-8215.655">1277 285 444 0 0,'1'-19'3640'0'0,"1"0"1"0"0,1 0-1 0 0,3-10-3640 0 0,-4 24 362 0 0,0-1-1 0 0,0 1 1 0 0,1 0 0 0 0,-1-1-1 0 0,1 1 1 0 0,2-2-362 0 0,-2 3 217 0 0,0 0 0 0 0,-1 0 0 0 0,1-1 0 0 0,-1 1 0 0 0,0-1 0 0 0,0 0 0 0 0,-1 1 0 0 0,1-2-217 0 0,-2 4 62 0 0,0 0 0 0 0,0 0 0 0 0,0 0 0 0 0,0 1 0 0 0,-1-1 0 0 0,1 0-1 0 0,0 0 1 0 0,-1 1 0 0 0,1-1 0 0 0,-1 0 0 0 0,0 1 0 0 0,0-1 0 0 0,1 0 0 0 0,-1 1 0 0 0,0-1 0 0 0,0 1 0 0 0,-1-1 0 0 0,1 1 0 0 0,0 0 0 0 0,0 0 0 0 0,-1-1 0 0 0,1 1 0 0 0,0 0 0 0 0,-1 0 0 0 0,1 0 0 0 0,-1 0-62 0 0,-5-3 109 0 0,0 1 0 0 0,-1-1 0 0 0,1 1 0 0 0,-1 1 0 0 0,1-1 1 0 0,-1 1-1 0 0,0 1 0 0 0,0-1 0 0 0,0 1 0 0 0,0 1 1 0 0,-7-1-110 0 0,-20 2 369 0 0,0 1 1 0 0,-3 2-370 0 0,26-3 95 0 0,-51 7 251 0 0,1 4 0 0 0,0 2 0 0 0,1 2-1 0 0,1 4 1 0 0,1 1 0 0 0,-45 25-346 0 0,32-9 211 0 0,1 2 1 0 0,3 4-1 0 0,1 3 0 0 0,2 2 1 0 0,-4 10-212 0 0,24-17 76 0 0,1 2 1 0 0,-1 7-77 0 0,37-42 22 0 0,1 1 0 0 0,-1 0 0 0 0,2 1 0 0 0,-1-1 0 0 0,1 2 0 0 0,1-1 0 0 0,0 0 0 0 0,0 1 0 0 0,1 0 0 0 0,1 0-1 0 0,-1 2-21 0 0,3-8 17 0 0,1-1-1 0 0,-1 1 0 0 0,1-1 1 0 0,0 1-1 0 0,1-1 0 0 0,-1 1 0 0 0,1-1 1 0 0,-1 0-1 0 0,1 1 0 0 0,1-1 0 0 0,-1 0 1 0 0,1 1-1 0 0,-1-1 0 0 0,1 0 1 0 0,0 0-1 0 0,1 0 0 0 0,-1-1 0 0 0,1 1 1 0 0,-1-1-1 0 0,1 1 0 0 0,0-1 0 0 0,0 0 1 0 0,1 0-1 0 0,-1 0 0 0 0,1 0 0 0 0,0-1 1 0 0,0 1-17 0 0,5 3 6 0 0,1-1 0 0 0,-1-1 0 0 0,1 1 0 0 0,1-1 0 0 0,-1-1 1 0 0,0 0-1 0 0,1-1 0 0 0,0 0 0 0 0,10 1-6 0 0,12 0-23 0 0,-1-2 0 0 0,10-2 23 0 0,-39 1-2 0 0,41-3-181 0 0,1-1 0 0 0,25-8 183 0 0,24-2-715 0 0,-94 14 710 0 0,1-1-1 0 0,-1 1 0 0 0,1 0 0 0 0,0 0 0 0 0,-1 0 1 0 0,1 0-1 0 0,0-1 0 0 0,-1 1 0 0 0,1 0 1 0 0,-1 0-1 0 0,1 0 0 0 0,0 0 0 0 0,-1 0 1 0 0,1 1-1 0 0,0-1 0 0 0,-1 0 0 0 0,1 0 0 0 0,0 0 1 0 0,-1 1-1 0 0,1-1 0 0 0,-1 0 0 0 0,1 0 1 0 0,-1 1-1 0 0,1-1 0 0 0,0 0 0 0 0,-1 1 1 0 0,1-1-1 0 0,-1 1 0 0 0,0-1 0 0 0,1 1 0 0 0,0 0 7 0 0,-2 0-17 0 0,1 0 0 0 0,0 0 0 0 0,-1 0 0 0 0,1 1 0 0 0,-1-1 0 0 0,1 0 0 0 0,-1 0 0 0 0,0 0 0 0 0,1 0 0 0 0,-1 0 0 0 0,0 0 0 0 0,0 0 0 0 0,1-1 0 0 0,-1 1 0 0 0,-1 1 16 0 0,-45 35-348 0 0,43-34 340 0 0,-128 84 195 0 0,-30 22 279 0 0,136-89-391 0 0,1 1 0 0 0,1 1-1 0 0,1 1 1 0 0,-17 23-75 0 0,35-41 9 0 0,2 0 0 0 0,-1 0 1 0 0,0 1-1 0 0,1-1 0 0 0,0 1 0 0 0,0 0 0 0 0,1 0 0 0 0,0 0 0 0 0,0 0 0 0 0,0 1 0 0 0,0-1 0 0 0,1 0 0 0 0,0 1 0 0 0,1-1 0 0 0,0 1 0 0 0,0 2-9 0 0,0-4 1 0 0,1-1 0 0 0,0 0-1 0 0,1 0 1 0 0,-1 0-1 0 0,1 1 1 0 0,-1-1-1 0 0,1-1 1 0 0,0 1-1 0 0,1 0 1 0 0,-1 0 0 0 0,1-1-1 0 0,0 1 1 0 0,-1-1-1 0 0,1 0 1 0 0,1 0-1 0 0,-1 0 1 0 0,0 0 0 0 0,1-1-1 0 0,0 1 1 0 0,-1-1-1 0 0,1 0 1 0 0,0 0-1 0 0,0 0 1 0 0,3 0-1 0 0,13 5 0 0 0,1-1 1 0 0,-1 0-1 0 0,1-2 1 0 0,1 0-1 0 0,-1-2 1 0 0,0 0-1 0 0,1-1 1 0 0,-1-1-1 0 0,6-2 0 0 0,48-5-198 0 0,70-16 198 0 0,-143 23-5 0 0,20-4-118 0 0,47-9-2411 0 0,42-13 2534 0 0,-86 18-2151 0 0,0-1 1 0 0,12-7 2150 0 0,-23 9-1985 0 0,1-1 0 0 0,-2-1 1 0 0,1 0-1 0 0,6-6 1985 0 0,5-10-3132 0 0,-7-4 562 0 0</inkml:trace>
  <inkml:trace contextRef="#ctx0" brushRef="#br0" timeOffset="-7923.573">1505 527 580 0 0,'1'0'512'0'0,"0"1"0"0"0,0 0 0 0 0,0-1 0 0 0,0 1 0 0 0,-1 0 0 0 0,1 0 0 0 0,0 0 0 0 0,-1 0 0 0 0,1 0 0 0 0,0 0 0 0 0,-1 0 0 0 0,1 0 0 0 0,-1 0 0 0 0,0 0 0 0 0,1 0 0 0 0,-1 0 0 0 0,0 0 0 0 0,1 0-1 0 0,-1 1 1 0 0,0-1 0 0 0,0 0 0 0 0,0 0 0 0 0,0 0 0 0 0,0 0 0 0 0,-1 0 0 0 0,1 0 0 0 0,0 1 0 0 0,0-1 0 0 0,-1 0 0 0 0,1 0 0 0 0,-1 0 0 0 0,1 0 0 0 0,-1 0 0 0 0,1 0 0 0 0,-1 0 0 0 0,0 1-512 0 0,-5 12-989 0 0,-165 445 2117 0 0,145-385-1076 0 0,-3 23-52 0 0,21-66-473 0 0,2 0-1 0 0,2 0 1 0 0,0 0 0 0 0,2 21 473 0 0,1-48-269 0 0,1 0 1 0 0,0-1-1 0 0,0 1 0 0 0,1 0 1 0 0,-1-1-1 0 0,1 1 0 0 0,0 0 1 0 0,0-1-1 0 0,0 1 0 0 0,0-1 1 0 0,1 0-1 0 0,-1 1 0 0 0,1-1 1 0 0,0 0-1 0 0,0 0 0 0 0,0 0 1 0 0,1 0-1 0 0,-1 0 0 0 0,2 1 269 0 0,-2-3-277 0 0,0 1-1 0 0,1-1 0 0 0,0 0 0 0 0,-1 0 0 0 0,1 0 1 0 0,0 0-1 0 0,0-1 0 0 0,-1 1 0 0 0,1-1 1 0 0,0 1-1 0 0,0-1 0 0 0,0 0 0 0 0,0 0 0 0 0,-1 0 1 0 0,1 0-1 0 0,0-1 0 0 0,0 1 0 0 0,0-1 1 0 0,0 0-1 0 0,-1 0 0 0 0,1 0 0 0 0,0 0 0 0 0,-1 0 1 0 0,1-1-1 0 0,-1 1 278 0 0,35-20-2228 0 0,2-5 300 0 0</inkml:trace>
  <inkml:trace contextRef="#ctx0" brushRef="#br0" timeOffset="-7597.829">2065 774 1268 0 0,'13'-8'1365'0'0,"0"-1"-1"0"0,-1-1 1 0 0,0 0-1 0 0,0 0 1 0 0,5-7-1365 0 0,-15 14 339 0 0,0 1 1 0 0,0-1-1 0 0,0 1 1 0 0,-1-1 0 0 0,1 0-1 0 0,-1 1 1 0 0,1-1 0 0 0,-1 0-1 0 0,0 0 1 0 0,0 0 0 0 0,0 0-1 0 0,-1-1 1 0 0,1 1 0 0 0,0-1-340 0 0,-2 2 89 0 0,1 0 1 0 0,0 0 0 0 0,-1 0 0 0 0,1 0-1 0 0,-1 0 1 0 0,1 0 0 0 0,-1 0-1 0 0,0 0 1 0 0,0 1 0 0 0,0-1-1 0 0,0 0 1 0 0,0 0 0 0 0,-1 1 0 0 0,1-1-1 0 0,0 1 1 0 0,-1-1 0 0 0,1 1-1 0 0,-1-1 1 0 0,1 1 0 0 0,-1 0 0 0 0,0 0-1 0 0,0 0 1 0 0,1 0 0 0 0,-1 0-90 0 0,-5-3 57 0 0,-1 1 1 0 0,1 1 0 0 0,-1-1 0 0 0,1 1 0 0 0,-1 0-1 0 0,0 1 1 0 0,1 0 0 0 0,-1 0 0 0 0,0 1 0 0 0,0 0-1 0 0,0 0 1 0 0,0 1 0 0 0,1 0 0 0 0,-1 0 0 0 0,0 1-1 0 0,-7 2-57 0 0,-6 2 406 0 0,1 1-1 0 0,0 1 1 0 0,0 1-1 0 0,1 1 1 0 0,-12 8-406 0 0,14-7 235 0 0,1 0 0 0 0,1 0 0 0 0,0 2 0 0 0,1 0 0 0 0,0 1 0 0 0,0 2-235 0 0,10-12 15 0 0,0 1 0 0 0,0-1-1 0 0,0 1 1 0 0,1 0-1 0 0,0 1 1 0 0,0-1 0 0 0,0 1-1 0 0,1-1 1 0 0,-1 1 0 0 0,1 0-1 0 0,1 0 1 0 0,-1-1-1 0 0,1 1 1 0 0,0 1 0 0 0,0-1-1 0 0,1 0 1 0 0,0 0 0 0 0,0 0-1 0 0,0 0 1 0 0,1 0-1 0 0,0 1-14 0 0,0-3 2 0 0,0-1-1 0 0,1 0 0 0 0,-1 1 0 0 0,1-1 0 0 0,-1 0 0 0 0,1 0 0 0 0,0 0 0 0 0,0 0 0 0 0,0-1 0 0 0,1 1 1 0 0,-1 0-1 0 0,1-1 0 0 0,-1 1 0 0 0,1-1 0 0 0,0 0 0 0 0,2 1-1 0 0,0 0 3 0 0,1 0 0 0 0,0-1 0 0 0,-1 0 0 0 0,1 0 0 0 0,0 0-1 0 0,0-1 1 0 0,0 1 0 0 0,0-2 0 0 0,4 1-3 0 0,4 0-33 0 0,1-1-1 0 0,-1-1 0 0 0,1-1 0 0 0,-1 0 1 0 0,1 0-1 0 0,-1-2 0 0 0,13-4 34 0 0,-14 3-252 0 0,1-1-1 0 0,-1 0 0 0 0,0-2 0 0 0,-1 1 0 0 0,1-1 0 0 0,-1-1 0 0 0,-1 0 0 0 0,0-1 1 0 0,0 0-1 0 0,-1 0 0 0 0,0-1 0 0 0,-1-1 0 0 0,0 0 0 0 0,-1 0 0 0 0,-1 0 0 0 0,0-1 1 0 0,0 0-1 0 0,-1-1 0 0 0,-1 0 0 0 0,0 0 0 0 0,-1 0 0 0 0,0 0 0 0 0,-1 0 0 0 0,-1-1 1 0 0,0-6 252 0 0,-2 19 63 0 0,1 0 0 0 0,-1 0 1 0 0,0-1-1 0 0,1 1 1 0 0,-1 0-1 0 0,0 0 1 0 0,-1-1-1 0 0,1 1 1 0 0,0 0-1 0 0,-1 0 0 0 0,1-1 1 0 0,-1 1-1 0 0,0 0 1 0 0,1 0-1 0 0,-1 0 1 0 0,0 0-1 0 0,0 0 1 0 0,-1 0-1 0 0,1 0 0 0 0,0 0 1 0 0,-1 1-1 0 0,1-1 1 0 0,-1 0-1 0 0,1 1 1 0 0,-1-1-1 0 0,0 1 1 0 0,0 0-1 0 0,1-1 0 0 0,-3 0-63 0 0,1 2 70 0 0,0-1-1 0 0,0 1 1 0 0,1 0-1 0 0,-1 0 0 0 0,0 0 1 0 0,0 0-1 0 0,0 0 0 0 0,1 0 1 0 0,-1 1-1 0 0,0 0 0 0 0,0-1 1 0 0,1 1-1 0 0,-1 0 0 0 0,1 1 1 0 0,-1-1-1 0 0,1 0 0 0 0,-1 1 1 0 0,1-1-1 0 0,-1 1 0 0 0,1 0 1 0 0,0-1-1 0 0,0 1 0 0 0,0 0 1 0 0,0 1-70 0 0,-12 11 136 0 0,1 1 0 0 0,0 1 1 0 0,1 0-1 0 0,1 1 0 0 0,-6 12-136 0 0,-44 96 516 0 0,18-35-95 0 0,-81 168 411 0 0,98-202-857 0 0,-4-2 0 0 0,-1-2 0 0 0,-3-1 0 0 0,-2-1 0 0 0,-25 26 25 0 0,55-70-158 0 0,0 0 0 0 0,0 0 0 0 0,0-1 0 0 0,-1 0 0 0 0,0 0 0 0 0,0 0 0 0 0,-1-1 158 0 0,7-3-131 0 0,0 0 1 0 0,-1-1-1 0 0,1 1 0 0 0,-1-1 0 0 0,1 1 0 0 0,-1-1 0 0 0,1 1 1 0 0,-1-1-1 0 0,1 0 0 0 0,-1 0 0 0 0,1 0 0 0 0,-1 0 0 0 0,1 0 1 0 0,-1 0-1 0 0,1 0 0 0 0,-1-1 0 0 0,1 1 0 0 0,-1 0 0 0 0,1-1 0 0 0,-1 1 1 0 0,1-1-1 0 0,0 0 0 0 0,-1 1 0 0 0,1-1 0 0 0,0 0 0 0 0,-1 0 1 0 0,1 0-1 0 0,0 0 0 0 0,0 0 0 0 0,0 0 0 0 0,0 0 0 0 0,0 0 1 0 0,0 0-1 0 0,0-1 0 0 0,0 1 0 0 0,0 0 0 0 0,1-1 0 0 0,-1 1 0 0 0,0 0 1 0 0,1-1-1 0 0,-1 0 131 0 0,-1-6-682 0 0,0 1 1 0 0,0-1-1 0 0,0 1 1 0 0,1-1-1 0 0,0 0 1 0 0,1 0-1 0 0,-1 1 1 0 0,2-1 0 0 0,-1-2 681 0 0,10-72-3779 0 0,1 22 1937 0 0</inkml:trace>
  <inkml:trace contextRef="#ctx0" brushRef="#br0" timeOffset="-7048.568">2367 873 516 0 0,'8'-1'8045'0'0,"3"-1"-4110"0"0,29-13-3814 0 0,-24 9 479 0 0,4-1-485 0 0,1-2 0 0 0,-1 0 0 0 0,0-1 1 0 0,-1-1-1 0 0,16-12-115 0 0,-28 18-24 0 0,0 0 1 0 0,-1 0-1 0 0,1-1 1 0 0,-1 0-1 0 0,0-1 1 0 0,-1 1-1 0 0,1-1 1 0 0,-1 0-1 0 0,-1-1 1 0 0,1 1-1 0 0,-1-1 1 0 0,-1 0-1 0 0,1 0 1 0 0,-1 0-1 0 0,-1 0 1 0 0,1-2 23 0 0,-3 9-26 0 0,1 0 0 0 0,-1 0 0 0 0,0-1 1 0 0,0 1-1 0 0,0-1 0 0 0,0 1 0 0 0,0 0 1 0 0,0-1-1 0 0,0 1 0 0 0,0 0 0 0 0,0-1 1 0 0,0 1-1 0 0,-1 0 0 0 0,1-1 0 0 0,-1 1 1 0 0,1 0-1 0 0,-1 0 0 0 0,1-1 0 0 0,-1 1 1 0 0,0 0-1 0 0,0 0 0 0 0,1 0 0 0 0,-1 0 1 0 0,0 0-1 0 0,0 0 0 0 0,0 0 0 0 0,0 0 1 0 0,0 0-1 0 0,0 1 0 0 0,-1-1 0 0 0,1 0 1 0 0,0 1-1 0 0,0-1 0 0 0,0 0 0 0 0,-1 1 1 0 0,1 0-1 0 0,0-1 0 0 0,-1 1 0 0 0,1 0 1 0 0,0-1-1 0 0,-1 1 0 0 0,1 0 0 0 0,0 0 1 0 0,-1 0-1 0 0,1 1 0 0 0,0-1 0 0 0,-1 0 1 0 0,1 0 25 0 0,-9 1-54 0 0,1 0 1 0 0,0 1 0 0 0,0 0-1 0 0,0 0 1 0 0,0 1-1 0 0,-4 2 54 0 0,-14 7 415 0 0,1 1-1 0 0,0 1 0 0 0,1 1 0 0 0,0 2 1 0 0,1 0-1 0 0,1 2 0 0 0,1 1 0 0 0,0 0 0 0 0,2 2 1 0 0,0 0-1 0 0,2 1 0 0 0,0 1 0 0 0,2 0 0 0 0,1 2 1 0 0,-3 7-415 0 0,13-24 96 0 0,1 1 0 0 0,0 0 1 0 0,1 0-1 0 0,0 1 0 0 0,1-1 1 0 0,0 1-1 0 0,0-1 0 0 0,1 1 1 0 0,1-1-1 0 0,-1 1 0 0 0,2 3-96 0 0,-1-9 8 0 0,1-1 1 0 0,0 0-1 0 0,0 1 0 0 0,0-1 1 0 0,1 0-1 0 0,-1 0 0 0 0,1 0 1 0 0,0 0-1 0 0,0 0 0 0 0,1 0 0 0 0,-1 0 1 0 0,1-1-1 0 0,0 1 0 0 0,0-1 1 0 0,0 0-1 0 0,0 0 0 0 0,0 0 0 0 0,1 0 1 0 0,-1 0-1 0 0,1-1 0 0 0,0 1 1 0 0,0-1-1 0 0,0 0 0 0 0,0-1 1 0 0,0 1-1 0 0,0-1 0 0 0,4 2-8 0 0,4-1 9 0 0,0 0 0 0 0,-1-1 0 0 0,1 0 1 0 0,0 0-1 0 0,0-1 0 0 0,0-1 0 0 0,-1 0 0 0 0,1-1 0 0 0,0 0 0 0 0,-1-1 0 0 0,12-3-9 0 0,19-9 7 0 0,-1-1-1 0 0,20-13-6 0 0,-49 24 1 0 0,33-17-70 0 0,-1-1 1 0 0,-1-3-1 0 0,-1-1 0 0 0,-1-2 0 0 0,-1-2 1 0 0,-2-1-1 0 0,-1-2 0 0 0,-2-2 0 0 0,11-16 69 0 0,13-25-342 0 0,25-29 54 0 0,-83 105 291 0 0,-1 1 0 0 0,0-1-1 0 0,0 1 1 0 0,1-1-1 0 0,-1 1 1 0 0,0-1-1 0 0,1 1 1 0 0,-1-1 0 0 0,1 1-1 0 0,-1-1 1 0 0,1 1-1 0 0,-1-1 1 0 0,1 1 0 0 0,-1 0-1 0 0,1-1 1 0 0,-1 1-1 0 0,1 0 1 0 0,-1 0 0 0 0,1-1-1 0 0,-1 1 1 0 0,1 0-1 0 0,0 0 1 0 0,-1 0 0 0 0,1-1-1 0 0,-1 1 1 0 0,1 0-1 0 0,0 0 1 0 0,-1 0 0 0 0,1 0-1 0 0,0 0 1 0 0,-1 0-1 0 0,1 1-2 0 0,0 18 207 0 0,-14 35 224 0 0,12-51-410 0 0,-13 45 48 0 0,-9 25 325 0 0,4 1 1 0 0,1 15-395 0 0,15-67-295 0 0,0 1 0 0 0,1-1 0 0 0,1 1 0 0 0,2 0 0 0 0,0 0 1 0 0,1-1-1 0 0,1 1 0 0 0,2-1 0 0 0,3 13 295 0 0,-6-31-630 0 0,-1 0 0 0 0,0 0 0 0 0,1 0 0 0 0,0 0 0 0 0,0 0 0 0 0,0 0 0 0 0,2 1 630 0 0,-4-5-171 0 0,1 1-1 0 0,-1 0 1 0 0,1-1-1 0 0,-1 0 1 0 0,1 1-1 0 0,0-1 1 0 0,-1 1-1 0 0,1-1 1 0 0,0 0-1 0 0,-1 1 1 0 0,1-1-1 0 0,0 0 1 0 0,0 1-1 0 0,-1-1 1 0 0,1 0-1 0 0,0 0 1 0 0,-1 0-1 0 0,1 0 1 0 0,0 0-1 0 0,0 0 1 0 0,-1 0-1 0 0,1 0 1 0 0,0 0-1 0 0,0 0 1 0 0,-1 0-1 0 0,1-1 1 0 0,0 1-1 0 0,0 0 1 0 0,-1 0-1 0 0,1-1 1 0 0,0 1-1 0 0,-1 0 1 0 0,1-1-1 0 0,0 1 1 0 0,-1-1-1 0 0,1 1 1 0 0,-1-1-1 0 0,1 1 1 0 0,-1-1-1 0 0,1 1 1 0 0,-1-1-1 0 0,1 0 1 0 0,-1 1-1 0 0,0-1 1 0 0,1 0-1 0 0,-1 1 172 0 0,14-19-2319 0 0,0-5 461 0 0</inkml:trace>
  <inkml:trace contextRef="#ctx0" brushRef="#br0" timeOffset="-6720.993">3584 690 1092 0 0,'1'8'1092'0'0,"0"0"0"0"0,-1 0 0 0 0,0-1 0 0 0,0 1 0 0 0,-1 0 1 0 0,0 0-1 0 0,0 0 0 0 0,-1-1 0 0 0,0 1 0 0 0,-2 4-1092 0 0,-3 6 2198 0 0,-2 1 1 0 0,-1-1-1 0 0,-4 6-2198 0 0,10-17-118 0 0,-12 18 593 0 0,-24 47 543 0 0,37-66-933 0 0,0 0 0 0 0,0 0 0 0 0,1 0 0 0 0,0 0 0 0 0,1 1 0 0 0,-1-1 1 0 0,1 1-1 0 0,0-1 0 0 0,1 1 0 0 0,0 2-85 0 0,0-6 10 0 0,1-1 0 0 0,0 0 1 0 0,0 1-1 0 0,0-1 0 0 0,0 0 0 0 0,0 0 1 0 0,0 0-1 0 0,0 0 0 0 0,1 0 0 0 0,-1 0 0 0 0,1 0 1 0 0,0-1-1 0 0,-1 1 0 0 0,1-1 0 0 0,0 1 1 0 0,0-1-1 0 0,0 1 0 0 0,0-1 0 0 0,0 0 1 0 0,0 0-1 0 0,1 0 0 0 0,-1 0 0 0 0,0 0 1 0 0,0-1-1 0 0,1 1 0 0 0,-1-1 0 0 0,0 1 0 0 0,1-1 1 0 0,-1 0-1 0 0,1 0-10 0 0,9 2 20 0 0,0-1 0 0 0,0-1 0 0 0,0 0 0 0 0,0 0 0 0 0,4-2-20 0 0,15-3-308 0 0,0-1 0 0 0,-1-2 0 0 0,0-1 0 0 0,0-1 0 0 0,-1-2 0 0 0,0-1 0 0 0,-1-1 0 0 0,-1-1 0 0 0,0-2 0 0 0,-1-1 0 0 0,-1 0 0 0 0,0-2 0 0 0,3-6 308 0 0,10-11-968 0 0,-2-1 0 0 0,-2-1 0 0 0,-2-2 0 0 0,-2-2 0 0 0,-1-1 1 0 0,-2-1-1 0 0,11-28 968 0 0,-37 71-12 0 0,7-14-97 0 0,0 0 0 0 0,-1-1 0 0 0,-1 0 1 0 0,0 0-1 0 0,-1-1 0 0 0,1-10 109 0 0,-6 28-86 0 0,0-1 1 0 0,0 0-1 0 0,0 0 0 0 0,0 1 1 0 0,0-1-1 0 0,0 0 1 0 0,0 0-1 0 0,0 1 0 0 0,0-1 1 0 0,-1 0-1 0 0,1 1 1 0 0,0-1-1 0 0,-1 0 0 0 0,1 1 1 0 0,0-1-1 0 0,-1 0 1 0 0,1 1-1 0 0,0-1 0 0 0,-1 0 1 0 0,1 1-1 0 0,-1-1 0 0 0,1 1 1 0 0,-1-1 85 0 0,-10-2-5363 0 0,10 3 3778 0 0</inkml:trace>
  <inkml:trace contextRef="#ctx0" brushRef="#br0" timeOffset="-6361.137">4835 428 704 0 0,'-1'5'503'0'0,"-1"-1"-1"0"0,1 1 1 0 0,-1 0-1 0 0,0-1 1 0 0,0 0-1 0 0,-1 1 1 0 0,1-1 0 0 0,-1 0-1 0 0,0 0 1 0 0,0 0-1 0 0,0-1 1 0 0,-1 1-1 0 0,1-1 1 0 0,-1 0 0 0 0,0 0-1 0 0,-1 1-502 0 0,-12 7 1309 0 0,0 0 0 0 0,-1-1 0 0 0,-8 3-1309 0 0,-10 5 252 0 0,-45 25 498 0 0,0 1 2554 0 0,0 3-3304 0 0,58-32 641 0 0,1 1-1 0 0,0 1 1 0 0,2 1-1 0 0,0 0 1 0 0,-11 14-641 0 0,27-28 41 0 0,1 1 0 0 0,0-1 0 0 0,-1 1 0 0 0,1 0 0 0 0,1 0 1 0 0,-1 0-1 0 0,1 0 0 0 0,-2 5-41 0 0,4-9 3 0 0,-1 0 0 0 0,1 1 0 0 0,0-1 1 0 0,0 0-1 0 0,0 0 0 0 0,0 1 0 0 0,0-1 0 0 0,0 0 0 0 0,0 1 1 0 0,0-1-1 0 0,0 0 0 0 0,1 0 0 0 0,-1 1 0 0 0,0-1 0 0 0,1 0 1 0 0,-1 0-1 0 0,1 0 0 0 0,0 0 0 0 0,-1 1 0 0 0,1-1 0 0 0,0 0 1 0 0,-1 0-1 0 0,1 0 0 0 0,0 0 0 0 0,0-1 0 0 0,0 1 0 0 0,0 0 1 0 0,0 0-1 0 0,0 0 0 0 0,0-1 0 0 0,0 1 0 0 0,0-1 0 0 0,1 1 1 0 0,-1-1-1 0 0,0 1 0 0 0,0-1 0 0 0,0 1 0 0 0,1-1 0 0 0,-1 0 1 0 0,1 0-4 0 0,8 2-3 0 0,0-1 1 0 0,0 0 0 0 0,0-1 0 0 0,1 0 0 0 0,-1 0-1 0 0,0-1 1 0 0,0-1 0 0 0,0 1 0 0 0,0-2 0 0 0,0 1-1 0 0,2-3 3 0 0,19-5-322 0 0,-1-2-1 0 0,27-15 323 0 0,-23 8-639 0 0,0-2-1 0 0,-1 0 0 0 0,-2-3 1 0 0,0 0-1 0 0,-2-2 0 0 0,0-2 1 0 0,-2 0-1 0 0,-1-2 1 0 0,1-5 639 0 0,-25 33 7 0 0,-1 1-1 0 0,1-1 1 0 0,-1-1 0 0 0,0 1 0 0 0,0 0 0 0 0,0 0 0 0 0,0 0 0 0 0,0-1 0 0 0,-1 1 0 0 0,1-1-7 0 0,-5-2 442 0 0,-10 11 79 0 0,-12 11 237 0 0,2 2-1 0 0,0 1 0 0 0,1 0 0 0 0,-15 19-757 0 0,-18 23 1420 0 0,-3 12-1420 0 0,54-68 33 0 0,-14 18 73 0 0,2 0-1 0 0,-3 7-105 0 0,16-25-2 0 0,0 0-1 0 0,1 1 0 0 0,0-1 0 0 0,1 1 1 0 0,-1-1-1 0 0,1 1 0 0 0,0 0 1 0 0,1 0-1 0 0,0 0 0 0 0,0 0 1 0 0,0 0-1 0 0,1 1 3 0 0,0-7-81 0 0,0 1 0 0 0,0-1 1 0 0,0 0-1 0 0,0 1 0 0 0,0-1 1 0 0,0 0-1 0 0,0 0 0 0 0,1 1 1 0 0,-1-1-1 0 0,0 0 0 0 0,1 1 0 0 0,-1-1 1 0 0,1 0-1 0 0,-1 0 0 0 0,1 0 1 0 0,0 0-1 0 0,0 0 0 0 0,-1 1 1 0 0,1-1-1 0 0,0 0 0 0 0,0-1 1 0 0,0 1-1 0 0,0 0 0 0 0,0 0 0 0 0,0 0 1 0 0,0-1-1 0 0,1 1 0 0 0,-1 0 1 0 0,0-1-1 0 0,0 1 0 0 0,0-1 1 0 0,1 1-1 0 0,-1-1 0 0 0,0 0 0 0 0,1 0 1 0 0,-1 1-1 0 0,0-1 0 0 0,1 0 1 0 0,-1 0-1 0 0,0 0 0 0 0,1 0 1 0 0,-1-1-1 0 0,0 1 0 0 0,0 0 1 0 0,1-1-1 0 0,0 1 81 0 0,5-2-880 0 0,0-1 0 0 0,0 0-1 0 0,0 0 1 0 0,0 0 0 0 0,-1-1 0 0 0,0 0 0 0 0,6-4 880 0 0,10-10-3174 0 0,0-1 0 0 0,13-16 3174 0 0,11-15-2459 0 0</inkml:trace>
  <inkml:trace contextRef="#ctx0" brushRef="#br0" timeOffset="-6044.046">5382 0 2508 0 0,'2'11'1373'0'0,"-2"0"-1"0"0,0 0 0 0 0,0 0 0 0 0,-1 0 1 0 0,0 0-1 0 0,-1 0 0 0 0,0-1 1 0 0,-1 1-1 0 0,0 0 0 0 0,-2 2-1372 0 0,-10 24 2039 0 0,-1-1 0 0 0,-7 8-2039 0 0,6-10-92 0 0,-83 148 807 0 0,-2 4-442 0 0,80-140-885 0 0,1 0 0 0 0,3 2-1 0 0,0 7 613 0 0,17-50-258 0 0,-11 47-2321 0 0,12-49 2076 0 0,0 0 0 0 0,0 0 0 0 0,0 1 0 0 0,0-1 0 0 0,1 0 1 0 0,-1 0-1 0 0,1 0 0 0 0,0 0 0 0 0,0 2 503 0 0,-1-5-177 0 0,1 1-1 0 0,-1 0 1 0 0,0-1-1 0 0,1 1 1 0 0,-1 0-1 0 0,1-1 1 0 0,-1 1-1 0 0,0-1 1 0 0,1 1-1 0 0,-1 0 1 0 0,1-1-1 0 0,0 1 1 0 0,-1-1-1 0 0,1 0 1 0 0,-1 1-1 0 0,1-1 1 0 0,0 1-1 0 0,-1-1 1 0 0,1 0-1 0 0,0 0 1 0 0,-1 1-1 0 0,1-1 1 0 0,0 0-1 0 0,0 0 1 0 0,-1 0-1 0 0,1 0 1 0 0,0 0-1 0 0,0 0 1 0 0,-1 0-1 0 0,1 0 1 0 0,0 0-1 0 0,0 0 1 0 0,0 0 177 0 0,24-11-3293 0 0,0-7 1270 0 0</inkml:trace>
  <inkml:trace contextRef="#ctx0" brushRef="#br0" timeOffset="-5685.911">5387 621 112 0 0,'-2'3'1242'0'0,"0"1"0"0"0,-1-1 0 0 0,1 0-1 0 0,-1 0 1 0 0,0 0 0 0 0,0 0 0 0 0,0-1 0 0 0,-3 3-1242 0 0,-30 17 6033 0 0,-2 2-3793 0 0,27-15-1828 0 0,-12 10 563 0 0,0 0 0 0 0,-9 12-975 0 0,27-26 82 0 0,1 0 1 0 0,-1 0 0 0 0,1 1-1 0 0,0 0 1 0 0,0 0 0 0 0,0 0-1 0 0,1 0 1 0 0,0 1-1 0 0,0-1 1 0 0,1 1 0 0 0,0 0-1 0 0,0 0 1 0 0,0 0-83 0 0,2-5 7 0 0,0 0 1 0 0,0 0-1 0 0,0 0 1 0 0,0 0-1 0 0,0 0 0 0 0,0 0 1 0 0,0 0-1 0 0,1 0 0 0 0,-1 0 1 0 0,1 0-1 0 0,0 0 1 0 0,-1 0-1 0 0,1 0 0 0 0,0 0 1 0 0,0-1-1 0 0,0 1 0 0 0,0 0 1 0 0,0 0-1 0 0,1-1 1 0 0,-1 1-1 0 0,1 0-7 0 0,1 0 4 0 0,1 1 0 0 0,-1-1 0 0 0,1 0 0 0 0,-1 0 0 0 0,1 0 1 0 0,0 0-1 0 0,-1-1 0 0 0,1 1 0 0 0,0-1 0 0 0,3 1-4 0 0,7 0-16 0 0,-1 0 1 0 0,0-1-1 0 0,1 0 0 0 0,-1-1 1 0 0,1-1-1 0 0,4 0 16 0 0,6-2-321 0 0,-1-2 0 0 0,0 0 1 0 0,0-1-1 0 0,0-1 0 0 0,-1-1 0 0 0,0-1 0 0 0,13-9 321 0 0,-17 8-774 0 0,-1 0 0 0 0,-1-1 1 0 0,0-1-1 0 0,-1-1 0 0 0,0 0 0 0 0,-1-1 0 0 0,0-1 0 0 0,-1 0 0 0 0,3-5 774 0 0,-5 5-563 0 0,-8 12 559 0 0,0-1 0 0 0,0 1 0 0 0,0-1 0 0 0,0 0 0 0 0,-1 0 1 0 0,1 0-1 0 0,-1 0 0 0 0,0-1 0 0 0,0 1 0 0 0,-1 0 0 0 0,1-1 1 0 0,-1 0-1 0 0,0-1 4 0 0,-16 25 3816 0 0,13-16-3535 0 0,0 1-1 0 0,0 0 1 0 0,0 0-1 0 0,1-1 1 0 0,0 2-1 0 0,-1-1 1 0 0,1 0-1 0 0,1 0 1 0 0,-1 0-1 0 0,1 0 1 0 0,-1 0-1 0 0,1 1 1 0 0,1-1-1 0 0,-1 0 1 0 0,0 0 0 0 0,1 2-281 0 0,0-4 32 0 0,0 0 0 0 0,0 1 1 0 0,0-1-1 0 0,1 0 0 0 0,-1 0 1 0 0,0 1-1 0 0,1-1 1 0 0,-1 0-1 0 0,1-1 0 0 0,0 1 1 0 0,0 0-1 0 0,0 0 1 0 0,0-1-1 0 0,0 1 0 0 0,0-1 1 0 0,0 0-1 0 0,0 1 0 0 0,0-1 1 0 0,1 0-1 0 0,-1 0 1 0 0,1-1-1 0 0,-1 1 0 0 0,0 0 1 0 0,1-1-1 0 0,-1 1 1 0 0,1-1-1 0 0,-1 0 0 0 0,2 0-32 0 0,11 0 22 0 0,-1 0-1 0 0,1-1 0 0 0,-1 0 1 0 0,1-1-1 0 0,-1-1 1 0 0,0-1-1 0 0,0 0 0 0 0,11-5-21 0 0,11-5-25 0 0,0-2 0 0 0,23-15 25 0 0,-45 23-33 0 0,0-1-1 0 0,-1 0 1 0 0,0-1-1 0 0,-1-1 1 0 0,1 1-1 0 0,-2-2 1 0 0,4-4 33 0 0,-14 14-9 0 0,1 1 0 0 0,-1-1-1 0 0,0 0 1 0 0,0 0 0 0 0,0 0 0 0 0,0 0-1 0 0,0-1 1 0 0,0 1 0 0 0,0 0 0 0 0,-1 0 0 0 0,1 0-1 0 0,-1-1 1 0 0,1 1 0 0 0,-1-2 9 0 0,0 2-6 0 0,-1 1 0 0 0,1 0 1 0 0,0-1-1 0 0,-1 1 0 0 0,1-1 0 0 0,-1 1 0 0 0,0 0 1 0 0,1 0-1 0 0,-1-1 0 0 0,0 1 0 0 0,0 0 0 0 0,0 0 1 0 0,1 0-1 0 0,-1 0 0 0 0,-1 0 0 0 0,1 0 0 0 0,0 0 1 0 0,0 0-1 0 0,0 0 0 0 0,0 0 0 0 0,-1 1 0 0 0,1-1 1 0 0,0 0-1 0 0,-1 1 0 0 0,1-1 6 0 0,-9-3-16 0 0,0 1 1 0 0,0-1 0 0 0,-1 2-1 0 0,1-1 1 0 0,-1 2-1 0 0,1-1 1 0 0,-1 1-1 0 0,0 1 1 0 0,-3 0 15 0 0,-6 1 42 0 0,1 1 0 0 0,-1 1 0 0 0,1 0 0 0 0,0 2 0 0 0,-5 2-42 0 0,-2 1 125 0 0,1 2 0 0 0,1 0 0 0 0,0 2 0 0 0,1 0 0 0 0,0 2 1 0 0,1 0-1 0 0,0 2 0 0 0,-3 4-125 0 0,12-9 79 0 0,1 1-1 0 0,0 1 1 0 0,1 0-1 0 0,0 0 1 0 0,1 1 0 0 0,0 1-1 0 0,1-1 1 0 0,-3 10-79 0 0,10-19 8 0 0,-1 0 1 0 0,1 0-1 0 0,0 0 0 0 0,1 0 1 0 0,-1 0-1 0 0,1 1 0 0 0,0-1 1 0 0,0 1-1 0 0,1-1 0 0 0,-1 1 1 0 0,1-1-1 0 0,1 1 1 0 0,-1-1-1 0 0,1 1 0 0 0,0-1 1 0 0,0 0-1 0 0,0 1 0 0 0,1-1 1 0 0,0 0-1 0 0,0 0 0 0 0,0 0 1 0 0,0 0-1 0 0,1 0 0 0 0,0 0 1 0 0,0-1-1 0 0,1 1 0 0 0,-1-1 1 0 0,1 1-9 0 0,5 2-11 0 0,1 1 0 0 0,0-1 0 0 0,-1 0-1 0 0,2-1 1 0 0,-1 0 0 0 0,1-1 0 0 0,0 0 0 0 0,0-1 0 0 0,1 0 0 0 0,-1 0 0 0 0,1-2 0 0 0,9 2 11 0 0,19 2-360 0 0,-1-2 0 0 0,1-2-1 0 0,9-2 361 0 0,11-1-2324 0 0,-1-4-1 0 0,29-6 2325 0 0,-72 9-496 0 0,25-4-1765 0 0,-1-1 1 0 0,0-1 0 0 0,-1-3 0 0 0,0-1 0 0 0,-1-2 0 0 0,34-18 2260 0 0,-10-1-2225 0 0</inkml:trace>
  <inkml:trace contextRef="#ctx0" brushRef="#br0" timeOffset="-5371.455">6911 376 84 0 0,'-11'9'1671'0'0,"-24"20"7994"0"0,36-29-9546 0 0,-1 0 0 0 0,0 0-1 0 0,0 0 1 0 0,0 0-1 0 0,0 0 1 0 0,0 0-1 0 0,0 0 1 0 0,0 0-1 0 0,0 0 1 0 0,0 0 0 0 0,0 0-1 0 0,0 0 1 0 0,0 0-1 0 0,1 0 1 0 0,-1 0-1 0 0,0 0 1 0 0,0 0 0 0 0,0 0-1 0 0,0 1 1 0 0,0-1-1 0 0,0 0 1 0 0,0 0-1 0 0,0 0 1 0 0,0 0-1 0 0,0 0 1 0 0,0 0 0 0 0,0 0-1 0 0,0 0 1 0 0,0 0-1 0 0,0 0 1 0 0,0 0-1 0 0,0 0 1 0 0,1 0 0 0 0,-1 0-1 0 0,0 0 1 0 0,0 0-1 0 0,0 1 1 0 0,0-1-1 0 0,0 0 1 0 0,0 0-1 0 0,0 0 1 0 0,0 0 0 0 0,0 0-1 0 0,0 0 1 0 0,0 0-1 0 0,0 0 1 0 0,0 0-1 0 0,0 0 1 0 0,0 0 0 0 0,0 0-1 0 0,0 0 1 0 0,0 1-1 0 0,0-1 1 0 0,-1 0-1 0 0,1 0 1 0 0,0 0 0 0 0,0 0-1 0 0,0 0 1 0 0,0 0-1 0 0,0 0 1 0 0,0 0-1 0 0,0 0 1 0 0,0 0-1 0 0,0 0 1 0 0,0 0-119 0 0,12 1 1930 0 0,18-2-1742 0 0,292-42 622 0 0,-105 11-597 0 0,367-18 219 0 0,-321 31-2326 0 0,-2-6-4469 0 0,-246 23 5660 0 0,10 0-1334 0 0,-1-1 0 0 0,1-1 0 0 0,-1-1-1 0 0,0-2 1 0 0,18-7 2037 0 0,-11-2-2578 0 0</inkml:trace>
  <inkml:trace contextRef="#ctx0" brushRef="#br0" timeOffset="-5058.45">7871 204 1340 0 0,'-98'81'5774'0'0,"-9"7"7254"0"0,-23 31-13028 0 0,92-80 3534 0 0,-28 38-3534 0 0,42-44-233 0 0,1 0 0 0 0,-16 33 233 0 0,26-41-44 0 0,0 0 1 0 0,2 1-1 0 0,1 0 0 0 0,2 0 1 0 0,0 1-1 0 0,2 0 1 0 0,0 0-1 0 0,1 14 44 0 0,4-27-383 0 0,1 1 0 0 0,0 0 1 0 0,1-1-1 0 0,1 1 0 0 0,0-1 0 0 0,1 1 1 0 0,3 8 382 0 0,-1-10-810 0 0,0-1 1 0 0,0 0-1 0 0,1-1 1 0 0,0 1-1 0 0,1-1 1 0 0,0 0-1 0 0,1-1 1 0 0,0 1 0 0 0,3 1 809 0 0,-3-4-1010 0 0,0 0 0 0 0,1-1 0 0 0,0 0 0 0 0,0-1 0 0 0,0 1 0 0 0,1-2 0 0 0,0 1 0 0 0,0-2 0 0 0,0 1 1 0 0,7 1 1009 0 0,23 4-2254 0 0</inkml:trace>
  <inkml:trace contextRef="#ctx0" brushRef="#br0" timeOffset="-4714.763">8060 1292 128 0 0,'1'-2'762'0'0,"1"1"-1"0"0,0-1 0 0 0,0 0 1 0 0,-1 1-1 0 0,0-1 1 0 0,1 0-1 0 0,-1 0 1 0 0,0 0-1 0 0,0 0 1 0 0,0-1-1 0 0,0 1 1 0 0,0 0-1 0 0,0 0 1 0 0,0-1-762 0 0,7-38 6281 0 0,1 3-3603 0 0,-3 24-2537 0 0,1 1-1 0 0,1 0 0 0 0,-1 1 0 0 0,2 0 0 0 0,0 0 0 0 0,0 1 0 0 0,1 0 0 0 0,1 1 0 0 0,0 0 0 0 0,0 0 0 0 0,1 1 0 0 0,0 1 1 0 0,3-2-141 0 0,17-9-5 0 0,1 1 1 0 0,1 2-1 0 0,0 1 1 0 0,24-7 4 0 0,-8 7-663 0 0,0 2 0 0 0,1 2 0 0 0,26-1 663 0 0,157-7-5106 0 0,-198 17 4549 0 0,-20 0 504 0 0,0 1 1 0 0,1 0-1 0 0,-1 1 0 0 0,0 1 1 0 0,0 1-1 0 0,11 2 53 0 0,-26-4 47 0 0,-1 0 0 0 0,1 0 0 0 0,-1 0 0 0 0,1 0 0 0 0,0 1 0 0 0,-1-1 0 0 0,1 0 0 0 0,0 0 0 0 0,-1 0 0 0 0,1 1 0 0 0,-1-1 0 0 0,1 0 0 0 0,-1 1 0 0 0,1-1 0 0 0,-1 0 0 0 0,1 1 0 0 0,-1-1 0 0 0,1 1-1 0 0,-1-1 1 0 0,1 1 0 0 0,-1-1 0 0 0,0 1 0 0 0,1-1 0 0 0,-1 1 0 0 0,0-1 0 0 0,1 1 0 0 0,-1-1 0 0 0,0 1 0 0 0,0 0 0 0 0,0-1 0 0 0,0 1 0 0 0,1 0 0 0 0,-1-1 0 0 0,0 1-47 0 0,-1 1 118 0 0,0-1-1 0 0,1 1 1 0 0,-1-1-1 0 0,0 0 1 0 0,0 1-1 0 0,0-1 1 0 0,0 0-1 0 0,0 0 1 0 0,0 1-1 0 0,0-1 1 0 0,0 0 0 0 0,-1 0-1 0 0,1 0 1 0 0,0-1-118 0 0,-45 26 2163 0 0,-64 17-134 0 0,-23 9-717 0 0,112-43-1089 0 0,1 2 0 0 0,0 0-1 0 0,0 1 1 0 0,-17 15-223 0 0,36-26 3 0 0,0-1 0 0 0,0 1 0 0 0,1-1 0 0 0,-1 1 0 0 0,0-1 0 0 0,0 1-1 0 0,1 0 1 0 0,-1-1 0 0 0,0 1 0 0 0,1 0 0 0 0,-1 0 0 0 0,0-1 0 0 0,1 1 0 0 0,-1 0 0 0 0,1 0 0 0 0,-1 0 0 0 0,1 0-1 0 0,0-1 1 0 0,-1 1 0 0 0,1 0 0 0 0,0 0 0 0 0,0 0 0 0 0,0 0 0 0 0,0 0 0 0 0,-1 0 0 0 0,1 0 0 0 0,0 0 0 0 0,1 1-3 0 0,-1-1 0 0 0,1 0 0 0 0,0-1 0 0 0,0 1 1 0 0,0 0-1 0 0,0 0 0 0 0,0-1 0 0 0,0 1 1 0 0,1 0-1 0 0,-1-1 0 0 0,0 1 0 0 0,0-1 0 0 0,0 0 1 0 0,1 1-1 0 0,-1-1 0 0 0,0 0 0 0 0,0 0 1 0 0,1 1-1 0 0,-1-1 0 0 0,10 1-21 0 0,0-1-1 0 0,0 0 1 0 0,0 0-1 0 0,6-2 22 0 0,15-4-295 0 0,0-1-1 0 0,0-2 1 0 0,-1-1 0 0 0,14-7 295 0 0,118-60-2371 0 0,-92 42 65 0 0,57-20 2306 0 0,-128 55 2 0 0,0 0 0 0 0,0 0 1 0 0,0 0-1 0 0,0 0 0 0 0,0 0 1 0 0,0 0-1 0 0,0 1 1 0 0,0-1-1 0 0,0 0 0 0 0,0 0 1 0 0,0 0-1 0 0,0 0 0 0 0,0 0 1 0 0,0 0-1 0 0,0 0 0 0 0,0 0 1 0 0,0 0-1 0 0,0 0 1 0 0,0 0-1 0 0,0 1 0 0 0,0-1 1 0 0,0 0-1 0 0,0 0 0 0 0,0 0 1 0 0,0 0-1 0 0,0 0 0 0 0,0 0 1 0 0,0 0-1 0 0,0 0 1 0 0,0 0-1 0 0,0 0 0 0 0,0 0 1 0 0,0 0-1 0 0,1 0 0 0 0,-1 0 1 0 0,0 0-1 0 0,0 0 0 0 0,0 0 1 0 0,0 0-1 0 0,0 0 1 0 0,0 0-1 0 0,0 0 0 0 0,0 0 1 0 0,0 0-1 0 0,0 0 0 0 0,0 0 1 0 0,1 0-1 0 0,-1 0 0 0 0,0 0 1 0 0,0 0-3 0 0,-11 12 188 0 0,-16 12 222 0 0,-14 7 109 0 0,6-4 207 0 0,-21 21-726 0 0,48-40 27 0 0,-1 0 1 0 0,2 1 0 0 0,-1-1-1 0 0,1 2 1 0 0,1-1 0 0 0,0 1-1 0 0,0 0 1 0 0,-3 8-28 0 0,9-17-38 0 0,-1-1 1 0 0,1 1-1 0 0,0-1 1 0 0,-1 1-1 0 0,1 0 1 0 0,-1-1-1 0 0,1 1 0 0 0,0 0 1 0 0,0-1-1 0 0,-1 1 1 0 0,1 0-1 0 0,0-1 1 0 0,0 1-1 0 0,0 0 1 0 0,0 0-1 0 0,0-1 1 0 0,0 1-1 0 0,0 0 0 0 0,0 0 1 0 0,0-1-1 0 0,0 1 1 0 0,0 0-1 0 0,1-1 1 0 0,-1 1-1 0 0,0 0 1 0 0,0-1-1 0 0,1 1 1 0 0,-1 0-1 0 0,0-1 0 0 0,1 1 1 0 0,-1 0-1 0 0,1-1 1 0 0,-1 1-1 0 0,1-1 1 0 0,-1 1-1 0 0,1-1 1 0 0,-1 1-1 0 0,1-1 1 0 0,-1 0-1 0 0,1 1 0 0 0,0-1 1 0 0,-1 1-1 0 0,1-1 1 0 0,0 0-1 0 0,-1 0 1 0 0,1 1-1 0 0,0-1 1 0 0,0 0-1 0 0,-1 0 1 0 0,1 0-1 0 0,0 0 0 0 0,-1 0 1 0 0,1 0-1 0 0,0 0 1 0 0,0 0-1 0 0,-1 0 1 0 0,1 0 37 0 0,5-1-709 0 0,0 0 0 0 0,-1 0 0 0 0,1 0 0 0 0,-1-1 0 0 0,0 1 1 0 0,1-1-1 0 0,1-2 709 0 0,32-16-8528 0 0,23-17 8528 0 0,-54 32-448 0 0,38-23-1812 0 0</inkml:trace>
  <inkml:trace contextRef="#ctx0" brushRef="#br0" timeOffset="-4258.427">9760 673 2520 0 0,'3'0'6942'0'0,"-7"0"-2312"0"0,-21 2-64 0 0,-35 8-2565 0 0,24 0-1650 0 0,2 3 0 0 0,-1 1 0 0 0,2 1 0 0 0,-17 12-351 0 0,33-18 108 0 0,1 2 0 0 0,0 0 0 0 0,0 1 0 0 0,1 0 0 0 0,1 1 0 0 0,0 1 0 0 0,1 1 0 0 0,0-1 0 0 0,-3 8-108 0 0,13-19 5 0 0,1 1 1 0 0,0-1-1 0 0,0 0 0 0 0,1 1 1 0 0,-1-1-1 0 0,0 1 0 0 0,1 0 1 0 0,0-1-1 0 0,0 1 1 0 0,0 0-1 0 0,1 0 0 0 0,-1-1 1 0 0,1 1-1 0 0,0 0 0 0 0,0 0 1 0 0,0 0-1 0 0,1 0 1 0 0,-1-1-1 0 0,1 1 0 0 0,0 0 1 0 0,0 0-1 0 0,0-1 0 0 0,0 1 1 0 0,1 0-1 0 0,0 0-5 0 0,1 1-41 0 0,1 0 1 0 0,-1-1-1 0 0,1 1 0 0 0,0-1 1 0 0,1 0-1 0 0,-1 0 0 0 0,1 0 1 0 0,0-1-1 0 0,0 1 0 0 0,0-1 1 0 0,0 0-1 0 0,0-1 0 0 0,1 1 0 0 0,-1-1 1 0 0,1 0-1 0 0,1 0 41 0 0,16 4-709 0 0,1-1 0 0 0,0-2 0 0 0,0 0 0 0 0,0-1 1 0 0,1-2-1 0 0,-1 0 0 0 0,0-2 0 0 0,8-1 709 0 0,23-5-2794 0 0,0-3 0 0 0,0-2 0 0 0,1-3 2794 0 0,-19 5-82 0 0,0-2 0 0 0,5-4 82 0 0,-30 11 1116 0 0,0 0 1 0 0,0 0 0 0 0,-1-1-1 0 0,0-1 1 0 0,-1 0-1 0 0,0 0 1 0 0,0-1 0 0 0,3-4-1117 0 0,44-41 2474 0 0,-42 42-2473 0 0,-2 0 1 0 0,1-1-1 0 0,-1-1 0 0 0,-1 0 0 0 0,6-9-1 0 0,-17 21-8 0 0,0 1 0 0 0,0 0-1 0 0,0-1 1 0 0,-1 1-1 0 0,1-1 1 0 0,0 1 0 0 0,-1-1-1 0 0,1 1 1 0 0,-1-1-1 0 0,1 1 1 0 0,-1-1 0 0 0,0 0-1 0 0,1 1 1 0 0,-1-1-1 0 0,0 0 1 0 0,0 1-1 0 0,0-1 1 0 0,0 1 0 0 0,-1-1-1 0 0,1-1 9 0 0,-1 2-5 0 0,0 0-1 0 0,1-1 1 0 0,-1 1 0 0 0,0 0-1 0 0,0 0 1 0 0,0 1 0 0 0,0-1-1 0 0,0 0 1 0 0,0 0 0 0 0,0 0-1 0 0,0 1 1 0 0,0-1 0 0 0,0 0-1 0 0,0 1 1 0 0,-1-1-1 0 0,1 1 1 0 0,0-1 0 0 0,0 1-1 0 0,-1 0 1 0 0,1 0 5 0 0,-7-2-1 0 0,0 1-1 0 0,1 1 1 0 0,-1 0-1 0 0,1 0 1 0 0,-1 0 0 0 0,0 1-1 0 0,-6 2 2 0 0,-12 3 124 0 0,1 1 1 0 0,0 1-1 0 0,1 1 1 0 0,0 1-1 0 0,0 2 0 0 0,1 0 1 0 0,-7 6-125 0 0,16-9 87 0 0,1 0 0 0 0,0 1 1 0 0,0 0-1 0 0,1 1 0 0 0,1 1 0 0 0,0 0 1 0 0,0 0-1 0 0,1 1 0 0 0,1 0 1 0 0,0 1-1 0 0,1 0 0 0 0,-3 7-87 0 0,9-17 7 0 0,1 0 1 0 0,-1 0-1 0 0,1 0 0 0 0,0 1 0 0 0,0-1 0 0 0,0 0 0 0 0,1 0 1 0 0,-1 1-1 0 0,1-1 0 0 0,0 0 0 0 0,0 1 0 0 0,1-1 0 0 0,-1 0 1 0 0,1 1-1 0 0,0-1 0 0 0,0 0 0 0 0,1 0 0 0 0,-1 0 0 0 0,2 3-7 0 0,0-2 3 0 0,0 0-1 0 0,0-1 0 0 0,1 1 1 0 0,0-1-1 0 0,0 0 0 0 0,0 0 1 0 0,0 0-1 0 0,0-1 0 0 0,1 0 0 0 0,0 1 1 0 0,-1-1-1 0 0,1-1 0 0 0,0 1 1 0 0,1-1-1 0 0,0 1-2 0 0,14 3-92 0 0,-1 0-1 0 0,1-1 1 0 0,0-1 0 0 0,0-1 0 0 0,0-1-1 0 0,0-1 1 0 0,1 0 0 0 0,7-2 92 0 0,12-2-1555 0 0,1-1 1 0 0,-1-2-1 0 0,29-8 1555 0 0,-30 3-3117 0 0,0-1 0 0 0,-1-1 0 0 0,0-2 0 0 0,34-20 3117 0 0,-18 4-2404 0 0</inkml:trace>
  <inkml:trace contextRef="#ctx0" brushRef="#br0" timeOffset="-3325.152">11564 55 576 0 0,'-4'13'1941'0'0,"-1"0"1"0"0,0 0-1 0 0,-1 0 1 0 0,-1 0-1 0 0,0-1 1 0 0,0 0-1 0 0,-4 2-1941 0 0,-20 27 6670 0 0,-14 13-6670 0 0,0-2 584 0 0,-127 144 1129 0 0,8-11-1067 0 0,125-136-546 0 0,2 1-1 0 0,-27 51-99 0 0,57-90 1 0 0,1 1 0 0 0,0 0 0 0 0,1 0-1 0 0,1 0 1 0 0,0 0 0 0 0,0 1 0 0 0,1-1 0 0 0,0 8-1 0 0,2-15-3 0 0,1 1 1 0 0,0 0-1 0 0,0-1 1 0 0,1 1-1 0 0,0-1 1 0 0,-1 1-1 0 0,2-1 1 0 0,-1 0-1 0 0,1 1 1 0 0,0-1-1 0 0,0 0 1 0 0,0 0-1 0 0,1 0 1 0 0,-1 0-1 0 0,1 0 1 0 0,0-1-1 0 0,1 1 1 0 0,-1-1-1 0 0,1 0 1 0 0,4 3 2 0 0,2 2-19 0 0,1-1 0 0 0,0-1 0 0 0,0 0 0 0 0,1-1 0 0 0,0 0 0 0 0,0 0 0 0 0,0-1 0 0 0,1-1 0 0 0,0 0 0 0 0,0-1 0 0 0,0 0 0 0 0,12 0 19 0 0,8 0-286 0 0,0-1 0 0 0,0-1 0 0 0,0-2 0 0 0,23-4 286 0 0,-5-2-1357 0 0,1-3 1 0 0,-1-2 0 0 0,-1-2-1 0 0,26-11 1357 0 0,-2-5-4791 0 0,-2-3 0 0 0,43-28 4791 0 0,-55 29-1276 0 0,32-20 1841 0 0,-33 14 5538 0 0,-48 36 2367 0 0,19 2-6750 0 0,8 0-2302 0 0,-24-3 464 0 0,0 0 1 0 0,0-1-1 0 0,0-1 0 0 0,5-2 118 0 0,-16 6-105 0 0,0 0 0 0 0,1-1 1 0 0,-1 0-1 0 0,0 1 0 0 0,0-1 1 0 0,0 0-1 0 0,0-1 0 0 0,0 1 1 0 0,0 0-1 0 0,-1-1 0 0 0,1 0 1 0 0,-1 1-1 0 0,0-1 0 0 0,1 0 1 0 0,-1 0-1 0 0,-1-1 1 0 0,1 1-1 0 0,0 0 0 0 0,0-3 105 0 0,-2 5-26 0 0,0-1 0 0 0,1 1 0 0 0,-1 0 0 0 0,-1-1-1 0 0,1 1 1 0 0,0 0 0 0 0,0-1 0 0 0,0 1 0 0 0,-1 0 0 0 0,1-1-1 0 0,0 1 1 0 0,-1 0 0 0 0,1 0 0 0 0,-1 0 0 0 0,0-1 0 0 0,1 1-1 0 0,-1 0 1 0 0,0 0 0 0 0,0 0 0 0 0,0 0 0 0 0,0 0 0 0 0,0 0-1 0 0,0 0 1 0 0,0 0 0 0 0,0 1 0 0 0,0-1 0 0 0,0 0 0 0 0,0 1 0 0 0,0-1-1 0 0,0 1 1 0 0,-1-1 0 0 0,1 1 0 0 0,0-1 0 0 0,-1 1 0 0 0,0 0 26 0 0,-5-3 22 0 0,-1 1 1 0 0,0 1 0 0 0,1 0-1 0 0,-1 0 1 0 0,-5 0-23 0 0,-10 2 179 0 0,-1 1 0 0 0,1 0 0 0 0,0 2 0 0 0,0 1-1 0 0,0 1 1 0 0,0 0 0 0 0,1 2 0 0 0,0 1 0 0 0,1 1 0 0 0,0 0 0 0 0,0 2 0 0 0,1 0-1 0 0,1 1 1 0 0,0 1 0 0 0,1 1 0 0 0,0 1 0 0 0,1 0 0 0 0,-13 18-179 0 0,27-31 23 0 0,0 1-1 0 0,1-1 1 0 0,-1 1 0 0 0,1 0 0 0 0,0 0 0 0 0,0 0 0 0 0,0 0-1 0 0,1 0 1 0 0,0 1 0 0 0,-1-1 0 0 0,1 0 0 0 0,1 1 0 0 0,-1-1-1 0 0,1 1 1 0 0,0-1 0 0 0,0 3-23 0 0,0-4 8 0 0,1 0 1 0 0,0 0-1 0 0,0 0 1 0 0,0 0-1 0 0,0 0 1 0 0,1 0-1 0 0,-1 0 0 0 0,1 0 1 0 0,0 0-1 0 0,-1-1 1 0 0,1 1-1 0 0,0-1 1 0 0,1 1-1 0 0,-1-1 0 0 0,0 0 1 0 0,1 0-1 0 0,-1 0 1 0 0,1 0-1 0 0,0 0 1 0 0,0-1-1 0 0,0 1 0 0 0,2 0-8 0 0,7 3 7 0 0,0-1 0 0 0,0 0 0 0 0,0-1-1 0 0,1-1 1 0 0,-1 0 0 0 0,0 0-1 0 0,1-1 1 0 0,0-1 0 0 0,1 0-7 0 0,32-2-37 0 0,37-6 37 0 0,-32 0-281 0 0,0-2-1 0 0,0-2 1 0 0,-1-2 0 0 0,0-2 0 0 0,-2-3-1 0 0,23-12 282 0 0,-22 6-946 0 0,-1-2 0 0 0,-1-3 0 0 0,-2-1 0 0 0,0-3 0 0 0,-3-1 0 0 0,0-3 946 0 0,-2 2-181 0 0,-31 28 3358 0 0,-35 35-2058 0 0,2 2 1 0 0,1 0-1 0 0,-13 22-1119 0 0,28-38 49 0 0,0 1-1 0 0,1-1 1 0 0,0 2-1 0 0,2-1 0 0 0,-1 1 1 0 0,2 0-1 0 0,0 0 1 0 0,0 0-1 0 0,2 0 0 0 0,-1 3-48 0 0,3-16 17 0 0,0-1 0 0 0,0 1 0 0 0,0 0 0 0 0,0-1 0 0 0,0 1 0 0 0,0 0-1 0 0,0-1 1 0 0,0 1 0 0 0,1-1 0 0 0,-1 1 0 0 0,1-1 0 0 0,-1 1 0 0 0,1-1 0 0 0,0 1-1 0 0,-1-1 1 0 0,1 1 0 0 0,1 0-17 0 0,-2-1 9 0 0,1-1-1 0 0,0 1 1 0 0,-1-1-1 0 0,1 1 1 0 0,0-1-1 0 0,0 0 1 0 0,0 1-1 0 0,-1-1 1 0 0,1 0-1 0 0,0 0 1 0 0,0 0-1 0 0,0 1 1 0 0,-1-1-1 0 0,1 0 1 0 0,0 0-1 0 0,0 0 1 0 0,0 0-1 0 0,0 0 1 0 0,0 0-1 0 0,-1-1 1 0 0,1 1-1 0 0,0 0 1 0 0,0-1-9 0 0,4 0 14 0 0,1-2 1 0 0,-1 1-1 0 0,-1-1 1 0 0,1 0-1 0 0,0 0 1 0 0,-1 0-1 0 0,0 0 1 0 0,1-1-1 0 0,-1 0-14 0 0,125-134-90 0 0,-69 70-240 0 0,26-19 330 0 0,-66 68-14 0 0,2 1 0 0 0,0 1 0 0 0,1 1 0 0 0,0 1 0 0 0,2 1-1 0 0,10-4 15 0 0,-2 8 35 0 0,-33 10-33 0 0,1 0 0 0 0,0 0 0 0 0,-1 0 0 0 0,1 0 0 0 0,-1 0 0 0 0,1 0 0 0 0,0 1 0 0 0,-1-1 0 0 0,1 0 0 0 0,-1 0 0 0 0,1 0 0 0 0,-1 1 0 0 0,1-1 0 0 0,-1 0 0 0 0,1 1 0 0 0,-1-1 0 0 0,1 0 0 0 0,-1 1 0 0 0,1-1 0 0 0,-1 1 0 0 0,0-1 0 0 0,1 0 0 0 0,-1 1 0 0 0,1-1 0 0 0,-1 1 0 0 0,0-1 0 0 0,0 1 0 0 0,1 0 0 0 0,-1-1 0 0 0,0 1 0 0 0,0-1 0 0 0,0 1 1 0 0,0-1-1 0 0,1 1 0 0 0,-1 0 0 0 0,0-1 0 0 0,0 1 0 0 0,0-1 0 0 0,0 1 0 0 0,0 0 0 0 0,-1-1 0 0 0,1 1 0 0 0,0-1 0 0 0,0 1 0 0 0,0-1 0 0 0,0 1 0 0 0,-1 0 0 0 0,1-1 0 0 0,0 1 0 0 0,0-1 0 0 0,-1 1 0 0 0,1-1 0 0 0,-1 1-2 0 0,-6 16 19 0 0,-1 0 0 0 0,-1 0 1 0 0,-1 0-1 0 0,0-1 0 0 0,-1-1 1 0 0,-1 0-1 0 0,-5 5-19 0 0,-12 17-1 0 0,22-27-133 0 0,-88 123 255 0 0,54-63-1757 0 0,8 5-3642 0 0,32-72 4635 0 0,1-3 431 0 0,-1 1 1 0 0,1 0-1 0 0,0-1 1 0 0,-1 1-1 0 0,1 0 0 0 0,-1 0 1 0 0,1-1-1 0 0,0 1 1 0 0,0 0-1 0 0,0 0 0 0 0,-1-1 1 0 0,1 1-1 0 0,0 0 0 0 0,0 0 1 0 0,0 0-1 0 0,0-1 1 0 0,0 1-1 0 0,0 0 0 0 0,0 0 1 0 0,1-1-1 0 0,-1 1 0 0 0,0 0 1 0 0,0 0-1 0 0,0-1 1 0 0,1 1-1 0 0,-1 0 0 0 0,0 0 1 0 0,1-1-1 0 0,-1 1 1 0 0,1 0-1 0 0,-1-1 0 0 0,1 1 1 0 0,-1-1-1 0 0,1 1 212 0 0,30 1-7632 0 0</inkml:trace>
  <inkml:trace contextRef="#ctx0" brushRef="#br0" timeOffset="-2871.469">13225 889 128 0 0,'12'-38'10605'0'0,"-6"-1"-4176"0"0,-5 29-5787 0 0,1-1 1 0 0,-1 1-1 0 0,2 0 1 0 0,0 0-1 0 0,0 0 1 0 0,0 0-1 0 0,3-3-642 0 0,0 3 60 0 0,1 1-1 0 0,0 0 1 0 0,0 0-1 0 0,1 0 1 0 0,0 1-1 0 0,1 0 1 0 0,-1 0-1 0 0,2 1 1 0 0,-1 0-1 0 0,1 1 1 0 0,0 0 0 0 0,0 1-1 0 0,1 0 1 0 0,0 0-1 0 0,-1 1 1 0 0,4 0-60 0 0,-3 0-11 0 0,0 1 1 0 0,0 0-1 0 0,1 1 1 0 0,-1 0-1 0 0,1 1 1 0 0,-1 0 0 0 0,1 1-1 0 0,0 0 1 0 0,-1 1-1 0 0,1 1 1 0 0,-1-1-1 0 0,1 2 1 0 0,-1-1 0 0 0,0 2-1 0 0,0 0 1 0 0,3 1 10 0 0,-11-4-3 0 0,0 1 0 0 0,0 0 0 0 0,0-1 1 0 0,0 1-1 0 0,0 0 0 0 0,0 1 1 0 0,-1-1-1 0 0,1 0 0 0 0,-1 1 0 0 0,0-1 1 0 0,1 1-1 0 0,-1 0 0 0 0,0 0 0 0 0,-1 0 1 0 0,1 0-1 0 0,0 0 0 0 0,-1 0 0 0 0,0 0 1 0 0,1 3 2 0 0,-1-2 0 0 0,-1 1 1 0 0,1 0-1 0 0,-1-1 1 0 0,0 1 0 0 0,0 0-1 0 0,-1-1 1 0 0,1 1-1 0 0,-1-1 1 0 0,0 1 0 0 0,0 0-1 0 0,-1-1 1 0 0,1 0-1 0 0,-2 2 0 0 0,-3 6 15 0 0,0 0-1 0 0,-1 0 0 0 0,0-1 0 0 0,-1 0 0 0 0,0-1 0 0 0,-1 1 0 0 0,0-2 0 0 0,0 1 0 0 0,-9 5-14 0 0,-30 17 70 0 0,44-30-27 0 0,0 0 0 0 0,-1 0 0 0 0,1 0 0 0 0,0-1-1 0 0,-1 1 1 0 0,1-1 0 0 0,-1 0 0 0 0,1-1 0 0 0,-1 1 0 0 0,1-1 0 0 0,-4 0-43 0 0,8 0 15 0 0,-1 0 1 0 0,1 0 0 0 0,-1 0-1 0 0,1 0 1 0 0,-1 0-1 0 0,1 0 1 0 0,-1 0 0 0 0,1-1-1 0 0,-1 1 1 0 0,1 0-1 0 0,-1 0 1 0 0,1-1 0 0 0,-1 1-1 0 0,1 0 1 0 0,-1 0 0 0 0,1-1-1 0 0,0 1 1 0 0,-1 0-1 0 0,1-1 1 0 0,-1 1 0 0 0,1-1-1 0 0,0 1 1 0 0,0-1-1 0 0,-1 1 1 0 0,1 0 0 0 0,0-1-1 0 0,0 1 1 0 0,-1-1-1 0 0,1 1 1 0 0,0-1 0 0 0,0 1-1 0 0,0-1-15 0 0,4-20 189 0 0,19-17-135 0 0,6 4-156 0 0,1 1-1 0 0,2 2 1 0 0,1 1 0 0 0,1 1 0 0 0,2 2-1 0 0,1 2 1 0 0,1 1 0 0 0,4 0 102 0 0,-40 23-7 0 0,13-8-40 0 0,1 1 1 0 0,0 0 0 0 0,0 2 0 0 0,1-1-1 0 0,-1 2 1 0 0,6-1 46 0 0,81-16-86 0 0,-96 21 83 0 0,-1 0 1 0 0,1 1-1 0 0,0-1 0 0 0,-1 1 1 0 0,1 1-1 0 0,-1-1 0 0 0,1 1 1 0 0,-1 0-1 0 0,6 2 3 0 0,-9-2 0 0 0,-1 0 1 0 0,1 0-1 0 0,0 0 1 0 0,0 0-1 0 0,-1 1 0 0 0,1 0 1 0 0,-1-1-1 0 0,1 1 1 0 0,-1 0-1 0 0,1 0 0 0 0,-1 0 1 0 0,0 1-1 0 0,0-1 1 0 0,0 0-1 0 0,0 2 0 0 0,0 0 3 0 0,0 1 0 0 0,0-1 1 0 0,-1 1-1 0 0,1 0 0 0 0,-1-1 0 0 0,0 1 0 0 0,-1 0 1 0 0,1 0-1 0 0,-1 0 0 0 0,0 0 0 0 0,0 0 0 0 0,0 0 1 0 0,-1 0-1 0 0,0 0 0 0 0,0 0 0 0 0,0-1 0 0 0,0 1 1 0 0,-1 0-1 0 0,-1 2-3 0 0,-38 83 50 0 0,27-62-726 0 0,1 1 0 0 0,-9 28 676 0 0,22-55-241 0 0,-1-1 0 0 0,1 0 0 0 0,-1 1 0 0 0,1-1 1 0 0,0 1-1 0 0,0-1 0 0 0,-1 0 0 0 0,1 1 0 0 0,0-1 1 0 0,0 1-1 0 0,0-1 0 0 0,1 1 0 0 0,-1-1 0 0 0,0 0 1 0 0,0 1-1 0 0,1-1 0 0 0,-1 1 0 0 0,1-1 0 0 0,-1 0 1 0 0,1 1-1 0 0,0-1 241 0 0,0 0-276 0 0,0-1 1 0 0,-1 1 0 0 0,1 0-1 0 0,0-1 1 0 0,0 1-1 0 0,0 0 1 0 0,1-1 0 0 0,-1 1-1 0 0,0-1 1 0 0,0 0-1 0 0,0 1 1 0 0,0-1-1 0 0,0 0 1 0 0,1 0 0 0 0,-1 0-1 0 0,0 1 1 0 0,0-1-1 0 0,0-1 1 0 0,0 1 0 0 0,1 0 275 0 0,8-1-1581 0 0,1-1 1 0 0,0-1-1 0 0,-1 0 1 0 0,0 0 0 0 0,4-2 1580 0 0,1 0-515 0 0,28-9-1378 0 0</inkml:trace>
  <inkml:trace contextRef="#ctx0" brushRef="#br0" timeOffset="-2541.872">14679 619 1312 0 0,'3'-1'-2'0'0,"29"-17"6867"0"0,-31 18-6641 0 0,-1-1 0 0 0,0 1 0 0 0,1 0 0 0 0,-1-1 0 0 0,1 1 0 0 0,-1 0 0 0 0,0-1 0 0 0,1 1 0 0 0,-1-1 0 0 0,0 1 0 0 0,0 0 0 0 0,1-1 0 0 0,-1 1 0 0 0,0-1 0 0 0,0 1 0 0 0,0-1 0 0 0,0 1 0 0 0,1-1 0 0 0,-1 1 0 0 0,0-1 0 0 0,0 1 0 0 0,0-1 0 0 0,0 1 0 0 0,0 0 0 0 0,0-1-224 0 0,-1 0 209 0 0,1 0 0 0 0,-1 1-1 0 0,1-1 1 0 0,-1 0 0 0 0,0 1-1 0 0,1-1 1 0 0,-1 1 0 0 0,0-1-1 0 0,0 0 1 0 0,1 1-1 0 0,-1 0 1 0 0,0-1 0 0 0,0 1-1 0 0,0-1 1 0 0,0 1 0 0 0,1 0-1 0 0,-1 0 1 0 0,0 0 0 0 0,0-1-1 0 0,0 1-208 0 0,-9-1 372 0 0,-1-1 1 0 0,1 2-1 0 0,0-1 0 0 0,-1 2 0 0 0,1-1 0 0 0,-1 1 1 0 0,1 1-1 0 0,0 0 0 0 0,0 0 0 0 0,0 1 0 0 0,-9 4-372 0 0,-3 1 194 0 0,1 1 0 0 0,0 0 0 0 0,1 2-1 0 0,-7 5-193 0 0,15-8 97 0 0,1 0-1 0 0,0 0 1 0 0,1 1-1 0 0,0 1 0 0 0,-4 4-96 0 0,11-11 19 0 0,1 0 0 0 0,-1 1-1 0 0,0-1 1 0 0,1 0 0 0 0,0 1-1 0 0,0 0 1 0 0,0 0 0 0 0,0-1-1 0 0,1 1 1 0 0,0 0 0 0 0,-1 0-1 0 0,1 0 1 0 0,1 1 0 0 0,-1-1-1 0 0,1 0 1 0 0,-1 0 0 0 0,1 4-19 0 0,1-5 1 0 0,0 0 1 0 0,0 0 0 0 0,0 0-1 0 0,0 0 1 0 0,1 0 0 0 0,-1 0-1 0 0,1 0 1 0 0,0-1 0 0 0,0 1-1 0 0,0-1 1 0 0,0 0 0 0 0,0 1-1 0 0,0-1 1 0 0,0 0-1 0 0,1 0 1 0 0,-1 0 0 0 0,1 0-1 0 0,0-1 1 0 0,0 1 0 0 0,-1-1-1 0 0,1 0 1 0 0,0 0 0 0 0,0 0-1 0 0,2 1-1 0 0,6 1-48 0 0,1 1 1 0 0,0-2-1 0 0,0 0 0 0 0,0 0 0 0 0,7 0 48 0 0,7-2-372 0 0,0 0-1 0 0,0-2 0 0 0,-1-1 0 0 0,1-1 0 0 0,-1-1 0 0 0,19-7 373 0 0,-24 6-248 0 0,-1 0 0 0 0,-1-2 0 0 0,1 0 1 0 0,-1-1-1 0 0,-1-1 0 0 0,0-1 1 0 0,0 0-1 0 0,12-13 248 0 0,-25 21 15 0 0,-1 1 31 0 0,-1 1 0 0 0,0-1 0 0 0,0 0 0 0 0,0 1 0 0 0,0-1 0 0 0,0 0 0 0 0,0 0 0 0 0,-1-1 0 0 0,1 1 0 0 0,-1 0 0 0 0,1 0 0 0 0,-1-1 0 0 0,0 1 0 0 0,0-1 0 0 0,0 1 0 0 0,0-1 0 0 0,0 0 0 0 0,-1-1-46 0 0,0 4 37 0 0,-1-1 1 0 0,1 1-1 0 0,-1-1 0 0 0,1 0 0 0 0,-1 1 0 0 0,1-1 0 0 0,-1 1 0 0 0,0 0 1 0 0,1-1-1 0 0,-1 1 0 0 0,0-1 0 0 0,1 1 0 0 0,-1 0 0 0 0,0 0 1 0 0,1-1-1 0 0,-1 1 0 0 0,0 0 0 0 0,0 0 0 0 0,1 0 0 0 0,-1 0 1 0 0,0 0-1 0 0,0 0 0 0 0,0 0 0 0 0,1 0 0 0 0,-1 0 0 0 0,0 0 1 0 0,0 0-1 0 0,1 0 0 0 0,-1 1 0 0 0,0-1 0 0 0,1 0 0 0 0,-1 1 1 0 0,0-1-1 0 0,1 0 0 0 0,-1 1 0 0 0,0-1 0 0 0,0 1-37 0 0,-28 13 503 0 0,16-5-412 0 0,1 0 1 0 0,1 0-1 0 0,-1 1 0 0 0,1 1 0 0 0,1-1 0 0 0,0 2 0 0 0,-1 2-91 0 0,7-9-83 0 0,-1 1 0 0 0,1 0 0 0 0,0 1 0 0 0,1-1 1 0 0,-1 1-1 0 0,1-1 0 0 0,1 1 0 0 0,-1 0 0 0 0,1 0 0 0 0,0 0 0 0 0,1 1 1 0 0,0-1-1 0 0,0 0 0 0 0,0 0 0 0 0,1 5 83 0 0,1-9-391 0 0,-1 1 1 0 0,1-1-1 0 0,0 1 1 0 0,0-1 0 0 0,0 1-1 0 0,1-1 1 0 0,-1 0-1 0 0,1 0 1 0 0,0 0-1 0 0,0 0 1 0 0,0 0-1 0 0,0 0 1 0 0,0 0-1 0 0,1-1 1 0 0,-1 1-1 0 0,1-1 1 0 0,0 0-1 0 0,0 1 1 0 0,0-1-1 0 0,0-1 1 0 0,0 1-1 0 0,0 0 391 0 0,9 4-1790 0 0,0-1 0 0 0,0-1 0 0 0,1 0 0 0 0,-1-1-1 0 0,7 1 1791 0 0,22 5-2620 0 0</inkml:trace>
  <inkml:trace contextRef="#ctx0" brushRef="#br0" timeOffset="6068.17">10872 1831 820 0 0,'-35'52'6310'0'0,"4"-16"-4127"0"0,-2-1 0 0 0,-6 3-2183 0 0,30-29 69 0 0,-10 10 3882 0 0,32-37-1383 0 0,35-39-2398 0 0,45-52-34 0 0,17-8-136 0 0,-78 86-12 0 0,3 0 1 0 0,0 2-1 0 0,2 2 0 0 0,0 1 0 0 0,26-11 12 0 0,-55 33-4 0 0,0 0 1 0 0,0 0-1 0 0,1 1 0 0 0,0 0 1 0 0,-1 1-1 0 0,8-2 4 0 0,-14 4-1 0 0,-1-1 0 0 0,1 1 0 0 0,-1 0 0 0 0,0 0 0 0 0,1 0 0 0 0,-1 0 0 0 0,1 0 0 0 0,-1 0 0 0 0,1 0 0 0 0,-1 0 1 0 0,1 0-1 0 0,-1 1 0 0 0,0-1 0 0 0,1 1 0 0 0,-1-1 0 0 0,0 1 0 0 0,1-1 0 0 0,-1 1 0 0 0,0 0 0 0 0,1 0 0 0 0,-1 0 0 0 0,0-1 0 0 0,0 1 0 0 0,0 0 0 0 0,0 0 0 0 0,0 1 0 0 0,0-1 0 0 0,0 0 0 0 0,0 0 1 0 0,-1 0-1 0 0,1 1 0 0 0,0-1 0 0 0,-1 0 0 0 0,1 1 0 0 0,-1-1 0 0 0,1 0 0 0 0,-1 1 0 0 0,0-1 0 0 0,0 1 0 0 0,1-1 0 0 0,-1 0 0 0 0,0 1 0 0 0,0-1 0 0 0,0 1 0 0 0,-1 0 1 0 0,1 10-1 0 0,-2 1-1 0 0,0 0 0 0 0,0-1 1 0 0,-1 1-1 0 0,-1-1 1 0 0,0 0-1 0 0,0 0 0 0 0,-4 5 2 0 0,-14 27 0 0 0,-16 23 0 0 0,18-33-4 0 0,16-26-69 0 0,-21 35-359 0 0,-8 23 432 0 0,27-50-1376 0 0,0 1 0 0 0,0-1 0 0 0,-1 12 1376 0 0,6-27-235 0 0,1 0 1 0 0,0 0-1 0 0,-1 1 1 0 0,1-1-1 0 0,0 0 1 0 0,0 0-1 0 0,-1 1 1 0 0,1-1-1 0 0,0 0 1 0 0,0 0-1 0 0,0 0 1 0 0,1 1-1 0 0,-1-1 1 0 0,0 0-1 0 0,0 0 1 0 0,1 1-1 0 0,-1-1 1 0 0,1 0-1 0 0,-1 0 1 0 0,1 0-1 0 0,-1 0 1 0 0,1 0-1 0 0,0 0 1 0 0,-1 0-1 0 0,1 0 1 0 0,0 0-1 0 0,0 0 1 0 0,0 0-1 0 0,0 0 1 0 0,0 0-1 0 0,0-1 1 0 0,0 1-1 0 0,0 0 1 0 0,0-1-1 0 0,0 1 1 0 0,0-1-1 0 0,0 1 0 0 0,0-1 1 0 0,1 0-1 0 0,-1 1 1 0 0,0-1-1 0 0,0 0 1 0 0,1 0-1 0 0,-1 0 1 0 0,0 0-1 0 0,0 0 1 0 0,0 0-1 0 0,1 0 1 0 0,0 0 234 0 0,16-5-1877 0 0</inkml:trace>
  <inkml:trace contextRef="#ctx0" brushRef="#br0" timeOffset="4705.072">9483 4328 1904 0 0,'-17'44'10690'0'0,"-22"20"-7337"0"0,6-10-2104 0 0,4-3-4 0 0,7-14 457 0 0,-14 35-1702 0 0,31-61 54 0 0,1 0 1 0 0,0 0-1 0 0,1 1 0 0 0,0-1 0 0 0,1 1 1 0 0,0-1-1 0 0,1 1 0 0 0,0 0 0 0 0,1 1-54 0 0,0-9-31 0 0,0 0 0 0 0,0 0 0 0 0,0 0-1 0 0,1 0 1 0 0,0 0 0 0 0,0 0 0 0 0,0 0-1 0 0,0 0 1 0 0,1 0 0 0 0,0 0 0 0 0,-1-1 0 0 0,1 1-1 0 0,0-1 1 0 0,1 1 0 0 0,-1-1 0 0 0,1 0-1 0 0,-1 0 1 0 0,1 0 0 0 0,0 0 0 0 0,0-1 0 0 0,0 1-1 0 0,1-1 1 0 0,-1 0 0 0 0,0 1 0 0 0,1-1 0 0 0,0-1-1 0 0,-1 1 1 0 0,1-1 0 0 0,0 1 0 0 0,0-1-1 0 0,3 0 32 0 0,2 1-464 0 0,-1-1-1 0 0,1-1 0 0 0,0 0 0 0 0,0 0 0 0 0,-1 0 0 0 0,1-1 0 0 0,0-1 0 0 0,0 1 1 0 0,-1-1-1 0 0,1-1 0 0 0,-1 0 0 0 0,0 0 0 0 0,0 0 0 0 0,2-2 465 0 0,3-3-1172 0 0,-1 1-1 0 0,0-2 1 0 0,0 0 0 0 0,-1 0-1 0 0,0-1 1 0 0,-1 0 0 0 0,0-1-1 0 0,3-3 1173 0 0,13-24-2464 0 0</inkml:trace>
  <inkml:trace contextRef="#ctx0" brushRef="#br0" timeOffset="4878.516">9632 4177 640 0 0,'-2'3'786'0'0,"0"-1"0"0"0,0 0 0 0 0,0 0 0 0 0,-1 0 1 0 0,1 0-1 0 0,-1 0 0 0 0,1 0 0 0 0,-1 0 0 0 0,0-1 0 0 0,0 0 0 0 0,1 1 0 0 0,-1-1 0 0 0,0 0 1 0 0,0 0-1 0 0,0-1 0 0 0,-1 1 0 0 0,1-1-786 0 0,-30 11 6751 0 0,33-11-6726 0 0,-1 0 1 0 0,1 0-1 0 0,0 1 0 0 0,-1-1 0 0 0,1 0 0 0 0,-1 0 1 0 0,1 0-1 0 0,0 1 0 0 0,-1-1 0 0 0,1 0 0 0 0,0 0 0 0 0,-1 1 1 0 0,1-1-1 0 0,0 0 0 0 0,0 1 0 0 0,-1-1 0 0 0,1 0 1 0 0,0 1-1 0 0,0-1 0 0 0,0 0 0 0 0,-1 1 0 0 0,1-1 0 0 0,0 1 1 0 0,0-1-1 0 0,0 0 0 0 0,0 1 0 0 0,0-1 0 0 0,0 1 1 0 0,0-1-1 0 0,0 0 0 0 0,0 1 0 0 0,0-1 0 0 0,0 1 0 0 0,0-1 1 0 0,0 1-26 0 0,12 11-207 0 0,22 4-1288 0 0,-2-6-2517 0 0,0-2-1 0 0,0-1 1 0 0,0-2-1 0 0,15 1 4013 0 0,-12-4-2473 0 0</inkml:trace>
  <inkml:trace contextRef="#ctx0" brushRef="#br0" timeOffset="5084.136">10080 4328 1632 0 0,'-15'16'5214'0'0,"14"-15"-4712"0"0,1-1-1 0 0,-1 1 0 0 0,0 0 1 0 0,0-1-1 0 0,0 1 1 0 0,0 0-1 0 0,0-1 0 0 0,-1 0 1 0 0,1 1-1 0 0,0-1 1 0 0,0 1-1 0 0,0-1 0 0 0,0 0 1 0 0,0 0-1 0 0,-1 0 1 0 0,1 0-1 0 0,0 0 0 0 0,0 0 1 0 0,0 0-1 0 0,0 0 1 0 0,-1 0-1 0 0,1 0 0 0 0,0-1 1 0 0,0 1-1 0 0,-1-1-501 0 0,7-2 364 0 0,0 1 0 0 0,1 0-1 0 0,-1-1 1 0 0,1 2 0 0 0,-1-1-1 0 0,3 0-363 0 0,87-16-125 0 0,3 5-3439 0 0,96-1-12671 0 0,-174 13 14608 0 0</inkml:trace>
  <inkml:trace contextRef="#ctx0" brushRef="#br0" timeOffset="5379.125">10115 4519 1632 0 0,'-7'10'2152'0'0,"-8"14"2623"0"0,14-23-4151 0 0,0 1-1 0 0,1-1 1 0 0,-1 1 0 0 0,0-1 0 0 0,1 1 0 0 0,-1-1 0 0 0,1 1 0 0 0,0 0 0 0 0,-1-1 0 0 0,1 1 0 0 0,0 0 0 0 0,0-1 0 0 0,0 1-624 0 0,1-1 165 0 0,0 0 1 0 0,0 0 0 0 0,0 0-1 0 0,0 0 1 0 0,0 0 0 0 0,0-1-1 0 0,0 1 1 0 0,1 0 0 0 0,-1 0 0 0 0,0-1-1 0 0,0 1 1 0 0,1-1 0 0 0,-1 1-1 0 0,0-1 1 0 0,1 0 0 0 0,-1 0 0 0 0,1 1-1 0 0,-1-1 1 0 0,0 0 0 0 0,2 0-166 0 0,-1 0 299 0 0,21 2-230 0 0,1-2 0 0 0,-1 0-1 0 0,0-1 1 0 0,1-1 0 0 0,13-4-69 0 0,-3 1-243 0 0,93-14-2743 0 0,-30 0-4366 0 0,-1-5 1 0 0,2-4 7351 0 0,-37 8-2195 0 0</inkml:trace>
  <inkml:trace contextRef="#ctx0" brushRef="#br0" timeOffset="5380.125">11270 4328 360 0 0,'-1'9'1402'0'0,"-1"-1"-1"0"0,1 0 1 0 0,-2 0 0 0 0,1 0-1 0 0,-1 0 1 0 0,-1-1 0 0 0,1 1-1 0 0,-1-1 1 0 0,-1 1-1 0 0,-2 2-1401 0 0,-10 13 3212 0 0,-2 0-1 0 0,-9 7-3211 0 0,-21 27 456 0 0,37-40-805 0 0,2 0 0 0 0,0 0 0 0 0,1 1 0 0 0,-1 6 349 0 0,-6 11-3989 0 0,-2-2-4012 0 0,4-18 2030 0 0,7-14 4189 0 0</inkml:trace>
  <inkml:trace contextRef="#ctx0" brushRef="#br0" timeOffset="3278.669">13027 2751 712 0 0,'-6'-4'755'0'0,"0"0"1"0"0,-1 1-1 0 0,1 0 1 0 0,-1 0-1 0 0,0 0 0 0 0,0 0 1 0 0,0 1-1 0 0,0 1 0 0 0,0-1 1 0 0,-1 1-756 0 0,-4 0 483 0 0,-1 0 1 0 0,1 1-1 0 0,0 0 1 0 0,0 1-1 0 0,-11 2-483 0 0,-13 5 238 0 0,-1 1-1 0 0,2 2 1 0 0,-20 10-238 0 0,37-15 530 0 0,-51 21 1510 0 0,1 2-1 0 0,-60 37-2039 0 0,95-46 665 0 0,1 1 0 0 0,0 2 0 0 0,2 0 0 0 0,1 3 0 0 0,1 0-1 0 0,-13 17-664 0 0,32-33 58 0 0,1 0-1 0 0,0 1 0 0 0,1 1 0 0 0,0-1 1 0 0,1 1-1 0 0,0 0 0 0 0,0 3-57 0 0,5-12 5 0 0,0 1 0 0 0,0 0 0 0 0,0 0 1 0 0,0-1-1 0 0,1 1 0 0 0,-1 0 0 0 0,1 0 0 0 0,0 0 0 0 0,0 0 0 0 0,1-1 0 0 0,-1 1 0 0 0,1 1-5 0 0,0-2 4 0 0,0-1-1 0 0,0 1 0 0 0,0-1 1 0 0,0 0-1 0 0,0 0 0 0 0,1 0 0 0 0,-1 0 1 0 0,1 0-1 0 0,-1 0 0 0 0,1 0 0 0 0,0 0 1 0 0,0 0-1 0 0,0-1 0 0 0,0 1 1 0 0,0-1-1 0 0,0 1 0 0 0,0-1 0 0 0,0 0 1 0 0,1 0-1 0 0,-1 0-3 0 0,8 3-50 0 0,0-1 0 0 0,1-1 0 0 0,-1 0 0 0 0,1 0 0 0 0,-1-1 0 0 0,1 0 1 0 0,-1-1-1 0 0,1 0 0 0 0,-1 0 0 0 0,1-2 0 0 0,-1 1 0 0 0,1-1 0 0 0,0-1 50 0 0,27-6-1054 0 0,0-2-1 0 0,29-14 1055 0 0,-12 2-1486 0 0,-1-2 0 0 0,-2-3 0 0 0,0-2 0 0 0,-2-3 0 0 0,-2-1 0 0 0,14-14 1486 0 0,-19 11-668 0 0,-2-2 0 0 0,-1-2-1 0 0,-2-1 1 0 0,0-5 668 0 0,-33 41 165 0 0,-3 4 12 0 0,0-1 1 0 0,1 1 0 0 0,-1-1-1 0 0,0 0 1 0 0,-1 0 0 0 0,1 0-1 0 0,0 0 1 0 0,-1 0-1 0 0,1 0 1 0 0,-1 0 0 0 0,0 0-1 0 0,0-1 1 0 0,0-1-178 0 0,-2 5 95 0 0,1 0 0 0 0,-1 0 0 0 0,1-1 0 0 0,-1 1 0 0 0,1 0 0 0 0,-1 0 0 0 0,1 0 0 0 0,-1 0 0 0 0,1 0 0 0 0,-1 0 0 0 0,1 0 0 0 0,-1 0 0 0 0,1 0 0 0 0,-1 0 0 0 0,1 0 0 0 0,-1 0 0 0 0,1 0 0 0 0,-1 0 0 0 0,1 0 0 0 0,-1 1 0 0 0,1-1 0 0 0,-1 0 0 0 0,1 0 0 0 0,-1 0 0 0 0,1 1 0 0 0,0-1 0 0 0,-1 0 0 0 0,0 1-95 0 0,-15 8 1177 0 0,5-1-570 0 0,0 0-1 0 0,0 1 0 0 0,1 0 0 0 0,1 0 0 0 0,-1 1 0 0 0,1 1 0 0 0,1-1 0 0 0,-6 10-606 0 0,-2 7 610 0 0,0 2 0 0 0,2-1 0 0 0,-2 6-610 0 0,13-23 2 0 0,-1-1 0 0 0,1 0-1 0 0,1 1 1 0 0,0 0 0 0 0,0 0-1 0 0,1 0 1 0 0,0 0 0 0 0,1 0 0 0 0,0-1-1 0 0,1 1 1 0 0,0 0 0 0 0,2 4-2 0 0,-2-8-447 0 0,1 0 0 0 0,0 0 1 0 0,1-1-1 0 0,-1 1 0 0 0,1-1 1 0 0,1 1-1 0 0,-1-1 0 0 0,1 0 1 0 0,1 1 446 0 0,-2-3-903 0 0,0 0-1 0 0,1-1 1 0 0,-1 1 0 0 0,1-1-1 0 0,0 0 1 0 0,0 0 0 0 0,0 0-1 0 0,0-1 1 0 0,0 1 0 0 0,1-1 0 0 0,-1 0-1 0 0,1 0 1 0 0,2 0 903 0 0,7 2-2251 0 0</inkml:trace>
  <inkml:trace contextRef="#ctx0" brushRef="#br0" timeOffset="3544.879">13600 3125 1936 0 0,'1'0'263'0'0,"0"1"0"0"0,0-1-1 0 0,0 1 1 0 0,0 0 0 0 0,0-1 0 0 0,0 1 0 0 0,0 0-1 0 0,0 0 1 0 0,-1 0 0 0 0,1 0 0 0 0,0-1-1 0 0,-1 1 1 0 0,1 0 0 0 0,-1 0 0 0 0,1 0 0 0 0,-1 0-1 0 0,1 1 1 0 0,-1-1 0 0 0,0 0 0 0 0,1 0-1 0 0,-1 0 1 0 0,0 0 0 0 0,0 0 0 0 0,0 0 0 0 0,0 1-1 0 0,0-1 1 0 0,0 0 0 0 0,0 0 0 0 0,0 1-263 0 0,-2 1 692 0 0,0 1 1 0 0,0-1-1 0 0,0 0 0 0 0,0 0 1 0 0,0 0-1 0 0,0 0 1 0 0,-1-1-1 0 0,-2 3-692 0 0,-2 2 96 0 0,-36 39 1583 0 0,3-5-485 0 0,2 2 0 0 0,2 1 0 0 0,-14 25-1194 0 0,47-65 9 0 0,0 1 1 0 0,1 0-1 0 0,-1 0 1 0 0,1 1-1 0 0,0-1 1 0 0,1 0-1 0 0,-1 1 1 0 0,1-1-1 0 0,0 1 1 0 0,0-1-1 0 0,1 1 1 0 0,-1 0-1 0 0,1 4-9 0 0,1-8-20 0 0,-1 1 0 0 0,1 0 0 0 0,-1-1-1 0 0,1 1 1 0 0,0-1 0 0 0,0 1 0 0 0,0-1 0 0 0,0 1-1 0 0,1-1 1 0 0,-1 0 0 0 0,1 1 0 0 0,-1-1-1 0 0,1 0 1 0 0,0 0 0 0 0,0 0 0 0 0,0 0 0 0 0,0-1-1 0 0,0 1 1 0 0,0 0 0 0 0,0-1 0 0 0,1 0-1 0 0,-1 1 1 0 0,1-1 0 0 0,-1 0 0 0 0,1 0 0 0 0,-1 0-1 0 0,1-1 1 0 0,-1 1 0 0 0,2 0 20 0 0,4 0-440 0 0,-1 0-1 0 0,1 0 1 0 0,-1 0 0 0 0,1-1 0 0 0,0-1-1 0 0,-1 1 1 0 0,1-1 0 0 0,-1 0 0 0 0,1-1 0 0 0,-1 0-1 0 0,0 0 1 0 0,0 0 0 0 0,0-1 0 0 0,0 0-1 0 0,2-1 441 0 0,2-3-1262 0 0,1 0 0 0 0,-1 0 0 0 0,0-1-1 0 0,-1-1 1 0 0,0 0 0 0 0,-1 0 0 0 0,1-1-1 0 0,2-4 1263 0 0,14-19-2200 0 0</inkml:trace>
  <inkml:trace contextRef="#ctx0" brushRef="#br0" timeOffset="3846.058">13747 2938 476 0 0,'-2'-1'1365'0'0,"0"1"-1"0"0,0-1 1 0 0,1 0-1 0 0,-1 0 1 0 0,0 0-1 0 0,1 0 1 0 0,-1 0-1 0 0,0 0 1 0 0,1 0-1 0 0,-1 0 1 0 0,1-1-1 0 0,-1 0-1364 0 0,-1-7 3775 0 0,17 7-4918 0 0,26 8-16111 0 0,26 9 17254 0 0,-49-11-1864 0 0</inkml:trace>
  <inkml:trace contextRef="#ctx0" brushRef="#br0" timeOffset="4031.609">14271 3108 476 0 0,'-4'7'1166'0'0,"0"1"1"0"0,0-1-1 0 0,-1 0 0 0 0,-1 0 0 0 0,1-1 0 0 0,-1 0 1 0 0,0 0-1 0 0,0 0 0 0 0,-5 3-1166 0 0,-13 8 3849 0 0,-1 0 0 0 0,-4 0-3849 0 0,-24 17 994 0 0,22-13-297 0 0,2 2-1 0 0,-13 13-696 0 0,34-28 103 0 0,0 0 0 0 0,0 0 0 0 0,1 1 0 0 0,0 0 0 0 0,0 0 0 0 0,1 0 0 0 0,1 1 0 0 0,-1 0 0 0 0,2 0 0 0 0,-2 5-103 0 0,4-12-13 0 0,1 1-1 0 0,0-1 1 0 0,1 1 0 0 0,-1 0 0 0 0,1-1 0 0 0,-1 1 0 0 0,1 0-1 0 0,0-1 1 0 0,1 1 0 0 0,-1 0 0 0 0,0-1 0 0 0,1 1 0 0 0,0 0 0 0 0,0-1-1 0 0,0 1 1 0 0,0-1 0 0 0,1 1 0 0 0,-1-1 0 0 0,1 0 0 0 0,0 0-1 0 0,0 0 1 0 0,0 0 0 0 0,1 0 0 0 0,-1 0 0 0 0,1 0 0 0 0,-1-1-1 0 0,1 1 1 0 0,0-1 0 0 0,0 0 0 0 0,0 0 0 0 0,0 0 0 0 0,0 0 0 0 0,0 0-1 0 0,1-1 1 0 0,-1 1 0 0 0,3 0 13 0 0,7 2-635 0 0,1 0-1 0 0,-1 0 1 0 0,1-1-1 0 0,-1-1 0 0 0,1 0 1 0 0,0-1-1 0 0,0-1 1 0 0,0 0-1 0 0,3-1 636 0 0,-2 0-1240 0 0,0-1-1 0 0,-1 0 0 0 0,1-1 1 0 0,-1 0-1 0 0,0-2 0 0 0,0 0 0 0 0,0 0 1 0 0,0-1-1 0 0,-1-1 0 0 0,0 0 1241 0 0,20-16-2334 0 0</inkml:trace>
  <inkml:trace contextRef="#ctx0" brushRef="#br0" timeOffset="4251.485">14346 3014 472 0 0,'-2'1'949'0'0,"0"-1"1"0"0,0 1-1 0 0,0 0 0 0 0,0 0 0 0 0,-1-1 1 0 0,1 1-1 0 0,0-1 0 0 0,0 0 0 0 0,0 1 1 0 0,-1-1-1 0 0,1 0 0 0 0,0 0 1 0 0,0-1-1 0 0,0 1 0 0 0,-1 0 0 0 0,1-1 1 0 0,0 1-1 0 0,0-1 0 0 0,0 0 0 0 0,0 0 1 0 0,0 0-1 0 0,-1 0-949 0 0,33 8 446 0 0,-12-1-2073 0 0,-11-5-363 0 0,0 1-1 0 0,-1 0 1 0 0,1 1-1 0 0,-1 0 1 0 0,0 0 0 0 0,1 0-1 0 0,-1 0 1 0 0,-1 1 0 0 0,2 1 1990 0 0,-4 0-1978 0 0</inkml:trace>
  <inkml:trace contextRef="#ctx0" brushRef="#br0" timeOffset="10179.848">19274 1384 392 0 0,'-1'9'1169'0'0,"0"0"0"0"0,0-1 0 0 0,-1 1 0 0 0,0 0 1 0 0,0-1-1 0 0,-1 0 0 0 0,0 1 0 0 0,-1-1 0 0 0,0 1-1169 0 0,-44 72 3488 0 0,23-41-1442 0 0,-12 22 1715 0 0,63-84-3665 0 0,13-20-85 0 0,-1-1 0 0 0,11-21-11 0 0,-6 7 41 0 0,37-34-41 0 0,-77 87 1 0 0,20-20 5 0 0,0 0 1 0 0,1 1 0 0 0,2 1-1 0 0,0 2 1 0 0,1 0 0 0 0,28-14-7 0 0,-53 33-1 0 0,0 0 1 0 0,0 0-1 0 0,0 0 1 0 0,0 0 0 0 0,0 0-1 0 0,0 1 1 0 0,0-1 0 0 0,0 0-1 0 0,0 1 1 0 0,0 0 0 0 0,0 0-1 0 0,0-1 1 0 0,1 1 0 0 0,-1 0-1 0 0,0 1 1 0 0,0-1 0 0 0,0 0-1 0 0,0 1 1 0 0,0-1 0 0 0,0 1-1 0 0,0 0 1 0 0,0-1 0 0 0,0 1-1 0 0,0 0 1 0 0,0 0-1 0 0,0 0 1 0 0,0 1 0 0 0,-1-1-1 0 0,1 0 1 0 0,0 1 0 0 0,-1-1-1 0 0,1 1 1 0 0,-1-1 0 0 0,0 1-1 0 0,1 0 1 0 0,-1 0 0 0 0,0-1-1 0 0,0 1 1 0 0,0 0 0 0 0,0 0-1 0 0,-1 0 1 0 0,1 2 0 0 0,4 8-3 0 0,-2 1 0 0 0,0 0 1 0 0,0 0-1 0 0,-1 0 0 0 0,-1 0 0 0 0,0 1 3 0 0,0-12 0 0 0,1 52-73 0 0,-5 52 73 0 0,0-7-1433 0 0,3-70-1078 0 0,2 0 0 0 0,3 12 2511 0 0,-5-36-691 0 0,1 1 0 0 0,0 0 0 0 0,1-1 0 0 0,0 1 0 0 0,-1-1 0 0 0,2 1 0 0 0,-1-1 0 0 0,1 0 0 0 0,-1 0 0 0 0,1 0 0 0 0,1 0 1 0 0,-1-1-1 0 0,1 1 0 0 0,0-1 0 0 0,0 0 0 0 0,3 2 691 0 0,9 4-1994 0 0</inkml:trace>
  <inkml:trace contextRef="#ctx0" brushRef="#br1" timeOffset="100797.183">14756 2185 896 0 0,'-2'0'375'0'0,"1"0"0"0"0,-1 0-1 0 0,1-1 1 0 0,-1 1 0 0 0,0-1 0 0 0,1 1 0 0 0,-1-1-1 0 0,1 0 1 0 0,0 1 0 0 0,-1-1 0 0 0,1 0 0 0 0,-1 0 0 0 0,1 0-1 0 0,0 0 1 0 0,0 0 0 0 0,0 0 0 0 0,0-1 0 0 0,-1 1-1 0 0,2 0 1 0 0,-1-1 0 0 0,0 1 0 0 0,0-1-375 0 0,-1 0 214 0 0,1 1-1 0 0,0-1 1 0 0,-1 1 0 0 0,1-1 0 0 0,0 1 0 0 0,0-1-1 0 0,0 0 1 0 0,1 0 0 0 0,-1 0 0 0 0,0 1-1 0 0,1-1 1 0 0,-1 0 0 0 0,1 0 0 0 0,-1 0 0 0 0,1 0-1 0 0,0 0 1 0 0,0 0 0 0 0,0 0 0 0 0,0 0-214 0 0,4-3 59 0 0,0 1 1 0 0,1 1 0 0 0,-1-1-1 0 0,1 1 1 0 0,0-1-1 0 0,0 1 1 0 0,0 1 0 0 0,1-1-1 0 0,-1 1 1 0 0,0 0-1 0 0,1 0 1 0 0,0 0 0 0 0,1 0-60 0 0,11-4 48 0 0,76-24-8 0 0,1 4 1 0 0,48-5-41 0 0,-70 16 71 0 0,1056-172 2983 0 0,-774 137-2999 0 0,-301 42-47 0 0,295-39 13 0 0,-239 37-40 0 0,0 5-1 0 0,19 6 20 0 0,-98 0 11 0 0,-1 1-1 0 0,0 2 0 0 0,27 6-10 0 0,-49-8-40 0 0,0 0 0 0 0,-1 0 0 0 0,1 1 1 0 0,-1-1-1 0 0,0 2 0 0 0,0-1 0 0 0,0 1 0 0 0,0 0 0 0 0,-1 1 0 0 0,1-1 1 0 0,-1 1-1 0 0,0 0 0 0 0,-1 1 0 0 0,1 0 0 0 0,-1 0 0 0 0,0 0 1 0 0,2 4 39 0 0,-6-9-105 0 0,-1 0 1 0 0,1 0-1 0 0,-1 0 1 0 0,0-1-1 0 0,1 1 1 0 0,-1 0-1 0 0,0 0 1 0 0,1 0-1 0 0,-1 0 1 0 0,0 0 0 0 0,0 0-1 0 0,0 0 1 0 0,0 0-1 0 0,0 0 1 0 0,0 0-1 0 0,0 0 1 0 0,0 0-1 0 0,0 0 1 0 0,-1 0 0 0 0,1 0-1 0 0,0 0 1 0 0,0 0-1 0 0,-1 0 1 0 0,1 0-1 0 0,-1 0 1 0 0,1 0-1 0 0,-1-1 1 0 0,0 2 104 0 0,-1 0-250 0 0,0 0 0 0 0,0 0 0 0 0,0-1 0 0 0,-1 1 0 0 0,1-1-1 0 0,-1 1 1 0 0,1-1 0 0 0,-1 0 0 0 0,1 0 0 0 0,-1 0 0 0 0,0 0 250 0 0,-8 2-1167 0 0,-1 0 0 0 0,1-1 0 0 0,-1 0 1 0 0,-9-1 1166 0 0,-44-3-3887 0 0,32-2 2277 0 0</inkml:trace>
  <inkml:trace contextRef="#ctx0" brushRef="#br1" timeOffset="101282.641">17305 1351 1256 0 0,'4'-3'699'0'0,"-1"0"-1"0"0,1 0 1 0 0,0 0 0 0 0,0 1-1 0 0,1 0 1 0 0,-1 0 0 0 0,0 0 0 0 0,4-1-699 0 0,40-5 1956 0 0,-23 8-1668 0 0,0 1 0 0 0,23 3-288 0 0,-41-3 184 0 0,60 8 71 0 0,-1 3-1 0 0,0 2 1 0 0,36 15-255 0 0,-62-16 14 0 0,-1 2 0 0 0,-1 1 0 0 0,0 3 0 0 0,-2 0 0 0 0,0 3 0 0 0,13 11-14 0 0,-41-27 5 0 0,1 0 0 0 0,-1 1 0 0 0,-1 0 0 0 0,0 1 0 0 0,0-1 0 0 0,0 2 0 0 0,-1-1 0 0 0,0 0 0 0 0,-1 1 0 0 0,0 0 0 0 0,0 1 0 0 0,-1-1 0 0 0,0 1 0 0 0,0 0 0 0 0,-1 0 0 0 0,-1 0 0 0 0,0 0 0 0 0,0 0 0 0 0,-1 0 0 0 0,0 1 0 0 0,-1-1 0 0 0,0 1 0 0 0,-1-1 0 0 0,0 0 0 0 0,0 1 0 0 0,-1-1 1 0 0,0 0-1 0 0,-1 0 0 0 0,0 0 0 0 0,-1 0 0 0 0,-4 8-5 0 0,2-7 4 0 0,0 1 1 0 0,0-1 0 0 0,-1 0 0 0 0,0 0 0 0 0,-1-1 0 0 0,0 0 0 0 0,-1-1-1 0 0,0 1 1 0 0,-1-2 0 0 0,0 1 0 0 0,0-1 0 0 0,-8 4-5 0 0,-2 0-376 0 0,-1-1 1 0 0,0-1 0 0 0,-1-1-1 0 0,0-1 1 0 0,0-1-1 0 0,-14 2 376 0 0,3-1-1952 0 0,0-3 0 0 0,-1 0-1 0 0,-18-2 1953 0 0,4-2-1786 0 0</inkml:trace>
  <inkml:trace contextRef="#ctx0" brushRef="#br1" timeOffset="101971.306">14984 1724 1648 0 0,'0'-4'491'0'0,"-1"1"0"0"0,1-1 0 0 0,-1 0 0 0 0,0 1 0 0 0,0-1 0 0 0,-1 1 0 0 0,1-1 0 0 0,-1 1 0 0 0,1 0 0 0 0,-1 0 0 0 0,0 0 0 0 0,-1 0-1 0 0,0-2-490 0 0,1 4 81 0 0,1 0-1 0 0,-1 0 1 0 0,0 0-1 0 0,1 0 1 0 0,-1 0-1 0 0,0 0 1 0 0,1 1-1 0 0,-1-1 0 0 0,0 1 1 0 0,0-1-1 0 0,0 1 1 0 0,0 0-1 0 0,1 0 1 0 0,-1 0-1 0 0,0 0 0 0 0,0 0 1 0 0,0 0-1 0 0,0 0 1 0 0,0 0-1 0 0,1 1 1 0 0,-1-1-1 0 0,0 1 1 0 0,0 0-1 0 0,1-1 0 0 0,-1 1 1 0 0,0 0-1 0 0,0 1-80 0 0,-19 8 95 0 0,0 2-1 0 0,1 0 0 0 0,0 2 0 0 0,2 0 1 0 0,-11 10-95 0 0,-85 86 463 0 0,96-92-302 0 0,7-6-63 0 0,-22 22 562 0 0,1 1 0 0 0,-17 26-660 0 0,41-51 106 0 0,1 0 0 0 0,1 0 0 0 0,0 1 0 0 0,1 0 0 0 0,0 0 0 0 0,0 0 0 0 0,1 1 0 0 0,0-1 0 0 0,1 1 1 0 0,1 0-1 0 0,0 0 0 0 0,0 12-106 0 0,2-17 18 0 0,0 0 1 0 0,1 1 0 0 0,0-1-1 0 0,1 0 1 0 0,0 0 0 0 0,0 1 0 0 0,0-1-1 0 0,1-1 1 0 0,0 1 0 0 0,0 0-1 0 0,1-1 1 0 0,1 2-19 0 0,3 3 17 0 0,0 0 0 0 0,1-1 0 0 0,0 0 0 0 0,0-1 0 0 0,1 0 0 0 0,8 6-17 0 0,12 6-102 0 0,1-2-1 0 0,1-1 1 0 0,1-1-1 0 0,22 7 103 0 0,-5-3-1351 0 0,0-2 1 0 0,1-3-1 0 0,1-2 0 0 0,0-2 0 0 0,1-2 0 0 0,1-3 0 0 0,-1-2 0 0 0,40-2 1351 0 0,-12-10-2258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185 204 328 0 0,'-2'1'371'0'0,"0"-1"1"0"0,-1 1-1 0 0,1-1 0 0 0,0 1 0 0 0,-1-1 1 0 0,1 0-1 0 0,0 0 0 0 0,-1 0 0 0 0,1 0 1 0 0,0 0-1 0 0,-1 0 0 0 0,1-1 0 0 0,0 1 1 0 0,-1-1-1 0 0,1 0 0 0 0,0 0 0 0 0,0 0 1 0 0,-1 0-1 0 0,1 0 0 0 0,0 0 0 0 0,0 0 1 0 0,0-1-1 0 0,0 1 0 0 0,1-1 0 0 0,-1 1 1 0 0,0-1-1 0 0,1 0 0 0 0,-1 0 0 0 0,1 0 1 0 0,-1 0-1 0 0,1 0 0 0 0,0 0 0 0 0,0 0 1 0 0,0 0-1 0 0,0 0 0 0 0,0-2-371 0 0,1 3 25 0 0,0 0-1 0 0,0 0 0 0 0,0 0 1 0 0,0 0-1 0 0,0 0 0 0 0,0 1 1 0 0,1-1-1 0 0,-1 0 0 0 0,0 0 1 0 0,0 0-1 0 0,1 0 0 0 0,-1 0 1 0 0,1 0-1 0 0,-1 0 1 0 0,1 1-1 0 0,-1-1 0 0 0,1 0 1 0 0,0 0-1 0 0,-1 1 0 0 0,1-1 1 0 0,0 0-1 0 0,-1 1 0 0 0,1-1 1 0 0,0 1-1 0 0,0-1 0 0 0,0 1 1 0 0,-1-1-1 0 0,2 1-24 0 0,28-14 134 0 0,-27 13-85 0 0,92-31 267 0 0,2 4 0 0 0,1 4 0 0 0,1 5-1 0 0,69-4-315 0 0,-148 21 7 0 0,0 0 0 0 0,0 2-1 0 0,1 0 1 0 0,13 2-7 0 0,-33-2 0 0 0,0 0 1 0 0,-1 0-1 0 0,1 0 0 0 0,0 0 1 0 0,0 0-1 0 0,-1 0 0 0 0,1 0 1 0 0,0 0-1 0 0,0 0 0 0 0,-1 1 1 0 0,1-1-1 0 0,0 0 0 0 0,0 0 1 0 0,-1 1-1 0 0,1-1 0 0 0,0 1 1 0 0,-1-1-1 0 0,1 0 0 0 0,-1 1 1 0 0,1-1-1 0 0,-1 1 0 0 0,1 0 1 0 0,0-1-1 0 0,-1 1 0 0 0,0-1 1 0 0,1 1-1 0 0,-1 0 0 0 0,1-1 1 0 0,-1 1-1 0 0,0 0 1 0 0,0 0-1 0 0,1-1 0 0 0,-1 2 0 0 0,0-1 1 0 0,-1 1-1 0 0,1 0 0 0 0,-1-1 1 0 0,1 1-1 0 0,-1 0 0 0 0,0-1 1 0 0,0 1-1 0 0,0-1 1 0 0,0 1-1 0 0,0-1 0 0 0,0 1 1 0 0,0-1-1 0 0,0 0 1 0 0,-1 1-1 0 0,-9 8 5 0 0,-1 0 1 0 0,1-1-1 0 0,-7 3-5 0 0,-216 134 1203 0 0,-14 9 1287 0 0,189-113-2068 0 0,2 1-1 0 0,2 4 1 0 0,0 3-422 0 0,51-46 12 0 0,-46 50 123 0 0,47-50-129 0 0,0-1-1 0 0,1 1 1 0 0,0 0 0 0 0,-1-1 0 0 0,1 1-1 0 0,0 0 1 0 0,1 1 0 0 0,-1-1 0 0 0,1 0 0 0 0,0 0-1 0 0,0 1 1 0 0,0-1 0 0 0,0 1 0 0 0,1 2-6 0 0,0-6 1 0 0,0 1 1 0 0,0 0 0 0 0,1-1 0 0 0,-1 1-1 0 0,1 0 1 0 0,-1 0 0 0 0,1-1-1 0 0,0 1 1 0 0,0-1 0 0 0,-1 1 0 0 0,1-1-1 0 0,0 1 1 0 0,0-1 0 0 0,0 1-1 0 0,1-1 1 0 0,-1 0 0 0 0,0 0 0 0 0,0 1-1 0 0,2 0-1 0 0,1 0 2 0 0,0 0 0 0 0,-1 0 0 0 0,1 0 0 0 0,0 0 0 0 0,0-1 0 0 0,1 1 0 0 0,-1-1 0 0 0,2 0-1 0 0,10 2 2 0 0,0-2 0 0 0,0 1 1 0 0,0-2-1 0 0,2 0-3 0 0,39-4-6 0 0,0-1 1 0 0,54-13 5 0 0,111-35-52 0 0,-185 44 39 0 0,16-5-21 0 0,-129 60 159 0 0,28-17 162 0 0,0 2 0 0 0,2 3 0 0 0,2 1 0 0 0,-2 4-287 0 0,23-16 104 0 0,0 0-1 0 0,1 1 1 0 0,2 1 0 0 0,0 1-1 0 0,2 1 1 0 0,1 1-1 0 0,-11 25-103 0 0,24-47 2 0 0,1 1-1 0 0,1 1 1 0 0,-1-1-1 0 0,1 0 0 0 0,0 0 1 0 0,1 1-1 0 0,0-1 1 0 0,0 1-1 0 0,0 0 0 0 0,1-1 1 0 0,0 1-1 0 0,1 5-1 0 0,1-7 0 0 0,-1 0 0 0 0,1 0 0 0 0,0 0 0 0 0,0 0 0 0 0,1-1 0 0 0,0 1 0 0 0,0-1 0 0 0,0 0 0 0 0,1 1 0 0 0,-1-1 0 0 0,1-1 0 0 0,1 1 0 0 0,-1-1 0 0 0,0 1 0 0 0,4 1 0 0 0,40 28-135 0 0,-35-25 20 0 0,0 0 0 0 0,0 1 0 0 0,0 0 0 0 0,-2 1 0 0 0,4 3 115 0 0,-12-11-26 0 0,-1 1 0 0 0,1-1 0 0 0,-1 1 0 0 0,0-1 0 0 0,0 1 0 0 0,0-1 0 0 0,0 1 0 0 0,-1 0 0 0 0,1 0 0 0 0,-1 0 0 0 0,0 0 0 0 0,0 0 0 0 0,-1 0 0 0 0,1 0 0 0 0,-1 1 0 0 0,0-1 0 0 0,0 0 0 0 0,0 0-1 0 0,0 0 1 0 0,-1 0 0 0 0,0 0 0 0 0,0 1 26 0 0,-3 9-495 0 0,-1 0-1 0 0,-1 0 1 0 0,0 0-1 0 0,-1-1 1 0 0,0 0-1 0 0,-4 4 496 0 0,-57 74-5569 0 0,13-18-1209 0 0,34-41 4041 0 0,4-4 423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120 319 524 0 0,'-39'41'8835'0'0,"31"-31"-8553"0"0,1 0-1 0 0,1 1 1 0 0,0 0 0 0 0,1 0 0 0 0,-4 9-282 0 0,9-18 12 0 0,-10 23 536 0 0,1 0 0 0 0,-6 27-548 0 0,14-46 97 0 0,-1 1 0 0 0,1-1 0 0 0,0 0 1 0 0,1 1-1 0 0,0-1 0 0 0,0 1 0 0 0,0-1 0 0 0,1 0 1 0 0,0 1-1 0 0,0-1 0 0 0,0 0 0 0 0,1 0 0 0 0,0 0 1 0 0,0 0-1 0 0,2 4-97 0 0,-2-7 40 0 0,0-1-1 0 0,0 0 1 0 0,0 1 0 0 0,1-1 0 0 0,-1 0 0 0 0,0 0-1 0 0,1 0 1 0 0,-1 0 0 0 0,1-1 0 0 0,0 1-1 0 0,0-1 1 0 0,-1 0 0 0 0,1 1 0 0 0,0-1-1 0 0,0-1 1 0 0,0 1 0 0 0,0 0 0 0 0,0-1 0 0 0,0 1-1 0 0,0-1 1 0 0,1 0 0 0 0,-1 0 0 0 0,0 0-1 0 0,0 0 1 0 0,0-1 0 0 0,0 0 0 0 0,0 1-1 0 0,0-1 1 0 0,0 0 0 0 0,0 0-40 0 0,15-5 58 0 0,0 0 0 0 0,-1-1 0 0 0,0-1 0 0 0,9-6-58 0 0,-18 10 6 0 0,34-19-93 0 0,-1-2-1 0 0,0-1 1 0 0,-2-2 0 0 0,-2-2-1 0 0,0-2 1 0 0,-2-1-1 0 0,30-37 88 0 0,-41 36-1336 0 0,-2 0 0 0 0,-1-2 0 0 0,-2-1-1 0 0,4-13 1337 0 0,9-16-5164 0 0,-27 57 3536 0 0,0 2 216 0 0</inkml:trace>
  <inkml:trace contextRef="#ctx0" brushRef="#br0" timeOffset="329.79">1394 0 532 0 0,'23'6'1988'0'0,"-13"-3"51"0"0,-9 0 2509 0 0,-13 0-3197 0 0,0 1 1 0 0,1 1 0 0 0,0 0-1 0 0,-6 3-1351 0 0,-73 51 276 0 0,50-32 105 0 0,-63 41 2060 0 0,3 4-1 0 0,-82 78-2440 0 0,176-144 48 0 0,-1 1 0 0 0,1 0-1 0 0,0 0 1 0 0,0 0 0 0 0,0 1 0 0 0,1-1-1 0 0,-1 5-47 0 0,5-10 3 0 0,0 0 0 0 0,0-1-1 0 0,0 1 1 0 0,1 0 0 0 0,-1 0-1 0 0,1 0 1 0 0,-1 0 0 0 0,1 0-1 0 0,0 0 1 0 0,0 0 0 0 0,0 0-1 0 0,0 0 1 0 0,0 0 0 0 0,0 0-1 0 0,1-1 1 0 0,-1 1 0 0 0,0 0-1 0 0,1 0 1 0 0,0 0 0 0 0,-1 0-1 0 0,1 0 1 0 0,0-1 0 0 0,0 1-1 0 0,0 0 1 0 0,0-1 0 0 0,0 1-1 0 0,1 0 1 0 0,-1-1 0 0 0,0 0-1 0 0,1 1 1 0 0,-1-1 0 0 0,1 0-1 0 0,-1 0 1 0 0,1 0 0 0 0,0 0-1 0 0,1 1-2 0 0,10 5 6 0 0,1-1 0 0 0,1-1 0 0 0,-1 0-1 0 0,1-1 1 0 0,-1 0 0 0 0,1-1 0 0 0,1-1 0 0 0,-1 0 0 0 0,1-1-6 0 0,-1 0-5 0 0,1 1 0 0 0,-1 0 0 0 0,0 1 0 0 0,0 1 1 0 0,0 0-1 0 0,0 1 0 0 0,-1 0 0 0 0,11 6 5 0 0,-23-9-1 0 0,0-1 0 0 0,0 0 0 0 0,0 0 0 0 0,0 1 0 0 0,0-1 0 0 0,-1 1 0 0 0,1-1 1 0 0,0 1-1 0 0,-1 0 0 0 0,1 0 0 0 0,-1 0 0 0 0,0 0 0 0 0,1 0 0 0 0,-1 0 0 0 0,0 0 0 0 0,0 0 0 0 0,0 0 0 0 0,-1 1 0 0 0,1-1 0 0 0,0 0 0 0 0,-1 2 1 0 0,0-1 0 0 0,0 0 1 0 0,0 1-1 0 0,-1-1 0 0 0,1 0 1 0 0,-1 0-1 0 0,0 0 0 0 0,0 0 1 0 0,0 0-1 0 0,0 0 0 0 0,-1 0 1 0 0,1 0-1 0 0,-1 0 0 0 0,0-1 1 0 0,0 2-1 0 0,-8 8 8 0 0,-1 0 1 0 0,0 0-1 0 0,0-1 1 0 0,-1-1 0 0 0,-11 8-9 0 0,-15 10-331 0 0,-2-2 0 0 0,-1-1 0 0 0,-1-2 0 0 0,0-2 0 0 0,-13 2 331 0 0,50-20-723 0 0,0-1-1 0 0,-1 0 1 0 0,1 0 0 0 0,-1 0 0 0 0,1-1 0 0 0,-1 0 0 0 0,0 0-1 0 0,0-1 1 0 0,0 1 0 0 0,1-1 0 0 0,-1-1 0 0 0,0 1 0 0 0,0-1 0 0 0,1 0-1 0 0,-1 0 1 0 0,0 0 0 0 0,1-1 0 0 0,-1 0 0 0 0,1 0 0 0 0,0-1-1 0 0,-1 1 1 0 0,0-2 723 0 0,-21-17-2354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4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576 416 820 0 0,'24'11'11110'0'0,"20"2"-7611"0"0,-30-9-2995 0 0,8 1-214 0 0,1-1 0 0 0,-1-1 0 0 0,1-1 0 0 0,0-1 0 0 0,-1-1 0 0 0,1-1 0 0 0,0-1 0 0 0,-1-1 0 0 0,1-1 0 0 0,-1-1 0 0 0,0-1 0 0 0,7-3-290 0 0,10-5-160 0 0,-1-1-1 0 0,-1-3 1 0 0,0 0-1 0 0,-2-3 0 0 0,0-1 1 0 0,13-11 160 0 0,-27 17-394 0 0,-1-1 1 0 0,-1-1 0 0 0,0-1 0 0 0,5-8 393 0 0,-16 18-154 0 0,-1 0 1 0 0,0-1 0 0 0,0 0 0 0 0,-1-1 0 0 0,-1 1 0 0 0,0-1-1 0 0,0 0 1 0 0,-1 0 0 0 0,0-1 0 0 0,1-8 153 0 0,-4 18-7 0 0,-1-1 1 0 0,1 1-1 0 0,-1 0 1 0 0,0-1 0 0 0,0 1-1 0 0,0 0 1 0 0,0-1-1 0 0,0 1 1 0 0,-1 0-1 0 0,1 0 1 0 0,-1-1-1 0 0,1 1 1 0 0,-1 0 0 0 0,0 0-1 0 0,0 0 1 0 0,0-1-1 0 0,0 1 1 0 0,0 0-1 0 0,0 0 1 0 0,-1 1-1 0 0,0-3 7 0 0,-1 2 31 0 0,1 0 0 0 0,-1 1 0 0 0,1-1 0 0 0,-1 1 0 0 0,1-1 0 0 0,-1 1 0 0 0,0 0 0 0 0,0 0 0 0 0,0 0 0 0 0,0 0-1 0 0,1 1 1 0 0,-1-1 0 0 0,0 1 0 0 0,0 0 0 0 0,-1-1-31 0 0,-5 1 227 0 0,0 1 0 0 0,0-1 0 0 0,0 1 0 0 0,0 1 0 0 0,0 0 0 0 0,0 0 0 0 0,1 0-1 0 0,-1 1 1 0 0,1 1 0 0 0,-6 2-227 0 0,5 0 182 0 0,0 0-1 0 0,0 1 1 0 0,1 0 0 0 0,0 1-1 0 0,1-1 1 0 0,-1 2-1 0 0,2-1 1 0 0,-1 1 0 0 0,1 0-1 0 0,0 0 1 0 0,1 0-1 0 0,0 1 1 0 0,1 0-1 0 0,0 0 1 0 0,0 0 0 0 0,0 4-182 0 0,-7 28 299 0 0,2 0 0 0 0,2 0 1 0 0,-1 23-300 0 0,4-33 144 0 0,-2 21-31 0 0,-4 37 119 0 0,-4-1 0 0 0,-22 75-232 0 0,28-137 55 0 0,-1 0 0 0 0,-1-1 0 0 0,-1 0 0 0 0,-1-1 0 0 0,-2 0 0 0 0,0-1 0 0 0,-2 0 0 0 0,-1-1 0 0 0,0-1 0 0 0,-2-1 0 0 0,-7 6-55 0 0,-6 2 19 0 0,-1-2-1 0 0,-2-1 1 0 0,0-1 0 0 0,-2-3-1 0 0,-1-1 1 0 0,0-1 0 0 0,-2-2-1 0 0,0-2 1 0 0,0-2 0 0 0,-2-1-1 0 0,0-3 1 0 0,0-1 0 0 0,-2-1-19 0 0,25-7-259 0 0,-1 0 1 0 0,1 0-1 0 0,-9-3 259 0 0,13 1-1052 0 0,0-1 0 0 0,-1-1 0 0 0,1 0 0 0 0,-9-5 1052 0 0,15 6-909 0 0,1-1 1 0 0,0-1-1 0 0,-1 0 1 0 0,1 0-1 0 0,0-1 1 0 0,1 1 0 0 0,-1-2-1 0 0,1 1 1 0 0,0-1-1 0 0,1 0 1 0 0,-1-1-1 0 0,1 1 1 0 0,0-1-1 0 0,1-1 1 0 0,0 1-1 0 0,0-1 1 0 0,-3-5 908 0 0,-3-17-2319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1934 40 2136 0 0,'13'-3'1913'0'0,"1"0"-1"0"0,-1-2 0 0 0,-1 1 1 0 0,1-2-1 0 0,-1 0 1 0 0,11-6-1913 0 0,-64 12 988 0 0,-139 28-224 0 0,1 8 1 0 0,-36 18-765 0 0,165-41 295 0 0,-349 99 4129 0 0,-274 122-4424 0 0,589-201 258 0 0,-77 43-258 0 0,159-75 2 0 0,-28 19 11 0 0,21-8 9 0 0,9-12-20 0 0,1 1 0 0 0,-1-1 0 0 0,0 1-1 0 0,0-1 1 0 0,0 1 0 0 0,0-1 0 0 0,1 0 0 0 0,-1 1-1 0 0,0-1 1 0 0,0 1 0 0 0,1-1 0 0 0,-1 0 0 0 0,0 1 0 0 0,0-1-1 0 0,1 0 1 0 0,-1 1 0 0 0,0-1 0 0 0,1 0 0 0 0,-1 1 0 0 0,1-1-1 0 0,-1 0 1 0 0,0 0 0 0 0,1 0 0 0 0,-1 1 0 0 0,1-1-1 0 0,-1 0 1 0 0,1 0 0 0 0,-1 0 0 0 0,1 0 0 0 0,-1 0 0 0 0,1 0-2 0 0,19 4 13 0 0,1-1-1 0 0,0-1 1 0 0,0-1 0 0 0,0-1 0 0 0,0-1 0 0 0,0 0 0 0 0,3-2-13 0 0,27-1 4 0 0,8 0-16 0 0,1 3 0 0 0,-1 2 0 0 0,1 3 0 0 0,29 6 12 0 0,-82-8-5 0 0,1-1 0 0 0,-1 1-1 0 0,0 1 1 0 0,0-1 0 0 0,0 1-1 0 0,0 0 1 0 0,2 2 5 0 0,-7-4-1 0 0,-1 0 0 0 0,1 0 0 0 0,-1 0-1 0 0,1 0 1 0 0,-1 0 0 0 0,0 1 0 0 0,0-1 0 0 0,1 0 0 0 0,-1 1 0 0 0,0-1-1 0 0,0 1 1 0 0,-1-1 0 0 0,1 1 0 0 0,0-1 0 0 0,0 1 0 0 0,-1 0 0 0 0,1-1 0 0 0,-1 1-1 0 0,1 0 1 0 0,-1-1 0 0 0,0 1 0 0 0,0 0 0 0 0,1 0 0 0 0,-1-1 0 0 0,-1 1 0 0 0,1 0-1 0 0,0 0 1 0 0,0 0 0 0 0,-1-1 0 0 0,1 1 0 0 0,-1 0 0 0 0,1-1 0 0 0,-2 3 1 0 0,-2 5 2 0 0,-1-1 0 0 0,0 1 0 0 0,0-1 0 0 0,-1 0 0 0 0,0 0 0 0 0,-1 0 0 0 0,0-1 0 0 0,0 0 0 0 0,-6 5-2 0 0,-20 14 38 0 0,-26 15-38 0 0,38-26 8 0 0,-154 94 49 0 0,90-58-10 0 0,-51 41-47 0 0,131-88 3 0 0,-2 0 6 0 0,0 1-1 0 0,1 0 1 0 0,-1 1-1 0 0,1 0 0 0 0,0 0 1 0 0,1 0-1 0 0,0 0 1 0 0,0 1-1 0 0,0 0 1 0 0,0 2-9 0 0,4-8 6 0 0,1-1 1 0 0,0 1-1 0 0,-1 0 1 0 0,1 0-1 0 0,0 0 1 0 0,0 0-1 0 0,0-1 1 0 0,0 1-1 0 0,0 0 1 0 0,0 0-1 0 0,0 0 1 0 0,0 0-1 0 0,0 0 1 0 0,0-1-1 0 0,0 1 1 0 0,0 0-1 0 0,1 0 1 0 0,-1 0-1 0 0,0-1 0 0 0,1 1 1 0 0,-1 0-1 0 0,1 0 1 0 0,-1-1-1 0 0,1 1 1 0 0,-1 0-1 0 0,1 0-6 0 0,1 0 18 0 0,-1 1-1 0 0,1-1 0 0 0,0 0 0 0 0,0 1 0 0 0,0-1 1 0 0,0 0-1 0 0,0 0 0 0 0,0 0 0 0 0,0-1 0 0 0,2 2-17 0 0,6 0 66 0 0,1 0-1 0 0,0 0 0 0 0,0-1 0 0 0,2 0-65 0 0,61-1 114 0 0,0-4 0 0 0,-1-3 0 0 0,0-3 0 0 0,14-6-114 0 0,-27 6 23 0 0,-39 6-60 0 0,544-80 219 0 0,-413 69-1428 0 0,0 6 0 0 0,115 10 1246 0 0,-257 0-264 0 0,68 6-2471 0 0,-72-6 1939 0 0,1 0-1 0 0,-1 1 0 0 0,1-1 1 0 0,-1 2-1 0 0,1-1 0 0 0,-1 1 1 0 0,0 0-1 0 0,0 0 1 0 0,5 4 796 0 0,-10-6-313 0 0,1 0 1 0 0,-1 0 0 0 0,0 0 0 0 0,0 0 0 0 0,0 0 0 0 0,0 1-1 0 0,0-1 1 0 0,0 0 0 0 0,0 1 0 0 0,0-1 0 0 0,0 1 0 0 0,0-1-1 0 0,-1 1 1 0 0,1-1 0 0 0,-1 1 0 0 0,1-1 0 0 0,-1 1 0 0 0,0 0 0 0 0,1-1-1 0 0,-1 2 313 0 0,-3 17-2396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314 412 128 0 0,'-10'-3'1701'0'0,"0"2"1"0"0,-1-1-1 0 0,1 2 0 0 0,-1-1 1 0 0,1 1-1 0 0,-6 1-1701 0 0,4 1 284 0 0,0 0 0 0 0,1 1 1 0 0,-1 0-1 0 0,1 1 0 0 0,-1 0 0 0 0,1 1 1 0 0,0 0-1 0 0,-4 4-284 0 0,-3 1 60 0 0,1 1 0 0 0,0 0 0 0 0,-13 13-60 0 0,26-21 13 0 0,0 0 0 0 0,0 1 1 0 0,1-1-1 0 0,-1 1 0 0 0,1 0 0 0 0,0 0 0 0 0,0 0 0 0 0,0 0 0 0 0,1 1 0 0 0,0-1 0 0 0,-1 1 1 0 0,2-1-1 0 0,-1 1 0 0 0,0 0 0 0 0,1 0 0 0 0,0 0 0 0 0,-1 4-13 0 0,2-7 6 0 0,1 1 0 0 0,-1-1 0 0 0,0 0-1 0 0,0 0 1 0 0,1 1 0 0 0,-1-1 0 0 0,1 0-1 0 0,0 0 1 0 0,0 0 0 0 0,0 0 0 0 0,0 0-1 0 0,0 0 1 0 0,0 0 0 0 0,0 0 0 0 0,1 0 0 0 0,-1 0-1 0 0,1-1 1 0 0,-1 1 0 0 0,2 0-6 0 0,0 1 6 0 0,1-1 0 0 0,0 1-1 0 0,-1-1 1 0 0,1 0 0 0 0,0 0 0 0 0,0-1 0 0 0,1 1 0 0 0,-1-1 0 0 0,0 0 0 0 0,1 0-6 0 0,9 2 7 0 0,0-2 1 0 0,1 0 0 0 0,-1 0 0 0 0,1-1 0 0 0,11-2-8 0 0,0-2 2 0 0,0-1 0 0 0,0-1 1 0 0,-1-2-1 0 0,0 0 1 0 0,0-2-1 0 0,-1 0 1 0 0,0-2-1 0 0,-1 0 1 0 0,1-3-3 0 0,19-13-97 0 0,0-2 1 0 0,-2-2-1 0 0,-2-1 1 0 0,5-8 96 0 0,4-10-757 0 0,-2-2 1 0 0,16-27 756 0 0,-7 10-777 0 0,6-3 777 0 0,-54 65-9 0 0,0 1 0 0 0,1 0 0 0 0,-1 0 0 0 0,1 0 0 0 0,1 1 0 0 0,-1 1-1 0 0,4-3 10 0 0,-9 7 5 0 0,-1 0-1 0 0,1 0 0 0 0,-1 0 1 0 0,1 0-1 0 0,-1 1 0 0 0,1-1 0 0 0,-1 1 1 0 0,1-1-1 0 0,0 1 0 0 0,-1 0 0 0 0,1 0 1 0 0,-1 0-1 0 0,1 0 0 0 0,0 1 1 0 0,-1-1-1 0 0,1 1 0 0 0,-1 0 0 0 0,1-1 1 0 0,-1 1-1 0 0,1 0 0 0 0,-1 0 0 0 0,0 1 1 0 0,1-1-1 0 0,-1 0 0 0 0,0 1 1 0 0,0 0-1 0 0,0-1 0 0 0,0 1 0 0 0,0 0 1 0 0,0 1-5 0 0,7 7 52 0 0,0 1 0 0 0,-1 0 0 0 0,0 0 0 0 0,-1 1 0 0 0,0 0 0 0 0,-1 0 0 0 0,0 1 0 0 0,-1 0 0 0 0,-1 0 0 0 0,0 0 0 0 0,1 6-52 0 0,-2-4 183 0 0,0 1 0 0 0,-1 1 1 0 0,-1-1-1 0 0,0 0 0 0 0,-1 0 1 0 0,-1 1-1 0 0,-1-1 0 0 0,0 0 1 0 0,-3 8-184 0 0,2-13 149 0 0,0 1 0 0 0,-1-1 1 0 0,-1 0-1 0 0,0 0 0 0 0,0-1 1 0 0,-1 1-1 0 0,0-1 0 0 0,-1 0 0 0 0,0-1 1 0 0,-1 0-1 0 0,0 0 0 0 0,0 0 1 0 0,-1-1-1 0 0,0 0 0 0 0,-7 4-149 0 0,2-3 70 0 0,-1-1-1 0 0,0 0 1 0 0,0-1-1 0 0,0 0 1 0 0,-1-2 0 0 0,0 1-1 0 0,0-2 1 0 0,0 0-1 0 0,0-1 1 0 0,-16 0-70 0 0,11-1-59 0 0,-1-2 1 0 0,1 0 0 0 0,-1-1 0 0 0,1-1 0 0 0,0-2-1 0 0,0 0 1 0 0,0-1 0 0 0,-12-5 58 0 0,18 5-113 0 0,0-1-1 0 0,0 0 1 0 0,1-1 0 0 0,0-1 0 0 0,0 0 0 0 0,1-1 0 0 0,0-1-1 0 0,1 0 1 0 0,0-1 0 0 0,0 0 0 0 0,-1-3 113 0 0,2 1-398 0 0,1-1 0 0 0,0-1 0 0 0,0 0 0 0 0,2 0 0 0 0,-5-13 398 0 0,9 21-254 0 0,1-1 0 0 0,0 0 1 0 0,1 0-1 0 0,0-1 0 0 0,0 1 1 0 0,0 0-1 0 0,1-1 0 0 0,1 1 1 0 0,0-1-1 0 0,0 1 0 0 0,0-1 0 0 0,2-6 254 0 0,-2 14-110 0 0,0 0 0 0 0,0 0-1 0 0,0 0 1 0 0,1-1-1 0 0,-1 1 1 0 0,0 0 0 0 0,1 0-1 0 0,-1 0 1 0 0,0 0-1 0 0,1 0 1 0 0,-1 0 0 0 0,1 0-1 0 0,0 0 1 0 0,-1 0-1 0 0,1 1 1 0 0,0-1-1 0 0,0 0 1 0 0,-1 0 0 0 0,1 0-1 0 0,0 1 1 0 0,0-1-1 0 0,0 1 1 0 0,0-1 0 0 0,0 0-1 0 0,0 1 1 0 0,0-1-1 0 0,0 1 111 0 0,0 0-164 0 0,1 0-1 0 0,-1 1 1 0 0,1-1-1 0 0,-1 0 1 0 0,0 1-1 0 0,1-1 1 0 0,-1 1 0 0 0,0-1-1 0 0,0 1 1 0 0,1 0-1 0 0,-1-1 1 0 0,0 1-1 0 0,0 0 1 0 0,0 0-1 0 0,0 0 1 0 0,0 0-1 0 0,0 0 1 0 0,0 0-1 0 0,0 0 1 0 0,0 0-1 0 0,0 1 165 0 0,13 20-1636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0 2008 0 0,'-91'9'8440'0'0,"-3"6"-5242"0"0,75-11-2862 0 0,1 1 0 0 0,0 0-1 0 0,0 1 1 0 0,0 1 0 0 0,1 1-1 0 0,0 0 1 0 0,0 1-1 0 0,-11 10-334 0 0,26-18 16 0 0,0 0 1 0 0,1 0 0 0 0,-1 0 0 0 0,1 0 0 0 0,-1 1 0 0 0,1-1 0 0 0,0 1 0 0 0,0-1 0 0 0,-1 1 0 0 0,1-1 0 0 0,0 1 0 0 0,0 0 0 0 0,1-1 0 0 0,-1 1 0 0 0,0 0 0 0 0,0 0 0 0 0,1 0 0 0 0,-1 0-18 0 0,1 0 3 0 0,0-1 0 0 0,0 0 0 0 0,1 0 0 0 0,-1 1 0 0 0,0-1 0 0 0,1 0 0 0 0,-1 0 0 0 0,0 0 0 0 0,1 0 0 0 0,0 0 0 0 0,-1 0 0 0 0,1 0 0 0 0,0 0 0 0 0,-1 0 0 0 0,1 0 0 0 0,0 0 0 0 0,0 0 0 0 0,0 0 0 0 0,0 0 0 0 0,0 0 0 0 0,0 0-3 0 0,5 2-9 0 0,0 1 0 0 0,0-1-1 0 0,0 0 1 0 0,1-1 0 0 0,-1 1 0 0 0,1-1-1 0 0,0 0 1 0 0,0-1 0 0 0,0 0 9 0 0,25 4-125 0 0,-11-3-397 0 0,0 1 0 0 0,17 6 522 0 0,-34-8-87 0 0,1 0-1 0 0,-1 1 1 0 0,0-1-1 0 0,0 1 1 0 0,0 0-1 0 0,0 0 1 0 0,0 1-1 0 0,-1-1 1 0 0,1 1-1 0 0,0 0 1 0 0,-1-1-1 0 0,0 1 1 0 0,0 1-1 0 0,0-1 1 0 0,2 3 87 0 0,-4-4-2 0 0,0 0-1 0 0,0 0 1 0 0,-1 0 0 0 0,1 0 0 0 0,-1 0-1 0 0,1 0 1 0 0,-1 0 0 0 0,0 0-1 0 0,0 0 1 0 0,1 0 0 0 0,-1 0 0 0 0,-1 0-1 0 0,1 0 1 0 0,0 0 0 0 0,0 0-1 0 0,-1 0 1 0 0,0 0 0 0 0,1 0 0 0 0,-1 0-1 0 0,0 0 1 0 0,0 0 0 0 0,0 0-1 0 0,0 0 1 0 0,0-1 0 0 0,0 1 0 0 0,0 0-1 0 0,-1-1 1 0 0,1 1 0 0 0,0-1-1 0 0,-1 1 1 0 0,0-1 0 0 0,1 0 0 0 0,-1 0-1 0 0,0 0 1 0 0,0 1 2 0 0,-11 6 154 0 0,0 0 0 0 0,0 0 0 0 0,0-2 0 0 0,-9 4-154 0 0,13-6 117 0 0,-13 6-80 0 0,-1-1 1 0 0,0-1-1 0 0,0-1 0 0 0,0-1 1 0 0,-1-1-1 0 0,0-1 1 0 0,-22 1-38 0 0,45-5-172 0 0,0 0 1 0 0,0 0 0 0 0,0 0-1 0 0,0 0 1 0 0,0 0 0 0 0,-1 0 0 0 0,1 0-1 0 0,0 0 1 0 0,0 0 0 0 0,1 0-1 0 0,-1-1 1 0 0,0 1 0 0 0,0 0-1 0 0,0-1 1 0 0,0 1 0 0 0,0-1 0 0 0,0 1-1 0 0,0-1 1 0 0,0 0 0 0 0,1 1-1 0 0,-1-1 1 0 0,0 0 0 0 0,0 1-1 0 0,1-1 1 0 0,-1 0 0 0 0,1 0-1 0 0,-1 0 1 0 0,1 0 0 0 0,-1 1 0 0 0,1-1-1 0 0,-1 0 1 0 0,1 0 0 0 0,0 0-1 0 0,-1-1 172 0 0,1-1-762 0 0,0 0 1 0 0,0-1-1 0 0,0 1 0 0 0,1 0 0 0 0,-1 0 0 0 0,1 0 0 0 0,0-1 0 0 0,0 1 0 0 0,0 0 0 0 0,0-1 762 0 0,4-8-1609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116 359 668 0 0,'1'2'467'0'0,"0"-1"0"0"0,0 0 0 0 0,0 1 0 0 0,0-1 0 0 0,0 1 0 0 0,0-1 0 0 0,0 1 0 0 0,0-1 0 0 0,-1 1 0 0 0,1-1 0 0 0,-1 1 0 0 0,1 0 0 0 0,-1 0 0 0 0,1-1 0 0 0,-1 1-1 0 0,0 0 1 0 0,0 0 0 0 0,0-1 0 0 0,0 1 0 0 0,0 0 0 0 0,-1 0 0 0 0,1-1 0 0 0,0 1 0 0 0,-1 0-467 0 0,-1 2 1061 0 0,0 0-1 0 0,0 0 1 0 0,-1-1-1 0 0,0 1 1 0 0,0 0-1 0 0,0-1 0 0 0,0 0 1 0 0,-1 1-1061 0 0,-11 13 132 0 0,3-5 165 0 0,2 1 1 0 0,0 1 0 0 0,1-1 0 0 0,0 2 0 0 0,1-1 0 0 0,0 1 0 0 0,2 0 0 0 0,-6 16-298 0 0,12-29 21 0 0,-1-1 0 0 0,1 1 0 0 0,0 0 0 0 0,0 0-1 0 0,-1 0 1 0 0,1 0 0 0 0,0 0 0 0 0,1 0 0 0 0,-1 0 0 0 0,0 0 0 0 0,0 0-1 0 0,1 0 1 0 0,-1-1 0 0 0,1 1 0 0 0,0 0 0 0 0,0 0 0 0 0,-1 0 0 0 0,1-1 0 0 0,0 1-1 0 0,0-1 1 0 0,1 1 0 0 0,-1 0-21 0 0,1 0 13 0 0,1 0 1 0 0,0 0-1 0 0,-1 0 1 0 0,1 0-1 0 0,0 0 0 0 0,0 0 1 0 0,0-1-1 0 0,0 0 0 0 0,0 0 1 0 0,0 1-1 0 0,1-2 0 0 0,0 1-13 0 0,9 2 1 0 0,0-1 0 0 0,0-1-1 0 0,0-1 1 0 0,0 0-1 0 0,0 0 1 0 0,3-2-1 0 0,3 0-149 0 0,-1-1 0 0 0,0-1 0 0 0,0 0-1 0 0,0-1 1 0 0,-1-2 0 0 0,1 1 0 0 0,-2-2 0 0 0,1 0 0 0 0,-1-1 0 0 0,0-1 0 0 0,-1-1 0 0 0,0 0 0 0 0,2-2 149 0 0,-4 1-1144 0 0,-1-1-1 0 0,0 0 1 0 0,10-13 1144 0 0,-12 11-2239 0 0,0 0 0 0 0,-1-1 0 0 0,7-15 2239 0 0,24-63-9367 0 0,-31 75 7901 0 0</inkml:trace>
  <inkml:trace contextRef="#ctx0" brushRef="#br0" timeOffset="0.997">691 223 1752 0 0,'3'4'964'0'0,"-1"1"0"0"0,1 0 0 0 0,-1-1-1 0 0,-1 1 1 0 0,1 0 0 0 0,-1 0 0 0 0,1 0 0 0 0,-1 0 0 0 0,-1 1-1 0 0,1-1 1 0 0,-1 0 0 0 0,0 0 0 0 0,0 0 0 0 0,0 0 0 0 0,-2 4-964 0 0,-1 7 1154 0 0,-1 0-1 0 0,-1 0 1 0 0,0 0 0 0 0,-3 3-1154 0 0,3-8-47 0 0,0-1 0 0 0,1 1 0 0 0,1 0 0 0 0,0 1 0 0 0,0-1 0 0 0,1 0 1 0 0,1 1-1 0 0,0-1 0 0 0,0 6 47 0 0,1-16-262 0 0,1 0 1 0 0,-1 1 0 0 0,0-1-1 0 0,0 0 1 0 0,0 0 0 0 0,1 1-1 0 0,-1-1 1 0 0,1 0 0 0 0,-1 0-1 0 0,1 0 1 0 0,-1 0 0 0 0,1 1-1 0 0,0-1 1 0 0,0 0 0 0 0,-1 0-1 0 0,1 0 1 0 0,0 0 0 0 0,0-1-1 0 0,0 1 1 0 0,0 0 0 0 0,0 0-1 0 0,0 0 1 0 0,0-1 0 0 0,1 1 0 0 0,-1-1-1 0 0,0 1 1 0 0,0-1 0 0 0,0 1-1 0 0,1-1 1 0 0,-1 0 0 0 0,0 1-1 0 0,0-1 1 0 0,1 0 0 0 0,-1 0-1 0 0,1 0 262 0 0,3 0-911 0 0,0 0 1 0 0,-1 0-1 0 0,1-1 0 0 0,0 0 0 0 0,0 0 0 0 0,0 0 0 0 0,0-1 0 0 0,2-1 911 0 0,21-9-2617 0 0</inkml:trace>
  <inkml:trace contextRef="#ctx0" brushRef="#br0" timeOffset="299.306">1209 378 1024 0 0,'-8'3'1474'0'0,"0"0"-1"0"0,0-1 1 0 0,0 1-1 0 0,0-2 1 0 0,0 1-1 0 0,0-1 1 0 0,0-1-1 0 0,0 1 1 0 0,-1-1-1 0 0,0-1-1473 0 0,-34 3 2914 0 0,-1 4-1122 0 0,1 2 0 0 0,-32 10-1792 0 0,59-13 235 0 0,0 0 0 0 0,1 1-1 0 0,0 1 1 0 0,0 0 0 0 0,0 1-1 0 0,1 0 1 0 0,1 1 0 0 0,-13 10-235 0 0,24-17 26 0 0,1-1 1 0 0,-1 1-1 0 0,0 0 1 0 0,1 0-1 0 0,-1-1 1 0 0,1 1-1 0 0,-1 0 1 0 0,1 0-1 0 0,0 0 1 0 0,0 0-1 0 0,0 1 0 0 0,0-1 1 0 0,0 0-1 0 0,0 0 1 0 0,1 1-1 0 0,-1-1 1 0 0,1 0-1 0 0,-1 1 1 0 0,1-1-1 0 0,0 0 1 0 0,0 1-1 0 0,0 0-26 0 0,1 0 11 0 0,0-1 0 0 0,-1 0 1 0 0,1 0-1 0 0,0 0 0 0 0,1 0 0 0 0,-1 0 0 0 0,0 0 0 0 0,0-1 0 0 0,1 1 1 0 0,-1 0-1 0 0,1 0 0 0 0,-1-1 0 0 0,1 1 0 0 0,0-1 0 0 0,0 0 1 0 0,0 1-1 0 0,0-1 0 0 0,0 0 0 0 0,0 0 0 0 0,0 0 0 0 0,0-1 0 0 0,0 1 1 0 0,2 0-12 0 0,9 3-44 0 0,1-1 0 0 0,-1-1 1 0 0,1 0-1 0 0,0-1 0 0 0,0-1 1 0 0,0 0-1 0 0,0 0 1 0 0,0-2-1 0 0,0 1 0 0 0,11-5 44 0 0,17-4-861 0 0,-1-1 0 0 0,35-17 861 0 0,-62 23-199 0 0,-1 1 12 0 0,-1 0 1 0 0,-1-1-1 0 0,1 0 1 0 0,-1-1 0 0 0,0 0-1 0 0,0-1 1 0 0,0 0-1 0 0,-1-1 1 0 0,3-4 186 0 0,-12 12-6 0 0,-1 0 0 0 0,0 0 1 0 0,0 0-1 0 0,1 0 0 0 0,-1 0 0 0 0,0 0 1 0 0,0-1-1 0 0,1 1 0 0 0,-1 0 0 0 0,0 0 1 0 0,0 0-1 0 0,1-1 0 0 0,-1 1 0 0 0,0 0 0 0 0,0 0 1 0 0,0-1-1 0 0,0 1 0 0 0,1 0 0 0 0,-1 0 1 0 0,0-1-1 0 0,0 1 0 0 0,0 0 0 0 0,0-1 1 0 0,0 1-1 0 0,0 0 0 0 0,0 0 0 0 0,0-1 1 0 0,0 1-1 0 0,0 0 0 0 0,0-1 0 0 0,0 1 0 0 0,0 0 1 0 0,0-1-1 0 0,0 1 0 0 0,0 0 0 0 0,0 0 1 0 0,0-1-1 0 0,0 1 0 0 0,0 0 0 0 0,-1-1 1 0 0,1 1-1 0 0,0 0 0 0 0,0 0 0 0 0,0-1 1 0 0,-1 1-1 0 0,1 0 0 0 0,0 0 6 0 0,-17 2 12 0 0,-21 12 229 0 0,14 0 59 0 0,1 0-1 0 0,-15 13-299 0 0,30-21 16 0 0,1 0 0 0 0,0 1 0 0 0,0 0 0 0 0,0 0 0 0 0,1 0 0 0 0,0 1 0 0 0,0 0 0 0 0,1 0 0 0 0,-1 3-16 0 0,5-10-6 0 0,0 0-1 0 0,1 1 0 0 0,-1-1 1 0 0,0 0-1 0 0,1 1 0 0 0,0-1 1 0 0,-1 1-1 0 0,1-1 0 0 0,0 1 1 0 0,0-1-1 0 0,0 0 0 0 0,0 1 1 0 0,0-1-1 0 0,0 1 0 0 0,0 1 7 0 0,0-3-65 0 0,1 1 0 0 0,-1-1 1 0 0,0 1-1 0 0,0-1 0 0 0,1 1 0 0 0,-1-1 0 0 0,1 1 0 0 0,-1-1 0 0 0,0 0 0 0 0,1 1 0 0 0,-1-1 0 0 0,1 1 0 0 0,-1-1 0 0 0,1 0 0 0 0,-1 1 0 0 0,1-1 0 0 0,-1 0 0 0 0,1 0 0 0 0,-1 1 0 0 0,1-1 0 0 0,-1 0 1 0 0,1 0-1 0 0,0 0 0 0 0,-1 0 0 0 0,1 0 65 0 0,2 1-459 0 0,0-2 1 0 0,0 1 0 0 0,-1 0 0 0 0,1 0-1 0 0,0-1 1 0 0,-1 0 0 0 0,1 1 0 0 0,0-1-1 0 0,-1 0 1 0 0,1 0 0 0 0,-1-1-1 0 0,1 1 1 0 0,-1 0 0 0 0,2-2 458 0 0,9-6-2509 0 0,-1-1 0 0 0,1-1 1 0 0,-2 0-1 0 0,5-5 2509 0 0,10-14-2445 0 0</inkml:trace>
  <inkml:trace contextRef="#ctx0" brushRef="#br0" timeOffset="599.172">1619 1 328 0 0,'0'5'967'0'0,"1"0"0"0"0,-1 0 1 0 0,1 0-1 0 0,-2 0 0 0 0,1 0 0 0 0,0 1 1 0 0,-1-1-1 0 0,0 0 0 0 0,0 0 0 0 0,-1 0 0 0 0,1 0 1 0 0,-1-1-1 0 0,0 1 0 0 0,-3 4-967 0 0,-5 8 2358 0 0,-1 1-1 0 0,0-2 1 0 0,-5 4-2358 0 0,-6 10 179 0 0,-9 13 398 0 0,5-7 10 0 0,2 1 0 0 0,1 1 0 0 0,2 1-587 0 0,15-29-296 0 0,1 1 0 0 0,1 0-1 0 0,0 0 1 0 0,0 0-1 0 0,2 1 1 0 0,-1-1-1 0 0,1 1 1 0 0,1 0-1 0 0,0-1 1 0 0,0 1-1 0 0,1 0 1 0 0,1 0-1 0 0,1 5 297 0 0,-1-11-631 0 0,0-1 0 0 0,1 0 0 0 0,-1 0 0 0 0,1 0 0 0 0,1 0-1 0 0,-1 0 1 0 0,1 0 0 0 0,-1 0 0 0 0,1-1 0 0 0,1 1 0 0 0,-1-1 0 0 0,1 0 0 0 0,-1 0-1 0 0,1 0 1 0 0,2 0 631 0 0,1 2-947 0 0,1-1-1 0 0,0 0 0 0 0,0 0 1 0 0,0-1-1 0 0,1 0 0 0 0,-1 0 1 0 0,1-1-1 0 0,6 1 948 0 0,32 7-2129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651 439 1684 0 0,'0'5'729'0'0,"0"0"0"0"0,0 0 0 0 0,0 0 0 0 0,-1 0 0 0 0,0 0 0 0 0,0 0 0 0 0,0 0-1 0 0,0 0 1 0 0,-1 0 0 0 0,0-1 0 0 0,-2 5-729 0 0,-32 52 3315 0 0,19-33-2725 0 0,-16 30-126 0 0,-89 158 151 0 0,95-160-711 0 0,1 1 0 0 0,-16 57 96 0 0,39-105-159 0 0,-13 52-796 0 0,15-57 594 0 0,1 0 0 0 0,-1 0 0 0 0,1 0 0 0 0,0 0 0 0 0,0 0 0 0 0,0 0 1 0 0,0 0-1 0 0,1-1 0 0 0,0 1 0 0 0,-1 0 0 0 0,1 0 0 0 0,1 0 0 0 0,0 2 361 0 0,-1-5-154 0 0,-1 0 0 0 0,0 0 0 0 0,1-1 0 0 0,-1 1 0 0 0,1 0 0 0 0,0-1 0 0 0,-1 1 0 0 0,1-1 0 0 0,-1 1 0 0 0,1-1 0 0 0,0 1 0 0 0,-1-1 0 0 0,1 1 0 0 0,0-1 1 0 0,0 1-1 0 0,-1-1 0 0 0,1 0 0 0 0,0 1 0 0 0,0-1 0 0 0,-1 0 0 0 0,1 0 0 0 0,0 0 0 0 0,0 1 0 0 0,0-1 0 0 0,0 0 0 0 0,-1 0 0 0 0,1 0 0 0 0,0 0 0 0 0,0-1 0 0 0,0 1 0 0 0,0 0 0 0 0,-1 0 0 0 0,1 0 0 0 0,1-1 154 0 0,15-9-2209 0 0</inkml:trace>
  <inkml:trace contextRef="#ctx0" brushRef="#br0" timeOffset="173.699">879 831 1776 0 0,'19'14'2324'0'0,"0"-5"173"0"0,-1-3 95 0 0,10-2-1036 0 0,3-4-824 0 0,8-2-400 0 0,8-2-188 0 0,6 0-124 0 0,8-3-172 0 0,4-1-196 0 0,5 0-284 0 0,2-3-576 0 0,0 1-740 0 0,1-3-232 0 0,-3 1 15 0 0,-5-5 209 0 0</inkml:trace>
  <inkml:trace contextRef="#ctx0" brushRef="#br0" timeOffset="2326.251">777 0 1224 0 0,'-35'23'3153'0'0,"1"0"-1"0"0,-24 23-3152 0 0,14-6 1877 0 0,-25 29-1877 0 0,-29 45 1148 0 0,-3 14-1148 0 0,98-124 87 0 0,-3 4-10 0 0,-130 174 1892 0 0,100-130-1088 0 0,3 2 0 0 0,-17 39-881 0 0,36-63 153 0 0,2 0 1 0 0,1 1-1 0 0,1 0 1 0 0,1 1 0 0 0,-3 28-154 0 0,9-37-127 0 0,1 0 1 0 0,1-1 0 0 0,1 1-1 0 0,1 0 1 0 0,1 0 0 0 0,1-1-1 0 0,1 1 1 0 0,7 21 126 0 0,-4-26-707 0 0,0 0 0 0 0,1 0 1 0 0,0-1-1 0 0,2-1 0 0 0,0 1 0 0 0,1-1 1 0 0,1-1-1 0 0,0 0 0 0 0,1-1 0 0 0,0 0 0 0 0,1-1 1 0 0,1 0-1 0 0,0-1 0 0 0,1-1 0 0 0,0-1 1 0 0,0 0-1 0 0,14 5 707 0 0,41 18-1911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105 165 380 0 0,'1'5'690'0'0,"0"-1"1"0"0,0 0-1 0 0,0 0 1 0 0,0 1-1 0 0,0-1 0 0 0,-1 0 1 0 0,0 1-1 0 0,0-1 1 0 0,0 0-1 0 0,-1 1 0 0 0,1-1 1 0 0,-1 1-691 0 0,-17 54 4769 0 0,8-29-4565 0 0,-13 48-226 0 0,3 1-1 0 0,4 1 1 0 0,-5 71 22 0 0,21-94-2530 0 0,8-24-2520 0 0,-8-33 4969 0 0,0 0 0 0 0,0 1 0 0 0,0-1 1 0 0,0 0-1 0 0,0 0 0 0 0,1 0 1 0 0,-1 1-1 0 0,0-1 0 0 0,0 0 1 0 0,0 0-1 0 0,0 0 0 0 0,0 1 1 0 0,0-1-1 0 0,1 0 0 0 0,-1 0 1 0 0,0 0-1 0 0,0 0 0 0 0,0 1 1 0 0,1-1-1 0 0,-1 0 0 0 0,0 0 0 0 0,0 0 1 0 0,0 0-1 0 0,1 0 0 0 0,-1 0 1 0 0,0 0-1 0 0,0 0 0 0 0,0 0 1 0 0,1 0-1 0 0,-1 0 0 0 0,0 0 1 0 0,0 0-1 0 0,1 0 0 0 0,-1 0 1 0 0,0 0-1 0 0,0 0 0 0 0,1 0 0 0 0,-1 0 1 0 0,0 0-1 0 0,0 0 0 0 0,0 0 1 0 0,1 0-1 0 0,-1 0 0 0 0,0 0 1 0 0,0 0-1 0 0,0 0 0 0 0,1-1 1 0 0,-1 1-1 0 0,0 0 0 0 0,0 0 1 0 0,0 0-1 0 0,0 0 0 0 0,1-1 0 0 0,-1 1 1 0 0,0 0 80 0 0,6-9-1537 0 0</inkml:trace>
  <inkml:trace contextRef="#ctx0" brushRef="#br0" timeOffset="272.279">300 107 188 0 0,'10'-13'1418'0'0,"-3"1"-249"0"0,0 1 0 0 0,2 1 0 0 0,-1 0 0 0 0,1 0 1 0 0,1 0-1 0 0,5-4-1169 0 0,-12 12 136 0 0,1 0-1 0 0,-1 0 1 0 0,0 1 0 0 0,0-1 0 0 0,1 1 0 0 0,-1-1 0 0 0,1 1 0 0 0,-1 0 0 0 0,1 0 0 0 0,-1 1-1 0 0,1-1 1 0 0,0 1 0 0 0,-1 0 0 0 0,1 0 0 0 0,0 0 0 0 0,-1 0 0 0 0,1 0 0 0 0,0 1 0 0 0,-1 0-1 0 0,1 0 1 0 0,-1 0 0 0 0,1 0 0 0 0,-1 0 0 0 0,1 1 0 0 0,-1 0 0 0 0,1 0-136 0 0,0 0 121 0 0,0 0 0 0 0,0 1 1 0 0,0 0-1 0 0,-1-1 0 0 0,1 1 1 0 0,-1 1-1 0 0,1-1 0 0 0,-1 1 1 0 0,0-1-1 0 0,0 1 0 0 0,-1 0 0 0 0,1 0 1 0 0,-1 0-1 0 0,0 0 0 0 0,0 0 1 0 0,0 1-1 0 0,0-1 0 0 0,-1 1 1 0 0,0-1-1 0 0,0 1 0 0 0,0 0 1 0 0,0-1-1 0 0,-1 1 0 0 0,0 0 0 0 0,0-1 1 0 0,0 1-1 0 0,0 0 0 0 0,-1-1 1 0 0,0 1-1 0 0,-1 2-121 0 0,1-1 10 0 0,0-1-1 0 0,-1 0 1 0 0,0 1 0 0 0,0-1 0 0 0,0 0-1 0 0,-1 0 1 0 0,0 0 0 0 0,0-1 0 0 0,0 1-1 0 0,-1-1 1 0 0,1 0 0 0 0,-1 1-1 0 0,0-2 1 0 0,0 1 0 0 0,0 0 0 0 0,-1-1-1 0 0,1 0 1 0 0,-1 0 0 0 0,0 0-1 0 0,0 0 1 0 0,0-1 0 0 0,0 0 0 0 0,0 0-1 0 0,-1 0 1 0 0,-3 0-10 0 0,-1 0-298 0 0,0-2-1 0 0,0 1 0 0 0,0-1 1 0 0,0 0-1 0 0,0-1 1 0 0,0 0-1 0 0,0-1 0 0 0,0 0 1 0 0,0-1-1 0 0,0 1 1 0 0,-3-3 298 0 0,3 0-651 0 0,0 1 0 0 0,1-1 1 0 0,-1 0-1 0 0,1-1 0 0 0,0 0 1 0 0,1-1-1 0 0,0 0 0 0 0,0 0 1 0 0,0 0-1 0 0,1-1 0 0 0,0 0 1 0 0,1-1-1 0 0,-1 0 0 0 0,2 0 1 0 0,-1 0-1 0 0,-1-6 651 0 0,-8-26-1705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0 213 220 0 0,'0'-1'335'0'0,"0"0"0"0"0,0 0 0 0 0,0 0 0 0 0,0 0 0 0 0,0 0-1 0 0,0 1 1 0 0,1-1 0 0 0,-1 0 0 0 0,0 0 0 0 0,0 0 0 0 0,1 0 0 0 0,-1 0 0 0 0,0 1 0 0 0,1-1 0 0 0,-1 0-1 0 0,1 0 1 0 0,-1 1 0 0 0,1-1 0 0 0,-1 0 0 0 0,1 1 0 0 0,-1-1 0 0 0,1 0 0 0 0,0 1 0 0 0,-1-1 0 0 0,1 1-1 0 0,0-1 1 0 0,0 1 0 0 0,-1-1 0 0 0,1 1 0 0 0,0 0 0 0 0,0-1-335 0 0,30-14 3715 0 0,24-1-3262 0 0,1 3 0 0 0,1 1 0 0 0,0 4 0 0 0,14 0-453 0 0,12-2 116 0 0,286-31 3 0 0,228 9-119 0 0,-180 33-3271 0 0,-375 0 2125 0 0,21 1-3730 0 0,0-3 1 0 0,34-5 4875 0 0,-62 0-1876 0 0</inkml:trace>
  <inkml:trace contextRef="#ctx0" brushRef="#br0" timeOffset="237.671">1186 32 188 0 0,'-21'37'3004'0'0,"-72"124"4351"0"0,7 4-4770 0 0,57-104-2523 0 0,2 2 0 0 0,4 0 0 0 0,2 2 0 0 0,-4 30-62 0 0,14-23-42 0 0,10-66-186 0 0,1 0 1 0 0,0 0-1 0 0,1 1 1 0 0,-1-1-1 0 0,1 0 0 0 0,1 0 1 0 0,-1 1-1 0 0,1-1 1 0 0,0 0-1 0 0,0 0 228 0 0,-2-5-123 0 0,1 0-1 0 0,-1-1 1 0 0,0 1-1 0 0,0-1 1 0 0,1 1-1 0 0,-1-1 1 0 0,0 1-1 0 0,1 0 1 0 0,-1-1-1 0 0,0 1 0 0 0,1-1 1 0 0,-1 1-1 0 0,1-1 1 0 0,-1 0-1 0 0,1 1 1 0 0,-1-1-1 0 0,1 1 1 0 0,-1-1-1 0 0,1 0 1 0 0,-1 1-1 0 0,1-1 1 0 0,0 0-1 0 0,-1 0 1 0 0,1 0-1 0 0,-1 1 1 0 0,1-1-1 0 0,0 0 0 0 0,-1 0 1 0 0,1 0-1 0 0,0 0 1 0 0,-1 0-1 0 0,1 0 1 0 0,0 0-1 0 0,-1 0 1 0 0,1 0-1 0 0,0-1 1 0 0,-1 1-1 0 0,1 0 1 0 0,-1 0-1 0 0,1 0 1 0 0,0-1-1 0 0,-1 1 0 0 0,1 0 1 0 0,-1-1-1 0 0,1 1 124 0 0,22-24-3449 0 0,-5-1 1707 0 0</inkml:trace>
  <inkml:trace contextRef="#ctx0" brushRef="#br0" timeOffset="487.977">1443 1 1392 0 0,'-71'244'9229'0'0,"-10"131"-6791"0"0,68-308-1453 0 0,-21 147-2216 0 0,-1 12-9294 0 0,24-182 8565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1 220 0 0,'-23'18'4777'0'0,"21"-17"-3914"0"0,0 0-1 0 0,0 0 1 0 0,-1 0 0 0 0,1-1 0 0 0,0 1-1 0 0,0 0 1 0 0,0-1 0 0 0,-1 0 0 0 0,1 1 0 0 0,0-1-1 0 0,-2 0-862 0 0,264-9 2311 0 0,-36 0-2708 0 0,-132 9-5976 0 0,38 7 6373 0 0,-116-5-1428 0 0,10 0-959 0 0,-10-3-2004 0 0,-22 3 2673 0 0</inkml:trace>
  <inkml:trace contextRef="#ctx0" brushRef="#br0" timeOffset="251.901">14 215 1392 0 0,'-9'25'3364'0'0,"4"-6"485"0"0,8-13 95 0 0,4 0-408 0 0,9-4-1863 0 0,10 0-1289 0 0,9-4-664 0 0,11-2-276 0 0,10-2-136 0 0,12-5-93 0 0,6-1-87 0 0,3-3-172 0 0,2 3-388 0 0,-2-3-692 0 0,-2 2-468 0 0,-3-1-57 0 0,-4-1 233 0 0,-3-2 500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2 603 188 0 0,'-2'2'1257'0'0,"3"-2"-987"0"0,-1 0 0 0 0,0 0 0 0 0,0 0 0 0 0,1 0 0 0 0,-1 0 0 0 0,0 0 0 0 0,0 0 0 0 0,1 0 0 0 0,-1 0 0 0 0,0 0 0 0 0,0 0 1 0 0,1 0-1 0 0,-1 0 0 0 0,0 0 0 0 0,0 0 0 0 0,0 0 0 0 0,1 0 0 0 0,-1 1 0 0 0,0-1 0 0 0,0 0 0 0 0,0 0 0 0 0,1 0 0 0 0,-1 0 1 0 0,0 0-1 0 0,0 1 0 0 0,0-1 0 0 0,0 0 0 0 0,1 0 0 0 0,-1 0 0 0 0,0 1 0 0 0,0-1 0 0 0,0 0 0 0 0,0 0 0 0 0,0 0 0 0 0,0 1 1 0 0,0-1-1 0 0,0 0 0 0 0,0 0 0 0 0,0 1 0 0 0,0-1 0 0 0,0 0 0 0 0,0 0 0 0 0,0 1 0 0 0,0-1 0 0 0,0 0 0 0 0,0 0 1 0 0,0 1-1 0 0,0-1 0 0 0,0 0 0 0 0,0 0 0 0 0,0 0 0 0 0,0 1 0 0 0,0-1 0 0 0,0 0 0 0 0,-1 0 0 0 0,1 1 0 0 0,0-1 0 0 0,0 0 1 0 0,0 0-1 0 0,0 0 0 0 0,-1 0 0 0 0,1 1 0 0 0,0-1 0 0 0,0 0-270 0 0,10 2-1326 0 0,39 10 2639 0 0,0-4-1 0 0,9 0-1312 0 0,-25-5 43 0 0,-1 2 0 0 0,1 1 0 0 0,-2 1 0 0 0,1 2 0 0 0,-1 1 0 0 0,17 8-43 0 0,-46-17-2 0 0,0 0 0 0 0,0 0 0 0 0,0 0 0 0 0,0 0 0 0 0,-1 0 0 0 0,1 0 0 0 0,0 0 0 0 0,-1 0 0 0 0,1 1 0 0 0,-1-1 0 0 0,1 0 0 0 0,-1 1 0 0 0,1 0 1 0 0,-1-1-1 0 0,0 1 0 0 0,0 0 0 0 0,0-1 0 0 0,0 1 0 0 0,0 0 0 0 0,-1 0 0 0 0,1 0 0 0 0,0 0 0 0 0,-1 0 0 0 0,1 0 0 0 0,-1 2 2 0 0,0-1 0 0 0,-1-1 0 0 0,0 1 0 0 0,0-1 0 0 0,0 1 0 0 0,0-1 0 0 0,0 1 0 0 0,0-1 0 0 0,0 0 0 0 0,-1 1 0 0 0,0-1 0 0 0,1 0 0 0 0,-1 0 0 0 0,0 0 0 0 0,0 0 0 0 0,0 0 0 0 0,0-1 0 0 0,0 1 0 0 0,0-1 0 0 0,-1 1 0 0 0,-25 15 32 0 0,0-1 1 0 0,-1-1 0 0 0,-1-2-1 0 0,0-1 1 0 0,-16 4-33 0 0,5-2-970 0 0,1 2 0 0 0,-20 12 970 0 0,81-41-8594 0 0,18-15 3935 0 0,-24 18 3172 0 0,19-14-830 0 0</inkml:trace>
  <inkml:trace contextRef="#ctx0" brushRef="#br0" timeOffset="217.662">785 422 1080 0 0,'1'24'1780'0'0,"-1"-1"-1"0"0,-1 0 1 0 0,-1 0 0 0 0,-1 0-1 0 0,-1 0 1 0 0,-4 12-1780 0 0,-11 30 3289 0 0,-17 35-3289 0 0,1-3 779 0 0,23-48-1616 0 0,10-17-3290 0 0,2-31 4038 0 0,0-1 0 0 0,0 0-1 0 0,0 0 1 0 0,0 0 0 0 0,0 0-1 0 0,0 1 1 0 0,0-1 0 0 0,0 0 0 0 0,0 0-1 0 0,0 0 1 0 0,0 0 0 0 0,0 1-1 0 0,0-1 1 0 0,0 0 0 0 0,0 0-1 0 0,0 0 1 0 0,0 0 0 0 0,0 1-1 0 0,0-1 1 0 0,0 0 0 0 0,0 0-1 0 0,1 0 1 0 0,-1 0 0 0 0,0 0-1 0 0,0 1 1 0 0,0-1 0 0 0,0 0 0 0 0,0 0-1 0 0,0 0 1 0 0,0 0 0 0 0,1 0-1 0 0,-1 0 1 0 0,0 0 0 0 0,0 1-1 0 0,0-1 1 0 0,0 0 0 0 0,1 0-1 0 0,-1 0 1 0 0,0 0 0 0 0,0 0-1 0 0,0 0 1 0 0,0 0 0 0 0,1 0 0 0 0,-1 0-1 0 0,0 0 1 0 0,0 0 0 0 0,0 0-1 0 0,0 0 1 0 0,1 0 0 0 0,-1 0-1 0 0,0 0 1 0 0,0 0 0 0 0,0 0-1 0 0,0 0 1 0 0,1-1 0 0 0,-1 1-1 0 0,0 0 1 0 0,0 0 0 0 0,0 0 89 0 0,9-9-3027 0 0,-7 7 2836 0 0,11-14-1820 0 0</inkml:trace>
  <inkml:trace contextRef="#ctx0" brushRef="#br0" timeOffset="453.239">1228 1 1692 0 0,'25'51'3747'0'0,"-3"1"0"0"0,-1 1 1 0 0,2 17-3748 0 0,-3 0 2776 0 0,-3 1 0 0 0,0 25-2776 0 0,-13-67 473 0 0,-1 1 0 0 0,-1-1 1 0 0,-2 0-1 0 0,0 0 0 0 0,-5 23-473 0 0,2-34 66 0 0,-1 0 0 0 0,0 0 0 0 0,-1-1 0 0 0,-1 1 0 0 0,-1-1 0 0 0,0-1 0 0 0,-1 1 0 0 0,-1-1 0 0 0,-9 12-66 0 0,-3 0-157 0 0,-1-2-1 0 0,0 0 1 0 0,-2-1 0 0 0,-1-1-1 0 0,-1-2 1 0 0,-23 15 157 0 0,25-20-1442 0 0,-1-2 0 0 0,0-1 0 0 0,-18 7 1442 0 0,22-13-2421 0 0,0 0 0 0 0,0-1 0 0 0,-1-1 1 0 0,-18 2 2420 0 0,2-5-3265 0 0,7-8 765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37 836 0 0,'-2'-4'563'0'0,"0"2"1"0"0,-1-1-1 0 0,1 0 0 0 0,-1 0 1 0 0,0 1-1 0 0,0-1 0 0 0,0 1 1 0 0,0 0-1 0 0,0 0 0 0 0,0 0 1 0 0,-1 1-1 0 0,1-1 0 0 0,-1 1 1 0 0,1-1-1 0 0,-1 1 0 0 0,-1 0-563 0 0,1 1 281 0 0,1 0-1 0 0,-1 0 0 0 0,1 0 1 0 0,-1 0-1 0 0,1 0 0 0 0,-1 1 1 0 0,1 0-1 0 0,0 0 0 0 0,-1 0 1 0 0,1 0-1 0 0,0 0 0 0 0,0 0 1 0 0,-1 1-1 0 0,-1 1-280 0 0,-5 4 110 0 0,0 1 0 0 0,1 0 0 0 0,0 0 0 0 0,0 1 0 0 0,1 0 0 0 0,0 1 1 0 0,1 0-1 0 0,0 0 0 0 0,-1 3-110 0 0,-13 21 45 0 0,2 2 0 0 0,1 1 1 0 0,2 0-1 0 0,1 1 0 0 0,3 0 1 0 0,0 1-1 0 0,2 6-45 0 0,5-22-64 0 0,1 0 0 0 0,1 0 0 0 0,2 0 1 0 0,0 0-1 0 0,1 0 0 0 0,1 0 0 0 0,2 0 0 0 0,0 0 0 0 0,1-1 1 0 0,1 1-1 0 0,2-1 0 0 0,0 0 0 0 0,3 5 64 0 0,-4-15-515 0 0,0-1 0 0 0,0 0-1 0 0,1 0 1 0 0,1-1 0 0 0,7 10 515 0 0,-8-13-670 0 0,0 0 0 0 0,0 0 0 0 0,1-1 0 0 0,-1 0 0 0 0,1 0 0 0 0,0-1 0 0 0,1 0 0 0 0,0-1 0 0 0,-1 0 0 0 0,1 0 0 0 0,1 0 0 0 0,5 0 670 0 0,22 4-2228 0 0</inkml:trace>
  <inkml:trace contextRef="#ctx0" brushRef="#br0" timeOffset="499.503">609 720 180 0 0,'-1'9'590'0'0,"-1"0"-1"0"0,0 0 1 0 0,0-1-1 0 0,0 1 1 0 0,-1-1-1 0 0,-1 1 1 0 0,1-1-1 0 0,-1 0 1 0 0,-1 0-1 0 0,1-1 1 0 0,-2 1 0 0 0,1-1-1 0 0,-1 0 1 0 0,-2 2-590 0 0,-2 2 590 0 0,-1-1 1 0 0,-1 0-1 0 0,1-1 1 0 0,-2 0-1 0 0,1-1 1 0 0,-1 0-1 0 0,0-1 1 0 0,-4 1-591 0 0,18-8 21 0 0,-1-1 0 0 0,0 1 0 0 0,0 0 1 0 0,0-1-1 0 0,1 1 0 0 0,-1 0 0 0 0,0-1 0 0 0,0 1 0 0 0,0-1 0 0 0,0 1 1 0 0,0-1-1 0 0,0 1 0 0 0,0 0 0 0 0,0-1 0 0 0,0 1 0 0 0,0-1 1 0 0,0 1-1 0 0,0-1 0 0 0,0 1 0 0 0,0 0 0 0 0,0-1 0 0 0,0 1 1 0 0,-1-1-1 0 0,1 1 0 0 0,0 0 0 0 0,0-1 0 0 0,0 1 0 0 0,-1 0 1 0 0,1-1-1 0 0,0 1 0 0 0,0 0 0 0 0,-1-1 0 0 0,1 1 0 0 0,0 0 1 0 0,-1-1-1 0 0,1 1 0 0 0,0 0 0 0 0,-1 0 0 0 0,1-1 0 0 0,-1 1 0 0 0,1 0 1 0 0,0 0-1 0 0,-1 0 0 0 0,1 0 0 0 0,-1 0 0 0 0,1 0 0 0 0,0-1 1 0 0,-1 1-1 0 0,1 0 0 0 0,-1 0 0 0 0,1 0 0 0 0,-1 0 0 0 0,1 1 1 0 0,0-1-1 0 0,-1 0 0 0 0,1 0 0 0 0,-1 0 0 0 0,1 0 0 0 0,0 0 1 0 0,-1 0-1 0 0,1 1 0 0 0,-1-1 0 0 0,1 0 0 0 0,0 0 0 0 0,-1 1 1 0 0,1-1-22 0 0,17-36 356 0 0,-16 34-340 0 0,193-333 74 0 0,-171 295-90 0 0,2 1 0 0 0,1 1 0 0 0,2 2-1 0 0,2 0 1 0 0,7-3 0 0 0,-26 27 2 0 0,0 1 0 0 0,1 1-1 0 0,0 0 1 0 0,1 1 0 0 0,0 0 0 0 0,1 1 0 0 0,0 1 0 0 0,0 0 0 0 0,1 1-1 0 0,-1 0 1 0 0,1 1 0 0 0,1 1 0 0 0,-1 0 0 0 0,1 1 0 0 0,-1 1-1 0 0,16-1-1 0 0,-25 3 1 0 0,-1 0 0 0 0,1 0 0 0 0,0 1 0 0 0,-1 0 0 0 0,1 0 0 0 0,-1 0 0 0 0,1 0 0 0 0,-1 1 0 0 0,1 0 0 0 0,-1 0-1 0 0,0 1 1 0 0,0-1 0 0 0,0 1 0 0 0,0 0 0 0 0,-1 1 0 0 0,1-1 0 0 0,-1 1 0 0 0,0 0 0 0 0,0 0 0 0 0,0 0 0 0 0,-1 0 0 0 0,1 1 0 0 0,-1-1-1 0 0,0 1 1 0 0,0 0 0 0 0,-1 0 0 0 0,1 0 0 0 0,-1 0 0 0 0,0 1 0 0 0,0-1 0 0 0,-1 1 0 0 0,0-1 0 0 0,0 1 0 0 0,0-1 0 0 0,-1 1-1 0 0,0 0 1 0 0,0-1 0 0 0,0 1 0 0 0,0 0 0 0 0,-1-1 0 0 0,0 1 0 0 0,0-1 0 0 0,-1 1 0 0 0,0-1 0 0 0,0 2-1 0 0,-2 2 2 0 0,0 0 0 0 0,0 0 0 0 0,-1-1 0 0 0,0 1 0 0 0,0-1 0 0 0,-1 0 0 0 0,0-1 1 0 0,-1 1-1 0 0,1-1 0 0 0,-2 0 0 0 0,-3 3-2 0 0,-2 0 4 0 0,-1-1-1 0 0,0 0 1 0 0,0-1 0 0 0,-1 0 0 0 0,0-2-1 0 0,-11 5-3 0 0,-15 1 13 0 0,0-1-1 0 0,-1-2 1 0 0,0-2-1 0 0,-40 2-12 0 0,24-7 87 0 0,71 2-65 0 0,0 0 0 0 0,0 2 0 0 0,-1-1 0 0 0,0 1 0 0 0,0 1 0 0 0,5 4-22 0 0,-11-8 9 0 0,41 28 44 0 0,38 32-53 0 0,-43-30-321 0 0,2-3-1 0 0,14 8 322 0 0,-57-38-158 0 0,0 0-1 0 0,0 1 0 0 0,0-1 1 0 0,-1 0-1 0 0,1 1 1 0 0,0-1-1 0 0,0 0 1 0 0,0 0-1 0 0,-1 0 1 0 0,1 1-1 0 0,0-1 1 0 0,0 0-1 0 0,0 0 1 0 0,0 0-1 0 0,0-1 1 0 0,-1 1-1 0 0,1 0 1 0 0,0 0-1 0 0,0 0 0 0 0,0-1 1 0 0,0 1-1 0 0,-1 0 1 0 0,1-1-1 0 0,0 1 1 0 0,0 0-1 0 0,-1-1 1 0 0,1 1-1 0 0,0-1 1 0 0,-1 0-1 0 0,1 1 1 0 0,0-1-1 0 0,-1 1 1 0 0,1-1 158 0 0,16-28-6092 0 0,-12 18 4769 0 0,5-7-351 0 0</inkml:trace>
  <inkml:trace contextRef="#ctx0" brushRef="#br0" timeOffset="781.355">1364 666 916 0 0,'4'6'2719'0'0,"-2"-5"4216"0"0,-1-10-2396 0 0,4-1-5328 0 0,29-30 1184 0 0,-27 33-392 0 0,0 0 0 0 0,-1 0 0 0 0,0 0 0 0 0,-1-1 0 0 0,1 1 0 0 0,-1-2 0 0 0,-1 1 0 0 0,4-8-3 0 0,-8 16 1 0 0,0 0 0 0 0,0 0 0 0 0,0-1 0 0 0,0 1 1 0 0,1 0-1 0 0,-1 0 0 0 0,0-1 0 0 0,0 1 0 0 0,0 0 1 0 0,0-1-1 0 0,0 1 0 0 0,0 0 0 0 0,0-1 0 0 0,0 1 1 0 0,1 0-1 0 0,-1-1 0 0 0,0 1 0 0 0,0 0 0 0 0,-1 0 1 0 0,1-1-1 0 0,0 1 0 0 0,0 0 0 0 0,0-1 0 0 0,0 1 1 0 0,0 0-1 0 0,0-1 0 0 0,0 1 0 0 0,0 0 0 0 0,-1 0 0 0 0,1-1 1 0 0,0 1-1 0 0,0 0 0 0 0,0 0 0 0 0,-1-1 0 0 0,1 1 1 0 0,0 0-1 0 0,0 0 0 0 0,0-1 0 0 0,-1 1 0 0 0,1 0 1 0 0,0 0-1 0 0,-1 0 0 0 0,1 0-1 0 0,-16 4 42 0 0,-16 18 28 0 0,19-9-44 0 0,1-1-1 0 0,1 2 1 0 0,0-1 0 0 0,1 2-1 0 0,0-1 1 0 0,1 1 0 0 0,1 1-1 0 0,-4 10-25 0 0,10-20 2 0 0,0 0 0 0 0,0 0-1 0 0,1-1 1 0 0,-1 1-1 0 0,2 0 1 0 0,-1 0-1 0 0,1 0 1 0 0,-1 1 0 0 0,2-1-1 0 0,-1 0 1 0 0,1 0-1 0 0,0 1-1 0 0,0-2-2 0 0,1-1-1 0 0,-1 0 0 0 0,1 1 0 0 0,0-1 0 0 0,0 0 0 0 0,1 0 0 0 0,-1 0 0 0 0,1-1 0 0 0,0 1 1 0 0,0 0-1 0 0,0-1 0 0 0,0 0 0 0 0,0 0 0 0 0,1 0 0 0 0,0 0 0 0 0,-1-1 0 0 0,4 2 3 0 0,0 0-226 0 0,0-1 0 0 0,1 0 0 0 0,-1-1 0 0 0,1 1 0 0 0,-1-2 0 0 0,1 1 0 0 0,0-1 0 0 0,0 0 0 0 0,-1 0 0 0 0,1-1 0 0 0,0 0 0 0 0,0-1-1 0 0,0 0 1 0 0,0 0 0 0 0,-1-1 0 0 0,1 1 0 0 0,-1-2 0 0 0,1 1 0 0 0,6-4 226 0 0,11-5-1636 0 0,0-1 0 0 0,0-1-1 0 0,-2-1 1 0 0,1-1 0 0 0,-1-1 1636 0 0,22-19-1889 0 0</inkml:trace>
  <inkml:trace contextRef="#ctx0" brushRef="#br0" timeOffset="1001.683">2200 135 1788 0 0,'1'2'326'0'0,"0"-1"1"0"0,0 1-1 0 0,0-1 0 0 0,-1 1 0 0 0,1 0 0 0 0,0-1 1 0 0,-1 1-1 0 0,1 0 0 0 0,-1 0 0 0 0,0-1 0 0 0,0 1 1 0 0,0 0-1 0 0,0 0 0 0 0,0 0 0 0 0,0-1 0 0 0,0 1 1 0 0,0 0-1 0 0,-1 0 0 0 0,1 0 0 0 0,-1-1 0 0 0,1 1 1 0 0,-1 0-1 0 0,0-1 0 0 0,0 2-326 0 0,-27 44 1657 0 0,17-31-1218 0 0,-18 30 403 0 0,5-9 738 0 0,-19 38-1580 0 0,38-64-15 0 0,0 0 1 0 0,1 1-1 0 0,0-1 1 0 0,0 1-1 0 0,1 0 0 0 0,1 0 1 0 0,0 0-1 0 0,0 1 0 0 0,2 2 15 0 0,0-11-233 0 0,0-1 0 0 0,0 1 0 0 0,1-1-1 0 0,-1 1 1 0 0,1 0 0 0 0,0-1-1 0 0,0 1 1 0 0,0-1 0 0 0,1 0 0 0 0,-1 1 233 0 0,1-2-396 0 0,-1 1 1 0 0,1-1-1 0 0,-1 0 1 0 0,1 0-1 0 0,0 0 1 0 0,0 1-1 0 0,0-2 1 0 0,0 1-1 0 0,0 0 1 0 0,1 0-1 0 0,-1-1 0 0 0,1 1 1 0 0,-1-1-1 0 0,1 0 1 0 0,-1 1-1 0 0,1-1 1 0 0,-1-1-1 0 0,1 1 1 0 0,0 0-1 0 0,1 0 396 0 0,20 1-2312 0 0</inkml:trace>
  <inkml:trace contextRef="#ctx0" brushRef="#br0" timeOffset="1233.509">2538 362 1820 0 0,'-92'29'6500'0'0,"47"-17"-4944"0"0,0 3 1 0 0,1 2-1 0 0,0 1 0 0 0,2 2 0 0 0,-11 9-1556 0 0,51-28 28 0 0,-1 1 0 0 0,0 0 0 0 0,1-1 0 0 0,-1 1 0 0 0,1 0 1 0 0,0 1-1 0 0,-1-1 0 0 0,1 0 0 0 0,0 1 0 0 0,0-1 0 0 0,1 1 0 0 0,-1 0 0 0 0,0-1 1 0 0,1 1-1 0 0,0 0 0 0 0,0 0 0 0 0,0 0 0 0 0,0 0 0 0 0,0 1-28 0 0,1-2 0 0 0,0 1 1 0 0,0 0-1 0 0,0 0 0 0 0,1-1 0 0 0,-1 1 1 0 0,1 0-1 0 0,0-1 0 0 0,0 1 1 0 0,0-1-1 0 0,0 1 0 0 0,0-1 0 0 0,1 1 1 0 0,-1-1-1 0 0,1 0 0 0 0,-1 0 0 0 0,1 0 1 0 0,0 0-1 0 0,0 0 0 0 0,0 0 0 0 0,0 0 1 0 0,0 0-1 0 0,1-1 0 0 0,50 34-34 0 0,-45-30 30 0 0,1-1 0 0 0,-1 2 0 0 0,0-1-1 0 0,0 1 1 0 0,0 0 0 0 0,-1 1 0 0 0,0 0 0 0 0,0 0 0 0 0,0 0 0 0 0,-1 1 4 0 0,-5-7-3 0 0,0 1 1 0 0,-1-1 0 0 0,1 0 0 0 0,0 0 0 0 0,-1 1 0 0 0,1-1 0 0 0,-1 0 0 0 0,0 1 0 0 0,1-1 0 0 0,-1 0 0 0 0,0 1 0 0 0,0-1 0 0 0,0 1 0 0 0,0-1 0 0 0,0 1 0 0 0,0-1 0 0 0,0 0 0 0 0,0 1 0 0 0,-1-1 0 0 0,1 1 0 0 0,0-1 0 0 0,-1 0 0 0 0,1 1 0 0 0,-1-1 0 0 0,0 0 2 0 0,0 1-56 0 0,-1 1 0 0 0,0-1 0 0 0,0 0 0 0 0,0 0 0 0 0,0 0 0 0 0,0-1 0 0 0,0 1 0 0 0,-1 0 0 0 0,1-1 0 0 0,-1 1 0 0 0,1-1 0 0 0,-2 1 56 0 0,-6 2-615 0 0,0-1 1 0 0,-1 0 0 0 0,1 0-1 0 0,-1-1 1 0 0,1 0-1 0 0,-5-1 615 0 0,5 0-893 0 0,0-1 0 0 0,0-1 0 0 0,0 0-1 0 0,1 0 1 0 0,-1-1 0 0 0,0 0-1 0 0,1-1 1 0 0,0 0 0 0 0,-1-1 0 0 0,1 1-1 0 0,-6-5 894 0 0,-11-10-1762 0 0</inkml:trace>
  <inkml:trace contextRef="#ctx0" brushRef="#br0" timeOffset="1500.187">2682 74 2224 0 0,'22'22'1930'0'0,"-1"1"-1"0"0,-2 0 0 0 0,0 1 1 0 0,-2 2-1 0 0,3 5-1929 0 0,-13-18 339 0 0,0 1 0 0 0,-1-1-1 0 0,-1 1 1 0 0,0 0 0 0 0,-1 1-1 0 0,-1-1 1 0 0,0 1 0 0 0,-1 0-1 0 0,-1-1 1 0 0,0 1 0 0 0,-1 12-339 0 0,-2-8 283 0 0,-1 0 1 0 0,0 0 0 0 0,-2 0 0 0 0,0 0-1 0 0,-1-1 1 0 0,-1 0 0 0 0,0 0-1 0 0,-2-1 1 0 0,0 0 0 0 0,-1 0 0 0 0,0-1-1 0 0,-1-1 1 0 0,-1 1 0 0 0,-5 3-284 0 0,-30 31 116 0 0,-2-2 0 0 0,-2-2-1 0 0,-22 13-115 0 0,68-55-102 0 0,-53 37-1916 0 0,55-39 1509 0 0,0 0 0 0 0,0 0 0 0 0,0-1-1 0 0,-1 1 1 0 0,1-1 0 0 0,0 0 0 0 0,-1 0 0 0 0,1 0 0 0 0,-1 0-1 0 0,0-1 1 0 0,1 1 0 0 0,-1-1 0 0 0,1 0 0 0 0,-1 0-1 0 0,1-1 1 0 0,-1 1 0 0 0,-2-1 509 0 0,5 0-270 0 0,-1 1 0 0 0,1-1 0 0 0,0 0-1 0 0,0 1 1 0 0,0-1 0 0 0,0 0 0 0 0,0 0 0 0 0,0 0 0 0 0,0 0-1 0 0,0 0 1 0 0,0 0 0 0 0,0 0 0 0 0,0 0 0 0 0,1 0 0 0 0,-1 0-1 0 0,0-1 1 0 0,1 1 0 0 0,-1 0 0 0 0,1 0 0 0 0,0-1 0 0 0,-1 1-1 0 0,1 0 1 0 0,0-1 270 0 0,-3-18-2230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 20 0 0,'0'0'209'0'0,"0"0"0"0"0,1-1 0 0 0,-1 1 0 0 0,1 0 1 0 0,-1 0-1 0 0,1 0 0 0 0,-1-1 0 0 0,1 1 0 0 0,-1 0 0 0 0,1 0 0 0 0,-1 0 0 0 0,1 0 1 0 0,-1 0-1 0 0,1 0 0 0 0,-1 0 0 0 0,1 0 0 0 0,-1 0 0 0 0,1 0 0 0 0,-1 0 0 0 0,1 1 1 0 0,-1-1-1 0 0,1 0 0 0 0,-1 0 0 0 0,1 0 0 0 0,-1 1 0 0 0,1-1 0 0 0,-1 0 0 0 0,1 1 1 0 0,-1-1-1 0 0,0 0 0 0 0,1 1 0 0 0,-1-1 0 0 0,0 0 0 0 0,1 1-209 0 0,4 21 2862 0 0,-11 40-2307 0 0,5-49-98 0 0,-22 148 2157 0 0,-20 62-2614 0 0,-51 157-2200 0 0,42-200-5431 0 0,33-121 5276 0 0</inkml:trace>
  <inkml:trace contextRef="#ctx0" brushRef="#br0" timeOffset="249.904">0 1556 1176 0 0,'1'0'185'0'0,"-1"0"0"0"0,1 0 0 0 0,-1 1 0 0 0,1-1 0 0 0,-1 0 0 0 0,1 0 0 0 0,-1 0 0 0 0,0 0 1 0 0,1 0-1 0 0,-1 0 0 0 0,1 0 0 0 0,-1 0 0 0 0,1-1 0 0 0,-1 1 0 0 0,1 0 0 0 0,-1 0 0 0 0,0 0 0 0 0,1 0 0 0 0,-1-1 0 0 0,1 1 0 0 0,-1 0 0 0 0,0 0 0 0 0,1 0 0 0 0,-1-1 0 0 0,0 1 0 0 0,1 0 0 0 0,-1-1 0 0 0,0 1 0 0 0,1 0 1 0 0,-1-1-1 0 0,0 1 0 0 0,0-1 0 0 0,1 1 0 0 0,-1 0 0 0 0,0-1 0 0 0,0 1 0 0 0,0-1-185 0 0,11-23 3009 0 0,-6 12-1655 0 0,10-18-410 0 0,3 2 0 0 0,0 0 0 0 0,20-23-944 0 0,72-77-138 0 0,-58 70 308 0 0,150-178-299 0 0,85-95-1975 0 0,-83 122-3659 0 0,-157 169 250 0 0,-40 33 4092 0 0</inkml:trace>
  <inkml:trace contextRef="#ctx0" brushRef="#br0" timeOffset="740.251">1089 1592 1140 0 0,'-12'20'1902'0'0,"4"-8"-1021"0"0,1 1 0 0 0,0 0 0 0 0,1 0 0 0 0,0 1 0 0 0,2 0 0 0 0,-1 0 0 0 0,-1 9-881 0 0,6-14-482 0 0,2 0 3874 0 0,2-8 609 0 0,2-10-1453 0 0,24-50-1002 0 0,14-17-1546 0 0,85-120-505 0 0,-86 133 404 0 0,-11 15-81 0 0,-10 13 91 0 0,1 0 0 0 0,3 2 0 0 0,0 1 0 0 0,25-24 91 0 0,-49 55-2 0 0,0-1-1 0 0,0 0 0 0 0,0 1 0 0 0,0-1 1 0 0,0 1-1 0 0,0-1 0 0 0,0 1 0 0 0,1 0 1 0 0,-1 0-1 0 0,0 0 0 0 0,1 0 0 0 0,-1 1 1 0 0,0-1-1 0 0,1 1 0 0 0,-1-1 1 0 0,1 1-1 0 0,1 0 3 0 0,-2 0-2 0 0,0 1 0 0 0,0-1 0 0 0,0 1 0 0 0,0 0 0 0 0,0 0 0 0 0,-1-1 1 0 0,1 1-1 0 0,0 1 0 0 0,0-1 0 0 0,-1 0 0 0 0,1 0 0 0 0,-1 1 0 0 0,1-1 0 0 0,-1 0 1 0 0,0 1-1 0 0,0 0 0 0 0,1-1 0 0 0,-1 1 0 0 0,0 0 0 0 0,0 0 0 0 0,-1-1 0 0 0,2 2 2 0 0,10 28 9 0 0,0 1 0 0 0,-3 1 0 0 0,0 0 0 0 0,-2 0 0 0 0,-1 0 0 0 0,-2 6-9 0 0,3 23-782 0 0,-3 38 782 0 0,0-13-5747 0 0,-1-67 1447 0 0,-2-19 4192 0 0,-1-1 1 0 0,0 0-1 0 0,0 0 1 0 0,0 1-1 0 0,0-1 0 0 0,0 0 1 0 0,0 1-1 0 0,0-1 0 0 0,0 0 1 0 0,1 0-1 0 0,-1 1 1 0 0,0-1-1 0 0,0 0 0 0 0,0 0 1 0 0,1 1-1 0 0,-1-1 0 0 0,0 0 1 0 0,0 0-1 0 0,1 1 0 0 0,-1-1 1 0 0,0 0-1 0 0,0 0 1 0 0,1 0-1 0 0,-1 0 0 0 0,0 0 1 0 0,0 0-1 0 0,1 1 0 0 0,-1-1 1 0 0,0 0-1 0 0,1 0 0 0 0,-1 0 1 0 0,0 0-1 0 0,1 0 1 0 0,-1 0-1 0 0,0 0 0 0 0,1 0 1 0 0,-1 0-1 0 0,0 0 0 0 0,1 0 1 0 0,-1-1-1 0 0,0 1 0 0 0,0 0 1 0 0,1 0-1 0 0,-1 0 1 0 0,0 0-1 0 0,1 0 0 0 0,-1 0 1 0 0,0-1-1 0 0,0 1 0 0 0,1 0 1 0 0,-1 0-1 0 0,0-1 0 0 0,0 1 1 0 0,0 0-1 0 0,1 0 1 0 0,-1-1 107 0 0,7-6-1684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130 240 796 0 0,'-13'29'2371'0'0,"-1"0"0"0"0,-2-1-1 0 0,0-1 1 0 0,-5 4-2371 0 0,-29 49 6535 0 0,73-109-2192 0 0,33-31-4455 0 0,-26 28 342 0 0,-23 24-231 0 0,43-47-39 0 0,2 3 0 0 0,2 1-1 0 0,31-20 41 0 0,-79 67-8 0 0,-1 1-1 0 0,1-1 1 0 0,0 1-1 0 0,0 0 1 0 0,1 0-1 0 0,-1 1 0 0 0,6-2 9 0 0,-11 4-1 0 0,1-1 0 0 0,-1 1-1 0 0,0 0 1 0 0,1-1-1 0 0,-1 1 1 0 0,0 0 0 0 0,1 0-1 0 0,-1 0 1 0 0,1 0-1 0 0,-1 1 1 0 0,0-1 0 0 0,1 0-1 0 0,-1 0 1 0 0,0 1-1 0 0,1-1 1 0 0,-1 1 0 0 0,0-1-1 0 0,0 1 1 0 0,1 0-1 0 0,-1-1 1 0 0,0 1 0 0 0,0 0-1 0 0,0 0 1 0 0,0 0-1 0 0,0 0 1 0 0,0 0 0 0 0,0 0-1 0 0,0 0 1 0 0,0 0-1 0 0,-1 0 1 0 0,1 0-1 0 0,0 1 1 0 0,-1-1 0 0 0,1 0-1 0 0,-1 0 1 0 0,1 1-1 0 0,-1-1 1 0 0,1 0 0 0 0,-1 1-1 0 0,0 0 2 0 0,2 7-3 0 0,-1 1 0 0 0,0-1 0 0 0,-1 1 0 0 0,0-1 0 0 0,0 1 0 0 0,-1-1 0 0 0,0 1 0 0 0,-1-1 0 0 0,0 1 3 0 0,-6 20-39 0 0,-2 0 0 0 0,-1 3 39 0 0,2-10-357 0 0,1 1 0 0 0,2 0-1 0 0,-1 3 358 0 0,7-25-170 0 0,-1 0-1 0 0,1-1 0 0 0,-1 1 0 0 0,1 0 0 0 0,0 0 0 0 0,0-1 0 0 0,0 1 0 0 0,0 0 1 0 0,0 0-1 0 0,0 0 0 0 0,0-1 0 0 0,1 1 0 0 0,-1 0 0 0 0,0 0 0 0 0,1-1 1 0 0,0 1-1 0 0,-1 0 0 0 0,1-1 0 0 0,1 2 171 0 0,-1-3-228 0 0,-1 1 0 0 0,1-1 0 0 0,0 0 0 0 0,0 0 0 0 0,0 1 0 0 0,-1-1 0 0 0,1 0 0 0 0,0 0 0 0 0,0 0 0 0 0,0 0 0 0 0,0 0 0 0 0,0 0 0 0 0,0 0 0 0 0,-1 0 0 0 0,1 0 0 0 0,0-1 0 0 0,0 1 0 0 0,0 0 0 0 0,0-1 0 0 0,-1 1 0 0 0,1 0 0 0 0,0-1 0 0 0,0 1 1 0 0,-1-1-1 0 0,1 1 0 0 0,0-1 228 0 0,33-26-6333 0 0,-18 10 5037 0 0,7-10-782 0 0</inkml:trace>
  <inkml:trace contextRef="#ctx0" brushRef="#br0" timeOffset="322.545">789 112 2324 0 0,'21'4'13366'0'0,"1"-7"-8252"0"0,23-15-6330 0 0,-18 6 2086 0 0,20-5-748 0 0,1 1-1 0 0,2 3-121 0 0,27 1-1766 0 0,-62 11-446 0 0,1 0 1 0 0,-1 2-1 0 0,14 1 2212 0 0,-28-2-204 0 0,12 3-3397 0 0,-13-3 3500 0 0,1 0 0 0 0,-1 0 0 0 0,0 0 1 0 0,0 1-1 0 0,0-1 0 0 0,1 0 1 0 0,-1 0-1 0 0,0 0 0 0 0,0 0 0 0 0,0 0 1 0 0,0 0-1 0 0,1 1 0 0 0,-1-1 1 0 0,0 0-1 0 0,0 0 0 0 0,0 0 0 0 0,0 1 1 0 0,0-1-1 0 0,1 0 0 0 0,-1 0 0 0 0,0 0 1 0 0,0 1-1 0 0,0-1 0 0 0,0 0 1 0 0,0 0-1 0 0,0 1 0 0 0,0-1 0 0 0,0 0 1 0 0,0 0-1 0 0,0 0 0 0 0,0 1 1 0 0,0-1-1 0 0,0 0 0 0 0,0 0 0 0 0,0 1 1 0 0,0-1-1 0 0,0 0 0 0 0,0 0 0 0 0,0 0 1 0 0,-1 1-1 0 0,1-1 0 0 0,0 0 1 0 0,0 0-1 0 0,0 0 0 0 0,0 1 0 0 0,0-1 1 0 0,0 0-1 0 0,-1 0 0 0 0,1 0 1 0 0,0 0-1 0 0,0 1 0 0 0,0-1 0 0 0,-1 0 1 0 0,1 0 100 0 0,-10 8-2184 0 0</inkml:trace>
  <inkml:trace contextRef="#ctx0" brushRef="#br0" timeOffset="323.545">710 313 96 0 0,'-5'16'1192'0'0,"6"-1"4239"0"0,0-14-5111 0 0,0-1 0 0 0,0 1 0 0 0,0 0 0 0 0,1 0 0 0 0,-1-1 0 0 0,0 1 0 0 0,0-1 0 0 0,1 0 0 0 0,-1 1-1 0 0,0-1 1 0 0,0 0 0 0 0,1 1 0 0 0,-1-1 0 0 0,0 0 0 0 0,1 0 0 0 0,-1 0 0 0 0,0 0 0 0 0,1-1 0 0 0,-1 1 0 0 0,0 0 0 0 0,1 0 0 0 0,-1-1 0 0 0,1 1-320 0 0,160-29 2304 0 0,45-5-3690 0 0,-165 30-1464 0 0,-1-2 0 0 0,1-2 0 0 0,-2-2 0 0 0,11-5 2850 0 0,-11-1-2244 0 0</inkml:trace>
  <inkml:trace contextRef="#ctx0" brushRef="#br0" timeOffset="594.251">1942 1 1772 0 0,'2'1'331'0'0,"-1"-1"-1"0"0,1 1 1 0 0,-1 0 0 0 0,1 0-1 0 0,-1 0 1 0 0,1 0 0 0 0,-1 1-1 0 0,0-1 1 0 0,0 0 0 0 0,0 1-1 0 0,0-1 1 0 0,0 0 0 0 0,0 1-1 0 0,0-1 1 0 0,0 1-1 0 0,0-1 1 0 0,-1 1 0 0 0,1 0-1 0 0,-1-1 1 0 0,1 1 0 0 0,-1 0-1 0 0,1-1 1 0 0,-1 1 0 0 0,0 0-1 0 0,0 0 1 0 0,0-1-1 0 0,0 1 1 0 0,0 0 0 0 0,-1 0-1 0 0,1-1 1 0 0,0 1 0 0 0,-1 0-1 0 0,1-1 1 0 0,-1 3-331 0 0,-4 6 660 0 0,1 0 1 0 0,-1 0-1 0 0,-1 0 0 0 0,1-1 0 0 0,-5 4-660 0 0,-1 4-134 0 0,-15 27 71 0 0,-49 74-14 0 0,59-97-2666 0 0,-1 0-1 0 0,-7 7 2744 0 0,23-27-360 0 0,-1 1 1 0 0,1-1-1 0 0,0 1 0 0 0,0-1 0 0 0,-1 0 0 0 0,1 0 0 0 0,-1 0 0 0 0,1 1 0 0 0,-1-1 0 0 0,0 0 1 0 0,1-1-1 0 0,-1 1 0 0 0,0 0 0 0 0,1 0 0 0 0,-1-1 0 0 0,0 1 0 0 0,0-1 0 0 0,0 0 0 0 0,0 1 1 0 0,0-1-1 0 0,1 0 0 0 0,-1 0 0 0 0,-1 0 360 0 0,-9-6-1917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86 812 0 0,'19'-1'3085'0'0,"-1"-1"-1"0"0,0-1 1 0 0,0 0 0 0 0,0-2-1 0 0,10-3-3084 0 0,53-12 3810 0 0,92-2-2479 0 0,113 1-1331 0 0,21 22-3186 0 0,-292 0 2213 0 0,45 3-4213 0 0,-57-3 4376 0 0,1 0 0 0 0,-1-1 1 0 0,0 1-1 0 0,0 1 1 0 0,1-1-1 0 0,-1 0 1 0 0,0 1-1 0 0,0-1 0 0 0,0 1 810 0 0,-2 4-2720 0 0,-12 0 872 0 0</inkml:trace>
  <inkml:trace contextRef="#ctx0" brushRef="#br0" timeOffset="297.244">387 352 756 0 0,'-10'13'1337'0'0,"-33"34"4692"0"0,37-41-4105 0 0,0-1 0 0 0,0 0 0 0 0,0 0 0 0 0,-1-1 0 0 0,0 1 0 0 0,-6 2-1924 0 0,109-33 1298 0 0,30-15-1962 0 0,71-12 664 0 0,133-17-7537 0 0,-141 31-960 0 0,-104 20 5970 0 0,0-2 836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9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212 455 1372 0 0,'-23'2'4378'0'0,"20"-3"-4065"0"0,0 1 0 0 0,0 0 0 0 0,1 0 0 0 0,-1 0 1 0 0,0 1-1 0 0,1-1 0 0 0,-1 1 0 0 0,0-1 0 0 0,1 1 0 0 0,-1 0 0 0 0,-1 1-313 0 0,3-2 18 0 0,1 1-1 0 0,0-1 1 0 0,0 1-1 0 0,0-1 1 0 0,-1 1-1 0 0,1-1 1 0 0,0 1-1 0 0,0 0 1 0 0,0-1-1 0 0,0 1 1 0 0,0-1-1 0 0,0 1 1 0 0,0-1-1 0 0,0 1 1 0 0,1-1-1 0 0,-1 1 1 0 0,0 0-1 0 0,0-1 1 0 0,0 1-1 0 0,1-1 1 0 0,-1 1-1 0 0,0-1 1 0 0,0 1-1 0 0,1-1 1 0 0,-1 1-1 0 0,0-1 1 0 0,1 0 0 0 0,-1 1-1 0 0,1-1 1 0 0,-1 1-1 0 0,0-1 1 0 0,1 0-1 0 0,0 1-17 0 0,15 15 468 0 0,-5-7-254 0 0,0-1 0 0 0,1 0 0 0 0,0-1 0 0 0,1 0-1 0 0,-1-1 1 0 0,1 0 0 0 0,0-1 0 0 0,1-1 0 0 0,-1 0 0 0 0,1 0-1 0 0,0-2 1 0 0,0 1-214 0 0,20 1 144 0 0,-1-2-1 0 0,0-1 0 0 0,1-1 1 0 0,16-3-144 0 0,-16 0 25 0 0,0-2 0 0 0,-1-2 0 0 0,0 0 0 0 0,0-3 0 0 0,-1 0 0 0 0,0-2 0 0 0,-1-2 0 0 0,13-7-25 0 0,-27 12 1 0 0,0-1 0 0 0,-1-1 0 0 0,0 0 0 0 0,-1-1 0 0 0,0-1-1 0 0,-1 0 1 0 0,0-1 0 0 0,-1 0 0 0 0,-1-1 0 0 0,0-1 0 0 0,-1 0 0 0 0,-1-1 0 0 0,0 1-1 0 0,-1-2 1 0 0,1-4-1 0 0,-7 15-1 0 0,-1 0 1 0 0,0-1-1 0 0,0 0 0 0 0,-1 0 0 0 0,1 1 1 0 0,-2-1-1 0 0,1 0 0 0 0,-1 0 0 0 0,-1-6 1 0 0,1 11 2 0 0,0 1-1 0 0,-1 0 1 0 0,1-1-1 0 0,-1 1 1 0 0,1 0-1 0 0,-1 0 1 0 0,0-1-1 0 0,0 1 1 0 0,0 0-1 0 0,0 0 0 0 0,0 0 1 0 0,-1 0-1 0 0,1 0 1 0 0,-1 0-1 0 0,1 0 1 0 0,-1 1-1 0 0,0-1 1 0 0,0 1-1 0 0,1-1 1 0 0,-1 1-1 0 0,0-1 1 0 0,0 1-1 0 0,0 0 0 0 0,-1 0 1 0 0,1 0-1 0 0,0 0 1 0 0,0 1-1 0 0,-1-1 1 0 0,1 0-1 0 0,0 1 1 0 0,-1 0-1 0 0,1-1 1 0 0,-2 1-2 0 0,-9 0 21 0 0,1 1-1 0 0,0 0 1 0 0,0 1 0 0 0,0 0 0 0 0,-1 0 0 0 0,2 2 0 0 0,-1-1 0 0 0,0 2 0 0 0,-10 4-21 0 0,-1 3 207 0 0,0 0 0 0 0,0 2-1 0 0,1 0 1 0 0,-3 5-207 0 0,8-5 218 0 0,0 1-1 0 0,1 1 1 0 0,1 0-1 0 0,1 1 1 0 0,0 0-1 0 0,1 1 1 0 0,1 1-1 0 0,1 0 1 0 0,0 1-1 0 0,2 0 1 0 0,0 0-1 0 0,1 1 1 0 0,2 0-1 0 0,0 1 1 0 0,-2 15-218 0 0,-4 38 78 0 0,5 1 1 0 0,2-1 0 0 0,5 75-79 0 0,0-21 59 0 0,0-103-58 0 0,-2-1 0 0 0,-2 1 0 0 0,0-1-1 0 0,-1 0 1 0 0,-1 0 0 0 0,-2 0 0 0 0,-1-1-1 0 0,0 0 1 0 0,-3 1-1 0 0,-2 2 2 0 0,-2-1 0 0 0,0 0 1 0 0,-2-1-1 0 0,0-1 0 0 0,-2-1 0 0 0,-1-1 0 0 0,-12 10-2 0 0,9-10-160 0 0,0-1-1 0 0,-2-2 1 0 0,-18 11 160 0 0,37-25-347 0 0,-1 0 0 0 0,1-1 1 0 0,-1 0-1 0 0,-1-1 0 0 0,1 1 1 0 0,0-2-1 0 0,-1 1 0 0 0,1-1 0 0 0,-1 0 1 0 0,0-1-1 0 0,0 0 0 0 0,1-1 1 0 0,-1 1-1 0 0,0-2 0 0 0,-6 0 347 0 0,12 0-318 0 0,0 1 0 0 0,-1-1 0 0 0,1-1-1 0 0,0 1 1 0 0,0 0 0 0 0,0-1-1 0 0,0 0 1 0 0,0 1 0 0 0,0-1-1 0 0,0 0 1 0 0,1-1 0 0 0,-1 1 0 0 0,1 0-1 0 0,-1-1 1 0 0,1 1 0 0 0,0-1-1 0 0,0 0 1 0 0,0 0 0 0 0,0 0-1 0 0,1 0 1 0 0,-2-2 318 0 0,1-1-494 0 0,0-1 0 0 0,0 0 0 0 0,0 0 0 0 0,0 0 0 0 0,1 0 0 0 0,0 0 0 0 0,1 0 0 0 0,0 0-1 0 0,0-7 495 0 0,4-25-1361 0 0</inkml:trace>
  <inkml:trace contextRef="#ctx0" brushRef="#br0" timeOffset="308.827">1468 323 836 0 0,'-15'15'3216'0'0,"-1"0"1"0"0,0-1-1 0 0,-1-1 1 0 0,-7 3-3217 0 0,2-1 2515 0 0,1 2 0 0 0,-7 6-2515 0 0,-6 11 553 0 0,2 1 0 0 0,0 1 0 0 0,3 2 0 0 0,-16 28-553 0 0,28-40 39 0 0,2 1 0 0 0,1 1 0 0 0,1 0 0 0 0,1 1 0 0 0,2 0 0 0 0,1 1 0 0 0,-4 23-39 0 0,11-43-24 0 0,0-1-1 0 0,1 1 1 0 0,1 0 0 0 0,-1 1-1 0 0,1-1 1 0 0,1 0-1 0 0,0 0 1 0 0,0 0-1 0 0,1 0 1 0 0,1-1-1 0 0,-1 1 1 0 0,1 0 0 0 0,1-1-1 0 0,0 0 1 0 0,0 0-1 0 0,1 0 1 0 0,0 0-1 0 0,1-1 1 0 0,0 0-1 0 0,0 0 1 0 0,0 0 0 0 0,1-1-1 0 0,0 0 1 0 0,1 0-1 0 0,0-1 1 0 0,0 0-1 0 0,0 0 1 0 0,1-1 0 0 0,-1 0-1 0 0,1 0 1 0 0,1-1-1 0 0,6 2 25 0 0,6 1-750 0 0,0 0 0 0 0,0-2 0 0 0,1-1 0 0 0,-1 0 0 0 0,1-2 0 0 0,0 0-1 0 0,0-2 1 0 0,0-1 0 0 0,0 0 0 0 0,17-5 750 0 0,-6 0-1408 0 0,-1-2-1 0 0,-1-1 1 0 0,1-2 0 0 0,-2-1-1 0 0,0-2 1 0 0,0-1 0 0 0,-1-1 1408 0 0,45-28-2044 0 0</inkml:trace>
  <inkml:trace contextRef="#ctx0" brushRef="#br0" timeOffset="608.25">2447 302 408 0 0,'-4'-1'987'0'0,"1"0"0"0"0,-1 0 0 0 0,0 0 0 0 0,0 0 0 0 0,1 1 1 0 0,-1 0-1 0 0,0-1 0 0 0,0 1 0 0 0,-1 1-987 0 0,-57 10 4447 0 0,28-2-3780 0 0,0 1 0 0 0,1 2 0 0 0,1 2 1 0 0,0 0-1 0 0,1 3 0 0 0,0 0 0 0 0,2 2 1 0 0,0 1-1 0 0,1 2 0 0 0,-18 17-667 0 0,43-35 14 0 0,-1-1 0 0 0,1 0-1 0 0,1 0 1 0 0,-1 1-1 0 0,1 0 1 0 0,-1-1 0 0 0,1 1-1 0 0,0 0 1 0 0,0 0 0 0 0,1 0-1 0 0,-1 0 1 0 0,1 1 0 0 0,0-1-1 0 0,0 0 1 0 0,0 1 0 0 0,1 0-14 0 0,0-1 3 0 0,0-1 1 0 0,1 1-1 0 0,-1 0 1 0 0,1-1-1 0 0,0 1 1 0 0,0 0-1 0 0,1-1 1 0 0,-1 1-1 0 0,1-1 1 0 0,-1 0-1 0 0,1 1 1 0 0,0-1-1 0 0,1 0 0 0 0,-1 0 1 0 0,0 0-1 0 0,1-1 1 0 0,0 1-1 0 0,-1-1 1 0 0,2 2-4 0 0,12 9-6 0 0,1-1 1 0 0,1-1-1 0 0,0 0 1 0 0,4 1 5 0 0,-9-6-8 0 0,1 2 0 0 0,-1 0 0 0 0,0 0 0 0 0,0 2 0 0 0,-1-1 0 0 0,0 2 0 0 0,-1-1 1 0 0,4 6 7 0 0,-13-13-2 0 0,1 1 0 0 0,-1-1 0 0 0,0 1 0 0 0,0 0 1 0 0,0 0-1 0 0,0 0 0 0 0,-1 0 0 0 0,1 0 1 0 0,-1 0-1 0 0,0 0 0 0 0,0 0 0 0 0,-1 1 1 0 0,1-1-1 0 0,-1 0 0 0 0,0 1 0 0 0,0-1 0 0 0,-1 2 2 0 0,0 1 3 0 0,0 0-1 0 0,-1-1 1 0 0,0 1-1 0 0,-1 0 0 0 0,1-1 1 0 0,-1 0-1 0 0,-1 1 1 0 0,1-1-1 0 0,-1 0 0 0 0,-1 1-2 0 0,-7 8-75 0 0,0-1-1 0 0,-1 0 0 0 0,-1-1 1 0 0,0-1-1 0 0,0 0 0 0 0,-2-1 1 0 0,-10 6 75 0 0,14-10-614 0 0,0 0 1 0 0,-1 0 0 0 0,0-2 0 0 0,-1 0 0 0 0,1 0 0 0 0,-1-1 0 0 0,0-1-1 0 0,0 0 1 0 0,0-1 0 0 0,-9 0 613 0 0,14-2-690 0 0,0 0-1 0 0,0 0 1 0 0,0-1-1 0 0,1 0 0 0 0,-1-1 1 0 0,0 0-1 0 0,1 0 1 0 0,-1-1-1 0 0,1 0 1 0 0,0-1-1 0 0,-1 0 1 0 0,2 0-1 0 0,-1-1 1 0 0,0 1-1 0 0,1-2 1 0 0,0 1-1 0 0,-2-3 691 0 0,-24-27-1924 0 0</inkml:trace>
  <inkml:trace contextRef="#ctx0" brushRef="#br0" timeOffset="878.853">2489 0 724 0 0,'53'6'2947'0'0,"0"3"-1"0"0,-1 2 1 0 0,0 2 0 0 0,5 4-2947 0 0,-40-11 1010 0 0,0 2 1 0 0,0-1-1 0 0,-1 2 1 0 0,0 1-1 0 0,-1 0 0 0 0,0 0 1 0 0,10 10-1011 0 0,-14-10 238 0 0,-1 1 0 0 0,-1-1 0 0 0,0 1 0 0 0,0 1 0 0 0,-1 0 0 0 0,5 10-238 0 0,-5-6 20 0 0,0 0 1 0 0,-1 0-1 0 0,-1 1 1 0 0,-1 0-1 0 0,0 1 1 0 0,-2-1-1 0 0,0 1 1 0 0,0 0 0 0 0,-2-1-1 0 0,0 5-20 0 0,-2 4 35 0 0,0-1-1 0 0,-2 1 1 0 0,-1-1 0 0 0,-1 0-1 0 0,-1 0 1 0 0,-8 19-35 0 0,-6 8 38 0 0,-3-1 0 0 0,-2-1-1 0 0,-3-1 1 0 0,-1-1 0 0 0,-2-2-1 0 0,-12 10-37 0 0,12-14-592 0 0,-2-2 0 0 0,-2-1 0 0 0,-2-1 0 0 0,-1-3 0 0 0,-1-1 0 0 0,-29 18 592 0 0,60-47-829 0 0,0 0-1 0 0,-1-1 1 0 0,1 0-1 0 0,-1-1 1 0 0,0 0 0 0 0,-2 0 829 0 0,9-2-326 0 0,0-1 1 0 0,0 0 0 0 0,0 1-1 0 0,0-1 1 0 0,0 0 0 0 0,0 0-1 0 0,0 0 1 0 0,0 0 0 0 0,0-1 0 0 0,0 1-1 0 0,0 0 1 0 0,0-1 0 0 0,1 1-1 0 0,-2-1 326 0 0,2 0-206 0 0,0 0-1 0 0,0 1 1 0 0,0-1 0 0 0,0 0-1 0 0,1 0 1 0 0,-1 0-1 0 0,0 1 1 0 0,1-1-1 0 0,-1 0 1 0 0,0 0-1 0 0,1 0 1 0 0,-1 0-1 0 0,1 0 1 0 0,-1 0-1 0 0,1 0 1 0 0,0-1-1 0 0,-1 1 1 0 0,1 0 0 0 0,0 0-1 0 0,0 0 1 0 0,0 0-1 0 0,0 0 1 0 0,0-1-1 0 0,0 1 1 0 0,0 0-1 0 0,0-1 207 0 0,5-23-2232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84 426 432 0 0,'-27'-1'3747'0'0,"25"1"-3029"0"0,-1 0-1 0 0,0 0 0 0 0,0-1 1 0 0,0 1-1 0 0,0-1 1 0 0,0 0-1 0 0,0 0 0 0 0,1 0 1 0 0,-1 0-1 0 0,0 0 1 0 0,1-1-1 0 0,-1 1 0 0 0,1-1 1 0 0,-1 0-1 0 0,1 0 0 0 0,0 0 1 0 0,0 0-1 0 0,0 0 1 0 0,-2-2-718 0 0,3 3 76 0 0,1 1 0 0 0,0-1 0 0 0,-1 0 0 0 0,1 1 0 0 0,0-1 0 0 0,0 0 1 0 0,-1 1-1 0 0,1-1 0 0 0,0 0 0 0 0,0 0 0 0 0,0 1 0 0 0,0-1 1 0 0,0 0-1 0 0,0 0 0 0 0,0 1 0 0 0,0-1 0 0 0,0 0 0 0 0,0 1 0 0 0,0-1 1 0 0,0 0-1 0 0,1 0 0 0 0,-1 1 0 0 0,0-1 0 0 0,1 0 0 0 0,-1 1 0 0 0,0-1 1 0 0,1 1-1 0 0,-1-1 0 0 0,1 0 0 0 0,-1 1 0 0 0,0-1 0 0 0,1 1 0 0 0,0-1 1 0 0,-1 1-1 0 0,1-1-76 0 0,25-15 243 0 0,-20 13-94 0 0,42-21 94 0 0,2 2 0 0 0,1 2 1 0 0,38-8-244 0 0,162-35 162 0 0,-246 61-159 0 0,347-62-1073 0 0,-153 30-2874 0 0,-4-7-4480 0 0,-134 25 2234 0 0,10-7 6190 0 0,-22 4-1906 0 0</inkml:trace>
  <inkml:trace contextRef="#ctx0" brushRef="#br0" timeOffset="315.428">1093 88 756 0 0,'-93'113'17553'0'0,"-26"17"-17553"0"0,41-46 2848 0 0,55-58-2449 0 0,0 1 0 0 0,2 1-1 0 0,-8 14-398 0 0,24-33-87 0 0,1-1-1 0 0,0 1 1 0 0,0 0-1 0 0,1 0 1 0 0,0 0-1 0 0,0 1 0 0 0,1-1 1 0 0,0 1-1 0 0,1-1 1 0 0,0 1-1 0 0,1 0 1 0 0,0 4 87 0 0,0-8-354 0 0,1 1 0 0 0,0-1 1 0 0,0 0-1 0 0,0 0 1 0 0,1 0-1 0 0,0 0 0 0 0,0 0 1 0 0,3 5 353 0 0,-3-7-624 0 0,1 1 1 0 0,0-1-1 0 0,0 0 0 0 0,0 1 1 0 0,0-1-1 0 0,1-1 1 0 0,0 1-1 0 0,0 0 1 0 0,0-1-1 0 0,0 0 0 0 0,0 0 1 0 0,1 0-1 0 0,-1-1 1 0 0,1 1-1 0 0,0-1 0 0 0,0 0 1 0 0,0-1-1 0 0,0 1 1 0 0,0-1-1 0 0,0 0 1 0 0,0 0-1 0 0,1 0 0 0 0,-1-1 1 0 0,0 0-1 0 0,1 0 624 0 0,29-1-2284 0 0</inkml:trace>
  <inkml:trace contextRef="#ctx0" brushRef="#br0" timeOffset="660.708">1389 581 1192 0 0,'1'-2'816'0'0,"0"1"0"0"0,0-1 0 0 0,0 0 0 0 0,0 0 0 0 0,0 0 0 0 0,0 0 0 0 0,-1-1 0 0 0,1 1 1 0 0,-1 0-1 0 0,1 0 0 0 0,-1 0 0 0 0,0 0 0 0 0,0 0 0 0 0,0-2-816 0 0,-4-38 6099 0 0,0 1-3427 0 0,5 33-2606 0 0,0 0 0 0 0,0 0 0 0 0,1 1 0 0 0,0-1 0 0 0,1 1 0 0 0,0-1 0 0 0,0 1 0 0 0,0 0 0 0 0,1 0 0 0 0,0 0 0 0 0,0 1 0 0 0,6-7-66 0 0,-3 5 55 0 0,1-1 0 0 0,1 1 0 0 0,0 1 0 0 0,0-1 0 0 0,0 1 1 0 0,1 1-1 0 0,0 0 0 0 0,5-2-55 0 0,6-1-638 0 0,0 0 0 0 0,1 1 0 0 0,0 2 0 0 0,0 0 0 0 0,0 1 0 0 0,1 1 0 0 0,0 2 1 0 0,15-1 637 0 0,123-2-15662 0 0,-135 3 13918 0 0</inkml:trace>
  <inkml:trace contextRef="#ctx0" brushRef="#br0" timeOffset="661.708">2086 422 1020 0 0,'-10'25'2088'0'0,"-4"2"256"0"0,-4-2 101 0 0,-3 1-609 0 0,0-1-824 0 0,0 0-444 0 0,2-2-168 0 0,5-4-96 0 0,3 0-52 0 0,4-5-216 0 0,-3 1-348 0 0,8-4-436 0 0,2-5-700 0 0,2-2-716 0 0,5-4-177 0 0,3-4 113 0 0,4-7 296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0:0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1760 0 0,'33'5'10301'0'0,"19"14"-8191"0"0,-26-9-1688 0 0,81 27-684 0 0,2-5 0 0 0,67 10 262 0 0,-163-39-742 0 0,0-1 0 0 0,0 0 0 0 0,0-1 0 0 0,0-1 0 0 0,0 0 0 0 0,0-1 0 0 0,0 0 0 0 0,0-1 0 0 0,-1 0 0 0 0,1-1 0 0 0,0 0 0 0 0,-1-1 0 0 0,0-1 0 0 0,0 0 0 0 0,0-1 0 0 0,0 0 742 0 0,23-19-1917 0 0</inkml:trace>
  <inkml:trace contextRef="#ctx0" brushRef="#br0" timeOffset="297.735">1068 1 540 0 0,'-33'61'2372'0'0,"-2"-1"317"0"0,-5 1 155 0 0,-6 2 48 0 0,-3 6-1408 0 0,2 7-620 0 0,5 1-296 0 0,5-1-136 0 0,11-3-124 0 0,8-1-168 0 0,4-5-108 0 0,4-4-552 0 0,6-3-1200 0 0,-1-7-860 0 0,5-7-380 0 0,5-10-149 0 0,-1-7 429 0 0,3-10 1148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0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306 246 1676 0 0,'-5'12'1576'0'0,"-1"0"0"0"0,0 0 0 0 0,0 0 0 0 0,-1 0 0 0 0,-4 2-1576 0 0,-20 38 854 0 0,18-22-1011 0 0,2 0 0 0 0,1 1-1 0 0,1 1 1 0 0,1-1 0 0 0,2 1-1 0 0,-1 21 158 0 0,6-41-1108 0 0,-1 1 0 0 0,-1 0 0 0 0,0-1-1 0 0,-1 0 1 0 0,0 0 0 0 0,-1 0 0 0 0,-3 5 1108 0 0,-8 10-1629 0 0</inkml:trace>
  <inkml:trace contextRef="#ctx0" brushRef="#br0" timeOffset="200.862">1 1210 72 0 0,'0'1'289'0'0,"1"-1"0"0"0,0 0 1 0 0,-1 0-1 0 0,1 0 0 0 0,0 0 0 0 0,-1 0 1 0 0,1 0-1 0 0,0 0 0 0 0,-1 0 0 0 0,1 0 0 0 0,-1 0 1 0 0,1 0-1 0 0,0 0 0 0 0,-1 0 0 0 0,1 0 0 0 0,0-1 1 0 0,-1 1-1 0 0,1 0 0 0 0,-1 0 0 0 0,1-1 1 0 0,0 1-1 0 0,-1 0 0 0 0,1-1 0 0 0,-1 1 0 0 0,1-1 1 0 0,-1 1-1 0 0,0-1 0 0 0,1 1 0 0 0,-1-1 0 0 0,1 0-289 0 0,20-21 3823 0 0,-13 12-2315 0 0,29-21 584 0 0,36-22 1433 0 0,19-8-3525 0 0,-12 12 335 0 0,34-22-101 0 0,43-37-234 0 0,-27 9-416 0 0,22-30 416 0 0,-23 7-455 0 0,-60 55 106 0 0,3 2 0 0 0,2 4 1 0 0,50-30 348 0 0,-121 89-24 0 0,7-5-272 0 0,1 1 0 0 0,0 0 0 0 0,0 0 0 0 0,6 0 296 0 0,-18 6-46 0 0,1 0-1 0 0,0 0 0 0 0,0 0 1 0 0,0 0-1 0 0,0 0 1 0 0,0 0-1 0 0,0 0 0 0 0,0 0 1 0 0,0 0-1 0 0,0 1 1 0 0,0-1-1 0 0,0 0 1 0 0,0 0-1 0 0,0 0 0 0 0,0 0 1 0 0,0 0-1 0 0,1 0 1 0 0,-1 0-1 0 0,0 0 0 0 0,0 0 1 0 0,0 0-1 0 0,0 1 1 0 0,0-1-1 0 0,0 0 0 0 0,0 0 1 0 0,0 0-1 0 0,0 0 1 0 0,0 0-1 0 0,0 0 0 0 0,0 0 1 0 0,0 0-1 0 0,0 0 1 0 0,0 0-1 0 0,1 0 0 0 0,-1 0 1 0 0,0 0-1 0 0,0 0 1 0 0,0 0-1 0 0,0 0 0 0 0,0 0 1 0 0,0 0-1 0 0,0 0 1 0 0,0 0-1 0 0,0 0 1 0 0,1 0-1 0 0,-1 0 0 0 0,0 0 1 0 0,0 0-1 0 0,0 0 1 0 0,0 0-1 0 0,0 0 0 0 0,0 0 1 0 0,0 0-1 0 0,0 0 1 0 0,0 0-1 0 0,0 0 0 0 0,1 0 1 0 0,-1 0-1 0 0,0 0 1 0 0,0 0-1 0 0,0 0 0 0 0,0 0 1 0 0,0 0-1 0 0,0 0 1 0 0,0 0-1 0 0,0 0 47 0 0,-7 9-2396 0 0,-14 10-1556 0 0,-17 6-1139 0 0,16-12 3149 0 0</inkml:trace>
  <inkml:trace contextRef="#ctx0" brushRef="#br0" timeOffset="514.334">1217 940 2080 0 0,'-8'23'2783'0'0,"0"0"1"0"0,-2-1-1 0 0,-10 17-2783 0 0,-41 63 3773 0 0,1-3-1791 0 0,45-73-1769 0 0,-4 9 573 0 0,2 0 1 0 0,-2 6-787 0 0,15-30-405 0 0,1-1 1 0 0,0 0-1 0 0,0 1 0 0 0,1 0 1 0 0,0-1-1 0 0,1 1 0 0 0,0 0 0 0 0,0 0 1 0 0,2 11 404 0 0,-1-23-129 0 0,0 1 1 0 0,0 0 0 0 0,0 0 0 0 0,0 0-1 0 0,0 0 1 0 0,1 0 0 0 0,-1 0-1 0 0,0-1 1 0 0,0 1 0 0 0,0 0 0 0 0,0 0-1 0 0,0 0 1 0 0,0 0 0 0 0,0 0 0 0 0,0 0-1 0 0,1 0 1 0 0,-1 0 0 0 0,0 0 0 0 0,0-1-1 0 0,0 1 1 0 0,0 0 0 0 0,0 0-1 0 0,1 0 1 0 0,-1 0 0 0 0,0 0 0 0 0,0 0-1 0 0,0 0 1 0 0,0 0 0 0 0,0 0 0 0 0,1 0-1 0 0,-1 0 1 0 0,0 0 0 0 0,0 0 0 0 0,0 0-1 0 0,0 0 1 0 0,0 0 0 0 0,1 0-1 0 0,-1 0 1 0 0,0 1 0 0 0,0-1 0 0 0,0 0-1 0 0,0 0 1 0 0,0 0 0 0 0,0 0 0 0 0,0 0-1 0 0,1 0 1 0 0,-1 0 0 0 0,0 0-1 0 0,0 0 1 0 0,0 1 0 0 0,0-1 0 0 0,0 0-1 0 0,0 0 1 0 0,0 0 0 0 0,0 0 0 0 0,0 0-1 0 0,0 0 1 0 0,1 1 0 0 0,-1-1 0 0 0,0 0-1 0 0,0 0 1 0 0,0 0 0 0 0,0 0-1 0 0,0 1 129 0 0,9-17-2111 0 0,-6 12 1043 0 0,10-18-1056 0 0</inkml:trace>
  <inkml:trace contextRef="#ctx0" brushRef="#br0" timeOffset="807.528">1233 852 492 0 0,'0'-6'936'0'0,"1"0"1"0"0,-1 0-1 0 0,1 0 0 0 0,0 0 0 0 0,1 0 0 0 0,-1 0 1 0 0,2-2-937 0 0,-1 4 358 0 0,0-1 0 0 0,0 1 0 0 0,0 0 0 0 0,1 0 0 0 0,0 0 0 0 0,0 0 0 0 0,0 0 0 0 0,1-1-358 0 0,-1 2 26 0 0,1 0 1 0 0,0-1-1 0 0,1 1 0 0 0,-1 1 1 0 0,0-1-1 0 0,1 1 0 0 0,-1-1 1 0 0,1 1-1 0 0,0 1 0 0 0,0-1 1 0 0,0 1-1 0 0,0-1 0 0 0,0 2 1 0 0,0-1-1 0 0,0 0 0 0 0,0 1 0 0 0,0 0 1 0 0,0 0-1 0 0,0 1 0 0 0,0-1 1 0 0,0 1-1 0 0,0 0 0 0 0,0 0 1 0 0,0 1-1 0 0,0 0 0 0 0,3 1-26 0 0,3 2 15 0 0,0 0 0 0 0,-1 1-1 0 0,0 1 1 0 0,0-1 0 0 0,0 2-1 0 0,-1-1 1 0 0,0 1 0 0 0,0 1-1 0 0,-1 0 1 0 0,0 0 0 0 0,-1 0-1 0 0,0 1 1 0 0,0 0 0 0 0,-1 1-1 0 0,0-1 1 0 0,3 10-15 0 0,-8-18 7 0 0,0 1 0 0 0,-1-1 0 0 0,1 0 0 0 0,0 0 1 0 0,-1 1-1 0 0,0-1 0 0 0,1 0 0 0 0,-1 1 0 0 0,0-1 0 0 0,0 0 0 0 0,-1 0 0 0 0,1 1 0 0 0,0-1 0 0 0,-1 0 1 0 0,1 1-1 0 0,-1-1 0 0 0,0 0 0 0 0,0 0 0 0 0,0 0 0 0 0,0 0 0 0 0,0 0 0 0 0,0 0 0 0 0,-1 1-7 0 0,-1 0 54 0 0,0 0-1 0 0,0 0 0 0 0,0-1 0 0 0,-1 1 0 0 0,1-1 1 0 0,-1 1-1 0 0,0-1 0 0 0,1-1 0 0 0,-1 1 0 0 0,0 0 0 0 0,0-1 1 0 0,-2 1-54 0 0,-11 2 130 0 0,1-1 1 0 0,-1-1 0 0 0,0 0 0 0 0,0-1-1 0 0,0-1 1 0 0,-1 0-131 0 0,14 0-147 0 0,0 0 0 0 0,-1-1 0 0 0,1 1-1 0 0,0-1 1 0 0,0 0 0 0 0,0 0 0 0 0,0 0 0 0 0,0 0 0 0 0,1-1-1 0 0,-1 0 1 0 0,0 0 0 0 0,1 0 0 0 0,-1 0 0 0 0,1 0 0 0 0,-1-1 147 0 0,2 1-358 0 0,0-1 1 0 0,0 1 0 0 0,1 0 0 0 0,-1-1-1 0 0,0 0 1 0 0,1 1 0 0 0,0-1 0 0 0,0 0 0 0 0,0 0-1 0 0,0 0 1 0 0,0 0 0 0 0,0 1 0 0 0,1-1-1 0 0,0 0 1 0 0,-1 0 0 0 0,1 0 0 0 0,0 0-1 0 0,0 0 1 0 0,1 0 0 0 0,0-3 357 0 0,1-17-1947 0 0</inkml:trace>
  <inkml:trace contextRef="#ctx0" brushRef="#br0" timeOffset="1134.752">2207 495 648 0 0,'-25'0'2397'0'0,"0"1"0"0"0,-1 1 1 0 0,1 2-1 0 0,-5 1-2397 0 0,23-4 94 0 0,1 0 0 0 0,0 1-1 0 0,0 0 1 0 0,-1 0 0 0 0,1 1 0 0 0,0 0 0 0 0,1 0 0 0 0,-1 0-1 0 0,0 0 1 0 0,1 1 0 0 0,0 0 0 0 0,0 0 0 0 0,0 1 0 0 0,0-1-1 0 0,1 1 1 0 0,0 0 0 0 0,0 0 0 0 0,0 1 0 0 0,0-1-94 0 0,3-2 19 0 0,0-1 1 0 0,0 1-1 0 0,0-1 0 0 0,0 1 1 0 0,0 0-1 0 0,0-1 1 0 0,1 1-1 0 0,-1 0 0 0 0,1-1 1 0 0,0 1-1 0 0,0 0 0 0 0,0 0 1 0 0,0-1-1 0 0,0 1 1 0 0,0 0-1 0 0,1-1 0 0 0,0 1 1 0 0,-1 0-1 0 0,1-1 1 0 0,0 1-1 0 0,0-1 0 0 0,0 1 1 0 0,1-1-1 0 0,-1 1 1 0 0,0-1-1 0 0,1 0 0 0 0,0 0 1 0 0,1 2-20 0 0,7 5 9 0 0,-1 0 1 0 0,2-1 0 0 0,-1 0 0 0 0,1-1-1 0 0,11 6-9 0 0,-13-7-6 0 0,1-1-1 0 0,-1 1 0 0 0,0 1 0 0 0,-1 0 1 0 0,7 6 6 0 0,-15-12 0 0 0,1-1 1 0 0,-1 1-1 0 0,1-1 1 0 0,-1 1-1 0 0,1-1 0 0 0,-1 1 1 0 0,0 0-1 0 0,1-1 1 0 0,-1 1-1 0 0,0 0 1 0 0,1-1-1 0 0,-1 1 0 0 0,0 0 1 0 0,0-1-1 0 0,0 1 1 0 0,1 0-1 0 0,-1 0 1 0 0,0-1-1 0 0,0 1 0 0 0,0 0 1 0 0,0 0-1 0 0,-1-1 1 0 0,1 1-1 0 0,0 0 1 0 0,0-1-1 0 0,0 1 0 0 0,0 0 1 0 0,-1 0-1 0 0,1-1 1 0 0,-1 1-1 0 0,0 1 2 0 0,0-1 1 0 0,0 0-1 0 0,-1 0 1 0 0,1 1 0 0 0,0-1-1 0 0,-1 0 1 0 0,1 0-1 0 0,-1 0 1 0 0,0 0-1 0 0,1-1 1 0 0,-1 1-1 0 0,-1 0-2 0 0,-6 2 11 0 0,-1 0 0 0 0,0-1-1 0 0,1-1 1 0 0,-7 1-11 0 0,-9 1-432 0 0,5 0 624 0 0,-1-2 0 0 0,1 0 1 0 0,-17-2-193 0 0,30 1-437 0 0,1-1 0 0 0,-1-1 0 0 0,1 1 1 0 0,-1-1-1 0 0,1 0 0 0 0,-1-1 437 0 0,3 1-848 0 0,0 0 0 0 0,0 0 0 0 0,0 0 1 0 0,0-1-1 0 0,1 0 0 0 0,-1 1 0 0 0,1-1 0 0 0,0-1 0 0 0,-2 0 848 0 0,-4-7-1829 0 0</inkml:trace>
  <inkml:trace contextRef="#ctx0" brushRef="#br0" timeOffset="2457.526">2349 0 640 0 0,'33'85'7179'0'0,"6"-3"-4616"0"0,8 17-1980 0 0,-21-36 103 0 0,-3 1 1 0 0,-3 1-1 0 0,-2 1 0 0 0,-4 1 1 0 0,-2 1-687 0 0,-6-21 495 0 0,-3-1 0 0 0,-1 2 0 0 0,-2-1 0 0 0,-3 0 1 0 0,-1 0-1 0 0,-2-1 0 0 0,-10 32-495 0 0,0-19 550 0 0,-2 0 1 0 0,-2-2-1 0 0,-3 0 0 0 0,-28 48-550 0 0,32-71-235 0 0,-1-1 0 0 0,-2-1 1 0 0,-1-1-1 0 0,-1-1 0 0 0,-2-1 0 0 0,-1-1 0 0 0,-1-1 0 0 0,-10 6 235 0 0,37-32-66 0 0,-10 7-997 0 0,0 0 0 0 0,0-1 0 0 0,-1 0 0 0 0,-4 2 1063 0 0,14-8-420 0 0,-1 0 0 0 0,0 0 0 0 0,0 0 0 0 0,1 0 0 0 0,-1 0 0 0 0,0-1 1 0 0,0 1-1 0 0,0-1 0 0 0,0 0 0 0 0,-2 0 420 0 0,4 0-256 0 0,0 0 0 0 0,-1-1 1 0 0,1 1-1 0 0,0 0 1 0 0,0-1-1 0 0,0 1 0 0 0,-1-1 1 0 0,1 1-1 0 0,0-1 0 0 0,0 0 1 0 0,0 0-1 0 0,0 1 1 0 0,0-1-1 0 0,0 0 0 0 0,0 0 1 0 0,0 0-1 0 0,0 0 0 0 0,1 0 1 0 0,-1 0-1 0 0,0 0 1 0 0,1 0-1 0 0,-1 0 0 0 0,0-1 256 0 0,-7-20-2520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1 109 624 0 0,'2'3'267'0'0,"7"8"1642"0"0,-8-10-1190 0 0,-1 0 1 0 0,1 0-1 0 0,0-1 1 0 0,0 1-1 0 0,0 0 0 0 0,0 0 1 0 0,0-1-1 0 0,0 1 1 0 0,0 0-1 0 0,0-1 1 0 0,0 1-1 0 0,0-1 0 0 0,0 1 1 0 0,0-1-1 0 0,1 0 1 0 0,-1 1-1 0 0,0-1 1 0 0,0 0-1 0 0,0 0 1 0 0,1 0-1 0 0,-1 0 0 0 0,1 0-719 0 0,17-2 2926 0 0,69-18-1759 0 0,48-19-1167 0 0,55-13-1945 0 0,-157 45-581 0 0,1 1 1 0 0,-1 2-1 0 0,1 1 0 0 0,20 2 2526 0 0,-52 1-399 0 0,4 0-375 0 0,-1 0-1 0 0,1 0 1 0 0,-1 1 0 0 0,0 0-1 0 0,1 0 1 0 0,-1 0 0 0 0,0 1-1 0 0,0-1 1 0 0,0 2 0 0 0,0-1-1 0 0,5 3 775 0 0,0 5-1683 0 0</inkml:trace>
  <inkml:trace contextRef="#ctx0" brushRef="#br0" timeOffset="284.708">427 340 1996 0 0,'-26'40'4562'0'0,"9"-15"404"0"0,2 2 4412 0 0,15-27-9343 0 0,0 0 0 0 0,0 0 0 0 0,-1 1 0 0 0,1-1 0 0 0,0 0 0 0 0,0 1 0 0 0,0-1 0 0 0,0 0 0 0 0,0 1 0 0 0,0-1 0 0 0,0 0 0 0 0,0 1 0 0 0,0-1 0 0 0,0 0 0 0 0,0 1 0 0 0,0-1 0 0 0,0 0 0 0 0,0 1 0 0 0,0-1 0 0 0,0 0 0 0 0,0 1 0 0 0,0-1 0 0 0,0 0 0 0 0,1 1 0 0 0,-1-1 0 0 0,0 0 0 0 0,0 0 0 0 0,0 1 0 0 0,0-1 0 0 0,1 0 0 0 0,-1 1 0 0 0,0-1 0 0 0,0 0 0 0 0,1 0 0 0 0,-1 1-35 0 0,15 2 254 0 0,20-5-352 0 0,-34 2 124 0 0,80-15-313 0 0,22-8 287 0 0,55-12-5345 0 0,-114 28 2054 0 0,11-2-7790 0 0,27-8 11081 0 0,-45 6-2009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1235 581 432 0 0,'18'-19'1262'0'0,"0"1"-1"0"0,1 1 1 0 0,1 1-1 0 0,1 0 1 0 0,0 2-1 0 0,18-10-1261 0 0,-26 17 435 0 0,-7 4-92 0 0,0 0 0 0 0,-1 0-1 0 0,1-1 1 0 0,-1 1 0 0 0,1-1-1 0 0,-1-1 1 0 0,-1 1 0 0 0,1-1-1 0 0,-1 1 1 0 0,3-5-343 0 0,-8 8 171 0 0,-1 0 0 0 0,1 0 0 0 0,-1 1 0 0 0,1-1 0 0 0,-1 0 0 0 0,0 0 0 0 0,1 1 0 0 0,-1-1 0 0 0,0 1 0 0 0,0 0 0 0 0,1-1 0 0 0,-1 1 0 0 0,0 0 0 0 0,0 0 0 0 0,1 0 0 0 0,-2 0-171 0 0,-14 1 107 0 0,-1 1 0 0 0,1 1 0 0 0,0 0 0 0 0,0 1 1 0 0,0 0-1 0 0,1 2 0 0 0,-5 2-107 0 0,-20 9 436 0 0,1 2 0 0 0,-10 8-436 0 0,13-5 761 0 0,2 0 0 0 0,0 3 0 0 0,-31 27-761 0 0,52-39 119 0 0,0 0 0 0 0,2 0 0 0 0,-1 1 0 0 0,2 1 0 0 0,0 0 0 0 0,0 1 0 0 0,2 0 0 0 0,0 0 0 0 0,1 1 0 0 0,-2 5-119 0 0,9-19 0 0 0,0-1-1 0 0,1 1 0 0 0,-1 0 0 0 0,1 0 0 0 0,-1 0 0 0 0,1 0 0 0 0,0 0 0 0 0,0 0 0 0 0,0 0 0 0 0,0 0 0 0 0,1 0 0 0 0,-1 0 0 0 0,1-1 0 0 0,0 1 0 0 0,-1 0 0 0 0,1 0 0 0 0,1 0 0 0 0,-1-1 0 0 0,0 1 0 0 0,1-1 0 0 0,-1 1 0 0 0,1-1 0 0 0,0 1 0 0 0,0-1 0 0 0,0 0 0 0 0,0 0 0 0 0,0 0 0 0 0,0 0 0 0 0,1 0 0 0 0,-1-1 0 0 0,1 1 0 0 0,-1-1 0 0 0,1 1 0 0 0,-1-1 0 0 0,1 0 0 0 0,1 0 1 0 0,9 5-9 0 0,0-1-1 0 0,1-1 1 0 0,0 0-1 0 0,0-1 1 0 0,0 0-1 0 0,12 0 10 0 0,14 0-25 0 0,-5 0 2 0 0,1 1 0 0 0,-1 1 0 0 0,0 2 0 0 0,30 11 23 0 0,-56-16-20 0 0,-1 2 0 0 0,1-1 1 0 0,-1 1-1 0 0,0 0 0 0 0,0 1 1 0 0,-1 0-1 0 0,1 0 0 0 0,-1 1 0 0 0,0 0 1 0 0,-1 0-1 0 0,1 0 0 0 0,-1 1 1 0 0,-1 0-1 0 0,1 0 0 0 0,-1 1 1 0 0,0 0-1 0 0,-1-1 0 0 0,0 2 0 0 0,0-1 1 0 0,-1 0-1 0 0,2 5 20 0 0,-4-7-11 0 0,1 0 0 0 0,-1 0 0 0 0,0 0 0 0 0,-1 0 0 0 0,0 0-1 0 0,0 0 1 0 0,0 0 0 0 0,0 1 0 0 0,-1-1 0 0 0,0 0 0 0 0,0 0 0 0 0,-1 0 0 0 0,-1 4 11 0 0,-1-1-1 0 0,-1 0 1 0 0,1 0-1 0 0,-1 0 0 0 0,-1 0 1 0 0,1-1-1 0 0,-2 0 1 0 0,1 0-1 0 0,-2 1 1 0 0,-6 5 10 0 0,0-2 0 0 0,-1 1 0 0 0,0-2 0 0 0,0 0 0 0 0,-2 0 0 0 0,1-2 0 0 0,-1 0 0 0 0,-13 5-10 0 0,10-7-50 0 0,0 0 0 0 0,-1-1 0 0 0,0-1 0 0 0,0-1 0 0 0,0-1 0 0 0,-1 0 1 0 0,1-2-1 0 0,-20-1 50 0 0,30-1-413 0 0,1 0 1 0 0,0 0 0 0 0,-1-1-1 0 0,1 0 1 0 0,0-1 0 0 0,0 0-1 0 0,0-1 1 0 0,1 0 0 0 0,-1 0-1 0 0,1-1 1 0 0,0-1 0 0 0,0 1-1 0 0,1-1 1 0 0,-1-1 0 0 0,1 0-1 0 0,1 0 1 0 0,-1 0 0 0 0,1-1-1 0 0,-1-2 413 0 0,-2-6-910 0 0,0 0 0 0 0,1-1 0 0 0,1 0 0 0 0,1 0 0 0 0,0-1 0 0 0,2 0 0 0 0,0 0 0 0 0,0 0 0 0 0,2-3 910 0 0,-10-59-1882 0 0</inkml:trace>
  <inkml:trace contextRef="#ctx0" brushRef="#br0" timeOffset="283.825">923 407 232 0 0,'29'5'3263'0'0,"0"-1"0"0"0,0-2 0 0 0,0 0 0 0 0,5-3-3263 0 0,6-1 2578 0 0,1-2-1 0 0,26-7-2577 0 0,37-13-68 0 0,84-33 68 0 0,-38 10 1066 0 0,-99 32-1303 0 0,57-15-1205 0 0,-34 20-4143 0 0,-52 12 1394 0 0,-22-2 4020 0 0,1 1 0 0 0,0-1 1 0 0,-1 0-1 0 0,1 1 0 0 0,-1-1 0 0 0,1 0 0 0 0,-1 1 0 0 0,1-1 0 0 0,-1 1 0 0 0,1-1 0 0 0,-1 1 0 0 0,0-1 0 0 0,1 1 0 0 0,-1-1 0 0 0,0 1 0 0 0,1-1 0 0 0,-1 1 0 0 0,0-1 0 0 0,0 1 0 0 0,1 0 0 0 0,-1-1 0 0 0,0 1 1 0 0,0 0-1 0 0,0-1 0 0 0,0 1 0 0 0,0 0 0 0 0,0-1 0 0 0,0 1 0 0 0,0-1 0 0 0,0 1 0 0 0,0 0 171 0 0,-2 13-2103 0 0</inkml:trace>
  <inkml:trace contextRef="#ctx0" brushRef="#br0" timeOffset="717.621">988 1974 1596 0 0,'11'5'7019'0'0,"13"4"-5200"0"0,-17-7-1534 0 0,3 1 152 0 0,1-1-1 0 0,-1 0 1 0 0,1 0-1 0 0,0-2 1 0 0,-1 1-1 0 0,6-1-436 0 0,-4 0 301 0 0,0 0 0 0 0,1 1 1 0 0,-1 1-1 0 0,8 1-301 0 0,-16-2 9 0 0,0 1 1 0 0,0-1 0 0 0,-1 0 0 0 0,1 1 0 0 0,0 0 0 0 0,-1 0 0 0 0,1 0 0 0 0,-1 1 0 0 0,0-1-1 0 0,0 1 1 0 0,0 0 0 0 0,0-1 0 0 0,0 1 0 0 0,0 1 0 0 0,-1-1 0 0 0,1 1-10 0 0,-1-1 0 0 0,-1 1 1 0 0,0-1-1 0 0,0 0 1 0 0,0 1 0 0 0,0-1-1 0 0,0 1 1 0 0,-1 0-1 0 0,1-1 1 0 0,-1 1-1 0 0,0-1 1 0 0,0 1 0 0 0,0 0-1 0 0,-1-1 1 0 0,1 1-1 0 0,-1-1 1 0 0,0 1-1 0 0,0-1 1 0 0,0 1 0 0 0,-1-1-1 0 0,1 0 1 0 0,-1 1-1 0 0,-9 23-18 0 0,-2-1 1 0 0,-1 0 0 0 0,0-1 0 0 0,-2 0-1 0 0,-7 7 18 0 0,-102 119 302 0 0,32-41 971 0 0,88-103-1121 0 0,0-1-1 0 0,0 1 1 0 0,1 0 0 0 0,0 0 0 0 0,0 1 0 0 0,1-1 0 0 0,0 1-1 0 0,-2 5-151 0 0,5-11 28 0 0,-1-1 0 0 0,1 1-1 0 0,0 0 1 0 0,0-1 0 0 0,0 1-1 0 0,0-1 1 0 0,0 1 0 0 0,0 0-1 0 0,0-1 1 0 0,1 1 0 0 0,-1-1-1 0 0,1 1 1 0 0,-1-1-1 0 0,1 1 1 0 0,-1-1 0 0 0,1 1-1 0 0,0-1 1 0 0,0 2-28 0 0,1-2 13 0 0,0 1 0 0 0,-1-1-1 0 0,1 1 1 0 0,0-1 0 0 0,0 0 0 0 0,0 1 0 0 0,0-1 0 0 0,0 0-1 0 0,0 0 1 0 0,0-1 0 0 0,0 1 0 0 0,1 0 0 0 0,-1-1 0 0 0,0 1-1 0 0,0-1 1 0 0,1 0 0 0 0,-1 0-13 0 0,15 2 57 0 0,0-2-1 0 0,0 0 1 0 0,0-1 0 0 0,0 0 0 0 0,16-5-57 0 0,86-23-7 0 0,-10 1-846 0 0,-17 16-2613 0 0,14-4-8774 0 0,-98 14 10567 0 0</inkml:trace>
  <inkml:trace contextRef="#ctx0" brushRef="#br0" timeOffset="1217.73">646 0 48 0 0,'-16'12'1614'0'0,"0"0"1"0"0,1 1-1 0 0,1 0 0 0 0,0 1 0 0 0,-1 3-1614 0 0,-3 5 852 0 0,2 0 0 0 0,1 0 1 0 0,-5 11-853 0 0,-13 32 156 0 0,3 1 1 0 0,-5 26-157 0 0,32-87 67 0 0,-84 239 203 0 0,10 4-1 0 0,12 3 0 0 0,10 2 0 0 0,11 3 0 0 0,-1 142-269 0 0,36-272 13 0 0,6 1 0 0 0,5-1 0 0 0,8 27-13 0 0,-4-95-429 0 0,3 0 0 0 0,2 0 0 0 0,3-1 0 0 0,2-1 0 0 0,3 0 0 0 0,2-1 0 0 0,2-2 0 0 0,4 2 429 0 0,-14-32-666 0 0,0-1 1 0 0,2-1 0 0 0,1 0 0 0 0,0 0-1 0 0,1-2 1 0 0,1 0 0 0 0,1-1-1 0 0,1-1 1 0 0,0-1 0 0 0,7 3 665 0 0,30 16-1536 0 0</inkml:trace>
  <inkml:trace contextRef="#ctx0" brushRef="#br0" timeOffset="1627.415">1794 172 1092 0 0,'18'8'1612'0'0,"-1"0"0"0"0,-1 0 0 0 0,0 2 0 0 0,0 0-1 0 0,4 4-1611 0 0,3 4 801 0 0,-1 1-1 0 0,-1 2 1 0 0,1 2-801 0 0,30 37 565 0 0,-4 2 1 0 0,0 5-566 0 0,-41-57 295 0 0,52 78 171 0 0,-4 3-1 0 0,-4 2 0 0 0,-4 2 0 0 0,-4 3 1 0 0,-4 1-1 0 0,-5 1 0 0 0,-4 2 1 0 0,-5 1-1 0 0,-4 2 0 0 0,-4 0 1 0 0,-4 24-466 0 0,-4-28-926 0 0,-5 1 0 0 0,-4-1 1 0 0,-5 1-1 0 0,-8 33 926 0 0,5-89-692 0 0,-2 1 1 0 0,-2-1-1 0 0,-1-1 0 0 0,-15 31 692 0 0,15-46-246 0 0,-2-1 0 0 0,-1 0 0 0 0,-1-1 0 0 0,-1 0 0 0 0,-2-2 0 0 0,0 0 0 0 0,-5 3 246 0 0,14-18-576 0 0,0 0-1 0 0,0-1 1 0 0,-1 0 0 0 0,0-1-1 0 0,-1 0 1 0 0,0-1-1 0 0,0-1 1 0 0,-1 0 0 0 0,0 0-1 0 0,0-1 1 0 0,0-1-1 0 0,-1-1 1 0 0,-11 3 576 0 0,-21-3-1593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1 300 0 0,'-13'10'1930'0'0,"-1"-1"0"0"0,0-1 0 0 0,0 0 0 0 0,0-1 0 0 0,-1 0 0 0 0,0-1 0 0 0,-1-1 0 0 0,1-1 0 0 0,-1 0 0 0 0,-14 2-1930 0 0,29-6 142 0 0,-4 1 120 0 0,-1-1 1 0 0,1 1-1 0 0,0 1 0 0 0,0-1 0 0 0,-1 1 0 0 0,1 0 1 0 0,1 0-1 0 0,-1 0 0 0 0,0 1-262 0 0,5-3 3 0 0,0 1 0 0 0,0-1 0 0 0,1 1 0 0 0,-1-1 0 0 0,0 0 0 0 0,1 0 0 0 0,-1 1 0 0 0,0-1 0 0 0,1 0 0 0 0,-1 1 0 0 0,1-1 0 0 0,-1 0 0 0 0,0 0 0 0 0,1 0 1 0 0,-1 0-1 0 0,1 1 0 0 0,-1-1 0 0 0,1 0 0 0 0,-1 0 0 0 0,0 0 0 0 0,1 0 0 0 0,-1 0 0 0 0,1 0 0 0 0,-1 0 0 0 0,1 0 0 0 0,-1 0 0 0 0,1 0 0 0 0,-1 0 0 0 0,0 0 0 0 0,1-1 0 0 0,-1 1 0 0 0,1 0-3 0 0,21 0-20 0 0,134-26-63 0 0,-72 10-648 0 0,2 4 731 0 0,-20 7-2059 0 0,0 3-1 0 0,0 2 2060 0 0,4 4-5184 0 0,-1 2 1 0 0,0 4-1 0 0,17 6 5184 0 0,-47-7-1655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56 105 756 0 0,'-6'8'1253'0'0,"-17"26"2943"0"0,5-13 2394 0 0,18-20-6404 0 0,0-1 1 0 0,0 0 0 0 0,0 0-1 0 0,-1 1 1 0 0,1-1 0 0 0,0 0 0 0 0,0 0-1 0 0,0 0 1 0 0,0 1 0 0 0,-1-1-1 0 0,1 0 1 0 0,0 0 0 0 0,0 0 0 0 0,0 0-1 0 0,-1 1 1 0 0,1-1 0 0 0,0 0-1 0 0,0 0 1 0 0,-1 0 0 0 0,1 0 0 0 0,0 0-1 0 0,0 0 1 0 0,-1 0 0 0 0,1 0-1 0 0,0 0 1 0 0,0 0 0 0 0,-1 0 0 0 0,1 0-1 0 0,0 0 1 0 0,-1 0 0 0 0,1 0-1 0 0,0 0 1 0 0,0 0 0 0 0,-1 0 0 0 0,1 0-1 0 0,0 0 1 0 0,0 0-187 0 0,9-9 1362 0 0,49-12-1410 0 0,1 2 1 0 0,0 3-1 0 0,1 2 1 0 0,6 2 47 0 0,89-9-2257 0 0,3 5-4307 0 0,-53 4-3154 0 0,6-5 9718 0 0,-37 2-2004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627 411 1592 0 0,'-1'-1'317'0'0,"1"-1"-1"0"0,-1 1 0 0 0,0 0 1 0 0,1-1-1 0 0,-1 1 1 0 0,0 0-1 0 0,0-1 1 0 0,0 1-1 0 0,0 0 1 0 0,0 0-1 0 0,-1 0 0 0 0,1 0 1 0 0,0 0-1 0 0,0 0 1 0 0,-1 0-1 0 0,1 1 1 0 0,0-1-1 0 0,-2 0-316 0 0,0 0 257 0 0,0 0 0 0 0,0 0 0 0 0,-1 0 0 0 0,1 1 0 0 0,-1 0 0 0 0,1-1 0 0 0,0 1 0 0 0,-3 0-257 0 0,-8 2 158 0 0,0 0 1 0 0,1 0-1 0 0,0 1 1 0 0,-2 2-159 0 0,7-3 430 0 0,-32 9 654 0 0,1 2 0 0 0,0 2 1 0 0,2 1-1 0 0,-19 11-1084 0 0,38-17 393 0 0,0 1 0 0 0,1 0 0 0 0,1 1 0 0 0,0 1 0 0 0,0 0-1 0 0,1 2 1 0 0,1-1 0 0 0,0 2 0 0 0,-10 16-393 0 0,21-28 31 0 0,0 0 0 0 0,0 1 0 0 0,1 0 0 0 0,-1-1 0 0 0,1 1 0 0 0,1 0 0 0 0,-1 0 0 0 0,1 0 0 0 0,-1 0 0 0 0,2 0 0 0 0,-1 1 0 0 0,0-1 0 0 0,1 0 0 0 0,0 0 0 0 0,1 4-31 0 0,-1-5 4 0 0,1 0-1 0 0,1 0 1 0 0,-1 0-1 0 0,1 0 0 0 0,-1 0 1 0 0,1 0-1 0 0,0-1 0 0 0,0 1 1 0 0,1 0-1 0 0,-1-1 0 0 0,1 0 1 0 0,0 1-1 0 0,0-1 1 0 0,0 0-1 0 0,0-1 0 0 0,0 1 1 0 0,1-1-1 0 0,-1 1 0 0 0,3 0-3 0 0,20 11 4 0 0,0-1 0 0 0,1-2 0 0 0,1 0-1 0 0,23 4-3 0 0,-22-6-4 0 0,-1 0 0 0 0,0 2 0 0 0,0 1 0 0 0,19 13 4 0 0,-39-20-3 0 0,0 0 0 0 0,0 1 1 0 0,0 0-1 0 0,-1 1 1 0 0,0 0-1 0 0,0 0 0 0 0,-1 1 1 0 0,0-1-1 0 0,0 1 0 0 0,-1 0 1 0 0,0 1-1 0 0,0 0 0 0 0,-1-1 1 0 0,0 1-1 0 0,-1 1 0 0 0,2 6 3 0 0,-2-4 6 0 0,-1 0-1 0 0,-1 1 0 0 0,0-1 0 0 0,-1 0 0 0 0,0 0 0 0 0,-1 0 0 0 0,-1 1 0 0 0,0-1 1 0 0,0 0-1 0 0,-1 0 0 0 0,-1-1 0 0 0,0 1 0 0 0,0-1 0 0 0,-1 0 0 0 0,0 0 1 0 0,-1 0-1 0 0,-1-1 0 0 0,0 1 0 0 0,-5 5-5 0 0,3-4-165 0 0,0-1 0 0 0,-1 0 0 0 0,0 0 0 0 0,-1-1 0 0 0,0 0 0 0 0,-1-1 0 0 0,0 0 0 0 0,0-1 0 0 0,-1 0 0 0 0,0-1 0 0 0,-1 0 0 0 0,1-2 0 0 0,-1 1 0 0 0,0-1 0 0 0,-1-1 0 0 0,0-1 165 0 0,-1-1-890 0 0,0-1 0 0 0,-1-1-1 0 0,1-1 1 0 0,0 0 0 0 0,-1-1 0 0 0,1-1-1 0 0,0 0 1 0 0,0-1 0 0 0,1-1 0 0 0,-1-1-1 0 0,1 0 1 0 0,0-1 0 0 0,1 0 0 0 0,-1-1-1 0 0,-4-5 891 0 0,-26-15-1954 0 0</inkml:trace>
  <inkml:trace contextRef="#ctx0" brushRef="#br0" timeOffset="296.628">147 655 2104 0 0,'144'-41'8489'0'0,"4"0"-5202"0"0,78-12-3038 0 0,-109 32-546 0 0,61-12-3507 0 0,-3-8-3354 0 0,-124 25 5236 0 0</inkml:trace>
  <inkml:trace contextRef="#ctx0" brushRef="#br0" timeOffset="578.059">1797 0 692 0 0,'-39'47'13040'0'0,"-36"32"-13040"0"0,6-5 4958 0 0,47-49-4515 0 0,1 2-1 0 0,0 1-442 0 0,3-1-12 0 0,1 2-1 0 0,1 0 1 0 0,1 1 0 0 0,2 1-1 0 0,1 0 1 0 0,1 0-1 0 0,-4 26 13 0 0,12-41-682 0 0,0 0 0 0 0,2 1-1 0 0,0-1 1 0 0,0 1-1 0 0,2-1 1 0 0,0 1 0 0 0,2 11 682 0 0,-1-17-1126 0 0,1-1 0 0 0,0 1 0 0 0,1 0 1 0 0,0-1-1 0 0,0 0 0 0 0,1 0 1 0 0,0 0-1 0 0,1-1 0 0 0,0 0 1 0 0,1 0-1 0 0,6 8 1126 0 0,8 3-1997 0 0</inkml:trace>
  <inkml:trace contextRef="#ctx0" brushRef="#br0" timeOffset="579.059">1685 1005 152 0 0,'-12'31'3124'0'0,"-9"-6"829"0"0,-4-6 363 0 0,-6-6 168 0 0,1-1-1287 0 0,0-1-1737 0 0,2 1-816 0 0,2-1-500 0 0,7-1-488 0 0,-1-1-664 0 0,3-1-940 0 0,1 1-1325 0 0,4-1-599 0 0,5-4 12 0 0,3 2 431 0 0,8-1 841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1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76 48 0 0,'-1'0'532'0'0,"0"0"0"0"0,0 0 0 0 0,0 0 0 0 0,0 0-1 0 0,0 0 1 0 0,1 0 0 0 0,-1 0 0 0 0,0 0 0 0 0,0 0 0 0 0,0 1 0 0 0,0-1 0 0 0,1 0 0 0 0,-1 1-1 0 0,0-1 1 0 0,0 0 0 0 0,0 1 0 0 0,1-1 0 0 0,-1 1 0 0 0,0-1 0 0 0,1 1 0 0 0,-1-1 0 0 0,0 1-532 0 0,-22 23 2287 0 0,-15 32-2483 0 0,-50 103 4237 0 0,0 20-4041 0 0,80-162-9 0 0,-18 37 189 0 0,2 2 1 0 0,-5 23-181 0 0,24-63-129 0 0,1-1 0 0 0,0 1-1 0 0,1 0 1 0 0,1 0 0 0 0,0 0 0 0 0,1 0 0 0 0,1 0-1 0 0,1 0 1 0 0,0 0 0 0 0,1 0 0 0 0,2 7 129 0 0,-3-20-255 0 0,-1 1 0 0 0,1-1 0 0 0,1 1 0 0 0,-1-1 0 0 0,0 0 0 0 0,1 0 0 0 0,-1 0 0 0 0,1 0 0 0 0,0 0 0 0 0,0 0 0 0 0,0 0 0 0 0,1-1 0 0 0,-1 1 0 0 0,1-1 0 0 0,-1 1 0 0 0,1-1 0 0 0,0 0 0 0 0,0 0 0 0 0,0 0 0 0 0,0-1 0 0 0,0 1 0 0 0,0-1 1 0 0,0 1-1 0 0,1-1 0 0 0,-1 0 0 0 0,1 0 0 0 0,-1-1 0 0 0,0 1 0 0 0,1-1 0 0 0,0 0 255 0 0,6 0-690 0 0,-1 0 0 0 0,1-1 0 0 0,0 0 0 0 0,0-1 1 0 0,-1 0-1 0 0,1-1 0 0 0,-1 0 0 0 0,0 0 0 0 0,1-1 1 0 0,2-2 689 0 0,34-18-1702 0 0</inkml:trace>
  <inkml:trace contextRef="#ctx0" brushRef="#br0" timeOffset="358.468">1307 51 476 0 0,'2'0'366'0'0,"18"-6"2541"0"0,-16 3-182 0 0,-13 3 364 0 0,0 1-2147 0 0,0 0 0 0 0,0 0 1 0 0,0 1-1 0 0,1 1 0 0 0,-9 2-942 0 0,-41 24 1433 0 0,26-7-1298 0 0,0 1-1 0 0,-8 9-134 0 0,-30 28 497 0 0,3 3 0 0 0,2 2 0 0 0,0 7-497 0 0,34-34 410 0 0,1 1 0 0 0,2 2 0 0 0,1 1 0 0 0,2 1 0 0 0,3 1 0 0 0,-8 24-410 0 0,25-57 21 0 0,1 0 0 0 0,1 1 1 0 0,0-1-1 0 0,0 1 0 0 0,2 0 0 0 0,-1 0 0 0 0,1 0 0 0 0,1 0 0 0 0,0 0 0 0 0,1 0 1 0 0,0 0-1 0 0,1 1-21 0 0,-1-8 13 0 0,0 0 0 0 0,1-1-1 0 0,0 1 1 0 0,-1 0 0 0 0,1-1 0 0 0,1 1 0 0 0,-1-1 0 0 0,1 0 0 0 0,0 0 0 0 0,0 0 0 0 0,0 0 0 0 0,0 0 0 0 0,1 0-1 0 0,-1-1 1 0 0,1 0 0 0 0,0 0 0 0 0,0 0 0 0 0,0 0 0 0 0,0-1 0 0 0,1 1 0 0 0,-1-1 0 0 0,1 0 0 0 0,0 0 0 0 0,-1-1 0 0 0,1 1-1 0 0,0-1 1 0 0,0 0 0 0 0,0-1 0 0 0,3 1-13 0 0,7 0 21 0 0,1-1-1 0 0,-1-1 1 0 0,0 0 0 0 0,0-1-1 0 0,0 0 1 0 0,0-1-1 0 0,0-1 1 0 0,-1-1-1 0 0,7-2-20 0 0,18-9-1 0 0,-1-2-1 0 0,28-17 2 0 0,-40 20-46 0 0,-1-1 0 0 0,-1-1 0 0 0,0-1 1 0 0,-1-1-1 0 0,20-22 46 0 0,-29 25-290 0 0,-1 0 1 0 0,0-1 0 0 0,-1 0-1 0 0,-1-1 1 0 0,-1-1-1 0 0,0 1 1 0 0,-1-1-1 0 0,5-18 290 0 0,-2-6-878 0 0,-1 0-1 0 0,-2 0 1 0 0,-3-1-1 0 0,-1-1 0 0 0,-2 1 1 0 0,-2 0-1 0 0,-1-1 1 0 0,-6-23 878 0 0,5 53-35 0 0,-2-1 1 0 0,0 1 0 0 0,-1 0 0 0 0,0 0-1 0 0,-1 0 1 0 0,-6-11 34 0 0,9 22 29 0 0,0 0-1 0 0,0 1 1 0 0,-1-1 0 0 0,1 1-1 0 0,-1-1 1 0 0,0 1-1 0 0,0 0 1 0 0,0 0 0 0 0,0 0-1 0 0,0 0 1 0 0,-1 1 0 0 0,0-1-29 0 0,1 2 25 0 0,0-1 1 0 0,1 1-1 0 0,-1 0 0 0 0,0 0 1 0 0,0 1-1 0 0,0-1 1 0 0,0 1-1 0 0,0-1 1 0 0,0 1-1 0 0,0 0 1 0 0,0 0-1 0 0,0 0 0 0 0,0 1 1 0 0,1-1-1 0 0,-1 1 1 0 0,0-1-1 0 0,0 1 1 0 0,0 0-1 0 0,0 0-25 0 0,-2 1-25 0 0,0 1 0 0 0,0 0 0 0 0,1-1-1 0 0,-1 1 1 0 0,1 1 0 0 0,0-1 0 0 0,0 1 0 0 0,0 0 0 0 0,0 0-1 0 0,1 0 1 0 0,-1 0 0 0 0,1 0 0 0 0,0 1 0 0 0,1 0 0 0 0,-1-1-1 0 0,1 1 1 0 0,-1 1 25 0 0,1-1-318 0 0,0-1 0 0 0,1 0 0 0 0,-1 1-1 0 0,1-1 1 0 0,0 1 0 0 0,0-1 0 0 0,1 1-1 0 0,-1 0 1 0 0,1-1 0 0 0,0 1 0 0 0,0-1-1 0 0,0 1 1 0 0,1 0 0 0 0,0-1 0 0 0,0 1-1 0 0,0-1 1 0 0,0 1 0 0 0,1-1 0 0 0,0 0-1 0 0,0 1 319 0 0,12 9-2106 0 0,5-6 228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194 315 1052 0 0,'6'4'1747'0'0,"1"0"0"0"0,-1 0-1 0 0,1-1 1 0 0,0 1 0 0 0,5 1-1747 0 0,41 8 3938 0 0,-18-9-3211 0 0,1-1 1 0 0,1-2-728 0 0,-28-1 84 0 0,63 0 158 0 0,1-3 0 0 0,25-7-242 0 0,147-26 659 0 0,-177 25-405 0 0,636-97 1699 0 0,3 28-1538 0 0,-358 56-671 0 0,46-4-4502 0 0,-5-20-7597 0 0,-330 36 10728 0 0</inkml:trace>
  <inkml:trace contextRef="#ctx0" brushRef="#br0" timeOffset="1713.752">10 1019 1548 0 0,'-1'0'261'0'0,"1"0"-1"0"0,0 0 0 0 0,-1 0 1 0 0,1 0-1 0 0,-1 0 1 0 0,1 0-1 0 0,0-1 0 0 0,-1 1 1 0 0,1 0-1 0 0,-1 0 0 0 0,1 0 1 0 0,0-1-1 0 0,-1 1 1 0 0,1 0-1 0 0,0-1 0 0 0,-1 1 1 0 0,1 0-1 0 0,0 0 1 0 0,0-1-1 0 0,-1 1 0 0 0,1-1 1 0 0,0 1-1 0 0,0 0 1 0 0,0-1-1 0 0,-1 1 0 0 0,1-1 1 0 0,0 1-1 0 0,0 0 1 0 0,0-1-1 0 0,0 1 0 0 0,0-1 1 0 0,0 1-1 0 0,0 0 1 0 0,0-1-1 0 0,0 0-260 0 0,14-9 2937 0 0,35-6-3653 0 0,-37 13 1848 0 0,17-6-613 0 0,1 1 0 0 0,0 1-1 0 0,20-1-518 0 0,-35 6 19 0 0,-1 2 0 0 0,1-1 0 0 0,-1 2 0 0 0,1-1 0 0 0,-1 2-1 0 0,1 0 1 0 0,-1 1 0 0 0,12 4-19 0 0,-24-7 0 0 0,1 1 0 0 0,0 0-1 0 0,-1 0 1 0 0,1 0 0 0 0,0 0 0 0 0,-1 1-1 0 0,1-1 1 0 0,-1 1 0 0 0,0-1 0 0 0,0 1 0 0 0,1 0-1 0 0,-1 0 1 0 0,0 0 0 0 0,0 0 0 0 0,-1 0-1 0 0,1 0 1 0 0,0 1 0 0 0,-1-1 0 0 0,1 0-1 0 0,-1 1 1 0 0,0 0 0 0 0,0-1 0 0 0,0 1 0 0 0,0 0-1 0 0,0-1 1 0 0,-1 1 0 0 0,1 0 0 0 0,-1 2 0 0 0,0 0-1 0 0,-1 1 1 0 0,0 0-1 0 0,0-1 1 0 0,0 1-1 0 0,0-1 1 0 0,-1 0 0 0 0,0 0-1 0 0,0 1 1 0 0,-1-1-1 0 0,1 0 1 0 0,-1-1-1 0 0,0 1 1 0 0,-1 0-1 0 0,-1 1 1 0 0,-15 17 6 0 0,-1-1 0 0 0,-2-1 0 0 0,0-1 0 0 0,-1-1-1 0 0,-8 4-5 0 0,2-1 330 0 0,1 1-1 0 0,1 1 0 0 0,-6 9-329 0 0,32-31 44 0 0,-1 0 0 0 0,1 1 0 0 0,0-1-1 0 0,0 1 1 0 0,1 0 0 0 0,-1-1 0 0 0,0 1-1 0 0,1 0 1 0 0,0 0 0 0 0,0 0 0 0 0,0 0-1 0 0,0 0 1 0 0,0 0 0 0 0,0 0 0 0 0,1 1-44 0 0,0-2 7 0 0,0 0-1 0 0,1 0 1 0 0,-1 0 0 0 0,0 0 0 0 0,1-1 0 0 0,0 1 0 0 0,-1 0 0 0 0,1 0 0 0 0,0-1-1 0 0,0 1 1 0 0,0-1 0 0 0,0 1 0 0 0,0-1 0 0 0,0 1 0 0 0,1-1 0 0 0,-1 1 0 0 0,0-1-1 0 0,1 0 1 0 0,-1 0 0 0 0,1 0 0 0 0,-1 0 0 0 0,1 0 0 0 0,0 0 0 0 0,-1 0 0 0 0,1 0-1 0 0,0-1 1 0 0,0 1-7 0 0,9 3-1 0 0,0 0 0 0 0,1-1-1 0 0,-1 0 1 0 0,1-1 0 0 0,-1-1 0 0 0,1 0-1 0 0,0 0 1 0 0,9-1 1 0 0,23-2-845 0 0,29-7 845 0 0,-71 9-25 0 0,32-5-2831 0 0,33-10 2856 0 0,-40 8-1748 0 0,-1-2 0 0 0,0-1 0 0 0,-1 0 0 0 0,0-2 0 0 0,0-1 0 0 0,-1-1-1 0 0,17-14 1749 0 0,-5-1-1583 0 0</inkml:trace>
  <inkml:trace contextRef="#ctx0" brushRef="#br0" timeOffset="1981.691">1070 596 2084 0 0,'1'0'372'0'0,"-1"0"-1"0"0,1 0 1 0 0,0 1-1 0 0,0-1 1 0 0,-1 0-1 0 0,1 1 0 0 0,-1-1 1 0 0,1 0-1 0 0,0 1 1 0 0,-1-1-1 0 0,1 1 1 0 0,-1-1-1 0 0,1 1 1 0 0,-1 0-1 0 0,1-1 1 0 0,-1 1-1 0 0,0-1 1 0 0,1 1-1 0 0,-1 0 1 0 0,1-1-1 0 0,-1 1 1 0 0,0 0-1 0 0,0-1 1 0 0,0 1-1 0 0,1 0 0 0 0,-1 0 1 0 0,0-1-1 0 0,0 1 1 0 0,0 0-372 0 0,-12 16 7751 0 0,0-2-8414 0 0,6-5 703 0 0,0 1 0 0 0,1 0 1 0 0,0 1-1 0 0,1-1 0 0 0,0 1 0 0 0,1 0 0 0 0,0 0 0 0 0,0 4-40 0 0,1-2-716 0 0,1 1 0 0 0,0-1 0 0 0,1 1 0 0 0,1 5 716 0 0,1-6-1805 0 0,0-1 0 0 0,0 0-1 0 0,4 10 1806 0 0,-3-12-2251 0 0,1-1 0 0 0,0 1 0 0 0,1-1 0 0 0,3 5 2251 0 0,2 1-2350 0 0</inkml:trace>
  <inkml:trace contextRef="#ctx0" brushRef="#br0" timeOffset="2264.769">1100 1128 772 0 0,'-12'24'2483'0'0,"8"-18"-1032"0"0,0-1-1 0 0,0 1 1 0 0,-1-1 0 0 0,0 1-1 0 0,0-1 1 0 0,-1-1 0 0 0,1 1 0 0 0,-1-1-1 0 0,0 0 1 0 0,0 0 0 0 0,0-1-1 0 0,-5 2-1450 0 0,-4 4 765 0 0,15-8-790 0 0,0-1 1 0 0,0 0-1 0 0,0 0 0 0 0,0 0 0 0 0,0 0 0 0 0,0 0 0 0 0,0 0 0 0 0,0 0 0 0 0,0 1 0 0 0,0-1 1 0 0,0 0-1 0 0,0 0 0 0 0,0 0 0 0 0,0 0 0 0 0,0 0 0 0 0,0 0 0 0 0,0 0 0 0 0,0 0 0 0 0,0 1 1 0 0,0-1-1 0 0,0 0 0 0 0,0 0 0 0 0,0 0 0 0 0,0 0 0 0 0,0 0 0 0 0,0 0 0 0 0,0 0 1 0 0,0 0-1 0 0,1 0 0 0 0,-1 0 0 0 0,0 1 0 0 0,0-1 0 0 0,0 0 0 0 0,0 0 0 0 0,0 0 0 0 0,0 0 1 0 0,0 0-1 0 0,0 0 0 0 0,0 0 0 0 0,1 0 0 0 0,-1 0 0 0 0,0 0 0 0 0,0 0 0 0 0,0 0 0 0 0,0 0 1 0 0,0 0-1 0 0,0 0 0 0 0,0 0 0 0 0,0 0 0 0 0,1 0 0 0 0,-1 0 0 0 0,0 0 0 0 0,0 0 0 0 0,0 0 1 0 0,0 0-1 0 0,0 0 0 0 0,0 0 0 0 0,0 0 0 0 0,1 0 25 0 0,29-7-5175 0 0,-3-5 927 0 0,-1 0-1 0 0,0-2 1 0 0,1-3 4248 0 0,8-5-1844 0 0</inkml:trace>
  <inkml:trace contextRef="#ctx0" brushRef="#br0" timeOffset="2587.335">1792 692 760 0 0,'-24'6'7170'0'0,"24"-6"-6904"0"0,-1 0 0 0 0,1 0 1 0 0,-1 0-1 0 0,0 0 0 0 0,1 0 1 0 0,-1 0-1 0 0,0-1 0 0 0,1 1 1 0 0,-1 0-1 0 0,1 0 0 0 0,-1-1 1 0 0,1 1-1 0 0,-1 0 0 0 0,1-1 1 0 0,-1 1-1 0 0,1 0 0 0 0,-1-1 1 0 0,1 1-1 0 0,-1-1 0 0 0,1 1 1 0 0,-1-1-1 0 0,1 1 0 0 0,0-1 1 0 0,-1 1-1 0 0,1-1 0 0 0,0 1 1 0 0,0-1-1 0 0,-1 1 0 0 0,1-1 1 0 0,0 0-1 0 0,0 1 0 0 0,0-1 1 0 0,0 1-1 0 0,-1-1 0 0 0,1 0 1 0 0,0 1-1 0 0,0-1 0 0 0,0 0-266 0 0,1 0 89 0 0,0 0-1 0 0,-1 1 0 0 0,1-1 0 0 0,-1 0 0 0 0,1 0 1 0 0,0 1-1 0 0,0-1 0 0 0,-1 0 0 0 0,1 1 0 0 0,0-1 0 0 0,0 1 1 0 0,0-1-1 0 0,0 1 0 0 0,0-1 0 0 0,-1 1 0 0 0,1 0 1 0 0,0 0-1 0 0,0-1 0 0 0,0 1 0 0 0,0 0 0 0 0,0 0 1 0 0,1 0-89 0 0,28-5-11 0 0,-26 4 132 0 0,38-4-120 0 0,-1 1 0 0 0,1 2 0 0 0,0 2 0 0 0,-1 2 0 0 0,1 2 0 0 0,-1 2 0 0 0,0 1 0 0 0,31 10-1 0 0,-66-15-43 0 0,1 0 0 0 0,-1 1 1 0 0,0-1-1 0 0,0 1 1 0 0,0 0-1 0 0,0 1 1 0 0,-1 0-1 0 0,1-1 1 0 0,0 3 42 0 0,-5-5-12 0 0,1 0 0 0 0,-1 0 0 0 0,0 0 0 0 0,0 1 0 0 0,0-1 1 0 0,0 1-1 0 0,0-1 0 0 0,0 1 0 0 0,0-1 0 0 0,0 1 0 0 0,-1-1 1 0 0,1 1-1 0 0,-1 0 0 0 0,1-1 0 0 0,-1 1 0 0 0,1 0 1 0 0,-1-1-1 0 0,0 1 0 0 0,0 0 0 0 0,0 0 0 0 0,0-1 0 0 0,0 1 1 0 0,0 0-1 0 0,-1 0 0 0 0,1-1 0 0 0,0 1 0 0 0,-1 0 0 0 0,0-1 1 0 0,1 1-1 0 0,-1 0 0 0 0,0-1 0 0 0,0 1 0 0 0,0-1 0 0 0,0 1 1 0 0,0-1-1 0 0,-1 1 12 0 0,-6 9-2 0 0,-1-1 0 0 0,-1 0 1 0 0,0-1-1 0 0,-1 0 0 0 0,1 0 0 0 0,-2-1 1 0 0,-5 3 1 0 0,-26 13 71 0 0,-22 9-71 0 0,-10 5 129 0 0,36-17 15 0 0,25-15-60 0 0,1 1 0 0 0,0 0 0 0 0,0 1 0 0 0,0 0-1 0 0,1 1 1 0 0,1 1 0 0 0,-7 6-84 0 0,17-16 1 0 0,1 1 0 0 0,0-1-1 0 0,-1 0 1 0 0,1 1 0 0 0,0-1-1 0 0,-1 0 1 0 0,1 1 0 0 0,0-1-1 0 0,0 1 1 0 0,-1-1 0 0 0,1 1-1 0 0,0-1 1 0 0,0 1 0 0 0,0-1-1 0 0,-1 1 1 0 0,1-1 0 0 0,0 0-1 0 0,0 1 1 0 0,0-1 0 0 0,0 1-1 0 0,0-1 1 0 0,0 1 0 0 0,0-1-1 0 0,0 1 1 0 0,0-1 0 0 0,0 1-1 0 0,1-1 1 0 0,-1 1 0 0 0,0-1-1 0 0,0 1 1 0 0,0-1 0 0 0,1 1-1 0 0,-1-1 1 0 0,0 1 0 0 0,0-1-1 0 0,19 9 3 0 0,31-2-13 0 0,-46-7 11 0 0,80 2-28 0 0,-58-3-149 0 0,0 1 0 0 0,1 2 0 0 0,-1 0 0 0 0,0 2 0 0 0,0 1 0 0 0,20 6 176 0 0,-44-10-20 0 0,0 0 0 0 0,0-1 0 0 0,1 1-1 0 0,-1 0 1 0 0,0 0 0 0 0,0 0-1 0 0,0 0 1 0 0,0 1 0 0 0,0-1 0 0 0,0 0-1 0 0,0 1 1 0 0,-1 0 0 0 0,1-1-1 0 0,0 1 1 0 0,-1 0 0 0 0,0 0-1 0 0,1 0 1 0 0,-1 0 0 0 0,0 0 0 0 0,0 0-1 0 0,0 0 1 0 0,0 0 0 0 0,0 0-1 0 0,0 1 1 0 0,-1 0 20 0 0,0 0-7 0 0,0 0 0 0 0,0 0 1 0 0,-1 0-1 0 0,0 0 0 0 0,1 1 0 0 0,-1-1 0 0 0,0 0 0 0 0,-1 0 0 0 0,1-1 1 0 0,0 1-1 0 0,-1 0 0 0 0,0 0 0 0 0,1-1 0 0 0,-1 1 0 0 0,0-1 0 0 0,-1 1 1 0 0,1-1-1 0 0,-1 1 7 0 0,-14 13 6 0 0,0-1 0 0 0,-1-1 1 0 0,-1-1-1 0 0,0 0 0 0 0,0-2 0 0 0,-17 8-6 0 0,-35 13 83 0 0,-22 4-83 0 0,90-35 1 0 0,-21 9 2 0 0,-1 0-11 0 0,-1 0 0 0 0,0-2-1 0 0,-1 0 1 0 0,0-2-1 0 0,-24 2 9 0 0,50-8-72 0 0,-1 0 0 0 0,1 1-1 0 0,-1-1 1 0 0,1 0 0 0 0,-1 0-1 0 0,1-1 1 0 0,-1 1-1 0 0,1 0 1 0 0,-1-1 0 0 0,1 1-1 0 0,-1 0 1 0 0,1-1 0 0 0,-1 0-1 0 0,1 1 1 0 0,0-1 0 0 0,-1 0-1 0 0,1 0 1 0 0,0 0 0 0 0,-1 0 72 0 0,1 0-196 0 0,1 0 1 0 0,-1 0 0 0 0,0 0-1 0 0,1 0 1 0 0,-1 0 0 0 0,1-1 0 0 0,-1 1-1 0 0,1 0 1 0 0,0 0 0 0 0,0 0 0 0 0,-1-1-1 0 0,1 1 1 0 0,0 0 0 0 0,0 0-1 0 0,0 0 1 0 0,0-1 0 0 0,0 1 0 0 0,1 0-1 0 0,-1 0 196 0 0,2-8-1154 0 0,1 1 0 0 0,0-1 0 0 0,0 1-1 0 0,0 0 1 0 0,1 1 0 0 0,1-2 1154 0 0,-3 5-189 0 0,21-38-2770 0 0,4-8 551 0 0</inkml:trace>
  <inkml:trace contextRef="#ctx0" brushRef="#br0" timeOffset="2871.527">2953 367 2324 0 0,'1'0'257'0'0,"0"1"0"0"0,-1-1-1 0 0,1 1 1 0 0,0-1 0 0 0,0 1 0 0 0,0-1-1 0 0,0 1 1 0 0,-1 0 0 0 0,1-1-1 0 0,0 1 1 0 0,0 0 0 0 0,-1-1 0 0 0,1 1-1 0 0,-1 0 1 0 0,1 0 0 0 0,-1 0-1 0 0,1 0 1 0 0,-1 0 0 0 0,1-1 0 0 0,-1 1-1 0 0,0 0 1 0 0,1 0 0 0 0,-1 0 0 0 0,0 0-1 0 0,0 0 1 0 0,0 0 0 0 0,0 0-1 0 0,0 0 1 0 0,0 0 0 0 0,0 0 0 0 0,0 0-1 0 0,0 0 1 0 0,-1 0 0 0 0,1 0-1 0 0,0 0 1 0 0,0 0 0 0 0,-1 0 0 0 0,1 0-1 0 0,-1 0 1 0 0,1 0 0 0 0,-1 0-1 0 0,1-1 1 0 0,-1 1 0 0 0,0 0 0 0 0,1 0-1 0 0,-1-1 1 0 0,0 1 0 0 0,0 0-257 0 0,-7 7 1301 0 0,0-1 0 0 0,-1 0 1 0 0,0 0-1 0 0,-8 4-1301 0 0,-2 2 89 0 0,16-11-56 0 0,-40 31 431 0 0,1 2-1 0 0,2 1 0 0 0,-8 12-463 0 0,37-36-33 0 0,0 1 0 0 0,1-1 0 0 0,1 2-1 0 0,0-1 1 0 0,1 1 0 0 0,1 1 0 0 0,0-1-1 0 0,1 1 1 0 0,0 0 0 0 0,1 1-1 0 0,1-1 1 0 0,1 1 0 0 0,-1 4 33 0 0,2 3-1317 0 0,1 0 1 0 0,0 1-1 0 0,2 3 1317 0 0,0-13-1681 0 0,1 0 1 0 0,0-1 0 0 0,1 1-1 0 0,0-1 1 0 0,1 0-1 0 0,0 0 1 0 0,1 0 0 0 0,1-1-1 0 0,4 8 1681 0 0,1-2-1762 0 0</inkml:trace>
  <inkml:trace contextRef="#ctx0" brushRef="#br0" timeOffset="3170.305">2694 1187 224 0 0,'-9'31'3124'0'0,"-5"-1"845"0"0,4-9 379 0 0,-6-4 168 0 0,0-3-1351 0 0,2 1-1665 0 0,2-3-832 0 0,1 1-368 0 0,4-2-224 0 0,0-1-272 0 0,0-2-556 0 0,0 1-1020 0 0,-3 1-1577 0 0,1-3-651 0 0,-5-3-124 0 0,-2-4 363 0 0,-8 0 953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64 320 0 0,'4'2'1654'0'0,"0"1"1"0"0,1-1-1 0 0,-1 0 0 0 0,1 0 0 0 0,-1-1 1 0 0,1 1-1 0 0,-1-1 0 0 0,5 0-1654 0 0,42 1 3681 0 0,-22-5-5002 0 0,0-2 0 0 0,17-6 1321 0 0,-11 3 1306 0 0,44-10-1435 0 0,53-11 240 0 0,-112 26-1072 0 0,0 1 0 0 0,0 0 0 0 0,0 2 0 0 0,0 0 0 0 0,9 2 961 0 0,-28-1-118 0 0,24 4-3066 0 0,-25-5 3029 0 0,1 0 1 0 0,0 0 0 0 0,-1 0-1 0 0,1 1 1 0 0,0-1-1 0 0,-1 0 1 0 0,1 0-1 0 0,0 1 1 0 0,-1-1-1 0 0,1 1 1 0 0,-1-1-1 0 0,1 0 1 0 0,-1 1 0 0 0,1-1-1 0 0,-1 1 1 0 0,1-1-1 0 0,-1 1 1 0 0,1 0-1 0 0,-1-1 1 0 0,0 1-1 0 0,1-1 1 0 0,-1 1-1 0 0,0 0 1 0 0,0-1 0 0 0,1 1-1 0 0,-1 0 1 0 0,0-1-1 0 0,0 1 1 0 0,0 0-1 0 0,0 0 155 0 0,-5 10-2080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73 501 168 0 0,'7'-4'886'0'0,"14"-6"6189"0"0,-20 10-6903 0 0,-1 0-1 0 0,1 0 1 0 0,-1 0 0 0 0,1 0-1 0 0,-1 0 1 0 0,1 0 0 0 0,-1 0-1 0 0,1 0 1 0 0,-1 0 0 0 0,1 0-1 0 0,-1 0 1 0 0,1 1 0 0 0,-1-1-1 0 0,1 0 1 0 0,-1 0 0 0 0,1 1-1 0 0,-1-1 1 0 0,1 0 0 0 0,-1 0-1 0 0,0 1 1 0 0,1-1 0 0 0,-1 1-1 0 0,1-1 1 0 0,-1 0 0 0 0,0 1-1 0 0,1-1 1 0 0,-1 1-1 0 0,0-1 1 0 0,0 1 0 0 0,1-1-1 0 0,-1 1 1 0 0,0-1 0 0 0,0 1-1 0 0,0-1 1 0 0,0 1 0 0 0,1-1-1 0 0,-1 1 1 0 0,0 0-172 0 0,4 19 501 0 0,-1 1 1 0 0,0 0-1 0 0,-1 0 1 0 0,-2 1-1 0 0,0-1 1 0 0,-1 1-502 0 0,-6 50 1197 0 0,-5 9-1197 0 0,7-50 212 0 0,-32 196 220 0 0,-6 45-935 0 0,22-89-8253 0 0,20-175 3555 0 0,1-19 2351 0 0,0-12 1106 0 0</inkml:trace>
  <inkml:trace contextRef="#ctx0" brushRef="#br0" timeOffset="303.688">52 528 500 0 0,'25'-64'6208'0'0,"3"1"-1"0"0,10-15-6207 0 0,-23 53 1863 0 0,0 1 1 0 0,16-18-1864 0 0,-16 24 81 0 0,1 1-1 0 0,0 1 1 0 0,16-13-81 0 0,-7 10 226 0 0,0 0 0 0 0,1 2-1 0 0,0 1 1 0 0,2 2 0 0 0,-1 0 0 0 0,2 2-1 0 0,0 1 1 0 0,0 1 0 0 0,8 0-226 0 0,-23 7 59 0 0,0 0 0 0 0,0 2 0 0 0,-1-1 0 0 0,1 2 0 0 0,0 0 0 0 0,0 1 0 0 0,0 0-1 0 0,0 1 1 0 0,13 3-59 0 0,-17-2-6 0 0,-1 0 0 0 0,1 1-1 0 0,-1 0 1 0 0,0 1 0 0 0,0 0-1 0 0,0 0 1 0 0,-1 1 0 0 0,0 0-1 0 0,0 0 1 0 0,-1 1 0 0 0,1 0-1 0 0,-1 0 1 0 0,-1 1 0 0 0,4 5 6 0 0,-6-7-42 0 0,1 0 0 0 0,-2 1 1 0 0,1-1-1 0 0,-1 1 0 0 0,0 0 1 0 0,0 0-1 0 0,-1 0 0 0 0,0 0 1 0 0,0 0-1 0 0,-1 0 0 0 0,0 1 1 0 0,0-1-1 0 0,0 1 0 0 0,-1 6 42 0 0,-1-2-62 0 0,-1 0 0 0 0,0 0-1 0 0,-1-1 1 0 0,0 1 0 0 0,-1-1 0 0 0,0 0-1 0 0,0 0 1 0 0,-6 9 62 0 0,-6 7-50 0 0,-1-1 0 0 0,-1-1 0 0 0,-1 0 0 0 0,-2-1 0 0 0,0-2 0 0 0,-3 2 50 0 0,-28 24-16 0 0,-2-3 0 0 0,-47 31 16 0 0,-114 59-14 0 0,126-81 7 0 0,75-45-65 0 0,-46 31-182 0 0,55-36-26 0 0,0-1 0 0 0,0 1-1 0 0,1 1 1 0 0,0-1 0 0 0,0 1-1 0 0,0 0 1 0 0,1 0 0 0 0,-1 0-1 0 0,1 0 1 0 0,0 2 280 0 0,2-6-224 0 0,0 1 0 0 0,1 0 0 0 0,0-1 0 0 0,-1 1 1 0 0,1-1-1 0 0,0 1 0 0 0,0 0 0 0 0,0-1 0 0 0,0 1 0 0 0,0 0 0 0 0,0-1 0 0 0,0 1 0 0 0,0 0 0 0 0,1-1 1 0 0,-1 1-1 0 0,1-1 0 0 0,-1 1 0 0 0,1-1 0 0 0,0 1 0 0 0,-1-1 0 0 0,1 1 0 0 0,0-1 0 0 0,0 1 0 0 0,0-1 1 0 0,0 0-1 0 0,0 0 0 0 0,0 0 0 0 0,1 1 0 0 0,0-1 224 0 0,1 2-536 0 0,1 0 0 0 0,0-1 0 0 0,0 1 0 0 0,0-1 0 0 0,0 0 0 0 0,1 0-1 0 0,-1 0 1 0 0,1-1 0 0 0,-1 1 0 0 0,1-1 536 0 0,26 2-1960 0 0</inkml:trace>
  <inkml:trace contextRef="#ctx0" brushRef="#br0" timeOffset="1020.976">975 1153 1412 0 0,'-10'7'1289'0'0,"-1"-1"0"0"0,0 0 0 0 0,0 0 0 0 0,-1-1 1 0 0,1-1-1 0 0,-1 0 0 0 0,0 0 0 0 0,0-1 0 0 0,0-1 0 0 0,-1 0 0 0 0,-7 0-1289 0 0,4-2 795 0 0,-1 0 1 0 0,1-1-1 0 0,0 0 0 0 0,-1-2 0 0 0,-7-2-795 0 0,21 5 35 0 0,1 0-1 0 0,0-1 1 0 0,-1 1 0 0 0,1-1-1 0 0,0 0 1 0 0,-1 0-1 0 0,1 0 1 0 0,0 0-1 0 0,0 0 1 0 0,0-1-1 0 0,0 1 1 0 0,0 0-1 0 0,0-1 1 0 0,0 0-1 0 0,0 1 1 0 0,0-1-1 0 0,1 0 1 0 0,-1 0-1 0 0,1 0 1 0 0,0 0-1 0 0,-1 0 1 0 0,1 0-1 0 0,0-1 1 0 0,0 0-35 0 0,0-1 16 0 0,1 1 1 0 0,0 0-1 0 0,0 0 1 0 0,0 0-1 0 0,0 0 1 0 0,0 0-1 0 0,1 0 1 0 0,-1 0-1 0 0,1 0 1 0 0,0 0-1 0 0,0 0 1 0 0,0 0-1 0 0,1 0 0 0 0,-1 1 1 0 0,0-1-1 0 0,1 0 1 0 0,0 1-1 0 0,0-1 1 0 0,1-1-17 0 0,13-15-4 0 0,0 1 0 0 0,2 1 0 0 0,0 0-1 0 0,1 2 1 0 0,0 0 0 0 0,1 1 0 0 0,21-11 4 0 0,28-12-710 0 0,60-22 710 0 0,-76 36-689 0 0,1 3-1 0 0,1 1 1 0 0,1 4 0 0 0,50-8 689 0 0,-98 21-79 0 0,0 2 1 0 0,-1-1-1 0 0,1 1 1 0 0,0 0-1 0 0,-1 0 1 0 0,1 1-1 0 0,0 0 1 0 0,-1 1 0 0 0,3 0 78 0 0,-7-1-21 0 0,-1-1-1 0 0,0 1 1 0 0,0 0 0 0 0,0 0 0 0 0,0 0 0 0 0,0 1 0 0 0,0-1 0 0 0,0 0 0 0 0,-1 1 0 0 0,1-1 0 0 0,0 1 0 0 0,-1 0 0 0 0,1-1 0 0 0,-1 1 0 0 0,0 0 0 0 0,1 0 0 0 0,-1 0 0 0 0,0 0 0 0 0,0 0 0 0 0,0 0 0 0 0,0 0 0 0 0,-1 0 0 0 0,1 0 0 0 0,0 1 0 0 0,-1-1 0 0 0,0 0 0 0 0,0 0 0 0 0,1 1 0 0 0,-1-1 0 0 0,0 0 0 0 0,-1 1 0 0 0,1 1 21 0 0,-5 16 154 0 0,0 0 0 0 0,-1-1 0 0 0,-1 1 1 0 0,0-2-1 0 0,-2 1 0 0 0,0-1 0 0 0,-11 16-154 0 0,3-4 576 0 0,8-13-213 0 0,-32 65 1047 0 0,37-73-1327 0 0,1 1 0 0 0,0 0-1 0 0,0 0 1 0 0,1 0 0 0 0,0 0 0 0 0,1 0-1 0 0,0 8-82 0 0,1-16 2 0 0,0 0 0 0 0,0-1-1 0 0,0 1 1 0 0,0 0-1 0 0,1-1 1 0 0,-1 1-1 0 0,1-1 1 0 0,-1 1 0 0 0,1-1-1 0 0,-1 1 1 0 0,1-1-1 0 0,0 1 1 0 0,0-1-1 0 0,0 1 1 0 0,0-1-1 0 0,0 0 1 0 0,0 0 0 0 0,0 1-1 0 0,0-1 1 0 0,0 0-1 0 0,0 0 1 0 0,1 0-1 0 0,-1 0 1 0 0,0 0-1 0 0,1 0 1 0 0,-1-1 0 0 0,1 1-1 0 0,-1 0 1 0 0,1-1-1 0 0,-1 1 1 0 0,1-1-1 0 0,0 0 1 0 0,-1 1 0 0 0,1-1-1 0 0,0 0 1 0 0,-1 0-1 0 0,1 0 1 0 0,-1 0-1 0 0,1 0 1 0 0,1-1-2 0 0,4 1-2 0 0,1-1 1 0 0,-1 0-1 0 0,0-1 1 0 0,1 0-1 0 0,-1 0 1 0 0,0 0-1 0 0,0-1 0 0 0,4-2 2 0 0,7-5-229 0 0,-1-1-1 0 0,0-1 1 0 0,-1 0-1 0 0,0-1 1 0 0,-1 0-1 0 0,0-2 1 0 0,0-1 229 0 0,-2 2-694 0 0,-1-1 1 0 0,0-1 0 0 0,-1 0-1 0 0,-1 0 1 0 0,-1-1 0 0 0,0 0 0 0 0,-1-1-1 0 0,-1 0 1 0 0,0 0 0 0 0,-2 0 0 0 0,4-19 693 0 0,-8 34 26 0 0,-1 0 1 0 0,0 0 0 0 0,1 0 0 0 0,-1 0 0 0 0,0 0 0 0 0,-1 0 0 0 0,1 0-1 0 0,0 0 1 0 0,-1 0 0 0 0,0-1 0 0 0,0 1 0 0 0,0 1 0 0 0,0-1 0 0 0,0 0-1 0 0,0 0 1 0 0,-1 0 0 0 0,1 1 0 0 0,-1-1 0 0 0,0 0 0 0 0,0 1 0 0 0,0 0-1 0 0,0-1 1 0 0,-2 0-27 0 0,2 1 256 0 0,-1 0 0 0 0,0 0 1 0 0,0 1-1 0 0,-1-1 0 0 0,1 1 0 0 0,0 0 0 0 0,0 0 0 0 0,-1 0 0 0 0,1 0 0 0 0,0 1 0 0 0,-1-1 1 0 0,1 1-1 0 0,-1 0 0 0 0,1 0 0 0 0,-1 0 0 0 0,1 0 0 0 0,-1 1 0 0 0,1-1 0 0 0,0 1 0 0 0,-1 0 1 0 0,-1 0-257 0 0,13 4 812 0 0,8-2-802 0 0,18-1 20 0 0,1-3 0 0 0,0-1 0 0 0,-1-1 1 0 0,0-2-1 0 0,11-4-30 0 0,33-4-3 0 0,-32 7-6 0 0,14-3-17 0 0,0 2 0 0 0,0 3 0 0 0,11 3 26 0 0,-68 1-2 0 0,1 0 1 0 0,-1 0-1 0 0,0 1 1 0 0,0-1-1 0 0,1 1 0 0 0,-1 0 1 0 0,0 0-1 0 0,0 0 0 0 0,0 0 1 0 0,0 0-1 0 0,0 1 1 0 0,0 0 1 0 0,-2-2 1 0 0,-1 1 1 0 0,1 0 0 0 0,0 0 0 0 0,-1 0 0 0 0,1 0-1 0 0,-1 0 1 0 0,1-1 0 0 0,-1 1 0 0 0,0 0 0 0 0,1 0-1 0 0,-1 0 1 0 0,0 0 0 0 0,0 0 0 0 0,0 0-1 0 0,1 0 1 0 0,-1 0 0 0 0,0 1 0 0 0,0-1 0 0 0,-1 0-1 0 0,1 0 1 0 0,0 0 0 0 0,0 0 0 0 0,0 0 0 0 0,-1 0-1 0 0,1 0 1 0 0,0 0 0 0 0,-1 0 0 0 0,1-1 0 0 0,-1 1-1 0 0,1 0 1 0 0,-1 0 0 0 0,0 0 0 0 0,1 0-1 0 0,-1-1 1 0 0,0 1 0 0 0,1 0 0 0 0,-1 0 0 0 0,0-1-2 0 0,-21 27 746 0 0,-1-2 1 0 0,-14 12-747 0 0,9-9 1536 0 0,-25 30-1536 0 0,46-49 84 0 0,0 1 0 0 0,1 0 0 0 0,0 0 0 0 0,0 0 0 0 0,1 1 0 0 0,1 0 0 0 0,-1 0 0 0 0,-1 8-84 0 0,6-18 2 0 0,0 1 0 0 0,-1-1-1 0 0,1 1 1 0 0,0-1 0 0 0,0 1-1 0 0,0-1 1 0 0,0 1 0 0 0,0-1-1 0 0,0 1 1 0 0,0-1 0 0 0,0 1-1 0 0,1-1 1 0 0,-1 0 0 0 0,1 1-1 0 0,-1-1 1 0 0,1 1 0 0 0,-1-1 0 0 0,1 0-1 0 0,0 1 1 0 0,-1-1 0 0 0,1 0-1 0 0,0 0 1 0 0,0 0 0 0 0,0 0-1 0 0,0 0 1 0 0,0 0 0 0 0,0 0-1 0 0,1 0 1 0 0,-1 0 0 0 0,0 0-1 0 0,0 0 1 0 0,1-1 0 0 0,-1 1-1 0 0,0-1 1 0 0,1 1 0 0 0,-1-1-1 0 0,1 1 1 0 0,-1-1 0 0 0,1 0-1 0 0,-1 1 1 0 0,1-1-2 0 0,6 1-9 0 0,-1 0 0 0 0,1-1 0 0 0,0 0-1 0 0,-1 0 1 0 0,1 0 0 0 0,-1-1 0 0 0,5-1 9 0 0,1-1-103 0 0,1-1-1 0 0,-1 0 1 0 0,0-1 0 0 0,0-1 0 0 0,0 0 0 0 0,5-3 103 0 0,-12 5-63 0 0,3 0-177 0 0,-1-1 1 0 0,1 0-1 0 0,-1 0 1 0 0,-1-1-1 0 0,1 0 1 0 0,-1 0-1 0 0,0-1 1 0 0,0 0-1 0 0,-1 0 1 0 0,0-1-1 0 0,0 1 1 0 0,-1-1-1 0 0,1-1 1 0 0,-2 1-1 0 0,2-5 240 0 0,-2 4-450 0 0,-2-1 0 0 0,1 0 0 0 0,-1 0 0 0 0,-1 0 0 0 0,0 0 0 0 0,0-1 0 0 0,-1 1 0 0 0,0 0 0 0 0,-1 0 0 0 0,0 0 0 0 0,-1 0 0 0 0,0 0 0 0 0,-2-7 450 0 0,-26-90-3551 0 0,29 106 3347 0 0,1 0 1 0 0,0 0-1 0 0,0 0 0 0 0,0 0 1 0 0,0 0-1 0 0,-1 0 0 0 0,1 0 1 0 0,1 0-1 0 0,-1 1 0 0 0,0-1 1 0 0,0 0-1 0 0,0 0 0 0 0,0 0 1 0 0,1 0-1 0 0,-1 0 0 0 0,0 0 1 0 0,1 0-1 0 0,-1 0 0 0 0,1 1 1 0 0,-1-1-1 0 0,1 0 0 0 0,-1 0 1 0 0,1 1-1 0 0,0-1 0 0 0,-1 0 1 0 0,1 1-1 0 0,0-1 0 0 0,0 0 0 0 0,0 0 204 0 0,7-5-1351 0 0</inkml:trace>
  <inkml:trace contextRef="#ctx0" brushRef="#br0" timeOffset="1349.3">3219 149 272 0 0,'-6'7'1230'0'0,"1"0"0"0"0,-1 0 0 0 0,-1 0 0 0 0,1-1 0 0 0,-1 0 0 0 0,-1 0 1 0 0,1-1-1 0 0,-1 0 0 0 0,0 0 0 0 0,0 0 0 0 0,0-1 0 0 0,-7 2-1230 0 0,-22 13 2181 0 0,-4 7-1812 0 0,1 1 0 0 0,2 2 0 0 0,1 2 0 0 0,1 1 1 0 0,1 2-1 0 0,2 2 0 0 0,2 0 0 0 0,1 2 0 0 0,2 2 1 0 0,2 0-1 0 0,2 2 0 0 0,-15 34-369 0 0,33-63-254 0 0,2 1 0 0 0,0-1-1 0 0,1 1 1 0 0,-2 12 254 0 0,4-19-667 0 0,0 0 0 0 0,0-1 0 0 0,1 1 0 0 0,0 0 0 0 0,1-1 0 0 0,-1 1 0 0 0,1-1 0 0 0,1 1 1 0 0,-1-1-1 0 0,1 1 0 0 0,1 1 667 0 0,8 8-4313 0 0,-10-16 4180 0 0,-1 0 0 0 0,0 1 0 0 0,0-1 1 0 0,1 0-1 0 0,-1 0 0 0 0,0 1 0 0 0,1-1 0 0 0,-1 0 1 0 0,0 0-1 0 0,1 0 0 0 0,-1 1 0 0 0,0-1 0 0 0,1 0 0 0 0,-1 0 1 0 0,1 0-1 0 0,-1 0 0 0 0,0 0 0 0 0,1 0 0 0 0,-1 0 1 0 0,1 0-1 0 0,-1 0 0 0 0,0 0 0 0 0,1 0 0 0 0,-1 0 0 0 0,1 0 1 0 0,-1 0-1 0 0,0 0 0 0 0,1 0 0 0 0,-1 0 0 0 0,0-1 1 0 0,1 1-1 0 0,-1 0 0 0 0,1 0 0 0 0,-1 0 0 0 0,0-1 0 0 0,0 1 1 0 0,1 0-1 0 0,-1 0 0 0 0,0-1 0 0 0,1 1 0 0 0,-1 0 1 0 0,0-1-1 0 0,0 1 0 0 0,1 0 0 0 0,-1-1 0 0 0,0 1 133 0 0,5-13-2292 0 0</inkml:trace>
  <inkml:trace contextRef="#ctx0" brushRef="#br0" timeOffset="1583.962">2557 788 1488 0 0,'3'9'869'0'0,"-3"-7"-115"0"0,1-1 0 0 0,-1 1 0 0 0,1 0 0 0 0,-1 0 0 0 0,1-1 0 0 0,0 1 0 0 0,0-1-1 0 0,0 1 1 0 0,0-1 0 0 0,0 1 0 0 0,0-1 0 0 0,0 1-754 0 0,1-1 666 0 0,-1-1 0 0 0,1 1 0 0 0,-1-1 0 0 0,1 1 0 0 0,-1-1 0 0 0,1 0 0 0 0,-1 1 0 0 0,1-1 0 0 0,-1 0 0 0 0,1 0 0 0 0,-1 0 0 0 0,1-1 0 0 0,-1 1 0 0 0,0 0 0 0 0,1 0 0 0 0,-1-1 0 0 0,2 0-666 0 0,46-11 889 0 0,0-2 0 0 0,45-20-889 0 0,92-48-940 0 0,-181 79 913 0 0,149-75-3955 0 0,-130 66 2838 0 0,30-17-3740 0 0,-2-3 0 0 0,14-12 4884 0 0,-37 22-2235 0 0,0-2 1 0 0,-1-1 0 0 0,6-8 2234 0 0,16-23-1828 0 0</inkml:trace>
  <inkml:trace contextRef="#ctx0" brushRef="#br0" timeOffset="1584.962">3799 224 916 0 0,'-16'36'3496'0'0,"-3"-5"625"0"0,-4-10 271 0 0,-3-2 109 0 0,-2 0-2061 0 0,5 0-1436 0 0,2-4-772 0 0,2-1-640 0 0,3-3-720 0 0,0-1-876 0 0,4 1-1105 0 0,0-3-611 0 0,5-2 24 0 0,7 1 439 0 0,0 1 765 0 0</inkml:trace>
  <inkml:trace contextRef="#ctx0" brushRef="#br0" timeOffset="1786.192">3645 660 1792 0 0,'5'19'3492'0'0,"-3"-4"517"0"0,-4 0 151 0 0,-3-5-683 0 0,-2 1-1773 0 0,3-1-1368 0 0,1-4-832 0 0,-4 3-728 0 0,0-3-705 0 0,0-2-871 0 0,0-2-464 0 0,7-2 0 0 0,0 0 451 0 0,3-6 645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0 576 0 0,'-53'63'4996'0'0,"19"-26"7752"0"0,-20 14-12748 0 0,53-50 128 0 0,-1 1-1 0 0,1-1 0 0 0,-1 1 1 0 0,1 0-1 0 0,0-1 0 0 0,-1 1 1 0 0,1 0-1 0 0,0 0 0 0 0,0 0 1 0 0,0-1-1 0 0,0 1 0 0 0,0 1-127 0 0,1-2 24 0 0,0-1 0 0 0,0 1-1 0 0,0 0 1 0 0,0 0 0 0 0,0 0 0 0 0,0-1-1 0 0,0 1 1 0 0,0 0 0 0 0,0 0-1 0 0,0 0 1 0 0,0-1 0 0 0,1 1-1 0 0,-1 0 1 0 0,0 0 0 0 0,0-1 0 0 0,1 1-1 0 0,-1 0 1 0 0,0-1 0 0 0,1 1-1 0 0,-1 0 1 0 0,1-1 0 0 0,-1 1-24 0 0,2 1-1 0 0,0-1 0 0 0,1 1 1 0 0,-1-1-1 0 0,0 0 0 0 0,0 0 1 0 0,1 0-1 0 0,-1 0 0 0 0,0 0 1 0 0,1 0-1 0 0,-1-1 0 0 0,1 1 1 0 0,-1-1-1 0 0,1 1 0 0 0,-1-1 1 0 0,1 0-1 0 0,-1 0 1 0 0,3 0 0 0 0,40-5-538 0 0,-1-2 0 0 0,1-2 0 0 0,-2-1 0 0 0,34-13 538 0 0,-7 2-1918 0 0,26-5-2207 0 0,121-36-6173 0 0,-156 41 8556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8 346 508 0 0,'-8'8'4240'0'0,"9"-5"-1587"0"0,15-7-428 0 0,1-1-2225 0 0,604-96 8313 0 0,-372 62-7175 0 0,396-48-334 0 0,29 26-804 0 0,210 22-3834 0 0,-373 22-10536 0 0,-451 13 12873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2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86 241 2340 0 0,'1'1'322'0'0,"0"0"0"0"0,0 0 1 0 0,-1-1-1 0 0,1 1 0 0 0,0 0 0 0 0,0 0 0 0 0,-1 0 0 0 0,1 0 0 0 0,0 0 0 0 0,-1 0 0 0 0,1 0 0 0 0,-1 0 0 0 0,0 0 1 0 0,1 0-1 0 0,-1 0 0 0 0,0 0 0 0 0,1 0 0 0 0,-1 0 0 0 0,0 0 0 0 0,0 0 0 0 0,0 0 0 0 0,0 1 0 0 0,0-1 1 0 0,0 0-1 0 0,0 0 0 0 0,-1 1-322 0 0,0 0 865 0 0,-1 0 1 0 0,1 1 0 0 0,-1-1-1 0 0,0 0 1 0 0,0 0 0 0 0,0-1-1 0 0,0 1 1 0 0,0 0-1 0 0,0-1 1 0 0,0 1-866 0 0,-9 6 252 0 0,5-3-130 0 0,0 0 0 0 0,1 1-1 0 0,-1 0 1 0 0,1-1 0 0 0,1 2 0 0 0,-1-1-1 0 0,1 0 1 0 0,0 1 0 0 0,1 0 0 0 0,-1 0 0 0 0,1 0-1 0 0,1 0 1 0 0,-1 0 0 0 0,1 2-122 0 0,1-5-66 0 0,1 0 0 0 0,-1 0 1 0 0,1 0-1 0 0,0 0 0 0 0,0 0 0 0 0,0 1 0 0 0,1-1 1 0 0,-1 0-1 0 0,1 0 0 0 0,0 0 0 0 0,1 0 1 0 0,-1 0-1 0 0,1 0 0 0 0,-1 0 0 0 0,1-1 0 0 0,0 1 1 0 0,0 0-1 0 0,1-1 0 0 0,-1 0 0 0 0,1 1 1 0 0,0-1-1 0 0,0 0 0 0 0,0-1 0 0 0,0 1 1 0 0,0 0-1 0 0,2 0 66 0 0,3 2-750 0 0,-1 0 1 0 0,0-1-1 0 0,1 0 0 0 0,0-1 1 0 0,0 0-1 0 0,0 0 1 0 0,0-1-1 0 0,1 0 0 0 0,-1 0 1 0 0,1-1-1 0 0,7 0 750 0 0,0 0-1605 0 0,0-1 0 0 0,0-1 0 0 0,0 0-1 0 0,0-1 1 0 0,15-5 1605 0 0,17-6-2334 0 0</inkml:trace>
  <inkml:trace contextRef="#ctx0" brushRef="#br0" timeOffset="261.295">722 0 540 0 0,'-89'51'9552'0'0,"-9"6"-1705"0"0,79-45-7335 0 0,1 1 1 0 0,1 1 0 0 0,1 0-1 0 0,-3 4-512 0 0,-1 4 24 0 0,0 0 0 0 0,2 1 0 0 0,1 1 0 0 0,1 1 1 0 0,1 1-1 0 0,1 0 0 0 0,1 0 0 0 0,1 2 0 0 0,2-1 0 0 0,1 1 0 0 0,1 1 0 0 0,1 0 0 0 0,2 0 0 0 0,0 0 0 0 0,3 0 0 0 0,0 1 0 0 0,2-1 0 0 0,1 1 1 0 0,1 2-25 0 0,11 52-2324 0 0,-8-61-466 0 0,-1 0 0 0 0,-1 1 1 0 0,-1-1-1 0 0,-1 1 0 0 0,-2 8 2790 0 0,-3-10-2750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770 179 808 0 0,'-1'-2'305'0'0,"1"1"0"0"0,-1-1 0 0 0,0 1 0 0 0,1-1 0 0 0,-1 1-1 0 0,0 0 1 0 0,0-1 0 0 0,0 1 0 0 0,0 0 0 0 0,0 0 0 0 0,0 0 0 0 0,0 0 0 0 0,0 0 0 0 0,0 0 0 0 0,0 0-1 0 0,-1 0 1 0 0,1 0 0 0 0,0 0 0 0 0,-1 1 0 0 0,1-1 0 0 0,-1 1 0 0 0,1-1 0 0 0,-1 1 0 0 0,1-1 0 0 0,-1 1-1 0 0,1 0 1 0 0,-1 0 0 0 0,0 0-305 0 0,-44-6 1291 0 0,29 8-1084 0 0,1 0 1 0 0,0 1-1 0 0,0 0 0 0 0,0 2 0 0 0,1 0 0 0 0,-1 0 1 0 0,-13 8-208 0 0,7-2 613 0 0,1 0 0 0 0,0 2 1 0 0,1 0-1 0 0,1 2 0 0 0,-2 1-613 0 0,18-13 81 0 0,0 0-1 0 0,-1 0 0 0 0,1 0 0 0 0,0 1 0 0 0,0-1 0 0 0,1 1 0 0 0,-1 0 0 0 0,1-1 1 0 0,0 1-1 0 0,0 0 0 0 0,0 1 0 0 0,0-1 0 0 0,1 0 0 0 0,-1 0 0 0 0,1 1 0 0 0,0 3-80 0 0,1-5 10 0 0,0 1-1 0 0,0-1 0 0 0,0 0 0 0 0,1 1 0 0 0,0-1 0 0 0,-1 1 0 0 0,1-1 0 0 0,1 0 1 0 0,-1 0-1 0 0,0 0 0 0 0,1 0 0 0 0,-1 0 0 0 0,1 0 0 0 0,0 0 0 0 0,0 0 0 0 0,0-1 1 0 0,1 1-1 0 0,-1-1 0 0 0,0 1 0 0 0,1-1 0 0 0,0 0 0 0 0,2 2-9 0 0,17 10 8 0 0,0-1 0 0 0,1-1 0 0 0,1 0 0 0 0,0-2 0 0 0,21 6-8 0 0,-11-4 7 0 0,0 2-1 0 0,19 11-6 0 0,-43-19 1 0 0,0 0-1 0 0,-1 0 0 0 0,1 1 1 0 0,-1 0-1 0 0,-1 1 0 0 0,0 0 1 0 0,0 0-1 0 0,0 1 1 0 0,-1 0-1 0 0,2 3 0 0 0,-6-7 0 0 0,0 1-1 0 0,0-1 1 0 0,0 0 0 0 0,-1 1 0 0 0,1 0-1 0 0,-1 0 1 0 0,-1 0 0 0 0,1 0 0 0 0,-1 0-1 0 0,0 0 1 0 0,0 0 0 0 0,-1 0 0 0 0,0 0-1 0 0,0 0 1 0 0,-1 5 0 0 0,0-4 1 0 0,-1 1-1 0 0,0 0 1 0 0,-1-1-1 0 0,1 1 1 0 0,-1-1-1 0 0,-1 0 1 0 0,0 0-1 0 0,0 0 1 0 0,0 0-1 0 0,0-1 0 0 0,-2 2 0 0 0,-9 7 2 0 0,1 1-1 0 0,-2-2 0 0 0,0 0 1 0 0,-1-1-1 0 0,0-1 0 0 0,0 0 1 0 0,-2-2-1 0 0,-12 7-1 0 0,-1-1-122 0 0,-1-2 0 0 0,0-1 0 0 0,-1-1 0 0 0,0-2-1 0 0,-1-2 1 0 0,0-1 0 0 0,-1-1 0 0 0,-11-1 122 0 0,33-5-402 0 0,0 0-1 0 0,0-1 0 0 0,0 0 1 0 0,0-1-1 0 0,1-1 0 0 0,-1 0 0 0 0,1-1 1 0 0,-1 0-1 0 0,1-1 0 0 0,-5-3 403 0 0,8 3-599 0 0,1-1 0 0 0,0 0-1 0 0,0 0 1 0 0,0-1 0 0 0,1-1 0 0 0,0 1-1 0 0,0-1 1 0 0,1 0 0 0 0,0-1-1 0 0,1 0 1 0 0,-1 0 0 0 0,2 0-1 0 0,-1-1 1 0 0,0-3 599 0 0,-14-39-1845 0 0,7-6 443 0 0</inkml:trace>
  <inkml:trace contextRef="#ctx0" brushRef="#br0" timeOffset="250.876">189 302 1084 0 0,'44'-29'2215'0'0,"2"2"1"0"0,0 2-1 0 0,1 2 0 0 0,6 1-2215 0 0,15-4 2197 0 0,1 4 0 0 0,48-9-2197 0 0,6 6-224 0 0,18 4 224 0 0,126-9-5187 0 0,-113 14-291 0 0,-119 11 3284 0 0</inkml:trace>
  <inkml:trace contextRef="#ctx0" brushRef="#br0" timeOffset="433.435">1657 504 4 0 0,'-11'21'2196'0'0,"-6"-7"524"0"0,-1-3 229 0 0,-3-5 107 0 0,-3-2-1168 0 0,3 0-964 0 0,3-1-508 0 0,-1 1-232 0 0,8-2-112 0 0,1 2-144 0 0,3-2-272 0 0,3-2-388 0 0,4 0-580 0 0,2 0-856 0 0,7-4-428 0 0,5-4 15 0 0,5-5 273 0 0,2-4 528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66 444 1504 0 0,'-3'-4'748'0'0,"0"-1"1"0"0,1 1-1 0 0,-1-1 0 0 0,1 0 0 0 0,0 1 1 0 0,1-1-1 0 0,-1 0 0 0 0,1 0 0 0 0,0 0 1 0 0,0 0-1 0 0,1-1-748 0 0,-1 2 285 0 0,2-1 0 0 0,-1 0 0 0 0,0 0 0 0 0,1 1 1 0 0,0-1-1 0 0,0 0 0 0 0,0 1 0 0 0,1-1 0 0 0,-1 1 0 0 0,2-2-285 0 0,3-5 176 0 0,1 0 0 0 0,0 0 0 0 0,1 1-1 0 0,0 0 1 0 0,0 0 0 0 0,1 1 0 0 0,1 0 0 0 0,1-1-176 0 0,24-19 110 0 0,1 1 0 0 0,2 2 0 0 0,0 2 1 0 0,1 2-1 0 0,2 1 0 0 0,0 2 1 0 0,1 2-1 0 0,1 2 0 0 0,0 2 0 0 0,28-5-110 0 0,-56 14 2 0 0,0 2-1 0 0,1 0 0 0 0,-1 0 0 0 0,0 2 0 0 0,1 0 0 0 0,-1 0 0 0 0,14 3-1 0 0,-26-2 0 0 0,1 0-1 0 0,0-1 0 0 0,0 2 1 0 0,0-1-1 0 0,-1 0 0 0 0,1 1 1 0 0,-1-1-1 0 0,1 1 1 0 0,-1 0-1 0 0,0 0 0 0 0,0 1 1 0 0,0-1-1 0 0,0 1 0 0 0,0-1 1 0 0,0 1-1 0 0,-1 0 0 0 0,1 0 1 0 0,-1 0-1 0 0,0 1 0 0 0,0-1 1 0 0,0 0-1 0 0,0 1 1 0 0,0-1-1 0 0,-1 1 0 0 0,0 0 1 0 0,0-1-1 0 0,0 1 0 0 0,0 0 1 0 0,0 0-1 0 0,-1 0 0 0 0,0 0 1 0 0,0-1-1 0 0,0 2 1 0 0,0 9-18 0 0,-1 0-1 0 0,-1 0 1 0 0,0 0-1 0 0,-1-1 1 0 0,-1 1-1 0 0,0-1 0 0 0,0 1 1 0 0,-1-1-1 0 0,-4 6 19 0 0,-9 15-139 0 0,-1-1 0 0 0,-21 28 139 0 0,1-7-37 0 0,-3-1 0 0 0,-2-3 1 0 0,-3-1-1 0 0,-1-2 0 0 0,-2-3 1 0 0,-3-2-1 0 0,-1-2 0 0 0,-30 16 37 0 0,65-45 17 0 0,-1 0 0 0 0,0-1 0 0 0,0-1 0 0 0,-1-1-1 0 0,0-1 1 0 0,0 0 0 0 0,0-2 0 0 0,-3 0-17 0 0,22-5 15 0 0,-1 1 1 0 0,1-1-1 0 0,0 0 0 0 0,-1 0 1 0 0,1 0-1 0 0,-1 0 0 0 0,1-1 0 0 0,-1 1 1 0 0,1-1-1 0 0,0 1 0 0 0,-1-1 1 0 0,1 0-1 0 0,0 0 0 0 0,-2 0-15 0 0,3 0 13 0 0,0 0 0 0 0,0 0 1 0 0,0 0-1 0 0,0 1 0 0 0,0-1 0 0 0,1 0 0 0 0,-1 0 0 0 0,0 0 0 0 0,0 0 0 0 0,1 0 0 0 0,-1-1 0 0 0,1 1 0 0 0,-1 0 1 0 0,1 0-1 0 0,-1 0 0 0 0,1 0 0 0 0,0-1 0 0 0,0 1 0 0 0,-1 0 0 0 0,1-1-13 0 0,1-3 21 0 0,-1 1 0 0 0,1-1 1 0 0,-1 0-1 0 0,1 1 0 0 0,1-1 0 0 0,-1 1 0 0 0,1-1 1 0 0,-1 1-1 0 0,1 0 0 0 0,0 0 0 0 0,1 0 0 0 0,-1 0 0 0 0,3-3-21 0 0,7-9 84 0 0,1 0-1 0 0,1 1 0 0 0,1 0 1 0 0,0 1-1 0 0,0 1 0 0 0,1 0 0 0 0,1 1 1 0 0,0 1-1 0 0,1 0 0 0 0,0 2 1 0 0,1 0-1 0 0,0 1 0 0 0,10-3-83 0 0,-4 3 18 0 0,1 2-1 0 0,0 0 1 0 0,1 2-1 0 0,-1 1 1 0 0,1 1-1 0 0,0 1 0 0 0,0 1 1 0 0,-1 2-1 0 0,1 0 1 0 0,4 3-18 0 0,35 8-2568 0 0,16 9 2568 0 0,50 9-9662 0 0,-105-27 7537 0 0,-3-3 437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 2944 0 0,'4'7'3857'0'0,"-11"-5"387"0"0,-7-6 144 0 0,-4-1-1119 0 0,-1 5-1769 0 0,3 0-868 0 0,-1 2-388 0 0,8 1-144 0 0,0-1-112 0 0,4 0-120 0 0,5 0-280 0 0,2 0-548 0 0,8 0-856 0 0,4-2-1169 0 0,4-4-699 0 0,6-2-92 0 0,1-5 375 0 0,3-4 793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1 552 0 0,'2'0'533'0'0,"-1"1"-1"0"0,1-1 1 0 0,-1 1-1 0 0,1 0 1 0 0,0 0-1 0 0,-1-1 1 0 0,1 1-1 0 0,-1 0 1 0 0,1 0-1 0 0,-1 1 1 0 0,0-1-1 0 0,0 0 1 0 0,1 0-1 0 0,-1 1 1 0 0,0-1-1 0 0,0 0-532 0 0,-1 0 338 0 0,1 0-1 0 0,-1 0 1 0 0,0 0-1 0 0,1 0 1 0 0,-1 0-1 0 0,0 0 1 0 0,0 1-1 0 0,0-1 1 0 0,0 0-1 0 0,0 0 0 0 0,0 0 1 0 0,0 0-1 0 0,0 0 1 0 0,0 0-1 0 0,0 0 1 0 0,-1 0-1 0 0,1 0 1 0 0,0 0-1 0 0,-1 1-337 0 0,-3 4 1104 0 0,0 1 0 0 0,-1-1 0 0 0,1 1 0 0 0,-1-1-1 0 0,-1-1 1 0 0,-4 5-1104 0 0,-9 11-466 0 0,-6 13 646 0 0,2 0-1 0 0,2 2 0 0 0,0 1 1 0 0,0 7-180 0 0,-21 53 305 0 0,2 8-305 0 0,21-53 37 0 0,3 1-1 0 0,2 0 0 0 0,-1 21-36 0 0,11-49-998 0 0,1 1 0 0 0,2-1-1 0 0,1 20 999 0 0,1-29-1648 0 0,1-1-1 0 0,0 1 0 0 0,1-1 1 0 0,1 0-1 0 0,0 0 0 0 0,4 7 1649 0 0,-6-16-1197 0 0,1 0-1 0 0,0 0 1 0 0,1-1-1 0 0,-1 1 0 0 0,1-1 1 0 0,3 4 1197 0 0,5 3-2233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625 573 488 0 0,'-5'-43'6871'0'0,"3"38"-6627"0"0,1-1-1 0 0,0 1 1 0 0,1-1 0 0 0,-1 1 0 0 0,1-1-1 0 0,0 1 1 0 0,0-1 0 0 0,1 1-1 0 0,-1-1 1 0 0,1 1 0 0 0,1-1 0 0 0,0-2-244 0 0,3-4 288 0 0,0 1 1 0 0,1 0 0 0 0,0 0-1 0 0,1 1 1 0 0,0-1 0 0 0,1 2-1 0 0,0-1 1 0 0,0 1 0 0 0,1 0 0 0 0,0 1-1 0 0,1 0 1 0 0,-1 0 0 0 0,2 1-1 0 0,-1 1 1 0 0,1-1 0 0 0,0 2-1 0 0,0 0 1 0 0,1 0 0 0 0,-1 1-1 0 0,1 0 1 0 0,10-2-289 0 0,-19 6 4 0 0,-1-1-1 0 0,1 1 0 0 0,-1 0 1 0 0,1 0-1 0 0,-1 0 0 0 0,1 0 1 0 0,-1 0-1 0 0,1 0 0 0 0,-1 1 1 0 0,1-1-1 0 0,-1 1 0 0 0,1 0 1 0 0,-1-1-1 0 0,0 1 0 0 0,1 0 1 0 0,-1 0-1 0 0,0 1 0 0 0,0-1-3 0 0,0 1 1 0 0,-1-1-1 0 0,0 0 1 0 0,1 1-1 0 0,-1 0 0 0 0,0-1 1 0 0,0 1-1 0 0,0 0 1 0 0,0-1-1 0 0,0 1 0 0 0,-1 0 1 0 0,1 0-1 0 0,0 0 1 0 0,-1 0-1 0 0,0 0 0 0 0,1-1 1 0 0,-1 1-1 0 0,0 0 1 0 0,0 1-1 0 0,0 6-2 0 0,-1 1 0 0 0,0-1 1 0 0,-1 1-1 0 0,0-1 1 0 0,0 1-1 0 0,-1-1 0 0 0,0 0 1 0 0,-2 2 1 0 0,-21 46-12 0 0,-3-2-1 0 0,-2-1 1 0 0,-30 39 12 0 0,14-22 197 0 0,-21 44-197 0 0,65-109 49 0 0,0 0 1 0 0,0 1 0 0 0,0-1-1 0 0,1 1 1 0 0,0-1-1 0 0,0 1 1 0 0,1 0-1 0 0,0 2-49 0 0,0-7 22 0 0,1-1 0 0 0,0 0 0 0 0,1 1 1 0 0,-1-1-1 0 0,0 0 0 0 0,0 0 0 0 0,0 1 0 0 0,1-1 0 0 0,-1 0 0 0 0,1 0 0 0 0,-1 1 0 0 0,1-1 0 0 0,-1 0 0 0 0,1 0 0 0 0,0 0 0 0 0,0 0 0 0 0,-1 0 0 0 0,2 1-22 0 0,0-1 28 0 0,-1 0 0 0 0,1 0-1 0 0,0 0 1 0 0,0 0-1 0 0,0 0 1 0 0,0 0 0 0 0,-1 0-1 0 0,1-1 1 0 0,0 1 0 0 0,0-1-1 0 0,0 0 1 0 0,0 1-1 0 0,0-1 1 0 0,0 0 0 0 0,0 0-1 0 0,1 0-27 0 0,21-3 121 0 0,1 0-1 0 0,-1-2 1 0 0,0 0-1 0 0,0-2 1 0 0,-1 0 0 0 0,21-11-121 0 0,28-7 24 0 0,-20 9-113 0 0,-19 4-420 0 0,1 1 0 0 0,0 2-1 0 0,1 2 1 0 0,-1 1 0 0 0,1 1-1 0 0,2 2 510 0 0,-31 3-742 0 0,1 1-1 0 0,-1-1 0 0 0,1 1 0 0 0,0 0 0 0 0,-1 1 0 0 0,1 0 0 0 0,3 1 743 0 0,-8-2-348 0 0,1 0 1 0 0,-1 0-1 0 0,0 0 0 0 0,0 0 0 0 0,-1 0 0 0 0,1 0 0 0 0,0 1 0 0 0,0-1 0 0 0,0 1 1 0 0,-1-1-1 0 0,1 1 0 0 0,-1 0 0 0 0,1 0 0 0 0,-1-1 0 0 0,0 1 0 0 0,0 0 0 0 0,0 0 1 0 0,0 0-1 0 0,0 0 0 0 0,0 1 0 0 0,0-1 0 0 0,-1 0 0 0 0,1 1 348 0 0,2 14-1630 0 0</inkml:trace>
  <inkml:trace contextRef="#ctx0" brushRef="#br0" timeOffset="596.62">942 1617 1288 0 0,'-16'9'2559'0'0,"0"-1"0"0"0,-1 0-1 0 0,-10 3-2558 0 0,14-7 492 0 0,0 2-1 0 0,0 0 1 0 0,0 0-1 0 0,0 1 1 0 0,1 1-1 0 0,-7 6-491 0 0,13-10 265 0 0,0 1 0 0 0,0 1-1 0 0,1-1 1 0 0,0 1 0 0 0,0 0 0 0 0,0 0-1 0 0,1 0 1 0 0,0 1 0 0 0,0-1-1 0 0,-1 5-264 0 0,4-8 34 0 0,1-1-1 0 0,-1 1 0 0 0,1-1 0 0 0,-1 1 0 0 0,1-1 0 0 0,0 1 0 0 0,0 0 0 0 0,0-1 0 0 0,0 1 0 0 0,1-1 0 0 0,-1 1 0 0 0,1-1 0 0 0,-1 1 0 0 0,1-1 0 0 0,0 1 0 0 0,0-1 0 0 0,0 0 0 0 0,0 1 0 0 0,1-1 0 0 0,-1 0 0 0 0,0 0 0 0 0,1 0 0 0 0,0 0 0 0 0,-1 0 0 0 0,1 0 0 0 0,0 0 0 0 0,0-1 0 0 0,0 1 0 0 0,0 0 0 0 0,0-1 0 0 0,1 0 0 0 0,-1 0 0 0 0,1 1-33 0 0,17 8 15 0 0,1 0-1 0 0,0-2 1 0 0,1 0-1 0 0,12 2-14 0 0,-12-4 4 0 0,0 1-1 0 0,0 2 0 0 0,0 0 0 0 0,-1 0 1 0 0,17 13-4 0 0,-33-19-1 0 0,0 1 1 0 0,0 0 0 0 0,-1-1 0 0 0,0 1 0 0 0,0 1 0 0 0,0-1-1 0 0,0 1 1 0 0,-1 0 0 0 0,0-1 0 0 0,0 1 0 0 0,0 1 0 0 0,0-1 0 0 0,-1 0-1 0 0,0 1 1 0 0,0-1 0 0 0,0 1 0 0 0,-1 0 0 0 0,0-1 0 0 0,0 1 0 0 0,0 0-1 0 0,-1 0 1 0 0,0 0 0 0 0,0 0 0 0 0,-1-1 0 0 0,1 2 0 0 0,-3 9 1 0 0,0 0 0 0 0,-1 0 0 0 0,-1-1 0 0 0,0 1 0 0 0,-1-1 0 0 0,-1 0 0 0 0,0-1 0 0 0,-1 1 0 0 0,-1-1 0 0 0,0-1 0 0 0,0 0 1 0 0,-2 0-1 0 0,0-1 0 0 0,0 0 0 0 0,-1-1 0 0 0,0 0 0 0 0,-1-1 0 0 0,-3 1-1 0 0,-2 2-330 0 0,0 0 0 0 0,-1-2 0 0 0,-1-1 0 0 0,0 0 1 0 0,0-1-1 0 0,-1-1 0 0 0,0-1 0 0 0,0-1 0 0 0,-1-1 0 0 0,0-1 0 0 0,0-1 1 0 0,0-1-1 0 0,-4 0 330 0 0,16-2-349 0 0,0 0 0 0 0,1-1 0 0 0,-1 0 0 0 0,1 0 0 0 0,-1-1 0 0 0,1 0 0 0 0,-1-1 0 0 0,1 0 0 0 0,0-1 1 0 0,0 1-1 0 0,0-2 0 0 0,1 1 0 0 0,0-1 0 0 0,0-1 0 0 0,0 1 0 0 0,0-1 0 0 0,1-1 0 0 0,0 1 0 0 0,0-1 0 0 0,1-1 0 0 0,0 1 0 0 0,0-1 1 0 0,0 0-1 0 0,1 0 0 0 0,1-1 0 0 0,-1 0 0 0 0,1-1 349 0 0,-11-34-1259 0 0</inkml:trace>
  <inkml:trace contextRef="#ctx0" brushRef="#br0" timeOffset="884.968">541 1810 28 0 0,'44'-37'3074'0'0,"1"1"-1"0"0,2 3 1 0 0,49-27-3074 0 0,-20 19 2050 0 0,3 4 0 0 0,24-6-2050 0 0,213-69 2274 0 0,-238 90-3066 0 0,7 3 792 0 0,-27 8-4763 0 0,49-1 4763 0 0,-46 8-7024 0 0,-51 4 5084 0 0</inkml:trace>
  <inkml:trace contextRef="#ctx0" brushRef="#br0" timeOffset="1186.418">415 273 1116 0 0,'0'-1'208'0'0,"-1"0"-1"0"0,0 0 1 0 0,1-1-1 0 0,-1 1 1 0 0,0 0-1 0 0,0 0 1 0 0,0 0-1 0 0,0 1 1 0 0,0-1-1 0 0,0 0 1 0 0,0 0-1 0 0,0 0 1 0 0,0 1-1 0 0,0-1 1 0 0,-1 0-1 0 0,1 1 1 0 0,0-1-1 0 0,0 1 1 0 0,-2-1-208 0 0,2 2 92 0 0,0-1 1 0 0,0 0-1 0 0,0 0 1 0 0,1 0 0 0 0,-1 0-1 0 0,0 1 1 0 0,0-1-1 0 0,0 0 1 0 0,0 1-1 0 0,0-1 1 0 0,0 1 0 0 0,0-1-1 0 0,1 1 1 0 0,-1 0-1 0 0,0-1 1 0 0,0 1-1 0 0,1 0 1 0 0,-1-1 0 0 0,0 1-1 0 0,1 0-92 0 0,-5 6 184 0 0,1 0 0 0 0,0 0-1 0 0,0 1 1 0 0,1-1 0 0 0,-2 7-184 0 0,4-11 49 0 0,-39 114 1914 0 0,-6 50-1963 0 0,19-65 504 0 0,-108 427 1587 0 0,94-323-1044 0 0,-7 127-1047 0 0,40-251-173 0 0,3 0 1 0 0,4 1 0 0 0,4-1 0 0 0,4 7 172 0 0,-2-53-550 0 0,0 0 0 0 0,3 0 0 0 0,1-1 1 0 0,1 0-1 0 0,2-1 0 0 0,1 0 0 0 0,2 0 0 0 0,1-2 0 0 0,2 0 0 0 0,9 11 550 0 0,-16-29-598 0 0,-1 0 1 0 0,2-1-1 0 0,0 0 0 0 0,0-1 0 0 0,1-1 0 0 0,1 0 0 0 0,0 0 0 0 0,0-2 0 0 0,9 5 598 0 0,28 10-1438 0 0</inkml:trace>
  <inkml:trace contextRef="#ctx0" brushRef="#br0" timeOffset="1575.521">1576 7 444 0 0,'11'-3'603'0'0,"1"2"1"0"0,0-1-1 0 0,0 2 1 0 0,0 0-1 0 0,0 0 0 0 0,-1 1 1 0 0,1 0-1 0 0,7 2-603 0 0,-12-1 235 0 0,0 0 0 0 0,0 1 0 0 0,0 0 1 0 0,0 0-1 0 0,-1 1 0 0 0,1-1 0 0 0,-1 1 0 0 0,0 1 0 0 0,0-1 0 0 0,0 1 0 0 0,-1 0 0 0 0,1 1 0 0 0,-1-1 0 0 0,1 3-235 0 0,14 20 134 0 0,0 0-1 0 0,-3 2 1 0 0,0 0 0 0 0,-2 0-1 0 0,3 11-133 0 0,56 165 63 0 0,-66-183-40 0 0,29 91-6 0 0,-5 2 0 0 0,-5 2-1 0 0,-5 0 1 0 0,-6 1 0 0 0,-4 1-1 0 0,-5 52-16 0 0,-9-45-3 0 0,-6 0 0 0 0,-12 51 3 0 0,6-97-33 0 0,-3 0 0 0 0,-3-1 0 0 0,-4-1 0 0 0,-10 16 33 0 0,18-56-315 0 0,-2 0 0 0 0,-21 31 315 0 0,28-51-606 0 0,-1-1-1 0 0,-1-1 0 0 0,-1-1 1 0 0,0 1-1 0 0,-1-2 0 0 0,-10 8 607 0 0,19-19-448 0 0,1 0 0 0 0,-1 0-1 0 0,0 0 1 0 0,0-1-1 0 0,0 0 1 0 0,-1 0 0 0 0,-4 2 448 0 0,-11 0-1354 0 0</inkml:trace>
  <inkml:trace contextRef="#ctx0" brushRef="#br0" timeOffset="1887.689">2531 988 92 0 0,'-6'11'1997'0'0,"5"-8"-1146"0"0,0-1-1 0 0,0 1 1 0 0,0-1-1 0 0,-1 1 0 0 0,1-1 1 0 0,-1 0-1 0 0,0 0 1 0 0,1 0-1 0 0,-1 0 0 0 0,0 0 1 0 0,-1 1-851 0 0,5-7 7733 0 0,7-4-6499 0 0,10 2-853 0 0,1 0 1 0 0,-1 1-1 0 0,14-1-381 0 0,19-5 56 0 0,45-14-328 0 0,6-2-274 0 0,15 2 546 0 0,-78 18-3487 0 0,32 1 3487 0 0,-44 5-2614 0 0,-1 1-1 0 0,0 2 1 0 0,2 0 2614 0 0,-21-1-1250 0 0,-1 1 0 0 0,1-1 0 0 0,-1 1 0 0 0,1 0 1 0 0,2 2 1249 0 0,1 3-2310 0 0</inkml:trace>
  <inkml:trace contextRef="#ctx0" brushRef="#br0" timeOffset="2167.423">2715 1387 1908 0 0,'-1'1'378'0'0,"-22"40"5550"0"0,4-17 1847 0 0,19-24-7686 0 0,0 1-1 0 0,0-1 0 0 0,0 0 0 0 0,1 0 0 0 0,-1 1 0 0 0,0-1 0 0 0,1 0 0 0 0,-1 0 0 0 0,0 0 0 0 0,0 1 0 0 0,1-1 0 0 0,-1 0 0 0 0,0 0 0 0 0,1 0 0 0 0,-1 0 0 0 0,0 0 1 0 0,1 0-1 0 0,-1 0 0 0 0,0 0 0 0 0,1 1 0 0 0,-1-1 0 0 0,0 0 0 0 0,1 0 0 0 0,-1-1 0 0 0,0 1 0 0 0,1 0 0 0 0,-1 0 0 0 0,0 0 0 0 0,1 0 0 0 0,-1 0 0 0 0,0 0 0 0 0,1 0 1 0 0,-1 0-1 0 0,0-1 0 0 0,1 1 0 0 0,-1 0 0 0 0,0 0 0 0 0,1-1-88 0 0,20-2-58 0 0,163-44 290 0 0,-109 26-838 0 0,2 3 0 0 0,14 0 606 0 0,-30 13-4302 0 0,0 2 0 0 0,1 2 4302 0 0,53-1-7985 0 0,-83-2 6316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2:5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559 334 944 0 0,'-22'-26'3635'0'0,"19"19"-3319"0"0,0-1 0 0 0,0 1 0 0 0,1-1 0 0 0,0 0 0 0 0,0 0 0 0 0,1 0 0 0 0,0 0-1 0 0,1-1-315 0 0,-1 1 463 0 0,1 7-393 0 0,-1 0 1 0 0,1 0 0 0 0,0 0 0 0 0,0 0-1 0 0,0 0 1 0 0,0 0 0 0 0,-1 0-1 0 0,1 0 1 0 0,0 0 0 0 0,-1 0 0 0 0,1 1-1 0 0,0-1 1 0 0,-1 0 0 0 0,1 0-1 0 0,-1 0 1 0 0,0 1 0 0 0,1-1 0 0 0,-1 0-1 0 0,0 1 1 0 0,1-1 0 0 0,-1 0-1 0 0,0 1 1 0 0,0-1 0 0 0,1 1 0 0 0,-1-1-1 0 0,0 1 1 0 0,0 0 0 0 0,-1-1-71 0 0,0 1 51 0 0,0 0 1 0 0,0 0 0 0 0,0 0 0 0 0,0 0-1 0 0,0 0 1 0 0,0 0 0 0 0,0 1 0 0 0,0-1 0 0 0,0 1-1 0 0,0 0 1 0 0,0-1 0 0 0,0 1 0 0 0,0 0-52 0 0,-9 5 73 0 0,1 0 1 0 0,-1 1 0 0 0,2 0-1 0 0,-5 3-73 0 0,-38 34 453 0 0,2 2-1 0 0,2 3 1 0 0,-34 45-453 0 0,56-61 351 0 0,1 1 0 0 0,2 2 0 0 0,2 0 0 0 0,1 1 0 0 0,2 1 0 0 0,-11 32-351 0 0,24-53 135 0 0,-1 0 0 0 0,2 1 0 0 0,0 0 0 0 0,2-1 0 0 0,0 1 0 0 0,0 0 0 0 0,2 1 0 0 0,0-1 0 0 0,1 0-1 0 0,1 2-134 0 0,0-12 24 0 0,-1 1 0 0 0,1-1-1 0 0,1 0 1 0 0,-1 0-1 0 0,1 0 1 0 0,1 0-1 0 0,0-1 1 0 0,0 1-1 0 0,0-1 1 0 0,1 0-1 0 0,0 0 1 0 0,0-1-1 0 0,1 1 1 0 0,-1-1-1 0 0,2 0 1 0 0,-1-1-1 0 0,0 0 1 0 0,1 0-1 0 0,0 0 1 0 0,1 0-1 0 0,-1-1 1 0 0,3 1-24 0 0,7 1 15 0 0,0 0 1 0 0,0-2-1 0 0,1 1 1 0 0,0-2-1 0 0,0 0 0 0 0,0-2 1 0 0,0 0-1 0 0,0 0 1 0 0,0-2-1 0 0,0 0 1 0 0,0-2-1 0 0,0 1 0 0 0,6-4-15 0 0,25-6 42 0 0,-1-2-1 0 0,0-2 0 0 0,-1-2 0 0 0,8-7-41 0 0,-11 5-2 0 0,-1-2-1 0 0,-1-2 0 0 0,-1-2 1 0 0,-1-2-1 0 0,33-30 3 0 0,-54 40-2 0 0,0 0 1 0 0,-1-1-1 0 0,-1-2 0 0 0,-1 1 1 0 0,0-2-1 0 0,-2 0 0 0 0,-1-1 1 0 0,0 0-1 0 0,-2-1 0 0 0,-1-1 1 0 0,5-16 1 0 0,-6 9-9 0 0,-1 0 0 0 0,-2-1-1 0 0,-2 0 1 0 0,-1 0 0 0 0,-1 0 0 0 0,-2-27 9 0 0,-1 40-3 0 0,-1 0 0 0 0,-1 0 1 0 0,0 1-1 0 0,-2-1 0 0 0,0 1 0 0 0,-1 0 1 0 0,-1 0-1 0 0,-1 1 0 0 0,0 0 0 0 0,-2 0 0 0 0,-9-14 3 0 0,13 24-34 0 0,1 1-1 0 0,-2 0 0 0 0,1 0 1 0 0,-1 0-1 0 0,0 1 0 0 0,-1 0 0 0 0,1 0 1 0 0,-1 1-1 0 0,0 0 0 0 0,-1 0 0 0 0,1 1 1 0 0,-1 0-1 0 0,0 1 0 0 0,0-1 1 0 0,0 2-1 0 0,0-1 0 0 0,-1 1 0 0 0,1 1 1 0 0,0 0-1 0 0,-1 0 0 0 0,1 1 1 0 0,-1 0-1 0 0,1 1 0 0 0,-1 0 0 0 0,1 0 1 0 0,-1 1-1 0 0,-4 2 35 0 0,-4 0-704 0 0,1 2-1 0 0,-1 0 1 0 0,1 1 0 0 0,1 0 0 0 0,-1 2 0 0 0,-8 5 704 0 0,7-2-1726 0 0,1 0 0 0 0,0 1 1 0 0,1 1-1 0 0,1 0 1 0 0,-6 7 1725 0 0,-7 13-1981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1028 0 0,'-6'-2'773'0'0,"1"-1"0"0"0,-1-1 0 0 0,1 1-1 0 0,-1-1 1 0 0,1 0 0 0 0,1 0 0 0 0,-1 0 0 0 0,0-1-1 0 0,1 1 1 0 0,-3-5-773 0 0,35 11 1292 0 0,29 5-738 0 0,1-3 0 0 0,41-3-554 0 0,-32-1-48 0 0,50 7 48 0 0,-43 3-170 0 0,100 9-261 0 0,-145-18-1233 0 0,-1 0 0 0 0,1-2-1 0 0,-1-2 1 0 0,0 0 0 0 0,0-2 1664 0 0,-10 1-1574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2244 0 0,'2'2'674'0'0,"-1"0"-1"0"0,0 0 1 0 0,0 0 0 0 0,0 0-1 0 0,0 1 1 0 0,0-1 0 0 0,0 0-1 0 0,-1 0 1 0 0,1 1-1 0 0,-1-1 1 0 0,0 1 0 0 0,1 1-674 0 0,-6 31 4359 0 0,-1-19-3429 0 0,0 0 0 0 0,-2 0 0 0 0,-3 6-930 0 0,1-2 529 0 0,-16 26 384 0 0,-1 0-1 0 0,-3-2 1 0 0,-18 19-913 0 0,7-7-575 0 0,-23 41 575 0 0,26-30-2497 0 0,-15 36-6521 0 0,24-46 3098 0 0,13-29 3690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76 208 0 0,'2'1'718'0'0,"-1"-1"0"0"0,1 0 0 0 0,0-1 0 0 0,0 1 0 0 0,-1 0 0 0 0,1 0-1 0 0,0-1 1 0 0,0 1 0 0 0,-1-1 0 0 0,1 1 0 0 0,0-1 0 0 0,-1 0 0 0 0,1 0 0 0 0,0 0-718 0 0,27-9 1533 0 0,389-34-926 0 0,-354 40-1514 0 0,25 4 907 0 0,-35 1-4185 0 0,-1-3-1 0 0,21-4 4186 0 0,-45 2-2109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314 212 616 0 0,'-3'-5'601'0'0,"0"1"-1"0"0,0 0 1 0 0,0 0-1 0 0,-1 0 1 0 0,1 0-1 0 0,-1 1 1 0 0,-1-2-601 0 0,-14-13 590 0 0,18 17-541 0 0,1 0 0 0 0,-1 0 0 0 0,0 0 0 0 0,1 0 0 0 0,-1 0-1 0 0,0 0 1 0 0,1 0 0 0 0,0-1 0 0 0,-1 1 0 0 0,1 0-1 0 0,0 0 1 0 0,-1 0 0 0 0,1-1 0 0 0,0 1 0 0 0,0 0-1 0 0,0 0 1 0 0,0-1 0 0 0,0 1 0 0 0,0 0 0 0 0,1 0 0 0 0,-1-1-1 0 0,0 1 1 0 0,1 0 0 0 0,-1 0 0 0 0,1 0 0 0 0,-1 0-1 0 0,1-1 1 0 0,-1 1 0 0 0,1 0 0 0 0,0 0 0 0 0,-1 0-1 0 0,1 0 1 0 0,0 0 0 0 0,0 0 0 0 0,0 1 0 0 0,0-1 0 0 0,0 0-1 0 0,0 0 1 0 0,0 1 0 0 0,0-1 0 0 0,0 0 0 0 0,1 1-49 0 0,8-7 132 0 0,0 1 1 0 0,1 0-1 0 0,0 0 1 0 0,4 0-133 0 0,-3 1 116 0 0,28-13 218 0 0,1 1-1 0 0,28-7-333 0 0,-49 19 57 0 0,-1 0 0 0 0,1 1 0 0 0,0 1-1 0 0,1 1 1 0 0,-1 1 0 0 0,19 1-57 0 0,-35 0 1 0 0,1 0-1 0 0,-1 1 1 0 0,0 0 0 0 0,1 0-1 0 0,-1 0 1 0 0,0 0 0 0 0,0 1 0 0 0,0-1-1 0 0,0 1 1 0 0,0 0 0 0 0,0 1-1 0 0,0-1 1 0 0,0 0 0 0 0,-1 1 0 0 0,0 0-1 0 0,1 1 0 0 0,-1-2 1 0 0,-1 1-1 0 0,0 0 0 0 0,0 0 1 0 0,0 1-1 0 0,-1-1 0 0 0,1 0 1 0 0,-1 1-1 0 0,1-1 0 0 0,-1 1 1 0 0,0-1-1 0 0,-1 1 0 0 0,1-1 1 0 0,0 1-1 0 0,-1 0 0 0 0,0-1 1 0 0,0 1-1 0 0,0 0 0 0 0,-1-1 1 0 0,1 1-1 0 0,-1 0 0 0 0,-1 9 0 0 0,-2 0 0 0 0,0-1 0 0 0,0 1 0 0 0,-1-1 0 0 0,0 0 0 0 0,-2 0 0 0 0,1 0 0 0 0,-1-1 0 0 0,-1 0 0 0 0,-3 4 0 0 0,-20 23 0 0 0,-2-1 0 0 0,-7 4 0 0 0,31-32 0 0 0,-51 50 5 0 0,-2-3-1 0 0,-40 26-4 0 0,73-60 10 0 0,-1-2 0 0 0,-1-2 0 0 0,0 0 0 0 0,-1-2 0 0 0,-1-2 0 0 0,-1-1 0 0 0,-10 2-10 0 0,40-14 41 0 0,-1 1 150 0 0,0-1 1 0 0,0 1-1 0 0,0-1 0 0 0,-1 0 1 0 0,1 0-1 0 0,-1-1 0 0 0,1 1 1 0 0,0-1-1 0 0,-1 0 0 0 0,1-1 1 0 0,-1 1-1 0 0,-4-2-191 0 0,19-3 1413 0 0,7 1-1276 0 0,31 7-25 0 0,0 1 1 0 0,34 9-113 0 0,-19-4-23 0 0,12 0 23 0 0,-16-6-339 0 0,0-2 1 0 0,1-3-1 0 0,-1-2 0 0 0,0-3 0 0 0,29-8 339 0 0,-73 12-908 0 0,1-1 1 0 0,0-1-1 0 0,-1 0 1 0 0,0-1-1 0 0,0 0 0 0 0,0-1 1 0 0,-1-1-1 0 0,0 0 0 0 0,1-2 908 0 0,11-13-2038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0 232 0 0,'-7'21'7925'0'0,"2"-11"-7203"0"0,-15 57 880 0 0,-4 37-1602 0 0,4-19 589 0 0,2-10-710 0 0,3 0 0 0 0,4 1 0 0 0,3 0 0 0 0,3 44 121 0 0,5-115-168 0 0,-1 2-550 0 0,1 0 1 0 0,0 0 0 0 0,1 0-1 0 0,0 0 1 0 0,0-1 0 0 0,0 1-1 0 0,1 0 1 0 0,-1-1 0 0 0,2 1-1 0 0,0 1 718 0 0,3 1-1964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1184 0 0,'-2'3'447'0'0,"0"1"0"0"0,0-1 0 0 0,-1-1-1 0 0,1 1 1 0 0,-1 0 0 0 0,0 0 0 0 0,1-1-1 0 0,-1 0 1 0 0,0 1 0 0 0,-3 0-447 0 0,3-1 141 0 0,0 0-1 0 0,0 1 1 0 0,0-1-1 0 0,0 1 1 0 0,0 0-1 0 0,0 0 0 0 0,1 0 1 0 0,-2 2-141 0 0,4-5 105 0 0,0 1 1 0 0,0-1-1 0 0,0 1 0 0 0,0 0 1 0 0,0-1-1 0 0,0 1 0 0 0,0-1 1 0 0,0 1-1 0 0,0-1 0 0 0,0 1 1 0 0,0 0-1 0 0,0-1 0 0 0,0 1 1 0 0,1-1-1 0 0,-1 1 0 0 0,0-1 1 0 0,0 1-1 0 0,1-1 0 0 0,-1 1 1 0 0,0-1-1 0 0,1 1 0 0 0,-1-1 1 0 0,0 0-1 0 0,1 1 0 0 0,-1-1 1 0 0,1 1-1 0 0,-1-1-105 0 0,1 0 12 0 0,-1 1 1 0 0,1-1 0 0 0,0 1-1 0 0,-1-1 1 0 0,1 1-1 0 0,-1 0 1 0 0,1-1 0 0 0,-1 1-1 0 0,0-1 1 0 0,1 1-1 0 0,-1 0 1 0 0,0 0 0 0 0,1-1-1 0 0,-1 1 1 0 0,0 0-1 0 0,0-1 1 0 0,0 1-1 0 0,1 0 1 0 0,-1 0 0 0 0,0-1-1 0 0,0 1 1 0 0,0 0-1 0 0,0 0 1 0 0,0-1 0 0 0,0 1-1 0 0,-1 0 1 0 0,1 0-1 0 0,0-1 1 0 0,0 1-1 0 0,-1 0 1 0 0,1 0 0 0 0,0-1-1 0 0,-1 1 1 0 0,1 0-1 0 0,0-1 1 0 0,-1 1 0 0 0,1 0-13 0 0,-4 2 4 0 0,1 1 0 0 0,0-1 0 0 0,-1 1 0 0 0,0-1 0 0 0,1 0 0 0 0,-5 2-4 0 0,6-4 1 0 0,1 0 1 0 0,0-1-1 0 0,-1 1 1 0 0,1-1-1 0 0,0 1 0 0 0,-1-1 1 0 0,1 1-1 0 0,-1-1 1 0 0,1 0-1 0 0,-1 1 1 0 0,1-1-1 0 0,-1 0 1 0 0,1 0-1 0 0,0 0 0 0 0,-1 0 1 0 0,1 0-1 0 0,-1-1 1 0 0,1 1-1 0 0,-1 0 1 0 0,1-1-1 0 0,-1 1 0 0 0,1-1 1 0 0,0 1-1 0 0,-1-1-1 0 0,2 0 0 0 0,-1 1 0 0 0,1-1 0 0 0,-1 1 0 0 0,1-1 0 0 0,-1 1 0 0 0,1-1 0 0 0,-1 0 0 0 0,1 1 0 0 0,0-1-1 0 0,0 0 1 0 0,-1 1 0 0 0,1-1 0 0 0,0 0 0 0 0,0 0 0 0 0,0 1 0 0 0,0-1 0 0 0,-1 0 0 0 0,1 0 0 0 0,0 1 0 0 0,0-1 0 0 0,1 0-1 0 0,-1 1 1 0 0,0-1 0 0 0,0 0 0 0 0,0 0 0 0 0,0 1 0 0 0,1-1 0 0 0,-1 0 0 0 0,0 1 0 0 0,1-1 0 0 0,-1 0 0 0 0,0 1 0 0 0,1-1 0 0 0,-1 1-1 0 0,1-1 1 0 0,-1 0 0 0 0,1 1 0 0 0,-1-1 0 0 0,1 1 0 0 0,0-1 0 0 0,0-1-2 0 0,1 0-1 0 0,0 0 1 0 0,0 0 0 0 0,0 0-1 0 0,0 0 1 0 0,1 0 0 0 0,-1 0 0 0 0,1 1-1 0 0,1-2 3 0 0,8 2-167 0 0,-11 2-69 0 0,0-1 0 0 0,-1 0 0 0 0,1 0 0 0 0,-1 0 0 0 0,1 0 0 0 0,0 0 0 0 0,-1 0 0 0 0,1 0 0 0 0,0 0 0 0 0,-1 0 0 0 0,1-1 0 0 0,0 1 0 0 0,-1 0 0 0 0,1 0 0 0 0,-1-1 0 0 0,1 1 0 0 0,0 0 0 0 0,-1 0 0 0 0,1-1-1 0 0,-1 1 1 0 0,1-1 0 0 0,-1 1 0 0 0,1 0 0 0 0,-1-1 0 0 0,0 1 0 0 0,1-1 0 0 0,-1 1 0 0 0,1-1 0 0 0,-1 0 0 0 0,0 1 0 0 0,1-1 0 0 0,-1 1 236 0 0,1-5-1768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0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175 424 1152 0 0,'11'-10'4934'0'0,"14"-3"-2361"0"0,8 2-1808 0 0,1 1-1 0 0,0 2 0 0 0,0 1 0 0 0,0 2 0 0 0,16 1-764 0 0,16-4 803 0 0,429-69 3528 0 0,332-41-2286 0 0,-352 74-1940 0 0,-327 33-531 0 0,705-49 1446 0 0,-425 40-2210 0 0,-2 13-4261 0 0,-405 5 1344 0 0,-32 0-213 0 0,-33-3 578 0 0,6 3 2306 0 0</inkml:trace>
  <inkml:trace contextRef="#ctx0" brushRef="#br0" timeOffset="772.416">669 896 444 0 0,'-1'-2'383'0'0,"-1"0"0"0"0,1 1 0 0 0,0-1 1 0 0,0 0-1 0 0,0 0 0 0 0,0 1 0 0 0,0-1 0 0 0,0 0 0 0 0,0 0 0 0 0,0 0 1 0 0,1 0-1 0 0,-1 0 0 0 0,1 0 0 0 0,0 0 0 0 0,-1-1 0 0 0,1 1 0 0 0,0-1-383 0 0,0 2 46 0 0,0 0-1 0 0,-1 1 1 0 0,1 0-1 0 0,-1-1 1 0 0,1 1 0 0 0,-1-1-1 0 0,1 1 1 0 0,-1 0-1 0 0,1-1 1 0 0,-1 1-1 0 0,1 0 1 0 0,-1-1-1 0 0,0 1 1 0 0,1 0-1 0 0,-1 0 1 0 0,1 0-1 0 0,-1-1 1 0 0,0 1-1 0 0,1 0 1 0 0,-1 0 0 0 0,0 0-1 0 0,1 0 1 0 0,-1 0-1 0 0,1 0 1 0 0,-1 0-1 0 0,0 0 1 0 0,1 1-1 0 0,-1-1 1 0 0,0 0-1 0 0,1 0 1 0 0,-1 0-1 0 0,1 1 1 0 0,-1-1 0 0 0,1 0-1 0 0,-1 1-45 0 0,-26 7 403 0 0,-73 34 1665 0 0,1 4 0 0 0,-87 56-2068 0 0,182-99 62 0 0,-5 2 4 0 0,1 1 1 0 0,1-1-1 0 0,-1 1 1 0 0,1 1-1 0 0,-2 2-66 0 0,8-9 4 0 0,0 1 0 0 0,0 0 0 0 0,0 0 0 0 0,1-1 0 0 0,-1 1 0 0 0,0 0-1 0 0,1 0 1 0 0,-1 0 0 0 0,1 0 0 0 0,-1 0 0 0 0,1 0 0 0 0,-1 0 0 0 0,1 0 0 0 0,0 0 0 0 0,-1 0 0 0 0,1 0 0 0 0,0 0-1 0 0,0 0 1 0 0,0 0 0 0 0,0 0 0 0 0,0 0 0 0 0,0 0 0 0 0,0 1 0 0 0,0-1 0 0 0,0 0 0 0 0,1 0 0 0 0,-1 0-1 0 0,0 0 1 0 0,1 0 0 0 0,-1 0 0 0 0,0 0 0 0 0,1 0 0 0 0,0 0 0 0 0,-1-1 0 0 0,1 1 0 0 0,-1 0 0 0 0,1 0-1 0 0,0 0 1 0 0,0 0 0 0 0,-1-1 0 0 0,1 1 0 0 0,0 0 0 0 0,0-1 0 0 0,0 1 0 0 0,0-1 0 0 0,0 1 0 0 0,0-1-1 0 0,0 1 1 0 0,0-1 0 0 0,0 0-4 0 0,9 4 101 0 0,-1 0 1 0 0,1-1-1 0 0,-1 0 0 0 0,1-1 0 0 0,0 0 0 0 0,0 0 1 0 0,8-1-102 0 0,75 0 571 0 0,-56-1-392 0 0,6-1-59 0 0,20 1 38 0 0,42 5-158 0 0,-87-3-4 0 0,1 1 0 0 0,-1 1-1 0 0,1 0 1 0 0,-1 1 0 0 0,0 1-1 0 0,-1 1 1 0 0,14 7 4 0 0,-27-12-2 0 0,0 0 0 0 0,1 1 0 0 0,-1-1 0 0 0,0 1 0 0 0,0 0 0 0 0,-1 0 0 0 0,1 0 0 0 0,-1 1 0 0 0,1 0 0 0 0,-1-1 0 0 0,0 1 0 0 0,-1 0 0 0 0,1 0 0 0 0,-1 1 0 0 0,1-1 0 0 0,-1 0 0 0 0,-1 1 0 0 0,1 0 0 0 0,1 4 2 0 0,-3-4-2 0 0,1 1 1 0 0,-1-1-1 0 0,0 0 0 0 0,-1 1 1 0 0,1-1-1 0 0,-1 0 0 0 0,0 1 0 0 0,0-1 1 0 0,-1 0-1 0 0,0 0 0 0 0,1 0 1 0 0,-2 0-1 0 0,1 0 0 0 0,-1-1 1 0 0,1 1-1 0 0,-1 0 0 0 0,-1-1 0 0 0,1 0 2 0 0,-11 13 0 0 0,-2 0-1 0 0,1-1 0 0 0,-2-1 0 0 0,0 0 0 0 0,-1-2 0 0 0,0 0 1 0 0,-1-1-1 0 0,-1-1 0 0 0,1 0 0 0 0,-2-2 0 0 0,0 0 1 0 0,-21 7 4 0 0,0-1-1 0 0,-1-3 0 0 0,-1-1 0 0 0,0-3 1 0 0,-2-1-4 0 0,24-4-116 0 0,1-1 1 0 0,0-1 0 0 0,-1 0-1 0 0,1-2 1 0 0,-1-1-1 0 0,-13-3 116 0 0,28 4-336 0 0,-1-1-1 0 0,1 0 1 0 0,-1 0-1 0 0,1-1 1 0 0,0 0-1 0 0,0 0 1 0 0,0-1-1 0 0,0 0 1 0 0,1 0-1 0 0,-1 0 1 0 0,1-1-1 0 0,0 0 1 0 0,1 0-1 0 0,-1-1 1 0 0,1 0-1 0 0,0 0 1 0 0,0 0-1 0 0,1 0 1 0 0,-3-6 336 0 0,1 2-714 0 0,2-1 0 0 0,-1 0 0 0 0,2 0 1 0 0,-1 0-1 0 0,1 0 0 0 0,1 0 0 0 0,0-7 714 0 0,0-38-2066 0 0</inkml:trace>
  <inkml:trace contextRef="#ctx0" brushRef="#br0" timeOffset="1055.605">383 889 1960 0 0,'61'-15'6945'0'0,"-42"9"-5219"0"0,1 1 0 0 0,18-3-1726 0 0,264-42 52 0 0,-174 27-2712 0 0,-95 17-745 0 0,-1-2-1 0 0,22-8 3406 0 0,-19 2-2002 0 0</inkml:trace>
  <inkml:trace contextRef="#ctx0" brushRef="#br0" timeOffset="1316.679">1655 440 2120 0 0,'0'0'166'0'0,"1"0"-1"0"0,-1 0 0 0 0,1 0 1 0 0,-1 0-1 0 0,1-1 0 0 0,-1 1 1 0 0,1 0-1 0 0,-1 0 0 0 0,1 0 1 0 0,0 0-1 0 0,-1 0 0 0 0,1 0 1 0 0,-1 0-1 0 0,1 0 0 0 0,-1 1 1 0 0,1-1-1 0 0,-1 0 1 0 0,1 0-1 0 0,-1 0 0 0 0,1 0 1 0 0,-1 1-1 0 0,1-1 0 0 0,-1 0 1 0 0,1 1-1 0 0,-1-1 0 0 0,0 0 1 0 0,1 1-1 0 0,-1-1 0 0 0,1 0 1 0 0,-1 1-1 0 0,0-1 0 0 0,1 1 1 0 0,-1-1-1 0 0,0 1 0 0 0,0-1 1 0 0,1 1-1 0 0,-1-1 1 0 0,0 1-1 0 0,0-1 0 0 0,0 1-165 0 0,-12 19 6651 0 0,3-7-7019 0 0,-17 29 469 0 0,2 1 0 0 0,2 1 0 0 0,2 1 0 0 0,3 1 0 0 0,1 1 0 0 0,2 0 0 0 0,2 1 0 0 0,2 0 0 0 0,0 23-101 0 0,-20 107-8083 0 0,18-114 3623 0 0,5-27 2117 0 0</inkml:trace>
  <inkml:trace contextRef="#ctx0" brushRef="#br0" timeOffset="1317.679">1501 1485 568 0 0,'0'1'294'0'0,"1"0"1"0"0,-1-1-1 0 0,0 1 0 0 0,0 0 1 0 0,0 0-1 0 0,0 0 0 0 0,0 0 1 0 0,0 0-1 0 0,0 0 1 0 0,0 0-1 0 0,0 0 0 0 0,-1 0 1 0 0,1-1-1 0 0,0 1 0 0 0,-1 0 1 0 0,1 0-1 0 0,0 0 0 0 0,-1 0 1 0 0,1-1-1 0 0,-1 1 0 0 0,1 0 1 0 0,-1 0-1 0 0,0-1 0 0 0,1 1 1 0 0,-1 0-1 0 0,0-1-294 0 0,-22 7 9353 0 0,7-4-5951 0 0,0 3-3594 0 0,14-4 208 0 0,0-1 1 0 0,0 1-1 0 0,0-1 1 0 0,0 1-1 0 0,1 0 0 0 0,-1 0 1 0 0,0 0-1 0 0,1 0 1 0 0,0 0-1 0 0,-1 0 1 0 0,1 1-1 0 0,0-1 0 0 0,0 0 1 0 0,0 1-1 0 0,0-1 1 0 0,1 1-17 0 0,-4 42-5432 0 0,4-38 3340 0 0,0 0-1 0 0,-1 1 1 0 0,1-1 0 0 0,-2 0-1 0 0,1 0 1 0 0,-1 1 2092 0 0,-2 1-2401 0 0</inkml:trace>
  <inkml:trace contextRef="#ctx0" brushRef="#br0" timeOffset="1906.819">2445 514 1004 0 0,'-2'-5'1211'0'0,"1"3"-745"0"0,1 0 0 0 0,-1-1 0 0 0,0 1 0 0 0,0 0 0 0 0,0 0 0 0 0,0 0 0 0 0,0 0 0 0 0,0 0 0 0 0,0 0 0 0 0,-1 0 0 0 0,1 1 0 0 0,-2-2-466 0 0,2 3 53 0 0,0 0-1 0 0,0 0 1 0 0,0 0 0 0 0,-1 0-1 0 0,1 0 1 0 0,0 0 0 0 0,0 0-1 0 0,0 1 1 0 0,0-1-1 0 0,-1 0 1 0 0,1 1 0 0 0,0-1-1 0 0,0 0 1 0 0,0 1 0 0 0,0 0-1 0 0,0-1 1 0 0,0 1-1 0 0,0 0 1 0 0,0-1 0 0 0,0 1-1 0 0,0 0 1 0 0,1 0 0 0 0,-1 0-1 0 0,0 0 1 0 0,0 0 0 0 0,1-1-1 0 0,-1 2-52 0 0,-23 26 759 0 0,2 0 0 0 0,1 2 1 0 0,2 0-1 0 0,0 2 0 0 0,-11 27-759 0 0,-12 25 2439 0 0,3 2 0 0 0,-2 18-2439 0 0,30-72 311 0 0,1 1-1 0 0,2 0 1 0 0,1 0-1 0 0,1 1 1 0 0,2-1-1 0 0,2 1 1 0 0,1 27-311 0 0,1-50 14 0 0,1 0 1 0 0,1 0-1 0 0,0-1 1 0 0,0 1 0 0 0,1-1-1 0 0,0 1 1 0 0,1-1-1 0 0,0 0 1 0 0,1-1-1 0 0,0 1 1 0 0,0-1-1 0 0,1 1 1 0 0,0-2 0 0 0,1 1-1 0 0,0-1 1 0 0,0 0-1 0 0,1 0 1 0 0,2 1-15 0 0,0-1-315 0 0,1-1-1 0 0,0 0 1 0 0,0 0 0 0 0,1-1 0 0 0,0-1-1 0 0,0 0 1 0 0,0 0 0 0 0,0-1 0 0 0,1-1 0 0 0,0 0-1 0 0,-1-1 1 0 0,1 0 0 0 0,0-1 0 0 0,0-1-1 0 0,0 0 316 0 0,-4 1-963 0 0,-1-1 0 0 0,1 0-1 0 0,-1-1 1 0 0,0 0-1 0 0,0 0 1 0 0,1-1-1 0 0,-1 0 1 0 0,0 0 0 0 0,0-1-1 0 0,-1 0 1 0 0,1-1-1 0 0,0 1 1 0 0,3-4 963 0 0,8-9-2225 0 0</inkml:trace>
  <inkml:trace contextRef="#ctx0" brushRef="#br0" timeOffset="2208.955">2666 1269 56 0 0,'0'0'203'0'0,"0"1"0"0"0,0-1 0 0 0,-1 0 0 0 0,1 1 0 0 0,0-1 0 0 0,0 0 0 0 0,-1 1 0 0 0,1-1 0 0 0,0 0 0 0 0,-1 1 0 0 0,1-1 0 0 0,0 0 0 0 0,-1 0 0 0 0,1 1 0 0 0,-1-1 0 0 0,1 0 0 0 0,0 0 0 0 0,-1 0 0 0 0,1 1 0 0 0,-1-1 0 0 0,1 0 0 0 0,0 0 0 0 0,-1 0 0 0 0,1 0 0 0 0,-1 0 0 0 0,1 0 1 0 0,-1 0-1 0 0,1 0 0 0 0,-1 0 0 0 0,1 0 0 0 0,0 0 0 0 0,-1 0 0 0 0,1 0 0 0 0,-1 0 0 0 0,1-1 0 0 0,-1 1 0 0 0,1 0 0 0 0,0 0 0 0 0,-1 0 0 0 0,1-1 0 0 0,0 1 0 0 0,-1 0 0 0 0,1 0 0 0 0,0-1 0 0 0,-1 1 0 0 0,1 0 0 0 0,0-1 0 0 0,-1 1-203 0 0,36-13 2804 0 0,119-25-3249 0 0,-72 20-8765 0 0,77-29 9210 0 0,-124 33-1926 0 0</inkml:trace>
  <inkml:trace contextRef="#ctx0" brushRef="#br0" timeOffset="2565.699">3433 797 1448 0 0,'-13'0'2936'0'0,"1"-1"-1"0"0,0 0 1 0 0,-1-1 0 0 0,1 0-2936 0 0,17 2 156 0 0,-1 0 0 0 0,1 0 0 0 0,-1 0 0 0 0,1-1 0 0 0,-1 0 0 0 0,1 0 0 0 0,1 0-156 0 0,18-4 2 0 0,10 3-57 0 0,-1 1 0 0 0,0 2 0 0 0,1 1 0 0 0,-1 1 0 0 0,0 2 1 0 0,0 1-1 0 0,-1 2 0 0 0,16 6 55 0 0,-45-13-54 0 0,-1 0 0 0 0,0-1 0 0 0,1 1 0 0 0,-1 0 0 0 0,1 1 0 0 0,-1-1 0 0 0,0 0 0 0 0,0 1 0 0 0,0-1 0 0 0,0 1 0 0 0,0 0 0 0 0,0-1 0 0 0,0 1 0 0 0,-1 0 0 0 0,1 0 0 0 0,0 0-1 0 0,-1 0 1 0 0,0 1 0 0 0,1-1 0 0 0,-1 0 0 0 0,0 1 0 0 0,0-1 54 0 0,-1 0-23 0 0,0 1-1 0 0,-1-1 0 0 0,1 0 1 0 0,0 1-1 0 0,-1-1 1 0 0,0 0-1 0 0,1 1 0 0 0,-1-1 1 0 0,0 0-1 0 0,0 0 0 0 0,0 0 1 0 0,0 0-1 0 0,-1 0 0 0 0,1 0 1 0 0,0 0-1 0 0,-1 0 1 0 0,0 0-1 0 0,1-1 0 0 0,-1 1 1 0 0,0-1-1 0 0,0 1 0 0 0,0-1 1 0 0,-1 1 23 0 0,-23 16 173 0 0,0-2-1 0 0,-1-1 1 0 0,-29 11-173 0 0,5-1 925 0 0,35-17-505 0 0,7-4-81 0 0,0 0 0 0 0,1 1 1 0 0,0 0-1 0 0,0 0 0 0 0,0 1 0 0 0,0 0 1 0 0,-1 2-340 0 0,9-8 7 0 0,0 0 1 0 0,-1 0 0 0 0,1 1 0 0 0,0-1 0 0 0,0 0 0 0 0,0 0 0 0 0,-1 0 0 0 0,1 1 0 0 0,0-1 0 0 0,0 0 0 0 0,0 0 0 0 0,0 0 0 0 0,0 1 0 0 0,0-1 0 0 0,-1 0 0 0 0,1 1-1 0 0,0-1 1 0 0,0 0 0 0 0,0 0 0 0 0,0 1 0 0 0,0-1 0 0 0,0 0 0 0 0,0 0 0 0 0,0 1 0 0 0,0-1 0 0 0,0 0 0 0 0,0 0 0 0 0,0 1 0 0 0,0-1 0 0 0,1 0 0 0 0,-1 1 0 0 0,0-1-1 0 0,0 0 1 0 0,0 0 0 0 0,0 0 0 0 0,0 1 0 0 0,0-1 0 0 0,1 0 0 0 0,-1 0-8 0 0,13 6 94 0 0,20-3-99 0 0,-32-3 19 0 0,48 1-18 0 0,-16-1-25 0 0,1 2 1 0 0,7 2 28 0 0,-33-4-5 0 0,0 2 0 0 0,0 0-1 0 0,0 0 1 0 0,0 0 0 0 0,-1 1 0 0 0,1 0 0 0 0,-1 0 0 0 0,0 1-1 0 0,0 0 1 0 0,0 0 0 0 0,3 3 5 0 0,-9-6 0 0 0,1 0-1 0 0,-1 0 1 0 0,0 0-1 0 0,1 1 1 0 0,-1-1-1 0 0,0 0 1 0 0,0 1-1 0 0,0-1 1 0 0,0 1-1 0 0,0-1 1 0 0,-1 1-1 0 0,1 0 1 0 0,0-1-1 0 0,-1 1 0 0 0,1 0 1 0 0,-1 0-1 0 0,0-1 1 0 0,1 1-1 0 0,-1 0 1 0 0,0 0-1 0 0,0-1 1 0 0,0 1-1 0 0,0 0 1 0 0,-1 1 0 0 0,0 1 0 0 0,0 0 0 0 0,0-1 1 0 0,-1 1-1 0 0,1 0 0 0 0,-1 0 1 0 0,0-1-1 0 0,0 1 0 0 0,-1-1 1 0 0,1 0-1 0 0,-1 0 0 0 0,0 0 0 0 0,-9 10 4 0 0,-1-1 0 0 0,0 0 0 0 0,-1-1 1 0 0,-9 5-5 0 0,-87 54 14 0 0,93-60-29 0 0,-1-1 0 0 0,0-1 0 0 0,0-1-1 0 0,0 0 1 0 0,-12 2 15 0 0,27-8-182 0 0,-1 0 0 0 0,1-1 0 0 0,-1 1 0 0 0,1-1 0 0 0,0 1 0 0 0,-1-1 0 0 0,1 0 0 0 0,-1 0 0 0 0,1-1 0 0 0,-1 1 0 0 0,1-1 0 0 0,-1 1 0 0 0,1-1 0 0 0,0 0 0 0 0,-1-1 0 0 0,1 1 0 0 0,0 0 0 0 0,-1-1 182 0 0,2 0-366 0 0,0 0 0 0 0,1 0 0 0 0,-1-1 0 0 0,0 1 0 0 0,1 0 0 0 0,-1-1 0 0 0,1 1 0 0 0,0 0 0 0 0,0-1 0 0 0,0 0-1 0 0,0 1 1 0 0,0-1 0 0 0,1 1 0 0 0,-1-1 0 0 0,1 0 0 0 0,-1 0 0 0 0,1 1 0 0 0,0-1 0 0 0,0 0 0 0 0,0 0 0 0 0,1 1 0 0 0,-1-1 0 0 0,1-2 366 0 0,6-30-2410 0 0,4-6 475 0 0</inkml:trace>
  <inkml:trace contextRef="#ctx0" brushRef="#br0" timeOffset="2845.681">3999 610 2408 0 0,'31'15'3810'0'0,"-6"-4"-1438"0"0,-1 2 0 0 0,0 0 0 0 0,-1 1 0 0 0,6 6-2372 0 0,-21-14 94 0 0,0 1 0 0 0,-1 0 0 0 0,0 0 0 0 0,-1 1 0 0 0,0 0 0 0 0,0 0 0 0 0,0 0 0 0 0,-1 1 0 0 0,0-1 0 0 0,-1 1 0 0 0,0 0 0 0 0,-1 1 0 0 0,3 7-94 0 0,0 8 12 0 0,-2 1 1 0 0,0 0-1 0 0,-1 0 0 0 0,-2 0 1 0 0,-1 0-1 0 0,-2 17-12 0 0,-6 44-3 0 0,-9 24 3 0 0,15-96-15 0 0,-3 20-343 0 0,-2 0 0 0 0,-1-1 1 0 0,-2 0-1 0 0,-3 6 358 0 0,10-33-403 0 0,1 1-1 0 0,-2-1 1 0 0,1 0-1 0 0,-1 0 1 0 0,0 0-1 0 0,0-1 1 0 0,-1 1-1 0 0,0-1 1 0 0,0 0-1 0 0,-1 0 1 0 0,1-1-1 0 0,-1 0 1 0 0,0 0-1 0 0,-1 0 1 0 0,1 0-1 0 0,-1-1 1 0 0,0 0-1 0 0,0-1 1 0 0,-1 0-1 0 0,1 0 1 0 0,-2 0 403 0 0,4-2-528 0 0,-1 0 1 0 0,1 0-1 0 0,0-1 0 0 0,0 0 1 0 0,0 0-1 0 0,0 0 1 0 0,-1-1-1 0 0,-4 0 528 0 0,-17-7-1815 0 0</inkml:trace>
  <inkml:trace contextRef="#ctx0" brushRef="#br0" timeOffset="3110.811">4861 466 524 0 0,'2'3'760'0'0,"0"0"1"0"0,-1 0-1 0 0,1 0 0 0 0,-1 1 0 0 0,1-1 0 0 0,-1 0 1 0 0,0 1-1 0 0,-1-1 0 0 0,1 1 0 0 0,-1-1 1 0 0,1 1-1 0 0,-1 0 0 0 0,0-1 0 0 0,0 1 1 0 0,0-1-1 0 0,-1 1 0 0 0,0-1 0 0 0,1 2-760 0 0,-4 8 1229 0 0,0 0 0 0 0,-1 0 0 0 0,0 0 0 0 0,-3 3-1229 0 0,-8 22-158 0 0,-3 18 451 0 0,3 2 0 0 0,3 0 0 0 0,2 1 1 0 0,-3 43-294 0 0,0 9-3131 0 0,9-85 215 0 0,-1-1 1 0 0,-1 1 0 0 0,-1-1 0 0 0,-1 0 0 0 0,-5 6 2915 0 0,3-9-2068 0 0</inkml:trace>
  <inkml:trace contextRef="#ctx0" brushRef="#br0" timeOffset="3392.844">4658 1449 1140 0 0,'0'29'3372'0'0,"-2"-5"577"0"0,-5-8 259 0 0,0-3-151 0 0,-2 2-1753 0 0,2-3-1272 0 0,0 3-580 0 0,2-3-400 0 0,0 1-524 0 0,1 4-884 0 0,-1 0-1413 0 0,-2-1-895 0 0,0-1-256 0 0,-2-5 215 0 0,-1 3 761 0 0,1-2 1336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43 688 0 0,'-97'-19'6621'0'0,"114"20"-6062"0"0,0-1-1 0 0,-1 0 1 0 0,1-2-1 0 0,-1 0 1 0 0,2-1-559 0 0,39-3 684 0 0,-3 2-656 0 0,100-3 913 0 0,-128 7-1973 0 0,-1 1 0 0 0,1 1 0 0 0,-1 2 0 0 0,23 6 1032 0 0,-32-4-4309 0 0,-15-5 2323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1 148 0 0,'-32'43'4430'0'0,"29"-40"-3468"0"0,0 0 0 0 0,0 0 0 0 0,0-1 0 0 0,-1 1 0 0 0,1-1 0 0 0,-1 0 0 0 0,-2 2-962 0 0,89-9 1237 0 0,6-5-1268 0 0,75 2 31 0 0,-14 1-2542 0 0,-100 3-5381 0 0,47-11 7923 0 0,-61 7-1769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54 784 0 0,'2'-4'359'0'0,"1"0"0"0"0,-1 1-1 0 0,1-1 1 0 0,1 0 0 0 0,-1 1 0 0 0,0 0-1 0 0,1 0 1 0 0,-1 0 0 0 0,1 0 0 0 0,0 1-1 0 0,0-1 1 0 0,0 1 0 0 0,0 0 0 0 0,1 0-1 0 0,-1 1 1 0 0,1-1 0 0 0,-1 1 0 0 0,1 0-1 0 0,-1 0 1 0 0,1 0 0 0 0,2 1-359 0 0,13-2 185 0 0,1 2 0 0 0,-1 1 0 0 0,1 0 0 0 0,9 3-185 0 0,12 0 364 0 0,-18-3-323 0 0,50 6 3 0 0,-69-6-42 0 0,0 0-1 0 0,0 0 0 0 0,0 0 1 0 0,0 1-1 0 0,-1 0 0 0 0,1 0 1 0 0,-1 0-1 0 0,1 0 0 0 0,-1 1 1 0 0,0-1-1 0 0,0 1 1 0 0,3 2-2 0 0,-7-4 0 0 0,1 0 1 0 0,0 0 0 0 0,0 0-1 0 0,0 1 1 0 0,-1-1 0 0 0,1 0 0 0 0,0 0-1 0 0,-1 0 1 0 0,1 1 0 0 0,-1-1-1 0 0,1 0 1 0 0,-1 1 0 0 0,0-1 0 0 0,0 0-1 0 0,1 1 1 0 0,-1-1 0 0 0,0 0-1 0 0,0 1 1 0 0,0-1 0 0 0,-1 0-1 0 0,1 1 1 0 0,0-1 0 0 0,0 0 0 0 0,-1 1-1 0 0,1-1 1 0 0,-1 0 0 0 0,1 0-1 0 0,-1 0 1 0 0,1 1 0 0 0,-1-1 0 0 0,0 0-1 0 0,0 0 1 0 0,0 0 0 0 0,1 0-1 0 0,-1 0 1 0 0,-1 1-1 0 0,-5 4 3 0 0,1 1 0 0 0,-1-1 0 0 0,0 0 0 0 0,-1 0 0 0 0,0-1-3 0 0,3-1 1 0 0,-46 28-10 0 0,-1-3-1 0 0,-1-1 1 0 0,-13 2 9 0 0,17-8 356 0 0,2 1 0 0 0,1 3 0 0 0,0 1-1 0 0,-19 18-355 0 0,62-43 51 0 0,0 1-1 0 0,0-1 1 0 0,0 1-1 0 0,0-1 1 0 0,1 1-1 0 0,0 0 1 0 0,-1 0-1 0 0,1 0 1 0 0,0 0-1 0 0,1 0 1 0 0,-2 4-51 0 0,2-6 5 0 0,1-1 0 0 0,0 1 0 0 0,0 0 0 0 0,0-1 0 0 0,0 1 0 0 0,0 0 0 0 0,0 0 0 0 0,0-1 0 0 0,0 1 0 0 0,0 0 0 0 0,0 0 0 0 0,0-1 1 0 0,0 1-1 0 0,1 0 0 0 0,-1 0 0 0 0,0-1 0 0 0,1 1 0 0 0,-1 0 0 0 0,0-1 0 0 0,1 1 0 0 0,-1-1 0 0 0,1 2-5 0 0,1-1 1 0 0,-1 0 0 0 0,1 0 0 0 0,-1 1 0 0 0,1-1 0 0 0,0 0 0 0 0,0-1 0 0 0,0 1 1 0 0,-1 0-1 0 0,1 0 0 0 0,0-1 0 0 0,0 1 0 0 0,2-1-1 0 0,43 7-9 0 0,1-2 1 0 0,-1-2-1 0 0,1-2 1 0 0,-1-3-1 0 0,4-1 9 0 0,25-1-9 0 0,-48 3-120 0 0,210-2-1057 0 0,-165 5-6751 0 0,11 5 7937 0 0,-69-4-1644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116 141 40 0 0,'-15'5'1251'0'0,"-1"-1"-1"0"0,1-1 1 0 0,-1 0-1 0 0,0-1 1 0 0,0 0-1 0 0,-6-2-1250 0 0,100 13 3425 0 0,77-13-139 0 0,-1-6 1 0 0,58-13-3287 0 0,-75 6 721 0 0,795-55 375 0 0,471 29-1541 0 0,-1239 42-286 0 0,102-1-2964 0 0,-2-15-4683 0 0,-195 5 5669 0 0,-13-3 473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160 610 728 0 0,'0'0'101'0'0,"0"1"-1"0"0,0-1 1 0 0,0 0 0 0 0,0 0-1 0 0,0 0 1 0 0,0 0 0 0 0,0 0-1 0 0,-1 0 1 0 0,1 0-1 0 0,0 0 1 0 0,0 1 0 0 0,0-1-1 0 0,0 0 1 0 0,0 0 0 0 0,0 0-1 0 0,0 0 1 0 0,0 0-1 0 0,-1 0 1 0 0,1 0 0 0 0,0 0-1 0 0,0 0 1 0 0,0 0 0 0 0,0 0-1 0 0,0 0 1 0 0,0 0 0 0 0,-1 0-1 0 0,1 0 1 0 0,0 0-1 0 0,0 0 1 0 0,0 0 0 0 0,0 0-1 0 0,0 0 1 0 0,0 0 0 0 0,0 0-1 0 0,-1 0 1 0 0,1 0 0 0 0,0 0-1 0 0,0 0 1 0 0,0 0-1 0 0,0 0 1 0 0,0 0 0 0 0,0 0-1 0 0,0 0 1 0 0,-1-1 0 0 0,1 1-1 0 0,0 0 1 0 0,0 0 0 0 0,0 0-1 0 0,0 0 1 0 0,0 0-1 0 0,0 0 1 0 0,0 0 0 0 0,0 0-1 0 0,0-1 1 0 0,0 1 0 0 0,0 0-1 0 0,0 0 1 0 0,0 0 0 0 0,0 0-1 0 0,-1 0 1 0 0,1 0-1 0 0,0-1 1 0 0,0 1-101 0 0,-13 18 1353 0 0,-12 25-1288 0 0,5-8 154 0 0,2 0-1 0 0,1 2 1 0 0,2 0-1 0 0,1 1 0 0 0,2 0 1 0 0,-6 34-219 0 0,17-65-274 0 0,1 0 1 0 0,0 0 0 0 0,0 1-1 0 0,0-1 1 0 0,1 0-1 0 0,0 0 1 0 0,0 0-1 0 0,0 0 1 0 0,1 0-1 0 0,0 0 1 0 0,1-1-1 0 0,1 4 274 0 0,-3-8-99 0 0,0 0-1 0 0,0 0 0 0 0,0 0 0 0 0,1 0 1 0 0,-1-1-1 0 0,0 1 0 0 0,1 0 0 0 0,-1-1 0 0 0,1 1 1 0 0,0-1-1 0 0,-1 0 0 0 0,1 0 0 0 0,0 1 1 0 0,0-1-1 0 0,0 0 0 0 0,0 0 0 0 0,0-1 0 0 0,0 1 1 0 0,0 0-1 0 0,0-1 0 0 0,0 1 0 0 0,0-1 1 0 0,0 0-1 0 0,0 1 0 0 0,1-1 0 0 0,-1 0 1 0 0,0 0-1 0 0,0-1 0 0 0,0 1 0 0 0,0 0 0 0 0,0-1 1 0 0,1 1-1 0 0,-1-1 0 0 0,0 0 0 0 0,0 0 1 0 0,0 0-1 0 0,-1 0 0 0 0,1 0 0 0 0,0 0 0 0 0,0 0 1 0 0,0 0-1 0 0,-1-1 100 0 0,16-10-1705 0 0</inkml:trace>
  <inkml:trace contextRef="#ctx0" brushRef="#br0" timeOffset="391.727">533 671 1444 0 0,'18'-29'4082'0'0,"-15"24"-3734"0"0,0 0 0 0 0,0-1 1 0 0,1 1-1 0 0,0 1 0 0 0,0-1 0 0 0,0 0 0 0 0,0 1 0 0 0,1 0 0 0 0,-1 0 0 0 0,3-1-348 0 0,0 0 35 0 0,0 1 0 0 0,0 0-1 0 0,1 1 1 0 0,-1 0 0 0 0,1 0-1 0 0,0 1 1 0 0,0 0 0 0 0,0 0-1 0 0,0 1 1 0 0,3-1-35 0 0,-8 2 6 0 0,-1 0 1 0 0,0 0-1 0 0,1 0 0 0 0,-1 0 1 0 0,1 0-1 0 0,-1 0 0 0 0,0 1 1 0 0,1-1-1 0 0,-1 1 1 0 0,0-1-1 0 0,1 1 0 0 0,-1 0 1 0 0,0 0-1 0 0,0 0 1 0 0,0 1-1 0 0,0-1 0 0 0,0 0 1 0 0,0 1-1 0 0,0-1 0 0 0,0 1 1 0 0,0 0-1 0 0,-1 0 1 0 0,1-1-1 0 0,-1 1 0 0 0,1 0 1 0 0,-1 0-1 0 0,0 0 0 0 0,0 1 1 0 0,0-1-1 0 0,0 0 1 0 0,0 0-1 0 0,0 1 0 0 0,0-1 1 0 0,-1 0-1 0 0,0 1 1 0 0,1 0-7 0 0,0 6 0 0 0,-1 1 1 0 0,0 0 0 0 0,0 0 0 0 0,-1 0 0 0 0,0 0 0 0 0,-1-1 0 0 0,0 1-1 0 0,-1-1 1 0 0,0 1 0 0 0,0-1 0 0 0,-1 0 0 0 0,0 0 0 0 0,0 0 0 0 0,-1 0-1 0 0,0-1 1 0 0,-2 1-1 0 0,-10 15 2 0 0,-1-1 0 0 0,0-1 0 0 0,-2-1 0 0 0,-20 16-2 0 0,-33 23 440 0 0,-2-4 1 0 0,-20 8-441 0 0,57-38 99 0 0,35-24-57 0 0,0 0-1 0 0,0 0 1 0 0,0 1 0 0 0,0-1-1 0 0,0 1 1 0 0,1 0 0 0 0,-1-1-1 0 0,1 1 1 0 0,-2 3-42 0 0,4-6 3 0 0,0 1 1 0 0,0-1 0 0 0,-1 1-1 0 0,1-1 1 0 0,0 1 0 0 0,0-1-1 0 0,0 1 1 0 0,0 0 0 0 0,0-1-1 0 0,-1 1 1 0 0,1-1-1 0 0,0 1 1 0 0,1-1 0 0 0,-1 1-1 0 0,0 0 1 0 0,0-1 0 0 0,0 1-1 0 0,0-1 1 0 0,0 1-1 0 0,0-1 1 0 0,1 1 0 0 0,-1-1-1 0 0,0 1 1 0 0,1-1-4 0 0,0 2 2 0 0,0-1-1 0 0,0 0 1 0 0,0 0-1 0 0,0-1 1 0 0,0 1-1 0 0,0 0 1 0 0,1 0 0 0 0,-1-1-1 0 0,0 1 1 0 0,1 0-1 0 0,-1-1 1 0 0,0 1-1 0 0,1-1 1 0 0,0 0-2 0 0,25 6 8 0 0,1-2 0 0 0,-1-1 0 0 0,1-2 0 0 0,0 0 1 0 0,1-2-9 0 0,48 2-12 0 0,-27 1-1024 0 0,0-1 1 0 0,8-4 1035 0 0,-36 1-1256 0 0,-1-1 1 0 0,1-1 0 0 0,-1-1-1 0 0,0 0 1 0 0,0-2-1 0 0,5-3 1256 0 0,11-6-1490 0 0</inkml:trace>
  <inkml:trace contextRef="#ctx0" brushRef="#br0" timeOffset="725.25">1439 747 1704 0 0,'-38'-8'3960'0'0,"29"5"-3389"0"0,0 1 0 0 0,0 1 0 0 0,-1 0 0 0 0,1 0 0 0 0,0 0 0 0 0,-1 2-571 0 0,-13 1 449 0 0,-1 1 1 0 0,1 1-1 0 0,1 1 0 0 0,-1 2 0 0 0,1 0 0 0 0,-6 3-449 0 0,11-3 503 0 0,1 0 0 0 0,0 2 0 0 0,0-1 0 0 0,1 2 0 0 0,0 0 0 0 0,1 1 0 0 0,0 0 0 0 0,-6 7-503 0 0,18-15 81 0 0,-1-1 0 0 0,1 1 0 0 0,0 0 0 0 0,-1 0 0 0 0,1 0 0 0 0,0 0 0 0 0,1 0 0 0 0,-1 0 0 0 0,1 0 0 0 0,-1 1 0 0 0,1-1 0 0 0,0 1 0 0 0,0-1 0 0 0,1 1 0 0 0,-1-1 0 0 0,1 1 0 0 0,-1 0 0 0 0,1-1 0 0 0,0 1 0 0 0,1-1 0 0 0,-1 1 0 0 0,0 0 0 0 0,2 2-81 0 0,0-1 15 0 0,-1-1-1 0 0,2 1 1 0 0,-1-1-1 0 0,0 1 1 0 0,1-1-1 0 0,0 0 1 0 0,0 0 0 0 0,0 0-1 0 0,1-1 1 0 0,-1 1-1 0 0,1-1 1 0 0,0 0-1 0 0,0 0 1 0 0,0 0 0 0 0,0 0-1 0 0,0-1 1 0 0,2 1-15 0 0,10 5 3 0 0,1-1 0 0 0,0-1 1 0 0,0-1-1 0 0,1 0 0 0 0,-1-1 0 0 0,1-1 1 0 0,0-1-1 0 0,3 0-3 0 0,16 0-19 0 0,1-2 0 0 0,-1-1-1 0 0,16-4 20 0 0,-34 3-134 0 0,-1 0 0 0 0,0-2-1 0 0,1 0 1 0 0,-1-1 0 0 0,-1-1-1 0 0,1 0 1 0 0,-1-2 134 0 0,-12 6-85 0 0,0 0 0 0 0,0-1-1 0 0,-1 0 1 0 0,1 0 0 0 0,-1-1 0 0 0,0 1-1 0 0,0-1 1 0 0,0 0 0 0 0,0 0 0 0 0,0 0 0 0 0,-1 0-1 0 0,0 0 1 0 0,0-1 0 0 0,0 0 0 0 0,-1 0-1 0 0,1 1 1 0 0,-1-1 0 0 0,-1-1 0 0 0,1 1-1 0 0,0 0 1 0 0,-1 0 0 0 0,0-1 0 0 0,-1 1 0 0 0,1-1-1 0 0,-1-4 86 0 0,-1-12-12 0 0,-2 0 0 0 0,0 0 0 0 0,-2 0 0 0 0,0 0 0 0 0,-1 1 0 0 0,-1 0 0 0 0,-1 0 0 0 0,-1 1-1 0 0,-1 0 1 0 0,-1 0 0 0 0,-1 1 0 0 0,0 1 0 0 0,-1 0 0 0 0,-6-5 12 0 0,10 14 69 0 0,1 1 0 0 0,-1 0 1 0 0,0 1-1 0 0,-2-1-69 0 0,9 7-42 0 0,0 0-1 0 0,0 0 1 0 0,0 0-1 0 0,0 0 1 0 0,0 0 0 0 0,0 0-1 0 0,-1 0 1 0 0,1 1 0 0 0,0-1-1 0 0,-1 1 1 0 0,0-1 42 0 0,2 1-97 0 0,0 0 0 0 0,1 0 0 0 0,-1 1 0 0 0,0-1 0 0 0,0 0 0 0 0,0 0 0 0 0,1 1 0 0 0,-1-1 1 0 0,0 0-1 0 0,0 1 0 0 0,1-1 0 0 0,-1 0 0 0 0,0 1 0 0 0,1-1 0 0 0,-1 1 0 0 0,1-1 0 0 0,-1 1 0 0 0,0 0 0 0 0,1-1 0 0 0,-1 1 0 0 0,1 0 0 0 0,0-1 1 0 0,-1 1-1 0 0,1 0 0 0 0,-1-1 0 0 0,1 1 0 0 0,0 0 0 0 0,0 0 0 0 0,-1-1 0 0 0,1 2 97 0 0,0-1-291 0 0,0 0 0 0 0,0 0 0 0 0,0 0 0 0 0,0 0 1 0 0,0 0-1 0 0,0 0 0 0 0,1 0 0 0 0,-1 0 0 0 0,0 0 0 0 0,1 0 0 0 0,-1 0 0 0 0,0 0 0 0 0,1 0 1 0 0,-1 0-1 0 0,1 0 0 0 0,0 0 0 0 0,-1-1 0 0 0,1 1 0 0 0,0 0 0 0 0,-1 0 0 0 0,1-1 0 0 0,0 1 1 0 0,0 0-1 0 0,0-1 0 0 0,-1 1 0 0 0,1-1 0 0 0,1 1 291 0 0,11 6-2325 0 0</inkml:trace>
  <inkml:trace contextRef="#ctx0" brushRef="#br0" timeOffset="3281.347">5100 59 1680 0 0,'-42'39'10291'0'0,"-1"2"-8012"0"0,33-29-1927 0 0,1 0 0 0 0,0 1 0 0 0,1 0 1 0 0,0 1-1 0 0,-6 14-352 0 0,11-21 130 0 0,0 1 0 0 0,1 0 0 0 0,0 1 0 0 0,1-1 0 0 0,-1 0 0 0 0,1 0 0 0 0,1 1 0 0 0,0-1 0 0 0,0 1 0 0 0,1-1 0 0 0,0 0 0 0 0,0 1-130 0 0,12 88-2090 0 0,-11-70-1344 0 0,-2 2-1 0 0,0-1 1 0 0,-2 0-1 0 0,-1 6 3435 0 0,0-11-1695 0 0</inkml:trace>
  <inkml:trace contextRef="#ctx0" brushRef="#br0" timeOffset="3533.883">4906 797 412 0 0,'-12'31'3781'0'0,"8"-25"-2205"0"0,-1 0 0 0 0,1 0 0 0 0,-1-1 0 0 0,0 1 0 0 0,0-1 0 0 0,-1 0 0 0 0,1-1 0 0 0,-1 1 0 0 0,-2 0-1576 0 0,8-5 10 0 0,0 0 0 0 0,0 0 0 0 0,0 0 0 0 0,0 1 0 0 0,0-1 0 0 0,-1 0 0 0 0,1 0 1 0 0,0 0-1 0 0,0 0 0 0 0,0 1 0 0 0,0-1 0 0 0,0 0 0 0 0,0 0 0 0 0,0 0 0 0 0,0 1 0 0 0,0-1 0 0 0,0 0 0 0 0,0 0 0 0 0,0 0 0 0 0,0 1 0 0 0,0-1 0 0 0,0 0 1 0 0,0 0-1 0 0,0 1 0 0 0,0-1 0 0 0,0 0 0 0 0,0 0 0 0 0,0 0 0 0 0,0 1 0 0 0,0-1 0 0 0,0 0 0 0 0,0 0 0 0 0,0 0 0 0 0,1 0 0 0 0,-1 1 0 0 0,0-1 0 0 0,0 0 0 0 0,0 0 1 0 0,0 0-1 0 0,0 0 0 0 0,1 0 0 0 0,-1 1 0 0 0,0-1 0 0 0,0 0 0 0 0,0 0 0 0 0,1 0 0 0 0,-1 0 0 0 0,0 0 0 0 0,0 0 0 0 0,0 0 0 0 0,1 0-10 0 0,18 9-212 0 0,21 3-5437 0 0,-17-10-4456 0 0,-22-2 7773 0 0</inkml:trace>
  <inkml:trace contextRef="#ctx0" brushRef="#br0" timeOffset="996.109">2059 835 652 0 0,'0'0'229'0'0,"0"0"-1"0"0,1 1 1 0 0,-1-1 0 0 0,0 1-1 0 0,0-1 1 0 0,0 1 0 0 0,0-1-1 0 0,0 1 1 0 0,0-1 0 0 0,0 1-1 0 0,0-1 1 0 0,0 0 0 0 0,0 1-1 0 0,0-1 1 0 0,0 1 0 0 0,0-1-1 0 0,-1 1 1 0 0,1-1 0 0 0,0 0-1 0 0,0 1 1 0 0,0-1 0 0 0,-1 1-1 0 0,1-1 1 0 0,0 0 0 0 0,0 1-1 0 0,-1-1 1 0 0,1 0 0 0 0,0 1-1 0 0,-1-1 1 0 0,1 0 0 0 0,0 1-1 0 0,-1-1 1 0 0,1 0 0 0 0,-1 0-1 0 0,1 1 1 0 0,0-1 0 0 0,-1 0-1 0 0,1 0 1 0 0,-1 0 0 0 0,1 0-1 0 0,-1 0-228 0 0,-16-9 9392 0 0,2-1-8897 0 0,7 7-322 0 0,0-1 0 0 0,0 0 0 0 0,0-1 0 0 0,1 1 0 0 0,-5-5-173 0 0,12 9-102 0 0,-1 0-1 0 0,1 0 0 0 0,0 0 1 0 0,-1 0-1 0 0,1 0 1 0 0,-1 0-1 0 0,1 0 1 0 0,0 0-1 0 0,-1 0 0 0 0,1 0 1 0 0,-1 0-1 0 0,1 0 1 0 0,0 0-1 0 0,-1 0 0 0 0,1 1 1 0 0,0-1-1 0 0,-1 0 1 0 0,1 0-1 0 0,0 0 1 0 0,-1 0-1 0 0,1 1 0 0 0,0-1 1 0 0,-1 0-1 0 0,1 1 1 0 0,0-1-1 0 0,0 0 1 0 0,-1 0-1 0 0,1 1 0 0 0,0-1 1 0 0,0 0-1 0 0,0 1 1 0 0,-1-1-1 0 0,1 1 0 0 0,0-1 1 0 0,0 0-1 0 0,0 1 1 0 0,0-1-1 0 0,0 0 1 0 0,0 1-1 0 0,0-1 0 0 0,0 1 1 0 0,0-1-1 0 0,0 0 1 0 0,0 1-1 0 0,0-1 0 0 0,0 1 103 0 0,-2 3-12162 0 0,6-2 9504 0 0</inkml:trace>
  <inkml:trace contextRef="#ctx0" brushRef="#br0" timeOffset="1703.61">2947 669 704 0 0,'-1'0'298'0'0,"-1"-1"0"0"0,1 1-1 0 0,0 0 1 0 0,0-1 0 0 0,0 1-1 0 0,0-1 1 0 0,0 0 0 0 0,0 1 0 0 0,0-1-1 0 0,0 0 1 0 0,0 1 0 0 0,0-1 0 0 0,0 0-1 0 0,0 0 1 0 0,0 0 0 0 0,1 0 0 0 0,-1 0-1 0 0,0 0 1 0 0,1 0 0 0 0,-1 0 0 0 0,1 0-1 0 0,-1 0 1 0 0,1-1 0 0 0,-1 1-1 0 0,1 0 1 0 0,0 0 0 0 0,0 0 0 0 0,-1-1-1 0 0,1 1 1 0 0,0 0 0 0 0,0-1-298 0 0,1 1 87 0 0,0-1 0 0 0,0 1 1 0 0,-1-1-1 0 0,1 1 0 0 0,0-1 1 0 0,0 1-1 0 0,0 0 0 0 0,1 0 1 0 0,-1-1-1 0 0,0 1 0 0 0,0 0 0 0 0,1 0 1 0 0,-1 0-1 0 0,1 0 0 0 0,-1 1 1 0 0,0-1-1 0 0,1 0 0 0 0,0 1 1 0 0,-1-1-1 0 0,1 0 0 0 0,-1 1 0 0 0,2 0-87 0 0,50-12-48 0 0,0 3-1 0 0,0 1 1 0 0,27 2 48 0 0,-28 2-768 0 0,-42 3-206 0 0,1-1 0 0 0,-1 0 0 0 0,-1-1 1 0 0,1 0-1 0 0,0-1 0 0 0,-1 0 0 0 0,0 0 0 0 0,6-4 974 0 0,8-6-2002 0 0</inkml:trace>
  <inkml:trace contextRef="#ctx0" brushRef="#br0" timeOffset="2217.954">3697 346 624 0 0,'-2'0'619'0'0,"-1"0"-1"0"0,1 0 1 0 0,0 0-1 0 0,-1 0 1 0 0,1 0-1 0 0,0 0 1 0 0,-1-1-1 0 0,1 1 1 0 0,0-1 0 0 0,-2-1-619 0 0,-39-17 3475 0 0,43 19-3455 0 0,0-1 0 0 0,-1 1 0 0 0,1 0 0 0 0,0 0 0 0 0,0 0 0 0 0,-1 0 0 0 0,1 0 0 0 0,0 0 0 0 0,0-1 0 0 0,0 1 0 0 0,0 0 0 0 0,-1 0-1 0 0,1 0 1 0 0,0 0 0 0 0,0-1 0 0 0,0 1 0 0 0,0 0 0 0 0,0 0 0 0 0,-1-1 0 0 0,1 1 0 0 0,0 0 0 0 0,0 0 0 0 0,0-1 0 0 0,0 1 0 0 0,0 0 0 0 0,0 0 0 0 0,0 0 0 0 0,0-1 0 0 0,0 1 0 0 0,0 0 0 0 0,0 0 0 0 0,0-1 0 0 0,0 1 0 0 0,0 0 0 0 0,0 0 0 0 0,0-1 0 0 0,0 1 0 0 0,0 0-20 0 0,10-6 326 0 0,16-1-188 0 0,5 2-124 0 0,1 2 0 0 0,-1 1 0 0 0,1 1 0 0 0,22 3-14 0 0,-35-1 1 0 0,-1 1 0 0 0,1 1 1 0 0,-1 1-1 0 0,0 1 0 0 0,0 0 0 0 0,-1 1 0 0 0,1 1 1 0 0,11 7-2 0 0,-27-13-1 0 0,0 0 1 0 0,1 0 0 0 0,-1 0 0 0 0,0 1-1 0 0,0-1 1 0 0,0 1 0 0 0,-1-1 0 0 0,1 1-1 0 0,0 0 1 0 0,-1 0 0 0 0,1-1-1 0 0,-1 1 1 0 0,1 0 0 0 0,-1 1 0 0 0,0-1-1 0 0,0 0 1 0 0,0 0 0 0 0,0 0 0 0 0,0 1-1 0 0,0 0 1 0 0,-1-1 0 0 0,0 1 1 0 0,0-1-1 0 0,0 0 0 0 0,-1 1 0 0 0,1-1 0 0 0,-1 0 0 0 0,1 1 0 0 0,-1-1 0 0 0,0 0 0 0 0,0 0 0 0 0,0 0 0 0 0,0 1 1 0 0,0-1-1 0 0,0 0 0 0 0,-1 0 0 0 0,1-1 0 0 0,-1 2 0 0 0,-6 6 3 0 0,-1-1 1 0 0,0 1-1 0 0,-1-2 0 0 0,1 1 0 0 0,-1-1 1 0 0,-1-1-1 0 0,-3 2-3 0 0,-18 8 104 0 0,-31 11-104 0 0,41-18 356 0 0,-1 0 0 0 0,2 1 0 0 0,-1 2 0 0 0,2 0 0 0 0,-15 11-356 0 0,34-22 10 0 0,0 0-1 0 0,0-1 0 0 0,0 1 1 0 0,0 0-1 0 0,0 0 1 0 0,0 0-1 0 0,0 0 0 0 0,0 0 1 0 0,0 0-1 0 0,1 0 1 0 0,-1 0-1 0 0,0 1 0 0 0,1-1 1 0 0,-1 0-1 0 0,1 0 1 0 0,-1 1-1 0 0,1-1 1 0 0,-1 0-1 0 0,1 1 0 0 0,0-1 1 0 0,0 1-10 0 0,0-1 3 0 0,0 0 1 0 0,1 1-1 0 0,-1-1 1 0 0,1 0-1 0 0,-1 0 1 0 0,1 0-1 0 0,-1 0 1 0 0,1 0-1 0 0,0 0 1 0 0,0 0-1 0 0,-1 0 1 0 0,1 0-1 0 0,0 0 1 0 0,0-1-1 0 0,0 1 1 0 0,0 0-1 0 0,0 0 1 0 0,0-1 0 0 0,0 1-4 0 0,8 3 0 0 0,0 0 0 0 0,-1 0 0 0 0,1-1 0 0 0,1 0 0 0 0,3 1 0 0 0,-7-3 7 0 0,59 13-11 0 0,18 4 6 0 0,-74-15-3 0 0,-1-1-1 0 0,1 2 0 0 0,-1-1 1 0 0,0 1-1 0 0,-1 0 0 0 0,1 1 1 0 0,-1 0-1 0 0,1 0 2 0 0,-7-4 0 0 0,0 0 0 0 0,0 0-1 0 0,1 0 1 0 0,-1 0 0 0 0,0 0 0 0 0,0 1 0 0 0,0-1-1 0 0,0 0 1 0 0,-1 0 0 0 0,1 1 0 0 0,0-1 0 0 0,-1 0-1 0 0,1 1 1 0 0,0-1 0 0 0,-1 1 0 0 0,0-1 0 0 0,1 1 0 0 0,-1-1-1 0 0,0 1 1 0 0,0-1 0 0 0,0 1 0 0 0,0-1 0 0 0,0 2 0 0 0,0-1 0 0 0,-1 1 0 0 0,0-1 0 0 0,0 0 0 0 0,0 1 0 0 0,0-1 0 0 0,0 0 0 0 0,0 0 0 0 0,-1 1 0 0 0,1-1 0 0 0,-1 0 1 0 0,1 0-1 0 0,-1 0 0 0 0,-1 0 0 0 0,-5 6 0 0 0,-1-1 1 0 0,-1 0 0 0 0,1 0-1 0 0,-1-1 1 0 0,-9 4-1 0 0,-37 17 2 0 0,-1-3-1 0 0,-2-2 1 0 0,0-2-1 0 0,-1-4 1 0 0,-41 6-2 0 0,95-21-76 0 0,1 0 1 0 0,0 0-1 0 0,-1-1 0 0 0,1 0 1 0 0,-1 0-1 0 0,1 0 0 0 0,0-1 1 0 0,-1 0-1 0 0,1 0 0 0 0,-1-1 76 0 0,4 2-188 0 0,0-1 0 0 0,1 0 0 0 0,-1 0 0 0 0,0 0 0 0 0,0 0-1 0 0,1 0 1 0 0,-1 0 0 0 0,1 0 0 0 0,-1 0 0 0 0,1-1 0 0 0,-1 1 0 0 0,1-1 0 0 0,0 1 0 0 0,0-1-1 0 0,0 0 1 0 0,0 1 0 0 0,0-1 0 0 0,0 0 0 0 0,0 0 0 0 0,0 0 0 0 0,1 1 0 0 0,-1-1 0 0 0,1 0-1 0 0,-1 0 1 0 0,1 0 0 0 0,0 0 0 0 0,0 0 0 0 0,0-1 188 0 0,0-9-1217 0 0,0-1 0 0 0,1 1 0 0 0,0 0 0 0 0,2-2 1217 0 0,5-29-1990 0 0</inkml:trace>
  <inkml:trace contextRef="#ctx0" brushRef="#br0" timeOffset="2468.689">4191 0 4 0 0,'16'1'705'0'0,"6"1"820"0"0,-1 0 0 0 0,1 1 0 0 0,-1 2 0 0 0,15 4-1525 0 0,-28-6 231 0 0,-1 0 1 0 0,0 0 0 0 0,0 1-1 0 0,0 0 1 0 0,-1 0 0 0 0,1 0-1 0 0,-1 1 1 0 0,0 0-1 0 0,0 0 1 0 0,-1 1 0 0 0,0 0-1 0 0,0 0 1 0 0,0 0-1 0 0,0 0 1 0 0,-1 2-232 0 0,6 9 113 0 0,-1 1-1 0 0,-1 0 1 0 0,-1 1 0 0 0,-1-1 0 0 0,0 1-1 0 0,-2 1 1 0 0,0-1 0 0 0,1 19-113 0 0,-1 7 64 0 0,-2-1 0 0 0,-2 1-1 0 0,-4 20-63 0 0,1-30 8 0 0,-2 0 1 0 0,-1 0-1 0 0,-1-1 0 0 0,-2 0 0 0 0,-2-1 0 0 0,-1 0 0 0 0,-1 0 0 0 0,-6 6-8 0 0,8-19-412 0 0,0 0 1 0 0,-2-1-1 0 0,0-1 0 0 0,-1 0 1 0 0,-1-1-1 0 0,0 0 0 0 0,-2-1 1 0 0,0-1-1 0 0,0-1 0 0 0,-1 0 1 0 0,-1-1-1 0 0,0-1 0 0 0,-7 2 412 0 0,-8 2-1931 0 0,-1-1-1 0 0,-8 2 1932 0 0,-16 0-1590 0 0</inkml:trace>
  <inkml:trace contextRef="#ctx0" brushRef="#br0" timeOffset="2858.149">2709 168 1140 0 0,'-4'-1'268'0'0,"0"0"0"0"0,0 0 0 0 0,0 0 0 0 0,0 1-1 0 0,0-1 1 0 0,0 1 0 0 0,0 0 0 0 0,0 1 0 0 0,0-1 0 0 0,0 1-1 0 0,0-1 1 0 0,0 1 0 0 0,0 0 0 0 0,1 1 0 0 0,-1-1 0 0 0,0 1 0 0 0,0-1-1 0 0,1 1 1 0 0,-1 0 0 0 0,1 1 0 0 0,0-1 0 0 0,0 0 0 0 0,0 1 0 0 0,-1 1-268 0 0,-14 11 357 0 0,2 1 1 0 0,0 1 0 0 0,-12 15-358 0 0,21-23 358 0 0,-29 34 267 0 0,3 2-1 0 0,2 2 1 0 0,2 0-1 0 0,-4 13-624 0 0,17-29 104 0 0,2 1-1 0 0,1 0 0 0 0,2 1 0 0 0,1 0 1 0 0,2 1-1 0 0,1 0 0 0 0,0 14-103 0 0,5-35-12 0 0,2 1-1 0 0,0-1 1 0 0,1 0 0 0 0,0 1-1 0 0,1-1 1 0 0,0 0 0 0 0,1 1-1 0 0,1-2 1 0 0,0 1 0 0 0,1 0-1 0 0,0-1 1 0 0,1 1 12 0 0,3 4 51 0 0,1 0 0 0 0,1-1 1 0 0,0-1-1 0 0,1 0 0 0 0,1 0 0 0 0,0-2 0 0 0,1 1 1 0 0,3 1-52 0 0,9 5-500 0 0,1 0 1 0 0,1-2-1 0 0,1-1 1 0 0,0-1 0 0 0,1-2-1 0 0,1-1 1 0 0,0-1-1 0 0,1-2 1 0 0,25 5 499 0 0,-17-7-2316 0 0,1-2 0 0 0,6-1 2316 0 0,22-2-2108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06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613 500 976 0 0,'-37'-1'3910'0'0,"-78"3"2066"0"0,87-1-5461 0 0,-1 2 1 0 0,1 1-1 0 0,0 2 1 0 0,0 0-1 0 0,-1 2-515 0 0,-13 6 1095 0 0,0 2-1 0 0,-22 12-1094 0 0,47-20 157 0 0,1 1 0 0 0,0 1 0 0 0,1 0 0 0 0,0 1 0 0 0,1 1 1 0 0,0 0-1 0 0,-6 8-157 0 0,18-19 6 0 0,1 1-1 0 0,-1-1 1 0 0,1 1 0 0 0,0-1 0 0 0,0 1 0 0 0,0 0 0 0 0,0-1 0 0 0,0 1 0 0 0,0 0 0 0 0,0-1 0 0 0,1 1 0 0 0,-1 0 0 0 0,0 0 0 0 0,1 0 0 0 0,0 0 0 0 0,-1 0 0 0 0,1 0 0 0 0,0 0 0 0 0,0 0-6 0 0,0-1 4 0 0,1 1-1 0 0,-1-1 0 0 0,1 0 1 0 0,-1 0-1 0 0,1 1 0 0 0,0-1 1 0 0,-1 0-1 0 0,1 0 0 0 0,0 0 1 0 0,0 0-1 0 0,0 0 1 0 0,0 0-1 0 0,0 0 0 0 0,0 0 1 0 0,0 0-1 0 0,0 0 0 0 0,0 0 1 0 0,0-1-1 0 0,0 1 0 0 0,1 0-3 0 0,4 1 5 0 0,0 1-1 0 0,0-2 1 0 0,0 1-1 0 0,1 0 1 0 0,-1-1-1 0 0,0 0 1 0 0,1-1-1 0 0,-1 0 0 0 0,0 0 1 0 0,4 0-5 0 0,17-4 2 0 0,0 0 1 0 0,0-2-1 0 0,0-1 1 0 0,-1-2-1 0 0,-1 0 1 0 0,1-1-1 0 0,2-3-2 0 0,35-20-340 0 0,-1-2 0 0 0,6-9 340 0 0,-33 21-487 0 0,-1-3 0 0 0,-1 0 1 0 0,-2-2-1 0 0,0-2 0 0 0,-2 0 0 0 0,-1-2 0 0 0,-2-2 0 0 0,-1 0 0 0 0,-2-1 1 0 0,-1-1-1 0 0,-2-2 0 0 0,-2 0 0 0 0,-1 0 0 0 0,0-6 487 0 0,-15 36 148 0 0,0 1 0 0 0,0 0 0 0 0,-1 0 0 0 0,0-1 0 0 0,-1 1 0 0 0,0-1 0 0 0,0-3-148 0 0,0 11 56 0 0,0-1-1 0 0,0 0 1 0 0,0 0-1 0 0,0 0 1 0 0,0 0-1 0 0,-1 0 1 0 0,1 1-1 0 0,0-1 1 0 0,0 0-1 0 0,-1 0 1 0 0,1 0-1 0 0,0 1 1 0 0,-1-1-1 0 0,1 0 0 0 0,-1 1 1 0 0,1-1-1 0 0,-1 0 1 0 0,0 1-1 0 0,1-1 1 0 0,-1 0-1 0 0,0 1 1 0 0,1-1-1 0 0,-1 1 1 0 0,0-1-1 0 0,0 1-55 0 0,0 0 73 0 0,-1 0 1 0 0,1 0-1 0 0,-1 0 0 0 0,0 0 0 0 0,1 1 1 0 0,-1-1-1 0 0,1 0 0 0 0,-1 1 1 0 0,1 0-1 0 0,-1-1 0 0 0,1 1 0 0 0,0 0 1 0 0,-1-1-1 0 0,1 1 0 0 0,0 0 0 0 0,-1 0 1 0 0,1 0-1 0 0,0 0 0 0 0,0 0 1 0 0,0 1-74 0 0,-9 7 252 0 0,1 1 1 0 0,0 0 0 0 0,0 0 0 0 0,1 1-1 0 0,1 0 1 0 0,0 0 0 0 0,0 1 0 0 0,1 1-253 0 0,-15 32 532 0 0,-7 24-532 0 0,26-63 11 0 0,-7 19 51 0 0,0 0 1 0 0,2 0-1 0 0,1 0 0 0 0,2 1 1 0 0,0 0-1 0 0,0 13-62 0 0,4-24-401 0 0,0-1 0 0 0,1 0 1 0 0,0 1-1 0 0,1-1 0 0 0,1 0 1 0 0,0 0-1 0 0,1 0 0 0 0,1 0 1 0 0,0-1-1 0 0,1 0 0 0 0,0 0 1 0 0,5 8 400 0 0,-10-19-246 0 0,1 0 0 0 0,-1 0 1 0 0,0-1-1 0 0,1 1 0 0 0,-1 0 0 0 0,1-1 1 0 0,-1 1-1 0 0,1-1 0 0 0,0 0 0 0 0,-1 1 1 0 0,1-1-1 0 0,0 0 0 0 0,0 0 0 0 0,0 0 1 0 0,0 0-1 0 0,0 0 0 0 0,0-1 0 0 0,0 1 1 0 0,0-1-1 0 0,1 1 0 0 0,-1-1 1 0 0,0 0-1 0 0,0 0 0 0 0,0 0 0 0 0,1 0 1 0 0,-1 0-1 0 0,0 0 0 0 0,0 0 0 0 0,0-1 1 0 0,0 1-1 0 0,0-1 0 0 0,0 0 0 0 0,1 0 1 0 0,-1 1-1 0 0,-1-1 0 0 0,1-1 1 0 0,1 1 245 0 0,22-16-1742 0 0</inkml:trace>
  <inkml:trace contextRef="#ctx0" brushRef="#br0" timeOffset="310.097">1233 74 2168 0 0,'3'31'9534'0'0,"-9"3"-4788"0"0,-20 34-3035 0 0,13-38-1702 0 0,1 2-275 0 0,1 0 0 0 0,0 10 266 0 0,9-34-511 0 0,0 1 0 0 0,0-1 1 0 0,1 1-1 0 0,1-1 0 0 0,-1 1 0 0 0,2-1 0 0 0,-1 1 1 0 0,1 0-1 0 0,0-1 0 0 0,1 0 0 0 0,1 6 511 0 0,-2-11-317 0 0,0 0 1 0 0,0 0-1 0 0,1-1 0 0 0,-1 1 1 0 0,1 0-1 0 0,-1-1 0 0 0,1 1 0 0 0,0-1 1 0 0,0 0-1 0 0,0 0 0 0 0,1 1 0 0 0,-1-1 1 0 0,0-1-1 0 0,1 1 0 0 0,-1 0 1 0 0,1-1-1 0 0,0 1 0 0 0,-1-1 0 0 0,1 0 1 0 0,0 0-1 0 0,0 0 0 0 0,0 0 1 0 0,0 0-1 0 0,0 0 0 0 0,0-1 0 0 0,0 0 1 0 0,2 0 316 0 0,35 2-2234 0 0</inkml:trace>
  <inkml:trace contextRef="#ctx0" brushRef="#br0" timeOffset="608.245">1990 221 40 0 0,'-80'28'9330'0'0,"-45"1"-4023"0"0,16-5-3577 0 0,49-8-311 0 0,0 3-1 0 0,1 2 1 0 0,-5 5-1419 0 0,63-26 13 0 0,-1 1 0 0 0,1-1 0 0 0,0 1 0 0 0,-1 0 1 0 0,1 0-1 0 0,0-1 0 0 0,-1 1 0 0 0,1 0 0 0 0,0 0 0 0 0,0 0 0 0 0,0 0 0 0 0,0 0 0 0 0,0 1 0 0 0,0-1 0 0 0,0 0 0 0 0,0 0 0 0 0,0 1 0 0 0,0-1 0 0 0,1 0 1 0 0,-1 1-1 0 0,1-1-13 0 0,0 0 3 0 0,0 0 1 0 0,0 0-1 0 0,1 0 1 0 0,-1 0 0 0 0,0-1-1 0 0,1 1 1 0 0,-1 0-1 0 0,0 0 1 0 0,1 0-1 0 0,-1-1 1 0 0,1 1 0 0 0,0 0-1 0 0,-1-1 1 0 0,1 1-1 0 0,-1 0 1 0 0,1-1 0 0 0,0 1-1 0 0,0-1 1 0 0,-1 1-1 0 0,1-1 1 0 0,0 1 0 0 0,0-1-1 0 0,0 0 1 0 0,0 1-4 0 0,7 2 2 0 0,-1 0 1 0 0,1-1-1 0 0,0 1 0 0 0,1-1 1 0 0,5 0-3 0 0,21 1-264 0 0,0-2 1 0 0,-1-1-1 0 0,1-1 1 0 0,-1-3-1 0 0,1 0 1 0 0,14-5 263 0 0,-17 1-1698 0 0,0-1 0 0 0,-1-1 1 0 0,0-2-1 0 0,5-3 1698 0 0,-30 12-395 0 0,-2 1 169 0 0,0 1 0 0 0,0-1 0 0 0,0 0 0 0 0,-1 0 0 0 0,1 0 0 0 0,-1-1-1 0 0,1 1 1 0 0,-1-1 0 0 0,0 0 0 0 0,0 0 0 0 0,3-3 226 0 0,-6 6 14 0 0,0-1-1 0 0,0 1 0 0 0,0 0 1 0 0,0 0-1 0 0,-1-1 1 0 0,1 1-1 0 0,0 0 0 0 0,0-1 1 0 0,0 1-1 0 0,0 0 1 0 0,0 0-1 0 0,0-1 0 0 0,0 1 1 0 0,0 0-1 0 0,-1 0 1 0 0,1 0-1 0 0,0-1 0 0 0,0 1 1 0 0,0 0-1 0 0,0 0 1 0 0,-1 0-1 0 0,1-1 0 0 0,0 1 1 0 0,0 0-1 0 0,0 0 1 0 0,-1 0-1 0 0,1 0 0 0 0,0-1 1 0 0,0 1-1 0 0,-1 0 1 0 0,1 0-1 0 0,0 0 0 0 0,-1 0 1 0 0,1 0-1 0 0,0 0 1 0 0,0 0-1 0 0,-1 0 0 0 0,1 0 1 0 0,0 0-1 0 0,0 0 1 0 0,-1 0-1 0 0,1 0 0 0 0,0 0 1 0 0,-1 0-1 0 0,1 0 1 0 0,0 0-1 0 0,0 0 0 0 0,-1 1 1 0 0,1-1-1 0 0,0 0 1 0 0,0 0-14 0 0,-18 2 806 0 0,6 3-388 0 0,1-1-1 0 0,0 1 1 0 0,1 1 0 0 0,-1 0 0 0 0,1 0 0 0 0,0 1-1 0 0,1 0 1 0 0,-1 1-418 0 0,4-3 65 0 0,0 0 0 0 0,1 1 0 0 0,-1-1 0 0 0,1 1 0 0 0,1 0-1 0 0,-1 0 1 0 0,1 1 0 0 0,0-1 0 0 0,0 1 0 0 0,1 0 0 0 0,0 0 0 0 0,0 0-1 0 0,0 1-64 0 0,3-6-39 0 0,-1-1-1 0 0,1 1 1 0 0,-1 0-1 0 0,1-1 1 0 0,0 1-1 0 0,0 0 1 0 0,0 0-1 0 0,0-1 1 0 0,0 1-1 0 0,0 0 1 0 0,0 0-1 0 0,0-1 1 0 0,1 1-1 0 0,-1 0 1 0 0,1-1-1 0 0,-1 1 1 0 0,1 0-1 0 0,0-1 1 0 0,0 1-1 0 0,-1-1 1 0 0,1 1-1 0 0,0-1 1 0 0,0 0-1 0 0,0 1 1 0 0,1-1-1 0 0,-1 0 1 0 0,0 1-1 0 0,0-1 1 0 0,1 0-1 0 0,-1 0 1 0 0,1 0-1 0 0,-1 0 1 0 0,1-1-1 0 0,-1 1 1 0 0,1 0-1 0 0,0-1 1 0 0,-1 1-1 0 0,1-1 1 0 0,0 1-1 0 0,-1-1 1 0 0,1 0-1 0 0,1 0 40 0 0,4 1-632 0 0,-1 0-1 0 0,1-1 1 0 0,0-1-1 0 0,0 1 1 0 0,0-1-1 0 0,0 0 1 0 0,0 0-1 0 0,-1-1 1 0 0,1 0-1 0 0,0-1 633 0 0,58-28-4992 0 0,-30 9 3103 0 0</inkml:trace>
  <inkml:trace contextRef="#ctx0" brushRef="#br0" timeOffset="935.428">2412 216 1324 0 0,'-7'5'1057'0'0,"0"0"0"0"0,0 0 0 0 0,0-1 0 0 0,0 0 0 0 0,-1-1 0 0 0,1 0 0 0 0,-1 0 0 0 0,-3 0-1057 0 0,-4 3 1178 0 0,-28 10 1057 0 0,0 2 0 0 0,-15 11-2235 0 0,48-23 302 0 0,0 0 0 0 0,0 0 0 0 0,0 1 0 0 0,1 0 0 0 0,0 1-1 0 0,1-1 1 0 0,0 2 0 0 0,0-1 0 0 0,1 1 0 0 0,0 1 0 0 0,-6 9-302 0 0,12-18 14 0 0,0 1 0 0 0,0-1 0 0 0,0 1 1 0 0,1-1-1 0 0,-1 1 0 0 0,0 0 0 0 0,1-1 0 0 0,-1 1 0 0 0,1 0 0 0 0,-1 0 1 0 0,1 0-1 0 0,0-1 0 0 0,0 1 0 0 0,0 0 0 0 0,0 0 0 0 0,0 0 0 0 0,0 0 1 0 0,0-1-1 0 0,1 1 0 0 0,-1 0 0 0 0,1 0 0 0 0,-1-1 0 0 0,1 1 0 0 0,0 0 1 0 0,-1-1-1 0 0,1 1 0 0 0,0 0 0 0 0,0-1 0 0 0,0 1 0 0 0,0-1 0 0 0,1 0 1 0 0,-1 1-1 0 0,0-1 0 0 0,1 0 0 0 0,-1 0 0 0 0,0 0 0 0 0,1 0 0 0 0,0 0 1 0 0,-1 0-1 0 0,1 0 0 0 0,-1 0 0 0 0,1-1 0 0 0,1 1-14 0 0,5 2-40 0 0,-1-1-1 0 0,1 0 1 0 0,0 0-1 0 0,1-1 1 0 0,-1 0-1 0 0,0 0 1 0 0,0-1 0 0 0,0 0-1 0 0,2-1 41 0 0,18-3-832 0 0,-1-2 0 0 0,0-1 0 0 0,0-2-1 0 0,-1 0 1 0 0,0-2 0 0 0,0-1 0 0 0,0-1 832 0 0,-12 6-370 0 0,-1 0 0 0 0,1 0 0 0 0,-1-1 0 0 0,-1-1 0 0 0,0 0 0 0 0,0-1 0 0 0,-1 0 0 0 0,0-1 0 0 0,0 0 0 0 0,-1-1 0 0 0,-1 0-1 0 0,0-1 371 0 0,-8 11 54 0 0,0 1-1 0 0,0-1 0 0 0,0 1 0 0 0,0-1 0 0 0,-1 1 1 0 0,1-1-1 0 0,0 1 0 0 0,-1-1 0 0 0,1 0 0 0 0,-1 1 1 0 0,0-1-1 0 0,0 0 0 0 0,1 0 0 0 0,-1 1 0 0 0,0-1 1 0 0,-1 0-1 0 0,1 0-53 0 0,0 1 83 0 0,-1 0 1 0 0,1 1 0 0 0,0-1 0 0 0,-1 0 0 0 0,1 1-1 0 0,-1-1 1 0 0,1 0 0 0 0,-1 1 0 0 0,1-1-1 0 0,-1 1 1 0 0,0-1 0 0 0,1 1 0 0 0,-1-1-1 0 0,0 1 1 0 0,1 0 0 0 0,-1-1 0 0 0,0 1-1 0 0,1 0 1 0 0,-1 0 0 0 0,0-1 0 0 0,0 1 0 0 0,0 0-1 0 0,1 0 1 0 0,-1 0 0 0 0,0 0-84 0 0,-4 0 354 0 0,-1 0-1 0 0,1 0 1 0 0,0 1 0 0 0,0 0 0 0 0,0 0 0 0 0,0 0 0 0 0,0 0-1 0 0,1 1 1 0 0,-1 0 0 0 0,-1 0-354 0 0,-10 7 406 0 0,1 0 1 0 0,-1 1-1 0 0,2 1 0 0 0,0 0 1 0 0,0 1-1 0 0,1 1 0 0 0,0 0 0 0 0,1 1 1 0 0,-10 13-407 0 0,-15 28-4 0 0,1 1 1 0 0,0 8 3 0 0,-1 1 119 0 0,18-33-140 0 0,-4 7 26 0 0,-1-2 0 0 0,-16 19-5 0 0,32-46-20 0 0,0 0 0 0 0,-1-1 1 0 0,0 0-1 0 0,0-1 0 0 0,-1 0 0 0 0,0 0 0 0 0,-1-1 1 0 0,1 0-1 0 0,-2-1 0 0 0,1-1 0 0 0,-2 1 20 0 0,10-5-135 0 0,1 1-1 0 0,-1-1 0 0 0,0-1 0 0 0,1 1 0 0 0,-1 0 1 0 0,0-1-1 0 0,0 1 0 0 0,1-1 0 0 0,-1 0 0 0 0,0 0 1 0 0,0 0-1 0 0,0 0 0 0 0,0-1 0 0 0,1 1 0 0 0,-1-1 1 0 0,0 0-1 0 0,0 1 0 0 0,1-1 0 0 0,-1 0 0 0 0,1-1 1 0 0,-1 1-1 0 0,1 0 0 0 0,-1-1 0 0 0,1 1 0 0 0,-1-1 136 0 0,1-1-362 0 0,0 1 0 0 0,0-1 0 0 0,0 0 1 0 0,0 0-1 0 0,0 0 0 0 0,1 0 0 0 0,-1 0 0 0 0,1 0 0 0 0,0 0 0 0 0,0-1 0 0 0,0 1 0 0 0,0 0 0 0 0,1-1 0 0 0,-1 1 0 0 0,1-1 0 0 0,0 1 0 0 0,0 0 0 0 0,0-1 0 0 0,0 1 0 0 0,1-3 362 0 0,1-5-1005 0 0,0-1 1 0 0,1 1-1 0 0,0-1 1 0 0,0 1-1 0 0,5-8 1005 0 0,14-25-2027 0 0</inkml:trace>
  <inkml:trace contextRef="#ctx0" brushRef="#br0" timeOffset="1216.966">2911 382 2016 0 0,'-4'5'1029'0'0,"0"0"0"0"0,-1-1-1 0 0,1 0 1 0 0,-1 0 0 0 0,1 0-1 0 0,-1 0 1 0 0,-2 0-1029 0 0,-9 5 1587 0 0,-1 0 0 0 0,0-1-1 0 0,-3 0-1586 0 0,-26 13 1755 0 0,42-20-1624 0 0,-84 48 2901 0 0,78-42-2785 0 0,0 0 1 0 0,0 0-1 0 0,1 0 0 0 0,0 1 1 0 0,1 1-1 0 0,0 0 1 0 0,-3 3-248 0 0,10-11 7 0 0,0 0 0 0 0,0 1 0 0 0,0-1 0 0 0,0 0 1 0 0,1 0-1 0 0,-1 1 0 0 0,0-1 0 0 0,1 0 0 0 0,-1 1 1 0 0,1-1-1 0 0,-1 0 0 0 0,1 1 0 0 0,0-1 0 0 0,-1 1 0 0 0,1-1 1 0 0,0 1-1 0 0,0-1 0 0 0,0 1 0 0 0,0-1 0 0 0,0 1 1 0 0,0-1-1 0 0,1 1 0 0 0,-1-1 0 0 0,0 1 0 0 0,1-1 1 0 0,-1 0-1 0 0,1 1 0 0 0,0-1 0 0 0,-1 1 0 0 0,1-1 1 0 0,0 0-1 0 0,0 0 0 0 0,0 0 0 0 0,0 1 0 0 0,0-1 1 0 0,0 0-1 0 0,0 0 0 0 0,0 0 0 0 0,0 0 0 0 0,0-1 1 0 0,1 1-1 0 0,-1 0 0 0 0,0 0 0 0 0,1-1 0 0 0,0 1-7 0 0,5 2 0 0 0,1 0 0 0 0,-1 0 0 0 0,1-1 0 0 0,0 1 1 0 0,0-2-1 0 0,0 1 0 0 0,6-1 0 0 0,10-1-208 0 0,0-1 1 0 0,0-1 0 0 0,0-1-1 0 0,0-1 1 0 0,-1-1-1 0 0,14-5 208 0 0,-17 4-687 0 0,-1-1 0 0 0,1 0-1 0 0,-2-2 1 0 0,1 0 0 0 0,11-8 687 0 0,-20 11-462 0 0,-2 0 0 0 0,1-1 0 0 0,-1 0 0 0 0,0 0 0 0 0,0-1 0 0 0,-1 0 0 0 0,0 0 0 0 0,0-1 0 0 0,-1 0 0 0 0,4-7 462 0 0,-8 12-6 0 0,0 0-1 0 0,-1-1 0 0 0,0 0 1 0 0,0 1-1 0 0,0-1 0 0 0,0 0 1 0 0,-1 1-1 0 0,0-1 0 0 0,0 0 0 0 0,0 0 1 0 0,-1 1-1 0 0,1-1 0 0 0,-1 0 1 0 0,0 0-1 0 0,-1 1 0 0 0,1-1 1 0 0,-1 1-1 0 0,1-1 0 0 0,-2 1 0 0 0,1 0 1 0 0,0 0-1 0 0,-1 0 0 0 0,0 0 1 0 0,1 0-1 0 0,-4-3 7 0 0,2 3 146 0 0,1 0 0 0 0,-1-1 0 0 0,0 1 0 0 0,0 1 0 0 0,-1-1 0 0 0,1 1 1 0 0,-1-1-1 0 0,1 1 0 0 0,-1 0 0 0 0,0 1 0 0 0,0-1 0 0 0,-1 1 0 0 0,1 0 0 0 0,0 1 0 0 0,-1-1 0 0 0,1 1 0 0 0,-1 0 0 0 0,1 0 1 0 0,-1 1-1 0 0,1-1 0 0 0,-5 2-146 0 0,10-2-16 0 0,0 1 0 0 0,-1 0 0 0 0,1 0 0 0 0,0 0 0 0 0,0 0 0 0 0,0 0 0 0 0,-1 0 1 0 0,1 0-1 0 0,0 0 0 0 0,0 0 0 0 0,-1 0 0 0 0,1 1 0 0 0,0-1 0 0 0,0 0 0 0 0,0 0 0 0 0,-1 0 1 0 0,1 0-1 0 0,0 0 0 0 0,0 0 0 0 0,0 0 0 0 0,0 0 0 0 0,-1 1 0 0 0,1-1 0 0 0,0 0 0 0 0,0 0 1 0 0,0 0-1 0 0,0 0 0 0 0,0 1 0 0 0,-1-1 0 0 0,1 0 0 0 0,0 0 0 0 0,0 0 0 0 0,0 1 0 0 0,0-1 1 0 0,0 0-1 0 0,0 0 0 0 0,0 0 0 0 0,0 1 0 0 0,0-1 0 0 0,0 0 16 0 0,7 8-1004 0 0,12 3-1535 0 0,45 10-4625 0 0,-35-11 5140 0 0</inkml:trace>
  <inkml:trace contextRef="#ctx0" brushRef="#br0" timeOffset="1514.712">3260 468 44 0 0,'0'1'320'0'0,"0"1"0"0"0,-1-1 1 0 0,1 0-1 0 0,0 1 0 0 0,-1-1 0 0 0,1 0 1 0 0,-1 1-1 0 0,0-1 0 0 0,1 0 0 0 0,-1 0 0 0 0,0 0 1 0 0,0 0-1 0 0,1 0 0 0 0,-1 0 0 0 0,0 0 1 0 0,0 0-1 0 0,0 0 0 0 0,0 0 0 0 0,-1 0 0 0 0,1 0 1 0 0,0-1-1 0 0,0 1 0 0 0,0 0 0 0 0,-1-1 1 0 0,1 1-1 0 0,0-1 0 0 0,-1 0 0 0 0,1 1 0 0 0,0-1 1 0 0,-1 0-1 0 0,1 0 0 0 0,0 0 0 0 0,-1 0 1 0 0,1 0-1 0 0,0 0 0 0 0,-1 0 0 0 0,1 0 0 0 0,-1-1 1 0 0,1 1-1 0 0,0 0 0 0 0,0-1 0 0 0,-1 1 1 0 0,1-1-1 0 0,0 0 0 0 0,0 1 0 0 0,-1-1 0 0 0,1 0 1 0 0,0 0-1 0 0,0 1 0 0 0,0-1 0 0 0,0 0 1 0 0,0-1-321 0 0,0 1 103 0 0,1 1 1 0 0,-1-1 0 0 0,1 0 0 0 0,-1 1 0 0 0,1-1 0 0 0,-1 0 0 0 0,1 0 0 0 0,0 1 0 0 0,0-1 0 0 0,-1 0 0 0 0,1 0-1 0 0,0 1 1 0 0,0-1 0 0 0,0 0 0 0 0,0 0 0 0 0,0 0 0 0 0,0 1 0 0 0,0-1 0 0 0,0 0 0 0 0,0 0 0 0 0,0 0 0 0 0,0 1 0 0 0,0-1-1 0 0,1 0 1 0 0,-1 0-104 0 0,15-21 890 0 0,-7 14-836 0 0,0 1-1 0 0,1 0 0 0 0,0 0 0 0 0,3 0-53 0 0,28-17-15 0 0,1 2 1 0 0,0 1-1 0 0,2 3 0 0 0,0 1 1 0 0,1 3-1 0 0,1 1 0 0 0,9 0 15 0 0,-46 12-25 0 0,0 0 1 0 0,1 0-1 0 0,-1 1 0 0 0,0 0 0 0 0,0 1 0 0 0,0-1 0 0 0,1 2 1 0 0,4 0 24 0 0,-11-1-9 0 0,0-1 0 0 0,-1 1 0 0 0,1-1 0 0 0,-1 1 0 0 0,1-1 1 0 0,-1 1-1 0 0,0 0 0 0 0,1-1 0 0 0,-1 1 0 0 0,0 0 1 0 0,1 0-1 0 0,-1 0 0 0 0,0 0 0 0 0,0 0 0 0 0,0 1 0 0 0,0-1 1 0 0,0 0-1 0 0,0 0 0 0 0,0 1 0 0 0,0-1 0 0 0,0 1 0 0 0,-1-1 1 0 0,1 1-1 0 0,-1-1 0 0 0,1 1 0 0 0,-1-1 0 0 0,1 1 0 0 0,-1-1 1 0 0,0 1-1 0 0,0-1 0 0 0,0 1 0 0 0,0 0 0 0 0,0-1 0 0 0,0 1 1 0 0,0-1-1 0 0,-1 1 0 0 0,1-1 0 0 0,0 1 0 0 0,-1-1 0 0 0,1 1 1 0 0,-1-1-1 0 0,0 1 0 0 0,1-1 0 0 0,-1 1 0 0 0,0-1 0 0 0,0 1 9 0 0,-9 14 8 0 0,0-1-1 0 0,-1 0 1 0 0,0 0-1 0 0,-1-1 1 0 0,-1 0-1 0 0,0-1 1 0 0,-8 5-8 0 0,6-5-687 0 0,0 1 1 0 0,1 1-1 0 0,1 1 1 0 0,0-1-1 0 0,1 2 0 0 0,1 0 687 0 0,7-4-3452 0 0,12-11 20 0 0,20-12-1336 0 0,-23 7 4367 0 0,22-8-1767 0 0</inkml:trace>
  <inkml:trace contextRef="#ctx0" brushRef="#br0" timeOffset="1821.606">3992 374 1752 0 0,'-15'2'6055'0'0,"-7"4"-2210"0"0,2 1-1524 0 0,-8 1-1567 0 0,1 2 0 0 0,0 0 1 0 0,1 2-1 0 0,0 1 0 0 0,1 1 1 0 0,1 1-1 0 0,-6 5-754 0 0,24-15 56 0 0,-1 0 0 0 0,1 0-1 0 0,0 1 1 0 0,0 0 0 0 0,1 0 0 0 0,0 1-1 0 0,-1 1-55 0 0,5-7 2 0 0,0 0-1 0 0,0 0 1 0 0,1 0 0 0 0,-1 0-1 0 0,1 0 1 0 0,-1 0-1 0 0,1 1 1 0 0,-1-1-1 0 0,1 0 1 0 0,0 0-1 0 0,-1 1 1 0 0,1-1-1 0 0,0 0 1 0 0,0 1-1 0 0,0-1 1 0 0,0 0 0 0 0,0 1-1 0 0,0-1 1 0 0,0 0-1 0 0,1 0 1 0 0,-1 1-1 0 0,0-1 1 0 0,1 0-1 0 0,-1 0 1 0 0,1 1-1 0 0,-1-1 1 0 0,1 0-1 0 0,0 0 1 0 0,0 0-1 0 0,-1 0 1 0 0,1 0 0 0 0,0 0-1 0 0,0 0 1 0 0,0 0-1 0 0,0 0 1 0 0,0-1-1 0 0,0 1 1 0 0,0 0-1 0 0,0 0 1 0 0,0-1-1 0 0,1 1 1 0 0,-1-1-1 0 0,0 1 1 0 0,0-1 0 0 0,0 0-1 0 0,1 1 1 0 0,-1-1-1 0 0,1 0-1 0 0,6 3 0 0 0,1-1-1 0 0,-1-1 1 0 0,1 0-1 0 0,0 0 0 0 0,-1 0 1 0 0,1-1-1 0 0,0-1 1 0 0,-1 1-1 0 0,1-1 1 0 0,0-1-1 0 0,2 0 1 0 0,16-5-81 0 0,0-1 0 0 0,23-9 81 0 0,-34 11-389 0 0,-1-1-1 0 0,-1 0 1 0 0,0 0 0 0 0,0-2 0 0 0,0 1-1 0 0,-1-2 1 0 0,0 0 0 0 0,-1-1-1 0 0,0 0 1 0 0,-1 0 0 0 0,0-1-1 0 0,-1-1 1 0 0,1-1 389 0 0,-11 14-12 0 0,1-1 0 0 0,-1 0 0 0 0,1 0 0 0 0,-1 1 0 0 0,1-1 0 0 0,-1 0 0 0 0,0 0 0 0 0,1 1 0 0 0,-1-1 0 0 0,0 0 0 0 0,0 0 0 0 0,0 0 0 0 0,1 0 0 0 0,-1 0 0 0 0,0 1 0 0 0,0-1 1 0 0,0 0-1 0 0,0 0 0 0 0,-1-1 12 0 0,1 2-1 0 0,0 0 0 0 0,0-1 0 0 0,-1 1 0 0 0,1 0 0 0 0,0 0 1 0 0,-1-1-1 0 0,1 1 0 0 0,0 0 0 0 0,-1 0 0 0 0,1-1 0 0 0,-1 1 0 0 0,1 0 1 0 0,0 0-1 0 0,-1 0 0 0 0,1 0 0 0 0,-1 0 0 0 0,1 0 0 0 0,-1 0 1 0 0,1-1-1 0 0,0 1 0 0 0,-1 0 0 0 0,1 1 0 0 0,-1-1 0 0 0,1 0 1 0 0,-1 0-1 0 0,1 0 1 0 0,-4 1 13 0 0,0-1 1 0 0,1 1-1 0 0,-1 1 1 0 0,1-1-1 0 0,-1 0 1 0 0,1 1-1 0 0,0 0 1 0 0,-1 0-14 0 0,-9 6 40 0 0,1 1 0 0 0,0 1 0 0 0,1 0 0 0 0,-5 6-40 0 0,14-14-6 0 0,-1 1-1 0 0,0 0 1 0 0,1 0 0 0 0,-1 0-1 0 0,1 0 1 0 0,0 0 0 0 0,0 0-1 0 0,0 1 1 0 0,0-1 0 0 0,1 1-1 0 0,0-1 1 0 0,-1 1 0 0 0,1 0 0 0 0,1-1-1 0 0,-1 1 1 0 0,0 0 0 0 0,1 0-1 0 0,0 0 1 0 0,0 0 0 0 0,0 0 6 0 0,0-3-86 0 0,0 1 0 0 0,1-1 1 0 0,-1 0-1 0 0,0 0 0 0 0,1 0 0 0 0,-1 0 1 0 0,1 0-1 0 0,-1 0 0 0 0,1-1 1 0 0,-1 1-1 0 0,1 0 0 0 0,0 0 0 0 0,-1 0 1 0 0,1 0-1 0 0,0-1 0 0 0,0 1 1 0 0,0 0-1 0 0,-1-1 0 0 0,1 1 0 0 0,0 0 1 0 0,0-1-1 0 0,0 1 0 0 0,0-1 1 0 0,0 0-1 0 0,1 1 86 0 0,0-1-319 0 0,1 1-1 0 0,-1-1 1 0 0,1 0 0 0 0,0 0-1 0 0,-1 0 1 0 0,1 0 0 0 0,-1 0-1 0 0,1-1 1 0 0,-1 1 0 0 0,1-1 0 0 0,0 0 319 0 0,7-2-1268 0 0,-1-1 0 0 0,1 0 0 0 0,-1-1 0 0 0,0 0 0 0 0,1-1 1268 0 0,9-7-1710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45 728 0 0,'0'-1'132'0'0,"0"1"0"0"0,1 0-1 0 0,-1 0 1 0 0,0-1 0 0 0,0 1-1 0 0,0 0 1 0 0,0 0 0 0 0,0-1 0 0 0,0 1-1 0 0,0 0 1 0 0,0 0 0 0 0,0-1 0 0 0,0 1-1 0 0,0 0 1 0 0,0 0 0 0 0,0-1-1 0 0,0 1 1 0 0,0 0 0 0 0,0 0 0 0 0,0-1-1 0 0,0 1 1 0 0,0 0 0 0 0,-1 0 0 0 0,1-1-1 0 0,0 1 1 0 0,0 0 0 0 0,0 0-1 0 0,0-1 1 0 0,0 1 0 0 0,-1 0 0 0 0,1 0-1 0 0,0 0 1 0 0,0 0 0 0 0,0-1 0 0 0,-1 1-1 0 0,1 0 1 0 0,0 0 0 0 0,0 0-1 0 0,-1 0 1 0 0,1 0 0 0 0,0 0 0 0 0,0 0-1 0 0,-1 0 1 0 0,1-1 0 0 0,0 1 0 0 0,0 0-1 0 0,-1 0 1 0 0,1 0 0 0 0,0 0 0 0 0,0 0-1 0 0,-1 0 1 0 0,1 0 0 0 0,0 1-1 0 0,0-1 1 0 0,-1 0 0 0 0,1 0 0 0 0,0 0-1 0 0,0 0 1 0 0,-1 0 0 0 0,1 0 0 0 0,0 0-1 0 0,0 0 1 0 0,-1 1 0 0 0,1-1-1 0 0,0 0 1 0 0,0 0 0 0 0,0 0-132 0 0,0-1 567 0 0,1-1-1 0 0,0 0 1 0 0,0 1 0 0 0,0-1-1 0 0,0 0 1 0 0,0 1 0 0 0,0-1-1 0 0,0 1 1 0 0,1 0 0 0 0,-1-1-1 0 0,2 0-566 0 0,6-2 414 0 0,0 1-1 0 0,1 1 0 0 0,-1-1 0 0 0,1 2 0 0 0,-1-1 0 0 0,1 1 0 0 0,0 1 0 0 0,-1-1 0 0 0,1 2 0 0 0,4 0-413 0 0,20-1 229 0 0,63-2-649 0 0,70 8 420 0 0,-101 0-5584 0 0,43 12 5584 0 0,-99-17-1096 0 0,0 1 0 0 0,0 0 0 0 0,0 1 0 0 0,0 1 0 0 0,0-1 0 0 0,-1 1 1 0 0,0 1-1 0 0,1 0 0 0 0,-2 0 0 0 0,1 1 0 0 0,4 4 1096 0 0,0 6-1864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1488 0 0,'-39'21'6058'0'0,"26"-18"4534"0"0,75-5-6706 0 0,19-4-3886 0 0,133-24 244 0 0,-37 5-830 0 0,23 3-3398 0 0,100 2-10174 0 0,-231 19 11486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8 140 0 0,'0'0'205'0'0,"0"-1"0"0"0,0 1-1 0 0,-1 0 1 0 0,1-1 0 0 0,0 1 0 0 0,0-1 0 0 0,0 1 0 0 0,-1 0-1 0 0,1-1 1 0 0,0 1 0 0 0,-1 0 0 0 0,1 0 0 0 0,0-1-1 0 0,-1 1 1 0 0,1 0 0 0 0,0-1 0 0 0,-1 1 0 0 0,1 0-1 0 0,0 0 1 0 0,-1 0 0 0 0,1 0 0 0 0,-1-1 0 0 0,1 1 0 0 0,-1 0-1 0 0,1 0 1 0 0,0 0 0 0 0,-1 0 0 0 0,1 0 0 0 0,-1 0-1 0 0,1 0 1 0 0,-1 0 0 0 0,1 0 0 0 0,0 0 0 0 0,-1 0 0 0 0,1 0-1 0 0,-1 0 1 0 0,1 1-205 0 0,-18 2 2638 0 0,13 0-2339 0 0,0 1 0 0 0,1-1 0 0 0,-1 0 0 0 0,1 1 0 0 0,-1 0 0 0 0,1 0 0 0 0,0 1 0 0 0,0-1 0 0 0,1 1 0 0 0,-1-1 0 0 0,1 2-299 0 0,-33 61 1501 0 0,27-49-756 0 0,-5 14 144 0 0,1 0-1 0 0,1 1 0 0 0,2 1 0 0 0,1-1 0 0 0,-3 32-888 0 0,1 23-398 0 0,1 64 398 0 0,1-14-4249 0 0,-17 67-9727 0 0,19-171 12307 0 0</inkml:trace>
  <inkml:trace contextRef="#ctx0" brushRef="#br0" timeOffset="228.087">1 1151 652 0 0,'0'1'620'0'0,"0"0"1"0"0,0 1-1 0 0,0-1 0 0 0,0 0 0 0 0,0 0 1 0 0,1 0-1 0 0,-1 1 0 0 0,0-1 1 0 0,1 0-1 0 0,-1 0 0 0 0,1 0 0 0 0,-1 0 1 0 0,1 0-1 0 0,-1 0 0 0 0,1 0 1 0 0,0 0-1 0 0,0 0 0 0 0,-1 0 1 0 0,1 0-1 0 0,0-1 0 0 0,0 1 0 0 0,0 0 1 0 0,0 0-1 0 0,0-1 0 0 0,0 1 1 0 0,0-1-1 0 0,0 1 0 0 0,0-1 0 0 0,0 1 1 0 0,1-1-1 0 0,-1 0 0 0 0,0 1 1 0 0,0-1-1 0 0,0 0 0 0 0,0 0 0 0 0,1 0-620 0 0,17 5-2031 0 0,-3 1 1962 0 0,-1 1 1 0 0,0 0-1 0 0,3 3 69 0 0,13 7-2675 0 0,0-4-4585 0 0,-29-13 6622 0 0,0 1-1 0 0,0 0 1 0 0,0-1-1 0 0,1 0 1 0 0,-1 0-1 0 0,0 1 1 0 0,0-1-1 0 0,0-1 0 0 0,0 1 1 0 0,0 0-1 0 0,1 0 639 0 0,13-6-2682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600 863 1708 0 0,'-2'-2'402'0'0,"0"1"0"0"0,-1-1 1 0 0,1 0-1 0 0,0 1 0 0 0,0-1 0 0 0,0 0 0 0 0,0 0 0 0 0,1-1 0 0 0,-1 1 0 0 0,1 0 1 0 0,-1 0-1 0 0,1-1 0 0 0,0 1 0 0 0,0-1 0 0 0,0 1 0 0 0,0-1 0 0 0,0 0 1 0 0,0 1-1 0 0,1-1 0 0 0,-1 0 0 0 0,1 1 0 0 0,0-1 0 0 0,0 0 0 0 0,0 0-402 0 0,1 0 97 0 0,0 1-1 0 0,0-1 0 0 0,0 1 1 0 0,0 0-1 0 0,0-1 1 0 0,1 1-1 0 0,-1 0 0 0 0,1 0 1 0 0,0 0-1 0 0,-1 0 0 0 0,1 0 1 0 0,0 0-1 0 0,0 1 1 0 0,0-1-1 0 0,0 1 0 0 0,1-1 1 0 0,-1 1-1 0 0,0 0 0 0 0,1 0 1 0 0,-1 0-1 0 0,1 0 0 0 0,-1 0 1 0 0,1 0-1 0 0,-1 1 1 0 0,3-1-97 0 0,32-7 576 0 0,0 1 0 0 0,0 3 0 0 0,1 0 0 0 0,22 3-576 0 0,152 10-1925 0 0,-155-5 134 0 0,-43-3 277 0 0,0-1 0 0 0,0 0-1 0 0,0-1 1 0 0,0 0 0 0 0,-1-1 0 0 0,1-1-1 0 0,4-1 1515 0 0,5-4-1685 0 0</inkml:trace>
  <inkml:trace contextRef="#ctx0" brushRef="#br0" timeOffset="516.776">1837 284 152 0 0,'-18'-7'3279'0'0,"-6"-2"844"0"0,-2 1-1 0 0,-19-4-4122 0 0,38 11 222 0 0,0-1 0 0 0,0 1 0 0 0,0 1 0 0 0,0 0-1 0 0,1 0 1 0 0,-1 0 0 0 0,0 1 0 0 0,0 0 0 0 0,0 0 0 0 0,0 0-1 0 0,1 1 1 0 0,-1 0 0 0 0,0 1-222 0 0,11-1 148 0 0,0-1 0 0 0,0 1 1 0 0,0-1-1 0 0,1 1 0 0 0,-1-1 0 0 0,0-1 0 0 0,2 1-148 0 0,110 12 112 0 0,60 9-79 0 0,-147-17-33 0 0,-1 1 0 0 0,0 2 0 0 0,-1 1 0 0 0,0 1-1 0 0,0 1 1 0 0,-23-9 0 0 0,-1-1-1 0 0,0 1 0 0 0,0 0 0 0 0,0 0 0 0 0,0 0 0 0 0,0 0 1 0 0,0 0-1 0 0,0 1 0 0 0,-1-1 0 0 0,1 1 0 0 0,-1 0 0 0 0,0 0 1 0 0,0 0-1 0 0,0 0 0 0 0,1 3 1 0 0,-2-4 0 0 0,0 0-1 0 0,-1 0 1 0 0,1 0 0 0 0,-1 1-1 0 0,0-1 1 0 0,0 0 0 0 0,0 1 0 0 0,0-1-1 0 0,0 0 1 0 0,0 1 0 0 0,-1-1 0 0 0,1 0-1 0 0,-1 0 1 0 0,0 1 0 0 0,1-1 0 0 0,-1 0-1 0 0,0 0 1 0 0,0 0 0 0 0,0 0-1 0 0,-1 0 1 0 0,1 0 0 0 0,0 0 0 0 0,-1-1-1 0 0,1 1 1 0 0,-2 0 0 0 0,-9 11-2 0 0,0-1-1 0 0,-1-1 1 0 0,-1 0-1 0 0,0-1 1 0 0,0 0-1 0 0,-1-2 1 0 0,-12 6 2 0 0,-29 12 830 0 0,-30 8-830 0 0,55-22 633 0 0,-71 26 2591 0 0,119-35-2956 0 0,14-3-255 0 0,-16-1-9 0 0,22 0-6 0 0,1 0 1 0 0,-1 3 0 0 0,8 2 1 0 0,-36-4-3 0 0,-1 2-1 0 0,1-1 1 0 0,0 1-1 0 0,-1 1 1 0 0,1-1-1 0 0,-1 1 1 0 0,0 1-1 0 0,0-1 1 0 0,0 2-1 0 0,-1-1 1 0 0,1 1-1 0 0,-1 0 1 0 0,0 0-1 0 0,0 1 1 0 0,-1 0-1 0 0,2 2 4 0 0,-6-5-1 0 0,0 1 1 0 0,0-1-1 0 0,0 1 0 0 0,0 0 0 0 0,-1-1 1 0 0,1 1-1 0 0,-1 0 0 0 0,0 0 0 0 0,0 0 0 0 0,0 0 1 0 0,-1 0-1 0 0,0 0 0 0 0,0 0 0 0 0,0 0 1 0 0,0 0-1 0 0,0 0 0 0 0,-1 0 0 0 0,1 0 1 0 0,-1 0-1 0 0,0 0 0 0 0,-1 0 0 0 0,1 0 0 0 0,-1 0 1 0 0,1-1-1 0 0,-1 1 0 0 0,0 0 0 0 0,-1-1 1 0 0,0 1 0 0 0,-6 11 2 0 0,-2-1-1 0 0,0 0 1 0 0,-1 0 0 0 0,0-2 0 0 0,-12 11-2 0 0,-10 7 25 0 0,-1-2 0 0 0,-38 23-25 0 0,58-41-48 0 0,-1-1-1 0 0,0-1 1 0 0,-1 0 0 0 0,1-1-1 0 0,-1-1 1 0 0,-1 0 0 0 0,1-2 0 0 0,-16 3 48 0 0,29-6-367 0 0,-1-1 1 0 0,1 0 0 0 0,-1 1-1 0 0,1-2 1 0 0,0 1 0 0 0,-1 0-1 0 0,1-1 1 0 0,-1 0 0 0 0,1 0-1 0 0,0 0 1 0 0,-1-1 0 0 0,1 1-1 0 0,0-1 1 0 0,0 0 0 0 0,0 0-1 0 0,0 0 1 0 0,1-1 0 0 0,-1 0-1 0 0,-1-1 367 0 0,0-1-835 0 0,1 0-1 0 0,-1 0 0 0 0,1-1 1 0 0,1 0-1 0 0,-1 0 0 0 0,1 0 0 0 0,0 0 1 0 0,0 0-1 0 0,1-1 0 0 0,0 1 0 0 0,0-1 1 0 0,0-4 835 0 0,-6-32-2364 0 0</inkml:trace>
  <inkml:trace contextRef="#ctx0" brushRef="#br0" timeOffset="922.392">2315 1 408 0 0,'47'28'8368'0'0,"-10"-6"-3677"0"0,-1 2-3601 0 0,77 52-443 0 0,-58-41-546 0 0,-2 2 0 0 0,4 7-101 0 0,-41-31 7 0 0,-1 2 0 0 0,0 0 1 0 0,-1 1-1 0 0,0 0 1 0 0,-2 1-1 0 0,0 0 0 0 0,0 1 1 0 0,3 9-8 0 0,-5-5-18 0 0,-1-1 1 0 0,-1 2 0 0 0,-1-1 0 0 0,-1 1-1 0 0,-1 0 1 0 0,0 0 0 0 0,-2 0-1 0 0,-1 1 1 0 0,-1-1 0 0 0,-1 1-1 0 0,-2 12 18 0 0,-1-6 54 0 0,-2 0 0 0 0,-1-1-1 0 0,-2 1 1 0 0,0-1-1 0 0,-2-1 1 0 0,-1 0 0 0 0,-2 0-1 0 0,-9 16-53 0 0,1-9-285 0 0,-2 0 0 0 0,-1-2 0 0 0,-1 0 0 0 0,-2-2 0 0 0,-1-1 0 0 0,-1-1 0 0 0,-2-1 0 0 0,0-2 0 0 0,-2-1 0 0 0,-1-1 0 0 0,-1-3 0 0 0,-1 0 0 0 0,-13 3 285 0 0,19-11-1293 0 0,-1-1-1 0 0,-1-2 0 0 0,0-1 0 0 0,-1-2 0 0 0,1 0 0 0 0,-1-3 0 0 0,-10 0 1294 0 0,-26-1-1901 0 0</inkml:trace>
  <inkml:trace contextRef="#ctx0" brushRef="#br0" timeOffset="1329.934">505 114 884 0 0,'-26'16'1038'0'0,"1"1"0"0"0,1 2 0 0 0,1 0 0 0 0,1 1 0 0 0,0 1-1 0 0,2 2 1 0 0,0 0 0 0 0,2 0 0 0 0,-11 19-1038 0 0,-18 35 2524 0 0,3 2 0 0 0,-18 49-2524 0 0,38-77 960 0 0,2 1-1 0 0,2 1 0 0 0,2 0 1 0 0,3 2-1 0 0,-2 23-959 0 0,14-58 92 0 0,0 1-1 0 0,2 0 1 0 0,1 0-1 0 0,1 0 1 0 0,0 0 0 0 0,2 0-1 0 0,2 8-91 0 0,-2-14-3 0 0,2 0 1 0 0,-1-1-1 0 0,2 1 0 0 0,0-1 0 0 0,1-1 0 0 0,0 1 1 0 0,1-1-1 0 0,0 0 0 0 0,1-1 0 0 0,9 10 3 0 0,1-4-134 0 0,0 0 0 0 0,1-2 1 0 0,0 0-1 0 0,1-1 0 0 0,1-1 0 0 0,1-1 0 0 0,0-1 0 0 0,0-1 0 0 0,1-1 1 0 0,0-1-1 0 0,1-1 0 0 0,17 2 134 0 0,20 3-2825 0 0,1-2 0 0 0,0-4 0 0 0,0-2 0 0 0,40-3 2825 0 0,-21-4-5990 0 0,24-5 5990 0 0,-13-5-1727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29 756 0 0,'-82'-12'4350'0'0,"49"5"-3506"0"0,-1 3 0 0 0,1 1 0 0 0,0 1 0 0 0,-1 2 0 0 0,-2 1-844 0 0,8 2 226 0 0,-1 2 1 0 0,1 0-1 0 0,-1 2 0 0 0,2 1 0 0 0,-1 2 0 0 0,1 0 1 0 0,-7 6-227 0 0,22-11 50 0 0,0 1 0 0 0,1 1 0 0 0,0 0 0 0 0,0 1 0 0 0,0 0 0 0 0,1 0 0 0 0,1 1 0 0 0,-1 1 0 0 0,1 0 0 0 0,1 0 0 0 0,0 0 0 0 0,0 1 0 0 0,1 0 0 0 0,1 1 0 0 0,0 0 0 0 0,0 0 0 0 0,1 0-50 0 0,3-7 4 0 0,1 0-1 0 0,-1-1 0 0 0,1 1 0 0 0,0 0 0 0 0,0 0 1 0 0,1 0-1 0 0,0-1 0 0 0,0 1 0 0 0,0 0 0 0 0,0 0 1 0 0,1 0-1 0 0,-1 0 0 0 0,1 0 0 0 0,1-1 1 0 0,-1 1-1 0 0,1 0 0 0 0,-1-1 0 0 0,1 1 0 0 0,1-1 1 0 0,-1 0-1 0 0,0 1 0 0 0,1-1 0 0 0,0 0 0 0 0,0-1 1 0 0,0 1-1 0 0,1 0 0 0 0,-1-1 0 0 0,2 1-3 0 0,7 5 4 0 0,0-1-1 0 0,0-1 0 0 0,0 0 1 0 0,1-1-1 0 0,0 0 0 0 0,0-1 1 0 0,1 0-1 0 0,0-1 0 0 0,2 0-3 0 0,-5-1 0 0 0,7 1-1 0 0,-1 0-1 0 0,1 2 1 0 0,-1 0 0 0 0,0 1-1 0 0,-1 1 1 0 0,4 2 1 0 0,-18-8 0 0 0,1-1-1 0 0,0 1 1 0 0,-1 0 0 0 0,1 0 0 0 0,-1 0 0 0 0,1 0-1 0 0,-1 1 1 0 0,0-1 0 0 0,0 1 0 0 0,0-1 0 0 0,0 1 0 0 0,-1 0-1 0 0,1-1 1 0 0,-1 1 0 0 0,1 0 0 0 0,-1 0 0 0 0,0 0 0 0 0,0 0-1 0 0,0 0 1 0 0,-1 1 0 0 0,1-1 0 0 0,-1 0 0 0 0,0 0-1 0 0,1 0 1 0 0,-2 1 0 0 0,1-1 0 0 0,0 0 0 0 0,-1 0 0 0 0,1 0-1 0 0,-1 0 1 0 0,0 1 0 0 0,0-1 0 0 0,0 0 0 0 0,0 0-1 0 0,-1-1 1 0 0,1 1 0 0 0,-3 3 0 0 0,-4 8 2 0 0,-2 0 0 0 0,0-1 0 0 0,-1 0 0 0 0,0-1 1 0 0,-1 0-1 0 0,0 0 0 0 0,-1-1 0 0 0,0-1 0 0 0,0 0 0 0 0,-10 3-2 0 0,-30 19 14 0 0,-2-3-1 0 0,-10 1-13 0 0,-31 12 0 0 0,-1-5 0 0 0,-21 2 0 0 0,126-42-288 0 0,-1-1 0 0 0,0 1-1 0 0,0-1 1 0 0,0-1 0 0 0,-1 1-1 0 0,3-3 289 0 0,15-10-1098 0 0,159-100-6501 0 0,-127 82 6225 0 0</inkml:trace>
  <inkml:trace contextRef="#ctx0" brushRef="#br0" timeOffset="331.792">1062 243 44 0 0,'8'-3'1085'0'0,"27"-8"2292"0"0,-12 2 3771 0 0,-31 18-3648 0 0,-4 15-2953 0 0,3-7-439 0 0,0-5-26 0 0,2 0-1 0 0,-1 0 0 0 0,1 1 0 0 0,1 0 0 0 0,0 1 0 0 0,1-1 0 0 0,-1 8-81 0 0,5-17 37 0 0,0-1 0 0 0,0 1 0 0 0,1-1 0 0 0,-1 1 0 0 0,1 0 0 0 0,0 0 0 0 0,0-1 0 0 0,0 1 0 0 0,1 0 0 0 0,-1-1 0 0 0,1 1 0 0 0,0-1 0 0 0,0 1 0 0 0,0-1 0 0 0,0 1 0 0 0,1-1-1 0 0,0 1 1 0 0,-1-1 0 0 0,1 0 0 0 0,0 0 0 0 0,1 0 0 0 0,-1 0 0 0 0,0 0 0 0 0,1-1 0 0 0,-1 1 0 0 0,1-1 0 0 0,0 1 0 0 0,0-1 0 0 0,0 0 0 0 0,0 0 0 0 0,2 0-37 0 0,6 3 7 0 0,1 0 0 0 0,-1-1 0 0 0,1 0 1 0 0,0-1-1 0 0,0-1 0 0 0,0 0 0 0 0,0 0 0 0 0,0-1 0 0 0,1-1 0 0 0,-1 0 0 0 0,0-1 1 0 0,0 0-1 0 0,3-1-7 0 0,6-1-12 0 0,-1-2 1 0 0,0 1 0 0 0,0-2-1 0 0,-1-1 1 0 0,1 0 0 0 0,-2-2-1 0 0,10-5 12 0 0,-25 13-46 0 0,-1 0 1 0 0,1-1-1 0 0,-1 1 0 0 0,0-1 0 0 0,1 0 0 0 0,-1 0 1 0 0,0 0-1 0 0,0 0 0 0 0,0 0 0 0 0,0 0 0 0 0,0-1 1 0 0,-1 1-1 0 0,1-1 0 0 0,-1 1 0 0 0,1-1 0 0 0,-1 1 1 0 0,0-1 45 0 0,-1 1-82 0 0,1 0 0 0 0,-1 0 0 0 0,0 0 0 0 0,0 0 1 0 0,0-1-1 0 0,0 1 0 0 0,0 0 0 0 0,-1 0 0 0 0,1 0 0 0 0,0 0 1 0 0,-1 0-1 0 0,0 0 0 0 0,1 0 0 0 0,-1 1 0 0 0,0-1 0 0 0,0 0 1 0 0,0 0-1 0 0,-1-1 82 0 0,-3-3-134 0 0,0 0 1 0 0,-1 0 0 0 0,1 1-1 0 0,-1-1 1 0 0,0 1-1 0 0,-1 1 1 0 0,1-1-1 0 0,-1 1 1 0 0,0 0 0 0 0,0 0-1 0 0,-1 1 134 0 0,-7-3-8 0 0,0 0 0 0 0,-1 1-1 0 0,0 0 1 0 0,0 2-1 0 0,0 0 1 0 0,-1 0 0 0 0,-8 1 8 0 0,17 2-22 0 0,0 0 0 0 0,-1 0 1 0 0,1 0-1 0 0,0 1 0 0 0,-1 1 1 0 0,1-1-1 0 0,0 1 0 0 0,0 1 0 0 0,0-1 1 0 0,0 1-1 0 0,0 1 0 0 0,1-1 1 0 0,-1 1-1 0 0,1 1 0 0 0,-4 2 22 0 0,10-6-85 0 0,0 0-1 0 0,0 0 1 0 0,0 0-1 0 0,0 0 1 0 0,0 0 0 0 0,0 0-1 0 0,0 0 1 0 0,0 1-1 0 0,0-1 1 0 0,0 0-1 0 0,0 1 1 0 0,1-1 0 0 0,-1 0-1 0 0,1 1 1 0 0,-1-1-1 0 0,1 1 86 0 0,0-1-159 0 0,0 0 0 0 0,0 0 0 0 0,0-1 0 0 0,0 1-1 0 0,0 0 1 0 0,0-1 0 0 0,0 1 0 0 0,1 0 0 0 0,-1 0 0 0 0,0-1-1 0 0,0 1 1 0 0,1 0 0 0 0,-1-1 0 0 0,1 1 0 0 0,-1 0 0 0 0,1-1-1 0 0,-1 1 1 0 0,1-1 0 0 0,-1 1 0 0 0,1-1 0 0 0,-1 1 0 0 0,1 0 159 0 0,3 1-620 0 0,0 0 0 0 0,0 0 1 0 0,0 0-1 0 0,0-1 0 0 0,1 1 1 0 0,-1-1-1 0 0,0 0 0 0 0,0 0 1 0 0,4 0 619 0 0,23 2-1944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3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0 2140 0 0,'5'6'668'0'0,"-1"-1"112"0"0,1 0 0 0 0,-1 1 0 0 0,0 0 0 0 0,0 0 0 0 0,-1 0 0 0 0,0 0 0 0 0,0 0 0 0 0,0 1 0 0 0,-1-1 0 0 0,0 1 0 0 0,0 0 0 0 0,0 3-780 0 0,1 7 226 0 0,-1 0 0 0 0,-1 0 0 0 0,-1 1 0 0 0,0-1-1 0 0,-2 12-225 0 0,1-23-156 0 0,-1-1-1 0 0,1 1 0 0 0,-1 0 1 0 0,0-1-1 0 0,0 0 0 0 0,0 1 1 0 0,-1-1-1 0 0,0 0 0 0 0,0 0 0 0 0,0-1 1 0 0,-1 1-1 0 0,0 0 0 0 0,0-1 1 0 0,0 0-1 0 0,0 0 0 0 0,0 0 1 0 0,-1-1-1 0 0,-4 3 157 0 0,3-2-558 0 0,1 0 0 0 0,-1 0 0 0 0,0-1 0 0 0,0 0 1 0 0,0-1-1 0 0,0 1 0 0 0,-1-1 0 0 0,1 0 0 0 0,-1 0 0 0 0,1-1 0 0 0,-1 0 0 0 0,1 0 1 0 0,-1-1-1 0 0,0 0 0 0 0,0 0 558 0 0,-6-4-1509 0 0</inkml:trace>
  <inkml:trace contextRef="#ctx0" brushRef="#br0" timeOffset="282.894">392 0 180 0 0,'4'17'2611'0'0,"-1"0"1"0"0,-1 0-1 0 0,0 0 0 0 0,-1 0 1 0 0,-1 0-1 0 0,-1 7-2611 0 0,-1-8 833 0 0,0 0 0 0 0,-1 0 0 0 0,0 0 0 0 0,-1-1 1 0 0,-1 1-1 0 0,-5 10-833 0 0,4-14-347 0 0,0 0 1 0 0,-1 0 0 0 0,0-1 0 0 0,0 1 0 0 0,-2-2-1 0 0,1 1 1 0 0,-1-1 0 0 0,-2 0 346 0 0,2-1-895 0 0,0-1 0 0 0,-1-1 0 0 0,0 0 1 0 0,-1 0-1 0 0,1-1 0 0 0,-1 0 0 0 0,0-1 0 0 0,-1 0 1 0 0,-3 0 894 0 0,-3 1-2293 0 0,0-1 0 0 0,-1-1 0 0 0,-4 0 2293 0 0,-18-1-2453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3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110 386 856 0 0,'-15'8'8092'0'0,"2"-2"-5515"0"0,8-1-2273 0 0,0-1 0 0 0,1 1 0 0 0,-1 1 0 0 0,1-1 0 0 0,1 0 0 0 0,-1 1 0 0 0,1 0 0 0 0,0 0 0 0 0,0 0 0 0 0,1 0 0 0 0,-2 6-304 0 0,-18 72 618 0 0,17-64-689 0 0,2 0 0 0 0,0 0 0 0 0,1 1-1 0 0,1-1 1 0 0,1 1 0 0 0,0-1 0 0 0,2 1-1 0 0,1-1 1 0 0,0 0 0 0 0,1 0 0 0 0,2 0-1 0 0,0-1 1 0 0,1 1 0 0 0,0-1-1 0 0,2-1 1 0 0,0 1 0 0 0,7 7 71 0 0,-13-20-341 0 0,29 39-3674 0 0,-29-40 2986 0 0,1-1 0 0 0,0 0 0 0 0,0 0 0 0 0,1 0 0 0 0,-1-1 0 0 0,1 1 0 0 0,0-1 0 0 0,2 1 1029 0 0,3 1-1644 0 0</inkml:trace>
  <inkml:trace contextRef="#ctx0" brushRef="#br0" timeOffset="319.124">255 969 280 0 0,'2'-1'465'0'0,"0"1"0"0"0,0-1 0 0 0,0 0 0 0 0,0 0 1 0 0,-1 0-1 0 0,1 0 0 0 0,0 0 0 0 0,0 0 0 0 0,-1-1 0 0 0,1 1 0 0 0,-1 0 0 0 0,1-1 0 0 0,-1 0 0 0 0,1 1 0 0 0,-1-1 1 0 0,0 0-1 0 0,1-1-465 0 0,18-39 3863 0 0,-5 11-3363 0 0,11-10-422 0 0,1 0 1 0 0,3 2-1 0 0,1 2 0 0 0,4-2-78 0 0,-16 19-2 0 0,0 2 0 0 0,2 0 0 0 0,0 2-1 0 0,0 0 1 0 0,2 2 0 0 0,0 0-1 0 0,0 1 1 0 0,7-1 2 0 0,-24 11 0 0 0,-1 1-1 0 0,1 0 1 0 0,-1 1-1 0 0,1-1 1 0 0,0 1-1 0 0,0 0 1 0 0,-1 0-1 0 0,1 1 1 0 0,0 0-1 0 0,0 0 1 0 0,0 0-1 0 0,0 0 1 0 0,4 2 0 0 0,-7-1-1 0 0,0 0 1 0 0,-1 0-1 0 0,1 1 1 0 0,0-1 0 0 0,-1 1-1 0 0,1-1 1 0 0,0 1-1 0 0,-1 0 1 0 0,0 0-1 0 0,1 0 1 0 0,-1 0 0 0 0,0 0-1 0 0,0 1 1 0 0,0-1-1 0 0,-1 1 1 0 0,1-1 0 0 0,0 1-1 0 0,-1 0 1 0 0,0 0-1 0 0,0-1 1 0 0,0 1 0 0 0,0 0-1 0 0,0 0 1 0 0,0 0-1 0 0,-1 0 1 0 0,1 3 0 0 0,0 5-4 0 0,0 0 0 0 0,0 0 0 0 0,-1 0 1 0 0,-1 0-1 0 0,0 0 0 0 0,0 0 0 0 0,-1 0 0 0 0,-3 9 4 0 0,-6 14 31 0 0,-1 0 1 0 0,-3 2-32 0 0,5-13-133 0 0,1 0 1 0 0,1 0 0 0 0,1 1-1 0 0,1 0 1 0 0,2 1 132 0 0,3-24-87 0 0,1 0-1 0 0,0 0 1 0 0,-1 0 0 0 0,1 0 0 0 0,0 0-1 0 0,0 0 1 0 0,0 0 0 0 0,0 0 0 0 0,0 0-1 0 0,0 0 1 0 0,0 0 0 0 0,1 0 0 0 0,-1-1-1 0 0,0 1 1 0 0,0 0 0 0 0,1 0 0 0 0,-1 0 0 0 0,1 0-1 0 0,-1 0 1 0 0,1 0 0 0 0,-1-1 0 0 0,1 1-1 0 0,-1 0 1 0 0,1 0 0 0 0,0-1 0 0 0,-1 1-1 0 0,1 0 1 0 0,0-1 0 0 0,0 1 87 0 0,1 0-203 0 0,0-1 1 0 0,-1 0-1 0 0,1 0 0 0 0,0 0 0 0 0,-1 0 1 0 0,1 0-1 0 0,0 0 0 0 0,0 0 1 0 0,-1 0-1 0 0,1-1 0 0 0,0 1 1 0 0,-1-1-1 0 0,1 1 0 0 0,0-1 0 0 0,0 0 203 0 0,11-5-1546 0 0,0-1 0 0 0,-1 0 0 0 0,11-8 1546 0 0,-20 13-184 0 0,29-22-1273 0 0</inkml:trace>
  <inkml:trace contextRef="#ctx0" brushRef="#br0" timeOffset="534.949">1911 111 28 0 0,'1'0'142'0'0,"-1"-1"-1"0"0,0 0 1 0 0,0 1-1 0 0,0-1 1 0 0,0 0-1 0 0,0 1 1 0 0,0-1-1 0 0,0 0 1 0 0,0 0 0 0 0,0 1-1 0 0,-1-1 1 0 0,1 0-1 0 0,0 1 1 0 0,0-1-1 0 0,-1 0 1 0 0,1 1-1 0 0,0-1 1 0 0,-1 1-1 0 0,1-1 1 0 0,0 1 0 0 0,-1-1-1 0 0,1 0 1 0 0,-1 1-1 0 0,1-1 1 0 0,-1 1-1 0 0,1 0 1 0 0,-1-1-1 0 0,1 1 1 0 0,-1-1 0 0 0,0 1-1 0 0,1 0 1 0 0,-1-1-1 0 0,0 1 1 0 0,1 0-1 0 0,-1 0 1 0 0,0 0-1 0 0,1 0 1 0 0,-1-1 0 0 0,0 1-1 0 0,1 0 1 0 0,-1 0-1 0 0,0 0-141 0 0,-35-6 3211 0 0,24 7-2747 0 0,1 0 0 0 0,-1 0 0 0 0,0 1 0 0 0,1 1 1 0 0,-1 0-1 0 0,1 1 0 0 0,0 0 0 0 0,0 0 0 0 0,0 1 1 0 0,1 1-1 0 0,-1 0 0 0 0,-7 5-464 0 0,-14 13 1462 0 0,1 0-1 0 0,0 2 1 0 0,-2 6-1462 0 0,8-9 422 0 0,2 1 1 0 0,0 1-1 0 0,2 1 0 0 0,1 1 0 0 0,1 1 0 0 0,2 1 1 0 0,0 0-1 0 0,-1 7-422 0 0,12-22 9 0 0,0 1 0 0 0,1 0 0 0 0,1-1 0 0 0,0 1 0 0 0,1 1 0 0 0,1-1 0 0 0,0 0-1 0 0,1 1 1 0 0,1-1 0 0 0,0 1 0 0 0,1-1 0 0 0,1 1 0 0 0,0-1 0 0 0,1 0 0 0 0,1 0 0 0 0,1 0 0 0 0,0 0 0 0 0,5 10-9 0 0,23 32-450 0 0,-15-28-1550 0 0,-3-1-4015 0 0,-14-26 2343 0 0,-4-4-310 0 0,-1 0 2333 0 0,-1-1 593 0 0,-9-9-1466 0 0</inkml:trace>
  <inkml:trace contextRef="#ctx0" brushRef="#br0" timeOffset="733.492">1124 638 1332 0 0,'7'-4'8596'0'0,"0"-4"-3823"0"0,-6 6-4370 0 0,0 0 1 0 0,1 1-1 0 0,-1-1 0 0 0,1 0 0 0 0,-1 1 1 0 0,1 0-1 0 0,-1-1 0 0 0,1 1 0 0 0,0 0 0 0 0,-1 0 1 0 0,1 0-1 0 0,0 0 0 0 0,1 0-403 0 0,44-9 919 0 0,0 2-1 0 0,26 0-918 0 0,-18 2 93 0 0,42-2-344 0 0,1 4 0 0 0,23 5 251 0 0,15 3-4085 0 0,-12 0-5236 0 0,-54-5 3252 0 0,-48-2 4289 0 0</inkml:trace>
  <inkml:trace contextRef="#ctx0" brushRef="#br0" timeOffset="1028.92">2074 606 1696 0 0,'-8'8'2752'0'0,"-1"0"-1"0"0,0-1 0 0 0,0 0 1 0 0,-3 0-2752 0 0,5-3 1119 0 0,0 1 0 0 0,0 0 0 0 0,1 1 1 0 0,-1-1-1 0 0,1 1 0 0 0,-1 2-1119 0 0,5-5 47 0 0,0 0-1 0 0,0 0 1 0 0,0 0 0 0 0,1 1 0 0 0,-1-1-1 0 0,1 1 1 0 0,-1-1 0 0 0,1 1 0 0 0,0-1 0 0 0,1 1-1 0 0,-1 0 1 0 0,1 0 0 0 0,-1-1 0 0 0,1 1-1 0 0,0 0 1 0 0,1 3-47 0 0,0 0-108 0 0,-1 0 0 0 0,2 0 0 0 0,-1 0-1 0 0,1 1 1 0 0,0-1 0 0 0,0-1 0 0 0,1 1 0 0 0,0 0-1 0 0,1-1 1 0 0,-1 1 0 0 0,1-1 0 0 0,2 3 108 0 0,-4-7-395 0 0,0 1 0 0 0,1-1 0 0 0,-1 0 0 0 0,0 0 1 0 0,1 0-1 0 0,-1 0 0 0 0,1 0 0 0 0,0-1 0 0 0,-1 1 0 0 0,1-1 0 0 0,0 0 1 0 0,0 1-1 0 0,0-1 395 0 0,1-1-650 0 0,-1 1 0 0 0,0-1 0 0 0,0 1 0 0 0,0-1 0 0 0,0 0 0 0 0,0 0 0 0 0,0-1 0 0 0,0 1 0 0 0,0-1 0 0 0,0 1 0 0 0,0-1 0 0 0,0 0 0 0 0,0 0 0 0 0,0 0 0 0 0,0-1 650 0 0,16-8-2342 0 0,2-2 720 0 0</inkml:trace>
  <inkml:trace contextRef="#ctx0" brushRef="#br0" timeOffset="1327.143">2252 667 1560 0 0,'-9'-26'7215'0'0,"-1"-10"-1068"0"0,9 35-6027 0 0,1-1-1 0 0,0 0 1 0 0,0 1 0 0 0,0-1 0 0 0,1 0-1 0 0,-1 1 1 0 0,0-1 0 0 0,1 1 0 0 0,-1-1-1 0 0,1 1 1 0 0,-1-1 0 0 0,1 1-1 0 0,0-1 1 0 0,0 1 0 0 0,-1-1 0 0 0,1 1-1 0 0,0 0 1 0 0,0 0 0 0 0,0-1 0 0 0,1 1-1 0 0,-1 0-119 0 0,11-8 206 0 0,0 0 0 0 0,0 1 0 0 0,1 0 0 0 0,0 2 0 0 0,0-1 0 0 0,1 1-1 0 0,0 1 1 0 0,0 1 0 0 0,0 0 0 0 0,0 0 0 0 0,4 1-206 0 0,15-2-54 0 0,0 1 0 0 0,0 2 0 0 0,1 1-1 0 0,14 2 55 0 0,-29 0-22 0 0,-1 1-1 0 0,0 1 1 0 0,0 0-1 0 0,8 3 23 0 0,-22-5-2 0 0,-1-1 0 0 0,1 2 0 0 0,-1-1 0 0 0,1 0 0 0 0,-1 0 1 0 0,1 1-1 0 0,-1 0 0 0 0,0 0 0 0 0,0 0 0 0 0,0 0 0 0 0,0 0 0 0 0,0 1 0 0 0,0-1 0 0 0,-1 1 0 0 0,1 0 1 0 0,-1 0-1 0 0,0 0 0 0 0,1 0 0 0 0,-2 0 0 0 0,1 0 0 0 0,0 1 0 0 0,-1-1 0 0 0,1 0 0 0 0,-1 1 0 0 0,0 0 2 0 0,0 0 1 0 0,-1 0-1 0 0,-1 0 0 0 0,1 0 0 0 0,0-1 0 0 0,-1 1 1 0 0,0 0-1 0 0,0-1 0 0 0,0 1 0 0 0,0 0 0 0 0,-1-1 1 0 0,1 1-1 0 0,-1-1 0 0 0,0 0 0 0 0,0 1 0 0 0,0-1 1 0 0,0 0-1 0 0,-1 0 0 0 0,-10 12 6 0 0,0 0 1 0 0,-15 12-7 0 0,5-5-4 0 0,-24 30-2673 0 0,55-60-5735 0 0,5-5 4852 0 0,10-11 486 0 0,-2 2 1462 0 0</inkml:trace>
  <inkml:trace contextRef="#ctx0" brushRef="#br0" timeOffset="1328.143">2976 512 1760 0 0,'1'1'534'0'0,"-1"0"-1"0"0,1 0 1 0 0,-1 0 0 0 0,1 0-1 0 0,-1 0 1 0 0,0 0 0 0 0,1 0-1 0 0,-1 0 1 0 0,0 0 0 0 0,0 0-1 0 0,0 0 1 0 0,0 0 0 0 0,0 0-1 0 0,0 0 1 0 0,0 0-1 0 0,0 1 1 0 0,0-1-534 0 0,-5 23 5320 0 0,-1 4-4037 0 0,6-22-1275 0 0,3 55 392 0 0,-3-57-518 0 0,0 0 1 0 0,1 0 0 0 0,-1-1-1 0 0,1 1 1 0 0,0 0-1 0 0,0-1 1 0 0,0 1 0 0 0,1-1-1 0 0,0 1 1 0 0,-1-1 0 0 0,1 0-1 0 0,0 1 1 0 0,2 1 117 0 0,-3-5-249 0 0,0 1 1 0 0,0-1-1 0 0,0 0 1 0 0,-1 0-1 0 0,1 0 1 0 0,0 0-1 0 0,0 0 1 0 0,0 0-1 0 0,0 0 1 0 0,0 0-1 0 0,0 0 1 0 0,0 0-1 0 0,-1-1 1 0 0,1 1-1 0 0,0 0 1 0 0,0 0-1 0 0,0-1 1 0 0,0 1-1 0 0,-1-1 1 0 0,1 1-1 0 0,0-1 0 0 0,0 1 1 0 0,-1-1-1 0 0,1 1 1 0 0,0-1-1 0 0,-1 0 1 0 0,1 1-1 0 0,-1-1 1 0 0,1 0-1 0 0,-1 0 249 0 0,23-24-4342 0 0,-21 23 3865 0 0,15-21-1813 0 0,3-3 610 0 0</inkml:trace>
  <inkml:trace contextRef="#ctx0" brushRef="#br0" timeOffset="1612.576">3601 0 132 0 0,'-1'3'779'0'0,"1"-1"0"0"0,0 1-1 0 0,-1 0 1 0 0,1-1 0 0 0,-1 1 0 0 0,0-1-1 0 0,0 0 1 0 0,0 1 0 0 0,0-1 0 0 0,0 0-1 0 0,-1 1-778 0 0,-19 26 4629 0 0,7-11-3119 0 0,-49 82-788 0 0,5 3-1 0 0,5 2 0 0 0,4 3-721 0 0,43-95-59 0 0,-16 35-2489 0 0,-22 37 2548 0 0,34-70-1909 0 0,0 0 1 0 0,-1 0 0 0 0,0-1 0 0 0,-6 4 1908 0 0,-1-3-2873 0 0,1-6 413 0 0</inkml:trace>
  <inkml:trace contextRef="#ctx0" brushRef="#br0" timeOffset="1966.735">3051 524 1848 0 0,'0'0'584'0'0,"5"-6"1701"0"0,0 0-1 0 0,-1 1 1 0 0,2 0-1 0 0,-1 0 1 0 0,1 0-1 0 0,0 0-2284 0 0,-1 2 416 0 0,0 1 0 0 0,1-1 0 0 0,-1 1 0 0 0,1 0 0 0 0,0 1 0 0 0,0-1 0 0 0,-1 1 0 0 0,1 0-1 0 0,1 1-415 0 0,148-17 839 0 0,64 5-839 0 0,164 9-557 0 0,-269 3 229 0 0,-129 3 788 0 0,0 1 0 0 0,1 0 0 0 0,-15 6-460 0 0,8-3 393 0 0,10-3-207 0 0,0-1-60 0 0,1 0-1 0 0,0 0 1 0 0,0 1-1 0 0,1 0 0 0 0,-1 1 1 0 0,1 0-1 0 0,0 1 1 0 0,0 0-1 0 0,1 0 0 0 0,-6 6-125 0 0,13-12 3 0 0,0 1-1 0 0,1-1 1 0 0,-1 1 0 0 0,1 0-1 0 0,-1-1 1 0 0,1 1-1 0 0,-1 0 1 0 0,1-1-1 0 0,-1 1 1 0 0,1 0-1 0 0,0 0 1 0 0,-1 0-1 0 0,1 0 1 0 0,0-1-1 0 0,0 1 1 0 0,-1 0-1 0 0,1 0 1 0 0,0 0-1 0 0,0 0 1 0 0,0 0-1 0 0,0-1 1 0 0,0 1-1 0 0,0 0 1 0 0,0 0-1 0 0,1 0 1 0 0,-1 0-1 0 0,0 0 1 0 0,0-1 0 0 0,1 1-1 0 0,-1 0-2 0 0,1 1 1 0 0,1-1-1 0 0,-1 1 1 0 0,0-1 0 0 0,1 0 0 0 0,-1 1-1 0 0,1-1 1 0 0,0 0 0 0 0,-1 0 0 0 0,1 0-1 0 0,0 0 1 0 0,0 0 0 0 0,0 0-1 0 0,0-1 0 0 0,8 4-9 0 0,1-1 0 0 0,-1-1 0 0 0,1 0-1 0 0,6 1 10 0 0,13-1-158 0 0,-1-2-1 0 0,0-1 0 0 0,0-1 0 0 0,1-1 1 0 0,-1-2-1 0 0,-1-1 0 0 0,12-4 159 0 0,-29 10-214 0 0,-16 8 170 0 0,-23 16 131 0 0,22-20-96 0 0,-221 199 335 0 0,7-7-372 0 0,213-189-169 0 0,-1-2 0 0 0,0 1-1 0 0,0-1 1 0 0,-1 0 0 0 0,0-1 0 0 0,1 0 0 0 0,-2 0-1 0 0,0 0 216 0 0,8-4-242 0 0,0 1 0 0 0,0-1 0 0 0,0 0 0 0 0,1 1 0 0 0,-1-1 0 0 0,0 0 0 0 0,0 0 0 0 0,0 0 0 0 0,0 0 0 0 0,1-1 0 0 0,-1 1 0 0 0,0 0 0 0 0,0-1-1 0 0,0 0 1 0 0,1 1 0 0 0,-1-1 0 0 0,0 0 0 0 0,-1 0 242 0 0,2-1-407 0 0,-1 0-1 0 0,1 1 1 0 0,-1-1 0 0 0,1 0-1 0 0,0 0 1 0 0,-1 0 0 0 0,1 0-1 0 0,0 0 1 0 0,1 0 0 0 0,-1 0-1 0 0,0 0 1 0 0,0 0 0 0 0,1 0-1 0 0,-1-1 1 0 0,1 1 0 0 0,0 0-1 0 0,0 0 1 0 0,0 0-1 0 0,0-2 408 0 0,0-6-1010 0 0,1 0 0 0 0,0 1 0 0 0,0-1 0 0 0,1 1 1 0 0,0-1-1 0 0,3-6 1010 0 0,12-33-1944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36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56 60 0 0,'0'-3'268'0'0,"0"1"0"0"0,-1-1 0 0 0,0 1-1 0 0,1-1 1 0 0,-1 0 0 0 0,0 1 0 0 0,0-1 0 0 0,0 1 0 0 0,-1 0-1 0 0,1-1 1 0 0,-1 1 0 0 0,1 0 0 0 0,-1 0 0 0 0,0 0 0 0 0,1 0-1 0 0,-1 0 1 0 0,0 0 0 0 0,-1 1 0 0 0,1-1 0 0 0,0 1 0 0 0,0-1 0 0 0,-1 1-1 0 0,1 0 1 0 0,0 0 0 0 0,-1 0 0 0 0,0 0 0 0 0,1 0 0 0 0,-1 0-1 0 0,1 1 1 0 0,-1-1 0 0 0,0 1 0 0 0,1 0-268 0 0,-4 0 88 0 0,1 1-1 0 0,0 0 1 0 0,-1 0-1 0 0,1 0 1 0 0,0 0-1 0 0,0 1 1 0 0,0 0-1 0 0,0 0 1 0 0,0 0-1 0 0,0 1 1 0 0,1 0 0 0 0,-1 0-1 0 0,1 0 1 0 0,0 0-1 0 0,-3 3-87 0 0,-12 12 267 0 0,2 0-1 0 0,0 1 1 0 0,2 1-1 0 0,0 0 1 0 0,1 1-1 0 0,-5 12-266 0 0,10-17 68 0 0,1 0 0 0 0,0 1 0 0 0,2 0 0 0 0,0 0 0 0 0,1 1 0 0 0,0-1 0 0 0,2 1 0 0 0,0 0 0 0 0,0 7-68 0 0,3-21-18 0 0,0 0-1 0 0,0 0 1 0 0,0-1-1 0 0,0 1 1 0 0,0 0-1 0 0,1 0 1 0 0,0 0-1 0 0,0 0 1 0 0,0-1-1 0 0,0 1 1 0 0,0 0-1 0 0,1-1 1 0 0,0 1-1 0 0,0-1 1 0 0,0 1 0 0 0,0-1-1 0 0,0 0 1 0 0,1 0-1 0 0,-1 0 1 0 0,1 0-1 0 0,0-1 1 0 0,0 1-1 0 0,0-1 1 0 0,0 1-1 0 0,0-1 1 0 0,0 0-1 0 0,1 0 1 0 0,-1-1-1 0 0,4 2 19 0 0,0-1-428 0 0,0 0-1 0 0,1 0 0 0 0,0-1 0 0 0,-1 0 1 0 0,1 0-1 0 0,0-1 0 0 0,-1 0 1 0 0,1-1-1 0 0,0 1 0 0 0,-1-2 0 0 0,1 1 1 0 0,-1-1-1 0 0,1 0 0 0 0,4-2 429 0 0,23-11-2244 0 0,0-3 203 0 0</inkml:trace>
  <inkml:trace contextRef="#ctx0" brushRef="#br0" timeOffset="261.738">536 106 148 0 0,'-3'3'752'0'0,"-1"0"-1"0"0,1 0 1 0 0,-1-1 0 0 0,1 0 0 0 0,-1 0-1 0 0,0 0 1 0 0,0 0 0 0 0,0 0-1 0 0,0-1 1 0 0,0 0 0 0 0,0 0 0 0 0,0 0-1 0 0,-1 0 1 0 0,1-1-752 0 0,-29 9 2301 0 0,24-5-2176 0 0,0 1 1 0 0,0-1 0 0 0,1 2 0 0 0,-1-1 0 0 0,1 1-1 0 0,1 0 1 0 0,-1 1 0 0 0,1 0 0 0 0,0 0 0 0 0,0 1 0 0 0,1 0-1 0 0,0 0 1 0 0,1 0 0 0 0,-4 6-126 0 0,6-8-2 0 0,0 0 0 0 0,1 0 0 0 0,-1 1 0 0 0,1-1 0 0 0,0 0 0 0 0,1 1 1 0 0,0-1-1 0 0,0 1 0 0 0,0-1 0 0 0,1 1 0 0 0,0-1 0 0 0,0 1 0 0 0,1 0 0 0 0,-1-1 0 0 0,2 1 0 0 0,-1-1 0 0 0,1 0 0 0 0,-1 1 0 0 0,2-1 0 0 0,-1 0 0 0 0,1 0 0 0 0,2 4 2 0 0,5 6-369 0 0,1-1-1 0 0,0 0 1 0 0,1 0-1 0 0,0-2 1 0 0,13 11 369 0 0,-10-11-1968 0 0,0 0-1 0 0,1-1 1 0 0,1-1 0 0 0,0 0-1 0 0,7 2 1969 0 0,0-2-2102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1506 180 0 0,'-2'4'725'0'0,"-1"-1"1"0"0,0 1-1 0 0,0 0 1 0 0,0-1-1 0 0,0 0 1 0 0,-1 0-1 0 0,1 0 1 0 0,-1 0-1 0 0,0-1 1 0 0,0 1-1 0 0,0-1 1 0 0,0 0-1 0 0,-4 2-725 0 0,-12 7 2768 0 0,18-25 2551 0 0,7-23-3105 0 0,7-9-1879 0 0,1-1 0 0 0,3 2 0 0 0,13-25-335 0 0,-6 11 10 0 0,1-6-693 0 0,-2-1 1 0 0,-3-1 0 0 0,-4-1 0 0 0,4-42 682 0 0,-13 57-900 0 0,-3 0 0 0 0,-1 0 1 0 0,-4 0-1 0 0,-1-1 0 0 0,-3 2 0 0 0,-5-18 900 0 0,5 37-323 0 0,-3-12-233 0 0,-7-24 556 0 0,12 57 34 0 0,0 0 0 0 0,0 1 0 0 0,-1-1 0 0 0,-1 1 0 0 0,1 0 0 0 0,-2 1 0 0 0,0 0 0 0 0,-1-2-34 0 0,-22-14 305 0 0,29 25-295 0 0,0 1-1 0 0,0-1 1 0 0,0 0 0 0 0,0 1 0 0 0,0-1 0 0 0,0 0 0 0 0,0 1 0 0 0,-1 0 0 0 0,1-1 0 0 0,0 1 0 0 0,0 0 0 0 0,-1-1 0 0 0,1 1 0 0 0,0 0 0 0 0,0 0-1 0 0,-1 0 1 0 0,1 0 0 0 0,0 0 0 0 0,0 0 0 0 0,-1 1 0 0 0,1-1 0 0 0,0 0 0 0 0,0 1 0 0 0,-1-1 0 0 0,1 1 0 0 0,0-1 0 0 0,0 1 0 0 0,-1 0-10 0 0,2-1 7 0 0,-1 0 1 0 0,1 0 0 0 0,0 0 0 0 0,0 1-1 0 0,0-1 1 0 0,0 0 0 0 0,0 0 0 0 0,-1 0-1 0 0,1 1 1 0 0,0-1 0 0 0,0 0 0 0 0,0 0-1 0 0,0 0 1 0 0,0 1 0 0 0,0-1 0 0 0,0 0-1 0 0,0 0 1 0 0,0 1 0 0 0,0-1 0 0 0,0 0-1 0 0,0 0 1 0 0,0 0 0 0 0,0 1 0 0 0,0-1-1 0 0,0 0 1 0 0,0 0 0 0 0,0 1 0 0 0,0-1-1 0 0,0 0 1 0 0,0 0 0 0 0,0 0 0 0 0,0 1-1 0 0,0-1 1 0 0,0 0 0 0 0,1 0 0 0 0,-1 0-1 0 0,0 1 1 0 0,0-1 0 0 0,0 0 0 0 0,0 0-1 0 0,0 0 1 0 0,1 0 0 0 0,-1 0 0 0 0,0 1-8 0 0,14 6 341 0 0,17 1 297 0 0,2-5-423 0 0,0-1-1 0 0,0-2 0 0 0,-1-2 1 0 0,1-1-1 0 0,5-2-214 0 0,163-35 1054 0 0,-162 31-1011 0 0,229-63-434 0 0,-129 32-434 0 0,79-10 825 0 0,-207 48-135 0 0,0-1-5 0 0,1 1 0 0 0,-1 1 0 0 0,1 0 0 0 0,-1 1 0 0 0,4 0 140 0 0,-13 0-7 0 0,0 0-1 0 0,0 0 1 0 0,0 0 0 0 0,-1 1 0 0 0,1-1 0 0 0,0 0 0 0 0,0 1-1 0 0,-1-1 1 0 0,1 1 0 0 0,0 0 0 0 0,-1 0 0 0 0,1-1 0 0 0,-1 1-1 0 0,1 0 1 0 0,-1 0 0 0 0,1 1 0 0 0,-1-1 0 0 0,0 0 0 0 0,1 0-1 0 0,-1 1 1 0 0,0-1 0 0 0,0 1 0 0 0,0-1 0 0 0,0 1 0 0 0,0-1-1 0 0,0 1 1 0 0,-1-1 0 0 0,1 1 0 0 0,0 0 0 0 0,-1 0 0 0 0,1-1-1 0 0,-1 1 1 0 0,0 0 0 0 0,0 0 0 0 0,1 0 7 0 0,-1 14 45 0 0,-1-1 0 0 0,0 0 0 0 0,-1 0 1 0 0,-1 0-1 0 0,0 0 0 0 0,-1 0 0 0 0,-2 3-45 0 0,-13 34 1243 0 0,-12 19-1243 0 0,-2 6 1279 0 0,21-47-861 0 0,6-18-375 0 0,1-1 1 0 0,1 1-1 0 0,0 0 1 0 0,0 1 0 0 0,1-1-1 0 0,1 1 1 0 0,-1 10-44 0 0,6-9 49 0 0,-3-14-239 0 0,1 1 1 0 0,-1-1-1 0 0,0 1 1 0 0,1-1-1 0 0,-1 1 1 0 0,1-1 0 0 0,-1 1-1 0 0,1-1 1 0 0,-1 0-1 0 0,1 1 1 0 0,-1-1-1 0 0,1 0 1 0 0,-1 1 0 0 0,1-1-1 0 0,0 0 1 0 0,-1 0-1 0 0,1 0 1 0 0,-1 1 0 0 0,1-1-1 0 0,0 0 1 0 0,-1 0-1 0 0,1 0 1 0 0,0 0 189 0 0,1 0-1061 0 0,1-1 1 0 0,0 1-1 0 0,0-1 0 0 0,-1 1 1 0 0,1-1-1 0 0,0 0 0 0 0,-1 0 1 0 0,1 0-1 0 0,1-1 1061 0 0,7-4-2357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20T14:13:4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458 288 768 0 0,'1'-1'197'0'0,"5"-9"686"0"0,0-1 0 0 0,0 0 0 0 0,-1-1 0 0 0,-1 0-883 0 0,-3 10 195 0 0,0 0 1 0 0,0 0 0 0 0,0-1 0 0 0,-1 1 0 0 0,1 0 0 0 0,-1-1 0 0 0,0 1 0 0 0,0-1-1 0 0,0 1 1 0 0,0 0 0 0 0,0-1 0 0 0,0 1 0 0 0,0 0 0 0 0,-1-1 0 0 0,1 1 0 0 0,-1 0-1 0 0,0-1 1 0 0,0 1 0 0 0,0 0 0 0 0,0 0 0 0 0,0 0 0 0 0,0 0 0 0 0,0 0 0 0 0,-2-1-196 0 0,2 2 40 0 0,0 0 0 0 0,0 0 0 0 0,0 1 0 0 0,-1-1 0 0 0,1 1 1 0 0,0-1-1 0 0,-1 1 0 0 0,1-1 0 0 0,0 1 0 0 0,-1 0 0 0 0,1 0 1 0 0,-1 0-1 0 0,1 0 0 0 0,-1 0 0 0 0,1 0 0 0 0,0 0 1 0 0,-1 0-1 0 0,1 0 0 0 0,-1 1 0 0 0,1-1 0 0 0,0 0 0 0 0,-1 1 1 0 0,1 0-1 0 0,0-1 0 0 0,0 1 0 0 0,-1 0 0 0 0,1-1 0 0 0,0 1 1 0 0,0 0-1 0 0,0 0 0 0 0,0 0 0 0 0,0 0-40 0 0,-36 32 635 0 0,37-33-630 0 0,-33 38 1175 0 0,2 2 0 0 0,2 0 1 0 0,2 2-1 0 0,-22 45-1180 0 0,-6 24 3992 0 0,-14 50-3992 0 0,43-93 440 0 0,3 0-1 0 0,2 1 0 0 0,2 9-439 0 0,13-50 18 0 0,2 0 0 0 0,0 0 0 0 0,2 1 0 0 0,1 0 0 0 0,1-1 0 0 0,2 1 0 0 0,1-1 0 0 0,1 1 0 0 0,3 6-18 0 0,-3-19-136 0 0,2-1 0 0 0,0 0 0 0 0,0 0 0 0 0,2 0-1 0 0,0-1 1 0 0,0 0 0 0 0,2-1 0 0 0,-1 0 0 0 0,2 0 0 0 0,0-1 0 0 0,0 0 0 0 0,1-1 0 0 0,0 0-1 0 0,1-1 1 0 0,0-1 0 0 0,1 0 0 0 0,0-1 0 0 0,12 6 136 0 0,-5-4-1062 0 0,0-1 0 0 0,1-1-1 0 0,0-1 1 0 0,0-1 0 0 0,1-1 0 0 0,1-1 1062 0 0,-1 0-2175 0 0,0-2-1 0 0,0-1 1 0 0,0-1 0 0 0,0-1 0 0 0,23-3 2175 0 0,-6-4-1613 0 0</inkml:trace>
  <inkml:trace contextRef="#ctx0" brushRef="#br0" timeOffset="597.909">1696 391 556 0 0,'0'0'213'0'0,"1"-1"-1"0"0,0 1 1 0 0,0 0-1 0 0,-1-1 1 0 0,1 1-1 0 0,0-1 1 0 0,-1 1-1 0 0,1-1 1 0 0,0 1-1 0 0,-1-1 1 0 0,1 1-1 0 0,-1-1 1 0 0,1 1-1 0 0,-1-1 1 0 0,1 0-1 0 0,-1 1 1 0 0,1-1-1 0 0,-1 0 1 0 0,0 0-1 0 0,1 1 1 0 0,-1-1-1 0 0,0 0 1 0 0,0 0 0 0 0,1 1-1 0 0,-1-1-212 0 0,-1 0 147 0 0,0 1 0 0 0,1-1 1 0 0,-1 1-1 0 0,0 0 0 0 0,0-1 0 0 0,1 1 0 0 0,-1 0 0 0 0,0-1 1 0 0,0 1-1 0 0,0 0 0 0 0,1 0 0 0 0,-1 0 0 0 0,0 0 0 0 0,0 0 1 0 0,0 0-1 0 0,0 0 0 0 0,0 0 0 0 0,0 0-147 0 0,-46 7 1555 0 0,14 1-1024 0 0,0 2-1 0 0,1 1 1 0 0,0 2 0 0 0,1 0-1 0 0,1 3 1 0 0,-17 11-531 0 0,-34 25 4555 0 0,-51 44-4555 0 0,120-87 371 0 0,-33 28 809 0 0,42-34-1120 0 0,0 0 0 0 0,0 0 1 0 0,1 0-1 0 0,-1 1 0 0 0,1-1 1 0 0,0 0-1 0 0,0 1 0 0 0,0 0 1 0 0,0-1-1 0 0,1 1 0 0 0,-1 0 1 0 0,0 2-61 0 0,2-5 10 0 0,0 0 1 0 0,0 0-1 0 0,0 0 1 0 0,0 1-1 0 0,0-1 1 0 0,1 0-1 0 0,-1 0 1 0 0,0 0-1 0 0,0 0 1 0 0,1 0-1 0 0,-1 0 1 0 0,1 0 0 0 0,-1 0-1 0 0,1 0 1 0 0,-1 0-1 0 0,1 0 1 0 0,0 0-1 0 0,-1 0 1 0 0,1 0-1 0 0,0 0 1 0 0,0 0-1 0 0,0-1 1 0 0,0 1-1 0 0,0 0 1 0 0,0-1 0 0 0,0 1-1 0 0,0 0 1 0 0,0-1-1 0 0,0 0 1 0 0,0 1-1 0 0,0-1 1 0 0,0 1-1 0 0,0-1 1 0 0,1 0-11 0 0,45 8 246 0 0,-41-8-213 0 0,37 2 77 0 0,0-2 1 0 0,28-5-111 0 0,54 1-100 0 0,-107 4 34 0 0,1 2 0 0 0,-1 0 0 0 0,0 1 0 0 0,0 1 0 0 0,13 4 66 0 0,-26-7-19 0 0,-1 1 0 0 0,0 0 0 0 0,0-1 0 0 0,0 1 0 0 0,0 1 0 0 0,0-1 0 0 0,0 0 0 0 0,0 1 0 0 0,-1 0 0 0 0,1 0 0 0 0,-1 0 0 0 0,0 0 0 0 0,0 1 0 0 0,0-1 1 0 0,0 1-1 0 0,-1 0 0 0 0,1 0 0 0 0,1 3 19 0 0,-2-2-4 0 0,-1 0-1 0 0,0 0 1 0 0,0 0 0 0 0,0 1 0 0 0,0-1 0 0 0,-1 0-1 0 0,0 0 1 0 0,0 0 0 0 0,0 1 0 0 0,-1-1 0 0 0,1 0-1 0 0,-1 0 1 0 0,-1 0 0 0 0,1 0 0 0 0,-1 0 0 0 0,0 2 4 0 0,-10 20 11 0 0,0 1 1 0 0,-2-2-1 0 0,-1 0 1 0 0,-1 0 0 0 0,-1-2-1 0 0,-20 23-11 0 0,8-15-4 0 0,-1 0-1 0 0,-2-2 1 0 0,-1-2 0 0 0,-19 13 4 0 0,38-31-370 0 0,1-1 0 0 0,-1 0 0 0 0,-1-1 0 0 0,1-1 1 0 0,-1 0-1 0 0,-1-1 0 0 0,-12 3 370 0 0,22-8-622 0 0,0 0 1 0 0,-1 0-1 0 0,1 0 0 0 0,-1-1 1 0 0,1 0-1 0 0,-1 0 0 0 0,1-1 1 0 0,-1 1-1 0 0,-2-2 622 0 0,3 0-774 0 0,1 1 0 0 0,0-1 0 0 0,-1 0-1 0 0,1-1 1 0 0,0 1 0 0 0,1-1 0 0 0,-1 0 0 0 0,0 0-1 0 0,1-1 1 0 0,0 1 0 0 0,-1-1 0 0 0,1 0 774 0 0,-15-17-2033 0 0</inkml:trace>
  <inkml:trace contextRef="#ctx0" brushRef="#br0" timeOffset="899.627">1132 894 604 0 0,'-9'12'2508'0'0,"0"-1"0"0"0,-1-1 0 0 0,0 0 0 0 0,0 0 0 0 0,-1 0 0 0 0,-4 1-2508 0 0,1 0 1353 0 0,1 0 0 0 0,0 2-1 0 0,-8 8-1352 0 0,1 5 352 0 0,1 0 0 0 0,2 2 0 0 0,-10 18-352 0 0,21-34-5 0 0,0 1 0 0 0,0 0 0 0 0,1 0 0 0 0,1 0 0 0 0,0 0 0 0 0,1 1 0 0 0,1 0 0 0 0,0 0 0 0 0,0 9 5 0 0,2-21-95 0 0,-1 0 1 0 0,1 1-1 0 0,0-1 1 0 0,0 1 0 0 0,1-1-1 0 0,-1 0 1 0 0,0 1 0 0 0,1-1-1 0 0,-1 0 1 0 0,1 0-1 0 0,0 1 1 0 0,0-1 0 0 0,0 0-1 0 0,0 0 1 0 0,0 0 0 0 0,0 0-1 0 0,0 0 1 0 0,1 0-1 0 0,-1 0 1 0 0,1 0 0 0 0,0-1-1 0 0,-1 1 1 0 0,1-1 0 0 0,0 1-1 0 0,0-1 1 0 0,0 1-1 0 0,0-1 1 0 0,0 0 0 0 0,0 0-1 0 0,0 0 1 0 0,0 0 0 0 0,1-1-1 0 0,-1 1 1 0 0,0 0-1 0 0,1-1 1 0 0,-1 0 0 0 0,0 1-1 0 0,1-1 1 0 0,-1 0 0 0 0,0 0-1 0 0,1-1 1 0 0,-1 1-1 0 0,0 0 1 0 0,3-1 94 0 0,6-1-1005 0 0,0-1 0 0 0,1 0-1 0 0,-1 0 1 0 0,0-2 0 0 0,-1 1 0 0 0,1-1-1 0 0,-1 0 1 0 0,8-6 1005 0 0,9-8-2868 0 0,-1-1 0 0 0,15-16 2868 0 0,8-11-2114 0 0</inkml:trace>
  <inkml:trace contextRef="#ctx0" brushRef="#br0" timeOffset="1179.523">1836 89 408 0 0,'-2'15'9969'0'0,"-7"4"-5990"0"0,-1 4-2648 0 0,-7 65-670 0 0,-15 71-630 0 0,28-144-95 0 0,-20 96 207 0 0,22-97-417 0 0,1 0-1 0 0,0 0 0 0 0,1 0 0 0 0,0 0 0 0 0,1 0 0 0 0,2 11 275 0 0,-2-23-219 0 0,-1 0 0 0 0,0-1 0 0 0,0 1 0 0 0,1-1 0 0 0,-1 1 0 0 0,1-1 0 0 0,-1 1 0 0 0,1-1-1 0 0,0 0 1 0 0,-1 1 0 0 0,1-1 0 0 0,0 0 0 0 0,0 1 0 0 0,0-1 0 0 0,0 0 0 0 0,0 0 0 0 0,0 0 0 0 0,1 0-1 0 0,-1 0 1 0 0,0 0 0 0 0,0 0 0 0 0,1 0 0 0 0,-1-1 0 0 0,1 1 0 0 0,-1 0 0 0 0,2 0 219 0 0,-1-1-334 0 0,0 0 0 0 0,0 0 1 0 0,0 0-1 0 0,0 0 0 0 0,0-1 1 0 0,0 1-1 0 0,0-1 1 0 0,0 1-1 0 0,0-1 0 0 0,0 0 1 0 0,0 1-1 0 0,0-1 0 0 0,0 0 1 0 0,-1 0-1 0 0,1 0 0 0 0,0-1 1 0 0,-1 1-1 0 0,1 0 0 0 0,0-1 1 0 0,-1 1 333 0 0,18-17-1968 0 0</inkml:trace>
  <inkml:trace contextRef="#ctx0" brushRef="#br0" timeOffset="1464.159">2257 1 4 0 0,'86'169'11971'0'0,"-11"8"-4967"0"0,-47-100-3968 0 0,3 27-3036 0 0,-16-43-217 0 0,-3 0 0 0 0,-2 2 217 0 0,-5-4 10 0 0,-2-1 0 0 0,-3 0 0 0 0,-3 1 0 0 0,-2-1 0 0 0,-3 0 0 0 0,-2 0 0 0 0,-3-1 0 0 0,-6 12-10 0 0,5-24-496 0 0,-2-2 1 0 0,-2 0-1 0 0,-20 33 496 0 0,25-51-1239 0 0,-1 0 1 0 0,-2-1-1 0 0,0-1 0 0 0,-1 0 1 0 0,-20 19 1238 0 0,24-30-1171 0 0,0 0 1 0 0,-1 0-1 0 0,0-2 1 0 0,0 0 0 0 0,-1 0-1 0 0,-1-1 1 0 0,0-1-1 0 0,0-1 1 0 0,-5 2 1170 0 0,-26 5-2287 0 0</inkml:trace>
  <inkml:trace contextRef="#ctx0" brushRef="#br0" timeOffset="1792.65">2863 672 488 0 0,'36'-7'12614'0'0,"21"7"-8543"0"0,16-2-2652 0 0,-1-9-500 0 0,23-3-624 0 0,14 2-295 0 0,-75 11-1311 0 0,0 0 0 0 0,-1 3 0 0 0,1 0 1311 0 0,-24 0-1132 0 0,1 0 1 0 0,-1 0-1 0 0,0 1 0 0 0,-1 0 1 0 0,4 1 1131 0 0,-11-3-291 0 0,0-1 0 0 0,0 1 1 0 0,-1 0-1 0 0,1 0 0 0 0,0 0 0 0 0,0 0 1 0 0,0 0-1 0 0,0 0 0 0 0,-1 0 1 0 0,1 0-1 0 0,-1 1 0 0 0,1-1 1 0 0,-1 1-1 0 0,1-1 0 0 0,-1 1 0 0 0,0-1 1 0 0,0 1-1 0 0,0 0 0 0 0,0 0 1 0 0,0 0-1 0 0,0 0 0 0 0,0-1 0 0 0,-1 1 1 0 0,1 0-1 0 0,-1 0 0 0 0,1 0 1 0 0,-1 0-1 0 0,0 1 0 0 0,1-1 291 0 0,-7 16-1692 0 0</inkml:trace>
  <inkml:trace contextRef="#ctx0" brushRef="#br0" timeOffset="2058.557">3103 1058 3200 0 0,'-7'14'4205'0'0,"0"-5"435"0"0,5-9 105 0 0,6-2-1197 0 0,13-3-2080 0 0,11-1-996 0 0,16-4-472 0 0,10-7-204 0 0,6-4-176 0 0,5 0-364 0 0,-4 4-556 0 0,-1 2-700 0 0,-6 3-857 0 0,0 1-723 0 0,-5 3-28 0 0,-3 2 391 0 0,-9 1 653 0 0,-4 5 908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8DCF-B73A-4371-903E-D9423F68CAC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CBF3-C946-4933-8421-F21BDC1F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E6E3-D533-4FCE-99C3-3EA334B89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4E04D-688E-42B9-B70A-109187720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A214-C4B4-4835-9B99-2DE827CB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85F3-853A-4724-8E06-74CE153D9CAF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EC352-B8CA-446D-A3B2-2683F801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6D62-C223-47E9-B3E1-EEE78F36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49BF-5CF9-4983-ADC1-1C801180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E98EA-9AF6-4A50-A8B8-B9C13D7FA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0F52-85C6-4BE8-95DC-D34E6D05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EFF1-80E4-4E61-A5EE-1701D0611151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FBEF-7B24-4BD8-A460-D2BF71E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F02D-ADC8-4034-BDF7-43A81E64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62A53-B263-40B8-808A-0E6A0D9E1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47B4C-E242-4DCB-B270-91B768725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EC20-3DB4-495F-9A1D-3DEF0A6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E0E3-CF2E-40A9-AB04-ACD923268CB2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933D-B86C-4B84-AA80-F0E97394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D78E-0756-4FFC-9A82-A6348544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2AF5-AD6A-4E2E-A164-7A230432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01ED-EEC2-41E3-B334-1125D657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96A44-2458-49C0-A5EE-FC677E90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8C28-D2ED-46FF-AF84-F751FF6A28C4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114C-DE84-4CC3-8141-5527CAA1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42B-C121-4CCC-A8C1-254D1A48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D3D4-3159-4787-9010-6AC5BE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CEB3C-C50E-4CD9-97FC-C2507915B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54B7-9736-4F1E-B982-B4ECDB8D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F78-C7AE-41C4-9F9C-83CE45ACEFDF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1ACD-F37A-4ED7-B4FB-47D15495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6A87-0B81-4E26-845E-C1F23E35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426-8109-4628-BE87-A4275244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808-2554-4B7D-955F-57550515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F081B-8015-4EFA-8328-4025AE620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95795-600B-42CF-888F-399619B7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AEE4-0DD1-4845-A127-D6866BCB6CB3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824CD-5B52-4A8E-9B52-18BE06A2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A03A2-BE77-4E9A-A6B6-41E67E52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660B-050F-4B8D-AFCF-0C748E1C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57FF-4470-4F6F-90AC-F2F28CCC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38177-BF02-42AF-92FB-2C9C12F0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67536-80A7-473B-9D27-6A517D3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68302-E1C4-4C9B-8600-B08F9C73C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6B815-E1EC-4C0C-8F3A-EBAFC37C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D6CF-0CD8-44E3-8CEE-B630A4DF36AB}" type="datetime1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F59F-7149-4353-B211-0E11E7A1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BFEB1-ACF5-4B09-99CC-1D6332D0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4F75-B6D7-4CA0-85A3-E269E871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39A2F-036E-464E-9083-26A63D2F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A3C-19F5-4EB6-8F31-E18B121C85C7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19D5-0DFF-4516-BB5F-09BC018C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3929E-6251-4A21-AA87-788BA0A6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09FE0-4A58-4B41-97AF-098B4AB0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39E1-FBE2-4DBB-A54E-69570919887C}" type="datetime1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03960-737D-443F-BBAB-92603A74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DCD39-257B-41CC-9E1F-85B53CC7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52E0-300D-4BC4-B33A-DA2D5D39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CF08-ED64-4B97-B053-0D65E6B4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AE571-DAF7-4DFF-A880-5547F089E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C9FD1-A82F-4D13-98E9-6B66B243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A7FF-C539-4192-B856-86B052524460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65ACF-01BE-4D1D-8191-F0F09E5E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7CB0A-631C-4A48-BAFA-80BE0F2A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A77B-D38E-4E02-977B-641E4635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3A0BB-8210-4129-A034-8A231326C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BE5FA-1062-44AF-8B07-266BD509D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60F1B-A0C6-490A-9169-99B42DD9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0574-D874-4E5F-AE24-4219F55F0A35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FB21F-BB75-4AA2-A739-598503D3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69AD3-E956-4587-8F42-16FBF627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9D626-F18F-47D1-8F55-950187E1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20B9-5AD6-4EAF-BB41-BBEBDAB7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5B38-26EC-402E-A72D-F132368DB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2EDE-34A3-4C3C-94DB-C1571D0DCEC9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1AEF-4D53-450D-9800-1956D6C07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7AD94-7905-45F5-A37E-CECE3D54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C3D7-EDC6-4F50-BD17-0E7CC6A8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" TargetMode="External"/><Relationship Id="rId2" Type="http://schemas.openxmlformats.org/officeDocument/2006/relationships/hyperlink" Target="mailto:sjm1@williams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.xml"/><Relationship Id="rId21" Type="http://schemas.openxmlformats.org/officeDocument/2006/relationships/image" Target="../media/image203.png"/><Relationship Id="rId42" Type="http://schemas.openxmlformats.org/officeDocument/2006/relationships/customXml" Target="../ink/ink212.xml"/><Relationship Id="rId47" Type="http://schemas.openxmlformats.org/officeDocument/2006/relationships/image" Target="../media/image216.png"/><Relationship Id="rId63" Type="http://schemas.openxmlformats.org/officeDocument/2006/relationships/image" Target="../media/image224.png"/><Relationship Id="rId68" Type="http://schemas.openxmlformats.org/officeDocument/2006/relationships/customXml" Target="../ink/ink225.xml"/><Relationship Id="rId16" Type="http://schemas.openxmlformats.org/officeDocument/2006/relationships/customXml" Target="../ink/ink199.xml"/><Relationship Id="rId11" Type="http://schemas.openxmlformats.org/officeDocument/2006/relationships/image" Target="../media/image198.png"/><Relationship Id="rId32" Type="http://schemas.openxmlformats.org/officeDocument/2006/relationships/customXml" Target="../ink/ink207.xml"/><Relationship Id="rId37" Type="http://schemas.openxmlformats.org/officeDocument/2006/relationships/image" Target="../media/image211.png"/><Relationship Id="rId53" Type="http://schemas.openxmlformats.org/officeDocument/2006/relationships/image" Target="../media/image219.png"/><Relationship Id="rId58" Type="http://schemas.openxmlformats.org/officeDocument/2006/relationships/customXml" Target="../ink/ink220.xml"/><Relationship Id="rId74" Type="http://schemas.openxmlformats.org/officeDocument/2006/relationships/customXml" Target="../ink/ink228.xml"/><Relationship Id="rId79" Type="http://schemas.openxmlformats.org/officeDocument/2006/relationships/image" Target="../media/image232.png"/><Relationship Id="rId5" Type="http://schemas.openxmlformats.org/officeDocument/2006/relationships/image" Target="../media/image195.png"/><Relationship Id="rId61" Type="http://schemas.openxmlformats.org/officeDocument/2006/relationships/image" Target="../media/image223.png"/><Relationship Id="rId19" Type="http://schemas.openxmlformats.org/officeDocument/2006/relationships/image" Target="../media/image202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6.png"/><Relationship Id="rId30" Type="http://schemas.openxmlformats.org/officeDocument/2006/relationships/customXml" Target="../ink/ink206.xml"/><Relationship Id="rId35" Type="http://schemas.openxmlformats.org/officeDocument/2006/relationships/image" Target="../media/image210.png"/><Relationship Id="rId43" Type="http://schemas.openxmlformats.org/officeDocument/2006/relationships/image" Target="../media/image214.png"/><Relationship Id="rId48" Type="http://schemas.openxmlformats.org/officeDocument/2006/relationships/customXml" Target="../ink/ink215.xml"/><Relationship Id="rId56" Type="http://schemas.openxmlformats.org/officeDocument/2006/relationships/customXml" Target="../ink/ink219.xml"/><Relationship Id="rId64" Type="http://schemas.openxmlformats.org/officeDocument/2006/relationships/customXml" Target="../ink/ink223.xml"/><Relationship Id="rId69" Type="http://schemas.openxmlformats.org/officeDocument/2006/relationships/image" Target="../media/image227.png"/><Relationship Id="rId77" Type="http://schemas.openxmlformats.org/officeDocument/2006/relationships/image" Target="../media/image231.png"/><Relationship Id="rId8" Type="http://schemas.openxmlformats.org/officeDocument/2006/relationships/customXml" Target="../ink/ink195.xml"/><Relationship Id="rId51" Type="http://schemas.openxmlformats.org/officeDocument/2006/relationships/image" Target="../media/image218.png"/><Relationship Id="rId72" Type="http://schemas.openxmlformats.org/officeDocument/2006/relationships/customXml" Target="../ink/ink227.xml"/><Relationship Id="rId80" Type="http://schemas.openxmlformats.org/officeDocument/2006/relationships/customXml" Target="../ink/ink231.xml"/><Relationship Id="rId3" Type="http://schemas.openxmlformats.org/officeDocument/2006/relationships/image" Target="../media/image194.png"/><Relationship Id="rId12" Type="http://schemas.openxmlformats.org/officeDocument/2006/relationships/customXml" Target="../ink/ink197.xml"/><Relationship Id="rId17" Type="http://schemas.openxmlformats.org/officeDocument/2006/relationships/image" Target="../media/image201.png"/><Relationship Id="rId25" Type="http://schemas.openxmlformats.org/officeDocument/2006/relationships/image" Target="../media/image205.png"/><Relationship Id="rId33" Type="http://schemas.openxmlformats.org/officeDocument/2006/relationships/image" Target="../media/image209.png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59" Type="http://schemas.openxmlformats.org/officeDocument/2006/relationships/image" Target="../media/image222.png"/><Relationship Id="rId67" Type="http://schemas.openxmlformats.org/officeDocument/2006/relationships/image" Target="../media/image226.png"/><Relationship Id="rId20" Type="http://schemas.openxmlformats.org/officeDocument/2006/relationships/customXml" Target="../ink/ink201.xml"/><Relationship Id="rId41" Type="http://schemas.openxmlformats.org/officeDocument/2006/relationships/image" Target="../media/image213.png"/><Relationship Id="rId54" Type="http://schemas.openxmlformats.org/officeDocument/2006/relationships/customXml" Target="../ink/ink218.xml"/><Relationship Id="rId62" Type="http://schemas.openxmlformats.org/officeDocument/2006/relationships/customXml" Target="../ink/ink222.xml"/><Relationship Id="rId70" Type="http://schemas.openxmlformats.org/officeDocument/2006/relationships/customXml" Target="../ink/ink226.xml"/><Relationship Id="rId75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.xml"/><Relationship Id="rId15" Type="http://schemas.openxmlformats.org/officeDocument/2006/relationships/image" Target="../media/image200.png"/><Relationship Id="rId23" Type="http://schemas.openxmlformats.org/officeDocument/2006/relationships/image" Target="../media/image204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217.png"/><Relationship Id="rId57" Type="http://schemas.openxmlformats.org/officeDocument/2006/relationships/image" Target="../media/image221.png"/><Relationship Id="rId10" Type="http://schemas.openxmlformats.org/officeDocument/2006/relationships/customXml" Target="../ink/ink196.xml"/><Relationship Id="rId31" Type="http://schemas.openxmlformats.org/officeDocument/2006/relationships/image" Target="../media/image208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65" Type="http://schemas.openxmlformats.org/officeDocument/2006/relationships/image" Target="../media/image225.png"/><Relationship Id="rId73" Type="http://schemas.openxmlformats.org/officeDocument/2006/relationships/image" Target="../media/image229.png"/><Relationship Id="rId78" Type="http://schemas.openxmlformats.org/officeDocument/2006/relationships/customXml" Target="../ink/ink230.xml"/><Relationship Id="rId81" Type="http://schemas.openxmlformats.org/officeDocument/2006/relationships/image" Target="../media/image233.png"/><Relationship Id="rId4" Type="http://schemas.openxmlformats.org/officeDocument/2006/relationships/customXml" Target="../ink/ink193.xml"/><Relationship Id="rId9" Type="http://schemas.openxmlformats.org/officeDocument/2006/relationships/image" Target="../media/image197.png"/><Relationship Id="rId13" Type="http://schemas.openxmlformats.org/officeDocument/2006/relationships/image" Target="../media/image199.png"/><Relationship Id="rId18" Type="http://schemas.openxmlformats.org/officeDocument/2006/relationships/customXml" Target="../ink/ink200.xml"/><Relationship Id="rId39" Type="http://schemas.openxmlformats.org/officeDocument/2006/relationships/image" Target="../media/image212.png"/><Relationship Id="rId34" Type="http://schemas.openxmlformats.org/officeDocument/2006/relationships/customXml" Target="../ink/ink208.xml"/><Relationship Id="rId50" Type="http://schemas.openxmlformats.org/officeDocument/2006/relationships/customXml" Target="../ink/ink216.xml"/><Relationship Id="rId55" Type="http://schemas.openxmlformats.org/officeDocument/2006/relationships/image" Target="../media/image220.png"/><Relationship Id="rId76" Type="http://schemas.openxmlformats.org/officeDocument/2006/relationships/customXml" Target="../ink/ink229.xml"/><Relationship Id="rId7" Type="http://schemas.openxmlformats.org/officeDocument/2006/relationships/image" Target="../media/image196.png"/><Relationship Id="rId71" Type="http://schemas.openxmlformats.org/officeDocument/2006/relationships/image" Target="../media/image228.png"/><Relationship Id="rId2" Type="http://schemas.openxmlformats.org/officeDocument/2006/relationships/customXml" Target="../ink/ink192.xml"/><Relationship Id="rId29" Type="http://schemas.openxmlformats.org/officeDocument/2006/relationships/image" Target="../media/image207.png"/><Relationship Id="rId24" Type="http://schemas.openxmlformats.org/officeDocument/2006/relationships/customXml" Target="../ink/ink203.xml"/><Relationship Id="rId40" Type="http://schemas.openxmlformats.org/officeDocument/2006/relationships/customXml" Target="../ink/ink211.xml"/><Relationship Id="rId45" Type="http://schemas.openxmlformats.org/officeDocument/2006/relationships/image" Target="../media/image215.png"/><Relationship Id="rId66" Type="http://schemas.openxmlformats.org/officeDocument/2006/relationships/customXml" Target="../ink/ink2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customXml" Target="../ink/ink240.xml"/><Relationship Id="rId26" Type="http://schemas.openxmlformats.org/officeDocument/2006/relationships/customXml" Target="../ink/ink244.xml"/><Relationship Id="rId39" Type="http://schemas.openxmlformats.org/officeDocument/2006/relationships/image" Target="../media/image253.png"/><Relationship Id="rId21" Type="http://schemas.openxmlformats.org/officeDocument/2006/relationships/image" Target="../media/image244.png"/><Relationship Id="rId34" Type="http://schemas.openxmlformats.org/officeDocument/2006/relationships/customXml" Target="../ink/ink248.xml"/><Relationship Id="rId42" Type="http://schemas.openxmlformats.org/officeDocument/2006/relationships/customXml" Target="../ink/ink252.xml"/><Relationship Id="rId47" Type="http://schemas.openxmlformats.org/officeDocument/2006/relationships/image" Target="../media/image257.png"/><Relationship Id="rId7" Type="http://schemas.openxmlformats.org/officeDocument/2006/relationships/image" Target="../media/image237.png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29" Type="http://schemas.openxmlformats.org/officeDocument/2006/relationships/image" Target="../media/image2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4.xml"/><Relationship Id="rId11" Type="http://schemas.openxmlformats.org/officeDocument/2006/relationships/image" Target="../media/image239.png"/><Relationship Id="rId24" Type="http://schemas.openxmlformats.org/officeDocument/2006/relationships/customXml" Target="../ink/ink243.xml"/><Relationship Id="rId32" Type="http://schemas.openxmlformats.org/officeDocument/2006/relationships/customXml" Target="../ink/ink247.xml"/><Relationship Id="rId37" Type="http://schemas.openxmlformats.org/officeDocument/2006/relationships/image" Target="../media/image252.png"/><Relationship Id="rId40" Type="http://schemas.openxmlformats.org/officeDocument/2006/relationships/customXml" Target="../ink/ink251.xml"/><Relationship Id="rId45" Type="http://schemas.openxmlformats.org/officeDocument/2006/relationships/image" Target="../media/image256.pn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45.xml"/><Relationship Id="rId36" Type="http://schemas.openxmlformats.org/officeDocument/2006/relationships/customXml" Target="../ink/ink249.xml"/><Relationship Id="rId10" Type="http://schemas.openxmlformats.org/officeDocument/2006/relationships/customXml" Target="../ink/ink236.xml"/><Relationship Id="rId19" Type="http://schemas.openxmlformats.org/officeDocument/2006/relationships/image" Target="../media/image243.png"/><Relationship Id="rId31" Type="http://schemas.openxmlformats.org/officeDocument/2006/relationships/image" Target="../media/image249.png"/><Relationship Id="rId44" Type="http://schemas.openxmlformats.org/officeDocument/2006/relationships/customXml" Target="../ink/ink253.xml"/><Relationship Id="rId4" Type="http://schemas.openxmlformats.org/officeDocument/2006/relationships/customXml" Target="../ink/ink233.xml"/><Relationship Id="rId9" Type="http://schemas.openxmlformats.org/officeDocument/2006/relationships/image" Target="../media/image238.png"/><Relationship Id="rId14" Type="http://schemas.openxmlformats.org/officeDocument/2006/relationships/customXml" Target="../ink/ink238.xml"/><Relationship Id="rId22" Type="http://schemas.openxmlformats.org/officeDocument/2006/relationships/customXml" Target="../ink/ink242.xml"/><Relationship Id="rId27" Type="http://schemas.openxmlformats.org/officeDocument/2006/relationships/image" Target="../media/image247.png"/><Relationship Id="rId30" Type="http://schemas.openxmlformats.org/officeDocument/2006/relationships/customXml" Target="../ink/ink246.xml"/><Relationship Id="rId35" Type="http://schemas.openxmlformats.org/officeDocument/2006/relationships/image" Target="../media/image251.png"/><Relationship Id="rId43" Type="http://schemas.openxmlformats.org/officeDocument/2006/relationships/image" Target="../media/image255.png"/><Relationship Id="rId8" Type="http://schemas.openxmlformats.org/officeDocument/2006/relationships/customXml" Target="../ink/ink235.xml"/><Relationship Id="rId3" Type="http://schemas.openxmlformats.org/officeDocument/2006/relationships/image" Target="../media/image235.png"/><Relationship Id="rId12" Type="http://schemas.openxmlformats.org/officeDocument/2006/relationships/customXml" Target="../ink/ink237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50.xml"/><Relationship Id="rId46" Type="http://schemas.openxmlformats.org/officeDocument/2006/relationships/customXml" Target="../ink/ink254.xml"/><Relationship Id="rId20" Type="http://schemas.openxmlformats.org/officeDocument/2006/relationships/customXml" Target="../ink/ink241.xml"/><Relationship Id="rId41" Type="http://schemas.openxmlformats.org/officeDocument/2006/relationships/image" Target="../media/image25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21" Type="http://schemas.openxmlformats.org/officeDocument/2006/relationships/image" Target="../media/image267.png"/><Relationship Id="rId42" Type="http://schemas.openxmlformats.org/officeDocument/2006/relationships/customXml" Target="../ink/ink275.xml"/><Relationship Id="rId47" Type="http://schemas.openxmlformats.org/officeDocument/2006/relationships/image" Target="../media/image280.png"/><Relationship Id="rId63" Type="http://schemas.openxmlformats.org/officeDocument/2006/relationships/image" Target="../media/image288.png"/><Relationship Id="rId68" Type="http://schemas.openxmlformats.org/officeDocument/2006/relationships/customXml" Target="../ink/ink288.xml"/><Relationship Id="rId84" Type="http://schemas.openxmlformats.org/officeDocument/2006/relationships/customXml" Target="../ink/ink296.xml"/><Relationship Id="rId89" Type="http://schemas.openxmlformats.org/officeDocument/2006/relationships/image" Target="../media/image301.png"/><Relationship Id="rId16" Type="http://schemas.openxmlformats.org/officeDocument/2006/relationships/customXml" Target="../ink/ink262.xml"/><Relationship Id="rId11" Type="http://schemas.openxmlformats.org/officeDocument/2006/relationships/image" Target="../media/image262.png"/><Relationship Id="rId32" Type="http://schemas.openxmlformats.org/officeDocument/2006/relationships/customXml" Target="../ink/ink270.xml"/><Relationship Id="rId37" Type="http://schemas.openxmlformats.org/officeDocument/2006/relationships/image" Target="../media/image275.png"/><Relationship Id="rId53" Type="http://schemas.openxmlformats.org/officeDocument/2006/relationships/image" Target="../media/image283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296.png"/><Relationship Id="rId5" Type="http://schemas.openxmlformats.org/officeDocument/2006/relationships/image" Target="../media/image259.png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Relationship Id="rId27" Type="http://schemas.openxmlformats.org/officeDocument/2006/relationships/image" Target="../media/image270.png"/><Relationship Id="rId30" Type="http://schemas.openxmlformats.org/officeDocument/2006/relationships/customXml" Target="../ink/ink269.xml"/><Relationship Id="rId35" Type="http://schemas.openxmlformats.org/officeDocument/2006/relationships/image" Target="../media/image274.png"/><Relationship Id="rId43" Type="http://schemas.openxmlformats.org/officeDocument/2006/relationships/image" Target="../media/image278.png"/><Relationship Id="rId48" Type="http://schemas.openxmlformats.org/officeDocument/2006/relationships/customXml" Target="../ink/ink278.xml"/><Relationship Id="rId56" Type="http://schemas.openxmlformats.org/officeDocument/2006/relationships/customXml" Target="../ink/ink282.xml"/><Relationship Id="rId64" Type="http://schemas.openxmlformats.org/officeDocument/2006/relationships/customXml" Target="../ink/ink286.xml"/><Relationship Id="rId69" Type="http://schemas.openxmlformats.org/officeDocument/2006/relationships/image" Target="../media/image291.png"/><Relationship Id="rId77" Type="http://schemas.openxmlformats.org/officeDocument/2006/relationships/image" Target="../media/image295.png"/><Relationship Id="rId8" Type="http://schemas.openxmlformats.org/officeDocument/2006/relationships/customXml" Target="../ink/ink258.xml"/><Relationship Id="rId51" Type="http://schemas.openxmlformats.org/officeDocument/2006/relationships/image" Target="../media/image282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image" Target="../media/image299.png"/><Relationship Id="rId3" Type="http://schemas.openxmlformats.org/officeDocument/2006/relationships/image" Target="../media/image258.png"/><Relationship Id="rId12" Type="http://schemas.openxmlformats.org/officeDocument/2006/relationships/customXml" Target="../ink/ink260.xml"/><Relationship Id="rId17" Type="http://schemas.openxmlformats.org/officeDocument/2006/relationships/image" Target="../media/image265.png"/><Relationship Id="rId25" Type="http://schemas.openxmlformats.org/officeDocument/2006/relationships/image" Target="../media/image269.png"/><Relationship Id="rId33" Type="http://schemas.openxmlformats.org/officeDocument/2006/relationships/image" Target="../media/image273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286.png"/><Relationship Id="rId67" Type="http://schemas.openxmlformats.org/officeDocument/2006/relationships/image" Target="../media/image290.png"/><Relationship Id="rId20" Type="http://schemas.openxmlformats.org/officeDocument/2006/relationships/customXml" Target="../ink/ink264.xml"/><Relationship Id="rId41" Type="http://schemas.openxmlformats.org/officeDocument/2006/relationships/image" Target="../media/image277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294.png"/><Relationship Id="rId83" Type="http://schemas.openxmlformats.org/officeDocument/2006/relationships/image" Target="../media/image298.png"/><Relationship Id="rId88" Type="http://schemas.openxmlformats.org/officeDocument/2006/relationships/customXml" Target="../ink/ink29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7.xml"/><Relationship Id="rId15" Type="http://schemas.openxmlformats.org/officeDocument/2006/relationships/image" Target="../media/image264.png"/><Relationship Id="rId23" Type="http://schemas.openxmlformats.org/officeDocument/2006/relationships/image" Target="../media/image268.png"/><Relationship Id="rId28" Type="http://schemas.openxmlformats.org/officeDocument/2006/relationships/customXml" Target="../ink/ink268.xml"/><Relationship Id="rId36" Type="http://schemas.openxmlformats.org/officeDocument/2006/relationships/customXml" Target="../ink/ink272.xml"/><Relationship Id="rId49" Type="http://schemas.openxmlformats.org/officeDocument/2006/relationships/image" Target="../media/image281.png"/><Relationship Id="rId57" Type="http://schemas.openxmlformats.org/officeDocument/2006/relationships/image" Target="../media/image285.png"/><Relationship Id="rId10" Type="http://schemas.openxmlformats.org/officeDocument/2006/relationships/customXml" Target="../ink/ink259.xml"/><Relationship Id="rId31" Type="http://schemas.openxmlformats.org/officeDocument/2006/relationships/image" Target="../media/image272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289.png"/><Relationship Id="rId73" Type="http://schemas.openxmlformats.org/officeDocument/2006/relationships/image" Target="../media/image293.png"/><Relationship Id="rId78" Type="http://schemas.openxmlformats.org/officeDocument/2006/relationships/customXml" Target="../ink/ink293.xml"/><Relationship Id="rId81" Type="http://schemas.openxmlformats.org/officeDocument/2006/relationships/image" Target="../media/image297.png"/><Relationship Id="rId86" Type="http://schemas.openxmlformats.org/officeDocument/2006/relationships/customXml" Target="../ink/ink297.xml"/><Relationship Id="rId4" Type="http://schemas.openxmlformats.org/officeDocument/2006/relationships/customXml" Target="../ink/ink256.xml"/><Relationship Id="rId9" Type="http://schemas.openxmlformats.org/officeDocument/2006/relationships/image" Target="../media/image261.png"/><Relationship Id="rId13" Type="http://schemas.openxmlformats.org/officeDocument/2006/relationships/image" Target="../media/image263.png"/><Relationship Id="rId18" Type="http://schemas.openxmlformats.org/officeDocument/2006/relationships/customXml" Target="../ink/ink263.xml"/><Relationship Id="rId39" Type="http://schemas.openxmlformats.org/officeDocument/2006/relationships/image" Target="../media/image276.png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284.png"/><Relationship Id="rId76" Type="http://schemas.openxmlformats.org/officeDocument/2006/relationships/customXml" Target="../ink/ink292.xml"/><Relationship Id="rId7" Type="http://schemas.openxmlformats.org/officeDocument/2006/relationships/image" Target="../media/image260.png"/><Relationship Id="rId71" Type="http://schemas.openxmlformats.org/officeDocument/2006/relationships/image" Target="../media/image292.png"/><Relationship Id="rId2" Type="http://schemas.openxmlformats.org/officeDocument/2006/relationships/customXml" Target="../ink/ink255.xml"/><Relationship Id="rId29" Type="http://schemas.openxmlformats.org/officeDocument/2006/relationships/image" Target="../media/image271.png"/><Relationship Id="rId24" Type="http://schemas.openxmlformats.org/officeDocument/2006/relationships/customXml" Target="../ink/ink266.xml"/><Relationship Id="rId40" Type="http://schemas.openxmlformats.org/officeDocument/2006/relationships/customXml" Target="../ink/ink274.xml"/><Relationship Id="rId45" Type="http://schemas.openxmlformats.org/officeDocument/2006/relationships/image" Target="../media/image279.png"/><Relationship Id="rId66" Type="http://schemas.openxmlformats.org/officeDocument/2006/relationships/customXml" Target="../ink/ink287.xml"/><Relationship Id="rId87" Type="http://schemas.openxmlformats.org/officeDocument/2006/relationships/image" Target="../media/image300.png"/><Relationship Id="rId61" Type="http://schemas.openxmlformats.org/officeDocument/2006/relationships/image" Target="../media/image287.png"/><Relationship Id="rId82" Type="http://schemas.openxmlformats.org/officeDocument/2006/relationships/customXml" Target="../ink/ink295.xml"/><Relationship Id="rId19" Type="http://schemas.openxmlformats.org/officeDocument/2006/relationships/image" Target="../media/image266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1.xml"/><Relationship Id="rId21" Type="http://schemas.openxmlformats.org/officeDocument/2006/relationships/image" Target="../media/image311.png"/><Relationship Id="rId42" Type="http://schemas.openxmlformats.org/officeDocument/2006/relationships/customXml" Target="../ink/ink319.xml"/><Relationship Id="rId47" Type="http://schemas.openxmlformats.org/officeDocument/2006/relationships/image" Target="../media/image324.png"/><Relationship Id="rId63" Type="http://schemas.openxmlformats.org/officeDocument/2006/relationships/image" Target="../media/image332.png"/><Relationship Id="rId68" Type="http://schemas.openxmlformats.org/officeDocument/2006/relationships/customXml" Target="../ink/ink332.xml"/><Relationship Id="rId16" Type="http://schemas.openxmlformats.org/officeDocument/2006/relationships/customXml" Target="../ink/ink306.xml"/><Relationship Id="rId11" Type="http://schemas.openxmlformats.org/officeDocument/2006/relationships/image" Target="../media/image306.png"/><Relationship Id="rId24" Type="http://schemas.openxmlformats.org/officeDocument/2006/relationships/customXml" Target="../ink/ink310.xml"/><Relationship Id="rId32" Type="http://schemas.openxmlformats.org/officeDocument/2006/relationships/customXml" Target="../ink/ink314.xml"/><Relationship Id="rId37" Type="http://schemas.openxmlformats.org/officeDocument/2006/relationships/image" Target="../media/image319.png"/><Relationship Id="rId40" Type="http://schemas.openxmlformats.org/officeDocument/2006/relationships/customXml" Target="../ink/ink318.xml"/><Relationship Id="rId45" Type="http://schemas.openxmlformats.org/officeDocument/2006/relationships/image" Target="../media/image323.png"/><Relationship Id="rId53" Type="http://schemas.openxmlformats.org/officeDocument/2006/relationships/image" Target="../media/image327.png"/><Relationship Id="rId58" Type="http://schemas.openxmlformats.org/officeDocument/2006/relationships/customXml" Target="../ink/ink327.xml"/><Relationship Id="rId66" Type="http://schemas.openxmlformats.org/officeDocument/2006/relationships/customXml" Target="../ink/ink331.xml"/><Relationship Id="rId74" Type="http://schemas.openxmlformats.org/officeDocument/2006/relationships/customXml" Target="../ink/ink335.xml"/><Relationship Id="rId5" Type="http://schemas.openxmlformats.org/officeDocument/2006/relationships/image" Target="../media/image303.png"/><Relationship Id="rId61" Type="http://schemas.openxmlformats.org/officeDocument/2006/relationships/image" Target="../media/image331.png"/><Relationship Id="rId19" Type="http://schemas.openxmlformats.org/officeDocument/2006/relationships/image" Target="../media/image310.png"/><Relationship Id="rId14" Type="http://schemas.openxmlformats.org/officeDocument/2006/relationships/customXml" Target="../ink/ink305.xml"/><Relationship Id="rId22" Type="http://schemas.openxmlformats.org/officeDocument/2006/relationships/customXml" Target="../ink/ink309.xml"/><Relationship Id="rId27" Type="http://schemas.openxmlformats.org/officeDocument/2006/relationships/image" Target="../media/image314.png"/><Relationship Id="rId30" Type="http://schemas.openxmlformats.org/officeDocument/2006/relationships/customXml" Target="../ink/ink313.xml"/><Relationship Id="rId35" Type="http://schemas.openxmlformats.org/officeDocument/2006/relationships/image" Target="../media/image318.png"/><Relationship Id="rId43" Type="http://schemas.openxmlformats.org/officeDocument/2006/relationships/image" Target="../media/image322.png"/><Relationship Id="rId48" Type="http://schemas.openxmlformats.org/officeDocument/2006/relationships/customXml" Target="../ink/ink322.xml"/><Relationship Id="rId56" Type="http://schemas.openxmlformats.org/officeDocument/2006/relationships/customXml" Target="../ink/ink326.xml"/><Relationship Id="rId64" Type="http://schemas.openxmlformats.org/officeDocument/2006/relationships/customXml" Target="../ink/ink330.xml"/><Relationship Id="rId69" Type="http://schemas.openxmlformats.org/officeDocument/2006/relationships/image" Target="../media/image335.png"/><Relationship Id="rId77" Type="http://schemas.openxmlformats.org/officeDocument/2006/relationships/image" Target="../media/image339.png"/><Relationship Id="rId8" Type="http://schemas.openxmlformats.org/officeDocument/2006/relationships/customXml" Target="../ink/ink302.xml"/><Relationship Id="rId51" Type="http://schemas.openxmlformats.org/officeDocument/2006/relationships/image" Target="../media/image326.png"/><Relationship Id="rId72" Type="http://schemas.openxmlformats.org/officeDocument/2006/relationships/customXml" Target="../ink/ink334.xml"/><Relationship Id="rId3" Type="http://schemas.openxmlformats.org/officeDocument/2006/relationships/image" Target="../media/image302.png"/><Relationship Id="rId12" Type="http://schemas.openxmlformats.org/officeDocument/2006/relationships/customXml" Target="../ink/ink304.xml"/><Relationship Id="rId17" Type="http://schemas.openxmlformats.org/officeDocument/2006/relationships/image" Target="../media/image309.png"/><Relationship Id="rId25" Type="http://schemas.openxmlformats.org/officeDocument/2006/relationships/image" Target="../media/image313.png"/><Relationship Id="rId33" Type="http://schemas.openxmlformats.org/officeDocument/2006/relationships/image" Target="../media/image317.png"/><Relationship Id="rId38" Type="http://schemas.openxmlformats.org/officeDocument/2006/relationships/customXml" Target="../ink/ink317.xml"/><Relationship Id="rId46" Type="http://schemas.openxmlformats.org/officeDocument/2006/relationships/customXml" Target="../ink/ink321.xml"/><Relationship Id="rId59" Type="http://schemas.openxmlformats.org/officeDocument/2006/relationships/image" Target="../media/image330.png"/><Relationship Id="rId67" Type="http://schemas.openxmlformats.org/officeDocument/2006/relationships/image" Target="../media/image334.png"/><Relationship Id="rId20" Type="http://schemas.openxmlformats.org/officeDocument/2006/relationships/customXml" Target="../ink/ink308.xml"/><Relationship Id="rId41" Type="http://schemas.openxmlformats.org/officeDocument/2006/relationships/image" Target="../media/image321.png"/><Relationship Id="rId54" Type="http://schemas.openxmlformats.org/officeDocument/2006/relationships/customXml" Target="../ink/ink325.xml"/><Relationship Id="rId62" Type="http://schemas.openxmlformats.org/officeDocument/2006/relationships/customXml" Target="../ink/ink329.xml"/><Relationship Id="rId70" Type="http://schemas.openxmlformats.org/officeDocument/2006/relationships/customXml" Target="../ink/ink333.xml"/><Relationship Id="rId75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1.xml"/><Relationship Id="rId15" Type="http://schemas.openxmlformats.org/officeDocument/2006/relationships/image" Target="../media/image308.png"/><Relationship Id="rId23" Type="http://schemas.openxmlformats.org/officeDocument/2006/relationships/image" Target="../media/image312.png"/><Relationship Id="rId28" Type="http://schemas.openxmlformats.org/officeDocument/2006/relationships/customXml" Target="../ink/ink312.xml"/><Relationship Id="rId36" Type="http://schemas.openxmlformats.org/officeDocument/2006/relationships/customXml" Target="../ink/ink316.xml"/><Relationship Id="rId49" Type="http://schemas.openxmlformats.org/officeDocument/2006/relationships/image" Target="../media/image325.png"/><Relationship Id="rId57" Type="http://schemas.openxmlformats.org/officeDocument/2006/relationships/image" Target="../media/image329.png"/><Relationship Id="rId10" Type="http://schemas.openxmlformats.org/officeDocument/2006/relationships/customXml" Target="../ink/ink303.xml"/><Relationship Id="rId31" Type="http://schemas.openxmlformats.org/officeDocument/2006/relationships/image" Target="../media/image316.png"/><Relationship Id="rId44" Type="http://schemas.openxmlformats.org/officeDocument/2006/relationships/customXml" Target="../ink/ink320.xml"/><Relationship Id="rId52" Type="http://schemas.openxmlformats.org/officeDocument/2006/relationships/customXml" Target="../ink/ink324.xml"/><Relationship Id="rId60" Type="http://schemas.openxmlformats.org/officeDocument/2006/relationships/customXml" Target="../ink/ink328.xml"/><Relationship Id="rId65" Type="http://schemas.openxmlformats.org/officeDocument/2006/relationships/image" Target="../media/image333.png"/><Relationship Id="rId73" Type="http://schemas.openxmlformats.org/officeDocument/2006/relationships/image" Target="../media/image337.png"/><Relationship Id="rId4" Type="http://schemas.openxmlformats.org/officeDocument/2006/relationships/customXml" Target="../ink/ink300.xml"/><Relationship Id="rId9" Type="http://schemas.openxmlformats.org/officeDocument/2006/relationships/image" Target="../media/image305.png"/><Relationship Id="rId13" Type="http://schemas.openxmlformats.org/officeDocument/2006/relationships/image" Target="../media/image307.png"/><Relationship Id="rId18" Type="http://schemas.openxmlformats.org/officeDocument/2006/relationships/customXml" Target="../ink/ink307.xml"/><Relationship Id="rId39" Type="http://schemas.openxmlformats.org/officeDocument/2006/relationships/image" Target="../media/image320.png"/><Relationship Id="rId34" Type="http://schemas.openxmlformats.org/officeDocument/2006/relationships/customXml" Target="../ink/ink315.xml"/><Relationship Id="rId50" Type="http://schemas.openxmlformats.org/officeDocument/2006/relationships/customXml" Target="../ink/ink323.xml"/><Relationship Id="rId55" Type="http://schemas.openxmlformats.org/officeDocument/2006/relationships/image" Target="../media/image328.png"/><Relationship Id="rId76" Type="http://schemas.openxmlformats.org/officeDocument/2006/relationships/customXml" Target="../ink/ink336.xml"/><Relationship Id="rId7" Type="http://schemas.openxmlformats.org/officeDocument/2006/relationships/image" Target="../media/image304.png"/><Relationship Id="rId71" Type="http://schemas.openxmlformats.org/officeDocument/2006/relationships/image" Target="../media/image336.png"/><Relationship Id="rId2" Type="http://schemas.openxmlformats.org/officeDocument/2006/relationships/customXml" Target="../ink/ink299.xml"/><Relationship Id="rId29" Type="http://schemas.openxmlformats.org/officeDocument/2006/relationships/image" Target="../media/image3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5.png"/><Relationship Id="rId18" Type="http://schemas.openxmlformats.org/officeDocument/2006/relationships/customXml" Target="../ink/ink345.xml"/><Relationship Id="rId26" Type="http://schemas.openxmlformats.org/officeDocument/2006/relationships/customXml" Target="../ink/ink349.xml"/><Relationship Id="rId39" Type="http://schemas.openxmlformats.org/officeDocument/2006/relationships/image" Target="../media/image358.png"/><Relationship Id="rId21" Type="http://schemas.openxmlformats.org/officeDocument/2006/relationships/image" Target="../media/image349.png"/><Relationship Id="rId34" Type="http://schemas.openxmlformats.org/officeDocument/2006/relationships/customXml" Target="../ink/ink353.xml"/><Relationship Id="rId42" Type="http://schemas.openxmlformats.org/officeDocument/2006/relationships/customXml" Target="../ink/ink357.xml"/><Relationship Id="rId7" Type="http://schemas.openxmlformats.org/officeDocument/2006/relationships/image" Target="../media/image342.png"/><Relationship Id="rId2" Type="http://schemas.openxmlformats.org/officeDocument/2006/relationships/customXml" Target="../ink/ink337.xml"/><Relationship Id="rId16" Type="http://schemas.openxmlformats.org/officeDocument/2006/relationships/customXml" Target="../ink/ink344.xml"/><Relationship Id="rId29" Type="http://schemas.openxmlformats.org/officeDocument/2006/relationships/image" Target="../media/image35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9.xml"/><Relationship Id="rId11" Type="http://schemas.openxmlformats.org/officeDocument/2006/relationships/image" Target="../media/image344.png"/><Relationship Id="rId24" Type="http://schemas.openxmlformats.org/officeDocument/2006/relationships/customXml" Target="../ink/ink348.xml"/><Relationship Id="rId32" Type="http://schemas.openxmlformats.org/officeDocument/2006/relationships/customXml" Target="../ink/ink352.xml"/><Relationship Id="rId37" Type="http://schemas.openxmlformats.org/officeDocument/2006/relationships/image" Target="../media/image357.png"/><Relationship Id="rId40" Type="http://schemas.openxmlformats.org/officeDocument/2006/relationships/customXml" Target="../ink/ink356.xml"/><Relationship Id="rId45" Type="http://schemas.openxmlformats.org/officeDocument/2006/relationships/image" Target="../media/image361.png"/><Relationship Id="rId5" Type="http://schemas.openxmlformats.org/officeDocument/2006/relationships/image" Target="../media/image341.png"/><Relationship Id="rId15" Type="http://schemas.openxmlformats.org/officeDocument/2006/relationships/image" Target="../media/image346.png"/><Relationship Id="rId23" Type="http://schemas.openxmlformats.org/officeDocument/2006/relationships/image" Target="../media/image350.png"/><Relationship Id="rId28" Type="http://schemas.openxmlformats.org/officeDocument/2006/relationships/customXml" Target="../ink/ink350.xml"/><Relationship Id="rId36" Type="http://schemas.openxmlformats.org/officeDocument/2006/relationships/customXml" Target="../ink/ink354.xml"/><Relationship Id="rId10" Type="http://schemas.openxmlformats.org/officeDocument/2006/relationships/customXml" Target="../ink/ink341.xml"/><Relationship Id="rId19" Type="http://schemas.openxmlformats.org/officeDocument/2006/relationships/image" Target="../media/image348.png"/><Relationship Id="rId31" Type="http://schemas.openxmlformats.org/officeDocument/2006/relationships/image" Target="../media/image354.png"/><Relationship Id="rId44" Type="http://schemas.openxmlformats.org/officeDocument/2006/relationships/customXml" Target="../ink/ink358.xml"/><Relationship Id="rId4" Type="http://schemas.openxmlformats.org/officeDocument/2006/relationships/customXml" Target="../ink/ink338.xml"/><Relationship Id="rId9" Type="http://schemas.openxmlformats.org/officeDocument/2006/relationships/image" Target="../media/image343.png"/><Relationship Id="rId14" Type="http://schemas.openxmlformats.org/officeDocument/2006/relationships/customXml" Target="../ink/ink343.xml"/><Relationship Id="rId22" Type="http://schemas.openxmlformats.org/officeDocument/2006/relationships/customXml" Target="../ink/ink347.xml"/><Relationship Id="rId27" Type="http://schemas.openxmlformats.org/officeDocument/2006/relationships/image" Target="../media/image352.png"/><Relationship Id="rId30" Type="http://schemas.openxmlformats.org/officeDocument/2006/relationships/customXml" Target="../ink/ink351.xml"/><Relationship Id="rId35" Type="http://schemas.openxmlformats.org/officeDocument/2006/relationships/image" Target="../media/image356.png"/><Relationship Id="rId43" Type="http://schemas.openxmlformats.org/officeDocument/2006/relationships/image" Target="../media/image360.png"/><Relationship Id="rId8" Type="http://schemas.openxmlformats.org/officeDocument/2006/relationships/customXml" Target="../ink/ink340.xml"/><Relationship Id="rId3" Type="http://schemas.openxmlformats.org/officeDocument/2006/relationships/image" Target="../media/image340.png"/><Relationship Id="rId12" Type="http://schemas.openxmlformats.org/officeDocument/2006/relationships/customXml" Target="../ink/ink342.xml"/><Relationship Id="rId17" Type="http://schemas.openxmlformats.org/officeDocument/2006/relationships/image" Target="../media/image347.png"/><Relationship Id="rId25" Type="http://schemas.openxmlformats.org/officeDocument/2006/relationships/image" Target="../media/image351.png"/><Relationship Id="rId33" Type="http://schemas.openxmlformats.org/officeDocument/2006/relationships/image" Target="../media/image355.png"/><Relationship Id="rId38" Type="http://schemas.openxmlformats.org/officeDocument/2006/relationships/customXml" Target="../ink/ink355.xml"/><Relationship Id="rId20" Type="http://schemas.openxmlformats.org/officeDocument/2006/relationships/customXml" Target="../ink/ink346.xml"/><Relationship Id="rId41" Type="http://schemas.openxmlformats.org/officeDocument/2006/relationships/image" Target="../media/image3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math/talks/Michigan2012Part1.pdf" TargetMode="External"/><Relationship Id="rId2" Type="http://schemas.openxmlformats.org/officeDocument/2006/relationships/hyperlink" Target="http://youtu.be/2PuUbk6gUM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williams.edu/Mathematics/sjmiller/public_html/" TargetMode="External"/><Relationship Id="rId5" Type="http://schemas.openxmlformats.org/officeDocument/2006/relationships/hyperlink" Target="https://web.williams.edu/Mathematics/sjmiller/public_html/math/talks/Michigan2012Part2.pdf" TargetMode="External"/><Relationship Id="rId4" Type="http://schemas.openxmlformats.org/officeDocument/2006/relationships/hyperlink" Target="http://youtu.be/vJz6W24tDi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.png"/><Relationship Id="rId21" Type="http://schemas.openxmlformats.org/officeDocument/2006/relationships/image" Target="../media/image53.png"/><Relationship Id="rId42" Type="http://schemas.openxmlformats.org/officeDocument/2006/relationships/customXml" Target="../ink/ink64.xml"/><Relationship Id="rId47" Type="http://schemas.openxmlformats.org/officeDocument/2006/relationships/image" Target="../media/image66.png"/><Relationship Id="rId63" Type="http://schemas.openxmlformats.org/officeDocument/2006/relationships/image" Target="../media/image74.png"/><Relationship Id="rId68" Type="http://schemas.openxmlformats.org/officeDocument/2006/relationships/customXml" Target="../ink/ink77.xml"/><Relationship Id="rId84" Type="http://schemas.openxmlformats.org/officeDocument/2006/relationships/customXml" Target="../ink/ink85.xml"/><Relationship Id="rId89" Type="http://schemas.openxmlformats.org/officeDocument/2006/relationships/image" Target="../media/image87.png"/><Relationship Id="rId112" Type="http://schemas.openxmlformats.org/officeDocument/2006/relationships/customXml" Target="../ink/ink99.xml"/><Relationship Id="rId16" Type="http://schemas.openxmlformats.org/officeDocument/2006/relationships/customXml" Target="../ink/ink51.xml"/><Relationship Id="rId107" Type="http://schemas.openxmlformats.org/officeDocument/2006/relationships/image" Target="../media/image96.png"/><Relationship Id="rId11" Type="http://schemas.openxmlformats.org/officeDocument/2006/relationships/image" Target="../media/image48.png"/><Relationship Id="rId32" Type="http://schemas.openxmlformats.org/officeDocument/2006/relationships/customXml" Target="../ink/ink59.xml"/><Relationship Id="rId37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customXml" Target="../ink/ink72.xml"/><Relationship Id="rId74" Type="http://schemas.openxmlformats.org/officeDocument/2006/relationships/customXml" Target="../ink/ink80.xml"/><Relationship Id="rId79" Type="http://schemas.openxmlformats.org/officeDocument/2006/relationships/image" Target="../media/image82.png"/><Relationship Id="rId102" Type="http://schemas.openxmlformats.org/officeDocument/2006/relationships/customXml" Target="../ink/ink94.xml"/><Relationship Id="rId123" Type="http://schemas.openxmlformats.org/officeDocument/2006/relationships/image" Target="../media/image104.png"/><Relationship Id="rId128" Type="http://schemas.openxmlformats.org/officeDocument/2006/relationships/customXml" Target="../ink/ink107.xml"/><Relationship Id="rId5" Type="http://schemas.openxmlformats.org/officeDocument/2006/relationships/image" Target="../media/image45.png"/><Relationship Id="rId90" Type="http://schemas.openxmlformats.org/officeDocument/2006/relationships/customXml" Target="../ink/ink88.xml"/><Relationship Id="rId95" Type="http://schemas.openxmlformats.org/officeDocument/2006/relationships/image" Target="../media/image90.png"/><Relationship Id="rId22" Type="http://schemas.openxmlformats.org/officeDocument/2006/relationships/customXml" Target="../ink/ink54.xml"/><Relationship Id="rId27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customXml" Target="../ink/ink67.xml"/><Relationship Id="rId64" Type="http://schemas.openxmlformats.org/officeDocument/2006/relationships/customXml" Target="../ink/ink75.xml"/><Relationship Id="rId69" Type="http://schemas.openxmlformats.org/officeDocument/2006/relationships/image" Target="../media/image77.png"/><Relationship Id="rId113" Type="http://schemas.openxmlformats.org/officeDocument/2006/relationships/image" Target="../media/image99.png"/><Relationship Id="rId118" Type="http://schemas.openxmlformats.org/officeDocument/2006/relationships/customXml" Target="../ink/ink102.xml"/><Relationship Id="rId80" Type="http://schemas.openxmlformats.org/officeDocument/2006/relationships/customXml" Target="../ink/ink83.xml"/><Relationship Id="rId85" Type="http://schemas.openxmlformats.org/officeDocument/2006/relationships/image" Target="../media/image85.png"/><Relationship Id="rId12" Type="http://schemas.openxmlformats.org/officeDocument/2006/relationships/customXml" Target="../ink/ink49.xml"/><Relationship Id="rId17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customXml" Target="../ink/ink62.xml"/><Relationship Id="rId59" Type="http://schemas.openxmlformats.org/officeDocument/2006/relationships/image" Target="../media/image72.png"/><Relationship Id="rId103" Type="http://schemas.openxmlformats.org/officeDocument/2006/relationships/image" Target="../media/image94.png"/><Relationship Id="rId108" Type="http://schemas.openxmlformats.org/officeDocument/2006/relationships/customXml" Target="../ink/ink97.xml"/><Relationship Id="rId124" Type="http://schemas.openxmlformats.org/officeDocument/2006/relationships/customXml" Target="../ink/ink105.xml"/><Relationship Id="rId129" Type="http://schemas.openxmlformats.org/officeDocument/2006/relationships/image" Target="../media/image107.png"/><Relationship Id="rId54" Type="http://schemas.openxmlformats.org/officeDocument/2006/relationships/customXml" Target="../ink/ink70.xml"/><Relationship Id="rId70" Type="http://schemas.openxmlformats.org/officeDocument/2006/relationships/customXml" Target="../ink/ink78.xml"/><Relationship Id="rId75" Type="http://schemas.openxmlformats.org/officeDocument/2006/relationships/image" Target="../media/image80.png"/><Relationship Id="rId91" Type="http://schemas.openxmlformats.org/officeDocument/2006/relationships/image" Target="../media/image88.png"/><Relationship Id="rId96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23" Type="http://schemas.openxmlformats.org/officeDocument/2006/relationships/image" Target="../media/image54.png"/><Relationship Id="rId28" Type="http://schemas.openxmlformats.org/officeDocument/2006/relationships/customXml" Target="../ink/ink57.xml"/><Relationship Id="rId49" Type="http://schemas.openxmlformats.org/officeDocument/2006/relationships/image" Target="../media/image67.png"/><Relationship Id="rId114" Type="http://schemas.openxmlformats.org/officeDocument/2006/relationships/customXml" Target="../ink/ink100.xml"/><Relationship Id="rId119" Type="http://schemas.openxmlformats.org/officeDocument/2006/relationships/image" Target="../media/image102.png"/><Relationship Id="rId44" Type="http://schemas.openxmlformats.org/officeDocument/2006/relationships/customXml" Target="../ink/ink65.xml"/><Relationship Id="rId60" Type="http://schemas.openxmlformats.org/officeDocument/2006/relationships/customXml" Target="../ink/ink73.xml"/><Relationship Id="rId65" Type="http://schemas.openxmlformats.org/officeDocument/2006/relationships/image" Target="../media/image75.png"/><Relationship Id="rId81" Type="http://schemas.openxmlformats.org/officeDocument/2006/relationships/image" Target="../media/image83.png"/><Relationship Id="rId86" Type="http://schemas.openxmlformats.org/officeDocument/2006/relationships/customXml" Target="../ink/ink86.xml"/><Relationship Id="rId130" Type="http://schemas.openxmlformats.org/officeDocument/2006/relationships/customXml" Target="../ink/ink108.xml"/><Relationship Id="rId13" Type="http://schemas.openxmlformats.org/officeDocument/2006/relationships/image" Target="../media/image49.png"/><Relationship Id="rId18" Type="http://schemas.openxmlformats.org/officeDocument/2006/relationships/customXml" Target="../ink/ink52.xml"/><Relationship Id="rId39" Type="http://schemas.openxmlformats.org/officeDocument/2006/relationships/image" Target="../media/image62.png"/><Relationship Id="rId109" Type="http://schemas.openxmlformats.org/officeDocument/2006/relationships/image" Target="../media/image97.png"/><Relationship Id="rId34" Type="http://schemas.openxmlformats.org/officeDocument/2006/relationships/customXml" Target="../ink/ink60.xml"/><Relationship Id="rId50" Type="http://schemas.openxmlformats.org/officeDocument/2006/relationships/customXml" Target="../ink/ink68.xml"/><Relationship Id="rId55" Type="http://schemas.openxmlformats.org/officeDocument/2006/relationships/image" Target="../media/image70.png"/><Relationship Id="rId76" Type="http://schemas.openxmlformats.org/officeDocument/2006/relationships/customXml" Target="../ink/ink81.xml"/><Relationship Id="rId97" Type="http://schemas.openxmlformats.org/officeDocument/2006/relationships/image" Target="../media/image91.png"/><Relationship Id="rId104" Type="http://schemas.openxmlformats.org/officeDocument/2006/relationships/customXml" Target="../ink/ink95.xml"/><Relationship Id="rId120" Type="http://schemas.openxmlformats.org/officeDocument/2006/relationships/customXml" Target="../ink/ink103.xml"/><Relationship Id="rId125" Type="http://schemas.openxmlformats.org/officeDocument/2006/relationships/image" Target="../media/image105.png"/><Relationship Id="rId7" Type="http://schemas.openxmlformats.org/officeDocument/2006/relationships/image" Target="../media/image46.png"/><Relationship Id="rId71" Type="http://schemas.openxmlformats.org/officeDocument/2006/relationships/image" Target="../media/image78.png"/><Relationship Id="rId92" Type="http://schemas.openxmlformats.org/officeDocument/2006/relationships/customXml" Target="../ink/ink89.xml"/><Relationship Id="rId2" Type="http://schemas.openxmlformats.org/officeDocument/2006/relationships/customXml" Target="../ink/ink44.xml"/><Relationship Id="rId29" Type="http://schemas.openxmlformats.org/officeDocument/2006/relationships/image" Target="../media/image57.png"/><Relationship Id="rId24" Type="http://schemas.openxmlformats.org/officeDocument/2006/relationships/customXml" Target="../ink/ink55.xml"/><Relationship Id="rId40" Type="http://schemas.openxmlformats.org/officeDocument/2006/relationships/customXml" Target="../ink/ink63.xml"/><Relationship Id="rId45" Type="http://schemas.openxmlformats.org/officeDocument/2006/relationships/image" Target="../media/image65.png"/><Relationship Id="rId66" Type="http://schemas.openxmlformats.org/officeDocument/2006/relationships/customXml" Target="../ink/ink76.xml"/><Relationship Id="rId87" Type="http://schemas.openxmlformats.org/officeDocument/2006/relationships/image" Target="../media/image86.png"/><Relationship Id="rId110" Type="http://schemas.openxmlformats.org/officeDocument/2006/relationships/customXml" Target="../ink/ink98.xml"/><Relationship Id="rId115" Type="http://schemas.openxmlformats.org/officeDocument/2006/relationships/image" Target="../media/image100.png"/><Relationship Id="rId131" Type="http://schemas.openxmlformats.org/officeDocument/2006/relationships/image" Target="../media/image108.png"/><Relationship Id="rId61" Type="http://schemas.openxmlformats.org/officeDocument/2006/relationships/image" Target="../media/image73.png"/><Relationship Id="rId82" Type="http://schemas.openxmlformats.org/officeDocument/2006/relationships/customXml" Target="../ink/ink84.xml"/><Relationship Id="rId19" Type="http://schemas.openxmlformats.org/officeDocument/2006/relationships/image" Target="../media/image52.png"/><Relationship Id="rId14" Type="http://schemas.openxmlformats.org/officeDocument/2006/relationships/customXml" Target="../ink/ink50.xml"/><Relationship Id="rId30" Type="http://schemas.openxmlformats.org/officeDocument/2006/relationships/customXml" Target="../ink/ink58.xml"/><Relationship Id="rId35" Type="http://schemas.openxmlformats.org/officeDocument/2006/relationships/image" Target="../media/image60.png"/><Relationship Id="rId56" Type="http://schemas.openxmlformats.org/officeDocument/2006/relationships/customXml" Target="../ink/ink71.xml"/><Relationship Id="rId77" Type="http://schemas.openxmlformats.org/officeDocument/2006/relationships/image" Target="../media/image81.png"/><Relationship Id="rId100" Type="http://schemas.openxmlformats.org/officeDocument/2006/relationships/customXml" Target="../ink/ink93.xml"/><Relationship Id="rId105" Type="http://schemas.openxmlformats.org/officeDocument/2006/relationships/image" Target="../media/image95.png"/><Relationship Id="rId126" Type="http://schemas.openxmlformats.org/officeDocument/2006/relationships/customXml" Target="../ink/ink106.xml"/><Relationship Id="rId8" Type="http://schemas.openxmlformats.org/officeDocument/2006/relationships/customXml" Target="../ink/ink47.xml"/><Relationship Id="rId51" Type="http://schemas.openxmlformats.org/officeDocument/2006/relationships/image" Target="../media/image68.png"/><Relationship Id="rId72" Type="http://schemas.openxmlformats.org/officeDocument/2006/relationships/customXml" Target="../ink/ink79.xml"/><Relationship Id="rId93" Type="http://schemas.openxmlformats.org/officeDocument/2006/relationships/image" Target="../media/image89.png"/><Relationship Id="rId98" Type="http://schemas.openxmlformats.org/officeDocument/2006/relationships/customXml" Target="../ink/ink92.xml"/><Relationship Id="rId121" Type="http://schemas.openxmlformats.org/officeDocument/2006/relationships/image" Target="../media/image103.png"/><Relationship Id="rId3" Type="http://schemas.openxmlformats.org/officeDocument/2006/relationships/image" Target="../media/image44.png"/><Relationship Id="rId25" Type="http://schemas.openxmlformats.org/officeDocument/2006/relationships/image" Target="../media/image55.png"/><Relationship Id="rId46" Type="http://schemas.openxmlformats.org/officeDocument/2006/relationships/customXml" Target="../ink/ink66.xml"/><Relationship Id="rId67" Type="http://schemas.openxmlformats.org/officeDocument/2006/relationships/image" Target="../media/image76.png"/><Relationship Id="rId116" Type="http://schemas.openxmlformats.org/officeDocument/2006/relationships/customXml" Target="../ink/ink101.xml"/><Relationship Id="rId20" Type="http://schemas.openxmlformats.org/officeDocument/2006/relationships/customXml" Target="../ink/ink53.xml"/><Relationship Id="rId41" Type="http://schemas.openxmlformats.org/officeDocument/2006/relationships/image" Target="../media/image63.png"/><Relationship Id="rId62" Type="http://schemas.openxmlformats.org/officeDocument/2006/relationships/customXml" Target="../ink/ink74.xml"/><Relationship Id="rId83" Type="http://schemas.openxmlformats.org/officeDocument/2006/relationships/image" Target="../media/image84.png"/><Relationship Id="rId88" Type="http://schemas.openxmlformats.org/officeDocument/2006/relationships/customXml" Target="../ink/ink87.xml"/><Relationship Id="rId111" Type="http://schemas.openxmlformats.org/officeDocument/2006/relationships/image" Target="../media/image98.png"/><Relationship Id="rId15" Type="http://schemas.openxmlformats.org/officeDocument/2006/relationships/image" Target="../media/image50.png"/><Relationship Id="rId36" Type="http://schemas.openxmlformats.org/officeDocument/2006/relationships/customXml" Target="../ink/ink61.xml"/><Relationship Id="rId57" Type="http://schemas.openxmlformats.org/officeDocument/2006/relationships/image" Target="../media/image71.png"/><Relationship Id="rId106" Type="http://schemas.openxmlformats.org/officeDocument/2006/relationships/customXml" Target="../ink/ink96.xml"/><Relationship Id="rId127" Type="http://schemas.openxmlformats.org/officeDocument/2006/relationships/image" Target="../media/image106.png"/><Relationship Id="rId10" Type="http://schemas.openxmlformats.org/officeDocument/2006/relationships/customXml" Target="../ink/ink48.xml"/><Relationship Id="rId31" Type="http://schemas.openxmlformats.org/officeDocument/2006/relationships/image" Target="../media/image58.png"/><Relationship Id="rId52" Type="http://schemas.openxmlformats.org/officeDocument/2006/relationships/customXml" Target="../ink/ink69.xml"/><Relationship Id="rId73" Type="http://schemas.openxmlformats.org/officeDocument/2006/relationships/image" Target="../media/image79.png"/><Relationship Id="rId78" Type="http://schemas.openxmlformats.org/officeDocument/2006/relationships/customXml" Target="../ink/ink82.xml"/><Relationship Id="rId94" Type="http://schemas.openxmlformats.org/officeDocument/2006/relationships/customXml" Target="../ink/ink90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122" Type="http://schemas.openxmlformats.org/officeDocument/2006/relationships/customXml" Target="../ink/ink104.xml"/><Relationship Id="rId4" Type="http://schemas.openxmlformats.org/officeDocument/2006/relationships/customXml" Target="../ink/ink45.xml"/><Relationship Id="rId9" Type="http://schemas.openxmlformats.org/officeDocument/2006/relationships/image" Target="../media/image47.png"/><Relationship Id="rId26" Type="http://schemas.openxmlformats.org/officeDocument/2006/relationships/customXml" Target="../ink/ink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customXml" Target="../ink/ink1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.xml"/><Relationship Id="rId18" Type="http://schemas.openxmlformats.org/officeDocument/2006/relationships/image" Target="../media/image120.png"/><Relationship Id="rId26" Type="http://schemas.openxmlformats.org/officeDocument/2006/relationships/image" Target="../media/image124.png"/><Relationship Id="rId3" Type="http://schemas.openxmlformats.org/officeDocument/2006/relationships/customXml" Target="../ink/ink111.xml"/><Relationship Id="rId21" Type="http://schemas.openxmlformats.org/officeDocument/2006/relationships/customXml" Target="../ink/ink120.xml"/><Relationship Id="rId34" Type="http://schemas.openxmlformats.org/officeDocument/2006/relationships/image" Target="../media/image128.png"/><Relationship Id="rId7" Type="http://schemas.openxmlformats.org/officeDocument/2006/relationships/customXml" Target="../ink/ink113.xml"/><Relationship Id="rId12" Type="http://schemas.openxmlformats.org/officeDocument/2006/relationships/image" Target="../media/image117.png"/><Relationship Id="rId17" Type="http://schemas.openxmlformats.org/officeDocument/2006/relationships/customXml" Target="../ink/ink118.xml"/><Relationship Id="rId25" Type="http://schemas.openxmlformats.org/officeDocument/2006/relationships/customXml" Target="../ink/ink122.xml"/><Relationship Id="rId33" Type="http://schemas.openxmlformats.org/officeDocument/2006/relationships/customXml" Target="../ink/ink126.xml"/><Relationship Id="rId2" Type="http://schemas.openxmlformats.org/officeDocument/2006/relationships/image" Target="../media/image112.png"/><Relationship Id="rId16" Type="http://schemas.openxmlformats.org/officeDocument/2006/relationships/image" Target="../media/image119.png"/><Relationship Id="rId20" Type="http://schemas.openxmlformats.org/officeDocument/2006/relationships/image" Target="../media/image121.png"/><Relationship Id="rId29" Type="http://schemas.openxmlformats.org/officeDocument/2006/relationships/customXml" Target="../ink/ink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customXml" Target="../ink/ink115.xml"/><Relationship Id="rId24" Type="http://schemas.openxmlformats.org/officeDocument/2006/relationships/image" Target="../media/image123.png"/><Relationship Id="rId32" Type="http://schemas.openxmlformats.org/officeDocument/2006/relationships/image" Target="../media/image127.png"/><Relationship Id="rId5" Type="http://schemas.openxmlformats.org/officeDocument/2006/relationships/customXml" Target="../ink/ink112.xml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28" Type="http://schemas.openxmlformats.org/officeDocument/2006/relationships/image" Target="../media/image125.png"/><Relationship Id="rId10" Type="http://schemas.openxmlformats.org/officeDocument/2006/relationships/image" Target="../media/image116.png"/><Relationship Id="rId19" Type="http://schemas.openxmlformats.org/officeDocument/2006/relationships/customXml" Target="../ink/ink119.xml"/><Relationship Id="rId31" Type="http://schemas.openxmlformats.org/officeDocument/2006/relationships/customXml" Target="../ink/ink125.xml"/><Relationship Id="rId4" Type="http://schemas.openxmlformats.org/officeDocument/2006/relationships/image" Target="../media/image113.png"/><Relationship Id="rId9" Type="http://schemas.openxmlformats.org/officeDocument/2006/relationships/customXml" Target="../ink/ink114.xml"/><Relationship Id="rId14" Type="http://schemas.openxmlformats.org/officeDocument/2006/relationships/image" Target="../media/image118.png"/><Relationship Id="rId22" Type="http://schemas.openxmlformats.org/officeDocument/2006/relationships/image" Target="../media/image122.png"/><Relationship Id="rId27" Type="http://schemas.openxmlformats.org/officeDocument/2006/relationships/customXml" Target="../ink/ink123.xml"/><Relationship Id="rId30" Type="http://schemas.openxmlformats.org/officeDocument/2006/relationships/image" Target="../media/image126.png"/><Relationship Id="rId8" Type="http://schemas.openxmlformats.org/officeDocument/2006/relationships/image" Target="../media/image1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1" Type="http://schemas.openxmlformats.org/officeDocument/2006/relationships/customXml" Target="../ink/ink136.xml"/><Relationship Id="rId42" Type="http://schemas.openxmlformats.org/officeDocument/2006/relationships/image" Target="../media/image148.png"/><Relationship Id="rId47" Type="http://schemas.openxmlformats.org/officeDocument/2006/relationships/customXml" Target="../ink/ink149.xml"/><Relationship Id="rId63" Type="http://schemas.openxmlformats.org/officeDocument/2006/relationships/customXml" Target="../ink/ink157.xml"/><Relationship Id="rId68" Type="http://schemas.openxmlformats.org/officeDocument/2006/relationships/image" Target="../media/image161.png"/><Relationship Id="rId84" Type="http://schemas.openxmlformats.org/officeDocument/2006/relationships/image" Target="../media/image169.png"/><Relationship Id="rId89" Type="http://schemas.openxmlformats.org/officeDocument/2006/relationships/customXml" Target="../ink/ink170.xml"/><Relationship Id="rId112" Type="http://schemas.openxmlformats.org/officeDocument/2006/relationships/image" Target="../media/image183.png"/><Relationship Id="rId16" Type="http://schemas.openxmlformats.org/officeDocument/2006/relationships/image" Target="../media/image135.png"/><Relationship Id="rId107" Type="http://schemas.openxmlformats.org/officeDocument/2006/relationships/customXml" Target="../ink/ink179.xml"/><Relationship Id="rId11" Type="http://schemas.openxmlformats.org/officeDocument/2006/relationships/customXml" Target="../ink/ink131.xml"/><Relationship Id="rId32" Type="http://schemas.openxmlformats.org/officeDocument/2006/relationships/image" Target="../media/image143.png"/><Relationship Id="rId37" Type="http://schemas.openxmlformats.org/officeDocument/2006/relationships/customXml" Target="../ink/ink144.xml"/><Relationship Id="rId53" Type="http://schemas.openxmlformats.org/officeDocument/2006/relationships/customXml" Target="../ink/ink152.xml"/><Relationship Id="rId58" Type="http://schemas.openxmlformats.org/officeDocument/2006/relationships/image" Target="../media/image156.png"/><Relationship Id="rId74" Type="http://schemas.openxmlformats.org/officeDocument/2006/relationships/image" Target="../media/image164.png"/><Relationship Id="rId79" Type="http://schemas.openxmlformats.org/officeDocument/2006/relationships/customXml" Target="../ink/ink165.xml"/><Relationship Id="rId102" Type="http://schemas.openxmlformats.org/officeDocument/2006/relationships/image" Target="../media/image178.png"/><Relationship Id="rId123" Type="http://schemas.openxmlformats.org/officeDocument/2006/relationships/customXml" Target="../ink/ink187.xml"/><Relationship Id="rId128" Type="http://schemas.openxmlformats.org/officeDocument/2006/relationships/image" Target="../media/image191.png"/><Relationship Id="rId5" Type="http://schemas.openxmlformats.org/officeDocument/2006/relationships/customXml" Target="../ink/ink128.xml"/><Relationship Id="rId90" Type="http://schemas.openxmlformats.org/officeDocument/2006/relationships/image" Target="../media/image172.png"/><Relationship Id="rId95" Type="http://schemas.openxmlformats.org/officeDocument/2006/relationships/customXml" Target="../ink/ink173.xml"/><Relationship Id="rId22" Type="http://schemas.openxmlformats.org/officeDocument/2006/relationships/image" Target="../media/image138.png"/><Relationship Id="rId27" Type="http://schemas.openxmlformats.org/officeDocument/2006/relationships/customXml" Target="../ink/ink139.xml"/><Relationship Id="rId43" Type="http://schemas.openxmlformats.org/officeDocument/2006/relationships/customXml" Target="../ink/ink147.xml"/><Relationship Id="rId48" Type="http://schemas.openxmlformats.org/officeDocument/2006/relationships/image" Target="../media/image151.png"/><Relationship Id="rId64" Type="http://schemas.openxmlformats.org/officeDocument/2006/relationships/image" Target="../media/image159.png"/><Relationship Id="rId69" Type="http://schemas.openxmlformats.org/officeDocument/2006/relationships/customXml" Target="../ink/ink160.xml"/><Relationship Id="rId113" Type="http://schemas.openxmlformats.org/officeDocument/2006/relationships/customXml" Target="../ink/ink182.xml"/><Relationship Id="rId118" Type="http://schemas.openxmlformats.org/officeDocument/2006/relationships/image" Target="../media/image186.png"/><Relationship Id="rId80" Type="http://schemas.openxmlformats.org/officeDocument/2006/relationships/image" Target="../media/image167.png"/><Relationship Id="rId85" Type="http://schemas.openxmlformats.org/officeDocument/2006/relationships/customXml" Target="../ink/ink168.xml"/><Relationship Id="rId12" Type="http://schemas.openxmlformats.org/officeDocument/2006/relationships/image" Target="../media/image133.png"/><Relationship Id="rId17" Type="http://schemas.openxmlformats.org/officeDocument/2006/relationships/customXml" Target="../ink/ink134.xml"/><Relationship Id="rId33" Type="http://schemas.openxmlformats.org/officeDocument/2006/relationships/customXml" Target="../ink/ink142.xml"/><Relationship Id="rId38" Type="http://schemas.openxmlformats.org/officeDocument/2006/relationships/image" Target="../media/image146.png"/><Relationship Id="rId59" Type="http://schemas.openxmlformats.org/officeDocument/2006/relationships/customXml" Target="../ink/ink155.xml"/><Relationship Id="rId103" Type="http://schemas.openxmlformats.org/officeDocument/2006/relationships/customXml" Target="../ink/ink177.xml"/><Relationship Id="rId108" Type="http://schemas.openxmlformats.org/officeDocument/2006/relationships/image" Target="../media/image181.png"/><Relationship Id="rId124" Type="http://schemas.openxmlformats.org/officeDocument/2006/relationships/image" Target="../media/image189.png"/><Relationship Id="rId129" Type="http://schemas.openxmlformats.org/officeDocument/2006/relationships/customXml" Target="../ink/ink190.xml"/><Relationship Id="rId54" Type="http://schemas.openxmlformats.org/officeDocument/2006/relationships/image" Target="../media/image154.png"/><Relationship Id="rId70" Type="http://schemas.openxmlformats.org/officeDocument/2006/relationships/image" Target="../media/image162.png"/><Relationship Id="rId75" Type="http://schemas.openxmlformats.org/officeDocument/2006/relationships/customXml" Target="../ink/ink163.xml"/><Relationship Id="rId91" Type="http://schemas.openxmlformats.org/officeDocument/2006/relationships/customXml" Target="../ink/ink171.xml"/><Relationship Id="rId96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23" Type="http://schemas.openxmlformats.org/officeDocument/2006/relationships/customXml" Target="../ink/ink137.xml"/><Relationship Id="rId28" Type="http://schemas.openxmlformats.org/officeDocument/2006/relationships/image" Target="../media/image141.png"/><Relationship Id="rId49" Type="http://schemas.openxmlformats.org/officeDocument/2006/relationships/customXml" Target="../ink/ink150.xml"/><Relationship Id="rId114" Type="http://schemas.openxmlformats.org/officeDocument/2006/relationships/image" Target="../media/image184.png"/><Relationship Id="rId119" Type="http://schemas.openxmlformats.org/officeDocument/2006/relationships/customXml" Target="../ink/ink185.xml"/><Relationship Id="rId44" Type="http://schemas.openxmlformats.org/officeDocument/2006/relationships/image" Target="../media/image149.png"/><Relationship Id="rId60" Type="http://schemas.openxmlformats.org/officeDocument/2006/relationships/image" Target="../media/image157.png"/><Relationship Id="rId65" Type="http://schemas.openxmlformats.org/officeDocument/2006/relationships/customXml" Target="../ink/ink158.xml"/><Relationship Id="rId81" Type="http://schemas.openxmlformats.org/officeDocument/2006/relationships/customXml" Target="../ink/ink166.xml"/><Relationship Id="rId86" Type="http://schemas.openxmlformats.org/officeDocument/2006/relationships/image" Target="../media/image170.png"/><Relationship Id="rId130" Type="http://schemas.openxmlformats.org/officeDocument/2006/relationships/image" Target="../media/image192.png"/><Relationship Id="rId13" Type="http://schemas.openxmlformats.org/officeDocument/2006/relationships/customXml" Target="../ink/ink132.xml"/><Relationship Id="rId18" Type="http://schemas.openxmlformats.org/officeDocument/2006/relationships/image" Target="../media/image136.png"/><Relationship Id="rId39" Type="http://schemas.openxmlformats.org/officeDocument/2006/relationships/customXml" Target="../ink/ink145.xml"/><Relationship Id="rId109" Type="http://schemas.openxmlformats.org/officeDocument/2006/relationships/customXml" Target="../ink/ink180.xml"/><Relationship Id="rId34" Type="http://schemas.openxmlformats.org/officeDocument/2006/relationships/image" Target="../media/image144.png"/><Relationship Id="rId50" Type="http://schemas.openxmlformats.org/officeDocument/2006/relationships/image" Target="../media/image152.png"/><Relationship Id="rId55" Type="http://schemas.openxmlformats.org/officeDocument/2006/relationships/customXml" Target="../ink/ink153.xml"/><Relationship Id="rId76" Type="http://schemas.openxmlformats.org/officeDocument/2006/relationships/image" Target="../media/image165.png"/><Relationship Id="rId97" Type="http://schemas.openxmlformats.org/officeDocument/2006/relationships/customXml" Target="../ink/ink174.xml"/><Relationship Id="rId104" Type="http://schemas.openxmlformats.org/officeDocument/2006/relationships/image" Target="../media/image179.png"/><Relationship Id="rId120" Type="http://schemas.openxmlformats.org/officeDocument/2006/relationships/image" Target="../media/image187.png"/><Relationship Id="rId125" Type="http://schemas.openxmlformats.org/officeDocument/2006/relationships/customXml" Target="../ink/ink188.xml"/><Relationship Id="rId7" Type="http://schemas.openxmlformats.org/officeDocument/2006/relationships/customXml" Target="../ink/ink129.xml"/><Relationship Id="rId71" Type="http://schemas.openxmlformats.org/officeDocument/2006/relationships/customXml" Target="../ink/ink161.xml"/><Relationship Id="rId92" Type="http://schemas.openxmlformats.org/officeDocument/2006/relationships/image" Target="../media/image173.png"/><Relationship Id="rId2" Type="http://schemas.openxmlformats.org/officeDocument/2006/relationships/image" Target="../media/image112.png"/><Relationship Id="rId29" Type="http://schemas.openxmlformats.org/officeDocument/2006/relationships/customXml" Target="../ink/ink140.xml"/><Relationship Id="rId24" Type="http://schemas.openxmlformats.org/officeDocument/2006/relationships/image" Target="../media/image139.png"/><Relationship Id="rId40" Type="http://schemas.openxmlformats.org/officeDocument/2006/relationships/image" Target="../media/image147.png"/><Relationship Id="rId45" Type="http://schemas.openxmlformats.org/officeDocument/2006/relationships/customXml" Target="../ink/ink148.xml"/><Relationship Id="rId66" Type="http://schemas.openxmlformats.org/officeDocument/2006/relationships/image" Target="../media/image160.png"/><Relationship Id="rId87" Type="http://schemas.openxmlformats.org/officeDocument/2006/relationships/customXml" Target="../ink/ink169.xml"/><Relationship Id="rId110" Type="http://schemas.openxmlformats.org/officeDocument/2006/relationships/image" Target="../media/image182.png"/><Relationship Id="rId115" Type="http://schemas.openxmlformats.org/officeDocument/2006/relationships/customXml" Target="../ink/ink183.xml"/><Relationship Id="rId61" Type="http://schemas.openxmlformats.org/officeDocument/2006/relationships/customXml" Target="../ink/ink156.xml"/><Relationship Id="rId82" Type="http://schemas.openxmlformats.org/officeDocument/2006/relationships/image" Target="../media/image168.png"/><Relationship Id="rId19" Type="http://schemas.openxmlformats.org/officeDocument/2006/relationships/customXml" Target="../ink/ink135.xml"/><Relationship Id="rId14" Type="http://schemas.openxmlformats.org/officeDocument/2006/relationships/image" Target="../media/image134.png"/><Relationship Id="rId30" Type="http://schemas.openxmlformats.org/officeDocument/2006/relationships/image" Target="../media/image142.png"/><Relationship Id="rId35" Type="http://schemas.openxmlformats.org/officeDocument/2006/relationships/customXml" Target="../ink/ink143.xml"/><Relationship Id="rId56" Type="http://schemas.openxmlformats.org/officeDocument/2006/relationships/image" Target="../media/image155.png"/><Relationship Id="rId77" Type="http://schemas.openxmlformats.org/officeDocument/2006/relationships/customXml" Target="../ink/ink164.xml"/><Relationship Id="rId100" Type="http://schemas.openxmlformats.org/officeDocument/2006/relationships/image" Target="../media/image177.png"/><Relationship Id="rId105" Type="http://schemas.openxmlformats.org/officeDocument/2006/relationships/customXml" Target="../ink/ink178.xml"/><Relationship Id="rId126" Type="http://schemas.openxmlformats.org/officeDocument/2006/relationships/image" Target="../media/image190.png"/><Relationship Id="rId8" Type="http://schemas.openxmlformats.org/officeDocument/2006/relationships/image" Target="../media/image131.png"/><Relationship Id="rId51" Type="http://schemas.openxmlformats.org/officeDocument/2006/relationships/customXml" Target="../ink/ink151.xml"/><Relationship Id="rId72" Type="http://schemas.openxmlformats.org/officeDocument/2006/relationships/image" Target="../media/image163.png"/><Relationship Id="rId93" Type="http://schemas.openxmlformats.org/officeDocument/2006/relationships/customXml" Target="../ink/ink172.xml"/><Relationship Id="rId98" Type="http://schemas.openxmlformats.org/officeDocument/2006/relationships/image" Target="../media/image176.png"/><Relationship Id="rId121" Type="http://schemas.openxmlformats.org/officeDocument/2006/relationships/customXml" Target="../ink/ink186.xml"/><Relationship Id="rId3" Type="http://schemas.openxmlformats.org/officeDocument/2006/relationships/customXml" Target="../ink/ink127.xml"/><Relationship Id="rId25" Type="http://schemas.openxmlformats.org/officeDocument/2006/relationships/customXml" Target="../ink/ink138.xml"/><Relationship Id="rId46" Type="http://schemas.openxmlformats.org/officeDocument/2006/relationships/image" Target="../media/image150.png"/><Relationship Id="rId67" Type="http://schemas.openxmlformats.org/officeDocument/2006/relationships/customXml" Target="../ink/ink159.xml"/><Relationship Id="rId116" Type="http://schemas.openxmlformats.org/officeDocument/2006/relationships/image" Target="../media/image185.png"/><Relationship Id="rId20" Type="http://schemas.openxmlformats.org/officeDocument/2006/relationships/image" Target="../media/image137.png"/><Relationship Id="rId41" Type="http://schemas.openxmlformats.org/officeDocument/2006/relationships/customXml" Target="../ink/ink146.xml"/><Relationship Id="rId62" Type="http://schemas.openxmlformats.org/officeDocument/2006/relationships/image" Target="../media/image158.png"/><Relationship Id="rId83" Type="http://schemas.openxmlformats.org/officeDocument/2006/relationships/customXml" Target="../ink/ink167.xml"/><Relationship Id="rId88" Type="http://schemas.openxmlformats.org/officeDocument/2006/relationships/image" Target="../media/image171.png"/><Relationship Id="rId111" Type="http://schemas.openxmlformats.org/officeDocument/2006/relationships/customXml" Target="../ink/ink181.xml"/><Relationship Id="rId15" Type="http://schemas.openxmlformats.org/officeDocument/2006/relationships/customXml" Target="../ink/ink133.xml"/><Relationship Id="rId36" Type="http://schemas.openxmlformats.org/officeDocument/2006/relationships/image" Target="../media/image145.png"/><Relationship Id="rId57" Type="http://schemas.openxmlformats.org/officeDocument/2006/relationships/customXml" Target="../ink/ink154.xml"/><Relationship Id="rId106" Type="http://schemas.openxmlformats.org/officeDocument/2006/relationships/image" Target="../media/image180.png"/><Relationship Id="rId127" Type="http://schemas.openxmlformats.org/officeDocument/2006/relationships/customXml" Target="../ink/ink189.xml"/><Relationship Id="rId10" Type="http://schemas.openxmlformats.org/officeDocument/2006/relationships/image" Target="../media/image132.png"/><Relationship Id="rId31" Type="http://schemas.openxmlformats.org/officeDocument/2006/relationships/customXml" Target="../ink/ink141.xml"/><Relationship Id="rId52" Type="http://schemas.openxmlformats.org/officeDocument/2006/relationships/image" Target="../media/image153.png"/><Relationship Id="rId73" Type="http://schemas.openxmlformats.org/officeDocument/2006/relationships/customXml" Target="../ink/ink162.xml"/><Relationship Id="rId78" Type="http://schemas.openxmlformats.org/officeDocument/2006/relationships/image" Target="../media/image166.png"/><Relationship Id="rId94" Type="http://schemas.openxmlformats.org/officeDocument/2006/relationships/image" Target="../media/image174.png"/><Relationship Id="rId99" Type="http://schemas.openxmlformats.org/officeDocument/2006/relationships/customXml" Target="../ink/ink175.xml"/><Relationship Id="rId101" Type="http://schemas.openxmlformats.org/officeDocument/2006/relationships/customXml" Target="../ink/ink176.xml"/><Relationship Id="rId122" Type="http://schemas.openxmlformats.org/officeDocument/2006/relationships/image" Target="../media/image188.png"/><Relationship Id="rId4" Type="http://schemas.openxmlformats.org/officeDocument/2006/relationships/image" Target="../media/image129.png"/><Relationship Id="rId9" Type="http://schemas.openxmlformats.org/officeDocument/2006/relationships/customXml" Target="../ink/ink130.xml"/><Relationship Id="rId26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customXml" Target="../ink/ink19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CDF0-F475-4378-B8A9-496E706337E5}"/>
              </a:ext>
            </a:extLst>
          </p:cNvPr>
          <p:cNvSpPr txBox="1"/>
          <p:nvPr/>
        </p:nvSpPr>
        <p:spPr>
          <a:xfrm>
            <a:off x="257453" y="523783"/>
            <a:ext cx="10564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L-function Lecture 3: </a:t>
            </a:r>
            <a:r>
              <a:rPr lang="en-US" sz="5000" dirty="0" err="1">
                <a:solidFill>
                  <a:srgbClr val="FF0000"/>
                </a:solidFill>
              </a:rPr>
              <a:t>PANTHers</a:t>
            </a:r>
            <a:r>
              <a:rPr lang="en-US" sz="5000" dirty="0">
                <a:solidFill>
                  <a:srgbClr val="FF0000"/>
                </a:solidFill>
              </a:rPr>
              <a:t> 2021</a:t>
            </a:r>
          </a:p>
          <a:p>
            <a:r>
              <a:rPr lang="en-US" sz="5000" dirty="0">
                <a:solidFill>
                  <a:srgbClr val="FF0000"/>
                </a:solidFill>
              </a:rPr>
              <a:t>Comments on L-Function Talks</a:t>
            </a:r>
          </a:p>
          <a:p>
            <a:endParaRPr lang="en-US" sz="5000" dirty="0"/>
          </a:p>
          <a:p>
            <a:r>
              <a:rPr lang="en-US" sz="5000" dirty="0"/>
              <a:t>Miller: </a:t>
            </a:r>
            <a:r>
              <a:rPr lang="en-US" sz="5000" dirty="0">
                <a:hlinkClick r:id="rId2"/>
              </a:rPr>
              <a:t>sjm1@williams.edu</a:t>
            </a:r>
            <a:endParaRPr lang="en-US" sz="5000" dirty="0"/>
          </a:p>
          <a:p>
            <a:endParaRPr lang="en-US" sz="5000" dirty="0"/>
          </a:p>
          <a:p>
            <a:r>
              <a:rPr lang="en-US" sz="3000" dirty="0">
                <a:hlinkClick r:id="rId3"/>
              </a:rPr>
              <a:t>https://web.williams.edu/Mathematics/sjmiller/public_html/</a:t>
            </a:r>
            <a:r>
              <a:rPr lang="en-US" sz="3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9D6DB-F8C3-480F-B1FF-A7E6174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36582B-5C96-4D61-9161-16E7F48989A8}"/>
                  </a:ext>
                </a:extLst>
              </p14:cNvPr>
              <p14:cNvContentPartPr/>
              <p14:nvPr/>
            </p14:nvContentPartPr>
            <p14:xfrm>
              <a:off x="2978193" y="128195"/>
              <a:ext cx="101880" cy="352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36582B-5C96-4D61-9161-16E7F4898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9193" y="119195"/>
                <a:ext cx="1195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128D81-CF7E-4133-8141-22337B260A0B}"/>
                  </a:ext>
                </a:extLst>
              </p14:cNvPr>
              <p14:cNvContentPartPr/>
              <p14:nvPr/>
            </p14:nvContentPartPr>
            <p14:xfrm>
              <a:off x="1802073" y="164915"/>
              <a:ext cx="828000" cy="848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128D81-CF7E-4133-8141-22337B260A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3077" y="156271"/>
                <a:ext cx="845632" cy="8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1C644AB-6B56-40FF-A194-A35E3AC99313}"/>
                  </a:ext>
                </a:extLst>
              </p14:cNvPr>
              <p14:cNvContentPartPr/>
              <p14:nvPr/>
            </p14:nvContentPartPr>
            <p14:xfrm>
              <a:off x="277113" y="162035"/>
              <a:ext cx="1128600" cy="507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1C644AB-6B56-40FF-A194-A35E3AC993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116" y="153035"/>
                <a:ext cx="1146234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B97A50-3446-4299-B71D-2D887F785804}"/>
                  </a:ext>
                </a:extLst>
              </p14:cNvPr>
              <p14:cNvContentPartPr/>
              <p14:nvPr/>
            </p14:nvContentPartPr>
            <p14:xfrm>
              <a:off x="5127393" y="196955"/>
              <a:ext cx="592200" cy="349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B97A50-3446-4299-B71D-2D887F7858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8753" y="187955"/>
                <a:ext cx="6098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532AC6D-E220-4C32-8C79-A37F38D87BDC}"/>
                  </a:ext>
                </a:extLst>
              </p14:cNvPr>
              <p14:cNvContentPartPr/>
              <p14:nvPr/>
            </p14:nvContentPartPr>
            <p14:xfrm>
              <a:off x="6201273" y="174995"/>
              <a:ext cx="684360" cy="493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532AC6D-E220-4C32-8C79-A37F38D87B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2278" y="165995"/>
                <a:ext cx="701991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10724A7-385B-48C2-BAB3-50448935455C}"/>
                  </a:ext>
                </a:extLst>
              </p14:cNvPr>
              <p14:cNvContentPartPr/>
              <p14:nvPr/>
            </p14:nvContentPartPr>
            <p14:xfrm>
              <a:off x="5746953" y="745595"/>
              <a:ext cx="286200" cy="204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10724A7-385B-48C2-BAB3-5044893545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7964" y="736595"/>
                <a:ext cx="303818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054E30-ADB5-4A4F-8BDD-A998FC029196}"/>
                  </a:ext>
                </a:extLst>
              </p14:cNvPr>
              <p14:cNvContentPartPr/>
              <p14:nvPr/>
            </p14:nvContentPartPr>
            <p14:xfrm>
              <a:off x="5048193" y="755315"/>
              <a:ext cx="543960" cy="223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054E30-ADB5-4A4F-8BDD-A998FC0291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9193" y="746675"/>
                <a:ext cx="5616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13F6A5-F8A4-48D6-B0A5-652C19B9D4EF}"/>
                  </a:ext>
                </a:extLst>
              </p14:cNvPr>
              <p14:cNvContentPartPr/>
              <p14:nvPr/>
            </p14:nvContentPartPr>
            <p14:xfrm>
              <a:off x="3715113" y="315395"/>
              <a:ext cx="817560" cy="222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13F6A5-F8A4-48D6-B0A5-652C19B9D4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6473" y="306395"/>
                <a:ext cx="8352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73776D-C2C7-4850-B87D-BCA39738131B}"/>
                  </a:ext>
                </a:extLst>
              </p14:cNvPr>
              <p14:cNvContentPartPr/>
              <p14:nvPr/>
            </p14:nvContentPartPr>
            <p14:xfrm>
              <a:off x="7347873" y="294155"/>
              <a:ext cx="393480" cy="70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73776D-C2C7-4850-B87D-BCA3973813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8873" y="285155"/>
                <a:ext cx="411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C765B09-CDD5-41CD-A361-318DC529450C}"/>
                  </a:ext>
                </a:extLst>
              </p14:cNvPr>
              <p14:cNvContentPartPr/>
              <p14:nvPr/>
            </p14:nvContentPartPr>
            <p14:xfrm>
              <a:off x="7401873" y="465875"/>
              <a:ext cx="350280" cy="63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C765B09-CDD5-41CD-A361-318DC52945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2873" y="457235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F5BBE9-083F-42E9-86A3-A574C5EA082C}"/>
                  </a:ext>
                </a:extLst>
              </p14:cNvPr>
              <p14:cNvContentPartPr/>
              <p14:nvPr/>
            </p14:nvContentPartPr>
            <p14:xfrm>
              <a:off x="8189553" y="209555"/>
              <a:ext cx="402120" cy="271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F5BBE9-083F-42E9-86A3-A574C5EA08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80553" y="200915"/>
                <a:ext cx="4197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28C419A-9BA8-4613-B2BD-F768A05655DD}"/>
                  </a:ext>
                </a:extLst>
              </p14:cNvPr>
              <p14:cNvContentPartPr/>
              <p14:nvPr/>
            </p14:nvContentPartPr>
            <p14:xfrm>
              <a:off x="3177993" y="1523555"/>
              <a:ext cx="789480" cy="443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28C419A-9BA8-4613-B2BD-F768A05655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68993" y="1514555"/>
                <a:ext cx="8071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00CEB5-FC21-4308-89B1-931792B76636}"/>
                  </a:ext>
                </a:extLst>
              </p14:cNvPr>
              <p14:cNvContentPartPr/>
              <p14:nvPr/>
            </p14:nvContentPartPr>
            <p14:xfrm>
              <a:off x="4407393" y="1590515"/>
              <a:ext cx="1696320" cy="419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00CEB5-FC21-4308-89B1-931792B766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98395" y="1581875"/>
                <a:ext cx="1713956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26EA67C-AFB3-46D6-9A41-BBF778DECBF4}"/>
                  </a:ext>
                </a:extLst>
              </p14:cNvPr>
              <p14:cNvContentPartPr/>
              <p14:nvPr/>
            </p14:nvContentPartPr>
            <p14:xfrm>
              <a:off x="3794313" y="2243195"/>
              <a:ext cx="250200" cy="230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26EA67C-AFB3-46D6-9A41-BBF778DECB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5313" y="2234555"/>
                <a:ext cx="267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F7517-EDE4-4FA5-BBEB-C78BE489EE79}"/>
                  </a:ext>
                </a:extLst>
              </p14:cNvPr>
              <p14:cNvContentPartPr/>
              <p14:nvPr/>
            </p14:nvContentPartPr>
            <p14:xfrm>
              <a:off x="3101313" y="2264435"/>
              <a:ext cx="497880" cy="1994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F7517-EDE4-4FA5-BBEB-C78BE489EE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2313" y="2255435"/>
                <a:ext cx="515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B3A26D-8194-4496-922B-CB81D259A47D}"/>
                  </a:ext>
                </a:extLst>
              </p14:cNvPr>
              <p14:cNvContentPartPr/>
              <p14:nvPr/>
            </p14:nvContentPartPr>
            <p14:xfrm>
              <a:off x="1350633" y="1750355"/>
              <a:ext cx="819360" cy="313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B3A26D-8194-4496-922B-CB81D259A4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41633" y="1741355"/>
                <a:ext cx="837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8B3A45A-D2D3-4BC7-AAF1-5C281D35F538}"/>
                  </a:ext>
                </a:extLst>
              </p14:cNvPr>
              <p14:cNvContentPartPr/>
              <p14:nvPr/>
            </p14:nvContentPartPr>
            <p14:xfrm>
              <a:off x="366393" y="1824875"/>
              <a:ext cx="713880" cy="3301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8B3A45A-D2D3-4BC7-AAF1-5C281D35F5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7753" y="1816235"/>
                <a:ext cx="7315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6EFA867-84F5-435E-9180-C81A150A760A}"/>
                  </a:ext>
                </a:extLst>
              </p14:cNvPr>
              <p14:cNvContentPartPr/>
              <p14:nvPr/>
            </p14:nvContentPartPr>
            <p14:xfrm>
              <a:off x="1517313" y="2976875"/>
              <a:ext cx="907560" cy="528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6EFA867-84F5-435E-9180-C81A150A76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08313" y="2968235"/>
                <a:ext cx="9252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321C968-9A7E-4E16-86A9-450445F370E2}"/>
                  </a:ext>
                </a:extLst>
              </p14:cNvPr>
              <p14:cNvContentPartPr/>
              <p14:nvPr/>
            </p14:nvContentPartPr>
            <p14:xfrm>
              <a:off x="4909953" y="3201155"/>
              <a:ext cx="494280" cy="111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321C968-9A7E-4E16-86A9-450445F370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00953" y="3192155"/>
                <a:ext cx="511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39E9E5-8BA0-4155-AC47-51F6A7494A3F}"/>
                  </a:ext>
                </a:extLst>
              </p14:cNvPr>
              <p14:cNvContentPartPr/>
              <p14:nvPr/>
            </p14:nvContentPartPr>
            <p14:xfrm>
              <a:off x="5572713" y="2720915"/>
              <a:ext cx="375120" cy="8902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39E9E5-8BA0-4155-AC47-51F6A7494A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4073" y="2711915"/>
                <a:ext cx="39276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DE29A48-873B-4D16-A9AA-83E56DCAA9F1}"/>
                  </a:ext>
                </a:extLst>
              </p14:cNvPr>
              <p14:cNvContentPartPr/>
              <p14:nvPr/>
            </p14:nvContentPartPr>
            <p14:xfrm>
              <a:off x="6296673" y="3426875"/>
              <a:ext cx="168480" cy="140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DE29A48-873B-4D16-A9AA-83E56DCAA9F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88033" y="3418235"/>
                <a:ext cx="186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9955A53-7AEB-42D2-B6DF-54C77FBAF52E}"/>
                  </a:ext>
                </a:extLst>
              </p14:cNvPr>
              <p14:cNvContentPartPr/>
              <p14:nvPr/>
            </p14:nvContentPartPr>
            <p14:xfrm>
              <a:off x="7662153" y="3110435"/>
              <a:ext cx="1927800" cy="2908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9955A53-7AEB-42D2-B6DF-54C77FBAF52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53153" y="3101446"/>
                <a:ext cx="1945440" cy="308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41214E-F1E7-4D4C-9EBE-293D21764C2B}"/>
                  </a:ext>
                </a:extLst>
              </p14:cNvPr>
              <p14:cNvContentPartPr/>
              <p14:nvPr/>
            </p14:nvContentPartPr>
            <p14:xfrm>
              <a:off x="8211873" y="2333195"/>
              <a:ext cx="1453320" cy="5684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41214E-F1E7-4D4C-9EBE-293D21764C2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03233" y="2324195"/>
                <a:ext cx="1470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ACB9F80-747F-4EAF-8417-CBCD71B4AD94}"/>
                  </a:ext>
                </a:extLst>
              </p14:cNvPr>
              <p14:cNvContentPartPr/>
              <p14:nvPr/>
            </p14:nvContentPartPr>
            <p14:xfrm>
              <a:off x="7518513" y="2678795"/>
              <a:ext cx="475200" cy="2023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ACB9F80-747F-4EAF-8417-CBCD71B4AD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09866" y="2670155"/>
                <a:ext cx="492853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82607B0-7972-40E9-82AF-453AD7BFE59A}"/>
                  </a:ext>
                </a:extLst>
              </p14:cNvPr>
              <p14:cNvContentPartPr/>
              <p14:nvPr/>
            </p14:nvContentPartPr>
            <p14:xfrm>
              <a:off x="6124593" y="2682755"/>
              <a:ext cx="714960" cy="4374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82607B0-7972-40E9-82AF-453AD7BFE59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15593" y="2673755"/>
                <a:ext cx="7326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04480D7-550F-47B2-8DB4-7C4E454974AD}"/>
                  </a:ext>
                </a:extLst>
              </p14:cNvPr>
              <p14:cNvContentPartPr/>
              <p14:nvPr/>
            </p14:nvContentPartPr>
            <p14:xfrm>
              <a:off x="2892873" y="3080195"/>
              <a:ext cx="1781640" cy="4626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04480D7-550F-47B2-8DB4-7C4E454974A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84233" y="3071195"/>
                <a:ext cx="17992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0F939CE-EEF8-44EC-A9E4-ACC45857B308}"/>
                  </a:ext>
                </a:extLst>
              </p14:cNvPr>
              <p14:cNvContentPartPr/>
              <p14:nvPr/>
            </p14:nvContentPartPr>
            <p14:xfrm>
              <a:off x="7023513" y="1605275"/>
              <a:ext cx="518760" cy="3225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0F939CE-EEF8-44EC-A9E4-ACC45857B30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14873" y="1596635"/>
                <a:ext cx="536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CA527BE-CBDF-497A-8672-2009A5A4B5AE}"/>
                  </a:ext>
                </a:extLst>
              </p14:cNvPr>
              <p14:cNvContentPartPr/>
              <p14:nvPr/>
            </p14:nvContentPartPr>
            <p14:xfrm>
              <a:off x="6279393" y="1634795"/>
              <a:ext cx="524880" cy="2250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CA527BE-CBDF-497A-8672-2009A5A4B5A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70747" y="1625795"/>
                <a:ext cx="542532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C0E7A4E-B1B3-4C78-9999-00CABE656AD6}"/>
                  </a:ext>
                </a:extLst>
              </p14:cNvPr>
              <p14:cNvContentPartPr/>
              <p14:nvPr/>
            </p14:nvContentPartPr>
            <p14:xfrm>
              <a:off x="2361153" y="4434155"/>
              <a:ext cx="762480" cy="4932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C0E7A4E-B1B3-4C78-9999-00CABE656AD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52153" y="4425515"/>
                <a:ext cx="78012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CA3000E-99D8-4A26-881A-7882CE46833C}"/>
                  </a:ext>
                </a:extLst>
              </p14:cNvPr>
              <p14:cNvContentPartPr/>
              <p14:nvPr/>
            </p14:nvContentPartPr>
            <p14:xfrm>
              <a:off x="4669473" y="4553315"/>
              <a:ext cx="406080" cy="676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CA3000E-99D8-4A26-881A-7882CE46833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60833" y="4544315"/>
                <a:ext cx="423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C694196-5C57-4B84-A7D7-39B77C375311}"/>
                  </a:ext>
                </a:extLst>
              </p14:cNvPr>
              <p14:cNvContentPartPr/>
              <p14:nvPr/>
            </p14:nvContentPartPr>
            <p14:xfrm>
              <a:off x="4759833" y="4734755"/>
              <a:ext cx="314640" cy="540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C694196-5C57-4B84-A7D7-39B77C3753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51193" y="4725755"/>
                <a:ext cx="332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00C60CC-0266-4B8F-8B43-9426AB317DAE}"/>
                  </a:ext>
                </a:extLst>
              </p14:cNvPr>
              <p14:cNvContentPartPr/>
              <p14:nvPr/>
            </p14:nvContentPartPr>
            <p14:xfrm>
              <a:off x="5485233" y="4349915"/>
              <a:ext cx="835920" cy="4536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00C60CC-0266-4B8F-8B43-9426AB317DA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76233" y="4340915"/>
                <a:ext cx="8535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325A100-DE40-4828-A784-B05D8D087047}"/>
                  </a:ext>
                </a:extLst>
              </p14:cNvPr>
              <p14:cNvContentPartPr/>
              <p14:nvPr/>
            </p14:nvContentPartPr>
            <p14:xfrm>
              <a:off x="5276433" y="5175395"/>
              <a:ext cx="170280" cy="1951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325A100-DE40-4828-A784-B05D8D0870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67793" y="5166395"/>
                <a:ext cx="187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04BACE0-0113-4CB5-8F4C-8DD38F2DD121}"/>
                  </a:ext>
                </a:extLst>
              </p14:cNvPr>
              <p14:cNvContentPartPr/>
              <p14:nvPr/>
            </p14:nvContentPartPr>
            <p14:xfrm>
              <a:off x="7710753" y="4433075"/>
              <a:ext cx="683280" cy="484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04BACE0-0113-4CB5-8F4C-8DD38F2DD12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02113" y="4424435"/>
                <a:ext cx="7009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88E09D7-8C40-445F-BC3B-1079A5796F0B}"/>
                  </a:ext>
                </a:extLst>
              </p14:cNvPr>
              <p14:cNvContentPartPr/>
              <p14:nvPr/>
            </p14:nvContentPartPr>
            <p14:xfrm>
              <a:off x="6681513" y="4431635"/>
              <a:ext cx="859320" cy="3520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88E09D7-8C40-445F-BC3B-1079A5796F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72869" y="4422995"/>
                <a:ext cx="876967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C0E6039-8730-4271-83DD-321208BB07A1}"/>
                  </a:ext>
                </a:extLst>
              </p14:cNvPr>
              <p14:cNvContentPartPr/>
              <p14:nvPr/>
            </p14:nvContentPartPr>
            <p14:xfrm>
              <a:off x="6069153" y="5160275"/>
              <a:ext cx="317520" cy="2019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C0E6039-8730-4271-83DD-321208BB07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60153" y="5151275"/>
                <a:ext cx="335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1D75DB3-6E86-4635-9E95-A43F1E1FA70F}"/>
                  </a:ext>
                </a:extLst>
              </p14:cNvPr>
              <p14:cNvContentPartPr/>
              <p14:nvPr/>
            </p14:nvContentPartPr>
            <p14:xfrm>
              <a:off x="5600793" y="5151275"/>
              <a:ext cx="239760" cy="1828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1D75DB3-6E86-4635-9E95-A43F1E1FA7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92140" y="5142635"/>
                <a:ext cx="257427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ADD612C-D0D6-4ABA-B003-5E51B4B75605}"/>
                  </a:ext>
                </a:extLst>
              </p14:cNvPr>
              <p14:cNvContentPartPr/>
              <p14:nvPr/>
            </p14:nvContentPartPr>
            <p14:xfrm>
              <a:off x="3518193" y="4474835"/>
              <a:ext cx="685440" cy="506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ADD612C-D0D6-4ABA-B003-5E51B4B7560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09553" y="4466189"/>
                <a:ext cx="703080" cy="52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05BDA49-1F23-4FF1-B5E1-5238F357AA16}"/>
                  </a:ext>
                </a:extLst>
              </p14:cNvPr>
              <p14:cNvContentPartPr/>
              <p14:nvPr/>
            </p14:nvContentPartPr>
            <p14:xfrm>
              <a:off x="2220033" y="5058395"/>
              <a:ext cx="930960" cy="3772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05BDA49-1F23-4FF1-B5E1-5238F357AA1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11393" y="5049395"/>
                <a:ext cx="9486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7D88E08-042B-42FD-8549-C001E3A29B26}"/>
                  </a:ext>
                </a:extLst>
              </p14:cNvPr>
              <p14:cNvContentPartPr/>
              <p14:nvPr/>
            </p14:nvContentPartPr>
            <p14:xfrm>
              <a:off x="459273" y="4512635"/>
              <a:ext cx="1213200" cy="488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7D88E08-042B-42FD-8549-C001E3A29B2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0630" y="4503635"/>
                <a:ext cx="1230845" cy="5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11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5556D-1052-4757-9D9C-0DB596FB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88" y="0"/>
            <a:ext cx="10000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832769-C5A7-4F54-99DA-CFB3C33ADC94}"/>
                  </a:ext>
                </a:extLst>
              </p14:cNvPr>
              <p14:cNvContentPartPr/>
              <p14:nvPr/>
            </p14:nvContentPartPr>
            <p14:xfrm>
              <a:off x="4792233" y="221795"/>
              <a:ext cx="735120" cy="452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832769-C5A7-4F54-99DA-CFB3C33ADC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3593" y="213155"/>
                <a:ext cx="7527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6CA39B-A350-4A43-9858-D3C8B6F1A9F2}"/>
                  </a:ext>
                </a:extLst>
              </p14:cNvPr>
              <p14:cNvContentPartPr/>
              <p14:nvPr/>
            </p14:nvContentPartPr>
            <p14:xfrm>
              <a:off x="7800393" y="276875"/>
              <a:ext cx="664560" cy="401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6CA39B-A350-4A43-9858-D3C8B6F1A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1753" y="267875"/>
                <a:ext cx="6822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7295FE-6EB6-4E47-A896-1F37409AC23C}"/>
                  </a:ext>
                </a:extLst>
              </p14:cNvPr>
              <p14:cNvContentPartPr/>
              <p14:nvPr/>
            </p14:nvContentPartPr>
            <p14:xfrm>
              <a:off x="8730273" y="316835"/>
              <a:ext cx="684360" cy="3765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7295FE-6EB6-4E47-A896-1F37409AC2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1628" y="307835"/>
                <a:ext cx="702009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E58166C-A4B4-42F0-B9B6-E380DD274343}"/>
                  </a:ext>
                </a:extLst>
              </p14:cNvPr>
              <p14:cNvContentPartPr/>
              <p14:nvPr/>
            </p14:nvContentPartPr>
            <p14:xfrm>
              <a:off x="7707153" y="898235"/>
              <a:ext cx="843480" cy="240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E58166C-A4B4-42F0-B9B6-E380DD2743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8509" y="889235"/>
                <a:ext cx="861128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F4AC6C-C82E-45E5-8648-5437433DDAE7}"/>
                  </a:ext>
                </a:extLst>
              </p14:cNvPr>
              <p14:cNvContentPartPr/>
              <p14:nvPr/>
            </p14:nvContentPartPr>
            <p14:xfrm>
              <a:off x="6963753" y="353195"/>
              <a:ext cx="521640" cy="145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F4AC6C-C82E-45E5-8648-5437433DDA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5107" y="344555"/>
                <a:ext cx="539292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1FCB136-E920-4EB8-A9C3-6E3929407289}"/>
                  </a:ext>
                </a:extLst>
              </p14:cNvPr>
              <p14:cNvContentPartPr/>
              <p14:nvPr/>
            </p14:nvContentPartPr>
            <p14:xfrm>
              <a:off x="5876553" y="264635"/>
              <a:ext cx="622080" cy="417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1FCB136-E920-4EB8-A9C3-6E39294072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7558" y="255643"/>
                <a:ext cx="639710" cy="435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FD607FA-95B4-45F7-9C35-018E7388E1A5}"/>
                  </a:ext>
                </a:extLst>
              </p14:cNvPr>
              <p14:cNvContentPartPr/>
              <p14:nvPr/>
            </p14:nvContentPartPr>
            <p14:xfrm>
              <a:off x="4720953" y="843875"/>
              <a:ext cx="844200" cy="353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FD607FA-95B4-45F7-9C35-018E7388E1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2313" y="834884"/>
                <a:ext cx="861840" cy="37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E69A21-04A5-43F4-8AD7-E393BC422D2F}"/>
                  </a:ext>
                </a:extLst>
              </p14:cNvPr>
              <p14:cNvContentPartPr/>
              <p14:nvPr/>
            </p14:nvContentPartPr>
            <p14:xfrm>
              <a:off x="3335313" y="241595"/>
              <a:ext cx="922320" cy="326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E69A21-04A5-43F4-8AD7-E393BC422D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6673" y="232955"/>
                <a:ext cx="9399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96EFFF-162F-4610-8A57-F8EC74F1735F}"/>
                  </a:ext>
                </a:extLst>
              </p14:cNvPr>
              <p14:cNvContentPartPr/>
              <p14:nvPr/>
            </p14:nvContentPartPr>
            <p14:xfrm>
              <a:off x="2065593" y="308555"/>
              <a:ext cx="903240" cy="487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96EFFF-162F-4610-8A57-F8EC74F173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6953" y="299555"/>
                <a:ext cx="9208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17A8DC-E452-439A-AA64-086787628DE9}"/>
                  </a:ext>
                </a:extLst>
              </p14:cNvPr>
              <p14:cNvContentPartPr/>
              <p14:nvPr/>
            </p14:nvContentPartPr>
            <p14:xfrm>
              <a:off x="432993" y="213515"/>
              <a:ext cx="1205640" cy="537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17A8DC-E452-439A-AA64-086787628D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996" y="204515"/>
                <a:ext cx="1223275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5C8BE20-32ED-4927-B8E8-C12A5872601A}"/>
                  </a:ext>
                </a:extLst>
              </p14:cNvPr>
              <p14:cNvContentPartPr/>
              <p14:nvPr/>
            </p14:nvContentPartPr>
            <p14:xfrm>
              <a:off x="9596073" y="324395"/>
              <a:ext cx="415800" cy="324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5C8BE20-32ED-4927-B8E8-C12A587260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87073" y="315395"/>
                <a:ext cx="4334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C68A0E0-DA47-4507-8B98-973A7FCD6B2B}"/>
                  </a:ext>
                </a:extLst>
              </p14:cNvPr>
              <p14:cNvContentPartPr/>
              <p14:nvPr/>
            </p14:nvContentPartPr>
            <p14:xfrm>
              <a:off x="11647713" y="311435"/>
              <a:ext cx="146160" cy="405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C68A0E0-DA47-4507-8B98-973A7FCD6B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39073" y="302795"/>
                <a:ext cx="1638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FBD64DC-B949-4177-A918-1FFF4B9A33E2}"/>
                  </a:ext>
                </a:extLst>
              </p14:cNvPr>
              <p14:cNvContentPartPr/>
              <p14:nvPr/>
            </p14:nvContentPartPr>
            <p14:xfrm>
              <a:off x="10497153" y="908675"/>
              <a:ext cx="761760" cy="263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FBD64DC-B949-4177-A918-1FFF4B9A33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88157" y="899675"/>
                <a:ext cx="779392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555A0B-09D5-4C27-A20E-9DA6C0B49483}"/>
                  </a:ext>
                </a:extLst>
              </p14:cNvPr>
              <p14:cNvContentPartPr/>
              <p14:nvPr/>
            </p14:nvContentPartPr>
            <p14:xfrm>
              <a:off x="10401393" y="348515"/>
              <a:ext cx="844560" cy="316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555A0B-09D5-4C27-A20E-9DA6C0B494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92393" y="339515"/>
                <a:ext cx="8622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7CE7881-36DB-43DB-8588-8A421872FCD3}"/>
                  </a:ext>
                </a:extLst>
              </p14:cNvPr>
              <p14:cNvContentPartPr/>
              <p14:nvPr/>
            </p14:nvContentPartPr>
            <p14:xfrm>
              <a:off x="4377153" y="1592315"/>
              <a:ext cx="698400" cy="4406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7CE7881-36DB-43DB-8588-8A421872FC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8513" y="1583668"/>
                <a:ext cx="716040" cy="458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D832BE9-C863-4525-9753-31A2B491E788}"/>
                  </a:ext>
                </a:extLst>
              </p14:cNvPr>
              <p14:cNvContentPartPr/>
              <p14:nvPr/>
            </p14:nvContentPartPr>
            <p14:xfrm>
              <a:off x="3551673" y="1670795"/>
              <a:ext cx="426600" cy="313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D832BE9-C863-4525-9753-31A2B491E7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42673" y="1662155"/>
                <a:ext cx="444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64A1D93-8B04-4AC9-AFAA-6429A480D990}"/>
                  </a:ext>
                </a:extLst>
              </p14:cNvPr>
              <p14:cNvContentPartPr/>
              <p14:nvPr/>
            </p14:nvContentPartPr>
            <p14:xfrm>
              <a:off x="2814753" y="1717955"/>
              <a:ext cx="285840" cy="327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64A1D93-8B04-4AC9-AFAA-6429A480D99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5753" y="1708955"/>
                <a:ext cx="303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8D73031-BFBA-4612-8768-6F3A55FBCBE3}"/>
                  </a:ext>
                </a:extLst>
              </p14:cNvPr>
              <p14:cNvContentPartPr/>
              <p14:nvPr/>
            </p14:nvContentPartPr>
            <p14:xfrm>
              <a:off x="1835193" y="1722275"/>
              <a:ext cx="635760" cy="4590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8D73031-BFBA-4612-8768-6F3A55FBCBE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6553" y="1713628"/>
                <a:ext cx="653400" cy="476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0743CAB-0B0B-4EFF-AF27-4939CE8F435D}"/>
                  </a:ext>
                </a:extLst>
              </p14:cNvPr>
              <p14:cNvContentPartPr/>
              <p14:nvPr/>
            </p14:nvContentPartPr>
            <p14:xfrm>
              <a:off x="1442073" y="1850075"/>
              <a:ext cx="89280" cy="194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0743CAB-0B0B-4EFF-AF27-4939CE8F43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33433" y="1841092"/>
                <a:ext cx="106920" cy="212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105F365-0563-472A-9B67-3C332D7D954D}"/>
                  </a:ext>
                </a:extLst>
              </p14:cNvPr>
              <p14:cNvContentPartPr/>
              <p14:nvPr/>
            </p14:nvContentPartPr>
            <p14:xfrm>
              <a:off x="393753" y="1773755"/>
              <a:ext cx="847800" cy="521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105F365-0563-472A-9B67-3C332D7D95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753" y="1764755"/>
                <a:ext cx="8654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4506F81-CA6E-4CE8-AA2D-B653AE85E6CB}"/>
                  </a:ext>
                </a:extLst>
              </p14:cNvPr>
              <p14:cNvContentPartPr/>
              <p14:nvPr/>
            </p14:nvContentPartPr>
            <p14:xfrm>
              <a:off x="9445593" y="1229435"/>
              <a:ext cx="3008160" cy="8744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4506F81-CA6E-4CE8-AA2D-B653AE85E6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36593" y="1220435"/>
                <a:ext cx="302580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5A6423D6-132B-481D-A86A-451AB874743F}"/>
                  </a:ext>
                </a:extLst>
              </p14:cNvPr>
              <p14:cNvContentPartPr/>
              <p14:nvPr/>
            </p14:nvContentPartPr>
            <p14:xfrm>
              <a:off x="3921033" y="693395"/>
              <a:ext cx="630720" cy="44316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5A6423D6-132B-481D-A86A-451AB87474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12038" y="684755"/>
                <a:ext cx="64835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705338BA-3068-438A-985E-FB295CF3EF1E}"/>
                  </a:ext>
                </a:extLst>
              </p14:cNvPr>
              <p14:cNvContentPartPr/>
              <p14:nvPr/>
            </p14:nvContentPartPr>
            <p14:xfrm>
              <a:off x="692193" y="2599595"/>
              <a:ext cx="10914120" cy="42210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705338BA-3068-438A-985E-FB295CF3EF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3553" y="2590595"/>
                <a:ext cx="10931761" cy="42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17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E1FB59D-246E-4A13-B8AC-27DD68B5B27E}"/>
                  </a:ext>
                </a:extLst>
              </p14:cNvPr>
              <p14:cNvContentPartPr/>
              <p14:nvPr/>
            </p14:nvContentPartPr>
            <p14:xfrm>
              <a:off x="7126113" y="155195"/>
              <a:ext cx="838080" cy="220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E1FB59D-246E-4A13-B8AC-27DD68B5B2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7117" y="146555"/>
                <a:ext cx="855712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2B05EE-CA2E-46EB-9540-8B2F60835C4D}"/>
                  </a:ext>
                </a:extLst>
              </p14:cNvPr>
              <p14:cNvContentPartPr/>
              <p14:nvPr/>
            </p14:nvContentPartPr>
            <p14:xfrm>
              <a:off x="5759193" y="130355"/>
              <a:ext cx="1132200" cy="321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2B05EE-CA2E-46EB-9540-8B2F60835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0193" y="121355"/>
                <a:ext cx="11498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59B4A9-06DA-4A39-9F8A-65AA2514B03C}"/>
                  </a:ext>
                </a:extLst>
              </p14:cNvPr>
              <p14:cNvContentPartPr/>
              <p14:nvPr/>
            </p14:nvContentPartPr>
            <p14:xfrm>
              <a:off x="3108873" y="191555"/>
              <a:ext cx="2325240" cy="357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59B4A9-06DA-4A39-9F8A-65AA2514B0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9873" y="182555"/>
                <a:ext cx="23428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A5B2BA3-CC07-4708-A7EB-9E4D17FB6C54}"/>
                  </a:ext>
                </a:extLst>
              </p14:cNvPr>
              <p14:cNvContentPartPr/>
              <p14:nvPr/>
            </p14:nvContentPartPr>
            <p14:xfrm>
              <a:off x="435153" y="177515"/>
              <a:ext cx="2433600" cy="495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A5B2BA3-CC07-4708-A7EB-9E4D17FB6C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512" y="168515"/>
                <a:ext cx="2451243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781DD5-5F9F-45BB-92BA-DCD5053F3BEB}"/>
                  </a:ext>
                </a:extLst>
              </p14:cNvPr>
              <p14:cNvContentPartPr/>
              <p14:nvPr/>
            </p14:nvContentPartPr>
            <p14:xfrm>
              <a:off x="9440193" y="189035"/>
              <a:ext cx="909360" cy="273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781DD5-5F9F-45BB-92BA-DCD5053F3B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1553" y="180047"/>
                <a:ext cx="927000" cy="291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272880-2CFC-4DB2-9B7E-0458608C8317}"/>
                  </a:ext>
                </a:extLst>
              </p14:cNvPr>
              <p14:cNvContentPartPr/>
              <p14:nvPr/>
            </p14:nvContentPartPr>
            <p14:xfrm>
              <a:off x="8199993" y="135035"/>
              <a:ext cx="883080" cy="231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272880-2CFC-4DB2-9B7E-0458608C83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91353" y="126035"/>
                <a:ext cx="900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D6B2350-F262-40E2-88EA-95183CB9427B}"/>
                  </a:ext>
                </a:extLst>
              </p14:cNvPr>
              <p14:cNvContentPartPr/>
              <p14:nvPr/>
            </p14:nvContentPartPr>
            <p14:xfrm>
              <a:off x="2592993" y="900035"/>
              <a:ext cx="1316160" cy="621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D6B2350-F262-40E2-88EA-95183CB942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4353" y="891040"/>
                <a:ext cx="1333800" cy="63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FF5F698-D95D-4E96-ABAC-E303581E436F}"/>
                  </a:ext>
                </a:extLst>
              </p14:cNvPr>
              <p14:cNvContentPartPr/>
              <p14:nvPr/>
            </p14:nvContentPartPr>
            <p14:xfrm>
              <a:off x="1550433" y="1974635"/>
              <a:ext cx="29160" cy="195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FF5F698-D95D-4E96-ABAC-E303581E43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1433" y="1965635"/>
                <a:ext cx="46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311AEE-13AB-4E05-B1F7-4906BDCCB828}"/>
                  </a:ext>
                </a:extLst>
              </p14:cNvPr>
              <p14:cNvContentPartPr/>
              <p14:nvPr/>
            </p14:nvContentPartPr>
            <p14:xfrm>
              <a:off x="4634553" y="1188755"/>
              <a:ext cx="286560" cy="17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311AEE-13AB-4E05-B1F7-4906BDCCB8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5913" y="1179755"/>
                <a:ext cx="30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EDF43C8-50F7-439B-B844-2306DB18EBD9}"/>
                  </a:ext>
                </a:extLst>
              </p14:cNvPr>
              <p14:cNvContentPartPr/>
              <p14:nvPr/>
            </p14:nvContentPartPr>
            <p14:xfrm>
              <a:off x="4707993" y="1301795"/>
              <a:ext cx="300960" cy="60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EDF43C8-50F7-439B-B844-2306DB18EB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9353" y="1293155"/>
                <a:ext cx="318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3ECB6D2-6872-406D-9CDD-CE3C856A4B25}"/>
                  </a:ext>
                </a:extLst>
              </p14:cNvPr>
              <p14:cNvContentPartPr/>
              <p14:nvPr/>
            </p14:nvContentPartPr>
            <p14:xfrm>
              <a:off x="838713" y="905435"/>
              <a:ext cx="1504080" cy="777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3ECB6D2-6872-406D-9CDD-CE3C856A4B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9713" y="896791"/>
                <a:ext cx="1521720" cy="79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85A47-BB44-4F4B-ADE0-6DDEC98CC115}"/>
                  </a:ext>
                </a:extLst>
              </p14:cNvPr>
              <p14:cNvContentPartPr/>
              <p14:nvPr/>
            </p14:nvContentPartPr>
            <p14:xfrm>
              <a:off x="891993" y="1962035"/>
              <a:ext cx="474480" cy="212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85A47-BB44-4F4B-ADE0-6DDEC98CC1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3346" y="1953395"/>
                <a:ext cx="492133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2C980E2-15D1-4039-85B5-1CE7DF0B39BA}"/>
                  </a:ext>
                </a:extLst>
              </p14:cNvPr>
              <p14:cNvContentPartPr/>
              <p14:nvPr/>
            </p14:nvContentPartPr>
            <p14:xfrm>
              <a:off x="5625273" y="1308275"/>
              <a:ext cx="279720" cy="19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2C980E2-15D1-4039-85B5-1CE7DF0B39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6633" y="1299635"/>
                <a:ext cx="297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684C44C-CD8B-4C30-90A3-769C367C54A5}"/>
                  </a:ext>
                </a:extLst>
              </p14:cNvPr>
              <p14:cNvContentPartPr/>
              <p14:nvPr/>
            </p14:nvContentPartPr>
            <p14:xfrm>
              <a:off x="6379473" y="954035"/>
              <a:ext cx="51480" cy="2289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684C44C-CD8B-4C30-90A3-769C367C54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70473" y="945395"/>
                <a:ext cx="69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E4FA4F5-7D26-4584-9F40-B63774377A2E}"/>
                  </a:ext>
                </a:extLst>
              </p14:cNvPr>
              <p14:cNvContentPartPr/>
              <p14:nvPr/>
            </p14:nvContentPartPr>
            <p14:xfrm>
              <a:off x="6239433" y="1270835"/>
              <a:ext cx="410400" cy="46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E4FA4F5-7D26-4584-9F40-B63774377A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30433" y="1262195"/>
                <a:ext cx="428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4B358D7-65E3-41E8-AA62-03112D461F86}"/>
                  </a:ext>
                </a:extLst>
              </p14:cNvPr>
              <p14:cNvContentPartPr/>
              <p14:nvPr/>
            </p14:nvContentPartPr>
            <p14:xfrm>
              <a:off x="6309633" y="1460555"/>
              <a:ext cx="434160" cy="217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4B358D7-65E3-41E8-AA62-03112D461F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00993" y="1451915"/>
                <a:ext cx="451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97D24A-E8B2-457D-B22D-A69319F3124D}"/>
                  </a:ext>
                </a:extLst>
              </p14:cNvPr>
              <p14:cNvContentPartPr/>
              <p14:nvPr/>
            </p14:nvContentPartPr>
            <p14:xfrm>
              <a:off x="7248513" y="964115"/>
              <a:ext cx="836280" cy="450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97D24A-E8B2-457D-B22D-A69319F312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9873" y="955115"/>
                <a:ext cx="8539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2E10345-CC5A-4FD1-A59C-EFA5763279A2}"/>
                  </a:ext>
                </a:extLst>
              </p14:cNvPr>
              <p14:cNvContentPartPr/>
              <p14:nvPr/>
            </p14:nvContentPartPr>
            <p14:xfrm>
              <a:off x="7499793" y="729035"/>
              <a:ext cx="315720" cy="1206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2E10345-CC5A-4FD1-A59C-EFA5763279A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90793" y="720035"/>
                <a:ext cx="3333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5ABA1E9-2538-46B7-8853-6A17E04F44B2}"/>
                  </a:ext>
                </a:extLst>
              </p14:cNvPr>
              <p14:cNvContentPartPr/>
              <p14:nvPr/>
            </p14:nvContentPartPr>
            <p14:xfrm>
              <a:off x="9419673" y="759275"/>
              <a:ext cx="143640" cy="147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5ABA1E9-2538-46B7-8853-6A17E04F44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10673" y="750275"/>
                <a:ext cx="161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3619F7F-D738-4549-8867-A971D2EB64CD}"/>
                  </a:ext>
                </a:extLst>
              </p14:cNvPr>
              <p14:cNvContentPartPr/>
              <p14:nvPr/>
            </p14:nvContentPartPr>
            <p14:xfrm>
              <a:off x="8549193" y="1462715"/>
              <a:ext cx="794520" cy="828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3619F7F-D738-4549-8867-A971D2EB64C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40553" y="1453715"/>
                <a:ext cx="812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641BF92-918E-4E5C-AEAD-C019ED36C27F}"/>
                  </a:ext>
                </a:extLst>
              </p14:cNvPr>
              <p14:cNvContentPartPr/>
              <p14:nvPr/>
            </p14:nvContentPartPr>
            <p14:xfrm>
              <a:off x="8780673" y="1657475"/>
              <a:ext cx="297720" cy="176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641BF92-918E-4E5C-AEAD-C019ED36C27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2033" y="1648835"/>
                <a:ext cx="315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4465E1-E4CC-4851-9197-057A3C07C322}"/>
                  </a:ext>
                </a:extLst>
              </p14:cNvPr>
              <p14:cNvContentPartPr/>
              <p14:nvPr/>
            </p14:nvContentPartPr>
            <p14:xfrm>
              <a:off x="8519313" y="835235"/>
              <a:ext cx="694080" cy="506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4465E1-E4CC-4851-9197-057A3C07C3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10318" y="826595"/>
                <a:ext cx="711711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D975DDC-C151-4A4D-8776-7BA211E551D7}"/>
                  </a:ext>
                </a:extLst>
              </p14:cNvPr>
              <p14:cNvContentPartPr/>
              <p14:nvPr/>
            </p14:nvContentPartPr>
            <p14:xfrm>
              <a:off x="7223313" y="1718675"/>
              <a:ext cx="632880" cy="180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D975DDC-C151-4A4D-8776-7BA211E551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14668" y="1709675"/>
                <a:ext cx="65053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DEF6521-1418-404E-B340-B67DA3606A59}"/>
                  </a:ext>
                </a:extLst>
              </p14:cNvPr>
              <p14:cNvContentPartPr/>
              <p14:nvPr/>
            </p14:nvContentPartPr>
            <p14:xfrm>
              <a:off x="4602153" y="2723435"/>
              <a:ext cx="291960" cy="10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DEF6521-1418-404E-B340-B67DA3606A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3153" y="2714435"/>
                <a:ext cx="309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DBE76C9-AD41-48EA-85B2-086A0807CBB8}"/>
                  </a:ext>
                </a:extLst>
              </p14:cNvPr>
              <p14:cNvContentPartPr/>
              <p14:nvPr/>
            </p14:nvContentPartPr>
            <p14:xfrm>
              <a:off x="4641753" y="2806595"/>
              <a:ext cx="298080" cy="280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DBE76C9-AD41-48EA-85B2-086A0807CB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2753" y="2797595"/>
                <a:ext cx="315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FF9946B-D851-42A6-A5D5-43B9199EF37E}"/>
                  </a:ext>
                </a:extLst>
              </p14:cNvPr>
              <p14:cNvContentPartPr/>
              <p14:nvPr/>
            </p14:nvContentPartPr>
            <p14:xfrm>
              <a:off x="5439153" y="2730275"/>
              <a:ext cx="184680" cy="313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FF9946B-D851-42A6-A5D5-43B9199EF37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30513" y="2721275"/>
                <a:ext cx="202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0049A7-0F5A-41CF-A151-9E62F5872772}"/>
                  </a:ext>
                </a:extLst>
              </p14:cNvPr>
              <p14:cNvContentPartPr/>
              <p14:nvPr/>
            </p14:nvContentPartPr>
            <p14:xfrm>
              <a:off x="5495313" y="2414555"/>
              <a:ext cx="12960" cy="1738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0049A7-0F5A-41CF-A151-9E62F58727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6313" y="2405915"/>
                <a:ext cx="30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6A3B945-C2C4-4691-A255-DDD007C307C6}"/>
                  </a:ext>
                </a:extLst>
              </p14:cNvPr>
              <p14:cNvContentPartPr/>
              <p14:nvPr/>
            </p14:nvContentPartPr>
            <p14:xfrm>
              <a:off x="5426913" y="2952395"/>
              <a:ext cx="254880" cy="135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6A3B945-C2C4-4691-A255-DDD007C307C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7913" y="2943755"/>
                <a:ext cx="2725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AEF3E7E-6108-455C-9119-5DCB9EAB1F3A}"/>
                  </a:ext>
                </a:extLst>
              </p14:cNvPr>
              <p14:cNvContentPartPr/>
              <p14:nvPr/>
            </p14:nvContentPartPr>
            <p14:xfrm>
              <a:off x="5228553" y="3771755"/>
              <a:ext cx="343440" cy="442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AEF3E7E-6108-455C-9119-5DCB9EAB1F3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9553" y="3763115"/>
                <a:ext cx="361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305C620-F170-4AFB-A711-3443AA54E76B}"/>
                  </a:ext>
                </a:extLst>
              </p14:cNvPr>
              <p14:cNvContentPartPr/>
              <p14:nvPr/>
            </p14:nvContentPartPr>
            <p14:xfrm>
              <a:off x="4390833" y="3833675"/>
              <a:ext cx="447120" cy="144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305C620-F170-4AFB-A711-3443AA54E76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82193" y="3825013"/>
                <a:ext cx="464760" cy="16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0169DAA-5875-41E8-BF85-4060BDC03397}"/>
                  </a:ext>
                </a:extLst>
              </p14:cNvPr>
              <p14:cNvContentPartPr/>
              <p14:nvPr/>
            </p14:nvContentPartPr>
            <p14:xfrm>
              <a:off x="3643113" y="3651515"/>
              <a:ext cx="355680" cy="5097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0169DAA-5875-41E8-BF85-4060BDC0339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34122" y="3642515"/>
                <a:ext cx="373302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F4EAC6B-0A26-412D-99E6-99C37EF16D8B}"/>
                  </a:ext>
                </a:extLst>
              </p14:cNvPr>
              <p14:cNvContentPartPr/>
              <p14:nvPr/>
            </p14:nvContentPartPr>
            <p14:xfrm>
              <a:off x="2183313" y="3693995"/>
              <a:ext cx="1264680" cy="569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F4EAC6B-0A26-412D-99E6-99C37EF16D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74313" y="3685350"/>
                <a:ext cx="1282320" cy="58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0DE2592-310A-41B3-8067-3900F5379A39}"/>
                  </a:ext>
                </a:extLst>
              </p14:cNvPr>
              <p14:cNvContentPartPr/>
              <p14:nvPr/>
            </p14:nvContentPartPr>
            <p14:xfrm>
              <a:off x="984513" y="3976955"/>
              <a:ext cx="462240" cy="314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0DE2592-310A-41B3-8067-3900F5379A3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75873" y="3967965"/>
                <a:ext cx="479880" cy="33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C170E84-F2C9-41FD-9D1E-6DE6A37FCC7F}"/>
                  </a:ext>
                </a:extLst>
              </p14:cNvPr>
              <p14:cNvContentPartPr/>
              <p14:nvPr/>
            </p14:nvContentPartPr>
            <p14:xfrm>
              <a:off x="7590873" y="2181275"/>
              <a:ext cx="627480" cy="685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C170E84-F2C9-41FD-9D1E-6DE6A37FCC7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2228" y="2172635"/>
                <a:ext cx="64513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A861DAC-C6EC-4C4B-9A87-CC8085D4CDB5}"/>
                  </a:ext>
                </a:extLst>
              </p14:cNvPr>
              <p14:cNvContentPartPr/>
              <p14:nvPr/>
            </p14:nvContentPartPr>
            <p14:xfrm>
              <a:off x="6648753" y="2420675"/>
              <a:ext cx="738360" cy="3380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A861DAC-C6EC-4C4B-9A87-CC8085D4CDB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39753" y="2411675"/>
                <a:ext cx="7560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33A53DD-DB5D-46AE-8367-8A647252B13D}"/>
                  </a:ext>
                </a:extLst>
              </p14:cNvPr>
              <p14:cNvContentPartPr/>
              <p14:nvPr/>
            </p14:nvContentPartPr>
            <p14:xfrm>
              <a:off x="6058713" y="2395115"/>
              <a:ext cx="434880" cy="5112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33A53DD-DB5D-46AE-8367-8A647252B1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49713" y="2386115"/>
                <a:ext cx="4525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FEDD7DC-0495-4624-BE71-1C46BBAF3AA7}"/>
                  </a:ext>
                </a:extLst>
              </p14:cNvPr>
              <p14:cNvContentPartPr/>
              <p14:nvPr/>
            </p14:nvContentPartPr>
            <p14:xfrm>
              <a:off x="5908233" y="3502475"/>
              <a:ext cx="998280" cy="4208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FEDD7DC-0495-4624-BE71-1C46BBAF3AA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99233" y="3493835"/>
                <a:ext cx="10159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D8E5F63-A429-40DB-A560-BCB52556FC9F}"/>
                  </a:ext>
                </a:extLst>
              </p14:cNvPr>
              <p14:cNvContentPartPr/>
              <p14:nvPr/>
            </p14:nvContentPartPr>
            <p14:xfrm>
              <a:off x="5924073" y="4201235"/>
              <a:ext cx="134280" cy="1335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D8E5F63-A429-40DB-A560-BCB52556FC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15073" y="4192235"/>
                <a:ext cx="151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D023F74-8F3C-47CA-9A40-EDF554151733}"/>
                  </a:ext>
                </a:extLst>
              </p14:cNvPr>
              <p14:cNvContentPartPr/>
              <p14:nvPr/>
            </p14:nvContentPartPr>
            <p14:xfrm>
              <a:off x="6113433" y="4209515"/>
              <a:ext cx="144720" cy="100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D023F74-8F3C-47CA-9A40-EDF55415173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4793" y="4200515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0BEF11C-349D-4CCD-AD29-0CE073C8DF70}"/>
                  </a:ext>
                </a:extLst>
              </p14:cNvPr>
              <p14:cNvContentPartPr/>
              <p14:nvPr/>
            </p14:nvContentPartPr>
            <p14:xfrm>
              <a:off x="6127833" y="4207355"/>
              <a:ext cx="399240" cy="138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0BEF11C-349D-4CCD-AD29-0CE073C8DF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19193" y="4198715"/>
                <a:ext cx="416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532EDB8-558D-45AF-ABAD-C00447C4AC20}"/>
                  </a:ext>
                </a:extLst>
              </p14:cNvPr>
              <p14:cNvContentPartPr/>
              <p14:nvPr/>
            </p14:nvContentPartPr>
            <p14:xfrm>
              <a:off x="6105153" y="3282515"/>
              <a:ext cx="304200" cy="145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532EDB8-558D-45AF-ABAD-C00447C4AC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96153" y="3273515"/>
                <a:ext cx="321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9EF983C-AEC6-4351-A92A-C60B679C3FF6}"/>
                  </a:ext>
                </a:extLst>
              </p14:cNvPr>
              <p14:cNvContentPartPr/>
              <p14:nvPr/>
            </p14:nvContentPartPr>
            <p14:xfrm>
              <a:off x="7274433" y="3456035"/>
              <a:ext cx="287280" cy="153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9EF983C-AEC6-4351-A92A-C60B679C3FF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5433" y="3447035"/>
                <a:ext cx="304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44603E8-9181-4E64-B3F8-92897A98C124}"/>
                  </a:ext>
                </a:extLst>
              </p14:cNvPr>
              <p14:cNvContentPartPr/>
              <p14:nvPr/>
            </p14:nvContentPartPr>
            <p14:xfrm>
              <a:off x="7679793" y="3303755"/>
              <a:ext cx="111600" cy="1310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44603E8-9181-4E64-B3F8-92897A98C12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670793" y="3294755"/>
                <a:ext cx="129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48302A0-AD3C-4801-B294-2D1663561417}"/>
                  </a:ext>
                </a:extLst>
              </p14:cNvPr>
              <p14:cNvContentPartPr/>
              <p14:nvPr/>
            </p14:nvContentPartPr>
            <p14:xfrm>
              <a:off x="7218273" y="3821075"/>
              <a:ext cx="569160" cy="676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48302A0-AD3C-4801-B294-2D16635614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09273" y="3812075"/>
                <a:ext cx="58680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19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60416-AB21-4676-912E-D19E819A57BB}"/>
                  </a:ext>
                </a:extLst>
              </p14:cNvPr>
              <p14:cNvContentPartPr/>
              <p14:nvPr/>
            </p14:nvContentPartPr>
            <p14:xfrm>
              <a:off x="593193" y="476675"/>
              <a:ext cx="1045440" cy="54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60416-AB21-4676-912E-D19E819A5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553" y="467675"/>
                <a:ext cx="106308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6FF94E1-F6C1-46E8-B586-B772AF8EBD68}"/>
                  </a:ext>
                </a:extLst>
              </p14:cNvPr>
              <p14:cNvContentPartPr/>
              <p14:nvPr/>
            </p14:nvContentPartPr>
            <p14:xfrm>
              <a:off x="5193993" y="217115"/>
              <a:ext cx="201600" cy="21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6FF94E1-F6C1-46E8-B586-B772AF8EBD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5353" y="208115"/>
                <a:ext cx="219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075876-EA92-4996-BF3F-C221263C4E24}"/>
                  </a:ext>
                </a:extLst>
              </p14:cNvPr>
              <p14:cNvContentPartPr/>
              <p14:nvPr/>
            </p14:nvContentPartPr>
            <p14:xfrm>
              <a:off x="5696913" y="750635"/>
              <a:ext cx="607320" cy="59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075876-EA92-4996-BF3F-C221263C4E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8273" y="741995"/>
                <a:ext cx="6249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1F59F8-DBB0-4F2B-8E62-97303798095D}"/>
                  </a:ext>
                </a:extLst>
              </p14:cNvPr>
              <p14:cNvContentPartPr/>
              <p14:nvPr/>
            </p14:nvContentPartPr>
            <p14:xfrm>
              <a:off x="5843433" y="973115"/>
              <a:ext cx="303120" cy="278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1F59F8-DBB0-4F2B-8E62-973037980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4433" y="964475"/>
                <a:ext cx="3207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5ECA50D-F1E1-40A5-9FCF-3EC91440BF11}"/>
                  </a:ext>
                </a:extLst>
              </p14:cNvPr>
              <p14:cNvContentPartPr/>
              <p14:nvPr/>
            </p14:nvContentPartPr>
            <p14:xfrm>
              <a:off x="5786553" y="186875"/>
              <a:ext cx="512640" cy="378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5ECA50D-F1E1-40A5-9FCF-3EC91440BF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77913" y="178235"/>
                <a:ext cx="5302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D011E02-5F27-4206-BDA3-C75988DDA3F1}"/>
                  </a:ext>
                </a:extLst>
              </p14:cNvPr>
              <p14:cNvContentPartPr/>
              <p14:nvPr/>
            </p14:nvContentPartPr>
            <p14:xfrm>
              <a:off x="4021833" y="262475"/>
              <a:ext cx="980280" cy="1043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D011E02-5F27-4206-BDA3-C75988DDA3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12833" y="253475"/>
                <a:ext cx="997920" cy="10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626514-332B-4D7C-BB0E-96EFBE18A0FB}"/>
                  </a:ext>
                </a:extLst>
              </p14:cNvPr>
              <p14:cNvContentPartPr/>
              <p14:nvPr/>
            </p14:nvContentPartPr>
            <p14:xfrm>
              <a:off x="2420553" y="340235"/>
              <a:ext cx="1365840" cy="1301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626514-332B-4D7C-BB0E-96EFBE18A0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1553" y="331595"/>
                <a:ext cx="1383480" cy="13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7FD4AA5-796C-43A0-95FD-FA57D25B579F}"/>
                  </a:ext>
                </a:extLst>
              </p14:cNvPr>
              <p14:cNvContentPartPr/>
              <p14:nvPr/>
            </p14:nvContentPartPr>
            <p14:xfrm>
              <a:off x="5305953" y="2177675"/>
              <a:ext cx="46800" cy="471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7FD4AA5-796C-43A0-95FD-FA57D25B57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7313" y="2168675"/>
                <a:ext cx="644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29AE0A-445A-46A2-9D8A-85B258733752}"/>
                  </a:ext>
                </a:extLst>
              </p14:cNvPr>
              <p14:cNvContentPartPr/>
              <p14:nvPr/>
            </p14:nvContentPartPr>
            <p14:xfrm>
              <a:off x="4441593" y="2182715"/>
              <a:ext cx="749520" cy="558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29AE0A-445A-46A2-9D8A-85B2587337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2949" y="2174075"/>
                <a:ext cx="767168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93C9E6-8413-4740-AC05-24F4ADDCEB39}"/>
                  </a:ext>
                </a:extLst>
              </p14:cNvPr>
              <p14:cNvContentPartPr/>
              <p14:nvPr/>
            </p14:nvContentPartPr>
            <p14:xfrm>
              <a:off x="3821313" y="2426075"/>
              <a:ext cx="256680" cy="249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93C9E6-8413-4740-AC05-24F4ADDCEB3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2313" y="2417088"/>
                <a:ext cx="274320" cy="267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89D1292-F410-4ADE-BB72-03F3F67E3E1C}"/>
                  </a:ext>
                </a:extLst>
              </p14:cNvPr>
              <p14:cNvContentPartPr/>
              <p14:nvPr/>
            </p14:nvContentPartPr>
            <p14:xfrm>
              <a:off x="3073233" y="2541635"/>
              <a:ext cx="390600" cy="146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89D1292-F410-4ADE-BB72-03F3F67E3E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64233" y="2532635"/>
                <a:ext cx="408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AEC567-BED2-4804-947C-4CA31EA18BB0}"/>
                  </a:ext>
                </a:extLst>
              </p14:cNvPr>
              <p14:cNvContentPartPr/>
              <p14:nvPr/>
            </p14:nvContentPartPr>
            <p14:xfrm>
              <a:off x="1035273" y="2363075"/>
              <a:ext cx="1618920" cy="4989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AEC567-BED2-4804-947C-4CA31EA18BB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6631" y="2354075"/>
                <a:ext cx="1636564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678817-2D57-424B-B8AE-32E620C77D30}"/>
                  </a:ext>
                </a:extLst>
              </p14:cNvPr>
              <p14:cNvContentPartPr/>
              <p14:nvPr/>
            </p14:nvContentPartPr>
            <p14:xfrm>
              <a:off x="5722473" y="2314115"/>
              <a:ext cx="212760" cy="164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678817-2D57-424B-B8AE-32E620C77D3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3833" y="2305475"/>
                <a:ext cx="230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7DF878-21E4-4081-9CF2-62CFC5C407B8}"/>
                  </a:ext>
                </a:extLst>
              </p14:cNvPr>
              <p14:cNvContentPartPr/>
              <p14:nvPr/>
            </p14:nvContentPartPr>
            <p14:xfrm>
              <a:off x="6262113" y="2214755"/>
              <a:ext cx="39600" cy="19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7DF878-21E4-4081-9CF2-62CFC5C407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53473" y="2205755"/>
                <a:ext cx="57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38A863-2E9D-490F-BF17-267088297983}"/>
                  </a:ext>
                </a:extLst>
              </p14:cNvPr>
              <p14:cNvContentPartPr/>
              <p14:nvPr/>
            </p14:nvContentPartPr>
            <p14:xfrm>
              <a:off x="7311873" y="2201795"/>
              <a:ext cx="297360" cy="210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38A863-2E9D-490F-BF17-2670882979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2873" y="2192795"/>
                <a:ext cx="315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59FBEE7-C898-41D6-920F-82FA4D81D07B}"/>
                  </a:ext>
                </a:extLst>
              </p14:cNvPr>
              <p14:cNvContentPartPr/>
              <p14:nvPr/>
            </p14:nvContentPartPr>
            <p14:xfrm>
              <a:off x="7786713" y="2161835"/>
              <a:ext cx="74520" cy="307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59FBEE7-C898-41D6-920F-82FA4D81D0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77713" y="2152835"/>
                <a:ext cx="921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35E53B4-0704-4A29-8A4F-1DD34A0283A1}"/>
                  </a:ext>
                </a:extLst>
              </p14:cNvPr>
              <p14:cNvContentPartPr/>
              <p14:nvPr/>
            </p14:nvContentPartPr>
            <p14:xfrm>
              <a:off x="8382153" y="2040155"/>
              <a:ext cx="3418560" cy="458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35E53B4-0704-4A29-8A4F-1DD34A0283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73154" y="2031508"/>
                <a:ext cx="3436198" cy="475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483B3B3-F4AC-4618-B79E-8A8A8473BD65}"/>
                  </a:ext>
                </a:extLst>
              </p14:cNvPr>
              <p14:cNvContentPartPr/>
              <p14:nvPr/>
            </p14:nvContentPartPr>
            <p14:xfrm>
              <a:off x="6588273" y="2272715"/>
              <a:ext cx="416520" cy="1504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483B3B3-F4AC-4618-B79E-8A8A8473BD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79273" y="2263715"/>
                <a:ext cx="434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B6373FC-CB0C-45A0-BC30-B20485BA5287}"/>
                  </a:ext>
                </a:extLst>
              </p14:cNvPr>
              <p14:cNvContentPartPr/>
              <p14:nvPr/>
            </p14:nvContentPartPr>
            <p14:xfrm>
              <a:off x="622353" y="3028715"/>
              <a:ext cx="7268040" cy="33030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B6373FC-CB0C-45A0-BC30-B20485BA528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4353" y="3020075"/>
                <a:ext cx="7294680" cy="33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3C7117-A70A-4F51-A385-E1D1926D869B}"/>
                  </a:ext>
                </a:extLst>
              </p14:cNvPr>
              <p14:cNvContentPartPr/>
              <p14:nvPr/>
            </p14:nvContentPartPr>
            <p14:xfrm>
              <a:off x="7005153" y="3103235"/>
              <a:ext cx="4123800" cy="2955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3C7117-A70A-4F51-A385-E1D1926D869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87153" y="3085237"/>
                <a:ext cx="4159440" cy="2991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86E575-52D7-4A13-B520-529551917151}"/>
                  </a:ext>
                </a:extLst>
              </p14:cNvPr>
              <p14:cNvContentPartPr/>
              <p14:nvPr/>
            </p14:nvContentPartPr>
            <p14:xfrm>
              <a:off x="2130753" y="4578515"/>
              <a:ext cx="311400" cy="302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86E575-52D7-4A13-B520-5295519171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13113" y="4560515"/>
                <a:ext cx="347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40040C-5C21-4A56-A1FA-CCCFF54B60E0}"/>
                  </a:ext>
                </a:extLst>
              </p14:cNvPr>
              <p14:cNvContentPartPr/>
              <p14:nvPr/>
            </p14:nvContentPartPr>
            <p14:xfrm>
              <a:off x="8374233" y="952235"/>
              <a:ext cx="1548720" cy="389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40040C-5C21-4A56-A1FA-CCCFF54B60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65233" y="943587"/>
                <a:ext cx="1566360" cy="40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A9BCF0-ACF7-47A6-9982-7345314D9161}"/>
                  </a:ext>
                </a:extLst>
              </p14:cNvPr>
              <p14:cNvContentPartPr/>
              <p14:nvPr/>
            </p14:nvContentPartPr>
            <p14:xfrm>
              <a:off x="8068953" y="203435"/>
              <a:ext cx="2261160" cy="656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A9BCF0-ACF7-47A6-9982-7345314D91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59954" y="194800"/>
                <a:ext cx="2278797" cy="674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DFE7907-ED7C-4810-969D-31A8A1269D16}"/>
                  </a:ext>
                </a:extLst>
              </p14:cNvPr>
              <p14:cNvContentPartPr/>
              <p14:nvPr/>
            </p14:nvContentPartPr>
            <p14:xfrm>
              <a:off x="4024713" y="6410915"/>
              <a:ext cx="265680" cy="154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DFE7907-ED7C-4810-969D-31A8A1269D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15713" y="6401915"/>
                <a:ext cx="283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478D8F-CCE5-4DCC-B66E-7F9D4E38C8F5}"/>
                  </a:ext>
                </a:extLst>
              </p14:cNvPr>
              <p14:cNvContentPartPr/>
              <p14:nvPr/>
            </p14:nvContentPartPr>
            <p14:xfrm>
              <a:off x="4414233" y="6446555"/>
              <a:ext cx="44640" cy="262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478D8F-CCE5-4DCC-B66E-7F9D4E38C8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05233" y="6437555"/>
                <a:ext cx="622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0E4BD66-488C-48B8-B949-DA425C71EE4C}"/>
                  </a:ext>
                </a:extLst>
              </p14:cNvPr>
              <p14:cNvContentPartPr/>
              <p14:nvPr/>
            </p14:nvContentPartPr>
            <p14:xfrm>
              <a:off x="7239513" y="6348635"/>
              <a:ext cx="278640" cy="152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0E4BD66-488C-48B8-B949-DA425C71EE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30873" y="6339635"/>
                <a:ext cx="296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628823-CED0-4DAF-81EB-8616360AD431}"/>
                  </a:ext>
                </a:extLst>
              </p14:cNvPr>
              <p14:cNvContentPartPr/>
              <p14:nvPr/>
            </p14:nvContentPartPr>
            <p14:xfrm>
              <a:off x="6346713" y="6383555"/>
              <a:ext cx="695520" cy="226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628823-CED0-4DAF-81EB-8616360AD43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7718" y="6374915"/>
                <a:ext cx="713151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D5B3B25-A047-4FE8-BE05-5BE899E73ACE}"/>
                  </a:ext>
                </a:extLst>
              </p14:cNvPr>
              <p14:cNvContentPartPr/>
              <p14:nvPr/>
            </p14:nvContentPartPr>
            <p14:xfrm>
              <a:off x="5075553" y="6335315"/>
              <a:ext cx="988920" cy="334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D5B3B25-A047-4FE8-BE05-5BE899E73AC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66910" y="6326675"/>
                <a:ext cx="1006566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40C972D-3991-45F0-BD2C-372CC676F71E}"/>
                  </a:ext>
                </a:extLst>
              </p14:cNvPr>
              <p14:cNvContentPartPr/>
              <p14:nvPr/>
            </p14:nvContentPartPr>
            <p14:xfrm>
              <a:off x="2410473" y="6242795"/>
              <a:ext cx="1343880" cy="545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40C972D-3991-45F0-BD2C-372CC676F71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01833" y="6233795"/>
                <a:ext cx="13615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077CE50-332E-44EC-B610-46B3508BA531}"/>
                  </a:ext>
                </a:extLst>
              </p14:cNvPr>
              <p14:cNvContentPartPr/>
              <p14:nvPr/>
            </p14:nvContentPartPr>
            <p14:xfrm>
              <a:off x="11085033" y="4003235"/>
              <a:ext cx="329040" cy="3434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077CE50-332E-44EC-B610-46B3508BA5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76033" y="3994595"/>
                <a:ext cx="3466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5B025F2-8FC8-4792-BC03-D88703F489FD}"/>
                  </a:ext>
                </a:extLst>
              </p14:cNvPr>
              <p14:cNvContentPartPr/>
              <p14:nvPr/>
            </p14:nvContentPartPr>
            <p14:xfrm>
              <a:off x="9027273" y="6337115"/>
              <a:ext cx="89640" cy="1267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5B025F2-8FC8-4792-BC03-D88703F489F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18633" y="6328115"/>
                <a:ext cx="1072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A90EE4E-3DDD-4010-89D6-510B1E73BB03}"/>
                  </a:ext>
                </a:extLst>
              </p14:cNvPr>
              <p14:cNvContentPartPr/>
              <p14:nvPr/>
            </p14:nvContentPartPr>
            <p14:xfrm>
              <a:off x="10000353" y="6112115"/>
              <a:ext cx="94320" cy="195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A90EE4E-3DDD-4010-89D6-510B1E73BB0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91713" y="6103475"/>
                <a:ext cx="111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82AEC01-5B9A-4717-99F9-9C56C942E8DB}"/>
                  </a:ext>
                </a:extLst>
              </p14:cNvPr>
              <p14:cNvContentPartPr/>
              <p14:nvPr/>
            </p14:nvContentPartPr>
            <p14:xfrm>
              <a:off x="9392313" y="6093755"/>
              <a:ext cx="380160" cy="223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82AEC01-5B9A-4717-99F9-9C56C942E8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83313" y="6085115"/>
                <a:ext cx="397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1B0C3DC-4AB3-49DA-A203-B5F923F3304B}"/>
                  </a:ext>
                </a:extLst>
              </p14:cNvPr>
              <p14:cNvContentPartPr/>
              <p14:nvPr/>
            </p14:nvContentPartPr>
            <p14:xfrm>
              <a:off x="8323833" y="6141635"/>
              <a:ext cx="628200" cy="2304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1B0C3DC-4AB3-49DA-A203-B5F923F330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14833" y="6132635"/>
                <a:ext cx="645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12702C7-7C7F-4053-A3D3-BD8CBDAA81E3}"/>
                  </a:ext>
                </a:extLst>
              </p14:cNvPr>
              <p14:cNvContentPartPr/>
              <p14:nvPr/>
            </p14:nvContentPartPr>
            <p14:xfrm>
              <a:off x="7705713" y="6054515"/>
              <a:ext cx="356760" cy="506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12702C7-7C7F-4053-A3D3-BD8CBDAA81E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97073" y="6045869"/>
                <a:ext cx="374400" cy="52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BED976A-E7C0-49A3-9E95-46EE71C36EBA}"/>
                  </a:ext>
                </a:extLst>
              </p14:cNvPr>
              <p14:cNvContentPartPr/>
              <p14:nvPr/>
            </p14:nvContentPartPr>
            <p14:xfrm>
              <a:off x="9258393" y="6370595"/>
              <a:ext cx="725400" cy="405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BED976A-E7C0-49A3-9E95-46EE71C36E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49753" y="6361595"/>
                <a:ext cx="7430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A6AFE2-6C37-43B6-B24C-4E02A912B5F7}"/>
                  </a:ext>
                </a:extLst>
              </p14:cNvPr>
              <p14:cNvContentPartPr/>
              <p14:nvPr/>
            </p14:nvContentPartPr>
            <p14:xfrm>
              <a:off x="10238673" y="6061355"/>
              <a:ext cx="671400" cy="666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A6AFE2-6C37-43B6-B24C-4E02A912B5F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29673" y="6052715"/>
                <a:ext cx="68904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88A3C-3867-4882-A099-2F11B4DD3834}"/>
                  </a:ext>
                </a:extLst>
              </p14:cNvPr>
              <p14:cNvContentPartPr/>
              <p14:nvPr/>
            </p14:nvContentPartPr>
            <p14:xfrm>
              <a:off x="2157753" y="5144435"/>
              <a:ext cx="225000" cy="259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88A3C-3867-4882-A099-2F11B4DD383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49113" y="5135435"/>
                <a:ext cx="24264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49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4EA713-7D1B-4D0C-B74C-7DB0E8E273B9}"/>
                  </a:ext>
                </a:extLst>
              </p14:cNvPr>
              <p14:cNvContentPartPr/>
              <p14:nvPr/>
            </p14:nvContentPartPr>
            <p14:xfrm>
              <a:off x="1744113" y="448955"/>
              <a:ext cx="57240" cy="87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4EA713-7D1B-4D0C-B74C-7DB0E8E273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473" y="439955"/>
                <a:ext cx="74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365B5F-76E9-4BF7-8327-2AE23B962B2A}"/>
                  </a:ext>
                </a:extLst>
              </p14:cNvPr>
              <p14:cNvContentPartPr/>
              <p14:nvPr/>
            </p14:nvContentPartPr>
            <p14:xfrm>
              <a:off x="1813953" y="673235"/>
              <a:ext cx="34920" cy="26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365B5F-76E9-4BF7-8327-2AE23B962B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4953" y="664235"/>
                <a:ext cx="52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C40A2B-1393-456B-B011-15C9AC1BF590}"/>
                  </a:ext>
                </a:extLst>
              </p14:cNvPr>
              <p14:cNvContentPartPr/>
              <p14:nvPr/>
            </p14:nvContentPartPr>
            <p14:xfrm>
              <a:off x="351633" y="265355"/>
              <a:ext cx="1259640" cy="559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C40A2B-1393-456B-B011-15C9AC1BF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991" y="256355"/>
                <a:ext cx="1277285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FB8C8D-0EAE-4EC2-B54F-0BEF6FDB0EB4}"/>
                  </a:ext>
                </a:extLst>
              </p14:cNvPr>
              <p14:cNvContentPartPr/>
              <p14:nvPr/>
            </p14:nvContentPartPr>
            <p14:xfrm>
              <a:off x="3031833" y="265355"/>
              <a:ext cx="125640" cy="34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FB8C8D-0EAE-4EC2-B54F-0BEF6FDB0E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2833" y="256355"/>
                <a:ext cx="1432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532FA2-B073-4A51-B6F2-42F7DB902018}"/>
                  </a:ext>
                </a:extLst>
              </p14:cNvPr>
              <p14:cNvContentPartPr/>
              <p14:nvPr/>
            </p14:nvContentPartPr>
            <p14:xfrm>
              <a:off x="2826993" y="749915"/>
              <a:ext cx="479160" cy="67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532FA2-B073-4A51-B6F2-42F7DB9020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8353" y="740915"/>
                <a:ext cx="496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E49E43-602F-401F-A8BA-91E480B268BF}"/>
                  </a:ext>
                </a:extLst>
              </p14:cNvPr>
              <p14:cNvContentPartPr/>
              <p14:nvPr/>
            </p14:nvContentPartPr>
            <p14:xfrm>
              <a:off x="2837433" y="915515"/>
              <a:ext cx="487440" cy="383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E49E43-602F-401F-A8BA-91E480B268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8433" y="906515"/>
                <a:ext cx="5050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BE7FF6-1364-44FC-BBF9-5DC6DB4E425A}"/>
                  </a:ext>
                </a:extLst>
              </p14:cNvPr>
              <p14:cNvContentPartPr/>
              <p14:nvPr/>
            </p14:nvContentPartPr>
            <p14:xfrm>
              <a:off x="3868833" y="383075"/>
              <a:ext cx="858240" cy="677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BE7FF6-1364-44FC-BBF9-5DC6DB4E42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0193" y="374435"/>
                <a:ext cx="87588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44A329-B78D-4CC8-B79E-F75E6EB128AA}"/>
                  </a:ext>
                </a:extLst>
              </p14:cNvPr>
              <p14:cNvContentPartPr/>
              <p14:nvPr/>
            </p14:nvContentPartPr>
            <p14:xfrm>
              <a:off x="4981593" y="336635"/>
              <a:ext cx="968040" cy="598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44A329-B78D-4CC8-B79E-F75E6EB128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2593" y="327995"/>
                <a:ext cx="98568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81A109-D677-48FF-AF28-21E997155FE7}"/>
                  </a:ext>
                </a:extLst>
              </p14:cNvPr>
              <p14:cNvContentPartPr/>
              <p14:nvPr/>
            </p14:nvContentPartPr>
            <p14:xfrm>
              <a:off x="6167073" y="458675"/>
              <a:ext cx="570600" cy="293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81A109-D677-48FF-AF28-21E997155F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8433" y="450035"/>
                <a:ext cx="588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1CC392-BD8A-4D4C-B5D6-1FEC694C431B}"/>
                  </a:ext>
                </a:extLst>
              </p14:cNvPr>
              <p14:cNvContentPartPr/>
              <p14:nvPr/>
            </p14:nvContentPartPr>
            <p14:xfrm>
              <a:off x="3851193" y="1803275"/>
              <a:ext cx="1176480" cy="396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1CC392-BD8A-4D4C-B5D6-1FEC694C43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2550" y="1794275"/>
                <a:ext cx="1194125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365942-BB25-4A8B-AC83-0863F7C14725}"/>
                  </a:ext>
                </a:extLst>
              </p14:cNvPr>
              <p14:cNvContentPartPr/>
              <p14:nvPr/>
            </p14:nvContentPartPr>
            <p14:xfrm>
              <a:off x="2999793" y="1872035"/>
              <a:ext cx="579960" cy="339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365942-BB25-4A8B-AC83-0863F7C147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1153" y="1863035"/>
                <a:ext cx="597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9C5240C-C648-43E8-B4E0-68B5A89815D7}"/>
                  </a:ext>
                </a:extLst>
              </p14:cNvPr>
              <p14:cNvContentPartPr/>
              <p14:nvPr/>
            </p14:nvContentPartPr>
            <p14:xfrm>
              <a:off x="1188993" y="1896155"/>
              <a:ext cx="1501200" cy="5047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9C5240C-C648-43E8-B4E0-68B5A89815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9991" y="1887155"/>
                <a:ext cx="1518844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0F3ACD4-C775-4187-901E-5AB65652FC85}"/>
                  </a:ext>
                </a:extLst>
              </p14:cNvPr>
              <p14:cNvContentPartPr/>
              <p14:nvPr/>
            </p14:nvContentPartPr>
            <p14:xfrm>
              <a:off x="7091553" y="129635"/>
              <a:ext cx="4357080" cy="238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0F3ACD4-C775-4187-901E-5AB65652FC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2553" y="120635"/>
                <a:ext cx="4374720" cy="24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9DC0A2E-BF8C-4A1F-BD5A-364A271F55E4}"/>
                  </a:ext>
                </a:extLst>
              </p14:cNvPr>
              <p14:cNvContentPartPr/>
              <p14:nvPr/>
            </p14:nvContentPartPr>
            <p14:xfrm>
              <a:off x="4017513" y="3085595"/>
              <a:ext cx="175320" cy="466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9DC0A2E-BF8C-4A1F-BD5A-364A271F55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08513" y="3076955"/>
                <a:ext cx="19296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2D8393A-0EA3-429E-A581-D61BD4BFEF30}"/>
                  </a:ext>
                </a:extLst>
              </p14:cNvPr>
              <p14:cNvContentPartPr/>
              <p14:nvPr/>
            </p14:nvContentPartPr>
            <p14:xfrm>
              <a:off x="4344393" y="3079835"/>
              <a:ext cx="457920" cy="439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2D8393A-0EA3-429E-A581-D61BD4BFEF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35753" y="3070835"/>
                <a:ext cx="4755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73DBB30-C31D-40B2-B182-6A707BC32B99}"/>
                  </a:ext>
                </a:extLst>
              </p14:cNvPr>
              <p14:cNvContentPartPr/>
              <p14:nvPr/>
            </p14:nvContentPartPr>
            <p14:xfrm>
              <a:off x="2027433" y="3347675"/>
              <a:ext cx="1551960" cy="3852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73DBB30-C31D-40B2-B182-6A707BC32B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8793" y="3339035"/>
                <a:ext cx="15696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3A69EC5-90C7-4D44-862E-15CA60BE5392}"/>
                  </a:ext>
                </a:extLst>
              </p14:cNvPr>
              <p14:cNvContentPartPr/>
              <p14:nvPr/>
            </p14:nvContentPartPr>
            <p14:xfrm>
              <a:off x="421473" y="3183155"/>
              <a:ext cx="1318320" cy="6544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3A69EC5-90C7-4D44-862E-15CA60BE53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475" y="3174160"/>
                <a:ext cx="1335955" cy="67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AC5ADB8-1060-4233-AC25-66DFE03D79B6}"/>
                  </a:ext>
                </a:extLst>
              </p14:cNvPr>
              <p14:cNvContentPartPr/>
              <p14:nvPr/>
            </p14:nvContentPartPr>
            <p14:xfrm>
              <a:off x="5193273" y="3164075"/>
              <a:ext cx="1594800" cy="360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AC5ADB8-1060-4233-AC25-66DFE03D79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84275" y="3155435"/>
                <a:ext cx="1612436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664787A-A7FB-400B-B0F5-167A7D87AFF2}"/>
                  </a:ext>
                </a:extLst>
              </p14:cNvPr>
              <p14:cNvContentPartPr/>
              <p14:nvPr/>
            </p14:nvContentPartPr>
            <p14:xfrm>
              <a:off x="1633593" y="4259555"/>
              <a:ext cx="1674360" cy="11689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664787A-A7FB-400B-B0F5-167A7D87AF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4953" y="4250915"/>
                <a:ext cx="16920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9BB933E-3177-4BBC-BFF3-CEAD960429F7}"/>
                  </a:ext>
                </a:extLst>
              </p14:cNvPr>
              <p14:cNvContentPartPr/>
              <p14:nvPr/>
            </p14:nvContentPartPr>
            <p14:xfrm>
              <a:off x="3950913" y="3760595"/>
              <a:ext cx="4134960" cy="1774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9BB933E-3177-4BBC-BFF3-CEAD960429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42273" y="3751955"/>
                <a:ext cx="415260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1BAEE82-04C2-4CD2-80C0-455640019717}"/>
                  </a:ext>
                </a:extLst>
              </p14:cNvPr>
              <p14:cNvContentPartPr/>
              <p14:nvPr/>
            </p14:nvContentPartPr>
            <p14:xfrm>
              <a:off x="353793" y="5363315"/>
              <a:ext cx="862200" cy="510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1BAEE82-04C2-4CD2-80C0-4556400197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793" y="5354315"/>
                <a:ext cx="87984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3B840EF-348B-4027-91E4-E2F31A875C28}"/>
                  </a:ext>
                </a:extLst>
              </p14:cNvPr>
              <p14:cNvContentPartPr/>
              <p14:nvPr/>
            </p14:nvContentPartPr>
            <p14:xfrm>
              <a:off x="412833" y="4563755"/>
              <a:ext cx="775800" cy="7002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3B840EF-348B-4027-91E4-E2F31A875C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833" y="4555111"/>
                <a:ext cx="793440" cy="7178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42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8DD26-78A5-49CE-9211-D54AF6CE7566}"/>
              </a:ext>
            </a:extLst>
          </p:cNvPr>
          <p:cNvSpPr txBox="1"/>
          <p:nvPr/>
        </p:nvSpPr>
        <p:spPr>
          <a:xfrm>
            <a:off x="355107" y="408373"/>
            <a:ext cx="11398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I (Classical RMT, Intro L-</a:t>
            </a:r>
            <a:r>
              <a:rPr lang="en-US" dirty="0" err="1"/>
              <a:t>fns</a:t>
            </a:r>
            <a:r>
              <a:rPr lang="en-US" dirty="0"/>
              <a:t>, Dirichlet): </a:t>
            </a:r>
            <a:r>
              <a:rPr lang="en-US" dirty="0">
                <a:hlinkClick r:id="rId2"/>
              </a:rPr>
              <a:t>http://youtu.be/2PuUbk6gUMM</a:t>
            </a:r>
            <a:r>
              <a:rPr lang="en-US" dirty="0"/>
              <a:t>  (slides: part 1)</a:t>
            </a:r>
          </a:p>
          <a:p>
            <a:r>
              <a:rPr lang="en-US" dirty="0">
                <a:hlinkClick r:id="rId3"/>
              </a:rPr>
              <a:t>https://web.williams.edu/Mathematics/sjmiller/public_html/math/talks/Michigan2012Part1.pdf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Part II (Convolving families, cusp forms: slides here): </a:t>
            </a:r>
            <a:r>
              <a:rPr lang="en-US" dirty="0">
                <a:hlinkClick r:id="rId4"/>
              </a:rPr>
              <a:t>http://youtu.be/vJz6W24tDik</a:t>
            </a:r>
            <a:r>
              <a:rPr lang="en-US" dirty="0"/>
              <a:t>        (slides part 2)</a:t>
            </a:r>
          </a:p>
          <a:p>
            <a:r>
              <a:rPr lang="en-US" dirty="0">
                <a:hlinkClick r:id="rId5"/>
              </a:rPr>
              <a:t>https://web.williams.edu/Mathematics/sjmiller/public_html/math/talks/Michigan2012Part2.pdf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talks, as well as papers, available here:</a:t>
            </a:r>
          </a:p>
          <a:p>
            <a:r>
              <a:rPr lang="en-US" dirty="0">
                <a:hlinkClick r:id="rId6"/>
              </a:rPr>
              <a:t>https://web.williams.edu/Mathematics/sjmiller/public_html/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61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5FA49-E788-4049-A9B3-2BDCC0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4F4FA77-6FE2-4069-BB0D-0B990655FE25}"/>
                  </a:ext>
                </a:extLst>
              </p14:cNvPr>
              <p14:cNvContentPartPr/>
              <p14:nvPr/>
            </p14:nvContentPartPr>
            <p14:xfrm>
              <a:off x="8619033" y="928115"/>
              <a:ext cx="660600" cy="5529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4F4FA77-6FE2-4069-BB0D-0B990655FE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0388" y="919475"/>
                <a:ext cx="67825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4077160-61B5-4CC4-87FB-925B05E01F28}"/>
                  </a:ext>
                </a:extLst>
              </p14:cNvPr>
              <p14:cNvContentPartPr/>
              <p14:nvPr/>
            </p14:nvContentPartPr>
            <p14:xfrm>
              <a:off x="7897593" y="1000115"/>
              <a:ext cx="591840" cy="467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4077160-61B5-4CC4-87FB-925B05E01F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8593" y="991115"/>
                <a:ext cx="6094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AAA6A7B-1C87-401C-8479-560DDBD22F72}"/>
                  </a:ext>
                </a:extLst>
              </p14:cNvPr>
              <p14:cNvContentPartPr/>
              <p14:nvPr/>
            </p14:nvContentPartPr>
            <p14:xfrm>
              <a:off x="4900233" y="1998035"/>
              <a:ext cx="427680" cy="335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AAA6A7B-1C87-401C-8479-560DDBD22F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1593" y="1989395"/>
                <a:ext cx="4453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F098A75-89C2-4EFC-ADF4-93959636D238}"/>
                  </a:ext>
                </a:extLst>
              </p14:cNvPr>
              <p14:cNvContentPartPr/>
              <p14:nvPr/>
            </p14:nvContentPartPr>
            <p14:xfrm>
              <a:off x="4186713" y="2103875"/>
              <a:ext cx="404640" cy="2804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F098A75-89C2-4EFC-ADF4-93959636D2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7713" y="2095235"/>
                <a:ext cx="4222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8401EF6-3000-4952-B9F0-1556A7DB2E2A}"/>
                  </a:ext>
                </a:extLst>
              </p14:cNvPr>
              <p14:cNvContentPartPr/>
              <p14:nvPr/>
            </p14:nvContentPartPr>
            <p14:xfrm>
              <a:off x="3179793" y="2079395"/>
              <a:ext cx="583560" cy="2397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8401EF6-3000-4952-B9F0-1556A7DB2E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0793" y="2070755"/>
                <a:ext cx="6012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9663FBD-029C-436D-8B29-3E8F9F07C1DD}"/>
                  </a:ext>
                </a:extLst>
              </p14:cNvPr>
              <p14:cNvContentPartPr/>
              <p14:nvPr/>
            </p14:nvContentPartPr>
            <p14:xfrm>
              <a:off x="2264313" y="2131595"/>
              <a:ext cx="750960" cy="2840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9663FBD-029C-436D-8B29-3E8F9F07C1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5673" y="2122595"/>
                <a:ext cx="768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6F58AAC-73FF-4C95-B00A-042EB4F6D91F}"/>
                  </a:ext>
                </a:extLst>
              </p14:cNvPr>
              <p14:cNvContentPartPr/>
              <p14:nvPr/>
            </p14:nvContentPartPr>
            <p14:xfrm>
              <a:off x="547833" y="2143115"/>
              <a:ext cx="1368000" cy="547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6F58AAC-73FF-4C95-B00A-042EB4F6D9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9191" y="2134475"/>
                <a:ext cx="1385645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3F85104-12D2-414F-B18C-AE65D1289FD3}"/>
                  </a:ext>
                </a:extLst>
              </p14:cNvPr>
              <p14:cNvContentPartPr/>
              <p14:nvPr/>
            </p14:nvContentPartPr>
            <p14:xfrm>
              <a:off x="7997313" y="1989755"/>
              <a:ext cx="150840" cy="275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3F85104-12D2-414F-B18C-AE65D1289F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88673" y="1980755"/>
                <a:ext cx="168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879C9A4-C13C-44BC-8553-5AE4D46E899D}"/>
                  </a:ext>
                </a:extLst>
              </p14:cNvPr>
              <p14:cNvContentPartPr/>
              <p14:nvPr/>
            </p14:nvContentPartPr>
            <p14:xfrm>
              <a:off x="6402873" y="2062115"/>
              <a:ext cx="1472400" cy="325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879C9A4-C13C-44BC-8553-5AE4D46E89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3875" y="2053465"/>
                <a:ext cx="1490036" cy="34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ECCA41F-30EF-4DAE-A5C6-F7CEA55BA778}"/>
                  </a:ext>
                </a:extLst>
              </p14:cNvPr>
              <p14:cNvContentPartPr/>
              <p14:nvPr/>
            </p14:nvContentPartPr>
            <p14:xfrm>
              <a:off x="5569833" y="2174435"/>
              <a:ext cx="338400" cy="172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ECCA41F-30EF-4DAE-A5C6-F7CEA55BA7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1193" y="2165795"/>
                <a:ext cx="356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7F404D9-44F9-41F2-9E7E-752BE630B7C3}"/>
                  </a:ext>
                </a:extLst>
              </p14:cNvPr>
              <p14:cNvContentPartPr/>
              <p14:nvPr/>
            </p14:nvContentPartPr>
            <p14:xfrm>
              <a:off x="9177753" y="2636675"/>
              <a:ext cx="229320" cy="1346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7F404D9-44F9-41F2-9E7E-752BE630B7C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68753" y="2627675"/>
                <a:ext cx="246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1ABEA9E-CB64-421A-AA3B-5ED3644D119C}"/>
                  </a:ext>
                </a:extLst>
              </p14:cNvPr>
              <p14:cNvContentPartPr/>
              <p14:nvPr/>
            </p14:nvContentPartPr>
            <p14:xfrm>
              <a:off x="2563113" y="3557915"/>
              <a:ext cx="457560" cy="3391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1ABEA9E-CB64-421A-AA3B-5ED3644D1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4473" y="3548915"/>
                <a:ext cx="475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148B3E9-E8B8-4DF8-878B-A0FC56B99F9B}"/>
                  </a:ext>
                </a:extLst>
              </p14:cNvPr>
              <p14:cNvContentPartPr/>
              <p14:nvPr/>
            </p14:nvContentPartPr>
            <p14:xfrm>
              <a:off x="8767713" y="3242915"/>
              <a:ext cx="2440800" cy="3600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148B3E9-E8B8-4DF8-878B-A0FC56B99F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59073" y="3233915"/>
                <a:ext cx="2458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06D91E-D8DD-400A-98EC-02DF440A334C}"/>
                  </a:ext>
                </a:extLst>
              </p14:cNvPr>
              <p14:cNvContentPartPr/>
              <p14:nvPr/>
            </p14:nvContentPartPr>
            <p14:xfrm>
              <a:off x="8042673" y="3276755"/>
              <a:ext cx="560520" cy="3294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06D91E-D8DD-400A-98EC-02DF440A33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34033" y="3267755"/>
                <a:ext cx="5781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764E266-1940-4AC5-B854-888FD8F9ED27}"/>
                  </a:ext>
                </a:extLst>
              </p14:cNvPr>
              <p14:cNvContentPartPr/>
              <p14:nvPr/>
            </p14:nvContentPartPr>
            <p14:xfrm>
              <a:off x="7245273" y="3484115"/>
              <a:ext cx="423720" cy="1965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764E266-1940-4AC5-B854-888FD8F9ED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6626" y="3475475"/>
                <a:ext cx="441375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F8F8D52-47A0-4D76-8CDB-4FB520A8BB8D}"/>
                  </a:ext>
                </a:extLst>
              </p14:cNvPr>
              <p14:cNvContentPartPr/>
              <p14:nvPr/>
            </p14:nvContentPartPr>
            <p14:xfrm>
              <a:off x="5485593" y="3470795"/>
              <a:ext cx="1412640" cy="2664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F8F8D52-47A0-4D76-8CDB-4FB520A8BB8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76951" y="3461795"/>
                <a:ext cx="1430284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9606AFD-6F22-4DD7-9C97-9895C4869C5B}"/>
                  </a:ext>
                </a:extLst>
              </p14:cNvPr>
              <p14:cNvContentPartPr/>
              <p14:nvPr/>
            </p14:nvContentPartPr>
            <p14:xfrm>
              <a:off x="4608633" y="3641435"/>
              <a:ext cx="484560" cy="2631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9606AFD-6F22-4DD7-9C97-9895C4869C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99993" y="3632795"/>
                <a:ext cx="5022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417C17B-B346-476E-93D1-92FD0EBF9F73}"/>
                  </a:ext>
                </a:extLst>
              </p14:cNvPr>
              <p14:cNvContentPartPr/>
              <p14:nvPr/>
            </p14:nvContentPartPr>
            <p14:xfrm>
              <a:off x="3166833" y="3534155"/>
              <a:ext cx="1164960" cy="3610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417C17B-B346-476E-93D1-92FD0EBF9F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58193" y="3525155"/>
                <a:ext cx="11826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E0EEF09-49AB-4BB7-8816-CC825A26B63D}"/>
                  </a:ext>
                </a:extLst>
              </p14:cNvPr>
              <p14:cNvContentPartPr/>
              <p14:nvPr/>
            </p14:nvContentPartPr>
            <p14:xfrm>
              <a:off x="9675273" y="2446235"/>
              <a:ext cx="1787400" cy="316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E0EEF09-49AB-4BB7-8816-CC825A26B63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66633" y="2437595"/>
                <a:ext cx="1805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61CF425-2EA0-4065-BB8E-C436640D7AE9}"/>
                  </a:ext>
                </a:extLst>
              </p14:cNvPr>
              <p14:cNvContentPartPr/>
              <p14:nvPr/>
            </p14:nvContentPartPr>
            <p14:xfrm>
              <a:off x="8346873" y="2477915"/>
              <a:ext cx="708840" cy="3348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61CF425-2EA0-4065-BB8E-C436640D7A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38229" y="2469266"/>
                <a:ext cx="726489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415B020-8DD6-42F9-BC34-85838D6E020D}"/>
                  </a:ext>
                </a:extLst>
              </p14:cNvPr>
              <p14:cNvContentPartPr/>
              <p14:nvPr/>
            </p14:nvContentPartPr>
            <p14:xfrm>
              <a:off x="7742073" y="2654675"/>
              <a:ext cx="435960" cy="954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415B020-8DD6-42F9-BC34-85838D6E020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33073" y="2646035"/>
                <a:ext cx="453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D4681F6-C743-400B-8DC9-A4B4591F6F19}"/>
                  </a:ext>
                </a:extLst>
              </p14:cNvPr>
              <p14:cNvContentPartPr/>
              <p14:nvPr/>
            </p14:nvContentPartPr>
            <p14:xfrm>
              <a:off x="6325833" y="2612555"/>
              <a:ext cx="1238400" cy="3171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D4681F6-C743-400B-8DC9-A4B4591F6F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16833" y="2603905"/>
                <a:ext cx="1256040" cy="33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D84AE07-47D5-463F-B47A-B8E4A42DB971}"/>
                  </a:ext>
                </a:extLst>
              </p14:cNvPr>
              <p14:cNvContentPartPr/>
              <p14:nvPr/>
            </p14:nvContentPartPr>
            <p14:xfrm>
              <a:off x="4985913" y="2626235"/>
              <a:ext cx="1008000" cy="3031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D84AE07-47D5-463F-B47A-B8E4A42DB9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76913" y="2617235"/>
                <a:ext cx="10256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CD0E519-10F0-4F47-AFF3-7F39AC23FD29}"/>
                  </a:ext>
                </a:extLst>
              </p14:cNvPr>
              <p14:cNvContentPartPr/>
              <p14:nvPr/>
            </p14:nvContentPartPr>
            <p14:xfrm>
              <a:off x="4306593" y="2732435"/>
              <a:ext cx="314280" cy="2606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CD0E519-10F0-4F47-AFF3-7F39AC23FD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97953" y="2723795"/>
                <a:ext cx="3319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62A2D4B-B539-4E28-99D0-E53B5651D02E}"/>
                  </a:ext>
                </a:extLst>
              </p14:cNvPr>
              <p14:cNvContentPartPr/>
              <p14:nvPr/>
            </p14:nvContentPartPr>
            <p14:xfrm>
              <a:off x="3164673" y="2729555"/>
              <a:ext cx="528480" cy="3081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62A2D4B-B539-4E28-99D0-E53B5651D0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55673" y="2720555"/>
                <a:ext cx="546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00B002B-0EA3-4EBB-B37C-D3700E6A0FC9}"/>
                  </a:ext>
                </a:extLst>
              </p14:cNvPr>
              <p14:cNvContentPartPr/>
              <p14:nvPr/>
            </p14:nvContentPartPr>
            <p14:xfrm>
              <a:off x="2305353" y="2802635"/>
              <a:ext cx="706680" cy="3808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00B002B-0EA3-4EBB-B37C-D3700E6A0F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96358" y="2794003"/>
                <a:ext cx="724311" cy="39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DE31858-AC95-4ADD-A365-C816AC041154}"/>
                  </a:ext>
                </a:extLst>
              </p14:cNvPr>
              <p14:cNvContentPartPr/>
              <p14:nvPr/>
            </p14:nvContentPartPr>
            <p14:xfrm>
              <a:off x="10367553" y="4026275"/>
              <a:ext cx="991440" cy="33408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DE31858-AC95-4ADD-A365-C816AC0411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58553" y="4017635"/>
                <a:ext cx="10090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6CD408E-58E4-4E11-8DAB-85A52EE50FE5}"/>
                  </a:ext>
                </a:extLst>
              </p14:cNvPr>
              <p14:cNvContentPartPr/>
              <p14:nvPr/>
            </p14:nvContentPartPr>
            <p14:xfrm>
              <a:off x="8853033" y="3960035"/>
              <a:ext cx="1302120" cy="4726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6CD408E-58E4-4E11-8DAB-85A52EE50F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44393" y="3951042"/>
                <a:ext cx="1319760" cy="4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D72BDBC-140E-40B0-9826-AEF6F983F442}"/>
                  </a:ext>
                </a:extLst>
              </p14:cNvPr>
              <p14:cNvContentPartPr/>
              <p14:nvPr/>
            </p14:nvContentPartPr>
            <p14:xfrm>
              <a:off x="7833873" y="4025555"/>
              <a:ext cx="731520" cy="3708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D72BDBC-140E-40B0-9826-AEF6F983F44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24877" y="4016915"/>
                <a:ext cx="749151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568F81C-CAC3-4BDB-B226-99CAE752DD33}"/>
                  </a:ext>
                </a:extLst>
              </p14:cNvPr>
              <p14:cNvContentPartPr/>
              <p14:nvPr/>
            </p14:nvContentPartPr>
            <p14:xfrm>
              <a:off x="5868993" y="3975875"/>
              <a:ext cx="1527840" cy="5886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568F81C-CAC3-4BDB-B226-99CAE752DD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59995" y="3966875"/>
                <a:ext cx="1545476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006B178-6F24-43F5-820E-6507A2C11964}"/>
                  </a:ext>
                </a:extLst>
              </p14:cNvPr>
              <p14:cNvContentPartPr/>
              <p14:nvPr/>
            </p14:nvContentPartPr>
            <p14:xfrm>
              <a:off x="4994553" y="4091075"/>
              <a:ext cx="653760" cy="3423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006B178-6F24-43F5-820E-6507A2C1196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85553" y="4082435"/>
                <a:ext cx="671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C2E40C9-3B18-407C-AFCC-C555D6FEEBE6}"/>
                  </a:ext>
                </a:extLst>
              </p14:cNvPr>
              <p14:cNvContentPartPr/>
              <p14:nvPr/>
            </p14:nvContentPartPr>
            <p14:xfrm>
              <a:off x="4453473" y="4165955"/>
              <a:ext cx="417240" cy="5058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C2E40C9-3B18-407C-AFCC-C555D6FEEBE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44833" y="4157315"/>
                <a:ext cx="4348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95025A7-EBFB-4791-ACD5-53D598D39018}"/>
                  </a:ext>
                </a:extLst>
              </p14:cNvPr>
              <p14:cNvContentPartPr/>
              <p14:nvPr/>
            </p14:nvContentPartPr>
            <p14:xfrm>
              <a:off x="3926433" y="4264595"/>
              <a:ext cx="313920" cy="3769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95025A7-EBFB-4791-ACD5-53D598D3901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17443" y="4255955"/>
                <a:ext cx="3315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5E735ED-6053-4344-B5E9-AF033CAF1B7A}"/>
                  </a:ext>
                </a:extLst>
              </p14:cNvPr>
              <p14:cNvContentPartPr/>
              <p14:nvPr/>
            </p14:nvContentPartPr>
            <p14:xfrm>
              <a:off x="2416593" y="4291235"/>
              <a:ext cx="1161360" cy="4194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5E735ED-6053-4344-B5E9-AF033CAF1B7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07953" y="4282235"/>
                <a:ext cx="11790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A692391-BFE0-44CF-BDF5-94F29CD7CA9E}"/>
                  </a:ext>
                </a:extLst>
              </p14:cNvPr>
              <p14:cNvContentPartPr/>
              <p14:nvPr/>
            </p14:nvContentPartPr>
            <p14:xfrm>
              <a:off x="5952513" y="4893515"/>
              <a:ext cx="317520" cy="43092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A692391-BFE0-44CF-BDF5-94F29CD7CA9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43873" y="4884868"/>
                <a:ext cx="335160" cy="44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03AC10E-25C4-4579-880D-13AB20CB6E5F}"/>
                  </a:ext>
                </a:extLst>
              </p14:cNvPr>
              <p14:cNvContentPartPr/>
              <p14:nvPr/>
            </p14:nvContentPartPr>
            <p14:xfrm>
              <a:off x="5196513" y="5037155"/>
              <a:ext cx="419040" cy="14652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03AC10E-25C4-4579-880D-13AB20CB6E5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87513" y="5028155"/>
                <a:ext cx="436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64976645-A339-4EE8-96A2-3CD1C72F3CB8}"/>
                  </a:ext>
                </a:extLst>
              </p14:cNvPr>
              <p14:cNvContentPartPr/>
              <p14:nvPr/>
            </p14:nvContentPartPr>
            <p14:xfrm>
              <a:off x="6456153" y="4857515"/>
              <a:ext cx="629280" cy="4312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64976645-A339-4EE8-96A2-3CD1C72F3CB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47508" y="4848515"/>
                <a:ext cx="64693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E61D5FA-CCEC-4FFE-BE80-4FCD2A4A742F}"/>
                  </a:ext>
                </a:extLst>
              </p14:cNvPr>
              <p14:cNvContentPartPr/>
              <p14:nvPr/>
            </p14:nvContentPartPr>
            <p14:xfrm>
              <a:off x="5283993" y="5406155"/>
              <a:ext cx="3172680" cy="6112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E61D5FA-CCEC-4FFE-BE80-4FCD2A4A742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74993" y="5397510"/>
                <a:ext cx="3190320" cy="62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18AF4775-1853-47FF-A22E-43CF40817215}"/>
                  </a:ext>
                </a:extLst>
              </p14:cNvPr>
              <p14:cNvContentPartPr/>
              <p14:nvPr/>
            </p14:nvContentPartPr>
            <p14:xfrm>
              <a:off x="2427753" y="4858955"/>
              <a:ext cx="2490480" cy="12013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18AF4775-1853-47FF-A22E-43CF408172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18753" y="4850315"/>
                <a:ext cx="250812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0EC865A-D926-40FD-8385-AD5C0BAED582}"/>
                  </a:ext>
                </a:extLst>
              </p14:cNvPr>
              <p14:cNvContentPartPr/>
              <p14:nvPr/>
            </p14:nvContentPartPr>
            <p14:xfrm>
              <a:off x="8694273" y="5627195"/>
              <a:ext cx="316440" cy="4392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0EC865A-D926-40FD-8385-AD5C0BAED58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85633" y="5618195"/>
                <a:ext cx="334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64287D19-B820-4AFC-A2AA-703D10A8869B}"/>
                  </a:ext>
                </a:extLst>
              </p14:cNvPr>
              <p14:cNvContentPartPr/>
              <p14:nvPr/>
            </p14:nvContentPartPr>
            <p14:xfrm>
              <a:off x="8698593" y="5735555"/>
              <a:ext cx="290880" cy="936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64287D19-B820-4AFC-A2AA-703D10A8869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89593" y="5726555"/>
                <a:ext cx="308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7E85283-7218-46F1-8FC4-44E47700F48A}"/>
                  </a:ext>
                </a:extLst>
              </p14:cNvPr>
              <p14:cNvContentPartPr/>
              <p14:nvPr/>
            </p14:nvContentPartPr>
            <p14:xfrm>
              <a:off x="9302673" y="5335955"/>
              <a:ext cx="1464120" cy="5742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7E85283-7218-46F1-8FC4-44E47700F48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293673" y="5327315"/>
                <a:ext cx="148176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FC9264E2-2B2C-4C2C-BE0D-9A8454E1F740}"/>
                  </a:ext>
                </a:extLst>
              </p14:cNvPr>
              <p14:cNvContentPartPr/>
              <p14:nvPr/>
            </p14:nvContentPartPr>
            <p14:xfrm>
              <a:off x="207633" y="175715"/>
              <a:ext cx="7284240" cy="17514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FC9264E2-2B2C-4C2C-BE0D-9A8454E1F74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633" y="166715"/>
                <a:ext cx="7301880" cy="176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33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2F2DCC-ED86-4ED4-94BB-77BA6CFC09A4}"/>
                  </a:ext>
                </a:extLst>
              </p14:cNvPr>
              <p14:cNvContentPartPr/>
              <p14:nvPr/>
            </p14:nvContentPartPr>
            <p14:xfrm>
              <a:off x="359913" y="255635"/>
              <a:ext cx="307080" cy="63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2F2DCC-ED86-4ED4-94BB-77BA6CFC09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273" y="246995"/>
                <a:ext cx="32472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B945B5-273C-4046-9513-5D3D58B15ED5}"/>
                  </a:ext>
                </a:extLst>
              </p14:cNvPr>
              <p14:cNvContentPartPr/>
              <p14:nvPr/>
            </p14:nvContentPartPr>
            <p14:xfrm>
              <a:off x="907833" y="333395"/>
              <a:ext cx="514080" cy="33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B945B5-273C-4046-9513-5D3D58B15E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193" y="324395"/>
                <a:ext cx="531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C39561-07FA-48B1-80B8-67F9CC6B13B5}"/>
                  </a:ext>
                </a:extLst>
              </p14:cNvPr>
              <p14:cNvContentPartPr/>
              <p14:nvPr/>
            </p14:nvContentPartPr>
            <p14:xfrm>
              <a:off x="1639353" y="174635"/>
              <a:ext cx="502200" cy="485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C39561-07FA-48B1-80B8-67F9CC6B13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0353" y="165635"/>
                <a:ext cx="5198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3B57A7-DF04-435D-844C-43F6E61B392C}"/>
                  </a:ext>
                </a:extLst>
              </p14:cNvPr>
              <p14:cNvContentPartPr/>
              <p14:nvPr/>
            </p14:nvContentPartPr>
            <p14:xfrm>
              <a:off x="2945433" y="987875"/>
              <a:ext cx="732240" cy="448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3B57A7-DF04-435D-844C-43F6E61B39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6793" y="979235"/>
                <a:ext cx="7498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CD330B-9A09-4041-9812-89044A8216BF}"/>
                  </a:ext>
                </a:extLst>
              </p14:cNvPr>
              <p14:cNvContentPartPr/>
              <p14:nvPr/>
            </p14:nvContentPartPr>
            <p14:xfrm>
              <a:off x="3162873" y="677555"/>
              <a:ext cx="403200" cy="232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CD330B-9A09-4041-9812-89044A8216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3873" y="668915"/>
                <a:ext cx="4208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CEADAE9-D76D-4E76-9811-A6A783F4B793}"/>
                  </a:ext>
                </a:extLst>
              </p14:cNvPr>
              <p14:cNvContentPartPr/>
              <p14:nvPr/>
            </p14:nvContentPartPr>
            <p14:xfrm>
              <a:off x="4785753" y="1049795"/>
              <a:ext cx="167760" cy="142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CEADAE9-D76D-4E76-9811-A6A783F4B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7113" y="1040795"/>
                <a:ext cx="185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4F7CE1B-BEE8-49BE-8AA1-4562356A076D}"/>
                  </a:ext>
                </a:extLst>
              </p14:cNvPr>
              <p14:cNvContentPartPr/>
              <p14:nvPr/>
            </p14:nvContentPartPr>
            <p14:xfrm>
              <a:off x="9533073" y="635435"/>
              <a:ext cx="605520" cy="565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4F7CE1B-BEE8-49BE-8AA1-4562356A07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24073" y="626435"/>
                <a:ext cx="62316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EA96C0-732F-4409-AC45-721259DF787C}"/>
                  </a:ext>
                </a:extLst>
              </p14:cNvPr>
              <p14:cNvContentPartPr/>
              <p14:nvPr/>
            </p14:nvContentPartPr>
            <p14:xfrm>
              <a:off x="8897673" y="1278035"/>
              <a:ext cx="190800" cy="285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EA96C0-732F-4409-AC45-721259DF78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89033" y="1269395"/>
                <a:ext cx="2084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0A37356-50C2-468B-B93F-D694DD122AA9}"/>
                  </a:ext>
                </a:extLst>
              </p14:cNvPr>
              <p14:cNvContentPartPr/>
              <p14:nvPr/>
            </p14:nvContentPartPr>
            <p14:xfrm>
              <a:off x="8649993" y="780155"/>
              <a:ext cx="758880" cy="421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0A37356-50C2-468B-B93F-D694DD122A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0993" y="771515"/>
                <a:ext cx="7765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6DBDA91-3187-465E-B580-7744C04C6C74}"/>
                  </a:ext>
                </a:extLst>
              </p14:cNvPr>
              <p14:cNvContentPartPr/>
              <p14:nvPr/>
            </p14:nvContentPartPr>
            <p14:xfrm>
              <a:off x="8095593" y="965915"/>
              <a:ext cx="303840" cy="99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6DBDA91-3187-465E-B580-7744C04C6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6593" y="957275"/>
                <a:ext cx="321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0EA09FC-9D4C-4F75-A161-B6F8A836E210}"/>
                  </a:ext>
                </a:extLst>
              </p14:cNvPr>
              <p14:cNvContentPartPr/>
              <p14:nvPr/>
            </p14:nvContentPartPr>
            <p14:xfrm>
              <a:off x="6934953" y="851075"/>
              <a:ext cx="497880" cy="410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0EA09FC-9D4C-4F75-A161-B6F8A836E2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25953" y="842435"/>
                <a:ext cx="515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0B969CB-BA0E-4CF3-AB58-979118327894}"/>
                  </a:ext>
                </a:extLst>
              </p14:cNvPr>
              <p14:cNvContentPartPr/>
              <p14:nvPr/>
            </p14:nvContentPartPr>
            <p14:xfrm>
              <a:off x="5676393" y="928115"/>
              <a:ext cx="1024200" cy="336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0B969CB-BA0E-4CF3-AB58-9791183278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67750" y="919466"/>
                <a:ext cx="1041846" cy="35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F6E526F-F2A6-4528-AE63-44C01BFFFEA6}"/>
                  </a:ext>
                </a:extLst>
              </p14:cNvPr>
              <p14:cNvContentPartPr/>
              <p14:nvPr/>
            </p14:nvContentPartPr>
            <p14:xfrm>
              <a:off x="4059273" y="805355"/>
              <a:ext cx="590760" cy="628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F6E526F-F2A6-4528-AE63-44C01BFFFE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0273" y="796360"/>
                <a:ext cx="608400" cy="646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9FD3D26-5619-42F8-98A8-87BBE5589F76}"/>
                  </a:ext>
                </a:extLst>
              </p14:cNvPr>
              <p14:cNvContentPartPr/>
              <p14:nvPr/>
            </p14:nvContentPartPr>
            <p14:xfrm>
              <a:off x="2968473" y="1691315"/>
              <a:ext cx="708120" cy="167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9FD3D26-5619-42F8-98A8-87BBE5589F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9473" y="1682675"/>
                <a:ext cx="725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B35064-FCC6-485D-BE99-4BCDF66C5926}"/>
                  </a:ext>
                </a:extLst>
              </p14:cNvPr>
              <p14:cNvContentPartPr/>
              <p14:nvPr/>
            </p14:nvContentPartPr>
            <p14:xfrm>
              <a:off x="1842393" y="1209995"/>
              <a:ext cx="501120" cy="161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B35064-FCC6-485D-BE99-4BCDF66C59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33393" y="1201355"/>
                <a:ext cx="518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C98F24B-773B-4ED2-9EE2-C202703CA15C}"/>
                  </a:ext>
                </a:extLst>
              </p14:cNvPr>
              <p14:cNvContentPartPr/>
              <p14:nvPr/>
            </p14:nvContentPartPr>
            <p14:xfrm>
              <a:off x="485193" y="1064195"/>
              <a:ext cx="1084680" cy="583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C98F24B-773B-4ED2-9EE2-C202703CA1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6553" y="1055195"/>
                <a:ext cx="11023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3BFD5AA-0A10-48E1-B79D-B56FD3DE4255}"/>
                  </a:ext>
                </a:extLst>
              </p14:cNvPr>
              <p14:cNvContentPartPr/>
              <p14:nvPr/>
            </p14:nvContentPartPr>
            <p14:xfrm>
              <a:off x="11412993" y="374795"/>
              <a:ext cx="384480" cy="382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3BFD5AA-0A10-48E1-B79D-B56FD3DE425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403993" y="366155"/>
                <a:ext cx="4021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A7B9481-3E67-4312-BB91-A266994F8846}"/>
                  </a:ext>
                </a:extLst>
              </p14:cNvPr>
              <p14:cNvContentPartPr/>
              <p14:nvPr/>
            </p14:nvContentPartPr>
            <p14:xfrm>
              <a:off x="10325793" y="629315"/>
              <a:ext cx="933480" cy="621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A7B9481-3E67-4312-BB91-A266994F884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17150" y="620315"/>
                <a:ext cx="951127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7A7CEC0-83D1-4E1F-8377-72FFDBC7108E}"/>
                  </a:ext>
                </a:extLst>
              </p14:cNvPr>
              <p14:cNvContentPartPr/>
              <p14:nvPr/>
            </p14:nvContentPartPr>
            <p14:xfrm>
              <a:off x="1848153" y="2650355"/>
              <a:ext cx="353520" cy="1609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7A7CEC0-83D1-4E1F-8377-72FFDBC710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39513" y="2641355"/>
                <a:ext cx="371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C8FC583-0899-4203-8C70-FAB18F55F1CF}"/>
                  </a:ext>
                </a:extLst>
              </p14:cNvPr>
              <p14:cNvContentPartPr/>
              <p14:nvPr/>
            </p14:nvContentPartPr>
            <p14:xfrm>
              <a:off x="670593" y="2241035"/>
              <a:ext cx="931320" cy="1205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C8FC583-0899-4203-8C70-FAB18F55F1C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1953" y="2232035"/>
                <a:ext cx="948960" cy="12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15DE56-912E-469F-9465-2C8627A42E61}"/>
                  </a:ext>
                </a:extLst>
              </p14:cNvPr>
              <p14:cNvContentPartPr/>
              <p14:nvPr/>
            </p14:nvContentPartPr>
            <p14:xfrm>
              <a:off x="3261513" y="2532995"/>
              <a:ext cx="321480" cy="345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15DE56-912E-469F-9465-2C8627A42E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52873" y="2524355"/>
                <a:ext cx="339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B688E01-3464-4700-891A-39403340C3D9}"/>
                  </a:ext>
                </a:extLst>
              </p14:cNvPr>
              <p14:cNvContentPartPr/>
              <p14:nvPr/>
            </p14:nvContentPartPr>
            <p14:xfrm>
              <a:off x="3417033" y="2644955"/>
              <a:ext cx="329760" cy="62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B688E01-3464-4700-891A-39403340C3D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08393" y="2635955"/>
                <a:ext cx="3474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AA0BE03-867E-4B44-ACE3-A9D4189DE8BB}"/>
                  </a:ext>
                </a:extLst>
              </p14:cNvPr>
              <p14:cNvContentPartPr/>
              <p14:nvPr/>
            </p14:nvContentPartPr>
            <p14:xfrm>
              <a:off x="4450233" y="1982915"/>
              <a:ext cx="646920" cy="512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AA0BE03-867E-4B44-ACE3-A9D4189DE8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41233" y="1973909"/>
                <a:ext cx="664560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D2F6295-7A81-46F4-B9EF-9FAE2F76977C}"/>
                  </a:ext>
                </a:extLst>
              </p14:cNvPr>
              <p14:cNvContentPartPr/>
              <p14:nvPr/>
            </p14:nvContentPartPr>
            <p14:xfrm>
              <a:off x="2551233" y="2478635"/>
              <a:ext cx="485280" cy="354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D2F6295-7A81-46F4-B9EF-9FAE2F7697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42233" y="2469995"/>
                <a:ext cx="502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EDFD035-479B-4F72-9AE0-3499FB39C732}"/>
                  </a:ext>
                </a:extLst>
              </p14:cNvPr>
              <p14:cNvContentPartPr/>
              <p14:nvPr/>
            </p14:nvContentPartPr>
            <p14:xfrm>
              <a:off x="4117953" y="2581595"/>
              <a:ext cx="1285200" cy="515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EDFD035-479B-4F72-9AE0-3499FB39C7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9313" y="2572595"/>
                <a:ext cx="13028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04C55F0-048A-4E07-9882-7B08AF08A7FB}"/>
                  </a:ext>
                </a:extLst>
              </p14:cNvPr>
              <p14:cNvContentPartPr/>
              <p14:nvPr/>
            </p14:nvContentPartPr>
            <p14:xfrm>
              <a:off x="5901393" y="2440115"/>
              <a:ext cx="221040" cy="295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04C55F0-048A-4E07-9882-7B08AF08A7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92393" y="2431475"/>
                <a:ext cx="238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2A2ABE5-1DF4-4A00-AF1A-2F6565C59BAC}"/>
                  </a:ext>
                </a:extLst>
              </p14:cNvPr>
              <p14:cNvContentPartPr/>
              <p14:nvPr/>
            </p14:nvContentPartPr>
            <p14:xfrm>
              <a:off x="5857113" y="2550635"/>
              <a:ext cx="269280" cy="74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2A2ABE5-1DF4-4A00-AF1A-2F6565C59BA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48473" y="2541635"/>
                <a:ext cx="286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76D7D44-C1E5-4ECC-A213-9C8109EFA057}"/>
                  </a:ext>
                </a:extLst>
              </p14:cNvPr>
              <p14:cNvContentPartPr/>
              <p14:nvPr/>
            </p14:nvContentPartPr>
            <p14:xfrm>
              <a:off x="6477393" y="2474315"/>
              <a:ext cx="1324080" cy="1285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76D7D44-C1E5-4ECC-A213-9C8109EFA0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68393" y="2465315"/>
                <a:ext cx="1341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1311D6-1D16-4BE2-B5BE-339CBBCFA998}"/>
                  </a:ext>
                </a:extLst>
              </p14:cNvPr>
              <p14:cNvContentPartPr/>
              <p14:nvPr/>
            </p14:nvContentPartPr>
            <p14:xfrm>
              <a:off x="7509513" y="1905155"/>
              <a:ext cx="259920" cy="3520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1311D6-1D16-4BE2-B5BE-339CBBCFA9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00873" y="1896155"/>
                <a:ext cx="2775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CC5F40-012D-4009-8B8C-82E5A7F4E10E}"/>
                  </a:ext>
                </a:extLst>
              </p14:cNvPr>
              <p14:cNvContentPartPr/>
              <p14:nvPr/>
            </p14:nvContentPartPr>
            <p14:xfrm>
              <a:off x="6682953" y="1960235"/>
              <a:ext cx="596880" cy="365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CC5F40-012D-4009-8B8C-82E5A7F4E10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74313" y="1951235"/>
                <a:ext cx="614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20A84-A92A-4960-963C-25F86A6F44A7}"/>
                  </a:ext>
                </a:extLst>
              </p14:cNvPr>
              <p14:cNvContentPartPr/>
              <p14:nvPr/>
            </p14:nvContentPartPr>
            <p14:xfrm>
              <a:off x="6733353" y="2754755"/>
              <a:ext cx="319320" cy="315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20A84-A92A-4960-963C-25F86A6F44A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24353" y="2746115"/>
                <a:ext cx="3369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4FF108A-1660-4A02-99B1-8C5248569C2A}"/>
                  </a:ext>
                </a:extLst>
              </p14:cNvPr>
              <p14:cNvContentPartPr/>
              <p14:nvPr/>
            </p14:nvContentPartPr>
            <p14:xfrm>
              <a:off x="7251033" y="2840435"/>
              <a:ext cx="43920" cy="133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4FF108A-1660-4A02-99B1-8C5248569C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2033" y="2831435"/>
                <a:ext cx="61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4AB5502-C8AE-46CB-B1E5-CD8C404F1B4D}"/>
                  </a:ext>
                </a:extLst>
              </p14:cNvPr>
              <p14:cNvContentPartPr/>
              <p14:nvPr/>
            </p14:nvContentPartPr>
            <p14:xfrm>
              <a:off x="7455513" y="2672675"/>
              <a:ext cx="117000" cy="365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4AB5502-C8AE-46CB-B1E5-CD8C404F1B4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46873" y="2664035"/>
                <a:ext cx="13464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E66F317-B5C3-495E-ACAA-4FE73E930A5C}"/>
                  </a:ext>
                </a:extLst>
              </p14:cNvPr>
              <p14:cNvContentPartPr/>
              <p14:nvPr/>
            </p14:nvContentPartPr>
            <p14:xfrm>
              <a:off x="831513" y="3744755"/>
              <a:ext cx="1246680" cy="9810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E66F317-B5C3-495E-ACAA-4FE73E930A5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2516" y="3736115"/>
                <a:ext cx="1264315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77A552E-E5A7-437E-874B-91EEC162C012}"/>
                  </a:ext>
                </a:extLst>
              </p14:cNvPr>
              <p14:cNvContentPartPr/>
              <p14:nvPr/>
            </p14:nvContentPartPr>
            <p14:xfrm>
              <a:off x="2432433" y="3922955"/>
              <a:ext cx="401400" cy="412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77A552E-E5A7-437E-874B-91EEC162C01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23793" y="3914315"/>
                <a:ext cx="4190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755A83D-2690-4841-BC93-775A6A55E13E}"/>
                  </a:ext>
                </a:extLst>
              </p14:cNvPr>
              <p14:cNvContentPartPr/>
              <p14:nvPr/>
            </p14:nvContentPartPr>
            <p14:xfrm>
              <a:off x="3135153" y="4046795"/>
              <a:ext cx="310680" cy="187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755A83D-2690-4841-BC93-775A6A55E13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6153" y="4037795"/>
                <a:ext cx="328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CE18943-04F6-458F-877C-4873BB3884DE}"/>
                  </a:ext>
                </a:extLst>
              </p14:cNvPr>
              <p14:cNvContentPartPr/>
              <p14:nvPr/>
            </p14:nvContentPartPr>
            <p14:xfrm>
              <a:off x="3159993" y="4192235"/>
              <a:ext cx="301320" cy="27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CE18943-04F6-458F-877C-4873BB3884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51353" y="4183595"/>
                <a:ext cx="31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5FADD74-D862-4353-ABD1-6C18089AC09D}"/>
                  </a:ext>
                </a:extLst>
              </p14:cNvPr>
              <p14:cNvContentPartPr/>
              <p14:nvPr/>
            </p14:nvContentPartPr>
            <p14:xfrm>
              <a:off x="4458153" y="3578075"/>
              <a:ext cx="316800" cy="2649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5FADD74-D862-4353-ABD1-6C18089AC09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49513" y="3569435"/>
                <a:ext cx="334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10FED3C-636E-4732-94CA-5A30E8E3D647}"/>
                  </a:ext>
                </a:extLst>
              </p14:cNvPr>
              <p14:cNvContentPartPr/>
              <p14:nvPr/>
            </p14:nvContentPartPr>
            <p14:xfrm>
              <a:off x="4965033" y="3432995"/>
              <a:ext cx="48240" cy="2880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10FED3C-636E-4732-94CA-5A30E8E3D64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6033" y="3423995"/>
                <a:ext cx="658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B199A9E-ADC1-4AC7-ADE0-90042600495F}"/>
                  </a:ext>
                </a:extLst>
              </p14:cNvPr>
              <p14:cNvContentPartPr/>
              <p14:nvPr/>
            </p14:nvContentPartPr>
            <p14:xfrm>
              <a:off x="4919673" y="3796955"/>
              <a:ext cx="43200" cy="464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B199A9E-ADC1-4AC7-ADE0-90042600495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10673" y="3787955"/>
                <a:ext cx="608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2F37661-A0E1-4FE9-9DBF-911E25941660}"/>
                  </a:ext>
                </a:extLst>
              </p14:cNvPr>
              <p14:cNvContentPartPr/>
              <p14:nvPr/>
            </p14:nvContentPartPr>
            <p14:xfrm>
              <a:off x="3950193" y="4030235"/>
              <a:ext cx="1755000" cy="610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2F37661-A0E1-4FE9-9DBF-911E259416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41553" y="4021235"/>
                <a:ext cx="17726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DF249CF-1F64-4A8B-A270-FE3C940A4153}"/>
                  </a:ext>
                </a:extLst>
              </p14:cNvPr>
              <p14:cNvContentPartPr/>
              <p14:nvPr/>
            </p14:nvContentPartPr>
            <p14:xfrm>
              <a:off x="6268233" y="3853115"/>
              <a:ext cx="191880" cy="158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DF249CF-1F64-4A8B-A270-FE3C940A415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59233" y="3844475"/>
                <a:ext cx="209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2D383D2-3E88-4C5A-968C-8BCF83544817}"/>
                  </a:ext>
                </a:extLst>
              </p14:cNvPr>
              <p14:cNvContentPartPr/>
              <p14:nvPr/>
            </p14:nvContentPartPr>
            <p14:xfrm>
              <a:off x="6266793" y="4009715"/>
              <a:ext cx="241200" cy="23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2D383D2-3E88-4C5A-968C-8BCF8354481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58153" y="4001075"/>
                <a:ext cx="25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A4A1DF6-DA2E-49E9-B91A-1D44F9A4EC9E}"/>
                  </a:ext>
                </a:extLst>
              </p14:cNvPr>
              <p14:cNvContentPartPr/>
              <p14:nvPr/>
            </p14:nvContentPartPr>
            <p14:xfrm>
              <a:off x="7480713" y="3473315"/>
              <a:ext cx="299880" cy="171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A4A1DF6-DA2E-49E9-B91A-1D44F9A4EC9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72073" y="3464315"/>
                <a:ext cx="3175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6080D80-7CFC-4FBD-A03E-B7EEF3B796E0}"/>
                  </a:ext>
                </a:extLst>
              </p14:cNvPr>
              <p14:cNvContentPartPr/>
              <p14:nvPr/>
            </p14:nvContentPartPr>
            <p14:xfrm>
              <a:off x="7079313" y="3809555"/>
              <a:ext cx="1400760" cy="62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6080D80-7CFC-4FBD-A03E-B7EEF3B796E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70313" y="3800915"/>
                <a:ext cx="1418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E912470-7C56-4FB1-ACA9-4889045E2E95}"/>
                  </a:ext>
                </a:extLst>
              </p14:cNvPr>
              <p14:cNvContentPartPr/>
              <p14:nvPr/>
            </p14:nvContentPartPr>
            <p14:xfrm>
              <a:off x="6857913" y="3967595"/>
              <a:ext cx="1836000" cy="4622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E912470-7C56-4FB1-ACA9-4889045E2E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273" y="3958595"/>
                <a:ext cx="185364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D616808-614C-47E0-BE6D-5E1DD5F8BFFB}"/>
                  </a:ext>
                </a:extLst>
              </p14:cNvPr>
              <p14:cNvContentPartPr/>
              <p14:nvPr/>
            </p14:nvContentPartPr>
            <p14:xfrm>
              <a:off x="3948393" y="5185835"/>
              <a:ext cx="262080" cy="349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D616808-614C-47E0-BE6D-5E1DD5F8BF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39753" y="5177195"/>
                <a:ext cx="27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8749FB4-099D-4A85-95E4-40ED4157DFB0}"/>
                  </a:ext>
                </a:extLst>
              </p14:cNvPr>
              <p14:cNvContentPartPr/>
              <p14:nvPr/>
            </p14:nvContentPartPr>
            <p14:xfrm>
              <a:off x="3945153" y="5293115"/>
              <a:ext cx="397080" cy="385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8749FB4-099D-4A85-95E4-40ED4157DFB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36153" y="5284115"/>
                <a:ext cx="414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ABD8A42-F7B0-42EA-ACF1-11FBE4DE905D}"/>
                  </a:ext>
                </a:extLst>
              </p14:cNvPr>
              <p14:cNvContentPartPr/>
              <p14:nvPr/>
            </p14:nvContentPartPr>
            <p14:xfrm>
              <a:off x="3600273" y="4994315"/>
              <a:ext cx="130680" cy="4492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ABD8A42-F7B0-42EA-ACF1-11FBE4DE90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91609" y="4985675"/>
                <a:ext cx="148369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F6BDA0C-D1CF-4627-9A14-88D0F4F71B16}"/>
                  </a:ext>
                </a:extLst>
              </p14:cNvPr>
              <p14:cNvContentPartPr/>
              <p14:nvPr/>
            </p14:nvContentPartPr>
            <p14:xfrm>
              <a:off x="2416593" y="5024915"/>
              <a:ext cx="1041840" cy="5425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F6BDA0C-D1CF-4627-9A14-88D0F4F71B1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07596" y="5016269"/>
                <a:ext cx="1059474" cy="56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523B1B3-EECD-4646-9C63-4D1CECC55DDD}"/>
                  </a:ext>
                </a:extLst>
              </p14:cNvPr>
              <p14:cNvContentPartPr/>
              <p14:nvPr/>
            </p14:nvContentPartPr>
            <p14:xfrm>
              <a:off x="1641513" y="5208875"/>
              <a:ext cx="525960" cy="3326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523B1B3-EECD-4646-9C63-4D1CECC55D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32513" y="5200235"/>
                <a:ext cx="5436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8DAD573-5DAF-4DE9-B6E4-9D257C15D416}"/>
                  </a:ext>
                </a:extLst>
              </p14:cNvPr>
              <p14:cNvContentPartPr/>
              <p14:nvPr/>
            </p14:nvContentPartPr>
            <p14:xfrm>
              <a:off x="6628593" y="4948955"/>
              <a:ext cx="145800" cy="1566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8DAD573-5DAF-4DE9-B6E4-9D257C15D41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19593" y="4939955"/>
                <a:ext cx="163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9D9C846-6EDA-4DDF-91A6-C20B7F4A86D1}"/>
                  </a:ext>
                </a:extLst>
              </p14:cNvPr>
              <p14:cNvContentPartPr/>
              <p14:nvPr/>
            </p14:nvContentPartPr>
            <p14:xfrm>
              <a:off x="4990233" y="4988915"/>
              <a:ext cx="1487880" cy="3736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9D9C846-6EDA-4DDF-91A6-C20B7F4A86D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81593" y="4979915"/>
                <a:ext cx="15055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2D25671-0B77-4B1C-8D70-F38C77B48FC9}"/>
                  </a:ext>
                </a:extLst>
              </p14:cNvPr>
              <p14:cNvContentPartPr/>
              <p14:nvPr/>
            </p14:nvContentPartPr>
            <p14:xfrm>
              <a:off x="4559313" y="4960475"/>
              <a:ext cx="194760" cy="2077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2D25671-0B77-4B1C-8D70-F38C77B48FC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50673" y="4951475"/>
                <a:ext cx="212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3FD7FB9-354B-432E-B6D6-9E6F8F49806F}"/>
                  </a:ext>
                </a:extLst>
              </p14:cNvPr>
              <p14:cNvContentPartPr/>
              <p14:nvPr/>
            </p14:nvContentPartPr>
            <p14:xfrm>
              <a:off x="877953" y="6032915"/>
              <a:ext cx="460440" cy="5616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3FD7FB9-354B-432E-B6D6-9E6F8F4980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8953" y="6024275"/>
                <a:ext cx="47808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17C3C32-6390-444E-9E0E-B107DBE2D732}"/>
                  </a:ext>
                </a:extLst>
              </p14:cNvPr>
              <p14:cNvContentPartPr/>
              <p14:nvPr/>
            </p14:nvContentPartPr>
            <p14:xfrm>
              <a:off x="1553313" y="5911955"/>
              <a:ext cx="1351080" cy="6224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17C3C32-6390-444E-9E0E-B107DBE2D7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44673" y="5903315"/>
                <a:ext cx="13687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2D086C5-6F47-4D6C-AF32-3EB8621E366F}"/>
                  </a:ext>
                </a:extLst>
              </p14:cNvPr>
              <p14:cNvContentPartPr/>
              <p14:nvPr/>
            </p14:nvContentPartPr>
            <p14:xfrm>
              <a:off x="4214793" y="5835635"/>
              <a:ext cx="834480" cy="5090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2D086C5-6F47-4D6C-AF32-3EB8621E366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206153" y="5826995"/>
                <a:ext cx="8521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7C04CDF-9D2D-4F78-A21D-B950378C1D9A}"/>
                  </a:ext>
                </a:extLst>
              </p14:cNvPr>
              <p14:cNvContentPartPr/>
              <p14:nvPr/>
            </p14:nvContentPartPr>
            <p14:xfrm>
              <a:off x="3289593" y="5761115"/>
              <a:ext cx="731160" cy="774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7C04CDF-9D2D-4F78-A21D-B950378C1D9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80949" y="5752119"/>
                <a:ext cx="748809" cy="79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3B1C1A8-3EC5-493D-870E-F49938C0DAB6}"/>
                  </a:ext>
                </a:extLst>
              </p14:cNvPr>
              <p14:cNvContentPartPr/>
              <p14:nvPr/>
            </p14:nvContentPartPr>
            <p14:xfrm>
              <a:off x="7042953" y="6001955"/>
              <a:ext cx="180720" cy="9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3B1C1A8-3EC5-493D-870E-F49938C0DAB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33953" y="5992955"/>
                <a:ext cx="198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79CAFD8-CC7D-4F24-91F6-B4AE6B6EE4E4}"/>
                  </a:ext>
                </a:extLst>
              </p14:cNvPr>
              <p14:cNvContentPartPr/>
              <p14:nvPr/>
            </p14:nvContentPartPr>
            <p14:xfrm>
              <a:off x="7069953" y="6079715"/>
              <a:ext cx="211320" cy="586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79CAFD8-CC7D-4F24-91F6-B4AE6B6EE4E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61313" y="6070715"/>
                <a:ext cx="228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C4DC70EA-3697-4CCC-83D8-A0D7D1438BA5}"/>
                  </a:ext>
                </a:extLst>
              </p14:cNvPr>
              <p14:cNvContentPartPr/>
              <p14:nvPr/>
            </p14:nvContentPartPr>
            <p14:xfrm>
              <a:off x="7716513" y="5274755"/>
              <a:ext cx="256680" cy="1882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C4DC70EA-3697-4CCC-83D8-A0D7D1438BA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07513" y="5266115"/>
                <a:ext cx="274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3E5582-CF85-4D7C-B241-48DB40C259FE}"/>
                  </a:ext>
                </a:extLst>
              </p14:cNvPr>
              <p14:cNvContentPartPr/>
              <p14:nvPr/>
            </p14:nvContentPartPr>
            <p14:xfrm>
              <a:off x="7524633" y="5539715"/>
              <a:ext cx="2233080" cy="7750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3E5582-CF85-4D7C-B241-48DB40C259F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15633" y="5531071"/>
                <a:ext cx="2250720" cy="792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2E55A36-8120-41DD-AFD8-E208FA34B8F0}"/>
                  </a:ext>
                </a:extLst>
              </p14:cNvPr>
              <p14:cNvContentPartPr/>
              <p14:nvPr/>
            </p14:nvContentPartPr>
            <p14:xfrm>
              <a:off x="5220993" y="5769395"/>
              <a:ext cx="1536840" cy="6163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2E55A36-8120-41DD-AFD8-E208FA34B8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11995" y="5760395"/>
                <a:ext cx="1554476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1731BB4-5700-4F49-9F48-8F5E3855C211}"/>
                  </a:ext>
                </a:extLst>
              </p14:cNvPr>
              <p14:cNvContentPartPr/>
              <p14:nvPr/>
            </p14:nvContentPartPr>
            <p14:xfrm>
              <a:off x="9341193" y="2226635"/>
              <a:ext cx="2478240" cy="997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1731BB4-5700-4F49-9F48-8F5E3855C21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332193" y="2217995"/>
                <a:ext cx="24958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9B3B608-158C-46D2-AF05-B68C807AE245}"/>
                  </a:ext>
                </a:extLst>
              </p14:cNvPr>
              <p14:cNvContentPartPr/>
              <p14:nvPr/>
            </p14:nvContentPartPr>
            <p14:xfrm>
              <a:off x="9336873" y="2384315"/>
              <a:ext cx="2521080" cy="27273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9B3B608-158C-46D2-AF05-B68C807AE24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27874" y="2375674"/>
                <a:ext cx="2538717" cy="27450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01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DB6FC-E379-4569-A3AF-DF0F6366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78" y="0"/>
            <a:ext cx="10084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3B2A373-9D39-43AA-80BC-8FDB93EB5061}"/>
                  </a:ext>
                </a:extLst>
              </p14:cNvPr>
              <p14:cNvContentPartPr/>
              <p14:nvPr/>
            </p14:nvContentPartPr>
            <p14:xfrm>
              <a:off x="10251633" y="4048595"/>
              <a:ext cx="1206000" cy="5781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3B2A373-9D39-43AA-80BC-8FDB93EB50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638" y="4030955"/>
                <a:ext cx="1241629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5453934-BD23-4EBB-9719-B85546E33423}"/>
                  </a:ext>
                </a:extLst>
              </p14:cNvPr>
              <p14:cNvContentPartPr/>
              <p14:nvPr/>
            </p14:nvContentPartPr>
            <p14:xfrm>
              <a:off x="1182513" y="279395"/>
              <a:ext cx="8922600" cy="63781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5453934-BD23-4EBB-9719-B85546E334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513" y="270755"/>
                <a:ext cx="8949241" cy="63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8DACE-BEEA-4E01-B804-B0AC9411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0"/>
            <a:ext cx="11307753" cy="25625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AFCC27-907A-4904-A806-CE88213C19AD}"/>
                  </a:ext>
                </a:extLst>
              </p14:cNvPr>
              <p14:cNvContentPartPr/>
              <p14:nvPr/>
            </p14:nvContentPartPr>
            <p14:xfrm>
              <a:off x="10475553" y="3819995"/>
              <a:ext cx="412560" cy="161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AFCC27-907A-4904-A806-CE88213C19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6553" y="3811355"/>
                <a:ext cx="430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4D9AAF-771B-4BB0-AED8-EA2C494456EB}"/>
                  </a:ext>
                </a:extLst>
              </p14:cNvPr>
              <p14:cNvContentPartPr/>
              <p14:nvPr/>
            </p14:nvContentPartPr>
            <p14:xfrm>
              <a:off x="11037153" y="3771755"/>
              <a:ext cx="354240" cy="141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4D9AAF-771B-4BB0-AED8-EA2C494456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8153" y="3763115"/>
                <a:ext cx="371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AC922BA-E981-451E-BE8D-F16B5B1A2BC9}"/>
                  </a:ext>
                </a:extLst>
              </p14:cNvPr>
              <p14:cNvContentPartPr/>
              <p14:nvPr/>
            </p14:nvContentPartPr>
            <p14:xfrm>
              <a:off x="10007193" y="3714515"/>
              <a:ext cx="306360" cy="298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AC922BA-E981-451E-BE8D-F16B5B1A2B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8193" y="3705875"/>
                <a:ext cx="324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D34CEFF-10C9-484B-BB4B-C723A6517993}"/>
                  </a:ext>
                </a:extLst>
              </p14:cNvPr>
              <p14:cNvContentPartPr/>
              <p14:nvPr/>
            </p14:nvContentPartPr>
            <p14:xfrm>
              <a:off x="9479433" y="3753755"/>
              <a:ext cx="404280" cy="281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D34CEFF-10C9-484B-BB4B-C723A65179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70785" y="3745115"/>
                <a:ext cx="421936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2CE54E-B407-4A6C-8219-B650CCEA8A94}"/>
                  </a:ext>
                </a:extLst>
              </p14:cNvPr>
              <p14:cNvContentPartPr/>
              <p14:nvPr/>
            </p14:nvContentPartPr>
            <p14:xfrm>
              <a:off x="9471513" y="3026915"/>
              <a:ext cx="1476360" cy="4118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2CE54E-B407-4A6C-8219-B650CCEA8A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62873" y="3017915"/>
                <a:ext cx="14940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5B9FFF-347C-428A-90DB-FD78CAE8AA03}"/>
                  </a:ext>
                </a:extLst>
              </p14:cNvPr>
              <p14:cNvContentPartPr/>
              <p14:nvPr/>
            </p14:nvContentPartPr>
            <p14:xfrm>
              <a:off x="10232913" y="4444595"/>
              <a:ext cx="45720" cy="126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5B9FFF-347C-428A-90DB-FD78CAE8AA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23913" y="4435595"/>
                <a:ext cx="63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B5086A-A1C9-4022-8D0C-FDC4E2B72408}"/>
                  </a:ext>
                </a:extLst>
              </p14:cNvPr>
              <p14:cNvContentPartPr/>
              <p14:nvPr/>
            </p14:nvContentPartPr>
            <p14:xfrm>
              <a:off x="10386993" y="4452155"/>
              <a:ext cx="198720" cy="19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B5086A-A1C9-4022-8D0C-FDC4E2B724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77993" y="4443155"/>
                <a:ext cx="216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EEFF78D-D8CF-4B86-91F4-64E0BBC9A8F3}"/>
                  </a:ext>
                </a:extLst>
              </p14:cNvPr>
              <p14:cNvContentPartPr/>
              <p14:nvPr/>
            </p14:nvContentPartPr>
            <p14:xfrm>
              <a:off x="10870113" y="4242635"/>
              <a:ext cx="1149840" cy="611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EEFF78D-D8CF-4B86-91F4-64E0BBC9A8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61473" y="4233995"/>
                <a:ext cx="11674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23B304-5F9C-408A-AABF-CED07193799F}"/>
                  </a:ext>
                </a:extLst>
              </p14:cNvPr>
              <p14:cNvContentPartPr/>
              <p14:nvPr/>
            </p14:nvContentPartPr>
            <p14:xfrm>
              <a:off x="9340473" y="4309235"/>
              <a:ext cx="651240" cy="389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23B304-5F9C-408A-AABF-CED0719379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31473" y="4300595"/>
                <a:ext cx="668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83F7CFD-1F24-40D3-9B12-36BE6761A2A6}"/>
                  </a:ext>
                </a:extLst>
              </p14:cNvPr>
              <p14:cNvContentPartPr/>
              <p14:nvPr/>
            </p14:nvContentPartPr>
            <p14:xfrm>
              <a:off x="99633" y="2154995"/>
              <a:ext cx="8749440" cy="4317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83F7CFD-1F24-40D3-9B12-36BE6761A2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993" y="2145995"/>
                <a:ext cx="8767080" cy="43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CCC7574-9B13-4D5B-897D-5CBC8F2BA864}"/>
                  </a:ext>
                </a:extLst>
              </p14:cNvPr>
              <p14:cNvContentPartPr/>
              <p14:nvPr/>
            </p14:nvContentPartPr>
            <p14:xfrm>
              <a:off x="8197833" y="152315"/>
              <a:ext cx="2100600" cy="9295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CCC7574-9B13-4D5B-897D-5CBC8F2BA8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89193" y="143315"/>
                <a:ext cx="211824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A3A5CA3-ECD6-454B-82E8-1B078205B417}"/>
                  </a:ext>
                </a:extLst>
              </p14:cNvPr>
              <p14:cNvContentPartPr/>
              <p14:nvPr/>
            </p14:nvContentPartPr>
            <p14:xfrm>
              <a:off x="6031353" y="4295555"/>
              <a:ext cx="278640" cy="2296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A3A5CA3-ECD6-454B-82E8-1B078205B4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13713" y="4277915"/>
                <a:ext cx="314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83AB2C0-2F84-4A4C-A111-89D6A6B0EEB9}"/>
                  </a:ext>
                </a:extLst>
              </p14:cNvPr>
              <p14:cNvContentPartPr/>
              <p14:nvPr/>
            </p14:nvContentPartPr>
            <p14:xfrm>
              <a:off x="2795313" y="4519475"/>
              <a:ext cx="149400" cy="1573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83AB2C0-2F84-4A4C-A111-89D6A6B0EE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7313" y="4501475"/>
                <a:ext cx="185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BC940C6-F968-4D55-BD24-EBEA235938FC}"/>
                  </a:ext>
                </a:extLst>
              </p14:cNvPr>
              <p14:cNvContentPartPr/>
              <p14:nvPr/>
            </p14:nvContentPartPr>
            <p14:xfrm>
              <a:off x="2160633" y="4589675"/>
              <a:ext cx="176400" cy="1231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BC940C6-F968-4D55-BD24-EBEA235938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2993" y="4572035"/>
                <a:ext cx="2120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F755C35-A17A-4A78-A236-5774EB0F3801}"/>
                  </a:ext>
                </a:extLst>
              </p14:cNvPr>
              <p14:cNvContentPartPr/>
              <p14:nvPr/>
            </p14:nvContentPartPr>
            <p14:xfrm>
              <a:off x="1636473" y="4614875"/>
              <a:ext cx="198360" cy="1576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F755C35-A17A-4A78-A236-5774EB0F380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833" y="4596875"/>
                <a:ext cx="234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0915574-2D09-43C1-9F80-F6B490E72004}"/>
                  </a:ext>
                </a:extLst>
              </p14:cNvPr>
              <p14:cNvContentPartPr/>
              <p14:nvPr/>
            </p14:nvContentPartPr>
            <p14:xfrm>
              <a:off x="1168833" y="4760675"/>
              <a:ext cx="164520" cy="1130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0915574-2D09-43C1-9F80-F6B490E720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0833" y="4742675"/>
                <a:ext cx="20016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59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E3030-1302-465D-BE04-E4F30BE5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9" y="239009"/>
            <a:ext cx="11307753" cy="25625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671FB8-3F91-4BC2-BEC1-0685C3CE6F61}"/>
                  </a:ext>
                </a:extLst>
              </p14:cNvPr>
              <p14:cNvContentPartPr/>
              <p14:nvPr/>
            </p14:nvContentPartPr>
            <p14:xfrm>
              <a:off x="1420113" y="2507435"/>
              <a:ext cx="3673080" cy="25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671FB8-3F91-4BC2-BEC1-0685C3CE6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113" y="2498795"/>
                <a:ext cx="36907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739685-ABA6-465C-8ACB-9BC5B1F7D260}"/>
                  </a:ext>
                </a:extLst>
              </p14:cNvPr>
              <p14:cNvContentPartPr/>
              <p14:nvPr/>
            </p14:nvContentPartPr>
            <p14:xfrm>
              <a:off x="3900513" y="3375395"/>
              <a:ext cx="234360" cy="105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739685-ABA6-465C-8ACB-9BC5B1F7D2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1873" y="3366755"/>
                <a:ext cx="252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5913F6-F375-4F88-B8C7-8704781210DB}"/>
                  </a:ext>
                </a:extLst>
              </p14:cNvPr>
              <p14:cNvContentPartPr/>
              <p14:nvPr/>
            </p14:nvContentPartPr>
            <p14:xfrm>
              <a:off x="5384073" y="3249395"/>
              <a:ext cx="392400" cy="433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5913F6-F375-4F88-B8C7-8704781210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5073" y="3240755"/>
                <a:ext cx="4100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5DB429-4B06-447A-9D7D-0C3F335AD7EC}"/>
                  </a:ext>
                </a:extLst>
              </p14:cNvPr>
              <p14:cNvContentPartPr/>
              <p14:nvPr/>
            </p14:nvContentPartPr>
            <p14:xfrm>
              <a:off x="5904993" y="3276395"/>
              <a:ext cx="208800" cy="16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5DB429-4B06-447A-9D7D-0C3F335AD7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5993" y="3267395"/>
                <a:ext cx="226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285122-E339-4674-9067-D1E95B75E28A}"/>
                  </a:ext>
                </a:extLst>
              </p14:cNvPr>
              <p14:cNvContentPartPr/>
              <p14:nvPr/>
            </p14:nvContentPartPr>
            <p14:xfrm>
              <a:off x="5903553" y="3344075"/>
              <a:ext cx="310680" cy="59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285122-E339-4674-9067-D1E95B75E2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4913" y="3335075"/>
                <a:ext cx="328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B4A413-C38E-4463-A011-C22EDAEF92B9}"/>
                  </a:ext>
                </a:extLst>
              </p14:cNvPr>
              <p14:cNvContentPartPr/>
              <p14:nvPr/>
            </p14:nvContentPartPr>
            <p14:xfrm>
              <a:off x="6632553" y="3043475"/>
              <a:ext cx="31320" cy="150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B4A413-C38E-4463-A011-C22EDAEF92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3913" y="3034475"/>
                <a:ext cx="48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6A23F7-DADB-4A07-A73C-14E035A83BBD}"/>
                  </a:ext>
                </a:extLst>
              </p14:cNvPr>
              <p14:cNvContentPartPr/>
              <p14:nvPr/>
            </p14:nvContentPartPr>
            <p14:xfrm>
              <a:off x="6491433" y="3246875"/>
              <a:ext cx="271800" cy="19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6A23F7-DADB-4A07-A73C-14E035A83B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82433" y="3237875"/>
                <a:ext cx="289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03BA73-40D2-4BB2-9822-DB57401DD79A}"/>
                  </a:ext>
                </a:extLst>
              </p14:cNvPr>
              <p14:cNvContentPartPr/>
              <p14:nvPr/>
            </p14:nvContentPartPr>
            <p14:xfrm>
              <a:off x="6568113" y="3393035"/>
              <a:ext cx="245160" cy="135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03BA73-40D2-4BB2-9822-DB57401DD7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59473" y="3384035"/>
                <a:ext cx="2628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0BB51B2-3B42-4490-A098-A2CFD5EB94E9}"/>
                  </a:ext>
                </a:extLst>
              </p14:cNvPr>
              <p14:cNvContentPartPr/>
              <p14:nvPr/>
            </p14:nvContentPartPr>
            <p14:xfrm>
              <a:off x="6963033" y="3065435"/>
              <a:ext cx="785160" cy="338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0BB51B2-3B42-4490-A098-A2CFD5EB94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54389" y="3056445"/>
                <a:ext cx="802808" cy="356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4BD75E-A3D8-477B-9AC5-47DBB91947A8}"/>
                  </a:ext>
                </a:extLst>
              </p14:cNvPr>
              <p14:cNvContentPartPr/>
              <p14:nvPr/>
            </p14:nvContentPartPr>
            <p14:xfrm>
              <a:off x="4346913" y="3284675"/>
              <a:ext cx="605520" cy="197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4BD75E-A3D8-477B-9AC5-47DBB91947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38273" y="3276035"/>
                <a:ext cx="6231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52ABA08-4B90-49BD-919E-C0E6957CD148}"/>
                  </a:ext>
                </a:extLst>
              </p14:cNvPr>
              <p14:cNvContentPartPr/>
              <p14:nvPr/>
            </p14:nvContentPartPr>
            <p14:xfrm>
              <a:off x="451353" y="3247955"/>
              <a:ext cx="3112560" cy="492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52ABA08-4B90-49BD-919E-C0E6957CD14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713" y="3239309"/>
                <a:ext cx="3130200" cy="51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A81DF0B-EAE7-4700-9F00-4DEADEB0F01A}"/>
                  </a:ext>
                </a:extLst>
              </p14:cNvPr>
              <p14:cNvContentPartPr/>
              <p14:nvPr/>
            </p14:nvContentPartPr>
            <p14:xfrm>
              <a:off x="873993" y="4061195"/>
              <a:ext cx="1586160" cy="1092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A81DF0B-EAE7-4700-9F00-4DEADEB0F01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4993" y="4052195"/>
                <a:ext cx="160380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88E99B-A8DE-4FE7-8B3E-C4ACF4062599}"/>
                  </a:ext>
                </a:extLst>
              </p14:cNvPr>
              <p14:cNvContentPartPr/>
              <p14:nvPr/>
            </p14:nvContentPartPr>
            <p14:xfrm>
              <a:off x="3143433" y="4170275"/>
              <a:ext cx="236520" cy="205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88E99B-A8DE-4FE7-8B3E-C4ACF40625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34433" y="4161275"/>
                <a:ext cx="254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3AF313E-5998-4A4F-ACC3-D38C18FF5DF3}"/>
                  </a:ext>
                </a:extLst>
              </p14:cNvPr>
              <p14:cNvContentPartPr/>
              <p14:nvPr/>
            </p14:nvContentPartPr>
            <p14:xfrm>
              <a:off x="2744553" y="4549355"/>
              <a:ext cx="1170000" cy="52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3AF313E-5998-4A4F-ACC3-D38C18FF5D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35913" y="4540715"/>
                <a:ext cx="11876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0758DCE-1C0A-470F-89E7-8EE8C13DC2D7}"/>
                  </a:ext>
                </a:extLst>
              </p14:cNvPr>
              <p14:cNvContentPartPr/>
              <p14:nvPr/>
            </p14:nvContentPartPr>
            <p14:xfrm>
              <a:off x="4309473" y="4387715"/>
              <a:ext cx="2120760" cy="260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0758DCE-1C0A-470F-89E7-8EE8C13DC2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00833" y="4379075"/>
                <a:ext cx="21384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1288AD2-9E3D-4999-928C-39CC317795CA}"/>
                  </a:ext>
                </a:extLst>
              </p14:cNvPr>
              <p14:cNvContentPartPr/>
              <p14:nvPr/>
            </p14:nvContentPartPr>
            <p14:xfrm>
              <a:off x="2828793" y="4800995"/>
              <a:ext cx="726120" cy="286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1288AD2-9E3D-4999-928C-39CC317795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153" y="4792355"/>
                <a:ext cx="743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0D9360E-973F-4281-99F5-7012704C7356}"/>
                  </a:ext>
                </a:extLst>
              </p14:cNvPr>
              <p14:cNvContentPartPr/>
              <p14:nvPr/>
            </p14:nvContentPartPr>
            <p14:xfrm>
              <a:off x="4424313" y="5279435"/>
              <a:ext cx="1427400" cy="272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0D9360E-973F-4281-99F5-7012704C73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15673" y="5270435"/>
                <a:ext cx="1445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4B1CAC-F6B4-4F25-AC23-49B9AB097972}"/>
                  </a:ext>
                </a:extLst>
              </p14:cNvPr>
              <p14:cNvContentPartPr/>
              <p14:nvPr/>
            </p14:nvContentPartPr>
            <p14:xfrm>
              <a:off x="4379673" y="4747355"/>
              <a:ext cx="1309680" cy="435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4B1CAC-F6B4-4F25-AC23-49B9AB09797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71033" y="4738355"/>
                <a:ext cx="13273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F473E04-494C-49D3-920E-B5F98976835A}"/>
                  </a:ext>
                </a:extLst>
              </p14:cNvPr>
              <p14:cNvContentPartPr/>
              <p14:nvPr/>
            </p14:nvContentPartPr>
            <p14:xfrm>
              <a:off x="8550273" y="3993515"/>
              <a:ext cx="165600" cy="180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F473E04-494C-49D3-920E-B5F9897683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41273" y="3984515"/>
                <a:ext cx="183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741340A-6713-41D7-838A-6CBE6610DFF9}"/>
                  </a:ext>
                </a:extLst>
              </p14:cNvPr>
              <p14:cNvContentPartPr/>
              <p14:nvPr/>
            </p14:nvContentPartPr>
            <p14:xfrm>
              <a:off x="8562153" y="4130675"/>
              <a:ext cx="226440" cy="237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741340A-6713-41D7-838A-6CBE6610DF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53513" y="4121675"/>
                <a:ext cx="244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F1A6A97-C76B-49CB-BDE1-B3D37C0FB361}"/>
                  </a:ext>
                </a:extLst>
              </p14:cNvPr>
              <p14:cNvContentPartPr/>
              <p14:nvPr/>
            </p14:nvContentPartPr>
            <p14:xfrm>
              <a:off x="7564593" y="3821075"/>
              <a:ext cx="852840" cy="403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F1A6A97-C76B-49CB-BDE1-B3D37C0FB36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5949" y="3812075"/>
                <a:ext cx="870487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88A82C-F43C-4CBE-9CF4-58C44902E2DE}"/>
                  </a:ext>
                </a:extLst>
              </p14:cNvPr>
              <p14:cNvContentPartPr/>
              <p14:nvPr/>
            </p14:nvContentPartPr>
            <p14:xfrm>
              <a:off x="10610553" y="3579515"/>
              <a:ext cx="198000" cy="1634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88A82C-F43C-4CBE-9CF4-58C44902E2D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01553" y="3570875"/>
                <a:ext cx="215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D8573BF-B0AB-44B2-A516-0610460010C8}"/>
                  </a:ext>
                </a:extLst>
              </p14:cNvPr>
              <p14:cNvContentPartPr/>
              <p14:nvPr/>
            </p14:nvContentPartPr>
            <p14:xfrm>
              <a:off x="11308953" y="3947075"/>
              <a:ext cx="69120" cy="12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D8573BF-B0AB-44B2-A516-0610460010C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300313" y="3938075"/>
                <a:ext cx="86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DB6A146-F846-4F2C-A3E2-C067ED94755B}"/>
                  </a:ext>
                </a:extLst>
              </p14:cNvPr>
              <p14:cNvContentPartPr/>
              <p14:nvPr/>
            </p14:nvContentPartPr>
            <p14:xfrm>
              <a:off x="11516313" y="3929795"/>
              <a:ext cx="47160" cy="20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DB6A146-F846-4F2C-A3E2-C067ED9475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507313" y="3920795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39636F-50AA-4E54-A5FD-1BDD1A9E2E27}"/>
                  </a:ext>
                </a:extLst>
              </p14:cNvPr>
              <p14:cNvContentPartPr/>
              <p14:nvPr/>
            </p14:nvContentPartPr>
            <p14:xfrm>
              <a:off x="11679753" y="3931955"/>
              <a:ext cx="25920" cy="14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39636F-50AA-4E54-A5FD-1BDD1A9E2E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70753" y="3923315"/>
                <a:ext cx="43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ABB9B73-26A5-4345-9251-AEB1AA494A3B}"/>
                  </a:ext>
                </a:extLst>
              </p14:cNvPr>
              <p14:cNvContentPartPr/>
              <p14:nvPr/>
            </p14:nvContentPartPr>
            <p14:xfrm>
              <a:off x="7492233" y="4583555"/>
              <a:ext cx="274320" cy="3927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ABB9B73-26A5-4345-9251-AEB1AA494A3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83233" y="4574555"/>
                <a:ext cx="291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D93F35-E91A-4F53-829E-F1724D254275}"/>
                  </a:ext>
                </a:extLst>
              </p14:cNvPr>
              <p14:cNvContentPartPr/>
              <p14:nvPr/>
            </p14:nvContentPartPr>
            <p14:xfrm>
              <a:off x="8699673" y="4692995"/>
              <a:ext cx="294480" cy="118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D93F35-E91A-4F53-829E-F1724D25427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90673" y="4683995"/>
                <a:ext cx="3121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9F30B21-3719-40F6-9AC7-AA429485274B}"/>
                  </a:ext>
                </a:extLst>
              </p14:cNvPr>
              <p14:cNvContentPartPr/>
              <p14:nvPr/>
            </p14:nvContentPartPr>
            <p14:xfrm>
              <a:off x="11641233" y="4572755"/>
              <a:ext cx="253800" cy="327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9F30B21-3719-40F6-9AC7-AA42948527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32593" y="4564209"/>
                <a:ext cx="271440" cy="5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D28A246-3494-4949-8966-6AEE3F29C190}"/>
                  </a:ext>
                </a:extLst>
              </p14:cNvPr>
              <p14:cNvContentPartPr/>
              <p14:nvPr/>
            </p14:nvContentPartPr>
            <p14:xfrm>
              <a:off x="10930233" y="4338755"/>
              <a:ext cx="595440" cy="3369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D28A246-3494-4949-8966-6AEE3F29C19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921233" y="4330106"/>
                <a:ext cx="613080" cy="35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98E6FD5-D6A2-4A08-8B14-36DF2E5556AF}"/>
                  </a:ext>
                </a:extLst>
              </p14:cNvPr>
              <p14:cNvContentPartPr/>
              <p14:nvPr/>
            </p14:nvContentPartPr>
            <p14:xfrm>
              <a:off x="9975513" y="4493555"/>
              <a:ext cx="848880" cy="3398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98E6FD5-D6A2-4A08-8B14-36DF2E5556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966873" y="4484915"/>
                <a:ext cx="8665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01B8425-4A46-4E85-B448-F63866D52CE6}"/>
                  </a:ext>
                </a:extLst>
              </p14:cNvPr>
              <p14:cNvContentPartPr/>
              <p14:nvPr/>
            </p14:nvContentPartPr>
            <p14:xfrm>
              <a:off x="9165153" y="4653395"/>
              <a:ext cx="642960" cy="1760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01B8425-4A46-4E85-B448-F63866D52CE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56153" y="4644395"/>
                <a:ext cx="6606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B2756F8-02CC-4440-AD3E-4B177F6AC11A}"/>
                  </a:ext>
                </a:extLst>
              </p14:cNvPr>
              <p14:cNvContentPartPr/>
              <p14:nvPr/>
            </p14:nvContentPartPr>
            <p14:xfrm>
              <a:off x="7912353" y="4522355"/>
              <a:ext cx="638640" cy="4446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B2756F8-02CC-4440-AD3E-4B177F6AC1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03358" y="4513348"/>
                <a:ext cx="656270" cy="462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3A93F42-A276-4F71-ADD8-F66BF0B8C14F}"/>
                  </a:ext>
                </a:extLst>
              </p14:cNvPr>
              <p14:cNvContentPartPr/>
              <p14:nvPr/>
            </p14:nvContentPartPr>
            <p14:xfrm>
              <a:off x="10890273" y="3811355"/>
              <a:ext cx="264600" cy="2426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3A93F42-A276-4F71-ADD8-F66BF0B8C14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81633" y="3802355"/>
                <a:ext cx="282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B6F3E3A-B2A4-4BFF-A4D6-DCB01DCAC6B8}"/>
                  </a:ext>
                </a:extLst>
              </p14:cNvPr>
              <p14:cNvContentPartPr/>
              <p14:nvPr/>
            </p14:nvContentPartPr>
            <p14:xfrm>
              <a:off x="8921433" y="3704075"/>
              <a:ext cx="1533600" cy="4647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B6F3E3A-B2A4-4BFF-A4D6-DCB01DCAC6B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12791" y="3695075"/>
                <a:ext cx="1551244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BC38189-09FC-44CD-8678-6524999CB141}"/>
                  </a:ext>
                </a:extLst>
              </p14:cNvPr>
              <p14:cNvContentPartPr/>
              <p14:nvPr/>
            </p14:nvContentPartPr>
            <p14:xfrm>
              <a:off x="8694273" y="5626835"/>
              <a:ext cx="246960" cy="14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BC38189-09FC-44CD-8678-6524999CB1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85633" y="5617835"/>
                <a:ext cx="264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D8230BB-1CF7-4B35-A19A-33D278CE621E}"/>
                  </a:ext>
                </a:extLst>
              </p14:cNvPr>
              <p14:cNvContentPartPr/>
              <p14:nvPr/>
            </p14:nvContentPartPr>
            <p14:xfrm>
              <a:off x="8805873" y="5686955"/>
              <a:ext cx="288360" cy="36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D8230BB-1CF7-4B35-A19A-33D278CE621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6873" y="5678315"/>
                <a:ext cx="306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5D6F34B-AAE0-4F67-85EF-0196B974B19D}"/>
                  </a:ext>
                </a:extLst>
              </p14:cNvPr>
              <p14:cNvContentPartPr/>
              <p14:nvPr/>
            </p14:nvContentPartPr>
            <p14:xfrm>
              <a:off x="7592673" y="5747435"/>
              <a:ext cx="731880" cy="514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5D6F34B-AAE0-4F67-85EF-0196B974B19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83673" y="5738789"/>
                <a:ext cx="749520" cy="53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C52C7FA-DAEB-40AF-BCA1-8282CAAD8335}"/>
                  </a:ext>
                </a:extLst>
              </p14:cNvPr>
              <p14:cNvContentPartPr/>
              <p14:nvPr/>
            </p14:nvContentPartPr>
            <p14:xfrm>
              <a:off x="7582953" y="5193395"/>
              <a:ext cx="833400" cy="4366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C52C7FA-DAEB-40AF-BCA1-8282CAAD833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74309" y="5184395"/>
                <a:ext cx="851048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15E02E8-7CB5-4407-9648-A0E241C48576}"/>
                  </a:ext>
                </a:extLst>
              </p14:cNvPr>
              <p14:cNvContentPartPr/>
              <p14:nvPr/>
            </p14:nvContentPartPr>
            <p14:xfrm>
              <a:off x="9795873" y="5273675"/>
              <a:ext cx="267840" cy="2394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15E02E8-7CB5-4407-9648-A0E241C4857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86873" y="5265035"/>
                <a:ext cx="285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F8292AC-FE6B-44F5-A2BB-296A0A17C466}"/>
                  </a:ext>
                </a:extLst>
              </p14:cNvPr>
              <p14:cNvContentPartPr/>
              <p14:nvPr/>
            </p14:nvContentPartPr>
            <p14:xfrm>
              <a:off x="9436593" y="5678675"/>
              <a:ext cx="897840" cy="561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F8292AC-FE6B-44F5-A2BB-296A0A17C4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427953" y="5670035"/>
                <a:ext cx="915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F68ABBA-B1DF-4106-AD72-350B30120A48}"/>
                  </a:ext>
                </a:extLst>
              </p14:cNvPr>
              <p14:cNvContentPartPr/>
              <p14:nvPr/>
            </p14:nvContentPartPr>
            <p14:xfrm>
              <a:off x="10455033" y="5551955"/>
              <a:ext cx="371880" cy="2034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F68ABBA-B1DF-4106-AD72-350B30120A4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46393" y="5543315"/>
                <a:ext cx="3895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79A9BE8-F34A-4A79-9B7C-1F419A0D93BF}"/>
                  </a:ext>
                </a:extLst>
              </p14:cNvPr>
              <p14:cNvContentPartPr/>
              <p14:nvPr/>
            </p14:nvContentPartPr>
            <p14:xfrm>
              <a:off x="9446673" y="5946515"/>
              <a:ext cx="639000" cy="2466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79A9BE8-F34A-4A79-9B7C-1F419A0D93B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438028" y="5937528"/>
                <a:ext cx="656650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C830E0E-DD97-492B-A236-D4A5413B4729}"/>
                  </a:ext>
                </a:extLst>
              </p14:cNvPr>
              <p14:cNvContentPartPr/>
              <p14:nvPr/>
            </p14:nvContentPartPr>
            <p14:xfrm>
              <a:off x="11050473" y="5318675"/>
              <a:ext cx="752400" cy="5155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C830E0E-DD97-492B-A236-D4A5413B472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041833" y="5310035"/>
                <a:ext cx="77004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6432D54-8964-48C7-A631-AABA3D6CFEDF}"/>
                  </a:ext>
                </a:extLst>
              </p14:cNvPr>
              <p14:cNvContentPartPr/>
              <p14:nvPr/>
            </p14:nvContentPartPr>
            <p14:xfrm>
              <a:off x="2650233" y="6280595"/>
              <a:ext cx="327960" cy="2887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6432D54-8964-48C7-A631-AABA3D6CFED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41233" y="6271595"/>
                <a:ext cx="3456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BF0799E-D44F-4D42-838E-ED2541DEF609}"/>
                  </a:ext>
                </a:extLst>
              </p14:cNvPr>
              <p14:cNvContentPartPr/>
              <p14:nvPr/>
            </p14:nvContentPartPr>
            <p14:xfrm>
              <a:off x="3679113" y="6300755"/>
              <a:ext cx="858600" cy="2397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BF0799E-D44F-4D42-838E-ED2541DEF6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70113" y="6292115"/>
                <a:ext cx="8762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86A5B43-173F-4F7C-AEDF-A824B14ED847}"/>
                  </a:ext>
                </a:extLst>
              </p14:cNvPr>
              <p14:cNvContentPartPr/>
              <p14:nvPr/>
            </p14:nvContentPartPr>
            <p14:xfrm>
              <a:off x="3455193" y="5890355"/>
              <a:ext cx="1130400" cy="2754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86A5B43-173F-4F7C-AEDF-A824B14ED84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6553" y="5881367"/>
                <a:ext cx="1148040" cy="293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A319FC0-24E4-4FEA-B780-548EFCB5A63F}"/>
                  </a:ext>
                </a:extLst>
              </p14:cNvPr>
              <p14:cNvContentPartPr/>
              <p14:nvPr/>
            </p14:nvContentPartPr>
            <p14:xfrm>
              <a:off x="4731753" y="6101675"/>
              <a:ext cx="67680" cy="410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A319FC0-24E4-4FEA-B780-548EFCB5A63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22753" y="6093035"/>
                <a:ext cx="85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B9D25FE-9E64-4E46-B1C7-B2EC9C5F8997}"/>
                  </a:ext>
                </a:extLst>
              </p14:cNvPr>
              <p14:cNvContentPartPr/>
              <p14:nvPr/>
            </p14:nvContentPartPr>
            <p14:xfrm>
              <a:off x="4758393" y="6233795"/>
              <a:ext cx="57960" cy="201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B9D25FE-9E64-4E46-B1C7-B2EC9C5F899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49753" y="6224795"/>
                <a:ext cx="75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741DA5E-F46D-4774-AA8F-76996F4BDE78}"/>
                  </a:ext>
                </a:extLst>
              </p14:cNvPr>
              <p14:cNvContentPartPr/>
              <p14:nvPr/>
            </p14:nvContentPartPr>
            <p14:xfrm>
              <a:off x="5867553" y="6010235"/>
              <a:ext cx="133920" cy="1803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741DA5E-F46D-4774-AA8F-76996F4BDE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58913" y="6001235"/>
                <a:ext cx="151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54092D9-A0C8-429B-856C-9261CEABB547}"/>
                  </a:ext>
                </a:extLst>
              </p14:cNvPr>
              <p14:cNvContentPartPr/>
              <p14:nvPr/>
            </p14:nvContentPartPr>
            <p14:xfrm>
              <a:off x="4996353" y="5917355"/>
              <a:ext cx="626760" cy="5349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54092D9-A0C8-429B-856C-9261CEABB5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87713" y="5908715"/>
                <a:ext cx="6444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48EC1C-1005-4507-9961-28C3D4A2B288}"/>
                  </a:ext>
                </a:extLst>
              </p14:cNvPr>
              <p14:cNvContentPartPr/>
              <p14:nvPr/>
            </p14:nvContentPartPr>
            <p14:xfrm>
              <a:off x="6130353" y="6054875"/>
              <a:ext cx="690840" cy="4917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48EC1C-1005-4507-9961-28C3D4A2B2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21353" y="6045875"/>
                <a:ext cx="7084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68F27E2-8068-4948-9982-058981EBFFE3}"/>
                  </a:ext>
                </a:extLst>
              </p14:cNvPr>
              <p14:cNvContentPartPr/>
              <p14:nvPr/>
            </p14:nvContentPartPr>
            <p14:xfrm>
              <a:off x="6345993" y="5574635"/>
              <a:ext cx="691200" cy="4071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68F27E2-8068-4948-9982-058981EBFFE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36998" y="5565635"/>
                <a:ext cx="708831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DFB21B4-F089-4D6E-9B4E-2D8F59EE143B}"/>
                  </a:ext>
                </a:extLst>
              </p14:cNvPr>
              <p14:cNvContentPartPr/>
              <p14:nvPr/>
            </p14:nvContentPartPr>
            <p14:xfrm>
              <a:off x="303753" y="5666075"/>
              <a:ext cx="1742040" cy="7387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DFB21B4-F089-4D6E-9B4E-2D8F59EE143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5113" y="5657075"/>
                <a:ext cx="175968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6FC1DBE-9334-46F1-A851-C662FDC4739F}"/>
                  </a:ext>
                </a:extLst>
              </p14:cNvPr>
              <p14:cNvContentPartPr/>
              <p14:nvPr/>
            </p14:nvContentPartPr>
            <p14:xfrm>
              <a:off x="6338073" y="124955"/>
              <a:ext cx="34920" cy="1558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6FC1DBE-9334-46F1-A851-C662FDC4739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329433" y="116315"/>
                <a:ext cx="52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A092F74-B3AA-456E-80D2-E023BA674F3C}"/>
                  </a:ext>
                </a:extLst>
              </p14:cNvPr>
              <p14:cNvContentPartPr/>
              <p14:nvPr/>
            </p14:nvContentPartPr>
            <p14:xfrm>
              <a:off x="6000033" y="334115"/>
              <a:ext cx="370440" cy="6570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A092F74-B3AA-456E-80D2-E023BA674F3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91393" y="325115"/>
                <a:ext cx="38808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BE01EEC-9E67-48F4-BC94-6BEF16343E7D}"/>
                  </a:ext>
                </a:extLst>
              </p14:cNvPr>
              <p14:cNvContentPartPr/>
              <p14:nvPr/>
            </p14:nvContentPartPr>
            <p14:xfrm>
              <a:off x="5038113" y="362195"/>
              <a:ext cx="661320" cy="4647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BE01EEC-9E67-48F4-BC94-6BEF16343E7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29473" y="353195"/>
                <a:ext cx="6789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12D96C8-BD7F-4E4E-9073-C6D9A2CB3AA2}"/>
                  </a:ext>
                </a:extLst>
              </p14:cNvPr>
              <p14:cNvContentPartPr/>
              <p14:nvPr/>
            </p14:nvContentPartPr>
            <p14:xfrm>
              <a:off x="2338473" y="5659955"/>
              <a:ext cx="881640" cy="5626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12D96C8-BD7F-4E4E-9073-C6D9A2CB3AA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29833" y="5651309"/>
                <a:ext cx="899280" cy="580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39065A2-939B-44F1-A01D-247061DC17E7}"/>
                  </a:ext>
                </a:extLst>
              </p14:cNvPr>
              <p14:cNvContentPartPr/>
              <p14:nvPr/>
            </p14:nvContentPartPr>
            <p14:xfrm>
              <a:off x="6045033" y="5904755"/>
              <a:ext cx="155880" cy="259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39065A2-939B-44F1-A01D-247061DC17E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36033" y="5896115"/>
                <a:ext cx="173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3B073574-E9D3-4312-800C-9ADCC1F5AFBB}"/>
                  </a:ext>
                </a:extLst>
              </p14:cNvPr>
              <p14:cNvContentPartPr/>
              <p14:nvPr/>
            </p14:nvContentPartPr>
            <p14:xfrm>
              <a:off x="8084073" y="389195"/>
              <a:ext cx="470880" cy="38772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3B073574-E9D3-4312-800C-9ADCC1F5AF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075073" y="380555"/>
                <a:ext cx="4885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C688D9E5-D7B5-4E29-82BC-F052EB4F32DB}"/>
                  </a:ext>
                </a:extLst>
              </p14:cNvPr>
              <p14:cNvContentPartPr/>
              <p14:nvPr/>
            </p14:nvContentPartPr>
            <p14:xfrm>
              <a:off x="8033313" y="883115"/>
              <a:ext cx="619560" cy="3412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C688D9E5-D7B5-4E29-82BC-F052EB4F32D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24673" y="874115"/>
                <a:ext cx="637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B9C5F13-9A9F-4A5D-8070-709D8F14BA0C}"/>
                  </a:ext>
                </a:extLst>
              </p14:cNvPr>
              <p14:cNvContentPartPr/>
              <p14:nvPr/>
            </p14:nvContentPartPr>
            <p14:xfrm>
              <a:off x="10961193" y="269675"/>
              <a:ext cx="858960" cy="25164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B9C5F13-9A9F-4A5D-8070-709D8F14BA0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952553" y="260675"/>
                <a:ext cx="876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E60782-9953-436D-AC7F-BE3D349CF1FD}"/>
                  </a:ext>
                </a:extLst>
              </p14:cNvPr>
              <p14:cNvContentPartPr/>
              <p14:nvPr/>
            </p14:nvContentPartPr>
            <p14:xfrm>
              <a:off x="10502913" y="369755"/>
              <a:ext cx="246240" cy="2152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E60782-9953-436D-AC7F-BE3D349CF1F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93913" y="360755"/>
                <a:ext cx="263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766F6A4-FC1B-4DBD-8CBC-6382FFD72E71}"/>
                  </a:ext>
                </a:extLst>
              </p14:cNvPr>
              <p14:cNvContentPartPr/>
              <p14:nvPr/>
            </p14:nvContentPartPr>
            <p14:xfrm>
              <a:off x="9632793" y="396035"/>
              <a:ext cx="690840" cy="3121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766F6A4-FC1B-4DBD-8CBC-6382FFD72E7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623798" y="387035"/>
                <a:ext cx="708471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413F698D-50EB-4F8E-987F-04FE85374A83}"/>
                  </a:ext>
                </a:extLst>
              </p14:cNvPr>
              <p14:cNvContentPartPr/>
              <p14:nvPr/>
            </p14:nvContentPartPr>
            <p14:xfrm>
              <a:off x="8874273" y="325475"/>
              <a:ext cx="583560" cy="5554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413F698D-50EB-4F8E-987F-04FE85374A8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865273" y="316829"/>
                <a:ext cx="601200" cy="5731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1B2CB-AEED-422D-900F-DB3AC491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C3D7-EDC6-4F50-BD17-0E7CC6A806D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62BE043-5990-44EE-A5DC-ACCE5E077318}"/>
                  </a:ext>
                </a:extLst>
              </p14:cNvPr>
              <p14:cNvContentPartPr/>
              <p14:nvPr/>
            </p14:nvContentPartPr>
            <p14:xfrm>
              <a:off x="177753" y="203795"/>
              <a:ext cx="11824920" cy="646560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62BE043-5990-44EE-A5DC-ACCE5E0773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53" y="194795"/>
                <a:ext cx="11842560" cy="64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31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176</Words>
  <Application>Microsoft Office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Miller</dc:creator>
  <cp:lastModifiedBy>Steven Miller</cp:lastModifiedBy>
  <cp:revision>26</cp:revision>
  <dcterms:created xsi:type="dcterms:W3CDTF">2021-05-10T16:50:00Z</dcterms:created>
  <dcterms:modified xsi:type="dcterms:W3CDTF">2021-05-20T15:05:27Z</dcterms:modified>
</cp:coreProperties>
</file>