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310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7" r:id="rId17"/>
    <p:sldId id="338" r:id="rId18"/>
    <p:sldId id="33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0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1138 149 1224 0 0,'3'-2'457'0'0,"0"-1"0"0"0,-1 0 0 0 0,0 0 0 0 0,1 0 1 0 0,-1 0-1 0 0,0 0 0 0 0,0 0 0 0 0,-1-1 0 0 0,1 1 0 0 0,-1 0 0 0 0,1-1 0 0 0,-1 1 0 0 0,0-1 0 0 0,0 0 0 0 0,-1 1 1 0 0,1-1-1 0 0,-1-3-457 0 0,0 4 165 0 0,0 0 1 0 0,0-1 0 0 0,0 1-1 0 0,-1 0 1 0 0,0-1 0 0 0,0 1-1 0 0,0 0 1 0 0,0 0 0 0 0,0 0-1 0 0,0 0 1 0 0,-1 0 0 0 0,1 0-1 0 0,-1 0 1 0 0,0 0 0 0 0,0 0-1 0 0,0 1 1 0 0,0-1 0 0 0,-1 1 0 0 0,1-1-1 0 0,-1 1 1 0 0,1 0 0 0 0,-1 0-1 0 0,0 0 1 0 0,0 1 0 0 0,0-1-1 0 0,0 1 1 0 0,0-1 0 0 0,0 1-1 0 0,-2 0-165 0 0,-9-3 184 0 0,0 2-1 0 0,-1 0 1 0 0,1 1-1 0 0,-1 0 1 0 0,1 1-1 0 0,-1 0 1 0 0,1 2-1 0 0,0 0 1 0 0,-1 0-1 0 0,-8 3-183 0 0,-29 9 374 0 0,0 3 0 0 0,-7 4-374 0 0,-56 24 1421 0 0,2 4 0 0 0,-49 33-1421 0 0,110-53 266 0 0,2 2 1 0 0,0 3-1 0 0,3 2 1 0 0,1 2-1 0 0,2 2 1 0 0,-6 8-267 0 0,45-42 7 0 0,-1 0 0 0 0,1 1 1 0 0,0-1-1 0 0,1 1 1 0 0,0 0-1 0 0,0 0 1 0 0,0 0-1 0 0,1 0 1 0 0,0 1-1 0 0,0 0 0 0 0,1-1 1 0 0,-1 3-8 0 0,3-5 3 0 0,-1-1-1 0 0,1 1 1 0 0,0-1-1 0 0,0 1 1 0 0,1-1 0 0 0,-1 1-1 0 0,1-1 1 0 0,0 1-1 0 0,0-1 1 0 0,1 1 0 0 0,-1-1-1 0 0,1 0 1 0 0,0 0-1 0 0,0 0 1 0 0,0 0 0 0 0,1 0-1 0 0,-1 0 1 0 0,1-1-1 0 0,0 1 1 0 0,0-1 0 0 0,0 0-1 0 0,1 0-2 0 0,6 6 4 0 0,0-1 1 0 0,1 0-1 0 0,0-1 0 0 0,0 0 0 0 0,1-1 0 0 0,-1 0 0 0 0,14 4-4 0 0,22 6 8 0 0,23 4-8 0 0,-49-14 3 0 0,97 25-3 0 0,-24-7-8 0 0,-1 4 0 0 0,45 22 8 0 0,-125-45-7 0 0,0 1 0 0 0,-1 0 0 0 0,0 1 1 0 0,0 1-1 0 0,0 0 0 0 0,6 6 7 0 0,-16-11-1 0 0,1-1 0 0 0,0 0 0 0 0,-1 1-1 0 0,1 0 1 0 0,-1 0 0 0 0,0 0 0 0 0,0 0 0 0 0,0 0-1 0 0,0 0 1 0 0,-1 0 0 0 0,1 1 0 0 0,-1-1-1 0 0,0 0 1 0 0,0 1 0 0 0,0-1 0 0 0,0 1-1 0 0,-1 0 1 0 0,0-1 0 0 0,1 1 0 0 0,-1-1 0 0 0,0 1-1 0 0,-1 0 1 0 0,1-1 0 0 0,-1 1 0 0 0,1-1-1 0 0,-1 1 1 0 0,0-1 0 0 0,-1 1 1 0 0,-2 6 1 0 0,-1 0 1 0 0,-1-1-1 0 0,0 0 0 0 0,0 0 0 0 0,-1 0 1 0 0,0-1-1 0 0,0 0 0 0 0,-1 0 1 0 0,0 0-1 0 0,0-1 0 0 0,-1-1 1 0 0,-7 5-2 0 0,-20 12 12 0 0,-1-2 1 0 0,-24 9-13 0 0,58-28 1 0 0,-25 11-6 0 0,0 0 1 0 0,-1-3 0 0 0,0 0-1 0 0,-1-1 1 0 0,0-2-1 0 0,0-2 1 0 0,-1 0-1 0 0,0-2 1 0 0,1-1-1 0 0,-11-2 5 0 0,36 0-95 0 0,0-1 0 0 0,1 0-1 0 0,-1 1 1 0 0,0-2 0 0 0,1 1-1 0 0,-1-1 1 0 0,0 1 0 0 0,1-1-1 0 0,0 0 1 0 0,-1-1 0 0 0,1 1-1 0 0,-3-3 96 0 0,6 4-254 0 0,0-1 0 0 0,-1 1 0 0 0,1 0 0 0 0,0-1 0 0 0,0 1 0 0 0,-1-1 0 0 0,1 1 0 0 0,1-1 0 0 0,-1 0 0 0 0,0 1 0 0 0,0-1 0 0 0,0 0 0 0 0,1 0 0 0 0,-1 0 0 0 0,1 0 0 0 0,0 1 0 0 0,-1-1 0 0 0,1 0 0 0 0,0 0 0 0 0,0 0 0 0 0,0 0 0 0 0,0 0 0 0 0,1 0 0 0 0,-1 1 0 0 0,0-1 0 0 0,1 0 0 0 0,0 0 0 0 0,-1 0 0 0 0,1 0 0 0 0,0 1 0 0 0,0-1 0 0 0,0 0 0 0 0,1-1 254 0 0,5-8-1779 0 0,0-1 1 0 0,1 1-1 0 0,1 1 0 0 0,0 0 1 0 0,7-7 1778 0 0,13-10-1972 0 0</inkml:trace>
  <inkml:trace contextRef="#ctx0" brushRef="#br0" timeOffset="401.089">1005 956 524 0 0,'5'17'4221'0'0,"-7"-13"26"0"0,-5-8 3632 0 0,7 4-6613 0 0,0 0-605 0 0,26-2 732 0 0,29-8-1282 0 0,0-3 1 0 0,-1-2 0 0 0,0-2 0 0 0,-2-3 0 0 0,0-2 0 0 0,-1-2 0 0 0,-2-2 0 0 0,0-3-112 0 0,-40 24 4 0 0,-1-1 0 0 0,0 0 0 0 0,0-1 1 0 0,-1 1-1 0 0,0-2 0 0 0,3-2-4 0 0,-9 9 0 0 0,0 0 0 0 0,0 0 0 0 0,-1 0 1 0 0,1 0-1 0 0,0 0 0 0 0,0 0 0 0 0,-1 0 1 0 0,1 0-1 0 0,0-1 0 0 0,-1 1 0 0 0,1 0 0 0 0,-1 0 1 0 0,0 0-1 0 0,1-1 0 0 0,-1 1 0 0 0,0 0 0 0 0,0 0 1 0 0,0-1-1 0 0,0 1 0 0 0,0 0 0 0 0,0-1 0 0 0,0 1 1 0 0,0 0-1 0 0,0 0 0 0 0,-1-1 0 0 0,1 1 1 0 0,0 0-1 0 0,-1 0 0 0 0,1 0 0 0 0,-1-1 0 0 0,0 1 1 0 0,1 0-1 0 0,-1 0 0 0 0,0 0 0 0 0,0 0 0 0 0,1 0 1 0 0,-1 0-1 0 0,0 0 0 0 0,0 0 0 0 0,0 1 0 0 0,0-1 1 0 0,0 0-1 0 0,0 0 0 0 0,-1 1 0 0 0,1-1 0 0 0,0 1 1 0 0,0-1-1 0 0,0 1 0 0 0,-1 0 0 0 0,1-1 1 0 0,0 1-1 0 0,0 0 0 0 0,-1 0 0 0 0,-6-3 1 0 0,-1 2 0 0 0,1-1 1 0 0,-1 1-1 0 0,0 0 0 0 0,1 1 1 0 0,-1 0-1 0 0,0 0 0 0 0,1 1 0 0 0,-1 0 1 0 0,-7 2-2 0 0,-13 4 7 0 0,0 2 0 0 0,-14 6-7 0 0,-7 4 27 0 0,0 3 0 0 0,1 2 1 0 0,-35 24-28 0 0,52-28 65 0 0,2 2-1 0 0,0 1 1 0 0,1 2 0 0 0,1 0 0 0 0,-21 26-65 0 0,43-43 14 0 0,0-1 0 0 0,0 1 0 0 0,1 0 0 0 0,0 0 0 0 0,0 1 0 0 0,1 0 0 0 0,0-1 0 0 0,1 1 0 0 0,0 1 0 0 0,-1 2-14 0 0,4-9-1 0 0,-1 1 0 0 0,1-1 1 0 0,0 0-1 0 0,-1 0 0 0 0,1 0 0 0 0,1 0 0 0 0,-1 1 0 0 0,0-1 0 0 0,1 0 1 0 0,0 0-1 0 0,-1 0 0 0 0,1 0 0 0 0,1 0 0 0 0,-1 0 0 0 0,0 0 1 0 0,1 0-1 0 0,-1 0 0 0 0,1-1 0 0 0,0 1 0 0 0,0 0 0 0 0,0-1 0 0 0,0 0 1 0 0,0 1-1 0 0,1-1 0 0 0,-1 0 0 0 0,1 0 0 0 0,-1 0 0 0 0,1-1 1 0 0,0 1-1 0 0,0-1 0 0 0,0 1 0 0 0,0-1 1 0 0,10 4-88 0 0,0 0 0 0 0,0-2 0 0 0,0 1 0 0 0,1-2 1 0 0,-1 0-1 0 0,1 0 0 0 0,-1-1 0 0 0,1-1 0 0 0,0-1 0 0 0,-1 1 0 0 0,1-2 0 0 0,-1 0 0 0 0,3-1 88 0 0,31-8-2138 0 0,-1-2-1 0 0,-1-2 0 0 0,5-3 2139 0 0,26-12-6116 0 0,-2-4 0 0 0,50-30 6116 0 0,-57 24-1749 0 0</inkml:trace>
  <inkml:trace contextRef="#ctx0" brushRef="#br0" timeOffset="820.095">2058 583 756 0 0,'1'0'180'0'0,"-1"-1"-1"0"0,0 1 1 0 0,0-1 0 0 0,0 1 0 0 0,0-1-1 0 0,0 1 1 0 0,0-1 0 0 0,0 1-1 0 0,0-1 1 0 0,0 1 0 0 0,0-1 0 0 0,0 1-1 0 0,0 0 1 0 0,0-1 0 0 0,0 1-1 0 0,0-1 1 0 0,-1 1 0 0 0,1-1 0 0 0,0 1-1 0 0,0-1 1 0 0,-1 1 0 0 0,1 0-1 0 0,0-1 1 0 0,0 1 0 0 0,-1 0-1 0 0,1-1 1 0 0,0 1 0 0 0,-1 0 0 0 0,1-1-1 0 0,-1 1 1 0 0,1 0 0 0 0,0-1-1 0 0,-1 1-179 0 0,-20-4 3433 0 0,-23 10-376 0 0,8 6-2348 0 0,1 1 0 0 0,1 2 0 0 0,0 2 1 0 0,1 0-1 0 0,1 3 0 0 0,1 0 0 0 0,1 2 0 0 0,0 2 1 0 0,2 0-1 0 0,-23 26-709 0 0,43-41 108 0 0,0 1 0 0 0,0 0 0 0 0,1 1 0 0 0,0-1 0 0 0,1 1 0 0 0,0 1 0 0 0,0 0-108 0 0,5-10 5 0 0,0 0-1 0 0,0-1 1 0 0,1 1 0 0 0,-1 0-1 0 0,0 0 1 0 0,1 0 0 0 0,-1 0 0 0 0,1 0-1 0 0,0 0 1 0 0,0 0 0 0 0,0 0-1 0 0,0 0 1 0 0,0 0 0 0 0,0 0 0 0 0,0 0-1 0 0,0 0 1 0 0,1 0 0 0 0,-1 0-1 0 0,1 0 1 0 0,0 0 0 0 0,-1-1 0 0 0,1 1-1 0 0,0 0 1 0 0,0 0 0 0 0,0-1-1 0 0,0 1 1 0 0,1 0 0 0 0,-1-1-1 0 0,0 1 1 0 0,1-1 0 0 0,-1 0 0 0 0,1 1-1 0 0,-1-1 1 0 0,1 0 0 0 0,0 0-1 0 0,-1 0 1 0 0,1 0 0 0 0,0 0 0 0 0,0 0-1 0 0,0-1 1 0 0,0 1 0 0 0,0 0-1 0 0,0-1 1 0 0,0 0 0 0 0,0 1 0 0 0,0-1-1 0 0,1 0-4 0 0,9 1-9 0 0,-1-1 0 0 0,1 0 0 0 0,0 0-1 0 0,-1-1 1 0 0,1-1 0 0 0,-1 0 0 0 0,0 0-1 0 0,1-1 1 0 0,-1-1 0 0 0,0 0 0 0 0,8-4 9 0 0,15-8-423 0 0,0-2 1 0 0,29-21 422 0 0,78-60-2182 0 0,-116 79 1830 0 0,0-1-1 0 0,-2-1 0 0 0,-1-1 0 0 0,7-10 353 0 0,-27 31 5 0 0,0-1-1 0 0,0 0 1 0 0,0 0-1 0 0,0 0 0 0 0,-1 0 1 0 0,1 0-1 0 0,-1-1 1 0 0,0 1-1 0 0,0 0 1 0 0,0 0-1 0 0,0-1 1 0 0,-1 1-1 0 0,1-2-4 0 0,-1 5 9 0 0,0-1 0 0 0,0 0 0 0 0,0 1 0 0 0,0-1 0 0 0,0 0 0 0 0,-1 1 0 0 0,1-1 0 0 0,0 1 0 0 0,0-1 1 0 0,0 1-1 0 0,-1-1 0 0 0,1 0 0 0 0,0 1 0 0 0,-1-1 0 0 0,1 1 0 0 0,0-1 0 0 0,-1 1 0 0 0,1 0 0 0 0,-1-1 0 0 0,1 1 0 0 0,-1-1 0 0 0,1 1 0 0 0,-1 0 0 0 0,1-1 0 0 0,-1 1 0 0 0,1 0 0 0 0,-1-1-9 0 0,-1 1 26 0 0,0 0 1 0 0,0-1-1 0 0,1 1 0 0 0,-1 0 0 0 0,0 0 1 0 0,0 0-1 0 0,0 0 0 0 0,0 1 0 0 0,0-1 1 0 0,0 0-1 0 0,0 1 0 0 0,0-1 0 0 0,1 1 1 0 0,-1 0-27 0 0,-11 4 136 0 0,0 1 1 0 0,1 1 0 0 0,0 0 0 0 0,0 0-1 0 0,1 1 1 0 0,0 1 0 0 0,0 0 0 0 0,-7 7-137 0 0,-19 22 735 0 0,-19 28-735 0 0,43-51 108 0 0,-38 48 352 0 0,2 3 1 0 0,-5 14-461 0 0,29-39 145 0 0,1 2 0 0 0,3 0 0 0 0,1 2 1 0 0,-3 15-146 0 0,19-49 11 0 0,1 0 1 0 0,0 1-1 0 0,1 0 1 0 0,0-1 0 0 0,0 1-1 0 0,2 0 1 0 0,-1 0 0 0 0,1-1-1 0 0,1 1 1 0 0,0 0 0 0 0,3 11-12 0 0,-2-17 7 0 0,-1-1 0 0 0,1 0 0 0 0,0 1 0 0 0,1-1 0 0 0,-1 0 0 0 0,1 0 0 0 0,0 0 0 0 0,1-1 0 0 0,-1 1 0 0 0,1-1 0 0 0,0 1 0 0 0,0-1 0 0 0,0 0 1 0 0,0-1-1 0 0,1 1 0 0 0,-1-1 0 0 0,1 0 0 0 0,0 0 0 0 0,0 0 0 0 0,0-1 0 0 0,1 0 0 0 0,-1 0 0 0 0,1 0 0 0 0,-1-1 0 0 0,3 1-7 0 0,9 1 14 0 0,1-1 0 0 0,0 0-1 0 0,-1-2 1 0 0,1 0 0 0 0,-1-1 0 0 0,1-1-1 0 0,0 0 1 0 0,-1-1 0 0 0,11-4-14 0 0,16-6-432 0 0,0-1 0 0 0,-1-3 0 0 0,2-3 432 0 0,-32 15-1170 0 0,-1-1 0 0 0,0-1 0 0 0,-1 0 0 0 0,1 0-1 0 0,1-4 1171 0 0,-9 8-627 0 0,-1 1-1 0 0,0-1 0 0 0,0 0 1 0 0,0-1-1 0 0,0 1 0 0 0,0-1 0 0 0,-1 1 1 0 0,0-1-1 0 0,0 0 0 0 0,0 0 1 0 0,0 0-1 0 0,0 0 0 0 0,-1 0 0 0 0,0 0 1 0 0,0 0-1 0 0,0 0 0 0 0,0-1 1 0 0,0 0 627 0 0,-1-17-2254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54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21 938 44 0 0,'-9'60'5084'0'0,"4"-35"-1621"0"0,2 0 0 0 0,-1 25-3463 0 0,7-46 3621 0 0,4-10-1676 0 0,4-8-293 0 0,26-51-1087 0 0,-3 0 0 0 0,-2-3 0 0 0,-2-7-565 0 0,48-98 6 0 0,-41 100 11 0 0,3 1 0 0 0,3 3-1 0 0,3 2 1 0 0,54-61-17 0 0,-94 123 39 0 0,-3 7 3 0 0,-7 15 44 0 0,-13 26 21 0 0,-18 35-52 0 0,3 0-1 0 0,3 2 1 0 0,4 1 0 0 0,4 1-1 0 0,-4 39-54 0 0,24-113 33 0 0,0 0 0 0 0,0-1 0 0 0,1 1 0 0 0,0-1 0 0 0,0 1 0 0 0,1 0 0 0 0,0-1 0 0 0,1 2-33 0 0,-2-7 14 0 0,1-1 0 0 0,-1 1 1 0 0,1-1-1 0 0,0 1 1 0 0,-1-1-1 0 0,1 1 1 0 0,0-1-1 0 0,0 1 0 0 0,0-1 1 0 0,0 0-1 0 0,0 0 1 0 0,1 0-1 0 0,-1 1 0 0 0,0-1 1 0 0,0 0-1 0 0,1 0 1 0 0,-1-1-1 0 0,1 1 1 0 0,-1 0-1 0 0,1 0 0 0 0,-1-1 1 0 0,1 1-1 0 0,-1-1 1 0 0,1 1-1 0 0,-1-1 0 0 0,1 0 1 0 0,0 0-1 0 0,-1 1 1 0 0,1-1-1 0 0,0 0 1 0 0,-1 0-1 0 0,1-1 0 0 0,-1 1 1 0 0,1 0-1 0 0,0-1 1 0 0,-1 1-1 0 0,1 0 1 0 0,-1-1-1 0 0,1 0 0 0 0,0 0-14 0 0,8-2 26 0 0,-1-1-1 0 0,1 0 1 0 0,0-1-1 0 0,-1 0 0 0 0,0 0 1 0 0,0-1-1 0 0,-1-1 1 0 0,2 0-26 0 0,65-63 3 0 0,-55 51-2 0 0,58-61-297 0 0,-3-3 0 0 0,-5-4 0 0 0,-3-2 0 0 0,-4-3 0 0 0,1-12 296 0 0,-52 85-1769 0 0,-17 33-2040 0 0,-7 19 1496 0 0,7-9 629 0 0,1 0 1 0 0,1 1 0 0 0,1-1-1 0 0,1 0 1 0 0,2 1 0 0 0,0-1-1 0 0,2 7 1684 0 0,0-14-1124 0 0</inkml:trace>
  <inkml:trace contextRef="#ctx0" brushRef="#br0" timeOffset="328.145">1002 472 1428 0 0,'2'6'7375'0'0,"-7"3"-3719"0"0,-18 18-2738 0 0,-2 5-349 0 0,14-14-85 0 0,1 1 0 0 0,1 0 1 0 0,1 0-1 0 0,-5 18-484 0 0,11-31 178 0 0,0 0 0 0 0,0 1 1 0 0,1 0-1 0 0,0-1 0 0 0,0 1 0 0 0,0 0 1 0 0,1 0-1 0 0,0 0 0 0 0,1-1 0 0 0,0 1 1 0 0,0 0-1 0 0,0-1 0 0 0,0 1 1 0 0,1 0-1 0 0,0-1 0 0 0,3 5-178 0 0,-4-9 61 0 0,0 0 1 0 0,0-1-1 0 0,0 1 0 0 0,0 0 1 0 0,0-1-1 0 0,0 1 0 0 0,0-1 0 0 0,1 0 1 0 0,-1 1-1 0 0,1-1 0 0 0,-1 0 1 0 0,1 0-1 0 0,-1 0 0 0 0,1 0 1 0 0,-1 0-1 0 0,1 0 0 0 0,0-1 1 0 0,0 1-1 0 0,0 0 0 0 0,-1-1 0 0 0,1 0 1 0 0,0 1-1 0 0,1-1-61 0 0,1 0 39 0 0,-1 0 0 0 0,0-1 0 0 0,0 1 0 0 0,0-1 0 0 0,0 0 0 0 0,1 0 0 0 0,-1 0-1 0 0,0 0 1 0 0,-1-1 0 0 0,1 1 0 0 0,0-1 0 0 0,0 0 0 0 0,0 0-39 0 0,5-4 12 0 0,0 0 0 0 0,-1-1 1 0 0,0 0-1 0 0,0 0 0 0 0,-1-1 0 0 0,0 1 0 0 0,0-1 0 0 0,-1-1 1 0 0,0 1-13 0 0,0-3 3 0 0,0 0 0 0 0,-1 0 1 0 0,-1 0-1 0 0,0 0 1 0 0,0 0-1 0 0,-1 0 0 0 0,0-1 1 0 0,-1 1-1 0 0,-1-1 1 0 0,0 0-1 0 0,0 1 0 0 0,-1-1 1 0 0,-1 1-1 0 0,0-1 1 0 0,0 1-1 0 0,-1 0 0 0 0,0 0 1 0 0,-1 0-1 0 0,-2-3-3 0 0,5 13-2 0 0,1-1-1 0 0,-1 0 0 0 0,0 1 1 0 0,0-1-1 0 0,0 0 1 0 0,-1 1-1 0 0,1-1 0 0 0,0 1 1 0 0,-1 0-1 0 0,1 0 0 0 0,-1-1 1 0 0,1 1-1 0 0,-1 0 1 0 0,1 0-1 0 0,-1 0 0 0 0,0 0 1 0 0,0 1-1 0 0,1-1 1 0 0,-3 0 2 0 0,3 1-23 0 0,0 0 0 0 0,0 0 1 0 0,0 0-1 0 0,-1 0 1 0 0,1 0-1 0 0,0 0 1 0 0,0 0-1 0 0,0 1 1 0 0,0-1-1 0 0,-1 1 1 0 0,1-1-1 0 0,0 1 1 0 0,0-1-1 0 0,0 1 1 0 0,0-1-1 0 0,0 1 1 0 0,0 0-1 0 0,0 0 1 0 0,0-1-1 0 0,1 1 0 0 0,-1 0 1 0 0,0 0-1 0 0,0 0 23 0 0,0 1-256 0 0,-1 0-1 0 0,1 1 0 0 0,0-1 0 0 0,0 0 0 0 0,0 1 0 0 0,0-1 0 0 0,0 0 0 0 0,0 1 1 0 0,1-1-1 0 0,-1 1 0 0 0,1-1 0 0 0,-1 1 0 0 0,1-1 0 0 0,0 1 0 0 0,0 0 1 0 0,0-1-1 0 0,1 1 0 0 0,-1-1 0 0 0,1 1 0 0 0,-1-1 0 0 0,1 1 0 0 0,0-1 1 0 0,0 0-1 0 0,0 1 0 0 0,0-1 0 0 0,0 0 0 0 0,0 1 0 0 0,1-1 257 0 0,2 2-992 0 0,-1 0 1 0 0,1-1-1 0 0,0 1 0 0 0,1-1 0 0 0,-1 0 0 0 0,0 0 0 0 0,4 2 992 0 0,25 19-4851 0 0,-23-12 3624 0 0</inkml:trace>
  <inkml:trace contextRef="#ctx0" brushRef="#br0" timeOffset="573.877">1191 747 1400 0 0,'1'-1'561'0'0,"0"0"0"0"0,0 0 0 0 0,0 0 1 0 0,0 1-1 0 0,-1-1 0 0 0,1 0 0 0 0,0 0 0 0 0,0-1 0 0 0,-1 1 0 0 0,1 0 0 0 0,0 0 1 0 0,-1 0-1 0 0,1 0 0 0 0,-1-1 0 0 0,0 1 0 0 0,1 0 0 0 0,-1 0 0 0 0,0-1 0 0 0,0 1-561 0 0,4-34 2249 0 0,-1 12-459 0 0,1 8-1528 0 0,1 0 0 0 0,0 0 1 0 0,2 0-1 0 0,-1 1 0 0 0,2 0 0 0 0,0 0 0 0 0,0 1 0 0 0,2 0 1 0 0,-1 0-1 0 0,2 1 0 0 0,0 0 0 0 0,0 1 0 0 0,1 0 0 0 0,0 1 1 0 0,8-5-264 0 0,3-1-608 0 0,1 1 0 0 0,0 1 0 0 0,1 1 0 0 0,1 1 0 0 0,0 1 0 0 0,1 2 0 0 0,-1 0 0 0 0,12-1 609 0 0,-3 3-3264 0 0,0 2 0 0 0,0 1 1 0 0,0 2-1 0 0,2 1 3264 0 0,-7 1-1741 0 0</inkml:trace>
  <inkml:trace contextRef="#ctx0" brushRef="#br0" timeOffset="1027.934">1915 707 700 0 0,'-3'4'772'0'0,"-1"-1"0"0"0,1 1 0 0 0,-1-1 0 0 0,0 0 0 0 0,0 0 1 0 0,-1 0-1 0 0,1-1 0 0 0,-1 1 0 0 0,-3 0-772 0 0,6-2 285 0 0,-1 0 0 0 0,1 0 0 0 0,-1 0 0 0 0,1 0 0 0 0,-1-1 0 0 0,1 1 0 0 0,-1-1 0 0 0,1 0 0 0 0,-1 0 0 0 0,0 0 0 0 0,1 0 0 0 0,-1 0 0 0 0,1-1 0 0 0,-1 1 0 0 0,1-1 0 0 0,-1 1 0 0 0,1-1 0 0 0,-1 0 0 0 0,1 0 0 0 0,-1 0-285 0 0,3 0 19 0 0,-1 0 1 0 0,0 0-1 0 0,1 0 0 0 0,-1 0 0 0 0,1 1 1 0 0,-1-1-1 0 0,1 0 0 0 0,-1 0 0 0 0,1 0 0 0 0,0 0 1 0 0,0 0-1 0 0,-1 0 0 0 0,1 0 0 0 0,0-1 1 0 0,0 1-1 0 0,0 0 0 0 0,0 0 0 0 0,0 0 0 0 0,0 0 1 0 0,1 0-1 0 0,-1 0 0 0 0,0 0 0 0 0,0 0 1 0 0,1 0-1 0 0,-1 0 0 0 0,1 0 0 0 0,-1 0 0 0 0,1 0 1 0 0,-1 0-1 0 0,1 1 0 0 0,-1-1 0 0 0,1 0-19 0 0,19-32-127 0 0,-19 33 123 0 0,14-19-187 0 0,2 2 0 0 0,0 0 0 0 0,0 1 0 0 0,2 1 0 0 0,0 0 1 0 0,1 2-1 0 0,0 0 0 0 0,1 1 0 0 0,0 1 0 0 0,1 1 1 0 0,0 1-1 0 0,1 1 0 0 0,0 1 0 0 0,8-1 191 0 0,-26 7 2 0 0,1-1-1 0 0,0 2 1 0 0,-1-1 0 0 0,1 1-1 0 0,-1-1 1 0 0,1 2 0 0 0,0-1-1 0 0,-1 0 1 0 0,1 1 0 0 0,0 0-1 0 0,-1 1 1 0 0,0-1-1 0 0,5 3-1 0 0,-7-3 23 0 0,0 1-1 0 0,-1-1 1 0 0,1 1-1 0 0,-1 0 1 0 0,1 0-1 0 0,-1 0 1 0 0,1 0-1 0 0,-1 1 1 0 0,0-1-1 0 0,0 1 1 0 0,0-1-1 0 0,-1 1 1 0 0,1 0-1 0 0,-1-1 1 0 0,1 1-1 0 0,-1 0 1 0 0,0 0-1 0 0,0 0 1 0 0,0 0-1 0 0,0 0 1 0 0,-1 0-1 0 0,1 1 0 0 0,-1-1 1 0 0,0 0-1 0 0,0 0-22 0 0,0 7 215 0 0,0 0-1 0 0,-1 1 0 0 0,0-1 0 0 0,-1 0 1 0 0,0 0-1 0 0,0-1 0 0 0,-3 6-214 0 0,2-6 965 0 0,-1 0 0 0 0,1-1 0 0 0,-2 1 0 0 0,-4 7-965 0 0,9-16 66 0 0,0 0 0 0 0,0 0 1 0 0,0 1-1 0 0,0-1 0 0 0,0 0 1 0 0,0 0-1 0 0,0 0 0 0 0,-1 0 1 0 0,1 1-1 0 0,0-1 0 0 0,0 0 1 0 0,0 0-1 0 0,0 0 0 0 0,0 0 1 0 0,0 1-1 0 0,0-1 0 0 0,0 0 1 0 0,-1 0-1 0 0,1 0 1 0 0,0 0-1 0 0,0 0 0 0 0,0 0 1 0 0,0 1-1 0 0,-1-1 0 0 0,1 0 1 0 0,0 0-1 0 0,0 0 0 0 0,0 0 1 0 0,0 0-1 0 0,-1 0 0 0 0,1 0 1 0 0,0 0-1 0 0,0 0 0 0 0,0 0 1 0 0,-1 0-1 0 0,1 0 0 0 0,0 0 1 0 0,0 0-1 0 0,0 0 0 0 0,0 0 1 0 0,-1 0-1 0 0,1 0 1 0 0,0 0-1 0 0,0 0 0 0 0,0 0 1 0 0,-1 0-1 0 0,1-1-66 0 0,-2-10 1217 0 0,4-15-865 0 0,4 11-353 0 0,0-1 0 0 0,1 1-1 0 0,1 1 1 0 0,0-1 0 0 0,1 1 0 0 0,1 1 0 0 0,0-1 0 0 0,0 2 0 0 0,8-7 1 0 0,6-4-19 0 0,0 1 0 0 0,1 1 0 0 0,1 1 0 0 0,12-6 19 0 0,-27 19-12 0 0,0 1 1 0 0,1 0 0 0 0,0 0-1 0 0,0 1 1 0 0,0 1 0 0 0,1 0-1 0 0,6-1 12 0 0,-17 4-4 0 0,1 0 0 0 0,-1 1 0 0 0,0-1 0 0 0,1 1 1 0 0,-1 0-1 0 0,1 0 0 0 0,-1 0 0 0 0,1 0 0 0 0,-1 0 0 0 0,0 0 0 0 0,1 1 0 0 0,-1-1 0 0 0,1 1 0 0 0,-1 0 0 0 0,0 0 0 0 0,0-1 1 0 0,1 1-1 0 0,-1 1 0 0 0,0-1 0 0 0,0 0 0 0 0,0 0 0 0 0,0 1 0 0 0,0 0 0 0 0,0-1 0 0 0,-1 1 0 0 0,1 0 0 0 0,-1 0 0 0 0,1-1 1 0 0,-1 1-1 0 0,1 0 0 0 0,-1 1 0 0 0,0-1 0 0 0,0 0 0 0 0,0 0 0 0 0,0 0 0 0 0,0 1 0 0 0,-1-1 0 0 0,1 1 0 0 0,-1-1 0 0 0,0 0 0 0 0,1 1 1 0 0,-1-1-1 0 0,0 1 4 0 0,1 10-22 0 0,-1 0-1 0 0,-1 0 1 0 0,0 1 0 0 0,0-1 0 0 0,-1 0 0 0 0,-3 8 22 0 0,-26 79-136 0 0,2-8-383 0 0,27-81 226 0 0,-9 40-1192 0 0,11-49 1183 0 0,-1 0 1 0 0,1 0 0 0 0,0 1 0 0 0,0-1 0 0 0,0 0-1 0 0,0 0 1 0 0,0 1 0 0 0,0-1 0 0 0,1 0-1 0 0,-1 0 1 0 0,1 0 0 0 0,0 0 0 0 0,-1 0-1 0 0,1 0 1 0 0,0 0 0 0 0,0 0 0 0 0,0 0-1 0 0,1 0 1 0 0,-1 0 301 0 0,0-1-273 0 0,1 0 0 0 0,-1 0-1 0 0,0-1 1 0 0,1 1 0 0 0,-1-1 0 0 0,1 0-1 0 0,-1 1 1 0 0,0-1 0 0 0,1 0 0 0 0,-1 0-1 0 0,1 0 1 0 0,-1 0 0 0 0,1 0-1 0 0,-1 0 1 0 0,1 0 0 0 0,-1 0 0 0 0,0 0-1 0 0,1-1 1 0 0,-1 1 0 0 0,1-1 0 0 0,-1 1-1 0 0,0-1 1 0 0,1 0 0 0 0,-1 1-1 0 0,1-2 274 0 0,36-22-3634 0 0,-30 18 2806 0 0,18-12-705 0 0</inkml:trace>
  <inkml:trace contextRef="#ctx0" brushRef="#br0" timeOffset="1416.892">2947 485 220 0 0,'1'-1'254'0'0,"0"1"1"0"0,0-1-1 0 0,-1 1 0 0 0,1-1 1 0 0,-1 0-1 0 0,1 1 0 0 0,0-1 1 0 0,-1 0-1 0 0,1 1 0 0 0,-1-1 1 0 0,0 0-1 0 0,1 1 0 0 0,-1-1 1 0 0,1 0-1 0 0,-1 0 0 0 0,0 0 1 0 0,0 1-1 0 0,0-1 0 0 0,1 0 1 0 0,-1 0-1 0 0,0 0 0 0 0,0 0-254 0 0,0 0 270 0 0,-1 0-1 0 0,1 1 1 0 0,0-1-1 0 0,-1 1 1 0 0,1-1-1 0 0,-1 1 1 0 0,1-1-1 0 0,-1 0 1 0 0,1 1-1 0 0,-1-1 1 0 0,1 1-1 0 0,-1 0 1 0 0,1-1-1 0 0,-1 1 1 0 0,1-1-1 0 0,-1 1 1 0 0,0 0-1 0 0,1 0 1 0 0,-1-1-1 0 0,0 1 1 0 0,0 0-270 0 0,-3-1 684 0 0,0 0-1 0 0,0 0 1 0 0,0 0-1 0 0,0 1 1 0 0,-1 0-1 0 0,1 0 1 0 0,0 0 0 0 0,-3 0-684 0 0,-12 4 397 0 0,0 1 1 0 0,1 1 0 0 0,-1 0 0 0 0,1 1 0 0 0,0 1 0 0 0,1 1 0 0 0,0 0 0 0 0,0 2 0 0 0,1 0 0 0 0,1 0 0 0 0,-1 1 0 0 0,2 1 0 0 0,0 1 0 0 0,-8 10-398 0 0,17-18 18 0 0,1 0 1 0 0,-1 1-1 0 0,1-1 1 0 0,1 1-1 0 0,0 0 1 0 0,-1 0-1 0 0,2 0 1 0 0,-1 1-1 0 0,1-1 1 0 0,0 3-19 0 0,2-7-5 0 0,-1-1-1 0 0,1 1 1 0 0,0-1 0 0 0,0 1-1 0 0,0-1 1 0 0,0 1 0 0 0,0-1-1 0 0,1 1 1 0 0,-1-1 0 0 0,1 1-1 0 0,0-1 1 0 0,-1 0 0 0 0,1 1 0 0 0,0-1-1 0 0,0 0 1 0 0,1 0 0 0 0,-1 1-1 0 0,0-1 1 0 0,1 0 0 0 0,0 0-1 0 0,-1-1 1 0 0,1 1 0 0 0,0 0 0 0 0,0 0-1 0 0,0-1 1 0 0,0 1 0 0 0,0-1-1 0 0,0 0 1 0 0,0 0 0 0 0,0 0-1 0 0,1 0 1 0 0,1 1 5 0 0,4 0-125 0 0,1 1-1 0 0,-1-2 1 0 0,1 1-1 0 0,-1-1 0 0 0,1 0 1 0 0,0-1-1 0 0,0 0 1 0 0,-1-1-1 0 0,1 1 1 0 0,0-2-1 0 0,-1 1 1 0 0,1-1-1 0 0,-1-1 1 0 0,1 1-1 0 0,-1-1 1 0 0,0-1-1 0 0,0 1 1 0 0,3-4 125 0 0,19-10-1423 0 0,-1-1 1 0 0,0-1-1 0 0,-2-2 1 0 0,0-1 1422 0 0,-3 3-1627 0 0,-1-2 1 0 0,8-10 1626 0 0,-23 23-163 0 0,-1 0-1 0 0,-1-1 1 0 0,0 0-1 0 0,0 0 1 0 0,0 0 0 0 0,-1-1-1 0 0,-1 0 1 0 0,3-6 163 0 0,-6 15 42 0 0,-1 0 1 0 0,1-1-1 0 0,-1 1 1 0 0,1-1-1 0 0,-1 1 1 0 0,0 0-1 0 0,0-1 1 0 0,1 1-1 0 0,-1-1 1 0 0,0 1-1 0 0,0-1 0 0 0,0 1 1 0 0,-1-1-1 0 0,1 1 1 0 0,0-1-1 0 0,0 1 1 0 0,-1 0-1 0 0,1-1 1 0 0,-1 1-1 0 0,0-1-42 0 0,0 1 85 0 0,1 0 0 0 0,-1 1 0 0 0,0-1 0 0 0,0 1 0 0 0,1-1 1 0 0,-1 1-1 0 0,0 0 0 0 0,0-1 0 0 0,0 1 0 0 0,0 0 0 0 0,0-1 0 0 0,1 1 0 0 0,-1 0 0 0 0,0 0 0 0 0,0 0 0 0 0,0 0 0 0 0,0 0 0 0 0,0 0 1 0 0,0 0-1 0 0,0 0 0 0 0,0 0 0 0 0,0 0 0 0 0,0 1-85 0 0,-4 0 319 0 0,-1 1 1 0 0,1-1-1 0 0,0 2 1 0 0,0-1 0 0 0,0 0-1 0 0,0 1 1 0 0,1 0-1 0 0,-1 0 1 0 0,-3 4-320 0 0,-2 2 238 0 0,1 1 0 0 0,0 0 0 0 0,1 1 0 0 0,0-1 0 0 0,1 2 0 0 0,0-1 0 0 0,1 1 0 0 0,0 0 0 0 0,1 1 0 0 0,0-1 0 0 0,1 2-238 0 0,-2 3-32 0 0,2 1-1 0 0,1 0 0 0 0,0 0 0 0 0,1 0 0 0 0,1 0 0 0 0,0 1 1 0 0,3 15 32 0 0,-3-33-115 0 0,1 0 0 0 0,0 1 0 0 0,0-1 0 0 0,0 0 0 0 0,0 0 0 0 0,0 0 0 0 0,0 0 0 0 0,1 0 0 0 0,-1 0 0 0 0,0 0 0 0 0,0 0 0 0 0,1 0 0 0 0,-1 0 0 0 0,1 0 0 0 0,-1 0 1 0 0,1 0-1 0 0,-1 0 0 0 0,1 0 0 0 0,0 0 0 0 0,-1 0 0 0 0,1 0 0 0 0,0 0 0 0 0,0-1 0 0 0,0 1 0 0 0,-1 0 0 0 0,1-1 0 0 0,0 1 0 0 0,0 0 0 0 0,0-1 0 0 0,0 1 0 0 0,0-1 0 0 0,0 0 1 0 0,0 1-1 0 0,0-1 0 0 0,1 0 0 0 0,-1 0 0 0 0,0 1 0 0 0,0-1 0 0 0,0 0 0 0 0,0 0 0 0 0,0 0 0 0 0,0 0 0 0 0,0-1 0 0 0,1 1 0 0 0,-1 0 0 0 0,0 0 0 0 0,0-1 0 0 0,0 1 0 0 0,0 0 0 0 0,0-1 1 0 0,0 1-1 0 0,0-1 0 0 0,0 0 0 0 0,0 1 0 0 0,0-1 115 0 0,7-3-1065 0 0,-1-1 1 0 0,0 0-1 0 0,1-1 1 0 0,-2 1-1 0 0,1-1 0 0 0,1-2 1065 0 0,16-19-2335 0 0,4-5 332 0 0</inkml:trace>
  <inkml:trace contextRef="#ctx0" brushRef="#br0" timeOffset="1633.599">3549 0 440 0 0,'1'3'677'0'0,"0"0"0"0"0,0 0 0 0 0,-1 0 1 0 0,1 0-1 0 0,0 0 0 0 0,-1 0 0 0 0,0 0 0 0 0,0 0 0 0 0,0 0 1 0 0,0 0-1 0 0,0 0 0 0 0,-1 0 0 0 0,1 0 0 0 0,-1 0 0 0 0,0 0 0 0 0,1 0 1 0 0,-2 0-1 0 0,1-1 0 0 0,0 1-677 0 0,-5 9 1372 0 0,0-1 0 0 0,-1 0 0 0 0,0 0 0 0 0,-1 0-1372 0 0,-8 11 187 0 0,-4 9 89 0 0,-9 13 667 0 0,2 1 0 0 0,2 1 0 0 0,-1 6-943 0 0,19-35-471 0 0,1 0-1 0 0,1 1 1 0 0,0 0-1 0 0,-1 14 472 0 0,4-20-1052 0 0,1 0-1 0 0,0 0 0 0 0,1 0 0 0 0,1 0 1 0 0,0 0-1 0 0,1 0 0 0 0,1 8 1053 0 0,-2-18-395 0 0,-1 0-1 0 0,0-1 0 0 0,1 1 1 0 0,-1 0-1 0 0,1-1 0 0 0,-1 1 1 0 0,1-1-1 0 0,0 1 1 0 0,0-1-1 0 0,-1 1 0 0 0,1-1 1 0 0,0 1-1 0 0,1-1 1 0 0,-1 0-1 0 0,0 1 0 0 0,0-1 1 0 0,0 0-1 0 0,1 0 0 0 0,-1 0 1 0 0,1 0-1 0 0,-1 0 1 0 0,1 0-1 0 0,-1-1 0 0 0,2 1 396 0 0,10-1-2252 0 0</inkml:trace>
  <inkml:trace contextRef="#ctx0" brushRef="#br0" timeOffset="1836.931">3523 451 800 0 0,'0'1'590'0'0,"1"0"0"0"0,-1 0 0 0 0,0 0 0 0 0,1-1 0 0 0,-1 1 0 0 0,0 0 0 0 0,0 0-1 0 0,0 0 1 0 0,1 0 0 0 0,-1 0 0 0 0,0 0 0 0 0,0 0 0 0 0,-1 0 0 0 0,1 0 0 0 0,0 0 0 0 0,0-1 0 0 0,0 1 0 0 0,-1 0 0 0 0,1 1-590 0 0,-19 25 4993 0 0,5-10-4335 0 0,10-10-445 0 0,1 0 1 0 0,0 0-1 0 0,0 1 0 0 0,1-1 0 0 0,-1 1 0 0 0,2-1 1 0 0,-1 1-1 0 0,1 0 0 0 0,0 5-213 0 0,1-11-193 0 0,0 1 0 0 0,0 0-1 0 0,0-1 1 0 0,0 1 0 0 0,1-1 0 0 0,-1 1 0 0 0,1 0-1 0 0,0-1 1 0 0,0 1 0 0 0,0-1 0 0 0,0 0 0 0 0,0 1 0 0 0,1 1 193 0 0,0-2-398 0 0,-1-1 1 0 0,0 0-1 0 0,1 0 1 0 0,-1 1-1 0 0,1-1 1 0 0,-1 0-1 0 0,1 0 1 0 0,-1 0-1 0 0,1 0 1 0 0,0-1-1 0 0,0 1 1 0 0,-1 0-1 0 0,1-1 1 0 0,0 1-1 0 0,0-1 1 0 0,0 1-1 0 0,-1-1 1 0 0,1 0-1 0 0,0 0 1 0 0,0 0-1 0 0,0 0 398 0 0,3-1-767 0 0,-1 1 0 0 0,0-1 0 0 0,1 0 0 0 0,-1 0 0 0 0,0-1 0 0 0,0 1 0 0 0,0-1 0 0 0,2-1 767 0 0,17-9-2136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47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1069 1361 412 0 0,'-6'-43'7847'0'0,"-14"-25"-3668"0"0,8 30-2599 0 0,12 38-1565 0 0,-22-75 3972 0 0,-16-31-3987 0 0,27 81 112 0 0,-1 0 1 0 0,-1 0 0 0 0,0 2 0 0 0,-2 0 0 0 0,-18-21-113 0 0,17 24 38 0 0,-2 1 0 0 0,0 0 0 0 0,-1 1 0 0 0,-1 1 1 0 0,-1 1-1 0 0,0 1 0 0 0,-1 1 0 0 0,-4-2-38 0 0,10 9 77 0 0,0-1-1 0 0,0 2 1 0 0,-1 0-1 0 0,1 1 1 0 0,-1 1-1 0 0,0 1 1 0 0,0 0 0 0 0,-1 1-1 0 0,1 1 1 0 0,0 0-1 0 0,-1 2 1 0 0,-12 1-77 0 0,2 2 58 0 0,0 2-1 0 0,1 1 1 0 0,0 1 0 0 0,0 1 0 0 0,1 1 0 0 0,0 1 0 0 0,1 2 0 0 0,0 0-1 0 0,1 2 1 0 0,1 1 0 0 0,0 0 0 0 0,2 2 0 0 0,-1 1 0 0 0,2 0-1 0 0,1 2 1 0 0,-4 5-58 0 0,17-20 8 0 0,1 1-1 0 0,0 1 1 0 0,0-1-1 0 0,0 1 0 0 0,1 0 1 0 0,1 0-1 0 0,-1 0 1 0 0,1 0-1 0 0,0 0 0 0 0,1 1-7 0 0,1-6 10 0 0,1 1 0 0 0,-1-1 0 0 0,1 0 0 0 0,0 0 0 0 0,0 1 0 0 0,0-1 0 0 0,1 0 0 0 0,-1 1 0 0 0,1-1 0 0 0,0 0 0 0 0,-1 0 0 0 0,1 0 0 0 0,1 0 0 0 0,-1 0 0 0 0,0 0 0 0 0,1 0 0 0 0,0 0 0 0 0,0 0 0 0 0,-1-1 0 0 0,1 1 0 0 0,1-1 0 0 0,-1 1 0 0 0,0-1 0 0 0,1 0 0 0 0,-1 0 0 0 0,1 0 0 0 0,2 2-10 0 0,2 0 24 0 0,0-1 0 0 0,0 0 0 0 0,0 0 0 0 0,0-1 0 0 0,1 0 0 0 0,-1 0 0 0 0,1 0 0 0 0,-1-1 0 0 0,1 0 0 0 0,0-1 0 0 0,-1 0 0 0 0,8 0-24 0 0,12-2 47 0 0,-1-1-1 0 0,1-1 0 0 0,0-2-46 0 0,7-2 5 0 0,-1-2 1 0 0,0-1 0 0 0,-1-1-1 0 0,-1-2 1 0 0,0-1-1 0 0,-1-2 1 0 0,0-1-1 0 0,-1-1 1 0 0,-2-1-1 0 0,0-2 1 0 0,-1 0-1 0 0,-1-2 1 0 0,-1-1-1 0 0,-1-1 1 0 0,-1-1-1 0 0,-2 0 1 0 0,-1-2-1 0 0,8-16-5 0 0,6-21-16 0 0,-4 0 0 0 0,-2-2 0 0 0,-3-1 0 0 0,-4-1 0 0 0,-2-1 0 0 0,-3-1 0 0 0,-4 0 0 0 0,1-46 16 0 0,-9 107-1227 0 0,0 28-1522 0 0,3 42-4433 0 0,-5-50 5463 0 0,5 42-4022 0 0,-2-26 3676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47.9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1 392 0 0,'6'13'1065'0'0,"-1"2"0"0"0,-1-1 0 0 0,0 0 0 0 0,-1 1 0 0 0,-1 0-1 0 0,0 0 1 0 0,-1 0 0 0 0,-1-1 0 0 0,0 1 0 0 0,-1 5-1065 0 0,-4 31-102 0 0,-4 80 1007 0 0,9-112-2078 0 0,1 0 1 0 0,0 0 0 0 0,2 0-1 0 0,0 0 1 0 0,5 14 1172 0 0,4-8-4186 0 0,-5-20 2570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48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 1 2008 0 0,'3'6'1246'0'0,"0"0"-1"0"0,-1 0 1 0 0,0 0-1 0 0,-1 0 1 0 0,1 1 0 0 0,-1 1-1246 0 0,0 41 3505 0 0,-4-23-3051 0 0,-2 1-1 0 0,-6 17-453 0 0,-1 6 205 0 0,-22 107-963 0 0,24-116-2526 0 0,1 0-3483 0 0,8-39 4629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0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 0 476 0 0,'-9'7'2359'0'0,"0"0"0"0"0,-1-1 0 0 0,0 0 1 0 0,0-1-1 0 0,-6 3-2359 0 0,6-4 1803 0 0,0 1 1 0 0,0 1 0 0 0,1-1 0 0 0,0 2 0 0 0,-4 3-1804 0 0,12-10 35 0 0,0 1 1 0 0,1-1 0 0 0,-1 1 0 0 0,1-1-1 0 0,-1 1 1 0 0,1-1 0 0 0,-1 1-1 0 0,1-1 1 0 0,-1 1 0 0 0,1 0 0 0 0,-1-1-1 0 0,1 1 1 0 0,0 0 0 0 0,-1-1 0 0 0,1 1-1 0 0,0 0 1 0 0,0 0 0 0 0,-1-1-1 0 0,1 1 1 0 0,0 0 0 0 0,0 0 0 0 0,0-1-1 0 0,0 1 1 0 0,0 0 0 0 0,0 0 0 0 0,0-1-1 0 0,0 1 1 0 0,1 0 0 0 0,-1 0-1 0 0,0 0-35 0 0,1 0 47 0 0,0 1-1 0 0,0-1 1 0 0,0 0-1 0 0,0 0 1 0 0,1 1-1 0 0,-1-1 0 0 0,0 0 1 0 0,1 0-1 0 0,-1 0 1 0 0,0 0-1 0 0,1-1 1 0 0,-1 1-1 0 0,2 0-46 0 0,49 15 377 0 0,-5-7 28 0 0,34 1-405 0 0,-28-7-4166 0 0,28-2 4166 0 0,-33-3-4424 0 0,1-2-1 0 0,-1-2 1 0 0,0-3 0 0 0,19-6 4424 0 0,-26 3-1781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1.1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57 72 0 0,'14'14'2583'0'0,"5"1"7639"0"0,5-11-963 0 0,-4-6-8779 0 0,152-24-1151 0 0,-24 4-6935 0 0,-74 8-5010 0 0,0-3 12616 0 0,-39 8-1679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1.3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51 616 0 0,'3'5'1800'0'0,"10"13"1547"0"0,-6-14 2099 0 0,-2-7 4992 0 0,-1 1-10549 0 0,0-1 1 0 0,0 1-1 0 0,0 0 1 0 0,1 0-1 0 0,-1 1 1 0 0,0-1-1 0 0,1 1 1 0 0,0 0-1 0 0,-1 0 1 0 0,3 0 110 0 0,10-3-2194 0 0,-1-2-2800 0 0,-1-1-1 0 0,0 0 0 0 0,11-8 4995 0 0,-14 8-1542 0 0,7-3-196 0 0</inkml:trace>
  <inkml:trace contextRef="#ctx0" brushRef="#br0" timeOffset="188.582">420 45 1104 0 0,'1'9'501'0'0,"-2"-5"5916"0"0,4-9 3783 0 0,7 0-11487 0 0,0 1 0 0 0,1-1 0 0 0,-1 2 0 0 0,10-3 1287 0 0,17-5-6284 0 0,-17 3 3374 0 0,3 2 458 0 0</inkml:trace>
  <inkml:trace contextRef="#ctx0" brushRef="#br0" timeOffset="189.582">811 13 92 0 0,'-12'18'3539'0'0,"9"-15"-2016"0"0,0 0 1 0 0,0 0-1 0 0,-1-1 1 0 0,1 0-1 0 0,-1 1 0 0 0,0-1 1 0 0,0-1-1 0 0,1 1 1 0 0,-1-1-1 0 0,-2 1-1523 0 0,5-2 13 0 0,1 1 0 0 0,-1-1 0 0 0,0 0-1 0 0,1 1 1 0 0,-1-1 0 0 0,0 1 0 0 0,1-1 0 0 0,-1 1 0 0 0,0-1 0 0 0,1 1-1 0 0,-1-1 1 0 0,1 1 0 0 0,-1-1 0 0 0,1 1 0 0 0,-1 0 0 0 0,1-1 0 0 0,0 1-1 0 0,-1 0 1 0 0,1-1 0 0 0,0 1 0 0 0,0 0 0 0 0,-1 0 0 0 0,1-1 0 0 0,0 1-1 0 0,0 0 1 0 0,0 0 0 0 0,0 0 0 0 0,0-1 0 0 0,0 1 0 0 0,0 0 0 0 0,0 0-1 0 0,0-1 1 0 0,0 1 0 0 0,0 0 0 0 0,1 0 0 0 0,-1 0 0 0 0,0-1 0 0 0,0 1-1 0 0,1 0 1 0 0,-1-1 0 0 0,1 1 0 0 0,-1 0 0 0 0,0-1 0 0 0,1 1 0 0 0,-1-1-1 0 0,1 1 1 0 0,0 0 0 0 0,-1-1 0 0 0,1 1 0 0 0,-1-1 0 0 0,1 0 0 0 0,0 1-13 0 0,18 14-5029 0 0,-18-14 4370 0 0,1-1 1 0 0,-1 1 0 0 0,0 0 0 0 0,0-1 0 0 0,0 0-1 0 0,1 1 1 0 0,-1-1 0 0 0,0 0 0 0 0,1 1 0 0 0,-1-1-1 0 0,0 0 1 0 0,1 0 0 0 0,-1 0 0 0 0,1 0 658 0 0,9-3-2898 0 0,2-1 846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49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1143 885 336 0 0,'-29'-17'7263'0'0,"11"5"-4227"0"0,-1 1 0 0 0,-18-8-3036 0 0,-94-38 2879 0 0,-10-5-1210 0 0,-34-6-1669 0 0,128 53 79 0 0,-1 1 0 0 0,1 3 1 0 0,-2 2-1 0 0,0 2 0 0 0,-44-1-79 0 0,69 8 97 0 0,-1 1 0 0 0,1 1 1 0 0,-1 1-1 0 0,-3 1-97 0 0,17-1 69 0 0,-1-1 0 0 0,2 2 0 0 0,-1-1 0 0 0,0 1 0 0 0,1 1 0 0 0,-1 0 1 0 0,1 1-1 0 0,0 0 0 0 0,-8 6-69 0 0,17-11 20 0 0,-1 0 0 0 0,1 0 1 0 0,-1 1-1 0 0,1-1 0 0 0,0 0 1 0 0,0 0-1 0 0,-1 1 0 0 0,1-1 0 0 0,0 1 1 0 0,0-1-1 0 0,0 1 0 0 0,1-1 1 0 0,-1 1-1 0 0,0 0 0 0 0,1-1 0 0 0,-1 1 1 0 0,0 0-1 0 0,1 0 0 0 0,0-1 0 0 0,0 1 1 0 0,-1 0-1 0 0,1 0 0 0 0,0 1-20 0 0,1-1 11 0 0,0-1 0 0 0,0 0 0 0 0,-1 1 0 0 0,1-1 0 0 0,0 0 0 0 0,0 0-1 0 0,0 0 1 0 0,0 0 0 0 0,0 0 0 0 0,1 0 0 0 0,-1 0 0 0 0,0 0 0 0 0,0 0-1 0 0,1 0 1 0 0,-1-1 0 0 0,0 1 0 0 0,1-1 0 0 0,-1 1 0 0 0,1-1 0 0 0,-1 1-1 0 0,0-1 1 0 0,1 0 0 0 0,-1 0 0 0 0,1 1 0 0 0,-1-1 0 0 0,1 0 0 0 0,-1 0 0 0 0,2-1-11 0 0,13 1 31 0 0,0-1 0 0 0,0-1 0 0 0,-1 0 0 0 0,1-1 0 0 0,0-1 0 0 0,-1 0 1 0 0,0-1-1 0 0,11-6-31 0 0,14-7 6 0 0,0-2 1 0 0,19-15-7 0 0,-23 13-3 0 0,-1-2-1 0 0,-1-1 1 0 0,-2-2-1 0 0,0-2 1 0 0,-2 0-1 0 0,-1-2 1 0 0,-2-1-1 0 0,-1-2 1 0 0,-1 0-1 0 0,-2-1 1 0 0,16-35 3 0 0,56-125-492 0 0,-92 194-3016 0 0,-4 11 198 0 0,-5 27-2599 0 0,1-6 1600 0 0,3-12 2320 0 0</inkml:trace>
  <inkml:trace contextRef="#ctx0" brushRef="#br0" timeOffset="574.423">1082 478 480 0 0,'-2'2'549'0'0,"0"-1"-1"0"0,0 0 1 0 0,-1 0 0 0 0,1 0-1 0 0,0-1 1 0 0,0 1 0 0 0,-1 0-1 0 0,1-1 1 0 0,-1 1 0 0 0,1-1-1 0 0,0 0 1 0 0,-1 0 0 0 0,1 0-1 0 0,-1 0 1 0 0,1 0 0 0 0,0-1 0 0 0,-1 1-1 0 0,1-1 1 0 0,0 0 0 0 0,-1 1-1 0 0,1-1 1 0 0,0 0 0 0 0,0 0-1 0 0,0 0 1 0 0,0-1 0 0 0,0 1-1 0 0,0 0 1 0 0,0-1 0 0 0,0 1-1 0 0,0-1 1 0 0,0 0 0 0 0,0-1-549 0 0,1 2 38 0 0,1 1-1 0 0,0 0 1 0 0,0-1 0 0 0,0 1 0 0 0,0-1 0 0 0,0 1 0 0 0,0-1 0 0 0,0 1 0 0 0,0 0 0 0 0,0-1 0 0 0,0 1-1 0 0,0-1 1 0 0,0 1 0 0 0,0-1 0 0 0,0 1 0 0 0,0 0 0 0 0,1-1 0 0 0,-1 1 0 0 0,0-1 0 0 0,0 1 0 0 0,0 0-1 0 0,1-1 1 0 0,-1 1 0 0 0,0 0 0 0 0,0-1 0 0 0,1 1 0 0 0,-1 0 0 0 0,0-1 0 0 0,1 1 0 0 0,-1 0 0 0 0,0 0-1 0 0,1-1 1 0 0,-1 1 0 0 0,0 0 0 0 0,1 0 0 0 0,-1 0 0 0 0,1 0 0 0 0,-1-1 0 0 0,0 1 0 0 0,1 0 0 0 0,-1 0-1 0 0,1 0-37 0 0,19-7 341 0 0,15 0-228 0 0,1 2-1 0 0,0 1 0 0 0,0 2 0 0 0,1 1 0 0 0,-1 2 0 0 0,6 2-112 0 0,21 4-13 0 0,-2 2 1 0 0,1 4-1 0 0,9 5 13 0 0,-64-17-4 0 0,0 1 0 0 0,-1 0 0 0 0,1 1-1 0 0,-1 0 1 0 0,1 0 0 0 0,2 2 4 0 0,-8-5-1 0 0,-1 1 1 0 0,1-1-1 0 0,0 1 1 0 0,-1 0-1 0 0,1-1 0 0 0,0 1 1 0 0,-1-1-1 0 0,1 1 1 0 0,-1 0-1 0 0,1-1 1 0 0,-1 1-1 0 0,0 0 0 0 0,1 0 1 0 0,-1-1-1 0 0,0 1 1 0 0,1 0-1 0 0,-1 0 0 0 0,0 0 1 0 0,0 0-1 0 0,0-1 1 0 0,0 1-1 0 0,1 1 1 0 0,-2-1 0 0 0,1 1 0 0 0,-1-1 0 0 0,1 0 0 0 0,-1 1 0 0 0,0-1 0 0 0,1 0 0 0 0,-1 1 0 0 0,0-1-1 0 0,0 0 1 0 0,0 0 0 0 0,0 1 0 0 0,0-1 0 0 0,0 0 0 0 0,0 0 0 0 0,0 0 0 0 0,-1-1 0 0 0,0 2 0 0 0,-15 8 11 0 0,-1 0 0 0 0,0-1 0 0 0,-1-1-1 0 0,0-1 1 0 0,0 0 0 0 0,0-2 0 0 0,-3 0-11 0 0,-31 11 51 0 0,25-7-27 0 0,-49 18 56 0 0,69-24-75 0 0,0 1 1 0 0,1 0 0 0 0,-1 0-1 0 0,1 1 1 0 0,0 0 0 0 0,0 0-1 0 0,1 1 1 0 0,-1 0-6 0 0,7-6 1 0 0,-1 1 0 0 0,1-1 0 0 0,-1 1 0 0 0,0-1 0 0 0,1 1 0 0 0,0 0 0 0 0,-1-1 0 0 0,1 1 0 0 0,-1 0 0 0 0,1-1 0 0 0,0 1 0 0 0,-1 0 0 0 0,1-1 0 0 0,0 1 0 0 0,0 0 0 0 0,0 0 0 0 0,0-1 0 0 0,-1 1 0 0 0,1 0 0 0 0,0 0 0 0 0,0-1 0 0 0,0 1 0 0 0,1 0 0 0 0,-1 0 0 0 0,0-1 0 0 0,0 1 0 0 0,0 0 0 0 0,0 0 0 0 0,1-1-1 0 0,0 2 3 0 0,0-1 0 0 0,0 0 0 0 0,0 1 0 0 0,0-1 0 0 0,0 0 0 0 0,0 0 0 0 0,1 0 0 0 0,-1 0 0 0 0,1 0 0 0 0,-1 0 0 0 0,1 0 0 0 0,-1 0 0 0 0,1 0-3 0 0,6 2 11 0 0,0 0 0 0 0,0 0 0 0 0,0-1 0 0 0,8 1-11 0 0,34 4-6 0 0,0-2 1 0 0,4-3 5 0 0,-15-1-24 0 0,0 2 1 0 0,-1 1-1 0 0,0 2 1 0 0,12 5 23 0 0,-49-11-1 0 0,1 0 1 0 0,0 0-1 0 0,-1 1 0 0 0,1-1 1 0 0,-1 1-1 0 0,1 0 1 0 0,-1-1-1 0 0,1 1 1 0 0,-1 0-1 0 0,1 0 1 0 0,-1 0-1 0 0,0 0 1 0 0,1 0-1 0 0,-1 0 0 0 0,0 0 1 0 0,0 0-1 0 0,0 1 1 0 0,0-1-1 0 0,0 0 1 0 0,0 1-1 0 0,0-1 1 0 0,0 1 0 0 0,-1 0 0 0 0,0-1 1 0 0,0 1-1 0 0,0-1 1 0 0,0 1 0 0 0,0-1-1 0 0,0 1 1 0 0,-1-1-1 0 0,1 1 1 0 0,0-1 0 0 0,-1 1-1 0 0,1-1 1 0 0,-1 1-1 0 0,1-1 1 0 0,-1 0 0 0 0,0 1-1 0 0,0-1 1 0 0,0 0-1 0 0,0 0 1 0 0,0 1-1 0 0,-7 7 7 0 0,0 0 0 0 0,0-1 0 0 0,-1 0 0 0 0,-1-1 0 0 0,-3 4-7 0 0,-171 117 75 0 0,-56 43-410 0 0,171-122-1915 0 0,46-34-1245 0 0,0-1-3447 0 0,23-15 2839 0 0,2-5 2416 0 0,8-5-211 0 0</inkml:trace>
  <inkml:trace contextRef="#ctx0" brushRef="#br0" timeOffset="825.767">1734 1181 1676 0 0,'5'3'873'0'0,"-1"0"0"0"0,0 1 0 0 0,0 0 0 0 0,0-1-1 0 0,-1 1 1 0 0,1 1 0 0 0,-1-1 0 0 0,2 3-873 0 0,-5-5 281 0 0,1 0 0 0 0,0 0 0 0 0,-1 0 1 0 0,1 0-1 0 0,-1 0 0 0 0,0-1 0 0 0,0 1 0 0 0,0 0 1 0 0,0 0-1 0 0,0 0 0 0 0,0 0 0 0 0,0 0 0 0 0,-1 0 1 0 0,1 0-1 0 0,-1 0 0 0 0,1 0 0 0 0,-1 0 0 0 0,0-1 1 0 0,1 1-1 0 0,-1 0 0 0 0,0 0 0 0 0,0-1 0 0 0,0 1 1 0 0,-1-1-1 0 0,0 2-281 0 0,-15 15 685 0 0,0 0 0 0 0,-1-2 0 0 0,-1 0 0 0 0,0-1 0 0 0,-1 0 0 0 0,-1-2 1 0 0,-6 3-686 0 0,-12 8 504 0 0,2 0-513 0 0,-89 61 622 0 0,103-67-2282 0 0,1 1 1 0 0,-9 10 1668 0 0,28-27-10866 0 0,7-11 7333 0 0,9-13 1545 0 0,7-3 215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48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1075 978 1652 0 0,'-3'1'689'0'0,"0"0"1"0"0,0 0-1 0 0,0-1 0 0 0,0 1 1 0 0,0-1-1 0 0,0 0 0 0 0,0 0 1 0 0,0 0-1 0 0,0 0 0 0 0,0 0 0 0 0,0-1 1 0 0,0 1-1 0 0,0-1 0 0 0,0 0 1 0 0,0 0-1 0 0,0 0 0 0 0,1-1 1 0 0,-1 1-1 0 0,0 0 0 0 0,0-1 0 0 0,0-1-689 0 0,-18-22 3213 0 0,5-9-3579 0 0,5 7 373 0 0,-2 0 1 0 0,0 2-1 0 0,-2-1 1 0 0,-1 2 0 0 0,-15-19-8 0 0,2 7-2 0 0,-2 2 1 0 0,-1 1-1 0 0,-14-10 2 0 0,28 29 12 0 0,-1 0 1 0 0,-1 1-1 0 0,0 0 1 0 0,-1 2-1 0 0,0 1 0 0 0,-1 0 1 0 0,0 2-1 0 0,0 0 0 0 0,-1 2 1 0 0,0 0-1 0 0,0 2 1 0 0,0 0-1 0 0,-1 2 0 0 0,1 0 1 0 0,-1 2-1 0 0,-15 1-12 0 0,20 1 28 0 0,0 0 0 0 0,0 2 1 0 0,1 0-1 0 0,-1 1 0 0 0,1 0 0 0 0,0 2 0 0 0,1 0 0 0 0,0 1 1 0 0,-14 8-29 0 0,18-7 35 0 0,1 0 0 0 0,-1 0 1 0 0,2 1-1 0 0,-1 0 1 0 0,1 1-1 0 0,1 1 1 0 0,0 0-1 0 0,0 0 0 0 0,2 1 1 0 0,-1 0-1 0 0,2 0 1 0 0,-5 9-36 0 0,10-16 19 0 0,-1 0 1 0 0,1 0 0 0 0,0-1 0 0 0,0 1-1 0 0,1 0 1 0 0,-1 1 0 0 0,1-1-1 0 0,1 0 1 0 0,-1 0 0 0 0,1 0-1 0 0,0 0 1 0 0,1 1 0 0 0,-1-1-1 0 0,1 0 1 0 0,1 0 0 0 0,1 6-20 0 0,-1-7 22 0 0,0 0 0 0 0,1 0 0 0 0,-1-1-1 0 0,1 1 1 0 0,0-1 0 0 0,1 1 0 0 0,-1-1 0 0 0,1 0 0 0 0,0 0 0 0 0,0 0 0 0 0,0-1 0 0 0,0 1 0 0 0,1-1 0 0 0,-1 0 0 0 0,1 0 0 0 0,0-1 0 0 0,0 0 0 0 0,0 1 0 0 0,0-1-22 0 0,11 3 10 0 0,1-1-1 0 0,-1 0 1 0 0,0-1 0 0 0,1-1 0 0 0,0 0-1 0 0,-1-1 1 0 0,1-1 0 0 0,0-1 0 0 0,0 0-1 0 0,-1-1 1 0 0,1-1 0 0 0,-1-1 0 0 0,1 0-10 0 0,21-7 2 0 0,-1-1 1 0 0,-1-2 0 0 0,-1-2 0 0 0,0-1 0 0 0,4-4-3 0 0,-6 2-2 0 0,-1-3 0 0 0,-1 0 0 0 0,-1-2-1 0 0,-1-1 1 0 0,-2-2 0 0 0,0 0 0 0 0,-1-2 0 0 0,-2-1-1 0 0,-1-1 1 0 0,-2-1 0 0 0,-1-1 0 0 0,-1 0 0 0 0,0-6 2 0 0,25-58-223 0 0,-4-2 0 0 0,22-87 223 0 0,-62 186-70 0 0,0 0 1 0 0,0 0 0 0 0,0-1 0 0 0,0 1 0 0 0,0 0 0 0 0,0 0 0 0 0,0 0 0 0 0,0-1 0 0 0,0 1 0 0 0,0 0-1 0 0,0 0 1 0 0,0 0 0 0 0,0-1 0 0 0,0 1 0 0 0,1 0 0 0 0,-1 0 0 0 0,0 0 0 0 0,0 0 0 0 0,0-1 0 0 0,0 1 0 0 0,0 0-1 0 0,1 0 1 0 0,-1 0 0 0 0,0 0 0 0 0,0 0 0 0 0,0 0 0 0 0,0 0 0 0 0,1-1 0 0 0,-1 1 0 0 0,0 0 0 0 0,0 0-1 0 0,0 0 1 0 0,0 0 0 0 0,1 0 0 0 0,-1 0 0 0 0,0 0 0 0 0,0 0 0 0 0,0 0 0 0 0,1 0 0 0 0,-1 0 69 0 0,7 8-2615 0 0,9 30-2458 0 0,-4-9 668 0 0,-2-10 2099 0 0,-1 2 350 0 0</inkml:trace>
  <inkml:trace contextRef="#ctx0" brushRef="#br0" timeOffset="419.281">1371 563 440 0 0,'-3'3'824'0'0,"0"0"-1"0"0,-1 0 1 0 0,1 0-1 0 0,-1-1 1 0 0,0 0-1 0 0,0 0 1 0 0,0 0 0 0 0,0 0-1 0 0,0 0-823 0 0,2-2 535 0 0,-1 1-1 0 0,1-1 1 0 0,0 0-1 0 0,0 1 1 0 0,-1-1 0 0 0,1 0-1 0 0,0 0 1 0 0,0-1-1 0 0,-1 1 1 0 0,1 0-1 0 0,0-1 1 0 0,0 1-1 0 0,0-1 1 0 0,0 0 0 0 0,-1 0-1 0 0,1 0 1 0 0,0 0-1 0 0,-1-1-534 0 0,30-7 1084 0 0,7 3-1059 0 0,0 1 0 0 0,0 2 0 0 0,1 1 0 0 0,-1 2 0 0 0,1 1 0 0 0,-1 2 0 0 0,0 1 0 0 0,3 3-25 0 0,-35-7-1 0 0,0 0 0 0 0,0 0 1 0 0,0 1-1 0 0,-1-1 1 0 0,1 1-1 0 0,0 0 0 0 0,-1-1 1 0 0,1 1-1 0 0,-1 0 0 0 0,1 0 1 0 0,0 0-1 0 0,-1 0 0 0 0,0 0 1 0 0,1 0-1 0 0,-1 1 0 0 0,0-1 1 0 0,0 0-1 0 0,1 1 1 0 0,-1 0 0 0 0,-1 0 0 0 0,1-1 0 0 0,-1 0 0 0 0,0 1 0 0 0,0-1 1 0 0,0 0-1 0 0,-1 1 0 0 0,1-1 0 0 0,0 0 0 0 0,0 1 1 0 0,-1-1-1 0 0,1 0 0 0 0,-1 0 0 0 0,1 1 1 0 0,-1-1-1 0 0,0 0 0 0 0,1 0 0 0 0,-1 0 0 0 0,0 0 1 0 0,0 0-1 0 0,0 0 0 0 0,0 0 0 0 0,0 0 0 0 0,0 0 1 0 0,0 0-1 0 0,0 0 0 0 0,-1 0 0 0 0,-40 32 33 0 0,34-28-24 0 0,0 0 0 0 0,0 1 0 0 0,0-1 0 0 0,1 2 0 0 0,0-1 1 0 0,1 1-1 0 0,-1 0 0 0 0,1 1 0 0 0,1-1 0 0 0,-1 1 1 0 0,1 0-1 0 0,-3 7-9 0 0,7-13 1 0 0,1 0 1 0 0,-1 0 0 0 0,1-1-1 0 0,0 1 1 0 0,0 0-1 0 0,-1 0 1 0 0,1 0-1 0 0,0-1 1 0 0,0 1 0 0 0,1 0-1 0 0,-1 0 1 0 0,0 0-1 0 0,0 0 1 0 0,1-1 0 0 0,-1 1-1 0 0,1 0 1 0 0,0-1-1 0 0,0 1 1 0 0,-1 0-1 0 0,1-1 1 0 0,0 1 0 0 0,0-1-2 0 0,2 2 2 0 0,0 0 1 0 0,0 0-1 0 0,0 0 1 0 0,0 0 0 0 0,0-1-1 0 0,0 0 1 0 0,1 0-1 0 0,-1 0 1 0 0,1 0 0 0 0,0 0-3 0 0,11 4 3 0 0,1 0 0 0 0,-1-1 1 0 0,1-1-1 0 0,8 1-3 0 0,-24-5 0 0 0,39 7-335 0 0,0-2 0 0 0,0-1 1 0 0,33-2 334 0 0,-48-2-2460 0 0,0-2 1 0 0,23-5 2459 0 0,-30 3-2836 0 0,0 0-1 0 0,0-1 0 0 0,-1-1 1 0 0,5-3 2836 0 0,-3 1-1659 0 0</inkml:trace>
  <inkml:trace contextRef="#ctx0" brushRef="#br0" timeOffset="668.121">2024 1054 1516 0 0,'-17'44'1992'0'0,"-1"-4"129"0"0,-6 0 71 0 0,-1-3-1012 0 0,1 1-640 0 0,-1 2-288 0 0,4-4-140 0 0,0-5-56 0 0,5-2-36 0 0,4-1-16 0 0,3-5-24 0 0,2 0-92 0 0,4-4-344 0 0,6-2-656 0 0,4-9-608 0 0,2-4-269 0 0,5-6-31 0 0,5-6 284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5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0 139 180 0 0,'0'1'478'0'0,"0"-1"1"0"0,0 1-1 0 0,0 0 1 0 0,0 0-1 0 0,0 0 1 0 0,0-1-1 0 0,1 1 1 0 0,-1 0-1 0 0,0 0 0 0 0,0-1 1 0 0,1 1-1 0 0,-1 0 1 0 0,0-1-1 0 0,1 1 1 0 0,-1 0-1 0 0,1-1 1 0 0,-1 1-1 0 0,0-1 0 0 0,1 1 1 0 0,0 0-1 0 0,-1-1 1 0 0,1 1-1 0 0,-1-1-478 0 0,19 3 6432 0 0,28-17-2218 0 0,-31 9-4518 0 0,99-25 768 0 0,108-11-464 0 0,-77 19-4323 0 0,-76 12-223 0 0,56-15-5922 0 0,-86 14 8283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6.7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1 1088 0 0,'43'0'8535'0'0,"28"-1"-1217"0"0,1 4-4808 0 0,-51-1-2364 0 0,-1 1 0 0 0,1 0 0 0 0,-1 1 0 0 0,0 2 0 0 0,15 5-146 0 0,-34-11 0 0 0,0 1 0 0 0,0-1-1 0 0,-1 0 1 0 0,1 0 0 0 0,0 1 0 0 0,0-1 0 0 0,-1 0-1 0 0,1 1 1 0 0,0-1 0 0 0,-1 1 0 0 0,1-1-1 0 0,-1 1 1 0 0,1-1 0 0 0,0 1 0 0 0,-1-1-1 0 0,1 1 1 0 0,-1 0 0 0 0,1-1 0 0 0,-1 1-1 0 0,0 0 1 0 0,1-1 0 0 0,-1 1 0 0 0,0 0 0 0 0,1 0-1 0 0,-1-1 1 0 0,0 1 0 0 0,0 0 0 0 0,0 0-1 0 0,0-1 1 0 0,0 1 0 0 0,0 0 0 0 0,0 0-1 0 0,0 0 1 0 0,0 1 1 0 0,-1 0-1 0 0,0 0 1 0 0,0 0-1 0 0,0 0 1 0 0,0 0-1 0 0,0 0 1 0 0,-1 0-1 0 0,1 0 1 0 0,-1-1-1 0 0,1 1 1 0 0,-1-1-1 0 0,-1 2 0 0 0,-8 7 11 0 0,-2-1 1 0 0,1 0-1 0 0,-8 3-11 0 0,17-11 2 0 0,-88 47 86 0 0,68-38 23 0 0,-1 2-1 0 0,2 0 0 0 0,0 1 1 0 0,0 2-1 0 0,1 0 1 0 0,1 1-1 0 0,-13 13-110 0 0,31-27 2 0 0,1 0 1 0 0,-1 0-1 0 0,0 0 1 0 0,1 0-1 0 0,-1 0 1 0 0,1 0-1 0 0,0 0 1 0 0,0 0-1 0 0,-1 1 0 0 0,1-1 1 0 0,1 0-1 0 0,-1 1 1 0 0,0-1-1 0 0,1 1 1 0 0,-1-1-1 0 0,1 0 1 0 0,0 1-1 0 0,-1 0 1 0 0,1-1-1 0 0,1 1 0 0 0,-1-1 1 0 0,0 1-1 0 0,1-1 1 0 0,-1 0-1 0 0,1 1 1 0 0,0 1-3 0 0,1-1 1 0 0,0 0 0 0 0,0 0 0 0 0,1 0 0 0 0,-1 0 1 0 0,0 0-1 0 0,1-1 0 0 0,0 1 0 0 0,0-1 0 0 0,0 0 1 0 0,0 0-1 0 0,0 0 0 0 0,0 0 0 0 0,0-1 0 0 0,1 1 1 0 0,-1-1-1 0 0,1 0 0 0 0,-1 0 0 0 0,2 1-1 0 0,24 5 17 0 0,1-2 0 0 0,-1 0 0 0 0,1-2-1 0 0,13-1-16 0 0,121-3-2049 0 0,-153 1 1674 0 0,-1-1-386 0 0,26-1-2794 0 0,-35 2 3072 0 0,1 0-1 0 0,0 0 1 0 0,-1 0 0 0 0,1-1 0 0 0,-1 1 0 0 0,1-1 0 0 0,0 1 0 0 0,-1-1 0 0 0,1 0 0 0 0,-1 0 0 0 0,0 1 0 0 0,1-1 0 0 0,-1 0 0 0 0,0 0 0 0 0,1 0 0 0 0,-1-1 0 0 0,0 1 483 0 0,1-7-3050 0 0,-5-1 624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57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228 0 412 0 0,'2'3'725'0'0,"0"-1"0"0"0,-1 1-1 0 0,0 0 1 0 0,1 0 0 0 0,-1 0 0 0 0,0-1 0 0 0,-1 1-1 0 0,1 0 1 0 0,0 0 0 0 0,-1 0 0 0 0,0 1 0 0 0,0-1-1 0 0,0 0 1 0 0,0 0 0 0 0,0 0 0 0 0,0 0 0 0 0,-1 0-1 0 0,0 1-724 0 0,-2 9 1496 0 0,-1 0-1 0 0,0 0 0 0 0,-5 9-1495 0 0,-2 3 372 0 0,-9 35 796 0 0,-58 163 1161 0 0,-3 55-2329 0 0,78-265 25 0 0,0 0 115 0 0,0-1 1 0 0,-1 1-1 0 0,0-1 0 0 0,-6 11-140 0 0,24-46 49 0 0,0 0-1 0 0,2 1 0 0 0,1 0 1 0 0,0 2-1 0 0,2 0 1 0 0,10-8-49 0 0,-18 18-78 0 0,0 0 1 0 0,0 2 0 0 0,1-1 0 0 0,0 1 0 0 0,1 1 0 0 0,0 0 0 0 0,0 1-1 0 0,0 1 1 0 0,1 0 0 0 0,0 0 0 0 0,0 1 0 0 0,0 1 0 0 0,6 0 77 0 0,-17 2-69 0 0,0 1 1 0 0,0 0 0 0 0,-1 0 0 0 0,1 0-1 0 0,0 0 1 0 0,0 0 0 0 0,-1 1 0 0 0,1-1-1 0 0,0 1 1 0 0,-1 0 0 0 0,1-1-1 0 0,-1 1 1 0 0,1 0 0 0 0,-1 1 0 0 0,1-1-1 0 0,-1 0 1 0 0,1 1 0 0 0,-1 0 0 0 0,0-1-1 0 0,0 1 1 0 0,0 0 0 0 0,0 0 0 0 0,0 0-1 0 0,0 0 1 0 0,0 1 68 0 0,0 1-271 0 0,0 1 1 0 0,0-1-1 0 0,0 1 1 0 0,-1-1-1 0 0,0 1 1 0 0,0 0-1 0 0,0 0 1 0 0,0 0-1 0 0,-1-1 0 0 0,1 1 1 0 0,-1 0-1 0 0,0 0 1 0 0,-1 0-1 0 0,0 1 271 0 0,-5 29-2317 0 0,-3 28-731 0 0,9-59 2723 0 0,0-1-1 0 0,0 0 1 0 0,0 0 0 0 0,1 0 0 0 0,-1 0 0 0 0,1 1-1 0 0,-1-1 1 0 0,1 0 0 0 0,0 0 0 0 0,0 0 0 0 0,1 0-1 0 0,-1-1 1 0 0,1 1 0 0 0,-1 0 0 0 0,1 0 0 0 0,0-1-1 0 0,0 1 326 0 0,-1-2-222 0 0,1 0-1 0 0,-1 0 0 0 0,0-1 1 0 0,0 1-1 0 0,0 0 0 0 0,1-1 1 0 0,-1 1-1 0 0,0 0 0 0 0,1-1 1 0 0,-1 0-1 0 0,0 1 0 0 0,1-1 1 0 0,-1 0-1 0 0,0 0 0 0 0,1 0 0 0 0,0 0 223 0 0,12-1-1411 0 0</inkml:trace>
  <inkml:trace contextRef="#ctx0" brushRef="#br0" timeOffset="403.811">678 545 20 0 0,'11'-9'1588'0'0,"4"-10"4436"0"0,-15 19-5759 0 0,0-1-1 0 0,0 0 1 0 0,1 1 0 0 0,-1-1 0 0 0,0 1 0 0 0,0-1 0 0 0,0 1 0 0 0,1-1 0 0 0,-1 0 0 0 0,0 1 0 0 0,0-1 0 0 0,0 0 0 0 0,0 1 0 0 0,0-1 0 0 0,0 1 0 0 0,-1-1-1 0 0,1 0 1 0 0,0 1 0 0 0,0-1 0 0 0,0 1 0 0 0,0-1 0 0 0,-1 0-265 0 0,0 0 202 0 0,1 1-1 0 0,-1-1 1 0 0,0 0-1 0 0,0 1 1 0 0,0-1-1 0 0,0 1 1 0 0,0-1-1 0 0,1 1 0 0 0,-1-1 1 0 0,0 1-1 0 0,0-1 1 0 0,0 1-1 0 0,0 0 1 0 0,0 0-1 0 0,0-1 1 0 0,-1 1-1 0 0,1 0 1 0 0,0 0-202 0 0,-5 0 199 0 0,1 1 0 0 0,0-1 0 0 0,0 1 1 0 0,0 0-1 0 0,-1 0 0 0 0,1 0 0 0 0,0 1 0 0 0,1 0 1 0 0,-1 0-1 0 0,0 0 0 0 0,0 1 0 0 0,1-1 0 0 0,0 1 0 0 0,-1 0 1 0 0,1 0-1 0 0,0 1 0 0 0,0-1 0 0 0,1 1 0 0 0,-1 0 0 0 0,1 0 1 0 0,-3 4-200 0 0,2-4-1 0 0,1 1 0 0 0,-1 0 1 0 0,1 1-1 0 0,0-1 0 0 0,0 1 1 0 0,1-1-1 0 0,0 1 0 0 0,0 0 1 0 0,0 0-1 0 0,1-1 0 0 0,-1 1 1 0 0,1 1-1 0 0,1-1 1 0 0,-1 0-1 0 0,1 0 0 0 0,0 0 1 0 0,1 0-1 0 0,0 3 1 0 0,-1-7-2 0 0,1 0 0 0 0,-1 0 0 0 0,1 0 0 0 0,-1 0 1 0 0,1 0-1 0 0,0 0 0 0 0,0 0 0 0 0,0 0 0 0 0,0-1 0 0 0,1 1 0 0 0,-1 0 0 0 0,0-1 0 0 0,1 1 1 0 0,-1-1-1 0 0,1 1 0 0 0,-1-1 0 0 0,1 0 0 0 0,0 1 0 0 0,0-1 0 0 0,-1 0 0 0 0,3 1 2 0 0,-1-1-3 0 0,1-1 0 0 0,-1 1 1 0 0,1 0-1 0 0,-1-1 0 0 0,0 0 0 0 0,1 1 0 0 0,-1-1 0 0 0,1-1 0 0 0,-1 1 0 0 0,1 0 0 0 0,-1-1 1 0 0,3 0 2 0 0,4-2-179 0 0,0-1 0 0 0,0 0 0 0 0,0 0 0 0 0,0-1 1 0 0,-1 0-1 0 0,1-1 0 0 0,-1 1 0 0 0,0-3 179 0 0,5-3-545 0 0,-1-2 1 0 0,0 0-1 0 0,-2 0 0 0 0,1-1 0 0 0,-2-1 0 0 0,1 0 1 0 0,-2 0-1 0 0,0-1 0 0 0,-1 0 0 0 0,-1 0 1 0 0,3-11 544 0 0,-11 57 1947 0 0,-8 28-1522 0 0,1-32-448 0 0,5-18-26 0 0,0 0 0 0 0,1 0 1 0 0,0 0-1 0 0,0 1 0 0 0,1-1 0 0 0,0 1 1 0 0,0-1-1 0 0,1 1 0 0 0,0-1 1 0 0,0 1-1 0 0,1-1 0 0 0,0 1 1 0 0,1 1 48 0 0,-1-10-114 0 0,-1 0 1 0 0,0 1 0 0 0,0-1-1 0 0,1 1 1 0 0,-1-1 0 0 0,0 1-1 0 0,1-1 1 0 0,-1 0-1 0 0,0 1 1 0 0,1-1 0 0 0,-1 0-1 0 0,1 1 1 0 0,-1-1 0 0 0,1 0-1 0 0,-1 0 1 0 0,1 1 0 0 0,-1-1-1 0 0,1 0 1 0 0,-1 0-1 0 0,1 0 1 0 0,-1 0 0 0 0,1 1-1 0 0,-1-1 1 0 0,1 0 0 0 0,-1 0-1 0 0,1 0 1 0 0,-1 0 0 0 0,1 0-1 0 0,-1-1 1 0 0,1 1-1 0 0,-1 0 1 0 0,1 0 0 0 0,-1 0-1 0 0,1 0 1 0 0,-1 0 0 0 0,1-1-1 0 0,-1 1 1 0 0,1 0-1 0 0,-1 0 1 0 0,1-1 0 0 0,-1 1-1 0 0,0 0 1 0 0,1-1 0 0 0,-1 1-1 0 0,1-1 114 0 0,21-17-4418 0 0,-6-1 1951 0 0,2-3 309 0 0</inkml:trace>
  <inkml:trace contextRef="#ctx0" brushRef="#br0" timeOffset="925.347">1123 440 580 0 0,'29'-14'4810'0'0,"-29"14"-4465"0"0,1-1 0 0 0,0 1 0 0 0,0 0 0 0 0,0-1 0 0 0,-1 1 0 0 0,1-1-1 0 0,0 1 1 0 0,0-1 0 0 0,-1 0 0 0 0,1 1 0 0 0,-1-1 0 0 0,1 0-1 0 0,0 1 1 0 0,-1-1 0 0 0,1 0 0 0 0,-1 0 0 0 0,0 0 0 0 0,1 1 0 0 0,-1-1-1 0 0,0 0 1 0 0,1 0 0 0 0,-1 0 0 0 0,0 0 0 0 0,0 0 0 0 0,0 0-1 0 0,0 1 1 0 0,0-1 0 0 0,0 0 0 0 0,0 0 0 0 0,0 0 0 0 0,0 0-1 0 0,0-1-343 0 0,-4 4 479 0 0,0 0 0 0 0,1 1 0 0 0,-1-1 0 0 0,1 1 0 0 0,0-1 0 0 0,-1 1 0 0 0,0 2-480 0 0,3-4 126 0 0,-9 8-51 0 0,0 1-1 0 0,0 0 0 0 0,1 1 1 0 0,1 0-1 0 0,0 0 0 0 0,0 1 0 0 0,1 0 1 0 0,1 0-1 0 0,0 1 0 0 0,0-1 0 0 0,2 1 1 0 0,-1 1-1 0 0,2-1 0 0 0,0 1 0 0 0,0-1 1 0 0,0 14-75 0 0,3-25-3 0 0,-1 0 1 0 0,1 1 0 0 0,0-1 0 0 0,0 0-1 0 0,0 0 1 0 0,1 1 0 0 0,-1-1 0 0 0,0 0-1 0 0,1 0 1 0 0,0 0 0 0 0,-1 0 0 0 0,1 1-1 0 0,0-1 1 0 0,0 0 0 0 0,0 0 0 0 0,0 0 0 0 0,0-1-1 0 0,1 1 1 0 0,-1 0 0 0 0,1 0 0 0 0,-1-1-1 0 0,1 1 1 0 0,-1-1 0 0 0,1 1 0 0 0,0-1-1 0 0,0 0 1 0 0,0 0 0 0 0,0 1 0 0 0,0-1-1 0 0,0-1 1 0 0,0 1 0 0 0,0 0 0 0 0,0 0-1 0 0,0-1 1 0 0,0 1 0 0 0,1-1 0 0 0,-1 0-1 0 0,0 0 1 0 0,0 1 0 0 0,2-2 2 0 0,2 1-154 0 0,0-1 0 0 0,0 0 0 0 0,0 0 0 0 0,0-1 0 0 0,0 1 1 0 0,0-2-1 0 0,-1 1 0 0 0,1 0 0 0 0,-1-1 0 0 0,1 0 0 0 0,-1 0 0 0 0,0-1 0 0 0,0 0 0 0 0,1 0 154 0 0,7-10-628 0 0,-1 0 0 0 0,0-1-1 0 0,-1 0 1 0 0,-1 0-1 0 0,0-1 1 0 0,-1-1-1 0 0,-1 0 1 0 0,1-3 628 0 0,7-13 628 0 0,-16 32-514 0 0,1 0 0 0 0,-1 0 0 0 0,1 0 1 0 0,-1-1-1 0 0,1 1 0 0 0,-1 0 0 0 0,1 0 0 0 0,0 0 0 0 0,-1 0 0 0 0,1 0 0 0 0,0 1 0 0 0,0-1 0 0 0,0 0 0 0 0,0 0 0 0 0,0 0 0 0 0,-1 1 0 0 0,2-1 0 0 0,-1 0 0 0 0,0 1 0 0 0,0-1 0 0 0,0 1 0 0 0,0 0 0 0 0,0-1 0 0 0,0 1 0 0 0,0 0 1 0 0,1-1-115 0 0,0 2 260 0 0,0 0 0 0 0,0-1 0 0 0,1 1 0 0 0,-1 0 0 0 0,0 0 0 0 0,0 0 1 0 0,0 1-1 0 0,0-1 0 0 0,0 0 0 0 0,0 1 0 0 0,0 0-260 0 0,13 9-111 0 0,-4-5 125 0 0,1 0 0 0 0,0 0 1 0 0,0-2-1 0 0,0 1 0 0 0,0-2 1 0 0,1 1-1 0 0,-1-2 0 0 0,1 1 1 0 0,0-2-1 0 0,0 0 0 0 0,0 0 1 0 0,0-2-1 0 0,0 1 0 0 0,12-3-14 0 0,2-1-19 0 0,0-2 0 0 0,0 0 0 0 0,-1-2 0 0 0,0-1 0 0 0,0-1 0 0 0,13-8 19 0 0,-34 16-1 0 0,0-1 1 0 0,-1 0-1 0 0,0 0 0 0 0,1 0 0 0 0,-1 0 1 0 0,0-1-1 0 0,0 1 0 0 0,-1-1 0 0 0,1 0 1 0 0,0-2 0 0 0,-3 5-1 0 0,-1 0 1 0 0,1 0 0 0 0,-1 0 0 0 0,1 1 0 0 0,-1-1 0 0 0,1 0 0 0 0,-1 0 0 0 0,0 0 0 0 0,1 0 0 0 0,-1 0 0 0 0,0 0 0 0 0,0 0 0 0 0,0 0 0 0 0,0 0 0 0 0,0 0 0 0 0,0 0-1 0 0,0 0 1 0 0,0 0 0 0 0,-1 0 0 0 0,1 0 0 0 0,0-1 0 0 0,-1 0 0 0 0,0 1 0 0 0,0 0 0 0 0,-1-1 0 0 0,1 1 0 0 0,0 0 0 0 0,0 0 0 0 0,0 0 0 0 0,-1 0 0 0 0,1 0 0 0 0,-1 0 0 0 0,1 0 0 0 0,-1 0 0 0 0,1 1 0 0 0,-1-1 0 0 0,1 1 0 0 0,-1-1 0 0 0,0 1 0 0 0,0-1 0 0 0,-10-2 54 0 0,-1 1 0 0 0,-1 0-1 0 0,1 1 1 0 0,0 0 0 0 0,0 1 0 0 0,-1 1 0 0 0,1 0 0 0 0,-13 2-54 0 0,-7 4 303 0 0,0 1 0 0 0,-29 11-303 0 0,38-11 271 0 0,0 2 0 0 0,1 0 0 0 0,1 1 0 0 0,-20 15-271 0 0,34-22 39 0 0,1 1 0 0 0,0 0 0 0 0,0 1 0 0 0,0 0 1 0 0,1 0-1 0 0,0 0 0 0 0,0 1 0 0 0,1-1 0 0 0,0 2 0 0 0,0-1 1 0 0,1 0-1 0 0,-1 1 0 0 0,2 0 0 0 0,-1 0 0 0 0,-2 8-39 0 0,6-13 1 0 0,-1 1 0 0 0,0 0 1 0 0,1-1-1 0 0,0 1 0 0 0,-1-1 0 0 0,2 1 0 0 0,-1 0 0 0 0,0-1 1 0 0,1 1-1 0 0,-1-1 0 0 0,1 1 0 0 0,0-1 0 0 0,0 1 0 0 0,1-1 1 0 0,-1 1-1 0 0,1-1 0 0 0,-1 0 0 0 0,2 1-1 0 0,0 0 1 0 0,0 0-1 0 0,1 1 1 0 0,0-1 0 0 0,0-1-1 0 0,0 1 1 0 0,1-1 0 0 0,-1 1-1 0 0,1-1 1 0 0,0 0 0 0 0,0-1-1 0 0,1 1 0 0 0,10 4-45 0 0,0-1 0 0 0,1-1 0 0 0,-1-1 0 0 0,1 0 0 0 0,0-1 0 0 0,1-1 0 0 0,2 0 45 0 0,106 2-3236 0 0,-96-5 54 0 0,-1-1 0 0 0,1-2 0 0 0,-1-1 0 0 0,0-1-1 0 0,11-5 3183 0 0,-9 1-2472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5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1049 919 84 0 0,'0'0'120'0'0,"0"0"1"0"0,0 0-1 0 0,-1 0 1 0 0,1 0-1 0 0,0 0 1 0 0,0 0-1 0 0,0 0 0 0 0,0 0 1 0 0,0 0-1 0 0,0 0 1 0 0,0 0-1 0 0,-1 0 1 0 0,1 1-1 0 0,0-1 1 0 0,0 0-1 0 0,0 0 0 0 0,0 0 1 0 0,0 0-1 0 0,0 0 1 0 0,0 0-1 0 0,-1 0 1 0 0,1 0-1 0 0,0 0 0 0 0,0 0 1 0 0,0 0-1 0 0,0 0 1 0 0,0-1-1 0 0,0 1 1 0 0,-1 0-1 0 0,1 0 0 0 0,0 0 1 0 0,0 0-1 0 0,0 0 1 0 0,0 0-1 0 0,0 0 1 0 0,0 0-1 0 0,0 0 0 0 0,0 0 1 0 0,-1 0-1 0 0,1 0 1 0 0,0-1-1 0 0,0 1 1 0 0,0 0-1 0 0,0 0 1 0 0,0 0-1 0 0,0 0 0 0 0,0 0 1 0 0,0 0-1 0 0,0 0 1 0 0,0-1-1 0 0,0 1 1 0 0,0 0-1 0 0,0 0-120 0 0,-7-13 4480 0 0,-2-15 135 0 0,7 9-3373 0 0,1 0-1 0 0,0 0 1 0 0,2-6-1242 0 0,0 5 362 0 0,-1 0 0 0 0,-1 1 1 0 0,-1-3-363 0 0,-2 0 10 0 0,0 1 1 0 0,-2 0-1 0 0,0 0 0 0 0,-2 0 0 0 0,0 1 1 0 0,-1 0-1 0 0,-1 0 0 0 0,-1 1 1 0 0,-1 0-1 0 0,-1 1 0 0 0,0 1 1 0 0,-1 0-1 0 0,-1 1 0 0 0,0 0 1 0 0,-1 1-1 0 0,-1 1 0 0 0,-3-1-10 0 0,-1 0 9 0 0,0 1-1 0 0,-1 1 0 0 0,-1 2 1 0 0,0 0-1 0 0,-1 1 0 0 0,0 1 1 0 0,0 1-1 0 0,0 2 0 0 0,-1 0 1 0 0,0 2-1 0 0,-1 0 0 0 0,1 2 1 0 0,0 1-1 0 0,-17 1-8 0 0,11 3 44 0 0,0 0 0 0 0,1 2 0 0 0,0 1 0 0 0,0 1 0 0 0,0 2 0 0 0,-13 6-44 0 0,24-7 27 0 0,1 0-1 0 0,0 1 0 0 0,1 1 1 0 0,0 0-1 0 0,0 1 0 0 0,1 1 1 0 0,0 1-1 0 0,1 0 1 0 0,1 1-1 0 0,-6 7-26 0 0,16-16 22 0 0,1-1 0 0 0,-1 1 0 0 0,1 0-1 0 0,0 0 1 0 0,0 1 0 0 0,0-1 0 0 0,1 0 0 0 0,0 1 0 0 0,0 0-1 0 0,0-1 1 0 0,1 1 0 0 0,-1 0 0 0 0,2 0 0 0 0,-1 0 0 0 0,0 0 0 0 0,1 0-1 0 0,1 5-21 0 0,0-6 24 0 0,0 0 0 0 0,0 0 0 0 0,1 0-1 0 0,0 0 1 0 0,0 0 0 0 0,0-1-1 0 0,1 1 1 0 0,-1 0 0 0 0,1-1-1 0 0,0 0 1 0 0,1 0 0 0 0,-1 0-1 0 0,1 0 1 0 0,-1 0 0 0 0,1-1 0 0 0,1 1-1 0 0,-1-1 1 0 0,0 0 0 0 0,1 0-1 0 0,1 0-23 0 0,12 6 23 0 0,0 0 0 0 0,1-2 0 0 0,-1 0 0 0 0,1-1 0 0 0,1-1 0 0 0,-1-1 0 0 0,1-1 0 0 0,0 0 0 0 0,0-2 0 0 0,19 0-23 0 0,4-3-9 0 0,-1-1 0 0 0,0-2 0 0 0,0-2 0 0 0,28-8 9 0 0,-22 3-12 0 0,0-3 1 0 0,-1-1 0 0 0,-1-3 0 0 0,-1-1 0 0 0,0-3-1 0 0,22-16 12 0 0,-44 24-3 0 0,-2 0-1 0 0,0-1 0 0 0,-1-2 0 0 0,-1 0 1 0 0,-1-1-1 0 0,0 0 0 0 0,-2-2 0 0 0,0 0 1 0 0,-1-1-1 0 0,-1 0 0 0 0,-1-2 0 0 0,-1 1 1 0 0,1-7 3 0 0,4-18-46 0 0,-2-1 0 0 0,-2 0 0 0 0,2-24 46 0 0,-13 61-2314 0 0,-1 14-1485 0 0,-1 24-4974 0 0,0-3 3984 0 0,2-7 2805 0 0</inkml:trace>
  <inkml:trace contextRef="#ctx0" brushRef="#br0" timeOffset="579.227">1704 680 800 0 0,'3'2'811'0'0,"1"1"-1"0"0,0 0 1 0 0,-1 0-1 0 0,1 0 1 0 0,-1 0-1 0 0,0 0 1 0 0,0 1-1 0 0,0 0 1 0 0,-1 0-1 0 0,1 1-810 0 0,2 3 877 0 0,-1 0-1 0 0,-1 0 1 0 0,0 0-1 0 0,0 1 1 0 0,0 2-877 0 0,3 14 1892 0 0,-2 0 1 0 0,-1 0 0 0 0,0 10-1893 0 0,-3 0 468 0 0,-1 1 1 0 0,-2-1-1 0 0,-1 0 1 0 0,-2 0-1 0 0,-1-1 1 0 0,-2 1-1 0 0,-1-2 0 0 0,-1 1 1 0 0,-3-2-1 0 0,0 1 1 0 0,-15 21-469 0 0,23-43 29 0 0,-1 0-1 0 0,0 0 1 0 0,-1-1 0 0 0,-1 1-1 0 0,1-2 1 0 0,-1 0 0 0 0,-1 0-1 0 0,0 0 1 0 0,-10 6-29 0 0,16-12-9 0 0,0-1 0 0 0,0 0 0 0 0,0 0 0 0 0,0 0 0 0 0,0 0 1 0 0,0 0-1 0 0,0-1 0 0 0,0 0 0 0 0,-1 0 0 0 0,1 0 0 0 0,0-1 0 0 0,-1 1 0 0 0,1-1 0 0 0,-1 0 0 0 0,1 0 0 0 0,-1 0 0 0 0,1-1 1 0 0,0 0-1 0 0,-1 0 0 0 0,1 0 0 0 0,0 0 0 0 0,-1-1 0 0 0,1 1 0 0 0,0-1 0 0 0,0 0 0 0 0,0-1 0 0 0,1 1 0 0 0,-1 0 0 0 0,1-1 1 0 0,-2-1 8 0 0,-5-6-346 0 0,0 0 1 0 0,1-1-1 0 0,0 0 1 0 0,1 0-1 0 0,0-1 1 0 0,1 0 0 0 0,0 0-1 0 0,1-1 1 0 0,1 0-1 0 0,0 0 1 0 0,0 0-1 0 0,1-1 1 0 0,1 0 0 0 0,0 1-1 0 0,1-1 1 0 0,1 0-1 0 0,0-14 346 0 0,0-8-1470 0 0,3 0-1 0 0,0 0 0 0 0,3 1 1 0 0,1-1-1 0 0,1 1 1 0 0,7-16 1470 0 0,1 4-315 0 0,2 1 0 0 0,2 1 0 0 0,8-11 315 0 0,39-68 7582 0 0,-60 108-4647 0 0,-3 11-893 0 0,6 13-1950 0 0,-4-5-411 0 0,-1 1 1 0 0,1-1-1 0 0,0 0 1 0 0,1 0-1 0 0,-1-1 1 0 0,0 0-1 0 0,1 0 1 0 0,-1 0-1 0 0,1 0 1 0 0,0-1-1 0 0,0 0 319 0 0,68 7-11864 0 0,-55-7 8208 0 0,-4-1 1784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3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997 1354 452 0 0,'14'12'3951'0'0,"-14"-12"-3837"0"0,0 0 0 0 0,0 0 0 0 0,1 0 0 0 0,-1 0 0 0 0,0 0 0 0 0,0 0 0 0 0,0 0 0 0 0,0 0 0 0 0,1 0 0 0 0,-1 0 0 0 0,0 0 0 0 0,0 0 0 0 0,0 0 0 0 0,1 0 0 0 0,-1 0 0 0 0,0 0 0 0 0,0 0 0 0 0,0 0 0 0 0,1 0 0 0 0,-1 0 0 0 0,0 0 0 0 0,0 0-1 0 0,0 0 1 0 0,0 0 0 0 0,1 0 0 0 0,-1 0 0 0 0,0 0 0 0 0,0-1 0 0 0,0 1 0 0 0,0 0 0 0 0,1 0 0 0 0,-1 0 0 0 0,0 0 0 0 0,0 0 0 0 0,0-1 0 0 0,0 1 0 0 0,0 0 0 0 0,0 0-114 0 0,2-29 6608 0 0,-2 7-6678 0 0,7-56 892 0 0,-3 42-788 0 0,-1 1-1 0 0,-2-1 1 0 0,-1 0-1 0 0,-2 1 0 0 0,-3-10-33 0 0,0 16 20 0 0,-1 0-1 0 0,-1 1 0 0 0,-2 0 0 0 0,-1 0 1 0 0,-1 1-1 0 0,-1 1 0 0 0,-1 0 0 0 0,-12-16-19 0 0,17 30 68 0 0,-1 0-1 0 0,0 0 1 0 0,-1 1-1 0 0,0 0 1 0 0,-1 1-1 0 0,0 0 1 0 0,-1 1-1 0 0,0 0 1 0 0,0 0-1 0 0,-1 2 0 0 0,0-1 1 0 0,-1 2-1 0 0,1 0 1 0 0,-1 0-1 0 0,0 2 1 0 0,-1-1-1 0 0,-11 0-67 0 0,-1 1 114 0 0,0 2-1 0 0,0 0 0 0 0,0 2 1 0 0,0 2-1 0 0,0 0 0 0 0,0 1 1 0 0,1 2-1 0 0,-15 5-113 0 0,3 0 107 0 0,0 2 1 0 0,1 2-1 0 0,1 1 0 0 0,0 2 1 0 0,-18 13-108 0 0,29-15 9 0 0,1 1 1 0 0,0 2 0 0 0,1 0-1 0 0,-8 10-9 0 0,22-20 9 0 0,2 0 0 0 0,-1 0 0 0 0,1 1-1 0 0,0 0 1 0 0,1 0 0 0 0,0 0 0 0 0,1 1 0 0 0,0 0-1 0 0,0 0 1 0 0,1 0 0 0 0,0 1 0 0 0,1 0-1 0 0,0 2-8 0 0,2-10 33 0 0,1 1-1 0 0,-1 0 1 0 0,1 0-1 0 0,0-1 1 0 0,0 1-1 0 0,1 0 0 0 0,-1-1 1 0 0,1 1-1 0 0,0 0 1 0 0,0-1-1 0 0,0 1 0 0 0,0-1 1 0 0,1 1-1 0 0,-1-1 1 0 0,1 0-1 0 0,0 0 1 0 0,0 1-1 0 0,0-1 0 0 0,0 0 1 0 0,1-1-1 0 0,-1 1 1 0 0,1 0-1 0 0,0-1 0 0 0,0 1 1 0 0,0-1-1 0 0,0 0 1 0 0,0 0-1 0 0,0 0 1 0 0,0-1-1 0 0,1 1 0 0 0,2 0-32 0 0,7 3 76 0 0,0-1-1 0 0,0 0 0 0 0,0-1 0 0 0,0 0 1 0 0,1-1-1 0 0,-1-1 0 0 0,1 0 0 0 0,3-1-75 0 0,20-2 34 0 0,0-1 1 0 0,0-2-1 0 0,-1-2 0 0 0,1-1 0 0 0,-1-2 1 0 0,-1-1-1 0 0,12-7-34 0 0,13-7 7 0 0,-2-2 0 0 0,-1-4 1 0 0,43-29-8 0 0,-63 34-7 0 0,-1-1 0 0 0,-1-2 0 0 0,-2-1 0 0 0,0-1 0 0 0,-3-2 0 0 0,18-24 7 0 0,-15 10-12 0 0,-1-1 0 0 0,-3-1 0 0 0,-1-2 0 0 0,19-52 12 0 0,-2-4-14 0 0,29-106 14 0 0,-97 257-1091 0 0,19-32-103 0 0,2 1 0 0 0,0-1 0 0 0,0 0-1 0 0,1 0 1 0 0,1 1 0 0 0,0-1 0 0 0,0 1-1 0 0,1-1 1 0 0,1 0 0 0 0,0 0 0 0 0,1 1-1 0 0,0-1 1 0 0,1-1 0 0 0,2 4 1194 0 0,5 15-2089 0 0</inkml:trace>
  <inkml:trace contextRef="#ctx0" brushRef="#br0" timeOffset="324.334">1967 750 276 0 0,'5'14'2591'0'0,"0"0"0"0"0,-1 0-1 0 0,0 1 1 0 0,-1-1 0 0 0,1 16-2591 0 0,6 26 1019 0 0,9 17 1752 0 0,-4-21-836 0 0,-3 0-1 0 0,1 21-1934 0 0,-11-54 103 0 0,0 0-1 0 0,-2 0 1 0 0,0 0 0 0 0,-1 0-1 0 0,-1 0 1 0 0,-1 0-1 0 0,-1 0 1 0 0,-4 11-103 0 0,2-11 17 0 0,-1 0 0 0 0,-1 0 0 0 0,-1-1 0 0 0,-1 0 0 0 0,0 0 1 0 0,-1-1-1 0 0,-1-1 0 0 0,-2 1-17 0 0,9-10-5 0 0,-1 0 1 0 0,0 0 0 0 0,-1-1 0 0 0,1 0-1 0 0,-1 0 1 0 0,-1 0 0 0 0,1-1 0 0 0,-1 0-1 0 0,0-1 1 0 0,0 1 0 0 0,0-2 0 0 0,-1 1-1 0 0,1-1 1 0 0,-1 0 0 0 0,0-1 0 0 0,0 0-1 0 0,1-1 1 0 0,-9 1 4 0 0,10-3-144 0 0,0 0-1 0 0,1 0 1 0 0,-1 0 0 0 0,1-1-1 0 0,-1 0 1 0 0,1-1 0 0 0,0 0-1 0 0,0 0 1 0 0,0 0 0 0 0,0 0-1 0 0,0-1 1 0 0,1 0 0 0 0,0 0-1 0 0,0-1 1 0 0,0 1 0 0 0,0-1-1 0 0,1 0 1 0 0,-1-1 0 0 0,1 1-1 0 0,-3-6 145 0 0,-5-8-1653 0 0,0-1 0 0 0,1 0 0 0 0,2-1 0 0 0,0 0 0 0 0,-4-14 1653 0 0,5 8-2076 0 0,2-1 1 0 0,0 0 0 0 0,2 0-1 0 0,0-26 2076 0 0,1-2-1768 0 0</inkml:trace>
  <inkml:trace contextRef="#ctx0" brushRef="#br0" timeOffset="574.572">1596 809 276 0 0,'7'-37'2114'0'0,"-3"15"737"0"0,0 0-1 0 0,-2 0 1 0 0,0-5-2851 0 0,-2 27 67 0 0,0-1 0 0 0,0 0 1 0 0,0 1-1 0 0,1-1 0 0 0,-1 0 0 0 0,0 1 0 0 0,1-1 0 0 0,-1 1 0 0 0,0-1 0 0 0,1 1 0 0 0,-1-1 0 0 0,1 0 0 0 0,-1 1 0 0 0,1-1 1 0 0,-1 1-1 0 0,1 0 0 0 0,-1-1 0 0 0,1 1 0 0 0,-1-1 0 0 0,1 1 0 0 0,0 0 0 0 0,-1 0 0 0 0,1-1 0 0 0,-1 1 0 0 0,1 0 0 0 0,0 0 0 0 0,-1 0 1 0 0,1-1-1 0 0,0 1 0 0 0,-1 0 0 0 0,1 0 0 0 0,0 0 0 0 0,0 0 0 0 0,-1 0 0 0 0,1 0 0 0 0,0 1 0 0 0,-1-1 0 0 0,1 0 0 0 0,0 0 0 0 0,-1 0 1 0 0,1 1-1 0 0,0-1-67 0 0,35 11-420 0 0,-30-9 519 0 0,8 2-1371 0 0,0-1-1 0 0,0-1 0 0 0,0 0 0 0 0,0-1 1 0 0,1 0-1 0 0,-1-1 0 0 0,0-1 1 0 0,4 0 1272 0 0,9-1-2110 0 0</inkml:trace>
  <inkml:trace contextRef="#ctx0" brushRef="#br0" timeOffset="1090.632">2395 1174 1872 0 0,'1'0'561'0'0,"1"1"0"0"0,-1-1 0 0 0,0 1 0 0 0,0-1-1 0 0,0 1 1 0 0,0 0 0 0 0,0-1 0 0 0,0 1 0 0 0,0 0 0 0 0,0 0-1 0 0,0 0 1 0 0,-1 0 0 0 0,1 0 0 0 0,0 0 0 0 0,0 0 0 0 0,-1 0 0 0 0,1 1-561 0 0,1 23 1905 0 0,-7 11-292 0 0,-1 0 0 0 0,-2-1 1 0 0,-5 14-1614 0 0,-11 51 258 0 0,19-82-430 0 0,-5 22-1287 0 0,11-31-2994 0 0,8-18-4509 0 0,-2-3 6846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01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10 284 0 0,'0'0'197'0'0,"0"0"0"0"0,1 1 1 0 0,-1-1-1 0 0,1 0 0 0 0,-1 0 0 0 0,0 0 1 0 0,1 0-1 0 0,-1 0 0 0 0,1 0 0 0 0,-1 0 1 0 0,0 0-1 0 0,1 0 0 0 0,-1 0 0 0 0,0 0 0 0 0,1 0 1 0 0,-1 0-1 0 0,1 0 0 0 0,-1 0 0 0 0,0 0 1 0 0,1 0-1 0 0,-1-1 0 0 0,0 1 0 0 0,1 0 1 0 0,-1 0-1 0 0,0 0 0 0 0,1-1 0 0 0,-1 1 0 0 0,0 0 1 0 0,1 0-1 0 0,-1-1 0 0 0,0 1 0 0 0,0 0 1 0 0,1-1-1 0 0,-1 1 0 0 0,0 0 0 0 0,0-1 0 0 0,1 1-197 0 0,-13-6 5843 0 0,-3 7-2464 0 0,15 0-3393 0 0,0-1-1 0 0,-1 1 1 0 0,1-1 0 0 0,0 1-1 0 0,0-1 1 0 0,0 1 0 0 0,-1-1 0 0 0,1 1-1 0 0,0 0 1 0 0,0-1 0 0 0,0 1 0 0 0,0-1-1 0 0,0 1 1 0 0,0-1 0 0 0,0 1-1 0 0,0 0 1 0 0,0-1 0 0 0,0 1 0 0 0,1-1-1 0 0,-1 1 1 0 0,0-1 0 0 0,0 1 0 0 0,0-1-1 0 0,1 1 1 0 0,-1-1 0 0 0,0 1 0 0 0,1-1-1 0 0,-1 1 1 0 0,0-1 0 0 0,1 1-1 0 0,-1-1 1 0 0,1 1 14 0 0,6 9-334 0 0,1 0-1 0 0,0 0 1 0 0,0-1 0 0 0,1 0-1 0 0,8 5 335 0 0,3 2-3211 0 0,0-1-1 0 0,2-1 1 0 0,0 0-1 0 0,2-1 3212 0 0,1-1-1724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04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38 703 920 0 0,'-1'1'608'0'0,"0"1"0"0"0,0-1 0 0 0,0 1 0 0 0,0-1 0 0 0,-1 1 0 0 0,1-1 0 0 0,0 0 0 0 0,-1 0 0 0 0,1 1 0 0 0,-1-1-1 0 0,1 0 1 0 0,-1 0 0 0 0,0 0 0 0 0,-1 0-608 0 0,-12 9 3430 0 0,15-10-2276 0 0,7-8 4804 0 0,15-7-4776 0 0,-13 10-640 0 0,204-152 274 0 0,-61 43-796 0 0,5 7 0 0 0,6 6-20 0 0,-194 120 96 0 0,2 1 0 0 0,0 2 0 0 0,1 1 0 0 0,-7 10-96 0 0,16-15 100 0 0,0 1 1 0 0,1 2-1 0 0,1-1 1 0 0,1 2-1 0 0,1 0 1 0 0,1 1-1 0 0,0 3-100 0 0,11-20 37 0 0,1 0 1 0 0,0 1-1 0 0,0-1 0 0 0,0 0 0 0 0,0 1 1 0 0,1-1-1 0 0,0 1 0 0 0,1-1 0 0 0,0 1 0 0 0,0-1 1 0 0,0 1-1 0 0,0-1 0 0 0,1 1 0 0 0,2 5-37 0 0,-2-9 35 0 0,0 1-1 0 0,0-1 1 0 0,1 1-1 0 0,-1-1 0 0 0,1 0 1 0 0,0 0-1 0 0,0 0 1 0 0,0 0-1 0 0,0 0 0 0 0,1 0 1 0 0,-1-1-1 0 0,1 1 1 0 0,0-1-1 0 0,0 1 0 0 0,0-1 1 0 0,0 0-1 0 0,0 0 1 0 0,0 0-1 0 0,0-1 0 0 0,1 1 1 0 0,-1-1-1 0 0,1 0 1 0 0,-1 0-1 0 0,1 0 1 0 0,-1 0-1 0 0,1-1 0 0 0,0 1-34 0 0,13 0 75 0 0,-1 0 0 0 0,1-2 0 0 0,0 1 0 0 0,0-2 0 0 0,-1 0 0 0 0,1-1-1 0 0,-1-1 1 0 0,4-2-75 0 0,19-6 44 0 0,0-2-1 0 0,29-16-43 0 0,-9 0 12 0 0,-1-2 0 0 0,-2-3 0 0 0,-2-3-1 0 0,17-16-11 0 0,5-10-170 0 0,-3-4 0 0 0,33-41 170 0 0,-96 99-115 0 0,-3 3-141 0 0,0 0 1 0 0,0-1 0 0 0,-1 0-1 0 0,0 0 1 0 0,0 0 0 0 0,-1 0-1 0 0,0-1 1 0 0,-1 0-1 0 0,4-8 256 0 0,-8 15-359 0 0,0 1-1 0 0,0 0 1 0 0,0-1-1 0 0,0 1 0 0 0,0-1 1 0 0,0 1-1 0 0,0-1 1 0 0,0 1-1 0 0,-1-1 0 0 0,1 1 1 0 0,0-1-1 0 0,-1 1 1 0 0,1 0-1 0 0,-1-1 1 0 0,0 1-1 0 0,1 0 0 0 0,-1-1 1 0 0,0 1-1 0 0,0 0 1 0 0,0 0-1 0 0,0 0 0 0 0,0 0 1 0 0,0 0-1 0 0,-1-1 360 0 0,-34-20-8994 0 0,18 12 5353 0 0,2 0 1881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03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4 436 0 0,'19'-1'7458'0'0,"-16"-1"-2052"0"0,-13 2-2493 0 0,-20 5-1819 0 0,-1 2 1 0 0,1 1 0 0 0,1 2-1 0 0,0 1 1 0 0,-9 4-1095 0 0,1 0 569 0 0,14-6-400 0 0,1 0-1 0 0,0 2 0 0 0,0 0 1 0 0,1 2-1 0 0,1 0 0 0 0,0 1 0 0 0,-3 4-168 0 0,20-15 7 0 0,0-1-1 0 0,1 1 0 0 0,-1-1 0 0 0,1 1 0 0 0,0 0 0 0 0,0-1 1 0 0,0 1-1 0 0,0 0 0 0 0,0 1 0 0 0,1-1 0 0 0,-1 0 0 0 0,1 0 1 0 0,0 1-1 0 0,0-1 0 0 0,0 0 0 0 0,1 1 0 0 0,-1-1 0 0 0,1 1 1 0 0,0 0-1 0 0,-1-1 0 0 0,2 1 0 0 0,-1-1 0 0 0,0 1 0 0 0,1-1 0 0 0,0 1 1 0 0,-1-1-1 0 0,1 0 0 0 0,1 1 0 0 0,-1-1 0 0 0,0 0 0 0 0,1 0 1 0 0,0 1-1 0 0,-1-1 0 0 0,1-1 0 0 0,2 3-6 0 0,5 6 4 0 0,0-1 1 0 0,1 0-1 0 0,0 0 0 0 0,1-1 1 0 0,0 0-1 0 0,0-1 0 0 0,1-1 0 0 0,6 4-4 0 0,19 9-133 0 0,1-2-1 0 0,0-2 0 0 0,2-1 0 0 0,23 4 134 0 0,52 9-2750 0 0,-1-9-5034 0 0,-108-19 7006 0 0,-2 1 3 0 0,0 0 0 0 0,1 0 0 0 0,-1-1 0 0 0,0 0 0 0 0,1 0 0 0 0,-1 0 0 0 0,1 0 0 0 0,-1-1 0 0 0,0 1 0 0 0,1-1 0 0 0,-1 0 0 0 0,2-1 775 0 0,-1-3-2116 0 0</inkml:trace>
  <inkml:trace contextRef="#ctx0" brushRef="#br0" timeOffset="248.172">85 470 2364 0 0,'-19'7'1791'0'0,"6"-2"1723"0"0,-1 0 1 0 0,1 1-1 0 0,-9 5-3514 0 0,22-11 44 0 0,0 0 0 0 0,0 0 0 0 0,0 0 0 0 0,-1 0 0 0 0,1 0 0 0 0,0 1 0 0 0,0-1 0 0 0,0 0 0 0 0,-1 0 1 0 0,1 0-1 0 0,0 0 0 0 0,0 1 0 0 0,0-1 0 0 0,0 0 0 0 0,-1 0 0 0 0,1 0 0 0 0,0 1 0 0 0,0-1 0 0 0,0 0 0 0 0,0 0 0 0 0,0 0 0 0 0,0 1 0 0 0,0-1 0 0 0,0 0 0 0 0,0 0 0 0 0,0 1 0 0 0,0-1 0 0 0,0 0 0 0 0,0 0 0 0 0,0 1 1 0 0,0-1-1 0 0,0 0 0 0 0,0 0 0 0 0,0 0 0 0 0,0 1 0 0 0,0-1 0 0 0,0 0 0 0 0,0 0 0 0 0,0 1 0 0 0,0-1 0 0 0,0 0 0 0 0,1 0 0 0 0,-1 0 0 0 0,0 1 0 0 0,0-1 0 0 0,0 0 0 0 0,0 0 0 0 0,1 0-44 0 0,14 9 633 0 0,21 2-286 0 0,45 0-390 0 0,1-3 1 0 0,-1-4 0 0 0,9-3 42 0 0,-42 0-1204 0 0,48-3-6164 0 0,-1-3 0 0 0,15-7 7368 0 0,-49 4-1677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02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421 235 48 0 0,'9'-1'688'0'0,"0"0"1"0"0,0 1-1 0 0,0 0 1 0 0,0 0-1 0 0,0 1 0 0 0,0 0 1 0 0,0 0-1 0 0,0 1 1 0 0,0 0-1 0 0,0 1 0 0 0,-1 0 1 0 0,1 0-1 0 0,-1 1 1 0 0,0 0-1 0 0,0 1 0 0 0,0 0 1 0 0,0 0-1 0 0,-1 0 1 0 0,0 1-1 0 0,0 0 0 0 0,-1 1 1 0 0,1 0-689 0 0,5 5 612 0 0,-1 0 1 0 0,0 1 0 0 0,-1 1-1 0 0,-1 0 1 0 0,0 0-1 0 0,-1 0 1 0 0,0 1 0 0 0,-1 1-1 0 0,-1-1 1 0 0,0 1-1 0 0,1 11-612 0 0,-2-2 171 0 0,-2 0-1 0 0,-1 0 0 0 0,-1 0 0 0 0,-1 0 0 0 0,-1 0 0 0 0,-1 0 1 0 0,-2 0-1 0 0,0 0 0 0 0,-1 0 0 0 0,-2-1 0 0 0,-1 0 0 0 0,0-1 1 0 0,-2 0-1 0 0,-3 6-170 0 0,-2-1 17 0 0,-1 0 1 0 0,-1-1-1 0 0,-1-1 1 0 0,-1-1-1 0 0,-1 0 1 0 0,-1-2-1 0 0,-2 0 1 0 0,0-2-1 0 0,-1 0 1 0 0,-1-2-1 0 0,-4 2-17 0 0,16-13 8 0 0,-1 0-1 0 0,0-1 1 0 0,0 0-1 0 0,0-1 1 0 0,-1-1-1 0 0,1 0 1 0 0,-1-1-1 0 0,-1-1 1 0 0,1 0-1 0 0,0-1 1 0 0,-1 0-1 0 0,1-2 1 0 0,-7 0-8 0 0,14 0-69 0 0,0-1 0 0 0,0 0 0 0 0,0 0 0 0 0,0-1 0 0 0,1 0 1 0 0,-1-1-1 0 0,0 0 0 0 0,1 0 0 0 0,0 0 0 0 0,0-1 0 0 0,0 0 0 0 0,0 0 0 0 0,0-1 0 0 0,1 0 1 0 0,0 0-1 0 0,0-1 0 0 0,0 1 0 0 0,1-1 0 0 0,0-1 0 0 0,0 1 0 0 0,0-1 0 0 0,1 0 0 0 0,0 0 1 0 0,1 0-1 0 0,-1 0 0 0 0,0-4 69 0 0,-4-12-1629 0 0,1-1 0 0 0,1 0 0 0 0,2 0-1 0 0,0 0 1 0 0,1-1 0 0 0,2 1 0 0 0,1-20 1629 0 0,3-21-4693 0 0,3 1 1 0 0,7-23 4692 0 0,3 1-1848 0 0</inkml:trace>
  <inkml:trace contextRef="#ctx0" brushRef="#br0" timeOffset="264.49">297 13 96 0 0,'1'0'589'0'0,"0"0"-1"0"0,-1 0 1 0 0,1 0-1 0 0,0 0 1 0 0,-1 0 0 0 0,1 0-1 0 0,0 0 1 0 0,0-1-1 0 0,-1 1 1 0 0,1 0 0 0 0,0 0-1 0 0,-1-1 1 0 0,1 1-1 0 0,-1 0 1 0 0,1-1 0 0 0,0 1-1 0 0,-1-1 1 0 0,1 1-1 0 0,-1-1 1 0 0,1 1 0 0 0,-1-1-1 0 0,1 1 1 0 0,-1-1-1 0 0,1 1 1 0 0,-1-1 0 0 0,0 0-589 0 0,5-3 5937 0 0,8 11-6513 0 0,29 32-4825 0 0,-29-26 1350 0 0,1 0 0 0 0,0-1 1 0 0,2 1 4050 0 0,5-1-2484 0 0</inkml:trace>
  <inkml:trace contextRef="#ctx0" brushRef="#br0" timeOffset="606.796">973 910 2088 0 0,'0'-2'531'0'0,"0"1"-1"0"0,0-1 0 0 0,1 0 1 0 0,-1 0-1 0 0,0 0 1 0 0,1 0-1 0 0,0 0 0 0 0,-1 0 1 0 0,1 0-1 0 0,0 1 1 0 0,0-1-1 0 0,0 0 1 0 0,0 1-1 0 0,0-1 0 0 0,0 0 1 0 0,1 1-1 0 0,-1 0 1 0 0,0-1-1 0 0,1 1 0 0 0,-1-1-530 0 0,3 0 339 0 0,1-1-1 0 0,-1 0 1 0 0,0 1-1 0 0,0 0 0 0 0,1 0 1 0 0,0 0-1 0 0,-1 1 0 0 0,4-1-338 0 0,11-2 142 0 0,0 1 0 0 0,1 1-1 0 0,18 0-141 0 0,-33 2 550 0 0,36-1-43 0 0,-1 2-1 0 0,15 3-506 0 0,-37-2 19 0 0,0 0 0 0 0,-1 2 0 0 0,1 0 1 0 0,-1 1-1 0 0,0 1 0 0 0,9 5-19 0 0,-24-11 0 0 0,-1 1 1 0 0,0-1-1 0 0,1 1 1 0 0,-1 0-1 0 0,1-1 1 0 0,-1 1 0 0 0,0 0-1 0 0,0 0 1 0 0,0 0-1 0 0,1 0 1 0 0,-1 0-1 0 0,0 0 1 0 0,0 0-1 0 0,0 0 1 0 0,-1 1 0 0 0,1-1-1 0 0,0 0 1 0 0,0 1-1 0 0,-1-1 1 0 0,1 0-1 0 0,-1 1 1 0 0,1-1-1 0 0,-1 1 1 0 0,1-1 0 0 0,-1 2-1 0 0,0-1 1 0 0,-1 0 0 0 0,1 0 0 0 0,-1 0 0 0 0,1 0 0 0 0,-1 0 0 0 0,0 0 0 0 0,0 0 0 0 0,0 0 0 0 0,0 0 0 0 0,0 0 0 0 0,-1 0 0 0 0,1-1 0 0 0,0 1 0 0 0,-1-1 0 0 0,1 1 0 0 0,-1 0-1 0 0,-9 6 7 0 0,1 1-1 0 0,-2-1 1 0 0,1-1-1 0 0,-1 0 1 0 0,-3 1-7 0 0,-94 41 53 0 0,78-37 514 0 0,0 1 0 0 0,0 2 0 0 0,2 1 0 0 0,0 1 0 0 0,-19 16-567 0 0,46-32 24 0 0,0 0-1 0 0,1 0 0 0 0,-1 1 0 0 0,0-1 1 0 0,1 0-1 0 0,0 1 0 0 0,-1-1 1 0 0,1 1-1 0 0,0 0 0 0 0,0-1 1 0 0,0 1-1 0 0,0 0 0 0 0,0 0 1 0 0,0 0-1 0 0,0 0 0 0 0,1-1 1 0 0,-1 1-1 0 0,1 0 0 0 0,-1 0 0 0 0,1 0 1 0 0,0 0-1 0 0,0 2-23 0 0,0-2 15 0 0,1-1 1 0 0,0 1-1 0 0,-1 0 0 0 0,1 0 0 0 0,0 0 0 0 0,0-1 1 0 0,0 1-1 0 0,1 0 0 0 0,-1-1 0 0 0,0 1 1 0 0,0-1-1 0 0,1 0 0 0 0,-1 1 0 0 0,1-1 0 0 0,0 0 1 0 0,-1 0-1 0 0,1 0 0 0 0,1 1-15 0 0,8 3 13 0 0,0 0 1 0 0,0 0-1 0 0,0-1 0 0 0,0-1 0 0 0,1 0 0 0 0,10 2-13 0 0,16 0-18 0 0,-1-1 0 0 0,0-2 0 0 0,27-3 18 0 0,-40 0-1304 0 0,-1-2 1 0 0,20-4 1303 0 0,-29 3-2175 0 0,0 0 1 0 0,0 0 0 0 0,-1-1-1 0 0,12-7 2175 0 0,-20 10-807 0 0,-1-1 0 0 0,1 0 0 0 0,-1 0 0 0 0,0 0 0 0 0,0 0 0 0 0,0-1 0 0 0,-1 1 0 0 0,1-2 807 0 0,9-12-2376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00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1 1060 0 0,'8'18'7173'0'0,"-4"24"-4432"0"0,-2-19-1883 0 0,9 31 1822 0 0,3 0 1 0 0,2-1 0 0 0,15 30-2681 0 0,-11-31 1126 0 0,-3 0 0 0 0,-1 2 0 0 0,2 27-1126 0 0,-15-63 59 0 0,-1 1 1 0 0,-1 0-1 0 0,0 0 1 0 0,-1 0-1 0 0,-2 0 0 0 0,0 0 1 0 0,0 0-1 0 0,-2-1 1 0 0,-1 1-1 0 0,0-1 0 0 0,-1 0 1 0 0,-3 5-60 0 0,-2 0 11 0 0,0-1-1 0 0,-2-1 1 0 0,-1 0 0 0 0,0-1 0 0 0,-1 0-1 0 0,-1-2 1 0 0,-1 1 0 0 0,-1-2 0 0 0,-1 0-1 0 0,0-2 1 0 0,-4 3-11 0 0,11-9-5 0 0,-1-1 1 0 0,1 0-1 0 0,-2 0 0 0 0,1-2 0 0 0,-1 1 0 0 0,0-2 0 0 0,0 0 1 0 0,-1 0-1 0 0,1-2 0 0 0,-1 0 0 0 0,0 0 0 0 0,0-1 0 0 0,0-1 1 0 0,0-1-1 0 0,-1 0 0 0 0,1-1 0 0 0,0 0 0 0 0,-12-4 5 0 0,18 3-19 0 0,1-1 1 0 0,-1 0-1 0 0,1 0 0 0 0,0-1 0 0 0,0 0 0 0 0,0-1 0 0 0,1 1 1 0 0,-1-1-1 0 0,1-1 0 0 0,0 0 0 0 0,1 0 0 0 0,-5-4 19 0 0,3 0-530 0 0,0 0 0 0 0,1 0-1 0 0,0-1 1 0 0,1 0 0 0 0,0 0 0 0 0,1-1-1 0 0,0 0 1 0 0,-1-5 530 0 0,-2-15-2205 0 0,0 0 1 0 0,3 0-1 0 0,0-1 0 0 0,2 0 1 0 0,2 0-1 0 0,1-16 2205 0 0,3-37-3183 0 0,5-5 750 0 0</inkml:trace>
  <inkml:trace contextRef="#ctx0" brushRef="#br0" timeOffset="531.365">998 330 684 0 0,'1'1'341'0'0,"-1"-1"-1"0"0,1 1 1 0 0,-1-1-1 0 0,1 1 1 0 0,0-1-1 0 0,-1 0 1 0 0,1 1 0 0 0,0-1-1 0 0,-1 0 1 0 0,1 1-1 0 0,0-1 1 0 0,-1 0-1 0 0,1 0 1 0 0,0 1 0 0 0,0-1-1 0 0,-1 0 1 0 0,1 0-1 0 0,0 0 1 0 0,0 0-1 0 0,-1 0 1 0 0,1 0 0 0 0,0 0-1 0 0,0-1 1 0 0,-1 1-1 0 0,1 0 1 0 0,0 0-1 0 0,0 0 1 0 0,-1-1-341 0 0,26-12 4282 0 0,0-1-3571 0 0,-20 13-703 0 0,0 1-1 0 0,0-1 0 0 0,1 1 0 0 0,-1 0 1 0 0,0 0-1 0 0,0 1 0 0 0,0 0 1 0 0,0 0-1 0 0,0 0 0 0 0,6 3-7 0 0,-10-3 15 0 0,0-1-1 0 0,0 1 1 0 0,0 0-1 0 0,0 0 1 0 0,0 0-1 0 0,0 1 1 0 0,0-1 0 0 0,-1 0-1 0 0,1 1 1 0 0,0-1-1 0 0,-1 1 1 0 0,1 0-1 0 0,-1-1 1 0 0,1 1-15 0 0,-2 0 48 0 0,1-1 0 0 0,0 0 0 0 0,-1 1 0 0 0,0-1 0 0 0,1 0 0 0 0,-1 1 0 0 0,0-1 0 0 0,0 0 0 0 0,1 1 0 0 0,-1-1 0 0 0,0 0 0 0 0,0 1 0 0 0,-1-1 1 0 0,1 1-1 0 0,0-1 0 0 0,0 0 0 0 0,-1 1 0 0 0,1-1 0 0 0,-1 0 0 0 0,1 1 0 0 0,-1-1 0 0 0,1 0 0 0 0,-1 0 0 0 0,0 1-48 0 0,-8 11 740 0 0,0-1 0 0 0,0 0 0 0 0,-1 0 1 0 0,-1-1-1 0 0,0 0 0 0 0,-3 1-740 0 0,3-3 54 0 0,1 1 1 0 0,0 1-1 0 0,0-1 1 0 0,1 2-1 0 0,1-1 1 0 0,-1 1-1 0 0,1 1-54 0 0,7-10 17 0 0,1-1 0 0 0,-1 1 0 0 0,1-1 0 0 0,-1 0 0 0 0,1 1 0 0 0,0-1 0 0 0,0 1 0 0 0,0-1 0 0 0,0 1 0 0 0,0-1-1 0 0,1 3-16 0 0,5 10-1601 0 0,-6-15 1294 0 0,0 1-1 0 0,1-1 1 0 0,-1 1-1 0 0,0-1 1 0 0,1 1-1 0 0,-1-1 0 0 0,1 0 1 0 0,-1 1-1 0 0,1-1 1 0 0,-1 0-1 0 0,1 1 0 0 0,-1-1 1 0 0,1 0-1 0 0,-1 0 1 0 0,1 0-1 0 0,0 1 1 0 0,-1-1-1 0 0,1 0 0 0 0,-1 0 1 0 0,1 0-1 0 0,0 0 308 0 0,2-2-5644 0 0,1-7 1495 0 0,-1 1 1707 0 0</inkml:trace>
  <inkml:trace contextRef="#ctx0" brushRef="#br0" timeOffset="810.988">1476 729 1068 0 0,'3'8'2836'0'0,"1"1"0"0"0,-1 0 0 0 0,-1 0 0 0 0,0 0 0 0 0,1 8-2836 0 0,-2-9 1179 0 0,-1 1 0 0 0,1-1 0 0 0,-2 1-1 0 0,1-1 1 0 0,-3 8-1179 0 0,0-2 313 0 0,-1-1 0 0 0,0 0 0 0 0,-1 0 0 0 0,0 0 0 0 0,-1 0 0 0 0,-1-1 0 0 0,-7 11-313 0 0,-15 22 34 0 0,-2-1 0 0 0,-2-1 0 0 0,-2-1 0 0 0,-34 30-34 0 0,42-52-550 0 0,-1-7-3711 0 0,27-13 3921 0 0,0 1 0 0 0,0-1-1 0 0,-1 0 1 0 0,1 0 0 0 0,0 0 0 0 0,0 0 0 0 0,-1 0 0 0 0,1 0 0 0 0,0 0-1 0 0,0 0 1 0 0,-1-1 0 0 0,1 1 0 0 0,0 0 0 0 0,0-1 0 0 0,0 1-1 0 0,0-1 1 0 0,0 0 0 0 0,0 1 0 0 0,-1-1 340 0 0,0-1-477 0 0,1 1 0 0 0,0-1-1 0 0,-1 1 1 0 0,1-1 0 0 0,0 0 0 0 0,0 0 0 0 0,0 0-1 0 0,0 1 1 0 0,0-1 0 0 0,1 0 0 0 0,-1 0 0 0 0,1 0 0 0 0,-1 0-1 0 0,1 0 1 0 0,-1-2 477 0 0,-1-19-2801 0 0,2-6 841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9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163 625 1116 0 0,'-1'-2'602'0'0,"-1"-1"-1"0"0,1 0 0 0 0,-1 1 1 0 0,1-1-1 0 0,-1 1 1 0 0,1 0-1 0 0,-1 0 0 0 0,0-1 1 0 0,0 1-1 0 0,-1 0 1 0 0,1 1-1 0 0,0-1 0 0 0,-1 0-601 0 0,1 1 258 0 0,1 0 0 0 0,-1 0-1 0 0,0 0 1 0 0,0 1 0 0 0,0-1-1 0 0,0 0 1 0 0,0 1 0 0 0,0 0-1 0 0,0-1 1 0 0,0 1 0 0 0,0 0 0 0 0,-1 0-1 0 0,1 0 1 0 0,-1 1-258 0 0,-2 0 106 0 0,1 0 1 0 0,0 1-1 0 0,-1-1 1 0 0,1 1-1 0 0,0 0 0 0 0,0 0 1 0 0,0 0-1 0 0,1 1 1 0 0,-1-1-1 0 0,0 1 0 0 0,1 0 1 0 0,0 0-1 0 0,-1 1 1 0 0,2-1-1 0 0,-3 2-106 0 0,0 1 81 0 0,0 1-1 0 0,1-1 1 0 0,0 1-1 0 0,0 0 1 0 0,0 0 0 0 0,1 1-1 0 0,0-1 1 0 0,0 1-1 0 0,1-1 1 0 0,0 1 0 0 0,0 0-1 0 0,1 0 1 0 0,0-1-1 0 0,1 1 1 0 0,-1 0 0 0 0,1 0-1 0 0,1 1-80 0 0,0-3 5 0 0,0 0 0 0 0,0-1 0 0 0,1 1-1 0 0,0-1 1 0 0,0 1 0 0 0,0-1 0 0 0,1 0 0 0 0,0 0 0 0 0,0 0 0 0 0,0 0-1 0 0,0-1 1 0 0,1 1 0 0 0,0-1 0 0 0,0 0 0 0 0,0 0 0 0 0,0 0-1 0 0,1 0 1 0 0,-1-1 0 0 0,1 0 0 0 0,0 0 0 0 0,0 0 0 0 0,0 0-1 0 0,5 1-4 0 0,3 0-5 0 0,-1 0-1 0 0,1-1 0 0 0,0 0 0 0 0,0-1 0 0 0,1-1 0 0 0,-1 0 0 0 0,0 0 0 0 0,0-2 1 0 0,1 1-1 0 0,-1-2 0 0 0,0 0 0 0 0,0 0 0 0 0,0-1 0 0 0,0-1 0 0 0,4-2 6 0 0,2-1-10 0 0,1-1 0 0 0,-1 0 0 0 0,-1-1 0 0 0,0-2 0 0 0,0 0-1 0 0,-1 0 1 0 0,-1-2 0 0 0,1 0 0 0 0,5-8 10 0 0,7-16 53 0 0,-28 37-51 0 0,-1-1 0 0 0,1 0 0 0 0,0 0 0 0 0,0 0 0 0 0,-1 0 0 0 0,1 0-1 0 0,-1 0 1 0 0,1-1 0 0 0,-1 1 0 0 0,1 0 0 0 0,-1 0 0 0 0,0 0 0 0 0,1 0 0 0 0,-1-1 0 0 0,0 1 0 0 0,0 0 0 0 0,0 0 0 0 0,0 0 0 0 0,0-1 0 0 0,0 1 0 0 0,0 0 0 0 0,-1 0 0 0 0,1 0-1 0 0,0-1 1 0 0,-1 1 0 0 0,1 0 0 0 0,0 0 0 0 0,-1 0 0 0 0,0 0 0 0 0,1 0 0 0 0,-1 0 0 0 0,0 0 0 0 0,1 0 0 0 0,-1 0 0 0 0,-1-1-2 0 0,0 2 5 0 0,0-1 0 0 0,0 0 0 0 0,0 1 0 0 0,0 0 0 0 0,0-1 0 0 0,0 1 0 0 0,0 0 0 0 0,-1 0 0 0 0,1 0 0 0 0,0 1 0 0 0,0-1 0 0 0,0 0 0 0 0,0 1 0 0 0,0-1 0 0 0,0 1 0 0 0,0 0 0 0 0,0 0 0 0 0,0-1 0 0 0,0 1 0 0 0,0 1 0 0 0,0-1 0 0 0,1 0 0 0 0,-1 0 0 0 0,0 1 0 0 0,1-1 0 0 0,-1 1 0 0 0,1-1 0 0 0,-1 1-5 0 0,-2 2 24 0 0,0 0 1 0 0,0 0 0 0 0,1 1 0 0 0,-1-1-1 0 0,1 1 1 0 0,0 0 0 0 0,0-1 0 0 0,1 1-1 0 0,-1 1 1 0 0,0 1-25 0 0,2-4 3 0 0,1 0-1 0 0,-1 0 1 0 0,1 0-1 0 0,-1 0 1 0 0,1 0-1 0 0,0 0 1 0 0,0 1-1 0 0,0-1 1 0 0,1 0 0 0 0,-1 0-1 0 0,1 0 1 0 0,0 0-1 0 0,-1 0 1 0 0,1 0-1 0 0,1 0 1 0 0,-1-1-1 0 0,0 1 1 0 0,1 0-1 0 0,-1-1-2 0 0,2 2 82 0 0,0-1-1 0 0,0 1 1 0 0,0-1-1 0 0,1 0 1 0 0,-1 0-1 0 0,1 0 1 0 0,-1-1-1 0 0,1 1 1 0 0,0-1-1 0 0,0 0 1 0 0,0 0-1 0 0,1 0-81 0 0,7 2 226 0 0,0 0 1 0 0,0-1-1 0 0,0 0 1 0 0,0-1-1 0 0,1-1 1 0 0,-1 0-1 0 0,1 0 1 0 0,12-2-227 0 0,-11 0-118 0 0,1-1 1 0 0,0 0-1 0 0,-1-1 0 0 0,0 0 1 0 0,0-1-1 0 0,0-1 1 0 0,0-1-1 0 0,-1 0 1 0 0,1 0 117 0 0,-6 1-798 0 0,0 0 1 0 0,-1 0 0 0 0,0-1 0 0 0,0 0-1 0 0,0 0 1 0 0,4-6 797 0 0,-5 5-1399 0 0,0-1 0 0 0,-1 1 0 0 0,0-1-1 0 0,-1 0 1 0 0,1-1 0 0 0,-2 1 0 0 0,2-3 1399 0 0,4-12-2130 0 0</inkml:trace>
  <inkml:trace contextRef="#ctx0" brushRef="#br0" timeOffset="281.339">1190 527 260 0 0,'2'2'501'0'0,"-1"0"1"0"0,0 1-1 0 0,0-1 0 0 0,0 1 0 0 0,0-1 1 0 0,0 1-1 0 0,-1 0 0 0 0,1-1 1 0 0,-1 1-1 0 0,0 0 0 0 0,0 0 0 0 0,1-1 1 0 0,-2 1-1 0 0,1 0 0 0 0,0-1 0 0 0,-1 1 1 0 0,1 0-1 0 0,-1-1 0 0 0,0 1 1 0 0,1 0-1 0 0,-1-1 0 0 0,-1 1 0 0 0,1-1 1 0 0,0 0-1 0 0,-1 1 0 0 0,1-1-501 0 0,-4 4 212 0 0,1 1-1 0 0,0-1 1 0 0,0 1 0 0 0,0 0-1 0 0,1 1 1 0 0,0-1-1 0 0,1 0 1 0 0,-1 1 0 0 0,1 0-212 0 0,2-6-72 0 0,-1 0 1 0 0,1 0 0 0 0,0 0 0 0 0,0 1 0 0 0,0-1 0 0 0,0 0 0 0 0,0 0 0 0 0,0 0-1 0 0,0 0 1 0 0,1 0 0 0 0,-1 0 0 0 0,1 0 0 0 0,0-1 0 0 0,-1 1 0 0 0,1 0 0 0 0,0 0-1 0 0,0 0 1 0 0,0-1 0 0 0,0 1 0 0 0,1 0 0 0 0,-1-1 0 0 0,0 1 0 0 0,1-1 0 0 0,-1 1-1 0 0,1-1 1 0 0,-1 0 0 0 0,1 0 0 0 0,0 1 0 0 0,-1-1 0 0 0,1 0 0 0 0,0-1-1 0 0,0 1 1 0 0,0 0 0 0 0,0 0 0 0 0,0-1 0 0 0,0 1 0 0 0,1-1 71 0 0,4 1-762 0 0,-1-1 1 0 0,1 0 0 0 0,-1 0-1 0 0,1 0 1 0 0,-1-1-1 0 0,1 0 1 0 0,-1-1 0 0 0,1 1-1 0 0,-1-1 1 0 0,0 0-1 0 0,0-1 1 0 0,0 0 0 0 0,4-2 761 0 0,22-11-1980 0 0</inkml:trace>
  <inkml:trace contextRef="#ctx0" brushRef="#br0" timeOffset="527.909">1852 239 132 0 0,'0'0'138'0'0,"1"0"0"0"0,-1 0 1 0 0,0 0-1 0 0,1 0 0 0 0,-1 0 0 0 0,0-1 0 0 0,1 1 0 0 0,-1 0 1 0 0,0 0-1 0 0,1 0 0 0 0,-1 0 0 0 0,0 0 0 0 0,1 0 0 0 0,-1 0 1 0 0,1 0-1 0 0,-1 0 0 0 0,0 0 0 0 0,1 1 0 0 0,-1-1 0 0 0,0 0 1 0 0,1 0-1 0 0,-1 0 0 0 0,0 0 0 0 0,1 0 0 0 0,-1 1 1 0 0,0-1-1 0 0,1 0 0 0 0,-1 0 0 0 0,0 1 0 0 0,0-1 0 0 0,1 0 1 0 0,-1 0-1 0 0,0 1 0 0 0,0-1 0 0 0,1 0 0 0 0,-1 1 0 0 0,0-1 1 0 0,0 0-1 0 0,0 1 0 0 0,0-1 0 0 0,0 0 0 0 0,1 1 0 0 0,-1-1 1 0 0,0 1-1 0 0,0-1 0 0 0,0 0 0 0 0,0 1 0 0 0,0-1 1 0 0,0 0-1 0 0,0 1 0 0 0,0-1 0 0 0,0 0 0 0 0,-1 1 0 0 0,1-1 1 0 0,0 1-1 0 0,0-1 0 0 0,0 0 0 0 0,0 1 0 0 0,0-1 0 0 0,-1 0 1 0 0,1 1-1 0 0,0-1 0 0 0,0 0 0 0 0,-1 1-138 0 0,-20 22 4496 0 0,15-17-4231 0 0,-46 51 2307 0 0,-36 51-2572 0 0,67-79-12 0 0,1 0 1 0 0,2 2-1 0 0,1 0 0 0 0,2 2 0 0 0,-1 3 12 0 0,11-21-342 0 0,-16 36-3793 0 0,20-48 3311 0 0,-1 1 1 0 0,0-1-1 0 0,0 0 0 0 0,0 1 0 0 0,0-1 1 0 0,0 0-1 0 0,-1-1 0 0 0,1 1 0 0 0,-1 0 1 0 0,0-1-1 0 0,-2 3 824 0 0,-5-2-2051 0 0</inkml:trace>
  <inkml:trace contextRef="#ctx0" brushRef="#br0" timeOffset="775.883">1530 564 1384 0 0,'16'-31'1822'0'0,"2"0"-1"0"0,0 1 0 0 0,2 1 1 0 0,6-5-1822 0 0,0 4 328 0 0,1 2 0 0 0,1 0 0 0 0,1 2 0 0 0,1 2 0 0 0,33-22-328 0 0,8 0 247 0 0,2 3 1 0 0,12-1-248 0 0,-47 25 113 0 0,2 2-1 0 0,0 2 1 0 0,1 2-1 0 0,0 2 1 0 0,7 0-113 0 0,-35 8 126 0 0,0 1 1 0 0,0 1-1 0 0,0 0 0 0 0,0 1 1 0 0,0 0-1 0 0,6 2-126 0 0,-16-2 55 0 0,0 0-1 0 0,-1 1 1 0 0,1-1 0 0 0,0 1-1 0 0,-1-1 1 0 0,1 1 0 0 0,-1 0-1 0 0,1 0 1 0 0,-1 0-1 0 0,1 1 1 0 0,-1-1 0 0 0,1 1-1 0 0,-1-1 1 0 0,0 1 0 0 0,0 0-1 0 0,0 0 1 0 0,0 0-1 0 0,0 0 1 0 0,-1 0 0 0 0,1 0-1 0 0,0 0 1 0 0,-1 0-1 0 0,0 1 1 0 0,1-1 0 0 0,-1 1-1 0 0,0-1 1 0 0,0 1 0 0 0,0-1-1 0 0,-1 1 1 0 0,1 0-1 0 0,-1 0 1 0 0,1-1 0 0 0,-1 3-55 0 0,0 3 319 0 0,-1 1 0 0 0,0-1 1 0 0,-1 1-1 0 0,1-1 0 0 0,-1 0 1 0 0,-1 0-1 0 0,0 0 0 0 0,0 0 1 0 0,0 0-1 0 0,-4 5-319 0 0,-10 15 1156 0 0,0 0 0 0 0,-4 1-1156 0 0,18-25 78 0 0,-243 313 2591 0 0,151-201-2358 0 0,95-115-310 0 0,-6 6 7 0 0,-1 0 1 0 0,2 1-1 0 0,-1 0 1 0 0,1 0 0 0 0,0 1-1 0 0,1-1 1 0 0,0 1-1 0 0,0 0 1 0 0,-1 7-9 0 0,5-15 1 0 0,0-1-1 0 0,-1 0 1 0 0,1 1-1 0 0,0-1 1 0 0,0 0-1 0 0,0 1 1 0 0,0-1-1 0 0,0 0 1 0 0,0 1-1 0 0,0-1 1 0 0,0 0-1 0 0,1 1 1 0 0,-1-1-1 0 0,0 0 1 0 0,0 0-1 0 0,0 1 1 0 0,0-1-1 0 0,0 0 1 0 0,0 1-1 0 0,1-1 1 0 0,-1 0-1 0 0,0 0 1 0 0,0 1-1 0 0,0-1 1 0 0,1 0-1 0 0,-1 0 1 0 0,0 1-1 0 0,0-1 1 0 0,1 0-1 0 0,-1 0 1 0 0,0 0-1 0 0,1 1 1 0 0,-1-1-1 0 0,0 0 1 0 0,0 0-1 0 0,1 0 1 0 0,-1 0-1 0 0,0 0 1 0 0,1 0-1 0 0,-1 0 1 0 0,1 0-1 0 0,18-3 3 0 0,18-14-34 0 0,-37 17 31 0 0,49-29-111 0 0,11-11 111 0 0,-28 17-27 0 0,1 2 0 0 0,1 2 0 0 0,32-13 27 0 0,-66 31 0 0 0,1 1-1 0 0,0 0 1 0 0,-1-1 0 0 0,1 1 0 0 0,0 0 0 0 0,0 0 0 0 0,-1 0 0 0 0,1 0-1 0 0,0 0 1 0 0,-1 0 0 0 0,1 0 0 0 0,0 0 0 0 0,0 0 0 0 0,-1 0 0 0 0,1 0-1 0 0,0 0 1 0 0,-1 1 0 0 0,1-1 0 0 0,0 0 0 0 0,-1 0 0 0 0,1 1 0 0 0,0-1 0 0 0,-1 0-1 0 0,1 1 1 0 0,-1-1 0 0 0,1 1 0 0 0,-1-1 0 0 0,1 1 0 0 0,-1-1 0 0 0,1 1-1 0 0,-1-1 1 0 0,1 1 0 0 0,-1 0 0 0 0,1-1 0 0 0,-1 1 0 0 0,0-1 0 0 0,1 1-1 0 0,-1 0 1 0 0,0-1 0 0 0,0 1 0 0 0,0 0 0 0 0,0 0 0 0 0,1-1 0 0 0,-1 1-1 0 0,0 0 1 0 0,0-1 0 0 0,0 2 0 0 0,0 42 23 0 0,-1-31-24 0 0,1-5-91 0 0,0 0-1 0 0,1 0 1 0 0,-1 0 0 0 0,2 0 0 0 0,-1 0-1 0 0,1 0 1 0 0,0 0 0 0 0,1 0-1 0 0,-1-1 1 0 0,4 6 92 0 0,-3-9-357 0 0,0 0 1 0 0,0 0-1 0 0,0 0 0 0 0,1 0 1 0 0,-1 0-1 0 0,1-1 0 0 0,0 1 1 0 0,0-1-1 0 0,0 0 0 0 0,1-1 1 0 0,-1 1-1 0 0,1-1 0 0 0,-1 1 0 0 0,1-1 1 0 0,0-1-1 0 0,0 1 0 0 0,3 0 357 0 0,29 6-2532 0 0,1-2 0 0 0,0-1 0 0 0,0-3 0 0 0,1 0 0 0 0,18-4 2532 0 0,-15 2-1230 0 0,22 0-147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8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322 229 456 0 0,'1'0'364'0'0,"-1"0"-1"0"0,1 1 1 0 0,-1-1-1 0 0,1 0 0 0 0,0 0 1 0 0,-1 1-1 0 0,1-1 1 0 0,0 0-1 0 0,-1 0 1 0 0,1 0-1 0 0,0 0 1 0 0,-1 0-1 0 0,1 0 1 0 0,0 0-1 0 0,-1 0 1 0 0,1 0-1 0 0,0 0 1 0 0,-1 0-1 0 0,1 0 1 0 0,-1-1-1 0 0,1 1 1 0 0,0 0-1 0 0,-1 0 1 0 0,1-1-1 0 0,-1 1 1 0 0,1 0-1 0 0,0-1-363 0 0,17-16 5942 0 0,6-3-3560 0 0,28-1-1874 0 0,0 2 0 0 0,1 3 1 0 0,1 2-1 0 0,4 2-508 0 0,71-11 191 0 0,21 5-191 0 0,87 2-192 0 0,-114 10-1699 0 0,-2-5-3779 0 0,-107 10 3997 0 0,0-1 0 0 0,0 0 0 0 0,0-1 1 0 0,-1 0-1 0 0,1-1 0 0 0,9-5 1673 0 0,-6-2-2260 0 0</inkml:trace>
  <inkml:trace contextRef="#ctx0" brushRef="#br0" timeOffset="219.695">1175 63 1752 0 0,'-27'19'1869'0'0,"-121"87"5587"0"0,92-63-4222 0 0,-27 30-3234 0 0,46-37 1240 0 0,2 1-1 0 0,-29 39-1239 0 0,47-52 60 0 0,1 1-1 0 0,1 0 1 0 0,1 1 0 0 0,1 1-1 0 0,-8 22-59 0 0,3 5-948 0 0,6-19-2200 0 0,0 0 1 0 0,-2-1-1 0 0,-2-1 1 0 0,-7 10 3147 0 0,2-13-2398 0 0</inkml:trace>
  <inkml:trace contextRef="#ctx0" brushRef="#br0" timeOffset="390.861">1 1164 524 0 0,'3'15'7535'0'0,"8"-17"3804"0"0,6-5-10203 0 0,115-24-45 0 0,0 7-1 0 0,114-7-1090 0 0,1 15-359 0 0,-97 8-2658 0 0,-1-6-6159 0 0,-127 10 6849 0 0,-1 0 1 0 0,0-1-1 0 0,3-3 2327 0 0,12-4-2471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6:57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762 150 400 0 0,'4'-3'452'0'0,"-1"-1"-1"0"0,0 1 1 0 0,0-1-1 0 0,-1 0 1 0 0,1 1-1 0 0,-1-1 1 0 0,0 0 0 0 0,0-1-1 0 0,0 1 1 0 0,0 0-1 0 0,-1 0 1 0 0,0-1 0 0 0,0 1-1 0 0,0-1 1 0 0,0-2-452 0 0,-1 4 172 0 0,0 1 0 0 0,0-1 0 0 0,-1 0 0 0 0,1 0 0 0 0,-1 1 0 0 0,1-1 0 0 0,-1 0-1 0 0,0 1 1 0 0,0-1 0 0 0,0 0 0 0 0,-1 1 0 0 0,1 0 0 0 0,0-1 0 0 0,-1 1 0 0 0,0 0 0 0 0,1-1 0 0 0,-1 1 0 0 0,0 0 0 0 0,0 0 0 0 0,0 1 0 0 0,-1-1 0 0 0,1 0 0 0 0,0 1 0 0 0,-1-1 0 0 0,1 1 0 0 0,-1 0-172 0 0,-7-4 223 0 0,-1 1 0 0 0,0 1 0 0 0,1 0 0 0 0,-1 0 0 0 0,0 1-1 0 0,0 1 1 0 0,-1 0 0 0 0,1 0 0 0 0,0 1 0 0 0,0 1 0 0 0,0 0 0 0 0,0 0 0 0 0,-1 1 0 0 0,-3 1-223 0 0,-29 8 1298 0 0,1 1 0 0 0,-39 17-1298 0 0,42-13 612 0 0,0 2 0 0 0,1 1 0 0 0,0 3 1 0 0,2 0-1 0 0,-16 15-612 0 0,38-26 86 0 0,0 0 1 0 0,1 2 0 0 0,1 0 0 0 0,-1 0-1 0 0,2 1 1 0 0,0 1 0 0 0,1 0-1 0 0,1 0 1 0 0,0 1 0 0 0,1 1 0 0 0,0 0-1 0 0,2 0 1 0 0,-6 18-87 0 0,11-29 10 0 0,0 1 0 0 0,1-1 0 0 0,0 1 0 0 0,1-1 0 0 0,-1 1 0 0 0,1-1 0 0 0,0 1 0 0 0,1-1 0 0 0,0 1 0 0 0,0 0 0 0 0,0-1 0 0 0,1 0 0 0 0,0 1 0 0 0,0-1 0 0 0,3 6-10 0 0,-1-4 8 0 0,1 0 1 0 0,0-1-1 0 0,1 0 0 0 0,-1 0 1 0 0,1 0-1 0 0,1 0 0 0 0,-1-1 1 0 0,1 0-1 0 0,0-1 0 0 0,7 5-8 0 0,8 3-2 0 0,0-1 0 0 0,1-1 0 0 0,1-1 0 0 0,-1-1-1 0 0,2-2 1 0 0,-1 0 0 0 0,21 3 2 0 0,5-2-478 0 0,0-1 0 0 0,1-3 0 0 0,-1-2-1 0 0,1-2 1 0 0,0-3 0 0 0,19-4 478 0 0,-57 5-1226 0 0,1 0 1 0 0,0-2-1 0 0,-1 1 0 0 0,3-3 1226 0 0,-13 6-338 0 0,-1-1-1 0 0,0 1 1 0 0,0-1 0 0 0,0 0-1 0 0,0 0 1 0 0,0 0 0 0 0,0 0 0 0 0,0 0-1 0 0,0 0 1 0 0,-1-1 0 0 0,1 1-1 0 0,0-1 1 0 0,-1 1 0 0 0,1-1-1 0 0,-1 0 1 0 0,1 1 0 0 0,-1-1 0 0 0,0 0-1 0 0,0 0 1 0 0,0 0 0 0 0,0 0-1 0 0,0 0 1 0 0,0 0 0 0 0,-1 0 0 0 0,1 0-1 0 0,-1 0 1 0 0,1-1 0 0 0,-1 1-1 0 0,0 0 1 0 0,0 0 338 0 0,-5-19-2415 0 0</inkml:trace>
  <inkml:trace contextRef="#ctx0" brushRef="#br0" timeOffset="249.269">173 399 40 0 0,'-104'51'10268'0'0,"103"-51"-10172"0"0,1 0 1 0 0,-1 0-1 0 0,0 1 0 0 0,0-1 1 0 0,0 1-1 0 0,1-1 1 0 0,-1 0-1 0 0,0 1 1 0 0,0-1-1 0 0,1 1 0 0 0,-1 0 1 0 0,1-1-1 0 0,-1 1 1 0 0,0 0-1 0 0,1-1 1 0 0,-1 1-1 0 0,1 0 1 0 0,-1-1-1 0 0,1 1 0 0 0,0 0 1 0 0,-1 0-1 0 0,1 0 1 0 0,0-1-1 0 0,-1 1 1 0 0,1 0-1 0 0,0 0 1 0 0,0 0-1 0 0,0 0-96 0 0,0 0 41 0 0,1 0 0 0 0,0 0 0 0 0,-1 0 0 0 0,1 0 0 0 0,0 0 0 0 0,0 0 1 0 0,0-1-1 0 0,-1 1 0 0 0,1 0 0 0 0,0-1 0 0 0,0 1 0 0 0,0 0 0 0 0,0-1 0 0 0,0 1 0 0 0,0-1 0 0 0,0 1 0 0 0,1-1 0 0 0,-1 0-41 0 0,9 4 4 0 0,-1-2-1 0 0,1 0 1 0 0,0 0-1 0 0,6 0-3 0 0,49 2 23 0 0,0-4 0 0 0,0-3-1 0 0,8-3-22 0 0,194-30-539 0 0,-239 32 375 0 0,63-12-3226 0 0,-1-3-1 0 0,-1-4 1 0 0,6-6 3390 0 0,-28 5-2019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4.3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548 1 716 0 0,'-3'8'1740'0'0,"1"-1"0"0"0,-1 1 0 0 0,0-1 0 0 0,-1 0 1 0 0,0 1-1 0 0,0-2 0 0 0,0 1 0 0 0,-3 2-1740 0 0,-25 32 5930 0 0,1-3-4166 0 0,-74 103 2166 0 0,-51 70-508 0 0,118-152-5064 0 0,-13 30 1642 0 0,8 2-5983 0 0,19-26-12117 0 0,-1 13 18100 0 0,16-48-2934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3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508 413 1552 0 0,'-26'-8'3981'0'0,"-1"0"1"0"0,-8 0-3982 0 0,20 6 548 0 0,0 0 0 0 0,0 1 0 0 0,1 0 0 0 0,-1 1 0 0 0,0 1 0 0 0,0 0 0 0 0,0 1 0 0 0,-2 2-548 0 0,-15 3 1325 0 0,0 1 1 0 0,0 2 0 0 0,-22 10-1326 0 0,44-15 123 0 0,0-1 1 0 0,0 2-1 0 0,0-1 0 0 0,0 1 0 0 0,1 1 1 0 0,0 0-1 0 0,0 0 0 0 0,1 1 0 0 0,0 0 1 0 0,0 0-1 0 0,1 1 0 0 0,-4 5-123 0 0,9-12 3 0 0,1 1 1 0 0,-1-1-1 0 0,1 1 1 0 0,-1 0-1 0 0,1-1 0 0 0,0 1 1 0 0,0 0-1 0 0,0 0 0 0 0,0-1 1 0 0,1 1-1 0 0,-1 0 0 0 0,1 0 1 0 0,0 0-1 0 0,0 0 0 0 0,0 0 1 0 0,0 0-1 0 0,0 0 0 0 0,1 0 1 0 0,-1 0-1 0 0,1-1 0 0 0,0 1 1 0 0,0 0-1 0 0,0 0 1 0 0,0 0-1 0 0,0-1 0 0 0,1 2-3 0 0,1-1 3 0 0,-1-1-1 0 0,0 1 1 0 0,1-1-1 0 0,0 0 1 0 0,-1 0-1 0 0,1 0 1 0 0,0 0-1 0 0,0 0 1 0 0,0 0-1 0 0,1-1 1 0 0,-1 0 0 0 0,0 1-1 0 0,0-1 1 0 0,1 0-1 0 0,-1-1 1 0 0,1 1-1 0 0,-1-1 1 0 0,0 1-1 0 0,1-1 1 0 0,-1 0-1 0 0,1 0 1 0 0,0-1-3 0 0,19-2-29 0 0,1-1 0 0 0,-1-1 1 0 0,0-1-1 0 0,0-1 0 0 0,0-1 1 0 0,-1-2-1 0 0,-1 0 0 0 0,1-1 1 0 0,-2 0-1 0 0,0-2 0 0 0,17-14 29 0 0,-17 7-260 0 0,-17 12 35 0 0,-17 11 108 0 0,4 2 115 0 0,1 0 0 0 0,0 1 0 0 0,-1 0 0 0 0,2 0 0 0 0,-1 1 0 0 0,1 0 0 0 0,0 0 0 0 0,-1 3 2 0 0,6-7-10 0 0,0 0-1 0 0,1-1 1 0 0,-1 1 0 0 0,1 0 0 0 0,0 0 0 0 0,0 1 0 0 0,1-1-1 0 0,-1 0 1 0 0,0 1 0 0 0,1-1 0 0 0,0 1 0 0 0,0-1 0 0 0,0 1 0 0 0,0 0-1 0 0,1-1 1 0 0,-1 1 0 0 0,1 0 0 0 0,0 0 0 0 0,0-1 0 0 0,0 1-1 0 0,1 0 1 0 0,-1-1 0 0 0,1 1 0 0 0,0 0 0 0 0,0 0 10 0 0,0-2-254 0 0,1 0 1 0 0,-1 1 0 0 0,1-1 0 0 0,-1 0-1 0 0,1 0 1 0 0,0 0 0 0 0,0 0 0 0 0,0 0-1 0 0,0-1 1 0 0,0 1 0 0 0,0 0 0 0 0,1-1-1 0 0,-1 0 1 0 0,0 1 0 0 0,1-1 0 0 0,-1 0-1 0 0,1 0 1 0 0,-1-1 0 0 0,1 1 0 0 0,0 0-1 0 0,-1-1 1 0 0,1 1 0 0 0,0-1 0 0 0,-1 0-1 0 0,1 0 1 0 0,2-1 253 0 0,5 1-1468 0 0,0-1 0 0 0,0 0 0 0 0,0 0 0 0 0,0-2-1 0 0,0 1 1 0 0,6-3 1468 0 0,12-7-2036 0 0</inkml:trace>
  <inkml:trace contextRef="#ctx0" brushRef="#br0" timeOffset="437.66">855 359 1660 0 0,'-58'18'7672'0'0,"6"-3"-5717"0"0,28-6-1346 0 0,0 2 0 0 0,0 0 0 0 0,1 1 0 0 0,0 1 0 0 0,1 2 1 0 0,1 0-1 0 0,0 1 0 0 0,1 1 0 0 0,-5 7-609 0 0,24-23 22 0 0,-1 0 1 0 0,1 0-1 0 0,0 0 1 0 0,0 1-1 0 0,-1-1 1 0 0,1 0-1 0 0,0 1 1 0 0,0-1-1 0 0,0 1 1 0 0,1 0-1 0 0,-1-1 1 0 0,0 1-1 0 0,1 0 1 0 0,-1-1 0 0 0,1 1-1 0 0,-1 0 1 0 0,1 0-1 0 0,0-1 1 0 0,-1 1-1 0 0,1 0 1 0 0,0 0-1 0 0,0 0 1 0 0,1-1-1 0 0,-1 1 1 0 0,0 0-1 0 0,1 0 1 0 0,-1-1-1 0 0,1 1 1 0 0,-1 0-1 0 0,1 0 1 0 0,0 0-23 0 0,1 0 5 0 0,0-1 0 0 0,0 1 1 0 0,0 0-1 0 0,0-1 1 0 0,0 0-1 0 0,1 1 1 0 0,-1-1-1 0 0,0 0 0 0 0,1 0 1 0 0,-1 0-1 0 0,1-1 1 0 0,-1 1-1 0 0,1 0 0 0 0,-1-1 1 0 0,1 0-1 0 0,-1 1 1 0 0,1-1-1 0 0,0 0 0 0 0,-1-1 1 0 0,1 1-1 0 0,1-1-5 0 0,16-2 2 0 0,0 0 0 0 0,0-2 0 0 0,-1-1 0 0 0,0 0 0 0 0,0-1 0 0 0,0-1 0 0 0,-1-1-1 0 0,15-10-1 0 0,-1 0-10 0 0,-1-3 0 0 0,-1 0-1 0 0,-1-2 1 0 0,9-11 10 0 0,-21 18-11 0 0,-1-1 0 0 0,-1-1 0 0 0,0-1 0 0 0,-2 0 0 0 0,0 0 0 0 0,1-5 11 0 0,16-37-25 0 0,10-33 25 0 0,-1 4 43 0 0,-60 162 131 0 0,-33 34-15 0 0,35-73 273 0 0,3 1-1 0 0,0 1 1 0 0,2 0-1 0 0,-2 11-431 0 0,14-38 43 0 0,1 1 0 0 0,-1 0-1 0 0,2 0 1 0 0,-1-1 0 0 0,1 1-1 0 0,0 0 1 0 0,0 0 0 0 0,1 0 0 0 0,0-1-1 0 0,1 1 1 0 0,-1 0 0 0 0,2 0-43 0 0,-2-5-73 0 0,0 1 1 0 0,1-1-1 0 0,-1 0 1 0 0,1 0-1 0 0,0 0 1 0 0,0 0-1 0 0,0 0 1 0 0,0 0-1 0 0,0-1 1 0 0,1 1 0 0 0,-1-1-1 0 0,3 2 73 0 0,-3-2-282 0 0,1-1 0 0 0,-1 1 1 0 0,1-1-1 0 0,0 0 0 0 0,0 1 0 0 0,0-1 0 0 0,0 0 1 0 0,0-1-1 0 0,0 1 0 0 0,0-1 0 0 0,0 1 1 0 0,0-1-1 0 0,0 0 0 0 0,0 0 0 0 0,0 0 0 0 0,0 0 282 0 0,0-1-649 0 0,0 0 0 0 0,0 1 0 0 0,0-1 0 0 0,0 0 0 0 0,-1 0 0 0 0,1 0 0 0 0,0-1 0 0 0,-1 1 0 0 0,1-1 0 0 0,-1 1 0 0 0,1-1 0 0 0,-1 0 0 0 0,0 0 0 0 0,1 0 0 0 0,-1 0 0 0 0,0-1 0 0 0,-1 1 0 0 0,1 0 649 0 0,8-9-2049 0 0</inkml:trace>
  <inkml:trace contextRef="#ctx0" brushRef="#br0" timeOffset="825.884">1398 438 1816 0 0,'3'77'10175'0'0,"12"35"-5109"0"0,-11-90-4723 0 0,-2 0 1 0 0,0 1 0 0 0,-2-1-1 0 0,-1 0 1 0 0,0 1-1 0 0,-2-1 1 0 0,0 0-1 0 0,-2 0 1 0 0,0 0-1 0 0,-1-1 1 0 0,-2 0-1 0 0,0 0 1 0 0,-1 0-344 0 0,3-7-8 0 0,-2 0-1 0 0,1-1 1 0 0,-2 1 0 0 0,0-1-1 0 0,0-1 1 0 0,-1 0 0 0 0,-1 0-1 0 0,0-1 1 0 0,0-1 0 0 0,-1 1-1 0 0,0-2 1 0 0,-1 0 0 0 0,0 0 0 0 0,-1-1-1 0 0,0-1 1 0 0,0 0 0 0 0,0-1-1 0 0,-15 4 9 0 0,23-9 10 0 0,1 1 0 0 0,-1-1 0 0 0,0 0-1 0 0,0-1 1 0 0,0 0 0 0 0,0 1 0 0 0,0-2-1 0 0,0 1 1 0 0,0-1 0 0 0,0 0 0 0 0,0 0-1 0 0,0 0 1 0 0,-3-2-10 0 0,3 0-461 0 0,0 0 0 0 0,0 0 0 0 0,0 0 0 0 0,0-1 0 0 0,1 0 0 0 0,0 0-1 0 0,0 0 1 0 0,0-1 0 0 0,0 0 0 0 0,-3-5 461 0 0,-2-3-1464 0 0,1-1 1 0 0,0 0-1 0 0,1-1 0 0 0,1 0 1 0 0,0 0-1 0 0,1-1 0 0 0,1 0 0 0 0,1 0 1 0 0,-1-4 1463 0 0,-7-33-2472 0 0</inkml:trace>
  <inkml:trace contextRef="#ctx0" brushRef="#br0" timeOffset="1073.687">1347 109 604 0 0,'13'9'1452'0'0,"-4"3"6405"0"0,-13 1 373 0 0,-5 0-6551 0 0,5-9-1700 0 0,1 1-1 0 0,-1-1 1 0 0,1 1-1 0 0,0 0 1 0 0,0 0-1 0 0,1 0 1 0 0,0 0-1 0 0,0 1 1 0 0,0-1-1 0 0,0 1 1 0 0,1-1-1 0 0,0 1 1 0 0,0 0-1 0 0,1-1 1 0 0,-1 1-1 0 0,1 0 1 0 0,1 5 21 0 0,-1-6-675 0 0,1 1 0 0 0,1 0 0 0 0,-1-1 0 0 0,1 1 0 0 0,0-1 0 0 0,0 0 0 0 0,0 1 0 0 0,2 0 675 0 0,-1 0-1392 0 0,1-1 0 0 0,0 1 0 0 0,0-1 0 0 0,0 0 0 0 0,1 0-1 0 0,-1 0 1 0 0,4 2 1392 0 0,9 4-2529 0 0,1-1 818 0 0</inkml:trace>
  <inkml:trace contextRef="#ctx0" brushRef="#br0" timeOffset="1389.801">2030 520 1152 0 0,'-25'14'3100'0'0,"1"-1"1"0"0,-2-2-1 0 0,1-1 1 0 0,-4 1-3101 0 0,-56 23 5639 0 0,72-27-5304 0 0,0 0-1 0 0,1 0 1 0 0,0 1 0 0 0,0 1 0 0 0,-5 5-335 0 0,15-13 24 0 0,1 0 0 0 0,-1 1 0 0 0,1-1 1 0 0,-1 1-1 0 0,1-1 0 0 0,0 1 0 0 0,0-1 1 0 0,-1 1-1 0 0,1 0 0 0 0,0 0 0 0 0,1-1 0 0 0,-1 1 1 0 0,0 0-1 0 0,0 0 0 0 0,1 0 0 0 0,-1 0 1 0 0,1 0-1 0 0,0 0-24 0 0,0 0 8 0 0,0-1 0 0 0,0 0 0 0 0,1 1-1 0 0,-1-1 1 0 0,0 0 0 0 0,1 1 0 0 0,-1-1 0 0 0,1 0 0 0 0,0 0 0 0 0,-1 0 0 0 0,1 1 0 0 0,0-1-1 0 0,-1 0 1 0 0,1 0 0 0 0,0 0 0 0 0,0 0 0 0 0,0 0 0 0 0,0 0 0 0 0,0-1 0 0 0,1 1-8 0 0,3 3 1 0 0,0-1 1 0 0,0-1-1 0 0,1 1 1 0 0,-1-1 0 0 0,1 0-1 0 0,0 0 1 0 0,-1-1-1 0 0,1 1 1 0 0,0-1-1 0 0,0-1 1 0 0,0 1-2 0 0,15-1-186 0 0,-1 0 1 0 0,1-1-1 0 0,-1-2 1 0 0,0 0-1 0 0,0-1 1 0 0,0 0-1 0 0,0-2 0 0 0,-1-1 1 0 0,3-1 185 0 0,2-2-1160 0 0,0-2 0 0 0,-1 0 0 0 0,-1-1 0 0 0,0-1 0 0 0,-1-1 0 0 0,19-17 1160 0 0,-34 26-305 0 0,0 0-1 0 0,0 0 1 0 0,-1-1 0 0 0,0 0-1 0 0,0-1 306 0 0,-4 7 1 0 0,0 0 0 0 0,0 0 0 0 0,0 0 0 0 0,0 0 0 0 0,-1 0 0 0 0,1 0 0 0 0,0 0 0 0 0,-1 0 0 0 0,1-1 0 0 0,-1 1 0 0 0,0 0 0 0 0,1 0 0 0 0,-1-1 0 0 0,0 1 0 0 0,0 0 0 0 0,1-1 0 0 0,-1 1 0 0 0,0 0 0 0 0,0 0 0 0 0,-1-1 0 0 0,1 1 0 0 0,0 0 0 0 0,0-1 0 0 0,-1 1 0 0 0,1 0 0 0 0,0 0 0 0 0,-1-1 0 0 0,1 1 0 0 0,-1 0 0 0 0,0 0 0 0 0,1 0 0 0 0,-1 0 0 0 0,0 0 0 0 0,0 0 0 0 0,0 0 0 0 0,0-1-1 0 0,-1 2 89 0 0,-1-1 0 0 0,1 0 1 0 0,-1 1-1 0 0,1-1 0 0 0,-1 1 0 0 0,0 0 0 0 0,1-1 1 0 0,-1 1-1 0 0,1 1 0 0 0,-1-1 0 0 0,1 0 1 0 0,-1 1-1 0 0,1-1 0 0 0,-1 1 0 0 0,1 0 0 0 0,-1-1 1 0 0,1 1-1 0 0,0 0 0 0 0,-2 2-89 0 0,-44 24 1335 0 0,40-21-1227 0 0,1 0 0 0 0,0 0 0 0 0,0 1 0 0 0,1 0 0 0 0,0 1 0 0 0,0-1 0 0 0,1 1-1 0 0,0 0 1 0 0,0 1 0 0 0,1-1 0 0 0,-2 6-108 0 0,4-10-21 0 0,1 0 0 0 0,-1 0 0 0 0,1 0 0 0 0,1 0 1 0 0,-1 0-1 0 0,0 0 0 0 0,1 1 0 0 0,0-1 0 0 0,0 0 0 0 0,0 0 0 0 0,1 0 0 0 0,0 3 21 0 0,0-4-73 0 0,0 0 1 0 0,0-1-1 0 0,0 1 0 0 0,0 0 1 0 0,1-1-1 0 0,-1 1 0 0 0,1-1 1 0 0,-1 0-1 0 0,1 0 0 0 0,0 1 0 0 0,0-1 1 0 0,0 0-1 0 0,0-1 0 0 0,1 1 1 0 0,-1 0-1 0 0,0-1 0 0 0,1 1 1 0 0,-1-1-1 0 0,3 1 73 0 0,-2 0-380 0 0,0-1 1 0 0,0 0-1 0 0,0-1 1 0 0,0 1-1 0 0,0-1 1 0 0,0 1-1 0 0,0-1 1 0 0,0 0-1 0 0,1 0 1 0 0,-1 0-1 0 0,0 0 1 0 0,0-1-1 0 0,0 1 1 0 0,0-1-1 0 0,3-1 380 0 0,2-1-1370 0 0,1 0-1 0 0,-1-1 1 0 0,0 0 0 0 0,7-4 1370 0 0,10-8-1936 0 0</inkml:trace>
  <inkml:trace contextRef="#ctx0" brushRef="#br0" timeOffset="1596.814">2633 365 48 0 0,'-1'1'582'0'0,"0"1"0"0"0,0-1-1 0 0,0 0 1 0 0,-1 0 0 0 0,1 1 0 0 0,0-1-1 0 0,0 0 1 0 0,-1 0 0 0 0,1-1 0 0 0,-1 1 0 0 0,1 0-1 0 0,-1 0 1 0 0,1-1 0 0 0,-2 1-582 0 0,-28 7 4250 0 0,12-3-2395 0 0,-4 3-1141 0 0,0 1 0 0 0,1 2 0 0 0,0 0 0 0 0,0 1 0 0 0,-6 5-714 0 0,20-12 149 0 0,0 1 1 0 0,0 0-1 0 0,1 0 1 0 0,0 1-1 0 0,0-1 1 0 0,0 2-1 0 0,1-1 1 0 0,0 1-1 0 0,0 0 1 0 0,1 0 0 0 0,0 0-1 0 0,1 1 1 0 0,-1 0-1 0 0,-1 8-149 0 0,5-15 8 0 0,0 1 0 0 0,0 0 0 0 0,1 0-1 0 0,-1 0 1 0 0,1 0 0 0 0,0 0 0 0 0,0-1-1 0 0,0 1 1 0 0,0 0 0 0 0,1 0 0 0 0,-1 0 0 0 0,1 0-1 0 0,0 0 1 0 0,-1-1 0 0 0,1 1 0 0 0,0 0 0 0 0,1 0-1 0 0,-1-1 1 0 0,0 1 0 0 0,1-1 0 0 0,0 1-8 0 0,1 0-91 0 0,0 0 0 0 0,0 0 0 0 0,0 0 0 0 0,1-1 0 0 0,-1 1 0 0 0,1-1 1 0 0,0 0-1 0 0,-1 0 0 0 0,1 0 0 0 0,0 0 0 0 0,0-1 0 0 0,0 0 0 0 0,2 1 91 0 0,6 0-1076 0 0,0 0 0 0 0,0 0 0 0 0,0-1 0 0 0,0-1 0 0 0,0 0 0 0 0,0 0 0 0 0,0-1 0 0 0,0-1 1 0 0,9-2 1075 0 0,43-16-5896 0 0,-33 9 3692 0 0</inkml:trace>
  <inkml:trace contextRef="#ctx0" brushRef="#br0" timeOffset="2062.902">2708 562 1288 0 0,'12'-20'9007'0'0,"2"0"-3766"0"0,9 4-4125 0 0,58-15-127 0 0,-58 23-995 0 0,0 0 1 0 0,-1-2-1 0 0,1 0 6 0 0,-23 10 0 0 0,-1 0 0 0 0,1 0 0 0 0,0 0 0 0 0,0 0 0 0 0,0 0 0 0 0,0 0 0 0 0,0 0-1 0 0,0-1 1 0 0,0 1 0 0 0,0 0 0 0 0,0 0 0 0 0,0 0 0 0 0,0 0 0 0 0,0 0 0 0 0,0 0 0 0 0,0 0-1 0 0,0 0 1 0 0,0 0 0 0 0,0 0 0 0 0,0 0 0 0 0,0 0 0 0 0,0 0 0 0 0,0 0 0 0 0,0 0 0 0 0,0-1 0 0 0,0 1-1 0 0,0 0 1 0 0,0 0 0 0 0,0 0 0 0 0,0 0 0 0 0,0 0 0 0 0,0 0 0 0 0,0 0 0 0 0,0 0 0 0 0,0 0-1 0 0,0 0 1 0 0,0 0 0 0 0,0 0 0 0 0,0 0 0 0 0,0-1 0 0 0,0 1 0 0 0,0 0 0 0 0,0 0 0 0 0,0 0 0 0 0,0 0-1 0 0,0 0 1 0 0,0 0 0 0 0,0 0 0 0 0,0 0 0 0 0,0 0 0 0 0,0 0 0 0 0,0 0 0 0 0,0 0 0 0 0,0 0-1 0 0,1 0 1 0 0,-1 0 0 0 0,0 0 0 0 0,0 0 0 0 0,0 0 0 0 0,0 0 0 0 0,0 0 0 0 0,0 0 0 0 0,-11-1 0 0 0,-14 3 16 0 0,1 3 193 0 0,1 1 1 0 0,0 2-1 0 0,0 0 0 0 0,1 1 0 0 0,0 2 0 0 0,1 0 0 0 0,0 1 0 0 0,1 1 0 0 0,0 1 1 0 0,1 1-1 0 0,1 0 0 0 0,-11 13-209 0 0,27-26 18 0 0,0 0-1 0 0,0 1 1 0 0,0 0 0 0 0,0-1 0 0 0,0 1-1 0 0,0 0 1 0 0,1 0 0 0 0,-1 0 0 0 0,1 0 0 0 0,0 0-1 0 0,0 0 1 0 0,0 1 0 0 0,0 1-18 0 0,1-3 5 0 0,0-1 0 0 0,0 0 1 0 0,0 0-1 0 0,0 0 0 0 0,1 1 0 0 0,-1-1 1 0 0,0 0-1 0 0,1 0 0 0 0,-1 0 0 0 0,0 1 1 0 0,1-1-1 0 0,0 0 0 0 0,-1 0 0 0 0,1 0 1 0 0,0 0-1 0 0,-1 0 0 0 0,1 0 0 0 0,0 0 1 0 0,0 0-1 0 0,0-1 0 0 0,0 1 0 0 0,0 0 1 0 0,0 0-1 0 0,0-1 0 0 0,0 1 0 0 0,0 0 1 0 0,0-1-1 0 0,0 1 0 0 0,0-1 0 0 0,0 0 1 0 0,1 1-1 0 0,-1-1 0 0 0,0 0 0 0 0,0 0 1 0 0,1 1-1 0 0,-1-1 0 0 0,0 0-5 0 0,14 1 16 0 0,1 0-1 0 0,-1-1 0 0 0,0 0 1 0 0,1-1-1 0 0,-1-1 1 0 0,0-1-1 0 0,0 0 0 0 0,11-4-15 0 0,25-9-18 0 0,40-20 18 0 0,-46 17-11 0 0,0-2 0 0 0,-2-2 0 0 0,21-16 11 0 0,-44 25-2 0 0,1-1-1 0 0,-2-1 1 0 0,0-1 0 0 0,-1-1 0 0 0,-1 0-1 0 0,0-1 1 0 0,10-17 2 0 0,24-37 15 0 0,-75 140 165 0 0,-1-18-151 0 0,10-24-51 0 0,1 2 0 0 0,1-1 0 0 0,2 1 0 0 0,1 1 0 0 0,1 0 0 0 0,-4 24 22 0 0,12-51-135 0 0,1 1 0 0 0,0 0 0 0 0,0 0 0 0 0,0 0 0 0 0,0-1 0 0 0,0 1 0 0 0,0 0 1 0 0,0 0-1 0 0,0 0 0 0 0,1-1 0 0 0,-1 1 0 0 0,1 0 0 0 0,-1 0 0 0 0,1-1 0 0 0,0 2 135 0 0,-1-3-109 0 0,1 0 1 0 0,-1 0-1 0 0,0 0 0 0 0,0 1 0 0 0,0-1 0 0 0,1 0 0 0 0,-1 0 0 0 0,0 0 0 0 0,0 0 0 0 0,1 0 0 0 0,-1 0 0 0 0,0 0 0 0 0,1 1 0 0 0,-1-1 0 0 0,0 0 0 0 0,0 0 0 0 0,1 0 0 0 0,-1 0 1 0 0,0 0-1 0 0,0 0 0 0 0,1 0 0 0 0,-1 0 0 0 0,0-1 0 0 0,0 1 0 0 0,1 0 0 0 0,-1 0 0 0 0,0 0 0 0 0,1 0 0 0 0,-1 0 0 0 0,0 0 0 0 0,0 0 0 0 0,1-1 109 0 0,12-12-4193 0 0,22-52-4819 0 0,-21 36 7194 0 0</inkml:trace>
  <inkml:trace contextRef="#ctx0" brushRef="#br0" timeOffset="2343.484">3819 0 552 0 0,'2'2'505'0'0,"-1"-1"1"0"0,0 1-1 0 0,1 0 1 0 0,-1-1-1 0 0,0 1 1 0 0,0 0-1 0 0,0 0 0 0 0,0 0 1 0 0,0 0-1 0 0,-1 0 1 0 0,1 0-1 0 0,0 0 1 0 0,-1 0-1 0 0,0 0 0 0 0,1 0 1 0 0,-1 0-1 0 0,0 0 1 0 0,0 1-1 0 0,0-1 0 0 0,0 0 1 0 0,-1 0-1 0 0,1 0 1 0 0,0 0-1 0 0,-1 0 1 0 0,0 0-1 0 0,1 0 0 0 0,-2 2-505 0 0,-2 7 1331 0 0,-2-1-1 0 0,1 1 0 0 0,-1-1 0 0 0,-6 7-1330 0 0,2-2-1 0 0,-20 30 1994 0 0,-22 22-1993 0 0,22-29 475 0 0,1 1 0 0 0,-1 7-475 0 0,22-32-95 0 0,0 1 1 0 0,1 0 0 0 0,1 0-1 0 0,0 0 1 0 0,1 1 0 0 0,1 0-1 0 0,0 0 1 0 0,0 5 94 0 0,3 8-1498 0 0,-1 11-3630 0 0,1-37 4115 0 0,1 0 1 0 0,-1-1-1 0 0,1 1 1 0 0,-1 0-1 0 0,0-1 1 0 0,0 1-1 0 0,0-1 1 0 0,0 1-1 0 0,0-1 1 0 0,-1 1-1 0 0,0 0 1013 0 0,-2-1-2758 0 0</inkml:trace>
  <inkml:trace contextRef="#ctx0" brushRef="#br0" timeOffset="2590.93">3225 376 2992 0 0,'0'0'381'0'0,"0"1"0"0"0,1 0 0 0 0,-1 0 0 0 0,0 0 0 0 0,1 0 0 0 0,-1 0 0 0 0,0-1 0 0 0,1 1-1 0 0,-1 0 1 0 0,1 0 0 0 0,-1-1 0 0 0,1 1 0 0 0,0 0 0 0 0,-1-1 0 0 0,1 1 0 0 0,0 0 0 0 0,-1-1 0 0 0,1 1-1 0 0,0-1 1 0 0,0 1 0 0 0,0-1 0 0 0,-1 0 0 0 0,1 1 0 0 0,0-1 0 0 0,0 0 0 0 0,0 0 0 0 0,0 1 0 0 0,0-1-1 0 0,0 0 1 0 0,0 0 0 0 0,0 0-381 0 0,31-8 7311 0 0,-11 0-6578 0 0,197-42 1365 0 0,136-11-2098 0 0,33 25-2967 0 0,-287 29-1212 0 0,-54 3 359 0 0,0-3 0 0 0,-1-1 0 0 0,0-3 0 0 0,2-2 3820 0 0,1-3-2152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1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95 313 728 0 0,'-5'8'1177'0'0,"0"-1"0"0"0,0 0 0 0 0,-1 0 1 0 0,0-1-1 0 0,0 0 0 0 0,0 0 0 0 0,-1 0 0 0 0,0-1 0 0 0,-2 2-1177 0 0,-24 19 2606 0 0,36-26-62 0 0,24-15-1644 0 0,27-17-1068 0 0,65-52 190 0 0,-55 36-14 0 0,2 4 0 0 0,2 2 0 0 0,47-19-8 0 0,-109 58-1 0 0,0 0 0 0 0,0 1 0 0 0,0 0 0 0 0,0 0 0 0 0,1 1 0 0 0,-1 0 0 0 0,1 0 0 0 0,-1 0 0 0 0,6 1 1 0 0,-11 0-1 0 0,1 0 1 0 0,0 0 0 0 0,0 1-1 0 0,-1-1 1 0 0,1 1-1 0 0,-1-1 1 0 0,1 1-1 0 0,0-1 1 0 0,-1 1 0 0 0,1 0-1 0 0,-1 0 1 0 0,1 0-1 0 0,-1 0 1 0 0,0 0 0 0 0,1 0-1 0 0,-1 0 1 0 0,0 1-1 0 0,0-1 1 0 0,0 0-1 0 0,0 1 1 0 0,0-1 0 0 0,0 1-1 0 0,0-1 1 0 0,0 1-1 0 0,-1-1 1 0 0,1 1 0 0 0,0-1-1 0 0,-1 1 1 0 0,1 0-1 0 0,-1-1 1 0 0,0 1-1 0 0,0 0 1 0 0,0 0 0 0 0,0-1-1 0 0,0 1 1 0 0,0 0-1 0 0,0 0 1 0 0,0-1 0 0 0,-1 10-7 0 0,0-1 1 0 0,0 0-1 0 0,-1 1 0 0 0,-1-1 1 0 0,1 0-1 0 0,-2 0 0 0 0,-2 6 7 0 0,-35 69-41 0 0,16-36 26 0 0,12-24-42 0 0,9-19-33 0 0,0 1 0 0 0,0-1 0 0 0,1 1 0 0 0,0 0 0 0 0,0 0 0 0 0,1 0 0 0 0,0 1 0 0 0,0-1 0 0 0,1 0 0 0 0,0 1 0 0 0,0-1 0 0 0,1 1 90 0 0,0-7-122 0 0,0-1 0 0 0,0 1 0 0 0,0 0 0 0 0,0-1 0 0 0,0 1 0 0 0,0-1 1 0 0,0 1-1 0 0,0-1 0 0 0,1 1 0 0 0,-1-1 0 0 0,0 1 0 0 0,0-1 0 0 0,1 1 0 0 0,-1-1 0 0 0,0 1 1 0 0,1-1-1 0 0,-1 1 0 0 0,1-1 0 0 0,-1 0 0 0 0,1 1 0 0 0,-1-1 0 0 0,0 0 0 0 0,1 1 0 0 0,-1-1 1 0 0,1 0-1 0 0,-1 0 0 0 0,1 1 0 0 0,0-1 0 0 0,0 0 122 0 0,18-3-3447 0 0,21-19-1837 0 0,-37 20 4789 0 0,20-13-1545 0 0</inkml:trace>
  <inkml:trace contextRef="#ctx0" brushRef="#br0" timeOffset="283.437">661 263 380 0 0,'9'7'5235'0'0,"2"0"-1025"0"0,3-7-4674 0 0,12-6 477 0 0,0-1-1 0 0,0-1 1 0 0,0-1 0 0 0,-1-1 0 0 0,0-1 0 0 0,-1-2-1 0 0,0 0 1 0 0,-1-2 0 0 0,-1 0 0 0 0,9-9-13 0 0,-31 24 0 0 0,29-29 4 0 0,-29 29-3 0 0,1-1 1 0 0,-1 0 0 0 0,1 1-1 0 0,-1-1 1 0 0,0 0 0 0 0,1 1 0 0 0,-1-1-1 0 0,0 0 1 0 0,1 1 0 0 0,-1-1-1 0 0,0 0 1 0 0,0 0 0 0 0,0 1-1 0 0,0-1 1 0 0,0 0 0 0 0,1 0 0 0 0,-1 1-1 0 0,-1-1 1 0 0,1-1-2 0 0,0 2 3 0 0,-1-1 0 0 0,1 1-1 0 0,-1-1 1 0 0,1 1 0 0 0,-1-1 0 0 0,1 1-1 0 0,-1-1 1 0 0,1 1 0 0 0,-1 0 0 0 0,0-1-1 0 0,1 1 1 0 0,-1 0 0 0 0,0-1 0 0 0,1 1 0 0 0,-1 0-1 0 0,0 0 1 0 0,0 0 0 0 0,1 0 0 0 0,-1 0-1 0 0,0 0 1 0 0,1 0 0 0 0,-1 0 0 0 0,0 0-1 0 0,0 0 1 0 0,0 0-3 0 0,-13 2 298 0 0,1 1-1 0 0,-1 0 0 0 0,1 1 1 0 0,0 0-1 0 0,0 1 1 0 0,1 0-1 0 0,-1 1 0 0 0,1 1 1 0 0,-9 6-298 0 0,-1-1 656 0 0,-1 1 147 0 0,0 0 0 0 0,1 2 0 0 0,-2 3-803 0 0,18-14 88 0 0,0 1 1 0 0,0 0 0 0 0,1 0-1 0 0,0 1 1 0 0,0 0-1 0 0,0 0 1 0 0,1 0 0 0 0,0 0-1 0 0,0 1 1 0 0,0-1-1 0 0,1 1 1 0 0,0 0 0 0 0,0 3-89 0 0,2-8 1 0 0,0 0 1 0 0,1 0 0 0 0,0 0 0 0 0,-1 0 0 0 0,1 0 0 0 0,0 0 0 0 0,0 0 0 0 0,0 1 0 0 0,0-1 0 0 0,1 0 0 0 0,-1 0 0 0 0,1 0 0 0 0,-1 0 0 0 0,1 0 0 0 0,0 0 0 0 0,-1 0 0 0 0,1 0 0 0 0,0 0 0 0 0,0 0 0 0 0,0-1-1 0 0,2 3-1 0 0,-1-2 4 0 0,1 1-1 0 0,0-1 0 0 0,0 0 1 0 0,0 1-1 0 0,0-1 0 0 0,0 0 1 0 0,0-1-1 0 0,1 1 0 0 0,-1-1 1 0 0,1 1-1 0 0,-1-1 0 0 0,1 0-3 0 0,8 2-164 0 0,0-1-1 0 0,1 0 1 0 0,-1 0 0 0 0,0-2-1 0 0,1 1 1 0 0,12-2 164 0 0,-1-3-1687 0 0,1-1 0 0 0,-1-1-1 0 0,0-1 1 0 0,0-1 0 0 0,-1-1 0 0 0,0-1 0 0 0,3-3 1687 0 0,12-6-2344 0 0</inkml:trace>
  <inkml:trace contextRef="#ctx0" brushRef="#br0" timeOffset="551.69">1505 47 96 0 0,'39'-23'5367'0'0,"-38"23"-5055"0"0,0-1-1 0 0,0 1 0 0 0,0-1 0 0 0,0 0 1 0 0,-1 0-1 0 0,1 1 0 0 0,0-1 0 0 0,0 0 1 0 0,-1 0-1 0 0,1 0 0 0 0,0 0 0 0 0,-1 0 1 0 0,1 0-1 0 0,-1 0 0 0 0,0 0 0 0 0,1 0-311 0 0,-1 0 166 0 0,-1 1 0 0 0,1-1 0 0 0,0 1 0 0 0,-1-1 0 0 0,1 1 0 0 0,0-1 0 0 0,-1 1 0 0 0,1-1 0 0 0,-1 1 0 0 0,1-1-1 0 0,-1 1 1 0 0,1 0 0 0 0,-1-1 0 0 0,1 1 0 0 0,-1 0 0 0 0,1-1 0 0 0,-1 1 0 0 0,1 0 0 0 0,-1 0 0 0 0,0-1 0 0 0,1 1 0 0 0,-1 0-1 0 0,0 0 1 0 0,1 0 0 0 0,-1 0 0 0 0,1 0 0 0 0,-1 0 0 0 0,0 0 0 0 0,1 0 0 0 0,-1 0 0 0 0,0 0 0 0 0,1 0-166 0 0,-5 0 141 0 0,0 1 1 0 0,0-1 0 0 0,0 1-1 0 0,0 0 1 0 0,0 0 0 0 0,0 0-1 0 0,0 1 1 0 0,1-1-1 0 0,-1 1 1 0 0,1 1 0 0 0,-3 0-142 0 0,-50 33 716 0 0,44-27-457 0 0,-12 8-103 0 0,1 2 0 0 0,1 0 0 0 0,1 2-1 0 0,0 0 1 0 0,2 2 0 0 0,1 0 0 0 0,0 1-1 0 0,-7 14-155 0 0,23-33 2 0 0,1-1-1 0 0,0 0 0 0 0,0 1 0 0 0,0-1 0 0 0,0 1 0 0 0,0 0 0 0 0,1 0 0 0 0,0-1 0 0 0,0 1 0 0 0,0 0 1 0 0,1 0-1 0 0,0 0 0 0 0,0 0 0 0 0,0 0 0 0 0,0 0 0 0 0,1 0 0 0 0,0 0 0 0 0,0 0 0 0 0,0 0 0 0 0,1 0-1 0 0,0-2-20 0 0,-1 1 0 0 0,2 0-1 0 0,-1-1 1 0 0,0 0 0 0 0,1 1-1 0 0,-1-1 1 0 0,1 0 0 0 0,0 0-1 0 0,0-1 1 0 0,0 1 0 0 0,0 0-1 0 0,1-1 1 0 0,-1 0 0 0 0,1 0-1 0 0,-1 0 1 0 0,1 0 0 0 0,0-1-1 0 0,0 1 1 0 0,0-1 0 0 0,0 0-1 0 0,0 0 1 0 0,0 0 0 0 0,0-1-1 0 0,3 1 21 0 0,7-1-751 0 0,0 0-1 0 0,0 0 0 0 0,-1-1 0 0 0,1-1 0 0 0,0-1 0 0 0,-1 1 0 0 0,0-2 0 0 0,0 0 1 0 0,9-4 751 0 0,24-12-4308 0 0,-1-2 1 0 0,1-3 4307 0 0,6-3-2006 0 0,-1 3 519 0 0</inkml:trace>
  <inkml:trace contextRef="#ctx0" brushRef="#br0" timeOffset="812.962">1838 177 1288 0 0,'7'-5'530'0'0,"33"-28"2785"0"0,-38 31-2954 0 0,0 0-1 0 0,0 0 1 0 0,0-1 0 0 0,0 1-1 0 0,-1 0 1 0 0,1-1 0 0 0,-1 1-1 0 0,1-1 1 0 0,-1 1 0 0 0,0-1-1 0 0,0 0 1 0 0,0 1 0 0 0,-1-1-1 0 0,1 0 1 0 0,0 0 0 0 0,-1 0-361 0 0,0 2 123 0 0,-1 0 0 0 0,1 0 1 0 0,0 0-1 0 0,-1 0 1 0 0,1 1-1 0 0,-1-1 0 0 0,1 0 1 0 0,-1 0-1 0 0,1 0 0 0 0,-1 1 1 0 0,1-1-1 0 0,-1 0 1 0 0,0 1-1 0 0,1-1 0 0 0,-1 1 1 0 0,0-1-1 0 0,0 1 0 0 0,1-1 1 0 0,-1 1-1 0 0,0-1 0 0 0,0 1 1 0 0,0 0-1 0 0,0-1 1 0 0,0 1-1 0 0,0 0 0 0 0,1 0 1 0 0,-1 0-1 0 0,0 0 0 0 0,0-1 1 0 0,0 1-1 0 0,0 1 1 0 0,0-1-1 0 0,-1 0-123 0 0,-34 2 1601 0 0,18 1-1119 0 0,1 1-1 0 0,-1 1 1 0 0,1 0-1 0 0,0 1 1 0 0,0 2-1 0 0,0-1 1 0 0,-12 9-482 0 0,19-10 46 0 0,0 1-1 0 0,0-1 1 0 0,0 1 0 0 0,1 1 0 0 0,1 0 0 0 0,-1 0-1 0 0,1 1 1 0 0,0 0 0 0 0,1 0 0 0 0,0 1 0 0 0,1 0 0 0 0,-3 5-46 0 0,8-12 0 0 0,0 0 1 0 0,0-1-1 0 0,0 1 1 0 0,0 0-1 0 0,0-1 1 0 0,0 1-1 0 0,1 0 1 0 0,0 0 0 0 0,-1 0-1 0 0,1 0 1 0 0,0 0-1 0 0,1-1 1 0 0,-1 1-1 0 0,0 0 1 0 0,1 0-1 0 0,-1 0 1 0 0,1-1-1 0 0,0 1 1 0 0,1 2-1 0 0,0-1 0 0 0,0-1 0 0 0,1 1 0 0 0,-1-1 0 0 0,1 0 0 0 0,0 0 1 0 0,0 0-1 0 0,0 0 0 0 0,0 0 0 0 0,0 0 0 0 0,1-1 0 0 0,-1 0 0 0 0,3 1 0 0 0,7 4-3 0 0,-1-2 1 0 0,1 0-1 0 0,0 0 1 0 0,1-1-1 0 0,-1-1 0 0 0,1 0 1 0 0,9 1 2 0 0,11-1-659 0 0,0-2-1 0 0,0-1 1 0 0,34-4 659 0 0,-14-4-4935 0 0,0-2 0 0 0,0-2 0 0 0,33-13 4935 0 0,-45 12-2299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0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1110 28 0 0,'-9'11'829'0'0,"-1"0"1"0"0,1 0-1 0 0,-2 0 1 0 0,1-1-1 0 0,-1-1 0 0 0,-1 0 1 0 0,0 0-1 0 0,0-2 1 0 0,-1 1-1 0 0,0-1 1 0 0,0-1-1 0 0,0 0 0 0 0,-1-1 1 0 0,-3 0-830 0 0,17-5 38 0 0,-1 1 0 0 0,0-1 0 0 0,1 0 0 0 0,-1 0 0 0 0,0 0 0 0 0,1 1 0 0 0,-1-1 0 0 0,0 0 0 0 0,0 0 0 0 0,1 0 0 0 0,-1 0 0 0 0,0 0 0 0 0,1 0 0 0 0,-1-1 0 0 0,0 1 0 0 0,0 0 0 0 0,1 0 0 0 0,-1 0 0 0 0,0-1 0 0 0,1 1 0 0 0,-1 0 0 0 0,1-1 0 0 0,-1 1 0 0 0,0 0 0 0 0,1-1 0 0 0,-1 1 0 0 0,1-1 0 0 0,-1 1 0 0 0,1-1-38 0 0,-1 0 41 0 0,1 0 1 0 0,-1 0 0 0 0,1 0 0 0 0,0-1 0 0 0,0 1 0 0 0,0 0 0 0 0,-1 0-1 0 0,1 0 1 0 0,0-1 0 0 0,1 1 0 0 0,-1 0 0 0 0,0 0 0 0 0,0 0 0 0 0,0-1-1 0 0,1 0-41 0 0,1-5 66 0 0,1-1 0 0 0,0 1 0 0 0,0 0 0 0 0,1 0 0 0 0,0 0-66 0 0,46-67 74 0 0,4 2-1 0 0,2 3 1 0 0,53-49-74 0 0,-65 71 13 0 0,-12 12-11 0 0,133-137 9 0 0,-126 135-12 0 0,1 3-1 0 0,2 1 1 0 0,22-12 1 0 0,-8 14-5 0 0,-53 30 6 0 0,0 0 0 0 0,0-1 0 0 0,0 1 0 0 0,0 1 0 0 0,1-1 0 0 0,-1 0 0 0 0,0 1 0 0 0,0-1 0 0 0,0 1 0 0 0,1 0 0 0 0,-1 0 0 0 0,0 1-1 0 0,0-1 1 0 0,0 1 0 0 0,1-1 0 0 0,-1 1 0 0 0,2 1-1 0 0,-4-2 3 0 0,0 1 0 0 0,0 0 0 0 0,0 0 0 0 0,0 0 0 0 0,0 0 0 0 0,0 0 0 0 0,0 0-1 0 0,0 0 1 0 0,0 0 0 0 0,-1 0 0 0 0,1 0 0 0 0,0 1 0 0 0,-1-1 0 0 0,1 0 0 0 0,-1 0 0 0 0,1 1-1 0 0,-1-1 1 0 0,0 0 0 0 0,1 1 0 0 0,-1-1 0 0 0,0 1 0 0 0,0-1 0 0 0,0 0 0 0 0,0 1 0 0 0,0-1 0 0 0,0 0-1 0 0,0 1 1 0 0,-1-1 0 0 0,1 1-3 0 0,-14 42 68 0 0,14-43-65 0 0,-30 65 62 0 0,-3-1-1 0 0,-23 31-64 0 0,15-26 20 0 0,36-60-19 0 0,-20 33 11 0 0,-18 47-12 0 0,37-77-4 0 0,1 0 1 0 0,1 1-1 0 0,0-1 0 0 0,1 1 0 0 0,0 0 0 0 0,1 0 1 0 0,1 0-1 0 0,0 0 0 0 0,1 6 4 0 0,0-16-79 0 0,1 0 0 0 0,-1 0 0 0 0,0-1 0 0 0,1 1 0 0 0,0 0 0 0 0,-1 0 0 0 0,2-1 0 0 0,-1 1 1 0 0,0-1-1 0 0,1 1 0 0 0,-1-1 0 0 0,1 0 0 0 0,0 1 0 0 0,0-1 0 0 0,1 0 0 0 0,-1 0 0 0 0,0 0 0 0 0,1-1 0 0 0,0 1 0 0 0,0-1 0 0 0,0 1 0 0 0,0-1 0 0 0,0 0 0 0 0,0 0 1 0 0,0 0-1 0 0,1 0 0 0 0,-1-1 0 0 0,1 0 0 0 0,-1 1 0 0 0,1-1 0 0 0,0 0 0 0 0,-1-1 0 0 0,1 1 0 0 0,0-1 0 0 0,0 0 0 0 0,0 1 79 0 0,9-2-778 0 0,-1 1-1 0 0,1-2 1 0 0,0 1 0 0 0,-1-2-1 0 0,0 0 1 0 0,0 0 0 0 0,0-1-1 0 0,0-1 1 0 0,0 0-1 0 0,3-2 779 0 0,34-19-2238 0 0</inkml:trace>
  <inkml:trace contextRef="#ctx0" brushRef="#br0" timeOffset="263.712">1247 619 72 0 0,'-37'6'7901'0'0,"-20"14"-2995"0"0,43-14-3977 0 0,-24 9-8 0 0,2 2-1 0 0,0 1 1 0 0,0 3-921 0 0,22-13 286 0 0,1 1-1 0 0,1 0 0 0 0,-1 1 0 0 0,1 0 1 0 0,1 1-1 0 0,0 0 0 0 0,1 1 0 0 0,0 0 1 0 0,-2 4-286 0 0,10-13 16 0 0,0-1 1 0 0,0 1-1 0 0,1 0 1 0 0,-1-1 0 0 0,1 1-1 0 0,-1 0 1 0 0,1 0-1 0 0,0 0 1 0 0,0 0 0 0 0,0 0-1 0 0,1 1 1 0 0,-1-1-1 0 0,1 0 1 0 0,0 0-1 0 0,-1 0 1 0 0,2 0 0 0 0,-1 1-1 0 0,0-1 1 0 0,0 0-1 0 0,1 0 1 0 0,0 0-1 0 0,0 0 1 0 0,0 0 0 0 0,0 0-1 0 0,0 0 1 0 0,0 0-1 0 0,1 0 1 0 0,0 0 0 0 0,-1-1-1 0 0,1 1 1 0 0,0-1-1 0 0,0 1 1 0 0,0-1-1 0 0,1 0 1 0 0,-1 1 0 0 0,1-1-1 0 0,-1 0 1 0 0,1-1-17 0 0,4 4 2 0 0,0-1 0 0 0,1 0-1 0 0,-1-1 1 0 0,1 0 0 0 0,0 0 0 0 0,0 0 0 0 0,0-1 0 0 0,1-1 0 0 0,-1 1 0 0 0,0-1 0 0 0,1-1 0 0 0,-1 1 0 0 0,1-1-1 0 0,-1-1-1 0 0,8 0-24 0 0,0-2 0 0 0,-1 1-1 0 0,1-2 1 0 0,-1 0 0 0 0,0-1-1 0 0,0-1 1 0 0,0 0 0 0 0,-1 0-1 0 0,0-2 1 0 0,5-3 24 0 0,-13 7-160 0 0,0 0 0 0 0,-1 0 1 0 0,0 0-1 0 0,1-1 0 0 0,-2 0 1 0 0,1 0-1 0 0,0 0 0 0 0,-1 0 1 0 0,0-1-1 0 0,-1 0 0 0 0,1 1 1 0 0,-1-1-1 0 0,0-1 0 0 0,0 1 1 0 0,-1 0-1 0 0,0-1 0 0 0,0 1 1 0 0,0-1-1 0 0,-1 0 0 0 0,0 0 0 0 0,0 1 1 0 0,-1-1-1 0 0,0 0 0 0 0,0 0 1 0 0,-1 0 159 0 0,-4-26-1244 0 0,-3 0 1 0 0,0 1 0 0 0,-2 0 0 0 0,-6-13 1243 0 0,4 15-1171 0 0,2 0 0 0 0,1-1 0 0 0,2 0 1 0 0,-4-31 1170 0 0,9 42-939 0 0,2 1 0 0 0,0 0 1 0 0,1 0-1 0 0,1-1 0 0 0,2-7 939 0 0,7-14-1181 0 0</inkml:trace>
  <inkml:trace contextRef="#ctx0" brushRef="#br0" timeOffset="513.319">1536 0 780 0 0,'9'25'1600'0'0,"-4"3"136"0"0,-5 7 57 0 0,-5 5-637 0 0,-2 8-624 0 0,-2 5-288 0 0,-3 1-128 0 0,0 3-52 0 0,1 0-40 0 0,-1-3-12 0 0,3-1-16 0 0,2-1-28 0 0,2-4-248 0 0,3-4-568 0 0,-1-6-548 0 0,1-4-241 0 0,0-11-99 0 0,-3-5 212 0 0</inkml:trace>
  <inkml:trace contextRef="#ctx0" brushRef="#br0" timeOffset="683.021">1338 680 2244 0 0,'-2'-2'1128'0'0,"0"1"-1"0"0,0-1 0 0 0,0 0 1 0 0,0 1-1 0 0,1-1 1 0 0,-1 0-1 0 0,1 0 0 0 0,-1 0 1 0 0,1 0-1 0 0,0-1 1 0 0,-1-1-1128 0 0,5-7 4266 0 0,12 0-3772 0 0,25-10-219 0 0,1 2-1 0 0,0 2 0 0 0,42-11-274 0 0,135-27-207 0 0,-106 28-111 0 0,46-14-2238 0 0,208-63-12740 0 0,-305 85 13548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9.4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24 206 2064 0 0,'0'3'520'0'0,"0"-1"0"0"0,0 0 0 0 0,0 1-1 0 0,1-1 1 0 0,-1 0 0 0 0,1 1 0 0 0,-1-1-1 0 0,1 0 1 0 0,0 0 0 0 0,0 0 0 0 0,0 1 0 0 0,0-1-1 0 0,0 0 1 0 0,0 0 0 0 0,1-1 0 0 0,-1 1 0 0 0,1 0-1 0 0,-1 0 1 0 0,1-1 0 0 0,1 2-520 0 0,0-1 253 0 0,1 1 0 0 0,0-1 1 0 0,0 0-1 0 0,-1-1 0 0 0,1 1 1 0 0,0-1-1 0 0,0 0 0 0 0,1 0 1 0 0,-1 0-1 0 0,0 0 0 0 0,1-1-253 0 0,12 2 198 0 0,1-2 0 0 0,0-1 0 0 0,0 0-1 0 0,16-4-197 0 0,-32 5 174 0 0,60-10 263 0 0,0-2 1 0 0,23-10-438 0 0,-61 15-386 0 0,1-2 0 0 0,-2 0 1 0 0,0-1-1 0 0,0-2 0 0 0,-1 0 1 0 0,0-2-1 0 0,6-5 386 0 0,-24 16-337 0 0,1-1 0 0 0,-2 1 0 0 0,1-1 1 0 0,0 0-1 0 0,-1 0 0 0 0,1 0 0 0 0,-1 0 0 0 0,-1-1 0 0 0,3-4 337 0 0,-4 8-76 0 0,0-1-1 0 0,-1 0 0 0 0,1 1 1 0 0,-1-1-1 0 0,1 0 0 0 0,-1 1 0 0 0,0-1 1 0 0,0 0-1 0 0,0 0 0 0 0,0 1 1 0 0,0-1-1 0 0,0 0 0 0 0,0 1 0 0 0,-1-1 1 0 0,1 0-1 0 0,-1 0 0 0 0,1 1 1 0 0,-1-1-1 0 0,1 1 0 0 0,-1-1 0 0 0,0 1 1 0 0,0-1-1 0 0,0 1 0 0 0,0-1 1 0 0,0 1-1 0 0,0 0 0 0 0,0-1 0 0 0,-1 1 1 0 0,1 0-1 0 0,0 0 0 0 0,-1 0 0 0 0,1 0 77 0 0,-6-4 97 0 0,-1 1 0 0 0,0 0-1 0 0,1 0 1 0 0,-1 1 0 0 0,0 0-1 0 0,0 1 1 0 0,-1 0 0 0 0,1 0-1 0 0,-1 0 1 0 0,1 1-1 0 0,-1 1 1 0 0,1-1 0 0 0,-1 1-1 0 0,1 1 1 0 0,-1-1 0 0 0,1 2-1 0 0,-2-1-96 0 0,-17 4 1005 0 0,0 1 0 0 0,0 1 1 0 0,1 1-1 0 0,-19 10-1005 0 0,5-2 1461 0 0,2 3 1 0 0,0 0-1 0 0,-20 16-1461 0 0,44-25 174 0 0,1-1 1 0 0,0 1-1 0 0,1 1 0 0 0,0 0 1 0 0,0 1-1 0 0,1 0 0 0 0,1 1 1 0 0,0 0-1 0 0,1 1 1 0 0,-7 12-175 0 0,14-22 7 0 0,0 0 0 0 0,0 0 1 0 0,0 0-1 0 0,1 0 1 0 0,0 1-1 0 0,0-1 0 0 0,0 1 1 0 0,0-1-1 0 0,1 1 1 0 0,-1-1-1 0 0,1 1 1 0 0,0-1-1 0 0,0 1 0 0 0,1-1 1 0 0,0 1-1 0 0,-1-1 1 0 0,2 0-1 0 0,-1 1 0 0 0,0-1 1 0 0,1 0-1 0 0,1 4-7 0 0,1-3 2 0 0,0 1-1 0 0,0-1 0 0 0,1 0 1 0 0,-1 0-1 0 0,1 0 0 0 0,0 0 0 0 0,0-1 1 0 0,1 0-1 0 0,-1 0 0 0 0,1-1 1 0 0,0 1-1 0 0,0-1 0 0 0,0-1 1 0 0,2 2-2 0 0,14 4-283 0 0,1 0 1 0 0,0-1-1 0 0,0-2 1 0 0,0 0 0 0 0,1-2-1 0 0,0 0 1 0 0,0-1-1 0 0,17-2 283 0 0,-20-1-1480 0 0,-1-1 0 0 0,0-1 0 0 0,1-1 0 0 0,13-4 1480 0 0,-19 3-1615 0 0,-1 0 1 0 0,1-1-1 0 0,-1 0 0 0 0,-1-1 0 0 0,1-1 0 0 0,4-4 1615 0 0,17-14-2336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9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1 351 164 0 0,'11'5'1826'0'0,"0"0"0"0"0,-1 1 0 0 0,1 0 0 0 0,-1 0 0 0 0,0 1 0 0 0,-1 1 0 0 0,8 7-1826 0 0,5 7 2581 0 0,-2 1-1 0 0,7 11-2580 0 0,-13-16 188 0 0,17 19 321 0 0,1-2 0 0 0,1-1 0 0 0,2-1 0 0 0,1-2 0 0 0,40 25-509 0 0,-26-24-1958 0 0,1-2 1 0 0,43 18 1957 0 0,-72-38-1646 0 0,-2 0-2239 0 0,1-1 0 0 0,0-1 0 0 0,15 4 3885 0 0,-16-9-2540 0 0</inkml:trace>
  <inkml:trace contextRef="#ctx0" brushRef="#br0" timeOffset="267.338">1005 410 832 0 0,'-72'29'11372'0'0,"-21"4"-11372"0"0,-55 21 4860 0 0,99-34-4010 0 0,-173 81 1877 0 0,188-83-2554 0 0,0 2 1 0 0,0 1-1 0 0,2 2 1 0 0,1 1 0 0 0,-2 4-174 0 0,22-17 37 0 0,0 0 1 0 0,0 1 0 0 0,2 1 0 0 0,-1-1 0 0 0,1 1-1 0 0,1 1 1 0 0,-4 9-38 0 0,10-18-140 0 0,0 0-1 0 0,0 0 0 0 0,0 0 1 0 0,1 0-1 0 0,0 0 1 0 0,0 0-1 0 0,0 1 1 0 0,1-1-1 0 0,0 0 0 0 0,0 0 1 0 0,0 3 140 0 0,1-5-339 0 0,-1 1 0 0 0,1-1 0 0 0,0 0 1 0 0,0 1-1 0 0,1-1 0 0 0,-1 0 0 0 0,1 0 0 0 0,-1 0 1 0 0,1 0-1 0 0,0 0 0 0 0,0-1 0 0 0,0 1 1 0 0,0 0-1 0 0,1-1 0 0 0,-1 0 0 0 0,1 0 0 0 0,0 1 1 0 0,1 0 338 0 0,1 0-660 0 0,1-1 1 0 0,-1 0-1 0 0,0 0 1 0 0,0 0 0 0 0,1 0-1 0 0,-1-1 1 0 0,1 0-1 0 0,-1 0 1 0 0,1 0 0 0 0,0-1-1 0 0,-1 0 1 0 0,1 0 0 0 0,0 0-1 0 0,-1-1 1 0 0,1 0-1 0 0,0 0 660 0 0,36-6-2526 0 0</inkml:trace>
  <inkml:trace contextRef="#ctx0" brushRef="#br0" timeOffset="468.835">1508 420 480 0 0,'-23'11'2285'0'0,"0"-2"0"0"0,-1-1 0 0 0,0-1 0 0 0,-10 1-2285 0 0,-48 15 2732 0 0,-12 11 2438 0 0,-35 21-5170 0 0,95-39 852 0 0,0 2 0 0 0,1 2 0 0 0,1 1-1 0 0,1 1 1 0 0,-6 7-852 0 0,29-22 116 0 0,0 1 0 0 0,1 0-1 0 0,0 0 1 0 0,0 0 0 0 0,0 1 0 0 0,1 0-1 0 0,1 0 1 0 0,-1 0 0 0 0,0 5-116 0 0,4-10 15 0 0,1-1-1 0 0,0 0 1 0 0,0 1 0 0 0,0-1 0 0 0,0 1 0 0 0,1-1 0 0 0,-1 1 0 0 0,1-1 0 0 0,0 1-1 0 0,0-1 1 0 0,0 1 0 0 0,0-1 0 0 0,1 1 0 0 0,0-1 0 0 0,-1 1 0 0 0,1-1 0 0 0,0 1-1 0 0,1-1 1 0 0,-1 0 0 0 0,1 0 0 0 0,-1 0 0 0 0,1 1 0 0 0,0-2 0 0 0,0 1 0 0 0,0 0 0 0 0,1 0-1 0 0,-1-1 1 0 0,1 1 0 0 0,2 1-15 0 0,4 3 3 0 0,0-1 0 0 0,0 0-1 0 0,1-1 1 0 0,0 0 0 0 0,0 0 0 0 0,1-1 0 0 0,0-1-1 0 0,-1 1 1 0 0,1-2 0 0 0,0 1 0 0 0,0-2-1 0 0,10 1-2 0 0,10 0-255 0 0,-1-1 0 0 0,1-2 0 0 0,0-2 0 0 0,2 0 255 0 0,-1-2-1321 0 0,0-1 0 0 0,-1-2 0 0 0,7-3 1321 0 0,-3-1-2167 0 0,0-2 1 0 0,-2-1-1 0 0,0-2 0 0 0,0-1 0 0 0,-2-2 1 0 0,0-1-1 0 0,16-15 2167 0 0,17-20-2453 0 0</inkml:trace>
  <inkml:trace contextRef="#ctx0" brushRef="#br0" timeOffset="655.77">2410 1 2384 0 0,'-8'16'1907'0'0,"-1"-1"0"0"0,-1 1 1 0 0,0-2-1 0 0,-1 1 0 0 0,0-2 0 0 0,-1 1 0 0 0,-1-2 0 0 0,-12 11-1907 0 0,-15 16 1689 0 0,-23 25 19 0 0,4 4-1 0 0,-36 53-1707 0 0,75-91-131 0 0,1 1 0 0 0,2 0-1 0 0,-7 20 132 0 0,14-25-753 0 0,0 0-1 0 0,2 1 0 0 0,1 0 0 0 0,2 0 0 0 0,0 2 754 0 0,4-24-1003 0 0,1 0-1 0 0,-1-1 1 0 0,1 1-1 0 0,0 0 1 0 0,0 0-1 0 0,1-1 1 0 0,0 4 1003 0 0,-1-7-220 0 0,1-1 0 0 0,-1 1 1 0 0,0 0-1 0 0,0 0 0 0 0,1 0 0 0 0,-1-1 1 0 0,1 1-1 0 0,-1 0 0 0 0,0 0 0 0 0,1-1 1 0 0,0 1-1 0 0,-1 0 0 0 0,1-1 1 0 0,-1 1-1 0 0,1 0 0 0 0,0-1 0 0 0,-1 1 1 0 0,1-1-1 0 0,0 1 0 0 0,0-1 0 0 0,-1 0 1 0 0,1 1-1 0 0,0-1 0 0 0,0 0 0 0 0,0 1 1 0 0,0-1-1 0 0,0 0 0 0 0,-1 0 1 0 0,1 0-1 0 0,0 0 0 0 0,0 0 0 0 0,0 0 1 0 0,0 0-1 0 0,0 0 0 0 0,-1 0 0 0 0,1 0 1 0 0,0 0-1 0 0,0-1 0 0 0,0 1 0 0 0,0 0 1 0 0,0-1-1 0 0,-1 1 0 0 0,1 0 1 0 0,0-1 219 0 0,19-8-1778 0 0</inkml:trace>
  <inkml:trace contextRef="#ctx0" brushRef="#br0" timeOffset="824.944">2247 552 2120 0 0,'-39'33'11159'0'0,"21"-19"-8555"0"0,1 2-1 0 0,-12 12-2603 0 0,23-22 249 0 0,1 1-1 0 0,0-1 0 0 0,1 1 0 0 0,0 0 0 0 0,0 0 0 0 0,0 0 0 0 0,1 0 0 0 0,0 1 0 0 0,-2 7-248 0 0,5-12 23 0 0,-1 0 0 0 0,0 1 0 0 0,1-1 0 0 0,0 0 1 0 0,0 1-1 0 0,0-1 0 0 0,0 0 0 0 0,1 1 0 0 0,-1-1 0 0 0,1 0 0 0 0,0 0 0 0 0,0 0 0 0 0,0 1 0 0 0,0-1 0 0 0,0 0 0 0 0,1 0 0 0 0,0 0 0 0 0,-1-1 0 0 0,1 1 0 0 0,0 0 1 0 0,0-1-1 0 0,1 1 0 0 0,-1-1 0 0 0,0 0 0 0 0,1 1 0 0 0,-1-1 0 0 0,1 0 0 0 0,0-1 0 0 0,0 1 0 0 0,0 0 0 0 0,0-1 0 0 0,0 0-23 0 0,8 5 4 0 0,0-1-1 0 0,1-1 0 0 0,0 0 1 0 0,-1-1-1 0 0,1 0 1 0 0,1-1-1 0 0,-1 0 1 0 0,2-1-4 0 0,11 1-27 0 0,1-1 0 0 0,-1-1 1 0 0,1-2-1 0 0,-1 0 0 0 0,0-2 1 0 0,0-1-1 0 0,0-1 0 0 0,4-2 27 0 0,-14 3-489 0 0,-1-1-1 0 0,-1 0 1 0 0,1-1 0 0 0,-1-1-1 0 0,0 0 1 0 0,7-6 489 0 0,-11 6-1058 0 0,0 0 1 0 0,0 0-1 0 0,0-1 1 0 0,-1 0-1 0 0,-1-1 1 0 0,0 0-1 0 0,0 0 1 0 0,3-7 1057 0 0,3-10-3561 0 0,-1 0-1 0 0,6-22 3562 0 0,-6 12-1700 0 0</inkml:trace>
  <inkml:trace contextRef="#ctx0" brushRef="#br0" timeOffset="1279.413">3601 364 400 0 0,'-38'6'6943'0'0,"0"-1"0"0"0,-29 0-6943 0 0,22-3 5428 0 0,-33 8-5428 0 0,29-2 721 0 0,0 2 0 0 0,1 2 0 0 0,0 2 0 0 0,1 3 0 0 0,-27 13-721 0 0,68-27 50 0 0,0 1 0 0 0,0-1 1 0 0,0 1-1 0 0,0 0 0 0 0,0 1 1 0 0,1-1-1 0 0,0 1 0 0 0,0 0 1 0 0,0 0-1 0 0,-1 3-50 0 0,5-6 4 0 0,0 0 0 0 0,0 0-1 0 0,0 0 1 0 0,0 0 0 0 0,0 1 0 0 0,1-1-1 0 0,-1 0 1 0 0,1 0 0 0 0,-1 1 0 0 0,1-1-1 0 0,0 0 1 0 0,0 1 0 0 0,0-1 0 0 0,0 0 0 0 0,0 1-1 0 0,1-1 1 0 0,-1 0 0 0 0,1 1 0 0 0,-1-1-1 0 0,1 0 1 0 0,0 0 0 0 0,0 1 0 0 0,0-1-1 0 0,0 0 1 0 0,0 0 0 0 0,0 0 0 0 0,1 0 0 0 0,-1-1-1 0 0,1 1 1 0 0,-1 0 0 0 0,2 0-4 0 0,5 7-3 0 0,1-1 0 0 0,0-1 0 0 0,0 0 0 0 0,0 0 0 0 0,1-1 1 0 0,0 0-1 0 0,0-1 0 0 0,10 4 3 0 0,21 7-111 0 0,31 8 111 0 0,-27-10-96 0 0,-1-1-97 0 0,-30-10-42 0 0,0 1-1 0 0,0 0 1 0 0,0 1 0 0 0,-1 1 0 0 0,0 0 0 0 0,0 1-1 0 0,3 2 236 0 0,-15-8-29 0 0,0-1 0 0 0,-1 1 0 0 0,1-1 0 0 0,0 1 0 0 0,0-1 0 0 0,-1 1 0 0 0,1-1-1 0 0,0 1 1 0 0,-1 0 0 0 0,1 0 0 0 0,-1-1 0 0 0,1 1 0 0 0,-1 0 0 0 0,1 0 0 0 0,-1-1 0 0 0,0 1-1 0 0,1 0 1 0 0,-1 0 0 0 0,0 0 0 0 0,1 0 0 0 0,-1 0 0 0 0,0 0 0 0 0,0 0 0 0 0,0-1 0 0 0,0 1-1 0 0,0 1 30 0 0,-1-1-16 0 0,1 0 0 0 0,-1 0 0 0 0,1 0 0 0 0,-1 0-1 0 0,0 0 1 0 0,0 0 0 0 0,0 0 0 0 0,1 0 0 0 0,-1 0-1 0 0,0-1 1 0 0,0 1 0 0 0,0 0 0 0 0,0 0 0 0 0,-1-1-1 0 0,1 1 1 0 0,0-1 0 0 0,0 1 16 0 0,-10 3 1 0 0,0 0 1 0 0,0-1-1 0 0,-1 0 1 0 0,-2 0-2 0 0,6-2-35 0 0,-79 16 30 0 0,0-4 1 0 0,-1-4-1 0 0,-79-2 5 0 0,163-7-59 0 0,-7 0-28 0 0,1 0 0 0 0,0-1 0 0 0,-1 0-1 0 0,1-1 1 0 0,-5-1 87 0 0,14 3-163 0 0,-1 0 0 0 0,1-1-1 0 0,-1 0 1 0 0,1 1 0 0 0,-1-1 0 0 0,1 0-1 0 0,-1 0 1 0 0,1 0 0 0 0,-1 0 0 0 0,1 0 0 0 0,0 0-1 0 0,0 0 1 0 0,0 0 0 0 0,-1-1 0 0 0,0 0 163 0 0,2 1-271 0 0,-1-1 0 0 0,1 1 0 0 0,0 0 1 0 0,-1-1-1 0 0,1 1 0 0 0,0 0 0 0 0,0-1 1 0 0,0 1-1 0 0,0-1 0 0 0,0 1 0 0 0,0 0 1 0 0,0-1-1 0 0,0 1 0 0 0,1 0 1 0 0,-1-1-1 0 0,0 1 0 0 0,1 0 0 0 0,-1-1 1 0 0,1 1-1 0 0,-1 0 0 0 0,1 0 0 0 0,0-1 271 0 0,6-8-1414 0 0,-1-1-1 0 0,2 1 1 0 0,0 0-1 0 0,0 0 0 0 0,1 1 1 0 0,0 1-1 0 0,8-7 1415 0 0,-16 14-42 0 0,44-38-1768 0 0</inkml:trace>
  <inkml:trace contextRef="#ctx0" brushRef="#br0" timeOffset="1547.749">4090 391 464 0 0,'-4'7'1020'0'0,"-1"0"0"0"0,1 0 0 0 0,-1 0 0 0 0,-1-1 0 0 0,1 0 0 0 0,-1 0 0 0 0,0-1 0 0 0,0 1-1 0 0,-1-1 1 0 0,1 0 0 0 0,-4 0-1020 0 0,-14 9 3636 0 0,-1-1 0 0 0,-19 6-3636 0 0,-10 6 1257 0 0,-39 17-200 0 0,-30 15-226 0 0,103-46-725 0 0,2 0 0 0 0,0 1 1 0 0,0 0-1 0 0,1 2 0 0 0,0 1-106 0 0,15-14-68 0 0,-1 1 0 0 0,1 0 0 0 0,0 0 0 0 0,0 0-1 0 0,0 1 1 0 0,0-1 0 0 0,1 0 0 0 0,-1 1 0 0 0,1-1-1 0 0,-1 1 1 0 0,1-1 0 0 0,0 1 0 0 0,0 0-1 0 0,0 0 1 0 0,0 0 0 0 0,0-1 0 0 0,1 1 0 0 0,-1 0-1 0 0,1 0 1 0 0,0 0 0 0 0,0 0 0 0 0,0 0 0 0 0,0 0-1 0 0,1 0 1 0 0,-1 0 0 0 0,1-1 0 0 0,-1 1 0 0 0,1 0-1 0 0,0 0 1 0 0,0-1 0 0 0,1 1 0 0 0,-1 0-1 0 0,2 2 69 0 0,0-1-694 0 0,0 0 0 0 0,1 0 0 0 0,0-1 0 0 0,0 1 0 0 0,0-1 0 0 0,0 0 0 0 0,0 0 0 0 0,1 0 0 0 0,-1 0 0 0 0,1-1 0 0 0,0 1 0 0 0,0-2 0 0 0,0 1 0 0 0,0 0 0 0 0,0-1 0 0 0,0 0-1 0 0,0 0 1 0 0,4 0 694 0 0,28-1-3570 0 0,4-5 669 0 0</inkml:trace>
  <inkml:trace contextRef="#ctx0" brushRef="#br0" timeOffset="1798.055">4479 536 1044 0 0,'-4'-1'1707'0'0,"-1"1"1"0"0,1-1-1 0 0,0 0 0 0 0,0 0 0 0 0,0 0 0 0 0,0-1 1 0 0,-3-1-1708 0 0,-20-5 4735 0 0,13 6-4104 0 0,0 1 0 0 0,0 1 0 0 0,0 1 0 0 0,0 0 1 0 0,0 1-1 0 0,0 0 0 0 0,0 1 0 0 0,-6 3-631 0 0,-1 0 70 0 0,0 1-1 0 0,1 1 1 0 0,1 1-1 0 0,-1 1 1 0 0,-2 2-70 0 0,20-11 15 0 0,0 0 1 0 0,0 1-1 0 0,-1-1 1 0 0,1 0-1 0 0,0 1 0 0 0,0-1 1 0 0,0 1-1 0 0,0 0 1 0 0,1 0-1 0 0,-1 0 1 0 0,0 0-1 0 0,1 0 0 0 0,-1 0 1 0 0,1 0-1 0 0,0 0 1 0 0,0 1-1 0 0,0-1 1 0 0,0 0-1 0 0,0 1 0 0 0,0-1 1 0 0,1 1-1 0 0,-1-1 1 0 0,1 1-1 0 0,-1-1 1 0 0,1 1-1 0 0,0-1 0 0 0,0 1 1 0 0,0 0-1 0 0,1-1 1 0 0,-1 1-1 0 0,1 1-15 0 0,1 1 5 0 0,0 0 0 0 0,1 0 0 0 0,0-1 0 0 0,0 1 0 0 0,0-1 0 0 0,0 1 0 0 0,1-1 0 0 0,-1 0 0 0 0,1-1-1 0 0,0 1 1 0 0,0 0 0 0 0,1-1 0 0 0,-1 0 0 0 0,4 2-5 0 0,8 4-8 0 0,1 0 0 0 0,0-1 0 0 0,0-1 0 0 0,1 0 0 0 0,0-2-1 0 0,0 0 1 0 0,15 2 8 0 0,-19-4-59 0 0,0-1-1 0 0,1-1 1 0 0,-1 0-1 0 0,1-1 1 0 0,-1-1-1 0 0,0 0 1 0 0,1-1-1 0 0,-1 0 1 0 0,0-1-1 0 0,6-3 60 0 0,-15 5-28 0 0,0-1 0 0 0,-1 0 0 0 0,1-1 0 0 0,-1 1 0 0 0,1-1 0 0 0,-1 0 0 0 0,0 0 0 0 0,0 0 0 0 0,0 0 0 0 0,0-1 0 0 0,0 1 0 0 0,-1-1 0 0 0,0 0 0 0 0,0 0 0 0 0,0-1 0 0 0,0 1 0 0 0,0-1 28 0 0,0-2-11 0 0,-1 0 0 0 0,1 0-1 0 0,-1-1 1 0 0,0 1 0 0 0,-1 0 0 0 0,0-1-1 0 0,0 1 1 0 0,-1-1 0 0 0,0 1-1 0 0,0-8 12 0 0,-4-12 12 0 0,-1 0 0 0 0,-1 1 0 0 0,-1 0 0 0 0,-1 0 0 0 0,-11-24-12 0 0,18 50-5 0 0,-2-10-68 0 0,0 1 0 0 0,-1 0 0 0 0,-1 0 0 0 0,0 1 1 0 0,0-1-1 0 0,0 1 0 0 0,-1 0 0 0 0,-6-5 73 0 0,12 12-97 0 0,0 1 1 0 0,0 0-1 0 0,0 0 0 0 0,0 0 0 0 0,0 0 0 0 0,0 0 0 0 0,0 0 0 0 0,0 0 0 0 0,0 0 0 0 0,-1 0 0 0 0,1 0 1 0 0,0-1-1 0 0,0 1 0 0 0,0 0 0 0 0,0 0 0 0 0,0 0 0 0 0,0 0 0 0 0,0 0 0 0 0,-1 0 0 0 0,1 0 1 0 0,0 0-1 0 0,0 0 0 0 0,0 0 0 0 0,0 0 0 0 0,0 0 0 0 0,0 0 0 0 0,-1 0 0 0 0,1 0 0 0 0,0 0 1 0 0,0 0-1 0 0,0 0 0 0 0,0 0 0 0 0,0 1 0 0 0,0-1 0 0 0,-1 0 0 0 0,1 0 0 0 0,0 0 0 0 0,0 0 0 0 0,0 0 1 0 0,0 0-1 0 0,0 0 0 0 0,0 0 0 0 0,0 0 0 0 0,0 0 0 0 0,0 1 0 0 0,0-1 0 0 0,-1 0 0 0 0,1 0 1 0 0,0 0-1 0 0,0 0 0 0 0,0 0 0 0 0,0 0 0 0 0,0 0 0 0 0,0 1 0 0 0,0-1 0 0 0,0 0 97 0 0,-1 12-5734 0 0,3 12-2439 0 0,2-14 6029 0 0</inkml:trace>
  <inkml:trace contextRef="#ctx0" brushRef="#br0" timeOffset="2114.125">4891 693 656 0 0,'0'0'206'0'0,"0"0"0"0"0,0 0 1 0 0,0 1-1 0 0,0-1 0 0 0,-1 0 0 0 0,1 0 0 0 0,0 0 0 0 0,0 0 0 0 0,0 0 1 0 0,-1 0-1 0 0,1 1 0 0 0,0-1 0 0 0,0 0 0 0 0,-1 0 0 0 0,1 0 1 0 0,0 0-1 0 0,0 0 0 0 0,0 0 0 0 0,-1 0 0 0 0,1 0 0 0 0,0 0 0 0 0,0 0 1 0 0,-1 0-1 0 0,1 0 0 0 0,0 0 0 0 0,0-1 0 0 0,-1 1 0 0 0,1 0 1 0 0,0 0-1 0 0,0 0 0 0 0,0 0 0 0 0,-1 0 0 0 0,1 0 0 0 0,0 0 0 0 0,0-1 1 0 0,0 1-1 0 0,0 0 0 0 0,-1 0 0 0 0,1 0 0 0 0,0 0 0 0 0,0-1 1 0 0,0 1-207 0 0,-7-14 5210 0 0,3-16 616 0 0,4 26-5657 0 0,1 0 1 0 0,0 1-1 0 0,1-1 0 0 0,-1 1 1 0 0,0-1-1 0 0,1 1 0 0 0,0 0 0 0 0,0-1 1 0 0,0 1-1 0 0,0 0 0 0 0,0 0 1 0 0,1 1-1 0 0,0-1 0 0 0,-1 0 0 0 0,2 0-169 0 0,45-34 127 0 0,-19 19-107 0 0,0 2 1 0 0,1 1-1 0 0,1 1 1 0 0,0 2-1 0 0,1 1 0 0 0,31-6-20 0 0,-17 8 2 0 0,1 1 0 0 0,0 2 0 0 0,1 3 0 0 0,31 2-2 0 0,-67 1 4 0 0,0 1 0 0 0,-1 0 0 0 0,1 1-1 0 0,-1 1 1 0 0,0 0 0 0 0,0 0-1 0 0,0 1 1 0 0,6 3-4 0 0,-16-6 1 0 0,1 0 0 0 0,-1 1 0 0 0,1-1 0 0 0,-1 0 0 0 0,0 1 0 0 0,0 0 0 0 0,0-1 0 0 0,0 1 0 0 0,0 0 0 0 0,0 0 0 0 0,0 0 0 0 0,0 0 0 0 0,-1 1 0 0 0,1-1 0 0 0,-1 0 1 0 0,0 1-1 0 0,1-1 0 0 0,-1 1 0 0 0,0-1 0 0 0,-1 1 0 0 0,1 0 0 0 0,0-1 0 0 0,-1 1 0 0 0,0 0 0 0 0,1 0 0 0 0,-1-1 0 0 0,0 1 0 0 0,0 0 0 0 0,-1-1 0 0 0,1 1 0 0 0,0 0 0 0 0,-1 0 0 0 0,0-1 0 0 0,0 1 0 0 0,1-1 0 0 0,-2 1 0 0 0,1-1 0 0 0,0 1 0 0 0,0-1 0 0 0,-2 2-1 0 0,-17 30-18 0 0,-2-2-1 0 0,-1 0 1 0 0,-2-2 0 0 0,-1-1-1 0 0,-9 8 19 0 0,-9 10-539 0 0,32-32-121 0 0,-22 22-4401 0 0,32-35 3970 0 0,0 0 0 0 0,-1 1-1 0 0,1-1 1 0 0,-1-1 0 0 0,0 1-1 0 0,1 0 1 0 0,-1-1 0 0 0,0 1-1 0 0,0-1 1 0 0,0 0 0 0 0,0 0-1 0 0,-3 0 1092 0 0,-3 0-2798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16.6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1 587 820 0 0,'0'-3'257'0'0,"0"0"-1"0"0,0-1 1 0 0,0 1-1 0 0,1-1 1 0 0,-1 1-1 0 0,1 0 1 0 0,0-1 0 0 0,0 1-1 0 0,0 0 1 0 0,1 0-1 0 0,-1 0 1 0 0,1 0-1 0 0,0 0 1 0 0,-1 0 0 0 0,1 0-1 0 0,0 0 1 0 0,1 1-1 0 0,-1-1 1 0 0,0 1-1 0 0,1-1 1 0 0,0 1 0 0 0,-1 0-1 0 0,3-1-256 0 0,-2 2 61 0 0,-1 0-1 0 0,1 0 1 0 0,0 0-1 0 0,1 0 1 0 0,-1 0-1 0 0,0 1 1 0 0,0-1-1 0 0,0 1 1 0 0,0 0-1 0 0,0 0 1 0 0,1 0-1 0 0,-1 0 1 0 0,0 0-1 0 0,0 1 1 0 0,0 0-1 0 0,0-1 1 0 0,0 1-1 0 0,0 0 0 0 0,0 1 1 0 0,0-1-1 0 0,0 0 1 0 0,0 1-1 0 0,-1 0 1 0 0,1-1-1 0 0,1 3-60 0 0,3 2 159 0 0,-1-1-1 0 0,0 1 0 0 0,0 1 1 0 0,-1-1-1 0 0,0 1 0 0 0,0 0 1 0 0,0 1-1 0 0,-1-1 0 0 0,0 1 1 0 0,-1-1-1 0 0,0 1 0 0 0,0 0 0 0 0,0 0 1 0 0,0 8-159 0 0,3 10 232 0 0,-2 1 1 0 0,-1-1-1 0 0,-1 1 1 0 0,-1 4-233 0 0,-4 101 167 0 0,-7 0 0 0 0,-8 24-167 0 0,-2 20-91 0 0,18-155-198 0 0,-2 37-658 0 0,7-24-3298 0 0,-2-33 2136 0 0,0-2 193 0 0,7-4 323 0 0</inkml:trace>
  <inkml:trace contextRef="#ctx0" brushRef="#br0" timeOffset="300.896">388 1154 1552 0 0,'9'-17'1988'0'0,"-1"0"-1"0"0,-1 0 1 0 0,-1-1-1 0 0,5-16-1987 0 0,-4 11 461 0 0,0 0-1 0 0,10-17-460 0 0,-3 14 176 0 0,1 1 0 0 0,1 0 0 0 0,2 1 0 0 0,0 1 0 0 0,1 1 0 0 0,1 1 0 0 0,1 0 0 0 0,2 1-176 0 0,-7 6 15 0 0,0 1-1 0 0,1 1 0 0 0,1 1 1 0 0,0 0-1 0 0,1 1 0 0 0,0 1 1 0 0,0 1-1 0 0,1 0 0 0 0,-1 2 1 0 0,2 0-1 0 0,11-1-14 0 0,-27 6 1 0 0,1 0-1 0 0,0 1 1 0 0,0-1-1 0 0,0 1 1 0 0,-1 0-1 0 0,1 1 1 0 0,0-1-1 0 0,0 1 1 0 0,-1 1-1 0 0,1-1 0 0 0,0 1 1 0 0,-1 0-1 0 0,1 0 1 0 0,-1 0-1 0 0,0 1 1 0 0,0 0-1 0 0,0 0 1 0 0,2 2-1 0 0,-3-2 1 0 0,0 1 1 0 0,-1 0-1 0 0,0 0 1 0 0,1 0 0 0 0,-2 1-1 0 0,1-1 1 0 0,0 1-1 0 0,-1 0 1 0 0,0-1-1 0 0,0 1 1 0 0,0 0-1 0 0,-1 0 1 0 0,1 1-1 0 0,-1-1 1 0 0,0 0-1 0 0,-1 0 1 0 0,1 1-1 0 0,-1-1 1 0 0,0 0-1 0 0,-1 3-1 0 0,0 12 15 0 0,-2 1-1 0 0,0-1 1 0 0,-1 1 0 0 0,-1-1-1 0 0,-4 9-14 0 0,-13 30 633 0 0,-6 8-633 0 0,4-13 1125 0 0,-3 21-1125 0 0,26-73 2 0 0,0 0 0 0 0,0 0 0 0 0,1 1 0 0 0,-1-1 0 0 0,1 0 0 0 0,-1 1 0 0 0,1-1 0 0 0,0 0 0 0 0,0 1 0 0 0,0-1 0 0 0,0 0 1 0 0,0 1-1 0 0,1-1 0 0 0,-1 0 0 0 0,1 1 0 0 0,-1-1 0 0 0,1 0 0 0 0,0 0 0 0 0,0 0 0 0 0,0 1 0 0 0,1 0-2 0 0,-1-2-71 0 0,0 0 0 0 0,1 0 0 0 0,-1 0 0 0 0,1 0 0 0 0,0 0 0 0 0,-1-1-1 0 0,1 1 1 0 0,0 0 0 0 0,-1-1 0 0 0,1 1 0 0 0,0-1 0 0 0,0 0 0 0 0,-1 0 0 0 0,1 0 0 0 0,0 1 0 0 0,0-1-1 0 0,0-1 1 0 0,-1 1 0 0 0,1 0 0 0 0,0 0 0 0 0,0-1 0 0 0,0 1 0 0 0,-1-1 0 0 0,1 0 0 0 0,0 1 0 0 0,-1-1-1 0 0,2 0 72 0 0,13-8-1516 0 0,0 0 0 0 0,0 0 0 0 0,-1-2 0 0 0,0 0 0 0 0,-1 0 0 0 0,12-13 1516 0 0,11-11-1986 0 0</inkml:trace>
  <inkml:trace contextRef="#ctx0" brushRef="#br0" timeOffset="488.697">1669 646 1052 0 0,'-2'5'700'0'0,"0"-1"-1"0"0,-1 1 1 0 0,1-1 0 0 0,-1 0 0 0 0,0 0-1 0 0,-1 0 1 0 0,1-1 0 0 0,-1 1-1 0 0,1-1 1 0 0,-1 1 0 0 0,0-1-1 0 0,0 0 1 0 0,0-1 0 0 0,-1 1-1 0 0,-1 0-699 0 0,-17 13 2192 0 0,-11 10-387 0 0,2 2 0 0 0,-10 12-1805 0 0,29-27 338 0 0,2 0 0 0 0,0 0 0 0 0,0 1-1 0 0,2 1 1 0 0,0 0 0 0 0,0 0 0 0 0,0 4-338 0 0,7-16 42 0 0,1 0 1 0 0,0 0 0 0 0,0 0-1 0 0,0 0 1 0 0,0 1-1 0 0,0-1 1 0 0,1 0-1 0 0,-1 1 1 0 0,1-1-1 0 0,0 1 1 0 0,0-1 0 0 0,0 0-1 0 0,1 1 1 0 0,-1-1-1 0 0,1 0 1 0 0,0 1-1 0 0,0-1 1 0 0,0 0 0 0 0,0 0-1 0 0,2 3-42 0 0,-1-2 16 0 0,1 0-1 0 0,0 0 1 0 0,1 0-1 0 0,-1-1 1 0 0,0 0-1 0 0,1 1 1 0 0,0-1-1 0 0,0 0 1 0 0,0-1-1 0 0,0 1 1 0 0,1-1-1 0 0,-1 0 1 0 0,2 1-16 0 0,10 3-25 0 0,0-1 0 0 0,0-1 0 0 0,0 0 1 0 0,0-1-1 0 0,1-1 0 0 0,-1 0 0 0 0,1-1 1 0 0,2-1 24 0 0,5-1-561 0 0,0-1 1 0 0,-1-1 0 0 0,1-2 0 0 0,12-3 560 0 0,-13 1-1514 0 0,1-1-1 0 0,-1-1 1 0 0,-1-1-1 0 0,0 0 1 0 0,0-2-1 0 0,-1-1 1 0 0,-1 0-1 0 0,0-2 1 0 0,-1 0-1 0 0,-1-1 1 0 0,12-13 1514 0 0,8-16-1657 0 0</inkml:trace>
  <inkml:trace contextRef="#ctx0" brushRef="#br0" timeOffset="740.384">2555 0 332 0 0,'1'3'492'0'0,"0"0"0"0"0,0 0 0 0 0,0 0 1 0 0,-1 0-1 0 0,1 0 0 0 0,-1 0 0 0 0,1 0 0 0 0,-1 0 0 0 0,0 0 1 0 0,0 0-1 0 0,0 0 0 0 0,-1 0 0 0 0,1 0 0 0 0,-1 0 0 0 0,1 0 0 0 0,-1 0 1 0 0,0-1-1 0 0,0 1 0 0 0,-1 0 0 0 0,1 0 0 0 0,-1 0-492 0 0,-6 12 1742 0 0,-1-1 0 0 0,0 0 0 0 0,-8 8-1742 0 0,-5 8 623 0 0,-13 27 54 0 0,1 1 0 0 0,-21 53-677 0 0,45-85 66 0 0,0 1-1 0 0,2-1 1 0 0,0 1 0 0 0,2 1 0 0 0,2-1-1 0 0,0 1 1 0 0,2 0 0 0 0,0 7-66 0 0,4 26-1270 0 0,4 27 1270 0 0,9 10-5165 0 0,-15-94 4697 0 0,1 1-207 0 0,0 0 0 0 0,0 0-1 0 0,0 0 1 0 0,0 0 0 0 0,1 0-1 0 0,0 0 1 0 0,0 0 0 0 0,0-1 0 0 0,0 1-1 0 0,1-1 1 0 0,0 0 0 0 0,2 4 675 0 0,9 3-2174 0 0</inkml:trace>
  <inkml:trace contextRef="#ctx0" brushRef="#br0" timeOffset="988.685">2625 747 564 0 0,'13'-13'4903'0'0,"-13"13"-4763"0"0,0 0 0 0 0,0 0 0 0 0,0-1 0 0 0,0 1-1 0 0,0 0 1 0 0,0 0 0 0 0,0 0 0 0 0,0 0-1 0 0,0-1 1 0 0,0 1 0 0 0,0 0 0 0 0,0 0 0 0 0,0 0-1 0 0,0 0 1 0 0,0 0 0 0 0,0-1 0 0 0,0 1-1 0 0,0 0 1 0 0,0 0 0 0 0,-1 0 0 0 0,1 0-1 0 0,0 0 1 0 0,0-1 0 0 0,0 1 0 0 0,0 0 0 0 0,0 0-1 0 0,0 0 1 0 0,0 0 0 0 0,0 0 0 0 0,-1 0-1 0 0,1 0 1 0 0,0 0 0 0 0,0-1 0 0 0,0 1 0 0 0,0 0-1 0 0,0 0 1 0 0,-1 0 0 0 0,1 0 0 0 0,0 0-1 0 0,0 0 1 0 0,0 0 0 0 0,0 0 0 0 0,0 0 0 0 0,-1 0-1 0 0,1 0 1 0 0,0 0 0 0 0,0 0 0 0 0,0 0-140 0 0,-17 3 5647 0 0,4 4-6312 0 0,8-4 838 0 0,1 0-1 0 0,0 1 1 0 0,0-1 0 0 0,0 1-1 0 0,0 0 1 0 0,1 0 0 0 0,0 0-1 0 0,0 1 1 0 0,0-1 0 0 0,0 1-1 0 0,0 0 1 0 0,1 0 0 0 0,0 0-1 0 0,0 0 1 0 0,1 0 0 0 0,-1 1-173 0 0,1-4 20 0 0,1 1 0 0 0,0 0 0 0 0,-1 0 0 0 0,1 0 0 0 0,0-1 0 0 0,1 1 0 0 0,-1 0 0 0 0,0 0 0 0 0,1 0 0 0 0,-1-1 0 0 0,1 1 0 0 0,0 0 0 0 0,0-1 0 0 0,0 1 0 0 0,0-1 0 0 0,1 1 0 0 0,-1-1 0 0 0,1 1 0 0 0,-1-1 0 0 0,1 0 0 0 0,0 0 0 0 0,0 0 0 0 0,0 0 0 0 0,0 0 0 0 0,0 0 0 0 0,0-1 0 0 0,1 1 0 0 0,-1 0 0 0 0,0-1 1 0 0,1 0-1 0 0,0 1-20 0 0,8 2 6 0 0,1 0 1 0 0,-1-1 0 0 0,0 0 0 0 0,1 0 0 0 0,0-2 0 0 0,-1 1 0 0 0,1-1 0 0 0,0-1 0 0 0,0 0 0 0 0,0-1 0 0 0,-1 0 0 0 0,1-1 0 0 0,0 0 0 0 0,-1-1 0 0 0,1 0 0 0 0,1-1-7 0 0,7-3-50 0 0,0-1 0 0 0,-1 0 0 0 0,1-1 0 0 0,-2-1 0 0 0,1-1 0 0 0,-1-1 0 0 0,-1-1 0 0 0,10-8 50 0 0,-20 14-298 0 0,0-1 0 0 0,0 1 0 0 0,-1-1 1 0 0,0 0-1 0 0,-1-1 0 0 0,1 1 0 0 0,0-4 298 0 0,26-65-5438 0 0,-25 58 2884 0 0,0 0 1 0 0,1 0-1 0 0,1 1 0 0 0,12-16 2554 0 0,-6 14-1576 0 0</inkml:trace>
  <inkml:trace contextRef="#ctx0" brushRef="#br0" timeOffset="1299.724">4030 292 1560 0 0,'0'1'275'0'0,"0"0"1"0"0,0 0-1 0 0,0 0 0 0 0,-1 0 1 0 0,1 0-1 0 0,0 0 0 0 0,0 0 0 0 0,0 0 1 0 0,-1 0-1 0 0,1 0 0 0 0,-1 0 0 0 0,1 0 1 0 0,-1 0-1 0 0,1 0 0 0 0,-1 0 1 0 0,1-1-1 0 0,-1 1 0 0 0,0 0 0 0 0,1 0 1 0 0,-1 0-1 0 0,0-1 0 0 0,0 1 1 0 0,1 0-1 0 0,-1-1 0 0 0,0 1 0 0 0,0-1 1 0 0,0 1-1 0 0,0-1 0 0 0,0 1-275 0 0,-35 13 4006 0 0,25-11-2815 0 0,-134 46 4503 0 0,66-24-4160 0 0,1 3 0 0 0,1 3 0 0 0,-43 26-1534 0 0,114-53 37 0 0,0-1 0 0 0,0 1 1 0 0,0 0-1 0 0,1 0 0 0 0,0 1 1 0 0,0 0-1 0 0,0 0 0 0 0,-1 2-37 0 0,5-6 1 0 0,0 0 0 0 0,0 0 0 0 0,0 1 0 0 0,1-1 0 0 0,-1 0 0 0 0,0 1 0 0 0,1-1 0 0 0,-1 0 0 0 0,1 1 0 0 0,-1-1 0 0 0,1 1 0 0 0,0-1 0 0 0,0 1-1 0 0,0-1 1 0 0,0 1 0 0 0,0-1 0 0 0,0 1 0 0 0,0-1 0 0 0,0 1 0 0 0,0-1 0 0 0,1 1 0 0 0,-1-1 0 0 0,1 1 0 0 0,-1-1 0 0 0,1 0 0 0 0,-1 1 0 0 0,1-1 0 0 0,0 0 0 0 0,0 1 0 0 0,0-1-1 0 0,0 0 1 0 0,-1 0 0 0 0,2 0 0 0 0,-1 0 0 0 0,0 0 0 0 0,0 0 0 0 0,0 0 0 0 0,0 0 0 0 0,1 0-1 0 0,7 5-6 0 0,0 0 1 0 0,0-1-1 0 0,0-1 1 0 0,0 1-1 0 0,1-1 1 0 0,0-1-1 0 0,0 0 0 0 0,8 1 6 0 0,22 4-121 0 0,27 1 121 0 0,-5-1-164 0 0,-38-4 50 0 0,-5-2-137 0 0,1 1 0 0 0,-1 1 0 0 0,0 1 0 0 0,0 1 0 0 0,0 0 0 0 0,-1 1 0 0 0,0 1 0 0 0,5 4 251 0 0,-22-12-29 0 0,1 1 1 0 0,-1 0-1 0 0,0 0 0 0 0,0-1 1 0 0,0 1-1 0 0,0 0 0 0 0,0 0 1 0 0,0 0-1 0 0,0 0 1 0 0,0 0-1 0 0,0 0 0 0 0,0 0 1 0 0,-1 1-1 0 0,1-1 0 0 0,0 0 1 0 0,-1 0-1 0 0,1 1 1 0 0,-1-1-1 0 0,1 0 0 0 0,-1 1 1 0 0,1-1-1 0 0,-1 0 1 0 0,0 1-1 0 0,0-1 0 0 0,0 1 1 0 0,0-1-1 0 0,0 2 29 0 0,-1-1-16 0 0,0 1 1 0 0,0-1-1 0 0,0 1 0 0 0,-1-1 1 0 0,1 0-1 0 0,0 0 0 0 0,-1 1 0 0 0,0-1 1 0 0,0 0-1 0 0,1 0 0 0 0,-1-1 1 0 0,0 1-1 0 0,0 0 0 0 0,-1 0 16 0 0,-11 7 11 0 0,-1 1 0 0 0,0-2-1 0 0,0 0 1 0 0,-6 2-11 0 0,19-10-6 0 0,-39 18 24 0 0,-1-2 1 0 0,-1-2 0 0 0,0-2 0 0 0,-1-1 0 0 0,-35 2-19 0 0,75-12-58 0 0,0-1 1 0 0,1 1 0 0 0,-1-1 0 0 0,0 0 0 0 0,0-1-1 0 0,0 1 1 0 0,1 0 0 0 0,-1-1 0 0 0,0 0-1 0 0,1 0 1 0 0,-1 0 0 0 0,0 0 0 0 0,1-1 57 0 0,1 1-227 0 0,1 0 0 0 0,0 0 0 0 0,0 0-1 0 0,0 0 1 0 0,0-1 0 0 0,0 1 0 0 0,0 0 0 0 0,0-1 0 0 0,0 1 0 0 0,0 0 0 0 0,0-1 0 0 0,1 1 0 0 0,-1-1 0 0 0,1 1 0 0 0,-1-1 0 0 0,1 0 0 0 0,-1 1 0 0 0,1-1 0 0 0,0 1 0 0 0,0-1 0 0 0,0 0-1 0 0,0 1 1 0 0,0-1 0 0 0,0 0 0 0 0,1 1 0 0 0,-1-1 0 0 0,0 1 0 0 0,1-1 0 0 0,-1 1 0 0 0,1-1 0 0 0,0 0 227 0 0,5-17-2700 0 0,2 1 0 0 0,0 0 1 0 0,1 1-1 0 0,11-17 2700 0 0,-18 31-187 0 0,27-46-2337 0 0</inkml:trace>
  <inkml:trace contextRef="#ctx0" brushRef="#br0" timeOffset="1562.93">4570 300 2008 0 0,'1'2'350'0'0,"1"0"1"0"0,-1 0-1 0 0,0 0 0 0 0,0 0 0 0 0,0 0 0 0 0,0 0 0 0 0,-1 1 1 0 0,1-1-1 0 0,-1 0 0 0 0,1 0 0 0 0,-1 1 0 0 0,0-1 0 0 0,0 0 1 0 0,0 1-1 0 0,0-1 0 0 0,0 0 0 0 0,0 1 0 0 0,-1-1 0 0 0,1 0 1 0 0,-1 2-351 0 0,-1 0 603 0 0,0 0 0 0 0,-1 0 1 0 0,1 0-1 0 0,-1 0 0 0 0,0 0 1 0 0,0 0-1 0 0,-1-1 1 0 0,1 0-1 0 0,-4 4-603 0 0,-24 17 982 0 0,0-1 0 0 0,-1-1 0 0 0,-16 6-982 0 0,19-11 371 0 0,1 0 0 0 0,0 2 0 0 0,1 1 0 0 0,1 1-1 0 0,-9 11-370 0 0,32-29-46 0 0,0 0 0 0 0,1 1 0 0 0,-1-1 0 0 0,1 0 0 0 0,-1 1 0 0 0,1 0 0 0 0,0-1 0 0 0,1 1-1 0 0,-1 0 1 0 0,1 0 0 0 0,-1 0 0 0 0,1 0 0 0 0,0 0 0 0 0,1 0 0 0 0,-1 0 0 0 0,1 1 0 0 0,0-1-1 0 0,0 0 1 0 0,0 2 46 0 0,1-4-339 0 0,-1 1-1 0 0,1 0 0 0 0,0-1 0 0 0,0 1 0 0 0,0 0 1 0 0,1-1-1 0 0,-1 1 0 0 0,1-1 0 0 0,-1 0 0 0 0,1 1 1 0 0,0-1-1 0 0,0 0 0 0 0,0 0 0 0 0,0 0 0 0 0,0 0 1 0 0,0-1-1 0 0,1 1 0 0 0,-1-1 0 0 0,0 1 0 0 0,1-1 1 0 0,-1 0-1 0 0,1 0 0 0 0,0 0 0 0 0,-1 0 1 0 0,1 0-1 0 0,0 0 0 0 0,0-1 0 0 0,2 1 340 0 0,4 0-1036 0 0,-1 0 1 0 0,1-1-1 0 0,0 0 0 0 0,0 0 0 0 0,0-1 1 0 0,3 0 1035 0 0,25-7-2138 0 0</inkml:trace>
  <inkml:trace contextRef="#ctx0" brushRef="#br0" timeOffset="1811.788">4777 516 800 0 0,'0'1'591'0'0,"-1"0"-1"0"0,0 0 1 0 0,0 0 0 0 0,0 0-1 0 0,1 0 1 0 0,-1 0-1 0 0,0 0 1 0 0,0-1 0 0 0,0 1-1 0 0,-1 0 1 0 0,1-1-1 0 0,0 1 1 0 0,0 0 0 0 0,0-1-1 0 0,0 0 1 0 0,-1 1-591 0 0,-27 8 5055 0 0,7-3-2494 0 0,12-1-2284 0 0,0 0 1 0 0,0 0-1 0 0,0 2 1 0 0,0-1-1 0 0,1 1 1 0 0,0 0-1 0 0,0 1 1 0 0,1 0-1 0 0,0 1 1 0 0,-6 8-278 0 0,12-14 7 0 0,0 0 0 0 0,0-1 1 0 0,0 1-1 0 0,0 0 1 0 0,1 0-1 0 0,-1 0 1 0 0,1 1-1 0 0,0-1 1 0 0,0 0-1 0 0,0 0 1 0 0,0 1-1 0 0,1-1 1 0 0,-1 0-1 0 0,1 1 1 0 0,0-1-1 0 0,0 1 1 0 0,0-1-1 0 0,1 0 1 0 0,-1 1-1 0 0,1-1 1 0 0,-1 0-1 0 0,1 1 0 0 0,0-1 1 0 0,1 0-1 0 0,-1 0 1 0 0,0 0-1 0 0,1 0 1 0 0,0 0-1 0 0,0 0 1 0 0,0 0-1 0 0,0 0 1 0 0,0-1-1 0 0,0 1 1 0 0,1-1-1 0 0,-1 0 1 0 0,1 0-1 0 0,0 0 1 0 0,0 1-8 0 0,5 2 1 0 0,-1 0 1 0 0,1-1 0 0 0,1 0 0 0 0,-1 0 0 0 0,0-1 0 0 0,1 0 0 0 0,0 0-1 0 0,0-1 1 0 0,0 0 0 0 0,0-1 0 0 0,0 0 0 0 0,0 0 0 0 0,0-1 0 0 0,1 0-2 0 0,-4 0-4 0 0,0 0 0 0 0,0-1 0 0 0,1 1 0 0 0,-1-1 0 0 0,0-1 1 0 0,0 1-1 0 0,-1-1 0 0 0,1 0 0 0 0,0 0 0 0 0,-1 0 0 0 0,1-1 0 0 0,-1 0 1 0 0,0 0-1 0 0,1-1 0 0 0,-2 1 0 0 0,1-1 0 0 0,0 0 0 0 0,-1-1 1 0 0,0 1-1 0 0,0-1 0 0 0,2-2 4 0 0,-4 3-9 0 0,0 0-1 0 0,-1 0 1 0 0,1-1 0 0 0,-1 1-1 0 0,0-1 1 0 0,0 1 0 0 0,-1-1-1 0 0,1 1 1 0 0,-1-1 0 0 0,0 1 0 0 0,0-1-1 0 0,-1 0 1 0 0,1 1 0 0 0,-1-1-1 0 0,0 1 1 0 0,0-1 0 0 0,-1 1-1 0 0,1 0 1 0 0,-1 0 0 0 0,0-1 0 0 0,-2-2 9 0 0,-6-13-224 0 0,-1 1 0 0 0,-2 0 1 0 0,-11-14 223 0 0,21 28-64 0 0,-7-9-175 0 0,5 7-40 0 0,0-1-1 0 0,-1 1 0 0 0,1 0 0 0 0,-2 0 1 0 0,1 0-1 0 0,-1 1 0 0 0,0 0 1 0 0,-4-2 279 0 0,11 8-117 0 0,0 0 0 0 0,0 0-1 0 0,0 0 1 0 0,0 0 0 0 0,0 1 0 0 0,0-1 0 0 0,0 0 0 0 0,0 0 0 0 0,0 0 0 0 0,0 0 0 0 0,0 1 0 0 0,0-1 0 0 0,0 0 0 0 0,0 0 0 0 0,0 0 0 0 0,0 0 0 0 0,0 1 0 0 0,0-1 0 0 0,0 0 0 0 0,-1 0 0 0 0,1 0 0 0 0,0 0-1 0 0,0 0 1 0 0,0 1 0 0 0,0-1 0 0 0,0 0 0 0 0,0 0 0 0 0,0 0 0 0 0,0 0 0 0 0,-1 0 0 0 0,1 0 0 0 0,0 0 0 0 0,0 1 0 0 0,0-1 0 0 0,0 0 0 0 0,-1 0 0 0 0,1 0 0 0 0,0 0 0 0 0,0 0 0 0 0,0 0 0 0 0,0 0 0 0 0,-1 0-1 0 0,1 0 1 0 0,0 0 0 0 0,0 0 0 0 0,0 0 0 0 0,0 0 0 0 0,-1 0 0 0 0,1 0 0 0 0,0 0 0 0 0,0 0 0 0 0,0 0 0 0 0,0 0 0 0 0,-1 0 0 0 0,1 0 0 0 0,0 0 0 0 0,0 0 0 0 0,0-1 0 0 0,0 1 117 0 0,8 14-4927 0 0,3-5 2464 0 0,1 1 415 0 0</inkml:trace>
  <inkml:trace contextRef="#ctx0" brushRef="#br0" timeOffset="2061.597">5127 738 428 0 0,'0'1'281'0'0,"0"-1"0"0"0,0 1-1 0 0,0-1 1 0 0,0 1 0 0 0,0-1 0 0 0,0 1-1 0 0,0-1 1 0 0,0 1 0 0 0,0-1 0 0 0,0 1 0 0 0,0-1-1 0 0,0 1 1 0 0,0-1 0 0 0,0 0 0 0 0,-1 1-1 0 0,1-1 1 0 0,0 1 0 0 0,0-1 0 0 0,-1 1 0 0 0,1-1-1 0 0,0 0 1 0 0,0 1 0 0 0,-1-1 0 0 0,1 0-1 0 0,0 1 1 0 0,-1-1 0 0 0,1 0 0 0 0,-1 1 0 0 0,1-1-1 0 0,0 0 1 0 0,-1 0 0 0 0,1 0 0 0 0,-1 1-1 0 0,1-1-280 0 0,-1 0 442 0 0,0 0 0 0 0,0-1 0 0 0,0 1 0 0 0,0 0 0 0 0,0 0 0 0 0,0-1 0 0 0,0 1 0 0 0,0 0 0 0 0,0-1 0 0 0,1 1 0 0 0,-1-1 0 0 0,0 1 0 0 0,0-1 0 0 0,0 1-1 0 0,1-1 1 0 0,-2 0-442 0 0,-11-18 4139 0 0,12 18-4120 0 0,1 0 0 0 0,-1 0 0 0 0,1-1 0 0 0,-1 1 0 0 0,1 0 0 0 0,0 0 1 0 0,-1-1-1 0 0,1 1 0 0 0,0 0 0 0 0,0-1 0 0 0,0 1 0 0 0,0 0 0 0 0,0-1 1 0 0,1 1-1 0 0,-1-1-19 0 0,3-5 47 0 0,0 0 1 0 0,1 1 0 0 0,0-1-1 0 0,0 1 1 0 0,0 0 0 0 0,1 0 0 0 0,0 0-1 0 0,0 1 1 0 0,0-1 0 0 0,1 1-1 0 0,0 1 1 0 0,4-4-48 0 0,14-9 26 0 0,1 1 0 0 0,16-6-26 0 0,-5 3-10 0 0,0 2 0 0 0,15-4 10 0 0,-41 17-4 0 0,-1 0 0 0 0,1 1 0 0 0,1 1-1 0 0,-1 0 1 0 0,0 0 0 0 0,0 1 0 0 0,1 0 0 0 0,-1 1 0 0 0,1 0 0 0 0,-1 1-1 0 0,9 1 5 0 0,-17-2 0 0 0,-1 0-1 0 0,0 1 0 0 0,0-1 1 0 0,1 0-1 0 0,-1 1 0 0 0,0-1 1 0 0,0 1-1 0 0,0-1 0 0 0,1 1 0 0 0,-1 0 1 0 0,0 0-1 0 0,0-1 0 0 0,0 1 1 0 0,0 0-1 0 0,0 0 0 0 0,0 0 1 0 0,-1 0-1 0 0,1 0 0 0 0,0 0 1 0 0,0 0-1 0 0,-1 0 0 0 0,1 0 0 0 0,0 1 1 0 0,-1-1-1 0 0,1 1 1 0 0,-1 0-1 0 0,0 1 0 0 0,0-1 0 0 0,0 0 0 0 0,0 0 0 0 0,0 1 0 0 0,0-1 0 0 0,-1 0 0 0 0,1 0-1 0 0,-1 1 1 0 0,0-1 0 0 0,0 0 0 0 0,1 0 0 0 0,-2 0 0 0 0,1 0 1 0 0,-5 9-5 0 0,0-1 0 0 0,-1 0 0 0 0,0 0 0 0 0,-1-1-1 0 0,-2 2 6 0 0,-49 47-27 0 0,40-42-85 0 0,0 2-1 0 0,2 0 1 0 0,0 1 0 0 0,1 0-1 0 0,2 2 1 0 0,-8 11 112 0 0,21-31-150 0 0,0 1 0 0 0,1-1 1 0 0,-1 1-1 0 0,0 0 0 0 0,0-1 0 0 0,1 1 0 0 0,-1 0 0 0 0,1 0 1 0 0,-1-1-1 0 0,1 1 0 0 0,0 0 0 0 0,0 0 0 0 0,0 0 1 0 0,0-1-1 0 0,0 2 150 0 0,0-2-178 0 0,0-1 0 0 0,1 0 0 0 0,-1 1 0 0 0,0-1 0 0 0,1 1 0 0 0,-1-1 0 0 0,0 0 1 0 0,1 1-1 0 0,-1-1 0 0 0,1 0 0 0 0,-1 1 0 0 0,0-1 0 0 0,1 0 0 0 0,-1 0 0 0 0,1 0 0 0 0,-1 1 0 0 0,1-1 1 0 0,-1 0-1 0 0,1 0 0 0 0,-1 0 0 0 0,1 0 0 0 0,-1 0 0 0 0,1 0 0 0 0,-1 0 0 0 0,1 0 0 0 0,-1 0 0 0 0,1 0 1 0 0,-1 0-1 0 0,1 0 0 0 0,-1 0 0 0 0,1 0 0 0 0,-1-1 178 0 0,31-10-6567 0 0,-12 0 5082 0 0,13-11-1138 0 0,5-5 580 0 0</inkml:trace>
  <inkml:trace contextRef="#ctx0" brushRef="#br0" timeOffset="2317.823">6613 65 224 0 0,'2'1'287'0'0,"-1"0"0"0"0,1 0 0 0 0,-1 0-1 0 0,0 0 1 0 0,0 0 0 0 0,1 0 0 0 0,-1 0 0 0 0,0 0-1 0 0,0 0 1 0 0,0 0 0 0 0,0 1 0 0 0,-1-1 0 0 0,1 0 0 0 0,0 1-1 0 0,0-1 1 0 0,-1 0 0 0 0,1 1 0 0 0,-1-1 0 0 0,1 1 0 0 0,-1 0-1 0 0,0-1 1 0 0,1 1 0 0 0,-1-1 0 0 0,0 1 0 0 0,0-1 0 0 0,0 1-1 0 0,0-1 1 0 0,-1 1 0 0 0,1 0 0 0 0,0-1 0 0 0,-1 1-1 0 0,1-1 1 0 0,-1 1 0 0 0,1-1 0 0 0,-1 1 0 0 0,1-1 0 0 0,-2 1-287 0 0,-3 6 1204 0 0,-1 0 0 0 0,1-1 0 0 0,-2 0 0 0 0,1-1 0 0 0,-1 1 0 0 0,-2 1-1204 0 0,-1 2 401 0 0,-235 201 3058 0 0,134-120-2570 0 0,-97 104-889 0 0,186-170 23 0 0,0 1 1 0 0,1 1-1 0 0,2 1 0 0 0,1 0 1 0 0,-11 25-24 0 0,19-31-611 0 0,1 0 0 0 0,0 1 1 0 0,-2 16 610 0 0,6-20-1585 0 0,2 0-1 0 0,0 0 1 0 0,1 1 0 0 0,0 14 1585 0 0,2-26-982 0 0,0-1 0 0 0,1 0 0 0 0,0 1 0 0 0,0-1 0 0 0,1 0 0 0 0,-1 0 0 0 0,1 0 0 0 0,1 0 0 0 0,0 0 0 0 0,0 0 0 0 0,2 3 982 0 0,10 11-2628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39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24 360 400 0 0,'-4'64'6333'0'0,"-4"0"-4584"0"0,3-23-1278 0 0,1-1 0 0 0,2 6-471 0 0,2-38 63 0 0,1 16 793 0 0,4-20-258 0 0,6-12-39 0 0,3-11-357 0 0,-1-1-1 0 0,0 0 0 0 0,-1-1 1 0 0,0-3-202 0 0,15-26 34 0 0,12-18-20 0 0,78-127-24 0 0,-90 155-4 0 0,2 1-1 0 0,1 1 0 0 0,23-19 15 0 0,-51 54 0 0 0,38-32-17 0 0,-39 33 17 0 0,1 1 0 0 0,-1 0 0 0 0,1 0 1 0 0,0-1-1 0 0,0 1 0 0 0,0 0 0 0 0,0 0 0 0 0,-1 1 0 0 0,1-1 0 0 0,0 0 0 0 0,0 1 1 0 0,1-1-1 0 0,-1 1 0 0 0,0-1 0 0 0,0 1 0 0 0,0 0 0 0 0,0 0 0 0 0,0 0 1 0 0,0 0-1 0 0,0 1 0 0 0,1-1 0 0 0,-1 1 2 0 0,-1 1-1 0 0,0-1 1 0 0,0 0 0 0 0,0 1 0 0 0,0-1-1 0 0,0 1 1 0 0,0-1 0 0 0,0 1 0 0 0,-1-1-1 0 0,1 1 1 0 0,0 0 0 0 0,-1-1 0 0 0,0 1-1 0 0,1 0 1 0 0,-1 0 0 0 0,0-1 0 0 0,0 1-1 0 0,0 0 1 0 0,0-1 0 0 0,0 1 0 0 0,0 0-1 0 0,0 0 1 0 0,-1-1 0 0 0,1 2-2 0 0,-9 45 41 0 0,-13 23 40 0 0,-13 26-81 0 0,14-43 4 0 0,3 1-1 0 0,-11 53-3 0 0,27-96 11 0 0,1-1 0 0 0,0 1 0 0 0,0-1 0 0 0,1 1 0 0 0,1 0 0 0 0,0-1 0 0 0,1 1 0 0 0,0-1 0 0 0,2 7-11 0 0,-4-16-85 0 0,1 1-1 0 0,0 0 1 0 0,0 0-1 0 0,0 0 1 0 0,0-1-1 0 0,0 1 1 0 0,1-1-1 0 0,-1 1 1 0 0,1-1-1 0 0,0 1 1 0 0,0-1-1 0 0,-1 0 1 0 0,1 0-1 0 0,1 0 1 0 0,-1 0-1 0 0,0 0 1 0 0,0-1-1 0 0,1 1 1 0 0,-1 0-1 0 0,1-1 1 0 0,-1 0-1 0 0,1 0 1 0 0,0 0-1 0 0,0 0 1 0 0,-1 0-1 0 0,1 0 1 0 0,0-1-1 0 0,0 1 1 0 0,0-1-1 0 0,0 0 1 0 0,0 0-1 0 0,0 0 1 0 0,-1 0-1 0 0,1 0 1 0 0,0-1-1 0 0,0 1 1 0 0,0-1-1 0 0,0 0 1 0 0,2-1 85 0 0,5-1-898 0 0,0-2 1 0 0,1 1 0 0 0,-1-1-1 0 0,-1-1 1 0 0,1 0 0 0 0,-1 0-1 0 0,5-5 898 0 0,16-15-1856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39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24 255 112 0 0,'-13'9'4619'0'0,"3"0"3323"0"0,10-8-7866 0 0,1-1 0 0 0,0 1 0 0 0,0-1 0 0 0,0 0 0 0 0,0 1 0 0 0,0-1 0 0 0,-1 0 0 0 0,1 0 0 0 0,0 1 0 0 0,0-1 0 0 0,0 0 0 0 0,0 0 1 0 0,0 0-1 0 0,0 0 0 0 0,0 0 0 0 0,0-1 0 0 0,0 1 0 0 0,0 0 0 0 0,0 0 0 0 0,0-1-76 0 0,21-3 28 0 0,1-1 1 0 0,-1-1-1 0 0,-1 0 0 0 0,1-2 0 0 0,-1-1 1 0 0,17-9-29 0 0,9-4 4 0 0,50-16-365 0 0,-55 23-1983 0 0,0-2 1 0 0,-1-1 0 0 0,-1-3 0 0 0,-1-1-1 0 0,15-13 2344 0 0,-18 5-1818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1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1 700 0 0,'1'7'608'0'0,"0"1"0"0"0,0-1-1 0 0,0 0 1 0 0,-1 1 0 0 0,0-1 0 0 0,-1 1-1 0 0,0-1 1 0 0,0 0 0 0 0,0 1 0 0 0,-1-1 0 0 0,0 0-1 0 0,-1 0 1 0 0,1 0 0 0 0,-2 0-608 0 0,-9 22 1855 0 0,-1-1 0 0 0,-16 21-1855 0 0,4-5 588 0 0,-6 12 279 0 0,-4 6 950 0 0,2 2 0 0 0,3 2 0 0 0,-12 42-1817 0 0,35-84 162 0 0,2 1 1 0 0,0 0-1 0 0,2 0 1 0 0,1 1-1 0 0,0 8-162 0 0,3-14-356 0 0,0-1 0 0 0,2 0-1 0 0,0 1 1 0 0,1-1 0 0 0,1 0-1 0 0,1 0 1 0 0,4 11 356 0 0,-2-8-2599 0 0,2 0 0 0 0,0 0 0 0 0,1-1-1 0 0,1-1 1 0 0,1 0 0 0 0,2 2 2599 0 0,4-1-2092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8.0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954 28 4 0 0,'-1'0'123'0'0,"1"-1"1"0"0,0 1-1 0 0,0-1 1 0 0,-1 1-1 0 0,1-1 0 0 0,-1 1 1 0 0,1-1-1 0 0,0 1 0 0 0,-1-1 1 0 0,1 1-1 0 0,-1-1 1 0 0,1 1-1 0 0,-1 0 0 0 0,1-1 1 0 0,-1 1-1 0 0,1 0 0 0 0,-1-1 1 0 0,0 1-1 0 0,1 0 1 0 0,-1 0-1 0 0,1 0 0 0 0,-1-1 1 0 0,0 1-1 0 0,1 0 1 0 0,-1 0-124 0 0,-25-5 17 0 0,11 3 361 0 0,7-1-11 0 0,0 1-1 0 0,0 0 1 0 0,-1 0-1 0 0,1 1 0 0 0,0 0 1 0 0,0 1-1 0 0,-1 0-366 0 0,6 0 125 0 0,1 0 0 0 0,-1 0 0 0 0,0 0 0 0 0,1 1 0 0 0,-1-1 0 0 0,0 1 0 0 0,1 0 0 0 0,-1 0 0 0 0,1 0 0 0 0,-1 0 0 0 0,1 0 0 0 0,-1 1 0 0 0,1-1 0 0 0,0 1 0 0 0,0-1 0 0 0,0 1 0 0 0,0 0 0 0 0,0 0 0 0 0,0 0 0 0 0,0 0 0 0 0,1 0 0 0 0,-1 0-1 0 0,0 1-124 0 0,-61 98 4831 0 0,-4-2-1 0 0,-39 39-4830 0 0,90-118 415 0 0,-89 104 1327 0 0,-5-5 0 0 0,-6-5-1742 0 0,61-58 170 0 0,45-46-155 0 0,-13 12 9 0 0,1 2 0 0 0,2 0-24 0 0,15-18-4 0 0,0-1 1 0 0,1 1-1 0 0,0 1 0 0 0,1-1 0 0 0,-1 1 0 0 0,1-1 0 0 0,0 1 1 0 0,1 0-1 0 0,0 0 0 0 0,0 0 0 0 0,0 3 4 0 0,2-9-2 0 0,-1 0 0 0 0,1 0-1 0 0,0 0 1 0 0,0 0 0 0 0,0 0 0 0 0,0 0-1 0 0,1 0 1 0 0,-1 0 0 0 0,0 0 0 0 0,0 0-1 0 0,0 0 1 0 0,1 0 0 0 0,-1-1 0 0 0,1 1 0 0 0,-1 0-1 0 0,1 0 1 0 0,-1 0 0 0 0,1 0 0 0 0,-1-1-1 0 0,1 1 1 0 0,-1 0 0 0 0,1-1 0 0 0,0 1-1 0 0,0 0 1 0 0,-1-1 0 0 0,1 1 0 0 0,0-1 0 0 0,0 1-1 0 0,0-1 1 0 0,-1 1 0 0 0,1-1 0 0 0,0 0-1 0 0,0 1 1 0 0,0-1 0 0 0,0 0 0 0 0,0 0-1 0 0,0 0 1 0 0,0 1 0 0 0,0-1 0 0 0,0 0-1 0 0,0 0 1 0 0,0-1 0 0 0,0 1 0 0 0,0 0 0 0 0,0 0-1 0 0,-1 0 1 0 0,1-1 0 0 0,0 1 0 0 0,1-1 2 0 0,7-1-37 0 0,0 0 1 0 0,0-1 0 0 0,0 0-1 0 0,5-3 37 0 0,-11 5-13 0 0,25-13-496 0 0,0-1 0 0 0,21-16 509 0 0,-24 14-482 0 0,1 2-1 0 0,1 1 1 0 0,3-1 482 0 0,-29 14-4 0 0,0 1-1 0 0,0-1 1 0 0,1 1-1 0 0,-1-1 1 0 0,0 1-1 0 0,0-1 1 0 0,0 1-1 0 0,1 0 1 0 0,-1 0-1 0 0,0-1 0 0 0,0 1 1 0 0,0 0-1 0 0,1 0 1 0 0,-1 0-1 0 0,0 0 1 0 0,0 1-1 0 0,1-1 1 0 0,-1 0-1 0 0,0 0 1 0 0,0 1-1 0 0,0-1 1 0 0,1 1-1 0 0,0 0 5 0 0,-2 0 0 0 0,1 0 0 0 0,0 0 0 0 0,-1 0 0 0 0,1 0 0 0 0,0 0 0 0 0,-1 0-1 0 0,0 0 1 0 0,1 0 0 0 0,-1 0 0 0 0,0 1 0 0 0,1-1 0 0 0,-1 0 0 0 0,0 0 0 0 0,0 0-1 0 0,0 1 1 0 0,0-1 0 0 0,0 0 0 0 0,0 0 0 0 0,-1 1 0 0 0,-1 10 21 0 0,0 0 0 0 0,-1-1 0 0 0,-1 1 0 0 0,-3 6-21 0 0,4-11 2 0 0,-2 7 16 0 0,-2 0 0 0 0,1-1 0 0 0,-2 1 1 0 0,0-1-1 0 0,0-1 0 0 0,-1 0 0 0 0,-1 0 0 0 0,0-1 0 0 0,-1 0 0 0 0,-11 9-18 0 0,17-16-42 0 0,1 0 0 0 0,-2 0 0 0 0,1-1 0 0 0,0 1 0 0 0,-1-1-1 0 0,1-1 1 0 0,-1 1 0 0 0,0-1 0 0 0,0 0 0 0 0,0 0 0 0 0,0-1 0 0 0,0 0-1 0 0,0 0 1 0 0,0 0 0 0 0,0-1 0 0 0,-1 1 0 0 0,1-2 0 0 0,0 1 0 0 0,0-1-1 0 0,0 0 1 0 0,0 0 0 0 0,-1 0 0 0 0,1-1 0 0 0,1 0 0 0 0,-1 0 0 0 0,0-1 0 0 0,0 0-1 0 0,1 0 43 0 0,-23-18-3037 0 0,24 16 2045 0 0,0 1-1 0 0,1 0 1 0 0,0-1 0 0 0,0 1 0 0 0,0-1 0 0 0,0 0-1 0 0,0 0 1 0 0,1 0 0 0 0,0-1 0 0 0,0 1 0 0 0,1 0-1 0 0,-1-1 1 0 0,1-4 992 0 0,0-11-2154 0 0</inkml:trace>
  <inkml:trace contextRef="#ctx0" brushRef="#br0" timeOffset="292.825">553 811 2188 0 0,'6'6'2067'0'0,"0"2"0"0"0,-1-1 0 0 0,0 0 0 0 0,3 7-2067 0 0,22 56 4479 0 0,-23-51-3115 0 0,0 0 1 0 0,2-1-1 0 0,4 8-1364 0 0,-10-22 51 0 0,0 0-1 0 0,0-1 1 0 0,0 1-1 0 0,0-1 1 0 0,1 0 0 0 0,-1 0-1 0 0,1 0 1 0 0,0 0-1 0 0,0-1 1 0 0,0 0-1 0 0,0 1 1 0 0,0-2-1 0 0,1 1 1 0 0,-1 0-1 0 0,1-1 1 0 0,-1 0-1 0 0,1 0 1 0 0,-1 0-1 0 0,1 0 1 0 0,0-1-1 0 0,-1 0 1 0 0,1 0-1 0 0,0 0 1 0 0,-1 0-1 0 0,1-1 1 0 0,3-1-51 0 0,13-2-39 0 0,0 0 1 0 0,0-2-1 0 0,0-1 1 0 0,-1 0-1 0 0,1-2 39 0 0,26-17-711 0 0,-36 17-724 0 0,0 0 0 0 0,0-1 0 0 0,-1 0 0 0 0,5-7 1435 0 0,10-14-5568 0 0,-2-2 0 0 0,6-14 5568 0 0,-22 37-565 0 0,19-33-1264 0 0</inkml:trace>
  <inkml:trace contextRef="#ctx0" brushRef="#br0" timeOffset="554.944">1662 119 1908 0 0,'-13'23'2600'0'0,"0"0"1"0"0,-2 0-1 0 0,0-1 0 0 0,-19 19-2600 0 0,-11 16 2246 0 0,-230 296 4706 0 0,215-272-6911 0 0,2 2-1 0 0,-7 24-40 0 0,64-106-3 0 0,-7 12-711 0 0,0 0 1 0 0,-1 0-1 0 0,-1-1 1 0 0,0 0 0 0 0,-2 0 713 0 0,10-9-624 0 0,-1-1 1 0 0,0 1-1 0 0,0-1 1 0 0,-1 0-1 0 0,1 0 1 0 0,0 0-1 0 0,-1 0 1 0 0,1-1-1 0 0,-1 0 1 0 0,-3 2 623 0 0,5-3-475 0 0,0 0 0 0 0,0 1 1 0 0,0-1-1 0 0,0 0 0 0 0,0 0 0 0 0,0-1 1 0 0,0 1-1 0 0,0 0 0 0 0,0-1 0 0 0,0 1 1 0 0,0-1-1 0 0,0 1 0 0 0,0-1 1 0 0,0 0-1 0 0,0 0 0 0 0,0 0 0 0 0,1 0 1 0 0,-1 0-1 0 0,0 0 0 0 0,0-1 475 0 0,-10-10-1984 0 0</inkml:trace>
  <inkml:trace contextRef="#ctx0" brushRef="#br0" timeOffset="822.267">1019 670 1916 0 0,'4'-3'1104'0'0,"-1"0"-1"0"0,1 0 1 0 0,0 1-1 0 0,1-1 1 0 0,-1 1-1 0 0,0 0 1 0 0,1 0-1 0 0,1 0-1103 0 0,41-7 3079 0 0,-18 7-3359 0 0,0 2 0 0 0,14 2 280 0 0,-8 0 858 0 0,39 0-816 0 0,0 4-1 0 0,0 3 0 0 0,38 10-41 0 0,-106-18 1 0 0,1 1 0 0 0,0 0 0 0 0,-1 0 0 0 0,0 1 0 0 0,1 0 0 0 0,-1 0 0 0 0,0 0 0 0 0,0 1-1 0 0,-1 0 1 0 0,1 0 0 0 0,1 2-1 0 0,-5-4 20 0 0,0 0 0 0 0,-1 0 0 0 0,0 0 0 0 0,1 0 0 0 0,-1 0 0 0 0,0 0-1 0 0,0 0 1 0 0,0 0 0 0 0,0 0 0 0 0,0 0 0 0 0,-1 1 0 0 0,1-1 0 0 0,-1 0 0 0 0,1 1 0 0 0,-1-1-1 0 0,0 0 1 0 0,0 1 0 0 0,0-1 0 0 0,0 0 0 0 0,-1 1 0 0 0,1-1 0 0 0,0 0 0 0 0,-1 1 0 0 0,0-1-1 0 0,1 0 1 0 0,-1 0 0 0 0,0 1 0 0 0,0-1 0 0 0,0 0 0 0 0,-1 0 0 0 0,1 0 0 0 0,0 0-1 0 0,-1-1 1 0 0,1 1-20 0 0,-11 12 273 0 0,-1 0-1 0 0,0-1 0 0 0,-1-1 0 0 0,0 0 0 0 0,0-1 0 0 0,-2 0 1 0 0,-12 6-273 0 0,-33 24 695 0 0,45-28-488 0 0,-33 25 108 0 0,46-35-314 0 0,1-1 0 0 0,-1 1 0 0 0,1 0 1 0 0,-1-1-1 0 0,1 1 0 0 0,0 0 0 0 0,0 1 0 0 0,0-1 0 0 0,0 0 0 0 0,1 0 1 0 0,-1 1-1 0 0,1-1 0 0 0,-1 3-1 0 0,2-5-118 0 0,0 0-1 0 0,0 0 1 0 0,0-1-1 0 0,1 1 1 0 0,-1 0 0 0 0,0 0-1 0 0,0 0 1 0 0,0-1 0 0 0,1 1-1 0 0,-1 0 1 0 0,0 0-1 0 0,1-1 1 0 0,-1 1 0 0 0,0 0-1 0 0,1 0 1 0 0,-1-1 0 0 0,1 1-1 0 0,-1-1 1 0 0,1 1-1 0 0,0 0 1 0 0,-1-1 0 0 0,1 1-1 0 0,-1-1 1 0 0,1 1 0 0 0,0-1-1 0 0,0 0 1 0 0,-1 1-1 0 0,1-1 1 0 0,0 0 0 0 0,0 1-1 0 0,-1-1 1 0 0,1 0 0 0 0,0 0-1 0 0,0 0 1 0 0,0 0-1 0 0,-1 1 1 0 0,1-1 0 0 0,0 0-1 0 0,0-1 1 0 0,0 1 0 0 0,0 0-1 0 0,-1 0 1 0 0,1 0 0 0 0,0 0-1 0 0,0-1 1 0 0,0 1 118 0 0,42-9-7078 0 0,-40 8 6689 0 0,22-7-2320 0 0,3-1 649 0 0</inkml:trace>
  <inkml:trace contextRef="#ctx0" brushRef="#br0" timeOffset="1152.407">1951 813 12 0 0,'0'2'922'0'0,"1"0"0"0"0,-1 0 0 0 0,0 0 0 0 0,0 0 0 0 0,0 0 0 0 0,0 0 0 0 0,0 1 0 0 0,0-1 0 0 0,0 0 0 0 0,-1 0 0 0 0,0 1-922 0 0,-11 24 5231 0 0,-29 25-1873 0 0,14-19-790 0 0,25-30-2494 0 0,0 0 1 0 0,-1 1 0 0 0,2-1-1 0 0,-1 1 1 0 0,0 0 0 0 0,1 0-1 0 0,-1-1 1 0 0,1 1 0 0 0,0 0-1 0 0,1 0 1 0 0,-1 0 0 0 0,1 0-1 0 0,-1 0 1 0 0,1 0-1 0 0,0 0 1 0 0,1 3-75 0 0,0-4 2 0 0,-1 0-1 0 0,1-1 1 0 0,0 1 0 0 0,0-1-1 0 0,1 1 1 0 0,-1-1 0 0 0,0 0-1 0 0,1 1 1 0 0,-1-1 0 0 0,1 0-1 0 0,0 0 1 0 0,0 0-1 0 0,0 0 1 0 0,0 0 0 0 0,0-1-1 0 0,0 1 1 0 0,0 0 0 0 0,1-1-1 0 0,-1 0 1 0 0,0 0 0 0 0,1 1-1 0 0,-1-1 1 0 0,1-1-1 0 0,0 1 1 0 0,0 0-2 0 0,7 2-10 0 0,0-1 1 0 0,0 0-1 0 0,0 0 1 0 0,1-1-1 0 0,-1-1 1 0 0,0 0-1 0 0,1 0 0 0 0,-1-1 1 0 0,0 0-1 0 0,1-1 1 0 0,-1 0-1 0 0,0 0 0 0 0,0-1 1 0 0,-1-1-1 0 0,1 0 1 0 0,3-2 9 0 0,-7 3-47 0 0,0 0 1 0 0,-1-1-1 0 0,1 1 1 0 0,-1-1 0 0 0,0-1-1 0 0,0 1 1 0 0,-1-1-1 0 0,1 0 1 0 0,-1 0 0 0 0,0 0-1 0 0,-1 0 1 0 0,1-1-1 0 0,-1 0 1 0 0,0 1-1 0 0,0-1 1 0 0,-1-1 0 0 0,1 1-1 0 0,-1 0 1 0 0,-1 0-1 0 0,1-1 1 0 0,-1 1 0 0 0,0-1-1 0 0,-1 1 1 0 0,0-1-1 0 0,0 1 1 0 0,0-2 46 0 0,-1 3-23 0 0,1 1 1 0 0,-1-1-1 0 0,0 1 0 0 0,-1-1 1 0 0,1 1-1 0 0,-1-1 0 0 0,0 1 0 0 0,0 0 1 0 0,0 0-1 0 0,0 0 0 0 0,-1 0 1 0 0,0 0-1 0 0,0 1 0 0 0,0-1 1 0 0,0 1-1 0 0,0 0 0 0 0,-1-1 1 0 0,1 2-1 0 0,-1-1 0 0 0,0 0 1 0 0,-1 0 22 0 0,-6-3 7 0 0,-1-1 0 0 0,0 1 0 0 0,-1 1 0 0 0,1 0 0 0 0,-1 1 0 0 0,-11-2-7 0 0,21 5-15 0 0,0 1 0 0 0,0-1 0 0 0,0 1 0 0 0,-1-1 0 0 0,1 1 0 0 0,0 0 0 0 0,0 1 0 0 0,0-1 0 0 0,-1 1 0 0 0,1-1 0 0 0,0 1 0 0 0,0 0 0 0 0,-1 0 15 0 0,4-1-113 0 0,-1 1 0 0 0,0-1 0 0 0,1 0 0 0 0,-1 1 0 0 0,1-1 0 0 0,-1 0 0 0 0,1 1 0 0 0,-1-1 0 0 0,1 1 0 0 0,-1-1 0 0 0,1 1 0 0 0,-1-1 0 0 0,1 1 0 0 0,0-1 0 0 0,-1 1 0 0 0,1 0 0 0 0,0-1 0 0 0,0 1 0 0 0,-1-1 0 0 0,1 1 0 0 0,0 0 0 0 0,0-1 0 0 0,0 1 0 0 0,0 0 113 0 0,0 0-451 0 0,0 1 0 0 0,0-1 0 0 0,0 0 0 0 0,1 1 0 0 0,-1-1 0 0 0,1 1 0 0 0,-1-1 0 0 0,1 0 0 0 0,0 0 0 0 0,-1 1 1 0 0,1-1-1 0 0,0 0 0 0 0,0 0 0 0 0,0 0 0 0 0,0 0 0 0 0,0 1 451 0 0,24 15-6769 0 0,-8-9 4184 0 0</inkml:trace>
  <inkml:trace contextRef="#ctx0" brushRef="#br0" timeOffset="1475.732">2394 993 748 0 0,'20'-1'1293'0'0,"0"0"0"0"0,0-2 0 0 0,0 0 0 0 0,0-1 0 0 0,0-1 0 0 0,-1-1 0 0 0,3-2-1293 0 0,32-14 1199 0 0,40-24-1199 0 0,-37 17 2019 0 0,24-6-2019 0 0,-74 32 320 0 0,1 0 0 0 0,0 1 0 0 0,0 0 0 0 0,0 1 0 0 0,0 0 0 0 0,0 0 0 0 0,0 0 0 0 0,0 1 0 0 0,0 1 0 0 0,0-1 0 0 0,0 1 0 0 0,0 1 0 0 0,0-1 0 0 0,0 1 0 0 0,7 3-320 0 0,-9-2 139 0 0,0-1 0 0 0,0 1 0 0 0,0 1 0 0 0,-1-1 0 0 0,0 1 0 0 0,0 0 0 0 0,0 0 1 0 0,0 1-1 0 0,0-1 0 0 0,-1 1 0 0 0,0 0 0 0 0,0 0 0 0 0,0 0 0 0 0,-1 1 0 0 0,1 0 0 0 0,-1-1 0 0 0,-1 1 0 0 0,1 0 0 0 0,-1 0 0 0 0,0 2-139 0 0,4 13 123 0 0,-1 0 0 0 0,-2 1 0 0 0,0 0 0 0 0,-1 0 0 0 0,-1 0 0 0 0,-1-1 0 0 0,-3 21-123 0 0,1-25-425 0 0,0 0 1 0 0,-2 0-1 0 0,0-1 1 0 0,-1 1-1 0 0,-1-1 1 0 0,-4 8 424 0 0,8-19-904 0 0,-1-1 1 0 0,1 0-1 0 0,-1 0 0 0 0,-1 0 1 0 0,1 0-1 0 0,0-1 1 0 0,-1 1-1 0 0,0-1 0 0 0,0 0 1 0 0,0 0-1 0 0,0 0 1 0 0,0-1-1 0 0,-1 1 0 0 0,1-1 1 0 0,-1 0-1 0 0,1 0 1 0 0,-1-1-1 0 0,0 1 0 0 0,-2-1 904 0 0,-14 6-1723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3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1140 0 0,'53'-8'8249'0'0,"1"7"-4518"0"0,-16 4-3359 0 0,1 2 1 0 0,-1 1-1 0 0,7 4-372 0 0,-41-10 5 0 0,-1 1 0 0 0,1 0 0 0 0,-1 0 1 0 0,0 0-1 0 0,1 1 0 0 0,-1-1 1 0 0,0 1-1 0 0,0-1 0 0 0,0 1 0 0 0,0 0 1 0 0,0 0-1 0 0,0 1 0 0 0,0-1 1 0 0,0 1-6 0 0,-3-2 33 0 0,1 1 1 0 0,0-1 0 0 0,-1 1 0 0 0,1-1 0 0 0,-1 1 0 0 0,1-1 0 0 0,-1 1 0 0 0,0-1 0 0 0,0 1 0 0 0,1 0 0 0 0,-1-1 0 0 0,0 1 0 0 0,-1-1-1 0 0,1 1 1 0 0,0-1 0 0 0,0 1 0 0 0,-1-1 0 0 0,1 1 0 0 0,-1-1 0 0 0,1 1 0 0 0,-1-1 0 0 0,1 1 0 0 0,-1-1 0 0 0,0 0 0 0 0,0 1 0 0 0,0-1-1 0 0,0 0 1 0 0,0 0 0 0 0,0 1 0 0 0,0-1 0 0 0,0 0 0 0 0,-2 0-34 0 0,-12 14 727 0 0,0-1 0 0 0,-1-1 0 0 0,-1 0-1 0 0,-1-1 1 0 0,-8 4-727 0 0,9-6 255 0 0,1 0 0 0 0,0 1 0 0 0,1 1 0 0 0,0 0 0 0 0,1 1 0 0 0,-10 12-255 0 0,22-22 3 0 0,0-1 0 0 0,0 1-1 0 0,0-1 1 0 0,1 1 0 0 0,-1 0 0 0 0,1 0 0 0 0,0 0 0 0 0,-1 0 0 0 0,1 0 0 0 0,1 0-1 0 0,-1 0 1 0 0,0 0 0 0 0,1 0 0 0 0,-1 1 0 0 0,1-1 0 0 0,0 0 0 0 0,0 0 0 0 0,1 0-1 0 0,-1 0 1 0 0,1 1 0 0 0,-1-1 0 0 0,1 0 0 0 0,0 1-3 0 0,1-1-105 0 0,-1-1 1 0 0,0 0 0 0 0,1 0-1 0 0,-1 0 1 0 0,1 0-1 0 0,0 0 1 0 0,-1 0-1 0 0,1 0 1 0 0,0 0 0 0 0,0-1-1 0 0,0 1 1 0 0,0-1-1 0 0,1 1 1 0 0,-1-1-1 0 0,0 0 1 0 0,1 0-1 0 0,-1 0 1 0 0,1 0 0 0 0,-1 0-1 0 0,1-1 1 0 0,-1 1-1 0 0,1-1 1 0 0,-1 0-1 0 0,1 1 1 0 0,-1-1-1 0 0,1 0 1 0 0,0-1 0 0 0,0 1 104 0 0,7-1-1053 0 0,-1-1 1 0 0,0 1 0 0 0,1-2 0 0 0,-1 1 0 0 0,-1-1 0 0 0,1-1 0 0 0,0 0 0 0 0,2-1 1052 0 0,65-41-7195 0 0,-68 40 6626 0 0,20-11-860 0 0</inkml:trace>
  <inkml:trace contextRef="#ctx0" brushRef="#br0" timeOffset="298.971">406 150 332 0 0,'3'-7'25'0'0,"4"-6"3090"0"0,-7 12-2347 0 0,1 0 1 0 0,0 0-1 0 0,-1 0 1 0 0,1 0 0 0 0,0 0-1 0 0,-1 0 1 0 0,1 0-1 0 0,0 0 1 0 0,0 0-1 0 0,0 0 1 0 0,0 1-1 0 0,0-1 1 0 0,0 0 0 0 0,0 1-1 0 0,0-1 1 0 0,0 0-1 0 0,0 1 1 0 0,0 0-1 0 0,1-1-768 0 0,20-1 1824 0 0,25 2-1339 0 0,27-5-485 0 0,-60 4-45 0 0,-1-1-1 0 0,1-1 1 0 0,-1 0 0 0 0,0-1-1 0 0,0 0 1 0 0,0-1 0 0 0,10-6 45 0 0,-22 11-6 0 0,0-1-1 0 0,0 1 1 0 0,0 0 0 0 0,0-1 0 0 0,0 1 0 0 0,0-1-1 0 0,-1 0 1 0 0,1 1 0 0 0,0-1 0 0 0,0 0 0 0 0,0 1-1 0 0,-1-1 1 0 0,1 0 0 0 0,0 0 0 0 0,0 0 0 0 0,-1 0-1 0 0,1 0 1 0 0,-1 0 0 0 0,1 1 0 0 0,-1-1 0 0 0,1-1-1 0 0,-1 1 1 0 0,0 0 0 0 0,1 0 6 0 0,-2 0-1 0 0,1 0-1 0 0,-1 0 0 0 0,1 0 1 0 0,-1 0-1 0 0,1 0 1 0 0,-1 1-1 0 0,0-1 1 0 0,1 0-1 0 0,-1 1 1 0 0,0-1-1 0 0,1 0 1 0 0,-1 1-1 0 0,0-1 1 0 0,0 1-1 0 0,0-1 1 0 0,1 1-1 0 0,-1-1 0 0 0,0 1 1 0 0,0 0-1 0 0,0-1 1 0 0,0 1 1 0 0,-8-3 55 0 0,1 1 0 0 0,-1 0 0 0 0,0 1 0 0 0,0-1 0 0 0,-3 1-55 0 0,-19 1 396 0 0,0 1 0 0 0,0 1 0 0 0,1 1 1 0 0,-1 2-1 0 0,-7 3-396 0 0,24-5 99 0 0,1 0 1 0 0,0 2-1 0 0,0-1 0 0 0,1 2 0 0 0,-1 0 1 0 0,1 0-1 0 0,0 1 0 0 0,1 0 1 0 0,0 1-1 0 0,0 1 0 0 0,0 0 1 0 0,1 0-1 0 0,0 2-99 0 0,8-10 6 0 0,0 1 0 0 0,0 0 0 0 0,1 0 0 0 0,-1 0 0 0 0,1 0 0 0 0,-1 0 0 0 0,1 0-1 0 0,0 1 1 0 0,0-1 0 0 0,0 0 0 0 0,0 1 0 0 0,0-1 0 0 0,0 1 0 0 0,1-1 0 0 0,-1 1 0 0 0,1-1 0 0 0,0 1 0 0 0,0-1 0 0 0,0 1 0 0 0,0-1-1 0 0,0 1 1 0 0,0-1 0 0 0,1 1 0 0 0,-1-1 0 0 0,1 1 0 0 0,0-1 0 0 0,0 1 0 0 0,0-1 0 0 0,0 0 0 0 0,0 1 0 0 0,0-1 0 0 0,0 0-1 0 0,1 0 1 0 0,-1 0 0 0 0,1 0 0 0 0,0 0 0 0 0,0 0 0 0 0,-1 0 0 0 0,1-1 0 0 0,1 2-6 0 0,5 2-12 0 0,0 1 0 0 0,1-1 0 0 0,-1 0 0 0 0,1-1 0 0 0,0 0 0 0 0,0 0 0 0 0,0-1 0 0 0,1-1 0 0 0,-1 1 0 0 0,4-1 12 0 0,99 12-562 0 0,2-13-3396 0 0,-77-3 907 0 0,-1-1 0 0 0,0-2 0 0 0,0-2 0 0 0,0-2 0 0 0,6-3 3051 0 0,2-2-2646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6.0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589 720 1424 0 0,'-27'-12'2241'0'0,"-1"2"0"0"0,0 1 0 0 0,0 1-1 0 0,-2 1-2240 0 0,4 3 1147 0 0,1 0-1 0 0,-1 2 0 0 0,0 0 0 0 0,-22 3-1146 0 0,31-1 325 0 0,1 2 1 0 0,0 0-1 0 0,-1 1 0 0 0,1 0 0 0 0,0 2 1 0 0,0 0-1 0 0,1 0 0 0 0,0 2 1 0 0,0 0-1 0 0,0 0 0 0 0,1 2 0 0 0,0 0 1 0 0,0 0-1 0 0,1 1 0 0 0,0 1 1 0 0,1 0-1 0 0,-1 2-325 0 0,10-10 31 0 0,1 0 0 0 0,-1 0-1 0 0,0 0 1 0 0,1 1 0 0 0,0-1 0 0 0,0 1 0 0 0,0 0 0 0 0,0 0 0 0 0,0 0-1 0 0,1 0 1 0 0,0 0 0 0 0,0 0 0 0 0,0 0 0 0 0,0 0 0 0 0,0 0-1 0 0,1 1 1 0 0,0-1 0 0 0,0 0 0 0 0,0 0 0 0 0,1 2-31 0 0,0-2 6 0 0,0 0 0 0 0,0-1-1 0 0,1 1 1 0 0,-1 0 0 0 0,1-1 0 0 0,0 0 0 0 0,0 1 0 0 0,0-1 0 0 0,1 0 0 0 0,-1 0-1 0 0,1 0 1 0 0,0 0 0 0 0,-1-1 0 0 0,1 1 0 0 0,0-1 0 0 0,1 0 0 0 0,-1 0-1 0 0,0 0 1 0 0,1 0 0 0 0,-1 0 0 0 0,1-1 0 0 0,1 1-6 0 0,5 1-2 0 0,0 0 1 0 0,0-1-1 0 0,1 0 0 0 0,-1-1 1 0 0,1 0-1 0 0,-1-1 0 0 0,1 0 0 0 0,-1 0 1 0 0,1-1-1 0 0,-1-1 0 0 0,0 0 1 0 0,1 0-1 0 0,-1-1 0 0 0,0 0 1 0 0,0-1-1 0 0,0 0 0 0 0,1-1 2 0 0,14-7-26 0 0,0-2-1 0 0,-1 0 0 0 0,0-2 0 0 0,-1 0 0 0 0,18-18 27 0 0,-14 9-133 0 0,-1-2-1 0 0,-2 0 0 0 0,0-2 1 0 0,11-19 133 0 0,76-130-1495 0 0,-34 49 186 0 0,45-49-51 0 0,-92 140 1230 0 0,1 1-1 0 0,2 1 0 0 0,16-13 131 0 0,-49 49 4 0 0,0 0 0 0 0,0-1 0 0 0,0 1 0 0 0,1 0 0 0 0,-1-1 0 0 0,0 1 0 0 0,0 0 0 0 0,1-1 0 0 0,-1 1 0 0 0,0 0 0 0 0,1-1-1 0 0,-1 1 1 0 0,0 0 0 0 0,1 0 0 0 0,-1-1 0 0 0,0 1 0 0 0,1 0 0 0 0,-1 0 0 0 0,0 0 0 0 0,1 0 0 0 0,-1 0 0 0 0,1-1 0 0 0,-1 1-1 0 0,0 0 1 0 0,1 0 0 0 0,-1 0 0 0 0,1 0 0 0 0,-1 0 0 0 0,0 0 0 0 0,1 0 0 0 0,-1 0 0 0 0,1 0 0 0 0,-1 1-4 0 0,-4 13 165 0 0,-17 22 119 0 0,-93 120 598 0 0,29-40 609 0 0,5 3 1 0 0,-30 64-1492 0 0,94-152 137 0 0,2 0 1 0 0,1 1 0 0 0,-3 16-138 0 0,11-30-323 0 0,1-1-1 0 0,1 1 1 0 0,0 6 323 0 0,2-13-986 0 0,0 0 0 0 0,1 0 0 0 0,1 0 0 0 0,0 0 0 0 0,2 8 986 0 0,-3-18-270 0 0,1 1 0 0 0,-1-1 0 0 0,0 0 0 0 0,1 0 0 0 0,-1 0 0 0 0,1 0 0 0 0,-1 0 0 0 0,1 0 0 0 0,-1 0 0 0 0,1 0 0 0 0,0 0 0 0 0,-1-1 0 0 0,1 1-1 0 0,0 0 1 0 0,0 0 0 0 0,0 0 0 0 0,0-1 0 0 0,0 1 0 0 0,0-1 0 0 0,0 1 0 0 0,0-1 0 0 0,0 1 0 0 0,0-1 0 0 0,0 1 0 0 0,0-1 0 0 0,0 0 0 0 0,0 1 0 0 0,0-1 0 0 0,0 0 0 0 0,1 0 0 0 0,-1 0 0 0 0,0 0 0 0 0,0 0 0 0 0,0 0 0 0 0,0 0 0 0 0,0-1 0 0 0,0 1 0 0 0,1 0 0 0 0,-1-1-1 0 0,0 1 1 0 0,0 0 0 0 0,0-1 0 0 0,0 1 0 0 0,0-1 0 0 0,0 0 0 0 0,0 1 0 0 0,-1-1 0 0 0,1 0 0 0 0,0 0 270 0 0,18-12-1692 0 0</inkml:trace>
  <inkml:trace contextRef="#ctx0" brushRef="#br0" timeOffset="298.098">1027 686 1960 0 0,'-21'32'2832'0'0,"-2"-5"297"0"0,-1 0 131 0 0,6-4-932 0 0,1 2-1144 0 0,6-1-652 0 0,8-4-292 0 0,1 1-128 0 0,4-4-76 0 0,5 2-100 0 0,3-4-352 0 0,1-3-564 0 0,1-1-976 0 0,7-3-756 0 0,2-6-288 0 0,2-2 183 0 0,0-2 493 0 0</inkml:trace>
  <inkml:trace contextRef="#ctx0" brushRef="#br0" timeOffset="545.802">1614 653 2080 0 0,'-87'1'8306'0'0,"-1"8"-4079"0"0,67-6-3450 0 0,0 1 0 0 0,1 1 1 0 0,0 0-1 0 0,0 2 0 0 0,1 0 1 0 0,-1 2-1 0 0,-6 4-777 0 0,25-13 26 0 0,-1 1 0 0 0,0 0-1 0 0,0 0 1 0 0,1 0 0 0 0,-1 0 0 0 0,1 0 0 0 0,-1 0 0 0 0,1 0 0 0 0,-1 0-1 0 0,1 1 1 0 0,0-1 0 0 0,-1 1 0 0 0,1-1 0 0 0,0 1 0 0 0,0-1 0 0 0,0 1-1 0 0,0 0 1 0 0,1-1 0 0 0,-1 1 0 0 0,0 0 0 0 0,1 0 0 0 0,-1 0-1 0 0,1-1 1 0 0,-1 1 0 0 0,1 0 0 0 0,0 0 0 0 0,0 0 0 0 0,0 0 0 0 0,0 0-1 0 0,0 0 1 0 0,0 0 0 0 0,1-1 0 0 0,-1 1 0 0 0,1 0 0 0 0,-1 0 0 0 0,1 0-1 0 0,0 0 1 0 0,0-1 0 0 0,-1 1 0 0 0,1 0 0 0 0,0-1 0 0 0,0 1 0 0 0,1-1-1 0 0,-1 1 1 0 0,0-1 0 0 0,1 1-26 0 0,8 9-12 0 0,1 0-1 0 0,0-1 1 0 0,1 0 0 0 0,0-1-1 0 0,8 5 13 0 0,-12-8 48 0 0,0 0-47 0 0,8 3 1 0 0,-1 2 1 0 0,0 0-1 0 0,-1 1 1 0 0,-1 1-1 0 0,0 0 0 0 0,0 0 1 0 0,-1 1-1 0 0,3 8-2 0 0,-13-21 2 0 0,-1 1 0 0 0,0 0-1 0 0,0 0 1 0 0,0 0 0 0 0,0-1-1 0 0,-1 1 1 0 0,1 0 0 0 0,0 0-1 0 0,-1 0 1 0 0,0 0 0 0 0,1 0-1 0 0,-1 0 1 0 0,0 1 0 0 0,0-1-1 0 0,0 0 1 0 0,0 0 0 0 0,0 0-1 0 0,-1 0 1 0 0,1 0 0 0 0,-1 0-1 0 0,1 0 1 0 0,-1 0 0 0 0,0 0-1 0 0,0 1-1 0 0,-1 0 2 0 0,0 0 0 0 0,-1-1-1 0 0,1 1 1 0 0,-1-1 0 0 0,1 1 0 0 0,-1-1-1 0 0,0 0 1 0 0,0 0 0 0 0,0 0-1 0 0,0-1 1 0 0,0 1 0 0 0,-1-1-1 0 0,-1 1-1 0 0,-13 4-3 0 0,1-1-1 0 0,-1-1 1 0 0,0-1-1 0 0,0 0 1 0 0,-3-2 3 0 0,-33 3 22 0 0,-1-2 0 0 0,-13-3-22 0 0,40-1-348 0 0,1-1 0 0 0,-1-1 0 0 0,1-1 0 0 0,0-2 0 0 0,-9-3 348 0 0,30 8-728 0 0,1 0 0 0 0,0 0-1 0 0,0-1 1 0 0,0 1-1 0 0,0-1 1 0 0,1 0-1 0 0,-1-1 1 0 0,1 1 0 0 0,-4-4 728 0 0,6 5-605 0 0,0-1 1 0 0,0 1 0 0 0,0-1-1 0 0,0 0 1 0 0,1 0-1 0 0,-1 0 1 0 0,1 0 0 0 0,0 0-1 0 0,-1 0 1 0 0,2 0 0 0 0,-1 0-1 0 0,0 0 1 0 0,0-1 0 0 0,1 1-1 0 0,0 0 1 0 0,0-4 604 0 0,1-15-2281 0 0</inkml:trace>
  <inkml:trace contextRef="#ctx0" brushRef="#br0" timeOffset="750.566">1905 168 1488 0 0,'2'21'1883'0'0,"-2"-1"-1"0"0,0 1 0 0 0,-1-1 1 0 0,-2 1-1 0 0,0-1 1 0 0,-1 0-1 0 0,-6 19-1882 0 0,-11 26 4717 0 0,-22 45-4717 0 0,29-77 148 0 0,-129 295 782 0 0,137-317-1935 0 0,0 1 0 0 0,0-1 0 0 0,-1 0 1 0 0,0 0-1 0 0,-9 7 1005 0 0,13-13-865 0 0,-1-1 0 0 0,0 0-1 0 0,-1-1 1 0 0,1 1 0 0 0,-1-1 0 0 0,1 0 0 0 0,-1 0 0 0 0,0 0-1 0 0,0-1 1 0 0,-1 1 0 0 0,1-1 0 0 0,0-1 0 0 0,-1 1 0 0 0,-3 0 865 0 0,-10-1-2552 0 0</inkml:trace>
  <inkml:trace contextRef="#ctx0" brushRef="#br0" timeOffset="1028.827">1519 632 2136 0 0,'13'-4'3214'0'0,"1"1"-1"0"0,-1 1 0 0 0,14-1-3213 0 0,44 3 2959 0 0,-31 3-2835 0 0,-1 3 1 0 0,21 6-125 0 0,-39-7-120 0 0,0 1 0 0 0,0 1 1 0 0,-1 1-1 0 0,0 1 0 0 0,0 0 0 0 0,0 2 120 0 0,-8-3-707 0 0,1 0-1 0 0,-2 1 0 0 0,1 0 0 0 0,2 4 708 0 0,-7-6-1083 0 0,0 1-1 0 0,0 0 0 0 0,-1 0 0 0 0,0 1 1 0 0,0-1-1 0 0,1 4 1084 0 0,0 6-2110 0 0,-2 0 280 0 0</inkml:trace>
  <inkml:trace contextRef="#ctx0" brushRef="#br0" timeOffset="1278.824">2026 892 144 0 0,'7'-4'983'0'0,"-1"1"-1"0"0,0-1 1 0 0,0-1-1 0 0,-1 1 1 0 0,1-1-1 0 0,-1 0 1 0 0,0 0 0 0 0,0 0-983 0 0,14-14 952 0 0,97-73 4815 0 0,2 9-3952 0 0,-69 53-1841 0 0,2 2 1 0 0,0 2 0 0 0,2 2 0 0 0,2 3 25 0 0,-25 11-330 0 0,30-11-2619 0 0,-56 19 1977 0 0,0 0 0 0 0,0 0 0 0 0,0 0 0 0 0,-1 0 0 0 0,1-1 0 0 0,-1 1 0 0 0,1-1 0 0 0,-1 0 0 0 0,0 0 0 0 0,0-1 0 0 0,2-2 972 0 0,0 0-1815 0 0</inkml:trace>
  <inkml:trace contextRef="#ctx0" brushRef="#br0" timeOffset="1461.902">2844 565 312 0 0,'-29'78'7370'0'0,"21"-58"-6345"0"0,0 0 0 0 0,1 0 0 0 0,1 0 0 0 0,-1 8-1025 0 0,0 12-110 0 0,-4 23-396 0 0,8-22-6700 0 0,3-40 5252 0 0,0-1 356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3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849 74 1068 0 0,'-120'-25'6622'0'0,"65"11"-4047"0"0,-1 3 0 0 0,-1 2-1 0 0,-41 0-2574 0 0,81 9 394 0 0,-1 0-1 0 0,1 1 1 0 0,0 1-1 0 0,0 1 0 0 0,0 0 1 0 0,0 1-1 0 0,0 1 1 0 0,1 0-1 0 0,0 1 0 0 0,0 1 1 0 0,1 0-1 0 0,-1 2 1 0 0,2 0-1 0 0,-8 5-393 0 0,17-10 63 0 0,0 0 0 0 0,0 0-1 0 0,0 0 1 0 0,1 1 0 0 0,0 0 0 0 0,0 0 0 0 0,0 0 0 0 0,0 0 0 0 0,1 1 0 0 0,-1-1-1 0 0,1 1 1 0 0,-2 6-63 0 0,5-10 8 0 0,-1 1 0 0 0,0 0-1 0 0,1 0 1 0 0,0 0 0 0 0,0 0 0 0 0,0-1-1 0 0,0 1 1 0 0,0 0 0 0 0,0 0-1 0 0,1 0 1 0 0,-1 0 0 0 0,1-1 0 0 0,0 1-1 0 0,0 0 1 0 0,0 0 0 0 0,0-1-1 0 0,0 1 1 0 0,1-1 0 0 0,-1 1 0 0 0,1-1-1 0 0,0 0 1 0 0,-1 1 0 0 0,1-1-1 0 0,0 0 1 0 0,0 0 0 0 0,1 0 0 0 0,-1-1-1 0 0,0 1 1 0 0,3 1-8 0 0,23 15 13 0 0,2-2 0 0 0,0-1 0 0 0,1-1 0 0 0,0-1 0 0 0,19 4-13 0 0,56 23-22 0 0,-92-34 17 0 0,18 8-8 0 0,0 1-1 0 0,13 10 14 0 0,-38-20-2 0 0,1 0 1 0 0,-1 0-1 0 0,0 0 0 0 0,-1 1 0 0 0,1-1 1 0 0,-1 2-1 0 0,-1-1 0 0 0,1 1 0 0 0,-1 0 1 0 0,0 0-1 0 0,0 0 0 0 0,1 5 2 0 0,-5-10 0 0 0,0 1 1 0 0,0 0-1 0 0,0-1 1 0 0,-1 1-1 0 0,1 0 0 0 0,-1-1 1 0 0,0 1-1 0 0,0 0 0 0 0,0 0 1 0 0,0-1-1 0 0,0 1 1 0 0,0 0-1 0 0,-1 0 0 0 0,0-1 1 0 0,1 1-1 0 0,-1 0 0 0 0,0-1 1 0 0,0 1-1 0 0,0-1 1 0 0,-1 1-1 0 0,1-1 0 0 0,-1 0 1 0 0,1 1-1 0 0,-1-1 0 0 0,0 0 1 0 0,1 0-1 0 0,-1 0 1 0 0,0 0-1 0 0,-1 0 0 0 0,1-1 1 0 0,-2 2-1 0 0,-7 5 5 0 0,-1-1-1 0 0,0 0 1 0 0,0 0 0 0 0,-1-2 0 0 0,-8 4-5 0 0,-34 9 1 0 0,-2-2 0 0 0,0-3 1 0 0,0-2-1 0 0,-1-3 0 0 0,-41 1-1 0 0,80-8-40 0 0,-67 4 79 0 0,76-5-126 0 0,0-1-1 0 0,0 1 0 0 0,0-2 1 0 0,0 1-1 0 0,0-1 1 0 0,0-1-1 0 0,0 0 88 0 0,8 2-137 0 0,1 1 1 0 0,0 0-1 0 0,0 0 0 0 0,0-1 1 0 0,0 1-1 0 0,0-1 1 0 0,0 1-1 0 0,0-1 0 0 0,0 1 1 0 0,0-1-1 0 0,0 0 0 0 0,1 1 1 0 0,-1-1-1 0 0,0 0 0 0 0,0 0 1 0 0,1 1-1 0 0,-1-1 1 0 0,0 0-1 0 0,1 0 0 0 0,-1 0 1 0 0,1 0-1 0 0,-1 0 0 0 0,1 0 1 0 0,-1 0-1 0 0,1 0 1 0 0,-1-1 135 0 0,2 1-347 0 0,-1 0 0 0 0,1 0 0 0 0,-1 0 0 0 0,0 0 0 0 0,1 0 0 0 0,0-1 0 0 0,-1 1-1 0 0,1 0 1 0 0,0 0 0 0 0,-1 0 0 0 0,1 1 0 0 0,0-1 0 0 0,0 0 0 0 0,0 0 0 0 0,0 0-1 0 0,0 1 1 0 0,0-1 0 0 0,0 0 0 0 0,1 0 348 0 0,34-16-7109 0 0,-16 10 5638 0 0,12 1-660 0 0</inkml:trace>
  <inkml:trace contextRef="#ctx0" brushRef="#br0" timeOffset="422.71">721 754 132 0 0,'4'5'612'0'0,"0"1"0"0"0,0-1 0 0 0,-1 1-1 0 0,0 0 1 0 0,0 0 0 0 0,-1 1 0 0 0,0-1 0 0 0,0 1 0 0 0,0-1-1 0 0,-1 1 1 0 0,1-1 0 0 0,-2 1 0 0 0,1 0 0 0 0,-1 0 0 0 0,0-1 0 0 0,-1 1-1 0 0,1 0 1 0 0,-1 0 0 0 0,0-1 0 0 0,-1 1 0 0 0,0-1 0 0 0,-1 3-612 0 0,-4 10 1002 0 0,0-1 1 0 0,-2 0-1 0 0,0-1 0 0 0,-1 1 1 0 0,-1-2-1 0 0,0 1 1 0 0,-10 8-1003 0 0,11-11 667 0 0,13-15-254 0 0,20-21-270 0 0,22-38-143 0 0,-4-2 1 0 0,-2-2-1 0 0,-3-1 1 0 0,0-8-1 0 0,6-9-2 0 0,4 1 0 0 0,15-17 2 0 0,-42 72 4 0 0,0 1-1 0 0,2 1 0 0 0,1 0 0 0 0,0 2 1 0 0,2 1-1 0 0,0 1 0 0 0,2 0 0 0 0,16-8-3 0 0,-18 14 5 0 0,0 1-1 0 0,1 1 1 0 0,1 1 0 0 0,0 1-1 0 0,0 2 1 0 0,1 0-1 0 0,1 2-4 0 0,-16 3-1 0 0,0 1 0 0 0,0 1-1 0 0,1 0 1 0 0,-1 0 0 0 0,0 1 0 0 0,0 1-1 0 0,1 0 1 0 0,-1 1 0 0 0,0 0 0 0 0,0 1-1 0 0,0 0 1 0 0,-1 1 0 0 0,1 0 0 0 0,-1 1 0 0 0,0 0-1 0 0,0 1 1 0 0,0 0 1 0 0,-7-4 0 0 0,0 1 1 0 0,-1 0-1 0 0,1 0 1 0 0,0 0-1 0 0,-1 0 1 0 0,0 1-1 0 0,0 0 1 0 0,0-1-1 0 0,0 1 1 0 0,-1 0-1 0 0,1 0 0 0 0,-1 0 1 0 0,0 1-1 0 0,0-1 1 0 0,0 0-1 0 0,-1 1 1 0 0,0-1-1 0 0,0 1 1 0 0,0 0-1 0 0,0-1 1 0 0,-1 1-1 0 0,1 0 0 0 0,-1-1 1 0 0,-1 1-1 0 0,1 0 1 0 0,0-1-1 0 0,-1 1 1 0 0,0 0-1 0 0,0-1 1 0 0,-1 1-1 0 0,1-1 1 0 0,-1 1-1 0 0,0-1 0 0 0,0 0 1 0 0,-1 0-1 0 0,1 0 1 0 0,-1 0-1 0 0,0 0 1 0 0,0 0-1 0 0,0-1 1 0 0,-2 3-1 0 0,-10 8 7 0 0,0-1 1 0 0,-1 0 0 0 0,0-1 0 0 0,-1 0 0 0 0,-1-1 0 0 0,0-2-1 0 0,0 1 1 0 0,0-2 0 0 0,-6 1-8 0 0,-25 8 31 0 0,0-2 0 0 0,0-2 0 0 0,-8-2-31 0 0,0 0 50 0 0,-1-4-1 0 0,-29 0-49 0 0,56-6 5 0 0,0-1 0 0 0,1-2-1 0 0,-1-1 1 0 0,1-1 0 0 0,-20-6-5 0 0,42 8 0 0 0,0-1 0 0 0,1 1 0 0 0,-1-1 0 0 0,1-1 0 0 0,0 1 0 0 0,0-1 0 0 0,-4-3 0 0 0,10 6-23 0 0,0 0 0 0 0,0 1 1 0 0,-1-1-1 0 0,1 0 0 0 0,0 0 0 0 0,0 0 1 0 0,0 0-1 0 0,1-1 0 0 0,-1 1 1 0 0,0 0-1 0 0,0 0 0 0 0,1 0 1 0 0,-1-1-1 0 0,0 1 0 0 0,1 0 1 0 0,-1-1-1 0 0,1 1 0 0 0,0-1 1 0 0,-1 1-1 0 0,1 0 0 0 0,0-1 1 0 0,0 1-1 0 0,0-1 0 0 0,0 1 1 0 0,0-1-1 0 0,0 1 0 0 0,0 0 1 0 0,1-1-1 0 0,-1 1 0 0 0,0-1 0 0 0,1 1 1 0 0,-1 0-1 0 0,1-1 0 0 0,0 1 1 0 0,-1 0-1 0 0,1 0 0 0 0,0 0 1 0 0,0-1-1 0 0,0 1 0 0 0,0 0 1 0 0,0 0-1 0 0,0 0 0 0 0,0 0 1 0 0,0 0-1 0 0,0 1 23 0 0,10-11-1023 0 0,1 2 0 0 0,0 0 1 0 0,0 0-1 0 0,1 1 0 0 0,0 1 0 0 0,0 0 1 0 0,3 0 1022 0 0,101-38-8148 0 0,-99 38 7245 0 0,48-15-1769 0 0,2-1 706 0 0</inkml:trace>
  <inkml:trace contextRef="#ctx0" brushRef="#br0" timeOffset="795.402">2003 9 660 0 0,'-67'17'7845'0'0,"55"-15"-7133"0"0,0 0 0 0 0,0 1 0 0 0,1 0 1 0 0,-1 1-1 0 0,1 0 0 0 0,0 1 0 0 0,0 0 0 0 0,1 1 0 0 0,-4 2-712 0 0,5-1 483 0 0,0 0 0 0 0,1 0 0 0 0,0 0 0 0 0,0 1 0 0 0,1 1 0 0 0,0-1 1 0 0,0 1-1 0 0,1 0 0 0 0,1 1 0 0 0,-3 4-483 0 0,6-10 56 0 0,0 0 1 0 0,1-1 0 0 0,0 1-1 0 0,0 0 1 0 0,0 0 0 0 0,0 0-1 0 0,0 0 1 0 0,1 0 0 0 0,0 0-1 0 0,0 0 1 0 0,0 0-1 0 0,0 0 1 0 0,0 0 0 0 0,1 0-1 0 0,0 0 1 0 0,0 0 0 0 0,0 0-1 0 0,0 0 1 0 0,1 0 0 0 0,-1-1-1 0 0,1 1 1 0 0,0 0-1 0 0,0-1 1 0 0,1 0 0 0 0,-1 1-1 0 0,1-1 1 0 0,-1 0 0 0 0,1 0-1 0 0,1 0-56 0 0,2 3 4 0 0,1-1 0 0 0,0-1-1 0 0,0 1 1 0 0,0-1-1 0 0,0 0 1 0 0,1 0 0 0 0,-1-1-1 0 0,1 0 1 0 0,0-1 0 0 0,0 0-1 0 0,0 0 1 0 0,1 0-1 0 0,-1-1 1 0 0,0 0 0 0 0,0-1-1 0 0,1 0 1 0 0,-1 0 0 0 0,0-1-1 0 0,3-1-3 0 0,0 1-66 0 0,0-1 0 0 0,0 0 0 0 0,0-1 0 0 0,0-1 0 0 0,-1 0-1 0 0,1 0 1 0 0,-1-1 0 0 0,0 0 0 0 0,0 0 0 0 0,-1-1 0 0 0,1-1 0 0 0,-1 0 0 0 0,-1 0 0 0 0,1-1 66 0 0,-5 3-263 0 0,0 0 0 0 0,0 0 1 0 0,0 0-1 0 0,-1-1 1 0 0,0 0-1 0 0,0 1 1 0 0,0-1-1 0 0,1-5 263 0 0,-3 7-110 0 0,0 1 0 0 0,0 0 0 0 0,0 0 0 0 0,0-1 0 0 0,-1 1 1 0 0,0 0-1 0 0,1-1 0 0 0,-1 1 0 0 0,0 0 0 0 0,-1-1 0 0 0,1 1 0 0 0,0 0 0 0 0,-1-1 0 0 0,0 1 0 0 0,0 0 0 0 0,0 0 0 0 0,-1-2 110 0 0,2 4 1 0 0,-1 0-1 0 0,0 0 1 0 0,0 1 0 0 0,0-1-1 0 0,0 0 1 0 0,0 0 0 0 0,0 1-1 0 0,0-1 1 0 0,0 1 0 0 0,0-1 0 0 0,0 1-1 0 0,0-1 1 0 0,0 1 0 0 0,0 0-1 0 0,0-1 1 0 0,0 1 0 0 0,0 0-1 0 0,0 0 1 0 0,-1 0 0 0 0,1 0-1 0 0,0 0 1 0 0,0 0 0 0 0,0 0 0 0 0,0 0-1 0 0,-1 0 1 0 0,1 1 0 0 0,0-1-1 0 0,0 0 1 0 0,0 1 0 0 0,0-1-1 0 0,0 1 1 0 0,0-1 0 0 0,0 1 0 0 0,0 0-1 0 0,0-1 1 0 0,0 1 0 0 0,0 0-1 0 0,0 0 0 0 0,-6 4 183 0 0,0 0 0 0 0,0 0 0 0 0,0 1-1 0 0,-4 5-182 0 0,3-2 185 0 0,0 0-1 0 0,0 1 1 0 0,1 0-1 0 0,1 0 1 0 0,-1 1 0 0 0,2 0-1 0 0,0 0 1 0 0,-4 9-185 0 0,8-17 0 0 0,0-1 1 0 0,0 1 0 0 0,1-1 0 0 0,-1 1 0 0 0,1 0 0 0 0,-1-1-1 0 0,1 1 1 0 0,0 0 0 0 0,0-1 0 0 0,0 1 0 0 0,0 0-1 0 0,0-1 1 0 0,1 1 0 0 0,-1 0 0 0 0,1-1 0 0 0,0 1 0 0 0,0-1-1 0 0,0 1 1 0 0,0-1 0 0 0,0 1 0 0 0,0-1 0 0 0,1 0-1 0 0,-1 0 1 0 0,1 1 0 0 0,-1-1 0 0 0,1 0 0 0 0,0-1 0 0 0,0 1-1 0 0,0 0 1 0 0,0 0 0 0 0,0-1 0 0 0,1 1 0 0 0,-1-1-1 0 0,0 0 1 0 0,1 1 0 0 0,-1-1 0 0 0,1 0 0 0 0,-1-1 0 0 0,1 1-1 0 0,-1 0 1 0 0,1-1 0 0 0,1 1-1 0 0,49 6-269 0 0,-40-7-1092 0 0,0-1 0 0 0,0 0 0 0 0,1-1 0 0 0,11-4 1361 0 0,-2 0-2823 0 0,0-2 0 0 0,-1 0 0 0 0,-1-2-1 0 0,14-7 2824 0 0,-4 0-1719 0 0</inkml:trace>
  <inkml:trace contextRef="#ctx0" brushRef="#br0" timeOffset="1045.625">2599 62 2120 0 0,'-18'13'8251'0'0,"-3"-1"-5394"0"0,-17 11-1380 0 0,15-3-14 0 0,0 1 0 0 0,2 0 0 0 0,0 2 0 0 0,1 1-1463 0 0,19-23 19 0 0,0 1-1 0 0,0-1 1 0 0,-1 1-1 0 0,1 0 1 0 0,0-1-1 0 0,0 1 1 0 0,0 0 0 0 0,1 0-1 0 0,-1 0 1 0 0,0 0-1 0 0,1-1 1 0 0,-1 1-1 0 0,1 0 1 0 0,0 0-1 0 0,0 0 1 0 0,-1 0 0 0 0,1 0-1 0 0,1 0 1 0 0,-1 1-1 0 0,0-1 1 0 0,0-1-1 0 0,1 1 1 0 0,-1 0-1 0 0,1 0 1 0 0,0 0-1 0 0,-1 0 1 0 0,1 0 0 0 0,0 0-1 0 0,0-1 1 0 0,0 1-1 0 0,0 0 1 0 0,0-1-1 0 0,1 1 1 0 0,-1 0-1 0 0,1-1 1 0 0,-1 0-1 0 0,1 1 1 0 0,-1-1 0 0 0,1 0-1 0 0,-1 0 1 0 0,1 0-1 0 0,1 1-18 0 0,5 2-5 0 0,-1 0 0 0 0,1-1 0 0 0,0 0-1 0 0,0 0 1 0 0,0 0 0 0 0,0-1 0 0 0,0 0-1 0 0,1-1 1 0 0,5 1 5 0 0,6-2-405 0 0,0 0-1 0 0,0 0 0 0 0,0-2 1 0 0,0-1-1 0 0,14-3 406 0 0,-16 1-1624 0 0,-1 0-1 0 0,0-1 1 0 0,0-1-1 0 0,0 0 1 0 0,-1-1 0 0 0,0-1-1 0 0,-1-1 1 0 0,1 0-1 0 0,-2-1 1 0 0,1-1 1624 0 0,10-11-2321 0 0</inkml:trace>
  <inkml:trace contextRef="#ctx0" brushRef="#br0" timeOffset="1232.171">3030 1 456 0 0,'-5'42'10130'0'0,"-9"1"-5574"0"0,-26 40-2825 0 0,18-40-13 0 0,13-24-1360 0 0,1-1 0 0 0,1 1 0 0 0,-1 7-358 0 0,7-22-305 0 0,-1 1 1 0 0,1 0-1 0 0,0 0 0 0 0,1 0 1 0 0,-1 0-1 0 0,1 0 1 0 0,0 0-1 0 0,0 0 1 0 0,1 0-1 0 0,-1 0 1 0 0,1 0-1 0 0,0 0 1 0 0,1-1-1 0 0,-1 1 1 0 0,1 0-1 0 0,0 1 305 0 0,-1-5-407 0 0,0 0 0 0 0,-1 0-1 0 0,1-1 1 0 0,0 1 0 0 0,0 0 0 0 0,0 0-1 0 0,0 0 1 0 0,-1 0 0 0 0,1-1 0 0 0,0 1-1 0 0,1 0 1 0 0,-1-1 0 0 0,0 1 0 0 0,0-1-1 0 0,0 0 1 0 0,0 1 0 0 0,0-1 0 0 0,0 0-1 0 0,1 1 1 0 0,-1-1 0 0 0,0 0 0 0 0,0 0-1 0 0,0 0 1 0 0,1 0 0 0 0,-1 0 0 0 0,0 0-1 0 0,0-1 1 0 0,0 1 0 0 0,1 0 0 0 0,-1 0 0 0 0,1-1 407 0 0,9-1-1916 0 0</inkml:trace>
  <inkml:trace contextRef="#ctx0" brushRef="#br0" timeOffset="1445.94">3117 303 1004 0 0,'1'-1'586'0'0,"27"-25"6927"0"0,0 3-3532 0 0,-14 11-3158 0 0,1 2 1 0 0,1 0-1 0 0,-1 0 1 0 0,2 1-1 0 0,0 1-823 0 0,4-1 611 0 0,1 0-1 0 0,0 1 1 0 0,1 2 0 0 0,0 0-611 0 0,-15 4 24 0 0,-1 1 0 0 0,1 0 0 0 0,-1 0 0 0 0,1 0-1 0 0,0 1 1 0 0,-1 1 0 0 0,1-1 0 0 0,-1 1 0 0 0,1 0 0 0 0,-1 1 0 0 0,1 0 0 0 0,-1 0 0 0 0,0 0 0 0 0,2 2-24 0 0,-7-3-4 0 0,0 0 0 0 0,0 0-1 0 0,0 0 1 0 0,0 0 0 0 0,0 1 0 0 0,0-1-1 0 0,0 1 1 0 0,-1-1 0 0 0,1 1 0 0 0,-1-1 0 0 0,1 1-1 0 0,-1 0 1 0 0,1 0 0 0 0,-1 0 0 0 0,0 0-1 0 0,0 0 1 0 0,0 0 0 0 0,0 0 0 0 0,0 0-1 0 0,-1 0 1 0 0,1 0 0 0 0,-1 1 0 0 0,1 1 4 0 0,-1 2 53 0 0,-1 1 0 0 0,1-1 0 0 0,-1 0 1 0 0,0 1-1 0 0,-1-1 0 0 0,0 0 0 0 0,-1 3-53 0 0,-7 36-628 0 0,9-42 469 0 0,1-1 0 0 0,0 1-1 0 0,0 0 1 0 0,1-1 0 0 0,-1 1 0 0 0,0-1 0 0 0,1 1-1 0 0,0-1 1 0 0,-1 0 0 0 0,1 1 0 0 0,0-1 0 0 0,0 1-1 0 0,1-1 1 0 0,-1 0 0 0 0,0 0 0 0 0,2 2 159 0 0,-2-3-382 0 0,0 0 0 0 0,0 0 1 0 0,1 0-1 0 0,-1 0 0 0 0,0 0 1 0 0,1-1-1 0 0,-1 1 0 0 0,0 0 1 0 0,1-1-1 0 0,-1 1 0 0 0,1-1 0 0 0,0 1 1 0 0,-1-1-1 0 0,1 0 0 0 0,-1 1 1 0 0,1-1-1 0 0,-1 0 0 0 0,1 0 0 0 0,0 0 1 0 0,-1 0-1 0 0,1-1 0 0 0,-1 1 1 0 0,1 0-1 0 0,0-1 382 0 0,39-12-6041 0 0,-36 11 5666 0 0,16-7-1079 0 0</inkml:trace>
  <inkml:trace contextRef="#ctx0" brushRef="#br0" timeOffset="1790.454">3897 162 1116 0 0,'0'0'203'0'0,"0"-1"1"0"0,0 1-1 0 0,0-1 0 0 0,1 1 0 0 0,-1 0 1 0 0,0-1-1 0 0,0 1 0 0 0,0-1 0 0 0,0 1 1 0 0,-1-1-1 0 0,1 1 0 0 0,0-1 0 0 0,0 1 1 0 0,0-1-1 0 0,0 1 0 0 0,0 0 0 0 0,-1-1 1 0 0,1 1-1 0 0,0-1 0 0 0,0 1 0 0 0,-1 0 1 0 0,1-1-1 0 0,0 1 0 0 0,0-1 0 0 0,-1 1 0 0 0,1 0 1 0 0,-1 0-1 0 0,1-1 0 0 0,0 1 0 0 0,-1 0 1 0 0,1 0-1 0 0,-1-1 0 0 0,1 1-203 0 0,-22-5 3137 0 0,-23 7-904 0 0,-4 6-37 0 0,0 2 0 0 0,0 2-1 0 0,1 2 1 0 0,-46 21-2196 0 0,92-35 16 0 0,1 1 1 0 0,0-1-1 0 0,0 0 0 0 0,0 1 0 0 0,-1-1 1 0 0,1 1-1 0 0,0-1 0 0 0,0 1 0 0 0,0 0 1 0 0,0-1-1 0 0,0 1 0 0 0,0 0 0 0 0,0 0 1 0 0,0 0-1 0 0,0 0 0 0 0,0 0 0 0 0,0 0 1 0 0,1 0-1 0 0,-1 0 0 0 0,0 0 1 0 0,1 0-1 0 0,-1 0 0 0 0,0 1-16 0 0,2-1 6 0 0,-1 0 0 0 0,1-1 0 0 0,-1 1 0 0 0,1 0 0 0 0,0 0 1 0 0,-1-1-1 0 0,1 1 0 0 0,0 0 0 0 0,-1-1 0 0 0,1 1 0 0 0,0 0 0 0 0,0-1 0 0 0,-1 1 0 0 0,1-1 0 0 0,0 0 0 0 0,0 1 0 0 0,0-1 0 0 0,0 0 0 0 0,0 1 1 0 0,0-1-1 0 0,0 0 0 0 0,0 0-6 0 0,12 4 3 0 0,1-2 0 0 0,-1 0 0 0 0,11 0-3 0 0,64 0-294 0 0,64-9 294 0 0,-86 2-592 0 0,0 3 1 0 0,0 2-1 0 0,56 9 592 0 0,-116-8-18 0 0,1 0 0 0 0,0 1 0 0 0,0-1-1 0 0,-1 2 1 0 0,1-1 0 0 0,-1 0 0 0 0,0 1 0 0 0,1 0 0 0 0,3 4 18 0 0,-8-6 2 0 0,-1 0 1 0 0,0 0-1 0 0,1 1 1 0 0,-1-1-1 0 0,0 0 1 0 0,0 1-1 0 0,1 0 1 0 0,-1-1-1 0 0,0 1 1 0 0,-1 0-1 0 0,1-1 0 0 0,0 1 1 0 0,0 0-1 0 0,-1 0 1 0 0,1-1-1 0 0,-1 1 1 0 0,0 0-1 0 0,1 0 1 0 0,-1 0-1 0 0,0 0 1 0 0,0 0-1 0 0,0 0 1 0 0,0 0-1 0 0,-1 0 1 0 0,1-1-1 0 0,0 1 1 0 0,-1 0-1 0 0,1 0 1 0 0,-1 0-1 0 0,0 0 1 0 0,0-1-1 0 0,1 1 0 0 0,-1 0 1 0 0,0-1-1 0 0,0 1 1 0 0,-2 0-3 0 0,-3 8 13 0 0,-2 0-1 0 0,1-1 1 0 0,-1 0 0 0 0,-1 0 0 0 0,0-1 0 0 0,0 0 0 0 0,0 0-1 0 0,-1-1 1 0 0,0-1 0 0 0,-11 6-13 0 0,-20 9 50 0 0,-2-2 0 0 0,-9 2-50 0 0,29-12 19 0 0,-376 129 48 0 0,227-86-3135 0 0,152-46-2363 0 0,34-10-240 0 0,13-4 1583 0 0,-6 2 3404 0 0,19-2-786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2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124 424 2080 0 0,'-123'-9'13271'0'0,"272"3"-8389"0"0,76-15-4882 0 0,-86 6 236 0 0,412-27 560 0 0,-275 37-2285 0 0,-1 18-6481 0 0,-229-6 1735 0 0,-41-5 3654 0 0,-12 2 507 0 0</inkml:trace>
  <inkml:trace contextRef="#ctx0" brushRef="#br0" timeOffset="247.441">362 600 296 0 0,'-14'8'1478'0'0,"-13"9"1429"0"0,16-5 1929 0 0,13-10-1130 0 0,13 0-2004 0 0,30-2-1244 0 0,0-3 0 0 0,0-2-1 0 0,-1-2 1 0 0,4-2-458 0 0,-5 2 114 0 0,174-31-234 0 0,198-34 141 0 0,-140 23-4228 0 0,-70 7-4909 0 0,-152 27 6696 0 0</inkml:trace>
  <inkml:trace contextRef="#ctx0" brushRef="#br0" timeOffset="541.23">1557 2 1100 0 0,'3'1'744'0'0,"0"0"-1"0"0,0 0 1 0 0,1 0-1 0 0,-1-1 1 0 0,0 1 0 0 0,0-1-1 0 0,0 0 1 0 0,1 0-1 0 0,-1 0 1 0 0,0-1 0 0 0,0 1-1 0 0,1-1 1 0 0,-1 1-1 0 0,0-1-743 0 0,24-2 2609 0 0,82 7 1983 0 0,82 16-4592 0 0,-112-11 777 0 0,-31-4-597 0 0,0 2 1 0 0,0 2 0 0 0,0 3 0 0 0,-1 1-1 0 0,-1 2 1 0 0,0 2 0 0 0,-1 3-181 0 0,-36-16 5 0 0,-1 1-1 0 0,1 0 1 0 0,-1 0 0 0 0,0 1 0 0 0,0 0 0 0 0,-1 1 0 0 0,0 0 0 0 0,0 0 0 0 0,0 0 0 0 0,-1 1 0 0 0,2 3-5 0 0,-6-8 3 0 0,0 1-1 0 0,0 0 1 0 0,0 0 0 0 0,-1 0 0 0 0,1 1 0 0 0,-1-1 0 0 0,0 0-1 0 0,0 0 1 0 0,-1 1 0 0 0,1-1 0 0 0,-1 1 0 0 0,0-1-1 0 0,0 0 1 0 0,0 1 0 0 0,-1-1 0 0 0,0 1 0 0 0,0-1 0 0 0,0 0-1 0 0,0 0 1 0 0,0 1 0 0 0,-1-1 0 0 0,0 0 0 0 0,0 0-1 0 0,0 0 1 0 0,-2 2-3 0 0,-7 10 4 0 0,0-2 0 0 0,-1 1 0 0 0,0-1 0 0 0,-2-1-1 0 0,1-1 1 0 0,-1 1 0 0 0,-1-2 0 0 0,-11 6-4 0 0,-29 18-39 0 0,-49 21 39 0 0,80-44-12 0 0,-17 9 20 0 0,-36 13-8 0 0,65-29-588 0 0,-1-1 0 0 0,0 0 0 0 0,0-1 0 0 0,0-1 0 0 0,-1 0 0 0 0,1 0 0 0 0,0-1 0 0 0,-8-1 588 0 0,20 0-190 0 0,0 0 1 0 0,0 0-1 0 0,1 0 1 0 0,-1 0-1 0 0,0 0 1 0 0,1 0-1 0 0,-1 0 0 0 0,0-1 1 0 0,1 1-1 0 0,-1 0 1 0 0,0 0-1 0 0,1 0 1 0 0,-1-1-1 0 0,0 1 1 0 0,1 0-1 0 0,-1-1 1 0 0,0 1-1 0 0,1-1 0 0 0,-1 1 1 0 0,1-1-1 0 0,-1 1 1 0 0,1-1-1 0 0,-1 1 1 0 0,1-1 189 0 0,0 1-204 0 0,0-1 1 0 0,0 0-1 0 0,0 1 1 0 0,0-1-1 0 0,0 1 0 0 0,0-1 1 0 0,0 1-1 0 0,0-1 1 0 0,1 0-1 0 0,-1 1 1 0 0,0-1-1 0 0,0 1 1 0 0,1-1-1 0 0,-1 1 0 0 0,0-1 1 0 0,1 1-1 0 0,-1-1 1 0 0,0 1-1 0 0,1-1 1 0 0,-1 1-1 0 0,1-1 204 0 0,28-20-4485 0 0,-4 9 2577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1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654 11 92 0 0,'-17'-3'3176'0'0,"-2"0"0"0"0,1 1 0 0 0,-8 0-3176 0 0,7 2 1507 0 0,1 1 1 0 0,0 0-1 0 0,-4 2-1507 0 0,-8 3 1006 0 0,1 1 1 0 0,1 1-1 0 0,-1 2 0 0 0,-7 4-1006 0 0,-2 2 909 0 0,1 1-1 0 0,0 2 1 0 0,2 2-1 0 0,-22 16-908 0 0,45-28 41 0 0,0 0 0 0 0,1 0-1 0 0,0 1 1 0 0,0 1 0 0 0,1 0 0 0 0,0 0-1 0 0,1 1 1 0 0,1 1 0 0 0,0-1-1 0 0,0 1 1 0 0,1 0 0 0 0,1 1 0 0 0,0 0-1 0 0,0 4-40 0 0,4-13-4 0 0,1 0-1 0 0,0 1 1 0 0,0-1-1 0 0,0 0 1 0 0,1 0-1 0 0,0 1 1 0 0,0-1-1 0 0,0 0 1 0 0,1 0-1 0 0,0 1 1 0 0,0-1-1 0 0,0 0 1 0 0,1 0-1 0 0,-1 0 1 0 0,1 0-1 0 0,0 0 1 0 0,2 1 4 0 0,-1 0 7 0 0,2 0 1 0 0,-1 0 0 0 0,0-1-1 0 0,1 0 1 0 0,0 0 0 0 0,1 0-1 0 0,-1-1 1 0 0,1 1 0 0 0,-1-1-1 0 0,1 0 1 0 0,7 2-8 0 0,0 1-322 0 0,1-1 0 0 0,0-1 0 0 0,0 0-1 0 0,0-1 1 0 0,12 2 322 0 0,-9-3-1290 0 0,1-1-1 0 0,-1-1 1 0 0,1 0 0 0 0,5-1 1290 0 0,-1-2-1954 0 0,-1 0 0 0 0,0-1 0 0 0,0-2 0 0 0,0 0 0 0 0,0-1 0 0 0,0-1 1 0 0,8-5 1953 0 0,11-6-1798 0 0</inkml:trace>
  <inkml:trace contextRef="#ctx0" brushRef="#br0" timeOffset="281.783">638 158 2056 0 0,'-14'-3'7178'0'0,"-4"7"-3622"0"0,-15 11-703 0 0,20-8-2285 0 0,0 2-1 0 0,1 0 1 0 0,0 0-1 0 0,1 1 0 0 0,0 0 1 0 0,0 1-1 0 0,-2 3-567 0 0,9-8 167 0 0,0 0-1 0 0,0 0 1 0 0,0 0-1 0 0,1 0 1 0 0,-1 0-1 0 0,1 1 1 0 0,-1 5-167 0 0,3-8 16 0 0,0-1-1 0 0,0 1 1 0 0,1-1-1 0 0,-1 0 1 0 0,1 1-1 0 0,0-1 1 0 0,0 1-1 0 0,0-1 1 0 0,1 1-1 0 0,-1-1 1 0 0,1 1-1 0 0,-1-1 1 0 0,1 0-1 0 0,1 1 1 0 0,0 1-16 0 0,0-1 3 0 0,1 0 0 0 0,0 0 0 0 0,-1 0-1 0 0,2 0 1 0 0,-1-1 0 0 0,0 1 0 0 0,1-1 0 0 0,-1 0 0 0 0,1 0 0 0 0,0 0 0 0 0,0-1 0 0 0,0 1-1 0 0,1-1 1 0 0,-1 0 0 0 0,0 0 0 0 0,1-1 0 0 0,-1 1 0 0 0,1-1 0 0 0,0 0 0 0 0,-1 0 0 0 0,1-1-1 0 0,0 1 1 0 0,0-1 0 0 0,1 0-3 0 0,7 0-2 0 0,0 0 0 0 0,0-1-1 0 0,1 0 1 0 0,-2-1 0 0 0,1-1-1 0 0,0 0 1 0 0,0-1 0 0 0,3-1 2 0 0,-11 3-3 0 0,-1 0 0 0 0,1 0 1 0 0,-1 0-1 0 0,0 0 0 0 0,0-1 1 0 0,0 1-1 0 0,0-1 0 0 0,0 0 1 0 0,-1 0-1 0 0,1-1 0 0 0,-1 1 1 0 0,0-1-1 0 0,0 0 0 0 0,0 0 1 0 0,1-2 2 0 0,-2 2-2 0 0,-1 1 1 0 0,0 0 0 0 0,0-1-1 0 0,0 1 1 0 0,-1-1-1 0 0,1 1 1 0 0,-1-1-1 0 0,0 1 1 0 0,0-1-1 0 0,0 1 1 0 0,0-1 0 0 0,0 1-1 0 0,-1-1 1 0 0,0 1-1 0 0,0 0 1 0 0,0-1-1 0 0,0 1 1 0 0,0 0-1 0 0,-1-1 1 0 0,1 1 0 0 0,-2-2 1 0 0,-15-23-3 0 0,-1 0 0 0 0,-1 2 0 0 0,-1 0 0 0 0,-16-14 3 0 0,37 40-9 0 0,0 0 0 0 0,0 0 1 0 0,0 0-1 0 0,0 0 0 0 0,-1 0 0 0 0,1 0 0 0 0,0 0 0 0 0,0 0 0 0 0,0 0 0 0 0,0 0 0 0 0,0 0 0 0 0,0 0 0 0 0,-1 0 0 0 0,1-1 1 0 0,0 1-1 0 0,0 0 0 0 0,0 0 0 0 0,0 0 0 0 0,0 0 0 0 0,0 0 0 0 0,0 0 0 0 0,0 0 0 0 0,0-1 0 0 0,0 1 0 0 0,-1 0 1 0 0,1 0-1 0 0,0 0 0 0 0,0 0 0 0 0,0 0 0 0 0,0-1 0 0 0,0 1 0 0 0,0 0 0 0 0,0 0 0 0 0,0 0 0 0 0,0 0 0 0 0,0 0 0 0 0,0-1 1 0 0,0 1-1 0 0,0 0 0 0 0,0 0 0 0 0,1 0 0 0 0,-1 0 0 0 0,0 0 0 0 0,0-1 0 0 0,0 1 0 0 0,0 0 0 0 0,0 0 0 0 0,0 0 0 0 0,0 0 1 0 0,0 0-1 0 0,0 0 0 0 0,0-1 0 0 0,1 1 0 0 0,-1 0 0 0 0,0 0 0 0 0,0 0 0 0 0,0 0 9 0 0,12 2-1281 0 0,14 6-2130 0 0,81 42-10693 0 0,-77-37 12469 0 0</inkml:trace>
  <inkml:trace contextRef="#ctx0" brushRef="#br0" timeOffset="544.4">1083 385 1248 0 0,'0'1'335'0'0,"-1"0"1"0"0,0 0-1 0 0,1-1 0 0 0,-1 1 1 0 0,0 0-1 0 0,1 0 0 0 0,-1 0 1 0 0,0 0-1 0 0,0-1 1 0 0,0 1-1 0 0,0 0 0 0 0,0 0 1 0 0,0-1-1 0 0,0 1 0 0 0,0-1 1 0 0,0 1-1 0 0,0-1 0 0 0,0 0 1 0 0,0 1-1 0 0,0-1 0 0 0,0 0 1 0 0,0 0-1 0 0,-1 0 0 0 0,1 0 1 0 0,0 0-1 0 0,0 0 0 0 0,0 0 1 0 0,0 0-1 0 0,0 0 0 0 0,-1 0 1 0 0,1 0-1 0 0,0-1 0 0 0,0 1 1 0 0,0-1-1 0 0,0 1 0 0 0,0-1 1 0 0,0 1-1 0 0,0-1 0 0 0,0 0-335 0 0,-1 0 238 0 0,0 0-1 0 0,0 0 1 0 0,1-1-1 0 0,-1 1 1 0 0,0-1 0 0 0,1 1-1 0 0,-1-1 1 0 0,1 1-1 0 0,0-1 1 0 0,-1 0-1 0 0,1 0 1 0 0,0 0-1 0 0,0 0 1 0 0,0 0-1 0 0,1 0 1 0 0,-1 0-1 0 0,0 0 1 0 0,1 0-1 0 0,-1 0 1 0 0,1 0-1 0 0,0-1-237 0 0,0-3 97 0 0,1 1-1 0 0,0 0 0 0 0,1-1 0 0 0,-1 1 1 0 0,1 0-1 0 0,0 0 0 0 0,0 0 0 0 0,1 0 0 0 0,-1 1 1 0 0,1-1-1 0 0,0 1 0 0 0,1-1 0 0 0,-1 1 0 0 0,1 0 1 0 0,-1 0-1 0 0,2 0-96 0 0,9-9 7 0 0,-1 1 0 0 0,2 1-1 0 0,0 0 1 0 0,2-1-7 0 0,4 0-66 0 0,0 1-1 0 0,0 0 1 0 0,1 2-1 0 0,0 1 1 0 0,0 0-1 0 0,1 2 1 0 0,0 0-1 0 0,1 2 1 0 0,14-1 66 0 0,-16 3-2013 0 0,-1 1 0 0 0,21 3 2013 0 0,-24 0-3096 0 0,0 0-1 0 0,0 2 0 0 0,9 2 3097 0 0,12 12-4727 0 0,-24-7 3071 0 0</inkml:trace>
  <inkml:trace contextRef="#ctx0" brushRef="#br0" timeOffset="813.698">1624 359 1380 0 0,'-5'1'932'0'0,"0"0"-1"0"0,0-1 1 0 0,0 0-1 0 0,1 0 1 0 0,-1 0-1 0 0,0-1 1 0 0,0 0-1 0 0,0 1 1 0 0,1-2-1 0 0,-1 1 1 0 0,-1-1-932 0 0,4 2 104 0 0,1-1 1 0 0,0 1-1 0 0,0-1 0 0 0,0 1 0 0 0,0-1 1 0 0,0 1-1 0 0,0-1 0 0 0,0 1 1 0 0,1-1-1 0 0,-1 0 0 0 0,0 0 0 0 0,0 1 1 0 0,0-1-1 0 0,1 0 0 0 0,-1 0 1 0 0,0 0-1 0 0,1 0 0 0 0,-1 0 1 0 0,1 0-1 0 0,-1 0 0 0 0,1 0 0 0 0,-1 0 1 0 0,1 0-1 0 0,0 0 0 0 0,-1 0 1 0 0,1 0-1 0 0,0 0 0 0 0,0 0 0 0 0,0-1 1 0 0,0 1-1 0 0,0 0 0 0 0,0 0 1 0 0,0 0-1 0 0,1 0 0 0 0,-1 0 0 0 0,0 0 1 0 0,0 0-1 0 0,1 0 0 0 0,-1 0 1 0 0,1 0-1 0 0,-1 0 0 0 0,1 0 1 0 0,-1 0-1 0 0,1 0 0 0 0,0 0 0 0 0,-1 0 1 0 0,1 0-1 0 0,0 0 0 0 0,0 1 1 0 0,0-2-105 0 0,7-6 216 0 0,-1 1 1 0 0,1-1-1 0 0,1 1 1 0 0,-1 1-1 0 0,1 0 1 0 0,0 0-1 0 0,1 0 1 0 0,8-3-217 0 0,22-8 908 0 0,24-7-908 0 0,-47 18 172 0 0,46-15 322 0 0,1 3 0 0 0,0 3 0 0 0,30-1-494 0 0,52-3-1783 0 0,2 7-7102 0 0,-94 6 2228 0 0,-28 2 4126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7:40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 0 1224 0 0,'0'2'368'0'0,"1"0"0"0"0,0-1 0 0 0,-1 1 0 0 0,0 0 0 0 0,1 0-1 0 0,-1-1 1 0 0,0 1 0 0 0,0 0 0 0 0,0 0 0 0 0,0 0 0 0 0,0-1 0 0 0,0 1 0 0 0,0 0-1 0 0,0 0 1 0 0,-1 0 0 0 0,1-1 0 0 0,-1 1 0 0 0,0 0 0 0 0,1-1 0 0 0,-1 1 0 0 0,0 0-1 0 0,0-1-367 0 0,-28 40 4431 0 0,13-20-3601 0 0,2 0-560 0 0,-49 73 865 0 0,-25 57-1135 0 0,72-120 1 0 0,2-1 1 0 0,1 2-1 0 0,1 0 0 0 0,2 0 0 0 0,1 1 1 0 0,1 1-1 0 0,0 14-1 0 0,7-28-56 0 0,0 1 1 0 0,0-1-1 0 0,2 1 0 0 0,1 0 1 0 0,2 9 55 0 0,-2-21-363 0 0,0-1 0 0 0,0 1 0 0 0,1-1 0 0 0,0 0 0 0 0,1 0 0 0 0,3 6 363 0 0,-5-10-439 0 0,0-1 1 0 0,1 1-1 0 0,-1-1 0 0 0,1 0 0 0 0,0 0 1 0 0,0 0-1 0 0,0 0 0 0 0,0-1 0 0 0,0 1 0 0 0,1-1 1 0 0,-1 0-1 0 0,1 0 0 0 0,-1 0 0 0 0,2 0 439 0 0,-2-1-414 0 0,0 0 0 0 0,0 0 0 0 0,0 0 0 0 0,1 0 0 0 0,-1-1-1 0 0,0 1 1 0 0,0-1 0 0 0,1 0 0 0 0,-1 0 0 0 0,0 0 0 0 0,1-1 0 0 0,1 0 414 0 0,17-4-1848 0 0</inkml:trace>
  <inkml:trace contextRef="#ctx0" brushRef="#br0" timeOffset="300.585">217 808 1812 0 0,'1'1'720'0'0,"0"-1"1"0"0,1 1-1 0 0,-1 0 0 0 0,0 0 0 0 0,0-1 1 0 0,1 1-1 0 0,-1-1 0 0 0,0 1 0 0 0,1-1 0 0 0,-1 0 1 0 0,1 1-1 0 0,-1-1 0 0 0,2 0-720 0 0,24-2 2639 0 0,29-15-4437 0 0,-40 12 2721 0 0,4-2-916 0 0,21-6 2 0 0,-1-2-1 0 0,11-6-8 0 0,-41 16-8 0 0,0 0-1 0 0,0-1 1 0 0,0 0-1 0 0,-1 0 1 0 0,0-1-1 0 0,0 0 0 0 0,-1-1 1 0 0,0 0-1 0 0,0 0 1 0 0,-1-1-1 0 0,0 0 9 0 0,-6 8-9 0 0,0-1 0 0 0,0 1 0 0 0,0 0-1 0 0,0-1 1 0 0,0 1 0 0 0,-1 0 0 0 0,1-1 0 0 0,0 1 0 0 0,-1-1-1 0 0,1 1 1 0 0,-1-1 0 0 0,0 1 0 0 0,1-1 0 0 0,-1 1-1 0 0,0-1 1 0 0,0 1 0 0 0,0-1 0 0 0,0 0 0 0 0,-1-1 9 0 0,1 3-7 0 0,0-1 1 0 0,-1 0-1 0 0,0 1 1 0 0,1-1-1 0 0,-1 0 0 0 0,1 1 1 0 0,-1-1-1 0 0,0 0 1 0 0,1 1-1 0 0,-1-1 1 0 0,0 1-1 0 0,0 0 1 0 0,0-1-1 0 0,1 1 1 0 0,-1-1-1 0 0,0 1 0 0 0,0 0 1 0 0,0 0-1 0 0,0 0 1 0 0,1-1-1 0 0,-1 1 1 0 0,0 0-1 0 0,0 0 1 0 0,0 0 6 0 0,-6 0-6 0 0,1 0 0 0 0,0 1 1 0 0,-1 0-1 0 0,1 0 0 0 0,0 0 1 0 0,0 1-1 0 0,0 0 0 0 0,-4 1 6 0 0,-5 4 153 0 0,1 1-1 0 0,0 0 0 0 0,0 1 0 0 0,1 0 0 0 0,0 1 0 0 0,0 1 0 0 0,1 0 0 0 0,1 0 0 0 0,-2 3-152 0 0,8-8 107 0 0,-1 0 1 0 0,2 1 0 0 0,-1-1 0 0 0,0 1-1 0 0,1 0 1 0 0,1 0 0 0 0,-1 0 0 0 0,1 1-1 0 0,0-1 1 0 0,1 1 0 0 0,-1 0-1 0 0,2 0 1 0 0,-1 0 0 0 0,1 0 0 0 0,0 0-1 0 0,1 0 1 0 0,0 0 0 0 0,0 0-1 0 0,1 1-107 0 0,1-2 15 0 0,0 0 0 0 0,0 0-1 0 0,0-1 1 0 0,1 1 0 0 0,1-1-1 0 0,-1 0 1 0 0,1 1 0 0 0,0-2-1 0 0,0 1 1 0 0,0 0 0 0 0,1-1-1 0 0,0 0 1 0 0,0 0 0 0 0,0 0-1 0 0,1-1 1 0 0,0 1 0 0 0,0-1-1 0 0,0-1 1 0 0,0 1-1 0 0,0-1 1 0 0,1 0 0 0 0,0-1-1 0 0,-1 1 1 0 0,1-1 0 0 0,0-1-1 0 0,0 1 1 0 0,1-1-15 0 0,3 1-407 0 0,0-1 0 0 0,0 0 0 0 0,-1 0 0 0 0,1-1 0 0 0,0-1 0 0 0,0 0 0 0 0,0 0 0 0 0,5-2 407 0 0,-8 1-871 0 0,-1 0 0 0 0,1-1-1 0 0,-1 1 1 0 0,1-1 0 0 0,-1-1 0 0 0,0 0 0 0 0,0 0 0 0 0,-1 0 0 0 0,1-1-1 0 0,-1 1 1 0 0,2-3 871 0 0,10-12-1951 0 0,-1-2 498 0 0</inkml:trace>
  <inkml:trace contextRef="#ctx0" brushRef="#br0" timeOffset="807.136">772 764 600 0 0,'4'-11'1276'0'0,"-2"7"-673"0"0,0 1 0 0 0,-1 0 0 0 0,0-1 0 0 0,1 1 1 0 0,-1 0-1 0 0,0-1 0 0 0,-1 0 0 0 0,1 1 0 0 0,-1-1 0 0 0,1 1 1 0 0,-1-1-1 0 0,0 0 0 0 0,-1 0-603 0 0,-12 46 3024 0 0,12-28-2572 0 0,1 0 0 0 0,0 0 0 0 0,1 0 0 0 0,1 0 1 0 0,0 0-1 0 0,1 0 0 0 0,0 0 0 0 0,1 0 0 0 0,1-1 0 0 0,0 0 0 0 0,5 9-452 0 0,-8-17 54 0 0,1 0 1 0 0,-1-1-1 0 0,2 1 0 0 0,-1-1 0 0 0,0 0 1 0 0,1 1-1 0 0,0-2 0 0 0,-1 1 1 0 0,2 0-1 0 0,-1-1 0 0 0,0 0 0 0 0,1 0 1 0 0,-1 0-1 0 0,1 0 0 0 0,0-1 1 0 0,0 0-1 0 0,0 0 0 0 0,0 0 1 0 0,0-1-1 0 0,1 1 0 0 0,-1-1 0 0 0,0 0 1 0 0,1-1-1 0 0,-1 0 0 0 0,1 1 1 0 0,-1-2-1 0 0,0 1 0 0 0,1-1 1 0 0,-1 1-1 0 0,1-1 0 0 0,1-1-54 0 0,2 0-25 0 0,-1-1 1 0 0,1 0-1 0 0,-1 0 0 0 0,0 0 1 0 0,0-1-1 0 0,-1 0 0 0 0,1 0 1 0 0,-1-1-1 0 0,4-3 25 0 0,-7 4-47 0 0,0 1 1 0 0,0-1-1 0 0,-1 0 1 0 0,0 0 0 0 0,1 0-1 0 0,-1 0 1 0 0,-1-1-1 0 0,1 1 1 0 0,-1-1-1 0 0,1 0 1 0 0,-1 0-1 0 0,-1 0 1 0 0,1 0 0 0 0,-1 0-1 0 0,0 0 1 0 0,0-3 46 0 0,2-12-88 0 0,-3 14 83 0 0,0 1-1 0 0,1-1 0 0 0,0 1 0 0 0,0-1 1 0 0,0 1-1 0 0,1 0 0 0 0,0-1 1 0 0,1-2 5 0 0,-1 6 5 0 0,-1 0 0 0 0,1 1 0 0 0,-1-1 0 0 0,1 0 0 0 0,0 1 0 0 0,-1-1 0 0 0,1 1 1 0 0,0 0-1 0 0,0 0 0 0 0,0 0 0 0 0,0 0 0 0 0,0 0 0 0 0,0 0 0 0 0,0 0 1 0 0,0 0-1 0 0,1 1 0 0 0,-1-1 0 0 0,0 1 0 0 0,0 0 0 0 0,0 0 0 0 0,1 0 0 0 0,-1 0 1 0 0,0 0-1 0 0,1 0-5 0 0,76 0 306 0 0,0-4 0 0 0,21-6-306 0 0,-71 6 0 0 0,1-2-1 0 0,-1-1 1 0 0,0-1 0 0 0,-1-1 0 0 0,0-2 0 0 0,-1-1 0 0 0,17-9 0 0 0,-38 17-9 0 0,0 1 0 0 0,-1-1 0 0 0,1-1 0 0 0,-1 1 0 0 0,0-1 0 0 0,0 1 0 0 0,0-2 9 0 0,-4 5-3 0 0,-1 1 1 0 0,1-1-1 0 0,0 0 0 0 0,-1 0 1 0 0,1 0-1 0 0,-1 1 0 0 0,1-1 1 0 0,-1 0-1 0 0,1 0 0 0 0,-1 0 1 0 0,0 0-1 0 0,1 0 0 0 0,-1 0 1 0 0,0 0-1 0 0,0 0 0 0 0,1 0 1 0 0,-1 0-1 0 0,0 0 0 0 0,0 0 1 0 0,0 0-1 0 0,-1 0 0 0 0,1 0 0 0 0,0 0 1 0 0,0 0-1 0 0,0 0 0 0 0,-1 0 1 0 0,1 0-1 0 0,-1 0 0 0 0,1 0 1 0 0,0 0-1 0 0,-1 0 0 0 0,0 1 1 0 0,1-1-1 0 0,-1 0 0 0 0,1 0 1 0 0,-1 0-1 0 0,0 1 0 0 0,0-1 1 0 0,1 0-1 0 0,-1 1 0 0 0,0-1 1 0 0,0 1-1 0 0,0-1 0 0 0,0 1 1 0 0,0-1-1 0 0,0 1 0 0 0,0 0 1 0 0,0-1-1 0 0,0 1 0 0 0,1 0 1 0 0,-1 0-1 0 0,-1 0 3 0 0,-8-3-4 0 0,0 0 0 0 0,0 1 0 0 0,-1 0 0 0 0,1 1 0 0 0,-1 1 0 0 0,0-1 1 0 0,1 2-1 0 0,-1-1 0 0 0,1 1 0 0 0,-1 1 4 0 0,-25 4 138 0 0,1 1 0 0 0,-10 5-138 0 0,4 0 563 0 0,0 2-1 0 0,-26 13-562 0 0,52-20 133 0 0,0 1 1 0 0,0 0-1 0 0,0 1 1 0 0,1 1-1 0 0,1 0 1 0 0,-1 1-1 0 0,2 0 1 0 0,-2 3-134 0 0,11-11 9 0 0,1-1-1 0 0,0 1 1 0 0,-1 0 0 0 0,1 0 0 0 0,1 0 0 0 0,-1 0 0 0 0,0 0 0 0 0,1 0 0 0 0,-1 0 0 0 0,1 1 0 0 0,0-1 0 0 0,0 0 0 0 0,0 1 0 0 0,1-1 0 0 0,-1 1-1 0 0,1-1 1 0 0,0 1 0 0 0,0-1 0 0 0,0 1 0 0 0,0-1 0 0 0,1 1 0 0 0,-1-1 0 0 0,1 1 0 0 0,0-1 0 0 0,0 2-9 0 0,1-1 2 0 0,0-1 1 0 0,0 1-1 0 0,1 0 0 0 0,-1 0 1 0 0,1-1-1 0 0,0 0 1 0 0,0 1-1 0 0,0-1 0 0 0,1 0 1 0 0,-1 0-1 0 0,1-1 1 0 0,-1 1-1 0 0,1-1 0 0 0,0 0 1 0 0,0 0-1 0 0,0 0 1 0 0,0 0-1 0 0,0-1 0 0 0,5 2-2 0 0,10 1-190 0 0,0-1 0 0 0,1 0 0 0 0,-1-1 0 0 0,1-1 0 0 0,0-1-1 0 0,-1-1 1 0 0,1 0 0 0 0,0-2 0 0 0,-1 0 0 0 0,0-1 0 0 0,0-1-1 0 0,2-2 191 0 0,6-2-2143 0 0,1-1-1 0 0,-1-2 0 0 0,13-8 2144 0 0,-16 6-3580 0 0,0-1-1 0 0,0-1 1 0 0,8-9 3580 0 0,-5 2-1867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5.5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1040 1593 1216 0 0,'-3'8'7481'0'0,"-2"-12"-3608"0"0,-3-17-2749 0 0,6-18-745 0 0,-1 1 0 0 0,-2 0 0 0 0,-2-1 0 0 0,-1 2 0 0 0,-2-1 0 0 0,-1 2 0 0 0,-3-1 0 0 0,-4-7-379 0 0,-10-18 119 0 0,-3 2-1 0 0,-9-10-118 0 0,-37-49 249 0 0,63 99 54 0 0,-1 0 0 0 0,0 0 1 0 0,-1 2-1 0 0,-1 0 0 0 0,-1 1 1 0 0,-16-12-304 0 0,25 23 103 0 0,1 0 1 0 0,-1 1 0 0 0,0 0-1 0 0,0 1 1 0 0,-1 0 0 0 0,1 0-1 0 0,-1 1 1 0 0,0 0 0 0 0,0 1-1 0 0,0 0 1 0 0,0 0 0 0 0,0 1-1 0 0,0 1 1 0 0,0 0 0 0 0,-1 0-1 0 0,1 1 1 0 0,-7 1-104 0 0,-4 3 29 0 0,0 0-1 0 0,0 2 1 0 0,1 0 0 0 0,0 2 0 0 0,0 0 0 0 0,1 1-1 0 0,0 1 1 0 0,1 1 0 0 0,0 0 0 0 0,-9 10-29 0 0,-1 1 22 0 0,2 2 0 0 0,0 0 0 0 0,2 2 0 0 0,1 1 0 0 0,1 1 1 0 0,1 1-23 0 0,9-12 37 0 0,1 2 0 0 0,1-1 1 0 0,0 1-1 0 0,-1 7-37 0 0,9-22 25 0 0,0-1-1 0 0,0 1 0 0 0,1-1 0 0 0,-1 1 1 0 0,1-1-1 0 0,0 1 0 0 0,1 0 0 0 0,-1 0 1 0 0,1 0-1 0 0,0-1 0 0 0,0 1 0 0 0,1 0 1 0 0,-1 0-1 0 0,1 0 0 0 0,0-1 0 0 0,0 1 1 0 0,1 0-1 0 0,0-1 0 0 0,-1 1 1 0 0,1-1-1 0 0,1 0 0 0 0,1 3-24 0 0,-1-3 12 0 0,1-1 1 0 0,0 0-1 0 0,0 0 0 0 0,0 0 0 0 0,0 0 1 0 0,0-1-1 0 0,1 0 0 0 0,-1 0 0 0 0,1 0 1 0 0,0 0-1 0 0,-1-1 0 0 0,1 0 0 0 0,0 0 1 0 0,0 0-1 0 0,0 0 0 0 0,0-1 0 0 0,-1 0 1 0 0,1 0-1 0 0,0 0 0 0 0,2-1-12 0 0,9 0 6 0 0,1-2 0 0 0,-1 0 0 0 0,0 0-1 0 0,0-2 1 0 0,7-2-6 0 0,7-6-1 0 0,0-1-1 0 0,0-1 1 0 0,-2-2-1 0 0,0 0 1 0 0,-1-2-1 0 0,0-1 1 0 0,-2-1-1 0 0,-1-2 1 0 0,0 0 0 0 0,11-16 1 0 0,4-9-12 0 0,-2-1 1 0 0,-2-2 0 0 0,-2-2 0 0 0,-3 0 0 0 0,4-16 11 0 0,4-17-188 0 0,-4-1-1 0 0,16-68 189 0 0,36-186-959 0 0,-81 323 854 0 0,1-3-1537 0 0,-3 26-2674 0 0,-3 40-4488 0 0,0-31 8007 0 0,0 11-1471 0 0,0 0 366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6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1 508 0 0,'1'0'291'0'0,"1"0"0"0"0,-1 0 0 0 0,1 0 0 0 0,-1 0 0 0 0,1 1 0 0 0,-1-1 0 0 0,1 0 0 0 0,-1 1 0 0 0,0 0 0 0 0,1-1-1 0 0,-1 1 1 0 0,0 0 0 0 0,1 0 0 0 0,-1-1 0 0 0,0 1 0 0 0,0 0 0 0 0,0 0 0 0 0,0 0 0 0 0,0 1 0 0 0,0-1 0 0 0,0 0 0 0 0,0 0 0 0 0,0 1-291 0 0,15 37 1878 0 0,-15-34-1876 0 0,1 0-1 0 0,0 1 1 0 0,0-1 0 0 0,0 0-1 0 0,1 0 1 0 0,-1 0 0 0 0,4 3-2 0 0,2 2-258 0 0,1-1 1 0 0,1 0 0 0 0,7 6 257 0 0,-7-9-957 0 0,-1 1 1 0 0,2-1-1 0 0,-1-1 0 0 0,0 0 1 0 0,1 0-1 0 0,10 2 957 0 0,6 1-1658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7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896 1323 312 0 0,'1'0'334'0'0,"0"0"1"0"0,-1 0-1 0 0,1-1 0 0 0,0 1 1 0 0,-1 0-1 0 0,1 0 0 0 0,0 0 1 0 0,-1-1-1 0 0,1 1 0 0 0,0 0 1 0 0,-1-1-1 0 0,1 1 0 0 0,-1-1 1 0 0,1 1-1 0 0,-1 0 0 0 0,1-1 1 0 0,-1 1-1 0 0,1-1 0 0 0,-1 0 1 0 0,0 1-1 0 0,1-1 0 0 0,-1 1 1 0 0,0-1-1 0 0,1 1 0 0 0,-1-1 1 0 0,0 0-1 0 0,0 1 0 0 0,1-1 1 0 0,-1 0-1 0 0,0 1 0 0 0,0-1 1 0 0,0 0-1 0 0,0 1 0 0 0,0-1 1 0 0,0 0-335 0 0,-1-33 3632 0 0,0 15-3743 0 0,3-26 157 0 0,-1 0 0 0 0,-2 0 0 0 0,-4-17-46 0 0,1 38 1 0 0,0-1 0 0 0,-2 1 1 0 0,0 0-1 0 0,-2 1 0 0 0,-1 0 1 0 0,0 0-1 0 0,-2 1-1 0 0,-3-7 1 0 0,-2 2 0 0 0,-1 0 0 0 0,-1 1 0 0 0,-1 1 0 0 0,-1 0 0 0 0,-1 2 0 0 0,-1 0 0 0 0,-25-18-1 0 0,33 29 26 0 0,-2 2 1 0 0,1-1-1 0 0,-1 2 1 0 0,-1 0 0 0 0,0 1-1 0 0,0 1 1 0 0,-1 1-1 0 0,1 0 1 0 0,-1 1 0 0 0,-1 1-1 0 0,1 1 1 0 0,0 0 0 0 0,-1 2-1 0 0,0 0 1 0 0,-15 1-27 0 0,16 2 186 0 0,-1 0 1 0 0,1 1-1 0 0,0 0 1 0 0,0 2-1 0 0,1 0 1 0 0,-1 1-1 0 0,1 1 1 0 0,1 1-1 0 0,-1 0 1 0 0,1 1-1 0 0,1 1 1 0 0,-1 0-1 0 0,-12 12-186 0 0,18-13 100 0 0,0 0-1 0 0,1 1 1 0 0,0 1 0 0 0,0-1-1 0 0,1 2 1 0 0,0-1 0 0 0,1 1-1 0 0,1 0 1 0 0,0 0-1 0 0,0 1 1 0 0,1-1 0 0 0,1 1-1 0 0,0 1 1 0 0,1-1 0 0 0,0 0-1 0 0,1 1 1 0 0,0 0 0 0 0,1 12-100 0 0,1-19 14 0 0,0-1 1 0 0,1 0 0 0 0,-1 1 0 0 0,1-1 0 0 0,1 0 0 0 0,-1 0 0 0 0,1 1 0 0 0,0-1-1 0 0,0 0 1 0 0,1-1 0 0 0,0 1 0 0 0,0 0 0 0 0,0-1 0 0 0,1 0 0 0 0,0 1 0 0 0,0-2-1 0 0,0 1 1 0 0,0 0 0 0 0,1-1 0 0 0,0 0 0 0 0,0 0 0 0 0,0 0-15 0 0,3 1 4 0 0,1 0-1 0 0,0-1 1 0 0,0 0 0 0 0,0 0 0 0 0,0-1 0 0 0,1 0-1 0 0,-1-1 1 0 0,1 0 0 0 0,0 0 0 0 0,0-1 0 0 0,0-1 0 0 0,-1 1-1 0 0,1-2 1 0 0,2 1-4 0 0,17-4 4 0 0,-1 0-1 0 0,1-2 1 0 0,-1-1 0 0 0,0-2-1 0 0,0 0 1 0 0,-1-2 0 0 0,-1-1-1 0 0,0-1 1 0 0,0-1-1 0 0,21-17-3 0 0,-9 4-8 0 0,-1-2-1 0 0,-1-1 0 0 0,-1-2 1 0 0,-2-2-1 0 0,-1-1 0 0 0,10-16 9 0 0,-14 11-196 0 0,-1-2-1 0 0,-3 0 0 0 0,-1-1 0 0 0,-2-2 1 0 0,-1-2 196 0 0,77-233-1448 0 0,-74 205 1270 0 0,-12 38 149 0 0,-6 19-3994 0 0,-5 49-1425 0 0,-4 50-948 0 0,5-52 4798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7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280 0 220 0 0,'13'36'9922'0'0,"-8"3"-5469"0"0,-10 41-3209 0 0,1-41-631 0 0,-4 40 370 0 0,-3 0 1 0 0,-4-1 0 0 0,-3-1-1 0 0,-4 0 1 0 0,-28 65-984 0 0,47-131 28 0 0,-1-1 0 0 0,0 0 0 0 0,-1 0 0 0 0,0 0 0 0 0,-1-1 0 0 0,0 1 0 0 0,0-1 0 0 0,-1-1 0 0 0,0 1 0 0 0,-1-1 0 0 0,0 0-28 0 0,7-7-29 0 0,0-1-1 0 0,1 1 1 0 0,-1-1 0 0 0,0 1-1 0 0,0-1 1 0 0,0 1 0 0 0,0-1-1 0 0,0 0 1 0 0,0 1-1 0 0,0-1 1 0 0,0 0 0 0 0,0 0-1 0 0,0 0 1 0 0,0 0 0 0 0,0 0-1 0 0,0 0 1 0 0,0 0 0 0 0,0 0-1 0 0,0 0 1 0 0,0 0 0 0 0,0 0-1 0 0,0-1 1 0 0,0 1 0 0 0,1 0-1 0 0,-1-1 1 0 0,0 1-1 0 0,0-1 30 0 0,-2 0-197 0 0,1-1-1 0 0,0 0 0 0 0,0 0 0 0 0,0 0 0 0 0,0 0 0 0 0,0 0 1 0 0,0 0-1 0 0,1-1 0 0 0,-1 1 0 0 0,0-2 198 0 0,-3-6-1332 0 0,0-2 1 0 0,0 1-1 0 0,1-1 0 0 0,-1-3 1332 0 0,-2-13-2481 0 0,2 0 0 0 0,1 0 0 0 0,1 0 0 0 0,1-5 2481 0 0,-1-31-2400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7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1008 0 0,'14'-21'3392'0'0,"-7"4"633"0"0,0 3 279 0 0,-7 5-103 0 0,0 5-1741 0 0,0 2-1368 0 0,0 4-632 0 0,-2 5-268 0 0,2 3-220 0 0,0 0-320 0 0,0 3-456 0 0,0 0-672 0 0,0 1-709 0 0,2 3-771 0 0,7-2-512 0 0,3 2 88 0 0,6-3 487 0 0,3 1 653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2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218 472 128 0 0,'1'-1'450'0'0,"0"0"0"0"0,0 0 0 0 0,-1 0-1 0 0,1 1 1 0 0,0-1 0 0 0,0-1 0 0 0,-1 1 0 0 0,1 0 0 0 0,-1 0-1 0 0,1 0 1 0 0,-1 0 0 0 0,1 0 0 0 0,-1 0 0 0 0,0-1 0 0 0,1 1 0 0 0,-1 0-1 0 0,0 0 1 0 0,0-1 0 0 0,0 1 0 0 0,0 0 0 0 0,0-1-450 0 0,0 0 444 0 0,-1 0 1 0 0,1-1 0 0 0,-1 1 0 0 0,0 0-1 0 0,0 0 1 0 0,0 0 0 0 0,0 0-1 0 0,0 0 1 0 0,0 1 0 0 0,0-1-1 0 0,0 0 1 0 0,-1 0-445 0 0,0 0 272 0 0,0-1-1 0 0,0 1 1 0 0,0 0 0 0 0,0 0 0 0 0,0 1-1 0 0,-1-1 1 0 0,1 0 0 0 0,-1 1 0 0 0,1 0-1 0 0,-1-1 1 0 0,1 1 0 0 0,-1 0-1 0 0,0 0 1 0 0,1 0 0 0 0,-1 1 0 0 0,0-1-1 0 0,0 1 1 0 0,0-1 0 0 0,-2 1-272 0 0,-3 2 82 0 0,0 0 0 0 0,0 1 0 0 0,0 0 0 0 0,0 0 1 0 0,1 1-1 0 0,0 0 0 0 0,0 0 0 0 0,0 1 0 0 0,0-1 0 0 0,0 2 1 0 0,1-1-1 0 0,0 1 0 0 0,0 0 0 0 0,-2 3-82 0 0,2-3 20 0 0,1 1-1 0 0,-1 0 1 0 0,1 0 0 0 0,0 1-1 0 0,1 0 1 0 0,0 0 0 0 0,0 0-1 0 0,1 0 1 0 0,0 0-1 0 0,0 1 1 0 0,1 0 0 0 0,0-1-1 0 0,0 5-19 0 0,1-11-1 0 0,1 1 0 0 0,0-1 0 0 0,0 1 0 0 0,0-1 1 0 0,0 0-1 0 0,0 1 0 0 0,1-1 0 0 0,-1 1 0 0 0,1-1 0 0 0,-1 0 0 0 0,1 1 0 0 0,0-1 0 0 0,0 0 0 0 0,0 0 0 0 0,0 0 0 0 0,1 1 0 0 0,-1-1 0 0 0,1 0 0 0 0,-1-1 0 0 0,1 1 0 0 0,-1 0 0 0 0,1 0 0 0 0,0-1 0 0 0,0 1 0 0 0,0-1 0 0 0,0 1 1 0 0,0-1-1 0 0,0 0 0 0 0,1 0 0 0 0,-1 0 0 0 0,0 0 0 0 0,0 0 0 0 0,1-1 0 0 0,-1 1 0 0 0,1-1 0 0 0,-1 1 0 0 0,0-1 0 0 0,1 0 0 0 0,-1 0 0 0 0,2 0 1 0 0,7 0-66 0 0,0 0-1 0 0,0-1 1 0 0,-1-1 0 0 0,1 0 0 0 0,0 0-1 0 0,-1-1 1 0 0,1 0 0 0 0,6-3 66 0 0,-1-1-530 0 0,-1-1 1 0 0,0 0 0 0 0,0-1 0 0 0,-1 0 0 0 0,0-1-1 0 0,-1-1 1 0 0,0 0 0 0 0,9-12 529 0 0,-17 18-179 0 0,1-1 0 0 0,-1 0 0 0 0,-1 0-1 0 0,1-1 1 0 0,-1 1 0 0 0,0-1 0 0 0,-1 0 0 0 0,0 0 0 0 0,0 0 0 0 0,0 0 0 0 0,-1-1-1 0 0,0 1 1 0 0,0-1 0 0 0,-1 0 0 0 0,0 1 0 0 0,-1-1 0 0 0,1 0 0 0 0,-2 0 0 0 0,1 1 0 0 0,-1-4 179 0 0,-6-9 330 0 0,2 3-3981 0 0,6 16 3341 0 0,-1 0 1 0 0,1 0 0 0 0,-1 0-1 0 0,1 0 1 0 0,0 0 0 0 0,0 1-1 0 0,-1-1 1 0 0,1 0-1 0 0,0 0 1 0 0,0 0 0 0 0,0 1-1 0 0,0-1 1 0 0,0 1 0 0 0,0-1-1 0 0,0 0 1 0 0,0 1-1 0 0,0 0 1 0 0,0-1 0 0 0,0 1 309 0 0,14-6-1892 0 0,5 0 340 0 0</inkml:trace>
  <inkml:trace contextRef="#ctx0" brushRef="#br0" timeOffset="267.087">1024 9 116 0 0,'0'-1'305'0'0,"-1"0"0"0"0,1 1 0 0 0,0-1 0 0 0,-1 1 1 0 0,1-1-1 0 0,0 1 0 0 0,-1 0 0 0 0,1-1 0 0 0,-1 1 0 0 0,1-1 0 0 0,-1 1 0 0 0,1 0 0 0 0,-1-1 1 0 0,1 1-1 0 0,-1 0 0 0 0,0 0 0 0 0,1-1 0 0 0,-1 1 0 0 0,1 0 0 0 0,-1 0 0 0 0,0 0 1 0 0,1 0-1 0 0,-1 0 0 0 0,1-1 0 0 0,-1 1 0 0 0,0 1 0 0 0,1-1 0 0 0,-1 0 0 0 0,1 0 0 0 0,-1 0 1 0 0,0 0-1 0 0,1 0-305 0 0,-30-1 4522 0 0,30 1-4511 0 0,-22 1 1595 0 0,-1 1 0 0 0,1 0 0 0 0,0 2 0 0 0,-16 4-1606 0 0,14-1 257 0 0,1 0 0 0 0,0 1-1 0 0,1 2 1 0 0,0 0 0 0 0,0 1 0 0 0,1 1-1 0 0,0 1 1 0 0,1 1 0 0 0,1 1 0 0 0,0 1 0 0 0,-13 14-257 0 0,25-22 33 0 0,1-1 1 0 0,-1 1 0 0 0,1 1 0 0 0,1-1 0 0 0,0 1 0 0 0,0 0 0 0 0,1 0-1 0 0,0 1 1 0 0,0-1 0 0 0,1 1 0 0 0,0 0 0 0 0,1 0 0 0 0,0 4-34 0 0,1-7-84 0 0,1 1-1 0 0,0-1 1 0 0,0 1 0 0 0,1-1 0 0 0,0 1 0 0 0,1-1 0 0 0,-1 0 0 0 0,1 1 0 0 0,1-1-1 0 0,-1 0 1 0 0,1 0 0 0 0,1-1 0 0 0,-1 1 0 0 0,1-1 0 0 0,0 1 0 0 0,1-1 0 0 0,-1 0-1 0 0,4 2 85 0 0,-5-4-270 0 0,33 36-4743 0 0,-11-16-4713 0 0,-24-23 6304 0 0,-1-1 658 0 0</inkml:trace>
  <inkml:trace contextRef="#ctx0" brushRef="#br0" timeOffset="534.49">365 407 3048 0 0,'-8'3'1552'0'0,"-2"-1"5332"0"0,8-2-536 0 0,12-2-3118 0 0,232-32-1730 0 0,2 11-3591 0 0,-58 6-2891 0 0,-70 6 204 0 0,110-12-3615 0 0,-140 11 6403 0 0</inkml:trace>
  <inkml:trace contextRef="#ctx0" brushRef="#br0" timeOffset="779.826">2210 97 432 0 0,'-18'0'2565'0'0,"1"0"0"0"0,0-2 0 0 0,-1 1 0 0 0,1-2 1 0 0,0-1-1 0 0,-7-1-2565 0 0,-35-8 3615 0 0,-5 5-2690 0 0,0 2 0 0 0,-1 4 0 0 0,1 2 1 0 0,0 3-1 0 0,0 2 0 0 0,-50 12-925 0 0,102-15 65 0 0,0 1-1 0 0,0 1 1 0 0,1 0 0 0 0,-1 0 0 0 0,1 1 0 0 0,0 0-1 0 0,-10 7-64 0 0,19-11 0 0 0,0 1 0 0 0,0-1-1 0 0,-1 1 1 0 0,1-1 0 0 0,1 1-1 0 0,-1 0 1 0 0,0 0-1 0 0,0 0 1 0 0,1 0 0 0 0,-1 0-1 0 0,1 1 1 0 0,0-1 0 0 0,-1 0-1 0 0,1 1 1 0 0,0-1 0 0 0,1 0-1 0 0,-1 1 1 0 0,0-1 0 0 0,1 1-1 0 0,-1 0 1 0 0,1-1-1 0 0,0 1 1 0 0,0-1 0 0 0,0 1-1 0 0,0 0 1 0 0,0-1 0 0 0,0 1-1 0 0,1-1 1 0 0,-1 1 0 0 0,1 0-1 0 0,0-1 1 0 0,0 0 0 0 0,0 1-1 0 0,0-1 1 0 0,0 1-1 0 0,1-1 1 0 0,-1 0 0 0 0,0 0-1 0 0,1 0 1 0 0,5 8-22 0 0,0-2 1 0 0,0 1-1 0 0,1-1 0 0 0,0 0 0 0 0,1-1 0 0 0,-1 0 0 0 0,1 0 0 0 0,4 1 22 0 0,80 45-350 0 0,-74-43 245 0 0,43 21-299 0 0,-33-18-26 0 0,0 2-1 0 0,0 0 1 0 0,-2 2 0 0 0,0 2 0 0 0,20 17 430 0 0,-45-35-38 0 0,0 1 0 0 0,-1-1 0 0 0,1 1 1 0 0,0 0-1 0 0,-1-1 0 0 0,1 1 0 0 0,-1 0 1 0 0,0 0-1 0 0,0 0 0 0 0,1 0 0 0 0,-1 0 0 0 0,0 0 1 0 0,-1 0-1 0 0,1 1 0 0 0,0-1 0 0 0,-1 0 1 0 0,1 0-1 0 0,-1 1 0 0 0,0-1 0 0 0,1 0 1 0 0,-1 1-1 0 0,-1-1 38 0 0,1 1-8 0 0,-1-1 1 0 0,0 0-1 0 0,-1 0 0 0 0,1 0 1 0 0,0 0-1 0 0,-1 0 1 0 0,1 0-1 0 0,-1-1 0 0 0,0 1 1 0 0,1 0-1 0 0,-1-1 0 0 0,0 1 1 0 0,0-1-1 0 0,0 0 1 0 0,0 1-1 0 0,0-1 0 0 0,0 0 1 0 0,0 0-1 0 0,-1 0 1 0 0,1-1-1 0 0,-1 1 8 0 0,-17 6 12 0 0,0-2 1 0 0,-1 0-1 0 0,1-1 0 0 0,-1-1 1 0 0,0-1-1 0 0,-15-1-12 0 0,3-1-31 0 0,0-2-1 0 0,0-1 1 0 0,-29-6 31 0 0,18-5 6 0 0,39 12-552 0 0,1 0 0 0 0,-1-1 1 0 0,1 1-1 0 0,-1-1 0 0 0,1 0 0 0 0,0 0 0 0 0,-1-2 546 0 0,3 3-431 0 0,0 0 0 0 0,0 0 0 0 0,1 0-1 0 0,-1-1 1 0 0,1 1 0 0 0,-1 0 0 0 0,1-1-1 0 0,0 1 1 0 0,0 0 0 0 0,0-1 0 0 0,0 0-1 0 0,1 1 1 0 0,-1-1 0 0 0,1 1 0 0 0,-1-1-1 0 0,1 0 1 0 0,0 1 0 0 0,0-1-1 0 0,0 0 1 0 0,0 1 0 0 0,1-1 0 0 0,-1 0-1 0 0,1 1 1 0 0,0-1 0 0 0,-1 1 0 0 0,1-1-1 0 0,0 1 1 0 0,0-1 0 0 0,1 1 0 0 0,-1 0-1 0 0,2-2 432 0 0,13-19-2636 0 0</inkml:trace>
  <inkml:trace contextRef="#ctx0" brushRef="#br0" timeOffset="1031.345">2492 72 1380 0 0,'1'2'631'0'0,"-1"0"1"0"0,1 0-1 0 0,-1 0 1 0 0,1 1-1 0 0,-1-1 0 0 0,0 0 1 0 0,0 1-1 0 0,0-1 0 0 0,0 0 1 0 0,0 1-1 0 0,-1-1 0 0 0,1 0 1 0 0,-1 1-1 0 0,1-1 0 0 0,-1 0 1 0 0,0 0-1 0 0,0 0 0 0 0,0 0 1 0 0,0 0-1 0 0,-1 1-631 0 0,-3 5 1939 0 0,-1 0 1 0 0,0-1-1 0 0,0 0 1 0 0,-5 4-1940 0 0,-14 16 152 0 0,-3 7 279 0 0,13-17-171 0 0,1 1 1 0 0,1 1-1 0 0,-2 5-260 0 0,12-18-85 0 0,-1 0-1 0 0,1 1 0 0 0,1-1 1 0 0,-1 1-1 0 0,1 0 0 0 0,0 0 1 0 0,1 0-1 0 0,0 0 0 0 0,0 0 1 0 0,0 0-1 0 0,1 0 0 0 0,0 3 86 0 0,0 1-722 0 0,4 31-4899 0 0,-4-40 5056 0 0,0-1 0 0 0,1 1 1 0 0,-1 0-1 0 0,0-1 0 0 0,1 1 0 0 0,-1-1 0 0 0,1 1 1 0 0,0-1-1 0 0,-1 1 0 0 0,1-1 0 0 0,0 1 0 0 0,0-1 0 0 0,0 0 1 0 0,0 0-1 0 0,0 1 0 0 0,0-1 0 0 0,0 0 0 0 0,1 0 1 0 0,-1 0-1 0 0,0 0 0 0 0,1 0 565 0 0,7 0-2721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0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17 188 0 0,'-11'9'2332'0'0,"-11"2"4709"0"0,21-11-6571 0 0,0 1 0 0 0,-1-1 0 0 0,1 1-1 0 0,-1-1 1 0 0,1 0 0 0 0,-1 0 0 0 0,1 1 0 0 0,-1-1 0 0 0,0 0 0 0 0,1 0-1 0 0,-1-1 1 0 0,1 1 0 0 0,-1 0 0 0 0,1 0 0 0 0,-1-1 0 0 0,1 1-1 0 0,0-1 1 0 0,-1 1 0 0 0,1-1 0 0 0,-1 0 0 0 0,1 0 0 0 0,0 1-1 0 0,0-1 1 0 0,-1 0-470 0 0,37-10 317 0 0,24 2-334 0 0,0 2 1 0 0,0 4-1 0 0,0 1 1 0 0,1 4-1 0 0,-1 2 1 0 0,53 11 16 0 0,-110-15-3 0 0,7 1-14 0 0,0 1-1 0 0,0 0 1 0 0,0 1 0 0 0,5 2 17 0 0,-13-5-1 0 0,-1 0-1 0 0,1 0 1 0 0,0 1 0 0 0,0-1 0 0 0,0 0 0 0 0,0 1 0 0 0,-1-1-1 0 0,1 0 1 0 0,0 1 0 0 0,0-1 0 0 0,-1 1 0 0 0,1-1 0 0 0,0 1-1 0 0,0-1 1 0 0,-1 1 0 0 0,1 0 0 0 0,-1-1 0 0 0,1 1 0 0 0,-1 0-1 0 0,1 0 1 0 0,-1-1 0 0 0,1 1 0 0 0,-1 0 0 0 0,0 0-1 0 0,1 0 1 0 0,-1-1 0 0 0,0 1 0 0 0,0 0 0 0 0,0 0 0 0 0,1 0-1 0 0,-1 0 1 0 0,0 0 0 0 0,0-1 0 0 0,0 1 0 0 0,0 0 0 0 0,0 0-1 0 0,-1 0 1 0 0,1 0 0 0 0,0 0 0 0 0,0 0 0 0 0,-1-1 0 0 0,1 1-1 0 0,0 0 1 0 0,-1 0 0 0 0,1 0 0 0 0,-1-1 0 0 0,1 1 0 0 0,-1 0-1 0 0,1-1 1 0 0,-1 1 0 0 0,1 0 0 0 0,-2 0 1 0 0,-8 8 3 0 0,-1 0 0 0 0,0-1-1 0 0,0 0 1 0 0,-1-1 0 0 0,0 0 0 0 0,-1-1 0 0 0,1-1-1 0 0,-9 3-2 0 0,-26 13 25 0 0,2 0 3 0 0,-41 21 32 0 0,77-36-47 0 0,0 0-1 0 0,-1 0 1 0 0,2 1 0 0 0,-1 0-1 0 0,1 1 1 0 0,0-1-1 0 0,-1 4-12 0 0,8-10 2 0 0,0 0 0 0 0,0 0 0 0 0,0 0 0 0 0,0 0 0 0 0,0 1 0 0 0,0-1 0 0 0,1 0 0 0 0,-1 1 0 0 0,1-1 0 0 0,-1 0 0 0 0,1 1 0 0 0,-1-1 0 0 0,1 1 0 0 0,0-1 0 0 0,-1 1 0 0 0,1-1-1 0 0,0 1 1 0 0,0-1 0 0 0,0 1 0 0 0,0-1 0 0 0,1 1 0 0 0,-1-1 0 0 0,0 1 0 0 0,0-1 0 0 0,1 1 0 0 0,-1-1 0 0 0,1 0 0 0 0,0 1 0 0 0,-1-1 0 0 0,1 0 0 0 0,0 1 0 0 0,0-1 0 0 0,0 0 0 0 0,0 0 0 0 0,0 0 0 0 0,0 0 0 0 0,0 0 0 0 0,0 0 0 0 0,0 0-1 0 0,0 0 1 0 0,1 0 0 0 0,-1 0 0 0 0,1 0-2 0 0,8 4-1 0 0,0 1 0 0 0,0-1-1 0 0,0-1 1 0 0,1 0 0 0 0,6 1 1 0 0,-8-2-4 0 0,61 17-21 0 0,-51-16 14 0 0,-1 1 0 0 0,1 0 0 0 0,-1 2 1 0 0,-1 0-1 0 0,1 1 0 0 0,-1 0 0 0 0,-1 2 0 0 0,8 4 11 0 0,-22-12 1 0 0,0-1-1 0 0,0 1 1 0 0,0-1-1 0 0,0 1 1 0 0,0 0-1 0 0,-1-1 1 0 0,1 1-1 0 0,0 0 1 0 0,-1 0-1 0 0,1 0 1 0 0,-1 0-1 0 0,0 1 1 0 0,0-1-1 0 0,0 0 1 0 0,0 1-1 0 0,0-1 1 0 0,0 0-1 0 0,-1 1 1 0 0,1-1-1 0 0,-1 1 1 0 0,0-1-1 0 0,1 1 1 0 0,-1-1-1 0 0,0 1 1 0 0,-1-1-1 0 0,1 1 1 0 0,0-1-1 0 0,-1 1 1 0 0,1-1-1 0 0,-1 1 1 0 0,0-1-1 0 0,0 0 1 0 0,0 1-1 0 0,0-1 1 0 0,0 0-1 0 0,0 0 1 0 0,-1 0-1 0 0,1 0 1 0 0,-1 0-1 0 0,-1 2 0 0 0,-5 5 7 0 0,-1-1 0 0 0,1 0 0 0 0,-2-1 0 0 0,1 0-1 0 0,-1 0 1 0 0,0-1 0 0 0,0 0 0 0 0,-2 0-7 0 0,-36 17 67 0 0,-1-3 0 0 0,-1-2 0 0 0,-7 0-67 0 0,-155 35-1114 0 0,262-66-8311 0 0,4-5 4838 0 0,15-3 1124 0 0,-10 4 1397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8.9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891 1258 604 0 0,'-1'-1'836'0'0,"-1"1"1"0"0,0 0-1 0 0,0 0 0 0 0,1-1 0 0 0,-1 1 1 0 0,0-1-1 0 0,0 0 0 0 0,1 1 0 0 0,-1-1 0 0 0,1 0 1 0 0,-1 0-1 0 0,-1-1-836 0 0,-19-19 6011 0 0,-12-28-2137 0 0,31 45-3925 0 0,-85-153 379 0 0,16 26-292 0 0,32 59-22 0 0,12 20 19 0 0,-23-29-33 0 0,41 67 6 0 0,0 0-1 0 0,-1 1 1 0 0,0 1 0 0 0,-1 0 0 0 0,-1 0 0 0 0,0 1 0 0 0,-12-7-6 0 0,18 13 0 0 0,0 1 0 0 0,0 0 0 0 0,-1 0 0 0 0,0 1 0 0 0,0 0 0 0 0,0 1-1 0 0,0 0 1 0 0,0 0 0 0 0,0 0 0 0 0,-1 1 0 0 0,1 0 0 0 0,0 1 0 0 0,-1 0 0 0 0,1 0 0 0 0,-1 1 0 0 0,-2 1 4 0 0,0 0-1 0 0,-1 1 0 0 0,1 0 0 0 0,0 1 0 0 0,1 0 0 0 0,-1 1 1 0 0,1 0-1 0 0,0 0 0 0 0,0 1 0 0 0,-4 4-3 0 0,-1 2 13 0 0,-1 0 1 0 0,2 1-1 0 0,0 1 1 0 0,0 1-1 0 0,1 0 1 0 0,1 0-1 0 0,1 2 1 0 0,0-1-1 0 0,1 1 0 0 0,1 1 1 0 0,0 0-1 0 0,-3 11-13 0 0,9-18 8 0 0,-1-1 0 0 0,2 1 0 0 0,0 0-1 0 0,0 0 1 0 0,1 0 0 0 0,0 0 0 0 0,1 0 0 0 0,0 0 0 0 0,1 0-1 0 0,1 5-7 0 0,-1-11 3 0 0,0 1 0 0 0,1 0-1 0 0,-1-1 1 0 0,1 1 0 0 0,0-1 0 0 0,1 0-1 0 0,0 0 1 0 0,-1 0 0 0 0,2 0-1 0 0,-1 0 1 0 0,0-1 0 0 0,1 1-1 0 0,0-1 1 0 0,0 0 0 0 0,0 0-1 0 0,1-1 1 0 0,-1 1 0 0 0,1-1 0 0 0,0 0-1 0 0,3 2-2 0 0,2 0 3 0 0,-1-1 0 0 0,1-1 0 0 0,-1 1 1 0 0,1-2-1 0 0,0 1 0 0 0,0-1 0 0 0,1-1 0 0 0,-1 0 0 0 0,0 0 0 0 0,0-1 0 0 0,5-1-3 0 0,2 0 5 0 0,-1-2 0 0 0,0 0-1 0 0,0-1 1 0 0,0 0 0 0 0,-1-1 0 0 0,15-7-5 0 0,5-5 10 0 0,-2-2-1 0 0,0-1 1 0 0,-2-1 0 0 0,0-2 0 0 0,24-23-10 0 0,-29 21-2 0 0,-1-1 1 0 0,-1-1-1 0 0,-1 0 1 0 0,-2-2-1 0 0,-1-1 1 0 0,-1-1-1 0 0,-2 0 1 0 0,2-6 1 0 0,24-63-6 0 0,-3-1 1 0 0,-5-4 5 0 0,3-7-52 0 0,31-60 52 0 0,-68 171-21 0 0,-1-1 0 0 0,1 1 0 0 0,0-1 1 0 0,-1 1-1 0 0,1 0 0 0 0,0 0 0 0 0,0-1 0 0 0,0 1 0 0 0,0 0 1 0 0,0 0-1 0 0,0 0 0 0 0,0 0 0 0 0,0 0 0 0 0,0 0 0 0 0,1 0 21 0 0,-1 1-61 0 0,-1-1-1 0 0,1 1 0 0 0,-1 0 0 0 0,1 0 0 0 0,-1 1 0 0 0,1-1 0 0 0,-1 0 0 0 0,0 0 0 0 0,1 0 0 0 0,-1 0 0 0 0,1 0 1 0 0,-1 0-1 0 0,1 1 0 0 0,-1-1 0 0 0,0 0 0 0 0,1 0 0 0 0,-1 0 0 0 0,0 1 0 0 0,1-1 0 0 0,-1 0 0 0 0,0 1 0 0 0,1-1 1 0 0,-1 0-1 0 0,0 1 0 0 0,1-1 0 0 0,-1 0 0 0 0,0 1 0 0 0,0-1 0 0 0,1 1 0 0 0,-1-1 0 0 0,0 1 62 0 0,3 6-1125 0 0,0 0-1 0 0,-1 1 0 0 0,1-1 1 0 0,-2 1-1 0 0,1 1 1126 0 0,1 3-1644 0 0,19 58-6696 0 0,-13-43 6198 0 0</inkml:trace>
  <inkml:trace contextRef="#ctx0" brushRef="#br0" timeOffset="546.094">1488 935 1712 0 0,'8'17'8537'0'0,"0"1"-4375"0"0,12 42-3460 0 0,-12-36 748 0 0,2 10-732 0 0,-1 1 0 0 0,-2-1-1 0 0,-2 1 1 0 0,-1 0 0 0 0,-1 1 0 0 0,-2-1 0 0 0,-3 22-718 0 0,0-31 67 0 0,0 0 0 0 0,-2-1-1 0 0,-1 1 1 0 0,-2-1 0 0 0,0 0 0 0 0,-1 0 0 0 0,-2-1-1 0 0,0 0 1 0 0,-1-1 0 0 0,-12 16-67 0 0,14-27 31 0 0,0 1-1 0 0,-2-1 1 0 0,1-1 0 0 0,-2 0-1 0 0,1-1 1 0 0,-1 0 0 0 0,-1 0-1 0 0,0-2 1 0 0,0 1 0 0 0,-1-2-1 0 0,0 0 1 0 0,0 0 0 0 0,-1-1-1 0 0,-4 0-30 0 0,11-4-86 0 0,1 0 0 0 0,-1 0 0 0 0,0-1 0 0 0,1 0-1 0 0,-1-1 1 0 0,0 0 0 0 0,0 0 0 0 0,0 0 0 0 0,1-1-1 0 0,-1 0 1 0 0,0-1 0 0 0,0 0 0 0 0,-1-1 86 0 0,3 1-343 0 0,0-1 1 0 0,-1 0-1 0 0,1-1 1 0 0,1 0 0 0 0,-1 0-1 0 0,1 0 1 0 0,-1 0-1 0 0,1-1 1 0 0,0 0-1 0 0,1 0 1 0 0,-1 0-1 0 0,1-1 1 0 0,0 1-1 0 0,0-1 1 0 0,1 0-1 0 0,-3-5 343 0 0,-1-6-1293 0 0,1 0 0 0 0,0-1-1 0 0,1 1 1 0 0,1-1 0 0 0,1 0-1 0 0,0 0 1 0 0,1-1-1 0 0,1 1 1 0 0,1 0 0 0 0,1-2 1293 0 0,2-49-2236 0 0</inkml:trace>
  <inkml:trace contextRef="#ctx0" brushRef="#br0" timeOffset="801.378">1406 649 1044 0 0,'10'-2'3220'0'0,"-8"0"625"0"0,3-6 279 0 0,-3 4-208 0 0,-2-1-1559 0 0,2 3-1269 0 0,-2 2-620 0 0,3 2-464 0 0,1-2-476 0 0,1 3-636 0 0,-3-1-732 0 0,3 2-913 0 0,0 0-671 0 0,4 2-16 0 0,5 3 403 0 0,0-1 637 0 0,5 5 868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8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21 16 0 0,'-2'2'719'0'0,"-1"0"0"0"0,1 0 0 0 0,0-1 0 0 0,-1 1 0 0 0,1 0 0 0 0,-1-1 0 0 0,1 1 0 0 0,-1-1 0 0 0,0 0 0 0 0,1 0 0 0 0,-1 0 0 0 0,0-1 0 0 0,0 1 0 0 0,0 0 0 0 0,0-1 0 0 0,0 0 0 0 0,0 0-1 0 0,0 0 1 0 0,0 0 0 0 0,1 0 0 0 0,-1 0 0 0 0,0-1 0 0 0,0 0 0 0 0,0 1 0 0 0,0-1 0 0 0,0 0 0 0 0,1 0 0 0 0,-3-2-719 0 0,42-7 558 0 0,-5 4-528 0 0,6-1 6 0 0,0 2 1 0 0,14 0-37 0 0,-38 5-6 0 0,0 1 0 0 0,0-1 0 0 0,0 2 0 0 0,-1 0 1 0 0,4 2 5 0 0,-16-4-1 0 0,0 0 0 0 0,-1 0 1 0 0,1 0-1 0 0,0 0 1 0 0,0 0-1 0 0,-1 0 1 0 0,1 0-1 0 0,0 1 1 0 0,0-1-1 0 0,-1 0 1 0 0,1 0-1 0 0,0 1 0 0 0,0-1 1 0 0,-1 1-1 0 0,1-1 1 0 0,-1 1-1 0 0,1-1 1 0 0,0 1-1 0 0,-1-1 1 0 0,1 1-1 0 0,-1-1 1 0 0,1 1-1 0 0,-1 0 0 0 0,1-1 1 0 0,-1 1-1 0 0,0 0 1 0 0,1 0-1 0 0,-1-1 1 0 0,0 1-1 0 0,0 0 1 0 0,1 0-1 0 0,-1-1 1 0 0,0 1-1 0 0,0 0 0 0 0,0 0 1 0 0,0 0-1 0 0,0-1 1 0 0,0 1-1 0 0,0 0 1 0 0,0 0-1 0 0,0-1 1 0 0,-1 1-1 0 0,1 0 1 0 0,0 0-1 0 0,0-1 0 0 0,-1 1 1 0 0,1 0-1 0 0,0 0 1 0 0,-1-1-1 0 0,1 1 1 0 0,-1 0-1 0 0,1-1 1 0 0,-1 1-1 0 0,1-1 0 0 0,-1 1 1 0 0,1-1-1 0 0,-1 1 1 0 0,0-1-1 0 0,1 1 1 0 0,-9 8 7 0 0,1-1-1 0 0,-1 0 1 0 0,-1 0-1 0 0,-1 0-6 0 0,-4 4 16 0 0,12-10-12 0 0,0 1 0 0 0,0 0 0 0 0,0 1 0 0 0,0-1 0 0 0,0 1 0 0 0,0-1 1 0 0,1 1-1 0 0,0 0 0 0 0,0 0 0 0 0,0 0 0 0 0,0 0 0 0 0,1 0 0 0 0,-1 0 0 0 0,1 1 0 0 0,0-1 0 0 0,0 1-4 0 0,1-3 4 0 0,0 1-1 0 0,1 0 1 0 0,-1-1-1 0 0,0 1 0 0 0,1 0 1 0 0,0 0-1 0 0,-1-1 1 0 0,1 1-1 0 0,0-1 0 0 0,0 1 1 0 0,1-1-1 0 0,-1 1 1 0 0,1-1-1 0 0,-1 0 0 0 0,1 0 1 0 0,-1 1-1 0 0,1-1 1 0 0,0 0-1 0 0,0 0 0 0 0,0-1 1 0 0,0 1-1 0 0,1 0 1 0 0,-1-1-1 0 0,0 0 1 0 0,1 1-1 0 0,0-1-3 0 0,10 6 17 0 0,1-1 0 0 0,0 0 0 0 0,1-1 0 0 0,-1-1 0 0 0,1 0-1 0 0,0-1 1 0 0,13 1-17 0 0,-4-1-375 0 0,1-2 0 0 0,-1 0 0 0 0,0-2 0 0 0,15-3 375 0 0,-3-5-3028 0 0,-31 7 1995 0 0,0-1-1 0 0,-1 1 1 0 0,1-1 0 0 0,-1 0-1 0 0,0 0 1 0 0,0-1-1 0 0,0 1 1 0 0,0-1-1 0 0,0 0 1 0 0,-1 0-1 0 0,1 0 1 0 0,-1 0 0 0 0,0-1-1 0 0,1-2 1034 0 0,3-8-1868 0 0</inkml:trace>
  <inkml:trace contextRef="#ctx0" brushRef="#br0" timeOffset="247.842">756 348 904 0 0,'7'19'2640'0'0,"-2"1"-1"0"0,0-1 1 0 0,-1 1-1 0 0,-1 2-2639 0 0,-2-12 1359 0 0,-1 0 1 0 0,0 0-1 0 0,-1 0 0 0 0,-1 9-1359 0 0,-8 24 238 0 0,-2-16-437 0 0,0 0-1 0 0,-2-1 1 0 0,-1-1 0 0 0,-1 0-1 0 0,-7 8 200 0 0,-3 6-3875 0 0,24-37 3187 0 0,1-1 362 0 0,0 0 0 0 0,0 0 1 0 0,0 0-1 0 0,1 0 1 0 0,-1 0-1 0 0,0 0 0 0 0,1 0 1 0 0,-1 0-1 0 0,1 0 0 0 0,-1 0 1 0 0,1 0-1 0 0,-1 0 1 0 0,1 0-1 0 0,0 1 0 0 0,-1-1 1 0 0,1 0-1 0 0,0 0 1 0 0,0 0-1 0 0,0 0 0 0 0,0 1 1 0 0,0-1-1 0 0,0 0 1 0 0,1 0-1 0 0,-1 0 0 0 0,0 1 326 0 0,10 3-2260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15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336 9 4 0 0,'48'78'12782'0'0,"-3"-2"-8840"0"0,-34-57-3832 0 0,-1 2 0 0 0,-1 0 0 0 0,-1 0 0 0 0,5 20-110 0 0,-8-17 195 0 0,-1 1 0 0 0,-1-1 0 0 0,-2 1 0 0 0,0 0 0 0 0,-2 0 0 0 0,0-1 0 0 0,-2 1 0 0 0,-1-1 0 0 0,0 1 0 0 0,-2-1 1 0 0,-1 0-1 0 0,-1-1 0 0 0,-1 0 0 0 0,-1 0 0 0 0,-1-1 0 0 0,-1 0 0 0 0,0-1 0 0 0,-2 0 0 0 0,-1-1 0 0 0,0-1 0 0 0,-2 0 1 0 0,0-1-1 0 0,-1-1-195 0 0,12-12 4 0 0,0 0 0 0 0,-1 0-1 0 0,1-1 1 0 0,-1 1 0 0 0,0-1 0 0 0,0-1 0 0 0,-1 0 0 0 0,1 0 0 0 0,-1 0 0 0 0,0-1 0 0 0,-1 0-4 0 0,5-1-38 0 0,0-1 1 0 0,0 1-1 0 0,0-1 0 0 0,0 0 0 0 0,0-1 1 0 0,1 1-1 0 0,-1-1 0 0 0,0 1 0 0 0,0-1 1 0 0,0 0-1 0 0,0-1 0 0 0,1 1 0 0 0,-1 0 0 0 0,1-1 1 0 0,-1 0-1 0 0,1 0 0 0 0,-1 0 0 0 0,1-1 1 0 0,0 1-1 0 0,0-1 0 0 0,0 1 0 0 0,1-1 1 0 0,-1 0-1 0 0,0 0 38 0 0,-7-11-585 0 0,1 0 0 0 0,0 0 1 0 0,0-1-1 0 0,1 0 0 0 0,1-1 0 0 0,1 1 1 0 0,-2-10 584 0 0,-6-22-4406 0 0,-8-48 4406 0 0,7-3-3614 0 0,4-1-1 0 0,5 0 1 0 0,5-88 3614 0 0,3 101-1286 0 0</inkml:trace>
  <inkml:trace contextRef="#ctx0" brushRef="#br0" timeOffset="560.809">849 273 1752 0 0,'-6'28'8843'0'0,"-6"0"-4447"0"0,0-2-3158 0 0,-15 55 2409 0 0,-1 19-3647 0 0,17-53-324 0 0,-2 28 324 0 0,12-54-503 0 0,6 4-4632 0 0,-4-24 4856 0 0,-1 0 1 0 0,1 0-1 0 0,0 0 0 0 0,-1 0 1 0 0,1 0-1 0 0,0-1 0 0 0,0 1 0 0 0,0 0 1 0 0,0-1-1 0 0,-1 1 0 0 0,1-1 1 0 0,0 1-1 0 0,0 0 0 0 0,0-1 1 0 0,0 0-1 0 0,1 1 0 0 0,-1-1 1 0 0,0 0-1 0 0,0 0 0 0 0,0 1 0 0 0,0-1 1 0 0,0 0-1 0 0,0 0 0 0 0,0 0 1 0 0,0 0-1 0 0,1 0 0 0 0,-1-1 1 0 0,0 1-1 0 0,0 0 0 0 0,0-1 0 0 0,0 1 1 0 0,0 0-1 0 0,0-1 0 0 0,0 1 1 0 0,0-1-1 0 0,0 1 0 0 0,0-1 1 0 0,0 0 278 0 0,17-7-2208 0 0</inkml:trace>
  <inkml:trace contextRef="#ctx0" brushRef="#br0" timeOffset="744.521">1059 619 376 0 0,'12'12'2116'0'0,"-6"-6"208"0"0,0 0 1 0 0,-1 0 0 0 0,0 0 0 0 0,0 0 0 0 0,4 8-2325 0 0,-1 11 4320 0 0,-11 7-4467 0 0,-2-16 457 0 0,-1 1 0 0 0,-1-1 1 0 0,-1 0-1 0 0,0-1 0 0 0,-1 0 0 0 0,0 0 1 0 0,-10 10-311 0 0,-12 20-1392 0 0,6 1-3325 0 0,25-46 4544 0 0,-1 1 1 0 0,1-1-1 0 0,0 0 1 0 0,0 0-1 0 0,-1 1 0 0 0,1-1 1 0 0,0 0-1 0 0,0 1 0 0 0,0-1 1 0 0,0 0-1 0 0,0 1 1 0 0,-1-1-1 0 0,1 0 0 0 0,0 1 1 0 0,0-1-1 0 0,0 1 1 0 0,0-1-1 0 0,0 0 0 0 0,0 1 1 0 0,0-1-1 0 0,0 0 1 0 0,0 1-1 0 0,0-1 0 0 0,0 1 1 0 0,1-1-1 0 0,-1 0 0 0 0,0 1 1 0 0,0-1-1 0 0,0 0 1 0 0,0 1-1 0 0,0-1 0 0 0,1 0 1 0 0,-1 1-1 0 0,0-1 1 0 0,0 0-1 0 0,1 0 0 0 0,-1 1 1 0 0,0-1-1 0 0,0 0 0 0 0,1 0 1 0 0,-1 1-1 0 0,0-1 1 0 0,1 0-1 0 0,-1 0 0 0 0,0 0 173 0 0,19-1-4626 0 0,-1-5 2828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3.5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0 338 1116 0 0,'22'11'4958'0'0,"0"-1"-1"0"0,12 3-4957 0 0,49 13 4136 0 0,29 12-3460 0 0,48 32-1836 0 0,36 27 1160 0 0,-188-92-660 0 0,24 11-2809 0 0,-14-15-3059 0 0,-17-2 4458 0 0,1-6 462 0 0</inkml:trace>
  <inkml:trace contextRef="#ctx0" brushRef="#br0" timeOffset="214.387">648 262 124 0 0,'-32'21'3254'0'0,"0"-2"-1"0"0,-2-2 1 0 0,0-1 0 0 0,-5 1-3254 0 0,-62 30 1845 0 0,91-43-1779 0 0,-42 24 1043 0 0,-28 21-1109 0 0,67-41 69 0 0,0 2 0 0 0,1-1 0 0 0,0 2 0 0 0,0 0 0 0 0,1 0 0 0 0,1 1 0 0 0,0 0 0 0 0,-3 6-69 0 0,11-16-68 0 0,1 0-1 0 0,0 0 1 0 0,0 0 0 0 0,0 0 0 0 0,0 0 0 0 0,0 0-1 0 0,1 0 1 0 0,-1 0 0 0 0,1 0 0 0 0,-1 0-1 0 0,1 0 1 0 0,0 0 0 0 0,-1 0 0 0 0,1 1 0 0 0,0-1-1 0 0,1 0 1 0 0,-1 1 68 0 0,1-1-211 0 0,-1-1 0 0 0,1 1 1 0 0,-1-1-1 0 0,1 0 0 0 0,0 1 0 0 0,0-1 0 0 0,0 0 0 0 0,0 0 0 0 0,0 0 1 0 0,0 0-1 0 0,0 1 0 0 0,0-1 0 0 0,0-1 0 0 0,0 1 0 0 0,1 0 0 0 0,-1 0 1 0 0,0 0-1 0 0,1-1 0 0 0,-1 1 211 0 0,5 1-765 0 0,0 0 0 0 0,1 0 0 0 0,-1-1 0 0 0,0 0 0 0 0,0 0 0 0 0,1 0 0 0 0,-1-1 0 0 0,1 0 0 0 0,-1 0 0 0 0,4-1 765 0 0,31-6-2244 0 0,3-4 621 0 0</inkml:trace>
  <inkml:trace contextRef="#ctx0" brushRef="#br0" timeOffset="477.071">997 74 736 0 0,'4'-1'1255'0'0,"0"1"0"0"0,0-1 0 0 0,0 0 0 0 0,0 0 0 0 0,0 0 1 0 0,-1 0-1 0 0,1-1 0 0 0,2-1-1255 0 0,22-7 2650 0 0,85-8-1917 0 0,1 5-1 0 0,108 2-732 0 0,-164 9 113 0 0,420 3-1324 0 0,-387 1-754 0 0,-75-1 1282 0 0,-1 0-996 0 0,1-1 0 0 0,0 0 1 0 0,0-2-1 0 0,-1 1 0 0 0,11-4 1679 0 0,-19 1-1836 0 0</inkml:trace>
  <inkml:trace contextRef="#ctx0" brushRef="#br0" timeOffset="676.958">1731 0 744 0 0,'-93'111'10062'0'0,"46"-57"-6524"0"0,-29 45-3538 0 0,-14 42 664 0 0,-26 36-1725 0 0,109-166-60 0 0,-1 0 1 0 0,0-1-1 0 0,-1 0 1 0 0,0-1 0 0 0,-1 0-1 0 0,1 0 1 0 0,-2-1 0 0 0,1 0-1 0 0,-1-1 1 0 0,-4 2 1120 0 0,-10 0-1995 0 0</inkml:trace>
  <inkml:trace contextRef="#ctx0" brushRef="#br0" timeOffset="926.62">750 812 1120 0 0,'2'1'533'0'0,"-1"1"0"0"0,0 0 0 0 0,0 0 0 0 0,1-1 0 0 0,-1 1 0 0 0,1-1-1 0 0,0 1 1 0 0,-1-1 0 0 0,1 0 0 0 0,0 1 0 0 0,0-1 0 0 0,-1 0 0 0 0,1 0 0 0 0,0 0 0 0 0,0-1 0 0 0,0 1-1 0 0,1 0 1 0 0,-1-1 0 0 0,0 1-533 0 0,27 0 2467 0 0,-17-1-2800 0 0,297-12 959 0 0,-50 1-1659 0 0,-204 11-2347 0 0,0-3-1 0 0,1-2 1 0 0,33-9 3380 0 0,-51 4-1959 0 0</inkml:trace>
  <inkml:trace contextRef="#ctx0" brushRef="#br0" timeOffset="1284.539">1934 684 728 0 0,'-12'8'3715'0'0,"11"-8"-3573"0"0,1 1 0 0 0,0-1 0 0 0,0 0-1 0 0,0 0 1 0 0,-1 0 0 0 0,1 0 0 0 0,0 0 0 0 0,0 1 0 0 0,0-1 0 0 0,-1 0 0 0 0,1 0 0 0 0,0 0 0 0 0,0 0 0 0 0,-1 0 0 0 0,1 0 0 0 0,0 0 0 0 0,0 0 0 0 0,0 0-1 0 0,-1 0 1 0 0,1 0 0 0 0,0 0 0 0 0,0 0 0 0 0,-1 0 0 0 0,1 0 0 0 0,0 0 0 0 0,0 0 0 0 0,-1 0 0 0 0,1 0 0 0 0,0 0 0 0 0,0 0 0 0 0,-1 0 0 0 0,1-1 0 0 0,0 1 0 0 0,0 0-1 0 0,0 0 1 0 0,-1 0 0 0 0,1 0 0 0 0,0-1 0 0 0,0 1 0 0 0,0 0 0 0 0,0 0 0 0 0,-1 0 0 0 0,1 0 0 0 0,0-1 0 0 0,0 1 0 0 0,0 0 0 0 0,0 0 0 0 0,0-1 0 0 0,0 1 0 0 0,0 0-1 0 0,0 0 1 0 0,0-1 0 0 0,0 1 0 0 0,0 0 0 0 0,0 0 0 0 0,0-1-142 0 0,0 1 154 0 0,1-1 1 0 0,0 0-1 0 0,0 1 0 0 0,0-1 0 0 0,0 1 0 0 0,0 0 0 0 0,0-1 1 0 0,0 1-1 0 0,1 0 0 0 0,-1-1 0 0 0,0 1 0 0 0,0 0 1 0 0,0 0-1 0 0,0 0 0 0 0,0 0 0 0 0,0 0 0 0 0,0 0 0 0 0,0 0 1 0 0,1 1-155 0 0,0-1 172 0 0,38 0-108 0 0,-1 3 0 0 0,0 1 0 0 0,0 1 0 0 0,0 3 0 0 0,-1 1 0 0 0,0 1 0 0 0,-1 3 0 0 0,0 1 0 0 0,4 4-64 0 0,-39-18 3 0 0,-1 1 1 0 0,0-1-1 0 0,0 1 0 0 0,0-1 1 0 0,1 1-1 0 0,-1 0 0 0 0,0-1 1 0 0,0 1-1 0 0,0 0 1 0 0,0 0-1 0 0,0 0 0 0 0,0 0 1 0 0,-1 0-1 0 0,1 0 0 0 0,0 0 1 0 0,0 0-1 0 0,-1 1 1 0 0,1-1-1 0 0,-1 0 0 0 0,1 0 1 0 0,0 1-4 0 0,-2-1 22 0 0,1 0 0 0 0,0 0 1 0 0,0 0-1 0 0,0 0 1 0 0,-1 0-1 0 0,1 0 0 0 0,0 0 1 0 0,-1 0-1 0 0,1 0 1 0 0,-1 0-1 0 0,1 0 0 0 0,-1 0 1 0 0,0-1-1 0 0,1 1 1 0 0,-1 0-1 0 0,0 0 0 0 0,0-1 1 0 0,1 1-1 0 0,-1 0 1 0 0,0-1-1 0 0,0 1-22 0 0,-8 5 274 0 0,-1-1 0 0 0,0 0 0 0 0,0-1 0 0 0,0 0 1 0 0,0 0-275 0 0,-2 0 318 0 0,-19 9 400 0 0,-2 0 375 0 0,-27 15-1093 0 0,51-24 35 0 0,1 1-1 0 0,0 1 1 0 0,0 0-1 0 0,0 0 0 0 0,0 0 1 0 0,1 1-1 0 0,0 0 0 0 0,-5 7-34 0 0,10-12 5 0 0,1-1 0 0 0,0 1-1 0 0,0-1 1 0 0,0 1 0 0 0,0 0-1 0 0,1-1 1 0 0,-1 1 0 0 0,0 0-1 0 0,1 0 1 0 0,-1 0 0 0 0,1-1-1 0 0,-1 1 1 0 0,1 0 0 0 0,0 0 0 0 0,0 0-1 0 0,0 0 1 0 0,0 0 0 0 0,0 0-1 0 0,0 0 1 0 0,1-1 0 0 0,-1 1-1 0 0,0 0-4 0 0,2 1 6 0 0,-1 0 0 0 0,0-1 0 0 0,1 1 0 0 0,0 0 0 0 0,-1-1-1 0 0,1 0 1 0 0,0 1 0 0 0,0-1 0 0 0,1 0 0 0 0,-1 0 0 0 0,0 0-1 0 0,1-1 1 0 0,-1 1-6 0 0,9 5 12 0 0,0-1 0 0 0,0-1 0 0 0,1 0 0 0 0,-1 0-1 0 0,1-1 1 0 0,2 0-12 0 0,79 17-121 0 0,0-5 1 0 0,72 4 120 0 0,-48-7-1022 0 0,-85-9 438 0 0,84 8-5290 0 0,-101-12 4167 0 0,-1 0-1 0 0,1-1 0 0 0,0 0 0 0 0,0-1 0 0 0,-1-1 1 0 0,10-3 1707 0 0,1-4-2188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337 139 1184 0 0,'-24'-13'9903'0'0,"22"4"-4055"0"0,16 0-3751 0 0,23-1-1883 0 0,1 2 0 0 0,1 2-1 0 0,-1 1 1 0 0,23 1-214 0 0,0-2 65 0 0,557-35-81 0 0,-352 30-5258 0 0,-200 9 2678 0 0,-49 1 1400 0 0,4 0-1427 0 0,0 0 0 0 0,0-1 0 0 0,9-3 2623 0 0,-15 1-2117 0 0</inkml:trace>
  <inkml:trace contextRef="#ctx0" brushRef="#br0" timeOffset="218.502">1045 40 1116 0 0,'-68'89'7670'0'0,"-3"-3"-3836"0"0,-51 67-2078 0 0,53-59-1315 0 0,1 2-1269 0 0,-5-4 0 0 0,-38 36 828 0 0,98-116-1970 0 0,0 1 1 0 0,0-2-1 0 0,-1 0 0 0 0,-1-1 0 0 0,-15 8 1970 0 0,11-9-2172 0 0</inkml:trace>
  <inkml:trace contextRef="#ctx0" brushRef="#br0" timeOffset="466.283">20 921 2320 0 0,'-2'1'509'0'0,"1"0"0"0"0,-1 1-1 0 0,1-1 1 0 0,0 0-1 0 0,-1 0 1 0 0,1 1 0 0 0,0-1-1 0 0,0 1 1 0 0,0-1 0 0 0,0 1-1 0 0,0 0 1 0 0,0-1 0 0 0,0 1-1 0 0,1 0 1 0 0,-1 0 0 0 0,1-1-1 0 0,-1 1 1 0 0,1 0 0 0 0,0 0-1 0 0,-1 1-508 0 0,2-2 224 0 0,-1-1 0 0 0,0 1 0 0 0,0 0-1 0 0,1 0 1 0 0,-1 0 0 0 0,1-1 0 0 0,-1 1-1 0 0,1 0 1 0 0,-1 0 0 0 0,1-1 0 0 0,-1 1-1 0 0,1 0 1 0 0,0-1 0 0 0,-1 1 0 0 0,1-1-1 0 0,0 1 1 0 0,0-1 0 0 0,-1 1 0 0 0,1-1-1 0 0,0 0 1 0 0,0 1-224 0 0,19 5-612 0 0,15-2 657 0 0,1-2 0 0 0,-1-2 0 0 0,1-1 0 0 0,-1-2 0 0 0,1-1 0 0 0,3-2-45 0 0,18-2 10 0 0,16 0 418 0 0,203-28-4815 0 0,-182 20-6886 0 0,84-27 11273 0 0,-126 26-1604 0 0</inkml:trace>
  <inkml:trace contextRef="#ctx0" brushRef="#br0" timeOffset="716.416">1606 783 1072 0 0,'-9'22'2729'0'0,"-1"0"-1"0"0,-1 0 1 0 0,-1-1 0 0 0,-1-1-1 0 0,-1 0 1 0 0,-3 2-2729 0 0,-32 49 2118 0 0,27-38-1946 0 0,-20 36-347 0 0,39-62-449 0 0,0 0-1 0 0,0 0 0 0 0,0 0 1 0 0,1 1-1 0 0,0 2 625 0 0,1-9-250 0 0,1 0 0 0 0,0 0 0 0 0,0 0 1 0 0,0-1-1 0 0,-1 1 0 0 0,1 0 0 0 0,0 0 0 0 0,0 0 0 0 0,0 0 0 0 0,1 0 0 0 0,-1 0 0 0 0,0-1 0 0 0,0 1 1 0 0,0 0-1 0 0,1 0 0 0 0,-1 0 0 0 0,0 0 0 0 0,1-1 0 0 0,-1 1 0 0 0,0 0 0 0 0,1 0 0 0 0,0-1 0 0 0,-1 1 1 0 0,1 0-1 0 0,-1-1 0 0 0,1 1 0 0 0,0 0 0 0 0,-1-1 0 0 0,1 1 0 0 0,0-1 0 0 0,0 1 250 0 0,0-1-420 0 0,1 1-1 0 0,0-1 0 0 0,0 1 1 0 0,-1-1-1 0 0,1 0 1 0 0,0 0-1 0 0,0 0 1 0 0,0 0-1 0 0,-1 0 0 0 0,1 0 1 0 0,0 0-1 0 0,0-1 1 0 0,0 1-1 0 0,1-1 421 0 0,17-6-2001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2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97 170 1132 0 0,'-7'-1'1502'0'0,"-1"0"0"0"0,1-1 0 0 0,0 1 0 0 0,1-1 0 0 0,-1-1 0 0 0,0 0 0 0 0,1 0 0 0 0,-1 0-1 0 0,1 0 1 0 0,0-1 0 0 0,0 0 0 0 0,0-1 0 0 0,-5-4-1502 0 0,11 9 17 0 0,0-1 0 0 0,0 1 0 0 0,0 0 0 0 0,0 0 0 0 0,0-1 0 0 0,0 1 0 0 0,0 0 0 0 0,0-1 0 0 0,0 1 0 0 0,0 0 0 0 0,0 0 0 0 0,0-1 0 0 0,0 1 0 0 0,0 0-1 0 0,1-1 1 0 0,-1 1 0 0 0,0 0 0 0 0,0 0 0 0 0,0-1 0 0 0,0 1 0 0 0,0 0 0 0 0,1 0 0 0 0,-1 0 0 0 0,0-1 0 0 0,0 1 0 0 0,0 0 0 0 0,1 0 0 0 0,-1 0 0 0 0,0-1 0 0 0,0 1 0 0 0,1 0 0 0 0,-1 0 0 0 0,0 0-1 0 0,1 0 1 0 0,-1 0 0 0 0,0 0 0 0 0,0 0 0 0 0,1-1 0 0 0,-1 1 0 0 0,0 0 0 0 0,1 0 0 0 0,-1 0-17 0 0,15-5 52 0 0,127-27-3456 0 0,115-8 3404 0 0,-140 24-5194 0 0,0-3-3796 0 0,-91 14 6581 0 0</inkml:trace>
  <inkml:trace contextRef="#ctx0" brushRef="#br0" timeOffset="216.435">229 216 480 0 0,'-16'29'3473'0'0,"3"-10"1583"0"0,13-19-4942 0 0,0 0-1 0 0,-1 0 1 0 0,1 1-1 0 0,0-1 0 0 0,0 0 1 0 0,0 0-1 0 0,0 1 1 0 0,0-1-1 0 0,0 0 0 0 0,0 0 1 0 0,0 1-1 0 0,-1-1 0 0 0,1 0 1 0 0,0 0-1 0 0,0 1 1 0 0,0-1-1 0 0,0 0 0 0 0,0 0 1 0 0,0 1-1 0 0,0-1 1 0 0,1 0-1 0 0,-1 1 0 0 0,0-1 1 0 0,0 0-1 0 0,0 0 0 0 0,0 1 1 0 0,0-1-1 0 0,0 0 1 0 0,0 0-1 0 0,0 0 0 0 0,1 1 1 0 0,-1-1-1 0 0,0 0 1 0 0,0 0-1 0 0,0 0 0 0 0,1 1 1 0 0,-1-1-1 0 0,0 0 0 0 0,0 0-113 0 0,15 6 933 0 0,16-1-1246 0 0,-5-6-129 0 0,0-1 1 0 0,1-2-1 0 0,-2 0 1 0 0,24-8 441 0 0,103-37-5865 0 0,-98 30 2791 0 0,-18 7 1403 0 0,-1-1 316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1.2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12 892 0 0,'10'-4'739'0'0,"12"-3"4540"0"0,-22 7-5198 0 0,1 0 0 0 0,-1 0 0 0 0,1 1 1 0 0,-1-1-1 0 0,1 0 0 0 0,-1 1 0 0 0,1-1 0 0 0,-1 0 0 0 0,0 1 1 0 0,1-1-1 0 0,-1 0 0 0 0,1 1 0 0 0,-1-1 0 0 0,0 1 1 0 0,1-1-1 0 0,-1 1 0 0 0,0-1 0 0 0,0 1 0 0 0,1-1 0 0 0,-1 1 1 0 0,0-1-1 0 0,0 1 0 0 0,0 0 0 0 0,0-1 0 0 0,0 1 0 0 0,1-1 1 0 0,-1 1-1 0 0,0-1 0 0 0,0 1 0 0 0,-1 0 0 0 0,1-1 1 0 0,0 1-1 0 0,0-1 0 0 0,0 1 0 0 0,0-1 0 0 0,0 1 0 0 0,-1-1 1 0 0,1 1-1 0 0,0-1 0 0 0,0 1-81 0 0,-20 93 414 0 0,-4-2 1 0 0,-3-1-1 0 0,-20 39-414 0 0,11-30 76 0 0,-22 59-63 0 0,15-44-158 0 0,5 2 1 0 0,-12 70 144 0 0,46-160-260 0 0,1-6-1718 0 0,0-8-3775 0 0,5-20 3784 0 0</inkml:trace>
  <inkml:trace contextRef="#ctx0" brushRef="#br0" timeOffset="530.627">234 94 1928 0 0,'0'-3'474'0'0,"0"0"-1"0"0,0 0 1 0 0,-1 1-1 0 0,1-1 1 0 0,-1 0-1 0 0,0 0 1 0 0,1 1-1 0 0,-1-1 1 0 0,0 1-1 0 0,-1-1 1 0 0,1 1 0 0 0,0-1-1 0 0,-1 1 1 0 0,1-1-1 0 0,-1 1 1 0 0,0 0-1 0 0,0 0 1 0 0,0 0-1 0 0,0 0 1 0 0,0 0-1 0 0,0 1 1 0 0,0-1-1 0 0,-1 1 1 0 0,1-1-1 0 0,-2 0-473 0 0,2 2 103 0 0,0-1 0 0 0,0 1 0 0 0,0-1 0 0 0,0 1 0 0 0,0-1 1 0 0,0 1-1 0 0,0 0 0 0 0,0 0 0 0 0,-1 0 0 0 0,1 0 0 0 0,0 1 0 0 0,0-1 0 0 0,0 1 0 0 0,-1-1-103 0 0,2 0 4 0 0,1 0 0 0 0,0 0 0 0 0,0 0 0 0 0,-1 1 0 0 0,1-1 0 0 0,0 0 0 0 0,-1 0 0 0 0,1 0 0 0 0,0 0 0 0 0,-1 0 0 0 0,1 0 0 0 0,0 0 0 0 0,0 0 0 0 0,-1 0 0 0 0,1 1 0 0 0,0-1 0 0 0,0 0 0 0 0,-1 0 0 0 0,1 0-1 0 0,0 1 1 0 0,0-1 0 0 0,0 0 0 0 0,-1 0 0 0 0,1 1 0 0 0,0-1 0 0 0,0 0 0 0 0,0 0 0 0 0,0 1 0 0 0,0-1 0 0 0,-1 0 0 0 0,1 1 0 0 0,0-1 0 0 0,0 0 0 0 0,0 0 0 0 0,0 1 0 0 0,0-1 0 0 0,0 0 0 0 0,0 1 0 0 0,0-1 0 0 0,0 0 0 0 0,0 1-4 0 0,11 9 43 0 0,21 4-41 0 0,31 3 23 0 0,50 6-25 0 0,37 10 16 0 0,-125-26-12 0 0,-1 1-1 0 0,0 1 1 0 0,-1 1-1 0 0,0 1 1 0 0,0 2-4 0 0,-18-11 0 0 0,0 1 0 0 0,0 1 1 0 0,0-1-1 0 0,-1 1 0 0 0,0-1 0 0 0,1 1 0 0 0,-1 1 1 0 0,-1-1-1 0 0,1 0 0 0 0,-1 1 0 0 0,1 0 0 0 0,1 4 0 0 0,-4-6 1 0 0,0 0-1 0 0,0 0 0 0 0,0 0 1 0 0,-1 0-1 0 0,1 0 0 0 0,-1 0 1 0 0,1 0-1 0 0,-1 0 0 0 0,0 1 1 0 0,0-1-1 0 0,-1 0 0 0 0,1 0 1 0 0,-1 0-1 0 0,0 0 0 0 0,1 0 1 0 0,-1 0-1 0 0,0 0 0 0 0,-1 0 1 0 0,1 0-1 0 0,-1 0 0 0 0,1 0 1 0 0,-1-1-1 0 0,0 1 0 0 0,-10 14 3 0 0,0-2 0 0 0,-1 1 0 0 0,-1-2 0 0 0,0 0 0 0 0,-1 0 0 0 0,-12 7-3 0 0,-31 21 96 0 0,-16 6-96 0 0,30-20 99 0 0,7-5 19 0 0,14-10-30 0 0,1 1 1 0 0,1 1-1 0 0,0 1 1 0 0,1 0-1 0 0,1 2 1 0 0,-13 15-89 0 0,31-32 0 0 0,0 0 0 0 0,0 0 1 0 0,0 1-1 0 0,0-1 0 0 0,0 0 1 0 0,1 0-1 0 0,-1 0 0 0 0,1 0 1 0 0,-1 1-1 0 0,1-1 0 0 0,-1 0 1 0 0,1 1-1 0 0,-1-1 0 0 0,1 0 1 0 0,0 1-1 0 0,0-1 1 0 0,0 1-1 0 0,0-1 0 0 0,0 0 1 0 0,0 1-1 0 0,0-1 0 0 0,0 0 1 0 0,1 1-1 0 0,-1-1 0 0 0,1 0 1 0 0,-1 1-1 0 0,1-1 0 0 0,-1 0 1 0 0,1 0-1 0 0,-1 1 1 0 0,1-1-1 0 0,0 0 0 0 0,0 0 1 0 0,0 0-1 0 0,0 0 0 0 0,0 0 1 0 0,0 0-1 0 0,0 0 0 0 0,0 0 1 0 0,0-1-1 0 0,0 1 0 0 0,0 0 1 0 0,0 0-1 0 0,1-1 0 0 0,-1 1 1 0 0,1-1-1 0 0,8 5 1 0 0,1 0 0 0 0,0-2 1 0 0,0 1-1 0 0,0-1 0 0 0,4 0-1 0 0,-5-1 0 0 0,36 9-9 0 0,-1 1 1 0 0,0 3-1 0 0,-1 1 0 0 0,23 13 9 0 0,-55-23-1 0 0,0 1 0 0 0,0 0-1 0 0,-1 0 1 0 0,0 1-1 0 0,0 0 1 0 0,-1 1 0 0 0,0 0-1 0 0,0 1 1 0 0,-1 0-1 0 0,-1 1 1 0 0,0-1 0 0 0,0 2-1 0 0,-1-1 1 0 0,0 1-1 0 0,-1 0 1 0 0,0 0 0 0 0,-1 1-1 0 0,0 0 2 0 0,-4-7 2 0 0,0-1 0 0 0,1 0 0 0 0,-2 1-1 0 0,1-1 1 0 0,-1 1 0 0 0,0-1 0 0 0,0 1-1 0 0,0-1 1 0 0,-1 1 0 0 0,1-1 0 0 0,-2 0 0 0 0,1 1-1 0 0,0-1 1 0 0,-1 0 0 0 0,-1 2-2 0 0,-1 0 95 0 0,1 0 1 0 0,-1-1-1 0 0,-1 1 1 0 0,1-1-1 0 0,-1 0 0 0 0,0-1 1 0 0,-1 1-1 0 0,1-1 1 0 0,-1 0-1 0 0,-2 1-95 0 0,-11 7 446 0 0,-1-1 1 0 0,0-1-1 0 0,-1 0 0 0 0,0-2 0 0 0,-1-1 1 0 0,-18 5-447 0 0,-1-1 228 0 0,0-3 1 0 0,-1-1-1 0 0,0-2 1 0 0,-7-1-229 0 0,20-4-2 0 0,-1 0-1 0 0,1-2 1 0 0,-1-1 0 0 0,1-1 0 0 0,-1-2-1 0 0,-10-3 3 0 0,35 7-33 0 0,0-1 0 0 0,0 0-1 0 0,0 1 1 0 0,0-2 0 0 0,0 1 0 0 0,0 0-1 0 0,1-1 1 0 0,-1 0 0 0 0,1 0 0 0 0,-1-1-1 0 0,1 1 1 0 0,0-1 0 0 0,1 0-1 0 0,-3-2 34 0 0,3 2-252 0 0,1 0-1 0 0,0 1 1 0 0,0-1 0 0 0,1 0-1 0 0,-1 0 1 0 0,1 0-1 0 0,0-1 1 0 0,0 1-1 0 0,0 0 1 0 0,1 0-1 0 0,-1-1 1 0 0,1 1-1 0 0,0 0 1 0 0,0 0-1 0 0,0-1 1 0 0,1 1-1 0 0,0 0 1 0 0,0-3 252 0 0,2-3-939 0 0,-1 1 0 0 0,2-1 0 0 0,-1 1 1 0 0,1 0-1 0 0,1 0 0 0 0,-1 0 0 0 0,1 1 0 0 0,1 0 1 0 0,0 0-1 0 0,0 0 0 0 0,0 0 0 0 0,1 1 0 0 0,0 0 1 0 0,1 1-1 0 0,5-4 939 0 0,14-7-1693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6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891 1316 760 0 0,'-6'-17'6246'0'0,"-15"-10"-2868"0"0,13 17-2533 0 0,-13-20-472 0 0,2-1 1 0 0,2-1-1 0 0,-4-10-373 0 0,-22-39 69 0 0,-19-29 13 0 0,19 31 208 0 0,-4 2 1 0 0,-6-2-291 0 0,48 72 93 0 0,0 1-1 0 0,-1-1 0 0 0,1 1 1 0 0,-1 0-1 0 0,-1 1 1 0 0,1-1-1 0 0,-1 1 0 0 0,0 0 1 0 0,0 1-1 0 0,-1 0 1 0 0,1 0-1 0 0,-2 0-92 0 0,3 2 46 0 0,0 0-1 0 0,-1 1 1 0 0,1 0 0 0 0,0 0-1 0 0,0 0 1 0 0,-1 1-1 0 0,1-1 1 0 0,0 2 0 0 0,-1-1-1 0 0,1 1 1 0 0,0 0 0 0 0,-1 0-1 0 0,1 1 1 0 0,0-1-1 0 0,0 1 1 0 0,-3 2-46 0 0,-9 5 53 0 0,0 0-1 0 0,1 1 1 0 0,0 1 0 0 0,1 1-1 0 0,0 0 1 0 0,1 1 0 0 0,0 1-1 0 0,1 0 1 0 0,1 1 0 0 0,-11 14-53 0 0,3 1 65 0 0,0 0 0 0 0,3 1 0 0 0,0 1 0 0 0,2 1 0 0 0,-6 20-65 0 0,14-33 83 0 0,2-1-1 0 0,0 1 1 0 0,1 1-1 0 0,1-1 1 0 0,0 0-1 0 0,2 1 1 0 0,1 0-1 0 0,0 6-82 0 0,1-22 31 0 0,0 1-1 0 0,1 0 1 0 0,0-1 0 0 0,-1 1-1 0 0,2-1 1 0 0,-1 0 0 0 0,1 1-1 0 0,0-1 1 0 0,0 0-1 0 0,0 0 1 0 0,0 0 0 0 0,1 0-1 0 0,0 0 1 0 0,0-1 0 0 0,1 1-1 0 0,-1-1 1 0 0,1 0-1 0 0,0 0 1 0 0,0 0 0 0 0,0 0-1 0 0,1-1 1 0 0,-1 0 0 0 0,1 0-1 0 0,0 0 1 0 0,0 0-1 0 0,0-1 1 0 0,0 0 0 0 0,0 0-1 0 0,0 0 1 0 0,1-1 0 0 0,-1 1-1 0 0,5-1-30 0 0,3 1 70 0 0,0-1 0 0 0,0-1 0 0 0,0 0 0 0 0,0-1 0 0 0,0 0 0 0 0,0-1 0 0 0,0-1 0 0 0,0 0 0 0 0,-1-1-1 0 0,1 0 1 0 0,-1 0 0 0 0,8-5-70 0 0,11-7 38 0 0,0-1-1 0 0,0-2 0 0 0,-2-1 0 0 0,3-3-37 0 0,4-5 68 0 0,0-2-1 0 0,-2-1 0 0 0,-1-1 1 0 0,-2-2-1 0 0,-1-1 0 0 0,-1-2 1 0 0,-3 0-1 0 0,-1-2 0 0 0,-1-1 1 0 0,-3-1-1 0 0,-1-1 0 0 0,-2 0 1 0 0,-2-2-1 0 0,9-39-67 0 0,-4-22 0 0 0,-5-1-1 0 0,-4-1 1 0 0,-3-73 0 0 0,-7 155 5 0 0,-1 17 2 0 0,-1 0 0 0 0,1 0 0 0 0,-1-1 0 0 0,-1 1-1 0 0,0 0 1 0 0,0 0 0 0 0,-2-5-7 0 0,3 13-1 0 0,-1 0-1 0 0,1 0 0 0 0,0 0 1 0 0,-1 0-1 0 0,1 0 1 0 0,-1 1-1 0 0,1-1 0 0 0,-1 0 1 0 0,1 0-1 0 0,-1 1 1 0 0,1-1-1 0 0,0 0 0 0 0,-1 1 1 0 0,1-1-1 0 0,0 0 1 0 0,-1 1-1 0 0,1-1 0 0 0,0 1 1 0 0,-1-1-1 0 0,1 0 1 0 0,0 1-1 0 0,0-1 0 0 0,0 1 1 0 0,-1-1-1 0 0,1 1 1 0 0,0-1-1 0 0,0 1 0 0 0,0-1 1 0 0,0 1-1 0 0,0-1 1 0 0,0 1-1 0 0,0-1 2 0 0,-9 22-255 0 0,4-8-647 0 0,1 0-1 0 0,1 1 1 0 0,-1 14 902 0 0,3-17-1207 0 0,0 1 0 0 0,1-1 0 0 0,1 0 0 0 0,0 1 0 0 0,1-1 1 0 0,0 0-1 0 0,1 0 0 0 0,0 0 0 0 0,1 0 0 0 0,0-1 0 0 0,1 1 0 0 0,5 7 1207 0 0,5 10-1751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0.3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199 197 124 0 0,'3'2'732'0'0,"0"-1"-1"0"0,0 1 1 0 0,0-1-1 0 0,1 0 1 0 0,-1 0 0 0 0,0-1-1 0 0,1 1 1 0 0,-1 0-1 0 0,0-1 1 0 0,1 0 0 0 0,-1 0-1 0 0,1 0 1 0 0,-1-1 0 0 0,2 1-732 0 0,52-15 4786 0 0,-19 5-5230 0 0,637-110-282 0 0,-566 102-2301 0 0,-89 14 1170 0 0,-1-1 0 0 0,1-1-1 0 0,-1-1 1 0 0,5-3 1857 0 0,-5-1-2155 0 0</inkml:trace>
  <inkml:trace contextRef="#ctx0" brushRef="#br0" timeOffset="244.797">882 38 224 0 0,'-28'39'5576'0'0,"0"-2"0"0"0,-25 23-5576 0 0,-28 25 4223 0 0,16-17-4106 0 0,-128 134-698 0 0,127-135-3298 0 0,-1-3-4690 0 0,51-49 6638 0 0</inkml:trace>
  <inkml:trace contextRef="#ctx0" brushRef="#br0" timeOffset="245.797">17 864 1564 0 0,'-7'16'2111'0'0,"6"-13"-1001"0"0,-1 0-1 0 0,1 0 0 0 0,0 0 1 0 0,0 0-1 0 0,0 0 1 0 0,0 0-1 0 0,0 1 1 0 0,1 2-1110 0 0,0-5 174 0 0,0 0 1 0 0,0 1 0 0 0,1-1 0 0 0,-1 0 0 0 0,0 0 0 0 0,1 0 0 0 0,-1 0 0 0 0,1 0-1 0 0,-1 0 1 0 0,1 0 0 0 0,0 0 0 0 0,-1 0 0 0 0,1 0 0 0 0,0 0 0 0 0,0 0-1 0 0,0-1 1 0 0,-1 1 0 0 0,1 0 0 0 0,0 0 0 0 0,0-1 0 0 0,0 1 0 0 0,0-1 0 0 0,0 1-1 0 0,1-1 1 0 0,-1 1 0 0 0,0-1 0 0 0,0 0 0 0 0,1 1-175 0 0,9 2 65 0 0,-1 0 1 0 0,1-1-1 0 0,0 0 1 0 0,0-1-1 0 0,0 0 1 0 0,1-1-1 0 0,6-1-65 0 0,82-10 249 0 0,-77 8-236 0 0,104-16-7633 0 0,41-14 7620 0 0,-128 23-1442 0 0,-1-2 0 0 0,0-1 0 0 0,-1-2 1 0 0,0-1-1 0 0,-2-3 0 0 0,11-7 1442 0 0,-2-5-1764 0 0</inkml:trace>
  <inkml:trace contextRef="#ctx0" brushRef="#br0" timeOffset="431.158">1511 613 1020 0 0,'4'16'1479'0'0,"-1"0"1"0"0,0 0-1 0 0,-1 1 0 0 0,-1-1 1 0 0,-1 1-1 0 0,0 0 0 0 0,-1-1 1 0 0,-1 1-1 0 0,0-1 0 0 0,-1 0 0 0 0,-1 0 1 0 0,-5 13-1480 0 0,-88 250 2379 0 0,61-187-6145 0 0,0-1-5728 0 0,17-45 3378 0 0,12-27 4397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0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518 81 280 0 0,'1'-20'4477'0'0,"0"16"-3834"0"0,-1 0-1 0 0,1 1 1 0 0,-1-1-1 0 0,0 0 1 0 0,-1 1-1 0 0,1-1 1 0 0,-1 0-1 0 0,0-2-642 0 0,0 5 129 0 0,1 0 0 0 0,-1-1 0 0 0,0 1 0 0 0,0 0 0 0 0,0-1-1 0 0,0 1 1 0 0,0 0 0 0 0,0 0 0 0 0,0 0 0 0 0,-1 0 0 0 0,1 0 0 0 0,0 0 0 0 0,0 0 0 0 0,-1 0 0 0 0,1 0 0 0 0,-1 1-1 0 0,1-1 1 0 0,-1 1 0 0 0,1-1 0 0 0,-1 1 0 0 0,1-1 0 0 0,-1 1 0 0 0,0 0-129 0 0,-10-2 465 0 0,1 1-1 0 0,-1 0 1 0 0,1 1-1 0 0,-1 1 1 0 0,0-1 0 0 0,1 2-1 0 0,-1 0 1 0 0,1 0 0 0 0,0 1-1 0 0,-1 0 1 0 0,1 1 0 0 0,-5 3-465 0 0,-18 8 607 0 0,0 2 1 0 0,0 2 0 0 0,-3 4-608 0 0,4-2 249 0 0,2 1 0 0 0,-10 10-249 0 0,30-23 20 0 0,1 0-1 0 0,1 1 1 0 0,0 0-1 0 0,0 0 1 0 0,1 1 0 0 0,0 0-1 0 0,1 0 1 0 0,-3 6-20 0 0,9-14 1 0 0,-1-1-1 0 0,1 0 1 0 0,0 1-1 0 0,0-1 1 0 0,1 1 0 0 0,-1-1-1 0 0,0 1 1 0 0,1-1 0 0 0,0 1-1 0 0,0-1 1 0 0,-1 1 0 0 0,1 0-1 0 0,1-1 1 0 0,-1 1 0 0 0,0-1-1 0 0,1 1 1 0 0,-1-1 0 0 0,1 1-1 0 0,0-1 1 0 0,0 1-1 0 0,0-1-1 0 0,0-1 1 0 0,1 1-1 0 0,-1-1 0 0 0,0 1 1 0 0,1-1-1 0 0,0 0 0 0 0,-1 0 1 0 0,1 1-1 0 0,0-1 1 0 0,-1 0-1 0 0,1-1 0 0 0,0 1 1 0 0,0 0-1 0 0,0 0 0 0 0,0-1 1 0 0,0 1-1 0 0,-1-1 1 0 0,1 0-1 0 0,0 1 0 0 0,0-1 1 0 0,0 0-1 0 0,0 0 0 0 0,0-1 1 0 0,0 1-1 0 0,0 0 1 0 0,1-1 0 0 0,14-1-18 0 0,0-1 1 0 0,0-1-1 0 0,-1-1 1 0 0,0-1-1 0 0,0 0 1 0 0,0-1-1 0 0,0 0 1 0 0,-1-2-1 0 0,5-3 18 0 0,11-9-292 0 0,0-1 0 0 0,-1-2-1 0 0,18-19 293 0 0,-43 39-41 0 0,2-2-24 0 0,0-1 1 0 0,0 0 0 0 0,0 0 0 0 0,-1 0-1 0 0,0-1 1 0 0,-1 0 0 0 0,0 0-1 0 0,3-7 65 0 0,-33 47 28 0 0,19-19-23 0 0,-4 9-17 0 0,1 0-1 0 0,1 1 1 0 0,0 0 0 0 0,2 0-1 0 0,1 0 1 0 0,0 1-1 0 0,0 22 13 0 0,5-44-85 0 0,0 0 0 0 0,-1 0-1 0 0,1-1 1 0 0,0 1-1 0 0,1 0 1 0 0,-1 0-1 0 0,0 0 1 0 0,0 0-1 0 0,1 0 1 0 0,-1-1-1 0 0,1 1 1 0 0,0 0-1 0 0,0 0 1 0 0,-1-1-1 0 0,1 1 1 0 0,0 0-1 0 0,0-1 1 0 0,0 1 0 0 0,1-1-1 0 0,-1 1 1 0 0,0-1-1 0 0,1 0 1 0 0,-1 1-1 0 0,1-1 86 0 0,0 0-250 0 0,0-1 0 0 0,0 0 0 0 0,0 1 0 0 0,-1-1 0 0 0,1 0 0 0 0,0 0 0 0 0,0-1 0 0 0,0 1 0 0 0,0 0 0 0 0,-1 0 0 0 0,1-1 0 0 0,0 1 0 0 0,0-1 0 0 0,-1 0 0 0 0,1 1 0 0 0,0-1 0 0 0,-1 0 0 0 0,1 0 0 0 0,0 0 0 0 0,-1 0 0 0 0,1-1 0 0 0,-1 1 0 0 0,0 0 0 0 0,1-1 250 0 0,17-17-2401 0 0,0 0 0 0 0,-2-1-1 0 0,0-1 1 0 0,13-22 2401 0 0,32-39 582 0 0,-41 57 1205 0 0,-13 15-370 0 0,0 1 1 0 0,0 0-1 0 0,1 0 1 0 0,10-8-1418 0 0,-19 17 50 0 0,0 0 1 0 0,0 0-1 0 0,1 0 0 0 0,-1 0 1 0 0,0 0-1 0 0,0-1 0 0 0,0 1 1 0 0,1 0-1 0 0,-1 0 0 0 0,0 0 1 0 0,0 0-1 0 0,0 0 1 0 0,1 0-1 0 0,-1 0 0 0 0,0 0 1 0 0,0 0-1 0 0,0 0 0 0 0,1 0 1 0 0,-1 0-1 0 0,0 0 0 0 0,0 0 1 0 0,0 0-1 0 0,1 0 0 0 0,-1 0 1 0 0,0 0-1 0 0,0 0 0 0 0,0 0 1 0 0,1 0-1 0 0,-1 0 1 0 0,0 0-1 0 0,0 0 0 0 0,0 0 1 0 0,1 1-1 0 0,-1-1 0 0 0,0 0 1 0 0,0 0-1 0 0,0 0 0 0 0,0 0 1 0 0,0 0-1 0 0,1 1 0 0 0,-1-1 1 0 0,0 0-1 0 0,0 0 1 0 0,0 0-1 0 0,0 1 0 0 0,0-1 1 0 0,0 0-1 0 0,0 0 0 0 0,0 0 1 0 0,0 1-51 0 0,3 16 1689 0 0,-7 18 132 0 0,-4 7-827 0 0,4-26-527 0 0,1 0 0 0 0,0 1-1 0 0,1-1 1 0 0,0 1 0 0 0,2-1-1 0 0,0 1 1 0 0,1 6-467 0 0,0-22 4 0 0,-1 0-1 0 0,0 0 1 0 0,0 1 0 0 0,1-1-1 0 0,-1 0 1 0 0,0 0 0 0 0,1 0-1 0 0,0 0 1 0 0,-1 1 0 0 0,1-1 0 0 0,-1 0-1 0 0,1 0 1 0 0,0 0 0 0 0,0 0-1 0 0,0 0 1 0 0,0-1 0 0 0,-1 1 0 0 0,1 0-1 0 0,0 0 1 0 0,1 0 0 0 0,-1-1-1 0 0,0 1 1 0 0,0-1 0 0 0,0 1-1 0 0,1 0-3 0 0,1-1 1 0 0,-1 1-1 0 0,1-1 0 0 0,0 0 0 0 0,-1 0 0 0 0,1 0 0 0 0,0 0 1 0 0,-1-1-1 0 0,1 1 0 0 0,0-1 0 0 0,-1 1 0 0 0,1-1 0 0 0,0 0 0 0 0,7-3-87 0 0,1-1-1 0 0,-1 0 1 0 0,-1 0-1 0 0,1-1 0 0 0,4-4 88 0 0,0 0-317 0 0,-2-1 0 0 0,1-1 0 0 0,-2 0 0 0 0,1 0 0 0 0,-2-1-1 0 0,1-1 1 0 0,3-8 317 0 0,-11 18-15 0 0,6-6 100 0 0,5 16 58 0 0,-11-4-135 0 0,6 2 4 0 0,1 0 1 0 0,-1 0-1 0 0,1-1 1 0 0,0 0-1 0 0,0-1 1 0 0,0 0-1 0 0,0 0 1 0 0,0-1-1 0 0,0-1 1 0 0,0 0-1 0 0,0 0 0 0 0,0-1 1 0 0,1 0-1 0 0,-1-1 1 0 0,5-1-13 0 0,1-1-9 0 0,0-1 0 0 0,0 0 1 0 0,0-1-1 0 0,-1-1 0 0 0,0 0 0 0 0,0-1 0 0 0,0-1 1 0 0,-1 0-1 0 0,1-2 9 0 0,19-23-25 0 0,-33 33 29 0 0,0 0-1 0 0,0 0 1 0 0,0 0 0 0 0,-1 0-1 0 0,1 0 1 0 0,0 0-1 0 0,0-1 1 0 0,0 1-1 0 0,-1 0 1 0 0,1 0-1 0 0,-1-1 1 0 0,1 1-1 0 0,-1 0 1 0 0,1-1-1 0 0,-1 1 1 0 0,0 0-1 0 0,0-1 1 0 0,0 1-1 0 0,0-1 1 0 0,0 1 0 0 0,0-1-1 0 0,0 1 1 0 0,0 0-1 0 0,0-1 1 0 0,0 1-1 0 0,-1 0 1 0 0,1-1-1 0 0,-1 1 1 0 0,1 0-1 0 0,-1-2-3 0 0,-1 2 52 0 0,0 0 0 0 0,0 0 0 0 0,1 0 0 0 0,-1 0 0 0 0,0 0 0 0 0,0 1 0 0 0,0-1 0 0 0,0 0 0 0 0,0 1 0 0 0,0 0 0 0 0,0-1 0 0 0,0 1 0 0 0,0 0 0 0 0,0 0 0 0 0,0 0 0 0 0,0 0 0 0 0,0 0 0 0 0,-1 1 0 0 0,1-1 0 0 0,-1 1-52 0 0,-42 12 1030 0 0,44-12-991 0 0,-20 7 266 0 0,0 1 0 0 0,1 1-1 0 0,0 1 1 0 0,1 0 0 0 0,0 2-1 0 0,0 1-304 0 0,10-8 41 0 0,1 1 0 0 0,0 1 0 0 0,0 0 0 0 0,0 0-1 0 0,1 0 1 0 0,0 1 0 0 0,0 0 0 0 0,1 0 0 0 0,1 0 0 0 0,-1 1-1 0 0,1 0 1 0 0,1 0 0 0 0,-1 3-41 0 0,4-9 0 0 0,0-1 0 0 0,0 0 0 0 0,0 1 0 0 0,1-1 0 0 0,-1 1 0 0 0,1 0 0 0 0,0-1 0 0 0,0 1 0 0 0,0-1-1 0 0,1 1 1 0 0,-1-1 0 0 0,1 1 0 0 0,0-1 0 0 0,0 1 0 0 0,0-1 0 0 0,0 0 0 0 0,1 1 0 0 0,-1-1 0 0 0,1 0 0 0 0,0 0 0 0 0,0 0 0 0 0,0 0 0 0 0,0 0 0 0 0,0-1 0 0 0,1 1 0 0 0,-1-1 0 0 0,1 1-1 0 0,0-1 1 0 0,0 0 0 0 0,0 0 0 0 0,0 0 0 0 0,0 0 0 0 0,0-1 0 0 0,0 1 0 0 0,0-1 0 0 0,2 1 0 0 0,9 2-49 0 0,0 0 0 0 0,0 0 0 0 0,1-2 1 0 0,-1 0-1 0 0,0 0 0 0 0,1-1 0 0 0,-1-1 0 0 0,8-1 49 0 0,32-3-2235 0 0,1-2-1 0 0,9-4 2236 0 0,11-6-7439 0 0,0-4 0 0 0,28-13 7439 0 0,-57 18-1856 0 0</inkml:trace>
  <inkml:trace contextRef="#ctx0" brushRef="#br0" timeOffset="557.483">2352 125 252 0 0,'10'-13'3740'0'0,"-11"7"-72"0"0,-24 2 2386 0 0,5 2-4395 0 0,6 0-1009 0 0,1 1 0 0 0,-1 1 1 0 0,0 0-1 0 0,0 1 0 0 0,0 0 1 0 0,1 1-1 0 0,-1 1 1 0 0,-6 2-651 0 0,-17 5 258 0 0,1 3 1 0 0,-17 8-259 0 0,34-13 77 0 0,-26 11 453 0 0,-33 19-530 0 0,67-31 34 0 0,0 0-1 0 0,0 0 1 0 0,0 1 0 0 0,1 0 0 0 0,0 1 0 0 0,0 0-1 0 0,1 1 1 0 0,0 0 0 0 0,1 0-34 0 0,6-8-2 0 0,1-1 0 0 0,0 1 1 0 0,0-1-1 0 0,0 1 0 0 0,0 0 0 0 0,0-1 0 0 0,1 1 1 0 0,-1 0-1 0 0,0 0 0 0 0,1 0 0 0 0,-1 0 0 0 0,1 0 0 0 0,0-1 1 0 0,-1 1-1 0 0,1 0 0 0 0,0 0 0 0 0,0 1 2 0 0,1-2-2 0 0,-1 0-1 0 0,1 0 1 0 0,-1 0-1 0 0,1 0 1 0 0,-1 0-1 0 0,1 0 1 0 0,-1-1-1 0 0,1 1 1 0 0,-1 0 0 0 0,1 0-1 0 0,0-1 1 0 0,0 1-1 0 0,-1 0 1 0 0,1-1-1 0 0,0 1 1 0 0,0-1-1 0 0,0 1 1 0 0,0-1-1 0 0,0 1 1 0 0,0-1-1 0 0,0 0 1 0 0,-1 1 0 0 0,2-1 2 0 0,4 1-23 0 0,0 0 1 0 0,0-1 0 0 0,0 1 0 0 0,0-1 0 0 0,0-1-1 0 0,0 1 1 0 0,-1-1 0 0 0,1 0 0 0 0,0 0 0 0 0,0-1 22 0 0,19-7-516 0 0,-2 0 1 0 0,1-2 0 0 0,-2-1 0 0 0,1 0 0 0 0,-2-2 0 0 0,1-1 0 0 0,-2 0-1 0 0,0-2 1 0 0,7-8 515 0 0,-49 69 2172 0 0,14-25-1729 0 0,-15 37 654 0 0,-8 35-1097 0 0,17-48 201 0 0,-1-1 0 0 0,-2 0 0 0 0,-21 34-201 0 0,31-63 17 0 0,0-2-1 0 0,-2 1 0 0 0,1-1 0 0 0,-1 0 1 0 0,-1-1-1 0 0,0 0 0 0 0,0 0 1 0 0,-1-1-1 0 0,-1 0 0 0 0,1-1 0 0 0,-1-1 1 0 0,0 0-1 0 0,-1 0 0 0 0,-6 1-16 0 0,14-6-6 0 0,0 0-1 0 0,-1 0 0 0 0,1-1 1 0 0,-1 0-1 0 0,0 0 1 0 0,1 0-1 0 0,-1-1 0 0 0,1 0 1 0 0,-1 0-1 0 0,0 0 0 0 0,1-1 1 0 0,-1 0-1 0 0,-2 0 7 0 0,5 0-74 0 0,0 0 0 0 0,0 0 0 0 0,0 0-1 0 0,0-1 1 0 0,0 1 0 0 0,0-1 0 0 0,0 1 0 0 0,1-1 0 0 0,-1 0-1 0 0,1 0 1 0 0,-1 0 0 0 0,1-1 0 0 0,0 1 0 0 0,0-1 0 0 0,0 1-1 0 0,0-1 1 0 0,0 1 0 0 0,1-1 0 0 0,-1 0 0 0 0,1 0 0 0 0,0 0-1 0 0,-1 0 1 0 0,2 0 0 0 0,-2-1 74 0 0,1-4-611 0 0,-1-1 0 0 0,1 1-1 0 0,1 0 1 0 0,-1 0 0 0 0,1-1-1 0 0,1 1 1 0 0,0 0 0 0 0,0 0 0 0 0,0 0-1 0 0,1 0 1 0 0,0 0 0 0 0,1 0-1 0 0,0 0 1 0 0,1-1 611 0 0,2-5-1294 0 0,1 1-1 0 0,1 1 1 0 0,0-1-1 0 0,1 1 1 0 0,0 1 0 0 0,0 0-1 0 0,9-8 1295 0 0,11-6-1616 0 0</inkml:trace>
  <inkml:trace contextRef="#ctx0" brushRef="#br0" timeOffset="964.38">2701 167 1592 0 0,'-63'4'10146'0'0,"-2"8"-4796"0"0,39-5-4581 0 0,-1 0 0 0 0,1 2-1 0 0,1 2 1 0 0,0 0 0 0 0,0 1 0 0 0,-2 3-769 0 0,21-11 42 0 0,0 0 1 0 0,1 1 0 0 0,-1-1-1 0 0,1 1 1 0 0,0 0-1 0 0,0 1 1 0 0,1-1 0 0 0,-1 1-1 0 0,1 0 1 0 0,0 0 0 0 0,1 0-1 0 0,-3 6-42 0 0,5-10 2 0 0,1 0 0 0 0,-1 0-1 0 0,0-1 1 0 0,1 1 0 0 0,0 0 0 0 0,-1 0-1 0 0,1 0 1 0 0,0 1 0 0 0,0-1-1 0 0,0 0 1 0 0,0 0 0 0 0,1 0 0 0 0,-1 0-1 0 0,0 0 1 0 0,1 0 0 0 0,-1-1-1 0 0,1 1 1 0 0,0 0 0 0 0,0 1-2 0 0,1-1-1 0 0,0 0 0 0 0,-1 0-1 0 0,1 0 1 0 0,0 0 0 0 0,0 0 0 0 0,1 0 0 0 0,-1-1 0 0 0,0 1-1 0 0,1-1 1 0 0,-1 1 0 0 0,1-1 0 0 0,-1 0 0 0 0,1 0 0 0 0,0 0 0 0 0,-1 0-1 0 0,1-1 1 0 0,0 1 0 0 0,0-1 1 0 0,8 2-79 0 0,1-1-1 0 0,0 0 1 0 0,0-1 0 0 0,-1-1 0 0 0,1 1-1 0 0,0-2 1 0 0,-1 0 0 0 0,1 0-1 0 0,-1-1 1 0 0,1 0 0 0 0,-1-1 0 0 0,0-1-1 0 0,0 0 80 0 0,11-5-978 0 0,0-1-1 0 0,-1-2 1 0 0,0 0-1 0 0,0-1 1 0 0,12-12 978 0 0,-24 18-532 0 0,-1 1 1 0 0,0-1-1 0 0,-1-1 0 0 0,1 0 532 0 0,-6 7-64 0 0,-1 0 1 0 0,1-1-1 0 0,-1 1 0 0 0,0 0 0 0 0,0 0 0 0 0,0-1 1 0 0,0 1-1 0 0,0-1 0 0 0,0 1 0 0 0,-1-1 64 0 0,0 2 6 0 0,0 0-1 0 0,0 0 0 0 0,0 0 0 0 0,0 0 1 0 0,0 0-1 0 0,0 0 0 0 0,0 0 1 0 0,0 1-1 0 0,0-1 0 0 0,-1 0 0 0 0,1 0 1 0 0,0 0-1 0 0,-1 0 0 0 0,1 0 1 0 0,-1 0-1 0 0,1 1 0 0 0,-1-1 1 0 0,1 0-1 0 0,-1 0 0 0 0,0 1 0 0 0,1-1 1 0 0,-1 0-1 0 0,0 1 0 0 0,1-1 1 0 0,-2 0-6 0 0,2 1 46 0 0,-1-1 0 0 0,0 1 0 0 0,0-1 0 0 0,0 1 1 0 0,1 0-1 0 0,-1-1 0 0 0,0 1 0 0 0,0 0 0 0 0,0 0 1 0 0,0-1-1 0 0,0 1 0 0 0,1 0 0 0 0,-1 0 1 0 0,0 0-1 0 0,0 0 0 0 0,0 0 0 0 0,0 0 0 0 0,0 1 1 0 0,0-1-1 0 0,0 0 0 0 0,0 0 0 0 0,1 1 0 0 0,-1-1 1 0 0,0 0-1 0 0,0 1-46 0 0,-21 18 604 0 0,18-12-553 0 0,-1-1-1 0 0,1 1 1 0 0,0 0 0 0 0,0 1 0 0 0,-2 7-51 0 0,-1 6-347 0 0,0-2 622 0 0,1 0-1 0 0,1 1 1 0 0,-2 17-275 0 0,6-31-334 0 0,1 0-1 0 0,-1 0 0 0 0,1 0 1 0 0,1-1-1 0 0,-1 1 1 0 0,1 0-1 0 0,0 0 0 0 0,0-1 1 0 0,1 1-1 0 0,-1 0 1 0 0,1-1-1 0 0,1 1 1 0 0,-1-1-1 0 0,1 0 0 0 0,2 3 335 0 0,1-2-7804 0 0,-5-6 5668 0 0</inkml:trace>
  <inkml:trace contextRef="#ctx0" brushRef="#br0" timeOffset="1367.033">2767 744 448 0 0,'-1'9'893'0'0,"-1"1"0"0"0,0-1 0 0 0,0 0 0 0 0,0 1 0 0 0,-1-1 0 0 0,-1 0 0 0 0,0 0 0 0 0,0-1 0 0 0,-1 1 0 0 0,0-1 0 0 0,0 0 0 0 0,-1 0 0 0 0,1-1 0 0 0,-2 1 0 0 0,1-1 0 0 0,-1-1 0 0 0,-1 1 0 0 0,0 0-893 0 0,23-36 3383 0 0,16-20-3643 0 0,125-190-324 0 0,-52 77-492 0 0,-99 154 972 0 0,6-9 322 0 0,0 1 0 0 0,1 0 0 0 0,0 1 0 0 0,1 0 0 0 0,1 1 1 0 0,3-2-219 0 0,-14 14 49 0 0,-1-1 0 0 0,1 1 0 0 0,0 0 1 0 0,0 1-1 0 0,0-1 0 0 0,0 0 0 0 0,0 1 1 0 0,0 0-1 0 0,0-1 0 0 0,0 1 1 0 0,1 0-1 0 0,-1 1 0 0 0,0-1 0 0 0,1 1 1 0 0,-1-1-1 0 0,1 1 0 0 0,-1 0 0 0 0,1 0 1 0 0,-1 1-1 0 0,0-1 0 0 0,1 1 1 0 0,-1 0-1 0 0,0-1 0 0 0,1 1 0 0 0,-1 1 1 0 0,0-1-1 0 0,0 0 0 0 0,0 1 0 0 0,0 0 1 0 0,0 0-1 0 0,0 0 0 0 0,0 0 1 0 0,-1 0-1 0 0,1 0 0 0 0,-1 1 0 0 0,1-1 1 0 0,-1 1-1 0 0,0 0-49 0 0,1 0 6 0 0,-1-1 0 0 0,0 1 0 0 0,0 0 0 0 0,0 0 0 0 0,0 0 0 0 0,0 1 0 0 0,0-1 1 0 0,-1 0-1 0 0,0 1 0 0 0,1-1 0 0 0,-1 1 0 0 0,-1-1 0 0 0,1 1 0 0 0,0-1 0 0 0,-1 1 0 0 0,0 0 0 0 0,0-1 0 0 0,0 1 0 0 0,0 0 1 0 0,-1-1-1 0 0,1 1 0 0 0,-1 0 0 0 0,0-1 0 0 0,0 1 0 0 0,0-1 0 0 0,0 1 0 0 0,-1-1 0 0 0,0 0 0 0 0,1 0 0 0 0,-1 0 0 0 0,0 0 0 0 0,-1 0 1 0 0,1 0-1 0 0,0 0 0 0 0,-1 0-6 0 0,-7 7-7 0 0,0 1-1 0 0,0-1 1 0 0,-1-1 0 0 0,0 0 0 0 0,-1-1 0 0 0,0 0-1 0 0,0-1 1 0 0,-6 3 7 0 0,-16 6 9 0 0,1-1-1 0 0,-24 6-8 0 0,44-17-194 0 0,0-1-1 0 0,0 0 1 0 0,0 0-1 0 0,-1-1 0 0 0,1-1 1 0 0,0-1-1 0 0,-1 0 1 0 0,-12-1 194 0 0,24 1-235 0 0,0 0 0 0 0,0 0 0 0 0,1-1-1 0 0,-1 1 1 0 0,0 0 0 0 0,0-1 0 0 0,0 1 0 0 0,0-1 0 0 0,1 0 0 0 0,-1 1 0 0 0,0-1 0 0 0,1 0 0 0 0,-1 0 0 0 0,1 0 0 0 0,-1 0 0 0 0,1 0-1 0 0,-1-1 1 0 0,1 1 0 0 0,0 0 0 0 0,-1-1 0 0 0,1 1 0 0 0,0-1 0 0 0,0 1 0 0 0,0-1 0 0 0,0 0 0 0 0,0 1 0 0 0,1-1 0 0 0,-1 0-1 0 0,0 0 236 0 0,1 0-375 0 0,1 0-1 0 0,-1-1 1 0 0,0 1-1 0 0,1 0 1 0 0,-1 0-1 0 0,1 0 1 0 0,-1 0-1 0 0,1-1 1 0 0,0 1-1 0 0,0 0 1 0 0,0 0-1 0 0,0 1 1 0 0,1-1-1 0 0,-1 0 1 0 0,0 0-1 0 0,1 0 1 0 0,-1 1-1 0 0,1-1 1 0 0,0 1-1 0 0,0-1 1 0 0,-1 1-1 0 0,1 0 1 0 0,0 0-1 0 0,1-1 376 0 0,21-11-2081 0 0,3-2 538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9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25 1828 0 0,'1'0'192'0'0,"-1"-1"0"0"0,1 1 0 0 0,-1-1 0 0 0,0 1 0 0 0,1 0 0 0 0,-1-1 0 0 0,0 1 0 0 0,1-1 0 0 0,-1 1 1 0 0,0-1-1 0 0,0 1 0 0 0,1-1 0 0 0,-1 0 0 0 0,0 1 0 0 0,0-1 0 0 0,0 1 0 0 0,0-1 0 0 0,0 1 0 0 0,0-1 0 0 0,0 1 0 0 0,0-1 0 0 0,0 0 0 0 0,0 1 0 0 0,0-1 0 0 0,0 1 0 0 0,0-1 0 0 0,0 1 0 0 0,-1-1 0 0 0,1 1 0 0 0,0-1 0 0 0,0 1 0 0 0,-1-1 0 0 0,1 0-192 0 0,-1 1 240 0 0,0-1 0 0 0,-1 0-1 0 0,1 0 1 0 0,0 1 0 0 0,0-1-1 0 0,0 1 1 0 0,-1-1 0 0 0,1 1 0 0 0,0-1-1 0 0,-1 1 1 0 0,1 0 0 0 0,0 0-1 0 0,-2-1-239 0 0,-42 3 1808 0 0,25 4-1134 0 0,-1 0 1 0 0,1 2 0 0 0,1 0-1 0 0,0 1 1 0 0,0 1 0 0 0,1 1 0 0 0,0 0-1 0 0,-3 4-674 0 0,-8 8 602 0 0,1 0 0 0 0,1 2 0 0 0,2 1-1 0 0,-9 11-601 0 0,23-23 81 0 0,0 0-1 0 0,1 1 1 0 0,1 0-1 0 0,0 0 0 0 0,1 1 1 0 0,1 0-1 0 0,1 1 1 0 0,0-1-1 0 0,1 1 1 0 0,-1 7-81 0 0,5-17 4 0 0,0-1 0 0 0,0 1 1 0 0,1-1-1 0 0,0 1 0 0 0,0 0 1 0 0,0-1-1 0 0,1 1 0 0 0,0-1 1 0 0,0 1-1 0 0,1-1 1 0 0,0 1-1 0 0,0-1 0 0 0,1 1-4 0 0,0-2-4 0 0,0-1 1 0 0,0 1-1 0 0,0-1 0 0 0,0 0 0 0 0,1 0 0 0 0,-1 0 0 0 0,1 0 0 0 0,0 0 0 0 0,1-1 0 0 0,-1 0 0 0 0,1 0 0 0 0,-1 0 1 0 0,1 0-1 0 0,0-1 0 0 0,0 0 0 0 0,0 0 0 0 0,4 1 4 0 0,5 1-117 0 0,-1 0-1 0 0,1-2 1 0 0,0 1-1 0 0,0-2 1 0 0,0 0 0 0 0,0-1-1 0 0,0 0 1 0 0,0-1-1 0 0,11-2 118 0 0,-15 2-858 0 0,0-2 1 0 0,0 1-1 0 0,0-1 0 0 0,0-1 0 0 0,0 0 0 0 0,-1 0 0 0 0,0-1 1 0 0,6-3 857 0 0,-14 7-285 0 0,1 1 1 0 0,-1-1-1 0 0,0 0 1 0 0,1 0-1 0 0,-1 0 1 0 0,0 0 0 0 0,0 0-1 0 0,1 0 1 0 0,-1 0-1 0 0,0 0 1 0 0,0 0-1 0 0,0 0 1 0 0,0-1-1 0 0,-1 1 1 0 0,1 0 0 0 0,0-1-1 0 0,-1 1 1 0 0,1-1-1 0 0,0 1 1 0 0,-1-1-1 0 0,0 1 1 0 0,1-1 0 0 0,-1 1-1 0 0,0-1 1 0 0,0 1-1 0 0,0-1 1 0 0,0 1-1 0 0,0-1 1 0 0,0 0-1 0 0,0 1 1 0 0,0-1 0 0 0,-1 1-1 0 0,1-1 1 0 0,-1 1-1 0 0,1-1 1 0 0,-1 1-1 0 0,0-1 1 0 0,1 1-1 0 0,-1 0 1 0 0,0-1 0 0 0,0 1-1 0 0,0-1 285 0 0,-14-14-1718 0 0</inkml:trace>
  <inkml:trace contextRef="#ctx0" brushRef="#br0" timeOffset="253.23">5 298 320 0 0,'1'1'405'0'0,"-1"0"1"0"0,0 0-1 0 0,1 0 0 0 0,-1 0 0 0 0,1 1 1 0 0,-1-1-1 0 0,1 0 0 0 0,0 0 1 0 0,-1 0-1 0 0,1 0 0 0 0,0 0 0 0 0,0 0 1 0 0,0-1-1 0 0,-1 1 0 0 0,1 0 1 0 0,0 0-1 0 0,1 0-405 0 0,22-1 6328 0 0,-20 0-6433 0 0,69-10 1908 0 0,3-3-1803 0 0,72-22-1546 0 0,-14-5-9637 0 0,21-15 11183 0 0,-106 37-1723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27.2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261 465 1304 0 0,'2'2'398'0'0,"0"-1"-1"0"0,0 1 1 0 0,1 0-1 0 0,-1 0 1 0 0,0 0-1 0 0,0 0 0 0 0,-1 0 1 0 0,1 0-1 0 0,0 1 1 0 0,-1-1-1 0 0,1 1 1 0 0,-1-1-1 0 0,0 1 1 0 0,0-1-1 0 0,0 1 1 0 0,0 0-1 0 0,0-1 1 0 0,-1 1-1 0 0,1 2-397 0 0,7 61 460 0 0,-7-47-14 0 0,1 73 1983 0 0,-3 0 0 0 0,-5 0 1 0 0,-10 49-2430 0 0,11-102 779 0 0,4-25-555 0 0,-2-1-1 0 0,1 0 1 0 0,-2 0-1 0 0,0 0 1 0 0,0 0 0 0 0,-1-1-1 0 0,-1 0 1 0 0,-3 6-224 0 0,8-16 22 0 0,0 1 0 0 0,-1-1 1 0 0,1 1-1 0 0,-1-1 0 0 0,0 0 0 0 0,0 0 0 0 0,0 0 1 0 0,0 0-1 0 0,0 0 0 0 0,0 0 0 0 0,-1 0 0 0 0,1-1 0 0 0,0 1 1 0 0,-1-1-1 0 0,1 0 0 0 0,-1 1 0 0 0,0-1 0 0 0,1-1 1 0 0,-1 1-1 0 0,0 0 0 0 0,0-1 0 0 0,0 1 0 0 0,1-1 1 0 0,-1 0-1 0 0,0 0 0 0 0,0 0 0 0 0,0 0 0 0 0,0 0 0 0 0,0-1 1 0 0,1 1-1 0 0,-1-1 0 0 0,0 0 0 0 0,0 0 0 0 0,1 0 1 0 0,-1 0-1 0 0,1 0 0 0 0,-1-1 0 0 0,1 1 0 0 0,-1-1 1 0 0,1 1-1 0 0,0-1 0 0 0,-1-1-22 0 0,-4-3-17 0 0,0 0 1 0 0,0 0 0 0 0,1-1-1 0 0,-1 0 1 0 0,2-1-1 0 0,-1 1 1 0 0,1-1-1 0 0,0 0 1 0 0,1-1 0 0 0,0 1-1 0 0,0-1 1 0 0,1 0-1 0 0,-2-4 17 0 0,-6-25-736 0 0,2 0 0 0 0,-2-27 736 0 0,3 23-896 0 0,1 3-983 0 0,2-1 0 0 0,0-28 1879 0 0,5 49-1964 0 0,0 0 0 0 0,1-1 0 0 0,1 1 0 0 0,1 0 0 0 0,1 0 0 0 0,4-11 1964 0 0,1 9-1730 0 0</inkml:trace>
  <inkml:trace contextRef="#ctx0" brushRef="#br0" timeOffset="264.733">200 262 392 0 0,'23'-17'5279'0'0,"-21"14"-4071"0"0,0 1-1 0 0,0-1 1 0 0,0 0-1 0 0,-1 0 1 0 0,1 0 0 0 0,-1 0-1 0 0,0-1 1 0 0,1 1-1 0 0,-2 0 1 0 0,1 0-1 0 0,0-1-1207 0 0,0 3 47 0 0,-1 0 0 0 0,1 0 0 0 0,0 0 0 0 0,0 0 0 0 0,0 1 0 0 0,0-1 0 0 0,0 0 0 0 0,0 1-1 0 0,0-1 1 0 0,0 1 0 0 0,0-1 0 0 0,0 1 0 0 0,0-1 0 0 0,0 1 0 0 0,0 0 0 0 0,0-1 0 0 0,0 1-1 0 0,0 0 1 0 0,0 0 0 0 0,1 0 0 0 0,-1 0 0 0 0,0 0 0 0 0,0 0 0 0 0,0 0 0 0 0,0 0 0 0 0,0 1 0 0 0,1-1-1 0 0,-1 0 1 0 0,0 1-47 0 0,37 7-1501 0 0,67 22-14120 0 0,-86-24 13469 0 0</inkml:trace>
  <inkml:trace contextRef="#ctx0" brushRef="#br0" timeOffset="608.547">626 767 1864 0 0,'-5'1'6357'0'0,"7"0"-2771"0"0,17 2-1910 0 0,31 0-2463 0 0,-29-4 813 0 0,58-1 15 0 0,-73 2-40 0 0,-1 1 1 0 0,1-1-1 0 0,-1 1 1 0 0,1 0 0 0 0,-1 0-1 0 0,1 1 1 0 0,-1 0-1 0 0,0 0 1 0 0,0 0 0 0 0,0 1-1 0 0,0-1 1 0 0,0 1-2 0 0,-4-2 1 0 0,0 0 1 0 0,0 0-1 0 0,-1-1 1 0 0,1 1 0 0 0,0 0-1 0 0,-1 0 1 0 0,1 0-1 0 0,-1 0 1 0 0,1 0-1 0 0,-1 0 1 0 0,1 0-1 0 0,-1 0 1 0 0,0 0-1 0 0,1 0 1 0 0,-1 0-1 0 0,0 0 1 0 0,0 0-1 0 0,0 0 1 0 0,0 0 0 0 0,0 0-1 0 0,0 0 1 0 0,0 0-1 0 0,0 1-1 0 0,-10 28 32 0 0,3-19-19 0 0,0 0 1 0 0,-1 0-1 0 0,-6 7-13 0 0,8-11 5 0 0,-48 60 40 0 0,49-59-36 0 0,0 0 0 0 0,0 0-1 0 0,1 0 1 0 0,0 0 0 0 0,0 1 0 0 0,1-1 0 0 0,-2 10-9 0 0,4-17 1 0 0,1 1 0 0 0,0-1 0 0 0,-1 0 1 0 0,1 1-1 0 0,0-1 0 0 0,0 1 0 0 0,0-1 0 0 0,0 1 0 0 0,0-1 0 0 0,0 0 0 0 0,1 1 0 0 0,-1-1 0 0 0,0 1 1 0 0,1-1-1 0 0,-1 0 0 0 0,1 1 0 0 0,-1-1 0 0 0,1 0 0 0 0,0 1 0 0 0,0-1 0 0 0,-1 0 0 0 0,1 0 0 0 0,0 0 0 0 0,0 0 1 0 0,0 0-1 0 0,0 0 0 0 0,0 0 0 0 0,1 0 0 0 0,-1 0 0 0 0,0 0 0 0 0,0 0 0 0 0,1-1 0 0 0,-1 1 0 0 0,0-1 0 0 0,1 1 1 0 0,-1-1-1 0 0,0 1 0 0 0,1-1 0 0 0,-1 0 0 0 0,1 0 0 0 0,0 1-1 0 0,8 0 2 0 0,1-1 0 0 0,-1 0 0 0 0,1 0 0 0 0,-1-1 0 0 0,7-1-2 0 0,-2 0-11 0 0,11-1-197 0 0,0 0 1 0 0,17-6 207 0 0,5-8-2300 0 0,-44 14 1433 0 0,1 1 1 0 0,-1-1-1 0 0,0 1 0 0 0,0-1 0 0 0,0-1 0 0 0,0 1 0 0 0,3-4 867 0 0,0-3-1924 0 0,-2-1 278 0 0</inkml:trace>
  <inkml:trace contextRef="#ctx0" brushRef="#br0" timeOffset="857.49">1204 579 748 0 0,'-1'0'500'0'0,"1"0"0"0"0,-1 0-1 0 0,0 0 1 0 0,1 1 0 0 0,-1-1 0 0 0,0 0-1 0 0,0 0 1 0 0,1 0 0 0 0,-1 0 0 0 0,0 0-1 0 0,0 0 1 0 0,1 0 0 0 0,-1 0 0 0 0,0 0 0 0 0,1-1-1 0 0,-1 1 1 0 0,0 0 0 0 0,0 0 0 0 0,1-1-1 0 0,-1 1 1 0 0,1 0 0 0 0,-1-1 0 0 0,0 1-1 0 0,1-1 1 0 0,-1 1 0 0 0,1-1 0 0 0,-1 1-500 0 0,1 0 90 0 0,-1-1 0 0 0,1 1 0 0 0,0 0 0 0 0,-1 0 0 0 0,1 0 0 0 0,0-1 0 0 0,-1 1 0 0 0,1 0 0 0 0,0-1 0 0 0,0 1 1 0 0,-1 0-1 0 0,1-1 0 0 0,0 1 0 0 0,0 0 0 0 0,-1-1 0 0 0,1 1 0 0 0,0 0 0 0 0,0-1 0 0 0,0 1 0 0 0,0 0 0 0 0,0-1 0 0 0,0 1 1 0 0,0-1-1 0 0,0 1 0 0 0,0 0 0 0 0,0-1 0 0 0,0 1 0 0 0,0-1 0 0 0,0 1 0 0 0,0 0 0 0 0,0-1 0 0 0,0 1 0 0 0,0-1 0 0 0,0 1 0 0 0,0 0 1 0 0,1-1-1 0 0,-1 1 0 0 0,0 0 0 0 0,0-1 0 0 0,0 1 0 0 0,1 0 0 0 0,-1-1 0 0 0,0 1 0 0 0,0 0 0 0 0,1-1 0 0 0,-1 1 0 0 0,0 0 0 0 0,1 0 1 0 0,-1-1-1 0 0,0 1 0 0 0,1 0 0 0 0,-1 0 0 0 0,0 0 0 0 0,1 0 0 0 0,-1 0 0 0 0,1-1 0 0 0,-1 1 0 0 0,0 0 0 0 0,1 0 0 0 0,-1 0 0 0 0,1 0-90 0 0,35-13 169 0 0,0 2-1 0 0,1 1 0 0 0,34-4-168 0 0,117-11-1114 0 0,-157 22 589 0 0,35-3-4794 0 0,0 3-1 0 0,0 4 0 0 0,9 2 5320 0 0,-33 1-2019 0 0</inkml:trace>
  <inkml:trace contextRef="#ctx0" brushRef="#br0" timeOffset="1339.484">2844 818 1856 0 0,'-3'-1'722'0'0,"0"0"1"0"0,-1 0-1 0 0,1 0 0 0 0,0 0 0 0 0,0 0 0 0 0,0-1 0 0 0,0 1 1 0 0,0-1-1 0 0,0 0 0 0 0,0 0 0 0 0,0 0 0 0 0,1 0 1 0 0,-1 0-1 0 0,1-1 0 0 0,-1 0-722 0 0,0 0 339 0 0,0-1 1 0 0,1-1 0 0 0,-1 1-1 0 0,1 0 1 0 0,0 0-1 0 0,0-1 1 0 0,1 0-1 0 0,-1 1 1 0 0,1-1 0 0 0,0 0-340 0 0,-2-15-417 0 0,1-1 0 0 0,1 1 0 0 0,0 0 0 0 0,4-21 417 0 0,-2-2 934 0 0,-1 0-924 0 0,-2 0 1 0 0,-6-35-11 0 0,5 63 4 0 0,0 0 0 0 0,-1 0 0 0 0,0 0-1 0 0,-1 1 1 0 0,-1-1 0 0 0,0 1 0 0 0,-1 1 0 0 0,-1-1 0 0 0,-5-7-4 0 0,10 17 4 0 0,0 1 0 0 0,0-1-1 0 0,0 1 1 0 0,-1-1 0 0 0,1 1 0 0 0,-1 0-1 0 0,0 0 1 0 0,0 1 0 0 0,0-1-1 0 0,0 1 1 0 0,0 0 0 0 0,0 0-1 0 0,-1 0 1 0 0,1 1 0 0 0,-1-1-1 0 0,1 1 1 0 0,-4 0-4 0 0,0 0 4 0 0,0 0 1 0 0,0 1-1 0 0,0 0 0 0 0,0 1 0 0 0,-1 0 0 0 0,1 0 1 0 0,0 1-1 0 0,0 0 0 0 0,-6 3-4 0 0,-13 5 31 0 0,1 2 0 0 0,0 1 1 0 0,1 1-1 0 0,1 2 0 0 0,-7 5-31 0 0,-6 5 178 0 0,2 1 1 0 0,1 2-1 0 0,-2 4-178 0 0,20-17 205 0 0,1 1 0 0 0,1 1 1 0 0,0 0-1 0 0,1 1 0 0 0,1 0 0 0 0,-9 19-205 0 0,19-33 90 0 0,0-1 0 0 0,0 1-1 0 0,0 0 1 0 0,1 0 0 0 0,-1 0 0 0 0,1 0-1 0 0,1 0 1 0 0,-1 0 0 0 0,1 0 0 0 0,0 0-1 0 0,0 0 1 0 0,0 0 0 0 0,0 0-1 0 0,1 0 1 0 0,1 4-90 0 0,-1-6 30 0 0,0-1-1 0 0,0 1 1 0 0,1 0-1 0 0,-1-1 1 0 0,1 1 0 0 0,0-1-1 0 0,-1 1 1 0 0,1-1-1 0 0,0 0 1 0 0,0 0-1 0 0,0 0 1 0 0,1 0 0 0 0,-1 0-1 0 0,1 0 1 0 0,-1-1-1 0 0,1 1 1 0 0,-1-1-1 0 0,1 0 1 0 0,0 1-1 0 0,-1-1 1 0 0,1-1 0 0 0,0 1-1 0 0,0 0 1 0 0,0-1-1 0 0,0 1 1 0 0,0-1-1 0 0,0 0-29 0 0,12 1 52 0 0,-1-1-1 0 0,0-1 0 0 0,1 0 0 0 0,-1-1 0 0 0,0 0 1 0 0,0-1-1 0 0,0-1 0 0 0,0 0 0 0 0,-1-1 0 0 0,12-6-51 0 0,20-11-5 0 0,-2-2 1 0 0,20-15 4 0 0,-19 10 29 0 0,0-3 1 0 0,-2-1-1 0 0,-1-2 1 0 0,-2-2-1 0 0,25-32-29 0 0,-39 39-339 0 0,-2-1 1 0 0,-1-1-1 0 0,12-24 339 0 0,-20 29-1086 0 0,-1-1 0 0 0,-1 0 0 0 0,-2-1-1 0 0,7-27 1087 0 0,-17 54-252 0 0,3-18-1378 0 0,-7 8-3402 0 0,-1 14 1159 0 0,-7 8 1570 0 0,5-1 830 0 0</inkml:trace>
  <inkml:trace contextRef="#ctx0" brushRef="#br0" timeOffset="1739.71">3355 509 632 0 0,'7'8'1428'0'0,"-1"0"0"0"0,0 1 0 0 0,0-1-1 0 0,-1 1 1 0 0,1 2-1428 0 0,2 6 962 0 0,-1 1 1 0 0,0-1-1 0 0,-1 1 0 0 0,0 9-962 0 0,4 24 1983 0 0,-2 0 0 0 0,-1 14-1983 0 0,-5-32 569 0 0,-1 0 0 0 0,-1 0-1 0 0,-2 0 1 0 0,-1 0 0 0 0,-2 0 0 0 0,-1-1 0 0 0,-1 0-1 0 0,-2 0 1 0 0,-2 0-569 0 0,9-27 39 0 0,0 0 0 0 0,0 0 0 0 0,-1 0 0 0 0,0-1 0 0 0,0 1 0 0 0,0-1 0 0 0,-1 1 0 0 0,1-1 0 0 0,-1 0 0 0 0,0-1-1 0 0,0 1 1 0 0,0-1 0 0 0,-1 0 0 0 0,1 0 0 0 0,-1 0 0 0 0,0 0 0 0 0,0-1 0 0 0,0 0 0 0 0,-3 2-39 0 0,3-3 9 0 0,1 0 0 0 0,0-1 0 0 0,0 1 0 0 0,-1-1 0 0 0,1 0 0 0 0,0 0 0 0 0,-1 0 0 0 0,1 0 0 0 0,0-1 0 0 0,0 0 1 0 0,-1 0-1 0 0,1 0 0 0 0,0 0 0 0 0,0-1 0 0 0,0 0 0 0 0,0 0 0 0 0,0 0 0 0 0,1 0 0 0 0,-1 0 0 0 0,1-1 0 0 0,-1 1 0 0 0,1-1 0 0 0,0 0 0 0 0,0 0 0 0 0,0-1-9 0 0,-5-4-142 0 0,1-1 0 0 0,0 0 0 0 0,1-1 0 0 0,0 0 0 0 0,1 0 0 0 0,0 0-1 0 0,-3-8 143 0 0,2 0-1104 0 0,0 0-1 0 0,2 0 0 0 0,0-1 1 0 0,-1-8 1104 0 0,1-27-5565 0 0,2 1 1 0 0,5-47 5564 0 0,-3 75-1076 0 0,4-42-1184 0 0,1 0 595 0 0</inkml:trace>
  <inkml:trace contextRef="#ctx0" brushRef="#br0" timeOffset="1895.721">3182 201 500 0 0,'10'-5'6038'0'0,"-10"3"-28"0"0,-1 4-2156 0 0,9 7-4599 0 0,-5-6 720 0 0,0-1 0 0 0,1 0-1 0 0,-1 0 1 0 0,1 0 0 0 0,-1 0 0 0 0,1-1 0 0 0,0 1 0 0 0,0-1 25 0 0,20 9-2866 0 0,-22-9 2043 0 0,-1 1 1 0 0,1-1 0 0 0,0 0 0 0 0,0 1 0 0 0,-1-1 0 0 0,1 1 0 0 0,-1-1 0 0 0,1 1 0 0 0,-1 0-1 0 0,0 0 1 0 0,1 0 822 0 0,2 5-2302 0 0</inkml:trace>
  <inkml:trace contextRef="#ctx0" brushRef="#br0" timeOffset="2117.004">3872 753 44 0 0,'-2'10'1785'0'0,"-1"1"0"0"0,0 0 0 0 0,-1-1 0 0 0,0 0 0 0 0,-1 0 0 0 0,0 0 0 0 0,0 0 0 0 0,-1-1 0 0 0,-1 0 0 0 0,-5 7-1785 0 0,1-1 1682 0 0,-2 5-1088 0 0,0 1 0 0 0,2 1 0 0 0,0 0-1 0 0,1 0 1 0 0,-4 16-594 0 0,9-20-2042 0 0,0 0 0 0 0,1 1-1 0 0,0 0 1 0 0,1 12 2042 0 0,5-4-6323 0 0,-2-27 6067 0 0,0 1 0 0 0,1 0 0 0 0,-1 0-1 0 0,0 0 1 0 0,1 0 0 0 0,-1 0-1 0 0,1 0 1 0 0,-1-1 0 0 0,1 1 0 0 0,-1 0-1 0 0,1 0 1 0 0,-1-1 0 0 0,1 1-1 0 0,0 0 1 0 0,-1-1 0 0 0,1 1-1 0 0,0-1 1 0 0,0 1 0 0 0,-1-1 0 0 0,1 1-1 0 0,0-1 1 0 0,0 1 0 0 0,0-1-1 0 0,0 0 1 0 0,0 1 256 0 0,11-1-1634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4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84 12 0 0,'-4'0'793'0'0,"0"-1"-1"0"0,0 1 1 0 0,0 0-1 0 0,1-1 1 0 0,-1 0-1 0 0,0 0 1 0 0,0 0-1 0 0,0-1 1 0 0,1 1-1 0 0,-1-1 1 0 0,1 0-1 0 0,-1 1 1 0 0,1-2-1 0 0,0 1 1 0 0,-1-1-793 0 0,4 3 14 0 0,0-1 1 0 0,-1 1-1 0 0,1 0 1 0 0,0-1-1 0 0,0 1 0 0 0,0-1 1 0 0,0 1-1 0 0,0 0 1 0 0,0-1-1 0 0,0 1 1 0 0,0-1-1 0 0,0 1 1 0 0,1 0-1 0 0,-1-1 1 0 0,0 1-1 0 0,0 0 0 0 0,0-1 1 0 0,0 1-1 0 0,0-1 1 0 0,1 1-1 0 0,-1 0 1 0 0,0-1-1 0 0,0 1 1 0 0,1 0-1 0 0,-1 0 0 0 0,0-1 1 0 0,0 1-1 0 0,1 0 1 0 0,-1 0-1 0 0,0-1 1 0 0,1 1-1 0 0,-1 0 1 0 0,0 0-1 0 0,1 0 0 0 0,-1 0 1 0 0,1-1-1 0 0,-1 1 1 0 0,0 0-1 0 0,1 0 1 0 0,-1 0-1 0 0,1 0 1 0 0,-1 0-1 0 0,0 0-14 0 0,19-8-9 0 0,15-2 17 0 0,1 0-1 0 0,-1 3 1 0 0,1 1-1 0 0,1 1 1 0 0,-1 2-1 0 0,1 1 0 0 0,-1 2 1 0 0,33 4-8 0 0,-64-3-3 0 0,0-1 1 0 0,-1 1-1 0 0,1 0 0 0 0,-1 0 1 0 0,1 0-1 0 0,-1 1 0 0 0,0-1 1 0 0,1 1-1 0 0,0 1 3 0 0,-3-3 0 0 0,-1 0-1 0 0,1 1 1 0 0,-1-1 0 0 0,0 1-1 0 0,1-1 1 0 0,-1 0 0 0 0,1 1-1 0 0,-1-1 1 0 0,0 1 0 0 0,1-1-1 0 0,-1 1 1 0 0,0-1 0 0 0,0 1-1 0 0,1-1 1 0 0,-1 1 0 0 0,0 0 0 0 0,0-1-1 0 0,0 1 1 0 0,0-1 0 0 0,0 1-1 0 0,0 0 1 0 0,0-1 0 0 0,0 1 0 0 0,0 0 0 0 0,0 0 1 0 0,-1 0-1 0 0,1 1 1 0 0,-1-1 0 0 0,1 0-1 0 0,-1 0 1 0 0,0 0 0 0 0,1 0-1 0 0,-1 0 1 0 0,0 0-1 0 0,0 0 1 0 0,0 0 0 0 0,0 0-1 0 0,0-1 1 0 0,0 1-1 0 0,0 0 0 0 0,-27 20 50 0 0,-2-2-1 0 0,0-1 0 0 0,-21 9-49 0 0,-27 15 558 0 0,73-39-468 0 0,-2 1 76 0 0,0 0 0 0 0,1 0 0 0 0,0 1 0 0 0,0 0 0 0 0,-5 4-166 0 0,11-8 12 0 0,-1-1 0 0 0,1 1 0 0 0,-1 0 0 0 0,1-1 0 0 0,-1 1-1 0 0,1-1 1 0 0,0 1 0 0 0,-1 0 0 0 0,1-1 0 0 0,0 1 0 0 0,-1 0-1 0 0,1-1 1 0 0,0 1 0 0 0,0 0 0 0 0,0 0 0 0 0,0-1 0 0 0,0 1 0 0 0,0 0-1 0 0,0 0 1 0 0,0-1 0 0 0,0 1 0 0 0,0 0 0 0 0,0-1 0 0 0,0 1-12 0 0,1 1-1 0 0,0-1 1 0 0,0 0 0 0 0,0 0-1 0 0,0 0 1 0 0,0 0 0 0 0,0 0-1 0 0,0 0 1 0 0,0 0 0 0 0,1-1-1 0 0,-1 1 1 0 0,0 0 0 0 0,0-1-1 0 0,1 1 1 0 0,-1-1 0 0 0,0 1-1 0 0,1-1 1 0 0,-1 1 0 0 0,1-1 0 0 0,24 6-11 0 0,0-1 1 0 0,0-1-1 0 0,15-1 11 0 0,48 8-57 0 0,-73-8 47 0 0,-1 1 0 0 0,0 0 1 0 0,0 1-1 0 0,0 1 0 0 0,-1 0 0 0 0,5 3 10 0 0,-16-7 0 0 0,-1 0 0 0 0,1-1-1 0 0,0 1 1 0 0,-1 0 0 0 0,1 0-1 0 0,-1 1 1 0 0,0-1 0 0 0,0 0 0 0 0,1 1-1 0 0,-2 0 1 0 0,1-1 0 0 0,0 1-1 0 0,-1 0 1 0 0,2 3 0 0 0,-2-4 2 0 0,-1 1 0 0 0,1-1 1 0 0,-1 1-1 0 0,0-1 0 0 0,0 1 0 0 0,0-1 0 0 0,0 1 0 0 0,-1-1 0 0 0,1 1 0 0 0,-1-1 1 0 0,1 1-1 0 0,-1-1 0 0 0,0 0 0 0 0,0 1 0 0 0,0-1 0 0 0,0 0 0 0 0,0 1 1 0 0,-1-1-1 0 0,1 0 0 0 0,0 0 0 0 0,-2 1-2 0 0,-8 10 122 0 0,-1-1 0 0 0,1 0 0 0 0,-2-1 0 0 0,0 0 0 0 0,0-1-1 0 0,-1-1 1 0 0,0 0 0 0 0,-5 2-122 0 0,-22 10 1649 0 0,-1-1-1 0 0,-16 4-1648 0 0,34-15 318 0 0,0-2 0 0 0,0-1 0 0 0,0 0 0 0 0,-10 0-318 0 0,33-6-39 0 0,0 0 0 0 0,0 0 0 0 0,0 1 0 0 0,0-1 0 0 0,0 0 0 0 0,-1 0 0 0 0,1 0 0 0 0,0 0 0 0 0,0 0-1 0 0,0 0 1 0 0,0-1 0 0 0,0 1 0 0 0,0 0 0 0 0,0 0 0 0 0,0-1 0 0 0,0 1 0 0 0,0-1 0 0 0,0 1 0 0 0,0-1 0 0 0,0 1 0 0 0,0-1 0 0 0,0 1 0 0 0,0-1 0 0 0,0 0 0 0 0,1 0 0 0 0,-1 0 39 0 0,0 0-213 0 0,1 0 1 0 0,0-1-1 0 0,-1 1 0 0 0,1 0 0 0 0,0-1 1 0 0,0 1-1 0 0,0 0 0 0 0,0-1 1 0 0,0 1-1 0 0,0 0 0 0 0,0-1 1 0 0,0 1-1 0 0,1-1 0 0 0,-1 1 1 0 0,1 0-1 0 0,-1 0 0 0 0,1-1 0 0 0,-1 1 213 0 0,6-11-2173 0 0,0 0-1 0 0,1 1 1 0 0,0 0-1 0 0,3-3 2174 0 0,-5 6-978 0 0,14-19-1619 0 0,4-2 542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5.0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0 177 448 0 0,'22'-13'13280'0'0,"7"2"-8166"0"0,41-7-5855 0 0,-29 9 1580 0 0,235-52-4683 0 0,-23 7-9313 0 0,-217 44 11386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871 1074 168 0 0,'32'-36'6567'0'0,"-29"31"-5993"0"0,1-1-1 0 0,-1 0 1 0 0,-1 0-1 0 0,1 0 0 0 0,1-5-573 0 0,-3 5 48 0 0,1 0 1 0 0,-1 0-1 0 0,0-1 0 0 0,-1 1 0 0 0,0 0 0 0 0,0-1 0 0 0,0 1 0 0 0,-1 0 0 0 0,1-1 0 0 0,-2 1 0 0 0,1 0 1 0 0,-1 0-1 0 0,0 0 0 0 0,0 0 0 0 0,0 0 0 0 0,-1 0 0 0 0,0 0 0 0 0,0 1 0 0 0,-1 0 0 0 0,-2-4-48 0 0,-11-12 14 0 0,0 0 0 0 0,-2 1 0 0 0,0 2 0 0 0,-11-8-14 0 0,-89-67 181 0 0,70 58 5 0 0,17 10-51 0 0,-15-11 477 0 0,-48-27-612 0 0,81 54 87 0 0,0 1 1 0 0,-1 1-1 0 0,0 1 0 0 0,-1 0 1 0 0,0 1-1 0 0,0 0 1 0 0,0 1-1 0 0,0 1 0 0 0,-4 0-87 0 0,9 3 37 0 0,0 1 0 0 0,1-1 0 0 0,-1 2 0 0 0,0-1 0 0 0,1 1 0 0 0,-1 1 0 0 0,1 0 0 0 0,-1 1 0 0 0,1 0 0 0 0,1 0 0 0 0,-1 1 0 0 0,0 0 0 0 0,1 1 0 0 0,0 0 0 0 0,1 1 0 0 0,-1-1 0 0 0,-6 8-37 0 0,4-3 5 0 0,0 0 0 0 0,1 1 1 0 0,1 0-1 0 0,0 0 1 0 0,0 1-1 0 0,1 0 1 0 0,1 1-1 0 0,0 0 1 0 0,1 0-1 0 0,0 0 0 0 0,1 1 1 0 0,0 4-6 0 0,3-13 4 0 0,1 1-1 0 0,0-1 1 0 0,0 1 0 0 0,1 0 0 0 0,0 0 0 0 0,0-1-1 0 0,0 1 1 0 0,1 0 0 0 0,0-1 0 0 0,1 1 0 0 0,-1-1-1 0 0,1 1 1 0 0,0-1 0 0 0,1 0 0 0 0,0 0 0 0 0,0 0-1 0 0,0 0 1 0 0,0 0 0 0 0,1 0 0 0 0,0-1 0 0 0,0 0-1 0 0,1 0 1 0 0,-1 0 0 0 0,1 0 0 0 0,1 0-4 0 0,3 1 2 0 0,0 1 0 0 0,-1-2 0 0 0,2 0 0 0 0,-1 0 1 0 0,1 0-1 0 0,-1-1 0 0 0,1-1 0 0 0,0 1 0 0 0,1-2 0 0 0,-1 1 1 0 0,0-2-1 0 0,1 1 0 0 0,-1-1 0 0 0,1-1 0 0 0,8 0-2 0 0,4-2-3 0 0,0-2-1 0 0,0 0 0 0 0,0-1 0 0 0,-1-1 1 0 0,0-2-1 0 0,0 0 0 0 0,0-1 1 0 0,-1-1-1 0 0,-1-1 0 0 0,1-1 4 0 0,16-11 1 0 0,-2-2-1 0 0,0-1 0 0 0,-2-2 1 0 0,-1-1-1 0 0,-1-2 0 0 0,-10 8 4 0 0,-1-1 0 0 0,-2-1-1 0 0,0-1 1 0 0,-1 0 0 0 0,-2-1 0 0 0,-1-1 0 0 0,-1 0 0 0 0,-1-1-1 0 0,-2 0 1 0 0,4-19-4 0 0,0-9-1 0 0,-3 0 0 0 0,-3-1 0 0 0,-2-1 0 0 0,-3 1 0 0 0,-2-10 1 0 0,-1 67-26 0 0,0 31-2455 0 0,1-26 1597 0 0,0 0-1 0 0,0 0 1 0 0,0 0-1 0 0,1 0 0 0 0,0 0 1 0 0,0 0-1 0 0,0-1 1 0 0,2 4 884 0 0,-1-3-662 0 0,4 8-1164 0 0</inkml:trace>
  <inkml:trace contextRef="#ctx0" brushRef="#br0" timeOffset="1276.098">1356 921 24 0 0,'7'-4'4825'0'0,"-5"2"-1184"0"0,6 9-2795 0 0,16 18-620 0 0,-1 2 1 0 0,-1 1-1 0 0,-2 0 1 0 0,-1 2-1 0 0,-1 0 1 0 0,-1 1 0 0 0,-2 1-1 0 0,0 3-226 0 0,-8-18 190 0 0,-1 0-1 0 0,-1 0 1 0 0,0 1 0 0 0,-1 0-1 0 0,-1 0 1 0 0,-1 0-1 0 0,-1 0 1 0 0,0 0 0 0 0,-1 0-1 0 0,-1 0 1 0 0,-1 1-1 0 0,0-1 1 0 0,-1-1 0 0 0,-2 1-1 0 0,1 0 1 0 0,-5 8-190 0 0,5-17 90 0 0,0 0-1 0 0,0-1 1 0 0,-1 0-1 0 0,-1 1 1 0 0,1-2 0 0 0,-1 1-1 0 0,0-1 1 0 0,-1 1-1 0 0,0-2 1 0 0,-1 2-90 0 0,5-6-6 0 0,1 0 0 0 0,-1 0 0 0 0,0 0-1 0 0,0 0 1 0 0,0 0 0 0 0,0-1 0 0 0,0 0 0 0 0,-1 1 0 0 0,1-1-1 0 0,0 0 1 0 0,-1-1 0 0 0,1 1 0 0 0,-1 0 0 0 0,1-1 0 0 0,-1 0-1 0 0,1 0 1 0 0,0 0 0 0 0,-1 0 0 0 0,1-1 0 0 0,-1 1 0 0 0,1-1-1 0 0,-1 0 1 0 0,1 0 0 0 0,0 0 0 0 0,0 0 0 0 0,-1-1 0 0 0,1 1-1 0 0,-2-3 7 0 0,-8-4-367 0 0,1-2 0 0 0,0 0 0 0 0,0 0 0 0 0,1-1-1 0 0,1 0 1 0 0,0-1 0 0 0,0 0 0 0 0,1-1 0 0 0,1 0-1 0 0,0-1 1 0 0,1 1 0 0 0,0-1 0 0 0,0-4 367 0 0,-8-19-1006 0 0,2-2 0 0 0,2 1-1 0 0,2-1 1 0 0,-2-23 1006 0 0,0-15-953 0 0,3-1 1 0 0,2-72 952 0 0,7 99 687 0 0,3-1 1 0 0,1 1-1 0 0,3 0 0 0 0,14-47-687 0 0,-6 58 1916 0 0,-3 81 646 0 0,-10-29-2614 0 0,0 1 0 0 0,1-1 0 0 0,1 0 0 0 0,0 0 0 0 0,1 0 0 0 0,4 7 52 0 0,-5-11-1543 0 0,0 0 1 0 0,1 0 0 0 0,0-1-1 0 0,1 0 1 0 0,5 5 1542 0 0,-1-3-2125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7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646 483 1820 0 0,'-19'-12'2769'0'0,"0"2"0"0"0,0 0-1 0 0,-4 0-2768 0 0,8 5 934 0 0,-1-1 0 0 0,0 2-1 0 0,0 0 1 0 0,-4 0-934 0 0,6 2 248 0 0,0 1-1 0 0,0 1 1 0 0,1 0-1 0 0,-1 0 1 0 0,0 1-1 0 0,0 1 1 0 0,0 0 0 0 0,1 1-1 0 0,-1 1 1 0 0,1 0-1 0 0,-9 4-247 0 0,-5 4 636 0 0,0 1 0 0 0,1 1 1 0 0,0 1-1 0 0,2 2 0 0 0,0 0 0 0 0,-20 19-636 0 0,34-27 66 0 0,0 0 0 0 0,0 1 0 0 0,1 0-1 0 0,0 1 1 0 0,1 0 0 0 0,1 1 0 0 0,-1-1 0 0 0,2 1 0 0 0,0 1 0 0 0,0-1 0 0 0,1 1 0 0 0,1 0 0 0 0,0 0-1 0 0,0 1 1 0 0,0 11-66 0 0,3-18 4 0 0,1 0 0 0 0,0 0-1 0 0,0 0 1 0 0,1 0 0 0 0,0 0 0 0 0,0 0-1 0 0,0 0 1 0 0,1 0 0 0 0,0 0-1 0 0,1 0 1 0 0,-1-1 0 0 0,1 1-1 0 0,1-1 1 0 0,2 5-4 0 0,0-3 7 0 0,1 0 0 0 0,-1 0 0 0 0,1-1 0 0 0,0 0 0 0 0,1-1 0 0 0,0 1-1 0 0,0-1 1 0 0,0-1 0 0 0,9 5-7 0 0,4 1-95 0 0,2-2 0 0 0,-1 0 0 0 0,1-2 1 0 0,0 0-1 0 0,1-1 0 0 0,-1-2 0 0 0,1 0 0 0 0,8-1 95 0 0,-3-1-1024 0 0,0-1 0 0 0,0-1-1 0 0,6-2 1025 0 0,-25 1-888 0 0,0 0 0 0 0,-1-1 0 0 0,1 0-1 0 0,-1-1 1 0 0,1 0 0 0 0,-1 0-1 0 0,0-1 1 0 0,0 0 0 0 0,0 0-1 0 0,0-1 1 0 0,0-1 888 0 0,-7 4-302 0 0,0 1 1 0 0,0 0-1 0 0,0-1 1 0 0,-1 0-1 0 0,1 1 1 0 0,-1-1-1 0 0,1 0 0 0 0,-1 0 1 0 0,0 1-1 0 0,0-1 1 0 0,0 0-1 0 0,0 0 0 0 0,0 0 1 0 0,0-1-1 0 0,0 1 1 0 0,0 0-1 0 0,-1 0 1 0 0,1-1 301 0 0,-2-20-1920 0 0</inkml:trace>
  <inkml:trace contextRef="#ctx0" brushRef="#br0" timeOffset="249.735">64 770 916 0 0,'-21'14'3089'0'0,"5"-3"4771"0"0,19-8-5009 0 0,11-4-2338 0 0,151-21-735 0 0,157-41 222 0 0,-206 32-8794 0 0,82-35 8794 0 0,-134 40-2647 0 0,-5-1 349 0 0</inkml:trace>
  <inkml:trace contextRef="#ctx0" brushRef="#br0" timeOffset="516.226">1114 130 1000 0 0,'0'1'8539'0'0,"2"-5"-4033"0"0,-1 4-4350 0 0,0-1-1 0 0,0 0 0 0 0,0 0 1 0 0,0 1-1 0 0,0-1 0 0 0,0 1 1 0 0,0-1-1 0 0,0 1 0 0 0,1-1 1 0 0,-1 1-1 0 0,0 0 0 0 0,0-1 1 0 0,1 1-1 0 0,-1 0 1 0 0,0 0-156 0 0,416-37 736 0 0,-284 25-837 0 0,57-6-1847 0 0,-66-3-4432 0 0,-123 21 6355 0 0,5-1-797 0 0,0-1 0 0 0,0 1 0 0 0,0-1 0 0 0,0 0 0 0 0,0-1 0 0 0,0 0 0 0 0,5-2 822 0 0,2-8-2156 0 0</inkml:trace>
  <inkml:trace contextRef="#ctx0" brushRef="#br0" timeOffset="685.105">1813 65 716 0 0,'-39'52'9575'0'0,"-43"42"-9575"0"0,31-38 3917 0 0,-2 9-3917 0 0,-104 159 1817 0 0,101-142-2705 0 0,21-35-7725 0 0,-25 24 8613 0 0,25-31-3800 0 0,14-16 1688 0 0</inkml:trace>
  <inkml:trace contextRef="#ctx0" brushRef="#br0" timeOffset="871.419">812 992 1372 0 0,'-6'8'523'0'0,"-6"16"7632"0"0,12-23-7939 0 0,0 0 0 0 0,0-1 0 0 0,0 1 0 0 0,0 0 0 0 0,1 0 0 0 0,-1-1 1 0 0,0 1-1 0 0,0 0 0 0 0,0 0 0 0 0,1-1 0 0 0,-1 1 0 0 0,0 0 0 0 0,1-1 0 0 0,-1 1 0 0 0,0-1 1 0 0,1 1-1 0 0,-1 0 0 0 0,1-1 0 0 0,-1 1 0 0 0,1-1 0 0 0,0 1 0 0 0,-1-1 0 0 0,1 0 0 0 0,-1 1 1 0 0,1-1-1 0 0,0 1 0 0 0,-1-1 0 0 0,1 0 0 0 0,0 0 0 0 0,-1 1 0 0 0,1-1 0 0 0,0 0 0 0 0,0 0 1 0 0,0 0-217 0 0,13 4 334 0 0,1-1-1 0 0,0 0 1 0 0,0-1 0 0 0,0-1 0 0 0,13 0-334 0 0,80-7-116 0 0,-57 2 215 0 0,169-13-823 0 0,-74 3-2554 0 0,-37 3-2009 0 0,-54 6-2789 0 0,42-11 8076 0 0,-51 4-1637 0 0</inkml:trace>
  <inkml:trace contextRef="#ctx0" brushRef="#br0" timeOffset="1167.972">1916 711 380 0 0,'6'-1'12238'0'0,"10"-3"-6892"0"0,38-6-3189 0 0,26-1-1543 0 0,52 2-614 0 0,-106 8 3 0 0,0 2 0 0 0,0 0 0 0 0,0 2 1 0 0,0 1-1 0 0,0 1 0 0 0,0 1 0 0 0,2 2-3 0 0,-27-8 1 0 0,1 1 0 0 0,-1-1 0 0 0,1 1 0 0 0,-1-1 0 0 0,0 1 0 0 0,1-1 0 0 0,-1 1 0 0 0,0 0 0 0 0,1 0 0 0 0,-1 0 0 0 0,0-1 0 0 0,0 1 0 0 0,0 0 0 0 0,0 0 0 0 0,0 1 0 0 0,0-1 0 0 0,0 0 0 0 0,0 0 0 0 0,0 0 0 0 0,-1 1 0 0 0,2 0-1 0 0,-2-1 2 0 0,0 0 0 0 0,-1 0-1 0 0,1 0 1 0 0,0 0 0 0 0,0 0-1 0 0,0 1 1 0 0,-1-1 0 0 0,1 0-1 0 0,0 0 1 0 0,-1 0 0 0 0,1 0-1 0 0,-1 0 1 0 0,1-1-1 0 0,-1 1 1 0 0,0 0 0 0 0,1 0-1 0 0,-1 0 1 0 0,0 0 0 0 0,0 0-1 0 0,1-1 1 0 0,-1 1 0 0 0,0 0-2 0 0,-7 5 11 0 0,0 0 0 0 0,-1-1 0 0 0,0 0 0 0 0,0 0 1 0 0,-5 1-12 0 0,-24 11 23 0 0,-8 3 214 0 0,-41 25-237 0 0,75-38 31 0 0,0 1 0 0 0,1 0 0 0 0,0 0-1 0 0,0 1 1 0 0,1 0 0 0 0,0 1 0 0 0,1 1 0 0 0,0-1 0 0 0,-3 6-31 0 0,11-14 1 0 0,-1 0 1 0 0,1 0 0 0 0,0 0-1 0 0,0 1 1 0 0,0-1 0 0 0,0 0-1 0 0,0 0 1 0 0,1 1 0 0 0,-1-1-1 0 0,0 0 1 0 0,1 1 0 0 0,0-1-1 0 0,0 1 1 0 0,0-1 0 0 0,0 0-1 0 0,0 1 1 0 0,0-1 0 0 0,0 1 0 0 0,1-1-1 0 0,-1 0 1 0 0,1 1 0 0 0,0-1-1 0 0,0 0 1 0 0,0 1 0 0 0,0-1-1 0 0,0 0 1 0 0,0 0 0 0 0,0 0-1 0 0,1 0 1 0 0,-1 0 0 0 0,1 0-1 0 0,0-1 1 0 0,-1 1 0 0 0,1 0-1 0 0,0-1 1 0 0,0 1 0 0 0,0-1-1 0 0,0 0 1 0 0,1 1-2 0 0,7 4 0 0 0,0-1 1 0 0,0 0-1 0 0,1 0 1 0 0,0-1-1 0 0,-1-1 0 0 0,1 0 1 0 0,11 2-1 0 0,40 4-64 0 0,0-2 0 0 0,54-2 64 0 0,128-10-2312 0 0,-40 0-7135 0 0,-108 3 3031 0 0,-56-1 4042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36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809 1013 152 0 0,'0'0'1762'0'0,"-5"-9"4344"0"0,-4-10-4337 0 0,7 10-1729 0 0,-1 0 0 0 0,-1 0 1 0 0,1 1-1 0 0,-1-1 0 0 0,-1 1 0 0 0,0 0 0 0 0,0 0 1 0 0,0 0-1 0 0,-1 0 0 0 0,0 1 0 0 0,-1 0 1 0 0,-5-5-41 0 0,-18-14 23 0 0,-1 1 0 0 0,-16-10-23 0 0,25 20 28 0 0,-8-8-3 0 0,0 2 1 0 0,-2 2-1 0 0,-1 0 1 0 0,0 3 0 0 0,-7-2-26 0 0,26 12 61 0 0,-1 2 0 0 0,1 0 0 0 0,-1 0 0 0 0,0 1 0 0 0,0 1 0 0 0,0 1 0 0 0,-1 0 0 0 0,1 1 0 0 0,0 0 0 0 0,0 2 0 0 0,0-1 0 0 0,0 2 0 0 0,0 0 0 0 0,-1 1-61 0 0,-1 1 112 0 0,0 1 1 0 0,1 0 0 0 0,-1 1 0 0 0,1 1-1 0 0,-9 6-112 0 0,20-11 38 0 0,0 0 0 0 0,0 0 0 0 0,1 1 0 0 0,0-1 0 0 0,-1 1-1 0 0,1 0 1 0 0,0 1 0 0 0,1-1 0 0 0,-1 0 0 0 0,1 1 0 0 0,0 0 0 0 0,0 0-1 0 0,0 0 1 0 0,1 0 0 0 0,0 0 0 0 0,0 1 0 0 0,0-1 0 0 0,1 1-1 0 0,-1 1-37 0 0,2-4 5 0 0,-1 0-1 0 0,1 0 1 0 0,0 0-1 0 0,0 0 1 0 0,0 0-1 0 0,1-1 1 0 0,-1 1-1 0 0,1 0 1 0 0,0 0-1 0 0,-1 0 0 0 0,1-1 1 0 0,0 1-1 0 0,1 0 1 0 0,-1-1-1 0 0,0 1 1 0 0,1-1-1 0 0,-1 0 1 0 0,1 1-1 0 0,1 0-4 0 0,0 0 3 0 0,1 1 0 0 0,0-1 0 0 0,0 0 0 0 0,0-1 0 0 0,0 1 0 0 0,0-1 0 0 0,1 1 0 0 0,-1-1-1 0 0,1-1 1 0 0,-1 1 0 0 0,1-1-3 0 0,9 3 4 0 0,0-1-1 0 0,0-1 1 0 0,0 0-1 0 0,0-1 1 0 0,1-1-1 0 0,-1 0 1 0 0,7-1-4 0 0,5-3 1 0 0,-1-1 1 0 0,0-1-1 0 0,0-1 0 0 0,-1-1 1 0 0,0-1-1 0 0,0-1 1 0 0,-1-2-1 0 0,-1 0 0 0 0,0-1 1 0 0,0-1-1 0 0,-1-1 1 0 0,6-7-2 0 0,-4 3 1 0 0,-1-2 0 0 0,-1 0 0 0 0,-1-1 1 0 0,-1-1-1 0 0,-1-1 0 0 0,-1-1 0 0 0,-1 0 1 0 0,-2-1-1 0 0,0 0 0 0 0,4-15-1 0 0,3-11-14 0 0,-2-1 0 0 0,-3-1 0 0 0,-2 0 0 0 0,-3-1 0 0 0,-1 0 0 0 0,-4-1-1 0 0,0-26 15 0 0,-7 76-1663 0 0,0 10-937 0 0,-3 17-2475 0 0,3-15 4103 0 0,-2 8-652 0 0</inkml:trace>
  <inkml:trace contextRef="#ctx0" brushRef="#br0" timeOffset="750.421">1179 958 1436 0 0,'9'-8'1903'0'0,"-7"5"-1388"0"0,1 1-1 0 0,-1 0 1 0 0,0 0 0 0 0,0 0-1 0 0,1 0 1 0 0,-1 1-1 0 0,1-1 1 0 0,0 1-1 0 0,-1-1 1 0 0,2 1-515 0 0,-3 1 53 0 0,1 0 1 0 0,-1 0-1 0 0,0 0 0 0 0,1 0 0 0 0,-1 0 1 0 0,1 0-1 0 0,-1 1 0 0 0,0-1 1 0 0,1 1-1 0 0,-1-1 0 0 0,0 1 0 0 0,0-1 1 0 0,1 1-1 0 0,-1-1 0 0 0,0 1 0 0 0,0 0 1 0 0,0 0-1 0 0,0 0 0 0 0,0 0 1 0 0,0 0-1 0 0,0 0 0 0 0,0 0 0 0 0,0 0 1 0 0,0 0-1 0 0,0 1-53 0 0,5 6 251 0 0,0 1 1 0 0,-1-1-1 0 0,0 1 0 0 0,-1 0 1 0 0,0 0-1 0 0,0 1 0 0 0,-1-1 1 0 0,0 1-1 0 0,0 1-251 0 0,4 25 2538 0 0,3 31-2538 0 0,-8-48 418 0 0,2 16 248 0 0,-1 0-1 0 0,-2 0 1 0 0,-2 0 0 0 0,-1 1 0 0 0,-2-1 0 0 0,-1-1-1 0 0,-2 1 1 0 0,-5 11-666 0 0,10-37 59 0 0,-1-1 0 0 0,-1 0-1 0 0,0 0 1 0 0,0 0 0 0 0,0 0 0 0 0,-1-1-1 0 0,0 0 1 0 0,-1 0 0 0 0,1 0 0 0 0,-1 0-1 0 0,-1-1 1 0 0,1 0 0 0 0,-1 0 0 0 0,0-1-1 0 0,0 0 1 0 0,-5 2-59 0 0,7-4 1 0 0,0-1 0 0 0,0 0 0 0 0,0 0 0 0 0,0-1 0 0 0,0 1 0 0 0,0-1 0 0 0,0 0 0 0 0,0-1 0 0 0,0 1 0 0 0,0-1 0 0 0,-1 0 0 0 0,1 0 0 0 0,0-1 0 0 0,0 1 0 0 0,0-1 0 0 0,0 0 0 0 0,0-1 0 0 0,0 1 0 0 0,0-1 0 0 0,0 0 0 0 0,0 0 0 0 0,1-1 0 0 0,-1 1 0 0 0,1-1 0 0 0,-1 0 0 0 0,1 0 0 0 0,0 0 0 0 0,-2-3-1 0 0,-1-1-166 0 0,1 0 0 0 0,-1 0-1 0 0,1 0 1 0 0,1-1 0 0 0,-5-6 166 0 0,3 0-1161 0 0,0 0 0 0 0,0-1 0 0 0,1 0 0 0 0,1 0 0 0 0,-1-7 1161 0 0,-1-10-2857 0 0,1 1-1 0 0,2-1 1 0 0,1-1 0 0 0,2-7 2857 0 0,1-16-2220 0 0</inkml:trace>
  <inkml:trace contextRef="#ctx0" brushRef="#br0" timeOffset="1013.114">1126 633 504 0 0,'5'1'9364'0'0,"-14"-6"-3670"0"0,8 5-5644 0 0,1-1 0 0 0,0 1 1 0 0,0 0-1 0 0,-1 0 1 0 0,1-1-1 0 0,0 1 1 0 0,0 0-1 0 0,-1 0 1 0 0,1 0-1 0 0,0-1 0 0 0,-1 1 1 0 0,1 0-1 0 0,0 0 1 0 0,-1 0-1 0 0,1 0 1 0 0,0 0-1 0 0,-1 0 0 0 0,1 0 1 0 0,-1 0-1 0 0,1 0 1 0 0,0 0-1 0 0,-1 0 1 0 0,1 0-1 0 0,0 0 1 0 0,-1 0-1 0 0,1 0 0 0 0,0 0 1 0 0,-1 0-1 0 0,1 0 1 0 0,0 0-1 0 0,-1 0 1 0 0,1 1-1 0 0,0-1 0 0 0,-1 0 1 0 0,1 0-1 0 0,0 0 1 0 0,-1 1-1 0 0,1-1 1 0 0,0 0-1 0 0,0 0 0 0 0,-1 1 1 0 0,1-1-1 0 0,0 0 1 0 0,0 0-1 0 0,0 1 1 0 0,-1-1-1 0 0,1 0 1 0 0,0 1-1 0 0,0-1 0 0 0,0 0 1 0 0,0 1-1 0 0,0-1 1 0 0,0 0-1 0 0,0 1 1 0 0,0-1-1 0 0,0 1 0 0 0,0-1 1 0 0,0 0-1 0 0,0 1 1 0 0,0-1-1 0 0,0 0 1 0 0,0 1-1 0 0,0-1 1 0 0,0 0-1 0 0,0 1 0 0 0,0-1-50 0 0,10 16-1671 0 0,13 8-6224 0 0,-7-9 2655 0 0,-7-5 2865 0 0,-2 1 714 0 0</inkml:trace>
  <inkml:trace contextRef="#ctx0" brushRef="#br0" timeOffset="1326.25">1643 1122 2288 0 0,'-15'5'4853'0'0,"14"-4"-4661"0"0,1-1 0 0 0,0 0 1 0 0,0 0-1 0 0,0 0 1 0 0,-1 1-1 0 0,1-1 1 0 0,0 0-1 0 0,0 0 1 0 0,-1 0-1 0 0,1 0 0 0 0,0 1 1 0 0,0-1-1 0 0,-1 0 1 0 0,1 0-1 0 0,0 0 1 0 0,0 0-1 0 0,-1 0 0 0 0,1 0 1 0 0,0 0-1 0 0,-1 0 1 0 0,1 0-1 0 0,0 0 1 0 0,0 0-1 0 0,-1 0 1 0 0,1 0-1 0 0,0 0 0 0 0,-1 0 1 0 0,1 0-1 0 0,0 0 1 0 0,0 0-1 0 0,-1-1 1 0 0,1 1-1 0 0,0 0 1 0 0,0 0-1 0 0,-1 0 0 0 0,1 0 1 0 0,0 0-1 0 0,0-1 1 0 0,0 1-1 0 0,-1 0 1 0 0,1 0-1 0 0,0-1 1 0 0,0 1-1 0 0,0 0 0 0 0,0 0 1 0 0,-1-1-1 0 0,1 1 1 0 0,0 0-1 0 0,0 0-192 0 0,2-2 128 0 0,1 0 0 0 0,-1 1 0 0 0,1 0 0 0 0,-1-1 0 0 0,1 1 0 0 0,-1 0-1 0 0,1 0 1 0 0,0 1 0 0 0,0-1 0 0 0,-1 0 0 0 0,1 1 0 0 0,0 0 0 0 0,0 0 0 0 0,1 0-128 0 0,7-2-11 0 0,21-3-9 0 0,-1 1 1 0 0,1 2 0 0 0,0 1 0 0 0,-1 1-1 0 0,1 2 1 0 0,-1 1 0 0 0,1 2 0 0 0,13 4 19 0 0,-34-7 0 0 0,-1 0 1 0 0,0 1 0 0 0,-1 1-1 0 0,1-1 1 0 0,0 2 0 0 0,3 1-1 0 0,-11-5 1 0 0,-1 0-1 0 0,1 0 1 0 0,-1 0 0 0 0,1 0 0 0 0,-1 0 0 0 0,0 0-1 0 0,1 0 1 0 0,-1 0 0 0 0,0 1 0 0 0,0-1 0 0 0,0 0 0 0 0,0 1-1 0 0,0-1 1 0 0,0 1 0 0 0,-1-1 0 0 0,1 1 0 0 0,0-1-1 0 0,-1 1 1 0 0,1-1 0 0 0,-1 1 0 0 0,0 0 0 0 0,1-1-1 0 0,-1 1 1 0 0,0 0 0 0 0,0-1 0 0 0,0 1 0 0 0,0 0-1 0 0,0-1 1 0 0,0 1 0 0 0,-1 0 0 0 0,1-1 0 0 0,-1 1-1 0 0,1 0 1 0 0,-1-1 0 0 0,1 1 0 0 0,-1-1 0 0 0,0 1-1 0 0,0-1 1 0 0,0 1 0 0 0,0-1 0 0 0,0 0 0 0 0,-1 2-1 0 0,-10 11 17 0 0,-2 0 1 0 0,1-1-1 0 0,-2-1 1 0 0,0 0-1 0 0,0-1 1 0 0,-1-1-1 0 0,0 0 0 0 0,-9 3-17 0 0,-23 16 53 0 0,10-7-1 0 0,26-15 9 0 0,0-1 1 0 0,0 2-1 0 0,1-1 0 0 0,0 2 1 0 0,0-1-1 0 0,1 2 1 0 0,0-1-1 0 0,-7 10-61 0 0,16-19 7 0 0,1 1-1 0 0,-1 0 0 0 0,0 0 1 0 0,1 0-1 0 0,-1 0 1 0 0,1 0-1 0 0,-1 0 1 0 0,1 0-1 0 0,-1 0 1 0 0,1 0-1 0 0,0 0 0 0 0,-1 1 1 0 0,1-1-1 0 0,0 0 1 0 0,0 0-1 0 0,0 0 1 0 0,0 0-1 0 0,0 0 1 0 0,0 1-1 0 0,0-1 1 0 0,0 0-1 0 0,1 0 0 0 0,-1 0 1 0 0,0 0-1 0 0,1 0 1 0 0,-1 0-1 0 0,1 0 1 0 0,-1 0-1 0 0,1 0 1 0 0,-1 0-1 0 0,1 0 1 0 0,0 0-1 0 0,0 0 0 0 0,-1 0 1 0 0,1 0-1 0 0,0-1 1 0 0,0 1-1 0 0,0 0 1 0 0,0 0-1 0 0,0-1 1 0 0,0 1-1 0 0,0-1 0 0 0,0 1 1 0 0,0-1-1 0 0,0 1 1 0 0,0-1-1 0 0,0 0 1 0 0,0 0-1 0 0,1 1-6 0 0,7 2-9 0 0,1-1 0 0 0,0 1 0 0 0,1-2-1 0 0,-1 1 1 0 0,1-1 9 0 0,-7-1 3 0 0,37 3-710 0 0,0-2 0 0 0,0-2-1 0 0,0-2 1 0 0,1-2 707 0 0,8-2-9016 0 0,34-11 9016 0 0,-19-3-5037 0 0,-37 7 3241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00.2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352 399 1216 0 0,'7'-5'1192'0'0,"18"-18"1894"0"0,-24 23-2789 0 0,0-1 0 0 0,0 0-1 0 0,0 0 1 0 0,0 0 0 0 0,0 0-1 0 0,-1 0 1 0 0,1 0 0 0 0,0 0-1 0 0,-1 0 1 0 0,1 0 0 0 0,-1-1-1 0 0,1 1 1 0 0,-1 0 0 0 0,1 0-1 0 0,-1-1 1 0 0,0 1 0 0 0,1 0-1 0 0,-1 0 1 0 0,0-1-297 0 0,-1 1 299 0 0,0 0 0 0 0,0 0-1 0 0,0 0 1 0 0,0 0 0 0 0,0 1-1 0 0,0-1 1 0 0,0 0 0 0 0,0 1 0 0 0,0-1-1 0 0,0 0 1 0 0,0 1 0 0 0,-1 0 0 0 0,1-1-1 0 0,0 1 1 0 0,0 0 0 0 0,-1-1 0 0 0,1 1-1 0 0,0 0 1 0 0,0 0 0 0 0,-2 0-299 0 0,-29-2 2199 0 0,32 2-2181 0 0,-29 1 827 0 0,0 1 0 0 0,-1 1-1 0 0,1 2 1 0 0,-19 5-845 0 0,32-6 124 0 0,0 1-1 0 0,0 1 0 0 0,0 0 0 0 0,1 1 0 0 0,0 0 1 0 0,0 1-1 0 0,1 1 0 0 0,-13 10-123 0 0,25-18 3 0 0,1 1 1 0 0,-1-1-1 0 0,0 0 0 0 0,1 1 0 0 0,-1-1 0 0 0,1 1 0 0 0,-1-1 1 0 0,1 1-1 0 0,0 0 0 0 0,0-1 0 0 0,0 1 0 0 0,0 0 1 0 0,0 0-1 0 0,0 0 0 0 0,0 0 0 0 0,0 0 0 0 0,1 0 1 0 0,-1 0-1 0 0,1 0 0 0 0,0 0 0 0 0,0 0 0 0 0,-1 1-3 0 0,2-2-3 0 0,-1 1-1 0 0,1 0 1 0 0,0-1-1 0 0,0 1 1 0 0,0-1 0 0 0,0 1-1 0 0,0-1 1 0 0,0 1-1 0 0,0-1 1 0 0,0 0-1 0 0,0 1 1 0 0,0-1-1 0 0,1 0 1 0 0,-1 0-1 0 0,1 0 1 0 0,-1 0 0 0 0,1 0-1 0 0,-1 0 1 0 0,1 0-1 0 0,0 0 4 0 0,8 3-83 0 0,1 0-1 0 0,-1-1 1 0 0,0 0-1 0 0,1-1 1 0 0,0 0-1 0 0,0-1 1 0 0,7 0 83 0 0,2 0-664 0 0,1-2 0 0 0,-1-1 0 0 0,1 0 1 0 0,-1-2-1 0 0,0 0 0 0 0,0-1 0 0 0,-1-1 0 0 0,1-1 0 0 0,-1-1 1 0 0,-1 0-1 0 0,16-11 664 0 0,-31 18-107 0 0,-1 0 0 0 0,0-1 0 0 0,0 1 0 0 0,0-1 0 0 0,-1 0 0 0 0,1 0 0 0 0,0 1 0 0 0,-1-1 0 0 0,1 0 0 0 0,-1-1 0 0 0,0 1 0 0 0,1 0 0 0 0,-1 0 0 0 0,0 0 0 0 0,0-1 0 0 0,-1 1 0 0 0,1-2 107 0 0,0 4 15 0 0,-1-1 0 0 0,0 1-1 0 0,0 0 1 0 0,0-1 0 0 0,0 1 0 0 0,-1-1-1 0 0,1 1 1 0 0,0 0 0 0 0,0-1 0 0 0,0 1-1 0 0,0 0 1 0 0,0-1 0 0 0,0 1-1 0 0,0-1 1 0 0,-1 1 0 0 0,1 0 0 0 0,0-1-1 0 0,0 1 1 0 0,-1 0 0 0 0,1 0 0 0 0,0-1-1 0 0,0 1 1 0 0,-1 0 0 0 0,1 0 0 0 0,0-1-1 0 0,-1 1 1 0 0,1 0 0 0 0,0 0 0 0 0,-1 0-1 0 0,1-1 1 0 0,0 1 0 0 0,-1 0 0 0 0,1 0-1 0 0,-1 0-14 0 0,-1 0 114 0 0,0 0 1 0 0,0 0-1 0 0,1 0 0 0 0,-1 0 0 0 0,0 0 0 0 0,0 1 0 0 0,0-1 0 0 0,0 1 0 0 0,0 0 1 0 0,0-1-1 0 0,1 1 0 0 0,-2 1-114 0 0,-7 3 104 0 0,0 0 1 0 0,1 2-1 0 0,0-1 1 0 0,0 1-1 0 0,1 0 1 0 0,0 1-1 0 0,0 0 1 0 0,1 0-1 0 0,0 0 1 0 0,0 1-1 0 0,1 0 1 0 0,0 1-1 0 0,1 0 1 0 0,0-1-1 0 0,0 2 1 0 0,1-1-1 0 0,1 0 1 0 0,-1 3-105 0 0,2-2 464 0 0,3 2-4726 0 0,4-10-1031 0 0,5-12 1140 0 0,-1-3 1855 0 0,2-6 524 0 0</inkml:trace>
  <inkml:trace contextRef="#ctx0" brushRef="#br0" timeOffset="372.992">853 1 12 0 0,'12'1'1344'0'0,"-8"-1"-407"0"0,1 0 0 0 0,-1 0 0 0 0,1 1-1 0 0,-1 0 1 0 0,0 0 0 0 0,1 0 0 0 0,-1 0 0 0 0,1 1-937 0 0,-4-1 179 0 0,-1-1 0 0 0,0 0 0 0 0,1 1 0 0 0,-1-1 1 0 0,0 0-1 0 0,0 1 0 0 0,1-1 0 0 0,-1 0 0 0 0,0 1 0 0 0,0-1 1 0 0,0 0-1 0 0,0 1 0 0 0,0-1 0 0 0,1 1 0 0 0,-1-1 0 0 0,0 0 1 0 0,0 1-1 0 0,0-1 0 0 0,0 1 0 0 0,0-1 0 0 0,0 0 0 0 0,0 1 1 0 0,0-1-1 0 0,0 1 0 0 0,-1-1 0 0 0,1 1 0 0 0,0-1 0 0 0,0 0 1 0 0,0 1-1 0 0,0-1 0 0 0,0 0 0 0 0,-1 1 0 0 0,1-1 0 0 0,0 0 1 0 0,0 1-1 0 0,-1-1 0 0 0,1 0 0 0 0,0 1 0 0 0,-1-1 0 0 0,1 0 1 0 0,0 1-180 0 0,-16 16 1930 0 0,12-14-1492 0 0,-58 55 2219 0 0,32-31-1828 0 0,2 1 0 0 0,-13 16-829 0 0,34-36 32 0 0,1 0 0 0 0,0 0 0 0 0,0 1 0 0 0,1 0 0 0 0,0 0 0 0 0,1 0 0 0 0,0 1 0 0 0,0-1 0 0 0,1 1 0 0 0,0 0-1 0 0,-1 8-31 0 0,4-14-14 0 0,-1-1 0 0 0,1 0-1 0 0,0 0 1 0 0,0 1 0 0 0,0-1-1 0 0,1 0 1 0 0,-1 1 0 0 0,1-1-1 0 0,-1 0 1 0 0,1 0-1 0 0,0 0 1 0 0,0 0 0 0 0,1 0-1 0 0,-1 0 1 0 0,1 0 0 0 0,-1 0-1 0 0,1 0 1 0 0,0-1 0 0 0,0 1-1 0 0,0 0 1 0 0,1-1-1 0 0,-1 0 1 0 0,0 0 0 0 0,1 1-1 0 0,2 0 15 0 0,6 4-312 0 0,0-2-1 0 0,0 0 0 0 0,0 0 1 0 0,1-1-1 0 0,-1 0 1 0 0,4 0 312 0 0,-4-1-366 0 0,-10-3 337 0 0,0 1 1 0 0,0-1-1 0 0,0 0 1 0 0,0 0-1 0 0,0 1 1 0 0,1-1 0 0 0,-1 1-1 0 0,0-1 1 0 0,0 1-1 0 0,0-1 1 0 0,0 1-1 0 0,-1 0 1 0 0,1-1 0 0 0,0 1-1 0 0,0 0 1 0 0,0 0-1 0 0,0-1 1 0 0,-1 1-1 0 0,1 0 1 0 0,0 0 0 0 0,-1 0-1 0 0,1 0 1 0 0,-1 0-1 0 0,1 1 29 0 0,-1-1-9 0 0,0 0-1 0 0,0 1 0 0 0,-1-1 0 0 0,1 0 1 0 0,0 0-1 0 0,0 0 0 0 0,-1 0 0 0 0,1 0 1 0 0,-1 0-1 0 0,1 0 0 0 0,-1 0 0 0 0,0 0 1 0 0,1 0-1 0 0,-1 0 0 0 0,0 0 0 0 0,0 0 1 0 0,1-1-1 0 0,-1 1 0 0 0,-1 0 10 0 0,-5 5 37 0 0,-1 0-1 0 0,0-1 0 0 0,0 0 1 0 0,0-1-1 0 0,-4 2-36 0 0,-12 5 31 0 0,-1-1 0 0 0,1-1 0 0 0,-2-1 0 0 0,1-2 0 0 0,-1 0 0 0 0,-14 0-31 0 0,13-8-799 0 0,26 2 477 0 0,0 0-1 0 0,0 0 1 0 0,0-1-1 0 0,0 1 1 0 0,0-1 0 0 0,0 1-1 0 0,0-1 1 0 0,0 0-1 0 0,0 1 1 0 0,0-1-1 0 0,0 0 1 0 0,0 0 0 0 0,0 0-1 0 0,1 1 1 0 0,-1-1-1 0 0,0 0 1 0 0,1 0 0 0 0,-1 0-1 0 0,0 0 1 0 0,1 0-1 0 0,-1-1 323 0 0,1-1-608 0 0,-1 0 0 0 0,1 0-1 0 0,0 0 1 0 0,0 1 0 0 0,0-1-1 0 0,0 0 1 0 0,1 0 0 0 0,-1 0 0 0 0,1 0-1 0 0,0 0 1 0 0,0 1 0 0 0,0-1-1 0 0,0 0 1 0 0,0 1 0 0 0,0-1-1 0 0,1 1 1 0 0,0-1 608 0 0,11-16-1828 0 0</inkml:trace>
  <inkml:trace contextRef="#ctx0" brushRef="#br0" timeOffset="796.298">1219 332 2508 0 0,'-45'15'10389'0'0,"-1"-7"-4900"0"0,27-5-4388 0 0,1 0 0 0 0,0 2 0 0 0,-7 2-1101 0 0,16-4 218 0 0,0 1 1 0 0,-1 0-1 0 0,2 1 1 0 0,-1 0-1 0 0,0 0 1 0 0,1 1-1 0 0,0 0 1 0 0,-6 6-219 0 0,12-10 21 0 0,1-1 0 0 0,-1 1 0 0 0,0 0 0 0 0,1 0 0 0 0,0 0 0 0 0,-1 0 0 0 0,1 0 0 0 0,0 0 0 0 0,0 0 0 0 0,0 0 0 0 0,0 1 0 0 0,0-1 0 0 0,1 0 0 0 0,-1 1 0 0 0,1-1 0 0 0,-1 0 0 0 0,1 1 0 0 0,0-1 0 0 0,0 0 0 0 0,0 1 0 0 0,0-1 0 0 0,1 1 0 0 0,-1-1 0 0 0,0 0 0 0 0,1 1 0 0 0,0-1 0 0 0,0 0 0 0 0,-1 1 0 0 0,1-1 0 0 0,1 0 0 0 0,-1 0 0 0 0,0 0 0 0 0,0 0 0 0 0,1 0 0 0 0,-1 0 0 0 0,1 0 0 0 0,0-1 0 0 0,-1 1 0 0 0,2 0-21 0 0,4 5-104 0 0,0-1 1 0 0,1 0-1 0 0,-1-1 1 0 0,1 0-1 0 0,1 0 1 0 0,-1 0-1 0 0,1-1 1 0 0,-1 0-1 0 0,1-1 1 0 0,0 0-1 0 0,1 0 1 0 0,-1-1-1 0 0,0 0 1 0 0,1-1-1 0 0,-1 0 1 0 0,1-1-1 0 0,-1 1 1 0 0,2-2 103 0 0,0 1-634 0 0,-1-1 0 0 0,0 0 0 0 0,0-1 0 0 0,0 0 0 0 0,0-1 0 0 0,0 0 1 0 0,-1-1-1 0 0,1 1 0 0 0,-1-2 0 0 0,0 1 0 0 0,0-1 0 0 0,0-1 0 0 0,-1 0 0 0 0,0 0 0 0 0,0-1 0 0 0,5-5 634 0 0,-2 0-956 0 0,0-1-1 0 0,-2 0 0 0 0,1 0 1 0 0,1-6 956 0 0,-6 9 843 0 0,0 1 0 0 0,-1-1 0 0 0,0 0 0 0 0,1-5-843 0 0,-14 36 8070 0 0,5-13-7632 0 0,1-1-1 0 0,0 1 1 0 0,0 0 0 0 0,1 0 0 0 0,0 0-1 0 0,-1 8-437 0 0,2-14-10 0 0,1 0-1 0 0,0 1 1 0 0,0-1-1 0 0,0 0 1 0 0,1 0-1 0 0,-1 1 1 0 0,1-1-1 0 0,-1 0 1 0 0,1 0-1 0 0,0 0 1 0 0,-1 0-1 0 0,1 1 1 0 0,0-1-1 0 0,0 0 1 0 0,1-1-1 0 0,-1 1 1 0 0,0 0 0 0 0,1 0-1 0 0,-1 0 1 0 0,1-1-1 0 0,0 1 1 0 0,-1-1-1 0 0,1 1 1 0 0,0-1-1 0 0,0 0 1 0 0,0 0-1 0 0,0 0 1 0 0,0 0-1 0 0,2 1 11 0 0,0 0-50 0 0,-1-1 1 0 0,1 0-1 0 0,0 0 0 0 0,0 0 1 0 0,0 0-1 0 0,0 0 0 0 0,0-1 0 0 0,0 0 1 0 0,0 0-1 0 0,0 0 0 0 0,1 0 50 0 0,1-1-620 0 0,1-1-1 0 0,-1 1 1 0 0,1-1 0 0 0,-1-1-1 0 0,0 1 1 0 0,1-1-1 0 0,-2 0 1 0 0,1 0-1 0 0,0-1 1 0 0,1-1 620 0 0,13-11-3132 0 0,-1 0 0 0 0,0-1 0 0 0,-2-2 0 0 0,4-4 3132 0 0,-10 11-985 0 0,17-17-791 0 0</inkml:trace>
  <inkml:trace contextRef="#ctx0" brushRef="#br0" timeOffset="1060.887">1999 26 812 0 0,'2'0'447'0'0,"0"0"-1"0"0,0 1 1 0 0,-1-1-1 0 0,1 0 1 0 0,0 1-1 0 0,0-1 1 0 0,-1 1 0 0 0,1 0-1 0 0,0-1 1 0 0,-1 1-1 0 0,1 0 1 0 0,-1 0-1 0 0,1 0 1 0 0,-1 0-1 0 0,1 0 1 0 0,-1 0 0 0 0,0 1-1 0 0,0-1 1 0 0,1 0-1 0 0,-1 1 1 0 0,0-1-1 0 0,0 1 1 0 0,0-1 0 0 0,-1 1-1 0 0,1 0-446 0 0,0 0 557 0 0,-1 0 0 0 0,0 0 0 0 0,0 0 1 0 0,0 0-1 0 0,0 0 0 0 0,0 0 0 0 0,-1 0 0 0 0,1 0 0 0 0,-1 0 0 0 0,1 0 0 0 0,-2 1-557 0 0,-7 19 411 0 0,-5 1 150 0 0,0-2 0 0 0,-2 1 0 0 0,0-2 0 0 0,-1 0 0 0 0,-1-1 0 0 0,-2 0-561 0 0,-4 5-121 0 0,2 1 0 0 0,0 0-1 0 0,-6 12 122 0 0,22-27-1183 0 0,-1 0 0 0 0,0-1 0 0 0,-1 0 0 0 0,0-1-1 0 0,-6 6 1184 0 0,10-11-892 0 0,1 0 0 0 0,-1 0 0 0 0,0-1 0 0 0,0 1 0 0 0,-1-1 0 0 0,1 0 0 0 0,-1 0 0 0 0,1 0 0 0 0,-1-1 0 0 0,1 0 0 0 0,-1 0-1 0 0,0 0 1 0 0,0 0 0 0 0,1-1 0 0 0,-3 1 892 0 0,-11-3-1956 0 0</inkml:trace>
  <inkml:trace contextRef="#ctx0" brushRef="#br0" timeOffset="1309.643">1599 360 272 0 0,'-1'-1'692'0'0,"0"1"0"0"0,0 0-1 0 0,0-1 1 0 0,0 1 0 0 0,0 0 0 0 0,0-1 0 0 0,0 1 0 0 0,1-1-1 0 0,-1 1 1 0 0,0-1 0 0 0,0 0 0 0 0,1 1 0 0 0,-1-1 0 0 0,0 0-1 0 0,1 0 1 0 0,-1 1 0 0 0,1-1 0 0 0,-1-1-692 0 0,1-14 7155 0 0,0 14-6937 0 0,1 0 1 0 0,0 0-1 0 0,0 0 1 0 0,1 0-1 0 0,-1 1 0 0 0,0-1 1 0 0,0 0-1 0 0,1 1 0 0 0,-1-1 1 0 0,1 0-1 0 0,0 1 1 0 0,-1 0-1 0 0,1-1 0 0 0,0 1 1 0 0,0 0-1 0 0,1 0-218 0 0,10-5 40 0 0,1 2-1 0 0,0 0 0 0 0,0 1 1 0 0,0 0-1 0 0,0 1 1 0 0,1 0-1 0 0,1 1-39 0 0,107 2-1048 0 0,-83 0 91 0 0,16 1-3983 0 0,1-3 0 0 0,0-3 0 0 0,0-2 0 0 0,34-9 4940 0 0,-44 3-1773 0 0</inkml:trace>
  <inkml:trace contextRef="#ctx0" brushRef="#br0" timeOffset="2103.239">2566 91 2132 0 0,'-10'0'2493'0'0,"0"0"-1"0"0,1-1 1 0 0,-1 0-1 0 0,0-1 1 0 0,1 0 0 0 0,0 0-1 0 0,-1-1 1 0 0,-7-4-2493 0 0,15 6 483 0 0,14 2-291 0 0,0 1 1 0 0,0 0-1 0 0,0 1 0 0 0,0 1 0 0 0,11 4-192 0 0,16 4 103 0 0,-17-7-78 0 0,78 23-4 0 0,-90-25-40 0 0,1 1 0 0 0,-1 1 0 0 0,0 0 0 0 0,0 0 0 0 0,0 1 0 0 0,-1 0 0 0 0,7 6 19 0 0,-14-11-6 0 0,-1 1 0 0 0,0-1 0 0 0,1 0 1 0 0,-1 0-1 0 0,0 1 0 0 0,0-1 0 0 0,0 1 0 0 0,0-1 0 0 0,0 1 1 0 0,0-1-1 0 0,0 1 0 0 0,0-1 0 0 0,-1 1 0 0 0,1 0 1 0 0,-1-1-1 0 0,1 1 0 0 0,-1 0 0 0 0,0 0 0 0 0,1 0 0 0 0,-1-1 1 0 0,0 1-1 0 0,0 0 0 0 0,0 0 0 0 0,-1 0 0 0 0,1-1 0 0 0,0 1 1 0 0,-1 0-1 0 0,1 0 0 0 0,-1-1 0 0 0,1 1 0 0 0,-1 0 1 0 0,0-1-1 0 0,0 1 0 0 0,0-1 0 0 0,0 1 0 0 0,0-1 0 0 0,0 1 1 0 0,0-1-1 0 0,0 0 0 0 0,-1 1 0 0 0,1-1 0 0 0,0 0 0 0 0,-1 0 6 0 0,-7 6-20 0 0,0 0 0 0 0,0-1 0 0 0,0 0 0 0 0,-1 0 0 0 0,1-1-1 0 0,-8 2 21 0 0,-42 17 14 0 0,32-14 22 0 0,1 0-1 0 0,0 3 0 0 0,0 0 0 0 0,1 1 0 0 0,1 1 0 0 0,-4 5-35 0 0,25-18 8 0 0,1 0 0 0 0,0 0-1 0 0,0 0 1 0 0,0 0 0 0 0,0 0-1 0 0,0 1 1 0 0,0-1 0 0 0,1 0-1 0 0,-1 1 1 0 0,1 0 0 0 0,-1-1-1 0 0,1 1 1 0 0,0 0 0 0 0,0 0-1 0 0,0 0 1 0 0,1-1 0 0 0,-1 1-1 0 0,1 0 1 0 0,0 0 0 0 0,-1 0-1 0 0,1 1-7 0 0,1-1 16 0 0,-1 0 0 0 0,1-1-1 0 0,0 1 1 0 0,0-1 0 0 0,0 1 0 0 0,0-1-1 0 0,1 1 1 0 0,-1-1 0 0 0,1 1-1 0 0,-1-1 1 0 0,1 0 0 0 0,0 0-1 0 0,-1 0 1 0 0,1 0 0 0 0,1 0-1 0 0,-1 0 1 0 0,0 0 0 0 0,0-1-1 0 0,1 1 1 0 0,-1-1 0 0 0,0 0 0 0 0,1 0-1 0 0,0 1-15 0 0,11 3-65 0 0,0 0 0 0 0,1 0 0 0 0,0-2 0 0 0,-1 0 0 0 0,1 0 0 0 0,0-1 0 0 0,1-1 0 0 0,-1-1 0 0 0,0 0 0 0 0,0-1 0 0 0,0 0 0 0 0,7-3 65 0 0,3 0-873 0 0,0-2 0 0 0,-1 0-1 0 0,1-2 1 0 0,-1-1 0 0 0,-1-1 0 0 0,0 0 0 0 0,0-2 873 0 0,-12 5-441 0 0,0 1 1 0 0,-1-2 0 0 0,0 1-1 0 0,-1-1 1 0 0,0-1 0 0 0,7-7 440 0 0,23-36 4918 0 0,-37 51-4737 0 0,-1-1 0 0 0,0 1 0 0 0,1-1 0 0 0,0 1 0 0 0,-1 0 0 0 0,1 0 0 0 0,0 0 0 0 0,-1 0 0 0 0,1 0 0 0 0,0 0 0 0 0,0 0 0 0 0,0 1 0 0 0,0-1 0 0 0,0 1 0 0 0,0-1 0 0 0,0 1 0 0 0,0 0 0 0 0,0 0-181 0 0,44-2-205 0 0,-24 3 345 0 0,-12-2-165 0 0,38-4-46 0 0,-46 4 47 0 0,1 1 0 0 0,-1-1 0 0 0,1 0 1 0 0,-1 0-1 0 0,0 0 0 0 0,1 0 0 0 0,-1 0 1 0 0,0 0-1 0 0,1-1 0 0 0,-1 1 0 0 0,0-1 1 0 0,0 0-1 0 0,0 1 0 0 0,-1-1 0 0 0,1 0 1 0 0,1-2 23 0 0,-3 4-14 0 0,1-1 0 0 0,-1 1 0 0 0,0-1 0 0 0,1 1 0 0 0,-1-1 0 0 0,0 1 0 0 0,0-1 1 0 0,0 0-1 0 0,1 1 0 0 0,-1-1 0 0 0,0 1 0 0 0,0-1 0 0 0,0 0 0 0 0,0 1 0 0 0,0-1 1 0 0,0 1-1 0 0,0-1 0 0 0,0 0 0 0 0,0 1 0 0 0,0-1 0 0 0,0 1 0 0 0,-1-1 0 0 0,1 0 0 0 0,0 1 1 0 0,0-1-1 0 0,-1 1 0 0 0,1-1 0 0 0,0 1 0 0 0,-1-1 0 0 0,1 1 0 0 0,-1-1 14 0 0,-20-11-168 0 0,14 10 194 0 0,0 1 0 0 0,0-1-1 0 0,-1 1 1 0 0,1 1 0 0 0,-5-1-26 0 0,0 2 57 0 0,1 1 1 0 0,0 0 0 0 0,0 1-1 0 0,0 0 1 0 0,0 0 0 0 0,1 1-1 0 0,-1 1 1 0 0,1 0 0 0 0,0 0-1 0 0,0 1 1 0 0,1 0 0 0 0,0 1-1 0 0,-3 2-57 0 0,8-6 24 0 0,0 1-1 0 0,0-1 1 0 0,0 1 0 0 0,0 0-1 0 0,1 0 1 0 0,0 0-1 0 0,0 0 1 0 0,0 1 0 0 0,0-1-1 0 0,1 1 1 0 0,0 0-1 0 0,0-1 1 0 0,0 1 0 0 0,0 0-1 0 0,1 0 1 0 0,0 0-1 0 0,0 1 1 0 0,0-1 0 0 0,0 0-1 0 0,1 0 1 0 0,0 1 0 0 0,0-1-1 0 0,1 0 1 0 0,-1 0-1 0 0,1 0 1 0 0,0 0 0 0 0,1 1-1 0 0,-1-1 1 0 0,3 3-24 0 0,-2-3-17 0 0,0-1 0 0 0,0 0 1 0 0,1 0-1 0 0,0 0 0 0 0,-1 0 1 0 0,1-1-1 0 0,1 1 0 0 0,-1-1 1 0 0,1 0-1 0 0,-1 0 0 0 0,1 0 1 0 0,0 0-1 0 0,0 0 0 0 0,0-1 1 0 0,0 0-1 0 0,0 0 0 0 0,1 0 1 0 0,-1 0-1 0 0,1-1 0 0 0,-1 0 1 0 0,1 0-1 0 0,0 0 0 0 0,-1 0 1 0 0,1-1-1 0 0,3 0 17 0 0,1 1-39 0 0,0-2-1 0 0,0 1 1 0 0,0-1-1 0 0,0-1 1 0 0,0 0-1 0 0,0 0 1 0 0,-1-1 0 0 0,1 0-1 0 0,-1 0 1 0 0,1-1-1 0 0,-1 0 1 0 0,0 0-1 0 0,0-1 40 0 0,11-10-149 0 0,-1 0 0 0 0,0-1-1 0 0,-1-1 1 0 0,-1-1-1 0 0,11-14 150 0 0,-10 10 6 0 0,2 1-1 0 0,0 1 1 0 0,1 1-1 0 0,2 0-5 0 0,-13 13 7 0 0,1 0 1 0 0,-1 1-1 0 0,1 0 0 0 0,-1 1 1 0 0,1 0-1 0 0,0 0 0 0 0,1 1 1 0 0,-1 1-1 0 0,1-1 0 0 0,-1 2 1 0 0,1-1-1 0 0,9 1-7 0 0,-12 1 40 0 0,1 0 0 0 0,0 0 0 0 0,-1 1 0 0 0,1 0 0 0 0,-1 0 0 0 0,1 1 0 0 0,-1 0 0 0 0,1 1 0 0 0,-1 0 0 0 0,0 0 0 0 0,0 1 0 0 0,-1 0 0 0 0,1 0 0 0 0,-1 1 0 0 0,0 0 0 0 0,1 1-40 0 0,-6-5 45 0 0,0 1 1 0 0,0-1-1 0 0,-1 1 0 0 0,1-1 0 0 0,-1 1 1 0 0,1 0-1 0 0,-1-1 0 0 0,0 1 0 0 0,0 0 1 0 0,0 0-1 0 0,0 0 0 0 0,0 0 0 0 0,0 0 1 0 0,0 0-1 0 0,-1 0 0 0 0,1 1 0 0 0,-1-1 1 0 0,0 0-1 0 0,1 0 0 0 0,-1 0 0 0 0,0 3-45 0 0,-1-1 133 0 0,-1 1-1 0 0,1-1 1 0 0,0 0-1 0 0,-1 1 0 0 0,0-1 1 0 0,0 0-1 0 0,-1 0 1 0 0,-1 2-133 0 0,2-2 48 0 0,-1 0 0 0 0,1 0 0 0 0,0 0 1 0 0,0 0-1 0 0,0 0 0 0 0,1 1 0 0 0,0-1 1 0 0,-1 0-1 0 0,1 1 0 0 0,1-1 0 0 0,-1 2-48 0 0,1-3 14 0 0,1 0-1 0 0,-1 0 0 0 0,1 0 1 0 0,0-1-1 0 0,0 1 0 0 0,0 0 1 0 0,0-1-1 0 0,1 1 0 0 0,-1 0 1 0 0,1-1-1 0 0,-1 0 0 0 0,1 1 1 0 0,0-1-1 0 0,0 0 0 0 0,0 0 1 0 0,0 0-1 0 0,0 0 0 0 0,0 0 1 0 0,1 0-1 0 0,-1-1 0 0 0,1 1 1 0 0,-1-1-1 0 0,1 0 0 0 0,0 0 1 0 0,-1 0-1 0 0,1 0 1 0 0,0 0-14 0 0,6 2 25 0 0,-1 0 1 0 0,0-1-1 0 0,1 0 1 0 0,-1-1-1 0 0,1 0 1 0 0,-1 0-1 0 0,1-1 1 0 0,6 0-26 0 0,-6-2 8 0 0,-1 1 0 0 0,1-1 0 0 0,-1-1 0 0 0,1 0 1 0 0,-1 0-1 0 0,0 0 0 0 0,0-1 0 0 0,0 0 0 0 0,-1-1 0 0 0,1 0 0 0 0,5-5-8 0 0,-9 8 36 0 0,-1-1 0 0 0,0 1 0 0 0,-1-1 1 0 0,1 0-1 0 0,0 0 0 0 0,-1 0 0 0 0,1 0 0 0 0,-1 0 0 0 0,0 0 0 0 0,0-1 0 0 0,0 1 0 0 0,-1-1 0 0 0,1 1 0 0 0,-1-1 0 0 0,0 0 0 0 0,0 1 0 0 0,0-1 0 0 0,0 0 0 0 0,-1 0 0 0 0,1 0 0 0 0,-1 0 0 0 0,0 0 1 0 0,0 1-1 0 0,-1-1 0 0 0,1 0 0 0 0,-1 0 0 0 0,-1-3-36 0 0,0 3 49 0 0,1 1 1 0 0,-1-1-1 0 0,0 1 1 0 0,-1 0-1 0 0,1 0 1 0 0,-1 0-1 0 0,1 0 1 0 0,-1 0-1 0 0,0 0 1 0 0,0 1-1 0 0,0-1 1 0 0,-1 1-1 0 0,1 0 1 0 0,0 0-1 0 0,-1 0 1 0 0,1 1-1 0 0,-1-1 1 0 0,0 1-1 0 0,0 0 1 0 0,1 0-1 0 0,-1 0 1 0 0,0 0-1 0 0,0 1 1 0 0,0-1-1 0 0,-4 1-49 0 0,-6-1 69 0 0,-1 1 0 0 0,0 1 0 0 0,1 0 0 0 0,-1 1 0 0 0,1 0 0 0 0,-6 3-69 0 0,5-2 80 0 0,1 1-1 0 0,0 1 1 0 0,0 1-1 0 0,0 0 1 0 0,1 0-1 0 0,-11 8-79 0 0,-12 16-2236 0 0,13-4-3209 0 0,4 4-4684 0 0,18-28 5500 0 0,1-2 1067 0 0,0 0 1473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57.3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664 23 192 0 0,'-13'-5'1388'0'0,"-1"1"0"0"0,0 0 0 0 0,0 1 1 0 0,0 0-1 0 0,0 2 0 0 0,-1-1 0 0 0,1 2 0 0 0,-1 0-1388 0 0,-8 1 1055 0 0,0 1 0 0 0,1 1 0 0 0,0 1 0 0 0,-20 6-1055 0 0,-4 5 947 0 0,1 2 0 0 0,0 2 0 0 0,2 2-1 0 0,-22 14-946 0 0,62-33 76 0 0,-27 15 646 0 0,2 2 0 0 0,-2 1-722 0 0,23-15 68 0 0,0 1 1 0 0,1-1-1 0 0,0 1 1 0 0,0 0-1 0 0,0 0 0 0 0,1 1 1 0 0,0-1-1 0 0,0 1 1 0 0,1 0-1 0 0,-1 1 1 0 0,1 1-69 0 0,3-7 6 0 0,0 1 0 0 0,1 0 0 0 0,-1 0 1 0 0,1 0-1 0 0,-1 0 0 0 0,1 0 0 0 0,0-1 0 0 0,0 1 1 0 0,1 0-1 0 0,-1 0 0 0 0,0 0 0 0 0,1 0 1 0 0,0-1-1 0 0,-1 1 0 0 0,1 0 0 0 0,1 0 0 0 0,-1-1 1 0 0,0 1-1 0 0,0-1 0 0 0,1 1 0 0 0,0-1 1 0 0,-1 0-1 0 0,1 1 0 0 0,0-1 0 0 0,0 0 0 0 0,0 0 1 0 0,0 0-1 0 0,1 0 0 0 0,-1-1 0 0 0,0 1 1 0 0,1-1-1 0 0,0 1-6 0 0,10 6 6 0 0,1-1 1 0 0,0 0 0 0 0,0-1-1 0 0,0 0 1 0 0,7 0-7 0 0,49 14 31 0 0,16-1-31 0 0,-16-3-13 0 0,28 11 13 0 0,-77-20-11 0 0,0 1 0 0 0,-1 1-1 0 0,0 0 1 0 0,0 2 0 0 0,-1 1-1 0 0,11 8 12 0 0,-26-17-1 0 0,1 0 0 0 0,-1 1 0 0 0,0-1 0 0 0,-1 1 0 0 0,1 0 0 0 0,-1 0 0 0 0,1 0 0 0 0,-1 0 0 0 0,-1 1 0 0 0,1-1 0 0 0,0 1 0 0 0,-1 0 0 0 0,0 0 0 0 0,0 1 1 0 0,-1-3 2 0 0,-1 0 0 0 0,0-1-1 0 0,0 1 1 0 0,0 0 0 0 0,0 0-1 0 0,0-1 1 0 0,-1 1 0 0 0,1 0 0 0 0,-1 0-1 0 0,0-1 1 0 0,0 1 0 0 0,0-1-1 0 0,0 1 1 0 0,0-1 0 0 0,0 1-1 0 0,-1-1 1 0 0,1 1 0 0 0,-1-1-1 0 0,0 0 1 0 0,1 0 0 0 0,-1 0-1 0 0,0 0 1 0 0,0 0 0 0 0,0 0-1 0 0,-1-1 1 0 0,1 1 0 0 0,-2 0-2 0 0,-15 11 11 0 0,-1-2 1 0 0,0 0-1 0 0,-1-1 1 0 0,0 0-1 0 0,-1-2 1 0 0,0-1-1 0 0,-1 0-11 0 0,-33 6 4 0 0,1-1-1 0 0,-18-1-3 0 0,69-11-10 0 0,-30 5 19 0 0,-1-3 0 0 0,0 0-9 0 0,26-2-47 0 0,1 0 0 0 0,0 0 0 0 0,0-1-1 0 0,-1 0 1 0 0,1-1 0 0 0,0 0 0 0 0,0 0 0 0 0,0-1 0 0 0,1 0 0 0 0,-1 0 0 0 0,-2-2 47 0 0,9 5-96 0 0,0-1-1 0 0,0 0 1 0 0,0 1 0 0 0,0-1-1 0 0,0 0 1 0 0,1 0-1 0 0,-1 1 1 0 0,0-1 0 0 0,0 0-1 0 0,0 0 1 0 0,1 0 0 0 0,-1 0-1 0 0,1 0 1 0 0,-1 0 0 0 0,0 0-1 0 0,1 0 1 0 0,0-1 0 0 0,-1 1-1 0 0,1 0 1 0 0,0 0 0 0 0,-1 0-1 0 0,1-1 1 0 0,0 1 0 0 0,0 0 95 0 0,0-1-291 0 0,1-1-1 0 0,-1 1 0 0 0,1 0 0 0 0,0 0 0 0 0,-1-1 0 0 0,1 1 0 0 0,0 0 0 0 0,0 0 0 0 0,0 0 0 0 0,1 0 0 0 0,-1 0 0 0 0,1-1 293 0 0,6-6-1661 0 0,1 0-1 0 0,-1 0 0 0 0,2 1 0 0 0,6-5 1662 0 0,-12 9-484 0 0,84-61-5339 0 0,-35 28 3789 0 0</inkml:trace>
  <inkml:trace contextRef="#ctx0" brushRef="#br0" timeOffset="329.119">918 218 1092 0 0,'1'1'283'0'0,"0"-1"0"0"0,-1 1 0 0 0,1 0 0 0 0,0 0 0 0 0,0-1 0 0 0,-1 1 0 0 0,1 0 1 0 0,-1 0-1 0 0,1 0 0 0 0,-1 0 0 0 0,1 0 0 0 0,-1 0 0 0 0,1 0 0 0 0,-1 0 0 0 0,0 0 0 0 0,0 0 0 0 0,1 0 0 0 0,-1 0 0 0 0,0 0 0 0 0,0 0 0 0 0,0 0 0 0 0,0 0 0 0 0,0 0 0 0 0,-1 0 0 0 0,1 0 1 0 0,0 0-1 0 0,0 0 0 0 0,-1 0 0 0 0,1 0 0 0 0,0 0 0 0 0,-1 0 0 0 0,1 0 0 0 0,-1 0 0 0 0,1 0 0 0 0,-1 0 0 0 0,0 0 0 0 0,1 0 0 0 0,-1-1 0 0 0,0 1-283 0 0,-6 7 1512 0 0,0 0 0 0 0,0-1-1 0 0,0 0 1 0 0,-5 2-1512 0 0,-4 5 461 0 0,4-1 42 0 0,-1-1 0 0 0,2 2 1 0 0,0 0-1 0 0,0 0 0 0 0,-6 13-503 0 0,15-23 70 0 0,0 0 0 0 0,0-1 0 0 0,1 1-1 0 0,0 0 1 0 0,-1 0 0 0 0,2 0 0 0 0,-1 0 0 0 0,0 0 0 0 0,1 0 0 0 0,-1 0-1 0 0,1 1 1 0 0,1 1-70 0 0,-1-3 25 0 0,1 0-1 0 0,-1-1 1 0 0,1 1-1 0 0,0 0 0 0 0,0-1 1 0 0,0 1-1 0 0,1-1 1 0 0,-1 1-1 0 0,1-1 0 0 0,-1 0 1 0 0,1 0-1 0 0,0 1 1 0 0,0-1-1 0 0,0 0 0 0 0,0-1 1 0 0,0 1-1 0 0,0 0 1 0 0,0-1-1 0 0,1 1 0 0 0,-1-1-24 0 0,8 5 20 0 0,0-2 0 0 0,0 0-1 0 0,0 0 1 0 0,1 0 0 0 0,-1-2-1 0 0,1 1 1 0 0,0-1 0 0 0,0-1-1 0 0,0 0 1 0 0,0 0-1 0 0,0-1 1 0 0,0-1 0 0 0,4 0-20 0 0,24-4-83 0 0,0-1 0 0 0,-1-2 1 0 0,2-2 82 0 0,-10 2-189 0 0,1-1 1 0 0,27-13 188 0 0,-50 18-18 0 0,0 1 0 0 0,-1-1 1 0 0,1 0-1 0 0,-1-1 0 0 0,0 0 0 0 0,0 0 1 0 0,-1 0-1 0 0,1-1 0 0 0,-1 0 1 0 0,0 0-1 0 0,-1-1 0 0 0,1 0 0 0 0,0-1 18 0 0,-5 7 10 0 0,-1 0-1 0 0,1 0 0 0 0,0 0 0 0 0,-1 0 1 0 0,1 0-1 0 0,0 0 0 0 0,-1 0 0 0 0,1 0 1 0 0,-1 0-1 0 0,0 0 0 0 0,1-1 0 0 0,-1 1 0 0 0,0 0 1 0 0,0 0-1 0 0,0 0 0 0 0,0 0 0 0 0,0 0 1 0 0,0-1-1 0 0,0 1 0 0 0,0 0 0 0 0,0 0 1 0 0,0 0-1 0 0,-1 0 0 0 0,1-1 0 0 0,0 1 1 0 0,-1 0-1 0 0,1 0 0 0 0,-1 0 0 0 0,1 0 1 0 0,-1 0-1 0 0,0 0 0 0 0,1 0 0 0 0,-1 0 1 0 0,0 1-1 0 0,0-1 0 0 0,0 0 0 0 0,1 0 1 0 0,-1 0-1 0 0,0 1 0 0 0,0-1 0 0 0,0 1 0 0 0,0-1 1 0 0,0 0-1 0 0,0 1 0 0 0,-1 0 0 0 0,1-1 1 0 0,-1 1-10 0 0,-3-1 53 0 0,0-1 0 0 0,0 2 0 0 0,0-1 0 0 0,0 1 0 0 0,0 0 0 0 0,-1 0 0 0 0,1 0 0 0 0,0 1 0 0 0,0-1 0 0 0,-2 2-53 0 0,-15 4 57 0 0,-1 2 0 0 0,1 1 0 0 0,0 0 0 0 0,1 2 0 0 0,0 0-1 0 0,1 1 1 0 0,0 2 0 0 0,1 0 0 0 0,-14 13-57 0 0,10-7-9 0 0,1 1 0 0 0,1 2 0 0 0,1 0 0 0 0,1 1 0 0 0,1 0 0 0 0,2 2 0 0 0,-6 12 9 0 0,12-19-158 0 0,1 1 0 0 0,0 0 0 0 0,2 0 1 0 0,1 1-1 0 0,-4 20 158 0 0,8-28-925 0 0,0 1 0 0 0,1-1 0 0 0,1 0 0 0 0,0 1 0 0 0,0-1 0 0 0,2 6 925 0 0,-2-17-428 0 0,0 0 0 0 0,0 0 0 0 0,1 0 0 0 0,-1 0 0 0 0,0 0 0 0 0,1 0 0 0 0,-1 0 0 0 0,1 0 0 0 0,0 0 0 0 0,0 0 0 0 0,0 0 0 0 0,0 0 0 0 0,0 0 0 0 0,0-1 0 0 0,0 1 0 0 0,0 0 0 0 0,1-1 0 0 0,-1 1 0 0 0,1-1 0 0 0,-1 1 0 0 0,1-1 0 0 0,0 0 0 0 0,-1 1 0 0 0,1-1 0 0 0,0 0 0 0 0,0 0 0 0 0,0 0 0 0 0,0-1 0 0 0,0 1 0 0 0,0 0 0 0 0,0-1 0 0 0,0 1 428 0 0,18-4-2376 0 0</inkml:trace>
  <inkml:trace contextRef="#ctx0" brushRef="#br0" timeOffset="813.522">1538 738 1716 0 0,'-4'-11'8263'0'0,"-6"0"-3842"0"0,8 9-4077 0 0,1 0 1 0 0,-1 0-1 0 0,0 0 1 0 0,1 0-1 0 0,-1 0 0 0 0,1 0 1 0 0,0-1-1 0 0,0 1 1 0 0,0 0-1 0 0,-1-2-344 0 0,2 1 38 0 0,0-1 0 0 0,1 0-1 0 0,-1 1 1 0 0,1-1 0 0 0,-1 1-1 0 0,1-1 1 0 0,0 1 0 0 0,0 0-1 0 0,1-1 1 0 0,-1 1 0 0 0,1 0 0 0 0,-1 0-1 0 0,1 0 1 0 0,0 0 0 0 0,0 0-1 0 0,1 0 1 0 0,-1 0 0 0 0,1 1-1 0 0,-1-1 1 0 0,1 1 0 0 0,0 0-38 0 0,9-9-10 0 0,1 0 1 0 0,1 1 0 0 0,12-7 9 0 0,17-8-22 0 0,0 1 0 0 0,2 3 0 0 0,4 0 22 0 0,-29 13 2 0 0,1 1-1 0 0,0 1 1 0 0,0 1-1 0 0,0 1 0 0 0,1 0 1 0 0,-1 2-1 0 0,1 0 1 0 0,5 2-2 0 0,-23 0 2 0 0,-1 0 0 0 0,1 0 1 0 0,-1 0-1 0 0,1 1 0 0 0,-1-1 0 0 0,0 1 1 0 0,0 0-1 0 0,1 0 0 0 0,-1 0 0 0 0,0 1 1 0 0,0-1-1 0 0,0 1 0 0 0,0-1 1 0 0,0 1-1 0 0,0 1-2 0 0,-2-2 8 0 0,1 1 1 0 0,-1 0 0 0 0,-1-1-1 0 0,1 1 1 0 0,0 0 0 0 0,0-1-1 0 0,-1 1 1 0 0,1 0 0 0 0,-1 0-1 0 0,1 0 1 0 0,-1 0 0 0 0,0 0-1 0 0,1 0 1 0 0,-1-1 0 0 0,0 1-1 0 0,-1 0 1 0 0,1 0 0 0 0,0 0-1 0 0,0 0 1 0 0,-1 0 0 0 0,1 0-1 0 0,-1-1 1 0 0,0 1 0 0 0,1 0-1 0 0,-1 0 1 0 0,0-1 0 0 0,-1 2-9 0 0,-12 23 414 0 0,-1-1-1 0 0,-1-1 1 0 0,-1-1 0 0 0,-2 0 0 0 0,0-1 0 0 0,-20 17-414 0 0,22-21 416 0 0,222-182 1136 0 0,-179 144-1612 0 0,-3 1 20 0 0,1 1-1 0 0,1 1 1 0 0,1 2 0 0 0,0 0-1 0 0,1 1 1 0 0,5 0 40 0 0,-31 14 0 0 0,-1 0 0 0 0,0 0 1 0 0,0-1-1 0 0,1 1 0 0 0,-1 0 1 0 0,0 0-1 0 0,0 0 0 0 0,1 0 0 0 0,-1 0 1 0 0,0 0-1 0 0,1 0 0 0 0,-1 0 1 0 0,0 0-1 0 0,1 0 0 0 0,-1 0 1 0 0,0 0-1 0 0,0 0 0 0 0,1 0 0 0 0,-1 0 1 0 0,0 0-1 0 0,1 0 0 0 0,-1 0 1 0 0,0 0-1 0 0,0 0 0 0 0,1 1 1 0 0,-1-1-1 0 0,0 0 0 0 0,0 0 0 0 0,1 0 1 0 0,-1 0-1 0 0,0 1 0 0 0,0-1 1 0 0,1 0-1 0 0,-1 0 0 0 0,0 0 1 0 0,0 1-1 0 0,0-1 0 0 0,0 0 0 0 0,1 0 1 0 0,-1 1-1 0 0,0-1 0 0 0,0 1 0 0 0,-2 16 17 0 0,-13 18 15 0 0,15-35-31 0 0,-12 23-242 0 0,-1 1 374 0 0,2 0-1 0 0,0 1 1 0 0,2 0-1 0 0,-1 6-132 0 0,8-23-265 0 0,0-1-1 0 0,1 0 1 0 0,0 1 0 0 0,0-1-1 0 0,1 1 1 0 0,0-1-1 0 0,0 1 1 0 0,1-1 0 0 0,0 1-1 0 0,0-1 1 0 0,0 0-1 0 0,1 0 1 0 0,0 1 0 0 0,1-1-1 0 0,0 0 1 0 0,0-1-1 0 0,2 5 266 0 0,-4-9-494 0 0,1 0 0 0 0,-1 0 0 0 0,1-1-1 0 0,-1 1 1 0 0,1 0 0 0 0,0 0-1 0 0,-1-1 1 0 0,1 1 0 0 0,0-1 0 0 0,0 0-1 0 0,0 1 1 0 0,0-1 0 0 0,0 0 0 0 0,1 0-1 0 0,-1 0 1 0 0,0-1 0 0 0,0 1-1 0 0,1 0 1 0 0,-1-1 0 0 0,0 0 0 0 0,1 1-1 0 0,-1-1 1 0 0,0 0 0 0 0,1 0 0 0 0,-1 0-1 0 0,0-1 1 0 0,1 1 0 0 0,-1 0-1 0 0,0-1 1 0 0,1 0 0 0 0,-1 1 0 0 0,0-1 494 0 0,18-5-2194 0 0</inkml:trace>
  <inkml:trace contextRef="#ctx0" brushRef="#br0" timeOffset="1483.255">2493 604 1908 0 0,'-5'-11'10024'0'0,"-5"0"-4480"0"0,-3-5-2226 0 0,14 16-3278 0 0,-1-1-1 0 0,0 0 1 0 0,0 1 0 0 0,0-1 0 0 0,0 1 0 0 0,1-1-1 0 0,-1 0 1 0 0,0 1 0 0 0,1-1 0 0 0,-1 1 0 0 0,0-1-1 0 0,1 1 1 0 0,-1-1 0 0 0,1 1 0 0 0,-1-1 0 0 0,1 1-1 0 0,-1 0 1 0 0,1-1 0 0 0,-1 1 0 0 0,1 0 0 0 0,-1-1-1 0 0,1 1 1 0 0,0 0 0 0 0,-1 0 0 0 0,1-1 0 0 0,-1 1 0 0 0,1 0-1 0 0,0 0 1 0 0,-1 0 0 0 0,1 0 0 0 0,0 0 0 0 0,-1 0-1 0 0,1 0-39 0 0,45-11-9 0 0,0 3 0 0 0,0 1 1 0 0,0 2-1 0 0,1 3 0 0 0,41 3 9 0 0,-43 5-131 0 0,-44-6 132 0 0,0 0 0 0 0,-1 0 0 0 0,1 0 0 0 0,0 1 0 0 0,-1-1 1 0 0,1 0-1 0 0,0 0 0 0 0,-1 0 0 0 0,1 1 0 0 0,0-1 1 0 0,-1 0-1 0 0,1 0 0 0 0,-1 1 0 0 0,1-1 0 0 0,-1 1 1 0 0,1-1-1 0 0,-1 0 0 0 0,1 1 0 0 0,-1-1 0 0 0,1 1 1 0 0,-1-1-1 0 0,1 1 0 0 0,-1 0 0 0 0,0-1 0 0 0,1 1 1 0 0,-1-1-1 0 0,0 1 0 0 0,0 0 0 0 0,1-1 0 0 0,-1 1 1 0 0,0-1-1 0 0,0 1 0 0 0,0 0 0 0 0,0-1 0 0 0,0 1 0 0 0,0 0 1 0 0,0-1-1 0 0,0 1 0 0 0,0 0 0 0 0,0-1 0 0 0,0 1 1 0 0,0 0-1 0 0,0-1 0 0 0,-1 1 0 0 0,1 0 0 0 0,0-1 1 0 0,0 1-1 0 0,-1-1 0 0 0,1 1 0 0 0,0 0 0 0 0,-1-1 1 0 0,1 1-1 0 0,-1-1 0 0 0,1 1 0 0 0,-1-1 0 0 0,1 1 1 0 0,-1-1-1 0 0,1 0 0 0 0,-1 1 0 0 0,1-1 0 0 0,-1 0 0 0 0,0 1 1 0 0,1-1-2 0 0,-13 11 181 0 0,0-1-1 0 0,-1 0 1 0 0,0 0 0 0 0,0-2 0 0 0,-1 0 0 0 0,-5 1-181 0 0,68-33 451 0 0,-1-3 0 0 0,13-11-451 0 0,-16 9-132 0 0,1 3 0 0 0,39-18 132 0 0,-68 36-24 0 0,-14 6 16 0 0,1 1-1 0 0,0-1 1 0 0,-1 1-1 0 0,1 0 1 0 0,0 0-1 0 0,0 0 1 0 0,0 0-1 0 0,-1 0 1 0 0,1 0-1 0 0,1 1 9 0 0,-4 2 0 0 0,0 0-1 0 0,0 1 1 0 0,0-1-1 0 0,0 0 1 0 0,-1 0-1 0 0,1 0 1 0 0,-1 1-1 0 0,1-1 0 0 0,-1 0 1 0 0,0 0-1 0 0,0 0 1 0 0,0 0-1 0 0,0 0 1 0 0,-1 3 0 0 0,-1 0 0 0 0,1 0 0 0 0,0 0 0 0 0,1 0 0 0 0,-1 0 0 0 0,1 0 0 0 0,0 1 0 0 0,0-1 0 0 0,1 1 0 0 0,0-1 0 0 0,0 0 0 0 0,0 1 0 0 0,0-1 0 0 0,1 0 0 0 0,0 1 0 0 0,1 4 0 0 0,0-7 2 0 0,-1 0 0 0 0,0 0 0 0 0,1 0 0 0 0,0-1 0 0 0,-1 1 0 0 0,1 0 0 0 0,0-1 0 0 0,0 0 0 0 0,1 1 0 0 0,-1-1 0 0 0,1 0 0 0 0,-1 0 0 0 0,1 0 0 0 0,-1 0 0 0 0,1-1 0 0 0,0 1 0 0 0,0-1 0 0 0,0 0 0 0 0,0 0 0 0 0,0 0 0 0 0,0 0 0 0 0,0 0 0 0 0,0 0 0 0 0,0-1 0 0 0,1 0 0 0 0,-1 0 0 0 0,0 0 0 0 0,0 0 0 0 0,1 0-2 0 0,6-1 5 0 0,1 0 1 0 0,-1 0-1 0 0,0-1 0 0 0,1-1 1 0 0,-1 1-1 0 0,0-2 0 0 0,-1 0 1 0 0,1 0-1 0 0,7-4-5 0 0,0-2-19 0 0,0 0-1 0 0,-1-1 1 0 0,0-1-1 0 0,9-9 20 0 0,-18 10-12 0 0,-14 8 3 0 0,-18 8 2 0 0,17-1 10 0 0,-1 0 0 0 0,1 1 0 0 0,0 0 0 0 0,0 1 0 0 0,1-1 0 0 0,0 1 0 0 0,0 1 0 0 0,0-1 0 0 0,1 1 0 0 0,-2 2-3 0 0,5-6 2 0 0,1 0-1 0 0,-1 1 0 0 0,1-1 0 0 0,0 1 1 0 0,0 0-1 0 0,0 0 0 0 0,0-1 1 0 0,0 1-1 0 0,1 1 0 0 0,0-1 1 0 0,0 0-1 0 0,0 0 0 0 0,0 0 0 0 0,1 1 1 0 0,0-1-1 0 0,0 0 0 0 0,0 0 1 0 0,0 1-1 0 0,0-1 0 0 0,1 0 1 0 0,0 0-1 0 0,0 1 0 0 0,1 1-1 0 0,-1-3-1 0 0,1 0-1 0 0,0-1 1 0 0,0 1-1 0 0,0 0 1 0 0,0-1-1 0 0,1 1 1 0 0,-1-1 0 0 0,1 0-1 0 0,-1 0 1 0 0,1 0-1 0 0,0 0 1 0 0,0 0-1 0 0,0 0 1 0 0,0-1-1 0 0,0 0 1 0 0,0 1 0 0 0,0-1-1 0 0,0 0 1 0 0,1-1-1 0 0,-1 1 1 0 0,0 0-1 0 0,1-1 1 0 0,-1 0-1 0 0,0 0 1 0 0,1 0-1 0 0,-1 0 1 0 0,2-1 1 0 0,11 0-98 0 0,0 0 0 0 0,0-2-1 0 0,0 0 1 0 0,-1-1 0 0 0,5-2 98 0 0,5-2-667 0 0,0-2 0 0 0,0-1-1 0 0,7-5 668 0 0,-2 0-2667 0 0,-1-3-1 0 0,11-9 2668 0 0,1-4-4339 0 0,-2-2-1 0 0,-1-2 0 0 0,17-22 4340 0 0,-15 12-2060 0 0</inkml:trace>
  <inkml:trace contextRef="#ctx0" brushRef="#br0" timeOffset="1763.15">4031 71 1264 0 0,'7'-12'3611'0'0,"-9"10"3483"0"0,-7 9-422 0 0,1 3-7180 0 0,-41 67 3215 0 0,-4 14-2707 0 0,23-31-2329 0 0,-22 58 2329 0 0,31-70-4428 0 0,18-41 3186 0 0,-1-1-1 0 0,0 1 0 0 0,0-1 1 0 0,-1 0-1 0 0,0 0 0 0 0,0 0 0 0 0,0-1 1 0 0,-1 1-1 0 0,0-1 1243 0 0,-10 6-2307 0 0</inkml:trace>
  <inkml:trace contextRef="#ctx0" brushRef="#br0" timeOffset="2024.998">3733 480 1216 0 0,'-1'-9'12902'0'0,"2"-13"-6618"0"0,0 21-6164 0 0,0-1 0 0 0,0 1 0 0 0,0 0 0 0 0,0 0 1 0 0,1-1-1 0 0,-1 1 0 0 0,0 0 0 0 0,1 0 0 0 0,-1 0 0 0 0,1 0 0 0 0,-1 0 1 0 0,1 1-1 0 0,-1-1 0 0 0,1 0 0 0 0,0 1 0 0 0,-1-1 0 0 0,1 1 0 0 0,0-1 0 0 0,1 1-120 0 0,36-5-77 0 0,-31 5 197 0 0,21-2-694 0 0,0 2-1 0 0,-1 1 1 0 0,1 2-1 0 0,0 1 1 0 0,19 5 574 0 0,47 16-5809 0 0,-6 8-3968 0 0,-63-20 7348 0 0,-2 1 701 0 0</inkml:trace>
  <inkml:trace contextRef="#ctx0" brushRef="#br0" timeOffset="2025.998">4278 591 1576 0 0,'-1'0'726'0'0,"0"-1"1"0"0,0 0-1 0 0,-1 0 0 0 0,1 1 1 0 0,0-1-1 0 0,0 0 0 0 0,1 0 1 0 0,-1 0-1 0 0,0 0 0 0 0,0 0 1 0 0,0 0-1 0 0,1 0 0 0 0,-1 0 0 0 0,0 0 1 0 0,1-1-727 0 0,-6-22 5392 0 0,5 19-4938 0 0,1 0-1 0 0,0 0 1 0 0,0 0-1 0 0,0 1 1 0 0,1-1 0 0 0,0 0-1 0 0,0 0 1 0 0,1-3-454 0 0,2 1 88 0 0,0 0 0 0 0,0 0 1 0 0,0 0-1 0 0,1 0 0 0 0,0 1 0 0 0,1 0 0 0 0,-1 0 1 0 0,1 0-1 0 0,0 1 0 0 0,0 0 0 0 0,1 0 0 0 0,0 1 1 0 0,0-1-1 0 0,0 1 0 0 0,0 1 0 0 0,0 0 1 0 0,1 0-1 0 0,1 0-88 0 0,23-8-240 0 0,0 2-1 0 0,1 1 1 0 0,24-1 240 0 0,-49 7-88 0 0,87-10-4848 0 0,9-2-8971 0 0,-88 10 11619 0 0</inkml:trace>
  <inkml:trace contextRef="#ctx0" brushRef="#br0" timeOffset="2274.768">4804 321 552 0 0,'1'2'1040'0'0,"-1"1"-1"0"0,0 0 1 0 0,1 0-1 0 0,-1-1 1 0 0,-1 1-1 0 0,1 0 1 0 0,0-1 0 0 0,-1 1-1 0 0,1 0 1 0 0,-2 1-1040 0 0,-19 50 5600 0 0,14-38-4133 0 0,1-4-955 0 0,-11 29 1107 0 0,14-20-3385 0 0,6-4-3651 0 0,3-15 221 0 0,6-6 1860 0 0,-8 2 1970 0 0,13-4-951 0 0</inkml:trace>
  <inkml:trace contextRef="#ctx0" brushRef="#br0" timeOffset="2443.976">5287 377 124 0 0,'-5'3'1926'0'0,"-1"0"0"0"0,1-1 0 0 0,-1 0 0 0 0,1 0-1 0 0,-1 0 1 0 0,-5 0-1926 0 0,-37 4 6453 0 0,-7 2-3119 0 0,44-5-3117 0 0,-1 1 0 0 0,0 0 0 0 0,1 1 1 0 0,0 0-1 0 0,0 1 0 0 0,1 0 0 0 0,-1 1 0 0 0,1 0 0 0 0,1 1 0 0 0,-9 7-217 0 0,14-11 21 0 0,1-1 0 0 0,0 1 0 0 0,0-1 0 0 0,0 1 0 0 0,0 0 0 0 0,1 0 0 0 0,0 0 0 0 0,-1 0 0 0 0,1 1 0 0 0,1-1 0 0 0,-1 1 0 0 0,1-1 0 0 0,0 1 0 0 0,0 0 0 0 0,0-1 0 0 0,0 1 0 0 0,1 0 0 0 0,0 0 0 0 0,0-1 0 0 0,0 1 0 0 0,1 0-1 0 0,-1 0 1 0 0,1-1 0 0 0,0 1 0 0 0,1-1 0 0 0,-1 1 0 0 0,1-1 0 0 0,2 5-21 0 0,2 1-184 0 0,0 1 0 0 0,1-1 0 0 0,0-1-1 0 0,1 1 1 0 0,0-2 0 0 0,1 1 0 0 0,0-1 0 0 0,0 0-1 0 0,0-1 1 0 0,1 0 0 0 0,0 0 0 0 0,1-1 0 0 0,-1 0-1 0 0,7 1 185 0 0,15 7-1979 0 0,0-2-1 0 0,1-2 0 0 0,0-1 1 0 0,19 3 1979 0 0,-24-8-2456 0 0,0 0 0 0 0,0-2 0 0 0,1-1 0 0 0,14-2 2456 0 0,8-2-2531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55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1 288 592 0 0,'4'-1'6963'0'0,"1"-2"-3642"0"0,13-5-1092 0 0,15 4-1414 0 0,0 2 1 0 0,0 2 0 0 0,15 2-816 0 0,37-1 2120 0 0,-2-2-429 0 0,-1 0-937 0 0,-1-3-1 0 0,58-11-753 0 0,-138 15-47 0 0,0 0 0 0 0,0 0 0 0 0,0 0 0 0 0,-1 0 0 0 0,1 0 0 0 0,0 0 0 0 0,0 0 0 0 0,0-1 0 0 0,-1 1 0 0 0,1 0 0 0 0,0 0 0 0 0,0-1 1 0 0,-1 1-1 0 0,1 0 0 0 0,0-1 0 0 0,-1 1 0 0 0,1-1 0 0 0,0 1 0 0 0,-1-1 0 0 0,1 1 0 0 0,-1-1 0 0 0,1 1 0 0 0,0-2 47 0 0,-15-5-5605 0 0,-31 0-6675 0 0,36 7 10639 0 0</inkml:trace>
  <inkml:trace contextRef="#ctx0" brushRef="#br0" timeOffset="248.499">134 448 552 0 0,'-8'13'2609'0'0,"-1"3"1779"0"0,7-8 4358 0 0,10-4-3940 0 0,13-2-4821 0 0,-19-1 354 0 0,89 5 155 0 0,41-4-494 0 0,-24 0-2355 0 0,-81-3-570 0 0,1-1-1 0 0,-1-1 1 0 0,0-1 0 0 0,1-2 0 0 0,-2 0 0 0 0,24-10 2925 0 0,-12 2-1829 0 0</inkml:trace>
  <inkml:trace contextRef="#ctx0" brushRef="#br0" timeOffset="498.16">1052 64 568 0 0,'-26'1'4476'0'0,"23"-1"-3638"0"0,0 0 0 0 0,0 0 0 0 0,0-1 0 0 0,0 1 1 0 0,0-1-1 0 0,0 1 0 0 0,0-1 0 0 0,0 0 0 0 0,0 0 0 0 0,1-1 0 0 0,-1 1 1 0 0,0 0-1 0 0,1-1 0 0 0,-1 0 0 0 0,1 1 0 0 0,0-1 0 0 0,-1 0 0 0 0,1 0 1 0 0,-1-2-839 0 0,4 3 77 0 0,1 1 1 0 0,-1-1 0 0 0,1 0 0 0 0,-1 1 0 0 0,1 0-1 0 0,-1-1 1 0 0,1 1 0 0 0,-1 0 0 0 0,1-1 0 0 0,0 1 0 0 0,-1 0-1 0 0,1 0 1 0 0,-1 0 0 0 0,2 1-78 0 0,504 27 808 0 0,-178-4-5061 0 0,-321-24 3905 0 0,12 2-1606 0 0,0-1 0 0 0,0-1 0 0 0,0-1-1 0 0,0 0 1 0 0,0-2 0 0 0,-1 0 0 0 0,15-5 1954 0 0,-13-3-2686 0 0,-10-3 898 0 0</inkml:trace>
  <inkml:trace contextRef="#ctx0" brushRef="#br0" timeOffset="747.627">1511 1 2096 0 0,'-25'20'3622'0'0,"-57"50"4812"0"0,58-47-6339 0 0,0 1 1 0 0,-1 5-2096 0 0,13-16 44 0 0,2 1 1 0 0,0 0-1 0 0,0 1 0 0 0,2 0 0 0 0,0 0 1 0 0,0 1-1 0 0,2 0 0 0 0,0 1 0 0 0,0-1 0 0 0,2 1 1 0 0,-1 5-45 0 0,1 2-695 0 0,-6 31-4154 0 0,8-49 3489 0 0,1 0-1 0 0,-2 0 0 0 0,1 0 0 0 0,0-1 1 0 0,-1 1-1 0 0,0-1 0 0 0,-3 4 1361 0 0,-5 2-2553 0 0</inkml:trace>
  <inkml:trace contextRef="#ctx0" brushRef="#br0" timeOffset="1010.929">774 626 1160 0 0,'-9'12'841'0'0,"0"2"10341"0"0,15-10-5306 0 0,5-3-5032 0 0,105 0 164 0 0,168-4-3784 0 0,-142-8-2665 0 0,-83 2-3582 0 0,21-7 9023 0 0,-30 4-2439 0 0</inkml:trace>
  <inkml:trace contextRef="#ctx0" brushRef="#br0" timeOffset="1289.961">1767 477 1828 0 0,'3'6'15473'0'0,"11"-1"-10275"0"0,26 1-7452 0 0,-24-4 3753 0 0,-6 0-1417 0 0,40 5 40 0 0,0 3 0 0 0,-1 1 0 0 0,0 3 1 0 0,44 19-123 0 0,-91-32-2 0 0,1 0 1 0 0,-1 0 0 0 0,0 0-1 0 0,0 1 1 0 0,0-1 0 0 0,0 0-1 0 0,0 1 1 0 0,0 0-1 0 0,0-1 1 0 0,0 1 0 0 0,0 0-1 0 0,-1 0 1 0 0,1 0 0 0 0,-1 0-1 0 0,1 1 2 0 0,-2-2 4 0 0,0 0-1 0 0,0 0 0 0 0,0 1 0 0 0,0-1 0 0 0,0 0 1 0 0,0 0-1 0 0,-1 0 0 0 0,1 0 0 0 0,0 1 1 0 0,-1-1-1 0 0,1 0 0 0 0,-1 0 0 0 0,1 0 1 0 0,-1 0-1 0 0,0 0 0 0 0,1 0 0 0 0,-1 0 1 0 0,0 0-1 0 0,0 0 0 0 0,0-1 0 0 0,0 1 1 0 0,1 0-1 0 0,-1 0 0 0 0,0-1 0 0 0,0 1 1 0 0,-1-1-1 0 0,1 1 0 0 0,0-1 0 0 0,0 1 1 0 0,0-1-1 0 0,0 1 0 0 0,-1-1-3 0 0,-23 11 152 0 0,0-1 0 0 0,-1 0-1 0 0,0-3 1 0 0,-4 1-152 0 0,4-2 156 0 0,0 2 0 0 0,1 1 0 0 0,1 0 0 0 0,-13 8-156 0 0,36-17 5 0 0,-1 1 1 0 0,0 0 0 0 0,0 0-1 0 0,1 0 1 0 0,-1 0-1 0 0,0 0 1 0 0,1 0-1 0 0,-1 0 1 0 0,1 1-1 0 0,-1-1 1 0 0,1 0 0 0 0,0 1-1 0 0,0-1 1 0 0,0 1-1 0 0,0 0 1 0 0,0-1-1 0 0,0 1 1 0 0,0 0 0 0 0,0 0-1 0 0,0-1 1 0 0,1 1-1 0 0,-1 0 1 0 0,1 0-1 0 0,-1 0 1 0 0,1 0 0 0 0,0 0-1 0 0,0 0 1 0 0,0 0-1 0 0,0 0-5 0 0,1 1 10 0 0,0-1 1 0 0,0 1-1 0 0,0-1 0 0 0,1 1 1 0 0,-1-1-1 0 0,1 0 0 0 0,-1 0 0 0 0,1 1 1 0 0,0-1-1 0 0,0 0 0 0 0,0 0 1 0 0,0-1-1 0 0,0 1 0 0 0,0 0 0 0 0,1-1 1 0 0,-1 1-1 0 0,0-1 0 0 0,1 0 1 0 0,2 1-11 0 0,13 6 8 0 0,0-2 1 0 0,1 0 0 0 0,0-1 0 0 0,0 0 0 0 0,19 1-9 0 0,30 0-463 0 0,4-2 463 0 0,6 1-510 0 0,-62-4 248 0 0,125 8-2867 0 0,-48-9-5929 0 0,-62-6 2243 0 0,-23 2 4246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7.8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723 110 1476 0 0,'8'-6'1785'0'0,"-1"0"-1"0"0,-1 0 1 0 0,0-1-1 0 0,6-7-1784 0 0,-10 13 273 0 0,-1-1-1 0 0,0 0 1 0 0,1 0-1 0 0,-1 0 1 0 0,0 0 0 0 0,0 0-1 0 0,0 0 1 0 0,0 0-1 0 0,0 0 1 0 0,-1 0-1 0 0,1 0 1 0 0,0 0 0 0 0,-1-1-1 0 0,0 1 1 0 0,0 0-1 0 0,1 0 1 0 0,-1-1-1 0 0,0 1 1 0 0,-1 0 0 0 0,1 0-1 0 0,0-1 1 0 0,-1-1-273 0 0,-1 3 118 0 0,1-1 0 0 0,0 0 1 0 0,-1 1-1 0 0,0-1 1 0 0,1 1-1 0 0,-1 0 0 0 0,0-1 1 0 0,0 1-1 0 0,1 0 1 0 0,-1 0-1 0 0,0 0 0 0 0,0 0 1 0 0,0 0-1 0 0,0 1 1 0 0,-1-1-1 0 0,1 1 0 0 0,0-1 1 0 0,0 1-1 0 0,0 0 1 0 0,0 0-1 0 0,0 0 0 0 0,-1 0 1 0 0,1 0-1 0 0,-2 0-118 0 0,-55 8 791 0 0,-11 9-271 0 0,0 2 1 0 0,1 3-1 0 0,1 3 0 0 0,2 3 1 0 0,0 3-1 0 0,3 3 0 0 0,-15 12-520 0 0,75-44 10 0 0,-61 45 167 0 0,59-43-169 0 0,0 0 0 0 0,1 0 0 0 0,0 1 0 0 0,0-1 1 0 0,0 1-1 0 0,0 0 0 0 0,1 0 0 0 0,0 0 0 0 0,0 0 0 0 0,0 1 0 0 0,-1 4-8 0 0,3-9 0 0 0,1 1 1 0 0,-1 0-1 0 0,1-1 1 0 0,0 1-1 0 0,0 0 1 0 0,0-1 0 0 0,0 1-1 0 0,0 0 1 0 0,0-1-1 0 0,0 1 1 0 0,0 0-1 0 0,1-1 1 0 0,-1 1-1 0 0,1 0 1 0 0,-1-1 0 0 0,1 1-1 0 0,-1-1 1 0 0,1 1-1 0 0,0-1 1 0 0,0 1-1 0 0,0-1 1 0 0,0 1-1 0 0,0-1 0 0 0,2 2 4 0 0,-1-1 0 0 0,1 0 0 0 0,0 0 0 0 0,0 0 0 0 0,0 0 0 0 0,0-1 0 0 0,0 1 0 0 0,0-1 0 0 0,0 1 0 0 0,1-1 0 0 0,0 0-4 0 0,9 2 2 0 0,1 0 0 0 0,-1-1 0 0 0,1-1 0 0 0,0 0 0 0 0,3-1-2 0 0,21-2-386 0 0,34-5 386 0 0,-40 3-665 0 0,-1 1-1 0 0,1 1 0 0 0,4 2 666 0 0,-35 0-49 0 0,0 0 0 0 0,0 0 0 0 0,0 0-1 0 0,0 0 1 0 0,0 0 0 0 0,0 0-1 0 0,0 0 1 0 0,0 0 0 0 0,0 1-1 0 0,0-1 1 0 0,0 0 0 0 0,0 1-1 0 0,0-1 1 0 0,0 1 0 0 0,0-1-1 0 0,-1 1 1 0 0,1-1 0 0 0,0 1 0 0 0,0-1-1 0 0,0 1 1 0 0,-1 0 0 0 0,1-1-1 0 0,0 2 50 0 0,-1-1-32 0 0,0-1 0 0 0,0 1 1 0 0,0 0-1 0 0,0 0 0 0 0,0 0 0 0 0,0-1 0 0 0,0 1 0 0 0,0 0 0 0 0,-1 0 0 0 0,1 0 0 0 0,0-1 0 0 0,-1 1 1 0 0,1 0-1 0 0,0 0 0 0 0,-1-1 0 0 0,1 1 0 0 0,-1 0 0 0 0,1-1 0 0 0,-1 1 0 0 0,1-1 0 0 0,-2 1 32 0 0,-37 32-360 0 0,38-32 365 0 0,-62 41 345 0 0,10-7 576 0 0,2 2 1 0 0,0 3-927 0 0,37-27 123 0 0,0-1 0 0 0,1 2-1 0 0,1 0 1 0 0,0 0-1 0 0,1 1 1 0 0,1 0 0 0 0,0 1-1 0 0,1 0 1 0 0,0 1-123 0 0,7-13 13 0 0,1-1 0 0 0,0 0 1 0 0,-1 0-1 0 0,1 1 0 0 0,0-1 0 0 0,1 1 0 0 0,-1-1 1 0 0,1 1-1 0 0,-1-1 0 0 0,1 1 0 0 0,0-1 1 0 0,1 1-1 0 0,-1-1 0 0 0,0 1 0 0 0,1-1 0 0 0,0 1 1 0 0,0-1-1 0 0,1 3-13 0 0,-1-3 9 0 0,1 0-1 0 0,0-1 1 0 0,0 1 0 0 0,0-1-1 0 0,0 1 1 0 0,0-1 0 0 0,1 0-1 0 0,-1 0 1 0 0,1 0 0 0 0,-1 0 0 0 0,1-1-1 0 0,0 1 1 0 0,-1-1 0 0 0,1 1-1 0 0,0-1 1 0 0,0 0 0 0 0,0 0 0 0 0,0 0-1 0 0,0 0 1 0 0,0-1 0 0 0,1 1-9 0 0,13 1-171 0 0,1-1-1 0 0,-1 0 1 0 0,0-2 0 0 0,1 0 0 0 0,-1 0 0 0 0,0-2 0 0 0,0 0 0 0 0,0-1 0 0 0,15-6 171 0 0,9-4-2195 0 0,-1-2 0 0 0,-1-1 1 0 0,17-12 2194 0 0,-28 13-2425 0 0,-1-1 0 0 0,-2-2 0 0 0,0 0 1 0 0,23-23 2424 0 0,-2-3-2426 0 0</inkml:trace>
  <inkml:trace contextRef="#ctx0" brushRef="#br0" timeOffset="250.39">994 164 272 0 0,'6'5'924'0'0,"0"0"0"0"0,0 0-1 0 0,-1 0 1 0 0,1 1 0 0 0,-1 0 0 0 0,0 0-1 0 0,-1 0 1 0 0,0 0 0 0 0,0 1 0 0 0,0 0 0 0 0,-1 0-1 0 0,1 0 1 0 0,-2 0 0 0 0,1 1 0 0 0,-1-1-1 0 0,0 1 1 0 0,-1 0-924 0 0,4 26 274 0 0,0 0 0 0 0,2 0 1 0 0,2-1-1 0 0,1 0 0 0 0,3 3-274 0 0,-7-22-239 0 0,1 0 0 0 0,0-1 0 0 0,1 0 1 0 0,1 0-1 0 0,7 7 239 0 0,-8-10-789 0 0,1-1 0 0 0,0 0 0 0 0,1 0 0 0 0,0-1 0 0 0,1 0 0 0 0,-1-1 0 0 0,5 2 789 0 0,-11-7-536 0 0,0 0 1 0 0,0 0-1 0 0,0-1 1 0 0,0 1 0 0 0,1-1-1 0 0,-1 0 1 0 0,1 0 0 0 0,-1 0-1 0 0,1 0 1 0 0,-1-1-1 0 0,1 0 1 0 0,-1 0 0 0 0,1 0-1 0 0,-1-1 1 0 0,3 0 535 0 0,19-4-1947 0 0</inkml:trace>
  <inkml:trace contextRef="#ctx0" brushRef="#br0" timeOffset="546.597">1683 173 516 0 0,'-16'15'1968'0'0,"-1"0"0"0"0,-1 0 0 0 0,-1-2 0 0 0,0 0 0 0 0,-1-1 0 0 0,0-1 0 0 0,0-1 0 0 0,-10 2-1968 0 0,-59 33 2423 0 0,-195 131-384 0 0,227-136-1952 0 0,2 2 0 0 0,1 3 0 0 0,-35 39-87 0 0,77-72-533 0 0,1 0 1 0 0,0 1-1 0 0,1 0 0 0 0,0 1 1 0 0,1 0-1 0 0,0 0 1 0 0,0 3 532 0 0,8-16-235 0 0,1 0 1 0 0,-1 0-1 0 0,1 0 1 0 0,0 0-1 0 0,-1 0 0 0 0,1 0 1 0 0,0 0-1 0 0,0 0 1 0 0,-1 0-1 0 0,1 0 0 0 0,0 0 1 0 0,0 0-1 0 0,0 0 1 0 0,0 0-1 0 0,0 0 0 0 0,0 0 1 0 0,1 0-1 0 0,-1 0 1 0 0,0 0-1 0 0,0-1 1 0 0,1 2 234 0 0,0-1-227 0 0,-1-1 1 0 0,1 1 0 0 0,-1-1-1 0 0,1 0 1 0 0,0 1 0 0 0,-1-1-1 0 0,1 0 1 0 0,0 1 0 0 0,-1-1 0 0 0,1 0-1 0 0,0 0 1 0 0,-1 0 0 0 0,1 1-1 0 0,0-1 1 0 0,0 0 0 0 0,-1 0-1 0 0,1 0 1 0 0,0 0 0 0 0,-1 0-1 0 0,1-1 1 0 0,0 1 0 0 0,0 0 226 0 0,4-1-894 0 0,1-1 1 0 0,-1 1-1 0 0,1-1 1 0 0,-1 0-1 0 0,0-1 1 0 0,4-1 893 0 0,18-14-1821 0 0</inkml:trace>
  <inkml:trace contextRef="#ctx0" brushRef="#br0" timeOffset="810.268">2175 145 144 0 0,'-6'8'1286'0'0,"0"-1"0"0"0,-1 0 1 0 0,0-1-1 0 0,0 0 0 0 0,0 0 0 0 0,-1 0 0 0 0,0-1 1 0 0,0 0-1 0 0,-2 0-1286 0 0,-19 9 3809 0 0,0-2 0 0 0,-4 1-3809 0 0,-31 13 1470 0 0,49-20-1559 0 0,-52 29 621 0 0,39-12-2370 0 0,25-20 1086 0 0,1 0-1 0 0,-1 0 0 0 0,1 1 1 0 0,0-1-1 0 0,0 1 0 0 0,0-1 1 0 0,-1 3 752 0 0,3-5-444 0 0,-1 1 1 0 0,1-1 0 0 0,0 1 0 0 0,0-1-1 0 0,-1 1 1 0 0,1-1 0 0 0,0 1 0 0 0,0-1 0 0 0,1 1-1 0 0,-1-1 1 0 0,0 1 0 0 0,1-1 0 0 0,-1 1-1 0 0,0-1 1 0 0,1 0 0 0 0,0 1 0 0 0,-1-1-1 0 0,1 0 1 0 0,0 1 0 0 0,0-1 0 0 0,-1 0 0 0 0,1 0-1 0 0,0 1 1 0 0,0-1 0 0 0,0 0 0 0 0,1 0-1 0 0,-1 0 1 0 0,1 0 443 0 0,7 6-1678 0 0</inkml:trace>
  <inkml:trace contextRef="#ctx0" brushRef="#br0" timeOffset="811.268">1865 517 580 0 0,'0'37'4290'0'0,"-1"-21"-230"0"0,0-1 0 0 0,-1 1 0 0 0,-1 0 0 0 0,-1 3-4060 0 0,4-18 27 0 0,-1 0 1 0 0,1 1-1 0 0,0-1 0 0 0,0 0 0 0 0,-1 0 1 0 0,1 1-1 0 0,0-1 0 0 0,0 0 1 0 0,0 1-1 0 0,0-1 0 0 0,1 0 1 0 0,-1 1-1 0 0,0-1 0 0 0,0 0 0 0 0,1 0 1 0 0,-1 1-1 0 0,1-1 0 0 0,-1 0 1 0 0,1 0-1 0 0,0 0 0 0 0,-1 1 1 0 0,1-1-1 0 0,0 0 0 0 0,0 0 0 0 0,0 0 1 0 0,-1 0-1 0 0,2 0-27 0 0,0 0-264 0 0,1 1-1 0 0,-1-1 1 0 0,1 0 0 0 0,-1 0-1 0 0,1 0 1 0 0,-1 0 0 0 0,1-1-1 0 0,0 1 1 0 0,-1-1-1 0 0,1 0 1 0 0,0 1 0 0 0,0-1-1 0 0,0 0 265 0 0,9-1-1901 0 0,1 0-1 0 0,-1 0 0 0 0,0-1 0 0 0,1-1 0 0 0,6-2 1902 0 0,59-23-5869 0 0,-32 8 3701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3:51.8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76 275 968 0 0,'-2'2'576'0'0,"-1"-1"0"0"0,0 0 1 0 0,0 0-1 0 0,1 0 0 0 0,-1 0 0 0 0,0 0 0 0 0,0-1 1 0 0,0 1-1 0 0,0-1 0 0 0,0 0 0 0 0,0 1 0 0 0,0-2 1 0 0,0 1-1 0 0,0 0 0 0 0,0-1 0 0 0,0 1 0 0 0,0-1 1 0 0,0 0-1 0 0,0 0 0 0 0,0 0 0 0 0,0 0 0 0 0,1 0 0 0 0,-1-1 1 0 0,-1 0-577 0 0,4 2 21 0 0,0 0 0 0 0,0 0-1 0 0,0 0 1 0 0,0 0 0 0 0,-1-1 0 0 0,1 1 0 0 0,0 0 0 0 0,0 0 0 0 0,0 0 0 0 0,0 0 0 0 0,0-1 0 0 0,-1 1 0 0 0,1 0-1 0 0,0 0 1 0 0,0 0 0 0 0,0 0 0 0 0,0-1 0 0 0,0 1 0 0 0,0 0 0 0 0,0 0 0 0 0,0 0 0 0 0,0-1 0 0 0,0 1 0 0 0,0 0-1 0 0,0 0 1 0 0,0 0 0 0 0,0-1 0 0 0,0 1 0 0 0,0 0 0 0 0,0 0 0 0 0,0 0 0 0 0,0-1 0 0 0,0 1 0 0 0,0 0 0 0 0,0 0-1 0 0,0 0 1 0 0,0-1 0 0 0,1 1 0 0 0,-1 0 0 0 0,0 0 0 0 0,0 0 0 0 0,0 0 0 0 0,0-1 0 0 0,0 1 0 0 0,1 0 0 0 0,-1 0-1 0 0,0 0 1 0 0,0 0 0 0 0,0 0 0 0 0,0 0 0 0 0,1 0 0 0 0,-1 0 0 0 0,0-1 0 0 0,0 1 0 0 0,0 0 0 0 0,1 0 0 0 0,-1 0-1 0 0,0 0 1 0 0,0 0 0 0 0,0 0 0 0 0,1 0 0 0 0,-1 0 0 0 0,0 0 0 0 0,0 0-21 0 0,18-6-21 0 0,-15 6 138 0 0,290-71 3242 0 0,155-6-2634 0 0,-229 53-1873 0 0,21 8 1148 0 0,-135 10-3817 0 0,-1-1-3466 0 0,-99 7 6733 0 0,-2 0 41 0 0,-1 0 1 0 0,1-1-1 0 0,0 1 1 0 0,0 0 0 0 0,0-1-1 0 0,0 0 1 0 0,-1 0-1 0 0,1 0 1 0 0,0 0-1 0 0,1-1 509 0 0,2-2-1956 0 0</inkml:trace>
  <inkml:trace contextRef="#ctx0" brushRef="#br0" timeOffset="280.257">1192 0 4 0 0,'-102'106'9623'0'0,"13"-16"-3809"0"0,60-58-4969 0 0,-23 34-845 0 0,-21 37 84 0 0,-136 180-2123 0 0,188-257-10 0 0,-2-2 0 0 0,0 0-1 0 0,-1-1 1 0 0,-1-1 0 0 0,-1-2 0 0 0,-6 3 2049 0 0,-6-1-1700 0 0</inkml:trace>
  <inkml:trace contextRef="#ctx0" brushRef="#br0" timeOffset="546.32">132 955 808 0 0,'-66'29'7355'0'0,"24"-12"-1092"0"0,41-17-6198 0 0,1 0 0 0 0,-1 0 0 0 0,0 0 0 0 0,1 0 0 0 0,-1 1 0 0 0,1-1 0 0 0,-1 0 0 0 0,1 0 0 0 0,-1 0 0 0 0,1 0 0 0 0,0 1 0 0 0,-1-1 0 0 0,1 0 0 0 0,-1 1 0 0 0,1-1 0 0 0,-1 0 0 0 0,1 1 0 0 0,0-1 0 0 0,-1 0 0 0 0,1 1 0 0 0,0-1 0 0 0,-1 1 0 0 0,1-1 0 0 0,0 1 0 0 0,0-1 0 0 0,-1 1 0 0 0,1-1 0 0 0,0 1 0 0 0,0-1 0 0 0,0 1 0 0 0,0 0-65 0 0,15 4 1165 0 0,29-5 51 0 0,98-17 783 0 0,106-29-1999 0 0,-133 18-3548 0 0,23-13 3548 0 0,-90 26-3664 0 0,-2-2 0 0 0,0-2 0 0 0,0-3 1 0 0,24-16 3663 0 0,-32 13-1974 0 0</inkml:trace>
  <inkml:trace contextRef="#ctx0" brushRef="#br0" timeOffset="828.348">1153 822 308 0 0,'-4'22'1657'0'0,"3"-16"-789"0"0,-1 0 0 0 0,1 0 1 0 0,1 0-1 0 0,-1 0 0 0 0,1 0 0 0 0,0 0 1 0 0,0 0-1 0 0,2 6-868 0 0,-1-11 137 0 0,0 0 0 0 0,-1 0 0 0 0,1 0 0 0 0,0 0 0 0 0,0-1 0 0 0,0 1 0 0 0,1 0 0 0 0,-1-1 0 0 0,0 1 0 0 0,0-1 0 0 0,0 1 0 0 0,0-1-1 0 0,1 1 1 0 0,-1-1 0 0 0,0 0 0 0 0,0 0 0 0 0,1 1 0 0 0,-1-1 0 0 0,0 0 0 0 0,0 0 0 0 0,1-1 0 0 0,-1 1 0 0 0,0 0 0 0 0,0 0 0 0 0,1 0 0 0 0,-1-1 0 0 0,0 1 0 0 0,0-1 0 0 0,0 1 0 0 0,0-1 0 0 0,1 0-137 0 0,40-16 2346 0 0,16-19-1507 0 0,-1-3 1 0 0,36-32-840 0 0,18-13-5 0 0,-62 49 0 0 0,11-9 1 0 0,19-7 4 0 0,-60 40 3 0 0,0 1-1 0 0,0 1 1 0 0,0 0 0 0 0,1 2 0 0 0,1 0 0 0 0,13-2-3 0 0,-32 9 1 0 0,1-1 0 0 0,-1 0-1 0 0,0 1 1 0 0,1 0 0 0 0,-1-1 0 0 0,0 1 0 0 0,1 0 0 0 0,-1 0-1 0 0,0 1 1 0 0,1-1 0 0 0,-1 0 0 0 0,0 1 0 0 0,0-1 0 0 0,1 1-1 0 0,-1 0 1 0 0,0 0 0 0 0,0 0 0 0 0,0 0 0 0 0,0 0 0 0 0,1 1-1 0 0,-2 0 3 0 0,0-1 0 0 0,0 1 0 0 0,0 0 0 0 0,0-1 0 0 0,0 1 0 0 0,-1 0 0 0 0,1 0 0 0 0,0 0 0 0 0,-1 0 0 0 0,0 0 0 0 0,1 0 0 0 0,-1-1 0 0 0,0 1 0 0 0,0 0 0 0 0,0 0 0 0 0,0 0 1 0 0,-1 0-1 0 0,1 0 0 0 0,0 0 0 0 0,-1 0 0 0 0,1 0 0 0 0,-1 0 0 0 0,0-1 0 0 0,0 2-3 0 0,-8 18 133 0 0,-1-1 1 0 0,0 0-1 0 0,-2-1 0 0 0,0 0 0 0 0,-1-1 1 0 0,-12 13-134 0 0,-3 5 511 0 0,13-15-145 0 0,-5 7 572 0 0,-1-1 0 0 0,-2-1 0 0 0,-16 14-938 0 0,121-128 611 0 0,-65 73-628 0 0,106-96-76 0 0,-100 93 78 0 0,-1 2-1 0 0,2 0 0 0 0,0 2 0 0 0,21-10 16 0 0,-43 23-1 0 0,-1 0 0 0 0,1 0 1 0 0,-1 0-1 0 0,1 0 0 0 0,0 1 0 0 0,-1-1 0 0 0,1 1 0 0 0,0-1 1 0 0,-1 1-1 0 0,1-1 0 0 0,0 1 0 0 0,0 0 0 0 0,-1 0 0 0 0,1 0 1 0 0,0 0-1 0 0,0 0 0 0 0,0 0 0 0 0,-1 1 0 0 0,1-1 1 0 0,0 1-1 0 0,-1-1 0 0 0,1 1 0 0 0,0-1 0 0 0,-1 1 0 0 0,1 0 1 0 0,0 0 0 0 0,-1 1 0 0 0,0 0 1 0 0,0 0-1 0 0,0 0 0 0 0,0 0 1 0 0,0 0-1 0 0,-1 0 1 0 0,1 1-1 0 0,0-1 1 0 0,-1 0-1 0 0,0 0 1 0 0,0 1-1 0 0,1-1 1 0 0,-1 0-1 0 0,0 1 1 0 0,-1-1-1 0 0,1 0 0 0 0,0 0 1 0 0,-1 1-1 0 0,0 1 0 0 0,-11 52-55 0 0,5-29 100 0 0,1 1 1 0 0,-1 18-46 0 0,7-39-104 0 0,-1-1 1 0 0,1 1-1 0 0,0 0 1 0 0,1 0 0 0 0,-1-1-1 0 0,1 1 1 0 0,1 0-1 0 0,-1-1 1 0 0,1 1 0 0 0,0-1-1 0 0,1 1 1 0 0,0-1 0 0 0,0 0 103 0 0,-1-3-333 0 0,-1 0 1 0 0,1-1 0 0 0,0 0 0 0 0,0 1 0 0 0,0-1 0 0 0,1 0-1 0 0,-1 0 1 0 0,0 0 0 0 0,1 0 0 0 0,-1-1 0 0 0,1 1 0 0 0,0-1-1 0 0,-1 1 1 0 0,1-1 0 0 0,0 0 0 0 0,0 0 0 0 0,0 0 0 0 0,0-1 0 0 0,0 1-1 0 0,0-1 1 0 0,0 1 0 0 0,0-1 0 0 0,0 0 0 0 0,0 0 0 0 0,0 0-1 0 0,1-1 1 0 0,-1 1 0 0 0,0-1 0 0 0,0 0 332 0 0,9-2-1335 0 0,1-1 0 0 0,-1 0 0 0 0,0-1 0 0 0,-1 0 0 0 0,1-1 0 0 0,4-3 1335 0 0,20-13-2080 0 0</inkml:trace>
  <inkml:trace contextRef="#ctx0" brushRef="#br0" timeOffset="1181.49">2677 527 1920 0 0,'0'-1'254'0'0,"1"1"0"0"0,-1-1-1 0 0,1 1 1 0 0,-1-1 0 0 0,1 1 0 0 0,-1-1 0 0 0,1 1-1 0 0,-1-1 1 0 0,1 0 0 0 0,-1 1 0 0 0,0-1-1 0 0,1 1 1 0 0,-1-1 0 0 0,0 0 0 0 0,0 0 0 0 0,0 1-1 0 0,1-1 1 0 0,-1 0 0 0 0,0 1 0 0 0,0-1-1 0 0,0 0 1 0 0,0 0 0 0 0,0 1 0 0 0,0-1 0 0 0,0 0-1 0 0,0 0 1 0 0,-1 1 0 0 0,1-1 0 0 0,0 0-1 0 0,0 0-253 0 0,-1 1 227 0 0,0-1-1 0 0,0 0 0 0 0,0 0 0 0 0,-1 1 0 0 0,1-1 0 0 0,0 1 1 0 0,0-1-1 0 0,0 1 0 0 0,0-1 0 0 0,0 1 0 0 0,-1 0 0 0 0,1 0 1 0 0,0 0-1 0 0,0-1 0 0 0,-1 1 0 0 0,1 0-226 0 0,-51 5 1523 0 0,31 0-977 0 0,1 1-1 0 0,-1 0 1 0 0,2 1-1 0 0,-1 2 0 0 0,1 0 1 0 0,-8 5-546 0 0,17-7 235 0 0,-1-1 1 0 0,1 2-1 0 0,0-1 0 0 0,0 1 1 0 0,1 1-1 0 0,0 0 1 0 0,0 0-1 0 0,1 1 0 0 0,1 0 1 0 0,0 0-1 0 0,-3 6-235 0 0,8-14 6 0 0,1 0 0 0 0,0 0-1 0 0,0 0 1 0 0,0 0 0 0 0,0 0-1 0 0,1 0 1 0 0,-1 1 0 0 0,0-1-1 0 0,1 0 1 0 0,0 0 0 0 0,-1 1-1 0 0,1-1 1 0 0,0 0 0 0 0,0 0-1 0 0,0 1 1 0 0,1-1 0 0 0,-1 0-1 0 0,1 0 1 0 0,0 2-6 0 0,0-2 1 0 0,0 0 1 0 0,0-1-1 0 0,0 1 1 0 0,0-1-1 0 0,0 0 0 0 0,0 1 1 0 0,1-1-1 0 0,-1 0 1 0 0,1 0-1 0 0,-1 0 0 0 0,1 0 1 0 0,-1 0-1 0 0,1 0 1 0 0,-1 0-1 0 0,1-1 0 0 0,0 1 1 0 0,0-1-1 0 0,-1 1 0 0 0,2-1-1 0 0,5 2-17 0 0,0-1 0 0 0,0 0-1 0 0,0-1 1 0 0,1 0 0 0 0,-1 0-1 0 0,0-1 1 0 0,0 0 0 0 0,0-1-1 0 0,8-1 18 0 0,0-2-535 0 0,-1 0 0 0 0,0-1 0 0 0,0 0 0 0 0,0-1-1 0 0,-1-1 1 0 0,0 0 0 0 0,0-1 0 0 0,-1-1 0 0 0,0 0 0 0 0,-1 0-1 0 0,0-1 1 0 0,8-10 535 0 0,-19 20-13 0 0,-1 0-1 0 0,1-1 0 0 0,0 1 1 0 0,0 0-1 0 0,0 0 0 0 0,-1 0 1 0 0,1-1-1 0 0,-1 1 1 0 0,1 0-1 0 0,-1 0 0 0 0,1-1 1 0 0,-1 1-1 0 0,0-1 0 0 0,1 1 1 0 0,-1 0-1 0 0,0-1 0 0 0,0 0 14 0 0,0 1 35 0 0,-1 1-1 0 0,1-1 1 0 0,0 1-1 0 0,-1-1 0 0 0,1 1 1 0 0,0-1-1 0 0,-1 1 1 0 0,1-1-1 0 0,0 1 0 0 0,-1 0 1 0 0,1-1-1 0 0,-1 1 1 0 0,1-1-1 0 0,-1 1 0 0 0,1 0 1 0 0,-1 0-1 0 0,1-1 1 0 0,-1 1-1 0 0,1 0 0 0 0,-1 0 1 0 0,1-1-1 0 0,-1 1 1 0 0,0 0-1 0 0,1 0 0 0 0,-1 0 1 0 0,0 0-35 0 0,-3 0 147 0 0,0 0 0 0 0,0 0 1 0 0,1 0-1 0 0,-1 0 0 0 0,0 1 1 0 0,0 0-1 0 0,0 0 0 0 0,0 0 1 0 0,1 0-1 0 0,-3 1-147 0 0,-1 2 172 0 0,0 0 1 0 0,0 0-1 0 0,1 0 1 0 0,-1 1 0 0 0,1 0-1 0 0,0 0 1 0 0,0 1-1 0 0,1 0 1 0 0,-1 0-1 0 0,0 2-172 0 0,4-6 11 0 0,0 1 0 0 0,0-1-1 0 0,1 1 1 0 0,-1-1-1 0 0,1 1 1 0 0,-1 0-1 0 0,1 0 1 0 0,0 0 0 0 0,0-1-1 0 0,0 1 1 0 0,1 0-1 0 0,-1 0 1 0 0,1 0 0 0 0,-1 0-1 0 0,1 0 1 0 0,0 1-1 0 0,0-1 1 0 0,1 0 0 0 0,-1 0-1 0 0,0 0 1 0 0,1 0-1 0 0,0 0 1 0 0,0-1 0 0 0,0 1-1 0 0,0 0 1 0 0,0 0-1 0 0,1 0 1 0 0,-1 0-11 0 0,1-1-49 0 0,-1 0 1 0 0,1 0-1 0 0,0 0 0 0 0,-1 0 1 0 0,1-1-1 0 0,0 1 1 0 0,0 0-1 0 0,0-1 0 0 0,0 1 1 0 0,1-1-1 0 0,-1 0 0 0 0,2 1 49 0 0,-1-1-431 0 0,0 0 1 0 0,0 0-1 0 0,1 0 0 0 0,-1-1 0 0 0,0 1 0 0 0,1-1 0 0 0,-1 0 0 0 0,0 0 0 0 0,1 0 0 0 0,-1-1 0 0 0,0 1 0 0 0,1-1 0 0 0,1 0 431 0 0,8-3-1853 0 0,-2 0 1 0 0,1-1-1 0 0,0-1 0 0 0,-1 0 1 0 0,9-6 1852 0 0,10-6-2058 0 0</inkml:trace>
  <inkml:trace contextRef="#ctx0" brushRef="#br0" timeOffset="1560.044">3138 521 656 0 0,'0'0'259'0'0,"0"1"0"0"0,-1-1 0 0 0,1 0 0 0 0,0 1 0 0 0,0-1 0 0 0,-1 1 0 0 0,1-1 0 0 0,0 1 0 0 0,0-1 0 0 0,-1 0 0 0 0,1 1 0 0 0,-1-1 0 0 0,1 1 0 0 0,0-1 0 0 0,-1 0 0 0 0,1 0 0 0 0,-1 1 0 0 0,1-1 0 0 0,-1 0 0 0 0,1 0 0 0 0,-1 1 0 0 0,1-1 0 0 0,-1 0 0 0 0,1 0 0 0 0,-1 0 0 0 0,1 0 0 0 0,-1 0 0 0 0,1 0 0 0 0,-1 0-259 0 0,-26 8 2396 0 0,14-5-1467 0 0,-15 6 125 0 0,1 1 0 0 0,0 1-1 0 0,1 2 1 0 0,0 0 0 0 0,1 2-1 0 0,1 1 1 0 0,0 1 0 0 0,-17 17-1054 0 0,38-32 46 0 0,1 1 0 0 0,-1-1 1 0 0,1 1-1 0 0,0 0 0 0 0,0 0 0 0 0,0-1 1 0 0,0 1-1 0 0,1 1 0 0 0,-1-1 0 0 0,1 0 1 0 0,0 0-1 0 0,-1 1 0 0 0,2-1 0 0 0,-1 0 1 0 0,0 1-1 0 0,0 3-46 0 0,1-5 0 0 0,1-1 1 0 0,-1 1-1 0 0,0 0 0 0 0,1 0 0 0 0,-1-1 0 0 0,1 1 1 0 0,0 0-1 0 0,0-1 0 0 0,-1 1 0 0 0,1-1 1 0 0,0 1-1 0 0,0-1 0 0 0,0 1 0 0 0,1-1 1 0 0,-1 1-1 0 0,0-1 0 0 0,0 0 0 0 0,1 0 1 0 0,-1 0-1 0 0,1 0 0 0 0,-1 0 0 0 0,1 0 1 0 0,0 0-1 0 0,-1 0 0 0 0,1-1 0 0 0,0 1 0 0 0,-1 0 1 0 0,1-1-1 0 0,0 0 0 0 0,0 1 0 0 0,-1-1 1 0 0,1 0-1 0 0,1 0 0 0 0,8 1-11 0 0,0 0 1 0 0,0-1 0 0 0,1-1-1 0 0,-1 0 1 0 0,0 0-1 0 0,0-1 1 0 0,0 0-1 0 0,-1-1 1 0 0,1 0-1 0 0,0-1 1 0 0,-1 0 10 0 0,-1 0-3 0 0,1 0 1 0 0,-1 0-1 0 0,0-1 1 0 0,-1-1-1 0 0,1 1 1 0 0,-1-1-1 0 0,0 0 1 0 0,-1-1-1 0 0,1 0 1 0 0,-1 0-1 0 0,-1-1 1 0 0,1-1 2 0 0,0-6 99 0 0,-15 16 18 0 0,-19 20 23 0 0,-55 72 82 0 0,3 4 0 0 0,-21 41-222 0 0,-3 14-438 0 0,102-151 334 0 0,1-1 0 0 0,-1 1 0 0 0,1 0 0 0 0,-1 0 0 0 0,0-1 0 0 0,1 1 0 0 0,-1 0 0 0 0,0-1 0 0 0,1 1 0 0 0,-1 0 0 0 0,0-1 0 0 0,0 1 0 0 0,0-1 0 0 0,1 0 0 0 0,-1 1 0 0 0,0-1-1 0 0,0 0 1 0 0,0 1 0 0 0,0-1 104 0 0,0 0-168 0 0,1 0-1 0 0,0-1 0 0 0,-1 1 1 0 0,1 0-1 0 0,0 0 0 0 0,-1 0 0 0 0,1-1 1 0 0,0 1-1 0 0,-1 0 0 0 0,1 0 1 0 0,0-1-1 0 0,-1 1 0 0 0,1 0 1 0 0,0-1-1 0 0,0 1 0 0 0,-1-1 1 0 0,1 1-1 0 0,0 0 0 0 0,0-1 0 0 0,0 1 1 0 0,-1-1-1 0 0,1 1 0 0 0,0 0 1 0 0,0-1-1 0 0,0 1 0 0 0,0-1 1 0 0,0 1 168 0 0,-1-4-979 0 0,1-1 1 0 0,0 1 0 0 0,0 0-1 0 0,0 0 1 0 0,0-1 0 0 0,1 1-1 0 0,0-1 979 0 0,15-58-5654 0 0,-2 24 3913 0 0</inkml:trace>
  <inkml:trace contextRef="#ctx0" brushRef="#br0" timeOffset="1804.783">3422 495 4 0 0,'4'4'898'0'0,"0"0"-1"0"0,0 0 1 0 0,-1 0-1 0 0,1 1 1 0 0,-1-1 0 0 0,0 1-1 0 0,-1 0 1 0 0,1-1-1 0 0,-1 1 1 0 0,0 0-1 0 0,1 2-897 0 0,-3-4 753 0 0,1 1-1 0 0,-1-1 0 0 0,1 1 1 0 0,-1-1-1 0 0,0 1 0 0 0,0-1 0 0 0,-1 1 1 0 0,1-1-1 0 0,-1 2-752 0 0,-7 24 1644 0 0,-5 2-1305 0 0,-1 5 676 0 0,1 0 1 0 0,-6 29-1016 0 0,17-55-370 0 0,0 1 0 0 0,0-1 0 0 0,1 1 1 0 0,1 0-1 0 0,0 0 0 0 0,0-1 0 0 0,1 1 0 0 0,0 0 1 0 0,1-1-1 0 0,0 1 0 0 0,0-1 0 0 0,2 2 370 0 0,-4-11-399 0 0,0 0 0 0 0,1 1-1 0 0,-1-1 1 0 0,0 0 0 0 0,1 1 0 0 0,-1-1-1 0 0,1 0 1 0 0,0 0 0 0 0,-1 0 0 0 0,1 0-1 0 0,0 1 1 0 0,0-1 0 0 0,-1 0 0 0 0,1 0-1 0 0,0 0 1 0 0,0 0 0 0 0,0-1 0 0 0,0 1-1 0 0,0 0 1 0 0,1 0 0 0 0,-1-1 0 0 0,0 1-1 0 0,0 0 1 0 0,0-1 0 0 0,1 0 0 0 0,-1 1-1 0 0,0-1 1 0 0,1 1 0 0 0,-1-1 0 0 0,0 0-1 0 0,0 0 1 0 0,1 0 0 0 0,-1 0 0 0 0,1 0 399 0 0,9-4-2182 0 0</inkml:trace>
  <inkml:trace contextRef="#ctx0" brushRef="#br0" timeOffset="2290.627">3699 833 176 0 0,'-26'-23'12418'0'0,"25"21"-11703"0"0,-1 0-1 0 0,0-1 1 0 0,1 1 0 0 0,0-1 0 0 0,-1 1 0 0 0,1-1 0 0 0,0 1 0 0 0,1-1-1 0 0,-2-2-714 0 0,2 3 90 0 0,0 0-1 0 0,0-1 0 0 0,0 1 0 0 0,0 0 0 0 0,0 0 0 0 0,0 0 0 0 0,0-1 0 0 0,1 1 1 0 0,-1 0-1 0 0,1 0 0 0 0,0 0 0 0 0,-1 0 0 0 0,1 0 0 0 0,0 0 0 0 0,0 0 1 0 0,0 0-1 0 0,1 0 0 0 0,-1 0 0 0 0,0 1 0 0 0,1-1 0 0 0,-1 1 0 0 0,1-1 0 0 0,0 1 1 0 0,-1-1-1 0 0,1 1 0 0 0,0 0 0 0 0,1-1-89 0 0,8-5 14 0 0,1 1-1 0 0,0 1 1 0 0,1-1-1 0 0,-1 2 1 0 0,1 0-1 0 0,0 1 1 0 0,0 0-1 0 0,13-1-13 0 0,8 0-207 0 0,0 2 0 0 0,30 2 207 0 0,-54 1-157 0 0,0-1 0 0 0,-1 1 1 0 0,1 1-1 0 0,-1-1 0 0 0,0 2 0 0 0,1-1 1 0 0,-1 1-1 0 0,1 1 157 0 0,-8-3-75 0 0,0 0 1 0 0,0 0-1 0 0,0 0 0 0 0,0 0 1 0 0,-1 1-1 0 0,1-1 0 0 0,0 0 1 0 0,-1 1-1 0 0,1-1 0 0 0,0 1 1 0 0,-1 0-1 0 0,0-1 0 0 0,0 1 1 0 0,1 0-1 0 0,-1 0 0 0 0,0 0 1 0 0,0 0-1 0 0,0 0 0 0 0,-1 0 1 0 0,1 0-1 0 0,0 0 0 0 0,-1 0 1 0 0,0 0-1 0 0,1 0 0 0 0,-1 0 1 0 0,0 0-1 0 0,0 1 0 0 0,0-1 1 0 0,0 0-1 0 0,-1 0 0 0 0,1 0 1 0 0,0 0-1 0 0,-1 0 1 0 0,0 1-1 0 0,1-1 0 0 0,-1 0 1 0 0,0 0 74 0 0,-20 34-728 0 0,18-32 584 0 0,0 0 0 0 0,0 0 0 0 0,1 0 0 0 0,-1 1 1 0 0,1-1-1 0 0,0 1 0 0 0,0 0 0 0 0,0 0 0 0 0,1 0 0 0 0,0-1 0 0 0,-1 4 144 0 0,3-7-43 0 0,-1 0 0 0 0,0 0 0 0 0,1 0 1 0 0,-1 0-1 0 0,0 0 0 0 0,1-1 0 0 0,0 1 1 0 0,-1 0-1 0 0,1 0 0 0 0,-1-1 0 0 0,1 1 1 0 0,0 0-1 0 0,-1-1 0 0 0,1 1 0 0 0,0-1 1 0 0,0 1-1 0 0,-1 0 0 0 0,1-1 0 0 0,0 0 1 0 0,0 1-1 0 0,0-1 0 0 0,0 0 0 0 0,0 1 1 0 0,-1-1-1 0 0,1 0 0 0 0,0 0 0 0 0,0 0 1 0 0,0 0-1 0 0,0 1 0 0 0,0-1 0 0 0,0-1 1 0 0,0 1 42 0 0,40 0 938 0 0,-31 0-688 0 0,13-1 0 0 0,0 0-1 0 0,0-2 0 0 0,-1 0 0 0 0,1-2 1 0 0,19-6-250 0 0,-30 8 109 0 0,-1-1 0 0 0,1-1 0 0 0,-1 0 0 0 0,0-1 0 0 0,0 0 0 0 0,-1 0 0 0 0,0-1 0 0 0,0 0 0 0 0,-1-1 0 0 0,1 0 0 0 0,5-8-109 0 0,-14 16 91 0 0,-1-1 0 0 0,1 1 0 0 0,-1-1 0 0 0,1 1 1 0 0,-1-1-1 0 0,1 1 0 0 0,-1-1 0 0 0,1 0 0 0 0,-1 1 0 0 0,1-1 0 0 0,-1 0 0 0 0,0 1 1 0 0,0-1-1 0 0,1 0 0 0 0,-1 1 0 0 0,0-1 0 0 0,0 0 0 0 0,0 0 0 0 0,1 1 0 0 0,-1-1 1 0 0,0 0-1 0 0,0 1 0 0 0,0-1 0 0 0,-1 0 0 0 0,1 0 0 0 0,0 1 0 0 0,0-1 0 0 0,0 0 1 0 0,0 0-1 0 0,-1 1 0 0 0,1-1-91 0 0,-1 0 99 0 0,0 0 0 0 0,0 1 0 0 0,0-1 0 0 0,0 0 0 0 0,0 1 0 0 0,-1-1 0 0 0,1 1 0 0 0,0-1 0 0 0,0 1 1 0 0,-1 0-1 0 0,1 0 0 0 0,0-1 0 0 0,0 1 0 0 0,-1 0 0 0 0,1 0 0 0 0,-1 0-99 0 0,-7 0 195 0 0,0 1-1 0 0,0-1 1 0 0,0 2 0 0 0,-8 1-195 0 0,-10 5 108 0 0,1 0 0 0 0,0 2 0 0 0,1 1 0 0 0,-9 6-108 0 0,25-12 12 0 0,1-1 1 0 0,1 1-1 0 0,-1 0 0 0 0,1 0 0 0 0,0 1 1 0 0,0 0-1 0 0,0 1 0 0 0,1-1 0 0 0,0 1 1 0 0,0 0-1 0 0,1 1 0 0 0,0-1 1 0 0,0 1-1 0 0,1 0 0 0 0,-1 2-12 0 0,4-6 0 0 0,0-1-1 0 0,0 0 0 0 0,0 1 1 0 0,0-1-1 0 0,1 0 1 0 0,-1 1-1 0 0,1-1 1 0 0,0 1-1 0 0,0-1 1 0 0,0 1-1 0 0,1-1 0 0 0,-1 1 1 0 0,1-1-1 0 0,-1 0 1 0 0,1 1-1 0 0,1-1 1 0 0,-1 0-1 0 0,2 3 1 0 0,-1-1-5 0 0,1-2 0 0 0,0 1 1 0 0,0 0-1 0 0,0-1 0 0 0,1 1 0 0 0,-1-1 0 0 0,1 0 0 0 0,0 0 1 0 0,-1 0-1 0 0,1-1 0 0 0,1 1 0 0 0,2 0 5 0 0,6 3-68 0 0,1-1-1 0 0,0 0 1 0 0,1-1-1 0 0,-1-1 1 0 0,1 0 0 0 0,0-1-1 0 0,-1 0 1 0 0,6-1 68 0 0,10-1-1309 0 0,-1-1 1 0 0,0-1 0 0 0,0-1-1 0 0,12-4 1309 0 0,-24 3-1649 0 0,0-1 0 0 0,-1 0 0 0 0,0-1 0 0 0,0 0 0 0 0,0-1 1 0 0,-1-1-1 0 0,0-1 0 0 0,2-2 1649 0 0,14-12-2520 0 0</inkml:trace>
  <inkml:trace contextRef="#ctx0" brushRef="#br0" timeOffset="2657.499">5202 185 1012 0 0,'0'0'242'0'0,"0"0"0"0"0,0 1-1 0 0,0-1 1 0 0,0 0 0 0 0,0 0 0 0 0,0 0 0 0 0,-1 1-1 0 0,1-1 1 0 0,0 0 0 0 0,0 0 0 0 0,0 0 0 0 0,0 0-1 0 0,-1 0 1 0 0,1 1 0 0 0,0-1 0 0 0,0 0 0 0 0,0 0-1 0 0,-1 0 1 0 0,1 0 0 0 0,0 0 0 0 0,0 0 0 0 0,0 0-1 0 0,-1 0 1 0 0,1 0 0 0 0,0 0 0 0 0,0 0 0 0 0,-1 0-1 0 0,1 0 1 0 0,0 0 0 0 0,0 0 0 0 0,0 0 0 0 0,-1 0-1 0 0,1 0 1 0 0,0 0 0 0 0,0 0 0 0 0,-1 0 0 0 0,1 0-1 0 0,0 0 1 0 0,0 0 0 0 0,0-1 0 0 0,-1 1 0 0 0,1 0-1 0 0,0 0 1 0 0,0 0 0 0 0,0 0 0 0 0,0 0 0 0 0,-1-1-1 0 0,1 1 1 0 0,0 0 0 0 0,0 0 0 0 0,0 0 0 0 0,0-1-1 0 0,0 1 1 0 0,0 0 0 0 0,0 0 0 0 0,-1-1-242 0 0,2-5 5054 0 0,9 2-4207 0 0,484-27 548 0 0,-366 25-1506 0 0,83-8-1013 0 0,-73-4-3675 0 0,-137 18 4761 0 0,55-15-5161 0 0,-54 15 4839 0 0,0-1 0 0 0,0 0 0 0 0,0 0 0 0 0,1 0 0 0 0,-2 0 1 0 0,1 0-1 0 0,0 0 0 0 0,0 0 0 0 0,0-1 0 0 0,0 1 0 0 0,-1-1 0 0 0,1 1 1 0 0,-1-1-1 0 0,1 0 0 0 0,-1 1 0 0 0,1-1 0 0 0,-1 0 0 0 0,0 0 0 0 0,0 0 1 0 0,0 0-1 0 0,0 0 0 0 0,0-1 360 0 0,-2-11-2137 0 0</inkml:trace>
  <inkml:trace contextRef="#ctx0" brushRef="#br0" timeOffset="2920.492">5876 34 1504 0 0,'-74'59'5997'0'0,"33"-27"-3330"0"0,1 1 0 0 0,1 2-1 0 0,-32 39-2666 0 0,37-32 734 0 0,2 1 0 0 0,3 2 0 0 0,1 1 0 0 0,2 1 0 0 0,2 1 0 0 0,-13 40-734 0 0,26-58-1972 0 0,-2 0 0 0 0,0-1 0 0 0,-3 0 1972 0 0,10-19-1321 0 0,0 0-1 0 0,-1 0 0 0 0,-1-1 0 0 0,1 0 1 0 0,-1 0-1 0 0,-1-1 0 0 0,0 0 0 0 0,0 0 1 0 0,-6 3 1321 0 0,-9 5-1878 0 0</inkml:trace>
  <inkml:trace contextRef="#ctx0" brushRef="#br0" timeOffset="3199.678">4953 913 696 0 0,'-30'14'6662'0'0,"27"-12"-5014"0"0,-1-1 0 0 0,1-1 1 0 0,-1 1-1 0 0,1 0 0 0 0,0-1 1 0 0,-1 0-1 0 0,1 0 0 0 0,-1 0 1 0 0,-2 0-1649 0 0,61 4 190 0 0,-1-2 1 0 0,1-2-1 0 0,0-3 1 0 0,6-3-191 0 0,-8 2-58 0 0,33-2 140 0 0,31-2-6116 0 0,27-9 6034 0 0,-107 11-2783 0 0,-1-2 0 0 0,0-1 1 0 0,0-2-1 0 0,-1-2 0 0 0,33-16 2783 0 0,-20 4-2375 0 0</inkml:trace>
  <inkml:trace contextRef="#ctx0" brushRef="#br0" timeOffset="3200.678">6195 627 116 0 0,'-2'10'2369'0'0,"0"0"0"0"0,0 0 0 0 0,-1-1 0 0 0,0 0 0 0 0,-3 6-2369 0 0,-24 44 6665 0 0,20-42-6128 0 0,1 0 0 0 0,1 1-1 0 0,0 1 1 0 0,0 4-537 0 0,4-10 113 0 0,1 1 0 0 0,1-1 0 0 0,0 0 0 0 0,1 1-1 0 0,0 2-112 0 0,1-11-209 0 0,0 1-1 0 0,1-1 0 0 0,0 0 0 0 0,0 1 0 0 0,0-1 1 0 0,2 4 209 0 0,-2-6-473 0 0,0 0 1 0 0,0 0-1 0 0,1 0 0 0 0,0 0 1 0 0,-1-1-1 0 0,1 1 1 0 0,0-1-1 0 0,0 1 1 0 0,0-1-1 0 0,1 0 1 0 0,1 2 472 0 0,-3-3-420 0 0,0 0 1 0 0,0-1 0 0 0,1 1-1 0 0,-1 0 1 0 0,0-1 0 0 0,0 1-1 0 0,1-1 1 0 0,-1 1 0 0 0,1-1-1 0 0,-1 1 1 0 0,0-1 0 0 0,1 0-1 0 0,-1 0 1 0 0,1 0 0 0 0,-1 0 0 0 0,1 0-1 0 0,-1 0 1 0 0,0 0 0 0 0,1 0-1 0 0,-1-1 1 0 0,1 1 0 0 0,-1-1-1 0 0,1 1 420 0 0,20-12-3460 0 0,-3-1 1744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13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84 0 0,'1'-1'246'0'0,"-1"1"1"0"0,1 0-1 0 0,0 0 1 0 0,-1 0-1 0 0,1 0 1 0 0,0-1-1 0 0,-1 1 0 0 0,1 0 1 0 0,-1 0-1 0 0,1-1 1 0 0,0 1-1 0 0,-1-1 0 0 0,1 1 1 0 0,-1 0-1 0 0,1-1 1 0 0,-1 1-1 0 0,1-1 1 0 0,-1 1-1 0 0,1-1 0 0 0,-1 0 1 0 0,0 1-1 0 0,1-1 1 0 0,-1 1-1 0 0,0-1 1 0 0,1 0-1 0 0,-1 1 0 0 0,0-1 1 0 0,0 0-1 0 0,0 1 1 0 0,1-1-1 0 0,-1 0 0 0 0,0 1 1 0 0,0-1-1 0 0,0 0 1 0 0,0 0-1 0 0,0 1 1 0 0,0-1-1 0 0,-1 0 0 0 0,1 1 1 0 0,0-1-247 0 0,0-5 1207 0 0,0 5-1193 0 0,1 1 1 0 0,-1 0 0 0 0,1-1 0 0 0,-1 1 0 0 0,0 0-1 0 0,1 0 1 0 0,-1-1 0 0 0,1 1 0 0 0,-1 0-1 0 0,1 0 1 0 0,-1 0 0 0 0,1 0 0 0 0,-1 0-1 0 0,1 0 1 0 0,0 0 0 0 0,-1 0 0 0 0,1 0 0 0 0,-1 0-1 0 0,1 0 1 0 0,-1 0 0 0 0,1 0 0 0 0,-1 0-1 0 0,1 0 1 0 0,-1 0 0 0 0,1 1 0 0 0,-1-1-1 0 0,1 0 1 0 0,-1 0 0 0 0,0 1 0 0 0,1-1-1 0 0,-1 0 1 0 0,1 1-15 0 0,18 7-707 0 0,39 25-8270 0 0,-44-24 7349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13.6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429 0 216 0 0,'3'14'1711'0'0,"0"1"-1"0"0,0-1 1 0 0,-2 1-1 0 0,0 0 1 0 0,0 1-1711 0 0,4 45 666 0 0,8 6 868 0 0,8 15-1534 0 0,-9-44 815 0 0,-3 0-1 0 0,-1 0 1 0 0,-1 1-1 0 0,-3 0 1 0 0,0 31-815 0 0,-4-62 148 0 0,-1 0 1 0 0,1-1-1 0 0,-2 1 0 0 0,1-1 0 0 0,-1 1 1 0 0,0-1-1 0 0,0 0 0 0 0,-1 0 1 0 0,0 0-1 0 0,-1 0 0 0 0,1 0 0 0 0,-1-1 1 0 0,0 1-1 0 0,-1-1 0 0 0,0 0 1 0 0,0-1-1 0 0,0 1 0 0 0,-1-1 0 0 0,1 0 1 0 0,-1 0-1 0 0,0-1 0 0 0,-1 1 1 0 0,1-1-1 0 0,-1-1 0 0 0,0 1 0 0 0,0-1 1 0 0,0 0-1 0 0,0-1 0 0 0,0 0 1 0 0,-1 0-1 0 0,1-1 0 0 0,-1 1 1 0 0,1-2-1 0 0,-1 1 0 0 0,1-1 0 0 0,-1 0 1 0 0,0-1-1 0 0,1 1 0 0 0,-8-3-148 0 0,3 0-29 0 0,-1-1-1 0 0,1-1 1 0 0,0 0-1 0 0,1-1 1 0 0,-1 0-1 0 0,1 0 1 0 0,0-1-1 0 0,1-1 1 0 0,0 0-1 0 0,0 0 1 0 0,0-1-1 0 0,1 0 1 0 0,1-1-1 0 0,-1 0 1 0 0,2 0-1 0 0,-1-1 1 0 0,2 0-1 0 0,-5-8 30 0 0,-8-18-1353 0 0,2-1 1 0 0,2 0-1 0 0,1-1 0 0 0,3 0 1 0 0,-2-12 1352 0 0,2-5-4043 0 0,3-1 0 0 0,2-1-1 0 0,2-44 4044 0 0,2 65-1369 0 0</inkml:trace>
  <inkml:trace contextRef="#ctx0" brushRef="#br0" timeOffset="1197.736">918 350 1204 0 0,'-9'-2'1635'0'0,"-1"0"-1"0"0,1-1 0 0 0,0-1 1 0 0,0 0-1 0 0,-7-4-1634 0 0,15 8 17 0 0,1 0-1 0 0,0 0 1 0 0,0 0-1 0 0,0 0 1 0 0,0 0-1 0 0,0 0 1 0 0,0 0-1 0 0,0 0 1 0 0,-1 0-1 0 0,1 0 1 0 0,0-1-1 0 0,0 1 0 0 0,0 0 1 0 0,0 0-1 0 0,0 0 1 0 0,0 0-1 0 0,0 0 1 0 0,0 0-1 0 0,0 0 1 0 0,0-1-1 0 0,0 1 1 0 0,0 0-1 0 0,0 0 1 0 0,-1 0-1 0 0,1 0 1 0 0,0 0-1 0 0,0 0 1 0 0,0-1-1 0 0,0 1 1 0 0,0 0-1 0 0,0 0 1 0 0,0 0-1 0 0,0 0 1 0 0,1 0-1 0 0,-1-1 1 0 0,0 1-1 0 0,0 0 1 0 0,0 0-1 0 0,0 0 1 0 0,0 0-1 0 0,0 0 0 0 0,0 0 1 0 0,0-1-1 0 0,0 1 1 0 0,0 0-1 0 0,0 0 1 0 0,0 0-1 0 0,0 0 1 0 0,1 0-1 0 0,-1 0 1 0 0,0 0-1 0 0,0 0-16 0 0,11-6 444 0 0,13-1-121 0 0,-24 6-303 0 0,35-5 74 0 0,1 0 0 0 0,-1 3 0 0 0,19 0-94 0 0,-4 0 10 0 0,-32 2-9 0 0,6-1-4 0 0,0 0 0 0 0,-1 2 0 0 0,1 0 0 0 0,0 2 0 0 0,0 1 0 0 0,6 2 3 0 0,-30-5 1 0 0,0 0-1 0 0,0 0 0 0 0,0 0 1 0 0,1 0-1 0 0,-1 0 1 0 0,0 0-1 0 0,0 0 1 0 0,1 0-1 0 0,-1 0 1 0 0,0 0-1 0 0,0 0 1 0 0,0 0-1 0 0,1 0 1 0 0,-1 0-1 0 0,0 1 1 0 0,0-1-1 0 0,0 0 0 0 0,1 0 1 0 0,-1 0-1 0 0,0 0 1 0 0,0 1-1 0 0,0-1 1 0 0,0 0-1 0 0,0 0 1 0 0,1 0-1 0 0,-1 1 1 0 0,0-1-1 0 0,0 0 1 0 0,0 0-1 0 0,0 0 1 0 0,0 1-1 0 0,0-1 1 0 0,0 0-1 0 0,0 0 0 0 0,0 1 1 0 0,0-1-1 0 0,0 0 1 0 0,0 0-1 0 0,0 0 1 0 0,0 1-1 0 0,0-1 1 0 0,0 0-1 0 0,-8 10 30 0 0,-19 8 109 0 0,24-17-95 0 0,-79 40 907 0 0,65-35-714 0 0,1 1 1 0 0,-1 1-1 0 0,2 1 0 0 0,-1 0 1 0 0,1 1-1 0 0,0 1 1 0 0,1 0-1 0 0,-6 7-237 0 0,19-17 2 0 0,0 0 0 0 0,0 0 0 0 0,0 0 0 0 0,0 0 1 0 0,0 0-1 0 0,1 0 0 0 0,-1 0 0 0 0,0 0 0 0 0,1 0 0 0 0,-1 0 0 0 0,1 0 0 0 0,-1 0 0 0 0,1 1 1 0 0,-1-1-1 0 0,1 0 0 0 0,0 0 0 0 0,0 1 0 0 0,0-1 0 0 0,0 0 0 0 0,0 0 0 0 0,0 1 0 0 0,0-1 1 0 0,0 0-1 0 0,0 0 0 0 0,0 1 0 0 0,1-1 0 0 0,-1 1-2 0 0,1-1 1 0 0,0 1 0 0 0,1-1 1 0 0,-1 1-1 0 0,1-1 0 0 0,-1 1 0 0 0,1-1 0 0 0,-1 0 0 0 0,1 1 0 0 0,0-1 1 0 0,-1 0-1 0 0,1 0 0 0 0,0 0 0 0 0,0-1 0 0 0,0 1 0 0 0,1 0-1 0 0,8 2 2 0 0,1 0 0 0 0,0 0 0 0 0,0-1 0 0 0,0-1-1 0 0,2 0-1 0 0,-4-1 1 0 0,11 1 2 0 0,1 1 0 0 0,19 4-3 0 0,-37-5 0 0 0,0 0 1 0 0,0 0-1 0 0,0 0 0 0 0,0 0 0 0 0,0 1 0 0 0,0-1 0 0 0,0 1 0 0 0,0 0 0 0 0,-1 0 0 0 0,1 1 0 0 0,-1-1 0 0 0,0 1 0 0 0,0-1 0 0 0,0 1 0 0 0,0 0 0 0 0,0 0 0 0 0,2 4 0 0 0,-4-5 9 0 0,0 1-1 0 0,0 0 0 0 0,-1-1 0 0 0,1 1 1 0 0,-1 0-1 0 0,1 0 0 0 0,-1 0 1 0 0,0 0-1 0 0,0-1 0 0 0,0 1 0 0 0,0 0 1 0 0,-1 0-1 0 0,1 0 0 0 0,-1-1 1 0 0,0 1-1 0 0,0 0 0 0 0,0 0 0 0 0,0-1 1 0 0,0 1-1 0 0,0-1 0 0 0,-1 1 1 0 0,1-1-1 0 0,-1 0 0 0 0,0 1 0 0 0,0-1 1 0 0,0 0-1 0 0,0 0 0 0 0,0 0 1 0 0,0 0-9 0 0,-8 7 242 0 0,0 0 1 0 0,0 0 0 0 0,-1-1 0 0 0,0-1 0 0 0,-7 4-243 0 0,-13 5 352 0 0,0 0 0 0 0,-1-2-1 0 0,-12 3-351 0 0,28-12 1 0 0,1 0-1 0 0,-1-1 0 0 0,0-1 1 0 0,0-1-1 0 0,0 0 0 0 0,0-1 1 0 0,0 0-1 0 0,-6-2 0 0 0,-3-6 511 0 0,24 7-698 0 0,1-1-1 0 0,-1 1 0 0 0,1-1 0 0 0,-1 0 0 0 0,0 1 0 0 0,1-1 0 0 0,-1 1 1 0 0,1-1-1 0 0,-1 0 0 0 0,1 1 0 0 0,-1-1 0 0 0,1 0 0 0 0,0 0 0 0 0,-1 1 0 0 0,1-1 1 0 0,0 0-1 0 0,0 0 0 0 0,-1 1 0 0 0,1-1 0 0 0,0 0 188 0 0,0-2-665 0 0,1 1-1 0 0,-1 0 1 0 0,1-1-1 0 0,-1 1 1 0 0,1 0 0 0 0,0-1-1 0 0,0 1 1 0 0,0 0-1 0 0,0 0 1 0 0,0 0-1 0 0,1 0 1 0 0,-1 0-1 0 0,1 0 1 0 0,-1 0-1 0 0,1 0 1 0 0,0 0 0 0 0,1-1 665 0 0,8-7-1728 0 0</inkml:trace>
  <inkml:trace contextRef="#ctx0" brushRef="#br0" timeOffset="1709.182">1615 166 1512 0 0,'6'-12'7075'0'0,"-6"12"-6977"0"0,0-1 1 0 0,0 0-1 0 0,1 0 0 0 0,-1 1 1 0 0,0-1-1 0 0,0 0 1 0 0,1 1-1 0 0,-1-1 1 0 0,1 0-1 0 0,-1 1 0 0 0,0-1 1 0 0,1 1-1 0 0,-1-1 1 0 0,1 1-1 0 0,-1-1 0 0 0,1 1 1 0 0,0-1-1 0 0,-1 1 1 0 0,1-1-1 0 0,-1 1 0 0 0,1-1 1 0 0,0 1-1 0 0,0 0-98 0 0,27-10 336 0 0,1 2-1 0 0,-1 1 1 0 0,1 1-1 0 0,1 2 1 0 0,-1 1-1 0 0,27 1-335 0 0,-4-2 192 0 0,124-1-4319 0 0,-151 5 3526 0 0,-23 0-1541 0 0,-12 0-1948 0 0,-1 0 2483 0 0</inkml:trace>
  <inkml:trace contextRef="#ctx0" brushRef="#br0" timeOffset="1913.098">1624 292 748 0 0,'0'0'191'0'0,"0"0"-1"0"0,-1 1 1 0 0,1-1 0 0 0,0 0-1 0 0,0 0 1 0 0,0 1 0 0 0,0-1-1 0 0,0 0 1 0 0,0 1 0 0 0,-1-1-1 0 0,1 1 1 0 0,0-1 0 0 0,0 0-1 0 0,0 1 1 0 0,0-1 0 0 0,0 0-1 0 0,0 1 1 0 0,0-1 0 0 0,0 0-1 0 0,0 1 1 0 0,1-1 0 0 0,-1 0-1 0 0,0 1 1 0 0,0-1 0 0 0,0 0-1 0 0,0 1 1 0 0,0-1 0 0 0,1 0-1 0 0,-1 1 1 0 0,0-1 0 0 0,0 0-1 0 0,1 1 1 0 0,-1-1 0 0 0,0 0-1 0 0,0 0 1 0 0,1 1-191 0 0,14 0 4004 0 0,-1-1-4474 0 0,178 19 851 0 0,-1 0-4417 0 0,-132-20-167 0 0,-33-1 2235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38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79 185 84 0 0,'-7'-2'1404'0'0,"0"-1"0"0"0,0 0 0 0 0,0 0 0 0 0,1-1 0 0 0,-1 0 0 0 0,1 0 0 0 0,0-1 0 0 0,0 1 0 0 0,1-1 0 0 0,-5-5-1404 0 0,5 5 433 0 0,28 0 1311 0 0,-7 1-1801 0 0,-11 2-6 0 0,0 0 1 0 0,0-1-1 0 0,0 1 0 0 0,0-1 0 0 0,-1 0 1 0 0,0-1-1 0 0,1 1 0 0 0,-1-1 0 0 0,0 0 1 0 0,-1 0-1 0 0,1 0 0 0 0,1-3 63 0 0,24-36-4365 0 0,-7 9-4172 0 0,-21 33 6732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37.7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423 0 1400 0 0,'6'68'6787'0'0,"16"32"-5368"0"0,0-1-912 0 0,-16-60-140 0 0,-2 0 0 0 0,-2 0 0 0 0,-1 0 0 0 0,-2 0 0 0 0,-2 0 0 0 0,-2 0 0 0 0,-1 0-1 0 0,-6 17-366 0 0,6-33 298 0 0,-2-1 0 0 0,0 0 0 0 0,-1-1 0 0 0,-1 1 0 0 0,-2-2 0 0 0,-10 17-298 0 0,12-23 255 0 0,-1-1 1 0 0,0 1 0 0 0,-1-2-1 0 0,0 0 1 0 0,-1 0-1 0 0,0-1 1 0 0,-1-1 0 0 0,0 0-1 0 0,-11 5-255 0 0,19-12 92 0 0,1 0 0 0 0,-1-1 0 0 0,1 1 0 0 0,-1-1 0 0 0,0 0 0 0 0,0-1 0 0 0,0 1 0 0 0,0-1 0 0 0,0 0 0 0 0,0-1 0 0 0,0 1 0 0 0,0-1-1 0 0,-1-1 1 0 0,1 1 0 0 0,0-1 0 0 0,0 0 0 0 0,0 0 0 0 0,0-1 0 0 0,0 0 0 0 0,0 0 0 0 0,1 0 0 0 0,-1-1 0 0 0,1 1 0 0 0,-1-1 0 0 0,1-1 0 0 0,0 1 0 0 0,-2-2-92 0 0,0-2-60 0 0,-1 0 1 0 0,1 0-1 0 0,1-1 0 0 0,-1 0 1 0 0,1 0-1 0 0,1-1 1 0 0,-1 1-1 0 0,2-1 1 0 0,-1 0-1 0 0,1-1 1 0 0,0 1-1 0 0,1-1 0 0 0,0 0 1 0 0,1 1-1 0 0,0-1 1 0 0,0-3 59 0 0,-1-21-1348 0 0,2 1 0 0 0,1 0 0 0 0,2-1 1 0 0,1 1-1 0 0,2 0 0 0 0,6-24 1348 0 0,16-48-8099 0 0,18-38 8099 0 0,-44 138-110 0 0,27-76-1660 0 0</inkml:trace>
  <inkml:trace contextRef="#ctx0" brushRef="#br0" timeOffset="714.314">891 560 192 0 0,'1'23'8199'0'0,"-7"1"-4251"0"0,-19 23-2468 0 0,10-18-1030 0 0,1 0-336 0 0,-18 39-44 0 0,2 0 0 0 0,4 2 0 0 0,-2 17-70 0 0,9-10-646 0 0,12-40-2271 0 0,-2 0 0 0 0,-2-1 0 0 0,-2-1 1 0 0,-7 16 2916 0 0,4-22-1952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4:16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1 892 0 0,'7'2'5605'0'0,"-8"-4"-84"0"0,1 2-1762 0 0,7 6-3737 0 0,2 2-209 0 0,0-1 1 0 0,1-1-1 0 0,0 0 1 0 0,0 0 186 0 0,46 22-7169 0 0,-38-19 2627 0 0,-6-1 2348 0 0</inkml:trace>
  <inkml:trace contextRef="#ctx0" brushRef="#br0" timeOffset="-248.472">293 315 532 0 0,'16'10'1316'0'0,"-9"-7"-224"0"0,1 1 0 0 0,-1 0 0 0 0,0 1 0 0 0,-1 0-1 0 0,1 0 1 0 0,-1 0 0 0 0,0 1 0 0 0,0 0 0 0 0,0 0-1 0 0,-1 0 1 0 0,0 1 0 0 0,3 5-1092 0 0,1 9 351 0 0,0 0 0 0 0,-2 1 0 0 0,0 0-1 0 0,-2 0 1 0 0,0 0 0 0 0,-1 1 0 0 0,-2-1 0 0 0,0 1 0 0 0,-2 20-351 0 0,-1-15 329 0 0,-1 0 1 0 0,-2 0-1 0 0,-1 0 1 0 0,-1-1-1 0 0,-1 0 1 0 0,-1 0 0 0 0,-12 23-330 0 0,14-36 85 0 0,-1-1 0 0 0,-1-1 1 0 0,0 1-1 0 0,0-1 0 0 0,-2-1 1 0 0,1 1-1 0 0,-1-2 0 0 0,-1 1 1 0 0,0-2-1 0 0,-5 5-85 0 0,8-9 17 0 0,1 1 0 0 0,-1-1 1 0 0,1-1-1 0 0,-1 1 0 0 0,0-2 0 0 0,-1 1 0 0 0,1-1 0 0 0,-1 0 0 0 0,0-1 0 0 0,1 1 1 0 0,-1-2-1 0 0,0 1 0 0 0,0-2 0 0 0,0 1 0 0 0,0-1 0 0 0,-1 0 0 0 0,-4-2-17 0 0,10 1-109 0 0,1 0 0 0 0,-1 0 0 0 0,1 0 0 0 0,-1-1 0 0 0,1 0 0 0 0,-1 0 0 0 0,1 0-1 0 0,0 0 1 0 0,0 0 0 0 0,0 0 0 0 0,0-1 0 0 0,0 0 0 0 0,1 1 0 0 0,-1-1 0 0 0,1 0 0 0 0,0 0 0 0 0,0-1-1 0 0,0 1 1 0 0,0 0 0 0 0,0-1 0 0 0,1 1 0 0 0,-1-1 0 0 0,0-2 109 0 0,-3-12-1897 0 0,-1-1 0 0 0,2 0 1 0 0,1 0-1 0 0,0-5 1897 0 0,0 2-2073 0 0,-2-10-1079 0 0,2-1 1 0 0,2-2 3151 0 0,0-23-2239 0 0</inkml:trace>
  <inkml:trace contextRef="#ctx0" brushRef="#br0" timeOffset="453.017">668 722 740 0 0,'1'1'590'0'0,"1"0"-1"0"0,-1-1 1 0 0,1 1-1 0 0,0-1 1 0 0,-1 1-1 0 0,1-1 1 0 0,0 1 0 0 0,-1-1-1 0 0,1 0 1 0 0,0 0-1 0 0,-1 0 1 0 0,1 0 0 0 0,0 0-1 0 0,-1 0 1 0 0,1-1-1 0 0,0 1 1 0 0,-1 0-1 0 0,1-1 1 0 0,-1 1 0 0 0,1-1-1 0 0,0 0 1 0 0,-1 0-1 0 0,1 0-589 0 0,20-4 1499 0 0,41 3 554 0 0,41 3-2053 0 0,-82 1 332 0 0,0 0 0 0 0,0 1 0 0 0,0 2-1 0 0,-1 0 1 0 0,1 1 0 0 0,10 6-332 0 0,-29-11 6 0 0,0 0 0 0 0,0 1 1 0 0,0-1-1 0 0,0 1 0 0 0,0 0 0 0 0,-1 0 0 0 0,1 0 0 0 0,0 0 0 0 0,-1 0 0 0 0,0 0 1 0 0,1 1-1 0 0,-1-1 0 0 0,0 1 0 0 0,0 0 0 0 0,-1 0 0 0 0,1 0-6 0 0,-1-1 3 0 0,-1-1 1 0 0,1 1-1 0 0,-1 0 0 0 0,0 0 1 0 0,1 0-1 0 0,-1 0 0 0 0,0 0 1 0 0,0 0-1 0 0,0 0 0 0 0,0-1 1 0 0,-1 1-1 0 0,1 0 0 0 0,-1 0 1 0 0,1 0-1 0 0,-1 0 0 0 0,1 0 0 0 0,-1-1 1 0 0,0 1-1 0 0,0 0 0 0 0,0-1 1 0 0,0 1-1 0 0,0-1 0 0 0,0 1 1 0 0,-1-1-1 0 0,1 1 0 0 0,0-1 1 0 0,-1 0-1 0 0,1 1-3 0 0,-14 10 31 0 0,-1 0 1 0 0,0-1 0 0 0,0-1-1 0 0,-1 0 1 0 0,0-1-1 0 0,-1-1 1 0 0,-3 1-32 0 0,4-2 122 0 0,-1 1 1 0 0,1 0-1 0 0,0 2 1 0 0,1 0 0 0 0,0 1-1 0 0,1 0 1 0 0,-2 4-123 0 0,16-15 7 0 0,0 1-1 0 0,0 0 1 0 0,0 0 0 0 0,0-1 0 0 0,0 1 0 0 0,0 0 0 0 0,0 0 0 0 0,1 0 0 0 0,-1 0 0 0 0,0 1 0 0 0,1-1-1 0 0,-1 0 1 0 0,1 0 0 0 0,-1 0 0 0 0,1 0 0 0 0,-1 1 0 0 0,1-1 0 0 0,0 0 0 0 0,0 0 0 0 0,-1 1 0 0 0,1-1 0 0 0,0 0-1 0 0,0 0 1 0 0,0 1 0 0 0,1-1 0 0 0,-1 0 0 0 0,0 1-7 0 0,1 0 15 0 0,0-1-1 0 0,1 1 0 0 0,-1-1 1 0 0,0 1-1 0 0,1-1 1 0 0,-1 0-1 0 0,1 0 1 0 0,-1 1-1 0 0,1-1 1 0 0,-1 0-1 0 0,1 0 1 0 0,0-1-1 0 0,0 1 1 0 0,-1 0-1 0 0,1-1 1 0 0,1 1-15 0 0,13 3 73 0 0,-1 0 1 0 0,1-2-1 0 0,0 0 1 0 0,4 0-74 0 0,-13-1-3 0 0,189 10 88 0 0,-79-6-1672 0 0,45 10 1587 0 0,-140-12-1064 0 0,30 5-4299 0 0,-20 0-4258 0 0,-31-8 7202 0 0,-1 0 678 0 0</inkml:trace>
  <inkml:trace contextRef="#ctx0" brushRef="#br0" timeOffset="20449.756">6 651 1556 0 0,'-1'-2'437'0'0,"0"1"0"0"0,1-1 1 0 0,-1 0-1 0 0,1 0 0 0 0,-1 1 0 0 0,1-1 0 0 0,-1 0 0 0 0,1 0 1 0 0,0 0-1 0 0,0 1 0 0 0,0-1 0 0 0,0 0 0 0 0,0 0 1 0 0,0 0-1 0 0,0 0 0 0 0,1-1-437 0 0,0 0 307 0 0,0-1 1 0 0,1 1-1 0 0,-1 0 0 0 0,1-1 1 0 0,0 1-1 0 0,0 0 1 0 0,0 0-1 0 0,2-2-307 0 0,5-5 50 0 0,2 0 1 0 0,-1 0-1 0 0,1 1 0 0 0,4-2-50 0 0,-4 2 665 0 0,51-38-183 0 0,2 4 0 0 0,2 2-1 0 0,5 0-481 0 0,210-98 67 0 0,-268 133-49 0 0,25-13-80 0 0,14-6 171 0 0,16-3-109 0 0,-54 22-165 0 0,1 1 0 0 0,1 1 1 0 0,-1 1-1 0 0,0 0 0 0 0,1 0 0 0 0,-1 2 1 0 0,1 0 164 0 0,-14 1-168 0 0,0 0-1 0 0,1-1 1 0 0,-1 1 0 0 0,0 1 0 0 0,0-1 0 0 0,0 0 0 0 0,0 0-1 0 0,0 1 1 0 0,0-1 0 0 0,0 1 0 0 0,0 0 0 0 0,-1-1 0 0 0,1 1-1 0 0,0 0 1 0 0,0 0 0 0 0,0 0 0 0 0,-1 0 0 0 0,1 1-1 0 0,0-1 1 0 0,-1 0 0 0 0,0 1 0 0 0,1-1 0 0 0,-1 1 0 0 0,0-1-1 0 0,1 1 1 0 0,-1 0 0 0 0,0 0 0 0 0,0-1 0 0 0,0 2 168 0 0,0 1-353 0 0,-1-1 1 0 0,1 1-1 0 0,-1 0 1 0 0,0-1-1 0 0,0 1 0 0 0,0-1 1 0 0,-1 1-1 0 0,1-1 1 0 0,-1 1-1 0 0,0-1 1 0 0,0 1-1 0 0,0-1 1 0 0,-1 0-1 0 0,1 1 1 0 0,-1-1-1 0 0,1 0 0 0 0,-2 1 353 0 0,-14 22-1337 0 0</inkml:trace>
  <inkml:trace contextRef="#ctx0" brushRef="#br0" timeOffset="20734.418">360 928 500 0 0,'0'0'134'0'0,"0"-1"0"0"0,0 1 0 0 0,0 0 0 0 0,0 0 0 0 0,0 0 0 0 0,0 0 0 0 0,0 0 0 0 0,0 0 0 0 0,0 0 1 0 0,0 0-1 0 0,0-1 0 0 0,-1 1 0 0 0,1 0 0 0 0,0 0 0 0 0,0 0 0 0 0,0 0 0 0 0,0 0 0 0 0,0 0 0 0 0,0 0 0 0 0,0 0 0 0 0,-1 0 0 0 0,1 0 0 0 0,0 0 0 0 0,0 0 0 0 0,0 0 0 0 0,0 0 0 0 0,0 0 0 0 0,0 0 0 0 0,0 0 0 0 0,-1 0 0 0 0,1 0 1 0 0,0 0-1 0 0,0 0 0 0 0,0 0 0 0 0,0 0 0 0 0,0 0 0 0 0,0 0 0 0 0,-1 0 0 0 0,1 0 0 0 0,0 0 0 0 0,0 0 0 0 0,0 0 0 0 0,0 0 0 0 0,0 0 0 0 0,0 1 0 0 0,0-1 0 0 0,0 0 0 0 0,0 0 0 0 0,-1 0 0 0 0,1 0 0 0 0,0 0 0 0 0,0 0 0 0 0,0 0 1 0 0,0 0-1 0 0,0 1 0 0 0,0-1 0 0 0,0 0 0 0 0,0 0 0 0 0,0 0 0 0 0,0 0-134 0 0,-1-19 4204 0 0,6-26-221 0 0,-3 37-3845 0 0,1 1 1 0 0,0-1 0 0 0,1 0 0 0 0,0 1 0 0 0,0 0 0 0 0,0 0 0 0 0,1 0 0 0 0,0 0 0 0 0,5-4-139 0 0,57-53 634 0 0,-52 50-608 0 0,-2 3-37 0 0,44-42-972 0 0,3 2-1 0 0,2 3 1 0 0,50-28 983 0 0,-101 69-879 0 0,1 1 0 0 0,0 1 0 0 0,0 0 0 0 0,5-1 879 0 0,-13 4-430 0 0,0 1 1 0 0,0 0-1 0 0,0 0 1 0 0,0 1 0 0 0,0-1-1 0 0,1 1 1 0 0,-1 0-1 0 0,0 0 1 0 0,0 0-1 0 0,0 1 1 0 0,0-1-1 0 0,0 1 1 0 0,0 0 0 0 0,0 0-1 0 0,3 2 430 0 0,-6-3-168 0 0,0 1 1 0 0,0-1-1 0 0,0 1 0 0 0,0-1 0 0 0,0 1 0 0 0,0 0 1 0 0,0 0-1 0 0,0 0 0 0 0,-1-1 0 0 0,1 1 1 0 0,0 0-1 0 0,0 0 0 0 0,-1 0 0 0 0,1 0 0 0 0,0 0 1 0 0,-1 1-1 0 0,1-1 0 0 0,-1 0 0 0 0,0 0 1 0 0,1 0-1 0 0,-1 0 0 0 0,0 0 0 0 0,0 1 168 0 0,1 13-1462 0 0</inkml:trace>
  <inkml:trace contextRef="#ctx0" brushRef="#br0" timeOffset="21054.102">386 938 304 0 0,'-8'5'978'0'0,"0"0"1"0"0,0 0-1 0 0,0-1 1 0 0,0 0-1 0 0,-1 0 0 0 0,-2-1-978 0 0,8-2 465 0 0,0 0-1 0 0,0 0 1 0 0,0 0-1 0 0,0-1 0 0 0,-1 1 1 0 0,1-1-1 0 0,0 0 0 0 0,-1 0 1 0 0,1-1-1 0 0,0 1 0 0 0,0 0 1 0 0,0-1-1 0 0,-1 0 1 0 0,1 0-1 0 0,0 0 0 0 0,0 0 1 0 0,0 0-1 0 0,0-1 0 0 0,-1 0-464 0 0,27-12 650 0 0,140-58-1985 0 0,18 3 1335 0 0,-105 44-4332 0 0,26-2 4332 0 0,-44 14-4075 0 0,0 4 1 0 0,10 0 4074 0 0,-23 5-1551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27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25 1776 0 0,'-10'-5'1227'0'0,"0"1"0"0"0,1 1 0 0 0,-1 0 0 0 0,-1 0 0 0 0,1 1 0 0 0,0 0 1 0 0,-7 0-1228 0 0,0 1 1034 0 0,0 1 1 0 0,0 1 0 0 0,0 0 0 0 0,-8 2-1035 0 0,-9 4 1407 0 0,0 1-1 0 0,1 1 1 0 0,1 2-1 0 0,-14 7-1406 0 0,35-13 219 0 0,0 0-1 0 0,0 1 1 0 0,1 0-1 0 0,0 1 1 0 0,0 0-1 0 0,-3 3-218 0 0,11-8 26 0 0,0-1 0 0 0,0 1-1 0 0,1 0 1 0 0,-1 0 0 0 0,1-1 0 0 0,-1 1-1 0 0,1 0 1 0 0,0 0 0 0 0,0 1 0 0 0,0-1-1 0 0,0 0 1 0 0,0 0 0 0 0,0 0-1 0 0,1 1 1 0 0,-1 1-26 0 0,1-2 23 0 0,0 0-1 0 0,0-1 0 0 0,1 1 1 0 0,-1 0-1 0 0,1 0 0 0 0,-1-1 1 0 0,1 1-1 0 0,0 0 0 0 0,-1-1 1 0 0,1 1-1 0 0,0-1 0 0 0,0 1 1 0 0,0-1-1 0 0,0 1 0 0 0,0-1 1 0 0,1 1-1 0 0,-1-1 0 0 0,0 0 1 0 0,1 0-1 0 0,-1 0 0 0 0,1 0 1 0 0,-1 0-1 0 0,2 1-22 0 0,4 2 0 0 0,0-1 0 0 0,0 1-1 0 0,1-1 1 0 0,0-1 0 0 0,0 1 0 0 0,0-1-1 0 0,0-1 1 0 0,0 0 0 0 0,0 0 0 0 0,0 0-1 0 0,0-1 1 0 0,0 0 0 0 0,2-1 0 0 0,13 0-401 0 0,0-2 0 0 0,1-1 0 0 0,-1 0 0 0 0,0-2 401 0 0,5-2-1499 0 0,1-1 1 0 0,-1-2 0 0 0,15-8 1498 0 0,-29 13-622 0 0,-1-2 0 0 0,-1 1 0 0 0,1-2 0 0 0,-2 0 0 0 0,1 0 0 0 0,-1-1 0 0 0,0 0 0 0 0,1-3 622 0 0,-3-4-360 0 0,-9 17 362 0 0,0 0 0 0 0,0-1 0 0 0,0 1 0 0 0,0 0 0 0 0,0 0 0 0 0,0-1 0 0 0,0 1 0 0 0,0 0 0 0 0,0-1 1 0 0,0 1-1 0 0,0 0 0 0 0,0-1 0 0 0,0 1 0 0 0,0 0 0 0 0,0-1 0 0 0,0 1 0 0 0,-1 0 0 0 0,1 0 0 0 0,0-1 0 0 0,0 1 0 0 0,0 0 0 0 0,-1 0 0 0 0,1-1 0 0 0,0 1 0 0 0,0 0 0 0 0,-1 0 0 0 0,1 0 0 0 0,0-1 0 0 0,0 1 0 0 0,-1 0 0 0 0,1 0-2 0 0,-2 0 47 0 0,1-1 1 0 0,-1 1-1 0 0,1 0 0 0 0,-1 0 1 0 0,1 0-1 0 0,-1 1 0 0 0,0-1 1 0 0,1 0-1 0 0,-1 0 1 0 0,1 1-1 0 0,-1-1 0 0 0,1 1 1 0 0,0 0-1 0 0,-1-1 1 0 0,1 1-1 0 0,-1 0 0 0 0,1 0 1 0 0,0 0-1 0 0,0 0 0 0 0,-1 0-47 0 0,-6 6 209 0 0,1 0 1 0 0,-1 1-1 0 0,2-1 0 0 0,-1 1 0 0 0,1 1 0 0 0,0-1 0 0 0,1 1 0 0 0,0 0 0 0 0,0 1 0 0 0,1-1 0 0 0,0 1 0 0 0,1 0 0 0 0,0 0 0 0 0,-1 6-209 0 0,1-3-304 0 0,1 0 0 0 0,0 0-1 0 0,1 0 1 0 0,0 1 0 0 0,1-1-1 0 0,0 0 1 0 0,1 0 0 0 0,1 0-1 0 0,0 0 1 0 0,1 0 0 0 0,2 4 304 0 0,-3-12-712 0 0,0 1 1 0 0,0-1-1 0 0,1 0 0 0 0,0 0 1 0 0,0 0-1 0 0,0-1 1 0 0,1 1-1 0 0,-1-1 0 0 0,1 0 1 0 0,0 0-1 0 0,2 1 712 0 0,12 8-2314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36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260 606 648 0 0,'-56'24'8884'0'0,"39"-18"-5731"0"0,0 1-1 0 0,1 1 1 0 0,-6 3-3153 0 0,16-7 279 0 0,-1 1-1 0 0,1-1 1 0 0,1 1-1 0 0,-1 0 1 0 0,0 1-1 0 0,1 0-278 0 0,-6 6 201 0 0,0 1-1 0 0,2 1 0 0 0,-1 0 1 0 0,2 0-1 0 0,0 0 0 0 0,0 1 1 0 0,2 1-1 0 0,-2 4-200 0 0,5-11-168 0 0,1 0-1 0 0,0 0 1 0 0,0 1-1 0 0,1-1 1 0 0,0 0-1 0 0,1 1 1 0 0,0-1-1 0 0,0 1 1 0 0,1-1 0 0 0,1 0-1 0 0,-1 1 1 0 0,1-1-1 0 0,1 0 1 0 0,0 0-1 0 0,1 3 169 0 0,25 46-6367 0 0,-26-53 5194 0 0,1 0 0 0 0,-1 0 0 0 0,1 0 0 0 0,1 0 0 0 0,-1-1 0 0 0,1 0-1 0 0,0 0 1 0 0,-1 0 0 0 0,3 1 1173 0 0,5 2-1916 0 0</inkml:trace>
  <inkml:trace contextRef="#ctx0" brushRef="#br0" timeOffset="263.24">232 971 1020 0 0,'5'-11'1838'0'0,"-1"0"0"0"0,-1 0 0 0 0,0-1 0 0 0,-1 1 0 0 0,1-5-1838 0 0,-2 5 773 0 0,1 0 0 0 0,1 0 0 0 0,0 1 0 0 0,0-1-1 0 0,1 1 1 0 0,3-5-773 0 0,3-3 448 0 0,1 1 1 0 0,0 1-1 0 0,2 0 0 0 0,0 0 0 0 0,0 1 0 0 0,1 1 0 0 0,1 0 0 0 0,1 1 0 0 0,0 1 0 0 0,6-4-448 0 0,-12 10 14 0 0,1-1-1 0 0,0 1 0 0 0,0 1 1 0 0,0 0-1 0 0,1 0 1 0 0,-1 1-1 0 0,1 1 0 0 0,0 0 1 0 0,1 0-1 0 0,-1 1 0 0 0,0 1 1 0 0,0 0-1 0 0,1 1 1 0 0,-1 0-1 0 0,1 1 0 0 0,-1 0 1 0 0,6 2-14 0 0,-13-2-11 0 0,-1 0 0 0 0,1 1-1 0 0,0 0 1 0 0,0 0 0 0 0,-1 0 0 0 0,1 0 0 0 0,-1 1 0 0 0,0-1 0 0 0,1 1-1 0 0,-1 0 1 0 0,0 1 0 0 0,-1-1 0 0 0,1 1 0 0 0,-1-1 0 0 0,1 1 0 0 0,-1 0 0 0 0,0 0-1 0 0,-1 1 1 0 0,1-1 0 0 0,-1 1 0 0 0,0-1 0 0 0,0 1 0 0 0,0 1 11 0 0,2 6-651 0 0,-1 1 0 0 0,-1 0 0 0 0,0 0 0 0 0,-1 0-1 0 0,0 0 1 0 0,-1 0 0 0 0,0 0 0 0 0,-2 7 651 0 0,2-17-585 0 0,-1 1 0 0 0,1 0-1 0 0,0-1 1 0 0,1 1 0 0 0,-1 0-1 0 0,0 0 1 0 0,1-1 0 0 0,0 1 585 0 0,-1-3-215 0 0,1 0 1 0 0,-1 0-1 0 0,1 0 1 0 0,-1-1-1 0 0,1 1 1 0 0,-1 0 0 0 0,1 0-1 0 0,-1-1 1 0 0,1 1-1 0 0,0 0 1 0 0,-1 0-1 0 0,1-1 1 0 0,0 1 0 0 0,0-1-1 0 0,0 1 1 0 0,-1-1-1 0 0,1 1 1 0 0,0-1-1 0 0,0 1 1 0 0,0-1 0 0 0,0 0-1 0 0,0 0 1 0 0,0 1-1 0 0,0-1 1 0 0,0 0-1 0 0,0 0 1 0 0,0 0 0 0 0,0 0-1 0 0,0 0 1 0 0,0 0-1 0 0,0 0 1 0 0,0-1 214 0 0,13 0-1647 0 0</inkml:trace>
  <inkml:trace contextRef="#ctx0" brushRef="#br0" timeOffset="530.096">1092 650 28 0 0,'0'-1'414'0'0,"-1"0"0"0"0,1 0 1 0 0,-1 0-1 0 0,1-1 0 0 0,-1 1 0 0 0,1 0 1 0 0,-1 0-1 0 0,0 0 0 0 0,0 0 0 0 0,1 0 1 0 0,-1 0-1 0 0,0 1 0 0 0,0-1 0 0 0,0 0 1 0 0,0 0-1 0 0,0 0 0 0 0,0 1 0 0 0,0-1 0 0 0,0 1 1 0 0,-1-1-1 0 0,1 1 0 0 0,0-1 0 0 0,0 1 1 0 0,0 0-1 0 0,0-1 0 0 0,-1 1 0 0 0,1 0 1 0 0,0 0-1 0 0,0 0 0 0 0,-1 0-414 0 0,-39-1 4846 0 0,33 2-4657 0 0,0 1 0 0 0,0 1 0 0 0,1-1 0 0 0,-1 1 0 0 0,1 1 0 0 0,-1-1-1 0 0,1 1 1 0 0,0 1 0 0 0,1-1 0 0 0,-1 1 0 0 0,1 0 0 0 0,0 0 0 0 0,0 1 0 0 0,1 0 0 0 0,-4 5-189 0 0,2-3 41 0 0,1 0 1 0 0,0 1-1 0 0,1 0 1 0 0,0 0-1 0 0,1 0 1 0 0,-1 0-1 0 0,2 1 1 0 0,-1-1-1 0 0,1 1 1 0 0,1 0-1 0 0,0 0 1 0 0,0 3-42 0 0,2-8-31 0 0,-1 0 0 0 0,1-1 0 0 0,1 1 1 0 0,-1 0-1 0 0,1-1 0 0 0,0 1 0 0 0,0 0 1 0 0,0-1-1 0 0,0 1 0 0 0,1-1 1 0 0,0 1-1 0 0,0-1 0 0 0,0 0 0 0 0,0 0 1 0 0,1 0-1 0 0,0 0 0 0 0,-1 0 0 0 0,1-1 1 0 0,1 1-1 0 0,-1-1 0 0 0,1 0 0 0 0,-1 0 1 0 0,1 0-1 0 0,0 0 0 0 0,0 0 1 0 0,0-1-1 0 0,0 0 0 0 0,0 0 0 0 0,1 0 1 0 0,3 1 30 0 0,3 0-600 0 0,0 1 0 0 0,1-1 1 0 0,-1-1-1 0 0,1 0 1 0 0,-1-1-1 0 0,1 0 1 0 0,0-1-1 0 0,-1 0 1 0 0,1-1-1 0 0,0 0 0 0 0,-1-1 1 0 0,2-1 599 0 0,4-1-1350 0 0,-1-2 0 0 0,0 0 0 0 0,0-1 0 0 0,-1 0 0 0 0,0-1 0 0 0,0-1 0 0 0,-1 0-1 0 0,4-4 1351 0 0,17-14-1655 0 0</inkml:trace>
  <inkml:trace contextRef="#ctx0" brushRef="#br0" timeOffset="779.658">2103 0 1080 0 0,'-11'12'2814'0'0,"0"0"-1"0"0,-1-1 1 0 0,-1-1 0 0 0,1 0-1 0 0,-10 5-2813 0 0,-24 19 2803 0 0,-187 174-73 0 0,121-105-2210 0 0,33-29-633 0 0,-22 30 113 0 0,-7 26-2900 0 0,27-16-2937 0 0,9 7-4340 0 0,56-89 8263 0 0</inkml:trace>
  <inkml:trace contextRef="#ctx0" brushRef="#br0" timeOffset="1259.007">2103 696 1148 0 0,'0'2'678'0'0,"0"-1"0"0"0,-1 0 1 0 0,1 1-1 0 0,0-1 0 0 0,-1 0 0 0 0,1 0 0 0 0,-1 0 1 0 0,0 1-1 0 0,1-1 0 0 0,-1 0 0 0 0,0 0 0 0 0,0 0 1 0 0,-1 1-679 0 0,2-2 84 0 0,-1 1 1 0 0,1-1 0 0 0,-1 0 0 0 0,1 1 0 0 0,-1-1 0 0 0,1 1 0 0 0,0-1-1 0 0,-1 1 1 0 0,1-1 0 0 0,0 1 0 0 0,-1-1 0 0 0,1 1 0 0 0,0-1 0 0 0,-1 1-1 0 0,1-1 1 0 0,0 1 0 0 0,0 0 0 0 0,0-1 0 0 0,-1 1 0 0 0,1-1 0 0 0,0 1 0 0 0,0 0-1 0 0,0-1 1 0 0,0 1 0 0 0,0-1 0 0 0,0 1 0 0 0,0 0 0 0 0,0-1 0 0 0,1 1-1 0 0,-1 0 1 0 0,0-1 0 0 0,0 1 0 0 0,0-1 0 0 0,1 1 0 0 0,-1-1 0 0 0,0 1-1 0 0,1-1 1 0 0,-1 1 0 0 0,0-1 0 0 0,1 1 0 0 0,-1-1 0 0 0,1 1 0 0 0,-1-1 0 0 0,1 1-1 0 0,-1-1 1 0 0,1 0 0 0 0,-1 1 0 0 0,1-1 0 0 0,-1 0 0 0 0,1 1 0 0 0,-1-1-1 0 0,1 0 1 0 0,0 0 0 0 0,-1 0 0 0 0,1 0-85 0 0,8 4 160 0 0,0-1-1 0 0,0 0 1 0 0,0-1 0 0 0,1 0-1 0 0,-1 0 1 0 0,1-1 0 0 0,0 0-1 0 0,-1-1 1 0 0,1 0 0 0 0,-1-1-1 0 0,1 0 1 0 0,-1 0 0 0 0,3-1-160 0 0,12-3-65 0 0,1-1-1 0 0,-1-1 1 0 0,0-1 0 0 0,10-6 65 0 0,-26 11-139 0 0,0-1 0 0 0,-1-1 0 0 0,1 1 1 0 0,-1-1-1 0 0,0 0 0 0 0,0-1 0 0 0,-1 1 1 0 0,0-2-1 0 0,5-4 139 0 0,-10 9-29 0 0,1 1 0 0 0,-1-1 0 0 0,1 0 0 0 0,-1-1 1 0 0,0 1-1 0 0,1 0 0 0 0,-1 0 0 0 0,0 0 0 0 0,-1-1 0 0 0,1 1 0 0 0,0 0 1 0 0,-1-1-1 0 0,1 1 0 0 0,-1-1 0 0 0,0 1 0 0 0,0-1 0 0 0,0 1 0 0 0,0-1 1 0 0,0 1-1 0 0,0 0 0 0 0,-1-1 0 0 0,1 1 0 0 0,-1-1 0 0 0,0 1 0 0 0,1 0 1 0 0,-1-1-1 0 0,0 1 0 0 0,0 0 0 0 0,-1 0 0 0 0,1 0 0 0 0,0 0 1 0 0,-1 0-1 0 0,0 0 0 0 0,1 0 0 0 0,-2-1 29 0 0,-4-3 5 0 0,-1 1 1 0 0,1-1-1 0 0,-1 1 1 0 0,0 1-1 0 0,-1-1 1 0 0,1 1-1 0 0,-1 1 1 0 0,1 0-1 0 0,-1 0 1 0 0,0 0-1 0 0,0 1 1 0 0,-1 1-1 0 0,1 0 1 0 0,0 0-1 0 0,-4 0-5 0 0,-19 0 211 0 0,1 2 0 0 0,0 1 0 0 0,1 1 0 0 0,-1 1-211 0 0,10 0 133 0 0,0 0 0 0 0,0 1 1 0 0,0 1-1 0 0,1 2 0 0 0,0-1 0 0 0,1 2 0 0 0,0 1 0 0 0,-7 4-133 0 0,18-9 46 0 0,0 1-1 0 0,1-1 0 0 0,-1 1 1 0 0,1 1-1 0 0,0-1 1 0 0,0 1-1 0 0,1 0 0 0 0,0 1 1 0 0,0-1-1 0 0,1 1 1 0 0,0 1-1 0 0,0-1 0 0 0,1 1 1 0 0,0-1-1 0 0,1 1 0 0 0,0 0 1 0 0,0 0-1 0 0,1 1 1 0 0,-1 7-46 0 0,2-12-221 0 0,1 1 0 0 0,-1-1 1 0 0,2 1-1 0 0,-1-1 0 0 0,0 1 1 0 0,1-1-1 0 0,0 1 0 0 0,0-1 1 0 0,1 0-1 0 0,0 1 0 0 0,0-1 1 0 0,0 0-1 0 0,0 0 0 0 0,1 0 1 0 0,0-1-1 0 0,0 1 0 0 0,0 0 1 0 0,0-1-1 0 0,1 0 0 0 0,0 0 0 0 0,0 0 1 0 0,0 0-1 0 0,0-1 0 0 0,0 1 1 0 0,1-1-1 0 0,0 0 0 0 0,-1-1 1 0 0,1 1-1 0 0,0-1 0 0 0,3 1 221 0 0,5 2-639 0 0,-1-1-1 0 0,0-1 1 0 0,1 0-1 0 0,-1 0 0 0 0,1-2 1 0 0,0 1-1 0 0,0-2 1 0 0,0 0-1 0 0,0 0 0 0 0,-1-1 1 0 0,1-1-1 0 0,10-2 640 0 0,18-7-1930 0 0</inkml:trace>
  <inkml:trace contextRef="#ctx0" brushRef="#br0" timeOffset="1506.702">2716 501 1688 0 0,'19'47'9040'0'0,"-3"-1"-5393"0"0,-3-7-276 0 0,18 35-3371 0 0,-15-44 596 0 0,1 0 0 0 0,1-1 0 0 0,15 17-596 0 0,-16-25-2121 0 0,0-1 0 0 0,2-1 0 0 0,1-1 2121 0 0,-18-15-815 0 0,1-1 1 0 0,0 0-1 0 0,0 0 0 0 0,0 0 0 0 0,0 0 0 0 0,0 0 1 0 0,1-1-1 0 0,-1 1 0 0 0,0-1 0 0 0,1 0 1 0 0,-1 0-1 0 0,1 0 0 0 0,-1 0 0 0 0,2-1 815 0 0,6-1-1692 0 0</inkml:trace>
  <inkml:trace contextRef="#ctx0" brushRef="#br0" timeOffset="1711.145">3198 617 2348 0 0,'-53'23'3084'0'0,"-3"0"345"0"0,-2 0 163 0 0,-5 0-1128 0 0,2 2-1132 0 0,0 2-679 0 0,3 3-325 0 0,2-3-148 0 0,7 0-92 0 0,5-2-216 0 0,7-1-412 0 0,2-1-605 0 0,7 0-739 0 0,2-2-816 0 0,8 0-396 0 0,11-5 111 0 0,2-1 477 0 0,10-2 668 0 0</inkml:trace>
  <inkml:trace contextRef="#ctx0" brushRef="#br0" timeOffset="1974.012">3713 581 1224 0 0,'-87'33'10200'0'0,"2"1"-4536"0"0,22-7-3403 0 0,1 3 1 0 0,-57 37-2262 0 0,114-65 57 0 0,-15 11 173 0 0,0 0-1 0 0,1 1 1 0 0,0 1 0 0 0,1 0 0 0 0,-6 9-230 0 0,20-20 10 0 0,1-1 0 0 0,0 1 0 0 0,-1 0 0 0 0,2 0 1 0 0,-1 1-1 0 0,0-1 0 0 0,1 1 0 0 0,0-1 0 0 0,0 1 1 0 0,0-1-1 0 0,1 1 0 0 0,-1 0 0 0 0,1 0 0 0 0,0 0 1 0 0,1 0-1 0 0,-1 0 0 0 0,1 0 0 0 0,0 0 0 0 0,0 0 1 0 0,1 0-1 0 0,-1 0 0 0 0,1 0 0 0 0,0 0 0 0 0,1 0 1 0 0,-1 0-1 0 0,1 0 0 0 0,0-1 0 0 0,1 2-10 0 0,3 6-102 0 0,2-1-1 0 0,-1 0 1 0 0,1-1-1 0 0,1 1 1 0 0,0-2-1 0 0,1 1 1 0 0,0-1-1 0 0,0-1 1 0 0,1 0-1 0 0,-1 0 1 0 0,2-1-1 0 0,-1-1 1 0 0,1 1-1 0 0,6 0 103 0 0,15 7-1974 0 0,1-2 1 0 0,0-1-1 0 0,1-2 0 0 0,28 4 1974 0 0,-45-10-1963 0 0,1 0-1 0 0,-1-2 1 0 0,1 0 0 0 0,-1-1 0 0 0,17-2 1963 0 0,-4-3-2576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35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156 390 1056 0 0,'-1'-1'683'0'0,"-1"-1"-1"0"0,1 1 0 0 0,-1 0 1 0 0,0 0-1 0 0,1 0 1 0 0,-1 0-1 0 0,0 0 1 0 0,0 0-1 0 0,0 1 0 0 0,0-1 1 0 0,0 1-1 0 0,0-1 1 0 0,0 1-1 0 0,0 0 1 0 0,0 0-1 0 0,0 0 1 0 0,0 0-1 0 0,0 0 0 0 0,-1 0-682 0 0,-1 1 474 0 0,1 0 0 0 0,-1 0-1 0 0,0 0 1 0 0,0 0-1 0 0,0 1 1 0 0,1 0 0 0 0,-1-1-1 0 0,1 2 1 0 0,-3 1-474 0 0,-3 2 293 0 0,2 0 1 0 0,-1 1 0 0 0,1 0-1 0 0,0 1 1 0 0,0-1-1 0 0,1 1 1 0 0,-3 5-294 0 0,7-9 41 0 0,-1 0 0 0 0,1 1 0 0 0,0-1 1 0 0,0 1-1 0 0,1-1 0 0 0,-1 1 0 0 0,1-1 0 0 0,0 1 0 0 0,0 0 1 0 0,0 0-1 0 0,1 0 0 0 0,0-1 0 0 0,0 1 0 0 0,0 0 0 0 0,0 0 1 0 0,1 0-1 0 0,0-1 0 0 0,1 4-41 0 0,-1-5-1 0 0,0-1 1 0 0,0 1 0 0 0,0-1-1 0 0,1 1 1 0 0,-1-1-1 0 0,1 1 1 0 0,0-1-1 0 0,0 0 1 0 0,0 0-1 0 0,0 0 1 0 0,0 0-1 0 0,0 0 1 0 0,0 0-1 0 0,1-1 1 0 0,-1 1-1 0 0,1-1 1 0 0,-1 1-1 0 0,1-1 1 0 0,0 0-1 0 0,-1 0 1 0 0,1 0-1 0 0,0-1 1 0 0,0 1-1 0 0,0-1 1 0 0,-1 1-1 0 0,1-1 1 0 0,0 0-1 0 0,0 0 1 0 0,0 0-1 0 0,0 0 1 0 0,1-1 0 0 0,4 0-7 0 0,1-1 1 0 0,-1 0 0 0 0,0 0-1 0 0,0-1 1 0 0,0 0-1 0 0,0 0 1 0 0,0-1-1 0 0,-1 0 7 0 0,-2 2 1 0 0,-1 0 0 0 0,0-1 0 0 0,0 0 0 0 0,0 0 0 0 0,0 0 0 0 0,0 0-1 0 0,0 0 1 0 0,-1-1 0 0 0,0 0 0 0 0,1 1 0 0 0,-1-1 0 0 0,-1 0 0 0 0,1-1 0 0 0,0 1-1 0 0,-3 3 0 0 0,0 1 0 0 0,0 0 0 0 0,0-1 1 0 0,1 1-1 0 0,-1 0 0 0 0,0-1 0 0 0,0 1 1 0 0,0 0-1 0 0,0-1 0 0 0,0 1 0 0 0,0 0 1 0 0,1-1-1 0 0,-1 1 0 0 0,0-1 0 0 0,0 1 1 0 0,0 0-1 0 0,0-1 0 0 0,0 1 0 0 0,-1 0 1 0 0,1-1-1 0 0,0 1 0 0 0,0-1 0 0 0,0 1 1 0 0,0 0-1 0 0,0-1 0 0 0,0 1 1 0 0,-1 0-1 0 0,1-1 0 0 0,0 1 0 0 0,0 0 0 0 0,-10 3 11 0 0,-10 17 2 0 0,17-13-3 0 0,0 0 0 0 0,0 0 0 0 0,1 0-1 0 0,0 0 1 0 0,0 1 0 0 0,1-1 0 0 0,0 1 0 0 0,0-1 0 0 0,1 1 0 0 0,0 0-10 0 0,0-6 4 0 0,0 0 0 0 0,0 1 0 0 0,0-1 0 0 0,0 0 0 0 0,1 0 0 0 0,-1 1 0 0 0,1-1 0 0 0,0 0 0 0 0,0 0 0 0 0,-1 0 0 0 0,1 0 0 0 0,1 0 0 0 0,-1 0 1 0 0,0 0-1 0 0,0 0 0 0 0,1 0 0 0 0,-1 0 0 0 0,1-1 0 0 0,0 1 0 0 0,-1-1 0 0 0,1 1 0 0 0,0-1 0 0 0,0 1 0 0 0,0-1 0 0 0,0 0 0 0 0,0 0 0 0 0,0 0 0 0 0,0 0 0 0 0,0-1 0 0 0,1 1 0 0 0,-1 0 1 0 0,0-1-1 0 0,0 0 0 0 0,2 1-4 0 0,8-1 28 0 0,1 1 0 0 0,0-2 1 0 0,-1 0-1 0 0,1 0 0 0 0,-1-2 0 0 0,1 1 1 0 0,-1-1-1 0 0,0-1 0 0 0,1 0-28 0 0,11-6-340 0 0,0 0-1 0 0,-1-1 0 0 0,20-13 341 0 0,-31 17-704 0 0,-2-1 0 0 0,1 0 0 0 0,-1-1 0 0 0,4-4 704 0 0,-2 0-2006 0 0,-1-1 0 0 0,0 0 0 0 0,-1 0 0 0 0,-1-1 0 0 0,0 0-1 0 0,-1-1 1 0 0,-1 1 0 0 0,4-12 2006 0 0,-2 3-1530 0 0</inkml:trace>
  <inkml:trace contextRef="#ctx0" brushRef="#br0" timeOffset="252.248">865 266 724 0 0,'-5'13'1053'0'0,"0"-1"0"0"0,0 0 0 0 0,-1 0 0 0 0,0 0 0 0 0,-1-1 0 0 0,-1 0-1 0 0,0-1 1 0 0,0 1 0 0 0,-2 0-1053 0 0,-29 42 556 0 0,36-49-567 0 0,0 1 0 0 0,1-1 0 0 0,0 1 0 0 0,0 0 0 0 0,0 0 0 0 0,0 0 0 0 0,1 0 0 0 0,0 0 0 0 0,-1 3 11 0 0,2-6-88 0 0,0-1 0 0 0,0 0 0 0 0,0 1 1 0 0,0-1-1 0 0,0 0 0 0 0,1 1 1 0 0,-1-1-1 0 0,0 0 0 0 0,1 1 1 0 0,-1-1-1 0 0,0 0 0 0 0,1 0 0 0 0,0 0 1 0 0,-1 1-1 0 0,1-1 0 0 0,0 0 1 0 0,0 0-1 0 0,-1 0 0 0 0,1 0 1 0 0,0 0-1 0 0,0 0 0 0 0,0-1 0 0 0,0 1 1 0 0,0 0-1 0 0,0 0 0 0 0,1-1 1 0 0,-1 1-1 0 0,0 0 0 0 0,0-1 1 0 0,0 1-1 0 0,1-1 0 0 0,-1 0 1 0 0,0 1-1 0 0,0-1 0 0 0,1 0 0 0 0,-1 0 1 0 0,0 0-1 0 0,1 0 0 0 0,-1 0 1 0 0,1 0 87 0 0,7 0-843 0 0,0-1 1 0 0,0 0-1 0 0,0 0 1 0 0,0-1-1 0 0,0 0 1 0 0,0-1 842 0 0,18-5-1422 0 0</inkml:trace>
  <inkml:trace contextRef="#ctx0" brushRef="#br0" timeOffset="498.053">1484 176 1704 0 0,'1'1'212'0'0,"0"-1"-1"0"0,0 0 1 0 0,-1 1 0 0 0,1-1 0 0 0,0 1-1 0 0,-1 0 1 0 0,1-1 0 0 0,-1 1-1 0 0,1-1 1 0 0,0 1 0 0 0,-1 0-1 0 0,0-1 1 0 0,1 1 0 0 0,-1 0-1 0 0,1 0 1 0 0,-1-1 0 0 0,0 1-1 0 0,0 0 1 0 0,1 0 0 0 0,-1 0-1 0 0,0 0 1 0 0,0-1 0 0 0,0 1-1 0 0,0 0 1 0 0,0 0 0 0 0,0 0-1 0 0,0 0 1 0 0,0-1 0 0 0,0 1-1 0 0,0 0 1 0 0,-1 0 0 0 0,1 0-1 0 0,0-1 1 0 0,0 1 0 0 0,-1 0-1 0 0,1 0 1 0 0,-1-1 0 0 0,1 1-1 0 0,0 0 1 0 0,-1 0 0 0 0,0 0-212 0 0,-28 37 2204 0 0,19-26-1945 0 0,-20 23-32 0 0,-1 0 1 0 0,-35 28-228 0 0,-29 31-373 0 0,67-63-174 0 0,9-8-3066 0 0,-1-2 0 0 0,0 0 1 0 0,-23 17 3612 0 0,32-31-1447 0 0</inkml:trace>
  <inkml:trace contextRef="#ctx0" brushRef="#br0" timeOffset="790.703">1224 317 1164 0 0,'22'-35'2486'0'0,"1"1"-1"0"0,2 1 1 0 0,1 1-1 0 0,23-19-2485 0 0,-32 35 512 0 0,0 0 0 0 0,1 2-1 0 0,1 0 1 0 0,1 1 0 0 0,0 1-1 0 0,0 1 1 0 0,1 0 0 0 0,0 2-1 0 0,3 0-511 0 0,-21 8 182 0 0,1-1 0 0 0,0 1 0 0 0,0 0 0 0 0,-1 1 0 0 0,1-1 0 0 0,0 1 0 0 0,0-1 0 0 0,0 1 0 0 0,0 0 0 0 0,0 1 0 0 0,0-1 0 0 0,0 1 0 0 0,3 0-182 0 0,-6 0 52 0 0,1 0 0 0 0,-1 0 0 0 0,1 0 0 0 0,-1 0 0 0 0,0 0 0 0 0,1 0 0 0 0,-1 0 0 0 0,0 0 1 0 0,0 0-1 0 0,1 1 0 0 0,-1-1 0 0 0,0 0 0 0 0,0 1 0 0 0,-1-1 0 0 0,1 1 0 0 0,0-1 0 0 0,0 1 0 0 0,-1 0 0 0 0,1-1 0 0 0,-1 1 0 0 0,0-1 0 0 0,1 1 0 0 0,-1 0 0 0 0,0 0 0 0 0,0-1 0 0 0,0 1 0 0 0,0 0 0 0 0,0-1 0 0 0,0 1 0 0 0,0 0 0 0 0,-1-1 0 0 0,0 2-52 0 0,-1 14 195 0 0,-2 0-1 0 0,0 0 1 0 0,-1-1 0 0 0,-1 0-1 0 0,0 0 1 0 0,-7 10-195 0 0,-13 24 507 0 0,-16 18-507 0 0,20-34 112 0 0,1 1 0 0 0,2 1 0 0 0,-2 11-112 0 0,20-46 0 0 0,0 0 0 0 0,0 1-1 0 0,1-1 1 0 0,-1 1 0 0 0,1-1-1 0 0,-1 1 1 0 0,1-1-1 0 0,0 1 1 0 0,0 0 0 0 0,-1-1-1 0 0,1 1 1 0 0,0-1 0 0 0,0 1-1 0 0,1 0 1 0 0,-1-1 0 0 0,0 1-1 0 0,0-1 1 0 0,1 1 0 0 0,-1-1-1 0 0,1 1 1 0 0,-1-1-1 0 0,2 2 1 0 0,-1-2-1 0 0,0 0 0 0 0,0 0 0 0 0,0 0 0 0 0,1 0 0 0 0,-1-1 0 0 0,0 1 0 0 0,1 0 0 0 0,-1-1 0 0 0,1 1 0 0 0,-1-1 0 0 0,0 1 0 0 0,1-1 0 0 0,-1 0 0 0 0,1 0 0 0 0,-1 1 0 0 0,1-1 0 0 0,-1 0 0 0 0,1 0 0 0 0,0-1 1 0 0,11 0-13 0 0,0-1 1 0 0,0-1 0 0 0,0 0 0 0 0,0-1 0 0 0,0-1 12 0 0,-7 4-7 0 0,21-9-12 0 0,0 0 1 0 0,-1-1-1 0 0,0-2 1 0 0,-1-1-1 0 0,-1 0 0 0 0,0-2 1 0 0,-1-1-1 0 0,0-1 1 0 0,17-19 18 0 0,-46 49-261 0 0,1 0 1 0 0,0 0-1 0 0,0 0 1 0 0,2 0 0 0 0,-1 1-1 0 0,2-1 1 0 0,-1 4 260 0 0,1-5-1329 0 0,1-1 1 0 0,-1 0-1 0 0,2 0 1 0 0,0 1-1 0 0,0-1 1 0 0,1 0-1 0 0,0 4 1329 0 0,0-12-457 0 0,0 1 0 0 0,0-1 0 0 0,1 1 0 0 0,-1-1 0 0 0,0 0 0 0 0,1 0 0 0 0,0 0 0 0 0,-1 0 0 0 0,1 0 0 0 0,0 0 0 0 0,0 0 0 0 0,0 0 0 0 0,0-1 0 0 0,1 1 0 0 0,-1-1 0 0 0,0 1 0 0 0,1-1 457 0 0,15 8-1855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34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98 203 644 0 0,'-16'24'3277'0'0,"-1"1"769"0"0,1 1 1 0 0,-10 20-4047 0 0,22-37 533 0 0,0 0 0 0 0,1-1 0 0 0,0 1 0 0 0,1 1 0 0 0,0-1 1 0 0,0 0-1 0 0,1 0 0 0 0,0 1 0 0 0,0-1 0 0 0,2 10-533 0 0,-1-18 41 0 0,-1 1-1 0 0,1 0 1 0 0,1-1 0 0 0,-1 1 0 0 0,0 0-1 0 0,0-1 1 0 0,1 1 0 0 0,-1 0-1 0 0,1-1 1 0 0,-1 1 0 0 0,1-1 0 0 0,-1 1-1 0 0,1-1 1 0 0,0 1 0 0 0,0-1 0 0 0,0 0-1 0 0,0 1 1 0 0,0-1 0 0 0,0 0-1 0 0,0 0 1 0 0,0 0 0 0 0,1 0 0 0 0,-1 0-1 0 0,0 0 1 0 0,1 0 0 0 0,-1 0 0 0 0,1 0-1 0 0,-1 0 1 0 0,1-1 0 0 0,-1 1-1 0 0,1-1 1 0 0,0 1 0 0 0,-1-1 0 0 0,1 0-1 0 0,-1 1 1 0 0,1-1 0 0 0,0 0 0 0 0,-1 0-1 0 0,1 0 1 0 0,0 0 0 0 0,-1-1-1 0 0,1 1 1 0 0,1-1-41 0 0,2 0 2 0 0,1-1 0 0 0,-1 1 0 0 0,0-1 1 0 0,0-1-1 0 0,0 1 0 0 0,0-1 0 0 0,0 1 0 0 0,-1-2 0 0 0,1 1 0 0 0,-1 0 0 0 0,0-1 0 0 0,3-3-2 0 0,13-18 10 0 0,-2-1-1 0 0,-1 0 1 0 0,-1-1 0 0 0,7-17-10 0 0,-6 9 19 0 0,2 2 0 0 0,19-24-19 0 0,-29 44 77 0 0,1 1 0 0 0,0 1-1 0 0,0-1 1 0 0,2 2 0 0 0,-1 0 0 0 0,1 0 0 0 0,2 0-77 0 0,-10 7 25 0 0,1 0 1 0 0,0 1-1 0 0,0-1 1 0 0,1 1-1 0 0,-1 0 1 0 0,0 0-1 0 0,1 0 1 0 0,-1 1-1 0 0,1 0 1 0 0,0 0-1 0 0,-1 1 1 0 0,1-1-1 0 0,0 1 1 0 0,-1 1-1 0 0,1-1 1 0 0,0 1-1 0 0,-1 0 1 0 0,1 0-1 0 0,-1 0 1 0 0,4 2-26 0 0,-7-3 17 0 0,31 12 262 0 0,0-1-1 0 0,1-2 1 0 0,24 2-279 0 0,-49-9 3 0 0,0-1 0 0 0,0-1 0 0 0,0 1 0 0 0,1-1 0 0 0,-1-1 0 0 0,0 0 0 0 0,0 0 0 0 0,0-1 0 0 0,0 0 0 0 0,0 0 0 0 0,0-1 0 0 0,0-1 0 0 0,-1 1 0 0 0,1-1 0 0 0,-1-1 0 0 0,4-2-3 0 0,-11 7-2 0 0,0-1 1 0 0,0 0-1 0 0,0 1 1 0 0,0-1-1 0 0,0 1 1 0 0,0-1 0 0 0,0 0-1 0 0,0 0 1 0 0,-1 0-1 0 0,1 0 1 0 0,0 0-1 0 0,0 1 1 0 0,-1-1 0 0 0,1 0-1 0 0,-1-1 1 0 0,1 1-1 0 0,-1 0 1 0 0,1 0-1 0 0,-1 0 1 0 0,1 0 0 0 0,-1 0-1 0 0,0 0 1 0 0,0-1-1 0 0,0 1 1 0 0,0 0-1 0 0,0 0 1 0 0,0 0 0 0 0,0 0-1 0 0,0-1 1 0 0,0 1-1 0 0,0 0 1 0 0,-1 0-1 0 0,1 0 1 0 0,0 0 0 0 0,-1 0-1 0 0,1-1 1 0 0,-1 1-1 0 0,1 0 1 0 0,-1 0-1 0 0,0 0 1 0 0,1 0 0 0 0,-1 1-1 0 0,0-1 1 0 0,0 0-1 0 0,1 0 1 0 0,-1 0-1 0 0,0 0 1 0 0,0 1 0 0 0,0-1-1 0 0,0 0 1 0 0,-1 0 1 0 0,-3-2 0 0 0,0 0 0 0 0,0 1 0 0 0,0-1 0 0 0,0 1-1 0 0,0 0 1 0 0,-1 0 0 0 0,1 0 0 0 0,0 1 0 0 0,-1 0 0 0 0,-5-1 0 0 0,2 2 3 0 0,-1 0 0 0 0,0 1 0 0 0,0 1 1 0 0,0-1-1 0 0,0 2 0 0 0,1-1 0 0 0,-1 1 0 0 0,1 1 0 0 0,0-1 0 0 0,0 2 0 0 0,0-1 0 0 0,0 1 0 0 0,1 0 0 0 0,0 1 0 0 0,0 0 0 0 0,0 1 0 0 0,-4 4-3 0 0,4-3 2 0 0,0 1 0 0 0,0 0 0 0 0,1 1-1 0 0,0-1 1 0 0,0 1 0 0 0,1 0 0 0 0,1 1-1 0 0,0 0 1 0 0,0 0 0 0 0,1 0 0 0 0,1 0-1 0 0,-1 0 1 0 0,2 1 0 0 0,-2 9-2 0 0,4-17 8 0 0,-1 0 0 0 0,1 0 0 0 0,-1 0 0 0 0,1 0 0 0 0,1 0 0 0 0,-1 0 0 0 0,0 0 0 0 0,1 0 0 0 0,0 0 0 0 0,0 0 0 0 0,0 0 0 0 0,0 0 0 0 0,1-1 0 0 0,0 1 0 0 0,-1 0 0 0 0,1-1 0 0 0,0 1-1 0 0,1-1 1 0 0,-1 0 0 0 0,1 0 0 0 0,-1 0 0 0 0,1 0 0 0 0,0 0 0 0 0,0-1 0 0 0,0 1 0 0 0,1-1 0 0 0,-1 0 0 0 0,0 0 0 0 0,1 0 0 0 0,0 0 0 0 0,-1 0 0 0 0,1-1 0 0 0,0 0 0 0 0,0 0 0 0 0,0 0 0 0 0,0 0 0 0 0,0-1 0 0 0,1 1-8 0 0,10 0 30 0 0,-1 0 0 0 0,1-1 0 0 0,-1 0 0 0 0,1-1 0 0 0,-1-1 1 0 0,0-1-1 0 0,0 0 0 0 0,0 0 0 0 0,0-2 0 0 0,2 0-30 0 0,7-5-5 0 0,0 0 0 0 0,-1-2-1 0 0,-1 0 1 0 0,0-2 0 0 0,-1 0 0 0 0,11-10 5 0 0,2-6-10 0 0,0-2 1 0 0,-3-1 0 0 0,4-6 9 0 0,-32 36 1 0 0,-1 1 0 0 0,1 0 1 0 0,0 0-1 0 0,0 0 1 0 0,-1 1-1 0 0,1-1 0 0 0,1 0 1 0 0,-1 1-1 0 0,0-1 1 0 0,0 1-1 0 0,1 0 0 0 0,-1 0 1 0 0,0 0-1 0 0,1 0 1 0 0,-1 0-1 0 0,1 0 0 0 0,0 1 1 0 0,-1-1-1 0 0,1 1 1 0 0,-1-1-1 0 0,1 1 0 0 0,0 0 1 0 0,-1 0-1 0 0,1 1 1 0 0,0-1-1 0 0,1 1-1 0 0,-1 0 1 0 0,0 0-1 0 0,0 1 1 0 0,-1-1-1 0 0,1 1 1 0 0,0 0-1 0 0,0 0 1 0 0,-1 0-1 0 0,0 0 1 0 0,1 0 0 0 0,-1 1-1 0 0,0-1 1 0 0,0 1-1 0 0,0-1 1 0 0,0 1-1 0 0,-1 0 1 0 0,1 0-1 0 0,-1 0 1 0 0,1 0 0 0 0,-1 0-1 0 0,0 0 1 0 0,0 1-1 0 0,0 2 19 0 0,1 0 1 0 0,-1 0 0 0 0,-1 0-1 0 0,1 1 1 0 0,-1-1 0 0 0,0 0 0 0 0,-1 0-1 0 0,0 0 1 0 0,0 0 0 0 0,0 0-1 0 0,0 0 1 0 0,-1 0 0 0 0,0 0-1 0 0,0 0 1 0 0,-1-1 0 0 0,-1 3-20 0 0,-4 8 174 0 0,-1-2 0 0 0,0 1 0 0 0,-2-1 1 0 0,1 0-1 0 0,-5 2-174 0 0,27-27 133 0 0,0 1-1 0 0,1 1 1 0 0,0 0 0 0 0,10-5-133 0 0,78-42-88 0 0,-77 42 121 0 0,-4 3-38 0 0,38-21-33 0 0,1 2-1 0 0,48-16 39 0 0,-105 45 0 0 0,0 0 0 0 0,1 0 1 0 0,-1 0-1 0 0,0 1 0 0 0,0-1 0 0 0,0 1 1 0 0,0-1-1 0 0,1 1 0 0 0,-1 0 0 0 0,0 0 1 0 0,0 0-1 0 0,1 0 0 0 0,-1 0 0 0 0,0 1 1 0 0,0-1-1 0 0,1 1 0 0 0,-1-1 0 0 0,2 2 0 0 0,-4-1 0 0 0,1 0 0 0 0,0 0 0 0 0,0 0 0 0 0,-1 0-1 0 0,1 1 1 0 0,-1-1 0 0 0,1 0 0 0 0,-1 0 0 0 0,0 1-1 0 0,1-1 1 0 0,-1 0 0 0 0,0 1 0 0 0,0-1 0 0 0,0 0-1 0 0,0 1 1 0 0,0-1 0 0 0,0 0 0 0 0,0 1 0 0 0,-1-1-1 0 0,1 0 1 0 0,0 1 0 0 0,-1-1 0 0 0,1 0 0 0 0,-1 0-1 0 0,1 1 1 0 0,-1-1 0 0 0,0 0 0 0 0,1 0 0 0 0,-1 0-1 0 0,0 1 1 0 0,-7 13-5 0 0,-22 58 21 0 0,28-67-27 0 0,0 0 0 0 0,1 0 0 0 0,0 0-1 0 0,0 0 1 0 0,0 0 0 0 0,1 0 0 0 0,0 0 0 0 0,0 0 0 0 0,0 0 0 0 0,1 0-1 0 0,0 3 12 0 0,0-7-92 0 0,-1 1 0 0 0,1-1 0 0 0,0 1 0 0 0,0-1 0 0 0,0 0 0 0 0,0 0-1 0 0,0 1 1 0 0,1-1 0 0 0,-1 0 0 0 0,1 0 0 0 0,-1 0 0 0 0,1 0 0 0 0,0-1-1 0 0,0 1 1 0 0,0 0 0 0 0,0-1 0 0 0,0 1 0 0 0,0-1 0 0 0,0 0 0 0 0,0 1-1 0 0,1-1 93 0 0,1 0-568 0 0,1 0 0 0 0,-1 1 0 0 0,0-2-1 0 0,1 1 1 0 0,-1-1 0 0 0,1 1 0 0 0,-1-1-1 0 0,1 0 1 0 0,-1-1 0 0 0,1 1 0 0 0,2-1 568 0 0,10-3-2495 0 0,0-1 1 0 0,-1 0 0 0 0,1-1 0 0 0,-1-1-1 0 0,9-6 2495 0 0,3-1-1840 0 0</inkml:trace>
  <inkml:trace contextRef="#ctx0" brushRef="#br0" timeOffset="743.823">1841 170 208 0 0,'2'-4'562'0'0,"0"0"1"0"0,0 1-1 0 0,0-1 0 0 0,-1 0 0 0 0,0 0 1 0 0,1 0-1 0 0,-1 0 0 0 0,-1 0 0 0 0,1 0 1 0 0,0 0-1 0 0,-1 0 0 0 0,0-1 1 0 0,0-1-563 0 0,-1 4 277 0 0,1 0 0 0 0,-1 1 1 0 0,0-1-1 0 0,1 0 1 0 0,-1 1-1 0 0,0-1 1 0 0,0 1-1 0 0,0-1 0 0 0,0 1 1 0 0,0-1-1 0 0,0 1 1 0 0,-1 0-1 0 0,1-1 1 0 0,0 1-1 0 0,-1 0 1 0 0,1 0-1 0 0,-1 0 0 0 0,1 0 1 0 0,-1 0-1 0 0,1 0 1 0 0,-1 1-1 0 0,0-1 1 0 0,0 0-1 0 0,1 1 0 0 0,-1-1 1 0 0,0 1-1 0 0,0 0 1 0 0,1 0-1 0 0,-1 0 1 0 0,0-1-1 0 0,0 2 0 0 0,0-1-276 0 0,-3 0 187 0 0,1 0 0 0 0,-1 1 0 0 0,1 0 0 0 0,0-1 0 0 0,0 2 0 0 0,-1-1 1 0 0,1 0-1 0 0,0 1 0 0 0,0 0 0 0 0,0 0 0 0 0,0 0 0 0 0,1 0 0 0 0,-1 1 1 0 0,0 0-1 0 0,1-1 0 0 0,0 1 0 0 0,0 1 0 0 0,0-1 0 0 0,0 0 0 0 0,0 1 1 0 0,1-1-1 0 0,-1 1 0 0 0,1 0 0 0 0,-1 2-188 0 0,-4 6 124 0 0,1-1 0 0 0,1 1 0 0 0,0 0-1 0 0,1 0 1 0 0,0 1 0 0 0,1-1 0 0 0,-1 13-124 0 0,3-23 6 0 0,0 0 0 0 0,1 0 0 0 0,0 0 0 0 0,-1 0 0 0 0,1 1 0 0 0,0-1-1 0 0,0 0 1 0 0,0 0 0 0 0,1 0 0 0 0,-1 1 0 0 0,0-1 0 0 0,1 0 0 0 0,-1 0 0 0 0,1 0 0 0 0,0 0 0 0 0,0 0 0 0 0,0 0 0 0 0,0 0-1 0 0,0 0 1 0 0,0 0 0 0 0,0-1 0 0 0,1 1 0 0 0,-1 0 0 0 0,1-1 0 0 0,-1 1 0 0 0,1-1 0 0 0,0 1 0 0 0,-1-1 0 0 0,1 0 0 0 0,0 1 0 0 0,0-1-1 0 0,0 0 1 0 0,0-1 0 0 0,0 1 0 0 0,0 0 0 0 0,0 0 0 0 0,0-1 0 0 0,0 1 0 0 0,1-1 0 0 0,-1 0 0 0 0,0 0 0 0 0,0 0 0 0 0,0 0-1 0 0,0 0 1 0 0,2 0-6 0 0,7-1-8 0 0,1 0-1 0 0,-1-1 0 0 0,1 0 0 0 0,-1-1 0 0 0,0 0 0 0 0,0-1 1 0 0,11-5 8 0 0,-6 2-76 0 0,0-1 0 0 0,-1-1 1 0 0,1-1-1 0 0,-2 0 1 0 0,1 0-1 0 0,-2-2 1 0 0,13-12 75 0 0,-19 18-152 0 0,-1-1 0 0 0,-1 0 0 0 0,0-1 0 0 0,0 1 0 0 0,0-1 0 0 0,-1 0 0 0 0,0 0 0 0 0,0 0 0 0 0,-1-1 0 0 0,0 1 0 0 0,-1-1 0 0 0,0 0 0 0 0,0 1 0 0 0,-1-1 0 0 0,0 0 0 0 0,0-6 152 0 0,-4 25 60 0 0,-1-1-1 0 0,0 1 1 0 0,0-1-1 0 0,-1 0 1 0 0,0 0-1 0 0,-2 2-59 0 0,-2 4 305 0 0,-22 31 652 0 0,20-32-657 0 0,1 1-1 0 0,0 0 0 0 0,1 1-299 0 0,7-12 29 0 0,0 0-1 0 0,0 0 1 0 0,1 0 0 0 0,-1 1-1 0 0,1-1 1 0 0,0 0 0 0 0,0 1-1 0 0,1-1 1 0 0,-1 1-1 0 0,1-1 1 0 0,0 1 0 0 0,0-1-1 0 0,1 1 1 0 0,-1-1-29 0 0,0-2 1 0 0,1 0 0 0 0,-1-1 0 0 0,1 1 0 0 0,-1-1 0 0 0,1 1 0 0 0,0-1 0 0 0,-1 1 0 0 0,1-1 0 0 0,0 1 0 0 0,0-1 1 0 0,0 1-1 0 0,0-1 0 0 0,0 0 0 0 0,0 0 0 0 0,1 0 0 0 0,-1 1 0 0 0,0-1 0 0 0,1 0 0 0 0,-1-1 0 0 0,1 1 0 0 0,0 1-1 0 0,1-1 1 0 0,1 0-1 0 0,-1 0 1 0 0,1 0-1 0 0,-1 0 1 0 0,1-1-1 0 0,-1 1 1 0 0,1-1-1 0 0,-1 0 1 0 0,1 0-1 0 0,1 0 0 0 0,6-2-4 0 0,-1 1-1 0 0,1-1 1 0 0,-1-1 0 0 0,0 0-1 0 0,1 0 1 0 0,4-3 4 0 0,-4 1-12 0 0,0 0 0 0 0,-1 0 0 0 0,1-1 0 0 0,-1-1 0 0 0,-1 1 0 0 0,1-2 0 0 0,-1 1 0 0 0,0-1 0 0 0,-1 0 0 0 0,0-1 0 0 0,0 0 0 0 0,-1-1 0 0 0,0 1 0 0 0,-1-1 0 0 0,0-1 0 0 0,-1 1 0 0 0,0-1 0 0 0,0 0 0 0 0,0-4 12 0 0,-5 14 4 0 0,1-1-1 0 0,-1 1 1 0 0,0-1 0 0 0,1 0 0 0 0,-1 1 0 0 0,1-1 0 0 0,-1 1 0 0 0,1-1 0 0 0,0 1 0 0 0,-1-1-1 0 0,1 1 1 0 0,0-1 0 0 0,0 1 0 0 0,0 0 0 0 0,0 0 0 0 0,0-1 0 0 0,0 1 0 0 0,1 0 0 0 0,-1 0-1 0 0,0 0 1 0 0,1 0 0 0 0,-1 0 0 0 0,0 1 0 0 0,1-1 0 0 0,-1 0 0 0 0,1 1 0 0 0,-1-1 0 0 0,2 0-4 0 0,2 2 4 0 0,-1-1 1 0 0,0 1 0 0 0,0 0-1 0 0,1 0 1 0 0,-1 1 0 0 0,0-1 0 0 0,0 1-1 0 0,0 0 1 0 0,3 2-5 0 0,-1-1-2 0 0,4 3 7 0 0,0-1-1 0 0,1 0 1 0 0,-1-1-1 0 0,1 0 1 0 0,1 0-1 0 0,-1-1 1 0 0,0-1-1 0 0,1 0 1 0 0,-1 0 0 0 0,1-1-1 0 0,0-1 1 0 0,4 0-5 0 0,9-3-4 0 0,0 0 1 0 0,0-2-1 0 0,14-4 4 0 0,-28 6-8 0 0,1-1 0 0 0,0 0-1 0 0,-1-1 1 0 0,0 0 0 0 0,0-1 0 0 0,-1 0-1 0 0,1-1 1 0 0,2-2 8 0 0,-11 7 0 0 0,-1 1-1 0 0,1-1 1 0 0,0 1-1 0 0,0-1 1 0 0,-1 0-1 0 0,1 1 1 0 0,-1-1-1 0 0,1 0 1 0 0,-1 0-1 0 0,0 0 1 0 0,0 0 0 0 0,0 0-1 0 0,0-1 1 0 0,0 1-1 0 0,0 0 1 0 0,-1 0-1 0 0,1-1 1 0 0,0 0 0 0 0,-2 1 0 0 0,1 1 0 0 0,0-1 1 0 0,0 1-1 0 0,-1-1 0 0 0,1 1 1 0 0,-1-1-1 0 0,1 1 0 0 0,-1-1 0 0 0,0 1 1 0 0,1-1-1 0 0,-1 1 0 0 0,0 0 1 0 0,0-1-1 0 0,0 1 0 0 0,0 0 0 0 0,0 0 1 0 0,0 0-1 0 0,-1 0 0 0 0,1 0 1 0 0,-1-1-1 0 0,-4-2 2 0 0,0 1 1 0 0,0 0 0 0 0,0 0 0 0 0,0 0-1 0 0,-1 0 1 0 0,0 1 0 0 0,1 0 0 0 0,-1 1-1 0 0,0 0 1 0 0,0 0 0 0 0,-2 0-3 0 0,-8 0 63 0 0,-1 1-1 0 0,0 0 1 0 0,1 2-1 0 0,-1 0 1 0 0,1 1 0 0 0,-1 0-1 0 0,1 2 1 0 0,0 0-1 0 0,1 1 1 0 0,-1 0-1 0 0,1 2 1 0 0,0 0 0 0 0,1 0-1 0 0,0 2 1 0 0,0 0-1 0 0,-9 9-62 0 0,22-18 1 0 0,0 1 0 0 0,0 0 0 0 0,0 0 0 0 0,0 0 0 0 0,0 1 0 0 0,0-1 0 0 0,1 0 0 0 0,-1 1 0 0 0,1-1 0 0 0,0 1 0 0 0,-1-1 0 0 0,1 1 0 0 0,0 0 0 0 0,1-1 0 0 0,-1 1 0 0 0,0 0 0 0 0,1 0 0 0 0,0 0 0 0 0,-1-1 0 0 0,1 1 0 0 0,0 0 0 0 0,1 0 0 0 0,-1 0 0 0 0,0 0 0 0 0,1 0 0 0 0,0 0-1 0 0,0 1-2 0 0,1 0 0 0 0,1 0 0 0 0,-1 0 0 0 0,0-1 0 0 0,1 1 0 0 0,0-1 0 0 0,0 1 0 0 0,0-1 0 0 0,0 0 0 0 0,0 0-1 0 0,1-1 1 0 0,-1 1 0 0 0,1-1 0 0 0,-1 1 0 0 0,1-1 0 0 0,3 1 2 0 0,13 6-72 0 0,0-2 0 0 0,1 0 0 0 0,-1-1 0 0 0,2 0-1 0 0,-1-2 1 0 0,0-1 0 0 0,1-1 0 0 0,11 0 72 0 0,43-1-6588 0 0,57-8 6588 0 0,-133 7-35 0 0,68-7-6992 0 0,0-2-1 0 0,11-6 7028 0 0,-40 6-1595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0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218 19 2420 0 0,'-5'0'3877'0'0,"-7"-2"471"0"0,-4-4 160 0 0,-5 2-767 0 0,-2-1-1937 0 0,2 3-1072 0 0,0 2-460 0 0,0 0-268 0 0,0 0-352 0 0,5 2-536 0 0,-1 1-788 0 0,6 1-1041 0 0,4 0-935 0 0,2 0-180 0 0,10 2 291 0 0,2 3 673 0 0,4-1 1000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32.8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 49 240 0 0,'-1'-3'715'0'0,"0"1"0"0"0,-1-1 1 0 0,0 0-1 0 0,0 0 0 0 0,0 1 0 0 0,0-1 0 0 0,0 1 1 0 0,0-1-1 0 0,-1 1 0 0 0,1 0 0 0 0,-1 0 0 0 0,1 0 1 0 0,-1 0-1 0 0,-2-1-715 0 0,0 1 553 0 0,1 0 1 0 0,-1 1-1 0 0,0-1 0 0 0,0 1 1 0 0,0 0-1 0 0,0 0 0 0 0,0 0 1 0 0,0 1-1 0 0,-1 0-553 0 0,-6 0 294 0 0,1 1 0 0 0,-1 0-1 0 0,1 1 1 0 0,-1 0 0 0 0,1 1-1 0 0,0 0 1 0 0,0 1 0 0 0,0 0-294 0 0,-17 8 322 0 0,1 2 0 0 0,0 1 1 0 0,1 0-1 0 0,1 2 0 0 0,-20 18-322 0 0,28-22 108 0 0,1 2 1 0 0,1 0-1 0 0,0 1 1 0 0,1 1-1 0 0,1 0 0 0 0,0 1 1 0 0,2 0-1 0 0,-6 12-108 0 0,13-23 2 0 0,1 0 0 0 0,0 1 0 0 0,0-1 0 0 0,1 1 0 0 0,0 0-1 0 0,1 0 1 0 0,-1-1 0 0 0,1 1 0 0 0,1 0 0 0 0,0 0 0 0 0,0 0 0 0 0,0 1-2 0 0,1-5-3 0 0,0 1 1 0 0,0 0-1 0 0,0-1 1 0 0,1 1-1 0 0,-1-1 1 0 0,1 0-1 0 0,0 1 1 0 0,0-1-1 0 0,1 0 1 0 0,-1 0-1 0 0,1-1 1 0 0,0 1-1 0 0,0 0 1 0 0,0-1-1 0 0,1 0 1 0 0,-1 1-1 0 0,1-1 1 0 0,0-1-1 0 0,0 1 1 0 0,3 2 2 0 0,6 1-265 0 0,1 0 0 0 0,-1-1 0 0 0,1-1 0 0 0,0 0 0 0 0,0 0 0 0 0,0-2 0 0 0,1 1 0 0 0,-1-2 0 0 0,1 0 0 0 0,-1-1 1 0 0,1 0-1 0 0,-1-1 0 0 0,8-2 265 0 0,29-5-3274 0 0,0-2 1 0 0,-2-2 0 0 0,9-5 3273 0 0,53-21-4713 0 0,-59 15 3112 0 0</inkml:trace>
  <inkml:trace contextRef="#ctx0" brushRef="#br0" timeOffset="513.377">790 205 184 0 0,'1'-3'331'0'0,"0"-1"0"0"0,-1 1 0 0 0,1 0-1 0 0,-1 0 1 0 0,0 0 0 0 0,0 0 0 0 0,0-1 0 0 0,0 1 0 0 0,-1 0 0 0 0,1 0-1 0 0,-1 0 1 0 0,1 0 0 0 0,-1 0 0 0 0,0 0 0 0 0,-1 0 0 0 0,0-2-331 0 0,0 2 256 0 0,0 1 0 0 0,0 1 1 0 0,0-1-1 0 0,-1 0 0 0 0,1 0 1 0 0,0 1-1 0 0,-1 0 0 0 0,1-1 1 0 0,-1 1-1 0 0,1 0 1 0 0,-1 0-1 0 0,0 0 0 0 0,1 0 1 0 0,-1 1-1 0 0,0-1 0 0 0,0 1 1 0 0,0 0-1 0 0,1 0 0 0 0,-2 0-256 0 0,-13-1 718 0 0,1 1 0 0 0,0 1 0 0 0,-1 1 0 0 0,1 0 0 0 0,0 1 0 0 0,0 1 0 0 0,-4 2-718 0 0,-10 4 1223 0 0,1 1 0 0 0,0 1-1 0 0,-9 7-1222 0 0,32-17 95 0 0,2 1-1 0 0,-1 0 0 0 0,0 1 0 0 0,1-1 0 0 0,-1 1 0 0 0,1 0 0 0 0,0 0 1 0 0,0 0-1 0 0,0 1 0 0 0,1-1 0 0 0,0 1 0 0 0,0 0 0 0 0,0 0 0 0 0,0 0 1 0 0,0 3-95 0 0,2-6 4 0 0,0 0 0 0 0,1 1 0 0 0,-1-1 0 0 0,1 0 0 0 0,0 1 0 0 0,0-1 0 0 0,0 1 0 0 0,0-1 1 0 0,0 0-1 0 0,0 1 0 0 0,1-1 0 0 0,-1 0 0 0 0,1 1 0 0 0,-1-1 0 0 0,1 0 0 0 0,0 0 0 0 0,0 1 1 0 0,0-1-1 0 0,0 0 0 0 0,1 0 0 0 0,-1 0 0 0 0,0 0 0 0 0,1 0 0 0 0,0-1 0 0 0,-1 1 0 0 0,1 0 1 0 0,0-1-1 0 0,0 1 0 0 0,0-1 0 0 0,0 1 0 0 0,0-1 0 0 0,0 0 0 0 0,0 0 0 0 0,0 0 0 0 0,0 0 0 0 0,1-1 1 0 0,0 1-5 0 0,6 2-43 0 0,-1-1 1 0 0,0 0-1 0 0,1 0 1 0 0,-1-1-1 0 0,1-1 1 0 0,0 1-1 0 0,-1-1 1 0 0,1-1-1 0 0,0 1 1 0 0,-1-2-1 0 0,1 1 1 0 0,-1-1-1 0 0,1 0 1 0 0,-1-1-1 0 0,0 0 1 0 0,0 0 42 0 0,10-4-550 0 0,-1-1 0 0 0,1-1 1 0 0,-2-1-1 0 0,1 0 0 0 0,-2-1 1 0 0,11-9 549 0 0,-25 19-15 0 0,35-34-604 0 0,-34 34 606 0 0,-1-1 0 0 0,0 1 0 0 0,0-1 0 0 0,1 1 0 0 0,-1 0 1 0 0,0-1-1 0 0,0 0 0 0 0,-1 1 0 0 0,1-1 0 0 0,0 0 0 0 0,0 1 0 0 0,-1-1 1 0 0,1 0-1 0 0,-1 0 0 0 0,0 1 0 0 0,1-1 0 0 0,-1 0 0 0 0,0 0 1 0 0,0 0-1 0 0,0 1 0 0 0,0-1 0 0 0,0 0 0 0 0,-1 0 0 0 0,1 0 0 0 0,-1 0 13 0 0,1 2 1 0 0,-1-1-1 0 0,1 1 0 0 0,-1 0 0 0 0,0-1 0 0 0,1 1 1 0 0,-1 0-1 0 0,1-1 0 0 0,-1 1 0 0 0,0 0 0 0 0,0 0 1 0 0,1 0-1 0 0,-1 0 0 0 0,0 0 0 0 0,1 0 0 0 0,-1 0 1 0 0,0 0-1 0 0,1 0 0 0 0,-1 0 0 0 0,0 0 0 0 0,1 0 0 0 0,-1 0 1 0 0,0 0-1 0 0,0 0 0 0 0,1 1 0 0 0,-1-1 0 0 0,1 0 1 0 0,-1 1-1 0 0,0-1 0 0 0,1 0 0 0 0,-1 1 0 0 0,1-1 1 0 0,-1 1-1 0 0,1-1 0 0 0,-1 1 0 0 0,1-1 0 0 0,-1 1 1 0 0,1-1-1 0 0,-1 1 0 0 0,1 0 0 0 0,0-1 0 0 0,-22 25 14 0 0,15-14 460 0 0,1 1 1 0 0,1 0 0 0 0,0 0-1 0 0,1 0 1 0 0,0 1 0 0 0,1-1-1 0 0,0 1 1 0 0,1 0 0 0 0,0 0-1 0 0,1 12-474 0 0,1-25 4 0 0,0 1 0 0 0,0 0-1 0 0,0-1 1 0 0,0 1 0 0 0,0 0-1 0 0,0-1 1 0 0,0 1 0 0 0,0 0-1 0 0,0-1 1 0 0,1 1 0 0 0,-1 0-1 0 0,0-1 1 0 0,0 1 0 0 0,1 0 0 0 0,-1-1-1 0 0,0 1 1 0 0,1-1 0 0 0,-1 1-1 0 0,1-1 1 0 0,-1 1 0 0 0,1-1-1 0 0,-1 1 1 0 0,1-1 0 0 0,-1 1-1 0 0,1-1 1 0 0,-1 0 0 0 0,1 1-1 0 0,-1-1 1 0 0,1 0 0 0 0,0 0 0 0 0,-1 1-4 0 0,2-1 11 0 0,0 0 1 0 0,0 0-1 0 0,0 1 1 0 0,0-1-1 0 0,0-1 1 0 0,0 1 0 0 0,0 0-1 0 0,0 0 1 0 0,0-1-1 0 0,0 1 1 0 0,1-1-12 0 0,46-21 161 0 0,-46 20-159 0 0,71-42-53 0 0,64-51 51 0 0,-84 56-9 0 0,-52 37 7 0 0,-1 1 0 0 0,1 0 1 0 0,-1 0-1 0 0,1 0 0 0 0,0 0 1 0 0,0 0-1 0 0,-1 0 0 0 0,1 0 0 0 0,0 0 1 0 0,0 1-1 0 0,0-1 0 0 0,2 1 2 0 0,-4 0-1 0 0,0 1 1 0 0,1 0-1 0 0,-1 0 0 0 0,0 0 0 0 0,0-1 0 0 0,0 1 0 0 0,0 0 1 0 0,0 0-1 0 0,0 0 0 0 0,0 0 0 0 0,0-1 0 0 0,0 1 0 0 0,0 0 1 0 0,0 0-1 0 0,-1 0 0 0 0,1-1 0 0 0,0 1 0 0 0,0 0 0 0 0,-1 0 0 0 0,1 0 1 0 0,-1-1-1 0 0,1 1 0 0 0,-1 0 0 0 0,1-1 0 0 0,-1 1 0 0 0,1 0 1 0 0,-1 0 0 0 0,-7 12 11 0 0,2 1 0 0 0,0 0 0 0 0,0 0 0 0 0,1 0 0 0 0,1 1 0 0 0,0 1-11 0 0,3-12-112 0 0,1 0 1 0 0,-1 0-1 0 0,1 0 0 0 0,0 0 0 0 0,0 1 0 0 0,1-1 0 0 0,-1 0 0 0 0,1 0 0 0 0,0 0 1 0 0,0 0-1 0 0,0 0 0 0 0,0 0 0 0 0,1 0 0 0 0,0 0 0 0 0,-1-1 0 0 0,1 1 0 0 0,1 0 1 0 0,-1-1-1 0 0,1 0 0 0 0,-1 1 0 0 0,1-1 0 0 0,0 0 0 0 0,0-1 0 0 0,1 2 112 0 0,6 3-925 0 0,0 0-1 0 0,0-1 0 0 0,0 0 1 0 0,1 0-1 0 0,0-1 0 0 0,0-1 1 0 0,0 0-1 0 0,1-1 0 0 0,-1 0 1 0 0,2 0 925 0 0,18 2-2278 0 0,0-1 0 0 0,0-1 1 0 0,8-2 2277 0 0,7-1-1351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30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18 1424 0 0,'10'-15'2847'0'0,"-10"15"-2772"0"0,0 0 0 0 0,0 0 1 0 0,0 0-1 0 0,0 0 0 0 0,0 0 0 0 0,0 0 1 0 0,0 0-1 0 0,0 0 0 0 0,0 0 0 0 0,0 0 1 0 0,0 0-1 0 0,0 0 0 0 0,0 0 1 0 0,0 0-1 0 0,-1 0 0 0 0,1 0 0 0 0,0 0 1 0 0,0 0-1 0 0,0 0 0 0 0,0 0 1 0 0,0 0-1 0 0,0 0 0 0 0,0 0 0 0 0,0 0 1 0 0,0 0-1 0 0,0 0 0 0 0,0 0 0 0 0,0-1 1 0 0,0 1-1 0 0,0 0 0 0 0,0 0 1 0 0,0 0-1 0 0,0 0 0 0 0,0 0 0 0 0,0 0 1 0 0,0 0-1 0 0,0 0 0 0 0,0 0 0 0 0,0 0 1 0 0,0 0-1 0 0,0 0 0 0 0,0 0 1 0 0,0 0-1 0 0,0-1 0 0 0,0 1 0 0 0,0 0 1 0 0,0 0-1 0 0,0 0 0 0 0,0 0 1 0 0,0 0-1 0 0,0 0 0 0 0,0 0 0 0 0,0 0 1 0 0,0 0-1 0 0,0 0 0 0 0,0 0 0 0 0,0 0-75 0 0,-13 10 3830 0 0,2 3-4026 0 0,-27 42 1455 0 0,3 1 0 0 0,2 2-1 0 0,-12 30-1258 0 0,-3 6 1397 0 0,-2 2 929 0 0,-14 46-2326 0 0,44-93 116 0 0,3 2 0 0 0,2 0-1 0 0,-8 49-115 0 0,20-81-112 0 0,0 0 1 0 0,2 1-1 0 0,0 6 112 0 0,1-20-320 0 0,0-1 1 0 0,0 0-1 0 0,1 0 0 0 0,0 0 1 0 0,0 0-1 0 0,0 0 0 0 0,1 0 1 0 0,-1 0-1 0 0,1 0 0 0 0,0 0 0 0 0,0-1 1 0 0,1 1-1 0 0,0-1 0 0 0,0 0 1 0 0,0 1 319 0 0,-2-4-263 0 0,0 0 1 0 0,0 0 0 0 0,0-1-1 0 0,0 1 1 0 0,0 0-1 0 0,0 0 1 0 0,0-1 0 0 0,1 1-1 0 0,-1 0 1 0 0,0-1 0 0 0,0 0-1 0 0,1 1 1 0 0,-1-1-1 0 0,0 0 1 0 0,1 1 0 0 0,-1-1-1 0 0,0 0 1 0 0,1 0 0 0 0,-1 0-1 0 0,0 0 1 0 0,1 0-1 0 0,-1 0 1 0 0,0-1 0 0 0,1 1-1 0 0,0-1 263 0 0,32-16-4771 0 0,-11 0 2511 0 0</inkml:trace>
  <inkml:trace contextRef="#ctx0" brushRef="#br0" timeOffset="295.372">381 689 1920 0 0,'-55'58'9524'0'0,"38"-41"-8152"0"0,0 0 0 0 0,1 1-1 0 0,-4 8-1371 0 0,16-21 321 0 0,0 1 0 0 0,0 1 0 0 0,1-1 0 0 0,0 1 0 0 0,0-1 0 0 0,0 1 0 0 0,1 0 0 0 0,0 0 0 0 0,1 0-1 0 0,-1 0 1 0 0,1 0 0 0 0,1 0 0 0 0,-1 2-321 0 0,1-5 69 0 0,0 0-1 0 0,1 0 1 0 0,-1-1 0 0 0,1 1-1 0 0,-1 0 1 0 0,1 0 0 0 0,0-1-1 0 0,1 1 1 0 0,-1 0 0 0 0,1-1-1 0 0,0 0 1 0 0,-1 1-1 0 0,1-1 1 0 0,1 0 0 0 0,-1 0-1 0 0,0 0 1 0 0,2 1-69 0 0,0 0 29 0 0,1 0-1 0 0,-1-1 1 0 0,1 1-1 0 0,0-1 1 0 0,0 0-1 0 0,1 0 1 0 0,-1-1-1 0 0,1 1 1 0 0,-1-1-1 0 0,4 0-28 0 0,9 2-8 0 0,-1 0 0 0 0,1-2 0 0 0,0 0 0 0 0,0-1 0 0 0,0-1 0 0 0,16-1 8 0 0,-6-1-4 0 0,1-1 0 0 0,-2-2 0 0 0,1 0 0 0 0,-1-2 0 0 0,1-1 0 0 0,10-5 4 0 0,-30 10-220 0 0,0-1 1 0 0,0 0-1 0 0,0 0 1 0 0,0-1-1 0 0,0 0 1 0 0,-1 0-1 0 0,0-1 0 0 0,0 0 1 0 0,-1 0-1 0 0,1-1 1 0 0,-1 0-1 0 0,-1 0 1 0 0,1 0-1 0 0,-1-1 1 0 0,-1 1-1 0 0,1-1 0 0 0,-1-1 1 0 0,-1 1-1 0 0,1 0 1 0 0,-2-1-1 0 0,2-6 220 0 0,5-50-2234 0 0,-8 50 1261 0 0,1 0-1 0 0,0 0 1 0 0,1-1-1 0 0,5-13 974 0 0,-8 28-256 0 0,1 0 0 0 0,-1 0-1 0 0,1 1 1 0 0,-1-1 0 0 0,1 0 0 0 0,-1 0-1 0 0,1 1 1 0 0,0-1 0 0 0,-1 0-1 0 0,1 1 1 0 0,0-1 0 0 0,-1 1-1 0 0,1-1 1 0 0,0 1 0 0 0,0-1 0 0 0,0 1-1 0 0,0-1 1 0 0,-1 1 0 0 0,1 0-1 0 0,0 0 1 0 0,0-1 0 0 0,0 1-1 0 0,0 0 1 0 0,0 0 0 0 0,0 0 0 0 0,0 0-1 0 0,0 0 1 0 0,0 0 0 0 0,-1 0-1 0 0,1 0 1 0 0,0 0 0 0 0,0 1-1 0 0,0-1 1 0 0,1 0 256 0 0,4 6-1362 0 0</inkml:trace>
  <inkml:trace contextRef="#ctx0" brushRef="#br0" timeOffset="576.774">1038 1014 1672 0 0,'-5'-4'8895'0'0,"-6"-9"-5979"0"0,9 10-2575 0 0,0-1 1 0 0,0 0-1 0 0,0 0 0 0 0,1 0 0 0 0,0 0 1 0 0,-1-1-1 0 0,1 1 0 0 0,1 0 0 0 0,-1 0 1 0 0,1-1-1 0 0,0 1 0 0 0,0 0 0 0 0,0-1 1 0 0,0 1-1 0 0,1 0 0 0 0,0-1 0 0 0,0 1 0 0 0,1-3-341 0 0,0 0 143 0 0,1 0-1 0 0,1 1 1 0 0,-1-1 0 0 0,1 1-1 0 0,0 0 1 0 0,1 0-1 0 0,0 1 1 0 0,-1-1-1 0 0,2 1 1 0 0,3-4-143 0 0,8-5-50 0 0,2 1 0 0 0,-1 1 1 0 0,1 0-1 0 0,1 1 0 0 0,0 1 1 0 0,20-6 49 0 0,-20 9-109 0 0,1 1 1 0 0,0 1 0 0 0,0 1 0 0 0,0 0 0 0 0,0 2-1 0 0,1 0 1 0 0,-1 2 0 0 0,1 0 0 0 0,13 3 108 0 0,-15 0-2763 0 0,0 0-1 0 0,-1 1 1 0 0,16 6 2763 0 0,-21-3-2895 0 0,-7-4-3753 0 0,-7-3 5158 0 0</inkml:trace>
  <inkml:trace contextRef="#ctx0" brushRef="#br0" timeOffset="857.554">2016 289 208 0 0,'2'4'1034'0'0,"-1"0"-1"0"0,1 0 1 0 0,-1 1 0 0 0,-1-1 0 0 0,1 1-1 0 0,-1-1 1 0 0,1 0 0 0 0,-1 1-1 0 0,-1-1 1 0 0,1 1 0 0 0,0-1 0 0 0,-1 1-1 0 0,0 0-1033 0 0,-19 58 3895 0 0,9-35-3164 0 0,0 6 277 0 0,-8 19-412 0 0,3 1 0 0 0,3 0 1 0 0,1 6-597 0 0,6-27-1193 0 0,-1-1 0 0 0,-6 14 1193 0 0,-12 25-7840 0 0,13-37-572 0 0,12-33 6601 0 0</inkml:trace>
  <inkml:trace contextRef="#ctx0" brushRef="#br0" timeOffset="1137.182">1825 859 64 0 0,'-3'-8'1608'0'0,"0"1"-187"0"0,1 0 0 0 0,-1 0 0 0 0,1 1 0 0 0,1-2 0 0 0,-1 1 0 0 0,1 0 0 0 0,0-5-1421 0 0,1 9 179 0 0,1 0 1 0 0,-1 1 0 0 0,1-1 0 0 0,0 0 0 0 0,0 0 0 0 0,0 0 0 0 0,0 1 0 0 0,0-1 0 0 0,1 1 0 0 0,-1-1 0 0 0,1 1-1 0 0,-1-1 1 0 0,1 1 0 0 0,0 0 0 0 0,0 0 0 0 0,0 0 0 0 0,0 0 0 0 0,1 0 0 0 0,-1 0 0 0 0,0 0 0 0 0,1 1-180 0 0,16-12 438 0 0,0 2 0 0 0,1 0 0 0 0,0 1 1 0 0,1 1-1 0 0,19-6-438 0 0,33-7 10 0 0,8 2-10 0 0,-2 0-70 0 0,-6 3-600 0 0,-31 8-6157 0 0,35-13 6827 0 0,-77 22-102 0 0,-1 0-1 0 0,1 0 1 0 0,0 0-1 0 0,0 0 1 0 0,-1 0 0 0 0,1 0-1 0 0,0 0 1 0 0,0 0-1 0 0,-1-1 1 0 0,1 1 0 0 0,0 0-1 0 0,0 0 1 0 0,0 0-1 0 0,-1 0 1 0 0,1-1 0 0 0,0 1-1 0 0,0 0 1 0 0,0 0-1 0 0,-1 0 1 0 0,1-1 0 0 0,0 1-1 0 0,0 0 1 0 0,0 0-1 0 0,0 0 1 0 0,0-1 0 0 0,0 1-1 0 0,0 0 1 0 0,-1-1-1 0 0,1 1 1 0 0,0 0 0 0 0,0 0-1 0 0,0-1 1 0 0,0 1-1 0 0,0 0 1 0 0,0 0 0 0 0,0-1-1 0 0,0 1 1 0 0,0 0-1 0 0,0 0 1 0 0,1-1 0 0 0,-1 1-1 0 0,0 0 1 0 0,0 0 0 0 0,0-1-1 0 0,0 1 1 0 0,0 0-1 0 0,0 0 1 0 0,0-1 0 0 0,1 1-1 0 0,-1 0 1 0 0,0 0-1 0 0,0 0 1 0 0,0-1 0 0 0,1 1-1 0 0,-1 0 1 0 0,0 0-1 0 0,0 0 1 0 0,0 0 0 0 0,1 0-1 0 0,-1-1 1 0 0,0 1-1 0 0,0 0 1 0 0,1 0 0 0 0,-1 0-1 0 0,0 0 1 0 0,1 0-1 0 0,-1 0 1 0 0,0 0 0 0 0,0 0 102 0 0,-12-7-1862 0 0</inkml:trace>
  <inkml:trace contextRef="#ctx0" brushRef="#br0" timeOffset="1295.057">2068 649 388 0 0,'-13'24'3199'0'0,"8"-16"-1555"0"0,1 0 0 0 0,0 1 0 0 0,0 0 0 0 0,1-1 0 0 0,0 4-1644 0 0,2-8 206 0 0,0 0 1 0 0,1-1-1 0 0,0 1 1 0 0,0 0-1 0 0,0 0 0 0 0,0-1 1 0 0,0 1-1 0 0,1 0 0 0 0,0-1 1 0 0,-1 1-1 0 0,1 0 1 0 0,1-1-1 0 0,-1 1 0 0 0,0-1 1 0 0,2 2-207 0 0,0 2-68 0 0,1-1 0 0 0,0 0 1 0 0,0-1-1 0 0,0 1 0 0 0,1-1 0 0 0,-1 0 1 0 0,1 0-1 0 0,1 0 0 0 0,-1-1 1 0 0,1 1-1 0 0,-1-1 0 0 0,1-1 1 0 0,1 1-1 0 0,3 1 68 0 0,-6-3-503 0 0,0-1 1 0 0,0 1-1 0 0,0-1 1 0 0,0 0-1 0 0,0 0 1 0 0,0-1-1 0 0,1 1 1 0 0,-1-1-1 0 0,0 0 0 0 0,0 0 1 0 0,0-1-1 0 0,1 1 1 0 0,-1-1-1 0 0,0 0 1 0 0,0 0-1 0 0,0 0 1 0 0,0 0-1 0 0,0-1 1 0 0,0 1-1 0 0,0-1 1 0 0,-1 0-1 0 0,1-1 1 0 0,-1 1-1 0 0,1 0 0 0 0,-1-1 503 0 0,9-9-1343 0 0</inkml:trace>
  <inkml:trace contextRef="#ctx0" brushRef="#br0" timeOffset="1463.75">2680 559 1708 0 0,'2'1'558'0'0,"-1"1"1"0"0,0-1-1 0 0,1 1 1 0 0,-1-1-1 0 0,0 1 0 0 0,0-1 1 0 0,0 1-1 0 0,0-1 0 0 0,-1 1 1 0 0,1 0-1 0 0,0 0 0 0 0,-1-1 1 0 0,1 1-1 0 0,-1 0 0 0 0,0 0 1 0 0,1 0-1 0 0,-1 0 0 0 0,0 0-558 0 0,0 2 534 0 0,-1 0 0 0 0,1 0 0 0 0,-1 0 0 0 0,0 0 0 0 0,0 0 0 0 0,0 0 0 0 0,0 0 0 0 0,-1 2-534 0 0,-6 11 479 0 0,-1-1 0 0 0,0-1 0 0 0,-10 13-479 0 0,7-10 917 0 0,5-7-603 0 0,1-1 0 0 0,0 1 1 0 0,1 1-1 0 0,0-1 0 0 0,-2 10-314 0 0,6-18-197 0 0,0 0-1 0 0,0 1 1 0 0,0-1-1 0 0,1 0 1 0 0,-1 1-1 0 0,1-1 1 0 0,0 1-1 0 0,0-1 1 0 0,0 1-1 0 0,0-1 1 0 0,1 1-1 0 0,-1-1 1 0 0,1 1-1 0 0,0-1 1 0 0,0 0-1 0 0,0 1 1 0 0,1-1-1 0 0,-1 0 1 0 0,1 0-1 0 0,0 0 1 0 0,0 0-1 0 0,1 2 198 0 0,-2-4-403 0 0,0 0-1 0 0,0-1 1 0 0,0 1-1 0 0,0 0 1 0 0,0-1-1 0 0,0 1 1 0 0,0-1 0 0 0,0 1-1 0 0,0-1 1 0 0,0 0-1 0 0,0 1 1 0 0,0-1-1 0 0,0 0 1 0 0,0 0-1 0 0,1 0 1 0 0,-1 0 0 0 0,0 0-1 0 0,0 0 1 0 0,0 0-1 0 0,0 0 1 0 0,1 0 403 0 0,23-9-5108 0 0,-13 1 3442 0 0</inkml:trace>
  <inkml:trace contextRef="#ctx0" brushRef="#br0" timeOffset="1731.21">2739 775 1128 0 0,'18'-36'6764'0'0,"-16"32"-6190"0"0,0 0 0 0 0,0-1 0 0 0,0 1-1 0 0,0 0 1 0 0,0 0 0 0 0,1 1 0 0 0,0-1 0 0 0,0 0-1 0 0,0 1 1 0 0,0 0 0 0 0,0-1 0 0 0,1 1-1 0 0,0 1 1 0 0,-1-1 0 0 0,3-1-574 0 0,3 0 365 0 0,0 0-1 0 0,0 1 1 0 0,0 0 0 0 0,0 0 0 0 0,1 1-1 0 0,-1 0 1 0 0,1 0 0 0 0,-1 1-1 0 0,1 1 1 0 0,0 0 0 0 0,5 0-365 0 0,-3 1-9 0 0,1 0 0 0 0,-1 1 1 0 0,0 0-1 0 0,0 1 0 0 0,-1 0 0 0 0,1 1 0 0 0,-1 1 1 0 0,11 4 8 0 0,-18-6-1 0 0,0-1 0 0 0,0 1-1 0 0,-1 0 1 0 0,1 0 0 0 0,-1 0 0 0 0,0 0 0 0 0,1 0 0 0 0,-1 1 0 0 0,-1 0 0 0 0,1-1 0 0 0,0 1 0 0 0,-1 0 0 0 0,0 0 0 0 0,0 0 0 0 0,0 1 0 0 0,1 3 1 0 0,5 32-3506 0 0,-6 1-8059 0 0,-1-40 9120 0 0,3 3 481 0 0</inkml:trace>
  <inkml:trace contextRef="#ctx0" brushRef="#br0" timeOffset="1998.295">3389 647 1584 0 0,'-56'10'6570'0'0,"38"-7"-5232"0"0,0 2 0 0 0,0 0 0 0 0,1 1 0 0 0,0 1 1 0 0,-14 7-1339 0 0,14-6 1284 0 0,12-6-869 0 0,0 1 0 0 0,-1-1-1 0 0,1 1 1 0 0,0 0-1 0 0,0 0 1 0 0,0 0 0 0 0,1 1-1 0 0,-1-1 1 0 0,1 1-1 0 0,0 0 1 0 0,-2 3-415 0 0,6-7 12 0 0,0 0 0 0 0,0 1 0 0 0,0-1 0 0 0,-1 1 0 0 0,1-1 0 0 0,0 0 0 0 0,0 1 0 0 0,0-1 0 0 0,0 1 0 0 0,0-1 0 0 0,0 0 0 0 0,0 1 0 0 0,0-1 0 0 0,0 1 0 0 0,0-1 0 0 0,0 0 0 0 0,0 1 1 0 0,0-1-1 0 0,0 1 0 0 0,0-1 0 0 0,1 0 0 0 0,-1 1 0 0 0,0-1 0 0 0,0 0 0 0 0,0 1 0 0 0,0-1 0 0 0,1 0 0 0 0,-1 1 0 0 0,0-1 0 0 0,0 0 0 0 0,1 1 0 0 0,-1-1 0 0 0,0 0-12 0 0,17 8 86 0 0,18-2-151 0 0,-1-6-742 0 0,0-1 0 0 0,-1-2 0 0 0,1-1 0 0 0,-1-2 1 0 0,0-1-1 0 0,27-10 807 0 0,24-4-1971 0 0,-84 20 1977 0 0,0 1 0 0 0,1 0 1 0 0,-1 0-1 0 0,0 0 0 0 0,0 0 0 0 0,1-1 1 0 0,-1 1-1 0 0,0 0 0 0 0,0 0 0 0 0,0 0 1 0 0,1 0-1 0 0,-1 0 0 0 0,0 0 0 0 0,0 0 1 0 0,1-1-1 0 0,-1 1 0 0 0,0 0 0 0 0,1 0 1 0 0,-1 0-1 0 0,0 0 0 0 0,0 0 0 0 0,1 0 1 0 0,-1 0-1 0 0,0 1 0 0 0,0-1 0 0 0,1 0 1 0 0,-1 0-1 0 0,0 0 0 0 0,0 0 0 0 0,1 0 1 0 0,-1 0-1 0 0,0 0 0 0 0,0 0 1 0 0,1 1-1 0 0,-1-1 0 0 0,0 0 0 0 0,0 0 1 0 0,0 0-1 0 0,0 1 0 0 0,1-1 0 0 0,-1 0 1 0 0,0 0-1 0 0,0 0 0 0 0,0 1 0 0 0,0-1 1 0 0,0 0-1 0 0,1 0 0 0 0,-1 1 0 0 0,0-1 1 0 0,0 0-1 0 0,0 0-6 0 0,-11 15 1013 0 0,-31 21 1276 0 0,38-33-2049 0 0,-90 80 3287 0 0,-40 49-3527 0 0,-32 30-1069 0 0,124-125-1659 0 0,-2-2-1 0 0,-1-2 1 0 0,-9 3 2728 0 0,-13 3-9600 0 0,-14 4 9600 0 0,30-18-2146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27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51 642 436 0 0,'-3'-1'634'0'0,"0"0"0"0"0,1 0 0 0 0,-1 0 0 0 0,0-1 0 0 0,1 1 0 0 0,-1-1 1 0 0,1 1-1 0 0,-1-1 0 0 0,1 0 0 0 0,0 0 0 0 0,0 0 0 0 0,0 0 0 0 0,0 0 0 0 0,0 0 0 0 0,1-1 0 0 0,-1 1 0 0 0,0-1 0 0 0,0-1-634 0 0,1 3 169 0 0,0-1 1 0 0,0 0-1 0 0,1 0 0 0 0,-1 0 0 0 0,0 1 0 0 0,1-1 0 0 0,-1 0 1 0 0,1 0-1 0 0,-1 0 0 0 0,1 0 0 0 0,0 0 0 0 0,0 0 0 0 0,0 0 1 0 0,0 0-1 0 0,0 0 0 0 0,1 0 0 0 0,-1 0 0 0 0,0 0 0 0 0,1 0 1 0 0,0 0-1 0 0,-1 0 0 0 0,1 0 0 0 0,0 0 0 0 0,0 1 1 0 0,0-1-1 0 0,0 0 0 0 0,0 0-169 0 0,12-10 94 0 0,0 1 1 0 0,1 0-1 0 0,0 1 1 0 0,0 0-1 0 0,1 1 0 0 0,0 1 1 0 0,1 0-1 0 0,0 1 1 0 0,0 1-1 0 0,0 0 1 0 0,1 1-1 0 0,0 1 1 0 0,0 1-1 0 0,0 0 0 0 0,0 1 1 0 0,1 1-1 0 0,0 1-94 0 0,-10 0 5 0 0,0 0-1 0 0,-1 1 1 0 0,1 0-1 0 0,0 1 1 0 0,-1 0-1 0 0,1 0 1 0 0,-1 1-1 0 0,0-1 1 0 0,0 2-1 0 0,0-1 1 0 0,0 1-1 0 0,0 0 1 0 0,-1 0-5 0 0,-3-1 1 0 0,-1-1 0 0 0,1 0-1 0 0,-1 1 1 0 0,1-1 0 0 0,-1 1 0 0 0,0 0 0 0 0,0 0-1 0 0,-1 0 1 0 0,1 0 0 0 0,0 0 0 0 0,-1 0 0 0 0,0 0 0 0 0,0 0-1 0 0,0 1 1 0 0,0-1 0 0 0,0 0 0 0 0,-1 1 0 0 0,1-1 0 0 0,-1 1-1 0 0,0-1 1 0 0,0 1 0 0 0,0-1 0 0 0,-1 1 0 0 0,1-1 0 0 0,-1 0-1 0 0,0 1 1 0 0,0-1 0 0 0,0 0 0 0 0,0 0 0 0 0,-1 1-1 0 0,-4 10 45 0 0,0-1 0 0 0,-1 1 0 0 0,-1-2 0 0 0,0 1 0 0 0,-1-1 1 0 0,-7 8-46 0 0,-67 67 993 0 0,36-39-282 0 0,21-23-432 0 0,18-18-232 0 0,0 0 1 0 0,0 1 0 0 0,1 0-1 0 0,0 0 1 0 0,0 0-1 0 0,1 1 1 0 0,0 0-1 0 0,1 0 1 0 0,0 1-1 0 0,-4 8-47 0 0,9-17 2 0 0,0 1 0 0 0,-1-1 0 0 0,1 1-1 0 0,0 0 1 0 0,0-1 0 0 0,0 1 0 0 0,0-1-1 0 0,0 1 1 0 0,0 0 0 0 0,0-1 0 0 0,1 1-1 0 0,-1-1 1 0 0,1 1 0 0 0,-1-1 0 0 0,1 1-1 0 0,-1-1 1 0 0,1 1 0 0 0,0-1 0 0 0,0 0 0 0 0,0 1-1 0 0,0-1 1 0 0,0 0 0 0 0,0 1-2 0 0,1 0 1 0 0,1 0 1 0 0,0 0 0 0 0,0 0 0 0 0,-1 0-1 0 0,1-1 1 0 0,0 1 0 0 0,0-1-1 0 0,1 0 1 0 0,-1 0 0 0 0,0 0-1 0 0,1 0-1 0 0,10 2-4 0 0,1-1 0 0 0,0 0 0 0 0,-1-1 0 0 0,10-1 4 0 0,-23 0-1 0 0,39-1-544 0 0,0-1-1 0 0,0-3 1 0 0,-1-1-1 0 0,10-4 546 0 0,-21 3-2982 0 0,0-1 0 0 0,19-10 2982 0 0,-30 11-2688 0 0,0-2-1 0 0,0 0 1 0 0,-1-1 0 0 0,5-4 2688 0 0,-3 1-1798 0 0</inkml:trace>
  <inkml:trace contextRef="#ctx0" brushRef="#br0" timeOffset="278.296">673 692 176 0 0,'7'-2'9297'0'0,"4"-5"-4358"0"0,9-5-2550 0 0,153-23-124 0 0,170-37-2927 0 0,-304 62-2390 0 0,-1-1 1 0 0,1-2 3051 0 0,-26 7-1408 0 0,1 1 1 0 0,-1-2-1 0 0,-1 0 0 0 0,1 0 0 0 0,-1-1 1 0 0,-1-1-1 0 0,4-3 1408 0 0,9-10-1959 0 0</inkml:trace>
  <inkml:trace contextRef="#ctx0" brushRef="#br0" timeOffset="525.532">1759 0 128 0 0,'0'1'336'0'0,"1"1"-1"0"0,-1-1 1 0 0,0 1 0 0 0,1-1 0 0 0,-1 1-1 0 0,0-1 1 0 0,0 1 0 0 0,0-1-1 0 0,0 1 1 0 0,0-1 0 0 0,0 0 0 0 0,-1 1-1 0 0,1-1 1 0 0,0 1 0 0 0,-1-1-1 0 0,1 1 1 0 0,-1-1 0 0 0,1 0 0 0 0,-1 1-1 0 0,0-1 1 0 0,0 1-336 0 0,-21 31 3440 0 0,12-20-2738 0 0,-51 73 1414 0 0,25-38 76 0 0,3 2-1 0 0,2 1 1 0 0,-14 32-2192 0 0,40-69 84 0 0,0 1-1 0 0,0-1 1 0 0,2 1-1 0 0,0 0 1 0 0,0 0-1 0 0,1 0 1 0 0,1 1 0 0 0,1 9-84 0 0,1 3-831 0 0,1 1 0 0 0,1-1 0 0 0,2 0 0 0 0,2 4 831 0 0,-5-23-1173 0 0,1 1 0 0 0,0 0-1 0 0,1-1 1 0 0,0 0 0 0 0,4 7 1173 0 0,-7-13-518 0 0,1 0 1 0 0,-1 0 0 0 0,1-1 0 0 0,0 1 0 0 0,0-1 0 0 0,0 1-1 0 0,1-1 1 0 0,-1 0 0 0 0,0 0 0 0 0,1 0 0 0 0,0 0 0 0 0,-1 0-1 0 0,1-1 1 0 0,0 1 0 0 0,0-1 0 0 0,0 1 0 0 0,0-1 0 0 0,0 0-1 0 0,1 0 518 0 0,8-1-1619 0 0</inkml:trace>
  <inkml:trace contextRef="#ctx0" brushRef="#br0" timeOffset="760.557">1742 608 272 0 0,'-1'3'1545'0'0,"-1"0"-1"0"0,0 0 1 0 0,0-1-1 0 0,-1 1 1 0 0,1 0 0 0 0,0-1-1 0 0,-1 0 1 0 0,-2 2-1545 0 0,2-2 446 0 0,0 1 0 0 0,1-1 0 0 0,-1 1-1 0 0,0 0 1 0 0,1 0 0 0 0,0 0 0 0 0,0 0 0 0 0,-1 0 0 0 0,1 1-446 0 0,2-3 71 0 0,0 0 1 0 0,0 0-1 0 0,0 0 0 0 0,0 1 0 0 0,0-1 1 0 0,0 0-1 0 0,0 0 0 0 0,0 0 1 0 0,0 0-1 0 0,0 0 0 0 0,0 1 0 0 0,1-1 1 0 0,-1 0-1 0 0,1 0 0 0 0,-1 0 1 0 0,1 0-1 0 0,-1 0 0 0 0,1 0 0 0 0,-1 0 1 0 0,1 0-1 0 0,0 0 0 0 0,0 0 1 0 0,-1-1-1 0 0,1 1 0 0 0,0 0 0 0 0,0 0 1 0 0,0-1-1 0 0,0 1 0 0 0,0 0 1 0 0,0-1-1 0 0,0 1 0 0 0,0-1 0 0 0,1 1-71 0 0,7 4 167 0 0,1-1 0 0 0,-1 0 0 0 0,1 0 0 0 0,0-1-1 0 0,0 0 1 0 0,0-1 0 0 0,1 0 0 0 0,-1-1-1 0 0,0 0 1 0 0,8 0-167 0 0,11-1-23 0 0,0-2 0 0 0,0 0 0 0 0,8-3 23 0 0,-36 5-5 0 0,20-3-4 0 0,0-1 1 0 0,-1-1-1 0 0,21-8 9 0 0,-37 12-66 0 0,0 0-1 0 0,0-1 1 0 0,-1 1-1 0 0,1-1 0 0 0,0 0 1 0 0,-1 0-1 0 0,1-1 0 0 0,-1 1 1 0 0,0-1-1 0 0,1 1 1 0 0,-1-1-1 0 0,-1 0 0 0 0,1 0 1 0 0,0-1-1 0 0,-1 1 1 0 0,1 0-1 0 0,-1-1 0 0 0,0 0 1 0 0,0 1-1 0 0,-1-1 1 0 0,1 0-1 0 0,-1 0 0 0 0,1-2 67 0 0,-2 3-43 0 0,0 1-1 0 0,1-1 0 0 0,-2 0 1 0 0,1 1-1 0 0,0-1 0 0 0,0 0 1 0 0,-1 1-1 0 0,0-1 0 0 0,1 1 1 0 0,-1-1-1 0 0,0 1 1 0 0,0-1-1 0 0,0 1 0 0 0,-1-1 1 0 0,1 1-1 0 0,-1 0 0 0 0,1 0 1 0 0,-1 0-1 0 0,0 0 0 0 0,1 0 1 0 0,-1 0-1 0 0,0 0 0 0 0,0 0 1 0 0,-1 1-1 0 0,1-1 0 0 0,0 1 1 0 0,0 0-1 0 0,-1 0 0 0 0,1-1 1 0 0,-1 2-1 0 0,1-1 0 0 0,-1 0 1 0 0,-2 0 43 0 0,-2-1 88 0 0,-1 0 1 0 0,1 0-1 0 0,0 1 1 0 0,-1 1-1 0 0,1-1 1 0 0,-1 1-1 0 0,1 0 1 0 0,-1 1-1 0 0,1-1 1 0 0,-1 2-1 0 0,-4 0-88 0 0,4 1 113 0 0,-1 1 0 0 0,1 0 0 0 0,0 0 0 0 0,1 1 0 0 0,-1 0 0 0 0,1 0 0 0 0,-1 1 0 0 0,2 0 0 0 0,-1 0 0 0 0,1 0 0 0 0,0 1 0 0 0,0 0 1 0 0,0 1-1 0 0,1-1 0 0 0,1 1 0 0 0,-1 0 0 0 0,0 3-113 0 0,2-7 3 0 0,1 1 0 0 0,0-1 0 0 0,0 1 1 0 0,1 0-1 0 0,0 0 0 0 0,-1 0 0 0 0,1-1 1 0 0,1 1-1 0 0,-1 0 0 0 0,1 1 0 0 0,0-1 1 0 0,0 0-1 0 0,0 0 0 0 0,1 0 0 0 0,0 0 1 0 0,0-1-1 0 0,0 1 0 0 0,1 0 0 0 0,-1 0 1 0 0,1 0-1 0 0,0-1 0 0 0,0 1 0 0 0,1-1 1 0 0,0 0-1 0 0,-1 1 0 0 0,1-1 0 0 0,1-1 1 0 0,-1 1-1 0 0,0 0 0 0 0,1-1 0 0 0,2 2-3 0 0,3 2 28 0 0,0-1 0 0 0,1 0 0 0 0,-1-1 0 0 0,1 0 0 0 0,1 0 0 0 0,-1-1 0 0 0,0-1 0 0 0,1 1 0 0 0,6-1-29 0 0,-2 0-545 0 0,1-1-1 0 0,0 0 0 0 0,0-1 0 0 0,-1-1 0 0 0,1-1 0 0 0,9-2 547 0 0,-5 1-1556 0 0,0-2 0 0 0,-1-1 1 0 0,1 0-1 0 0,-1-2 0 0 0,-1 0 1 0 0,1-1-1 0 0,-1 0 0 0 0,-1-2 1 0 0,0 0-1 0 0,15-12 1556 0 0,-8 2-1634 0 0</inkml:trace>
  <inkml:trace contextRef="#ctx0" brushRef="#br0" timeOffset="1306.896">2397 635 216 0 0,'0'-1'437'0'0,"-1"-1"1"0"0,0 0-1 0 0,1 0 0 0 0,-1 0 0 0 0,0 1 1 0 0,0-1-1 0 0,0 0 0 0 0,0 1 1 0 0,0-1-1 0 0,0 1 0 0 0,-1-1 1 0 0,1 1-1 0 0,0 0 0 0 0,-1-1 0 0 0,1 1 1 0 0,-1 0-1 0 0,1 0 0 0 0,-1 0 1 0 0,0 0-1 0 0,0 0 0 0 0,1 0 0 0 0,-1 1 1 0 0,-1-1-438 0 0,0 1 299 0 0,1-1 0 0 0,-1 2 0 0 0,1-1 0 0 0,-1 0 1 0 0,0 0-1 0 0,1 1 0 0 0,-1-1 0 0 0,1 1 0 0 0,0 0 0 0 0,-1 0 1 0 0,1 0-1 0 0,0 0 0 0 0,-1 0 0 0 0,1 1 0 0 0,-2 0-299 0 0,-4 4 491 0 0,0 1-1 0 0,0-1 0 0 0,1 2 0 0 0,0-1 0 0 0,0 1 1 0 0,1 0-1 0 0,0 0 0 0 0,-2 3-490 0 0,4-4 197 0 0,0-1 0 0 0,1 1-1 0 0,0 0 1 0 0,0-1 0 0 0,1 1 0 0 0,0 1 0 0 0,0-1-1 0 0,0 0 1 0 0,1 0 0 0 0,0 1 0 0 0,1 4-197 0 0,0-9 16 0 0,0 0 1 0 0,0 1 0 0 0,1-1 0 0 0,0 0-1 0 0,0 0 1 0 0,0 0 0 0 0,0 0 0 0 0,0 0-1 0 0,1 0 1 0 0,-1 0 0 0 0,1-1 0 0 0,0 1-1 0 0,-1 0 1 0 0,1-1 0 0 0,1 1 0 0 0,-1-1-1 0 0,0 0 1 0 0,0 0 0 0 0,1 0 0 0 0,0 0-1 0 0,-1 0 1 0 0,1 0 0 0 0,0-1 0 0 0,0 1-1 0 0,0-1 1 0 0,0 0 0 0 0,2 1-17 0 0,3 0-6 0 0,-1 0 1 0 0,1 0-1 0 0,0-1 0 0 0,0 0 1 0 0,0-1-1 0 0,0 0 0 0 0,0 0 1 0 0,0-1-1 0 0,0 0 0 0 0,0 0 1 0 0,0 0-1 0 0,-1-1 0 0 0,1-1 1 0 0,-1 1-1 0 0,1-1 0 0 0,-1-1 1 0 0,6-2 5 0 0,1-1-213 0 0,-1-1 1 0 0,0-1-1 0 0,-1 1 0 0 0,0-2 1 0 0,0 0-1 0 0,-1 0 1 0 0,0-1-1 0 0,8-10 213 0 0,22-46-791 0 0,-1 1 670 0 0,-36 60 151 0 0,0 0 0 0 0,1 1-1 0 0,0 0 1 0 0,0 0-1 0 0,0 0 1 0 0,0 1 0 0 0,1 0-1 0 0,0 0 1 0 0,1-1-30 0 0,-1 3 150 0 0,0 0 1 0 0,1 0-1 0 0,-1 0 0 0 0,0 1 1 0 0,1 0-1 0 0,-1 0 1 0 0,1 1-1 0 0,-1 0 1 0 0,1 0-1 0 0,-1 0 1 0 0,0 1-1 0 0,1 0 0 0 0,-1 0 1 0 0,1 1-1 0 0,4 1-150 0 0,-3 0 42 0 0,0-1 0 0 0,0-1 0 0 0,1 0 0 0 0,-1 0 0 0 0,0 0 0 0 0,1-1 0 0 0,-1-1 0 0 0,0 1 0 0 0,4-2-42 0 0,-9 1 0 0 0,36-11-11 0 0,-37 12 9 0 0,-1-1 0 0 0,1 0 0 0 0,-1 0 0 0 0,1 0 1 0 0,0 0-1 0 0,-1 0 0 0 0,1 0 0 0 0,-1 0 0 0 0,0 0 0 0 0,1-1 1 0 0,-1 1-1 0 0,0 0 0 0 0,0-1 0 0 0,0 1 0 0 0,0-1 0 0 0,0 1 1 0 0,0-1-1 0 0,0 0 0 0 0,0-1 2 0 0,-1 2-1 0 0,0 0 0 0 0,0 0 0 0 0,0 0-1 0 0,-1 0 1 0 0,1 0 0 0 0,0 0 0 0 0,0 0 0 0 0,-1 0 0 0 0,1 1 0 0 0,-1-1 0 0 0,1 0 0 0 0,-1 0-1 0 0,1 0 1 0 0,-1 0 0 0 0,1 1 0 0 0,-1-1 0 0 0,0 0 0 0 0,1 0 0 0 0,-1 1 0 0 0,0-1-1 0 0,0 0 1 0 0,1 1 0 0 0,-1-1 0 0 0,0 1 0 0 0,0-1 0 0 0,0 1 0 0 0,0 0 0 0 0,0-1-1 0 0,0 1 1 0 0,0 0 0 0 0,1 0 0 0 0,-1 0 0 0 0,0-1 0 0 0,0 1 0 0 0,0 0 0 0 0,0 0-1 0 0,-1 0 3 0 0,-35-2-19 0 0,23 3 22 0 0,1 1 1 0 0,-1 1-1 0 0,1 0 1 0 0,0 0-1 0 0,0 2 1 0 0,0 0-1 0 0,0 0 1 0 0,-10 7-5 0 0,14-7 5 0 0,0 0 0 0 0,0 1 0 0 0,0 1 0 0 0,1-1 0 0 0,0 1 0 0 0,0 1 0 0 0,1-1 0 0 0,-1 1 0 0 0,2 1 0 0 0,-1-1 0 0 0,-2 7-5 0 0,7-13 0 0 0,1 0 0 0 0,-1 0 1 0 0,1 1-1 0 0,0-1 0 0 0,0 1 0 0 0,0-1 0 0 0,0 1 1 0 0,0 0-1 0 0,0-1 0 0 0,1 1 0 0 0,-1 0 0 0 0,1 0 1 0 0,0-1-1 0 0,0 1 0 0 0,0 0 0 0 0,0 0 0 0 0,0-1 1 0 0,1 1-1 0 0,-1 0 0 0 0,1 0 0 0 0,0-1 0 0 0,0 1 1 0 0,0-1-1 0 0,0 1 0 0 0,0-1 0 0 0,0 1 0 0 0,1-1 1 0 0,-1 1-1 0 0,1-1 0 0 0,0 0 0 0 0,-1 0 0 0 0,1 0 1 0 0,0 0-1 0 0,0 0 0 0 0,1 0 0 0 0,-1-1 0 0 0,0 1 1 0 0,0-1-1 0 0,1 1 0 0 0,-1-1 0 0 0,1 0 0 0 0,0 0 0 0 0,8 4-2 0 0,0-1 0 0 0,0-1 0 0 0,1 0 0 0 0,-1 0 0 0 0,1-1 1 0 0,-1-1-1 0 0,1 0 0 0 0,0 0 0 0 0,4-1 2 0 0,11-2 174 0 0,-1 0 1 0 0,17-5-175 0 0,-23 3-997 0 0,0-2 0 0 0,1 0 0 0 0,10-6 997 0 0,-17 6-1651 0 0,1-1 0 0 0,-1-1 0 0 0,-1 0 0 0 0,13-10 1651 0 0,-16 10-1749 0 0,0-1 0 0 0,0 0 0 0 0,-1 0 0 0 0,-1-1 0 0 0,1 0 0 0 0,1-4 1749 0 0,6-11-1669 0 0</inkml:trace>
  <inkml:trace contextRef="#ctx0" brushRef="#br0" timeOffset="1555.721">3599 23 1968 0 0,'1'1'404'0'0,"-1"1"0"0"0,1-1-1 0 0,-1 1 1 0 0,1-1 0 0 0,-1 1 0 0 0,0-1-1 0 0,0 1 1 0 0,0-1 0 0 0,0 1 0 0 0,0-1-1 0 0,0 1 1 0 0,0-1 0 0 0,0 0 0 0 0,-1 1-1 0 0,1-1 1 0 0,-1 1 0 0 0,1-1 0 0 0,-1 1-1 0 0,1-1 1 0 0,-1 0 0 0 0,0 1 0 0 0,1-1-1 0 0,-1 0 1 0 0,0 0 0 0 0,0 0 0 0 0,-1 1-404 0 0,-33 36 4423 0 0,23-25-3578 0 0,-66 68 1333 0 0,28-31-1450 0 0,2 3 0 0 0,2 1 0 0 0,3 3-1 0 0,-2 8-727 0 0,36-50-33 0 0,1 1 0 0 0,1 0-1 0 0,1 0 1 0 0,0 0 0 0 0,1 1-1 0 0,0 0 1 0 0,2 0 0 0 0,0 0-1 0 0,1 1 1 0 0,1-1 0 0 0,0 1-1 0 0,1 1 34 0 0,1-6-714 0 0,1 0-1 0 0,-1 0 1 0 0,2 0-1 0 0,0-1 1 0 0,0 1-1 0 0,2-1 1 0 0,3 10 714 0 0,-4-13-1346 0 0,1 0 0 0 0,0-1 0 0 0,1 1 0 0 0,0-1 0 0 0,0 0 0 0 0,0 0 1 0 0,1-1-1 0 0,0 0 0 0 0,1 0 0 0 0,3 2 1346 0 0,12 6-2663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25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505 456 388 0 0,'3'-10'1982'0'0,"0"1"1"0"0,0-1-1 0 0,-1 0 0 0 0,-1 0 0 0 0,1-9-1982 0 0,5-24 2458 0 0,-7 41-2410 0 0,3-8 439 0 0,-1 0 0 0 0,0 0 0 0 0,0-1 1 0 0,-2 1-1 0 0,1 0 0 0 0,-1-8-487 0 0,-1 16 101 0 0,1-1-1 0 0,0 1 0 0 0,-1 0 1 0 0,1 0-1 0 0,-1 0 0 0 0,0 0 0 0 0,0-1 1 0 0,0 1-1 0 0,0 0 0 0 0,0 0 1 0 0,0 0-1 0 0,0 1 0 0 0,-1-1 1 0 0,1 0-1 0 0,-1 0 0 0 0,1 1 1 0 0,-1-1-1 0 0,0 1 0 0 0,0-1 0 0 0,1 1 1 0 0,-1 0-1 0 0,0 0 0 0 0,0 0 1 0 0,0 0-1 0 0,0 0 0 0 0,-1 0 1 0 0,1 1-1 0 0,0-1 0 0 0,0 0 1 0 0,0 1-1 0 0,-1 0 0 0 0,1 0 0 0 0,-2-1-100 0 0,-8 1 162 0 0,0 1 0 0 0,0 0 0 0 0,0 0-1 0 0,1 1 1 0 0,-1 1 0 0 0,1 0 0 0 0,-1 0-1 0 0,1 1 1 0 0,0 1 0 0 0,0 0-1 0 0,1 0 1 0 0,-7 5-162 0 0,-5 3 126 0 0,1 2 0 0 0,0 0-1 0 0,1 1 1 0 0,1 1 0 0 0,-7 8-126 0 0,18-17 23 0 0,0 1 0 0 0,1 0 0 0 0,0 0-1 0 0,0 1 1 0 0,0 0 0 0 0,0 2-23 0 0,7-11 1 0 0,-1 1 0 0 0,0-1 0 0 0,0 1 0 0 0,1 0 1 0 0,-1 0-1 0 0,1-1 0 0 0,-1 1 0 0 0,1 0 0 0 0,0 0 0 0 0,0-1 0 0 0,0 1 0 0 0,0 0 0 0 0,0 0 0 0 0,0-1 0 0 0,0 1 0 0 0,0 0 0 0 0,1 0 0 0 0,-1-1 0 0 0,1 1 0 0 0,-1 0 0 0 0,1 0 0 0 0,0-1 1 0 0,0 1-1 0 0,-1-1 0 0 0,1 1 0 0 0,0-1 0 0 0,1 1 0 0 0,-1-1 0 0 0,0 0 0 0 0,0 1 0 0 0,0-1 0 0 0,1 0 0 0 0,-1 0 0 0 0,1 0 0 0 0,-1 0 0 0 0,1 0 0 0 0,-1 0 0 0 0,1 0 0 0 0,0-1 1 0 0,-1 1-1 0 0,1-1 0 0 0,0 1 0 0 0,0-1-1 0 0,7 3-4 0 0,0-1 0 0 0,0 0 0 0 0,0-1 0 0 0,0 0 0 0 0,0 0 0 0 0,1-1 0 0 0,-1 0 0 0 0,0-1 1 0 0,0 0-1 0 0,4-1 4 0 0,24-5-74 0 0,32-10 74 0 0,-61 14-8 0 0,7 0-9 0 0,-1-2 1 0 0,0 0-1 0 0,0 0 0 0 0,7-5 17 0 0,-63 38 44 0 0,1 1 0 0 0,2 3 0 0 0,-24 24-44 0 0,-108 119 66 0 0,161-165-73 0 0,-52 62 25 0 0,56-64-46 0 0,0 1 1 0 0,1-1 0 0 0,-1 1 0 0 0,2-1 0 0 0,-1 2 0 0 0,1-1 0 0 0,1 0 0 0 0,0 1 27 0 0,2-9-55 0 0,1-1 0 0 0,0 1 0 0 0,0-1 0 0 0,-1 1 0 0 0,1 0 0 0 0,0-1 0 0 0,0 1 0 0 0,0 0 0 0 0,0-1 1 0 0,0 1-1 0 0,0 0 0 0 0,0-1 0 0 0,0 1 0 0 0,0-1 0 0 0,0 1 0 0 0,0 0 0 0 0,0-1 0 0 0,0 1 0 0 0,0 0 0 0 0,1-1 1 0 0,-1 1-1 0 0,0-1 0 0 0,0 1 0 0 0,1 0 0 0 0,-1-1 0 0 0,0 1 0 0 0,1-1 0 0 0,-1 1 0 0 0,1-1 0 0 0,-1 1 0 0 0,1-1 1 0 0,0 1 54 0 0,0-1-229 0 0,0 0 1 0 0,0 0 0 0 0,1 0 0 0 0,-1 0-1 0 0,0 0 1 0 0,1 0 0 0 0,-1 0 0 0 0,0-1-1 0 0,0 1 1 0 0,1 0 0 0 0,-1-1 0 0 0,0 1-1 0 0,0-1 1 0 0,0 1 0 0 0,1-2 228 0 0,38-25-6234 0 0,18-28-351 0 0,-25 21 4118 0 0</inkml:trace>
  <inkml:trace contextRef="#ctx0" brushRef="#br0" timeOffset="342.012">885 324 1444 0 0,'12'17'5471'0'0,"5"4"-1128"0"0,-15-20-4265 0 0,0 0-1 0 0,0 0 1 0 0,0 0-1 0 0,0 0 1 0 0,0 0-1 0 0,0 0 1 0 0,0 0-1 0 0,0-1 0 0 0,1 1 1 0 0,-1-1-1 0 0,0 0 1 0 0,3 1-78 0 0,2 0 31 0 0,1-1 0 0 0,-1 0 0 0 0,1 0 0 0 0,0-1 1 0 0,-1 1-1 0 0,1-2 0 0 0,-1 1 0 0 0,0-1 0 0 0,1 0 0 0 0,-1 0 0 0 0,0-1-31 0 0,-6 3-11 0 0,-1-1 0 0 0,1 1 0 0 0,-1 0 0 0 0,1 0 0 0 0,-1-1-1 0 0,1 1 1 0 0,-1-1 0 0 0,1 1 0 0 0,-1 0 0 0 0,1-1 0 0 0,-1 1 0 0 0,1-1-1 0 0,-1 1 1 0 0,0-1 0 0 0,1 1 0 0 0,-1-1 0 0 0,0 1 0 0 0,1-1-1 0 0,-1 1 1 0 0,0-1 0 0 0,0 0 0 0 0,0 1 0 0 0,1-1 0 0 0,-1 1-1 0 0,0-1 1 0 0,0 0 0 0 0,0 1 0 0 0,0-1 0 0 0,0 0 11 0 0,-1 0-13 0 0,1 0 1 0 0,0 0 0 0 0,-1 0-1 0 0,0-1 1 0 0,1 1 0 0 0,-1 0-1 0 0,0 0 1 0 0,0 1-1 0 0,1-1 1 0 0,-1 0 0 0 0,0 0-1 0 0,0 0 1 0 0,0 0 0 0 0,-1 0 12 0 0,-3-2-6 0 0,0 0 1 0 0,0 0 0 0 0,0 1-1 0 0,0-1 1 0 0,-1 1 0 0 0,-1 0 5 0 0,-4-1 276 0 0,-1 2 0 0 0,1-1 1 0 0,-1 2-1 0 0,0-1 0 0 0,1 2 1 0 0,-1-1-1 0 0,1 2 0 0 0,-1-1 1 0 0,1 2-1 0 0,0-1 0 0 0,0 2 1 0 0,0-1-1 0 0,0 1 0 0 0,-2 2-276 0 0,7-3 181 0 0,0-1 0 0 0,0 1 0 0 0,0 1 0 0 0,1-1-1 0 0,0 1 1 0 0,-1 0 0 0 0,1 0 0 0 0,0 0 0 0 0,1 1 0 0 0,-1 0-1 0 0,1-1 1 0 0,0 2 0 0 0,0-1 0 0 0,1 0 0 0 0,0 1 0 0 0,-1 0-1 0 0,2 0 1 0 0,-1 0 0 0 0,1 0 0 0 0,0 0 0 0 0,0 0 0 0 0,1 1 0 0 0,-1-1-1 0 0,2 1 1 0 0,-1 3-181 0 0,1-7 42 0 0,0 1 0 0 0,0-1 0 0 0,1 1 0 0 0,-1-1 0 0 0,1 1-1 0 0,0-1 1 0 0,0 0 0 0 0,0 0 0 0 0,1 1 0 0 0,-1-1 0 0 0,1 0 0 0 0,-1 0 0 0 0,1 0 0 0 0,0 0-1 0 0,0-1 1 0 0,1 1 0 0 0,-1 0-42 0 0,3 1 36 0 0,-1 0 0 0 0,1 0 0 0 0,0-1 0 0 0,0 0 0 0 0,0 0 0 0 0,1 0 0 0 0,-1 0 0 0 0,1-1 0 0 0,3 2-36 0 0,6 0-152 0 0,1 0 0 0 0,0-1-1 0 0,0 0 1 0 0,0-1 0 0 0,0-1-1 0 0,16-1 153 0 0,-15-1-1027 0 0,1-1 0 0 0,-1 0 0 0 0,16-5 1027 0 0,-20 4-1177 0 0,0-1 1 0 0,0-1 0 0 0,0 0 0 0 0,-1 0-1 0 0,0-1 1 0 0,0-1 0 0 0,0 0 0 0 0,-1-1-1 0 0,0 0 1 0 0,0-1 0 0 0,-1 0-1 0 0,0-1 1 0 0,5-6 1176 0 0,7-14-1760 0 0</inkml:trace>
  <inkml:trace contextRef="#ctx0" brushRef="#br0" timeOffset="591.253">1565 1 1820 0 0,'-9'33'2680'0'0,"-8"1"277"0"0,-8 0 119 0 0,-8-1-868 0 0,1 5-1064 0 0,-3 0-544 0 0,0-3-216 0 0,4-3-112 0 0,6-3-68 0 0,4-4-80 0 0,2 0-188 0 0,0-2-440 0 0,5-2-592 0 0,-2-2-904 0 0,0-2-736 0 0,0-6-200 0 0,2-1 231 0 0,0-4 509 0 0</inkml:trace>
  <inkml:trace contextRef="#ctx0" brushRef="#br0" timeOffset="840.646">1183 336 1128 0 0,'7'-7'1552'0'0,"1"-1"1"0"0,0 1-1 0 0,0 0 0 0 0,1 0 0 0 0,0 1 1 0 0,0 1-1 0 0,5-3-1552 0 0,0 1 763 0 0,0 1 0 0 0,0 1 0 0 0,1 0 0 0 0,13-2-763 0 0,16 0-959 0 0,0 1 1 0 0,0 3-1 0 0,10 1 959 0 0,-6 1-40 0 0,185-12-10006 0 0,-186 9 8418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23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575 1 264 0 0,'-27'31'3531'0'0,"-2"-2"0"0"0,-1-1 0 0 0,-14 9-3531 0 0,-45 44 3077 0 0,-24 40 3242 0 0,-33 52-6319 0 0,143-170 88 0 0,-15 19 464 0 0,2 0 1 0 0,0 1-1 0 0,-6 14-552 0 0,19-31 57 0 0,0-1 1 0 0,0 2-1 0 0,1-1 1 0 0,-1 0-1 0 0,1 1 1 0 0,1-1-1 0 0,-1 1 1 0 0,1-1-1 0 0,0 1 1 0 0,1 0-1 0 0,-1-1 0 0 0,1 1 1 0 0,1 0-1 0 0,-1 0 1 0 0,1-1-1 0 0,0 1 1 0 0,1 1-58 0 0,0-5 19 0 0,-1 0-1 0 0,1 1 1 0 0,0-1 0 0 0,0 0 0 0 0,0-1 0 0 0,0 1-1 0 0,1 0 1 0 0,-1-1 0 0 0,1 1 0 0 0,0-1 0 0 0,-1 0-1 0 0,1 0 1 0 0,0 0 0 0 0,0 0 0 0 0,0 0 0 0 0,1-1-1 0 0,-1 1 1 0 0,0-1 0 0 0,1 0 0 0 0,-1 0 0 0 0,1 0 0 0 0,-1 0-1 0 0,1-1 1 0 0,2 1-19 0 0,12 1 10 0 0,1-1 0 0 0,0-1 0 0 0,0 0-1 0 0,3-2-9 0 0,-14 2-2 0 0,32-4-253 0 0,0-1 0 0 0,0-2 0 0 0,0-1 1 0 0,-1-3-1 0 0,37-14 255 0 0,-75 24-13 0 0,0 0 1 0 0,0 1-1 0 0,0-1 1 0 0,1 1-1 0 0,-1-1 1 0 0,0 1-1 0 0,0-1 1 0 0,1 1-1 0 0,-1 0 1 0 0,0 0-1 0 0,0 0 1 0 0,1 0 0 0 0,-1 0-1 0 0,0 0 1 0 0,1 0-1 0 0,-1 0 1 0 0,1 0 12 0 0,-2 1-4 0 0,0 0 0 0 0,0-1 0 0 0,0 1 1 0 0,-1 0-1 0 0,1-1 0 0 0,0 1 1 0 0,0 0-1 0 0,0-1 0 0 0,-1 1 0 0 0,1-1 1 0 0,0 1-1 0 0,-1 0 0 0 0,1-1 1 0 0,-1 1-1 0 0,1-1 0 0 0,0 1 0 0 0,-1-1 1 0 0,1 1-1 0 0,-1-1 0 0 0,0 1 0 0 0,1-1 4 0 0,-38 33 19 0 0,16-18-7 0 0,-25 21 7 0 0,44-34-20 0 0,0 1 0 0 0,0 0 1 0 0,0 0-1 0 0,0 0 1 0 0,1 0-1 0 0,-1 1 0 0 0,1-1 1 0 0,0 1-1 0 0,0-1 0 0 0,0 1 1 0 0,0 2 0 0 0,1-5-28 0 0,1 0 1 0 0,0 1-1 0 0,0-1 1 0 0,-1 0-1 0 0,1 0 1 0 0,0 0 0 0 0,0 0-1 0 0,0 1 1 0 0,0-1-1 0 0,0 0 1 0 0,0 0-1 0 0,1 0 1 0 0,-1 0-1 0 0,0 1 1 0 0,1-1 0 0 0,-1 0-1 0 0,1 0 1 0 0,-1 0-1 0 0,1 0 1 0 0,-1 0-1 0 0,1 0 1 0 0,0 0 0 0 0,-1 0-1 0 0,1 0 1 0 0,0 0-1 0 0,0 0 28 0 0,2 1-303 0 0,-1-1 0 0 0,1 1 0 0 0,-1-1 0 0 0,1 1 0 0 0,-1-1 0 0 0,1 0 0 0 0,0 0 0 0 0,0 0 0 0 0,0-1 0 0 0,0 1 0 0 0,0-1 303 0 0,8 2-1923 0 0,0-1 1 0 0,0-1-1 0 0,0 0 1 0 0,0-1-1 0 0,8-1 1923 0 0,38-12-5743 0 0,-26 4 3781 0 0</inkml:trace>
  <inkml:trace contextRef="#ctx0" brushRef="#br0" timeOffset="346.625">682 668 1780 0 0,'-35'3'7508'0'0,"25"-1"-6678"0"0,1 0-1 0 0,0 1 1 0 0,0 0 0 0 0,0 1 0 0 0,-4 2-830 0 0,10-5 257 0 0,-1 1 1 0 0,1-1 0 0 0,0 1-1 0 0,0 0 1 0 0,0 0 0 0 0,0 1-1 0 0,0-1 1 0 0,0 1-1 0 0,0-1 1 0 0,1 1 0 0 0,0 0-1 0 0,-1 0 1 0 0,1 0 0 0 0,0 0-1 0 0,0 0 1 0 0,0 0-1 0 0,1 1 1 0 0,-1-1 0 0 0,1 1-1 0 0,0-1 1 0 0,0 1 0 0 0,0 0-1 0 0,1-1 1 0 0,-1 4-258 0 0,1-4 99 0 0,1 1-1 0 0,-1 0 1 0 0,1-1 0 0 0,0 1 0 0 0,0-1 0 0 0,0 1 0 0 0,1-1 0 0 0,-1 1-1 0 0,1-1 1 0 0,0 0 0 0 0,0 0 0 0 0,0 0 0 0 0,0 0 0 0 0,1 0 0 0 0,-1 0-1 0 0,1-1 1 0 0,0 1 0 0 0,0-1 0 0 0,0 1 0 0 0,3 1-99 0 0,-2-1 6 0 0,0-1 1 0 0,1 1-1 0 0,0 0 0 0 0,0-1 1 0 0,0 0-1 0 0,0 0 1 0 0,0-1-1 0 0,0 1 0 0 0,0-1 1 0 0,0 0-1 0 0,1-1 1 0 0,-1 1-1 0 0,5-1-6 0 0,-2-1-14 0 0,-1 0 0 0 0,1-1 1 0 0,-1 0-1 0 0,1 0 0 0 0,-1 0 0 0 0,4-3 14 0 0,-7 4-54 0 0,-1-1 0 0 0,0 0 0 0 0,0 1 1 0 0,0-1-1 0 0,0 0 0 0 0,0-1 0 0 0,0 1 0 0 0,-1 0 0 0 0,1-1 0 0 0,-1 1 0 0 0,1-1 0 0 0,-1 0 0 0 0,0 0 0 0 0,1-3 54 0 0,-2 6-8 0 0,-1 0 0 0 0,0 0 0 0 0,0 0-1 0 0,0 0 1 0 0,0-1 0 0 0,0 1 0 0 0,0 0 0 0 0,0 0 0 0 0,1 0 0 0 0,-1 0 0 0 0,0-1 0 0 0,0 1-1 0 0,0 0 1 0 0,0 0 0 0 0,0 0 0 0 0,0 0 0 0 0,0-1 0 0 0,0 1 0 0 0,0 0 0 0 0,0 0 0 0 0,0 0-1 0 0,0-1 1 0 0,0 1 0 0 0,0 0 0 0 0,0 0 0 0 0,0 0 0 0 0,0 0 0 0 0,0-1 0 0 0,0 1 0 0 0,-1 0-1 0 0,1 0 1 0 0,0 0 0 0 0,0 0 0 0 0,0-1 0 0 0,0 1 0 0 0,0 0 0 0 0,0 0 0 0 0,0 0 0 0 0,-1 0-1 0 0,1 0 1 0 0,0 0 0 0 0,0-1 0 0 0,0 1 0 0 0,0 0 0 0 0,0 0 0 0 0,-1 0 0 0 0,1 0 0 0 0,0 0-1 0 0,0 0 9 0 0,-12 3-111 0 0,-11 10 120 0 0,21-12-34 0 0,0 0 0 0 0,1 1 0 0 0,0-1 0 0 0,-1 1 0 0 0,1-1 0 0 0,0 1 0 0 0,0-1 0 0 0,0 1 0 0 0,0 0 0 0 0,0 0 0 0 0,0 0 0 0 0,1-1 0 0 0,-1 1 0 0 0,0 0 0 0 0,1 0 0 0 0,0 0 0 0 0,-1 0 0 0 0,1 0 0 0 0,0 0 0 0 0,0 0 0 0 0,0 0 0 0 0,0 0 0 0 0,1 0 0 0 0,-1 0 0 0 0,0 0 0 0 0,1 0 0 0 0,-1 0 0 0 0,1 0 0 0 0,0-1 0 0 0,0 1 0 0 0,0 1 25 0 0,4 6-1857 0 0,1 0 1 0 0,0 0-1 0 0,0-1 1 0 0,1 0-1 0 0,7 6 1857 0 0,16 23-8706 0 0,-23-22 7160 0 0</inkml:trace>
  <inkml:trace contextRef="#ctx0" brushRef="#br0" timeOffset="677.267">810 1165 308 0 0,'0'3'537'0'0,"0"1"0"0"0,0 0 0 0 0,-1 0-1 0 0,0-1 1 0 0,0 1 0 0 0,0-1 0 0 0,0 1 0 0 0,0-1-1 0 0,-1 1 1 0 0,0-1 0 0 0,1 1 0 0 0,-1-1 0 0 0,-1 0 0 0 0,1 0-1 0 0,0 0 1 0 0,-1 0 0 0 0,1-1 0 0 0,-3 2-537 0 0,69-62 4065 0 0,2-7-3410 0 0,-41 38-830 0 0,0-2 0 0 0,-1-1 0 0 0,-2-1 0 0 0,-1-1 175 0 0,26-58-546 0 0,-36 66 491 0 0,0 1 1 0 0,1 1-1 0 0,2 0 1 0 0,0 0-1 0 0,1 2 1 0 0,1-1-1 0 0,9-7 55 0 0,-22 26 86 0 0,0-1-1 0 0,1 1 1 0 0,-1-1 0 0 0,1 1-1 0 0,-1 0 1 0 0,1 0-1 0 0,0 0 1 0 0,-1 1-1 0 0,1-1 1 0 0,0 1 0 0 0,0 0-1 0 0,0 0 1 0 0,0 1-1 0 0,0-1 1 0 0,1 1 0 0 0,-1 0-1 0 0,0 0 1 0 0,0 0-1 0 0,0 0 1 0 0,0 1-1 0 0,0-1 1 0 0,0 1 0 0 0,3 1-86 0 0,-4 0 92 0 0,0-1 1 0 0,0 0-1 0 0,0 1 1 0 0,0 0 0 0 0,0 0-1 0 0,-1-1 1 0 0,1 2 0 0 0,-1-1-1 0 0,1 0 1 0 0,-1 0-1 0 0,0 1 1 0 0,0-1 0 0 0,0 1-1 0 0,0 0 1 0 0,0 0 0 0 0,-1-1-1 0 0,1 1 1 0 0,-1 0-1 0 0,0 0 1 0 0,0 1 0 0 0,0-1-1 0 0,0 0 1 0 0,0 0 0 0 0,-1 0-1 0 0,1 1 1 0 0,-1-1-1 0 0,0 0 1 0 0,0 1 0 0 0,0 0-93 0 0,-2 6 157 0 0,1 0 1 0 0,-1 0 0 0 0,0-1-1 0 0,-1 1 1 0 0,0-1 0 0 0,-1 1-1 0 0,0-1 1 0 0,0 0 0 0 0,-1 0-1 0 0,0-1 1 0 0,-1 0 0 0 0,0 0-1 0 0,0 0 1 0 0,0 0 0 0 0,-1-1-1 0 0,-3 2-157 0 0,-18 16 124 0 0,-2 0 0 0 0,-1-3-1 0 0,-21 13-123 0 0,18-13-76 0 0,24-14-1337 0 0,14-10-3470 0 0,18-12-2351 0 0,13-11 1852 0 0,-15 9 3763 0 0</inkml:trace>
  <inkml:trace contextRef="#ctx0" brushRef="#br0" timeOffset="1066.761">1467 1062 540 0 0,'1'9'1000'0'0,"-1"1"-1"0"0,-1-1 0 0 0,1 0 1 0 0,-2 0-1 0 0,1 1 1 0 0,-1-1-1 0 0,-1 0 1 0 0,1 0-1 0 0,-1 0 1 0 0,-1-1-1 0 0,-2 4-999 0 0,-1 1 758 0 0,0 0-1 0 0,-2 0 1 0 0,0-1 0 0 0,0 0-1 0 0,-1-1 1 0 0,-8 8-758 0 0,-13 15 3814 0 0,47-52-3584 0 0,-2 0-1 0 0,0-1 0 0 0,-1-1 1 0 0,-1 0-1 0 0,2-5-229 0 0,24-38-28 0 0,57-85-328 0 0,119-170-1163 0 0,-214 318 1519 0 0,42-50-3 0 0,-39 46 8 0 0,1 0 0 0 0,0 0 1 0 0,0 0-1 0 0,1 1 0 0 0,-1 0 1 0 0,1 0-1 0 0,0 0 0 0 0,-1 0 0 0 0,1 1 1 0 0,1-1-6 0 0,-5 3 3 0 0,-1 0 1 0 0,1 0-1 0 0,-1-1 0 0 0,1 1 1 0 0,-1 0-1 0 0,1 0 1 0 0,-1 0-1 0 0,1 0 0 0 0,-1 0 1 0 0,1 0-1 0 0,0 0 1 0 0,-1 0-1 0 0,1 0 0 0 0,-1 0 1 0 0,1 0-1 0 0,-1 0 1 0 0,1 0-1 0 0,-1 0 0 0 0,1 0 1 0 0,-1 1-1 0 0,1-1 1 0 0,0 0-1 0 0,-1 0 0 0 0,1 1 1 0 0,-1-1-1 0 0,0 0 1 0 0,1 1-1 0 0,-1-1 0 0 0,1 0 1 0 0,-1 1-1 0 0,0-1 1 0 0,1 1-4 0 0,0 18 192 0 0,-14 23 181 0 0,-7-4-242 0 0,-1 0-1 0 0,-2-2 1 0 0,-1 0-1 0 0,-2-2 1 0 0,-9 8-131 0 0,-57 81-10 0 0,83-105-187 0 0,9-18 111 0 0,1 0 0 0 0,-1 0 0 0 0,0 1-1 0 0,0-1 1 0 0,0 0 0 0 0,1 0 0 0 0,-1 0 0 0 0,0 0 0 0 0,0 0 0 0 0,0 0 0 0 0,1 0 0 0 0,-1 0 0 0 0,0 0 0 0 0,0 0-1 0 0,1 0 1 0 0,-1 0 0 0 0,0 0 0 0 0,0 0 0 0 0,1 0 0 0 0,-1 0 0 0 0,0 0 0 0 0,0 0 0 0 0,1 0 0 0 0,-1 0 0 0 0,0 0-1 0 0,0 0 1 0 0,0 0 0 0 0,1 0 0 0 0,-1 0 0 0 0,0 0 0 0 0,0-1 0 0 0,0 1 0 0 0,1 0 0 0 0,-1 0 0 0 0,0 0 0 0 0,0 0 0 0 0,0-1-1 0 0,1 1 87 0 0,30-24-7359 0 0,15-20 1151 0 0,-19 20 3887 0 0</inkml:trace>
  <inkml:trace contextRef="#ctx0" brushRef="#br0" timeOffset="1559.438">2057 762 540 0 0,'77'0'8707'0'0,"3"-12"-3639"0"0,-63 8-4749 0 0,0 0 0 0 0,0-2 0 0 0,-1 0 1 0 0,0-1-1 0 0,0 0 0 0 0,0-1 0 0 0,-1-1 0 0 0,1-1-319 0 0,-15 9-5 0 0,1-1 1 0 0,0 1-1 0 0,-1 0 0 0 0,1 0 1 0 0,-1-1-1 0 0,0 1 0 0 0,1-1 0 0 0,-1 1 1 0 0,0-1-1 0 0,0 0 0 0 0,0 1 0 0 0,0-1 1 0 0,0 0-1 0 0,0 0 0 0 0,-1 0 0 0 0,1-1 5 0 0,0 2-36 0 0,-1 0 0 0 0,0 0 0 0 0,0 0 1 0 0,0-1-1 0 0,0 1 0 0 0,-1 0 0 0 0,1 0 0 0 0,0 0 0 0 0,0-1 0 0 0,-1 1 0 0 0,1 0 0 0 0,-1 0 0 0 0,1 0 0 0 0,-1 0 0 0 0,1 0 0 0 0,-1 0 0 0 0,0 0 0 0 0,1 0 0 0 0,-1 0 0 0 0,0 0 36 0 0,-2-2-59 0 0,1 1 1 0 0,-1 0-1 0 0,0 1 0 0 0,0-1 0 0 0,1 0 0 0 0,-1 1 1 0 0,0-1-1 0 0,0 1 0 0 0,0 0 0 0 0,-1 0 0 0 0,1 0 1 0 0,0 1-1 0 0,0-1 0 0 0,0 1 0 0 0,-1 0 0 0 0,1 0 1 0 0,0 0-1 0 0,-3 0 59 0 0,-4 1 14 0 0,0 1 1 0 0,1 1 0 0 0,-1-1 0 0 0,1 1 0 0 0,0 1-1 0 0,0 0 1 0 0,0 0 0 0 0,1 1 0 0 0,-1 0-1 0 0,1 0 1 0 0,-4 5-15 0 0,7-7 110 0 0,0 1 0 0 0,1 0 1 0 0,0 0-1 0 0,-1 0 0 0 0,2 1 0 0 0,-1 0 0 0 0,0 0 0 0 0,1-1 1 0 0,0 2-1 0 0,0-1 0 0 0,1 0 0 0 0,-1 1 0 0 0,1-1 0 0 0,1 1 1 0 0,-1 0-1 0 0,1-1 0 0 0,-1 1 0 0 0,2 0 0 0 0,-1 4-110 0 0,1-8 110 0 0,0 1 0 0 0,0 0-1 0 0,0 0 1 0 0,1-1-1 0 0,-1 1 1 0 0,1 0 0 0 0,0-1-1 0 0,0 1 1 0 0,0 0 0 0 0,0-1-1 0 0,0 1 1 0 0,0-1 0 0 0,1 0-1 0 0,-1 1 1 0 0,1-1 0 0 0,0 0-1 0 0,0 0 1 0 0,2 2-110 0 0,-1-1 73 0 0,1-1 0 0 0,0 1 1 0 0,0-1-1 0 0,0 0 0 0 0,0 0 0 0 0,0 0 1 0 0,0 0-1 0 0,1-1 0 0 0,-1 0 0 0 0,0 0 1 0 0,1 0-74 0 0,6 1 22 0 0,1-1 0 0 0,-1 0 1 0 0,1-1-1 0 0,-1 0 0 0 0,0-1 1 0 0,1 0-1 0 0,-1-1 1 0 0,9-2-23 0 0,3-3-9 0 0,-1 0 0 0 0,0-2 0 0 0,-1-1 1 0 0,0-1-1 0 0,-1 0 0 0 0,0-1 1 0 0,0-2-1 0 0,-2 0 0 0 0,1-1 0 0 0,-2 0 1 0 0,0-2-1 0 0,-1 0 0 0 0,-1-1 1 0 0,0-1 8 0 0,-6 7-3 0 0,-5 7 3 0 0,1-1 0 0 0,-1 0 0 0 0,1 1 0 0 0,0 0 0 0 0,1 0 0 0 0,-1 0 0 0 0,3 0 0 0 0,-6 4 1 0 0,-1 0 1 0 0,1 0-1 0 0,0 0 0 0 0,0 1 0 0 0,0-1 1 0 0,0 1-1 0 0,0-1 0 0 0,0 1 0 0 0,0 0 1 0 0,0 0-1 0 0,0 0 0 0 0,0 0 0 0 0,0 0 1 0 0,0 0-1 0 0,0 0 0 0 0,0 1 0 0 0,0-1 1 0 0,0 1-1 0 0,0-1 0 0 0,0 1 0 0 0,0 0 1 0 0,-1 0-1 0 0,1 0 0 0 0,0 0 0 0 0,0 0 1 0 0,-1 0-1 0 0,2 2-1 0 0,3 1 0 0 0,0 1 1 0 0,-1 0 0 0 0,0 0-1 0 0,0 0 1 0 0,0 1 0 0 0,-1-1-1 0 0,0 1 1 0 0,0 0 0 0 0,0 0-1 0 0,-1 1 1 0 0,1-1 0 0 0,-2 1-1 0 0,1 0 1 0 0,-1 0 0 0 0,0 0-1 0 0,0 0 1 0 0,-1 0 0 0 0,0 0-1 0 0,0 0 1 0 0,-1 0-1 0 0,0 1 1 0 0,0-1 0 0 0,-1 0-1 0 0,1 0 1 0 0,-2 0 0 0 0,1 0-1 0 0,-1 0 1 0 0,0 0 0 0 0,0 0-1 0 0,-1 0 1 0 0,0 0 0 0 0,0-1-1 0 0,-1 0 1 0 0,0 0 0 0 0,0 0-1 0 0,-1 1 0 0 0,2-4-376 0 0,-16 18 987 0 0,9-13-2096 0 0,3-8-3437 0 0,10-5-878 0 0,10-11 1889 0 0,1 3 1467 0 0,4-2 714 0 0</inkml:trace>
  <inkml:trace contextRef="#ctx0" brushRef="#br0" timeOffset="1917.249">3413 544 1352 0 0,'-137'2'11352'0'0,"67"0"-8660"0"0,0 4 1 0 0,0 2-1 0 0,-36 11-2692 0 0,100-17 92 0 0,0-1 0 0 0,0 1 1 0 0,0 0-1 0 0,1 0 0 0 0,-1 0 1 0 0,1 1-1 0 0,-1 0 0 0 0,1 0 1 0 0,-1 2-93 0 0,5-5 6 0 0,0 1 0 0 0,1-1 0 0 0,-1 1 1 0 0,0 0-1 0 0,1 0 0 0 0,-1-1 0 0 0,1 1 0 0 0,-1 0 1 0 0,1 0-1 0 0,-1 0 0 0 0,1 0 0 0 0,-1 0 1 0 0,1-1-1 0 0,0 1 0 0 0,0 0 0 0 0,-1 0 0 0 0,1 0 1 0 0,0 0-1 0 0,0 0 0 0 0,0 0 0 0 0,0 0 1 0 0,0 0-1 0 0,0 0-6 0 0,1 1 2 0 0,0 0 0 0 0,0 0 1 0 0,0 0-1 0 0,0 0 0 0 0,0 0 1 0 0,0 0-1 0 0,0-1 0 0 0,0 1 1 0 0,1 0-1 0 0,-1-1 0 0 0,1 1 0 0 0,-1-1 1 0 0,1 0-1 0 0,0 1 0 0 0,0-1-2 0 0,14 9 13 0 0,0-1 0 0 0,0 0 0 0 0,1-2 0 0 0,0 0 1 0 0,0-1-1 0 0,1 0 0 0 0,13 1-13 0 0,-10-1-98 0 0,0 0 0 0 0,-1 1 0 0 0,1 1 0 0 0,-2 1 0 0 0,4 2 98 0 0,-22-10-2 0 0,0-1-1 0 0,0 0 0 0 0,0 1 1 0 0,0-1-1 0 0,0 1 0 0 0,0-1 0 0 0,0 1 1 0 0,0-1-1 0 0,-1 1 0 0 0,1 0 1 0 0,0-1-1 0 0,-1 1 0 0 0,1 0 1 0 0,0 0-1 0 0,-1-1 0 0 0,1 1 1 0 0,-1 0-1 0 0,1 0 0 0 0,-1 0 1 0 0,1 0-1 0 0,-1 0 0 0 0,0 0 0 0 0,1 0 1 0 0,-1 0-1 0 0,0 0 0 0 0,0 0 1 0 0,0 0-1 0 0,0 0 0 0 0,0 0 1 0 0,0 0-1 0 0,0 0 0 0 0,0 0 1 0 0,0 0-1 0 0,0 0 0 0 0,0 0 0 0 0,-1 0 1 0 0,1 0-1 0 0,0-1 0 0 0,-1 1 1 0 0,1 0-1 0 0,-1 0 0 0 0,1 0 1 0 0,-1 0-1 0 0,1 0 0 0 0,-1-1 1 0 0,0 1-1 0 0,1 0 0 0 0,-1 0 1 0 0,0-1-1 0 0,0 1 0 0 0,1-1 0 0 0,-1 1 1 0 0,0 0-1 0 0,0-1 0 0 0,0 1 3 0 0,-8 5 27 0 0,-1 0 0 0 0,0 0 0 0 0,-1-1 0 0 0,-8 4-27 0 0,7-4 11 0 0,-48 18 75 0 0,47-19-75 0 0,0 1 1 0 0,0 0-1 0 0,0 1 1 0 0,1 0-1 0 0,0 0 0 0 0,0 2 1 0 0,0-1-1 0 0,1 2 1 0 0,-1 0-12 0 0,0 10 912 0 0,9-1-5827 0 0,3-18 4586 0 0,0 1 1 0 0,0-1-1 0 0,1 1 0 0 0,-1 0 1 0 0,0-1-1 0 0,0 1 0 0 0,0-1 1 0 0,1 1-1 0 0,-1-1 0 0 0,0 1 0 0 0,1-1 1 0 0,-1 1-1 0 0,0-1 0 0 0,1 1 1 0 0,-1-1-1 0 0,1 1 0 0 0,-1-1 1 0 0,1 1-1 0 0,-1-1 0 0 0,1 0 1 0 0,-1 1-1 0 0,1-1 0 0 0,0 0 329 0 0,0 1-501 0 0,1-1 0 0 0,-1 0-1 0 0,1 0 1 0 0,-1 1-1 0 0,1-1 1 0 0,-1 0-1 0 0,1 0 1 0 0,-1 0-1 0 0,1-1 1 0 0,-1 1 0 0 0,1 0-1 0 0,-1-1 1 0 0,1 1-1 0 0,0-1 502 0 0,13-4-2352 0 0</inkml:trace>
  <inkml:trace contextRef="#ctx0" brushRef="#br0" timeOffset="2182.26">3261 1041 152 0 0,'1'2'626'0'0,"-1"0"0"0"0,1 0 0 0 0,-1 0 0 0 0,0 0 0 0 0,1 0 0 0 0,-1 0 0 0 0,-1 0 0 0 0,1 1 0 0 0,0-1 0 0 0,0 0 0 0 0,-1 0-1 0 0,1 0 1 0 0,-1 0 0 0 0,0 1-626 0 0,0 0 490 0 0,-1 0-1 0 0,0-1 1 0 0,1 1-1 0 0,-1 0 1 0 0,0-1-1 0 0,0 0 1 0 0,0 1-1 0 0,0-1 1 0 0,-2 1-490 0 0,-8 5 416 0 0,1 0-1 0 0,-1-1 1 0 0,-1 0 0 0 0,-8 2-416 0 0,-30 20-159 0 0,50-29 14 0 0,-1 1 0 0 0,1 0 0 0 0,0 0-1 0 0,0-1 1 0 0,0 1 0 0 0,0 0 0 0 0,0 0-1 0 0,1 0 1 0 0,-1 0 0 0 0,0 0 0 0 0,0 0-1 0 0,1 0 1 0 0,-1 1 0 0 0,0-1 0 0 0,1 0-1 0 0,-1 0 1 0 0,1 0 0 0 0,-1 1 0 0 0,1-1 145 0 0,0 0-167 0 0,1 0 0 0 0,-1-1 1 0 0,0 1-1 0 0,1-1 1 0 0,-1 1-1 0 0,0-1 1 0 0,1 1-1 0 0,-1-1 0 0 0,1 0 1 0 0,-1 1-1 0 0,1-1 1 0 0,-1 0-1 0 0,1 1 1 0 0,-1-1-1 0 0,1 0 1 0 0,-1 1-1 0 0,1-1 0 0 0,0 0 1 0 0,-1 0-1 0 0,1 0 1 0 0,-1 1-1 0 0,1-1 1 0 0,0 0-1 0 0,-1 0 0 0 0,1 0 1 0 0,0 0-1 0 0,-1 0 167 0 0,56-2-6039 0 0,-51 2 6145 0 0,29-4-1489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5:21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125 172 332 0 0,'-1'-1'418'0'0,"0"-1"-1"0"0,1 1 1 0 0,-1-1-1 0 0,0 0 1 0 0,1 0-1 0 0,0 1 1 0 0,-1-1 0 0 0,1 0-1 0 0,0 0 1 0 0,-1 0-1 0 0,1 1 1 0 0,0-1-1 0 0,1 0 1 0 0,-1 0 0 0 0,0 0-1 0 0,1-1-417 0 0,-1 1-51 0 0,1 1 1 0 0,-1 0-1 0 0,1-1 0 0 0,0 1 1 0 0,-1 0-1 0 0,1-1 0 0 0,0 1 0 0 0,0 0 1 0 0,0 0-1 0 0,0 0 0 0 0,0 0 1 0 0,0 0-1 0 0,0 0 0 0 0,0 0 0 0 0,0 0 1 0 0,1 0-1 0 0,-1 0 0 0 0,0 0 1 0 0,1 1-1 0 0,-1-1 0 0 0,0 1 0 0 0,1-1 1 0 0,-1 1-1 0 0,1-1 0 0 0,-1 1 1 0 0,1 0-1 0 0,-1 0 0 0 0,1 0 1 0 0,0 0 50 0 0,-2 0-1179 0 0,2 3-1490 0 0,-1-2 1482 0 0</inkml:trace>
  <inkml:trace contextRef="#ctx0" brushRef="#br0" timeOffset="281.233">39 219 676 0 0,'-2'0'692'0'0,"-1"1"0"0"0,1-1 0 0 0,-1 1 0 0 0,1-1 1 0 0,0 0-1 0 0,-1 0 0 0 0,1 0 0 0 0,-1 0 0 0 0,1 0 0 0 0,-1 0 0 0 0,-1-1-692 0 0,3 1 49 0 0,1 0 0 0 0,0 0 0 0 0,0 0 0 0 0,0 0 0 0 0,0 0 0 0 0,0 0-1 0 0,-1 0 1 0 0,1 0 0 0 0,0 0 0 0 0,0 0 0 0 0,0 0 0 0 0,0 0 0 0 0,0 0 0 0 0,-1 0 0 0 0,1-1 0 0 0,0 1 0 0 0,0 0-1 0 0,0 0 1 0 0,0 0 0 0 0,0 0 0 0 0,0 0 0 0 0,-1 0 0 0 0,1 0 0 0 0,0 0 0 0 0,0 0 0 0 0,0 0 0 0 0,0-1 0 0 0,0 1-1 0 0,0 0 1 0 0,0 0 0 0 0,0 0 0 0 0,0 0 0 0 0,-1 0 0 0 0,1 0 0 0 0,0-1 0 0 0,0 1 0 0 0,0 0 0 0 0,0 0 0 0 0,0 0-1 0 0,0 0 1 0 0,0 0 0 0 0,0-1 0 0 0,0 1 0 0 0,0 0 0 0 0,0 0 0 0 0,0 0 0 0 0,0 0 0 0 0,0 0 0 0 0,0-1-49 0 0,18-4 1344 0 0,285-50 1040 0 0,-11 1-2483 0 0,-262 50 23 0 0,118-22-936 0 0,-54-1-2772 0 0,-89 26 3225 0 0,-1 0 1 0 0,0-1-1 0 0,0 0 1 0 0,0 0-1 0 0,0 0 1 0 0,0 0-1 0 0,0-1 1 0 0,-1 0-1 0 0,1 1 1 0 0,-1-1-1 0 0,0-1 1 0 0,3-2 558 0 0,2-5-1825 0 0</inkml:trace>
  <inkml:trace contextRef="#ctx0" brushRef="#br0" timeOffset="543.12">552 68 176 0 0,'-18'19'2368'0'0,"0"0"1"0"0,0-1-1 0 0,-8 4-2368 0 0,6-6 1404 0 0,2 2 0 0 0,0-1-1 0 0,-9 14-1403 0 0,-21 33-386 0 0,3 2-1 0 0,2 3 0 0 0,4 1 0 0 0,-6 20 387 0 0,7-18-8570 0 0,35-66 7307 0 0</inkml:trace>
  <inkml:trace contextRef="#ctx0" brushRef="#br0" timeOffset="791.04">9 701 348 0 0,'-9'14'4845'0'0,"13"-7"-325"0"0,29-5-1845 0 0,-30-2-2963 0 0,502-48-427 0 0,-463 42-1400 0 0,0-2-1 0 0,0-2 1 0 0,-1-1 0 0 0,1-3 2115 0 0,7-4-1940 0 0</inkml:trace>
  <inkml:trace contextRef="#ctx0" brushRef="#br0" timeOffset="978.354">1234 116 548 0 0,'-12'1'1843'0'0,"-1"2"0"0"0,0-1 0 0 0,1 2 0 0 0,0 0 0 0 0,0 0 0 0 0,-5 3-1843 0 0,5-1 326 0 0,1 1-1 0 0,1 0 1 0 0,-1 1 0 0 0,1 0-1 0 0,1 0 1 0 0,-1 1-1 0 0,2 0 1 0 0,-1 1 0 0 0,-6 9-326 0 0,-2 3 146 0 0,0 2 1 0 0,2 0-1 0 0,1 0 1 0 0,-6 16-147 0 0,14-26 45 0 0,0 0 0 0 0,1 1 0 0 0,1 0 0 0 0,0 0 1 0 0,1 0-1 0 0,1 0 0 0 0,1 0 0 0 0,0 0 0 0 0,0 7-45 0 0,7 57-1425 0 0,0 21-6853 0 0,-7-83 5848 0 0,-5-4 326 0 0</inkml:trace>
  <inkml:trace contextRef="#ctx0" brushRef="#br0" timeOffset="979.354">708 715 2116 0 0,'-6'-2'1153'0'0,"0"0"-1"0"0,0 0 1 0 0,0-1-1 0 0,0 0 1 0 0,0-1 0 0 0,1 1-1 0 0,-1-1-1152 0 0,6 3 98 0 0,-1 1 0 0 0,0-1 0 0 0,0 1 0 0 0,1-1 0 0 0,-1 0 0 0 0,1 0 0 0 0,-1 1 0 0 0,0-1 0 0 0,1 0 0 0 0,-1 0 0 0 0,1 0 0 0 0,-1 1 0 0 0,1-1 0 0 0,0 0 0 0 0,-1 0 0 0 0,1 0 0 0 0,0 0 0 0 0,0 0 0 0 0,0 0 0 0 0,0 0 0 0 0,0 0-1 0 0,0 0 1 0 0,0 0 0 0 0,0 0 0 0 0,0 1 0 0 0,0-1 0 0 0,0 0 0 0 0,0 0 0 0 0,1 0 0 0 0,-1 0 0 0 0,0 0 0 0 0,1 0 0 0 0,-1 0 0 0 0,1 0 0 0 0,-1 1 0 0 0,1-1 0 0 0,-1 0 0 0 0,1 0 0 0 0,-1 1 0 0 0,1-1 0 0 0,0 0 0 0 0,-1 1 0 0 0,1-1 0 0 0,0 1 0 0 0,0-1 0 0 0,0 1 0 0 0,-1-1 0 0 0,1 1 0 0 0,0-1 0 0 0,0 1 0 0 0,0 0-98 0 0,10-6 68 0 0,-1 0 0 0 0,1 1 0 0 0,0 0 0 0 0,0 1 1 0 0,1 0-1 0 0,4 0-68 0 0,75-15-11 0 0,-68 15 23 0 0,278-47-3702 0 0,-80 14-4561 0 0,-155 26 6001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12.8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2146 253 940 0 0,'-3'-10'1001'0'0,"0"1"-1"0"0,-1-1 1 0 0,-1 0 0 0 0,0 1-1 0 0,0 0 1 0 0,-6-8-1001 0 0,7 13 44 0 0,0-1 0 0 0,0 1-1 0 0,0 0 1 0 0,-1 0 0 0 0,0 1 0 0 0,0-1 0 0 0,0 1 0 0 0,0 0-1 0 0,0 0 1 0 0,-1 1 0 0 0,1-1 0 0 0,-4 0-44 0 0,-36-12 460 0 0,-34-14 643 0 0,-1 4 0 0 0,-2 3 1 0 0,-46-5-1104 0 0,46 18 346 0 0,0 4 1 0 0,0 3 0 0 0,-1 4-1 0 0,1 3 1 0 0,0 4 0 0 0,1 4-1 0 0,-56 16-346 0 0,44-4 740 0 0,1 5-1 0 0,1 3 0 0 0,2 4 1 0 0,2 4-1 0 0,2 4 0 0 0,-35 26-739 0 0,78-44 442 0 0,2 1 0 0 0,-21 21-442 0 0,48-38 52 0 0,1 0 1 0 0,0 1-1 0 0,1 1 0 0 0,1 0 0 0 0,0 0 0 0 0,0 1 0 0 0,1 0 1 0 0,1 1-1 0 0,-3 8-52 0 0,9-17 28 0 0,-1 1 0 0 0,1 0-1 0 0,1-1 1 0 0,-1 1 0 0 0,1 0 0 0 0,0 0 0 0 0,1 0 0 0 0,-1 0 0 0 0,1 0-1 0 0,1 0 1 0 0,-1 0 0 0 0,1 0 0 0 0,1 0 0 0 0,-1 0 0 0 0,3 4-28 0 0,0-1 50 0 0,0 0-1 0 0,1-1 1 0 0,0 1-1 0 0,0-1 1 0 0,1-1 0 0 0,1 1-1 0 0,-1-1 1 0 0,1 0 0 0 0,8 6-50 0 0,8 6 76 0 0,2-1 0 0 0,0-2-1 0 0,0 0 1 0 0,2-2 0 0 0,0-1 0 0 0,25 9-76 0 0,16 4 22 0 0,2-4 1 0 0,0-2-1 0 0,2-4 0 0 0,19 0-22 0 0,294 29 55 0 0,-175-31-183 0 0,0-10 0 0 0,1-9-1 0 0,-2-10 1 0 0,0-8 0 0 0,-1-10 0 0 0,-1-8-1 0 0,66-29 129 0 0,-205 49-781 0 0,-1-3 0 0 0,-1-3 0 0 0,51-29 781 0 0,-90 40-179 0 0,0-1 0 0 0,-1-1 1 0 0,-1-1-1 0 0,0-1 0 0 0,-2-1 0 0 0,0-2 0 0 0,-1 0 0 0 0,-2-1 0 0 0,16-22 179 0 0,-29 34-10 0 0,0 0 0 0 0,-1 0 0 0 0,0 0 0 0 0,-1-1 0 0 0,0 0 0 0 0,-1 0-1 0 0,0 0 1 0 0,0 0 0 0 0,-2-1 0 0 0,0 1 0 0 0,0-1 0 0 0,-1 0-1 0 0,0-2 11 0 0,-2 5-5 0 0,0 0 0 0 0,0 1 0 0 0,-1-1 0 0 0,0 0 0 0 0,0 1-1 0 0,-1-1 1 0 0,0 1 0 0 0,-1 0 0 0 0,0 0 0 0 0,-1 1 0 0 0,0-1-1 0 0,0 1 1 0 0,0 0 0 0 0,-1 0 0 0 0,-1 0 0 0 0,1 1-1 0 0,-4-2 6 0 0,-9-8 23 0 0,0 2 0 0 0,-2 0-1 0 0,1 2 1 0 0,-2 0-1 0 0,0 1 1 0 0,0 1-1 0 0,-1 1 1 0 0,0 1 0 0 0,-1 2-1 0 0,0 0 1 0 0,-21-3-23 0 0,-21-1-64 0 0,-1 2 1 0 0,0 4-1 0 0,-54 3 64 0 0,11 4-2762 0 0,-15 6 2762 0 0,18 5-4750 0 0,0 4 1 0 0,-28 11 4749 0 0,35-3-2322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23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656 76 548 0 0,'-20'0'2197'0'0,"-109"3"6656"0"0,98-1-7498 0 0,0 2-1 0 0,1 1 0 0 0,-6 2-1354 0 0,5 2 930 0 0,0 0 1 0 0,1 2-1 0 0,0 1 0 0 0,0 2 0 0 0,2 0 0 0 0,-6 6-930 0 0,20-11 263 0 0,0 0 0 0 0,0 1 1 0 0,1 1-1 0 0,0 0 0 0 0,1 1 0 0 0,0 1 1 0 0,1-1-1 0 0,1 2 0 0 0,0 0 0 0 0,0 0 1 0 0,2 0-1 0 0,-4 9-263 0 0,10-19 56 0 0,0 0 1 0 0,0 0-1 0 0,1 0 0 0 0,0 0 1 0 0,0 0-1 0 0,0 1 0 0 0,0-1 1 0 0,1 0-1 0 0,0 0 0 0 0,-1 1 1 0 0,2-1-1 0 0,-1 0 1 0 0,1 2-57 0 0,-1-3 12 0 0,1-1 0 0 0,0 1 1 0 0,0-1-1 0 0,0 1 1 0 0,1-1-1 0 0,-1 0 1 0 0,0 1-1 0 0,1-1 1 0 0,0 0-1 0 0,0 0 1 0 0,-1 0-1 0 0,1 0 1 0 0,0-1-1 0 0,0 1 0 0 0,1 0 1 0 0,-1-1-1 0 0,0 1 1 0 0,0-1-1 0 0,1 0 1 0 0,-1 0-1 0 0,1 0 1 0 0,0 0-13 0 0,9 3-2 0 0,1 0 0 0 0,0-1 0 0 0,0-1 0 0 0,0 0 0 0 0,1 0 0 0 0,-1-2 0 0 0,0 0 0 0 0,1 0-1 0 0,-1-1 1 0 0,0-1 0 0 0,5-1 2 0 0,31-7-219 0 0,0-2-1 0 0,15-7 220 0 0,-62 18-14 0 0,31-9-401 0 0,-1-2 1 0 0,-1-1 0 0 0,0-1-1 0 0,-1-1 1 0 0,0-2 0 0 0,3-4 414 0 0,-20 12-590 0 0,0-2 0 0 0,-1 1 0 0 0,0-2 0 0 0,-1 1 0 0 0,0-2 0 0 0,1-3 590 0 0,-4 6-927 0 0,-1-1 0 0 0,-1 0 0 0 0,0 0 0 0 0,0-1 0 0 0,-1 0 0 0 0,-1 0 0 0 0,0 0 0 0 0,1-6 927 0 0,3-15-2387 0 0,6-26-837 0 0,-11 21 4798 0 0,-23 69 3457 0 0,-11 25 3467 0 0,-5 19-8498 0 0,29-59 348 0 0,0 1-1 0 0,1 0 1 0 0,1 0-1 0 0,1 1 0 0 0,1 0 1 0 0,0-1-1 0 0,1 2-347 0 0,1-15 28 0 0,1-1 0 0 0,0 1 0 0 0,0 0 0 0 0,0 0 0 0 0,1-1 0 0 0,-1 1 0 0 0,1 0 0 0 0,0-1 0 0 0,0 1 1 0 0,0-1-1 0 0,1 1 0 0 0,-1-1 0 0 0,1 0 0 0 0,0 1 0 0 0,-1-1 0 0 0,1 0 0 0 0,1 0 0 0 0,-1 0 0 0 0,0 0 0 0 0,3 1-28 0 0,-1-1 8 0 0,0 0 0 0 0,0-1 1 0 0,0 0-1 0 0,1 1 0 0 0,-1-2 0 0 0,1 1 1 0 0,-1 0-1 0 0,1-1 0 0 0,0 0 0 0 0,0 0 1 0 0,0 0-1 0 0,0-1 0 0 0,-1 1 0 0 0,2-1-8 0 0,9 0-39 0 0,0-1 0 0 0,1-1-1 0 0,-1 0 1 0 0,0-1 0 0 0,-1-1-1 0 0,1 0 1 0 0,0-1 0 0 0,-1 0-1 0 0,7-4 40 0 0,-7 1-364 0 0,-1 0-1 0 0,0 0 0 0 0,0-1 1 0 0,-1-1-1 0 0,0 0 0 0 0,-1 0 1 0 0,0-2-1 0 0,2-2 365 0 0,4-8-1591 0 0,-1 0-1 0 0,-1-1 1 0 0,-1-1-1 0 0,2-5 1592 0 0,-11 18-262 0 0,-2 5 78 0 0,0 0 1 0 0,0-1 0 0 0,1 1-1 0 0,0 1 1 0 0,4-6 183 0 0,-8 11 63 0 0,1-1-1 0 0,0 0 1 0 0,0 0-1 0 0,-1 1 1 0 0,1-1 0 0 0,0 0-1 0 0,0 1 1 0 0,0-1-1 0 0,0 1 1 0 0,-1-1-1 0 0,1 1 1 0 0,0 0 0 0 0,0-1-1 0 0,0 1 1 0 0,0 0-1 0 0,0-1 1 0 0,0 1-1 0 0,0 0 1 0 0,0 0-1 0 0,0 0 1 0 0,0 0 0 0 0,0 0-1 0 0,0 0 1 0 0,0 0-1 0 0,0 0 1 0 0,0 1-1 0 0,0-1 1 0 0,0 0 0 0 0,0 1-1 0 0,0-1 1 0 0,0 0-1 0 0,0 1 1 0 0,0-1-1 0 0,0 1 1 0 0,0 0 0 0 0,0-1-1 0 0,-1 1 1 0 0,1 0-1 0 0,0-1 1 0 0,0 1-63 0 0,2 2 407 0 0,13 12 1307 0 0,1 0 1 0 0,1-1-1 0 0,10 5-1714 0 0,-20-15 54 0 0,-1 0-1 0 0,1 0 0 0 0,0-1 0 0 0,0 0 1 0 0,1 0-1 0 0,-1-1 0 0 0,1 0 0 0 0,-1-1 1 0 0,1 0-1 0 0,6 0-53 0 0,12-1-16 0 0,0-1 1 0 0,-1-2-1 0 0,1 0 0 0 0,-1-2 0 0 0,0-1 1 0 0,0-1-1 0 0,-1-1 0 0 0,0-2 1 0 0,6-3 15 0 0,-27 11-150 0 0,0 1 0 0 0,-1-1 1 0 0,1 0-1 0 0,-1 0 0 0 0,1 0 0 0 0,-1 0 1 0 0,0-1-1 0 0,0 1 0 0 0,0-1 1 0 0,0 0-1 0 0,-1 0 0 0 0,1 0 1 0 0,-1 0-1 0 0,1-1 0 0 0,0-1 150 0 0,-3 5-64 0 0,0-1 0 0 0,0 1 0 0 0,-1-1 1 0 0,1 1-1 0 0,0-1 0 0 0,0 1 0 0 0,0 0 0 0 0,0-1 0 0 0,-1 1 0 0 0,1-1 0 0 0,0 1 1 0 0,0-1-1 0 0,-1 1 0 0 0,1 0 0 0 0,0-1 0 0 0,-1 1 0 0 0,1 0 0 0 0,0-1 0 0 0,-1 1 1 0 0,1 0-1 0 0,0-1 0 0 0,-1 1 0 0 0,1 0 0 0 0,-1 0 0 0 0,1 0 0 0 0,-1-1 0 0 0,1 1 1 0 0,-1 0-1 0 0,1 0 0 0 0,-1 0 0 0 0,1 0 0 0 0,-1 0 0 0 0,1 0 0 0 0,0 0 0 0 0,-1 0 1 0 0,1 0-1 0 0,-1 0 0 0 0,1 0 0 0 0,-1 0 0 0 0,0 0 64 0 0,-22 2-709 0 0,2 2 643 0 0,1 1 1 0 0,-1 1 0 0 0,1 0-1 0 0,0 2 1 0 0,-9 4 65 0 0,17-6 259 0 0,2-1 0 0 0,-1 2 0 0 0,0-1 0 0 0,1 1 0 0 0,0 1-1 0 0,1 0 1 0 0,0 0 0 0 0,0 1 0 0 0,1 0 0 0 0,-2 2-259 0 0,9-10 34 0 0,0 0 0 0 0,1 0 0 0 0,-1 0 0 0 0,0 0 0 0 0,0 0 0 0 0,0 0 0 0 0,1 0 0 0 0,-1 0 0 0 0,0 1 0 0 0,1-1 0 0 0,-1 0 0 0 0,1 0 0 0 0,0 0 0 0 0,-1 1 0 0 0,1-1 0 0 0,0 0 0 0 0,0 0 0 0 0,-1 1 0 0 0,1-1 0 0 0,0 0 0 0 0,1 1 0 0 0,-1-1 0 0 0,0 0 0 0 0,0 1 0 0 0,0-1 0 0 0,1 0 0 0 0,-1 0 0 0 0,1 1 0 0 0,-1-1 0 0 0,1 0 0 0 0,-1 0 0 0 0,1 0 0 0 0,0 0 0 0 0,-1 0 0 0 0,1 0 0 0 0,0 0 0 0 0,0 0 0 0 0,0 0 0 0 0,0 0 0 0 0,0 0 0 0 0,0 0 0 0 0,0-1 0 0 0,0 1 0 0 0,0 0 0 0 0,0-1 0 0 0,0 1 0 0 0,1-1 0 0 0,-1 1 0 0 0,0-1 0 0 0,0 1 0 0 0,2-1-34 0 0,5 2 65 0 0,0 0 0 0 0,1 0 0 0 0,-1-1 0 0 0,1 0 0 0 0,0-1 0 0 0,-1 0 1 0 0,4 0-66 0 0,43-8 18 0 0,0-2 0 0 0,-1-2 0 0 0,0-2 0 0 0,12-8-18 0 0,41-10-5 0 0,-34 14 127 0 0,47-5-122 0 0,-33 12-3719 0 0,22 2 3719 0 0,6 6-14491 0 0,33 6 14491 0 0,-101-1-1948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27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734 500 1936 0 0,'-6'-6'1129'0'0,"-5"-4"772"0"0,0 1-1 0 0,0 0 1 0 0,-1 0 0 0 0,-3-1-1901 0 0,10 7 180 0 0,-1 1 0 0 0,1 0 0 0 0,0 0 0 0 0,0 0 0 0 0,-1 1 0 0 0,1-1 0 0 0,-1 1 0 0 0,0 1 0 0 0,1-1 0 0 0,-1 1 0 0 0,1 0 0 0 0,-6 0-180 0 0,-32 7 1314 0 0,0 2-1 0 0,0 1 1 0 0,1 3 0 0 0,1 1-1 0 0,-19 10-1313 0 0,31-13 521 0 0,20-7-358 0 0,-57 22 1670 0 0,-1 3-1833 0 0,48-19 241 0 0,1 0-1 0 0,0 0 1 0 0,1 2-1 0 0,0 0 0 0 0,-14 13-240 0 0,29-22 19 0 0,-1-1 0 0 0,0 1 0 0 0,1 0 0 0 0,-1 0 0 0 0,1 0 0 0 0,0 0 0 0 0,0 1 0 0 0,0-1 0 0 0,0 1 0 0 0,1-1 0 0 0,-1 1 0 0 0,1-1 0 0 0,0 2-19 0 0,1-4 2 0 0,0 1 0 0 0,0 0-1 0 0,0 0 1 0 0,0 0 0 0 0,0-1 0 0 0,0 1 0 0 0,0 0 0 0 0,1 0 0 0 0,-1 0 0 0 0,1-1 0 0 0,0 1 0 0 0,-1 0 0 0 0,1-1 0 0 0,0 1 0 0 0,0 0 0 0 0,0-1 0 0 0,0 1 0 0 0,0-1 0 0 0,0 0 0 0 0,1 1 0 0 0,-1-1 0 0 0,0 0 0 0 0,1 0 0 0 0,-1 0 0 0 0,1 0 0 0 0,-1 0 0 0 0,1 0 0 0 0,1 1-2 0 0,15 6-5 0 0,2 0 1 0 0,-1-1 0 0 0,1-1-1 0 0,0 0 1 0 0,0-2-1 0 0,1-1 1 0 0,17 2 4 0 0,17 3-19 0 0,-53-8 18 0 0,72 14-60 0 0,11 6 61 0 0,-63-14-15 0 0,0 1 0 0 0,0 1 0 0 0,-1 1 0 0 0,0 1 0 0 0,-1 1 0 0 0,1 1 15 0 0,-16-9-5 0 0,-1 0 1 0 0,1 0 0 0 0,-1 1 0 0 0,0-1-1 0 0,0 1 1 0 0,0 0 0 0 0,-1 0-1 0 0,1 1 1 0 0,-1-1 0 0 0,0 1-1 0 0,0 0 1 0 0,0 0 0 0 0,0 3 4 0 0,-2-6-1 0 0,0 1 0 0 0,-1 0 1 0 0,1-1-1 0 0,-1 1 0 0 0,1 0 1 0 0,-1 0-1 0 0,0-1 0 0 0,0 1 0 0 0,-1 0 1 0 0,1 0-1 0 0,0-1 0 0 0,-1 1 1 0 0,0 0-1 0 0,0-1 0 0 0,0 1 1 0 0,0 0-1 0 0,0-1 0 0 0,0 1 1 0 0,0-1-1 0 0,-1 0 0 0 0,1 1 1 0 0,-1-1-1 0 0,0 0 0 0 0,0 0 1 0 0,0 0-1 0 0,0 0 0 0 0,-2 1 1 0 0,-8 6 0 0 0,0 0-1 0 0,-1 0 1 0 0,0-2-1 0 0,0 0 1 0 0,-1 0 0 0 0,0-1-1 0 0,0-1 1 0 0,0 0-1 0 0,-2-1 1 0 0,-22 6-23 0 0,0-2 0 0 0,-38 2 23 0 0,54-7-282 0 0,0-2 0 0 0,-1 0 0 0 0,1-1 0 0 0,-1-2-1 0 0,1 0 1 0 0,-7-3 282 0 0,22 3-507 0 0,0 0-1 0 0,0 0 1 0 0,0 0 0 0 0,0-1-1 0 0,0 0 1 0 0,0-1-1 0 0,1 0 1 0 0,0 0 0 0 0,-5-3 507 0 0,7 3-631 0 0,1 1 1 0 0,0 0 0 0 0,0-1-1 0 0,0 0 1 0 0,0 0 0 0 0,0 0-1 0 0,1 0 1 0 0,-1 0-1 0 0,1 0 1 0 0,0-1 0 0 0,0 1-1 0 0,1-1 1 0 0,0 1 0 0 0,-1-1-1 0 0,1-4 631 0 0,0 4-560 0 0,1-1 0 0 0,0 0 0 0 0,0 1 0 0 0,1-1 0 0 0,-1 1 0 0 0,1-1 0 0 0,0 1 0 0 0,1-1 0 0 0,-1 1 0 0 0,3-4 560 0 0,11-27-1703 0 0</inkml:trace>
  <inkml:trace contextRef="#ctx0" brushRef="#br0" timeOffset="250.562">828 628 920 0 0,'9'2'321'0'0,"-3"-1"392"0"0,0 0 0 0 0,0 0 0 0 0,0 1 0 0 0,0 0 0 0 0,0 0 0 0 0,0 1 0 0 0,-1 0-713 0 0,-3-2 202 0 0,-1-1 0 0 0,0 1 0 0 0,0 0 0 0 0,0 0 0 0 0,0 0-1 0 0,0 0 1 0 0,0 0 0 0 0,0 0 0 0 0,0 0 0 0 0,-1 1 0 0 0,1-1 0 0 0,0 0-1 0 0,-1 0 1 0 0,1 1 0 0 0,-1-1 0 0 0,1 0 0 0 0,-1 1 0 0 0,1-1-1 0 0,-1 0 1 0 0,0 1 0 0 0,0-1 0 0 0,0 1 0 0 0,0-1 0 0 0,0 0-1 0 0,0 1 1 0 0,0-1 0 0 0,0 1 0 0 0,-1-1 0 0 0,1 0 0 0 0,0 1 0 0 0,-1-1-1 0 0,1 0 1 0 0,-1 2-202 0 0,-7 15 601 0 0,-1 0 0 0 0,0-1 0 0 0,-1 1 0 0 0,-2 0-601 0 0,3-6 803 0 0,1 2-1 0 0,0-1 1 0 0,1 1-1 0 0,0 0 1 0 0,1 1 0 0 0,1 0-1 0 0,-1 5-802 0 0,5-18 61 0 0,1-1 1 0 0,0 1-1 0 0,0 0 0 0 0,-1 0 0 0 0,1 0 0 0 0,0 0 0 0 0,0 0 1 0 0,1 0-1 0 0,-1 0 0 0 0,0-1 0 0 0,1 1 0 0 0,-1 0 0 0 0,1 0 1 0 0,0 0-1 0 0,-1-1 0 0 0,1 1 0 0 0,0 0 0 0 0,0 0 0 0 0,0-1 0 0 0,0 1 1 0 0,0-1-1 0 0,1 1 0 0 0,0 0-61 0 0,1 0 52 0 0,0 0 0 0 0,0 0 0 0 0,0 0-1 0 0,1 0 1 0 0,-1 0 0 0 0,0-1 0 0 0,1 0 0 0 0,0 1 0 0 0,-1-1-1 0 0,1-1 1 0 0,3 2-52 0 0,8-1 39 0 0,-1 0-1 0 0,1 0 1 0 0,0-2-1 0 0,0 0 1 0 0,11-2-39 0 0,3-2-144 0 0,0 0 1 0 0,0-3 0 0 0,-1 0-1 0 0,0-2 1 0 0,-1-1 0 0 0,0-1-1 0 0,-1-1 1 0 0,1-2 143 0 0,-11 5-756 0 0,-1 0-1 0 0,-1-2 1 0 0,1 0-1 0 0,-2 0 0 0 0,0-1 1 0 0,1-2 756 0 0,-4 3-1460 0 0,-1 0 0 0 0,0-1 0 0 0,-1 0 0 0 0,-1-1 0 0 0,0 1 0 0 0,0-2 0 0 0,2-9 1460 0 0,17-70-5400 0 0,-14 42 3705 0 0</inkml:trace>
  <inkml:trace contextRef="#ctx0" brushRef="#br0" timeOffset="639.169">1958 1 2432 0 0,'21'7'1734'0'0,"-12"-4"-135"0"0,-1 0-1 0 0,1 1 1 0 0,-1-1 0 0 0,1 2 0 0 0,3 2-1599 0 0,-10-6 310 0 0,0 1 0 0 0,0-1 0 0 0,0 1 0 0 0,-1-1 0 0 0,1 1 0 0 0,-1 0 0 0 0,1-1 0 0 0,-1 1 0 0 0,1 0 0 0 0,-1 0 0 0 0,0 0-1 0 0,0 0 1 0 0,0 0 0 0 0,0 0 0 0 0,-1 1 0 0 0,1-1 0 0 0,0 0 0 0 0,-1 0 0 0 0,0 1 0 0 0,1-1 0 0 0,-1 0 0 0 0,0 0 0 0 0,0 1 0 0 0,0 0-310 0 0,-3 11 217 0 0,1 0 1 0 0,-2-1-1 0 0,1 1 1 0 0,-2-1-1 0 0,0 0 0 0 0,-1 0 1 0 0,0-1-1 0 0,0 0 0 0 0,-2 0 1 0 0,0 1-218 0 0,-23 30 645 0 0,-1-1 1 0 0,-4 0-646 0 0,13-15 505 0 0,4-5-189 0 0,-7 7 15 0 0,0 2 0 0 0,2 1 0 0 0,1 1 0 0 0,2 1 0 0 0,2 1 0 0 0,-2 5-331 0 0,19-35 6 0 0,0 0 1 0 0,0 0-1 0 0,1 0 0 0 0,-1 0 1 0 0,1 0-1 0 0,0 0 0 0 0,1 0 1 0 0,-1 0-1 0 0,1 0 0 0 0,0 1 1 0 0,1-1-1 0 0,-1 1-6 0 0,1-3-3 0 0,0-1 0 0 0,-1 0 1 0 0,1 0-1 0 0,1 1 0 0 0,-1-1 0 0 0,0 0 0 0 0,0 0 0 0 0,1 0 1 0 0,-1 0-1 0 0,1 0 0 0 0,-1-1 0 0 0,1 1 0 0 0,0 0 1 0 0,0-1-1 0 0,0 1 0 0 0,0-1 0 0 0,0 0 0 0 0,0 1 0 0 0,0-1 1 0 0,0 0-1 0 0,1 0 0 0 0,-1-1 0 0 0,0 1 0 0 0,1 0 1 0 0,-1-1-1 0 0,2 1 3 0 0,27 4-111 0 0,1-1 0 0 0,0-1-1 0 0,0-2 1 0 0,7-1 111 0 0,2 0-433 0 0,-1 1 1 0 0,10 4 432 0 0,-34-3-181 0 0,52 11-546 0 0,-63-12 659 0 0,-1 0-1 0 0,0 0 1 0 0,0 1-1 0 0,0 0 1 0 0,0 0 0 0 0,0 0-1 0 0,0 0 1 0 0,0 0-1 0 0,-1 1 1 0 0,1 0 0 0 0,-1 0-1 0 0,0 0 1 0 0,2 2 68 0 0,-4-4-9 0 0,-1-1 1 0 0,1 1 0 0 0,-1 0 0 0 0,1 0-1 0 0,-1 0 1 0 0,0 0 0 0 0,1-1-1 0 0,-1 1 1 0 0,0 0 0 0 0,1 0-1 0 0,-1 0 1 0 0,0 0 0 0 0,0 0-1 0 0,0 0 1 0 0,0 0 0 0 0,0 0 0 0 0,0 0-1 0 0,0 0 1 0 0,0 0 0 0 0,0-1-1 0 0,-1 1 1 0 0,1 0 0 0 0,0 0-1 0 0,-1 0 1 0 0,1 0 8 0 0,-1 1-5 0 0,-1 0 0 0 0,1 0 0 0 0,0 0 0 0 0,-1 0 0 0 0,0 0 0 0 0,1 0 0 0 0,-1-1 0 0 0,0 1 0 0 0,0-1 0 0 0,-1 1 5 0 0,-7 5 8 0 0,0-2 0 0 0,0 0 1 0 0,0 0-1 0 0,-2 0-8 0 0,11-5-3 0 0,-46 16 34 0 0,0-2 0 0 0,0-2 0 0 0,-1-2 1 0 0,0-3-1 0 0,-1-1 0 0 0,0-3 0 0 0,-18-2-31 0 0,62-1-1 0 0,-20 0 9 0 0,0-1 1 0 0,-10-2-9 0 0,29 2-12 0 0,1 0 1 0 0,-1 0 0 0 0,1 0 0 0 0,0-1-1 0 0,-1 1 1 0 0,1-1 0 0 0,0-1 0 0 0,0 1 0 0 0,0-1-1 0 0,0 0 1 0 0,0 0 0 0 0,1 0 0 0 0,-3-3 11 0 0,5 5-96 0 0,1-1 1 0 0,0 0-1 0 0,0 0 1 0 0,0 0 0 0 0,0 0-1 0 0,0 0 1 0 0,0 0-1 0 0,0 0 1 0 0,1 0-1 0 0,-1-1 1 0 0,1 1 0 0 0,0 0-1 0 0,-1 0 1 0 0,1 0-1 0 0,0-1 1 0 0,0 1-1 0 0,1 0 1 0 0,-1 0 0 0 0,0-1-1 0 0,1 1 1 0 0,-1 0-1 0 0,1 0 1 0 0,0 0-1 0 0,-1 0 1 0 0,1 0-1 0 0,0 0 1 0 0,1 0 95 0 0,3-10-1337 0 0,2 1 0 0 0,-1 1 0 0 0,2-1 1 0 0,2-2 1336 0 0,-5 7-789 0 0,27-34-4530 0 0,3 1 0 0 0,13-8 5319 0 0,-44 42-214 0 0,53-50-2188 0 0</inkml:trace>
  <inkml:trace contextRef="#ctx0" brushRef="#br0" timeOffset="901.238">2959 95 488 0 0,'7'5'925'0'0,"0"0"0"0"0,-1 1 0 0 0,1 0 1 0 0,-1 0-1 0 0,-1 0 0 0 0,1 0 0 0 0,-1 1 0 0 0,3 6-925 0 0,-6-9 418 0 0,0 0 0 0 0,-1 0 0 0 0,0 0 0 0 0,1 0 0 0 0,-1 1 0 0 0,-1-1-1 0 0,1 0 1 0 0,-1 0 0 0 0,0 1 0 0 0,0-1 0 0 0,0 0 0 0 0,0 1 0 0 0,-1-1 0 0 0,0 0 0 0 0,0 0 0 0 0,0 1 0 0 0,0-1-1 0 0,-1 1-417 0 0,-9 25 507 0 0,-2-1-1 0 0,-1-1 0 0 0,-1 0 1 0 0,-1-1-1 0 0,-2-1 0 0 0,-5 7-506 0 0,-41 45 2073 0 0,-24 20-2073 0 0,-16 19-747 0 0,96-107-548 0 0,0-1 0 0 0,-1 0 0 0 0,0 0 0 0 0,-1-1-1 0 0,0 0 1296 0 0,7-6-594 0 0,0 1-1 0 0,0-2 0 0 0,-1 1 0 0 0,1 0 0 0 0,-1-1 0 0 0,1 1 0 0 0,-1-1 0 0 0,1 0 0 0 0,-1 0 0 0 0,1 0 0 0 0,-1-1 1 0 0,0 0-1 0 0,0 1 0 0 0,1-1 0 0 0,-1 0 0 0 0,0-1 0 0 0,1 1 0 0 0,-1-1 0 0 0,0 1 595 0 0,-19-8-1844 0 0</inkml:trace>
  <inkml:trace contextRef="#ctx0" brushRef="#br0" timeOffset="1465.107">2433 592 1576 0 0,'6'-3'1896'0'0,"0"-1"0"0"0,0 0-1 0 0,0 0 1 0 0,0 0 0 0 0,-1-1-1 0 0,1 0-1895 0 0,-1 0 1079 0 0,1 0 0 0 0,-1 1-1 0 0,1-1 1 0 0,0 1 0 0 0,0 1-1 0 0,4-2-1078 0 0,6-1 237 0 0,0 1 0 0 0,1 0-1 0 0,-1 2 1 0 0,1 0 0 0 0,0 0-1 0 0,0 2 1 0 0,0 0-1 0 0,13 2-236 0 0,6 1-29 0 0,-1 1-1 0 0,0 2 0 0 0,25 8 30 0 0,-36-7-632 0 0,0 1 1 0 0,0 1-1 0 0,-1 1 0 0 0,0 1 0 0 0,-1 1 1 0 0,11 8 631 0 0,-25-14-658 0 0,-1-1 0 0 0,1 2 1 0 0,-1-1-1 0 0,-1 1 0 0 0,1 0 0 0 0,-1 0 1 0 0,0 1-1 0 0,0 0 0 0 0,-1 0 0 0 0,0 0 0 0 0,0 1 1 0 0,-1 0-1 0 0,0-1 0 0 0,0 2 0 0 0,-1-1 1 0 0,0 0-1 0 0,-1 1 0 0 0,1-1 0 0 0,0 9 658 0 0,-3-12-68 0 0,-1 0-1 0 0,1 0 0 0 0,-1 1 0 0 0,0-1 0 0 0,0 0 0 0 0,-1 0 0 0 0,1 0 1 0 0,-1 0-1 0 0,0-1 0 0 0,-1 1 0 0 0,1 0 0 0 0,-1-1 0 0 0,0 0 0 0 0,0 0 1 0 0,0 1-1 0 0,-2 0 69 0 0,4-4 129 0 0,0 1 0 0 0,0-1-1 0 0,0 1 1 0 0,-1-1 0 0 0,1 0 0 0 0,-1 1 0 0 0,1-1 0 0 0,-1 0 0 0 0,1 0 0 0 0,-1 0 0 0 0,0 0 0 0 0,0 0 0 0 0,1-1-1 0 0,-1 1 1 0 0,0 0 0 0 0,0-1 0 0 0,0 1 0 0 0,0-1 0 0 0,0 0 0 0 0,1 0 0 0 0,-1 0 0 0 0,0 0 0 0 0,0 0 0 0 0,0 0 0 0 0,0 0-1 0 0,0 0 1 0 0,0-1 0 0 0,0 1 0 0 0,0-1 0 0 0,1 0 0 0 0,-1 1 0 0 0,0-1 0 0 0,0 0 0 0 0,1 0 0 0 0,-1 0 0 0 0,1 0-1 0 0,-1 0 1 0 0,1-1 0 0 0,-1 1 0 0 0,1 0 0 0 0,-1-1 0 0 0,1 1 0 0 0,0-1 0 0 0,-1 0-129 0 0,0-1 239 0 0,0-1-1 0 0,0 1 1 0 0,0-1 0 0 0,0 0-1 0 0,0 1 1 0 0,1-1 0 0 0,0 0 0 0 0,-1 0-1 0 0,2 0 1 0 0,-1 0 0 0 0,0 0-1 0 0,1 0 1 0 0,0 0 0 0 0,-1 0 0 0 0,2 0-1 0 0,-1 0 1 0 0,0 0 0 0 0,1-1-1 0 0,0 1 1 0 0,0 1 0 0 0,0-1 0 0 0,0 0-1 0 0,1 0 1 0 0,0 0 0 0 0,-1 1-1 0 0,1-1 1 0 0,3-3-239 0 0,0-1 242 0 0,0 0-1 0 0,1 0 0 0 0,1 1 1 0 0,-1-1-1 0 0,1 1 1 0 0,0 1-1 0 0,0-1 1 0 0,1 1-1 0 0,0 1 1 0 0,0-1-1 0 0,4-1-241 0 0,11-2 229 0 0,-1 0 0 0 0,1 1 0 0 0,0 1-1 0 0,1 2 1 0 0,0 0 0 0 0,0 1 0 0 0,23 0-229 0 0,28 1 197 0 0,68 7-197 0 0,-140-4 1 0 0,148 12 20 0 0,-125-9-2 0 0,0 2-1 0 0,0 0 0 0 0,0 2 1 0 0,15 7-19 0 0,-40-14 10 0 0,1 0 0 0 0,-1 1 1 0 0,1-1-1 0 0,-1 1 1 0 0,0-1-1 0 0,1 1 1 0 0,-1 0-1 0 0,0 0 1 0 0,0-1-1 0 0,0 1 1 0 0,0 0-1 0 0,0 0 1 0 0,1 0-1 0 0,-2 0 0 0 0,1 1 1 0 0,0-1-1 0 0,0 0 1 0 0,0 1-11 0 0,-1-2 14 0 0,0 1 1 0 0,0-1 0 0 0,0 1-1 0 0,0 0 1 0 0,0-1-1 0 0,0 1 1 0 0,0 0 0 0 0,-1-1-1 0 0,1 1 1 0 0,0-1-1 0 0,0 1 1 0 0,-1-1 0 0 0,1 1-1 0 0,0-1 1 0 0,-1 1-1 0 0,1-1 1 0 0,0 1 0 0 0,-1-1-1 0 0,1 1 1 0 0,-1-1-1 0 0,1 0 1 0 0,-1 1-1 0 0,1-1 1 0 0,-1 0 0 0 0,1 1-1 0 0,-1-1 1 0 0,0 1-15 0 0,-5 2 104 0 0,-1 0 0 0 0,0-1 0 0 0,0 1 1 0 0,0-1-1 0 0,0 0 0 0 0,-1-1-104 0 0,-268 43 2720 0 0,267-40-2515 0 0,28-3-196 0 0,31-2-84 0 0,305-26-1777 0 0,-438 54 1836 0 0,50-18 61 0 0,18-6-32 0 0,1 1 0 0 0,0 1 0 0 0,0 0 0 0 0,1 1 1 0 0,-1 0-1 0 0,0 2-13 0 0,14-8-3 0 0,0 0-1 0 0,1 0 1 0 0,-1 0 0 0 0,0 0 0 0 0,1 0-1 0 0,-1 0 1 0 0,1 0 0 0 0,-1 1 0 0 0,0-1 0 0 0,1 0-1 0 0,-1 0 1 0 0,0 0 0 0 0,1 0 0 0 0,-1 1 0 0 0,0-1-1 0 0,1 0 1 0 0,-1 0 0 0 0,0 1 0 0 0,1-1 0 0 0,-1 0-1 0 0,0 1 1 0 0,0-1 0 0 0,1 0 0 0 0,-1 0-1 0 0,0 1 1 0 0,0-1 0 0 0,0 1 0 0 0,0-1 0 0 0,1 0-1 0 0,-1 1 1 0 0,0-1 0 0 0,0 0 0 0 0,0 1 0 0 0,0-1-1 0 0,0 1 1 0 0,0-1 0 0 0,0 0 0 0 0,0 1-1 0 0,0-1 1 0 0,0 1 0 0 0,0-1 0 0 0,0 0 0 0 0,0 1-1 0 0,-1-1 1 0 0,1 0 0 0 0,0 1 0 0 0,0-1 0 0 0,0 1-1 0 0,0-1 1 0 0,-1 0 0 0 0,1 1 0 0 0,0-1-1 0 0,0 0 1 0 0,-1 0 0 0 0,1 1 0 0 0,0-1 0 0 0,-1 0-1 0 0,1 0 1 0 0,0 1 0 0 0,-1-1 0 0 0,1 0 0 0 0,0 0-1 0 0,-1 0 1 0 0,1 1 0 0 0,0-1 0 0 0,-1 0 3 0 0,33 3-1160 0 0,-7-6-2013 0 0,0-2 1 0 0,0-1 0 0 0,-1 0 0 0 0,0-2 0 0 0,0-1 0 0 0,8-4 3172 0 0,0-2-2002 0 0</inkml:trace>
  <inkml:trace contextRef="#ctx0" brushRef="#br0" timeOffset="1650.203">4173 596 1748 0 0,'-35'2'9147'0'0,"-1"5"-4223"0"0,25-5-4585 0 0,0 1 1 0 0,0 1-1 0 0,0 0 0 0 0,1 0 0 0 0,0 1 0 0 0,-1 0 0 0 0,2 1 1 0 0,-1 0-1 0 0,1 1 0 0 0,0 0 0 0 0,0 0 0 0 0,1 1 1 0 0,-7 8-340 0 0,13-15 33 0 0,1 1 0 0 0,-1 0 0 0 0,1 0 1 0 0,-1-1-1 0 0,1 1 0 0 0,0 0 1 0 0,0 0-1 0 0,0 0 0 0 0,0 0 1 0 0,0 0-1 0 0,0 1 0 0 0,1-1 0 0 0,-1 0 1 0 0,1 0-1 0 0,-1 1 0 0 0,1-1 1 0 0,0 0-1 0 0,0 0 0 0 0,0 1 1 0 0,0-1-1 0 0,1 2-33 0 0,0-2 11 0 0,0 0 1 0 0,0 0-1 0 0,0 0 1 0 0,0-1-1 0 0,0 1 1 0 0,1 0-1 0 0,-1-1 1 0 0,0 1-1 0 0,1-1 1 0 0,0 0 0 0 0,-1 1-1 0 0,1-1 1 0 0,0 0-1 0 0,0 0 1 0 0,-1 0-1 0 0,1 0 1 0 0,0 0-1 0 0,0-1 1 0 0,1 1-12 0 0,7 2-129 0 0,0 0 1 0 0,1-1 0 0 0,-1 0-1 0 0,1-1 1 0 0,0 0 0 0 0,-1-1-1 0 0,1 0 1 0 0,6-1 128 0 0,6-3-1480 0 0,0 0 1 0 0,0-2 0 0 0,-1 0-1 0 0,0-2 1 0 0,0-1 0 0 0,0 0-1 0 0,-1-1 1 0 0,0-2 0 0 0,-1 0-1 0 0,-1-1 1 0 0,3-3 1479 0 0,20-17-2515 0 0</inkml:trace>
  <inkml:trace contextRef="#ctx0" brushRef="#br0" timeOffset="1838.121">4781 198 472 0 0,'0'4'1056'0'0,"-1"-1"-1"0"0,-1 1 1 0 0,1-1 0 0 0,0 1 0 0 0,-1-1-1 0 0,0 0 1 0 0,0 1 0 0 0,0-1 0 0 0,0 0-1 0 0,0 0 1 0 0,-3 2-1056 0 0,-32 28 6897 0 0,8-9-5326 0 0,-1 5-1038 0 0,1 1-1 0 0,1 0 0 0 0,2 2 0 0 0,2 2 1 0 0,-17 29-533 0 0,36-54-29 0 0,2 1 0 0 0,-1 0 1 0 0,1 0-1 0 0,1 0 0 0 0,0 1 0 0 0,0-1 0 0 0,1 0 1 0 0,0 1-1 0 0,1-1 0 0 0,1 5 29 0 0,-5 44-3811 0 0,4-57 3265 0 0,0 0-1 0 0,0-1 0 0 0,-1 1 0 0 0,1 0 0 0 0,-1 0 0 0 0,0 0 0 0 0,0 0 0 0 0,0 0 0 0 0,1-1 0 0 0,-2 1 0 0 0,1 0 0 0 0,0-1 1 0 0,0 1-1 0 0,0-1 0 0 0,-1 1 0 0 0,1-1 0 0 0,-1 0 0 0 0,1 1 0 0 0,-1-1 0 0 0,1 0 0 0 0,-1 0 0 0 0,0 0 0 0 0,0 0 0 0 0,1-1 1 0 0,-1 1-1 0 0,0 0 0 0 0,-1-1 547 0 0,-8-1-2898 0 0</inkml:trace>
  <inkml:trace contextRef="#ctx0" brushRef="#br0" timeOffset="2023.961">4269 577 264 0 0,'0'0'232'0'0,"-1"1"-1"0"0,1-1 1 0 0,0 0-1 0 0,0 0 1 0 0,-1 0-1 0 0,1 0 1 0 0,0 0-1 0 0,0 0 1 0 0,0 0-1 0 0,-1 0 1 0 0,1-1-1 0 0,0 1 1 0 0,0 0 0 0 0,-1 0-1 0 0,1 0 1 0 0,0 0-1 0 0,0 0 1 0 0,-1 0-1 0 0,1 0 1 0 0,0 0-1 0 0,0-1 1 0 0,0 1-1 0 0,0 0 1 0 0,-1 0-1 0 0,1 0 1 0 0,0-1 0 0 0,0 1-1 0 0,0 0 1 0 0,0 0-1 0 0,0 0 1 0 0,-1-1-1 0 0,1 1 1 0 0,0 0-1 0 0,0 0 1 0 0,0 0-1 0 0,0-1 1 0 0,0 1-1 0 0,0 0 1 0 0,0 0 0 0 0,0-1-1 0 0,0 1 1 0 0,0 0-1 0 0,0 0 1 0 0,0-1-1 0 0,0 1 1 0 0,0 0-1 0 0,0 0 1 0 0,0-1-1 0 0,0 1 1 0 0,0 0-1 0 0,0 0 1 0 0,0 0 0 0 0,1-1-1 0 0,-1 1 1 0 0,0 0-1 0 0,0 0 1 0 0,0-1-232 0 0,13-10 6590 0 0,-3 9-6203 0 0,1 1-1 0 0,-1 0 0 0 0,1 0 1 0 0,0 1-1 0 0,0 0 0 0 0,-1 1 1 0 0,7 2-387 0 0,19 0 138 0 0,316 22-688 0 0,-98-5-5225 0 0,1-11-8000 0 0,-192-9 11544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25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62 317 224 0 0,'-9'-6'3137'0'0,"0"-1"0"0"0,1 0 0 0 0,-1 0-1 0 0,1-1 1 0 0,1 0 0 0 0,-3-3-3137 0 0,10 11 33 0 0,0-1-1 0 0,0 1 1 0 0,-1-1-1 0 0,1 1 1 0 0,0-1-1 0 0,0 1 1 0 0,0 0-1 0 0,0-1 1 0 0,0 1-1 0 0,0-1 1 0 0,0 1 0 0 0,0-1-1 0 0,0 1 1 0 0,0-1-1 0 0,0 1 1 0 0,0-1-1 0 0,0 1 1 0 0,0-1-1 0 0,0 1 1 0 0,0-1-1 0 0,0 1 1 0 0,0-1 0 0 0,1 1-1 0 0,-1 0 1 0 0,0-1-1 0 0,0 1 1 0 0,1-1-1 0 0,-1 1 1 0 0,0 0-1 0 0,1-1 1 0 0,-1 1-1 0 0,0-1-32 0 0,19-10 250 0 0,21-1-233 0 0,-30 11-5 0 0,-1 0 0 0 0,1 0 0 0 0,-1 1 0 0 0,1 0 0 0 0,0 1 1 0 0,-1 0-1 0 0,1 1 0 0 0,-1 0 0 0 0,0 0 0 0 0,1 1 0 0 0,2 1-12 0 0,-8-2 2 0 0,-1-1 1 0 0,0 1-1 0 0,-1-1 0 0 0,1 1 0 0 0,0 0 0 0 0,0 0 0 0 0,-1 0 0 0 0,1 1 0 0 0,-1-1 0 0 0,0 0 0 0 0,1 1 0 0 0,-1 0 0 0 0,-1-1 0 0 0,1 1 0 0 0,0 0 0 0 0,-1 0 1 0 0,1 0-1 0 0,-1 0 0 0 0,0 1 0 0 0,0-1 0 0 0,0 0 0 0 0,0 0 0 0 0,-1 1 0 0 0,1-1 0 0 0,-1 0 0 0 0,0 1 0 0 0,0-1 0 0 0,0 0 0 0 0,0 1 0 0 0,-1-1 0 0 0,1 0 1 0 0,-1 1-1 0 0,-1 2-2 0 0,-4 13 13 0 0,-1-1 1 0 0,-1 1-1 0 0,-1-2 1 0 0,0 1-1 0 0,-1-1 1 0 0,-1 0-1 0 0,0-1 1 0 0,-9 8-14 0 0,5-5 108 0 0,2 0 1 0 0,0 1-1 0 0,0 0 0 0 0,2 1 1 0 0,-4 12-109 0 0,14-31 18 0 0,0-1 1 0 0,1 1 0 0 0,-1 0 0 0 0,1-1 0 0 0,-1 1 0 0 0,1 0-1 0 0,0 0 1 0 0,0-1 0 0 0,0 1 0 0 0,0 0 0 0 0,0 0 0 0 0,0-1-1 0 0,0 1 1 0 0,0 0 0 0 0,1-1 0 0 0,-1 1 0 0 0,1 0 0 0 0,-1 0-1 0 0,1-1 1 0 0,0 1 0 0 0,0-1 0 0 0,0 1 0 0 0,0 0-19 0 0,1 0 22 0 0,0 0 0 0 0,0 0 0 0 0,0 0 0 0 0,0-1-1 0 0,1 1 1 0 0,-1 0 0 0 0,1-1 0 0 0,-1 0 0 0 0,1 1 0 0 0,0-1 0 0 0,-1 0 0 0 0,1-1 0 0 0,1 1-22 0 0,11 2 39 0 0,0 0 1 0 0,1-1-1 0 0,-1-1 1 0 0,0-1-1 0 0,1 0-39 0 0,-12 0-2 0 0,71-2-132 0 0,0-3-1 0 0,18-6 135 0 0,8-7-2494 0 0,-56 4-2662 0 0,-43 13 4713 0 0,0 0-1 0 0,-1 1 1 0 0,1-1 0 0 0,-1 0-1 0 0,1 0 1 0 0,-1 0 0 0 0,1 0-1 0 0,-1 0 1 0 0,0 0 0 0 0,0-1-1 0 0,1 1 1 0 0,-1 0 0 0 0,0-1-1 0 0,0 1 1 0 0,0-1 0 0 0,0 1-1 0 0,-1-1 1 0 0,1 0 0 0 0,0 1-1 0 0,0-1 1 0 0,-1 0 0 0 0,0 1-1 0 0,1-1 1 0 0,-1-1 443 0 0,-1-12-2503 0 0</inkml:trace>
  <inkml:trace contextRef="#ctx0" brushRef="#br0" timeOffset="654.197">598 500 380 0 0,'-2'8'5732'0'0,"-2"-9"1875"0"0,4-9-949 0 0,7 2-6856 0 0,12-2 305 0 0,1 0 0 0 0,0 1 1 0 0,1 1-1 0 0,0 1 0 0 0,17-4-107 0 0,9-3 7 0 0,-17 5-113 0 0,-8 3 136 0 0,1-1 0 0 0,14-8-30 0 0,-32 13-152 0 0,-1 0 0 0 0,1 0 1 0 0,-1-1-1 0 0,0 1 0 0 0,0-1 0 0 0,0 0 0 0 0,0-1 0 0 0,0 1 1 0 0,-1-1-1 0 0,1 1 0 0 0,-1-1 0 0 0,0 0 0 0 0,0 0 0 0 0,2-4 152 0 0,-5 7-71 0 0,1-1-1 0 0,-1 1 0 0 0,1 0 0 0 0,-1-1 0 0 0,0 1 0 0 0,0 0 0 0 0,0-1 1 0 0,1 1-1 0 0,-1 0 0 0 0,-1-1 0 0 0,1 1 0 0 0,0 0 0 0 0,0-1 0 0 0,0 1 1 0 0,-1 0-1 0 0,1-1 0 0 0,-1 1 0 0 0,1 0 0 0 0,-1 0 0 0 0,1-1 1 0 0,-1 1-1 0 0,0 0 0 0 0,1 0 0 0 0,-1 0 0 0 0,0 0 0 0 0,0 0 0 0 0,0 0 1 0 0,0 0-1 0 0,0 0 0 0 0,0 0 0 0 0,0 0 0 0 0,0 1 0 0 0,0-1 0 0 0,-1 0 1 0 0,1 1-1 0 0,0-1 0 0 0,0 1 0 0 0,-1-1 0 0 0,1 1 0 0 0,0 0 1 0 0,-1-1-1 0 0,1 1 72 0 0,-7-2-39 0 0,0 0 1 0 0,0 0 0 0 0,-1 0 0 0 0,1 1 0 0 0,0 0-1 0 0,-4 1 39 0 0,-5 0 320 0 0,-1 1 0 0 0,1 1 0 0 0,0 1 1 0 0,-1 0-1 0 0,1 1 0 0 0,0 1 0 0 0,1 0 0 0 0,-1 1 0 0 0,1 1 0 0 0,1 1 0 0 0,-1 0 0 0 0,1 1 0 0 0,0 1 0 0 0,1 0 0 0 0,0 1-320 0 0,12-9 55 0 0,0 0 0 0 0,-1 0-1 0 0,1 0 1 0 0,0 1 0 0 0,0-1 0 0 0,0 1 0 0 0,1-1 0 0 0,-1 1 0 0 0,1 0-1 0 0,-1 0 1 0 0,1-1 0 0 0,0 1 0 0 0,0 0 0 0 0,0 0 0 0 0,0 0 0 0 0,1 0-1 0 0,-1 0 1 0 0,1 2-55 0 0,0-2 32 0 0,1-1 0 0 0,-1 1 0 0 0,1-1 0 0 0,-1 0 0 0 0,1 1 0 0 0,0-1 0 0 0,0 0 0 0 0,0 1 0 0 0,1-1 0 0 0,-1 0 0 0 0,0 0 0 0 0,1 0 0 0 0,-1 0 0 0 0,1 0 0 0 0,0 0 0 0 0,0-1 0 0 0,0 1 0 0 0,0 0-32 0 0,7 4 36 0 0,0 0-1 0 0,0 0 0 0 0,1-1 1 0 0,0-1-1 0 0,0 1 0 0 0,0-2 1 0 0,1 1-1 0 0,-1-1 0 0 0,6 0-35 0 0,23 5-57 0 0,1-2-1 0 0,0-2 0 0 0,0-1 1 0 0,0-2-1 0 0,0-2 1 0 0,0-2-1 0 0,-1-1 0 0 0,1-2 1 0 0,36-11 57 0 0,-66 14-178 0 0,-1 0 0 0 0,1-1 0 0 0,-1 0 0 0 0,0 0 0 0 0,0-1 0 0 0,0 0 0 0 0,1-3 178 0 0,-6 6-105 0 0,-2 0 0 0 0,1-1 0 0 0,0 0 0 0 0,0 1-1 0 0,-1-1 1 0 0,1 0 0 0 0,-1 0 0 0 0,0 0 0 0 0,0-1 0 0 0,0 1 0 0 0,-1 0 0 0 0,1-1 0 0 0,-1 1 0 0 0,1-1 0 0 0,-1 0 0 0 0,0 1 0 0 0,-1-1 0 0 0,1 0 0 0 0,-1 0 0 0 0,1-2 105 0 0,-1 4 1 0 0,0-1 1 0 0,1 1-1 0 0,0 0 0 0 0,-1-1 0 0 0,1 1 0 0 0,0 0 0 0 0,0 0 0 0 0,1 0 0 0 0,-1-1 0 0 0,0 1 0 0 0,1 0 0 0 0,-1 1 1 0 0,1-1-1 0 0,0 0 0 0 0,-1 0 0 0 0,1 1 0 0 0,0-1 0 0 0,0 1 0 0 0,0 0 0 0 0,0-1 0 0 0,0 1 0 0 0,1 0 0 0 0,-1 0 0 0 0,0 0 1 0 0,0 0-1 0 0,1 1 0 0 0,1-1-1 0 0,12-4 70 0 0,1 1 1 0 0,0 1-1 0 0,12-1-70 0 0,-17 2 80 0 0,13-2 80 0 0,127-14 630 0 0,-123 16-729 0 0,-1 1 0 0 0,1 1 0 0 0,0 2 1 0 0,7 2-62 0 0,-33-4 24 0 0,0 1-1 0 0,-1-1 1 0 0,1 1 0 0 0,0 0-1 0 0,-1-1 1 0 0,1 1 0 0 0,-1 0-1 0 0,1 1 1 0 0,-1-1 0 0 0,0 0 0 0 0,2 2-24 0 0,-3-3 14 0 0,-1 0 1 0 0,0 1-1 0 0,0-1 1 0 0,0 0-1 0 0,1 1 1 0 0,-1-1-1 0 0,0 0 1 0 0,0 1-1 0 0,0-1 1 0 0,0 0 0 0 0,1 1-1 0 0,-1-1 1 0 0,0 0-1 0 0,0 1 1 0 0,0-1-1 0 0,0 0 1 0 0,0 1-1 0 0,0-1 1 0 0,0 1-1 0 0,0-1 1 0 0,0 0-1 0 0,0 1 1 0 0,0-1 0 0 0,0 0-1 0 0,-1 1 1 0 0,1-1-1 0 0,0 0 1 0 0,0 1-1 0 0,0-1-14 0 0,-15 14 456 0 0,-15 2 319 0 0,0-1 1 0 0,-30 10-776 0 0,35-15 399 0 0,0 1-1 0 0,1 1 1 0 0,0 1 0 0 0,0 0 0 0 0,0 3-399 0 0,23-15 15 0 0,0-1 1 0 0,0 1 0 0 0,0 0-1 0 0,0-1 1 0 0,0 1-1 0 0,0 0 1 0 0,0 0-1 0 0,0 0 1 0 0,0 0 0 0 0,0 0-1 0 0,1 0 1 0 0,-1 0-1 0 0,0 0 1 0 0,0 0-1 0 0,1 0 1 0 0,-1 0-1 0 0,1 0 1 0 0,-1 0 0 0 0,1 1-1 0 0,0-1 1 0 0,-1 0-1 0 0,1 0 1 0 0,0 1-1 0 0,0-1-15 0 0,0 0 5 0 0,1 0 0 0 0,0-1-1 0 0,-1 1 1 0 0,1 0-1 0 0,0 0 1 0 0,0-1 0 0 0,-1 1-1 0 0,1-1 1 0 0,0 1-1 0 0,0 0 1 0 0,0-1 0 0 0,0 0-1 0 0,0 1 1 0 0,0-1 0 0 0,0 1-1 0 0,0-1 1 0 0,0 0-1 0 0,0 0 1 0 0,0 0 0 0 0,0 1-1 0 0,0-1 1 0 0,0 0-5 0 0,11 1-12 0 0,1-1 1 0 0,-1 1 0 0 0,1-2-1 0 0,2 0 12 0 0,47-6-238 0 0,62-13 238 0 0,-106 15-274 0 0,0 1 0 0 0,0-2 0 0 0,0 0 0 0 0,-1-2 0 0 0,0 0 0 0 0,0 0 0 0 0,-1-2 0 0 0,0 0 0 0 0,0-1 274 0 0,-13 8-310 0 0,0 1 1 0 0,0-1-1 0 0,0 1 1 0 0,-1-1-1 0 0,1 0 0 0 0,-1 0 1 0 0,0 0-1 0 0,0-1 1 0 0,0 1-1 0 0,0 0 1 0 0,0-1-1 0 0,-1 1 0 0 0,1-1 1 0 0,-1 0-1 0 0,0 0 1 0 0,0 1-1 0 0,-1-1 0 0 0,1 0 1 0 0,-1 0-1 0 0,1 0 1 0 0,-1 0-1 0 0,-1 1 0 0 0,1-1 1 0 0,0 0-1 0 0,-1 0 310 0 0,-3-10-1794 0 0,0 0 0 0 0,0 0 1 0 0,-2 0-1 0 0,0 1 0 0 0,0 0 0 0 0,-2-1 1794 0 0,0-2-1359 0 0,-4-7-319 0 0</inkml:trace>
  <inkml:trace contextRef="#ctx0" brushRef="#br0" timeOffset="1060.201">2343 1 152 0 0,'1'0'273'0'0,"0"0"1"0"0,-1 0-1 0 0,1 1 1 0 0,-1-1-1 0 0,1 1 0 0 0,-1-1 1 0 0,1 0-1 0 0,-1 1 1 0 0,1-1-1 0 0,-1 1 0 0 0,1-1 1 0 0,-1 1-1 0 0,0 0 1 0 0,1-1-1 0 0,-1 1 0 0 0,0-1 1 0 0,1 1-1 0 0,-1 0 1 0 0,0-1-1 0 0,0 1 0 0 0,1-1 1 0 0,-1 1-1 0 0,0 0 1 0 0,0-1-1 0 0,0 1 0 0 0,0 0 1 0 0,0 0-1 0 0,0-1 1 0 0,0 1-1 0 0,0 0 0 0 0,0-1 1 0 0,-1 1-1 0 0,1 0 1 0 0,0-1-1 0 0,0 1 1 0 0,0-1-1 0 0,-1 1 0 0 0,1 0 1 0 0,0-1-1 0 0,-1 1 1 0 0,1-1-1 0 0,-1 1 0 0 0,1-1 1 0 0,0 1-1 0 0,-1-1 1 0 0,1 1-1 0 0,-1-1 0 0 0,0 1 1 0 0,1-1-1 0 0,-1 0 1 0 0,1 1-1 0 0,-1-1 0 0 0,1 0 1 0 0,-1 1-1 0 0,0-1-273 0 0,-7 3 1421 0 0,0 0 0 0 0,-1 0 0 0 0,1-1 0 0 0,-8 1-1421 0 0,-6 2 202 0 0,-54 21 1085 0 0,1 3 0 0 0,-64 35-1287 0 0,134-61 64 0 0,-1 0 0 0 0,1 1 0 0 0,0-1 0 0 0,0 1 0 0 0,1 0 0 0 0,-1 0 0 0 0,1 0 0 0 0,0 1 0 0 0,0 0 0 0 0,-3 4-64 0 0,6-8 5 0 0,1 0 0 0 0,-1 1 1 0 0,0-1-1 0 0,1 1 0 0 0,-1-1 1 0 0,1 0-1 0 0,0 1 0 0 0,-1-1 1 0 0,1 1-1 0 0,0-1 0 0 0,0 1 0 0 0,0-1 1 0 0,0 1-1 0 0,0-1 0 0 0,0 1 1 0 0,0-1-1 0 0,1 1 0 0 0,-1 0-5 0 0,1 0-2 0 0,0 0-1 0 0,0 0 0 0 0,1 0 1 0 0,-1 0-1 0 0,0 0 1 0 0,1-1-1 0 0,-1 1 0 0 0,1 0 1 0 0,-1-1-1 0 0,1 1 0 0 0,0-1 1 0 0,0 0-1 0 0,0 0 0 0 0,0 1 1 0 0,0-1-1 0 0,0 0 3 0 0,19 8-90 0 0,0-1-1 0 0,1 0 1 0 0,0-2-1 0 0,1 0 1 0 0,-1-2-1 0 0,12 1 91 0 0,-10-1-390 0 0,1 0-1 0 0,-2 2 1 0 0,1 0 0 0 0,0 2-1 0 0,12 6 391 0 0,-36-14-9 0 0,1 1-1 0 0,0-1 0 0 0,0 0 0 0 0,0 1 1 0 0,-1-1-1 0 0,1 0 0 0 0,0 1 1 0 0,0-1-1 0 0,-1 1 0 0 0,1-1 0 0 0,-1 1 1 0 0,1-1-1 0 0,0 1 0 0 0,-1 0 1 0 0,1-1-1 0 0,-1 1 0 0 0,1 0 1 0 0,-1-1-1 0 0,1 1 0 0 0,-1 0 0 0 0,0 0 1 0 0,1-1-1 0 0,-1 1 0 0 0,0 0 1 0 0,0 0-1 0 0,0 0 0 0 0,1 0 0 0 0,-1-1 1 0 0,0 1-1 0 0,0 0 10 0 0,-1 1-3 0 0,0-1 0 0 0,1 0-1 0 0,-1 1 1 0 0,0-1 0 0 0,0 1 0 0 0,1-1 0 0 0,-1 0-1 0 0,0 0 1 0 0,-1 0 0 0 0,1 0 0 0 0,0 1 0 0 0,0-1-1 0 0,0-1 1 0 0,-1 1 0 0 0,0 1 3 0 0,-9 4 34 0 0,-1 1-1 0 0,0-1 0 0 0,-10 3-33 0 0,17-7-9 0 0,-113 42 73 0 0,45-19 125 0 0,-13 10-189 0 0,65-25-264 0 0,-1 1 1 0 0,1 1-1 0 0,1 1 0 0 0,0 1 0 0 0,-16 15 264 0 0,28-21 188 0 0,-2 5-6179 0 0,11-5-811 0 0,14-6 2176 0 0,2-3 2220 0 0</inkml:trace>
  <inkml:trace contextRef="#ctx0" brushRef="#br0" timeOffset="1306.951">2369 787 1372 0 0,'21'21'2972'0'0,"-9"-4"425"0"0,-10-1 171 0 0,-2-3-472 0 0,-2 2-1424 0 0,-1-3-1035 0 0,1-1-605 0 0,0-1-513 0 0,-8-1-583 0 0,3-1-648 0 0,-4-2-708 0 0,-3-1-476 0 0,2-3 43 0 0,3-2 381 0 0,2-2 548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1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1 192 0 0,'-19'31'3216'0'0,"-4"-3"841"0"0,4-5 379 0 0,-2-9 157 0 0,0 1-1321 0 0,5-4-1780 0 0,2-1-832 0 0,2 1-368 0 0,3-5-268 0 0,4 0-384 0 0,3-6-560 0 0,2 2-792 0 0,7-2-956 0 0,4-2-1017 0 0,10-4-203 0 0,5 0 287 0 0,7-5 681 0 0,4-2 908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24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676 772 2200 0 0,'-63'-2'11037'0'0,"-55"6"-11037"0"0,80-1 829 0 0,0 2 0 0 0,1 2 0 0 0,0 1 0 0 0,0 2 0 0 0,1 2-1 0 0,-3 2-828 0 0,21-6 377 0 0,-23 8 1694 0 0,-30 17-2071 0 0,60-27 220 0 0,0 1 0 0 0,1 0 0 0 0,0 0 0 0 0,0 1 0 0 0,0 0-1 0 0,1 1 1 0 0,0 0 0 0 0,-4 5-220 0 0,12-13 23 0 0,1 0 0 0 0,-1 0 0 0 0,0 0 0 0 0,0 0 0 0 0,0 0-1 0 0,0 0 1 0 0,1 0 0 0 0,-1 0 0 0 0,1 1 0 0 0,-1-1 0 0 0,1 0 0 0 0,-1 0-1 0 0,1 1 1 0 0,0-1 0 0 0,-1 0 0 0 0,1 1 0 0 0,0-1 0 0 0,0 0-1 0 0,0 1 1 0 0,0-1 0 0 0,0 0 0 0 0,0 1 0 0 0,1-1 0 0 0,-1 0 0 0 0,0 0-1 0 0,1 1 1 0 0,-1-1 0 0 0,1 0-23 0 0,0 1 16 0 0,1-1 0 0 0,-1 1-1 0 0,1-1 1 0 0,-1 1 0 0 0,1-1 0 0 0,0 0 0 0 0,0 0-1 0 0,0 0 1 0 0,0 0 0 0 0,-1 0 0 0 0,1 0-1 0 0,0-1 1 0 0,1 1 0 0 0,-1-1 0 0 0,2 1-16 0 0,9 1 11 0 0,0 0 1 0 0,0-1-1 0 0,0-1 1 0 0,0 0-1 0 0,3-1-11 0 0,30-4-80 0 0,-1-2-1 0 0,0-2 1 0 0,0-2-1 0 0,-1-2 1 0 0,8-5 80 0 0,-10 2-1528 0 0,-1-2 0 0 0,-1-2 1 0 0,8-7 1527 0 0,-47 26-77 0 0,6-2-799 0 0,0-1 0 0 0,-1-1-1 0 0,1 1 1 0 0,-1-1 0 0 0,0 0 0 0 0,0-1-1 0 0,-1 1 1 0 0,2-3 876 0 0,-7 8-28 0 0,0 0 0 0 0,0 0 0 0 0,0 0 0 0 0,0 0 0 0 0,0 0 0 0 0,0 0 0 0 0,0 0 1 0 0,0 0-1 0 0,0-1 0 0 0,0 1 0 0 0,0 0 0 0 0,0 0 0 0 0,0 0 0 0 0,0 0 0 0 0,0 0 0 0 0,0 0 0 0 0,0 0 0 0 0,0 0 0 0 0,0 0 0 0 0,0 0 0 0 0,0-1 0 0 0,0 1 1 0 0,0 0-1 0 0,0 0 0 0 0,0 0 0 0 0,0 0 0 0 0,0 0 0 0 0,0 0 0 0 0,0 0 0 0 0,0 0 0 0 0,0 0 0 0 0,0 0 0 0 0,0 0 0 0 0,0 0 0 0 0,-1 0 0 0 0,1-1 0 0 0,0 1 1 0 0,0 0-1 0 0,0 0 0 0 0,0 0 0 0 0,0 0 0 0 0,0 0 0 0 0,0 0 0 0 0,0 0 0 0 0,0 0 0 0 0,0 0 0 0 0,-1 0 0 0 0,1 0 0 0 0,0 0 0 0 0,0 0 0 0 0,0 0 0 0 0,0 0 1 0 0,0 0-1 0 0,0 0 0 0 0,0 0 0 0 0,0 0 0 0 0,0 0 0 0 0,0 0 0 0 0,-1 0 0 0 0,1 0 0 0 0,0 0 0 0 0,0 0 0 0 0,0 0 0 0 0,0 1 0 0 0,0-1 28 0 0,-12 2-539 0 0,-9 5 488 0 0,-13 10 1039 0 0,0 2-1 0 0,-18 16-987 0 0,38-25 243 0 0,0 1 0 0 0,1 0 0 0 0,1 1 1 0 0,-1 1-1 0 0,2 0 0 0 0,0 0 0 0 0,0 2-243 0 0,10-13 0 0 0,0-1 0 0 0,-1 1 0 0 0,1 0 0 0 0,0-1 0 0 0,0 1 0 0 0,1 0 0 0 0,-1 0 0 0 0,0-1 1 0 0,0 1-1 0 0,1 0 0 0 0,-1 0 0 0 0,1 0 0 0 0,0 0 0 0 0,0 0 0 0 0,-1 0 0 0 0,1 0 0 0 0,0 0 0 0 0,1 0 0 0 0,-1 0 0 0 0,0-1 0 0 0,0 1 1 0 0,1 0-1 0 0,-1 0 0 0 0,1 0 0 0 0,0 0 0 0 0,0 0 0 0 0,-1-1 0 0 0,2 2 0 0 0,0-1-150 0 0,0 0-1 0 0,1 0 1 0 0,-1 0-1 0 0,0 0 1 0 0,1-1-1 0 0,-1 1 1 0 0,1-1-1 0 0,-1 0 1 0 0,1 0-1 0 0,0 0 1 0 0,0 0-1 0 0,-1 0 1 0 0,1 0-1 0 0,0-1 1 0 0,0 1-1 0 0,0-1 1 0 0,0 0-1 0 0,0 0 1 0 0,1 0 150 0 0,5-1-960 0 0,-1 0 0 0 0,1 0 1 0 0,-1-1-1 0 0,1 0 0 0 0,-1 0 1 0 0,0-1-1 0 0,6-2 960 0 0,15-9-1983 0 0</inkml:trace>
  <inkml:trace contextRef="#ctx0" brushRef="#br0" timeOffset="276.923">1650 86 1192 0 0,'-66'76'15092'0'0,"-47"39"-15092"0"0,-37 42 3592 0 0,123-125-3449 0 0,-27 30 214 0 0,-28 45-357 0 0,69-88 10 0 0,0 1 0 0 0,2 1 0 0 0,0 0 1 0 0,1 0-1 0 0,1 1 0 0 0,1 0 0 0 0,-4 23-10 0 0,10-38-42 0 0,1 0-1 0 0,1 0 0 0 0,-1 0 1 0 0,1 0-1 0 0,0 0 1 0 0,1 0-1 0 0,0 0 0 0 0,0 0 1 0 0,0 0-1 0 0,1 0 1 0 0,0 0-1 0 0,2 3 43 0 0,-3-8-185 0 0,0 1-1 0 0,0 0 1 0 0,1-1 0 0 0,-1 1 0 0 0,1-1-1 0 0,0 0 1 0 0,0 0 0 0 0,0 0-1 0 0,0 1 1 0 0,0-2 0 0 0,0 1 0 0 0,1 0-1 0 0,-1 0 1 0 0,1-1 185 0 0,-1 0-390 0 0,1 0 0 0 0,-1 0 0 0 0,1 0 0 0 0,0 0 0 0 0,0 0 0 0 0,-1-1 0 0 0,1 0 0 0 0,0 1 0 0 0,0-1 0 0 0,0 0 0 0 0,-1 0 0 0 0,1-1 0 0 0,0 1 0 0 0,0 0 0 0 0,-1-1 0 0 0,3 0 390 0 0,7-4-1181 0 0,1 0 1 0 0,-1-1-1 0 0,-1 0 0 0 0,1-1 0 0 0,-1 0 0 0 0,0 0 0 0 0,-1-2 0 0 0,7-5 1181 0 0,28-24-1651 0 0</inkml:trace>
  <inkml:trace contextRef="#ctx0" brushRef="#br0" timeOffset="526.718">2034 1 2592 0 0,'-21'30'3587'0'0,"-1"0"-1"0"0,-2-1 0 0 0,-1-1 0 0 0,-4 2-3586 0 0,-36 41 2563 0 0,-238 310 328 0 0,277-342-2811 0 0,1 2 1 0 0,2 0-1 0 0,1 2 0 0 0,3 0 0 0 0,2 1 0 0 0,1 1 0 0 0,-6 36-80 0 0,-10 22-1138 0 0,22-77-1304 0 0,-2 0-1 0 0,-11 18 2443 0 0,14-28-1277 0 0,0-2 0 0 0,-1 1 0 0 0,-1-1 0 0 0,0-1-1 0 0,-1 0 1 0 0,0 0 0 0 0,-1-1 0 0 0,-1-1 0 0 0,0 0-1 0 0,0-1 1 0 0,-3 1 1277 0 0,-33 13-2304 0 0</inkml:trace>
  <inkml:trace contextRef="#ctx0" brushRef="#br0" timeOffset="712.162">72 1661 420 0 0,'-2'2'1166'0'0,"-12"13"1943"0"0,14-15-2814 0 0,0 1-1 0 0,-1-1 1 0 0,1 1 0 0 0,0-1-1 0 0,-1 0 1 0 0,1 1 0 0 0,0-1-1 0 0,-1 0 1 0 0,1 1 0 0 0,-1-1-1 0 0,1 0 1 0 0,-1 0 0 0 0,1 0-1 0 0,0 1 1 0 0,-1-1 0 0 0,1 0-1 0 0,-1 0 1 0 0,1 0 0 0 0,-1 0-1 0 0,1 0 1 0 0,-1 0 0 0 0,1 0-1 0 0,-1 0 1 0 0,1 0 0 0 0,-1 0 0 0 0,1 0-1 0 0,-1 0 1 0 0,1 0 0 0 0,-1 0-295 0 0,1 0 173 0 0,0-1 0 0 0,0 1 0 0 0,0 0 0 0 0,-1 0 0 0 0,1-1 0 0 0,0 1 0 0 0,0 0 0 0 0,0 0 0 0 0,0-1 0 0 0,0 1 0 0 0,0 0 0 0 0,0-1 0 0 0,0 1 0 0 0,0 0 1 0 0,0 0-1 0 0,0-1 0 0 0,0 1 0 0 0,0 0 0 0 0,1 0 0 0 0,-1-1 0 0 0,0 1 0 0 0,0 0 0 0 0,0 0 0 0 0,0-1 0 0 0,0 1 0 0 0,0 0 0 0 0,1 0 0 0 0,-1-1 0 0 0,0 1 0 0 0,0 0 1 0 0,0 0-1 0 0,1 0 0 0 0,-1 0 0 0 0,0-1 0 0 0,0 1-173 0 0,14-10 2423 0 0,16-4-1111 0 0,155-53-623 0 0,4 9-1 0 0,50-5-688 0 0,-13 13-1017 0 0,1 10 1 0 0,51 4 1016 0 0,-31 16-5097 0 0,1 9-5024 0 0,-166 9 6844 0 0,-4 0 635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22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695 24 292 0 0,'-11'-4'1055'0'0,"-1"0"0"0"0,1 0 0 0 0,-1 1 0 0 0,0 0 1 0 0,0 1-1 0 0,0 0 0 0 0,0 1 0 0 0,-6 1-1055 0 0,-1 0 832 0 0,0 1 0 0 0,1 1 0 0 0,-1 1 1 0 0,1 1-1 0 0,-4 2-832 0 0,-30 10 1887 0 0,1 4 0 0 0,0 1 1 0 0,-14 11-1888 0 0,55-27 466 0 0,-38 18 974 0 0,-27 20-1440 0 0,60-33 130 0 0,0 0 0 0 0,1 0 0 0 0,1 1 0 0 0,0 1 0 0 0,0 1 1 0 0,-9 12-131 0 0,21-24 2 0 0,0-1 1 0 0,0 1 0 0 0,0 0 0 0 0,1 0 0 0 0,-1 0-1 0 0,0 0 1 0 0,1 1 0 0 0,-1-1 0 0 0,0 0 0 0 0,1 0-1 0 0,-1 0 1 0 0,1 0 0 0 0,0 1 0 0 0,-1-1 0 0 0,1 0-1 0 0,0 0 1 0 0,0 1 0 0 0,0-1 0 0 0,0 0 0 0 0,0 1-1 0 0,0-1 1 0 0,0 0 0 0 0,0 0 0 0 0,1 1 0 0 0,-1-1-1 0 0,0 0 1 0 0,1 0 0 0 0,-1 0 0 0 0,1 1 0 0 0,-1-1-1 0 0,1 0 1 0 0,0 0 0 0 0,-1 0 0 0 0,1 0 0 0 0,0 0 0 0 0,0 0-1 0 0,0 0 1 0 0,0 0 0 0 0,0 0 0 0 0,0-1 0 0 0,0 1-1 0 0,0 0 1 0 0,0-1 0 0 0,0 1 0 0 0,0 0 0 0 0,0-1-1 0 0,1 1 1 0 0,-1-1 0 0 0,0 0 0 0 0,1 1-3 0 0,7 2 5 0 0,1 0 0 0 0,0-1 0 0 0,-1 0 0 0 0,1 0 1 0 0,10-1-6 0 0,148 2-35 0 0,-87-4-69 0 0,42 7 104 0 0,-98-3-22 0 0,0 0-1 0 0,0 2 1 0 0,-1 1 0 0 0,0 1-1 0 0,0 1 1 0 0,22 10 22 0 0,-42-16-3 0 0,0 0 0 0 0,0 0 0 0 0,0 0 0 0 0,-1 1 1 0 0,1-1-1 0 0,-1 1 0 0 0,1 0 0 0 0,-1 0 0 0 0,0 0 0 0 0,0 0 0 0 0,-1 1 0 0 0,1-1 1 0 0,-1 1-1 0 0,1 0 0 0 0,-1-1 0 0 0,1 4 3 0 0,-2-4-1 0 0,0 0 0 0 0,-1 1 0 0 0,1-1 0 0 0,-1 0 0 0 0,0 1 0 0 0,0-1 0 0 0,0 0 0 0 0,0 0 0 0 0,0 1 0 0 0,-1-1 0 0 0,1 0 0 0 0,-1 1 0 0 0,0-1 0 0 0,0 0 0 0 0,0 0 0 0 0,0 0 0 0 0,-1 0 0 0 0,1 0 0 0 0,-1 0 1 0 0,0 0-1 0 0,0-1 0 0 0,0 1 1 0 0,-8 10 1 0 0,-1-1 0 0 0,-1 0-1 0 0,0-1 1 0 0,0 0 0 0 0,-1-1 0 0 0,-1 0 0 0 0,0-1 0 0 0,0-1 0 0 0,-2 1-1 0 0,-37 17 9 0 0,-46 16-9 0 0,99-42 0 0 0,-58 22-51 0 0,-43 10 51 0 0,78-26-32 0 0,1-1 1 0 0,-1-1 0 0 0,0-1 0 0 0,-1-1-1 0 0,1-1 1 0 0,-3-1 31 0 0,22 0-169 0 0,-1 0 0 0 0,1-1 0 0 0,-1 0-1 0 0,1 1 1 0 0,0-2 0 0 0,0 1 0 0 0,-1 0-1 0 0,1-1 1 0 0,0 0 0 0 0,0 0 0 0 0,0 0-1 0 0,0 0 1 0 0,1-1 0 0 0,-1 0 0 0 0,-2-2 169 0 0,4 3-284 0 0,1 0 1 0 0,-1 0-1 0 0,1 0 1 0 0,0 0 0 0 0,0 0-1 0 0,0 0 1 0 0,0 0-1 0 0,0 0 1 0 0,0-1 0 0 0,1 1-1 0 0,-1 0 1 0 0,1-1-1 0 0,-1 1 1 0 0,1 0 0 0 0,0-1-1 0 0,0 1 1 0 0,0-1 0 0 0,0 1-1 0 0,1 0 1 0 0,-1-1-1 0 0,0 1 1 0 0,1 0 0 0 0,0 0-1 0 0,0-1 1 0 0,-1 1-1 0 0,1 0 1 0 0,0 0 0 0 0,1 0-1 0 0,-1 0 1 0 0,0-1 283 0 0,7-9-1544 0 0,1 0 1 0 0,0 0-1 0 0,0 1 0 0 0,7-6 1544 0 0,22-21-2368 0 0</inkml:trace>
  <inkml:trace contextRef="#ctx0" brushRef="#br0" timeOffset="264.296">1016 163 1092 0 0,'-21'30'3075'0'0,"-2"0"1"0"0,-1-1-1 0 0,-1-2 0 0 0,-5 3-3075 0 0,6-6 1230 0 0,1 0 0 0 0,1 1 0 0 0,1 2 0 0 0,1 0-1 0 0,-2 7-1229 0 0,21-32 75 0 0,0 0 0 0 0,0-1 0 0 0,0 2 0 0 0,0-1 0 0 0,1 0-1 0 0,-1 0 1 0 0,0 0 0 0 0,1 0 0 0 0,0 0 0 0 0,-1 1-1 0 0,1 0-74 0 0,0-3 25 0 0,0 1-1 0 0,0 0 0 0 0,0-1 0 0 0,1 1 1 0 0,-1 0-1 0 0,0 0 0 0 0,0-1 0 0 0,1 1 1 0 0,-1 0-1 0 0,0-1 0 0 0,1 1 0 0 0,-1 0 1 0 0,0-1-1 0 0,1 1 0 0 0,-1-1 0 0 0,1 1 1 0 0,-1 0-1 0 0,1-1 0 0 0,-1 1 0 0 0,1-1 1 0 0,0 0-1 0 0,0 1-24 0 0,2 0 32 0 0,0 0 1 0 0,0 0-1 0 0,0 0 0 0 0,1 0 1 0 0,-1-1-1 0 0,0 0 1 0 0,0 1-1 0 0,1-1 0 0 0,-1 0 1 0 0,1-1-1 0 0,-1 1 1 0 0,0 0-1 0 0,2-1-32 0 0,50-11-35 0 0,0-3-1 0 0,-1-1 1 0 0,-1-3 0 0 0,17-11 35 0 0,-64 28-26 0 0,48-21-1700 0 0,-1-3-1 0 0,8-7 1727 0 0,-21 10-3113 0 0,-1-3 0 0 0,-2-1 0 0 0,0-2-1 0 0,-2-1 1 0 0,1-4 3113 0 0,-8 5-1758 0 0</inkml:trace>
  <inkml:trace contextRef="#ctx0" brushRef="#br0" timeOffset="764.288">1892 289 1332 0 0,'-1'5'882'0'0,"0"0"0"0"0,0 1 0 0 0,-1-1 1 0 0,0 0-1 0 0,0 0 0 0 0,0 0 0 0 0,-1 0 0 0 0,0 0 0 0 0,0-1 0 0 0,0 1 0 0 0,0-1 0 0 0,-1 1 1 0 0,0-1-883 0 0,-10 13 1725 0 0,33-37-1067 0 0,0 1 0 0 0,1 1 0 0 0,1 1 0 0 0,14-9-658 0 0,-12 9 105 0 0,8-7-106 0 0,14-11-37 0 0,46-27 38 0 0,-77 54-3 0 0,0 0 1 0 0,0 1-1 0 0,0 1 0 0 0,1 0 0 0 0,0 1 0 0 0,0 0 0 0 0,1 2 0 0 0,0 0 1 0 0,3 0 2 0 0,-17 2 0 0 0,1 1 1 0 0,0-1-1 0 0,-1 1 1 0 0,1 0-1 0 0,-1 0 1 0 0,1 0 0 0 0,0 1-1 0 0,-1-1 1 0 0,1 1-1 0 0,-1-1 1 0 0,1 1-1 0 0,-1 0 1 0 0,1 0-1 0 0,-1 0 1 0 0,1 0 0 0 0,-1 0-1 0 0,0 0 1 0 0,0 1-1 0 0,1-1 1 0 0,-1 1-1 0 0,0 0 1 0 0,0 0 0 0 0,-1-1-1 0 0,1 1 1 0 0,1 2-1 0 0,-2-1 2 0 0,0 0 0 0 0,0 0 1 0 0,0 0-1 0 0,0 0 0 0 0,-1 1 1 0 0,0-1-1 0 0,1 0 0 0 0,-1 0 1 0 0,0 0-1 0 0,-1 0 0 0 0,1 1 1 0 0,0-1-1 0 0,-1 0 0 0 0,0 0 1 0 0,0 0-1 0 0,0 0 1 0 0,0 0-1 0 0,0 0 0 0 0,0-1 1 0 0,-1 1-1 0 0,-1 2-2 0 0,-19 33 602 0 0,-3 0 0 0 0,-1-2 0 0 0,-1-1 0 0 0,-2-1 0 0 0,-2-1-602 0 0,64-63 548 0 0,1 2 0 0 0,34-22-548 0 0,98-60-196 0 0,-145 96 178 0 0,1 0 1 0 0,0 2 0 0 0,1 1-1 0 0,0 0 1 0 0,1 2 0 0 0,14-4 17 0 0,-36 13-1 0 0,0-1 0 0 0,-1 1 0 0 0,1-1 1 0 0,0 1-1 0 0,0 0 0 0 0,-1-1 1 0 0,1 1-1 0 0,0 0 0 0 0,0 0 1 0 0,-1 1-1 0 0,1-1 0 0 0,0 0 0 0 0,-1 0 1 0 0,1 1-1 0 0,0-1 0 0 0,-1 1 1 0 0,1 0-1 0 0,0-1 0 0 0,-1 1 1 0 0,1 0-1 0 0,-1 0 0 0 0,1 0 0 0 0,-1 0 1 0 0,0 0-1 0 0,1 0 0 0 0,-1 1 1 0 0,0-1 0 0 0,0 1 0 0 0,-1 0 0 0 0,1 0 0 0 0,-1 0 1 0 0,0-1-1 0 0,1 1 0 0 0,-1 0 0 0 0,0 0 0 0 0,0 0 0 0 0,0 0 0 0 0,0 0 0 0 0,-1-1 0 0 0,1 1 0 0 0,0 0 0 0 0,-1 0 0 0 0,1 0 0 0 0,-1-1 0 0 0,0 1 0 0 0,0 0 0 0 0,1-1 0 0 0,-1 1 0 0 0,0 0 0 0 0,0-1 0 0 0,-1 1 0 0 0,-13 21 8 0 0,-1-2 0 0 0,-15 16-8 0 0,15-20 8 0 0,2 0-1 0 0,0 2 1 0 0,1 0 0 0 0,-1 4-8 0 0,12-21-25 0 0,0 1 1 0 0,1 0-1 0 0,-1 0 0 0 0,1 0 1 0 0,0 0-1 0 0,0 0 0 0 0,0 1 1 0 0,0-1-1 0 0,0 0 1 0 0,1 1-1 0 0,0-1 0 0 0,-1 0 1 0 0,1 1-1 0 0,0-1 0 0 0,1 0 1 0 0,-1 1-1 0 0,1-1 1 0 0,-1 0-1 0 0,1 0 0 0 0,0 1 1 0 0,0-1-1 0 0,0 0 0 0 0,1 0 1 0 0,0 1 24 0 0,1 0-236 0 0,1 0-1 0 0,0 0 1 0 0,0 0 0 0 0,0 0 0 0 0,0-1 0 0 0,1 1 0 0 0,-1-1 0 0 0,1 0 0 0 0,0-1-1 0 0,0 1 1 0 0,0-1 0 0 0,0 0 0 0 0,0 0 0 0 0,2 0 236 0 0,19 6-1608 0 0,0-2-1 0 0,0 0 1 0 0,0-2 0 0 0,1-1-1 0 0,2-1 1609 0 0,37 0-6533 0 0,32-4 6533 0 0,-27-2-1868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18.6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145 778 1752 0 0,'-69'-29'7456'0'0,"3"-4"-4688"0"0,66 33-2763 0 0,-1-1 0 0 0,0 1 0 0 0,1 0 0 0 0,-1-1 0 0 0,1 1 0 0 0,-1-1 0 0 0,1 1 0 0 0,-1-1 0 0 0,1 1 0 0 0,-1-1 0 0 0,1 1 0 0 0,-1-1 0 0 0,1 1 1 0 0,0-1-1 0 0,-1 0 0 0 0,1 1 0 0 0,0-1 0 0 0,-1 0 0 0 0,1 1 0 0 0,0-1 0 0 0,0 0 0 0 0,0 1 0 0 0,-1-1 0 0 0,1 0 0 0 0,0 0 0 0 0,0 1 0 0 0,0-1 0 0 0,0 0-5 0 0,1-1 5 0 0,-1 0 0 0 0,1 1 0 0 0,0-1-1 0 0,-1 0 1 0 0,1 0 0 0 0,0 1 0 0 0,0-1-1 0 0,0 1 1 0 0,0-1 0 0 0,0 1 0 0 0,2-2-5 0 0,38-32 41 0 0,-36 31-19 0 0,42-31 176 0 0,1 3 0 0 0,2 1 0 0 0,1 3 0 0 0,2 1-198 0 0,-28 16 18 0 0,-1 1 0 0 0,1 1 0 0 0,1 1 0 0 0,0 1 0 0 0,0 1 1 0 0,0 2-1 0 0,0 1 0 0 0,1 1 0 0 0,-1 1 0 0 0,1 1-18 0 0,-22 0 1 0 0,0 0 1 0 0,0 1-1 0 0,0-1 0 0 0,0 1 1 0 0,0 0-1 0 0,0 1 0 0 0,0-1 1 0 0,0 1-1 0 0,-1 0 0 0 0,1 0 1 0 0,-1 1-1 0 0,1-1 0 0 0,-1 1 1 0 0,0 0-1 0 0,0 0 0 0 0,1 1-1 0 0,-3-1 1 0 0,0 0 0 0 0,0 0-1 0 0,0 0 1 0 0,0 0 0 0 0,0 0-1 0 0,-1 1 1 0 0,0-1 0 0 0,1 1-1 0 0,-1-1 1 0 0,0 1 0 0 0,-1 0-1 0 0,1-1 1 0 0,-1 1 0 0 0,1 0-1 0 0,-1-1 1 0 0,0 1 0 0 0,-1 0-1 0 0,1-1 1 0 0,0 1 0 0 0,-1 0-1 0 0,0-1 1 0 0,-1 3-1 0 0,-4 17 0 0 0,-2 1 1 0 0,-1-1-1 0 0,-1-1 0 0 0,0 1 1 0 0,-2-2-1 0 0,-1 1 1 0 0,-9 11-1 0 0,-30 36-10 0 0,-33 32 10 0 0,59-71 4 0 0,23-26-8 0 0,-62 69 681 0 0,4 3 1 0 0,3 2-1 0 0,-28 54-677 0 0,80-121 116 0 0,0 1 0 0 0,1-1-1 0 0,0 1 1 0 0,1-1-1 0 0,0 1 1 0 0,1 1-1 0 0,-1 6-115 0 0,4-15 5 0 0,-1-1-1 0 0,1 0 0 0 0,0 1 0 0 0,0-1 0 0 0,0 1 1 0 0,0-1-1 0 0,1 0 0 0 0,-1 1 0 0 0,1-1 0 0 0,0 0 1 0 0,0 1-1 0 0,0-1 0 0 0,0 0 0 0 0,1 0 0 0 0,-1 0 1 0 0,1 0-1 0 0,0 0 0 0 0,0 0 0 0 0,0 0 0 0 0,0-1 1 0 0,0 1-1 0 0,1-1 0 0 0,-1 0 0 0 0,1 1 0 0 0,0-1 1 0 0,-1 0-1 0 0,1-1 0 0 0,0 1 0 0 0,2 1-4 0 0,6 1 2 0 0,-1 0-1 0 0,1-1 1 0 0,-1 0 0 0 0,1-1-1 0 0,0 0 1 0 0,0-1 0 0 0,0 0 0 0 0,0 0-1 0 0,0-2 1 0 0,9 0-2 0 0,24-4-1 0 0,0-1 1 0 0,5-4 0 0 0,4 0-10 0 0,8-1-903 0 0,-1-3 0 0 0,35-13 913 0 0,-71 19-1559 0 0,1-2 0 0 0,-1-1-1 0 0,-1 0 1 0 0,0-2-1 0 0,-1 0 1 0 0,0-2-1 0 0,9-8 1560 0 0,2-6-2218 0 0</inkml:trace>
  <inkml:trace contextRef="#ctx0" brushRef="#br0" timeOffset="247.012">1025 942 524 0 0,'0'1'481'0'0,"-1"1"0"0"0,1-1-1 0 0,-1 1 1 0 0,0-1 0 0 0,0 1 0 0 0,0-1-1 0 0,0 0 1 0 0,0 0 0 0 0,0 1 0 0 0,0-1-1 0 0,0 0 1 0 0,-1 0 0 0 0,1 0 0 0 0,0 0-1 0 0,0 0 1 0 0,-1-1 0 0 0,1 1 0 0 0,-1 0 0 0 0,1-1-1 0 0,-1 1 1 0 0,0 0-481 0 0,-1-1 996 0 0,0 0 0 0 0,0 0 0 0 0,0 0 1 0 0,0 0-1 0 0,0-1 0 0 0,-1 1 0 0 0,1-1 0 0 0,0 0 0 0 0,0 0 0 0 0,0 0-996 0 0,7 1 121 0 0,0 0-1 0 0,0-1 0 0 0,0 1 0 0 0,0-1 1 0 0,0 0-1 0 0,0 0 0 0 0,0-1 1 0 0,2 0-121 0 0,2-1 70 0 0,57-19-286 0 0,0-3 1 0 0,25-16 215 0 0,51-29-3679 0 0,-90 45-274 0 0,-2-4-1 0 0,0-1 1 0 0,-2-2-1 0 0,14-15 3954 0 0,-18 8-1662 0 0</inkml:trace>
  <inkml:trace contextRef="#ctx0" brushRef="#br0" timeOffset="414.561">2267 82 220 0 0,'0'8'808'0'0,"-1"0"0"0"0,0 0 0 0 0,0-1 0 0 0,0 1 0 0 0,-1 0 0 0 0,-1-1-1 0 0,1 1 1 0 0,-1-1 0 0 0,-1 0 0 0 0,1 0 0 0 0,-1 0 0 0 0,0 0-808 0 0,-11 14 2329 0 0,0-1 0 0 0,-2 0 0 0 0,-2 0-2329 0 0,-34 44 1875 0 0,-26 56-1326 0 0,6 2 0 0 0,-50 118-549 0 0,121-237-8 0 0,-26 57 103 0 0,-19 58-95 0 0,41-100-119 0 0,1 1 1 0 0,0-1 0 0 0,1 1 0 0 0,1 0 0 0 0,1 0 0 0 0,1 0 0 0 0,1 1-1 0 0,1 17 119 0 0,8-2-959 0 0,-8-31 447 0 0,1-1 0 0 0,-1 1 0 0 0,1-1 0 0 0,0 0 0 0 0,0 0 0 0 0,0 0 0 0 0,1 0 0 0 0,-1 0 0 0 0,1 0 0 0 0,-1-1 0 0 0,2 2 512 0 0,-2-3-375 0 0,1 1 0 0 0,-1-1 0 0 0,1 1 1 0 0,-1-1-1 0 0,1 0 0 0 0,0 0 1 0 0,0 0-1 0 0,-1-1 0 0 0,1 1 0 0 0,0-1 1 0 0,0 1-1 0 0,0-1 0 0 0,-1 0 0 0 0,1 0 1 0 0,0 0-1 0 0,0 0 0 0 0,0-1 0 0 0,-1 1 1 0 0,1-1-1 0 0,0 0 0 0 0,0 0 1 0 0,-1 0-1 0 0,1 0 0 0 0,0 0 0 0 0,-1 0 1 0 0,1-1-1 0 0,-1 0 375 0 0,27-17-1995 0 0</inkml:trace>
  <inkml:trace contextRef="#ctx0" brushRef="#br0" timeOffset="588.02">2316 990 2300 0 0,'7'11'6633'0'0,"-1"-4"3403"0"0,11-13-6969 0 0,-8 2-4630 0 0,7-4 1227 0 0,0 0 0 0 0,0-1-1 0 0,-1-1 1 0 0,0 0 0 0 0,-1-1-1 0 0,12-11 337 0 0,-14 10-1277 0 0,0 0-1 0 0,-1-1 1 0 0,-1 0-1 0 0,0-1 0 0 0,0 0 1 0 0,-1 0-1 0 0,2-8 1278 0 0,-1-11-3647 0 0,-9 32 3470 0 0,-1 0-1 0 0,0-1 0 0 0,0 1 1 0 0,0 0-1 0 0,0-1 1 0 0,0 1-1 0 0,0 0 1 0 0,0 0-1 0 0,-1-1 0 0 0,1 1 1 0 0,0 0-1 0 0,-1 0 1 0 0,1-1-1 0 0,-1 1 1 0 0,1 0-1 0 0,-1 0 0 0 0,0 0 1 0 0,1 0-1 0 0,-1 0 1 0 0,0 0-1 0 0,0 0 1 0 0,0 0-1 0 0,0 0 0 0 0,0 0 178 0 0,-10-4-1291 0 0</inkml:trace>
  <inkml:trace contextRef="#ctx0" brushRef="#br0" timeOffset="759.333">2461 736 980 0 0,'-9'0'803'0'0,"1"-1"0"0"0,-1 1 1 0 0,1 0-1 0 0,0 1 0 0 0,-1 0 0 0 0,1 0 0 0 0,-6 2-803 0 0,9-1 345 0 0,-1 0 0 0 0,1 1-1 0 0,0 0 1 0 0,0-1 0 0 0,0 2-1 0 0,0-1 1 0 0,0 1 0 0 0,1-1-1 0 0,0 1 1 0 0,0 1 0 0 0,-2 1-345 0 0,2-2 111 0 0,1 0 0 0 0,-1 0 0 0 0,1 1 0 0 0,1-1 0 0 0,-1 1 1 0 0,0 0-1 0 0,1 0 0 0 0,0-1 0 0 0,0 1 0 0 0,1 1 0 0 0,-1-1 0 0 0,1 0 1 0 0,0 0-1 0 0,1 0 0 0 0,-1 1 0 0 0,1-1-111 0 0,0-2 33 0 0,0 0-1 0 0,1 0 1 0 0,-1-1-1 0 0,1 1 1 0 0,0 0-1 0 0,-1-1 1 0 0,1 1-1 0 0,0-1 1 0 0,0 1-1 0 0,1-1 1 0 0,-1 0-1 0 0,1 1 1 0 0,-1-1-1 0 0,1 0 1 0 0,-1 0-1 0 0,1 0 1 0 0,0 0-1 0 0,0 0 1 0 0,0 0-1 0 0,0-1 1 0 0,1 1-1 0 0,-1-1 1 0 0,0 1-1 0 0,1-1 1 0 0,-1 0-1 0 0,1 0 1 0 0,-1 0-1 0 0,1 0 1 0 0,0 0-1 0 0,-1-1 1 0 0,3 1-33 0 0,14 2 15 0 0,0-1-1 0 0,1 0 1 0 0,0-1 0 0 0,-1-2 0 0 0,1 0 0 0 0,16-3-15 0 0,3-2-717 0 0,1-2 1 0 0,31-12 716 0 0,-58 17-1109 0 0,0-1 1 0 0,-1-1-1 0 0,1 0 0 0 0,-1-1 1 0 0,-1 0-1 0 0,1-1 0 0 0,-1 0 1 0 0,0-1-1 0 0,10-9 1109 0 0,-11 6-1402 0 0</inkml:trace>
  <inkml:trace contextRef="#ctx0" brushRef="#br0" timeOffset="1054.269">2810 768 1104 0 0,'0'-1'275'0'0,"-1"0"0"0"0,0-1 0 0 0,1 1 0 0 0,-1 0 0 0 0,0 0 0 0 0,0 0 0 0 0,0 0-1 0 0,0 0 1 0 0,0 0 0 0 0,0 1 0 0 0,0-1 0 0 0,0 0 0 0 0,0 0 0 0 0,0 1 0 0 0,0-1 0 0 0,0 0 0 0 0,-1 1 0 0 0,1-1 0 0 0,0 1 0 0 0,0 0-1 0 0,-1-1 1 0 0,1 1 0 0 0,0 0 0 0 0,-1 0 0 0 0,1 0 0 0 0,0 0 0 0 0,0 0 0 0 0,-1 0 0 0 0,1 0 0 0 0,0 0 0 0 0,-1 1 0 0 0,1-1-1 0 0,0 1 1 0 0,-1-1-275 0 0,0 1 43 0 0,1-1-1 0 0,0 1 1 0 0,-1 0-1 0 0,1-1 1 0 0,0 1-1 0 0,0 0 0 0 0,0 0 1 0 0,0 0-1 0 0,-1 0 1 0 0,1 0-1 0 0,1 0 1 0 0,-1 0-1 0 0,0 0 1 0 0,0 0-1 0 0,0 1 0 0 0,0-1 1 0 0,1 0-1 0 0,-1 0 1 0 0,1 1-1 0 0,-1-1 1 0 0,1 0-1 0 0,-1 1 1 0 0,1-1-1 0 0,0 1 0 0 0,0-1 1 0 0,0 0-1 0 0,0 1 1 0 0,0-1-1 0 0,0 1 1 0 0,0-1-1 0 0,0 1 0 0 0,0-1 1 0 0,1 0-1 0 0,-1 1 1 0 0,0-1-1 0 0,1 0 1 0 0,0 1-1 0 0,-1-1 1 0 0,1 0-1 0 0,0 1 0 0 0,-1-1 1 0 0,1 0-1 0 0,0 0 1 0 0,0 0-1 0 0,0 0 1 0 0,0 0-1 0 0,0 0 0 0 0,1 0-42 0 0,3 3 11 0 0,0 0-1 0 0,1-1 0 0 0,-1 0 0 0 0,1 0 0 0 0,0 0 0 0 0,4 1-10 0 0,5 2-36 0 0,-14-3-2085 0 0,-5-12-1418 0 0,-8-4-986 0 0,10 12 4180 0 0,-5-4-970 0 0</inkml:trace>
  <inkml:trace contextRef="#ctx0" brushRef="#br0" timeOffset="1885.91">2444 1103 420 0 0,'0'-10'2795'0'0,"3"-7"2070"0"0,-2 16-4763 0 0,0 0 0 0 0,1 0-1 0 0,0 0 1 0 0,-1 0 0 0 0,1 1 0 0 0,-1-1 0 0 0,1 0 0 0 0,0 1 0 0 0,-1-1 0 0 0,1 1 0 0 0,0 0 0 0 0,1-1-102 0 0,35-7 981 0 0,47-11-29 0 0,0-3-1 0 0,61-26-951 0 0,-101 31 16 0 0,-5 2-7 0 0,0-2 0 0 0,0-2-9 0 0,-30 13-1 0 0,0 0 0 0 0,0 0 0 0 0,0-1 0 0 0,-1 0 0 0 0,0 0 0 0 0,0-1 0 0 0,-1 0 0 0 0,0-1 0 0 0,5-7 1 0 0,-12 15-6 0 0,0-1 1 0 0,0 1-1 0 0,0-1 1 0 0,0 0-1 0 0,-1 0 1 0 0,1 0-1 0 0,0 1 0 0 0,-1-1 1 0 0,1 0-1 0 0,-1 0 1 0 0,0 0-1 0 0,0 0 1 0 0,0 0-1 0 0,0 0 1 0 0,0 0-1 0 0,0 0 1 0 0,0 0-1 0 0,0 0 1 0 0,-1 1-1 0 0,1-1 0 0 0,-1 0 1 0 0,1 0-1 0 0,-1 0 1 0 0,0 0-1 0 0,0 1 1 0 0,0-1-1 0 0,0 0 1 0 0,0 1-1 0 0,0-1 1 0 0,0 1-1 0 0,-1-1 1 0 0,1 1-1 0 0,0 0 0 0 0,-1-1 1 0 0,1 1-1 0 0,-1 0 1 0 0,0 0-1 0 0,1 0 1 0 0,-1 0-1 0 0,-1 0 6 0 0,-6-4-65 0 0,1 0-1 0 0,-1 1 1 0 0,-1 0-1 0 0,1 0 1 0 0,0 1-1 0 0,-1 1 1 0 0,-4-1 65 0 0,-4 0-22 0 0,1 2 1 0 0,0 1 0 0 0,-1 0 0 0 0,1 1 0 0 0,0 0-1 0 0,-1 2 1 0 0,1 0 0 0 0,0 1 0 0 0,1 1-1 0 0,-1 0 1 0 0,-7 4 21 0 0,-18 10 224 0 0,1 1-1 0 0,0 2 0 0 0,-26 20-223 0 0,26-15 815 0 0,2 2 0 0 0,1 1 0 0 0,-8 10-815 0 0,29-23 537 0 0,0 0-1 0 0,2 1 0 0 0,0 1 1 0 0,0 0-1 0 0,2 1 1 0 0,0 1-1 0 0,-4 12-536 0 0,15-29 80 0 0,0 0 1 0 0,0 1-1 0 0,0-1 0 0 0,1 1 0 0 0,-1 0 0 0 0,1 0 0 0 0,0-1 0 0 0,1 1 1 0 0,-1 0-1 0 0,1 0 0 0 0,0 0 0 0 0,0 0 0 0 0,1-1 0 0 0,-1 1 0 0 0,1 0 0 0 0,0 0 1 0 0,1-1-1 0 0,-1 1 0 0 0,1 0 0 0 0,0-1 0 0 0,1 2-80 0 0,0 0 48 0 0,2 0 0 0 0,-1-1 0 0 0,1 0 0 0 0,-1 0 0 0 0,1 0 0 0 0,1 0 0 0 0,-1-1 0 0 0,1 0 0 0 0,0 0 0 0 0,-1 0 0 0 0,2-1 0 0 0,-1 0 0 0 0,0 0 0 0 0,5 1-48 0 0,11 3 16 0 0,1 0 1 0 0,0-2 0 0 0,0 0 0 0 0,0-2 0 0 0,1 0 0 0 0,-1-2 0 0 0,1 0 0 0 0,11-3-17 0 0,7-1-635 0 0,0-2 0 0 0,0-2 0 0 0,-1-2 0 0 0,14-6 635 0 0,-32 9-1666 0 0,0-1 1 0 0,0-2-1 0 0,-1 0 0 0 0,0-1 0 0 0,0-1 0 0 0,-1-2 0 0 0,-1 0 0 0 0,0-1 1 0 0,10-9 1665 0 0,3-10-2266 0 0</inkml:trace>
  <inkml:trace contextRef="#ctx0" brushRef="#br0" timeOffset="2431.929">3376 678 1820 0 0,'-3'8'1470'0'0,"-2"-1"0"0"0,1 1 0 0 0,-1-1 0 0 0,0 0 0 0 0,-1 0 0 0 0,0-1 0 0 0,-4 4-1470 0 0,-18 23 2043 0 0,7-5-1178 0 0,1 2 0 0 0,2 0-1 0 0,-5 13-864 0 0,19-34 286 0 0,0-1-1 0 0,0 1 0 0 0,1 1 0 0 0,0-1 0 0 0,1 0 0 0 0,0 1 0 0 0,0-1 0 0 0,1 1 0 0 0,0 0 0 0 0,1-1 0 0 0,0 1 0 0 0,0 0 0 0 0,1-1 1 0 0,2 9-286 0 0,-2-14 31 0 0,0 1 0 0 0,1-1 0 0 0,0 1 0 0 0,0-1 0 0 0,0 0 1 0 0,0 0-1 0 0,1 0 0 0 0,-1 0 0 0 0,1 0 0 0 0,0 0 0 0 0,0-1 1 0 0,1 1-1 0 0,-1-1 0 0 0,1 0 0 0 0,-1 0 0 0 0,5 2-31 0 0,-2-1 12 0 0,0-1-1 0 0,1-1 1 0 0,-1 1-1 0 0,1-1 0 0 0,-1 0 1 0 0,1-1-1 0 0,0 1 1 0 0,-1-1-1 0 0,1-1 1 0 0,0 1-1 0 0,1-1-11 0 0,6 0-56 0 0,1-1 0 0 0,-1-1-1 0 0,1 0 1 0 0,-1-1 0 0 0,0-1 0 0 0,0 0-1 0 0,0-1 1 0 0,-1 0 0 0 0,1-1 0 0 0,10-7 56 0 0,9-9-514 0 0,0-2 0 0 0,-2-2 1 0 0,-1-1-1 0 0,-1-1 1 0 0,-1-1-1 0 0,-1-2 1 0 0,10-18 513 0 0,-33 45 26 0 0,0 1 0 0 0,0-1 1 0 0,0 0-1 0 0,0 1 1 0 0,1 0-1 0 0,-1 0 1 0 0,1 0-1 0 0,2-1-26 0 0,-3 2-2 0 0,0 0 0 0 0,0 0 0 0 0,0 0 0 0 0,0-1 0 0 0,0 0-1 0 0,-1 1 1 0 0,0-1 0 0 0,1-1 0 0 0,-1 1 0 0 0,0 0 0 0 0,-1-1 0 0 0,1 0 0 0 0,0-1 2 0 0,-2 4-2 0 0,-1 1 1 0 0,1-1-1 0 0,-1 0 1 0 0,0 0-1 0 0,0 1 1 0 0,1-1-1 0 0,-1 0 1 0 0,0 0-1 0 0,0 1 1 0 0,0-1 0 0 0,0 0-1 0 0,0 0 1 0 0,0 0-1 0 0,0 1 1 0 0,0-1-1 0 0,0 0 1 0 0,0 0-1 0 0,0 0 1 0 0,-1 1-1 0 0,1-1 1 0 0,0 0 0 0 0,0 0-1 0 0,-1 1 1 0 0,1-1-1 0 0,-1 0 1 0 0,1 1-1 0 0,0-1 1 0 0,-1 0 1 0 0,0 0-3 0 0,-1 0 0 0 0,1 0 1 0 0,-1 0-1 0 0,0 0 0 0 0,1 0 1 0 0,-1 0-1 0 0,0 0 0 0 0,1 1 1 0 0,-1-1-1 0 0,0 0 0 0 0,0 1 1 0 0,0-1 2 0 0,-5 0-5 0 0,0 0 1 0 0,-1 1-1 0 0,1-1 1 0 0,0 1 0 0 0,0 0-1 0 0,-2 1 5 0 0,-5 2 6 0 0,0 0 0 0 0,0 1 0 0 0,0 1 0 0 0,1 0 0 0 0,0 1-1 0 0,0 1 1 0 0,0 0 0 0 0,0 0 0 0 0,1 1 0 0 0,1 1 0 0 0,-1 0 0 0 0,0 2-6 0 0,4-4 10 0 0,-1 1 1 0 0,1 1-1 0 0,0-1 1 0 0,1 1 0 0 0,0 1-1 0 0,0-1 1 0 0,1 1-1 0 0,0 1 1 0 0,1-1 0 0 0,0 1-1 0 0,1 0 1 0 0,0 0-1 0 0,0 0 1 0 0,2 0 0 0 0,-1 3-11 0 0,2-11 8 0 0,1 0 1 0 0,0 0 0 0 0,-1 0 0 0 0,1 1-1 0 0,1-1 1 0 0,-1 0 0 0 0,0 0 0 0 0,1 0 0 0 0,-1 0-1 0 0,1 0 1 0 0,0 0 0 0 0,0 0 0 0 0,0 0-1 0 0,1 0 1 0 0,-1-1 0 0 0,1 1 0 0 0,-1 0-1 0 0,1-1 1 0 0,0 1 0 0 0,0-1 0 0 0,1 1-9 0 0,0 0 5 0 0,1-1 0 0 0,0 1 0 0 0,0-1-1 0 0,0 1 1 0 0,0-1 0 0 0,0 0 0 0 0,1-1 0 0 0,-1 1 0 0 0,0-1 0 0 0,1 0 0 0 0,0 0 0 0 0,-1 0 0 0 0,1 0-5 0 0,14 0-7 0 0,-1-1-1 0 0,0 0 1 0 0,0-1 0 0 0,1-1 0 0 0,-1-1-1 0 0,12-3 8 0 0,3-2-706 0 0,-1-1 0 0 0,0-2-1 0 0,21-10 707 0 0,-39 15-1317 0 0,-1-2 0 0 0,0 1 0 0 0,0-2 0 0 0,2-2 1317 0 0,-7 5-1243 0 0,-1 0 0 0 0,0-1 0 0 0,-1 0-1 0 0,0 0 1 0 0,0 0 0 0 0,0-1 0 0 0,0-1 1243 0 0,6-12-1607 0 0</inkml:trace>
  <inkml:trace contextRef="#ctx0" brushRef="#br0" timeOffset="2725.024">4700 0 308 0 0,'-17'31'6749'0'0,"-2"-1"0"0"0,-13 17-6749 0 0,-15 21 2189 0 0,1 9-820 0 0,3 2 0 0 0,4 2 1 0 0,3 2-1 0 0,-4 23-1369 0 0,31-78 159 0 0,2 0 1 0 0,1 1-1 0 0,1 0 0 0 0,1 0 1 0 0,2 0-1 0 0,1 0 0 0 0,1 10-159 0 0,2-18-205 0 0,0 0-1 0 0,1 0 0 0 0,2 0 1 0 0,4 13 205 0 0,-4-17-888 0 0,1-1 0 0 0,1 0 0 0 0,1 0 0 0 0,0-1 0 0 0,10 14 888 0 0,8 0-6402 0 0,-25-28 6094 0 0,0 0 1 0 0,0 0-1 0 0,0 0 0 0 0,0-1 1 0 0,1 1-1 0 0,-1-1 0 0 0,0 1 0 0 0,0-1 1 0 0,1 1-1 0 0,-1-1 0 0 0,0 0 1 0 0,1 1-1 0 0,-1-1 0 0 0,0 0 1 0 0,1 0-1 0 0,-1 0 0 0 0,0 0 1 0 0,1 0-1 0 0,-1-1 0 0 0,1 1 0 0 0,-1 0 1 0 0,0-1-1 0 0,0 1 0 0 0,1 0 1 0 0,-1-1-1 0 0,1 0 308 0 0,14-10-2339 0 0</inkml:trace>
  <inkml:trace contextRef="#ctx0" brushRef="#br0" timeOffset="2986.673">4856 722 668 0 0,'10'23'12465'0'0,"-8"2"-6025"0"0,-8 29-3842 0 0,0-12-3384 0 0,6 16-4550 0 0,2-42 1031 0 0,-2 1 0 0 0,-1 0 0 0 0,0 4 4305 0 0,-1-3-2326 0 0</inkml:trace>
  <inkml:trace contextRef="#ctx0" brushRef="#br0" timeOffset="3144.42">4903 1137 1112 0 0,'6'15'2066'0'0,"-6"-13"-1250"0"0,0-1 0 0 0,0 0-1 0 0,0 0 1 0 0,0 1 0 0 0,0-1 0 0 0,0 0 0 0 0,0 0-1 0 0,0 1 1 0 0,0-1 0 0 0,-1 0 0 0 0,1 0-1 0 0,0 1 1 0 0,-1-1 0 0 0,1 0 0 0 0,-1 0 0 0 0,0 0-1 0 0,1 0 1 0 0,-1 0 0 0 0,0 0 0 0 0,0 1-816 0 0,-3 5 237 0 0,-4 22-3906 0 0,8-28 3139 0 0,0 0-1 0 0,0 0 1 0 0,0 0 0 0 0,-1 0-1 0 0,1 0 1 0 0,0 0 0 0 0,0 0-1 0 0,1 0 1 0 0,-1 0 0 0 0,0 0-1 0 0,0 0 1 0 0,0 0 0 0 0,1 0-1 0 0,-1 0 1 0 0,1 0 0 0 0,-1 0-1 0 0,1 0 1 0 0,-1 0 0 0 0,1 0-1 0 0,-1 0 1 0 0,1 0 0 0 0,0-1-1 0 0,-1 1 1 0 0,1 0 0 0 0,1 0 530 0 0,6 2-2256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31.4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49 390 232 0 0,'-1'10'14443'0'0,"-12"9"-9563"0"0,1-4-3908 0 0,6 3-866 0 0,2 0 1 0 0,0 1-1 0 0,0-1 1 0 0,2 1 0 0 0,0-1-1 0 0,1 1 1 0 0,1 0-1 0 0,1-1 1 0 0,1 1 0 0 0,1 6-107 0 0,0-10-105 0 0,0-1-1 0 0,0 1 1 0 0,1-1 0 0 0,1 1 0 0 0,1-1 0 0 0,0-1 0 0 0,0 1 105 0 0,-2-7-1661 0 0,1 0-1 0 0,-1 0 1 0 0,2 0-1 0 0,4 6 1662 0 0,-10-13-210 0 0,1 0-1 0 0,-1 1 0 0 0,0-1 0 0 0,1 0 0 0 0,-1 1 1 0 0,0-1-1 0 0,1 0 0 0 0,-1 1 0 0 0,1-1 1 0 0,-1 0-1 0 0,1 0 0 0 0,-1 1 0 0 0,0-1 0 0 0,1 0 1 0 0,-1 0-1 0 0,1 0 0 0 0,-1 0 0 0 0,1 0 0 0 0,-1 0 1 0 0,1 0-1 0 0,-1 0 0 0 0,1 0 0 0 0,-1 0 1 0 0,1 0-1 0 0,-1 0 0 0 0,1 0 0 0 0,-1 0 0 0 0,1 0 1 0 0,-1 0-1 0 0,1 0 0 0 0,-1-1 0 0 0,0 1 1 0 0,1 0-1 0 0,-1 0 0 0 0,1 0 0 0 0,-1-1 0 0 0,0 1 1 0 0,1 0-1 0 0,-1-1 0 0 0,0 1 0 0 0,1 0 1 0 0,-1-1-1 0 0,0 1 0 0 0,1-1 0 0 0,-1 1 0 0 0,0 0 1 0 0,0-1-1 0 0,1 1 0 0 0,-1-1 0 0 0,0 1 211 0 0,9-12-2556 0 0</inkml:trace>
  <inkml:trace contextRef="#ctx0" brushRef="#br0" timeOffset="200.987">375 384 192 0 0,'2'-32'10284'0'0,"0"2"-2889"0"0,-1 28-7271 0 0,-1 0 0 0 0,1 0 1 0 0,0 1-1 0 0,0-1 0 0 0,0 0 1 0 0,0 1-1 0 0,0-1 0 0 0,0 1 1 0 0,0-1-1 0 0,1 1 0 0 0,-1-1 1 0 0,0 1-1 0 0,1 0 0 0 0,-1 0 0 0 0,1 0 1 0 0,1-1-125 0 0,10-5 108 0 0,1 0 1 0 0,0 2-1 0 0,0-1 1 0 0,1 2 0 0 0,-1 0-1 0 0,1 0 1 0 0,0 2-1 0 0,0 0 1 0 0,9 0-109 0 0,10 0-21 0 0,1 2-1 0 0,-1 1 1 0 0,25 5 21 0 0,-29-2-317 0 0,61 10-2269 0 0,-82-11 945 0 0,0-1 0 0 0,0 2 1 0 0,0-1-1 0 0,0 1 0 0 0,1 1 1641 0 0,-9-4-255 0 0,-1-1 7 0 0,1 0 0 0 0,0 0 0 0 0,-1 1-1 0 0,1-1 1 0 0,-1 0 0 0 0,1 1 0 0 0,-1-1 0 0 0,1 0 0 0 0,-1 1 0 0 0,1-1 0 0 0,-1 1 0 0 0,1-1 0 0 0,-1 1 0 0 0,1-1 0 0 0,-1 1 0 0 0,0-1 0 0 0,1 1 0 0 0,-1-1 0 0 0,0 1 0 0 0,1 0 0 0 0,-1-1 0 0 0,0 1 0 0 0,0-1 0 0 0,0 1 0 0 0,1 0 248 0 0,-5 6-2342 0 0</inkml:trace>
  <inkml:trace contextRef="#ctx0" brushRef="#br0" timeOffset="450.32">398 505 1216 0 0,'-5'6'-245'0'0,"-6"8"10207"0"0,15-9-3735 0 0,5-2-5385 0 0,310 23-318 0 0,-234-22-1932 0 0,-68-3-495 0 0,1-1 1 0 0,-1 0-1 0 0,1-2 1 0 0,-1 0-1 0 0,0-1 1 0 0,1 0-1 0 0,14-6 1903 0 0,-4-1-2400 0 0</inkml:trace>
  <inkml:trace contextRef="#ctx0" brushRef="#br0" timeOffset="700.81">1330 226 2100 0 0,'33'-2'10151'0'0,"0"-5"-4886"0"0,16-1-2809 0 0,29 6-2062 0 0,0 2-1 0 0,-1 4 1 0 0,1 4-1 0 0,0 3-393 0 0,95 8-1408 0 0,-167-19 1482 0 0,37 1-5200 0 0,-43-1 4880 0 0,1 0 0 0 0,0 0 0 0 0,-1 0 0 0 0,1 0 0 0 0,0 0-1 0 0,-1 0 1 0 0,1 0 0 0 0,0 0 0 0 0,-1 0 0 0 0,1-1 0 0 0,-1 1-1 0 0,1 0 1 0 0,0 0 0 0 0,-1-1 0 0 0,1 1 0 0 0,-1 0 0 0 0,1-1 0 0 0,-1 1-1 0 0,1-1 1 0 0,-1 1 0 0 0,1-1 0 0 0,-1 1 0 0 0,1-1 0 0 0,-1 1-1 0 0,1-1 1 0 0,-1 1 0 0 0,0-1 0 0 0,1 1 0 0 0,-1-1 0 0 0,0 0-1 0 0,0 1 1 0 0,1-1 0 0 0,-1 0 0 0 0,0 1 0 0 0,0-1 0 0 0,0 0 0 0 0,0 1-1 0 0,0-1 1 0 0,0 0 0 0 0,0 1 0 0 0,0-1 0 0 0,0 0 0 0 0,0 1-1 0 0,0-1 1 0 0,-1 1 0 0 0,1-1 0 0 0,0 0 0 0 0,0 1 0 0 0,-1-1 0 0 0,1 0-1 0 0,0 1 1 0 0,-1-1 246 0 0,-5-9-1794 0 0</inkml:trace>
  <inkml:trace contextRef="#ctx0" brushRef="#br0" timeOffset="963.481">1822 25 784 0 0,'-69'52'7112'0'0,"3"-3"-2521"0"0,5 7-3538 0 0,41-32-1007 0 0,1 0 0 0 0,2 1 0 0 0,0 1 0 0 0,1 1 0 0 0,2 0 0 0 0,-1 5-46 0 0,-23 56-2982 0 0,36-83 2532 0 0,-2 6-1303 0 0,-1 0 0 0 0,0-1 1 0 0,-1 1-1 0 0,-3 4 1753 0 0,-4 2-2209 0 0</inkml:trace>
  <inkml:trace contextRef="#ctx0" brushRef="#br0" timeOffset="1257.456">1176 625 56 0 0,'-1'2'1206'0'0,"-12"11"1152"0"0,13-13-2074 0 0,0 1 0 0 0,-1-1 1 0 0,1 0-1 0 0,0 1 0 0 0,-1-1 1 0 0,1 0-1 0 0,-1 1 0 0 0,1-1 1 0 0,0 0-1 0 0,-1 0 0 0 0,1 1 1 0 0,-1-1-1 0 0,1 0 0 0 0,0 0 1 0 0,-1 0-1 0 0,1 0 0 0 0,-1 0 1 0 0,1 0-1 0 0,-1 0 0 0 0,1 0 1 0 0,-1 0-1 0 0,1 0 0 0 0,-1 0 1 0 0,1 0-1 0 0,0 0 0 0 0,-1 0 0 0 0,1 0 1 0 0,-1 0-1 0 0,1 0 0 0 0,-1 0 1 0 0,1-1-285 0 0,4-1 4058 0 0,21 1-3476 0 0,218 12-205 0 0,-53 0-3292 0 0,-171-11 750 0 0,-1 0 0 0 0,0-2 0 0 0,0 0-1 0 0,0-1 1 0 0,15-4 2165 0 0,-7-1-2338 0 0</inkml:trace>
  <inkml:trace contextRef="#ctx0" brushRef="#br0" timeOffset="1505.767">2372 252 836 0 0,'5'5'1942'0'0,"1"0"0"0"0,0-1 0 0 0,0 1 0 0 0,1-1-1 0 0,-1 0 1 0 0,6 1-1942 0 0,25 18 5479 0 0,-5 1-4509 0 0,-1 2 0 0 0,-1 1 0 0 0,-1 2 1 0 0,-1 1-1 0 0,-2 1 0 0 0,10 16-970 0 0,-26-33 260 0 0,-2 1 0 0 0,1 0 0 0 0,-2 0 0 0 0,0 0 1 0 0,-1 1-1 0 0,0 0 0 0 0,-1 1 0 0 0,-1-1 0 0 0,-1 1 0 0 0,0 0 0 0 0,-2 0 0 0 0,1 0 0 0 0,-2 0 0 0 0,0 0 0 0 0,-1 0 1 0 0,-3 13-261 0 0,1-17 56 0 0,0 0 1 0 0,-1-1-1 0 0,-1 1 1 0 0,0-1-1 0 0,0 0 1 0 0,-1 0 0 0 0,-1-1-1 0 0,0 1 1 0 0,0-1-1 0 0,-1-1 1 0 0,-1 0-1 0 0,0 0 1 0 0,0-1 0 0 0,-1 0-1 0 0,0 0 1 0 0,0-1-1 0 0,-2 1-56 0 0,-3 1 12 0 0,0-1 1 0 0,0-1-1 0 0,0 0 0 0 0,-1-1 0 0 0,-1-1 0 0 0,1 0 0 0 0,-1-1 0 0 0,0-1 1 0 0,0 0-1 0 0,0-2 0 0 0,0 0 0 0 0,-16 0-12 0 0,24-2-73 0 0,-1 0 0 0 0,1-1 0 0 0,0 0 0 0 0,-1-1 0 0 0,1 0 0 0 0,0 0 0 0 0,0-1 0 0 0,0 0 1 0 0,0-1-1 0 0,1 0 0 0 0,-1 0 0 0 0,1 0 0 0 0,0-1 0 0 0,1-1 0 0 0,-6-4 73 0 0,6 4-336 0 0,1 0 0 0 0,0-1 0 0 0,1 0 0 0 0,-1 0 0 0 0,2 0 0 0 0,-1-1 0 0 0,1 0 0 0 0,0 0 0 0 0,0 0 0 0 0,1 0 0 0 0,0 0 0 0 0,0-1 0 0 0,1 0-1 0 0,1 1 1 0 0,-1-1 0 0 0,1-5 336 0 0,0-24-3589 0 0,2 0 0 0 0,2 0 0 0 0,1 0 0 0 0,2 0 0 0 0,7-20 3589 0 0,-12 54-240 0 0,10-54-2744 0 0</inkml:trace>
  <inkml:trace contextRef="#ctx0" brushRef="#br0" timeOffset="1708.331">2511 57 756 0 0,'-4'-19'10480'0'0,"-2"-6"-4431"0"0,6 25-5956 0 0,0-1 1 0 0,0 1-1 0 0,-1 0 1 0 0,1-1-1 0 0,0 1 0 0 0,0 0 1 0 0,0-1-1 0 0,0 1 0 0 0,0 0 1 0 0,0-1-1 0 0,0 1 1 0 0,0-1-1 0 0,0 1 0 0 0,0 0 1 0 0,0-1-1 0 0,0 1 0 0 0,0-1 1 0 0,0 1-1 0 0,0 0 1 0 0,0-1-1 0 0,1 1 0 0 0,-1 0 1 0 0,0-1-1 0 0,0 1 0 0 0,0 0 1 0 0,1-1-1 0 0,-1 1 1 0 0,0 0-1 0 0,0-1 0 0 0,1 1 1 0 0,-1 0-1 0 0,0 0 0 0 0,0-1 1 0 0,1 1-1 0 0,-1 0 1 0 0,0 0-1 0 0,1 0-93 0 0,2 1-268 0 0,0 1-1 0 0,0 0 1 0 0,0 0 0 0 0,-1 0 0 0 0,1 0-1 0 0,0 0 1 0 0,-1 1 0 0 0,1-1 0 0 0,-1 1-1 0 0,0-1 1 0 0,0 1 0 0 0,0 0 0 0 0,0 0 0 0 0,-1 0-1 0 0,1 1 269 0 0,6 9-2728 0 0,5 2-1252 0 0,0-1-1 0 0,1 0 1 0 0,2 1 3980 0 0,3 0-1839 0 0</inkml:trace>
  <inkml:trace contextRef="#ctx0" brushRef="#br0" timeOffset="2208.503">3080 623 572 0 0,'0'0'145'0'0,"1"0"1"0"0,-1 0-1 0 0,1 0 0 0 0,-1 0 1 0 0,1 0-1 0 0,-1-1 0 0 0,1 1 0 0 0,-1 0 1 0 0,1 0-1 0 0,-1 0 0 0 0,1 0 1 0 0,-1-1-1 0 0,1 1 0 0 0,-1 0 1 0 0,1 0-1 0 0,-1-1 0 0 0,0 1 0 0 0,1 0 1 0 0,-1-1-1 0 0,1 1 0 0 0,-1 0 1 0 0,0-1-1 0 0,0 1 0 0 0,1-1 1 0 0,-1 1-1 0 0,0 0 0 0 0,0-1 0 0 0,1 1 1 0 0,-1-1-1 0 0,0 1 0 0 0,0-1 1 0 0,0 1-1 0 0,0-1 0 0 0,0 1 1 0 0,0-1-1 0 0,1 1 0 0 0,-1-1-145 0 0,-15-13 1890 0 0,-29-4-1377 0 0,44 18-455 0 0,-1 0-1 0 0,1 0 0 0 0,0 0 0 0 0,0 0 0 0 0,0 0 0 0 0,0 0 1 0 0,-1 0-1 0 0,1 0 0 0 0,0 0 0 0 0,0 0 0 0 0,0 0 0 0 0,0 0 0 0 0,-1 0 1 0 0,1 0-1 0 0,0 0 0 0 0,0 0 0 0 0,0 0 0 0 0,-1 0 0 0 0,1 0 1 0 0,0 0-1 0 0,0 0 0 0 0,0 0 0 0 0,0 0 0 0 0,-1 0 0 0 0,1 0 0 0 0,0 1 1 0 0,0-1-1 0 0,0 0 0 0 0,0 0 0 0 0,0 0 0 0 0,0 0 0 0 0,-1 0 0 0 0,1 0 1 0 0,0 1-1 0 0,0-1 0 0 0,0 0 0 0 0,0 0 0 0 0,0 0 0 0 0,0 0 1 0 0,0 1-1 0 0,0-1 0 0 0,0 0 0 0 0,0 0 0 0 0,0 0 0 0 0,0 1 0 0 0,0-1 1 0 0,0 0-1 0 0,0 0 0 0 0,0 0 0 0 0,0 0 0 0 0,0 1 0 0 0,0-1-57 0 0,0 0 114 0 0,0 0-1 0 0,0 1 0 0 0,0-1 1 0 0,1 0-1 0 0,-1 0 0 0 0,0 1 1 0 0,0-1-1 0 0,0 0 0 0 0,1 0 1 0 0,-1 1-1 0 0,0-1 0 0 0,0 0 1 0 0,0 0-1 0 0,1 0 0 0 0,-1 0 1 0 0,0 1-1 0 0,1-1 0 0 0,-1 0 1 0 0,0 0-1 0 0,0 0 0 0 0,1 0 1 0 0,-1 0-1 0 0,0 0 0 0 0,1 0 1 0 0,-1 0-1 0 0,0 0 0 0 0,1 0 1 0 0,-1 0-1 0 0,0 0 0 0 0,0 0 1 0 0,1 0-1 0 0,-1 0 0 0 0,0 0 1 0 0,1 0-1 0 0,-1 0 0 0 0,0 0 1 0 0,0 0-1 0 0,1 0 0 0 0,-1-1 1 0 0,0 1-114 0 0,15-5 1898 0 0,0 1-1 0 0,0 1 1 0 0,11-2-1898 0 0,49 1 1482 0 0,-41 5-1359 0 0,1 2 0 0 0,-1 1 0 0 0,10 4-123 0 0,-33-6 47 0 0,0 0 0 0 0,0 1 1 0 0,0 1-1 0 0,-1 0 0 0 0,10 5-47 0 0,-18-8 8 0 0,-1-1 0 0 0,1 1 0 0 0,-1 0 0 0 0,1 0 0 0 0,-1 0-1 0 0,1 0 1 0 0,-1 0 0 0 0,0 0 0 0 0,1 0 0 0 0,-1 0 0 0 0,0 0 0 0 0,0 0-1 0 0,0 1 1 0 0,0-1 0 0 0,0 1 0 0 0,0-1 0 0 0,0 1 0 0 0,-1-1 0 0 0,1 1 0 0 0,0-1-1 0 0,-1 1 1 0 0,1 0 0 0 0,-1-1 0 0 0,0 1 0 0 0,1 0 0 0 0,-1-1 0 0 0,0 1-1 0 0,0 0 1 0 0,0-1 0 0 0,0 1 0 0 0,0 0 0 0 0,-1-1 0 0 0,1 1 0 0 0,-1 0 0 0 0,1-1-1 0 0,-1 1 1 0 0,1-1 0 0 0,-1 1 0 0 0,0 0 0 0 0,0-1 0 0 0,1 0 0 0 0,-2 2-8 0 0,-4 4 32 0 0,0 1 1 0 0,0-2-1 0 0,-1 1 1 0 0,1-1-1 0 0,-1 0 1 0 0,-1 0-1 0 0,1-1 1 0 0,-7 4-33 0 0,-72 35 123 0 0,19-10 58 0 0,54-27-133 0 0,-2 2 0 0 0,0 0 1 0 0,0 1-1 0 0,1 1-48 0 0,11-9 2 0 0,0 1 1 0 0,0-1-1 0 0,1 1 0 0 0,-1-1 0 0 0,1 1 1 0 0,-1 0-1 0 0,1 0 0 0 0,0 0 1 0 0,0 0-1 0 0,1 0 0 0 0,-1 1 0 0 0,0-1 1 0 0,1 1-1 0 0,0-1 0 0 0,0 1 1 0 0,-1 2-3 0 0,3-4-4 0 0,-1 0 1 0 0,0 0 0 0 0,1 0 0 0 0,-1 0-1 0 0,1 0 1 0 0,-1-1 0 0 0,1 1 0 0 0,0 0-1 0 0,0-1 1 0 0,0 1 0 0 0,0 0-1 0 0,0-1 1 0 0,0 1 0 0 0,0-1 0 0 0,1 0-1 0 0,-1 1 1 0 0,0-1 0 0 0,1 0 0 0 0,-1 0-1 0 0,1 0 1 0 0,0 0 0 0 0,-1 0 0 0 0,1 0-1 0 0,0 0 1 0 0,-1 0 0 0 0,2 0 3 0 0,50 16-137 0 0,-52-16 132 0 0,45 9-1321 0 0,0-1 0 0 0,1-3 1 0 0,7-1 1325 0 0,12-3-4834 0 0,-1-2-3375 0 0,-23-6 2443 0 0,-23 1 4073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3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543 367 112 0 0,'-31'165'12328'0'0,"24"-104"-7472"0"0,1 40-4856 0 0,5-55 701 0 0,3 0-1 0 0,1 0 1 0 0,3 0 0 0 0,2-1 0 0 0,1 0 0 0 0,5 8-701 0 0,-13-51 21 0 0,5 17 92 0 0,-1-1 1 0 0,-1 1-1 0 0,0 0 1 0 0,-2 0-1 0 0,1 17-113 0 0,-3-32 6 0 0,0 0 0 0 0,0 0-1 0 0,-1 0 1 0 0,1 0 0 0 0,-1 1-1 0 0,0-1 1 0 0,0 0-1 0 0,0-1 1 0 0,-1 1 0 0 0,1 0-1 0 0,-1 0 1 0 0,0-1-1 0 0,0 1 1 0 0,0-1 0 0 0,-1 1-1 0 0,1-1 1 0 0,-1 0 0 0 0,0 0-1 0 0,0 0 1 0 0,0 0-1 0 0,0 0 1 0 0,0-1 0 0 0,-1 0-1 0 0,1 1 1 0 0,-1-1 0 0 0,1-1-1 0 0,-1 1 1 0 0,0 0-1 0 0,0-1 1 0 0,-1 1-6 0 0,-8 1 0 0 0,-1-1 0 0 0,0 0 1 0 0,1 0-1 0 0,-1-1 0 0 0,0-1 0 0 0,0 0 0 0 0,0-1 1 0 0,0-1-1 0 0,1 0 0 0 0,-1-1 0 0 0,1 0 0 0 0,-7-3 0 0 0,-1-1-10 0 0,0-1 0 0 0,0-1 0 0 0,1-1 1 0 0,0 0-1 0 0,0-2 0 0 0,1 0 0 0 0,-5-6 10 0 0,12 9 64 0 0,1-2 0 0 0,0 1 1 0 0,1-1-1 0 0,0-1 0 0 0,0 0 0 0 0,2 0 1 0 0,-6-9-65 0 0,6 5-542 0 0,0 0 1 0 0,0-1 0 0 0,2 0-1 0 0,0 0 1 0 0,1 0 0 0 0,1-1 541 0 0,-2-11-2225 0 0,2 0 0 0 0,2 0 1 0 0,0 0-1 0 0,2 0 1 0 0,1 0-1 0 0,2 0 0 0 0,4-25 2225 0 0,3-1-2500 0 0</inkml:trace>
  <inkml:trace contextRef="#ctx0" brushRef="#br0" timeOffset="170.075">461 67 192 0 0,'1'0'497'0'0,"-1"-1"1"0"0,0 0-1 0 0,1 1 0 0 0,-1-1 0 0 0,1 1 1 0 0,-1-1-1 0 0,0 0 0 0 0,0 0 0 0 0,1 1 1 0 0,-1-1-1 0 0,0 0 0 0 0,0 1 1 0 0,0-1-1 0 0,0 0 0 0 0,0 0 0 0 0,0 1 1 0 0,0-1-1 0 0,0 0 0 0 0,0 0-497 0 0,-5-19 5329 0 0,-12-13-302 0 0,112 149-4936 0 0,46 24-9495 0 0,-70-71 2825 0 0,-34-33 3891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1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215 59 28 0 0,'-8'53'4647'0'0,"5"-38"-3038"0"0,1-1 0 0 0,0 0 0 0 0,1 1 0 0 0,0 1-1609 0 0,2-9 104 0 0,-1-1 0 0 0,1 0 0 0 0,0 0-1 0 0,0 0 1 0 0,1 0 0 0 0,0 0 0 0 0,1 2-104 0 0,7 11 66 0 0,1-1 1 0 0,0 0 0 0 0,1 0 0 0 0,1-1-1 0 0,1-1 1 0 0,1 0 0 0 0,10 8-67 0 0,-2 0 372 0 0,-1 1 1 0 0,13 18-373 0 0,-23-26 220 0 0,0 1 1 0 0,-1 1-1 0 0,-1 0 0 0 0,-1 1 1 0 0,-1 0-1 0 0,0 0 0 0 0,0 5-220 0 0,-5-13 265 0 0,-1-1-1 0 0,0 1 1 0 0,-1 0-1 0 0,0 0 1 0 0,-1 0-1 0 0,0 0 1 0 0,-1-1-1 0 0,0 1 0 0 0,-1 0 1 0 0,0 0-1 0 0,-1-1 1 0 0,-1 1-1 0 0,-4 10-264 0 0,0-2 34 0 0,-1-1 0 0 0,-1 1-1 0 0,-1-1 1 0 0,-1-1-1 0 0,0 0 1 0 0,-2-1 0 0 0,0 0-1 0 0,-1-1 1 0 0,0-1-1 0 0,-1 0 1 0 0,-1-1 0 0 0,0-1-1 0 0,-1 0 1 0 0,0-2-1 0 0,-1 0 1 0 0,-1-1 0 0 0,-11 5-34 0 0,27-14-17 0 0,0 1 0 0 0,0-1 0 0 0,0 0 0 0 0,0 0 1 0 0,0 0-1 0 0,-1 0 0 0 0,1-1 0 0 0,0 1 0 0 0,0-1 0 0 0,0 0 0 0 0,-1 0 1 0 0,1-1-1 0 0,0 0 0 0 0,0 1 0 0 0,0-1 0 0 0,0 0 0 0 0,0-1 1 0 0,0 1-1 0 0,0-1 0 0 0,0 0 0 0 0,0 0 0 0 0,1 0 0 0 0,-1 0 1 0 0,1-1-1 0 0,0 1 0 0 0,-1-1 0 0 0,1 0 0 0 0,0 0 0 0 0,1 0 1 0 0,-1 0-1 0 0,1-1 0 0 0,-1 1 0 0 0,1-1 0 0 0,0 0 0 0 0,0 1 0 0 0,0-1 1 0 0,1 0-1 0 0,-1 0 0 0 0,0-3 17 0 0,-15-51-2697 0 0,-13-78-9068 0 0,24 103 9626 0 0</inkml:trace>
  <inkml:trace contextRef="#ctx0" brushRef="#br0" timeOffset="244.739">71 46 676 0 0,'2'-2'3204'0'0,"-7"-4"593"0"0,-2-9 259 0 0,-4 3 120 0 0,1 3-1835 0 0,6 7-1297 0 0,1 2-608 0 0,8 4-292 0 0,7 1-420 0 0,-3 1-524 0 0,7 0-676 0 0,1 3-713 0 0,1-1-803 0 0,3 5-364 0 0,3-3 184 0 0,4 1 519 0 0,-3-1 649 0 0</inkml:trace>
  <inkml:trace contextRef="#ctx0" brushRef="#br0" timeOffset="757.568">770 334 304 0 0,'-35'17'5760'0'0,"28"-14"-5336"0"0,0 0-1 0 0,1 0 1 0 0,-1 1 0 0 0,1 0-1 0 0,0 0 1 0 0,0 0 0 0 0,0 1-1 0 0,1 0 1 0 0,-4 4-424 0 0,9-9 19 0 0,0 0 1 0 0,0 0-1 0 0,-1 0 0 0 0,1 0 1 0 0,0 0-1 0 0,0 0 0 0 0,0 1 1 0 0,0-1-1 0 0,0 0 0 0 0,0 0 1 0 0,0 0-1 0 0,0 0 0 0 0,0 1 1 0 0,0-1-1 0 0,0 0 0 0 0,0 0 1 0 0,0 0-1 0 0,0 0 0 0 0,0 0 1 0 0,0 1-1 0 0,0-1 0 0 0,0 0 1 0 0,0 0-1 0 0,0 0 0 0 0,0 0 1 0 0,0 1-1 0 0,0-1 0 0 0,0 0 1 0 0,1 0-1 0 0,-1 0 0 0 0,0 0 1 0 0,0 0-1 0 0,0 0 0 0 0,0 1 1 0 0,0-1-1 0 0,0 0 0 0 0,0 0 0 0 0,1 0 1 0 0,-1 0-1 0 0,0 0 0 0 0,0 0 1 0 0,0 0-1 0 0,0 0 0 0 0,0 0 1 0 0,1 0-1 0 0,-1 0 0 0 0,0 1 1 0 0,0-1-1 0 0,0 0 0 0 0,0 0 1 0 0,1 0-20 0 0,14 3 510 0 0,16-2-40 0 0,-31-1-455 0 0,50-3 513 0 0,-1-1 1 0 0,1-3-1 0 0,2-3-528 0 0,15-1 1196 0 0,14 1-1196 0 0,-77 9 5 0 0,0 1 0 0 0,0-1 0 0 0,0 1 0 0 0,0 1 0 0 0,0-1 0 0 0,0 0 0 0 0,0 1 0 0 0,-1 0-1 0 0,1 0 1 0 0,0 0 0 0 0,0 0 0 0 0,0 1 0 0 0,-1 0 0 0 0,1-1 0 0 0,-1 1-5 0 0,-1 0 1 0 0,0-1 1 0 0,-1 1-1 0 0,1 0 1 0 0,-1 0-1 0 0,0 0 0 0 0,0-1 1 0 0,1 1-1 0 0,-1 0 1 0 0,0 1-1 0 0,-1-1 1 0 0,1 0-1 0 0,0 0 0 0 0,0 0 1 0 0,-1 0-1 0 0,0 1 1 0 0,1-1-1 0 0,-1 0 1 0 0,0 0-1 0 0,0 1 0 0 0,0-1 1 0 0,0 0-1 0 0,-1 0 1 0 0,1 1-1 0 0,0-1 1 0 0,-1 0-1 0 0,0 2-1 0 0,-4 14 162 0 0,-1-1 1 0 0,0 0-1 0 0,-1 0 1 0 0,-1 0-1 0 0,-1-1 0 0 0,0 0-162 0 0,-63 93 2848 0 0,59-92-2285 0 0,-23 29 566 0 0,24-32-879 0 0,0 0-1 0 0,2 0 1 0 0,0 1 0 0 0,-8 16-250 0 0,17-30 5 0 0,0 1-1 0 0,1-1 0 0 0,-1 0 0 0 0,1 0 0 0 0,-1 0 1 0 0,1 1-1 0 0,-1-1 0 0 0,1 0 0 0 0,0 1 1 0 0,0-1-1 0 0,0 0 0 0 0,0 1 0 0 0,0-1 1 0 0,0 0-1 0 0,0 1 0 0 0,0-1 0 0 0,0 0 1 0 0,0 0-1 0 0,1 1 0 0 0,-1-1 0 0 0,1 0 1 0 0,-1 1-1 0 0,1-1 0 0 0,-1 0 0 0 0,1 0 1 0 0,0 1-5 0 0,1-1 1 0 0,-1 1 0 0 0,1-1 0 0 0,0 0 0 0 0,0 0 0 0 0,0 0 0 0 0,0 0 0 0 0,0 0 0 0 0,0 0 0 0 0,0 0 0 0 0,0 0 0 0 0,0-1 0 0 0,1 1 0 0 0,-1-1 0 0 0,2 1-1 0 0,8 0-9 0 0,1-1 0 0 0,0 0-1 0 0,-1-1 1 0 0,1 0 0 0 0,1-1 9 0 0,75-14-1765 0 0,54-19 1765 0 0,-42 10-4320 0 0,0 4-3805 0 0,-20 8 2819 0 0,-45 6 3592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0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73 204 456 0 0,'-15'18'8134'0'0,"13"-17"-7845"0"0,0 1 0 0 0,0 0 0 0 0,1-1 0 0 0,-1 1 0 0 0,1 0 0 0 0,-1 0 0 0 0,1 0-1 0 0,0 0 1 0 0,0 0 0 0 0,-1 0 0 0 0,1 1-289 0 0,-6 22 354 0 0,0 0-1 0 0,1 0 0 0 0,1 1 0 0 0,1 9-353 0 0,-6 105 790 0 0,10-126-705 0 0,0 0 0 0 0,1 1 1 0 0,1-1-1 0 0,0 0 0 0 0,3 12-85 0 0,-3-20-260 0 0,0 0-1 0 0,-1 0 1 0 0,2 0-1 0 0,-1-1 1 0 0,1 1-1 0 0,0-1 0 0 0,0 1 1 0 0,0-1-1 0 0,1 0 1 0 0,0 0-1 0 0,0-1 1 0 0,0 1-1 0 0,0-1 1 0 0,4 3 260 0 0,-7-6-200 0 0,-1-1 0 0 0,1 1 0 0 0,-1-1 1 0 0,1 1-1 0 0,0-1 0 0 0,-1 1 0 0 0,1-1 1 0 0,0 0-1 0 0,0 1 0 0 0,-1-1 1 0 0,1 0-1 0 0,0 1 0 0 0,0-1 0 0 0,-1 0 1 0 0,1 0-1 0 0,0 0 0 0 0,0 0 0 0 0,0 0 1 0 0,0 0-1 0 0,-1 0 0 0 0,1 0 0 0 0,0 0 1 0 0,0 0-1 0 0,0 0 0 0 0,-1-1 0 0 0,1 1 1 0 0,0 0-1 0 0,0 0 0 0 0,-1-1 1 0 0,1 1-1 0 0,0-1 0 0 0,-1 1 0 0 0,1 0 1 0 0,0-1-1 0 0,-1 1 0 0 0,1-1 0 0 0,0 0 1 0 0,-1 1 199 0 0,7-10-2140 0 0</inkml:trace>
  <inkml:trace contextRef="#ctx0" brushRef="#br0" timeOffset="284.337">346 139 580 0 0,'-1'1'487'0'0,"0"-1"-1"0"0,0 0 1 0 0,0 1-1 0 0,0-1 1 0 0,0 0-1 0 0,0 0 1 0 0,0 0-1 0 0,0 0 1 0 0,0 0-1 0 0,0 0 1 0 0,0 0-1 0 0,0 0 1 0 0,0-1-1 0 0,0 1 1 0 0,0 0-1 0 0,0 0 1 0 0,0-1-1 0 0,0 1 1 0 0,0-1-1 0 0,0 1 1 0 0,0-1 0 0 0,1 1-1 0 0,-1-1 1 0 0,0 0-1 0 0,0 1-486 0 0,1-1 151 0 0,-1 1-1 0 0,0 0 1 0 0,1 0-1 0 0,-1-1 1 0 0,1 1-1 0 0,-1-1 1 0 0,1 1-1 0 0,0 0 1 0 0,-1-1-1 0 0,1 1 1 0 0,-1-1-1 0 0,1 1 1 0 0,0-1 0 0 0,-1 1-1 0 0,1-1 1 0 0,0 1-1 0 0,-1-1 1 0 0,1 1-1 0 0,0-1 1 0 0,0 1-1 0 0,0-1 1 0 0,0 0-1 0 0,-1 1 1 0 0,1-1-1 0 0,0 1 1 0 0,0-1-1 0 0,0 0 1 0 0,0 1-1 0 0,0-1 1 0 0,0 1 0 0 0,1-1-1 0 0,-1 0 1 0 0,0 1-1 0 0,0-1 1 0 0,0 1-1 0 0,0-1 1 0 0,1 1-1 0 0,-1-1 1 0 0,0 1-1 0 0,1-1 1 0 0,-1 1-1 0 0,0-1 1 0 0,1 1-1 0 0,-1-1-150 0 0,14-9 120 0 0,0 1 0 0 0,1 1 0 0 0,0 0-1 0 0,0 1 1 0 0,1 0 0 0 0,0 2 0 0 0,0 0-1 0 0,1 0-119 0 0,-8 2 33 0 0,33-9-207 0 0,0 1 1 0 0,1 2 0 0 0,1 2 173 0 0,-20 4-1089 0 0,1 1 0 0 0,-1 1 0 0 0,1 1-1 0 0,-1 2 1 0 0,1 0 0 0 0,2 2 1089 0 0,-21-3-671 0 0,0 0 1 0 0,0 1-1 0 0,0-1 0 0 0,0 1 1 0 0,0 1-1 0 0,0-1 1 0 0,-1 1-1 0 0,1 0 0 0 0,-1 0 1 0 0,0 0-1 0 0,0 1 1 0 0,0 0-1 0 0,0 0 0 0 0,-1 0 1 0 0,0 1-1 0 0,0-1 1 0 0,1 3 670 0 0,4 10-1754 0 0</inkml:trace>
  <inkml:trace contextRef="#ctx0" brushRef="#br0" timeOffset="531.443">509 299 464 0 0,'-9'10'5667'0'0,"9"-10"-5476"0"0,0 0 0 0 0,0 0 0 0 0,0 0 0 0 0,-1 1 0 0 0,1-1 0 0 0,0 0 0 0 0,0 0 0 0 0,-1 0 0 0 0,1 0 0 0 0,0 0 0 0 0,0 0 0 0 0,-1 0 0 0 0,1 0 0 0 0,0 0 0 0 0,0 0 0 0 0,-1 0 0 0 0,1 0 1 0 0,0 0-1 0 0,0 0 0 0 0,-1 0 0 0 0,1 0 0 0 0,0 0 0 0 0,0 0 0 0 0,-1 0 0 0 0,1-1 0 0 0,0 1 0 0 0,0 0 0 0 0,-1 0 0 0 0,1 0 0 0 0,0 0 0 0 0,0-1 0 0 0,0 1 0 0 0,-1 0 0 0 0,1 0 0 0 0,0 0 0 0 0,0-1 1 0 0,0 1-1 0 0,0 0 0 0 0,0 0 0 0 0,-1 0 0 0 0,1-1 0 0 0,0 1 0 0 0,0 0 0 0 0,0 0 0 0 0,0-1 0 0 0,0 1 0 0 0,0 0-191 0 0,0-1 146 0 0,0 0 0 0 0,0 1 0 0 0,0-1 0 0 0,0 0 0 0 0,0 1 0 0 0,0-1 0 0 0,0 0 0 0 0,0 1 0 0 0,0-1 0 0 0,1 1 0 0 0,-1-1 0 0 0,0 0 0 0 0,1 1 0 0 0,-1-1 0 0 0,0 1 0 0 0,1-1 0 0 0,-1 1-1 0 0,0-1 1 0 0,1 0 0 0 0,-1 1 0 0 0,1 0 0 0 0,-1-1 0 0 0,1 1 0 0 0,-1-1 0 0 0,1 1 0 0 0,-1 0 0 0 0,1-1 0 0 0,0 1 0 0 0,-1 0 0 0 0,1-1-146 0 0,25-11 86 0 0,-20 9 167 0 0,24-10-948 0 0,0 2 0 0 0,1 1 0 0 0,1 1-1 0 0,19-2 696 0 0,2 2-6759 0 0,0 3 0 0 0,24 0 6759 0 0,-50 6-2157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0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302 204 1292 0 0,'6'2'5443'0'0,"12"5"-4993"0"0,-2 5-280 0 0,0 0 1 0 0,-1 2-1 0 0,0-1 1 0 0,-1 2 0 0 0,-1 0-1 0 0,0 0 1 0 0,-2 1-1 0 0,1 1 1 0 0,5 12-171 0 0,8 18 831 0 0,-1 1 1 0 0,-3 0-1 0 0,-1 5-831 0 0,-15-37 212 0 0,-1 0-1 0 0,-1 0 1 0 0,0 1-1 0 0,-1-1 1 0 0,-1 1-1 0 0,-1-1 1 0 0,0 1-1 0 0,-1-1 1 0 0,0 1-1 0 0,-2-1 1 0 0,0 1-1 0 0,-1-1 1 0 0,0 0-1 0 0,-1 0 0 0 0,-1-1 1 0 0,-1 0-1 0 0,0 0 1 0 0,-2 2-212 0 0,1-2 137 0 0,-1 0 0 0 0,0 0 0 0 0,-1-1 0 0 0,-1-1 0 0 0,0 0 0 0 0,-1 0 0 0 0,0-1 0 0 0,-1 0 0 0 0,0-1 0 0 0,-1-1 0 0 0,0 0 0 0 0,-1-1 0 0 0,0-1 0 0 0,0 0 0 0 0,-1-1 0 0 0,0 0 0 0 0,-9 1-137 0 0,16-6 59 0 0,1-1 1 0 0,-1 0 0 0 0,0 0 0 0 0,0-1 0 0 0,0 0 0 0 0,1 0 0 0 0,-1-1-1 0 0,0-1 1 0 0,1 1 0 0 0,-1-1 0 0 0,1-1 0 0 0,-1 0 0 0 0,1 0 0 0 0,0 0 0 0 0,0-1-1 0 0,0 0 1 0 0,1-1 0 0 0,-1 0 0 0 0,1 0 0 0 0,0 0 0 0 0,-2-3-60 0 0,0-1-26 0 0,0 1-1 0 0,1-1 1 0 0,-1 0 0 0 0,2-1 0 0 0,-1 0 0 0 0,2-1 0 0 0,-1 1-1 0 0,1-1 1 0 0,1 0 0 0 0,0-1 0 0 0,0 1 0 0 0,1-1 0 0 0,1 0-1 0 0,-2-12 27 0 0,-1-36-1677 0 0,4 15-5151 0 0,2-1-1 0 0,3-8 6829 0 0,-1 23-2022 0 0</inkml:trace>
  <inkml:trace contextRef="#ctx0" brushRef="#br0" timeOffset="265.851">356 66 412 0 0,'1'0'319'0'0,"0"-1"-1"0"0,0 0 1 0 0,1 1 0 0 0,-1-1-1 0 0,0 0 1 0 0,0 1 0 0 0,0-1-1 0 0,0 0 1 0 0,0 0 0 0 0,0 0-1 0 0,0 0 1 0 0,0 0-1 0 0,0 0 1 0 0,-1 0 0 0 0,1 0-1 0 0,0-1 1 0 0,-1 1 0 0 0,1 0-1 0 0,0 0 1 0 0,-1 0 0 0 0,0-1-1 0 0,1 1 1 0 0,-1 0 0 0 0,0-1-1 0 0,0 1 1 0 0,1-2-319 0 0,-1 1 577 0 0,0-1 1 0 0,-1 0-1 0 0,1 0 1 0 0,-1 1-1 0 0,1-1 1 0 0,-1 0-1 0 0,0 1 1 0 0,0-1-1 0 0,0 1 1 0 0,0-1-1 0 0,0 1 1 0 0,-1-1-1 0 0,0 0-577 0 0,79 119-14105 0 0,-63-97 12586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7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285 1 380 0 0,'-20'8'7044'0'0,"11"-5"-5517"0"0,19-1-1521 0 0,-7-3 45 0 0,0 1 0 0 0,1 0 0 0 0,-1 0 0 0 0,0 0 0 0 0,0 0 0 0 0,0 1 0 0 0,0 0 0 0 0,0-1 0 0 0,0 1 0 0 0,0 0 0 0 0,0 0 0 0 0,0 1 0 0 0,0-1 0 0 0,0 1 0 0 0,-1-1-1 0 0,1 1 1 0 0,0 0 0 0 0,-1 0 0 0 0,0 0 0 0 0,1 0 0 0 0,-1 0 0 0 0,0 1 0 0 0,0-1 0 0 0,0 1 0 0 0,0-1 0 0 0,-1 1 0 0 0,1 0 0 0 0,-1 0 0 0 0,1-1 0 0 0,-1 1 0 0 0,0 0 0 0 0,0 0-1 0 0,-1 0 1 0 0,1 1 0 0 0,0 0-51 0 0,20 75 2952 0 0,-4 2-1 0 0,-3 0 0 0 0,-1 28-2951 0 0,-13-107 49 0 0,3 33 467 0 0,-1-1 1 0 0,-2 0-1 0 0,-2 1 0 0 0,-4 21-516 0 0,5-46 60 0 0,-1 0 1 0 0,-1 0-1 0 0,0-1 1 0 0,0 1-1 0 0,-1-1 0 0 0,0 0 1 0 0,-1 0-1 0 0,0 0 0 0 0,0-1 1 0 0,-1 1-1 0 0,0-1 1 0 0,0-1-1 0 0,-1 1 0 0 0,0-1 1 0 0,-1 0-1 0 0,1-1 0 0 0,-1 0 1 0 0,-2 1-61 0 0,-14 9 207 0 0,0-1 1 0 0,-2-1 0 0 0,-1-1-208 0 0,21-10 20 0 0,-1 0 1 0 0,0-1 0 0 0,0 1-1 0 0,0-1 1 0 0,0 0 0 0 0,-1-1 0 0 0,1 0-1 0 0,0 0 1 0 0,0-1 0 0 0,-1 0-1 0 0,1 0 1 0 0,-1 0 0 0 0,1-1-1 0 0,-5-1-20 0 0,9 1-10 0 0,0-1 0 0 0,1 1 0 0 0,-1-1 0 0 0,0 1-1 0 0,1-1 1 0 0,-1 0 0 0 0,1 0 0 0 0,-1 0 0 0 0,1 0-1 0 0,0 0 1 0 0,0-1 0 0 0,0 1 0 0 0,0-1 0 0 0,0 1-1 0 0,1-1 1 0 0,-1 0 0 0 0,1 1 0 0 0,0-1 0 0 0,0 0-1 0 0,0 0 1 0 0,0-1 10 0 0,-4-11-561 0 0,2-1 1 0 0,0 0-1 0 0,-1-13 561 0 0,-1-6-2441 0 0,4 29 1907 0 0,-12-56-15894 0 0,-2-48 16428 0 0,12 68-2052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9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1 1472 0 0,'-6'1'734'0'0,"0"0"0"0"0,0 0 0 0 0,0 1 0 0 0,0 0 0 0 0,1 0 0 0 0,-1 0 0 0 0,1 1 0 0 0,-3 2-734 0 0,2-2 230 0 0,1 1 1 0 0,0 1-1 0 0,1-1 0 0 0,-1 1 0 0 0,1-1 1 0 0,0 1-1 0 0,0 1 0 0 0,0-1 0 0 0,1 0 0 0 0,0 1 1 0 0,0 0-1 0 0,0 0-230 0 0,-24 57 1449 0 0,4 1 1 0 0,2 2-1 0 0,3 0 1 0 0,3 0-1 0 0,-2 33-1449 0 0,12-62 156 0 0,2 0 0 0 0,1 0 0 0 0,1 0-1 0 0,3 0 1 0 0,1 0 0 0 0,1 0 0 0 0,3-1-1 0 0,0 0 1 0 0,3 0 0 0 0,1 0 0 0 0,9 18-156 0 0,3 12-1214 0 0,-2-8-1927 0 0,2-2-3727 0 0,-9-31 1393 0 0,-7-20 3573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5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173 0 112 0 0,'-7'45'11103'0'0,"-17"21"-6453"0"0,8-26-4121 0 0,-31 77 1169 0 0,24-64-761 0 0,-13 43-937 0 0,31-76-972 0 0,0 0 0 0 0,1 0 1 0 0,1 1-1 0 0,1 1 972 0 0,3 3-4844 0 0,0-24 4652 0 0,-1-1-1 0 0,0 1 0 0 0,0 0 1 0 0,1-1-1 0 0,-1 1 0 0 0,1-1 1 0 0,-1 1-1 0 0,0-1 0 0 0,1 1 1 0 0,-1-1-1 0 0,1 1 0 0 0,-1-1 0 0 0,1 1 1 0 0,-1-1-1 0 0,1 1 0 0 0,-1-1 1 0 0,1 0-1 0 0,0 0 0 0 0,-1 1 1 0 0,1-1-1 0 0,-1 0 0 0 0,1 0 1 0 0,0 1-1 0 0,-1-1 0 0 0,1 0 1 0 0,0 0-1 0 0,-1 0 0 0 0,1 0 0 0 0,0 0 1 0 0,-1 0-1 0 0,1 0 0 0 0,0 0 1 0 0,-1 0-1 0 0,1-1 0 0 0,0 1 193 0 0,12-3-2310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00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169 67 1204 0 0,'13'-19'4910'0'0,"-10"13"-4090"0"0,1 0 0 0 0,0 0 0 0 0,0 1 0 0 0,0 0 0 0 0,0 0 0 0 0,3-2-820 0 0,-6 6 58 0 0,0 0-1 0 0,0 1 1 0 0,0-1 0 0 0,1 0 0 0 0,-1 1-1 0 0,0-1 1 0 0,0 0 0 0 0,0 1 0 0 0,1 0-1 0 0,-1-1 1 0 0,0 1 0 0 0,1 0 0 0 0,-1-1-1 0 0,0 1 1 0 0,1 0 0 0 0,-1 0-1 0 0,0 0 1 0 0,1 0 0 0 0,-1 0 0 0 0,0 1-1 0 0,1-1 1 0 0,-1 0 0 0 0,0 0 0 0 0,0 1-1 0 0,1-1 1 0 0,-1 1 0 0 0,0 0 0 0 0,0-1-1 0 0,1 1 1 0 0,-1 0 0 0 0,0-1-1 0 0,0 1 1 0 0,1 1-58 0 0,-1 0 148 0 0,1 0-1 0 0,0 0 1 0 0,0 0-1 0 0,-1 1 0 0 0,0-1 1 0 0,1 1-1 0 0,-1-1 1 0 0,0 1-1 0 0,0-1 1 0 0,0 1-1 0 0,0 0 1 0 0,-1-1-1 0 0,1 1 1 0 0,-1 0-1 0 0,0 0 0 0 0,0-1 1 0 0,0 1-1 0 0,0 0 1 0 0,0 1-148 0 0,-8 55 2245 0 0,-1-24-1082 0 0,-1-1 0 0 0,-1 0 1 0 0,-16 32-1164 0 0,-54 94 1319 0 0,44-93-779 0 0,4 1-1 0 0,-7 28-539 0 0,36-87 42 0 0,2-1 0 0 0,-1 1 0 0 0,1 0-1 0 0,0 0 1 0 0,1 0 0 0 0,0 0 0 0 0,0 0-1 0 0,1 0 1 0 0,0 0 0 0 0,1 4-42 0 0,0-9 6 0 0,0-1 1 0 0,0 1-1 0 0,0-1 1 0 0,0 1-1 0 0,1-1 0 0 0,-1 0 1 0 0,1 0-1 0 0,0 0 1 0 0,0 0-1 0 0,0 0 0 0 0,0 0 1 0 0,0 0-1 0 0,1-1 1 0 0,-1 1-1 0 0,1-1 0 0 0,0 1 1 0 0,0-1-1 0 0,0 0 1 0 0,0 0-1 0 0,0-1 0 0 0,0 1 1 0 0,0 0-1 0 0,1-1 1 0 0,-1 0-1 0 0,1 0 0 0 0,-1 0 1 0 0,3 0-7 0 0,10 2-6 0 0,1-1-1 0 0,0 0 1 0 0,0-1 0 0 0,0-1 0 0 0,-1-1-1 0 0,1-1 1 0 0,0 0 0 0 0,8-2 6 0 0,37-10-203 0 0,37-15 203 0 0,-67 19-100 0 0,-21 7 188 0 0,5-2-1532 0 0,-31 8-2040 0 0,-61 20-12859 0 0,69-22 14286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8.1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783 222 1452 0 0,'-18'-4'926'0'0,"0"1"0"0"0,0 1 0 0 0,0 1 1 0 0,-1 1-1 0 0,1 0 0 0 0,0 1 0 0 0,-1 1-926 0 0,-5 2 539 0 0,1 1 0 0 0,-1 1-1 0 0,1 1 1 0 0,0 1 0 0 0,0 2 0 0 0,1 0 0 0 0,-18 11-539 0 0,-6 8 1159 0 0,1 3 1 0 0,2 1 0 0 0,1 2-1 0 0,2 1 1 0 0,-24 30-1160 0 0,41-42 791 0 0,2 1 1 0 0,0 0-1 0 0,2 2 1 0 0,-13 23-792 0 0,27-40 96 0 0,-1 0 0 0 0,1 1 0 0 0,1-1 0 0 0,0 1 0 0 0,0 0 0 0 0,1 0 0 0 0,1 0 0 0 0,0 1 0 0 0,0-1 0 0 0,1 1 0 0 0,0-1 0 0 0,1 1 0 0 0,1-1 0 0 0,0 1 0 0 0,1 2-96 0 0,-1-8 16 0 0,0-1 0 0 0,1 1 0 0 0,0-1 0 0 0,1 0 1 0 0,-1 0-1 0 0,1 0 0 0 0,0 0 0 0 0,0 0 0 0 0,0 0 1 0 0,1-1-1 0 0,0 0 0 0 0,0 1 0 0 0,0-1 0 0 0,0-1 1 0 0,1 1-1 0 0,-1-1 0 0 0,1 1 0 0 0,0-1 0 0 0,0-1 1 0 0,0 1-1 0 0,0-1 0 0 0,1 0 0 0 0,-1 0 0 0 0,1 0 1 0 0,-1-1-1 0 0,1 0 0 0 0,3 1-16 0 0,10 0 8 0 0,1 0-1 0 0,0-1 0 0 0,0-1 1 0 0,0 0-1 0 0,0-2 1 0 0,-1-1-1 0 0,10-2-7 0 0,28-7-40 0 0,-1-2 1 0 0,0-4-1 0 0,-1-1 0 0 0,-2-3 1 0 0,0-2-1 0 0,-1-2 0 0 0,-2-3 1 0 0,29-22 39 0 0,-59 37-154 0 0,-1-1 1 0 0,0-1 0 0 0,-1-1 0 0 0,-1 0-1 0 0,-1-1 1 0 0,-1-1 0 0 0,0-1-1 0 0,4-8 154 0 0,-10 13-312 0 0,-1 0 0 0 0,-1 0 0 0 0,-1 0 1 0 0,0-1-1 0 0,-1 0 0 0 0,-1 0 0 0 0,0-1 0 0 0,-1 1 0 0 0,-1-1 0 0 0,0 1 0 0 0,-2-1 0 0 0,0-11 312 0 0,-2 1-340 0 0,0 1 0 0 0,-2-1 0 0 0,-2 1 0 0 0,0 0 0 0 0,-1 1 0 0 0,-6-12 340 0 0,9 27-3 0 0,0-1 1 0 0,-1 1-1 0 0,0 0 1 0 0,-1 0 0 0 0,0 1-1 0 0,0 0 1 0 0,-1 0-1 0 0,0 0 1 0 0,-1 1-1 0 0,0 0 1 0 0,0 0-1 0 0,0 1 1 0 0,-1 0-1 0 0,-1 0 1 0 0,1 1-1 0 0,-6-2 3 0 0,12 7 27 0 0,0-1 0 0 0,0 1 0 0 0,-1 0 0 0 0,1 0 0 0 0,-1 1 0 0 0,1-1 0 0 0,-1 1 0 0 0,1-1 0 0 0,-1 1 0 0 0,1 0 0 0 0,-1 1 0 0 0,0-1 0 0 0,1 0 0 0 0,-1 1 0 0 0,1 0 0 0 0,0 0 0 0 0,-4 1-27 0 0,1 1 98 0 0,0 0 0 0 0,1 0 1 0 0,-1 1-1 0 0,1 0 0 0 0,0 0 1 0 0,0 0-1 0 0,0 0 1 0 0,0 1-1 0 0,-2 3-98 0 0,-6 7 287 0 0,2 2-1 0 0,0-1 1 0 0,1 1 0 0 0,0 1 0 0 0,1 0 0 0 0,0 3-287 0 0,-16 45 805 0 0,3 2 1 0 0,3 0 0 0 0,3 1 0 0 0,1 12-806 0 0,-4 58 630 0 0,0 86-630 0 0,15-151 391 0 0,4-1 0 0 0,5 48-391 0 0,-1-91-650 0 0,1 0 0 0 0,1-1 0 0 0,5 13 650 0 0,-4-22-2145 0 0,1 0 1 0 0,0-1-1 0 0,1 1 1 0 0,1-2-1 0 0,4 6 2145 0 0,1-7-6715 0 0,-8-13 4214 0 0</inkml:trace>
  <inkml:trace contextRef="#ctx0" brushRef="#br0" timeOffset="1105.617">1295 1050 1348 0 0,'0'-1'299'0'0,"0"0"0"0"0,0 0 0 0 0,0 0-1 0 0,0 0 1 0 0,0 0 0 0 0,0 0 0 0 0,0 0 0 0 0,-1 0 0 0 0,1 0-1 0 0,0 0 1 0 0,-1 0 0 0 0,1 0 0 0 0,-1 0 0 0 0,1 0-1 0 0,-1 0 1 0 0,1 0 0 0 0,-1 0-299 0 0,1 1 111 0 0,-1-1-1 0 0,1 1 1 0 0,0 0-1 0 0,-1 0 1 0 0,1 0-1 0 0,-1-1 1 0 0,1 1-1 0 0,-1 0 1 0 0,1 0-1 0 0,0 0 0 0 0,-1 0 1 0 0,1 0-1 0 0,-1 0 1 0 0,1 0-1 0 0,-1 0 1 0 0,1 0-1 0 0,-1 0 1 0 0,1 0-1 0 0,0 0 1 0 0,-1 0-1 0 0,1 0 1 0 0,-1 0-1 0 0,1 0 1 0 0,-1 1-1 0 0,1-1 1 0 0,-1 0-111 0 0,0 1 109 0 0,-1 0 1 0 0,0 0-1 0 0,0 1 1 0 0,1-1-1 0 0,-1 0 0 0 0,1 1 1 0 0,-1-1-1 0 0,1 1 1 0 0,0-1-1 0 0,-1 1 1 0 0,1 0-1 0 0,0 0 0 0 0,0-1 1 0 0,0 1-1 0 0,0 2-109 0 0,-5 14 938 0 0,1 0 0 0 0,0 0-1 0 0,1 1 1 0 0,1 0-1 0 0,1-1 1 0 0,1 1-1 0 0,1 0 1 0 0,0 0 0 0 0,3 14-938 0 0,-1-16 2 0 0,2-1 1 0 0,0 1 0 0 0,1 0 0 0 0,0-1-1 0 0,1 0 1 0 0,8 14-3 0 0,-8-14-1296 0 0,3 10-4275 0 0,-8-25 5212 0 0,-1 0 1 0 0,0-1 0 0 0,1 1-1 0 0,-1 0 1 0 0,1-1-1 0 0,-1 1 1 0 0,1 0-1 0 0,-1-1 1 0 0,1 1-1 0 0,0-1 1 0 0,-1 1-1 0 0,1-1 1 0 0,0 1 0 0 0,-1-1-1 0 0,1 1 1 0 0,0-1-1 0 0,-1 0 1 0 0,1 1-1 0 0,0-1 1 0 0,0 0-1 0 0,0 0 1 0 0,-1 0-1 0 0,1 1 1 0 0,0-1 0 0 0,0 0-1 0 0,0 0 1 0 0,0 0 358 0 0,8-2-2032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8:56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1659 68 968 0 0,'7'-4'1023'0'0,"0"-1"0"0"0,-1 0 0 0 0,0 0 1 0 0,0 0-1 0 0,0-1 0 0 0,-1 0 0 0 0,0 0 0 0 0,0-1 0 0 0,3-4-1023 0 0,-8 11 26 0 0,0-1-1 0 0,0 1 1 0 0,0 0 0 0 0,0 0-1 0 0,0 0 1 0 0,1 0-1 0 0,-1-1 1 0 0,0 1 0 0 0,0 0-1 0 0,0 0 1 0 0,0 0-1 0 0,0-1 1 0 0,0 1-1 0 0,0 0 1 0 0,0 0 0 0 0,0 0-1 0 0,0 0 1 0 0,0-1-1 0 0,0 1 1 0 0,0 0 0 0 0,0 0-1 0 0,0 0 1 0 0,0-1-1 0 0,-1 1 1 0 0,1 0-1 0 0,0 0 1 0 0,0 0 0 0 0,0 0-1 0 0,0-1 1 0 0,0 1-1 0 0,0 0 1 0 0,0 0 0 0 0,0 0-1 0 0,-1 0 1 0 0,1 0-1 0 0,0 0 1 0 0,0-1-1 0 0,0 1 1 0 0,0 0 0 0 0,0 0-1 0 0,-1 0 1 0 0,1 0-1 0 0,0 0 1 0 0,0 0 0 0 0,0 0-1 0 0,-1 0 1 0 0,1 0-1 0 0,0 0 1 0 0,0 0-1 0 0,0 0 1 0 0,0 0 0 0 0,-1 0-26 0 0,-16 0 460 0 0,-17 7-313 0 0,-73 31 193 0 0,2 4-1 0 0,-18 14-339 0 0,-22 10 829 0 0,-105 40 653 0 0,-367 164 3238 0 0,592-258-4568 0 0,-6 2 93 0 0,0 1 0 0 0,1 2 0 0 0,1 0-1 0 0,-11 10-244 0 0,37-24 20 0 0,0-1 0 0 0,1 1-1 0 0,-1 0 1 0 0,0-1 0 0 0,1 1-1 0 0,0 0 1 0 0,-1 0 0 0 0,0 4-20 0 0,2-6 0 0 0,1-1 1 0 0,0 1 0 0 0,-1 0 0 0 0,1 0 0 0 0,0 0 0 0 0,0 0-1 0 0,0-1 1 0 0,0 1 0 0 0,0 0 0 0 0,0 0 0 0 0,0 0-1 0 0,0 0 1 0 0,0 0 0 0 0,0-1 0 0 0,0 1 0 0 0,0 0 0 0 0,1 0-1 0 0,-1 0 1 0 0,0 0 0 0 0,1-1 0 0 0,-1 1 0 0 0,0 0-1 0 0,1 0 1 0 0,-1-1 0 0 0,1 1 0 0 0,-1 0 0 0 0,1-1-1 0 0,0 1 1 0 0,-1 0 0 0 0,1-1 0 0 0,0 1 0 0 0,-1-1 0 0 0,1 1-1 0 0,0-1 1 0 0,0 0 0 0 0,-1 1 0 0 0,1-1 0 0 0,0 0-1 0 0,0 1 1 0 0,0-1-1 0 0,8 3-3 0 0,-1 0 0 0 0,0-1 0 0 0,1 0 0 0 0,-1 0 0 0 0,1-1 0 0 0,0 0-1 0 0,-1-1 1 0 0,9 0 3 0 0,74-9-33 0 0,-56 5 20 0 0,45-6-14 0 0,103-8-28 0 0,-144 16 41 0 0,0 2 0 0 0,0 1 1 0 0,23 5 13 0 0,-55-5-2 0 0,-1 0 1 0 0,0 0-1 0 0,1 1 1 0 0,-1 0-1 0 0,0 0 1 0 0,0 0 0 0 0,0 1-1 0 0,2 1 2 0 0,-7-3 0 0 0,1 0 0 0 0,-1 0 0 0 0,0 0-1 0 0,1 0 1 0 0,-1 0 0 0 0,0 0 0 0 0,0 1-1 0 0,0-1 1 0 0,0 0 0 0 0,0 1 0 0 0,0-1-1 0 0,0 1 1 0 0,-1-1 0 0 0,1 1 0 0 0,0-1-1 0 0,-1 1 1 0 0,1-1 0 0 0,-1 1 0 0 0,0 0 0 0 0,1-1-1 0 0,-1 1 1 0 0,0 0 0 0 0,0-1 0 0 0,0 1-1 0 0,0 0 1 0 0,-1-1 0 0 0,1 1 0 0 0,0 0-1 0 0,-1-1 1 0 0,1 1 0 0 0,-1 0 0 0 0,1-1-1 0 0,-1 1 1 0 0,0-1 0 0 0,-4 10 2 0 0,0-1-1 0 0,-1 0 0 0 0,0-1 1 0 0,-1 1-1 0 0,0-1 0 0 0,0 0 1 0 0,-1-1-1 0 0,-7 6-1 0 0,-18 16 26 0 0,-23 14-26 0 0,42-33 5 0 0,-110 77 93 0 0,-14 0-98 0 0,39-26 369 0 0,3 4 0 0 0,-46 43-369 0 0,131-99 44 0 0,1-1 0 0 0,0 1 0 0 0,0 1 1 0 0,1 0-1 0 0,-7 11-44 0 0,15-20 2 0 0,-1 0-1 0 0,1-1 1 0 0,0 1 0 0 0,0 0-1 0 0,0 0 1 0 0,0 0 0 0 0,0 0-1 0 0,1 0 1 0 0,-1 0-1 0 0,1 0 1 0 0,-1 0 0 0 0,1 0-1 0 0,0 0 1 0 0,0 0 0 0 0,-1 0-1 0 0,1 1 1 0 0,1-1 0 0 0,-1 0-1 0 0,0 0 1 0 0,1 0 0 0 0,-1 0-1 0 0,1 0 1 0 0,-1 0 0 0 0,1 0-1 0 0,0 0 1 0 0,0 0 0 0 0,0 0-1 0 0,0 0 1 0 0,0-1 0 0 0,0 1-1 0 0,1 0 1 0 0,-1-1 0 0 0,1 1-1 0 0,-1-1 1 0 0,1 1-1 0 0,-1-1 1 0 0,1 0 0 0 0,0 0-1 0 0,0 1 1 0 0,-1-1 0 0 0,1 0-1 0 0,0-1 1 0 0,0 1 0 0 0,1 0-2 0 0,5 2 0 0 0,1 0 0 0 0,0 0 0 0 0,0-1 1 0 0,0 0-1 0 0,0-1 0 0 0,0 0 0 0 0,0 0 1 0 0,8-1-1 0 0,75-7-8 0 0,-91 6 8 0 0,136-22-23 0 0,-1-6 1 0 0,98-35 22 0 0,-210 57 2 0 0,194-58 13 0 0,-21 4-75 0 0,1 10 0 0 0,62-3 60 0 0,-248 52-43 0 0,92-13-7 0 0,1 4 50 0 0,-71 9-590 0 0,0 1-1 0 0,-1 2 0 0 0,1 2 0 0 0,-1 1 0 0 0,8 2 591 0 0,-33-4-671 0 0,0 0-1 0 0,0 0 1 0 0,0 1-1 0 0,-1 0 0 0 0,1 0 1 0 0,-1 1-1 0 0,1 0 1 0 0,0 1 671 0 0,-5-3-421 0 0,-1 0 0 0 0,1 0 1 0 0,-1 0-1 0 0,0 0 0 0 0,0 0 1 0 0,0 0-1 0 0,0 1 0 0 0,0-1 1 0 0,0 1-1 0 0,-1 0 0 0 0,1-1 1 0 0,-1 1-1 0 0,1 0 0 0 0,-1 0 1 0 0,0 0-1 0 0,0 0 0 0 0,-1 0 1 0 0,1 0-1 0 0,-1 0 0 0 0,1 0 1 0 0,-1 0-1 0 0,0 0 0 0 0,0 1 421 0 0,-2 21-2482 0 0</inkml:trace>
  <inkml:trace contextRef="#ctx0" brushRef="#br0" timeOffset="1104.263">879 1664 796 0 0,'28'-21'3576'0'0,"-14"0"725"0"0,-12 2 303 0 0,-9 3 125 0 0,-2-1-1933 0 0,2 8-1568 0 0,0 3-744 0 0,4 2-484 0 0,1 2-484 0 0,0 0-532 0 0,-1 2-608 0 0,3 0-528 0 0,0 0-377 0 0,0 0-331 0 0,0 0-280 0 0,10 4 240 0 0,-1-4 407 0 0,0 2 477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13.3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10 556 0 0,'-17'1'8461'0'0,"17"-1"-8226"0"0,-1 1-1 0 0,1-1 1 0 0,0 0-1 0 0,-1 0 1 0 0,1 0 0 0 0,0 0-1 0 0,-1 0 1 0 0,1 0-1 0 0,0 0 1 0 0,-1 0 0 0 0,1 0-1 0 0,0 0 1 0 0,-1 0-1 0 0,1 0 1 0 0,0 0 0 0 0,-1 0-1 0 0,1 0 1 0 0,0 0-1 0 0,-1 0 1 0 0,1 0 0 0 0,0 0-1 0 0,0 0 1 0 0,-1-1-1 0 0,1 1 1 0 0,0 0-1 0 0,-1 0 1 0 0,1 0 0 0 0,0-1-1 0 0,0 1 1 0 0,-1 0-1 0 0,1 0 1 0 0,0-1 0 0 0,0 1-1 0 0,-1 0 1 0 0,1 0-1 0 0,0-1 1 0 0,0 1 0 0 0,0 0-1 0 0,0-1 1 0 0,0 1-1 0 0,-1 0 1 0 0,1-1 0 0 0,0 1-1 0 0,0 0-234 0 0,3-1 218 0 0,0 1 0 0 0,0-1-1 0 0,0 1 1 0 0,0 0 0 0 0,0 0-1 0 0,0 0 1 0 0,0 1 0 0 0,0-1 0 0 0,0 1-1 0 0,0-1-217 0 0,7 2 165 0 0,91 1 282 0 0,80-8-447 0 0,-88 0-1479 0 0,-1 4 0 0 0,40 7 1479 0 0,-114-4-2607 0 0,0 1 0 0 0,18 5 2607 0 0,-31-7-826 0 0,0 1 0 0 0,0-1 0 0 0,0 1 0 0 0,0 0 0 0 0,-1 1 0 0 0,1-1 0 0 0,-1 1 0 0 0,1 0 0 0 0,-1 0 0 0 0,0 0 0 0 0,0 1 0 0 0,3 3 826 0 0,0 9-2349 0 0,-6 5 698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13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73 136 2984 0 0,'-35'18'6503'0'0,"33"-17"-5999"0"0,0-1 0 0 0,0 1 0 0 0,1-1 0 0 0,-1 0 0 0 0,0 1 0 0 0,0-1 0 0 0,1 0 1 0 0,-1 0-1 0 0,0 0 0 0 0,0 0 0 0 0,1 0 0 0 0,-1-1 0 0 0,0 1 0 0 0,0 0 0 0 0,1-1 0 0 0,-1 0 0 0 0,0 1 0 0 0,1-1 0 0 0,-1 0 0 0 0,0 0-504 0 0,6-1 392 0 0,0-1-1 0 0,0 1 0 0 0,0 0 0 0 0,0 1 0 0 0,1-1 0 0 0,-1 1 0 0 0,1 0 0 0 0,0 0-391 0 0,292-67-2536 0 0,-117 37-15135 0 0,96 0 17671 0 0,-210 25-1762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0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1433 712 0 0,'-1'-6'455'0'0,"0"1"-1"0"0,0-1 0 0 0,0 1 1 0 0,-1-1-1 0 0,0 1 1 0 0,0-1-1 0 0,0 1 1 0 0,-1 0-1 0 0,1 0 1 0 0,-1 0-1 0 0,0 0 1 0 0,-1 1-1 0 0,1-1 1 0 0,-1 1-1 0 0,0 0 1 0 0,0 0-1 0 0,-1 0 1 0 0,1 1-1 0 0,-3-2-454 0 0,2 2 193 0 0,0 1-1 0 0,0 0 1 0 0,0 0-1 0 0,0 0 1 0 0,-1 0-1 0 0,1 1 1 0 0,0 0-1 0 0,-1 0 1 0 0,1 1-1 0 0,0 0 1 0 0,-1 0 0 0 0,1 0-1 0 0,-1 0 1 0 0,1 1-1 0 0,0 0 1 0 0,-1 0-1 0 0,1 0 1 0 0,0 1-1 0 0,0-1 1 0 0,-4 3-193 0 0,2-1 227 0 0,0 0-1 0 0,0 1 1 0 0,0 0 0 0 0,0 0-1 0 0,0 0 1 0 0,1 1-1 0 0,0 0 1 0 0,0 0 0 0 0,0 1-1 0 0,1-1 1 0 0,-1 1 0 0 0,1 1-1 0 0,1-1 1 0 0,-1 1 0 0 0,1 0-1 0 0,0 2-226 0 0,1-4 80 0 0,1 1 0 0 0,0-1-1 0 0,1 1 1 0 0,-1 0-1 0 0,1 0 1 0 0,0 0-1 0 0,1 0 1 0 0,-1-1-1 0 0,1 1 1 0 0,0 0 0 0 0,1 0-1 0 0,-1 0 1 0 0,1 0-1 0 0,1 0 1 0 0,-1 0-1 0 0,1 0 1 0 0,0-1-1 0 0,0 1 1 0 0,0-1-1 0 0,1 0 1 0 0,2 4-80 0 0,8 9 190 0 0,0 0 1 0 0,1-1-1 0 0,1-1 0 0 0,0-1 0 0 0,17 13-190 0 0,-13-11 38 0 0,-2-1-1 0 0,1 2 1 0 0,-2 0-1 0 0,8 13-37 0 0,-19-24-10 0 0,-1 0-1 0 0,0 0 1 0 0,-1 0 0 0 0,1 1-1 0 0,-2-1 1 0 0,1 1 0 0 0,-1-1-1 0 0,0 1 1 0 0,0 0-1 0 0,-1 0 1 0 0,0 0 0 0 0,-1 0-1 0 0,1 0 1 0 0,-2 0 0 0 0,1 0-1 0 0,-1 2 11 0 0,0-3-156 0 0,-1 0-1 0 0,1 0 1 0 0,-1-1-1 0 0,-1 1 1 0 0,1 0-1 0 0,-1-1 0 0 0,0 1 1 0 0,0-1-1 0 0,-1 0 1 0 0,0 0-1 0 0,0-1 0 0 0,0 1 1 0 0,-4 2 156 0 0,4-4-604 0 0,-1 1 1 0 0,1-2-1 0 0,-1 1 1 0 0,0 0-1 0 0,0-1 1 0 0,0 0 0 0 0,-1 0-1 0 0,1 0 1 0 0,-1-1-1 0 0,0 0 1 0 0,1 0-1 0 0,-1-1 1 0 0,0 1-1 0 0,0-1 1 0 0,0 0-1 0 0,0-1 1 0 0,0 1-1 0 0,0-1 1 0 0,0-1-1 0 0,-1 1 1 0 0,1-1 0 0 0,0 0-1 0 0,0 0 1 0 0,0-1 603 0 0,-20-7-2032 0 0</inkml:trace>
  <inkml:trace contextRef="#ctx0" brushRef="#br0" timeOffset="185.968">0 1695 308 0 0,'12'-5'2974'0'0,"-1"-1"-1"0"0,-1 0 1 0 0,1-1-1 0 0,-1 0 1 0 0,5-5-2974 0 0,36-23 2842 0 0,5 7-3403 0 0,2 1 0 0 0,54-15 561 0 0,45-6-7496 0 0,-58 19-162 0 0,-64 17 5996 0 0</inkml:trace>
  <inkml:trace contextRef="#ctx0" brushRef="#br0" timeOffset="1361.284">1422 873 908 0 0,'-2'-14'1908'0'0,"-1"1"1"0"0,0 0-1 0 0,-5-14-1908 0 0,5 19 323 0 0,0 0 1 0 0,-1 0-1 0 0,0 0 1 0 0,-1 0-1 0 0,0 0 1 0 0,-2-3-324 0 0,4 8 65 0 0,0-1 1 0 0,0 1-1 0 0,-1-1 1 0 0,1 1-1 0 0,-1 0 1 0 0,1 0-1 0 0,-1 1 0 0 0,0-1 1 0 0,0 1-1 0 0,0 0 1 0 0,-1 0-1 0 0,1 0 1 0 0,0 0-1 0 0,-1 1 1 0 0,1 0-1 0 0,-1 0 0 0 0,0 0 1 0 0,1 0-1 0 0,-1 1 1 0 0,0 0-1 0 0,1 0 1 0 0,-1 0-1 0 0,0 0 1 0 0,1 1-1 0 0,-1 0 0 0 0,1 0 1 0 0,-3 1-66 0 0,-12 4 449 0 0,0 1 1 0 0,1 1-1 0 0,0 0 1 0 0,0 2-1 0 0,1 0 1 0 0,1 1-1 0 0,-1 0 1 0 0,2 1-1 0 0,0 1 1 0 0,0 1-1 0 0,-2 4-449 0 0,-11 12 767 0 0,2 2 0 0 0,1 0-1 0 0,2 1 1 0 0,1 2 0 0 0,2 1-767 0 0,9-17 233 0 0,1 0 0 0 0,1 1-1 0 0,1 0 1 0 0,0 1 0 0 0,2 0-1 0 0,1 0 1 0 0,-1 5-233 0 0,5-20 24 0 0,0 0-1 0 0,0 1 1 0 0,1-1-1 0 0,0 1 1 0 0,0-1-1 0 0,0 0 1 0 0,1 1 0 0 0,0-1-1 0 0,0 0 1 0 0,1 1-1 0 0,0-1 1 0 0,0 0-1 0 0,0 0 1 0 0,1 0-1 0 0,0 0 1 0 0,0-1 0 0 0,0 1-1 0 0,1-1 1 0 0,0 0-1 0 0,0 0 1 0 0,0 0-1 0 0,0 0 1 0 0,1-1-1 0 0,0 0 1 0 0,0 0 0 0 0,2 1-24 0 0,3 1 3 0 0,-1-1-1 0 0,1 0 1 0 0,0-1 0 0 0,0 0 0 0 0,0-1 0 0 0,1 0 0 0 0,0 0 0 0 0,-1-1 0 0 0,1-1 0 0 0,10 1-3 0 0,-15-2-20 0 0,1 0 1 0 0,-1 0-1 0 0,0 0 1 0 0,1-1 0 0 0,-1 1-1 0 0,0-2 1 0 0,0 1-1 0 0,1-1 1 0 0,-1 0-1 0 0,0 0 1 0 0,-1 0 0 0 0,1-1-1 0 0,0 0 1 0 0,-1 0-1 0 0,1-1 1 0 0,-1 0-1 0 0,0 1 1 0 0,0-2 0 0 0,1 0 19 0 0,-4 2-104 0 0,0 0 1 0 0,0 1 0 0 0,-1-1 0 0 0,1 0 0 0 0,-1 0 0 0 0,1 0 0 0 0,-1 0-1 0 0,0 0 1 0 0,0 0 0 0 0,0 0 0 0 0,-1 0 0 0 0,1 0 0 0 0,-1 0-1 0 0,0-1 1 0 0,1 1 0 0 0,-2 0 0 0 0,1 0 0 0 0,0 0 0 0 0,-1-1 0 0 0,1 1-1 0 0,-1 0 1 0 0,0 0 0 0 0,0 0 0 0 0,0 0 0 0 0,0 0 0 0 0,-1 0-1 0 0,1 0 1 0 0,-1 1 0 0 0,-1-3 103 0 0,-6-9-499 0 0,-2 0-1 0 0,1 0 0 0 0,-2 1 1 0 0,0 0-1 0 0,-1 0 500 0 0,-1-1-91 0 0,-39-40-193 0 0,-2 3-1 0 0,-31-21 285 0 0,64 55 28 0 0,0 1 0 0 0,-1 2-1 0 0,-1 0 1 0 0,0 1 0 0 0,-1 2-1 0 0,0 0 1 0 0,-1 2 0 0 0,-15-3-28 0 0,35 10 5 0 0,0 0 0 0 0,-1 1 1 0 0,1 0-1 0 0,-1 0 0 0 0,1 0 1 0 0,0 1-1 0 0,-1 0 0 0 0,1 0 1 0 0,-1 1-1 0 0,1 0 0 0 0,0 0 1 0 0,-1 0-1 0 0,-5 3-5 0 0,12-4-10 0 0,-1 0-1 0 0,1 0 1 0 0,-1 1-1 0 0,1-1 1 0 0,-1 0-1 0 0,1 1 1 0 0,-1-1-1 0 0,1 0 1 0 0,-1 1-1 0 0,1-1 1 0 0,0 1 0 0 0,-1-1-1 0 0,1 1 1 0 0,0-1-1 0 0,-1 1 1 0 0,1-1-1 0 0,0 1 1 0 0,0-1-1 0 0,0 1 1 0 0,-1-1-1 0 0,1 1 1 0 0,0-1-1 0 0,0 1 1 0 0,0 0 0 0 0,0-1-1 0 0,0 1 1 0 0,0-1-1 0 0,0 1 1 0 0,0-1-1 0 0,0 1 1 0 0,0 0-1 0 0,0-1 1 0 0,0 1 10 0 0,15 17-1372 0 0,27 8-3643 0 0,11-5-457 0 0,-23-11 3318 0 0</inkml:trace>
  <inkml:trace contextRef="#ctx0" brushRef="#br0" timeOffset="2005.198">1788 1221 632 0 0,'1'-4'496'0'0,"0"1"-1"0"0,0-1 1 0 0,0 0-1 0 0,0 0 1 0 0,-1 0 0 0 0,0 0-1 0 0,0 0 1 0 0,0 0 0 0 0,0 0-1 0 0,0 0 1 0 0,-1 0-1 0 0,0 0 1 0 0,0 0 0 0 0,0 0-1 0 0,0 0 1 0 0,0 0-1 0 0,-1 0 1 0 0,0 1 0 0 0,0-1-1 0 0,-1-2-495 0 0,1 4 131 0 0,0 0-1 0 0,0 0 1 0 0,0 0-1 0 0,-1 0 1 0 0,1 1-1 0 0,0-1 1 0 0,-1 0-1 0 0,1 1 1 0 0,-1 0-1 0 0,0-1 1 0 0,1 1-1 0 0,-1 0 1 0 0,0 1-1 0 0,0-1 1 0 0,0 0-1 0 0,0 1 1 0 0,0-1-1 0 0,1 1 1 0 0,-1 0-1 0 0,0 0 1 0 0,0 0-1 0 0,0 1 1 0 0,0-1-1 0 0,0 1 0 0 0,0-1 1 0 0,0 1-1 0 0,1 0 1 0 0,-3 1-131 0 0,-4 1 392 0 0,-1 1 1 0 0,1 0-1 0 0,1 0 0 0 0,-1 1 1 0 0,0 0-1 0 0,1 0 0 0 0,0 1 1 0 0,1 1-1 0 0,-1-1 1 0 0,1 1-1 0 0,0 0 0 0 0,1 1 1 0 0,0-1-1 0 0,-6 9-392 0 0,9-10 78 0 0,0 0-1 0 0,-1 0 1 0 0,2 0 0 0 0,-1 1 0 0 0,1-1-1 0 0,0 1 1 0 0,0-1 0 0 0,1 1 0 0 0,0 0-1 0 0,0 0 1 0 0,0-1 0 0 0,1 1-1 0 0,0 0 1 0 0,1 0 0 0 0,-1 0 0 0 0,1-1-1 0 0,1 1 1 0 0,-1 0 0 0 0,1-1 0 0 0,0 1-1 0 0,2 3-77 0 0,8 14 19 0 0,1-1 0 0 0,1-1-1 0 0,1 0 1 0 0,15 15-19 0 0,-16-20-1 0 0,-1 1 0 0 0,0 0-1 0 0,-1 0 1 0 0,-1 1 0 0 0,0 1 0 0 0,-2 0 0 0 0,3 10 1 0 0,-8-17-4 0 0,-2 0 0 0 0,0 0 0 0 0,0 0 0 0 0,-1 0 0 0 0,0 0 0 0 0,-2 1 0 0 0,1-1 0 0 0,-2 0 0 0 0,1 0 0 0 0,-2 0 0 0 0,0 0 1 0 0,0 0-1 0 0,-1-1 0 0 0,-3 5 4 0 0,3-6-19 0 0,-1-1-1 0 0,0 1 1 0 0,-1-1 0 0 0,0 0 0 0 0,-1-1 0 0 0,0 1 0 0 0,0-1 0 0 0,-1-1 0 0 0,0 1 0 0 0,-1-1 0 0 0,0-1 0 0 0,0 1 0 0 0,0-2-1 0 0,-1 1 1 0 0,0-1 0 0 0,-5 1 19 0 0,10-4-73 0 0,0-1 1 0 0,-1-1-1 0 0,1 1 0 0 0,-1-1 0 0 0,1 0 1 0 0,-3 0 72 0 0,3 0-608 0 0,0-1 1 0 0,-1 0-1 0 0,1 0 1 0 0,0-1-1 0 0,0 1 1 0 0,0-1-1 0 0,0-1 1 0 0,0 1-1 0 0,1 0 1 0 0,-2-2 607 0 0,-1 0-1057 0 0,0 0 1 0 0,1-1-1 0 0,0 0 0 0 0,0 0 1 0 0,0-1-1 0 0,0 1 1 0 0,1-1-1 0 0,0 0 1 0 0,0-1-1 0 0,0 1 0 0 0,1-1 1 0 0,-2-3 1056 0 0,-6-10-1655 0 0</inkml:trace>
  <inkml:trace contextRef="#ctx0" brushRef="#br0" timeOffset="2270.223">1282 1655 1668 0 0,'9'-1'8930'0'0,"1"-2"-3630"0"0,20-15-1667 0 0,-8 4-3076 0 0,36-13-468 0 0,1 2 0 0 0,2 3 1 0 0,0 2-1 0 0,1 3 0 0 0,22-1-89 0 0,-5 4-5857 0 0,14 2 5857 0 0,-56 7-9985 0 0,-36 3 7403 0 0,-5-3 704 0 0</inkml:trace>
  <inkml:trace contextRef="#ctx0" brushRef="#br0" timeOffset="3019.322">1862 246 1160 0 0,'2'0'340'0'0,"0"1"0"0"0,-1-1 0 0 0,1 1 0 0 0,0-1 0 0 0,-1 1 0 0 0,1 0 0 0 0,0-1 0 0 0,-1 1 0 0 0,1 0 0 0 0,-1 0 0 0 0,1 0 0 0 0,-1 0 0 0 0,1 0 0 0 0,-1 1 0 0 0,0-1 0 0 0,0 0 0 0 0,0 1 0 0 0,0-1 0 0 0,0 0 0 0 0,0 1 0 0 0,0 0 0 0 0,1 1-340 0 0,17 41 945 0 0,-15-31-137 0 0,6 13 649 0 0,-1 1 1 0 0,-2 0-1 0 0,-1 0 0 0 0,-1 0 1 0 0,-1 1-1 0 0,-1 21-1457 0 0,-2-26 393 0 0,-2 1 0 0 0,-1-1-1 0 0,-1 1 1 0 0,-1-1 0 0 0,-1 3-393 0 0,2-13 27 0 0,-1 0 0 0 0,-1 0 1 0 0,0-1-1 0 0,-5 9-27 0 0,9-18-1 0 0,-1 0 1 0 0,1 0-1 0 0,-1 0 0 0 0,0 0 0 0 0,0 0 0 0 0,0 0 0 0 0,0-1 1 0 0,-1 1-1 0 0,1-1 0 0 0,-1 1 0 0 0,0-1 0 0 0,0 0 0 0 0,1 0 0 0 0,-1 0 1 0 0,0 0-1 0 0,-1-1 0 0 0,1 1 0 0 0,0-1 0 0 0,0 0 0 0 0,-2 0 1 0 0,3 0-8 0 0,-1-2-1 0 0,1 1 1 0 0,0 0-1 0 0,0 0 1 0 0,0-1-1 0 0,0 1 1 0 0,0-1-1 0 0,0 0 1 0 0,0 1-1 0 0,0-1 1 0 0,0 0-1 0 0,0 0 0 0 0,0 0 1 0 0,0-1-1 0 0,1 1 1 0 0,-1 0-1 0 0,0-1 1 0 0,1 1-1 0 0,-1-1 1 0 0,1 1-1 0 0,0-1 1 0 0,-1 0-1 0 0,1 0 1 0 0,-1-1 8 0 0,-4-8-274 0 0,0 0 1 0 0,1 0 0 0 0,0-1-1 0 0,0 0 274 0 0,-2-5-875 0 0,-81-205-15671 0 0,76 184 14728 0 0</inkml:trace>
  <inkml:trace contextRef="#ctx0" brushRef="#br0" timeOffset="3318.384">1743 78 228 0 0,'2'-1'408'0'0,"0"0"0"0"0,-1 0 0 0 0,1 0 1 0 0,-1 0-1 0 0,1-1 0 0 0,-1 1 0 0 0,0 0 0 0 0,0-1 0 0 0,1 1 0 0 0,-1-1 0 0 0,0 0 1 0 0,0 1-1 0 0,0-1 0 0 0,-1 0 0 0 0,1 0 0 0 0,0 1 0 0 0,-1-1 0 0 0,1 0 0 0 0,-1 0 1 0 0,1 0-1 0 0,-1 0 0 0 0,0 0 0 0 0,0 0 0 0 0,0-1-408 0 0,0 2 175 0 0,0-1 0 0 0,0 0 1 0 0,0 1-1 0 0,0-1 0 0 0,1 0 0 0 0,-1 0 0 0 0,1 1 0 0 0,-1-1 1 0 0,1 0-1 0 0,-1 1 0 0 0,1-1 0 0 0,0 1 0 0 0,0-1 0 0 0,0 1 1 0 0,0-1-1 0 0,0 1 0 0 0,0-1 0 0 0,0 1 0 0 0,0 0 0 0 0,1 0 1 0 0,-1 0-1 0 0,0 0 0 0 0,2-1-175 0 0,-1 2-2 0 0,-1-1 0 0 0,0 1 1 0 0,1 0-1 0 0,-1 0 0 0 0,0 0 0 0 0,1 0 0 0 0,-1 0 1 0 0,1 1-1 0 0,-1-1 0 0 0,0 0 0 0 0,1 1 0 0 0,-1-1 0 0 0,0 1 1 0 0,0-1-1 0 0,1 1 0 0 0,-1-1 0 0 0,0 1 0 0 0,0 0 1 0 0,0 0-1 0 0,0 0 0 0 0,0-1 0 0 0,0 1 0 0 0,0 0 1 0 0,0 0-1 0 0,0 1 0 0 0,0-1 0 0 0,0 0 0 0 0,0 1 2 0 0,23 35-1095 0 0,-22-34 831 0 0,56 90-10024 0 0,-44-70 8546 0 0</inkml:trace>
  <inkml:trace contextRef="#ctx0" brushRef="#br0" timeOffset="3535.651">2165 502 712 0 0,'8'17'2025'0'0,"-6"-13"-666"0"0,-1-1-1 0 0,0 1 0 0 0,0 0 0 0 0,0 0 1 0 0,0 0-1 0 0,-1-1 0 0 0,1 1 1 0 0,-1 4-1359 0 0,-2 8 849 0 0,2-16-863 0 0,-2 24 261 0 0,-2-1 0 0 0,-1 1 0 0 0,-2 4-247 0 0,4-21-299 0 0,0 1 0 0 0,0-1 0 0 0,0 1 0 0 0,-1-1 0 0 0,-2 2 299 0 0,4-5-645 0 0,-1-1 1 0 0,1 0-1 0 0,-1 0 1 0 0,0 0-1 0 0,0 0 1 0 0,0 0-1 0 0,0-1 0 0 0,0 0 1 0 0,0 1-1 0 0,-4 0 645 0 0,-16 1-4263 0 0,19-4 3701 0 0,-10 0-1272 0 0</inkml:trace>
  <inkml:trace contextRef="#ctx0" brushRef="#br0" timeOffset="3734.298">1671 219 1344 0 0,'-9'-1'770'0'0,"0"0"0"0"0,-1 1 0 0 0,1 0 0 0 0,0 1 0 0 0,0 0-1 0 0,0 1 1 0 0,0 0 0 0 0,-6 1-770 0 0,9 0 152 0 0,-1 0-1 0 0,0 0 1 0 0,0 1-1 0 0,1 0 1 0 0,0 0 0 0 0,0 0-1 0 0,0 1 1 0 0,0-1-1 0 0,1 2 1 0 0,-5 4-152 0 0,-5 10 170 0 0,0 0 0 0 0,1 1 0 0 0,2 0 0 0 0,0 1 0 0 0,1 1 0 0 0,1 0 0 0 0,1 0 0 0 0,1 1 1 0 0,2 0-1 0 0,0 0 0 0 0,-1 18-170 0 0,5-30-19 0 0,1 0 1 0 0,1 1 0 0 0,0-1-1 0 0,1 0 1 0 0,0 1 0 0 0,1-1-1 0 0,0 0 1 0 0,1 0-1 0 0,0 0 1 0 0,1 0 0 0 0,1-1-1 0 0,-1 0 1 0 0,2 1 0 0 0,0-2-1 0 0,0 1 1 0 0,6 7 18 0 0,-5-9-463 0 0,-1-1 0 0 0,1-1 0 0 0,0 1 0 0 0,1-1 0 0 0,0 0 1 0 0,0-1-1 0 0,1 0 0 0 0,-1 0 0 0 0,1-1 0 0 0,1 0 0 0 0,-1 0 0 0 0,0-1 0 0 0,1 0 0 0 0,0-1 0 0 0,0 0 1 0 0,0-1-1 0 0,1 0 0 0 0,-1-1 0 0 0,10 1 463 0 0,18-3-1497 0 0</inkml:trace>
  <inkml:trace contextRef="#ctx0" brushRef="#br0" timeOffset="4031.608">2363 236 84 0 0,'15'15'4121'0'0,"-1"2"0"0"0,-1 0 1 0 0,3 6-4122 0 0,12 34 1781 0 0,-19-36-1782 0 0,-1 1 0 0 0,-2 1 0 0 0,0-1 0 0 0,-1 1 0 0 0,-1 0 0 0 0,0 22 1 0 0,-4-34-409 0 0,0 0-1 0 0,-1-1 1 0 0,-1 1 0 0 0,0 0 0 0 0,0 0 0 0 0,-1-1-1 0 0,-1 2 410 0 0,1-2-887 0 0,-2 0 0 0 0,1-1 0 0 0,-1 0 0 0 0,0 0 0 0 0,-1 0 0 0 0,0-1 0 0 0,-1 0 0 0 0,-2 2 887 0 0,-15 13-2122 0 0,0-5 430 0 0</inkml:trace>
  <inkml:trace contextRef="#ctx0" brushRef="#br0" timeOffset="4579.433">2743 202 56 0 0,'43'183'10451'0'0,"35"175"-7173"0"0,-69-291-2451 0 0,-3 0 0 0 0,-3 0 0 0 0,-2 0 0 0 0,-4 0 0 0 0,-2 0 0 0 0,-7 24-827 0 0,1-31 155 0 0,-3 0 0 0 0,-2 0 1 0 0,-3-2-1 0 0,-2 0 1 0 0,-3-1-1 0 0,-2-1 0 0 0,-4-1-155 0 0,9-19-36 0 0,-2-2-1 0 0,-1-1 0 0 0,-2-1 0 0 0,-4 3 37 0 0,-42 39-1959 0 0,-5-3-4560 0 0,74-68 3804 0 0,5-4 724 0 0,7-7-398 0 0,-2 3 1475 0 0,15-12-1158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06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514 818 1344 0 0,'1'-1'273'0'0,"0"0"0"0"0,-1-1-1 0 0,1 1 1 0 0,-1 0 0 0 0,1 0 0 0 0,-1-1-1 0 0,0 1 1 0 0,1 0 0 0 0,-1-1-1 0 0,0 1 1 0 0,0-1 0 0 0,0 1 0 0 0,0 0-1 0 0,0-1 1 0 0,0 1 0 0 0,0 0 0 0 0,-1-1-1 0 0,1 1 1 0 0,0 0 0 0 0,-1-1 0 0 0,1 1-1 0 0,-1 0 1 0 0,1-1 0 0 0,-1 1 0 0 0,0 0-1 0 0,0 0 1 0 0,1 0 0 0 0,-1 0 0 0 0,-1-1-274 0 0,1 0 101 0 0,-1-1-1 0 0,1 0 0 0 0,-1 1 0 0 0,0 0 0 0 0,0-1 0 0 0,-1 1 0 0 0,1 0 1 0 0,0 0-1 0 0,-1 0 0 0 0,1 0 0 0 0,-1 1 0 0 0,1-1 0 0 0,-3 0-99 0 0,-2 1 231 0 0,0 0 1 0 0,0 0-1 0 0,-1 1 0 0 0,1 0 0 0 0,-1 1 0 0 0,1-1 1 0 0,0 1-1 0 0,0 1 0 0 0,-1-1 0 0 0,1 1 0 0 0,0 1 0 0 0,0-1 1 0 0,1 1-1 0 0,-1 0 0 0 0,1 1 0 0 0,-1-1 0 0 0,0 2-231 0 0,-17 11 963 0 0,1 0-1 0 0,1 2 0 0 0,-17 17-962 0 0,9-6 787 0 0,0 2-1 0 0,2 2 1 0 0,1 0 0 0 0,-10 20-787 0 0,24-33 234 0 0,1 0 0 0 0,0 1 0 0 0,2 1 0 0 0,0 0 0 0 0,2 0 0 0 0,1 1 1 0 0,0 0-1 0 0,-2 20-234 0 0,8-36 60 0 0,0 0 1 0 0,0 0 0 0 0,1 0 0 0 0,0 0-1 0 0,1 0 1 0 0,-1 0 0 0 0,1 0-1 0 0,1 0 1 0 0,-1 0 0 0 0,1 0-1 0 0,0 0 1 0 0,1-1 0 0 0,0 1 0 0 0,0-1-1 0 0,0 0 1 0 0,4 6-61 0 0,-1-6 31 0 0,-1 0 0 0 0,1 0 0 0 0,0 0 0 0 0,0-1 0 0 0,0 0 0 0 0,1 0 0 0 0,0 0 0 0 0,0-1 0 0 0,0 0 0 0 0,0-1 0 0 0,1 1 0 0 0,-1-1 0 0 0,1-1 0 0 0,4 2-31 0 0,15 2 7 0 0,0-1-1 0 0,0-1 1 0 0,0-2-1 0 0,0 0 1 0 0,1-2 0 0 0,-1-1-1 0 0,0-1 1 0 0,14-3-7 0 0,-4-2-43 0 0,0-1 1 0 0,-1-1-1 0 0,0-2 1 0 0,-1-2-1 0 0,32-15 43 0 0,-55 22-55 0 0,1-1-1 0 0,-2 0 1 0 0,1 0-1 0 0,-1-1 1 0 0,0 0 0 0 0,0-1-1 0 0,-1-1 1 0 0,7-7 55 0 0,-14 14-52 0 0,0-1 0 0 0,0-1 0 0 0,-1 1 1 0 0,1 0-1 0 0,-1-1 0 0 0,0 1 0 0 0,0-1 1 0 0,0 0-1 0 0,-1 0 0 0 0,1 0 0 0 0,-1 0 1 0 0,0 0-1 0 0,-1 0 0 0 0,1 0 0 0 0,-1 0 1 0 0,0 0-1 0 0,0 0 0 0 0,-1 0 0 0 0,0 0 1 0 0,1 0-1 0 0,-2 0 0 0 0,1 0 0 0 0,0 1 1 0 0,-3-5 51 0 0,-2-5-74 0 0,-1 0 1 0 0,0 1-1 0 0,-1 0 1 0 0,-1 0 0 0 0,0 1-1 0 0,0 0 1 0 0,-4-2 73 0 0,-21-20-10 0 0,-25-20 10 0 0,28 27-384 0 0,1-1 1 0 0,-9-13 383 0 0,35 37-354 0 0,1-1 0 0 0,0 1 1 0 0,0-1-1 0 0,0 1 0 0 0,0-1 0 0 0,0-3 354 0 0,2 4-681 0 0,0 1 0 0 0,0 0 0 0 0,0-1 1 0 0,1 1-1 0 0,-1-1 0 0 0,1 1 0 0 0,0-1 0 0 0,0 1 0 0 0,0-1 0 0 0,1 1 0 0 0,-1-1 0 0 0,1 1 0 0 0,0 0 0 0 0,0-1 0 0 0,0 1 0 0 0,1 0 0 0 0,-1 0 0 0 0,1-1 0 0 0,-1 1 0 0 0,1 0 0 0 0,0 1 1 0 0,0-1-1 0 0,3-2 681 0 0,8-12-2040 0 0</inkml:trace>
  <inkml:trace contextRef="#ctx0" brushRef="#br0" timeOffset="266.288">717 409 1612 0 0,'-42'48'3174'0'0,"2"2"1"0"0,2 2-1 0 0,0 6-3174 0 0,0 5 1292 0 0,3 2 1 0 0,3 2-1 0 0,3 1 1 0 0,3 1-1 0 0,3 1 0 0 0,3 1 1 0 0,0 17-1293 0 0,14-56 141 0 0,2 0 1 0 0,1 0-1 0 0,1 1 0 0 0,2-1 1 0 0,1 1-1 0 0,2-1 0 0 0,1 0 1 0 0,2 0-1 0 0,1 0 0 0 0,1 0 1 0 0,2-1-1 0 0,4 8-141 0 0,-3-10 221 0 0,9 23-2843 0 0,-3 1 0 0 0,7 34 2622 0 0,-21-71-1331 0 0,0-1-1 0 0,-1 1 1 0 0,-1 0 0 0 0,0-1 0 0 0,-1 1-1 0 0,-1 0 1 0 0,0-1 0 0 0,-1 1-1 0 0,-1 0 1 0 0,-1-1 0 0 0,-2 8 1331 0 0,-7 8-1935 0 0</inkml:trace>
  <inkml:trace contextRef="#ctx0" brushRef="#br0" timeOffset="965.194">913 1671 1176 0 0,'-15'-4'2592'0'0,"7"3"-1654"0"0,0-1 1 0 0,0-1 0 0 0,0 0 0 0 0,1 0 0 0 0,-1 0 0 0 0,1-1 0 0 0,0 0 0 0 0,0 0 0 0 0,0-1 0 0 0,-3-3-939 0 0,9 8 67 0 0,1 0 0 0 0,0-1 0 0 0,-1 1 0 0 0,1-1 0 0 0,0 1 1 0 0,-1-1-1 0 0,1 1 0 0 0,0-1 0 0 0,0 1 0 0 0,0-1 0 0 0,-1 1 0 0 0,1-1 1 0 0,0 1-1 0 0,0-1 0 0 0,0 1 0 0 0,0-1 0 0 0,0 1 0 0 0,0-1 1 0 0,0 1-1 0 0,0-1 0 0 0,0 1 0 0 0,0-1 0 0 0,0 1 0 0 0,0-1 1 0 0,0 1-1 0 0,1-1 0 0 0,-1 1 0 0 0,0-1 0 0 0,0 1 0 0 0,1-1-67 0 0,14-14 1747 0 0,23-3 442 0 0,-10 10-2005 0 0,0 1 0 0 0,1 1-1 0 0,-1 2 1 0 0,1 1 0 0 0,0 1 0 0 0,0 1 0 0 0,0 2-1 0 0,0 0 1 0 0,-1 2 0 0 0,1 2 0 0 0,-1 0 0 0 0,3 3-184 0 0,-27-7-1 0 0,1 1 0 0 0,0-1 0 0 0,0 1 0 0 0,-1 0 0 0 0,1 0 1 0 0,-1 1-1 0 0,0-1 0 0 0,0 1 0 0 0,0 0 0 0 0,0 0 0 0 0,2 3 1 0 0,-5-5 1 0 0,0 1-1 0 0,0-1 1 0 0,0 0-1 0 0,0 1 1 0 0,-1 0-1 0 0,1-1 1 0 0,0 1-1 0 0,-1-1 1 0 0,1 1-1 0 0,-1 0 1 0 0,1 0-1 0 0,-1-1 1 0 0,0 1-1 0 0,0 0 1 0 0,0-1-1 0 0,0 1 1 0 0,0 0-1 0 0,0 0 1 0 0,0-1-1 0 0,-1 1 1 0 0,1 0-1 0 0,-1 0 1 0 0,1-1-1 0 0,-1 1 0 0 0,1-1 1 0 0,-1 1-1 0 0,0 0 1 0 0,0-1-1 0 0,0 1 1 0 0,0-1-1 0 0,0 0 1 0 0,0 1-1 0 0,-1 0 0 0 0,-9 11 18 0 0,0-1-1 0 0,-1 0 1 0 0,-1 0-1 0 0,0-2 1 0 0,0 1-1 0 0,-2-1-17 0 0,-91 55 269 0 0,58-37-54 0 0,-1 0 37 0 0,20-12-56 0 0,2 0 1 0 0,-1 2 0 0 0,2 1-1 0 0,0 2 1 0 0,-6 7-197 0 0,31-27 3 0 0,-1 0 1 0 0,1 0 0 0 0,0 0 0 0 0,0 0-1 0 0,0 0 1 0 0,0 0 0 0 0,0 0-1 0 0,0 1 1 0 0,1-1 0 0 0,-1 0-1 0 0,0 1 1 0 0,0-1 0 0 0,1 0-1 0 0,-1 1 1 0 0,1-1 0 0 0,0 1 0 0 0,-1-1-1 0 0,1 0 1 0 0,0 1 0 0 0,0-1-1 0 0,0 1 1 0 0,0-1 0 0 0,0 1-1 0 0,0-1 1 0 0,0 1 0 0 0,0 0-4 0 0,2 0-1 0 0,-1 0 0 0 0,0-1 0 0 0,0 1 0 0 0,1-1 0 0 0,-1 1 0 0 0,0-1 0 0 0,1 0 0 0 0,0 0 0 0 0,-1 0 0 0 0,1 0 0 0 0,0 0 0 0 0,-1 0 0 0 0,1 0 0 0 0,0 0 0 0 0,0-1 0 0 0,0 1 0 0 0,1 0 1 0 0,10 2-20 0 0,1-1 0 0 0,0 0 1 0 0,0 0-1 0 0,0-1 0 0 0,2-1 20 0 0,63-2-1130 0 0,0-4 0 0 0,5-4 1130 0 0,157-30-11132 0 0,-148 23 4195 0 0,-64 13 5187 0 0</inkml:trace>
  <inkml:trace contextRef="#ctx0" brushRef="#br0" timeOffset="1400.621">2101 539 208 0 0,'10'-29'5548'0'0,"-13"17"-1676"0"0,3 12-3753 0 0,-1 0 0 0 0,0-1 1 0 0,1 1-1 0 0,-1 0 0 0 0,1 0 1 0 0,-1 0-1 0 0,0 0 0 0 0,1 0 1 0 0,-1 0-1 0 0,0 0 0 0 0,1 0 1 0 0,-1 1-1 0 0,0-1 0 0 0,1 0 1 0 0,-1 0-1 0 0,1 0 0 0 0,-1 1 1 0 0,0-1-1 0 0,1 0 0 0 0,-1 1 1 0 0,1-1-1 0 0,-1 0 0 0 0,1 1 1 0 0,-1-1-120 0 0,-8 8 335 0 0,0 0 0 0 0,1 1 0 0 0,0 0 1 0 0,0 0-1 0 0,1 1 0 0 0,0 0 0 0 0,1 0 0 0 0,0 1 1 0 0,-2 4-336 0 0,3-6 262 0 0,-139 265 4141 0 0,112-204-3831 0 0,3 1 1 0 0,4 1-1 0 0,2 4-572 0 0,17-56 53 0 0,1 1 0 0 0,1 0 0 0 0,2 0 0 0 0,-1 1 0 0 0,2-1 1 0 0,1 0-1 0 0,1 1 0 0 0,3 16-53 0 0,-2-25-25 0 0,1-1 1 0 0,0 1 0 0 0,1-1 0 0 0,1 0 0 0 0,0 0-1 0 0,1 0 1 0 0,0-1 0 0 0,0 0 0 0 0,1 0 0 0 0,1 0-1 0 0,0-1 1 0 0,0 0 0 0 0,1-1 0 0 0,0 0 0 0 0,2 2 24 0 0,4 0-406 0 0,-1 1 0 0 0,2-2 0 0 0,-1 0 0 0 0,2 0 0 0 0,9 3 406 0 0,-11-6-1210 0 0,1-1 1 0 0,0-1-1 0 0,1 0 0 0 0,-1-1 0 0 0,1-1 0 0 0,0 0 0 0 0,0-1 0 0 0,0-1 0 0 0,0-1 0 0 0,-1 0 0 0 0,1-2 0 0 0,0 0 0 0 0,0 0 0 0 0,0-2 0 0 0,10-3 1210 0 0,20-9-1690 0 0</inkml:trace>
  <inkml:trace contextRef="#ctx0" brushRef="#br0" timeOffset="1775.109">2704 826 1044 0 0,'2'1'844'0'0,"-1"-1"-1"0"0,1 0 1 0 0,-1 0-1 0 0,1 1 1 0 0,-1-1-1 0 0,0 1 1 0 0,1-1-1 0 0,-1 1 1 0 0,0-1-1 0 0,1 1 1 0 0,-1 0-1 0 0,0 0 1 0 0,0 0-1 0 0,0 0 0 0 0,0 0 1 0 0,1 0-844 0 0,2 10 4483 0 0,-3 7-4816 0 0,-1 28 657 0 0,-2 1 1 0 0,-2-1-1 0 0,-3 1 0 0 0,-1-2 0 0 0,-2 1 0 0 0,-2-1 0 0 0,-2-1 0 0 0,-2 0 0 0 0,-2-1 0 0 0,-2-1 0 0 0,-8 12-324 0 0,-2 1 292 0 0,10-21 35 0 0,2 0 0 0 0,1 2 0 0 0,-5 19-327 0 0,21-52 17 0 0,0 0 0 0 0,0 0-1 0 0,0 0 1 0 0,1 0 0 0 0,-1 0-1 0 0,1 1 1 0 0,-1-1 0 0 0,1 0-1 0 0,0 0 1 0 0,0 0 0 0 0,1 1-1 0 0,-1-1 1 0 0,1 0 0 0 0,-1 0 0 0 0,1 0-1 0 0,0 0 1 0 0,0 0 0 0 0,1 0-1 0 0,-1 0 1 0 0,1 1-17 0 0,0-1 1 0 0,1-1-1 0 0,-1 1 1 0 0,1-1-1 0 0,0 0 1 0 0,-1 1-1 0 0,1-1 1 0 0,0 0-1 0 0,1-1 1 0 0,-1 1-1 0 0,0 0 1 0 0,0-1-1 0 0,1 0 1 0 0,-1 0-1 0 0,1 0 1 0 0,-1 0-1 0 0,1 0 1 0 0,-1-1 0 0 0,1 0-1 0 0,23 3-64 0 0,0-1 1 0 0,1-2-1 0 0,-1 0 1 0 0,0-2-1 0 0,25-5 64 0 0,-20 1-1871 0 0,-1-1-1 0 0,26-10 1872 0 0,-43 8-2756 0 0,-13 0-2559 0 0,-2 8 4711 0 0,0 0 1 0 0,-1-1-1 0 0,1 1 0 0 0,0 0 0 0 0,-1 0 1 0 0,1 0-1 0 0,-1 0 0 0 0,0 0 0 0 0,1 0 1 0 0,-1 0-1 0 0,0 1 0 0 0,0-1 0 0 0,1 0 1 0 0,-2 1 603 0 0,-13-4-2204 0 0</inkml:trace>
  <inkml:trace contextRef="#ctx0" brushRef="#br0" timeOffset="2242.209">3564 1254 1140 0 0,'-8'-3'1168'0'0,"-1"1"0"0"0,1 0 0 0 0,-1 0-1 0 0,0 0 1 0 0,0 1 0 0 0,0 1 0 0 0,0-1 0 0 0,-2 2-1168 0 0,-3 0 1019 0 0,0 0 1 0 0,1 1-1 0 0,-1 1 1 0 0,1 0-1 0 0,-5 3-1019 0 0,0 0 737 0 0,0 2-1 0 0,0 0 1 0 0,1 1-1 0 0,0 0 0 0 0,1 2 1 0 0,0 0-1 0 0,-11 10-736 0 0,16-11 161 0 0,0 0-1 0 0,1 1 0 0 0,0 0 0 0 0,1 0 1 0 0,1 1-1 0 0,-1 0 0 0 0,2 1 0 0 0,0-1 1 0 0,0 2-1 0 0,2-1 0 0 0,-1 1 1 0 0,2-1-1 0 0,-1 4-160 0 0,2-6 29 0 0,1 0-1 0 0,1 0 1 0 0,0 1 0 0 0,0-1 0 0 0,1 0 0 0 0,1 0-1 0 0,0 0 1 0 0,0 0 0 0 0,1 0 0 0 0,0 0-1 0 0,1 0 1 0 0,0 0 0 0 0,1-1 0 0 0,0 1 0 0 0,1-1-1 0 0,0 0 1 0 0,4 4-29 0 0,22 33-87 0 0,-19-32-288 0 0,-2 1 0 0 0,1 0-1 0 0,-2 1 1 0 0,0 0 0 0 0,-1 0-1 0 0,1 6 376 0 0,-9-19-596 0 0,1-1 1 0 0,0 1-1 0 0,-1-1 0 0 0,0 1 0 0 0,0-1 0 0 0,0 1 1 0 0,0-1-1 0 0,-1 1 0 0 0,1-1 0 0 0,-1 0 0 0 0,0 1 1 0 0,-1 2 595 0 0,2-5-439 0 0,-1 1 0 0 0,1 0 0 0 0,-1-1 1 0 0,0 1-1 0 0,0-1 0 0 0,0 1 0 0 0,0-1 1 0 0,0 1-1 0 0,0-1 0 0 0,0 0 0 0 0,0 0 1 0 0,0 1-1 0 0,-1-1 0 0 0,1 0 0 0 0,0 0 1 0 0,-1 0-1 0 0,1 0 0 0 0,-1 0 0 0 0,1-1 1 0 0,-1 1-1 0 0,0 0 0 0 0,1-1 0 0 0,-1 1 1 0 0,0-1-1 0 0,1 0 0 0 0,-2 1 439 0 0,-13-2-2052 0 0</inkml:trace>
  <inkml:trace contextRef="#ctx0" brushRef="#br0" timeOffset="2506.878">3021 1799 2632 0 0,'18'-9'9890'0'0,"-2"-4"-4937"0"0,8-5-2254 0 0,11-1-2373 0 0,1 2 1 0 0,37-13-327 0 0,79-19-4684 0 0,-43 22-949 0 0,-8 2-2825 0 0,-82 21 6834 0 0</inkml:trace>
  <inkml:trace contextRef="#ctx0" brushRef="#br0" timeOffset="3163.086">4321 751 400 0 0,'3'-9'1051'0'0,"-1"0"87"0"0,0 0 1 0 0,0 0-1 0 0,0 0 0 0 0,-1 0 0 0 0,-1 0 0 0 0,0-6-1138 0 0,0 14 109 0 0,0-1 0 0 0,0 0 0 0 0,0 1 0 0 0,-1-1 0 0 0,1 0 0 0 0,-1 1-1 0 0,1-1 1 0 0,-1 0 0 0 0,0 1 0 0 0,0-1 0 0 0,0 1 0 0 0,1-1 0 0 0,-1 1 0 0 0,-1 0-1 0 0,1-1 1 0 0,0 1 0 0 0,0 0 0 0 0,0 0 0 0 0,-1 0 0 0 0,1 0 0 0 0,0 0-1 0 0,-1 0 1 0 0,1 0 0 0 0,-1 0 0 0 0,0 0 0 0 0,1 1 0 0 0,-1-1 0 0 0,1 1 0 0 0,-1-1-1 0 0,0 1 1 0 0,1 0 0 0 0,-1-1 0 0 0,0 1 0 0 0,0 0 0 0 0,1 0 0 0 0,-1 0-1 0 0,-1 1-108 0 0,-8-1 409 0 0,0 2 0 0 0,0 0 0 0 0,1 0 0 0 0,-1 1-1 0 0,1 0 1 0 0,-1 1 0 0 0,1 0 0 0 0,0 0-1 0 0,1 1 1 0 0,-1 1 0 0 0,1-1 0 0 0,-2 3-409 0 0,-11 8 767 0 0,0 1 1 0 0,1 1 0 0 0,0 1 0 0 0,-3 6-768 0 0,0 2 251 0 0,1 1 1 0 0,2 1 0 0 0,0 1 0 0 0,2 1 0 0 0,1 1 0 0 0,2 0 0 0 0,1 2 0 0 0,2-1 0 0 0,1 2-1 0 0,-3 16-251 0 0,12-42 67 0 0,1 1 0 0 0,1 0-1 0 0,0-1 1 0 0,0 1-1 0 0,1 0 1 0 0,0 0-1 0 0,0 0 1 0 0,1 0-1 0 0,1-1 1 0 0,0 1 0 0 0,2 8-67 0 0,-2-12 5 0 0,1-1 1 0 0,-1 0 0 0 0,0 0-1 0 0,1-1 1 0 0,0 1 0 0 0,0 0-1 0 0,1-1 1 0 0,-1 0 0 0 0,1 0-1 0 0,0 0 1 0 0,0 0 0 0 0,0-1-1 0 0,1 1 1 0 0,-1-1 0 0 0,1 0-1 0 0,0 0 1 0 0,0-1 0 0 0,0 1-1 0 0,0-1 1 0 0,0 0 0 0 0,3 0-6 0 0,0 0-48 0 0,-1 0-1 0 0,0-1 1 0 0,1 0 0 0 0,-1 0 0 0 0,1-1-1 0 0,-1 0 1 0 0,1 0 0 0 0,-1 0 0 0 0,1-1-1 0 0,-1-1 1 0 0,0 1 0 0 0,2-1 48 0 0,-7 1-82 0 0,0 0 0 0 0,1 0 0 0 0,-1 0 0 0 0,0 0 1 0 0,0 0-1 0 0,1 0 0 0 0,-1 0 0 0 0,0-1 0 0 0,0 1 0 0 0,0-1 0 0 0,0 0 1 0 0,-1 1-1 0 0,1-1 0 0 0,0 0 0 0 0,-1 0 0 0 0,1 0 0 0 0,-1 0 0 0 0,0-1 1 0 0,0 1-1 0 0,0 0 0 0 0,0 0 0 0 0,0-1 0 0 0,0 1 0 0 0,-1 0 0 0 0,1-1 1 0 0,-1 1-1 0 0,1-1 0 0 0,-1 1 0 0 0,0-1 0 0 0,0 1 0 0 0,0-1 0 0 0,0 1 1 0 0,-1-1-1 0 0,1 1 0 0 0,-1-1 0 0 0,1 1 0 0 0,-1-1 82 0 0,-3-9-263 0 0,0 0 0 0 0,-1 0 0 0 0,0 0 0 0 0,0 1 0 0 0,-2 0 0 0 0,1 0 0 0 0,-1 0-1 0 0,-2-1 264 0 0,-20-24-379 0 0,-20-19 379 0 0,38 44-23 0 0,-17-20 221 0 0,-1 3 0 0 0,-1 0 1 0 0,-2 2-1 0 0,0 1 1 0 0,-2 2-1 0 0,-1 1 0 0 0,-1 2 1 0 0,0 1-1 0 0,-2 2 1 0 0,0 1-1 0 0,0 2 0 0 0,-26-4-198 0 0,113 31-8126 0 0,-1 3 0 0 0,7 5 8126 0 0,-22-9-2436 0 0</inkml:trace>
  <inkml:trace contextRef="#ctx0" brushRef="#br0" timeOffset="3688.696">4825 1233 1028 0 0,'-14'-11'2866'0'0,"1"0"1"0"0,-2 1-1 0 0,1 1 1 0 0,-11-5-2867 0 0,10 7 1114 0 0,1 0 1 0 0,-1 1-1 0 0,1 1 1 0 0,-2 1 0 0 0,-10-3-1115 0 0,18 6 224 0 0,-1 0 1 0 0,1 0 0 0 0,0 0-1 0 0,0 1 1 0 0,-1 0 0 0 0,1 1 0 0 0,0 0-1 0 0,0 0 1 0 0,-1 1 0 0 0,-6 2-225 0 0,10-2 78 0 0,-1 1-1 0 0,1-1 1 0 0,-1 1 0 0 0,1 0-1 0 0,0 1 1 0 0,0-1 0 0 0,1 1-1 0 0,-1 0 1 0 0,1 0 0 0 0,0 0-1 0 0,0 1 1 0 0,0-1 0 0 0,0 1-1 0 0,1 0 1 0 0,0 0 0 0 0,0 1-78 0 0,-1 1 22 0 0,1-1 1 0 0,0 1 0 0 0,0 1-1 0 0,0-1 1 0 0,1 0 0 0 0,1 1 0 0 0,-1-1-1 0 0,1 1 1 0 0,0-1 0 0 0,1 1-1 0 0,-1 0 1 0 0,2-1 0 0 0,-1 1-1 0 0,1-1 1 0 0,0 1 0 0 0,1-1 0 0 0,-1 1-1 0 0,2 2-22 0 0,7 14 30 0 0,0-1 0 0 0,1 0 0 0 0,1-1 0 0 0,15 21-30 0 0,-7-12-81 0 0,-2 1 0 0 0,2 5 81 0 0,-16-28-47 0 0,0 1-1 0 0,-1-1 1 0 0,0 1 0 0 0,0 0-1 0 0,-1 0 1 0 0,0 0 0 0 0,-1 0 0 0 0,0 0-1 0 0,0 8 48 0 0,-2-10-358 0 0,0 0 0 0 0,0 0-1 0 0,0-1 1 0 0,-1 1 0 0 0,0 0 0 0 0,-1 0-1 0 0,0-1 1 0 0,0 0 0 0 0,-1 1 0 0 0,1-1-1 0 0,-1 0 359 0 0,0-2-683 0 0,1 0-1 0 0,-1 0 0 0 0,0 0 0 0 0,-1 0 1 0 0,1-1-1 0 0,-1 0 0 0 0,0 0 0 0 0,0 0 1 0 0,0 0-1 0 0,0-1 0 0 0,-1 0 0 0 0,1 0 1 0 0,-1 0-1 0 0,0-1 0 0 0,0 0 0 0 0,0 0 1 0 0,0 0-1 0 0,0-1 0 0 0,0 0 0 0 0,0 0 1 0 0,-5 0 683 0 0,-21-2-2258 0 0</inkml:trace>
  <inkml:trace contextRef="#ctx0" brushRef="#br0" timeOffset="3987.582">4284 1581 2368 0 0,'61'-23'9591'0'0,"-2"-2"-5739"0"0,59-23-3056 0 0,-74 33-1160 0 0,0 1-2205 0 0,-1-1 0 0 0,-1-2 1 0 0,27-17 2568 0 0,-63 31-697 0 0,-1 0 1 0 0,1-1-1 0 0,-1 1 1 0 0,0-1-1 0 0,0-1 1 0 0,0 1-1 0 0,0-1 1 0 0,-1 1-1 0 0,3-5 697 0 0,3-7-1664 0 0</inkml:trace>
  <inkml:trace contextRef="#ctx0" brushRef="#br0" timeOffset="4329.222">4776 262 1592 0 0,'1'3'1045'0'0,"0"0"0"0"0,-1-1 0 0 0,1 1 0 0 0,0 0 0 0 0,-1-1-1 0 0,0 1 1 0 0,0 0 0 0 0,1 0 0 0 0,-2 0-1045 0 0,4 22 2166 0 0,8 3 424 0 0,1-1 0 0 0,14 23-2590 0 0,-12-25 903 0 0,-2 0 1 0 0,0 1-1 0 0,2 13-903 0 0,-9-25 104 0 0,-2 0 0 0 0,0 0 0 0 0,0 0 0 0 0,-2 1 1 0 0,1-1-1 0 0,-2 1 0 0 0,0-1 0 0 0,-1 1 0 0 0,0-1 0 0 0,-4 14-104 0 0,4-21 4 0 0,-1-1-1 0 0,0 0 0 0 0,0 1 1 0 0,-1-1-1 0 0,0 0 0 0 0,0 0 0 0 0,0-1 1 0 0,-1 1-1 0 0,0-1 0 0 0,0 0 1 0 0,0 0-1 0 0,0 0 0 0 0,-1 0 1 0 0,0-1-1 0 0,0 1 0 0 0,0-1 1 0 0,-1-1-1 0 0,1 1 0 0 0,-1-1 0 0 0,0 0 1 0 0,0 0-1 0 0,0-1 0 0 0,0 1 1 0 0,-1-1-1 0 0,0 0-3 0 0,0-1 18 0 0,0 1 0 0 0,1-1 0 0 0,-1-1-1 0 0,0 1 1 0 0,0-1 0 0 0,0 0 0 0 0,0-1 0 0 0,0 0 0 0 0,0 0 0 0 0,1 0-1 0 0,-1-1 1 0 0,-4-1-18 0 0,2-1-435 0 0,1 1-1 0 0,0-1 1 0 0,0-1-1 0 0,0 0 1 0 0,0 0 0 0 0,1 0-1 0 0,0-1 1 0 0,0 0-1 0 0,-1-1 436 0 0,-1-3-1200 0 0,0-1 0 0 0,0 0 1 0 0,1 0-1 0 0,0-1 0 0 0,1 0 0 0 0,0 0 0 0 0,1-1 0 0 0,0 0 0 0 0,1 0 0 0 0,1 0 0 0 0,0 0 0 0 0,-1-10 1200 0 0,-2-27-2397 0 0,4-6 750 0 0</inkml:trace>
  <inkml:trace contextRef="#ctx0" brushRef="#br0" timeOffset="4577.284">4636 42 848 0 0,'7'-6'2376'0'0,"0"0"333"0"0,-5-3 143 0 0,1 3-364 0 0,-1 4-1184 0 0,-2 2-744 0 0,4 4-452 0 0,-4 0-352 0 0,0 2-292 0 0,0 3-276 0 0,0-1-276 0 0,0 3-168 0 0,3-1-164 0 0,-1 3-200 0 0,3 1-165 0 0,-1 1 101 0 0,1 4 196 0 0,-3 0 324 0 0</inkml:trace>
  <inkml:trace contextRef="#ctx0" brushRef="#br0" timeOffset="4877.924">4971 669 2044 0 0,'0'0'216'0'0,"-6"1"1013"0"0,-1-1 1 0 0,1 0-1 0 0,0-1 1 0 0,0 1-1 0 0,0-1 1 0 0,0 0 0 0 0,0-1-1 0 0,0 0 1 0 0,0 0-1 0 0,0 0 1 0 0,0 0-1230 0 0,10-1 99 0 0,0 1 0 0 0,1 0-1 0 0,-1 0 1 0 0,1 0 0 0 0,-1 0 0 0 0,1 1 0 0 0,1 0-99 0 0,7-2 170 0 0,-1 1 1 0 0,1 0-1 0 0,0 1 0 0 0,0 0 1 0 0,10 1-171 0 0,-17 0 19 0 0,0 1 1 0 0,-1-1 0 0 0,1 1 0 0 0,0 0 0 0 0,-1 1 0 0 0,1-1-1 0 0,0 1 1 0 0,-1 0 0 0 0,0 1 0 0 0,1-1 0 0 0,-1 1 0 0 0,0 0-1 0 0,-1 0 1 0 0,2 1-20 0 0,-5-3 3 0 0,-1 0 0 0 0,1-1-1 0 0,0 1 1 0 0,-1 0-1 0 0,1 0 1 0 0,-1 0 0 0 0,1 0-1 0 0,-1 0 1 0 0,1 0 0 0 0,-1 0-1 0 0,1 0 1 0 0,-1 0 0 0 0,0 0-1 0 0,0 0 1 0 0,0 0-1 0 0,1 0 1 0 0,-1 0 0 0 0,0 0-1 0 0,0 0 1 0 0,0 0 0 0 0,-1 0-1 0 0,1 0 1 0 0,0 0 0 0 0,0 0-1 0 0,-1 0 1 0 0,1 0-1 0 0,0 0 1 0 0,-1 0 0 0 0,1 0-1 0 0,-1 0 1 0 0,1 0 0 0 0,-1 0-1 0 0,1 0 1 0 0,-1 0-1 0 0,0-1 1 0 0,0 1 0 0 0,1 0-1 0 0,-1 0 1 0 0,0-1 0 0 0,0 1-3 0 0,-6 6 98 0 0,-1 0 0 0 0,0-1 0 0 0,-1 0 0 0 0,-2 2-98 0 0,-3 2 305 0 0,-15 10 351 0 0,20-15-461 0 0,0 1 1 0 0,0 1-1 0 0,1-1 0 0 0,0 1 1 0 0,0 0-1 0 0,1 1 1 0 0,0 0-1 0 0,-4 6-195 0 0,11-14 5 0 0,-1 1 1 0 0,1 0-1 0 0,-1 0 1 0 0,1 0-1 0 0,-1 0 1 0 0,1 0-1 0 0,0 0 1 0 0,-1 0-1 0 0,1 0 0 0 0,0 0 1 0 0,0 0-1 0 0,0 0 1 0 0,0 0-1 0 0,0 0 1 0 0,0 0-1 0 0,0 0 1 0 0,0 0-1 0 0,0 0 1 0 0,0 0-1 0 0,1 0 1 0 0,-1 0-1 0 0,0-1 0 0 0,1 1 1 0 0,-1 0-1 0 0,0 0 1 0 0,1 0-1 0 0,0 1-5 0 0,1-1 2 0 0,-1 1-1 0 0,1-1 0 0 0,0 1 1 0 0,0-1-1 0 0,0 0 0 0 0,0 1 1 0 0,0-1-1 0 0,0 0 1 0 0,0 0-1 0 0,0-1 0 0 0,0 1 1 0 0,1 0-2 0 0,8 1-16 0 0,0 0-1 0 0,-1 0 1 0 0,1-1 0 0 0,11 0 16 0 0,-5-1-191 0 0,20 0-196 0 0,0-1 0 0 0,2-3 387 0 0,-28 3-1260 0 0,-1-1 0 0 0,1 0 0 0 0,-1-1-1 0 0,1-1 1 0 0,5-2 1260 0 0,-15 6-219 0 0,0 0 0 0 0,0-1 0 0 0,-1 1 0 0 0,1 0 0 0 0,0-1-1 0 0,0 1 1 0 0,-1-1 0 0 0,1 1 0 0 0,0-1 0 0 0,-1 1 0 0 0,1-1 0 0 0,-1 1-1 0 0,1-1 1 0 0,0 0 0 0 0,-1 1 0 0 0,0-1 0 0 0,1 0 0 0 0,-1 1 0 0 0,1-1-1 0 0,-1 0 1 0 0,0 0 0 0 0,1 1 0 0 0,-1-1 0 0 0,0 0 0 0 0,0 0 0 0 0,0 0-1 0 0,0 0 1 0 0,1 1 0 0 0,-1-1 0 0 0,0 0 0 0 0,-1 0 0 0 0,1 0 0 0 0,0 0-1 0 0,0 1 1 0 0,0-1 0 0 0,0 0 0 0 0,-1 0 0 0 0,1 0 0 0 0,0 1 0 0 0,-1-1-1 0 0,1 0 1 0 0,0 0 0 0 0,-1 1 0 0 0,1-1 0 0 0,-1 0 0 0 0,1 1 0 0 0,-1-1 0 0 0,0 1-1 0 0,1-1 1 0 0,-1 0 219 0 0,-12-9-1844 0 0</inkml:trace>
  <inkml:trace contextRef="#ctx0" brushRef="#br0" timeOffset="5200.052">4585 237 92 0 0,'-79'55'7180'0'0,"58"-38"-6665"0"0,1 0-1 0 0,1 2 1 0 0,1 0-1 0 0,-5 7-514 0 0,22-25 4 0 0,-19 23 187 0 0,1 1-1 0 0,0 1 1 0 0,2 1 0 0 0,0 3-191 0 0,12-21 28 0 0,1 1 1 0 0,0 0 0 0 0,1-1 0 0 0,0 1 0 0 0,1 0 0 0 0,0 1 0 0 0,0-1 0 0 0,1 0 0 0 0,0 1-1 0 0,1-1 1 0 0,0 0 0 0 0,1 1 0 0 0,0-1 0 0 0,1 6-29 0 0,2-1-106 0 0,1 1 1 0 0,0-1-1 0 0,0 0 0 0 0,2-1 0 0 0,0 1 1 0 0,0-1-1 0 0,2-1 0 0 0,-1 1 1 0 0,2-1-1 0 0,3 3 106 0 0,1 1-996 0 0,1-2-1 0 0,1 0 1 0 0,0 0-1 0 0,1-2 1 0 0,0 0-1 0 0,1-1 1 0 0,8 4 996 0 0,9 1-1665 0 0</inkml:trace>
  <inkml:trace contextRef="#ctx0" brushRef="#br0" timeOffset="5479.134">5335 237 1120 0 0,'90'21'11803'0'0,"-63"-13"-9592"0"0,1 1 0 0 0,4 4-2211 0 0,-18-7 68 0 0,0 0 0 0 0,-1 2 0 0 0,1-1 0 0 0,-2 2 1 0 0,1 0-1 0 0,-1 0 0 0 0,-1 1 0 0 0,1 0 0 0 0,-2 1 0 0 0,0 1 0 0 0,1 0-68 0 0,-6-5-15 0 0,1 1 0 0 0,-1 0 0 0 0,-1 0-1 0 0,1 1 1 0 0,-2-1 0 0 0,1 1 0 0 0,-1 0 0 0 0,0 0 0 0 0,-1 0 0 0 0,0 0 0 0 0,0 0 0 0 0,-1 1 0 0 0,0-1 0 0 0,-1 0 0 0 0,0 7 15 0 0,-1-5-236 0 0,-1 0 0 0 0,0 0 1 0 0,-1 0-1 0 0,0 0 0 0 0,-1-1 0 0 0,0 1 0 0 0,-1-1 1 0 0,0 0-1 0 0,0-1 0 0 0,-1 1 0 0 0,0-1 0 0 0,-1 0 1 0 0,0 1 235 0 0,-11 8-1144 0 0,0 1 0 0 0,-1-2 1 0 0,-1-1-1 0 0,0 0 0 0 0,-1-1 1 0 0,-1-2-1 0 0,0 0 0 0 0,-1-1 1 0 0,0-1-1 0 0,-1-1 0 0 0,-16 3 1144 0 0,-11 3-1422 0 0</inkml:trace>
  <inkml:trace contextRef="#ctx0" brushRef="#br0" timeOffset="5916.549">6015 0 272 0 0,'0'24'1846'0'0,"0"0"-1"0"0,2 0 1 0 0,1 0-1 0 0,0 0 1 0 0,2-1-1 0 0,1 1 1 0 0,7 19-1846 0 0,15 27 3894 0 0,30 58-3894 0 0,-22-54 2672 0 0,4 23-2672 0 0,-24-47 285 0 0,-2 1-1 0 0,-2 0 1 0 0,-3 1-1 0 0,-2 0 1 0 0,-2 0-1 0 0,-2 0 1 0 0,-3 1-1 0 0,-2-1 1 0 0,-2 1-1 0 0,-3-1 1 0 0,-2 0 0 0 0,-2-1-1 0 0,-2 0 1 0 0,-9 19-285 0 0,1-13-343 0 0,-2 0 1 0 0,-2-2-1 0 0,-3-1 1 0 0,-2-1 0 0 0,-2-1-1 0 0,-3-2 1 0 0,-1-2-1 0 0,-3-1 1 0 0,-2-2 0 0 0,-2-1-1 0 0,-1-3 1 0 0,-16 10 342 0 0,34-32-2640 0 0,-1 0 0 0 0,-17 8 2640 0 0,34-21-1132 0 0,0-1-1 0 0,0-1 1 0 0,-1 1-1 0 0,1-2 1 0 0,-1 1-1 0 0,0-1 1 0 0,0-1-1 0 0,0 0 1 0 0,-4 0 1132 0 0,-8-5-2444 0 0,6-4 772 0 0</inkml:trace>
  <inkml:trace contextRef="#ctx0" brushRef="#br0" timeOffset="16983.457">5041 795 44 0 0,'-8'-26'4663'0'0,"7"25"-4486"0"0,1-1 0 0 0,-1 1 0 0 0,1 0 1 0 0,-1 0-1 0 0,1 0 0 0 0,-1 0 1 0 0,0 0-1 0 0,0 0 0 0 0,1 0 0 0 0,-1 1 1 0 0,0-1-1 0 0,0 0 0 0 0,0 0 1 0 0,0 1-1 0 0,0-1 0 0 0,0 0 0 0 0,0 1 1 0 0,-1-1-1 0 0,1 1 0 0 0,0-1 0 0 0,0 1-177 0 0,0 0 192 0 0,1 0-22 0 0,12 28 1411 0 0,-12-7-764 0 0,0 0 1 0 0,-1 0-1 0 0,-2 0 1 0 0,0 0 0 0 0,-4 13-818 0 0,-4 34 1674 0 0,4 5 857 0 0,2 55-2531 0 0,2-275-75 0 0,5 52 47 0 0,-9-67 28 0 0,7 159 2 0 0,0 1 1 0 0,0-1-1 0 0,-1 1 0 0 0,1 0 0 0 0,-1-1 0 0 0,0 1 0 0 0,0 0 0 0 0,0 0 0 0 0,0-1 0 0 0,0 1 0 0 0,0 0 1 0 0,-1 0-3 0 0,2 2 1 0 0,0 0 0 0 0,0-1 0 0 0,0 1 0 0 0,-1 0 0 0 0,1 0 0 0 0,0 0 0 0 0,0-1 0 0 0,0 1 0 0 0,-1 0 0 0 0,1 0 1 0 0,0 0-1 0 0,0 0 0 0 0,0 0 0 0 0,-1 0 0 0 0,1 0 0 0 0,0-1 0 0 0,0 1 0 0 0,-1 0 0 0 0,1 0 0 0 0,0 0 0 0 0,0 0 1 0 0,-1 0-1 0 0,1 0 0 0 0,0 0 0 0 0,-1 0 0 0 0,1 0 0 0 0,0 0 0 0 0,0 1 0 0 0,-1-1 0 0 0,1 0 0 0 0,0 0 1 0 0,0 0-1 0 0,0 0 0 0 0,-1 0 0 0 0,1 0 0 0 0,0 0-1 0 0,-9 17 63 0 0,4 4 67 0 0,1 0-1 0 0,1 1 0 0 0,0-1 0 0 0,2 1 0 0 0,1-1 0 0 0,0 1 1 0 0,2 0-1 0 0,0-1 0 0 0,1 0 0 0 0,2 1 0 0 0,0-1 0 0 0,1-1 1 0 0,1 1-1 0 0,1-1 0 0 0,9 17-129 0 0,-17-37 3 0 0,0 0-1 0 0,0 0 1 0 0,0 0 0 0 0,0 0 0 0 0,0 0 0 0 0,0 0-1 0 0,1 0 1 0 0,-1 0 0 0 0,0 0 0 0 0,0 0-1 0 0,0 0 1 0 0,0-1 0 0 0,0 1 0 0 0,0 0 0 0 0,0 0-1 0 0,0 0 1 0 0,0 0 0 0 0,0 0 0 0 0,0 0-1 0 0,0 0 1 0 0,0 0 0 0 0,0 0 0 0 0,0 0 0 0 0,0 0-1 0 0,1 0 1 0 0,-1 0 0 0 0,0 0 0 0 0,0 0-1 0 0,0 0 1 0 0,0 0 0 0 0,0 0 0 0 0,0 0 0 0 0,0 0-1 0 0,0 0 1 0 0,0 0 0 0 0,0 0 0 0 0,1 0-1 0 0,-1 0 1 0 0,0 0 0 0 0,0 0 0 0 0,0 0 0 0 0,0 0-1 0 0,0 0 1 0 0,0 0 0 0 0,0 0 0 0 0,0 0 0 0 0,0 0-1 0 0,0 0 1 0 0,0 0 0 0 0,1 0 0 0 0,-1 0-1 0 0,0 0 1 0 0,0 0 0 0 0,0 0 0 0 0,0 0 0 0 0,0 0-1 0 0,0 1 1 0 0,0-1 0 0 0,0 0 0 0 0,0 0-1 0 0,0 0 1 0 0,0 0 0 0 0,0 0 0 0 0,0 0 0 0 0,0 0-1 0 0,0 0 1 0 0,0 0 0 0 0,0 0-3 0 0,2-11 87 0 0,-1-15-66 0 0,-5-89-84 0 0,0 62 22 0 0,3-1 0 0 0,4-16 41 0 0,-3 69-31 0 0,0 0-1 0 0,0 0 1 0 0,0 0 0 0 0,0 0 0 0 0,0 0-1 0 0,0 0 1 0 0,0-1 0 0 0,1 1 0 0 0,-1 0-1 0 0,0 0 1 0 0,1 0 0 0 0,-1 1 0 0 0,1-1-1 0 0,-1 0 1 0 0,1 0 0 0 0,-1 0 0 0 0,1 0-1 0 0,0 0 1 0 0,-1 0 0 0 0,1 1 0 0 0,0-1-1 0 0,0 0 1 0 0,0 1 0 0 0,0-1 31 0 0,0 1-239 0 0,-1 0 1 0 0,1 0-1 0 0,-1 1 1 0 0,1-1-1 0 0,-1 0 1 0 0,1 1-1 0 0,0-1 1 0 0,-1 1-1 0 0,1-1 1 0 0,-1 0-1 0 0,1 1 1 0 0,-1-1-1 0 0,0 1 1 0 0,1-1-1 0 0,-1 1 1 0 0,0 0-1 0 0,1-1 1 0 0,-1 1-1 0 0,0-1 1 0 0,1 1-1 0 0,-1 0 1 0 0,0-1-1 0 0,0 1 1 0 0,0 0-1 0 0,0-1 1 0 0,0 1-1 0 0,0-1 1 0 0,0 1-1 0 0,0 0 1 0 0,0-1-1 0 0,0 1 1 0 0,0 0-1 0 0,0-1 1 0 0,0 1-1 0 0,0 0 1 0 0,-1 0 238 0 0,1 1-930 0 0,0 0-1 0 0,0 1 1 0 0,1-1 0 0 0,-1 0 0 0 0,0 1 0 0 0,1-1 0 0 0,-1 0 0 0 0,1 1-1 0 0,0-1 1 0 0,1 2 930 0 0,4 4-1902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29:14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1600 508 1556 0 0,'0'0'155'0'0,"1"0"1"0"0,-1 0-1 0 0,0 0 0 0 0,1 0 0 0 0,-1-1 1 0 0,0 1-1 0 0,0 0 0 0 0,1 0 0 0 0,-1 0 1 0 0,0 0-1 0 0,1-1 0 0 0,-1 1 1 0 0,0 0-1 0 0,0 0 0 0 0,1 0 0 0 0,-1-1 1 0 0,0 1-1 0 0,0 0 0 0 0,0 0 0 0 0,1-1 1 0 0,-1 1-1 0 0,0 0 0 0 0,0-1 0 0 0,0 1 1 0 0,0 0-1 0 0,0-1 0 0 0,0 1 0 0 0,0 0 1 0 0,0-1-1 0 0,0 1 0 0 0,1 0 0 0 0,-1-1 1 0 0,0 1-1 0 0,-1 0 0 0 0,1-1 1 0 0,0 1-1 0 0,0 0 0 0 0,0-1 0 0 0,0 1 1 0 0,0 0-1 0 0,0-1-155 0 0,-16-4 3393 0 0,-24 5-984 0 0,-30 11 37 0 0,-63 17-2446 0 0,-2 1 1711 0 0,-358 71 2637 0 0,296-50-2517 0 0,-89 39-1831 0 0,284-88 6 0 0,-23 7 73 0 0,-1 1 1 0 0,2 2 0 0 0,-1 0-1 0 0,1 2 1 0 0,1 0 0 0 0,-5 5-80 0 0,27-17 4 0 0,0 0 1 0 0,-1 0-1 0 0,1 0 1 0 0,0 0 0 0 0,-1 0-1 0 0,1 0 1 0 0,0 1 0 0 0,0-1-1 0 0,0 0 1 0 0,0 1 0 0 0,0-1-1 0 0,0 1 1 0 0,0-1-1 0 0,1 1 1 0 0,-1-1 0 0 0,1 1-1 0 0,-1-1 1 0 0,1 1 0 0 0,-1 0-1 0 0,1-1 1 0 0,0 1 0 0 0,0 0-1 0 0,0 0-4 0 0,0 0 3 0 0,1-1 0 0 0,-1 1-1 0 0,1 0 1 0 0,0-1 0 0 0,0 1 0 0 0,0-1-1 0 0,0 1 1 0 0,0-1 0 0 0,0 1 0 0 0,0-1 0 0 0,1 0-1 0 0,-1 0 1 0 0,0 0 0 0 0,1 1 0 0 0,-1-1-1 0 0,1 0 1 0 0,-1-1 0 0 0,1 2-3 0 0,8 3 0 0 0,0-1-1 0 0,0 0 1 0 0,0 0-1 0 0,1-1 1 0 0,-1-1 0 0 0,7 2 0 0 0,55 5-81 0 0,44 0 81 0 0,-32-4-60 0 0,7 6 60 0 0,-65-7-13 0 0,-1 1 0 0 0,1 1 0 0 0,-1 2 0 0 0,0 0 0 0 0,13 7 13 0 0,-34-13-1 0 0,1 1-1 0 0,-1-1 1 0 0,0 0-1 0 0,0 1 1 0 0,0 0-1 0 0,0 0 1 0 0,0 0-1 0 0,-1 1 1 0 0,1-1-1 0 0,-1 1 1 0 0,0 0-1 0 0,1 1 2 0 0,-3-2 0 0 0,0-1-1 0 0,0 0 1 0 0,0 0 0 0 0,0 0-1 0 0,0 1 1 0 0,-1-1 0 0 0,1 0-1 0 0,-1 1 1 0 0,0-1 0 0 0,0 0-1 0 0,0 1 1 0 0,0-1-1 0 0,0 1 1 0 0,0-1 0 0 0,0 0-1 0 0,-1 1 1 0 0,1-1 0 0 0,-1 0-1 0 0,0 1 1 0 0,0-1 0 0 0,0 0-1 0 0,0 0 1 0 0,0 0 0 0 0,0 0-1 0 0,0 0 1 0 0,-1 1 0 0 0,-8 9 2 0 0,1 0 1 0 0,-1 0-1 0 0,-1-1 1 0 0,0-1-1 0 0,0 0 1 0 0,-1 0 0 0 0,-11 6-3 0 0,-22 11 33 0 0,-30 14-33 0 0,30-17 10 0 0,-63 33 51 0 0,26-15 669 0 0,2 3-1 0 0,-42 34-729 0 0,114-73 174 0 0,0 1-1 0 0,0-1 1 0 0,0 1 0 0 0,1 0-1 0 0,-4 7-173 0 0,10-13 13 0 0,0-1-1 0 0,0 1 1 0 0,0 0 0 0 0,1 0-1 0 0,-1 0 1 0 0,0 0 0 0 0,1 1-1 0 0,-1-1 1 0 0,1 0 0 0 0,-1 0 0 0 0,1 0-1 0 0,0 0 1 0 0,0 1 0 0 0,-1-1-1 0 0,1 0 1 0 0,0 0 0 0 0,0 0-1 0 0,0 1 1 0 0,0-1 0 0 0,0 0-1 0 0,0 0 1 0 0,1 1 0 0 0,-1-1-1 0 0,0 0 1 0 0,1 0 0 0 0,-1 0-1 0 0,0 0 1 0 0,1 1 0 0 0,0-1-1 0 0,-1 0 1 0 0,1 0 0 0 0,0 0-1 0 0,-1 0 1 0 0,1 0 0 0 0,0 0-1 0 0,0-1 1 0 0,0 1 0 0 0,0 0-1 0 0,0 0 1 0 0,0-1 0 0 0,0 1-1 0 0,0 0 1 0 0,0-1 0 0 0,0 1-1 0 0,0-1 1 0 0,0 1 0 0 0,1-1-1 0 0,-1 0 1 0 0,0 1 0 0 0,0-1 0 0 0,1 0-13 0 0,11 4 16 0 0,-1-1 1 0 0,0 0 0 0 0,1-1-1 0 0,0-1 1 0 0,-1 0 0 0 0,1 0-1 0 0,1-1-16 0 0,93-9 29 0 0,-69 5-19 0 0,283-34-123 0 0,63-7-276 0 0,-246 35-1733 0 0,109 7 2122 0 0,-213 5-856 0 0,-1 0 1 0 0,6 3 855 0 0,-31-4-487 0 0,0 1-1 0 0,0 0 1 0 0,0 0 0 0 0,0 1-1 0 0,0 0 1 0 0,0 0 0 0 0,-1 0-1 0 0,1 1 1 0 0,-1 1 0 0 0,0-1-1 0 0,2 3 488 0 0,-7-6-323 0 0,-1 1-1 0 0,1-1 0 0 0,-1 1 1 0 0,0 0-1 0 0,0-1 0 0 0,0 1 1 0 0,0 0-1 0 0,0 0 0 0 0,0-1 0 0 0,-1 1 1 0 0,1 0-1 0 0,0 0 0 0 0,-1 0 1 0 0,1 0-1 0 0,-1 0 0 0 0,0 0 1 0 0,0 0-1 0 0,0 0 0 0 0,0 0 1 0 0,0 0-1 0 0,0 0 0 0 0,-1 0 1 0 0,1 0-1 0 0,-1 0 0 0 0,1 0 0 0 0,-1 0 1 0 0,0 0-1 0 0,1 0 0 0 0,-1 0 1 0 0,-1 1 323 0 0,-2 4-1090 0 0,-1 1 1 0 0,0-1-1 0 0,0 0 1 0 0,0 0-1 0 0,-1-1 1 0 0,-3 4 1089 0 0,-14 11-1557 0 0</inkml:trace>
  <inkml:trace contextRef="#ctx0" brushRef="#br0" timeOffset="545.365">325 2580 1984 0 0,'4'102'10967'0'0,"2"-50"-6256"0"0,10 47-4711 0 0,-9-65 535 0 0,-2 0 0 0 0,-1 0 0 0 0,-2 0 0 0 0,-2 0-1 0 0,-1 0 1 0 0,-1 0 0 0 0,-2 0 0 0 0,-1 0 0 0 0,-2-1 0 0 0,-2 0-1 0 0,-4 12-534 0 0,12-41 4 0 0,-1 0-1 0 0,1 0 1 0 0,-1 0-1 0 0,0-1 1 0 0,0 1-1 0 0,0-1 0 0 0,-1 1 1 0 0,1-1-1 0 0,-1 0 1 0 0,0 0-1 0 0,1 0 0 0 0,-1 0 1 0 0,-1 0-1 0 0,1-1 1 0 0,0 1-1 0 0,-4 1-3 0 0,4-3-10 0 0,0 0-1 0 0,1 0 0 0 0,-1-1 1 0 0,0 1-1 0 0,0-1 0 0 0,0 1 1 0 0,0-1-1 0 0,0 0 1 0 0,0 0-1 0 0,0 0 0 0 0,0-1 1 0 0,0 1-1 0 0,0-1 1 0 0,1 1-1 0 0,-1-1 0 0 0,0 0 1 0 0,0 0-1 0 0,0 0 1 0 0,1 0-1 0 0,-1-1 0 0 0,1 1 1 0 0,-1-1-1 0 0,1 0 0 0 0,-1 0 11 0 0,-7-6-537 0 0,0 0-1 0 0,1-1 0 0 0,0-1 0 0 0,0 0 0 0 0,1 0 0 0 0,1 0 0 0 0,-1-1 0 0 0,2 0 0 0 0,-1 0 1 0 0,2-1-1 0 0,-4-7 538 0 0,-4-15-3800 0 0,2 0 1 0 0,1-1 0 0 0,-3-19 3799 0 0,4 10-2639 0 0,2 0 463 0 0</inkml:trace>
  <inkml:trace contextRef="#ctx0" brushRef="#br0" timeOffset="797.262">174 2351 2936 0 0,'-43'-30'12581'0'0,"8"-8"-5644"0"0,34 38-6934 0 0,1-1 0 0 0,0 1 1 0 0,0 0-1 0 0,-1 0 0 0 0,1-1 0 0 0,0 1 0 0 0,0 0 1 0 0,0 0-1 0 0,0-1 0 0 0,0 1 0 0 0,-1 0 0 0 0,1 0 0 0 0,0-1 1 0 0,0 1-1 0 0,0 0 0 0 0,0-1 0 0 0,0 1 0 0 0,0 0 1 0 0,0-1-1 0 0,0 1 0 0 0,0 0 0 0 0,0 0 0 0 0,0-1 0 0 0,0 1 1 0 0,0 0-1 0 0,0-1 0 0 0,0 1 0 0 0,0 0 0 0 0,1 0 1 0 0,-1-1-1 0 0,0 1 0 0 0,0 0 0 0 0,0 0 0 0 0,0-1 0 0 0,0 1 1 0 0,1 0-1 0 0,-1 0 0 0 0,0-1 0 0 0,0 1-3 0 0,15-4-1137 0 0,16 6-5295 0 0,-26-1 5028 0 0,0 0-1 0 0,0 0 1 0 0,0 0 0 0 0,0-1 0 0 0,0 0-1 0 0,0 1 1 0 0,0-2 0 0 0,-1 1 0 0 0,4-1 1404 0 0,8-3-2015 0 0</inkml:trace>
  <inkml:trace contextRef="#ctx0" brushRef="#br0" timeOffset="2308.111">2735 971 48 0 0,'22'-18'5368'0'0,"21"-19"-2410"0"0,-40 34-2741 0 0,-1 1 0 0 0,1-1 0 0 0,-1 0 0 0 0,0 0 0 0 0,0 0 0 0 0,0 0 0 0 0,0-1 0 0 0,0 1 0 0 0,-1 0 0 0 0,0-1 0 0 0,1 1 0 0 0,-1-3-217 0 0,-1 5 36 0 0,0 0 0 0 0,0 0 0 0 0,0 0 0 0 0,-1-1 0 0 0,1 1 0 0 0,0 0 0 0 0,-1 0-1 0 0,1 0 1 0 0,0 0 0 0 0,-1 0 0 0 0,0 0 0 0 0,1 0 0 0 0,-1 0 0 0 0,0 0 0 0 0,1 0 0 0 0,-1 0-1 0 0,0 0 1 0 0,0 0 0 0 0,0 1 0 0 0,1-1 0 0 0,-1 0 0 0 0,0 1 0 0 0,0-1 0 0 0,0 0 0 0 0,-1 1-1 0 0,1-1 1 0 0,0 1 0 0 0,0 0 0 0 0,0-1 0 0 0,0 1 0 0 0,0 0 0 0 0,0 0 0 0 0,-1 0-1 0 0,1-1 1 0 0,0 1 0 0 0,0 0-36 0 0,-47-2 611 0 0,21 6 2 0 0,1 0 0 0 0,-1 2 0 0 0,1 1 0 0 0,0 1 0 0 0,1 1 1 0 0,0 1-1 0 0,-21 12-613 0 0,10-2 952 0 0,0 2 0 0 0,2 0 0 0 0,0 3 0 0 0,-24 23-952 0 0,37-29 351 0 0,0 1 0 0 0,2 1 0 0 0,-3 6-351 0 0,17-21 69 0 0,0 0 0 0 0,0 1 1 0 0,1 0-1 0 0,0 0 1 0 0,0 0-1 0 0,1 0 1 0 0,0 1-1 0 0,0-1 0 0 0,1 1 1 0 0,0 0-1 0 0,0 0 1 0 0,1 0-1 0 0,0 6-69 0 0,1-10 12 0 0,1 1-1 0 0,-1 0 1 0 0,1-1 0 0 0,1 1-1 0 0,-1-1 1 0 0,1 0-1 0 0,-1 1 1 0 0,1-1 0 0 0,1 0-1 0 0,-1 0 1 0 0,0 0-1 0 0,1 0 1 0 0,0-1 0 0 0,0 1-1 0 0,0-1 1 0 0,0 1-1 0 0,1-1 1 0 0,-1 0 0 0 0,1 0-1 0 0,0-1 1 0 0,0 1-1 0 0,0-1 1 0 0,0 0 0 0 0,0 0-1 0 0,0 0 1 0 0,3 0-12 0 0,9 5 0 0 0,1-2 1 0 0,-1 0-1 0 0,1-1 1 0 0,0-1-1 0 0,0 0 1 0 0,10-1-1 0 0,-4 0-24 0 0,-1-2 0 0 0,0 0 1 0 0,1-2-1 0 0,-1 0 0 0 0,0-2 0 0 0,0 0 1 0 0,0-1-1 0 0,-1-2 0 0 0,1 0 0 0 0,-2-1 0 0 0,6-3 24 0 0,-12 3-199 0 0,-1 1 0 0 0,1-2 0 0 0,-1 0 0 0 0,-1 0 0 0 0,0-1 0 0 0,0-1-1 0 0,-1 0 1 0 0,0-1 0 0 0,-1 0 0 0 0,0 0 0 0 0,-1-1 0 0 0,-1 0 0 0 0,0-1-1 0 0,0 0 1 0 0,-1 0 0 0 0,0-5 199 0 0,5-21-649 0 0,-1 0 0 0 0,-3-1 0 0 0,-1 0-1 0 0,1-41 650 0 0,-4 44-215 0 0,-3 34 210 0 0,0-1-1 0 0,-1 1 1 0 0,0-1 0 0 0,0 0-1 0 0,0 0 1 0 0,0 1 0 0 0,-1-1-1 0 0,0 0 1 0 0,0 1 0 0 0,0-1-1 0 0,-2-3 6 0 0,3 8 3 0 0,-1 0 0 0 0,0 0 0 0 0,1-1 0 0 0,-1 1 0 0 0,0 0 0 0 0,0 0 0 0 0,1 0 0 0 0,-1 0 0 0 0,0 0 0 0 0,0 1 0 0 0,1-1 0 0 0,-1 0 0 0 0,0 0 0 0 0,1 0-1 0 0,-1 1 1 0 0,0-1 0 0 0,1 0 0 0 0,-1 1 0 0 0,0-1 0 0 0,1 0 0 0 0,-1 1 0 0 0,1-1 0 0 0,-1 1 0 0 0,0-1 0 0 0,1 1 0 0 0,-1-1 0 0 0,1 1 0 0 0,0 0 0 0 0,-1-1 0 0 0,1 1 0 0 0,-1-1 0 0 0,1 2-3 0 0,-19 21 37 0 0,18-22-33 0 0,-30 44 418 0 0,2 1 1 0 0,-21 45-423 0 0,-39 105 1800 0 0,68-148-1513 0 0,8-19-336 0 0,1 0-1 0 0,2 0 0 0 0,1 1 1 0 0,1 1-1 0 0,1-1 0 0 0,2 1 0 0 0,2 0 1 0 0,0 0-1 0 0,2 1 0 0 0,2 3 50 0 0,-1 41-5038 0 0,-5-27-5626 0 0,5-43 8141 0 0</inkml:trace>
  <inkml:trace contextRef="#ctx0" brushRef="#br0" timeOffset="2569.699">2986 1456 1948 0 0,'-49'37'10063'0'0,"38"-30"-8965"0"0,0 0-1 0 0,1 1 1 0 0,0 1-1 0 0,0 0 0 0 0,1 0 1 0 0,0 0-1 0 0,-2 4-1097 0 0,9-10-13 0 0,0 1-1 0 0,1-1 1 0 0,-1 1-1 0 0,1-1 1 0 0,-1 1-1 0 0,1-1 1 0 0,0 1-1 0 0,1-1 1 0 0,-1 1-1 0 0,1 0 1 0 0,-1 0 0 0 0,1-1-1 0 0,0 1 1 0 0,0 0-1 0 0,1 0 1 0 0,-1-1-1 0 0,1 1 1 0 0,0 0-1 0 0,0-1 1 0 0,0 1-1 0 0,0-1 1 0 0,1 1 0 0 0,-1-1-1 0 0,1 1 1 0 0,0-1-1 0 0,0 0 1 0 0,2 3 13 0 0,-1-3-399 0 0,-1 1 1 0 0,1-1 0 0 0,0 0-1 0 0,0 1 1 0 0,0-1-1 0 0,0 0 1 0 0,1-1-1 0 0,0 2 399 0 0,1-2-894 0 0,-1 1 0 0 0,1 0-1 0 0,0-1 1 0 0,0 0-1 0 0,0 0 1 0 0,0-1-1 0 0,1 1 1 0 0,-1-1-1 0 0,0 0 1 0 0,1-1-1 0 0,-1 1 1 0 0,0-1-1 0 0,1 0 1 0 0,-1 0-1 0 0,0-1 1 0 0,4 0 894 0 0,16-5-1735 0 0</inkml:trace>
  <inkml:trace contextRef="#ctx0" brushRef="#br0" timeOffset="4173.669">2201 718 32 0 0,'-34'37'4681'0'0,"2"2"1"0"0,-9 16-4682 0 0,16-16 1974 0 0,1 1 1 0 0,-13 30-1975 0 0,22-39 366 0 0,1 2-1 0 0,2-1 1 0 0,2 2 0 0 0,1 0 0 0 0,1 0 0 0 0,2 0 0 0 0,1 1 0 0 0,1 25-366 0 0,4-46 75 0 0,0 0 0 0 0,1 0-1 0 0,1 0 1 0 0,0 0 0 0 0,1 0 0 0 0,1 0 0 0 0,0-1 0 0 0,1 0 0 0 0,0 0-1 0 0,1 0 1 0 0,0 0 0 0 0,5 5-75 0 0,1-1-681 0 0,0-1-1 0 0,1 0 1 0 0,0-1-1 0 0,1-1 1 0 0,1 0 0 0 0,0-1-1 0 0,1-1 1 0 0,8 5 681 0 0,0-1-1867 0 0,2-1 0 0 0,-1-1 0 0 0,2-1 0 0 0,0-1 1 0 0,3-1 1866 0 0,32 9-2036 0 0</inkml:trace>
  <inkml:trace contextRef="#ctx0" brushRef="#br0" timeOffset="3038.937">3851 1080 192 0 0,'-1'-4'411'0'0,"0"0"0"0"0,-1 0 0 0 0,1 0 0 0 0,-1 0 0 0 0,1 1 0 0 0,-1-1 0 0 0,-1 0 0 0 0,1 1 0 0 0,0-1 0 0 0,-1 1 0 0 0,1 0 0 0 0,-1 0 0 0 0,0 0 0 0 0,0 0 0 0 0,-1 0 0 0 0,1 1 0 0 0,0-1 1 0 0,-1 1-1 0 0,0 0 0 0 0,1 0 0 0 0,-1 0 0 0 0,0 0 0 0 0,0 1 0 0 0,0 0 0 0 0,0 0 0 0 0,-3-1-411 0 0,-1 0 367 0 0,-1 1 0 0 0,1-1 0 0 0,0 1 1 0 0,-1 1-1 0 0,1 0 0 0 0,0 0 0 0 0,-1 0 1 0 0,1 1-1 0 0,0 1 0 0 0,-1-1 0 0 0,1 1 1 0 0,0 1-1 0 0,-1 0-367 0 0,-7 4 535 0 0,2 2 0 0 0,-1-1 0 0 0,1 2 0 0 0,1 0 0 0 0,-1 1 0 0 0,2 0 0 0 0,0 0 0 0 0,-7 10-535 0 0,4-4 320 0 0,1 1 1 0 0,0 0 0 0 0,2 1 0 0 0,0 1 0 0 0,1 0 0 0 0,-1 4-321 0 0,10-18 66 0 0,-1-1-1 0 0,1 1 1 0 0,0 0-1 0 0,1 0 1 0 0,-1 0 0 0 0,1 0-1 0 0,0 1 1 0 0,1-1-1 0 0,0 0 1 0 0,0 0-1 0 0,0 0 1 0 0,0 1 0 0 0,1-1-1 0 0,0 0 1 0 0,2 6-66 0 0,-1-8 17 0 0,0 0 0 0 0,0 0 1 0 0,0-1-1 0 0,0 1 0 0 0,0 0 1 0 0,1-1-1 0 0,0 0 0 0 0,0 0 1 0 0,0 1-1 0 0,0-2 0 0 0,0 1 1 0 0,1 0-1 0 0,-1-1 0 0 0,1 1 1 0 0,-1-1-1 0 0,1 0 0 0 0,0 0 1 0 0,0-1-1 0 0,0 1 0 0 0,0-1 0 0 0,0 0 1 0 0,0 0-1 0 0,4 0-17 0 0,3 2 3 0 0,1-2 0 0 0,0 0-1 0 0,0 0 1 0 0,0-1 0 0 0,0 0 0 0 0,0-1-1 0 0,0-1 1 0 0,-1 1 0 0 0,1-2-1 0 0,0 0 1 0 0,10-4-3 0 0,-7 1-42 0 0,-1-1 0 0 0,1 0 0 0 0,-1-2 0 0 0,-1 1 0 0 0,1-1 1 0 0,-2-1-1 0 0,1-1 0 0 0,3-4 42 0 0,5-7-155 0 0,-1-1 0 0 0,0-2 0 0 0,-2 1 0 0 0,-1-2 0 0 0,-1-1 0 0 0,-1 0 0 0 0,-2 0 0 0 0,-1-2 0 0 0,0 0 155 0 0,-9 21-26 0 0,6-16-45 0 0,-2 0 1 0 0,3-11 70 0 0,-9 29 1 0 0,0 1 0 0 0,0-1 0 0 0,0 0 0 0 0,-1 1 0 0 0,1-1 0 0 0,-1 0 0 0 0,-1 0 1 0 0,1 1-1 0 0,-1-1 0 0 0,0 0 0 0 0,-1 1 0 0 0,1-1 0 0 0,-2-2-1 0 0,3 7 4 0 0,-1-1 0 0 0,0 1 0 0 0,0 0 0 0 0,1 0 0 0 0,-1-1 0 0 0,0 1 0 0 0,0 0 0 0 0,0 0 0 0 0,0 0 1 0 0,0 0-1 0 0,0 0 0 0 0,-1 0 0 0 0,1 0 0 0 0,0 1 0 0 0,0-1 0 0 0,-1 0 0 0 0,1 1 0 0 0,-1-1 0 0 0,1 1 0 0 0,0-1 0 0 0,-1 1 0 0 0,1 0 0 0 0,-1-1-4 0 0,-1 1 8 0 0,0 0 0 0 0,0 0 0 0 0,-1 0 0 0 0,1 1 0 0 0,0-1 0 0 0,0 1 0 0 0,0 0 0 0 0,-1 0 0 0 0,1 0 1 0 0,-2 1-9 0 0,-7 4 33 0 0,1 0 1 0 0,-1 1 0 0 0,1 0-1 0 0,-9 9-33 0 0,0 0 48 0 0,1 1-1 0 0,1 1 1 0 0,1 1-1 0 0,0 1 1 0 0,2 0-1 0 0,0 1 1 0 0,2 1-1 0 0,0 0 1 0 0,1 1-1 0 0,1 0 1 0 0,1 0-1 0 0,2 1 1 0 0,0 1-1 0 0,1-1 1 0 0,2 1 0 0 0,0 1-1 0 0,2-1 1 0 0,1 0-1 0 0,1 19-47 0 0,1-21-337 0 0,-3 93-705 0 0,-10-39-8820 0 0,12-76 9242 0 0,1 1 0 0 0,-1 0 0 0 0,1 0 0 0 0,0 0 0 0 0,-1-1 0 0 0,1 1 0 0 0,0 0 0 0 0,0 0 0 0 0,0 0-1 0 0,1 0 1 0 0,-1-1 0 0 0,0 1 0 0 0,1 0 0 0 0,-1 0 0 0 0,1 0 620 0 0,3 3-1852 0 0</inkml:trace>
  <inkml:trace contextRef="#ctx0" brushRef="#br0" timeOffset="3510.186">3902 1500 1280 0 0,'17'-10'12733'0'0,"-15"8"-12192"0"0,1 1 0 0 0,-1-1-1 0 0,0 1 1 0 0,1 0-1 0 0,0-1 1 0 0,-1 1-1 0 0,1 0 1 0 0,0 1-1 0 0,-1-1 1 0 0,1 0-1 0 0,0 1 1 0 0,1-1-541 0 0,33-1 180 0 0,1 1 1 0 0,-1 1-1 0 0,1 2 1 0 0,-1 2-1 0 0,16 5-180 0 0,-52-9 0 0 0,0 0 1 0 0,0 0-1 0 0,0 0 0 0 0,0 0 1 0 0,0 0-1 0 0,0 0 0 0 0,-1 1 1 0 0,1-1-1 0 0,0 0 0 0 0,0 1 1 0 0,0-1-1 0 0,0 0 0 0 0,-1 1 1 0 0,1-1-1 0 0,0 1 0 0 0,0-1 0 0 0,-1 1 1 0 0,1 0-1 0 0,0-1 0 0 0,-1 1 1 0 0,1 0-1 0 0,-1-1 0 0 0,1 1 1 0 0,-1 0-1 0 0,0 0 1 0 0,0 0 0 0 0,0 0-1 0 0,0 0 1 0 0,0-1 0 0 0,-1 1 0 0 0,1 0 0 0 0,0-1 0 0 0,-1 1 0 0 0,1 0 0 0 0,-1-1 0 0 0,1 1 0 0 0,-1 0 0 0 0,1-1-1 0 0,-1 1 1 0 0,1-1 0 0 0,-1 1 0 0 0,1-1 0 0 0,-1 1 0 0 0,0-1 0 0 0,1 1 0 0 0,-1-1-1 0 0,-41 22 46 0 0,-28 2 171 0 0,49-18-94 0 0,1 1 0 0 0,0 0 1 0 0,0 2-1 0 0,1 0 0 0 0,0 1 0 0 0,1 1 0 0 0,-4 4-123 0 0,21-15 4 0 0,-1 1 0 0 0,1 0 1 0 0,0 0-1 0 0,0 0 0 0 0,0 0 0 0 0,0 0 0 0 0,0 0 0 0 0,0 0 0 0 0,0 1 1 0 0,0-1-1 0 0,0 0 0 0 0,1 0 0 0 0,-1 1 0 0 0,0-1 0 0 0,1 1 0 0 0,-1-1 1 0 0,1 0-1 0 0,0 1 0 0 0,-1-1 0 0 0,1 1 0 0 0,0-1 0 0 0,0 1 0 0 0,0 0-4 0 0,0 0 1 0 0,1-1 1 0 0,-1 1-1 0 0,1-1 0 0 0,0 0 0 0 0,0 1 0 0 0,0-1 0 0 0,0 0 0 0 0,0 0 0 0 0,0 1 0 0 0,0-1 0 0 0,0 0 0 0 0,0 0 0 0 0,0 0 0 0 0,0 0 0 0 0,1 0 0 0 0,-1-1 0 0 0,0 1 0 0 0,2 0-1 0 0,6 3-12 0 0,0 0 0 0 0,1-1 1 0 0,-1 0-1 0 0,1 0 0 0 0,0-1 0 0 0,5 0 12 0 0,82 5-28 0 0,-74-7-1270 0 0,1-1-1 0 0,-1-2 0 0 0,5-1 1299 0 0,-14 2-1400 0 0,0-1 0 0 0,0-1 0 0 0,-1 0 0 0 0,0-1 0 0 0,0 0 0 0 0,0-1 0 0 0,0-1 0 0 0,-1 0 0 0 0,0-1 0 0 0,0 0 0 0 0,-1 0 1 0 0,9-10 1399 0 0,4-7-1750 0 0</inkml:trace>
  <inkml:trace contextRef="#ctx0" brushRef="#br0" timeOffset="3754.243">4522 693 704 0 0,'-6'15'2063'0'0,"1"0"-1"0"0,1 1 1 0 0,1 0-1 0 0,0 0 1 0 0,1 0-1 0 0,1 8-2062 0 0,1-12 826 0 0,1 0 0 0 0,0 1-1 0 0,1-1 1 0 0,0 0 0 0 0,3 9-826 0 0,42 117 3131 0 0,-28-91-2536 0 0,-3 2 0 0 0,-2 1 1 0 0,4 30-596 0 0,-14-50-3 0 0,-1 0 1 0 0,-1 0-1 0 0,-2 0 1 0 0,0 0-1 0 0,-3 1 0 0 0,0-1 1 0 0,-2 0-1 0 0,-2 1 3 0 0,1-9-659 0 0,-1 1-1 0 0,0-1 0 0 0,-2-1 0 0 0,-1 1 0 0 0,-1-2 0 0 0,0 1 1 0 0,-2-1-1 0 0,0-1 0 0 0,-1 0 0 0 0,-11 10 660 0 0,-4 0-2272 0 0,-1-1 0 0 0,-2-1 0 0 0,0-2 1 0 0,-2-1-1 0 0,0-2 0 0 0,-33 16 2272 0 0,-9-1-1771 0 0</inkml:trace>
  <inkml:trace contextRef="#ctx0" brushRef="#br0" timeOffset="5079.138">5363 714 64 0 0,'3'-9'1186'0'0,"-1"2"-20"0"0,1 0 1 0 0,-1-1-1 0 0,0 1 0 0 0,-1-1 0 0 0,0 1 0 0 0,0-1 0 0 0,0 1 0 0 0,-1-7-1166 0 0,0 14 26 0 0,0 0 0 0 0,0 0 1 0 0,0 0-1 0 0,0-1 0 0 0,0 1 1 0 0,0 0-1 0 0,0 0 0 0 0,0 0 0 0 0,0 0 1 0 0,0 0-1 0 0,0 0 0 0 0,0-1 0 0 0,0 1 1 0 0,0 0-1 0 0,0 0 0 0 0,0 0 0 0 0,0 0 1 0 0,-1 0-1 0 0,1 0 0 0 0,0 0 1 0 0,0-1-1 0 0,0 1 0 0 0,0 0 0 0 0,0 0 1 0 0,0 0-1 0 0,0 0 0 0 0,0 0 0 0 0,0 0 1 0 0,-1 0-1 0 0,1 0 0 0 0,0 0 0 0 0,0 0 1 0 0,0 0-1 0 0,0 0 0 0 0,0 0 0 0 0,0 0 1 0 0,0-1-1 0 0,-1 1 0 0 0,1 0 1 0 0,0 0-1 0 0,0 0 0 0 0,0 0 0 0 0,0 0 1 0 0,0 0-1 0 0,0 0 0 0 0,-1 0 0 0 0,1 1 1 0 0,0-1-1 0 0,0 0 0 0 0,0 0 0 0 0,0 0 1 0 0,0 0-1 0 0,0 0 0 0 0,0 0 0 0 0,-1 0 1 0 0,1 0-1 0 0,0 0 0 0 0,0 0 1 0 0,0 0-1 0 0,0 0-26 0 0,-9 10 791 0 0,-5 15 70 0 0,-3 14 411 0 0,2 0-1 0 0,1 1 1 0 0,2 0 0 0 0,-4 31-1272 0 0,6-13 489 0 0,2 1-1 0 0,3-1 1 0 0,2 7-489 0 0,3-25 30 0 0,2 1 1 0 0,2 0 0 0 0,1-1-1 0 0,2 0 1 0 0,2 0-1 0 0,1 0 1 0 0,7 10-31 0 0,-1-6-1637 0 0,3-1 0 0 0,4 5 1637 0 0,-12-25-2518 0 0,-9-16 1061 0 0,1 0 1 0 0,0 0-1 0 0,1 0 0 0 0,0-1 1 0 0,0 0-1 0 0,0 0 1 0 0,1 0-1 0 0,-1 0 1 0 0,3 1 1456 0 0,2 0-1653 0 0</inkml:trace>
  <inkml:trace contextRef="#ctx0" brushRef="#br0" timeOffset="6369.551">5866 795 1152 0 0,'0'0'144'0'0,"1"0"0"0"0,-1 0 1 0 0,0 0-1 0 0,0-1 0 0 0,0 1 0 0 0,1 0 0 0 0,-1 0 0 0 0,0-1 1 0 0,0 1-1 0 0,0 0 0 0 0,0 0 0 0 0,0-1 0 0 0,1 1 0 0 0,-1 0 0 0 0,0 0 1 0 0,0-1-1 0 0,0 1 0 0 0,0 0 0 0 0,0-1 0 0 0,0 1 0 0 0,0 0 1 0 0,0-1-1 0 0,0 1 0 0 0,0 0 0 0 0,0 0 0 0 0,0-1 0 0 0,0 1 1 0 0,0 0-1 0 0,0-1 0 0 0,-1 1 0 0 0,1 0 0 0 0,0 0 0 0 0,0-1 0 0 0,0 1 1 0 0,0 0-1 0 0,0 0 0 0 0,-1-1 0 0 0,1 1 0 0 0,0 0 0 0 0,0 0 1 0 0,0 0-1 0 0,-1-1 0 0 0,1 1 0 0 0,0 0 0 0 0,0 0 0 0 0,-1 0 1 0 0,1 0-1 0 0,0 0 0 0 0,0-1 0 0 0,-1 1 0 0 0,1 0 0 0 0,0 0 0 0 0,-1 0 1 0 0,1 0-145 0 0,-18-2 2071 0 0,9 9-1623 0 0,0-1-1 0 0,0 1 1 0 0,1 1-1 0 0,0 0 1 0 0,0 0-1 0 0,1 0 1 0 0,0 1 0 0 0,0 0-1 0 0,1 0 1 0 0,-1 3-448 0 0,-4 4 623 0 0,-34 51 3595 0 0,-23 45-4218 0 0,50-77 368 0 0,1 1-1 0 0,1 0 1 0 0,2 1 0 0 0,-2 15-368 0 0,14-44 19 0 0,-1 1 0 0 0,2 0 0 0 0,0 0 0 0 0,0 1 0 0 0,0-1 0 0 0,1 0 0 0 0,0 0 0 0 0,1 0 0 0 0,0 1 0 0 0,1-1 1 0 0,0 3-20 0 0,0-8-2 0 0,-1 0 0 0 0,0 0 0 0 0,1-1 0 0 0,0 1 0 0 0,0 0 0 0 0,0-1 0 0 0,0 0 1 0 0,1 1-1 0 0,0-1 0 0 0,-1 0 0 0 0,1 0 0 0 0,0-1 0 0 0,0 1 0 0 0,0 0 0 0 0,1-1 0 0 0,-1 0 1 0 0,1 0-1 0 0,-1 0 0 0 0,1 0 0 0 0,0 0 0 0 0,0-1 0 0 0,-1 0 0 0 0,1 0 0 0 0,0 0 1 0 0,0 0-1 0 0,3 0 2 0 0,12 0-223 0 0,1-1 0 0 0,-1 0 0 0 0,0-1-1 0 0,1-1 1 0 0,-1-1 0 0 0,0-1 0 0 0,-1-1 0 0 0,13-5 223 0 0,24-4-5600 0 0,0 4-6023 0 0,-47 10 9678 0 0</inkml:trace>
  <inkml:trace contextRef="#ctx0" brushRef="#br0" timeOffset="6660.239">6383 1166 336 0 0,'-9'-8'1264'0'0,"-1"1"0"0"0,1 0 0 0 0,-2 0 0 0 0,1 0 0 0 0,-1 2 0 0 0,0-1 0 0 0,0 1 0 0 0,-1 1 0 0 0,1 0 0 0 0,-1 1 0 0 0,-6-1-1264 0 0,14 3 185 0 0,-1 0 0 0 0,1 1 1 0 0,0-1-1 0 0,-1 1 1 0 0,1 0-1 0 0,0 0 0 0 0,-1 1 1 0 0,1-1-1 0 0,0 1 0 0 0,-1 0 1 0 0,1 0-1 0 0,0 1 0 0 0,0-1 1 0 0,0 1-1 0 0,0 0 0 0 0,0 0 1 0 0,0 0-1 0 0,1 1 1 0 0,-1-1-1 0 0,1 1 0 0 0,-1 0 1 0 0,1 0-1 0 0,0 0 0 0 0,0 0 1 0 0,1 0-1 0 0,-1 1 0 0 0,1 0 1 0 0,-1-1-1 0 0,1 1 0 0 0,0 0 1 0 0,0 0-1 0 0,1 0 1 0 0,-2 3-186 0 0,0 5 29 0 0,-1 0 1 0 0,1 0 0 0 0,1 0 0 0 0,0 0 0 0 0,1 1-1 0 0,0-1 1 0 0,1 1 0 0 0,1-1 0 0 0,0 1 0 0 0,0-1 0 0 0,1 0-1 0 0,1 0 1 0 0,1 5-30 0 0,9 23-24 0 0,2-1-1 0 0,1 0 0 0 0,9 12 25 0 0,24 59-474 0 0,-44-82-201 0 0,-5-26 365 0 0,0-1 1 0 0,0 0-1 0 0,0 1 0 0 0,-1-1 0 0 0,1 0 0 0 0,0 0 0 0 0,-1 1 0 0 0,1-1 0 0 0,-1 0 0 0 0,1 0 1 0 0,-1 0-1 0 0,0 0 0 0 0,1 1 0 0 0,-1-1 0 0 0,0 0 0 0 0,0 0 0 0 0,0-1 0 0 0,0 1 0 0 0,0 0 0 0 0,0 0 1 0 0,-1 1 309 0 0,-1-1-734 0 0,-1 0 1 0 0,1 1 0 0 0,-1-1-1 0 0,1 0 1 0 0,-1-1 0 0 0,0 1-1 0 0,1-1 1 0 0,-1 0 0 0 0,0 1-1 0 0,1-1 1 0 0,-1-1 0 0 0,0 1-1 0 0,0-1 1 0 0,1 1 0 0 0,-1-1 733 0 0,-19-5-1822 0 0</inkml:trace>
  <inkml:trace contextRef="#ctx0" brushRef="#br0" timeOffset="6910.045">6018 1523 84 0 0,'5'-1'1391'0'0,"1"1"0"0"0,0-1 0 0 0,-1-1 1 0 0,1 1-1 0 0,-1-1 0 0 0,0 0 0 0 0,1 0 0 0 0,-1 0 0 0 0,1-1-1391 0 0,34-13 2949 0 0,23 6-2506 0 0,51-2-443 0 0,33-4-3228 0 0,-123 12 791 0 0,0-1 0 0 0,0-2 0 0 0,-1 0 0 0 0,21-10 2437 0 0,-13 1-2152 0 0</inkml:trace>
  <inkml:trace contextRef="#ctx0" brushRef="#br0" timeOffset="7332.799">7068 965 116 0 0,'2'-3'540'0'0,"0"0"-1"0"0,-1-1 1 0 0,0 1 0 0 0,1 0 0 0 0,-1-1-1 0 0,0 1 1 0 0,-1-1 0 0 0,1 0 0 0 0,-1 1-1 0 0,0-1 1 0 0,0-3-540 0 0,0 6 132 0 0,0 0 0 0 0,0 1 0 0 0,0-1 0 0 0,0 0 0 0 0,0 0-1 0 0,-1 1 1 0 0,1-1 0 0 0,0 0 0 0 0,-1 0 0 0 0,1 1 0 0 0,0-1 0 0 0,-1 0 0 0 0,1 1-1 0 0,-1-1 1 0 0,1 0 0 0 0,-1 1 0 0 0,0-1 0 0 0,1 1 0 0 0,-1-1 0 0 0,1 1 0 0 0,-1-1-1 0 0,0 1-131 0 0,0 0 100 0 0,-1-1 0 0 0,1 1-1 0 0,0 0 1 0 0,-1-1-1 0 0,1 1 1 0 0,0 0-1 0 0,-1 0 1 0 0,1 0-1 0 0,-1 0 1 0 0,1 0-1 0 0,-1 1 1 0 0,1-1-1 0 0,0 0 1 0 0,-1 1-1 0 0,1-1 1 0 0,0 1-1 0 0,-1-1-99 0 0,-8 5 595 0 0,0 0 0 0 0,0 1 0 0 0,0 0 0 0 0,1 0 0 0 0,0 1 0 0 0,0 0 1 0 0,1 0-1 0 0,0 1 0 0 0,0 0 0 0 0,1 1 0 0 0,0 0 0 0 0,-4 6-595 0 0,-6 12 1149 0 0,1 0 0 0 0,1 1 1 0 0,-10 25-1150 0 0,21-42 128 0 0,-1 1 1 0 0,1 0-1 0 0,1 1 1 0 0,0-1-1 0 0,1 0 1 0 0,1 1-1 0 0,0-1 1 0 0,0 1-1 0 0,1 0 1 0 0,1-1-1 0 0,0 1 1 0 0,2 9-129 0 0,-2-16 7 0 0,0-1 0 0 0,1 0 0 0 0,0 1 1 0 0,0-1-1 0 0,0 0 0 0 0,0 0 0 0 0,1-1 1 0 0,0 1-1 0 0,0 0 0 0 0,0-1 0 0 0,0 0 1 0 0,1 0-1 0 0,0 0 0 0 0,0 0 0 0 0,0 0 1 0 0,0-1-1 0 0,1 0 0 0 0,-1 1 0 0 0,1-2 1 0 0,0 1-1 0 0,-1-1 0 0 0,1 1 0 0 0,1-1 1 0 0,-1-1-1 0 0,0 1 0 0 0,0-1 0 0 0,1 0 1 0 0,-1 0-1 0 0,1 0 0 0 0,0-1-7 0 0,2 1-10 0 0,-1-1 0 0 0,1 0 0 0 0,-1-1 0 0 0,1 1 0 0 0,0-1-1 0 0,-1-1 1 0 0,0 1 0 0 0,1-2 0 0 0,-1 1 0 0 0,0-1 0 0 0,0 0 0 0 0,0 0 0 0 0,0 0 0 0 0,2-3 10 0 0,0-1-26 0 0,0 0 0 0 0,0 0 0 0 0,0-1 1 0 0,-1 0-1 0 0,-1-1 0 0 0,1 0 0 0 0,-1 0 1 0 0,-1-1-1 0 0,1 0 26 0 0,7-16-106 0 0,-1 0 1 0 0,-2 0-1 0 0,0-2 1 0 0,-2 1-1 0 0,0-1 1 0 0,-2-1-1 0 0,-1-2 106 0 0,-1 6-82 0 0,7-48-48 0 0,-11 67 131 0 0,-1 1-1 0 0,0-1 1 0 0,0 1 0 0 0,-1-1 0 0 0,1 0-1 0 0,-1 1 1 0 0,0-1 0 0 0,-1 1-1 0 0,1-1 1 0 0,-1 1 0 0 0,-1-2-1 0 0,2 6 3 0 0,1 0 0 0 0,-1-1 0 0 0,0 1 0 0 0,0 0 0 0 0,1 0 0 0 0,-1 0 0 0 0,0 0 0 0 0,0 0 1 0 0,0 0-1 0 0,0 0 0 0 0,0 0 0 0 0,0 0 0 0 0,0 1 0 0 0,-1-1 0 0 0,1 0 0 0 0,0 1 0 0 0,0-1 0 0 0,-1 1 0 0 0,1-1 0 0 0,0 1 0 0 0,0 0 0 0 0,-1-1 0 0 0,1 1 0 0 0,-1 0 0 0 0,1 0-3 0 0,-2 0 7 0 0,0 0-1 0 0,-1 1 0 0 0,1 0 0 0 0,0-1 1 0 0,0 1-1 0 0,0 0 0 0 0,0 0 0 0 0,0 1 0 0 0,0-1 1 0 0,1 1-1 0 0,-2-1-6 0 0,-7 7 26 0 0,-1 1-1 0 0,1-1 1 0 0,0 2 0 0 0,-5 5-26 0 0,-5 9 21 0 0,1 1 1 0 0,1 1-1 0 0,1 0 0 0 0,2 2 1 0 0,0 0-1 0 0,2 0 0 0 0,1 1 1 0 0,2 1-1 0 0,0 0 0 0 0,2 1 1 0 0,-4 31-22 0 0,10-46-12 0 0,1 0 1 0 0,1 0-1 0 0,1 1 1 0 0,0-1-1 0 0,1 0 1 0 0,1 0 0 0 0,1 2 11 0 0,6 38-2645 0 0,-7-47 1880 0 0,0 14-5806 0 0,-4-8-3111 0 0,2-12 7628 0 0</inkml:trace>
  <inkml:trace contextRef="#ctx0" brushRef="#br0" timeOffset="17279.615">7346 806 456 0 0,'5'-48'5537'0'0,"-2"37"-5178"0"0,0 1 1 0 0,1-1-1 0 0,1 1 1 0 0,-1 0-1 0 0,4-3-359 0 0,-7 11 76 0 0,0 0 0 0 0,0 1 0 0 0,-1-1-1 0 0,1 0 1 0 0,0 1 0 0 0,-1-1 0 0 0,1 0 0 0 0,-1 0 0 0 0,0 1-1 0 0,1-1 1 0 0,-1 0 0 0 0,0 0 0 0 0,0 0-76 0 0,0 1 50 0 0,0 0-1 0 0,-1 0 1 0 0,1 1 0 0 0,0-1-1 0 0,0 0 1 0 0,-1 1 0 0 0,1-1-1 0 0,0 0 1 0 0,-1 1 0 0 0,1-1-1 0 0,-1 1 1 0 0,1-1 0 0 0,-1 0 0 0 0,1 1-1 0 0,-1-1 1 0 0,1 1 0 0 0,-1-1-1 0 0,1 1 1 0 0,-1 0 0 0 0,0-1-1 0 0,1 1 1 0 0,-1 0-50 0 0,-4-2 121 0 0,1 1 0 0 0,-1 0 0 0 0,0 0-1 0 0,0 0 1 0 0,0 0 0 0 0,0 1 0 0 0,0 0 0 0 0,-2 1-121 0 0,-5-1 95 0 0,0 2 1 0 0,0 0 0 0 0,0 0 0 0 0,0 1 0 0 0,1 1 0 0 0,-1 0 0 0 0,1 0-1 0 0,0 1 1 0 0,0 0 0 0 0,1 1 0 0 0,-1 1 0 0 0,-1 1-96 0 0,-26 20 207 0 0,2 1 1 0 0,-18 19-208 0 0,33-29-44 0 0,-13 13 283 0 0,2 2 0 0 0,1 1 0 0 0,2 2 0 0 0,1 1 0 0 0,2 1 0 0 0,-3 10-239 0 0,-9 21 135 0 0,4 1 1 0 0,3 2-1 0 0,-4 21-135 0 0,35-93-13 0 0,-5 11 168 0 0,0 1-1 0 0,2 0 0 0 0,-1 0 1 0 0,2 1-1 0 0,-1 9-154 0 0,3-19 53 0 0,0 0 1 0 0,0 0-1 0 0,0 0 1 0 0,1 0-1 0 0,-1 0 0 0 0,1 0 1 0 0,0 0-1 0 0,0 0 0 0 0,1-1 1 0 0,-1 1-1 0 0,1-1 0 0 0,0 1 1 0 0,0-1-1 0 0,0 1 1 0 0,0-1-1 0 0,1 0 0 0 0,-1 0 1 0 0,1 0-1 0 0,0 0 0 0 0,0-1 1 0 0,3 3-54 0 0,6 5-5 0 0,1 0 0 0 0,1-2 1 0 0,0 1-1 0 0,0-2 0 0 0,0 0 0 0 0,1 0 1 0 0,0-2-1 0 0,1 0 0 0 0,-1 0 0 0 0,16 1 5 0 0,-26-6 0 0 0,0 0-1 0 0,0-1 0 0 0,0 1 0 0 0,0-1 0 0 0,0-1 0 0 0,0 1 1 0 0,0 0-1 0 0,-1-1 0 0 0,1 0 0 0 0,-1 0 0 0 0,1-1 0 0 0,-1 1 0 0 0,0-1 1 0 0,0 0-1 0 0,0 0 0 0 0,0 0 0 0 0,0-1 0 0 0,-1 1 0 0 0,1-1 1 0 0,-1 0-1 0 0,1-1 1 0 0,8-12-5 0 0,-1 1 0 0 0,0-2 1 0 0,-1 1-1 0 0,4-13 5 0 0,-9 19 1 0 0,-1-1 0 0 0,-1 1 0 0 0,0-1 0 0 0,-1 0 1 0 0,0 0-1 0 0,0 0 0 0 0,-1-1 0 0 0,-1 1 0 0 0,0 0 0 0 0,-1 0 0 0 0,0 0 1 0 0,-1-1-1 0 0,0 1 0 0 0,-1 0 0 0 0,0 1 0 0 0,-5-9-1 0 0,-8-22 26 0 0,-2 2 0 0 0,-1 0 0 0 0,-25-35-26 0 0,20 40 643 0 0,-1 0 0 0 0,-2 2 1 0 0,-1 2-1 0 0,-18-16-643 0 0,5 5 947 0 0,-31-42-947 0 0,24 11 26 0 0,38 55-33 0 0,-1 0-1 0 0,-1 0 1 0 0,-1 2-1 0 0,0-1 1 0 0,-13-11 7 0 0,67 66-2403 0 0,25 33-12824 0 0,-54-56 13439 0 0</inkml:trace>
  <inkml:trace contextRef="#ctx0" brushRef="#br0" timeOffset="18403.89">7450 1584 504 0 0,'20'-40'4871'0'0,"-7"11"-3890"0"0,-10 25-749 0 0,-1 0 0 0 0,0 0 0 0 0,0 0 0 0 0,0 0 0 0 0,-1 0 0 0 0,1-1 0 0 0,-1 1 0 0 0,0 0 0 0 0,-1-1 1 0 0,1 1-1 0 0,-1-1 0 0 0,1-2-232 0 0,-2 5 99 0 0,1-1 1 0 0,-1 1 0 0 0,0 0-1 0 0,0 0 1 0 0,0-1-1 0 0,0 1 1 0 0,0 0 0 0 0,0 0-1 0 0,-1 0 1 0 0,1 0 0 0 0,-1 0-1 0 0,1 0 1 0 0,-1 1-1 0 0,0-1 1 0 0,1 0 0 0 0,-1 1-1 0 0,0-1 1 0 0,0 1 0 0 0,0 0-1 0 0,0 0 1 0 0,-1 0-1 0 0,1 0 1 0 0,0 0 0 0 0,-1 0-100 0 0,-3-1 70 0 0,1 0 0 0 0,-1 1 0 0 0,0 0 0 0 0,0 0 0 0 0,0 0 0 0 0,0 0 0 0 0,0 1 0 0 0,0 0 0 0 0,0 1 0 0 0,0-1 0 0 0,0 1 0 0 0,1 0 0 0 0,-1 1 0 0 0,0-1 0 0 0,0 1 0 0 0,1 0 0 0 0,-1 1 0 0 0,1-1 0 0 0,0 1 0 0 0,-1 0 0 0 0,1 1 0 0 0,0-1-70 0 0,-2 2 59 0 0,-1 1 1 0 0,1 0-1 0 0,0 0 0 0 0,0 0 0 0 0,1 1 0 0 0,0 0 0 0 0,0 0 0 0 0,1 0 0 0 0,0 1 0 0 0,0 0 1 0 0,1 0-1 0 0,0 0 0 0 0,0 0 0 0 0,0 2-59 0 0,1 1 20 0 0,1 1 1 0 0,0 0-1 0 0,1 0 0 0 0,0-1 0 0 0,1 1 1 0 0,0 0-1 0 0,1 0 0 0 0,1 6-20 0 0,6 25-4 0 0,8 28 4 0 0,-7-33 7 0 0,1 2-20 0 0,-2 0 1 0 0,-1 1 0 0 0,-2 0-1 0 0,-2 0 1 0 0,-2 0 0 0 0,-2 4 12 0 0,0-38 7 0 0,0 0 1 0 0,-1 0-1 0 0,0 0 1 0 0,0 0-1 0 0,0 0 1 0 0,-1 0-1 0 0,0-1 1 0 0,-1 1-1 0 0,1-1 1 0 0,-1 0 0 0 0,0 0-1 0 0,-1 0 1 0 0,-3 3-8 0 0,6-7-82 0 0,0 0 1 0 0,0 0-1 0 0,0 0 1 0 0,-1 0-1 0 0,1-1 1 0 0,-1 1-1 0 0,1-1 1 0 0,-1 0-1 0 0,1 0 1 0 0,-1 0-1 0 0,0 0 1 0 0,0 0-1 0 0,1 0 1 0 0,-1-1-1 0 0,-2 1 82 0 0,2-1-258 0 0,1 0 1 0 0,-1 0-1 0 0,0-1 0 0 0,0 1 0 0 0,0-1 1 0 0,1 0-1 0 0,-1 0 0 0 0,0 0 0 0 0,1 0 0 0 0,-1 0 1 0 0,1-1-1 0 0,-1 1 0 0 0,1-1 0 0 0,0 1 0 0 0,0-1 1 0 0,-1 0-1 0 0,1 0 0 0 0,-1-1 258 0 0,-4-5-1256 0 0,0-1 0 0 0,0 1 0 0 0,1-2 0 0 0,0 1 0 0 0,0-1 1256 0 0,-6-13-1526 0 0</inkml:trace>
  <inkml:trace contextRef="#ctx0" brushRef="#br0" timeOffset="18655.436">7082 1833 556 0 0,'5'-7'1149'0'0,"-2"0"1"0"0,1 0-1 0 0,-1-1 0 0 0,0 0 0 0 0,0 1 1 0 0,0-6-1150 0 0,-1 6 769 0 0,1-1 0 0 0,-1 1 0 0 0,1 0 0 0 0,0 0 0 0 0,3-4-769 0 0,-4 8 30 0 0,0 0-1 0 0,0 1 1 0 0,1-1 0 0 0,-1 0-1 0 0,1 1 1 0 0,0-1-1 0 0,-1 1 1 0 0,1 0-1 0 0,0 0 1 0 0,0 0-1 0 0,1 1 1 0 0,-1-1 0 0 0,0 1-1 0 0,3-1-29 0 0,15-4 84 0 0,0 1-1 0 0,1 1 1 0 0,0 1 0 0 0,0 1-1 0 0,-1 1 1 0 0,11 1-84 0 0,67-6-1138 0 0,-88 4 328 0 0,1 0 0 0 0,0-1-1 0 0,-1 0 1 0 0,1-1 0 0 0,-1 0-1 0 0,0-1 1 0 0,2-1 810 0 0,8-9-2195 0 0,-4-1 203 0 0</inkml:trace>
  <inkml:trace contextRef="#ctx0" brushRef="#br0" timeOffset="19136.222">7569 340 1164 0 0,'-8'-4'3156'0'0,"8"4"-3070"0"0,0 0 1 0 0,0 0-1 0 0,0 1 0 0 0,0-1 1 0 0,0 0-1 0 0,0 0 1 0 0,0 0-1 0 0,0 0 1 0 0,0 0-1 0 0,0 0 0 0 0,0 0 1 0 0,0 0-1 0 0,0 0 1 0 0,0 0-1 0 0,0 0 1 0 0,0 0-1 0 0,0 0 0 0 0,0 0 1 0 0,-1 0-1 0 0,1 0 1 0 0,0 0-1 0 0,0 0 1 0 0,0 0-1 0 0,0 0 0 0 0,0 0 1 0 0,0 0-1 0 0,0 0 1 0 0,0 0-1 0 0,0 0 1 0 0,0 0-1 0 0,0 0 0 0 0,0 0 1 0 0,0 0-87 0 0,5 12 209 0 0,21 63 1255 0 0,30 101 1682 0 0,-49-145-2434 0 0,0 1 1 0 0,-2 0-1 0 0,-2 0 0 0 0,0 25-712 0 0,-3-32 506 0 0,-1-1-1 0 0,-1 0 0 0 0,-2 3-505 0 0,3-20 43 0 0,0-1 0 0 0,-1 1 0 0 0,0-1 0 0 0,0 0 0 0 0,0 1 0 0 0,-1-1-1 0 0,0 0 1 0 0,0-1 0 0 0,0 1 0 0 0,-1 0 0 0 0,0-1 0 0 0,0 0 0 0 0,-4 4-43 0 0,8-8-1 0 0,-1-1 0 0 0,0 1 0 0 0,1-1 0 0 0,-1 1 0 0 0,0-1 1 0 0,0 0-1 0 0,1 1 0 0 0,-1-1 0 0 0,0 0 0 0 0,0 0 0 0 0,1 1 1 0 0,-1-1-1 0 0,0 0 0 0 0,0 0 0 0 0,0 0 0 0 0,0 0 1 0 0,1 0-1 0 0,-1 0 0 0 0,0 0 0 0 0,0 0 0 0 0,0 0 0 0 0,0-1 1 0 0,1 1-1 0 0,-1 0 0 0 0,0 0 0 0 0,0-1 0 0 0,1 1 1 0 0,-1 0-1 0 0,0-1 0 0 0,0 1 0 0 0,1-1 0 0 0,-1 1 0 0 0,0-1 1 0 0,1 1-1 0 0,-1-1 0 0 0,1 0 0 0 0,-1 1 0 0 0,1-1 0 0 0,-1 0 1 0 0,1 1-1 0 0,-1-1 0 0 0,1 0 0 0 0,0 0 1 0 0,-20-38-88 0 0,18 34 68 0 0,-9-25-1066 0 0,1 0-1 0 0,-3-17 1087 0 0,1-16-3826 0 0,3 0 1 0 0,2-1-1 0 0,2-8 3826 0 0,3 6-1924 0 0</inkml:trace>
  <inkml:trace contextRef="#ctx0" brushRef="#br0" timeOffset="19384.959">7509 53 1464 0 0,'-14'-52'7307'0'0,"20"62"-7173"0"0,1 1-1 0 0,0-1 1 0 0,1-1-1 0 0,0 0 1 0 0,8 8-134 0 0,11 13-1298 0 0,-23-25 456 0 0,0 1 0 0 0,0-1 0 0 0,0 1 0 0 0,-1 0 0 0 0,0-1 0 0 0,0 1 0 0 0,0 1 0 0 0,-1 0 842 0 0,3 9-1381 0 0</inkml:trace>
  <inkml:trace contextRef="#ctx0" brushRef="#br0" timeOffset="19632.97">7851 705 440 0 0,'3'0'343'0'0,"-1"1"-1"0"0,1-1 1 0 0,-1 0-1 0 0,0 1 1 0 0,1 0 0 0 0,-1 0-1 0 0,1 0 1 0 0,-1 0-1 0 0,0 0 1 0 0,0 0 0 0 0,0 0-1 0 0,0 1 1 0 0,0-1-1 0 0,0 1 1 0 0,0-1-1 0 0,0 1 1 0 0,0 1-343 0 0,-1-1 180 0 0,0 0 0 0 0,0 0 0 0 0,-1 0 0 0 0,1 1 0 0 0,-1-1 0 0 0,1 0 0 0 0,-1 0 0 0 0,0 1 0 0 0,0-1 0 0 0,0 0 0 0 0,0 1 0 0 0,0-1 0 0 0,-1 0 0 0 0,1 0 0 0 0,-1 1 0 0 0,0-1 0 0 0,1 0 0 0 0,-1 0 0 0 0,-1 1-180 0 0,-2 11 151 0 0,-1-2 2 0 0,1 0-1 0 0,1 1 1 0 0,-2 10-153 0 0,5-21-74 0 0,-1 1 1 0 0,1 0 0 0 0,0 0-1 0 0,0 0 1 0 0,0 0-1 0 0,0 0 1 0 0,0 0-1 0 0,1 0 1 0 0,0 0-1 0 0,-1 0 1 0 0,1-1-1 0 0,0 1 1 0 0,0 0 0 0 0,1 0-1 0 0,-1-1 1 0 0,0 1-1 0 0,1-1 1 0 0,1 3 73 0 0,-2-5-235 0 0,0 1 0 0 0,0-1 0 0 0,-1 0-1 0 0,1 0 1 0 0,0 0 0 0 0,0 1 0 0 0,-1-1 0 0 0,1 0 0 0 0,0 0 0 0 0,0 0 0 0 0,0 0 0 0 0,-1 0 0 0 0,1-1 0 0 0,0 1-1 0 0,0 0 1 0 0,-1 0 0 0 0,1 0 0 0 0,0-1 0 0 0,0 1 0 0 0,-1 0 0 0 0,1-1 0 0 0,0 1 0 0 0,-1-1 0 0 0,1 1 0 0 0,0-1 0 0 0,-1 1-1 0 0,1-1 1 0 0,-1 1 0 0 0,1-1 0 0 0,-1 0 235 0 0,8-7-1582 0 0</inkml:trace>
  <inkml:trace contextRef="#ctx0" brushRef="#br0" timeOffset="20052.721">8084 137 860 0 0,'-1'-1'244'0'0,"0"1"0"0"0,0-1 1 0 0,0 1-1 0 0,0-1 0 0 0,0 1 0 0 0,0-1 0 0 0,-1 1 1 0 0,1 0-1 0 0,0-1 0 0 0,0 1 0 0 0,0 0 0 0 0,-1 0 0 0 0,1 0 1 0 0,0 0-1 0 0,0 0 0 0 0,-1 0 0 0 0,1 1 0 0 0,0-1 0 0 0,0 0 1 0 0,0 1-1 0 0,0-1 0 0 0,-1 1 0 0 0,1-1 0 0 0,0 1 1 0 0,0-1-1 0 0,0 1 0 0 0,0 0-244 0 0,-1 0 135 0 0,1 1 1 0 0,0 0-1 0 0,0 0 0 0 0,0 0 1 0 0,0 0-1 0 0,0 0 0 0 0,0 0 1 0 0,0 0-1 0 0,0 0 0 0 0,1 0 1 0 0,-1 0-1 0 0,1 0 0 0 0,0 1 1 0 0,0 0-136 0 0,-1 13-64 0 0,1 0 1 0 0,1-1 0 0 0,0 1-1 0 0,2 4 64 0 0,-2-12 364 0 0,19 96 1239 0 0,3-2 1 0 0,33 85-1604 0 0,21 88 3412 0 0,-53-162-3038 0 0,-6 1 0 0 0,-4 1-1 0 0,-6 0 1 0 0,-4 1-1 0 0,-6-1 1 0 0,-4 1-1 0 0,-10 35-373 0 0,7-98-526 0 0,-1 0 0 0 0,-3-1-1 0 0,-3 0 1 0 0,-1-1 0 0 0,-19 35 526 0 0,25-62-1035 0 0,-2 0 0 0 0,0-1 0 0 0,-2-1 0 0 0,0 0 0 0 0,-1-1 0 0 0,-2-1 0 0 0,0 0-1 0 0,-1-1 1 0 0,0-2 0 0 0,-2 0 0 0 0,0 0 0 0 0,-14 6 1035 0 0,-20 7-2200 0 0</inkml:trace>
  <inkml:trace contextRef="#ctx0" brushRef="#br0" timeOffset="21101.445">1563 2934 1748 0 0,'0'-3'480'0'0,"0"0"0"0"0,0 0 0 0 0,0 0 0 0 0,0 1 0 0 0,0-1 0 0 0,0 0 1 0 0,-1 0-1 0 0,0 0 0 0 0,1 0 0 0 0,-1 0 0 0 0,0 1 0 0 0,-1-2-480 0 0,2 3 100 0 0,0 1 1 0 0,-1-1-1 0 0,1 1 0 0 0,0-1 1 0 0,0 1-1 0 0,-1 0 1 0 0,1-1-1 0 0,-1 1 1 0 0,1 0-1 0 0,0-1 0 0 0,-1 1 1 0 0,1 0-1 0 0,-1-1 1 0 0,1 1-1 0 0,0 0 1 0 0,-1 0-1 0 0,1-1 0 0 0,-1 1 1 0 0,1 0-1 0 0,-1 0 1 0 0,1 0-1 0 0,-1 0 0 0 0,1 0 1 0 0,-1 0-1 0 0,1 0 1 0 0,-1 0-101 0 0,-1 0 67 0 0,1 1 1 0 0,0-1-1 0 0,-1 1 0 0 0,1-1 1 0 0,0 1-1 0 0,0 0 1 0 0,0 0-1 0 0,-1-1 1 0 0,1 1-1 0 0,0 0 0 0 0,0 0 1 0 0,0 0-1 0 0,0 0 1 0 0,1 0-1 0 0,-2 1-67 0 0,-8 12 687 0 0,1-1-1 0 0,1 2 1 0 0,0-1 0 0 0,0 1-1 0 0,-4 15-686 0 0,-25 82 3125 0 0,28-81-2335 0 0,-1 4-568 0 0,2 1 0 0 0,1 0 0 0 0,2 0 0 0 0,1 0 0 0 0,3 1 0 0 0,0-1 0 0 0,3 1 0 0 0,0-1 0 0 0,8 30-222 0 0,0 26-3876 0 0,-5-42-5558 0 0,-4-44 7267 0 0,0-5-1130 0 0,3-4 1638 0 0</inkml:trace>
  <inkml:trace contextRef="#ctx0" brushRef="#br0" timeOffset="21351.903">1530 3500 1436 0 0,'2'-6'1313'0'0,"-1"0"0"0"0,1-1 0 0 0,-2 1 0 0 0,1-1 0 0 0,0-5-1313 0 0,-1 6 1100 0 0,0 0 1 0 0,1 0-1 0 0,0 0 1 0 0,0 0-1 0 0,0-1 0 0 0,2 1-1100 0 0,-3 3 103 0 0,1 1-1 0 0,0 0 0 0 0,0 0 0 0 0,1 0 0 0 0,-1 1 0 0 0,0-1 0 0 0,1 0 0 0 0,-1 0 0 0 0,1 1 1 0 0,-1-1-1 0 0,1 1 0 0 0,0-1-102 0 0,12-7 275 0 0,0 1 0 0 0,0 0 0 0 0,1 1 0 0 0,0 0 1 0 0,1 2-1 0 0,-1 0 0 0 0,1 0 0 0 0,6 0-275 0 0,38-6-317 0 0,35-1 317 0 0,-86 11-41 0 0,5-1-22 0 0,81-10-3405 0 0,-66 7-189 0 0,-1 0 0 0 0,0-2 0 0 0,27-11 3657 0 0,-23 5-2310 0 0</inkml:trace>
  <inkml:trace contextRef="#ctx0" brushRef="#br0" timeOffset="21521.274">2392 2854 196 0 0,'0'0'157'0'0,"1"0"0"0"0,-1 0 0 0 0,0 0 0 0 0,0 0 1 0 0,0 0-1 0 0,1 0 0 0 0,-1 0 0 0 0,0 0 0 0 0,0-1 0 0 0,0 1 0 0 0,1 0 0 0 0,-1 0 1 0 0,0 0-1 0 0,0 0 0 0 0,0-1 0 0 0,0 1 0 0 0,1 0 0 0 0,-1 0 0 0 0,0 0 0 0 0,0-1 0 0 0,0 1 1 0 0,0 0-1 0 0,0 0 0 0 0,0 0 0 0 0,0-1 0 0 0,0 1 0 0 0,0 0 0 0 0,0 0 0 0 0,0-1 1 0 0,0 1-1 0 0,0 0 0 0 0,0 0 0 0 0,0-1 0 0 0,0 1 0 0 0,0 0 0 0 0,0 0 0 0 0,0-1 0 0 0,0 1 1 0 0,0 0-1 0 0,0 0 0 0 0,0 0 0 0 0,0-1 0 0 0,0 1 0 0 0,0 0 0 0 0,-1 0 0 0 0,1-1 1 0 0,0 1-1 0 0,0 0 0 0 0,0 0 0 0 0,0 0 0 0 0,-1 0 0 0 0,1 0 0 0 0,0-1-157 0 0,-1 1 179 0 0,1 0 0 0 0,-1 0-1 0 0,0 0 1 0 0,1 0 0 0 0,-1 0-1 0 0,1 0 1 0 0,-1 1 0 0 0,0-1-1 0 0,1 0 1 0 0,-1 0 0 0 0,1 0-1 0 0,-1 1 1 0 0,1-1 0 0 0,-1 0-1 0 0,0 0 1 0 0,1 1 0 0 0,-1-1-1 0 0,1 1 1 0 0,0-1 0 0 0,-1 0-1 0 0,1 1 1 0 0,-1-1 0 0 0,1 1-1 0 0,0-1 1 0 0,-1 1-179 0 0,-7 12 312 0 0,1 0 0 0 0,0 0 0 0 0,1 0 1 0 0,1 1-1 0 0,0 0 0 0 0,-2 12-312 0 0,-8 19 488 0 0,5-16-258 0 0,0 1 1 0 0,2 0-1 0 0,2 0 0 0 0,0 1 1 0 0,2 0-1 0 0,2 0 0 0 0,0 1 1 0 0,2-1-1 0 0,2 0 1 0 0,1 0-1 0 0,3 13-230 0 0,-1-14-1398 0 0,-2 0 0 0 0,-1 1 0 0 0,-1 2 1398 0 0,-1-16-4003 0 0,-1 0 0 0 0,-1 1-1 0 0,-4 12 4004 0 0,6-29-1649 0 0</inkml:trace>
  <inkml:trace contextRef="#ctx0" brushRef="#br0" timeOffset="22623.994">2483 3297 1184 0 0,'-1'-2'385'0'0,"0"1"0"0"0,0 0 1 0 0,0-1-1 0 0,0 1 0 0 0,0 0 0 0 0,-1-1 0 0 0,1 1 1 0 0,0 0-1 0 0,-1 0 0 0 0,1 0 0 0 0,-1 0 0 0 0,1 0 0 0 0,-1 0 1 0 0,0 1-1 0 0,1-1 0 0 0,-1 1 0 0 0,0-1 0 0 0,1 1 1 0 0,-1-1-1 0 0,0 1 0 0 0,0 0 0 0 0,1 0 0 0 0,-2 0-385 0 0,-42-1 3823 0 0,42 1-3625 0 0,1 0 0 0 0,-1 1 0 0 0,0-1 0 0 0,1 1 0 0 0,-1 0 1 0 0,1-1-1 0 0,-1 1 0 0 0,1 0 0 0 0,-1 1 0 0 0,1-1 0 0 0,0 0 0 0 0,0 1 0 0 0,0-1 0 0 0,-1 1 0 0 0,1 0 1 0 0,1-1-1 0 0,-1 1 0 0 0,0 0 0 0 0,0 0 0 0 0,1 0 0 0 0,-1 1 0 0 0,1-1 0 0 0,0 0 0 0 0,-1 1 1 0 0,1-1-1 0 0,0 0 0 0 0,1 1 0 0 0,-1-1 0 0 0,0 1 0 0 0,1 0 0 0 0,-1-1 0 0 0,1 1 0 0 0,0 0-198 0 0,0 2 118 0 0,0 0-1 0 0,0 0 0 0 0,1 0 1 0 0,0-1-1 0 0,0 1 1 0 0,0 0-1 0 0,1 0 0 0 0,-1-1 1 0 0,1 1-1 0 0,0-1 0 0 0,0 1 1 0 0,1-1-1 0 0,0 0 1 0 0,-1 0-1 0 0,1 0 0 0 0,1 0 1 0 0,1 1-118 0 0,5 5 20 0 0,1 0 0 0 0,0-2 0 0 0,1 1 1 0 0,0-1-1 0 0,0-1 0 0 0,1 0 0 0 0,0-1 0 0 0,0 0 1 0 0,12 3-21 0 0,-15-6-11 0 0,-1-1 0 0 0,1 1 1 0 0,0-2-1 0 0,0 1 1 0 0,0-1-1 0 0,0-1 0 0 0,0 0 1 0 0,0 0-1 0 0,0-1 1 0 0,0 0-1 0 0,0 0 0 0 0,0-2 1 0 0,-1 1-1 0 0,6-3 11 0 0,-10 3-19 0 0,1-1-1 0 0,0 0 1 0 0,-1-1-1 0 0,1 1 1 0 0,-1-1-1 0 0,0 0 1 0 0,-1-1-1 0 0,1 1 1 0 0,-1-1-1 0 0,1 0 1 0 0,-2 0 0 0 0,1 0-1 0 0,0 0 1 0 0,-1-1-1 0 0,0 0 1 0 0,0 1-1 0 0,-1-1 1 0 0,1 0-1 0 0,-1 0 1 0 0,-1-1-1 0 0,1 1 1 0 0,-1 0 0 0 0,0 0-1 0 0,-1-1 1 0 0,1-2 19 0 0,-1-3-13 0 0,0 0 0 0 0,0 1 0 0 0,-1-1 0 0 0,0 0 0 0 0,-1 0 1 0 0,-1 1-1 0 0,0-1 0 0 0,0 1 0 0 0,-1-1 0 0 0,-1 1 0 0 0,0 1 1 0 0,0-1-1 0 0,-3-3 13 0 0,7 12 4 0 0,0 0 1 0 0,0 1 0 0 0,0-1 0 0 0,0 0-1 0 0,0 1 1 0 0,-1-1 0 0 0,1 1-1 0 0,0-1 1 0 0,-1 1 0 0 0,1 0-1 0 0,-1 0 1 0 0,0 0 0 0 0,1-1 0 0 0,-1 1-1 0 0,0 1 1 0 0,0-1 0 0 0,1 0-1 0 0,-1 0 1 0 0,0 1 0 0 0,0-1 0 0 0,0 1-1 0 0,0-1 1 0 0,-2 1-5 0 0,2 1 6 0 0,0-1 0 0 0,0 1-1 0 0,-1-1 1 0 0,1 1 0 0 0,0 0 0 0 0,0 0-1 0 0,0 0 1 0 0,0 0 0 0 0,0 1 0 0 0,0-1 0 0 0,1 1-1 0 0,-1-1 1 0 0,0 1 0 0 0,1-1 0 0 0,-1 1 0 0 0,1 0-1 0 0,-1 1-5 0 0,-5 6 14 0 0,0 1 0 0 0,1 1 0 0 0,1-1 0 0 0,0 1 0 0 0,0 0 0 0 0,1 0 0 0 0,0 3-14 0 0,-1 4 30 0 0,1 1 1 0 0,0-1 0 0 0,2 1 0 0 0,0-1-1 0 0,1 1 1 0 0,1 0 0 0 0,2 14-31 0 0,-1-24 8 0 0,1 0 0 0 0,-1-1 0 0 0,1 1 0 0 0,1 0 0 0 0,0-1 0 0 0,0 0 0 0 0,0 1 0 0 0,1-1 0 0 0,0-1 0 0 0,1 1 0 0 0,0 0 0 0 0,0-1 1 0 0,1 0-1 0 0,0-1 0 0 0,0 1 0 0 0,0-1 0 0 0,3 2-8 0 0,-7-7-6 0 0,-1 0 0 0 0,1 1 0 0 0,-1-1 1 0 0,1 0-1 0 0,0 0 0 0 0,-1-1 0 0 0,1 1 1 0 0,0 0-1 0 0,0 0 0 0 0,0-1 0 0 0,0 1 1 0 0,-1-1-1 0 0,1 0 0 0 0,0 0 0 0 0,0 0 1 0 0,0 1-1 0 0,0-2 0 0 0,0 1 0 0 0,0 0 1 0 0,0 0-1 0 0,0-1 0 0 0,1 1 6 0 0,0-2-16 0 0,0 1 1 0 0,0-1-1 0 0,1 0 0 0 0,-1 1 1 0 0,0-2-1 0 0,-1 1 0 0 0,1 0 1 0 0,0 0-1 0 0,-1-1 0 0 0,1 0 1 0 0,1-2 15 0 0,5-7-56 0 0,-1-1 0 0 0,0 0 1 0 0,-1 0-1 0 0,0 0 0 0 0,1-6 56 0 0,75-166-1510 0 0,-73 159 1662 0 0,-10 22 21 0 0,-7 17-81 0 0,0 0 65 0 0,1 1 0 0 0,1 0 0 0 0,0 1 0 0 0,1-1 0 0 0,1 1 1 0 0,0 0-1 0 0,1 0 0 0 0,-1 10-157 0 0,3-20 19 0 0,0-1 0 0 0,0 0 0 0 0,1 0 0 0 0,-1 1 1 0 0,1-1-1 0 0,0 0 0 0 0,0 0 0 0 0,0 0 0 0 0,0 0 0 0 0,1 0 1 0 0,-1 0-1 0 0,1 0 0 0 0,0 0 0 0 0,1-1 0 0 0,-1 1 0 0 0,1-1 1 0 0,-1 1-1 0 0,1-1 0 0 0,0 0 0 0 0,0 0 0 0 0,0 0 0 0 0,1-1 1 0 0,-1 1-1 0 0,1-1 0 0 0,-1 0 0 0 0,1 0 0 0 0,0 0 0 0 0,0 0 1 0 0,0-1-1 0 0,0 1 0 0 0,0-1 0 0 0,3 1-19 0 0,5-1-5 0 0,-1 1-1 0 0,1-1 1 0 0,-1-1-1 0 0,0 0 1 0 0,1-1-1 0 0,-1 0 1 0 0,1 0-1 0 0,-1-2 1 0 0,0 1-1 0 0,0-1 1 0 0,0-1-1 0 0,0 0 1 0 0,-1 0-1 0 0,1-1 1 0 0,2-2 5 0 0,-2 1-7 0 0,0-1-1 0 0,-1 0 1 0 0,1 0-1 0 0,-1-1 1 0 0,-1 0 0 0 0,1-1-1 0 0,-1 0 1 0 0,-1-1 0 0 0,0 1-1 0 0,0-2 1 0 0,-1 1-1 0 0,0-1 1 0 0,3-8 7 0 0,-6 10 1 0 0,-1-1 0 0 0,-1-1 0 0 0,1 1 0 0 0,-1 0 0 0 0,-1-1 0 0 0,0 1 0 0 0,-1 0 0 0 0,0-1 0 0 0,0 1 0 0 0,-1-1 0 0 0,0 1 0 0 0,-2-5-1 0 0,3 14 2 0 0,-1 0 0 0 0,1 0 0 0 0,-1-1 0 0 0,1 1 0 0 0,-1 0 0 0 0,0 0-1 0 0,0 0 1 0 0,1 0 0 0 0,-1 0 0 0 0,0 0 0 0 0,0 0 0 0 0,0 1 0 0 0,0-1 0 0 0,0 0 0 0 0,0 0 0 0 0,0 1 0 0 0,0-1 0 0 0,0 1-1 0 0,-1-1 1 0 0,1 1 0 0 0,0-1 0 0 0,0 1 0 0 0,0 0 0 0 0,-1-1 0 0 0,1 1 0 0 0,0 0 0 0 0,0 0 0 0 0,-1 0 0 0 0,1 0-1 0 0,0 0 1 0 0,0 0 0 0 0,-1 0 0 0 0,1 1 0 0 0,0-1 0 0 0,0 0 0 0 0,-1 1 0 0 0,1-1 0 0 0,0 1 0 0 0,0 0-2 0 0,-9 1 8 0 0,1 2-1 0 0,0-1 1 0 0,1 1 0 0 0,-5 3-8 0 0,0 0-1 0 0,1 0 0 0 0,0 1 0 0 0,0 0 0 0 0,1 1 0 0 0,-3 3 1 0 0,11-9 4 0 0,-1 0-1 0 0,1 1 0 0 0,0-1 1 0 0,0 1-1 0 0,1 0 0 0 0,-1 0 1 0 0,1 0-1 0 0,0 0 0 0 0,0 0 1 0 0,0 0-1 0 0,1 1 0 0 0,-1-1 1 0 0,1 1-1 0 0,0-1 0 0 0,0 1 1 0 0,1-1-1 0 0,-1 4-3 0 0,-4 34 10 0 0,3-34-8 0 0,1 0 0 0 0,-1 0 0 0 0,2 0 1 0 0,-1 0-1 0 0,1 0 0 0 0,1 2-2 0 0,-1-8 0 0 0,1 1 1 0 0,-1-1-1 0 0,1 0 1 0 0,-1 0-1 0 0,1 1 1 0 0,0-1-1 0 0,0 0 0 0 0,0 0 1 0 0,0 0-1 0 0,1 0 1 0 0,-1 0-1 0 0,0-1 0 0 0,1 1 1 0 0,-1 0-1 0 0,1 0 1 0 0,0-1-1 0 0,0 1 1 0 0,0-1-1 0 0,-1 0 0 0 0,1 1 1 0 0,0-1-1 0 0,0 0 1 0 0,2 0-1 0 0,38 11 2 0 0,-36-12-5 0 0,-1 1 0 0 0,1 0 0 0 0,-1 1 0 0 0,0-1 0 0 0,0 1-1 0 0,1 0 1 0 0,-1 1 0 0 0,-1-1 0 0 0,1 1 0 0 0,3 2 3 0 0,-7-4-23 0 0,-1-1 0 0 0,1 1-1 0 0,-1 0 1 0 0,1-1 0 0 0,-1 1 0 0 0,1-1 0 0 0,0 1-1 0 0,-1-1 1 0 0,1 1 0 0 0,0-1 0 0 0,0 0-1 0 0,-1 1 1 0 0,1-1 0 0 0,0 0 0 0 0,0 1 0 0 0,-1-1-1 0 0,1 0 1 0 0,0 0 0 0 0,1 0 23 0 0,6-17-3739 0 0,0-40-8438 0 0,-5 30 9129 0 0,1-2 779 0 0</inkml:trace>
  <inkml:trace contextRef="#ctx0" brushRef="#br0" timeOffset="22907.686">3578 2666 240 0 0,'17'-8'8372'0'0,"-26"17"-3539"0"0,1 6-5377 0 0,-28 73 2395 0 0,4 1 0 0 0,-9 48-1851 0 0,29-85-4 0 0,1 0 1 0 0,4 0-1 0 0,1 1 1 0 0,3 0 0 0 0,2 15 3 0 0,1 39-1723 0 0,-1-42-10289 0 0,7 58 12012 0 0,-2-93-2051 0 0</inkml:trace>
  <inkml:trace contextRef="#ctx0" brushRef="#br0" timeOffset="23704.564">4531 3278 1536 0 0,'-24'1'3635'0'0,"1"0"-1"0"0,-21 5-3634 0 0,24-3 469 0 0,0 2 1 0 0,0 0 0 0 0,0 2-1 0 0,0 0 1 0 0,1 1-1 0 0,0 1 1 0 0,1 1 0 0 0,0 0-1 0 0,-3 4-469 0 0,19-13 40 0 0,-1 1 0 0 0,1 0 0 0 0,0-1 0 0 0,0 1 0 0 0,0 0 0 0 0,0 0-1 0 0,0 1 1 0 0,0-1 0 0 0,1 0 0 0 0,-1 1 0 0 0,1-1 0 0 0,-1 1 0 0 0,1-1 0 0 0,0 1 0 0 0,0-1 0 0 0,0 2-40 0 0,1-3 2 0 0,0 0 1 0 0,0-1 0 0 0,0 1-1 0 0,0 0 1 0 0,0 0 0 0 0,0 0-1 0 0,0 0 1 0 0,0 0 0 0 0,1-1-1 0 0,-1 1 1 0 0,0 0 0 0 0,0 0-1 0 0,1 0 1 0 0,-1-1 0 0 0,1 1-1 0 0,-1 0 1 0 0,1 0 0 0 0,-1-1-1 0 0,1 1 1 0 0,-1 0 0 0 0,1-1-3 0 0,0 2 0 0 0,1-1-1 0 0,0 0 1 0 0,0 0 0 0 0,0 0 0 0 0,-1 0 0 0 0,1 0 0 0 0,0 0-1 0 0,0 0 1 0 0,0-1 0 0 0,0 1 0 0 0,1-1 0 0 0,0 1 0 0 0,10 0-6 0 0,0 0 0 0 0,1 0 0 0 0,-1-1 0 0 0,1-1 1 0 0,-1 0-1 0 0,0-1 0 0 0,0-1 0 0 0,0 0 0 0 0,0 0 0 0 0,0-1 0 0 0,0-1 1 0 0,0-1 5 0 0,12-5-272 0 0,-1-1 0 0 0,0-1 0 0 0,-1-2 1 0 0,-1 0-1 0 0,11-10 272 0 0,-9 4-769 0 0,0-2 0 0 0,-2 0 0 0 0,-1-1 0 0 0,-1-1 0 0 0,-1-1 0 0 0,-1-1 0 0 0,-1-1 0 0 0,11-26 769 0 0,-9 12 27 0 0,-1-1 0 0 0,-3-1 1 0 0,-1-1-1 0 0,-3 0 1 0 0,6-39-28 0 0,-15 71 268 0 0,0 0 0 0 0,-1 0 0 0 0,0 0 0 0 0,-1 0-1 0 0,0 0 1 0 0,-2-7-268 0 0,2 20 17 0 0,0-1 0 0 0,0 1 0 0 0,0-1 0 0 0,0 1 0 0 0,0 0-1 0 0,0-1 1 0 0,0 1 0 0 0,0-1 0 0 0,-1 1 0 0 0,1 0 0 0 0,0-1-1 0 0,0 1 1 0 0,0 0 0 0 0,-1-1 0 0 0,1 1 0 0 0,0 0-1 0 0,0-1 1 0 0,-1 1 0 0 0,1 0 0 0 0,0 0 0 0 0,0-1 0 0 0,-1 1-1 0 0,1 0 1 0 0,0 0 0 0 0,-1 0 0 0 0,1-1 0 0 0,-1 1 0 0 0,1 0-1 0 0,0 0 1 0 0,-1 0 0 0 0,1 0 0 0 0,0 0 0 0 0,-1 0 0 0 0,1 0-1 0 0,-1 0-16 0 0,-13 8 314 0 0,-9 19-7 0 0,23-26-288 0 0,-16 22 101 0 0,2 1 0 0 0,1 0 1 0 0,1 2-1 0 0,1-1 1 0 0,0 2-121 0 0,-10 36 70 0 0,-7 36-70 0 0,21-67-85 0 0,2 0 1 0 0,0 1 0 0 0,2 0 0 0 0,2 0 0 0 0,1 0-1 0 0,1 0 1 0 0,4 13 84 0 0,-4-35-211 0 0,6 99-5836 0 0,-7-84 4227 0 0</inkml:trace>
  <inkml:trace contextRef="#ctx0" brushRef="#br0" timeOffset="24264.791">4953 3358 1184 0 0,'21'-13'5987'0'0,"1"-8"-3937"0"0,-5 5-2031 0 0,-6 7-21 0 0,-1 0 1 0 0,-1 0 0 0 0,0-1 0 0 0,3-4 1 0 0,-10 11 1 0 0,1-1 0 0 0,-1 1 0 0 0,1 0-1 0 0,-1-1 1 0 0,0 0 0 0 0,-1 1 0 0 0,1-1-1 0 0,-1 0 1 0 0,1 0 0 0 0,-1 0 0 0 0,0 0-1 0 0,-1 0 1 0 0,1 0 0 0 0,-1 0 0 0 0,0 0 0 0 0,0-1-1 0 0,0 4 7 0 0,0 0 1 0 0,0 0-1 0 0,0 0 1 0 0,0 0-1 0 0,-1 0 1 0 0,1 0-1 0 0,0 0 1 0 0,-1 0 0 0 0,1 0-1 0 0,-1 0 1 0 0,1 0-1 0 0,-1 0 1 0 0,1 0-1 0 0,-1 0 1 0 0,0 0 0 0 0,0 0-1 0 0,1 0 1 0 0,-1 1-1 0 0,0-1 1 0 0,0 0-1 0 0,0 1 1 0 0,0-1 0 0 0,0 1-1 0 0,0-1 1 0 0,0 0-8 0 0,-1 1 41 0 0,0-1 0 0 0,0 1 0 0 0,-1 0 0 0 0,1-1 1 0 0,0 1-1 0 0,0 0 0 0 0,-1 0 0 0 0,1 0 0 0 0,0 1 1 0 0,0-1-1 0 0,0 1 0 0 0,-2-1-41 0 0,-5 3 351 0 0,0 1 0 0 0,-1 0 1 0 0,1 0-1 0 0,0 0 0 0 0,-2 3-351 0 0,3-2 367 0 0,0 1 0 0 0,0 0-1 0 0,1 0 1 0 0,0 0 0 0 0,0 1-1 0 0,1 0 1 0 0,0 1 0 0 0,0-1 0 0 0,0 1-1 0 0,1 0 1 0 0,0 1 0 0 0,1-1-1 0 0,0 1 1 0 0,0 0 0 0 0,1 0 0 0 0,0 2-367 0 0,1-5 73 0 0,1 0 1 0 0,0 0-1 0 0,0-1 1 0 0,0 1-1 0 0,1 0 1 0 0,0 0 0 0 0,0 0-1 0 0,0 0 1 0 0,1 0-1 0 0,0 0 1 0 0,0 0 0 0 0,1-1-1 0 0,0 1 1 0 0,-1 0-1 0 0,2-1 1 0 0,-1 0-1 0 0,1 1 1 0 0,0-1 0 0 0,0 0-1 0 0,0 0 1 0 0,1 0-1 0 0,-1-1 1 0 0,1 1 0 0 0,1-1-1 0 0,-1 0 1 0 0,3 2-74 0 0,3 1-7 0 0,1 0 0 0 0,-1 0-1 0 0,1-1 1 0 0,0 0 0 0 0,1-1 0 0 0,0-1 0 0 0,-1 1 0 0 0,2-2 0 0 0,-1 0-1 0 0,0 0 1 0 0,0-1 0 0 0,9 0 7 0 0,-15-2-7 0 0,1 1 0 0 0,-1-1-1 0 0,0-1 1 0 0,0 1 0 0 0,1-1 0 0 0,-1 0-1 0 0,0 0 1 0 0,0-1 0 0 0,0 1 0 0 0,0-2-1 0 0,-1 1 1 0 0,1-1 0 0 0,0 1 0 0 0,-1-1-1 0 0,0-1 1 0 0,0 1 0 0 0,0-1 0 0 0,0 0-1 0 0,0 0 1 0 0,-1-1 0 0 0,1 1 0 0 0,-1-1 0 0 0,-1 0-1 0 0,1 0 1 0 0,-1 0 0 0 0,1-2 7 0 0,35-81-14 0 0,-26 56 13 0 0,1 1 1 0 0,1 0-1 0 0,7-8 1 0 0,-17 31 2 0 0,0 0-1 0 0,1 0 1 0 0,0 1 0 0 0,0 0 0 0 0,0 0 0 0 0,1 1-1 0 0,1 0 1 0 0,-1 0 0 0 0,1 0 0 0 0,-1 1 0 0 0,2 0-1 0 0,-1 1 1 0 0,0 0 0 0 0,1 0-2 0 0,-3 2 4 0 0,-1 0-1 0 0,0 0 1 0 0,0 1-1 0 0,1 0 1 0 0,-1 0-1 0 0,1 0 1 0 0,-1 1-1 0 0,1 0 1 0 0,0 0-1 0 0,-1 0 1 0 0,1 1-1 0 0,-1-1 1 0 0,0 2-1 0 0,1-1 1 0 0,-1 0-1 0 0,0 1 1 0 0,1 0 0 0 0,-1 0-1 0 0,0 1 1 0 0,0-1-1 0 0,-1 1 1 0 0,1 0-1 0 0,0 0 1 0 0,-1 1-1 0 0,0-1 1 0 0,0 1-1 0 0,0 0 1 0 0,0 0-1 0 0,1 2-3 0 0,-1 1 0 0 0,0-1 0 0 0,0 0 0 0 0,0 1-1 0 0,-1 0 1 0 0,0 0 0 0 0,0 0 0 0 0,-1 0-1 0 0,0 0 1 0 0,0 0 0 0 0,-1 1 0 0 0,0-1 0 0 0,0 0-1 0 0,-1 1 1 0 0,1 0 0 0 0,-2-1 0 0 0,1 1-1 0 0,-1-1 1 0 0,0 0 0 0 0,-1 1 0 0 0,0-1-1 0 0,-1 5 1 0 0,-2-1-159 0 0,1 0 0 0 0,-2 0-1 0 0,0 0 1 0 0,0-1-1 0 0,-1 1 1 0 0,0-1 0 0 0,0-1-1 0 0,-1 0 1 0 0,-1 0-1 0 0,0 0 1 0 0,-6 4 159 0 0,-27 15-3668 0 0,-6-9-3317 0 0,26-16 2263 0 0,16-7 3038 0 0</inkml:trace>
  <inkml:trace contextRef="#ctx0" brushRef="#br0" timeOffset="24624.12">6178 3150 1648 0 0,'-10'-6'1648'0'0,"0"1"0"0"0,-1 1 0 0 0,0-1 0 0 0,0 1 0 0 0,0 1 0 0 0,-8-1-1648 0 0,1 0 949 0 0,0 2-1 0 0,0 0 1 0 0,-1 2 0 0 0,1 0-949 0 0,-19 2 1216 0 0,-1 1 0 0 0,1 3-1 0 0,-30 7-1215 0 0,45-8 730 0 0,-34 8 727 0 0,53-12-1372 0 0,-1 1 0 0 0,1-1 0 0 0,0 0 0 0 0,-1 1 0 0 0,1 0 0 0 0,0 0 0 0 0,0 0 0 0 0,0 0 0 0 0,1 0 0 0 0,-1 1 0 0 0,0-1-1 0 0,1 1 1 0 0,-1 1-85 0 0,2-3 12 0 0,0 0-1 0 0,1 0 0 0 0,-1 1 0 0 0,1-1 0 0 0,0 0 1 0 0,0 1-1 0 0,-1-1 0 0 0,1 0 0 0 0,0 1 1 0 0,0-1-1 0 0,0 0 0 0 0,0 1 0 0 0,0-1 0 0 0,1 0 1 0 0,-1 1-1 0 0,0-1 0 0 0,0 0 0 0 0,1 1 0 0 0,-1-1 1 0 0,1 0-1 0 0,0 0 0 0 0,-1 1 0 0 0,1-1 0 0 0,0 0 1 0 0,0 0-1 0 0,-1 0 0 0 0,1 0 0 0 0,0 0 1 0 0,0 0-1 0 0,0 0 0 0 0,0 0 0 0 0,1 0-11 0 0,37 28 4 0 0,-36-27 4 0 0,61 35-36 0 0,-26-16-32 0 0,0 2 1 0 0,-1 2 59 0 0,-28-18-21 0 0,0 0-1 0 0,0 0 1 0 0,0 1-1 0 0,-1 1 1 0 0,-1-1-1 0 0,1 1 1 0 0,-1 1-1 0 0,-1-1 1 0 0,5 9 21 0 0,-10-15-3 0 0,0-1 1 0 0,0 0-1 0 0,0 0 0 0 0,0 0 1 0 0,0 1-1 0 0,-1-1 1 0 0,1 1-1 0 0,-1-1 0 0 0,0 0 1 0 0,1 1-1 0 0,-1-1 0 0 0,0 1 1 0 0,0-1-1 0 0,-1 1 0 0 0,1-1 1 0 0,0 0-1 0 0,-1 1 0 0 0,0-1 1 0 0,1 1-1 0 0,-1-1 1 0 0,-1 2 2 0 0,0-1 0 0 0,0 1 0 0 0,-1-1 0 0 0,1-1 0 0 0,-1 1 0 0 0,0 0 0 0 0,0-1 0 0 0,0 1 0 0 0,0-1 0 0 0,0 0 0 0 0,0 0 0 0 0,0 0 0 0 0,-1 0 0 0 0,0 0 0 0 0,-8 2-1 0 0,0 1 0 0 0,0-2 0 0 0,0 1 0 0 0,-1-2 0 0 0,1 0 0 0 0,-1 0 0 0 0,0-1 0 0 0,0-1 1 0 0,-35-4-127 0 0,40 2-732 0 0,1 0-1 0 0,-1 0 1 0 0,1 0 0 0 0,0-1 0 0 0,-3-2 859 0 0,7 4-684 0 0,-1-1 1 0 0,1 0-1 0 0,-1-1 1 0 0,1 1 0 0 0,0 0-1 0 0,0-1 1 0 0,0 0-1 0 0,0 0 1 0 0,0 0 0 0 0,1 0-1 0 0,-1 0 1 0 0,1 0-1 0 0,0-1 1 0 0,0 1 0 0 0,0-1-1 0 0,1 0 1 0 0,-1 1-1 0 0,1-1 1 0 0,0 0 0 0 0,0 0-1 0 0,0 0 1 0 0,0-3 683 0 0,0-14-2075 0 0</inkml:trace>
  <inkml:trace contextRef="#ctx0" brushRef="#br0" timeOffset="24909.06">6360 3094 20 0 0,'1'1'556'0'0,"-1"0"1"0"0,1 0-1 0 0,0 0 0 0 0,-1 0 1 0 0,1 0-1 0 0,-1 1 0 0 0,1-1 1 0 0,-1 0-1 0 0,0 0 0 0 0,0 1 1 0 0,1-1-1 0 0,-1 0 0 0 0,0 1 1 0 0,0-1-1 0 0,0 0 0 0 0,-1 0 1 0 0,1 1-1 0 0,0-1 0 0 0,0 0 1 0 0,-1 1-1 0 0,1-1 0 0 0,0 0 1 0 0,-1 0-1 0 0,1 0 0 0 0,-2 2-556 0 0,-23 27 6293 0 0,20-26-6153 0 0,1 0 1 0 0,0 0-1 0 0,1 1 1 0 0,-1-1-1 0 0,1 1 1 0 0,-3 4-141 0 0,-1 9 9 0 0,0 0 1 0 0,0 0 0 0 0,2 0-1 0 0,1 1 1 0 0,0-1-1 0 0,1 1 1 0 0,1 4-10 0 0,4 44-3302 0 0,-2-67 3122 0 0,-1 1 0 0 0,1-1 0 0 0,0 1 0 0 0,1-1 0 0 0,-1 0 0 0 0,0 1-1 0 0,0-1 1 0 0,0 1 0 0 0,0-1 0 0 0,0 1 0 0 0,0-1 0 0 0,0 0 0 0 0,1 1 0 0 0,-1-1 0 0 0,0 1 0 0 0,0-1 0 0 0,1 0 0 0 0,-1 1 0 0 0,0-1 0 0 0,1 0-1 0 0,-1 1 1 0 0,0-1 0 0 0,1 0 0 0 0,-1 1 0 0 0,0-1 0 0 0,1 0 0 0 0,-1 0 0 0 0,0 0 0 0 0,1 1 0 0 0,-1-1 0 0 0,1 0 0 0 0,-1 0 0 0 0,1 0 0 0 0,-1 0 0 0 0,0 0-1 0 0,1 0 1 0 0,-1 0 0 0 0,1 0 0 0 0,-1 0 0 0 0,1 0 0 0 0,-1 0 0 0 0,1 0 0 0 0,-1 0 0 0 0,0 0 0 0 0,1 0 0 0 0,-1 0 0 0 0,1 0 0 0 0,-1-1 0 0 0,1 1-1 0 0,-1 0 1 0 0,0 0 0 0 0,1 0 0 0 0,-1-1 0 0 0,0 1 0 0 0,1 0 0 0 0,-1-1 0 0 0,0 1 0 0 0,1 0 0 0 0,-1-1 0 0 0,0 1 180 0 0,24-23-5430 0 0,-9 6 3839 0 0</inkml:trace>
  <inkml:trace contextRef="#ctx0" brushRef="#br0" timeOffset="25141.803">6882 2867 32 0 0,'0'4'611'0'0,"-1"0"1"0"0,0 0-1 0 0,0 0 0 0 0,0 0 1 0 0,0 0-1 0 0,0 0 0 0 0,-1-1 1 0 0,0 1-1 0 0,0 0 0 0 0,0-1 1 0 0,0 0-1 0 0,-2 3-611 0 0,-37 42 4980 0 0,13-17-3809 0 0,-4 14 124 0 0,1 1 1 0 0,-7 18-1296 0 0,11-13-441 0 0,3 0 0 0 0,-3 15 441 0 0,23-54-1178 0 0,-1 1-1 0 0,0-1 1 0 0,-1 0-1 0 0,0 0 1 0 0,-1-1-1 0 0,0 0 1 0 0,-1 0-1 0 0,0-1 0 0 0,-1 0 1 0 0,-1 1 1178 0 0,-11 4-2259 0 0</inkml:trace>
  <inkml:trace contextRef="#ctx0" brushRef="#br0" timeOffset="25313.981">6199 3217 152 0 0,'1'-2'699'0'0,"1"0"0"0"0,-1 1 0 0 0,0-1 0 0 0,1 0 0 0 0,-1 1 1 0 0,1-1-1 0 0,0 1 0 0 0,-1-1 0 0 0,1 1 0 0 0,0 0 0 0 0,0-1 0 0 0,0 1 0 0 0,2 0-699 0 0,32-8 3028 0 0,-19 9-3328 0 0,1 1 1 0 0,0 0-1 0 0,9 3 300 0 0,0-1 801 0 0,354 41-708 0 0,-281-31-2846 0 0,1-1-3329 0 0,-75-9 3998 0 0</inkml:trace>
  <inkml:trace contextRef="#ctx0" brushRef="#br0" timeOffset="25720.423">7064 3213 1532 0 0,'16'-7'3762'0'0,"-13"5"-2996"0"0,0 1 0 0 0,-1 0-1 0 0,1 0 1 0 0,0 0 0 0 0,0 0-1 0 0,0 0 1 0 0,0 0-1 0 0,0 1 1 0 0,1-1-766 0 0,-3 2 95 0 0,0-1 0 0 0,0 0 0 0 0,0 0 0 0 0,1 1 0 0 0,-1-1 0 0 0,0 1 0 0 0,0-1 0 0 0,0 1 0 0 0,0-1 0 0 0,0 1 0 0 0,0 0 0 0 0,0-1 0 0 0,0 1 0 0 0,0 0-1 0 0,0 0 1 0 0,0 0 0 0 0,-1 0 0 0 0,1 0 0 0 0,0 0 0 0 0,-1 0 0 0 0,1 0 0 0 0,0 0 0 0 0,-1 0 0 0 0,1 0 0 0 0,-1 0 0 0 0,1 1-95 0 0,9 21 1283 0 0,1 3 319 0 0,1-1 0 0 0,14 23-1602 0 0,-21-41 108 0 0,0 0 1 0 0,0-1 0 0 0,0 1 0 0 0,1-1-1 0 0,0 0 1 0 0,0-1 0 0 0,0 1-1 0 0,1-1 1 0 0,0-1 0 0 0,0 1-1 0 0,0-1 1 0 0,1 1-109 0 0,-1-4 8 0 0,-1 1 0 0 0,0-1 0 0 0,0 1 0 0 0,1-2 1 0 0,-1 1-1 0 0,0-1 0 0 0,1 0 0 0 0,-1 0 0 0 0,1-1 0 0 0,-1 0 0 0 0,0 0 0 0 0,0 0 0 0 0,1-1 0 0 0,-1 0 0 0 0,0 0 0 0 0,3-2-8 0 0,18-8-59 0 0,-1 0 0 0 0,-1-2 0 0 0,0-1 59 0 0,-24 14-5 0 0,10-6-177 0 0,-2 0 1 0 0,1-1 0 0 0,-1 0-1 0 0,0 0 1 0 0,0-1-1 0 0,-1 0 1 0 0,-1-1 0 0 0,4-4 181 0 0,-9 11-83 0 0,0 0 0 0 0,-1 0 0 0 0,1 0 0 0 0,-1 0 0 0 0,1 0 0 0 0,-1-1 0 0 0,0 1 0 0 0,0 0 1 0 0,-1-1-1 0 0,1 1 0 0 0,-1-1 0 0 0,1 1 0 0 0,-1-1 0 0 0,0 0 83 0 0,-1 2-14 0 0,1-1 1 0 0,-1 1-1 0 0,0 0 1 0 0,1 0-1 0 0,-1 0 0 0 0,0 0 1 0 0,-1 0-1 0 0,1 0 1 0 0,0 0-1 0 0,0 0 0 0 0,-1 0 1 0 0,1 0-1 0 0,-1 0 0 0 0,0 1 1 0 0,1-1-1 0 0,-1 1 1 0 0,0-1-1 0 0,0 1 0 0 0,0 0 1 0 0,0 0-1 0 0,0 0 1 0 0,0 0-1 0 0,-1 0 14 0 0,0-1 18 0 0,-1 1-1 0 0,0-1 1 0 0,0 1 0 0 0,0 0-1 0 0,0 0 1 0 0,0 0 0 0 0,0 1-1 0 0,0 0 1 0 0,0 0-1 0 0,-1 0 1 0 0,1 0 0 0 0,0 0-1 0 0,0 1 1 0 0,0 0 0 0 0,-1 0-18 0 0,-3 1 113 0 0,1 1-1 0 0,-1 0 1 0 0,1 0 0 0 0,0 1 0 0 0,0-1-1 0 0,1 2 1 0 0,-1-1 0 0 0,0 1-113 0 0,-7 7 351 0 0,0 1 0 0 0,1 0-1 0 0,0 1 1 0 0,1 1 0 0 0,0 0 0 0 0,-4 8-351 0 0,-10 22 657 0 0,2 1 1 0 0,-16 46-658 0 0,12-29 169 0 0,-6 7-169 0 0,23-49-12 0 0,-2-1 1 0 0,0 0 0 0 0,-2 0 0 0 0,0-1 0 0 0,-4 2 11 0 0,4-5-326 0 0,-2 0 0 0 0,0-1 0 0 0,-1-1 0 0 0,0-1 0 0 0,-1 0 1 0 0,-1-1-1 0 0,1-2 0 0 0,-7 2 326 0 0,15-7-1030 0 0,-2 0 1 0 0,1-2-1 0 0,0 1 0 0 0,-1-2 1 0 0,1 1-1 0 0,-14-1 1030 0 0,16-2-1123 0 0,0 0-1 0 0,0 0 1 0 0,0-1-1 0 0,0-1 1 0 0,0 0-1 0 0,0 0 1 0 0,0-1-1 0 0,0 0 1 0 0,-2-2 1123 0 0,-21-9-2371 0 0</inkml:trace>
  <inkml:trace contextRef="#ctx0" brushRef="#br0" timeOffset="26015.812">6111 2745 696 0 0,'4'7'3588'0'0,"-6"-9"781"0"0,-7-7 343 0 0,-5-5 141 0 0,2 5-1837 0 0,0 7-1732 0 0,8 10-1080 0 0,-3 5-1032 0 0,0 2-1416 0 0,0 1-1481 0 0,-2 8-611 0 0,-3-3 0 0 0,3-1 563 0 0,-8-1 1209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7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0 772 0 0,'0'27'2576'0'0,"-1"0"0"0"0,-1 0-1 0 0,-1-1 1 0 0,-4 10-2576 0 0,3-12 161 0 0,0 0 0 0 0,2 0 0 0 0,0 0 0 0 0,2 0 0 0 0,1 11-161 0 0,1-12-2244 0 0,-1 1-1 0 0,-1-1 1 0 0,0 0 0 0 0,-3 2 2244 0 0,1-2-1771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8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0 772 0 0,'0'47'1700'0'0,"0"-3"172"0"0,-5-2 61 0 0,1-3-597 0 0,-1 1-700 0 0,3-2-352 0 0,-3-2-156 0 0,0-1-72 0 0,3 1-40 0 0,0-2-72 0 0,-1-1-168 0 0,1 1-320 0 0,2-3-428 0 0,0 1-416 0 0,0-1-269 0 0,5 3 17 0 0,-5-1 244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2.8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984 694 976 0 0,'0'3'557'0'0,"0"0"0"0"0,0 0 0 0 0,0 0 0 0 0,0 0-1 0 0,1 0 1 0 0,0 0 0 0 0,-1 0 0 0 0,1 0 0 0 0,0 0 0 0 0,1 0 0 0 0,-1 0-1 0 0,0-1 1 0 0,1 1 0 0 0,1 2-557 0 0,-3-5 125 0 0,0 0 0 0 0,0 0 0 0 0,0 0 0 0 0,0 0 0 0 0,0 0 0 0 0,0 0 0 0 0,-1 0 0 0 0,1 0 0 0 0,0 0 0 0 0,0 0 0 0 0,0 0 0 0 0,0 0 0 0 0,0 0 0 0 0,0 0 0 0 0,0 0 0 0 0,0 0 0 0 0,0 1 0 0 0,0-1 0 0 0,0 0 0 0 0,-1 0 0 0 0,1 0 0 0 0,0 0 0 0 0,0 0 0 0 0,0 0 1 0 0,0 0-1 0 0,0 0 0 0 0,0 0 0 0 0,0 0 0 0 0,0 0 0 0 0,0 0 0 0 0,0 1 0 0 0,0-1 0 0 0,0 0 0 0 0,0 0 0 0 0,0 0 0 0 0,0 0 0 0 0,0 0 0 0 0,0 0 0 0 0,0 0 0 0 0,0 0 0 0 0,0 0 0 0 0,0 0 0 0 0,0 1 0 0 0,0-1 0 0 0,0 0 0 0 0,0 0 0 0 0,0 0 0 0 0,0 0 0 0 0,0 0 0 0 0,0 0-125 0 0,-9-10 2317 0 0,5-2-2272 0 0,0 1 0 0 0,-2 0-1 0 0,1 1 1 0 0,-1-1 0 0 0,-1 1 0 0 0,0 0-1 0 0,0 0 1 0 0,-1 1 0 0 0,0 0 0 0 0,0 1-1 0 0,-1 0 1 0 0,-6-5-45 0 0,-18-13-5 0 0,-2 1-1 0 0,0 2 1 0 0,-2 2-1 0 0,0 1 1 0 0,-1 1-1 0 0,-1 3 1 0 0,-19-6 5 0 0,34 15 30 0 0,-2 1 0 0 0,1 0 0 0 0,0 2 0 0 0,-1 1 1 0 0,0 1-1 0 0,0 2 0 0 0,0 0 0 0 0,0 2 0 0 0,1 0 0 0 0,-1 2 0 0 0,1 1 0 0 0,-20 6-30 0 0,15-1 214 0 0,-1 0 0 0 0,-22 13-214 0 0,41-17 48 0 0,1 0 0 0 0,0 0 0 0 0,1 2 0 0 0,-1-1 0 0 0,1 1 0 0 0,1 1 0 0 0,-1-1 0 0 0,-3 7-48 0 0,11-14 7 0 0,1 1-1 0 0,-1-1 0 0 0,1 1 0 0 0,-1 0 0 0 0,1 0 0 0 0,0 0 1 0 0,0 0-1 0 0,0 0 0 0 0,0 0 0 0 0,0 0 0 0 0,0 0 0 0 0,0 0 1 0 0,1 0-1 0 0,-1 1 0 0 0,1-1 0 0 0,0 0 0 0 0,-1 0 1 0 0,1 1-1 0 0,0-1 0 0 0,0 0 0 0 0,1 0 0 0 0,-1 1 0 0 0,0-1 1 0 0,1 0-1 0 0,-1 0 0 0 0,1 0 0 0 0,0 1 0 0 0,0-1 0 0 0,0 0 1 0 0,0 0-1 0 0,0 0 0 0 0,0 0 0 0 0,0 0 0 0 0,1-1 0 0 0,-1 1 1 0 0,1 0-1 0 0,-1-1 0 0 0,2 2-6 0 0,3 2 14 0 0,0-1-1 0 0,0 0 1 0 0,1 0-1 0 0,-1-1 1 0 0,1 1 0 0 0,0-2-1 0 0,0 1 1 0 0,0-1-1 0 0,0 0 1 0 0,0 0-1 0 0,5 0-13 0 0,14 1 12 0 0,0-2 0 0 0,0 0 0 0 0,0-2 0 0 0,0-1 0 0 0,0-1-1 0 0,0-2 1 0 0,-1 0 0 0 0,0-1 0 0 0,3-3-12 0 0,27-9-2 0 0,-1-4 1 0 0,-1-1-1 0 0,27-17 2 0 0,-79 39 0 0 0,198-113-7 0 0,-167 93-9 0 0,0-2 0 0 0,-2 0-1 0 0,-1-2 1 0 0,25-28 16 0 0,-44 42-156 0 0,-1 0-1 0 0,-1-1 0 0 0,0 0 0 0 0,-1-1 1 0 0,0 1-1 0 0,-1-1 0 0 0,0 0 0 0 0,2-8 157 0 0,-6 15-107 0 0,0-1-1 0 0,-1 1 1 0 0,1 0-1 0 0,-1 0 0 0 0,0-1 1 0 0,-1 1-1 0 0,0-1 1 0 0,0 1-1 0 0,0-1 1 0 0,0 1-1 0 0,-1-1 0 0 0,0 1 1 0 0,-1 0-1 0 0,0 0 1 0 0,0-1-1 0 0,0 1 0 0 0,0 0 1 0 0,-1 0-1 0 0,-3-5 108 0 0,5 10-78 0 0,1 0 1 0 0,-1 0-1 0 0,0-1 0 0 0,0 1 1 0 0,0 0-1 0 0,0 0 0 0 0,0 0 1 0 0,0 0-1 0 0,0 0 0 0 0,0 0 1 0 0,0 0-1 0 0,0 1 0 0 0,0-1 1 0 0,-1 0-1 0 0,1 1 0 0 0,0-1 1 0 0,0 0-1 0 0,-1 1 0 0 0,1 0 1 0 0,-1-1-1 0 0,1 1 0 0 0,0 0 1 0 0,-1 0-1 0 0,1-1 0 0 0,-1 1 1 0 0,1 0-1 0 0,0 1 0 0 0,-1-1 1 0 0,1 0-1 0 0,-1 0 0 0 0,1 0 1 0 0,0 1-1 0 0,-1-1 0 0 0,1 1 1 0 0,0-1-1 0 0,-1 1 0 0 0,1 0 0 0 0,0-1 1 0 0,-1 2 77 0 0,-1 0-708 0 0,0 0 1 0 0,1 1-1 0 0,-1-1 0 0 0,0 1 1 0 0,1 0-1 0 0,0 0 1 0 0,0 0-1 0 0,-1 0 0 0 0,2 0 1 0 0,-1 1-1 0 0,0-1 1 0 0,1 1-1 0 0,0-1 0 0 0,-1 3 708 0 0,-1 9-1968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5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211 0 2044 0 0,'1'1'368'0'0,"0"-1"0"0"0,0 0 0 0 0,1 0 0 0 0,-1 0 0 0 0,0 1 0 0 0,0-1 0 0 0,0 1 0 0 0,0-1 0 0 0,0 1 0 0 0,1-1 0 0 0,-1 1 0 0 0,0-1 0 0 0,0 1-1 0 0,0 0 1 0 0,-1 0 0 0 0,1 0 0 0 0,0-1 0 0 0,0 1 0 0 0,0 0 0 0 0,0 0 0 0 0,-1 0 0 0 0,1 0 0 0 0,-1 0 0 0 0,1 1 0 0 0,0-1 0 0 0,-1 0 0 0 0,0 0 0 0 0,1 0 0 0 0,-1 0 0 0 0,0 0 0 0 0,0 1 0 0 0,1-1-1 0 0,-1 0 1 0 0,0 0 0 0 0,0 1-368 0 0,-1 4 810 0 0,-1 0 0 0 0,1 0 0 0 0,-1 0 0 0 0,0 0-1 0 0,0-1 1 0 0,-1 1 0 0 0,0 0-810 0 0,-4 10-746 0 0,-15 30 1204 0 0,-1-1 0 0 0,-3-2 0 0 0,-6 7-458 0 0,-18 30-1207 0 0,6 4-3380 0 0,41-78 3732 0 0,0 0 0 0 0,0 1-1 0 0,1-1 1 0 0,0 1 0 0 0,1-1 0 0 0,0 1 0 0 0,-1 0 0 0 0,2 0 0 0 0,-1-1 0 0 0,1 1 0 0 0,0 0 0 0 0,1 0-1 0 0,0 0 1 0 0,0-1 0 0 0,0 1 855 0 0,8 15-2042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8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 44 0 0,'-2'31'1400'0'0,"2"-1"256"0"0,-5-5 120 0 0,5 0-231 0 0,-2 0-581 0 0,2-2-440 0 0,-3 2-236 0 0,3-2-112 0 0,3 1-84 0 0,-3-1-60 0 0,2 0-60 0 0,-2 0-164 0 0,5-2-320 0 0,-5 0-460 0 0,2 0-517 0 0,-2 0-199 0 0,2 0 28 0 0,1 2 268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1.5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1183 1160 0 0,'0'7'859'0'0,"1"1"-1"0"0,-1 0 1 0 0,0 0-1 0 0,-1 0 1 0 0,0-1 0 0 0,0 4-859 0 0,-6 18 604 0 0,0-1 0 0 0,-4 5-604 0 0,1 0 203 0 0,5-17-134 0 0,-28 84 1067 0 0,28-89-646 0 0,0 0 0 0 0,0-1 0 0 0,-1 1 0 0 0,0-1 0 0 0,-1 0 0 0 0,-1-1 0 0 0,-4 6-490 0 0,12-15 61 0 0,0 1 1 0 0,-1-1-1 0 0,1 1 0 0 0,-1-1 1 0 0,1 1-1 0 0,0-1 1 0 0,-1 1-1 0 0,1-1 1 0 0,-1 0-1 0 0,1 1 0 0 0,-1-1 1 0 0,1 1-1 0 0,-1-1 1 0 0,1 0-1 0 0,-1 0 0 0 0,1 1 1 0 0,-1-1-1 0 0,1 0 1 0 0,-1 0-1 0 0,0 0 0 0 0,1 0 1 0 0,-1 1-1 0 0,1-1 1 0 0,-1 0-1 0 0,0 0 1 0 0,1 0-1 0 0,-1 0 0 0 0,1 0 1 0 0,-1-1-1 0 0,1 1 1 0 0,-1 0-1 0 0,0 0 0 0 0,1 0 1 0 0,-1 0-1 0 0,1-1-61 0 0,-1 0 67 0 0,0 0-1 0 0,0 0 0 0 0,0-1 1 0 0,1 1-1 0 0,-1 0 0 0 0,1 0 1 0 0,-1-1-1 0 0,1 1 1 0 0,-1-1-1 0 0,1 1 0 0 0,0 0 1 0 0,-1-1-1 0 0,1 1 0 0 0,0-1-66 0 0,1-49 327 0 0,10-12-303 0 0,2 0-1 0 0,3 2 0 0 0,2-1 1 0 0,13-22-24 0 0,-10 31-4 0 0,1 0-1 0 0,16-23 5 0 0,-27 56-2 0 0,1 1 0 0 0,1 0-1 0 0,0 0 1 0 0,2 2 0 0 0,0 0-1 0 0,0 0 1 0 0,14-9 2 0 0,-24 22-2 0 0,-1 0 1 0 0,1 1-1 0 0,1-1 0 0 0,-1 1 0 0 0,0 0 0 0 0,1 1 1 0 0,-1 0-1 0 0,1-1 0 0 0,0 2 0 0 0,0-1 0 0 0,0 1 1 0 0,0 0-1 0 0,0 0 0 0 0,0 0 0 0 0,3 1 2 0 0,-6 0 0 0 0,1 1-1 0 0,-1-1 0 0 0,1 1 1 0 0,-1 0-1 0 0,0 0 1 0 0,1 1-1 0 0,-1-1 0 0 0,0 1 1 0 0,0-1-1 0 0,0 1 1 0 0,0 0-1 0 0,0 0 0 0 0,0 1 1 0 0,-1-1-1 0 0,1 0 0 0 0,-1 1 1 0 0,1-1-1 0 0,-1 1 1 0 0,0 0-1 0 0,0 0 0 0 0,0 0 1 0 0,-1 0-1 0 0,1 0 1 0 0,-1 1-1 0 0,1-1 0 0 0,-1 0 1 0 0,0 1 0 0 0,4 12-3 0 0,-1 0 0 0 0,-1 0-1 0 0,0 1 1 0 0,-1-1 0 0 0,-1 1 0 0 0,-1 0 0 0 0,0-1 0 0 0,-1 1 0 0 0,-1 2 3 0 0,-6 43-20 0 0,-15 49 20 0 0,14-67-1 0 0,-18 83 47 0 0,-18 85-3191 0 0,46-203-1290 0 0,7-17 1164 0 0,6-18 93 0 0,-5 4 1701 0 0</inkml:trace>
  <inkml:trace contextRef="#ctx0" brushRef="#br0" timeOffset="296.182">490 1269 684 0 0,'16'-17'1415'0'0,"42"-41"5172"0"0,-52 52-6176 0 0,1 1-1 0 0,0 1 1 0 0,0 0-1 0 0,0 0 1 0 0,0 0-1 0 0,1 1 1 0 0,-1 0-1 0 0,1 0 0 0 0,1 0-410 0 0,36-8 952 0 0,173-51 1238 0 0,-183 50-3185 0 0,-1-2 1 0 0,0-1-1 0 0,-1-1 1 0 0,-1-3-1 0 0,3-2 995 0 0,-26 14-877 0 0,1 0 0 0 0,-1-1 0 0 0,0 0 0 0 0,-1 0 0 0 0,1-1 1 0 0,-2 0-1 0 0,1 0 0 0 0,-1-1 0 0 0,2-6 877 0 0,11-22-1997 0 0</inkml:trace>
  <inkml:trace contextRef="#ctx0" brushRef="#br0" timeOffset="577.177">1376 241 132 0 0,'0'1'290'0'0,"0"-1"0"0"0,0 1 0 0 0,1 0 0 0 0,-1-1 0 0 0,0 1 0 0 0,0 0 0 0 0,1-1 1 0 0,-1 1-1 0 0,0 0 0 0 0,0-1 0 0 0,0 1 0 0 0,0 0 0 0 0,0-1 0 0 0,0 1 0 0 0,0 0 0 0 0,0-1 0 0 0,-1 1 0 0 0,1 0 0 0 0,0-1 0 0 0,0 1 0 0 0,0 0 0 0 0,-1-1 1 0 0,1 1-1 0 0,0 0 0 0 0,-1-1 0 0 0,1 1-290 0 0,-14 23 2724 0 0,5-8-1822 0 0,-13 38-482 0 0,2 1-1 0 0,2 0 0 0 0,3 2 1 0 0,2 0-1 0 0,3 0 1 0 0,3 1-1 0 0,1 0 0 0 0,4 55-419 0 0,4-86 20 0 0,1 0-1 0 0,1 0 1 0 0,1-1-1 0 0,2 1 1 0 0,1-1-1 0 0,0-1 1 0 0,2 1-1 0 0,9 14-19 0 0,25 35-3374 0 0,10-7-4987 0 0,-44-58 6229 0 0</inkml:trace>
  <inkml:trace contextRef="#ctx0" brushRef="#br0" timeOffset="826.393">1546 1046 592 0 0,'1'-1'568'0'0,"0"0"1"0"0,1 0-1 0 0,-1-1 0 0 0,0 1 1 0 0,0-1-1 0 0,1 1 0 0 0,-1-1 0 0 0,0 1 1 0 0,-1-1-1 0 0,1 0 0 0 0,0 1 1 0 0,0-1-1 0 0,-1 0 0 0 0,1 0 0 0 0,-1 1 1 0 0,1-1-1 0 0,-1 0 0 0 0,0 0 1 0 0,0 0-1 0 0,0 0 0 0 0,0 0 1 0 0,0 0-569 0 0,1 0 172 0 0,1 0 0 0 0,0-1 1 0 0,0 1-1 0 0,0 0 0 0 0,0 0 1 0 0,0 0-1 0 0,0 0 1 0 0,0 1-1 0 0,1-1 0 0 0,-1 0 1 0 0,1 1-1 0 0,-1 0 0 0 0,1 0 1 0 0,0 0-1 0 0,-1 0 1 0 0,3-1-173 0 0,5-3 429 0 0,96-46 936 0 0,32-17-1231 0 0,-117 56-205 0 0,-1-1-1 0 0,0-1 0 0 0,-1 0 1 0 0,0-2-1 0 0,3-5 72 0 0,-20 20-40 0 0,0-1 0 0 0,-1 0 0 0 0,1 0-1 0 0,-1 1 1 0 0,1-1 0 0 0,-1 0 0 0 0,0-1 0 0 0,0 1 0 0 0,0 0 0 0 0,0 0 0 0 0,0 0 0 0 0,0-1 40 0 0,-1 2-51 0 0,0 1 1 0 0,0-1-1 0 0,0 0 1 0 0,0 0 0 0 0,0 0-1 0 0,0 0 1 0 0,0 0 0 0 0,0 1-1 0 0,0-1 1 0 0,0 0-1 0 0,-1 0 1 0 0,1 0 0 0 0,0 0-1 0 0,0 1 1 0 0,-1-1-1 0 0,1 0 1 0 0,-1 0 0 0 0,1 1-1 0 0,-1-1 1 0 0,1 0 0 0 0,-1 1-1 0 0,1-1 51 0 0,-2-1-76 0 0,-1 1 0 0 0,1 0 0 0 0,0 0 0 0 0,0 0 0 0 0,0 0 0 0 0,-1 0 0 0 0,1 0 0 0 0,0 0 0 0 0,-1 1 0 0 0,1-1 0 0 0,-1 1 0 0 0,1 0 0 0 0,-1 0 0 0 0,1 0 0 0 0,-1 0 0 0 0,1 0 0 0 0,-1 0 0 0 0,1 1 0 0 0,0-1 0 0 0,-1 1 76 0 0,-14 3-18 0 0,0 2 0 0 0,1 0 0 0 0,-1 0 0 0 0,1 2 0 0 0,1 0 1 0 0,-1 1-1 0 0,1 0 0 0 0,1 1 0 0 0,-13 11 18 0 0,-2 5 467 0 0,0 1 0 0 0,2 1 0 0 0,-22 30-467 0 0,37-44 287 0 0,2 1-1 0 0,0 0 0 0 0,0 1 0 0 0,2 0 0 0 0,0 1 0 0 0,1-1 1 0 0,0 2-1 0 0,1-1 0 0 0,0 8-286 0 0,4-20 26 0 0,1 1-1 0 0,0 0 1 0 0,0 0-1 0 0,1-1 1 0 0,0 1 0 0 0,0 0-1 0 0,0 0 1 0 0,1 0-1 0 0,0-1 1 0 0,0 1-1 0 0,0 0 1 0 0,1 0 0 0 0,-1-1-1 0 0,1 0 1 0 0,1 1-1 0 0,-1-1 1 0 0,1 0 0 0 0,0 0-1 0 0,0 0 1 0 0,1 0-1 0 0,-1-1 1 0 0,1 1 0 0 0,0-1-1 0 0,0 0 1 0 0,0 0-1 0 0,1 0 1 0 0,0-1 0 0 0,-1 1-1 0 0,1-1 1 0 0,0 0-1 0 0,2 0-25 0 0,1 0-133 0 0,0 1 0 0 0,1-1 0 0 0,-1-1 0 0 0,1 0 0 0 0,0 0 0 0 0,0 0 0 0 0,-1-1 0 0 0,1-1 0 0 0,0 1 0 0 0,0-1 0 0 0,0-1 0 0 0,0 0 0 0 0,0 0 0 0 0,0-1 0 0 0,-1 0 0 0 0,1 0 0 0 0,-1-1 0 0 0,1 0 0 0 0,-1-1 0 0 0,3-1 133 0 0,3-3-1283 0 0,0 0 0 0 0,0 0 0 0 0,-1-1 0 0 0,0-1 0 0 0,0 0 0 0 0,-1-1 0 0 0,-1-1 0 0 0,0 0 0 0 0,0 0 0 0 0,7-12 1283 0 0,3-9-2232 0 0</inkml:trace>
  <inkml:trace contextRef="#ctx0" brushRef="#br0" timeOffset="1137.202">2040 853 1020 0 0,'-1'0'184'0'0,"1"0"-1"0"0,0 0 1 0 0,-1-1 0 0 0,1 1-1 0 0,0 0 1 0 0,-1 0-1 0 0,1-1 1 0 0,0 1 0 0 0,-1 0-1 0 0,1 0 1 0 0,-1 0-1 0 0,1-1 1 0 0,0 1 0 0 0,-1 0-1 0 0,1 0 1 0 0,-1 0-1 0 0,1 0 1 0 0,-1 0 0 0 0,1 0-1 0 0,0 0 1 0 0,-1 0-1 0 0,1 0 1 0 0,-1 0 0 0 0,1 0-1 0 0,-1 0 1 0 0,1 0 0 0 0,0 1-1 0 0,-1-1 1 0 0,1 0-1 0 0,-1 0 1 0 0,1 0 0 0 0,0 1-1 0 0,-1-1 1 0 0,1 0-1 0 0,0 0 1 0 0,-1 1 0 0 0,1-1-1 0 0,0 0 1 0 0,-1 1-1 0 0,1-1-183 0 0,-19 13 2198 0 0,13-6-2117 0 0,1 0 0 0 0,1 0 0 0 0,0 0 0 0 0,0 0 0 0 0,0 1 0 0 0,1 0 0 0 0,0 0 0 0 0,0 0 0 0 0,1 0 0 0 0,0 0 0 0 0,0 0 0 0 0,1 1 0 0 0,0-1 0 0 0,1 0 0 0 0,0 1 0 0 0,0 6-81 0 0,2 1 112 0 0,1-1 1 0 0,0 0-1 0 0,1 1 0 0 0,1-2 1 0 0,0 1-1 0 0,1-1 0 0 0,1 1 0 0 0,6 9-111 0 0,-10-19 124 0 0,1 4 164 0 0,1 0 1 0 0,1 0 0 0 0,-1-1 0 0 0,2 1-1 0 0,-1-1 1 0 0,1-1 0 0 0,1 2-290 0 0,-5-7 111 0 0,-1 0 0 0 0,1 0 0 0 0,0-1 0 0 0,0 1 0 0 0,0-1 0 0 0,0 1 0 0 0,0-1 0 0 0,0 0 0 0 0,1 0 0 0 0,-1-1 0 0 0,0 1 0 0 0,1 0 0 0 0,-1-1 0 0 0,0 0 0 0 0,1 0 0 0 0,-1 0 0 0 0,0 0 0 0 0,1-1 0 0 0,-1 1 0 0 0,0-1 0 0 0,0 0 0 0 0,1 0 0 0 0,-1 0 0 0 0,1-1-111 0 0,6-2 125 0 0,1 0 1 0 0,-1-1-1 0 0,0-1 0 0 0,-1 1 0 0 0,1-2 0 0 0,-1 1 1 0 0,-1-1-1 0 0,1-1 0 0 0,-1 0 0 0 0,0 0 0 0 0,-1 0 1 0 0,0-1-1 0 0,0 0 0 0 0,-1-1 0 0 0,0 1 0 0 0,1-5-125 0 0,12-24-110 0 0,-3 0-1 0 0,-1-1 0 0 0,8-35 111 0 0,6-17 101 0 0,-28 87-86 0 0,0 1-1 0 0,0 0 0 0 0,1 0 0 0 0,-1 0 0 0 0,1 0 0 0 0,0 0 1 0 0,0 1-1 0 0,0-1 0 0 0,1-1-14 0 0,-1 3-130 0 0,-1-1-1 0 0,1 1 1 0 0,0 0 0 0 0,-1 1 0 0 0,1-1-1 0 0,0 0 1 0 0,0 0 0 0 0,-1 1-1 0 0,1-1 1 0 0,0 1 0 0 0,0 0 0 0 0,0-1-1 0 0,0 1 1 0 0,0 0 0 0 0,0 0 0 0 0,1 0 130 0 0,-3 0-1012 0 0,0 0-263 0 0,5 4-4817 0 0,-2-3-336 0 0,3-1 4897 0 0</inkml:trace>
  <inkml:trace contextRef="#ctx0" brushRef="#br0" timeOffset="1494.989">2585 833 1644 0 0,'-8'17'5508'0'0,"0"7"-449"0"0,15-20-3759 0 0,12-8-789 0 0,-7-1-451 0 0,-1 0 0 0 0,0-1-1 0 0,0 0 1 0 0,0-1 0 0 0,-1 0 0 0 0,0-1 0 0 0,0 0-1 0 0,-1 0 1 0 0,0-1 0 0 0,0 0 0 0 0,-1-1 0 0 0,0 0 0 0 0,-1 0-1 0 0,5-9-59 0 0,-11 18-20 0 0,-1 0 0 0 0,1 0-1 0 0,0 0 1 0 0,-1 0 0 0 0,1-1-1 0 0,-1 1 1 0 0,1 0 0 0 0,-1 0 0 0 0,0 0-1 0 0,1-1 1 0 0,-1 1 0 0 0,0 0-1 0 0,0 0 1 0 0,0-1 0 0 0,0 1-1 0 0,0 0 1 0 0,0 0 0 0 0,0-1-1 0 0,-1 1 1 0 0,1 0 0 0 0,0 0-1 0 0,-1 0 1 0 0,1-1 0 0 0,-1 1 0 0 0,1 0 20 0 0,-1 0-35 0 0,0 0 0 0 0,0 0 0 0 0,0 1 0 0 0,-1-1 0 0 0,1 0 0 0 0,0 0 0 0 0,0 1 0 0 0,-1-1 0 0 0,1 1 0 0 0,0-1 1 0 0,-1 1-1 0 0,1 0 0 0 0,0-1 0 0 0,-1 1 0 0 0,1 0 0 0 0,-1 0 0 0 0,1 0 0 0 0,-1 0 35 0 0,-7 0-94 0 0,0 1 0 0 0,-1 0-1 0 0,1 1 1 0 0,0 0 0 0 0,0 0-1 0 0,0 1 95 0 0,-13 5 14 0 0,1 1-1 0 0,1 0 0 0 0,0 2 1 0 0,0 0-1 0 0,1 1 0 0 0,1 2 1 0 0,0-1-1 0 0,-12 14-13 0 0,17-15 54 0 0,1 1 0 0 0,0 0 1 0 0,1 0-1 0 0,0 2 0 0 0,1-1 0 0 0,1 1 0 0 0,0 1 0 0 0,1 0 1 0 0,1 0-1 0 0,1 0 0 0 0,-3 10-54 0 0,7-20 14 0 0,1-1 0 0 0,0 1-1 0 0,0 0 1 0 0,0 0 0 0 0,1 1 0 0 0,0-1 0 0 0,0 0-1 0 0,0 0 1 0 0,1 0 0 0 0,0 0 0 0 0,0 0 0 0 0,1 0-1 0 0,-1 0 1 0 0,1-1 0 0 0,1 1 0 0 0,-1-1 0 0 0,1 1-1 0 0,2 2-13 0 0,-3-4-3 0 0,1-1 0 0 0,0 0 0 0 0,0 0 0 0 0,0 0-1 0 0,0 0 1 0 0,1 0 0 0 0,-1-1 0 0 0,1 0-1 0 0,-1 1 1 0 0,1-1 0 0 0,0-1 0 0 0,0 1 0 0 0,0 0-1 0 0,0-1 1 0 0,0 0 0 0 0,0 0 0 0 0,1 0-1 0 0,-1-1 1 0 0,0 1 0 0 0,1-1 0 0 0,-1 0 0 0 0,0 0-1 0 0,0-1 1 0 0,1 1 0 0 0,-1-1 0 0 0,2 0 3 0 0,8-3-379 0 0,0 1-1 0 0,0-2 1 0 0,-1 0 0 0 0,0-1 0 0 0,0 0 0 0 0,-1-1 0 0 0,1 0 0 0 0,-1-1 0 0 0,-1 0 0 0 0,0-1-1 0 0,0-1 1 0 0,2-2 379 0 0,15-17-2424 0 0,-2 0 0 0 0,-1-1 0 0 0,18-31 2424 0 0,-3-1-1823 0 0</inkml:trace>
  <inkml:trace contextRef="#ctx0" brushRef="#br0" timeOffset="1793.308">3118 0 824 0 0,'1'0'178'0'0,"-1"0"1"0"0,1 1-1 0 0,-1-1 0 0 0,0 0 0 0 0,1 0 0 0 0,-1 1 1 0 0,0-1-1 0 0,1 0 0 0 0,-1 1 0 0 0,0-1 1 0 0,1 0-1 0 0,-1 1 0 0 0,0-1 0 0 0,0 0 0 0 0,0 1 1 0 0,1-1-1 0 0,-1 0 0 0 0,0 1 0 0 0,0-1 1 0 0,0 1-1 0 0,0-1 0 0 0,1 1 0 0 0,-1-1 0 0 0,0 0 1 0 0,0 1-1 0 0,0-1 0 0 0,0 1 0 0 0,0-1 1 0 0,0 1-1 0 0,0-1 0 0 0,-1 1 0 0 0,1-1 1 0 0,0 0-1 0 0,0 1 0 0 0,0-1 0 0 0,0 1 0 0 0,0-1 1 0 0,-1 0-1 0 0,1 1 0 0 0,0-1-178 0 0,-13 23 3552 0 0,9-16-2603 0 0,-20 45 284 0 0,2 0 0 0 0,2 1 0 0 0,3 1 0 0 0,2 3-1233 0 0,5-22 694 0 0,-8 26 578 0 0,4 0 1 0 0,-4 43-1273 0 0,14-70 38 0 0,2 1 1 0 0,1-1 0 0 0,2 0-1 0 0,1 0 1 0 0,2 0 0 0 0,1 2-39 0 0,9 33-3271 0 0,17 46 3271 0 0,-22-87-2750 0 0,1 0 1 0 0,1-1 0 0 0,1 0-1 0 0,1-1 1 0 0,16 23 2749 0 0,-4-19-2623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8.94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141 317 1112 0 0,'-2'74'5863'0'0,"0"-49"-5313"0"0,1-1 0 0 0,1 1 0 0 0,1-1-1 0 0,1 0 1 0 0,2 1 0 0 0,0-1 0 0 0,2 1-550 0 0,32 76-437 0 0,-2-7-7506 0 0,-31-79 6263 0 0</inkml:trace>
  <inkml:trace contextRef="#ctx0" brushRef="#br0" timeOffset="187.387">283 921 932 0 0,'-2'17'2644'0'0,"0"-5"385"0"0,-3-3-33 0 0,-2-3-676 0 0,2-2-1740 0 0,3-2-1248 0 0,0 2-804 0 0,2-4-404 0 0,0 0-124 0 0,0 0-29 0 0,0 0 201 0 0,4-4 332 0 0,1-2 404 0 0</inkml:trace>
  <inkml:trace contextRef="#ctx0" brushRef="#br1" timeOffset="6334.536">11 273 1164 0 0,'1'0'398'0'0,"0"0"0"0"0,0 0 0 0 0,1 0 0 0 0,-1 0 0 0 0,0 0 0 0 0,0 0 1 0 0,0 0-1 0 0,0 1 0 0 0,1-1 0 0 0,-1 0 0 0 0,0 1 0 0 0,0-1 0 0 0,0 1 0 0 0,0-1 0 0 0,0 1 0 0 0,0 0 0 0 0,0-1 0 0 0,0 1 0 0 0,0 0 0 0 0,0 0 0 0 0,-1 0 0 0 0,1 0 1 0 0,0-1-1 0 0,0 1 0 0 0,-1 0 0 0 0,1 1-398 0 0,6 12 1984 0 0,-4-6-2582 0 0,3 5 685 0 0,2 1 0 0 0,-1-2-1 0 0,1 1 1 0 0,1-1 0 0 0,0 0 0 0 0,1-1 0 0 0,0 0-87 0 0,19 17-178 0 0,29 21 178 0 0,20 18-4689 0 0,-75-64 4052 0 0,0 0 0 0 0,-1 1 1 0 0,1-1-1 0 0,-1 0 0 0 0,0 1 0 0 0,0-1 1 0 0,0 1-1 0 0,0 0 0 0 0,-1-1 1 0 0,1 1-1 0 0,0 2 637 0 0,-1 7-1605 0 0</inkml:trace>
  <inkml:trace contextRef="#ctx0" brushRef="#br1" timeOffset="6599.659">4 554 2680 0 0,'-3'-2'10173'0'0,"3"-6"-5105"0"0,3-12-2448 0 0,7 5-2535 0 0,0 1 0 0 0,1 0 0 0 0,1 1 0 0 0,0 0 0 0 0,1 1 0 0 0,0 0 0 0 0,1 1 0 0 0,11-7-85 0 0,13-13 8 0 0,11-9 718 0 0,3-2-7482 0 0,37-41 6756 0 0,-72 65-1911 0 0,-2 0 0 0 0,0 0 0 0 0,-1-2 0 0 0,-1 0 0 0 0,-1 0 0 0 0,-1-1 0 0 0,0-2 1911 0 0,8-25-1738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03.5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9 688 0 0,'1'-1'462'0'0,"0"0"0"0"0,1 0 0 0 0,-1 0-1 0 0,0 1 1 0 0,0-1 0 0 0,1 0 0 0 0,-1 1 0 0 0,0-1 0 0 0,1 1-1 0 0,-1 0 1 0 0,0-1 0 0 0,1 1 0 0 0,-1 0 0 0 0,1 0 0 0 0,-1 0-1 0 0,0 0 1 0 0,1 0 0 0 0,-1 0 0 0 0,1 0-462 0 0,0 2 258 0 0,1-1-1 0 0,-1 1 1 0 0,1 0 0 0 0,-1-1-1 0 0,0 1 1 0 0,0 0 0 0 0,0 0-1 0 0,0 0 1 0 0,0 2-258 0 0,1-1-127 0 0,21 19 648 0 0,0 0 1 0 0,2-2-1 0 0,0 0 1 0 0,20 10-522 0 0,46 33-24 0 0,-62-38-480 0 0,-1 1 0 0 0,2 4 504 0 0,-18-15-1596 0 0,0 0-1 0 0,0 0 1 0 0,-2 2 1596 0 0,-8-12-816 0 0,0 0 0 0 0,0 0 0 0 0,-1 0-1 0 0,0 1 1 0 0,0-1 0 0 0,1 5 816 0 0,1 6-2023 0 0</inkml:trace>
  <inkml:trace contextRef="#ctx0" brushRef="#br0" timeOffset="244.405">7 485 2124 0 0,'5'-9'2536'0'0,"1"1"0"0"0,0 0 0 0 0,0 1 0 0 0,6-6-2536 0 0,43-36 2745 0 0,73-49-4861 0 0,-90 69 3052 0 0,-7 6-965 0 0,55-42-2575 0 0,-61 45 543 0 0,-1-1-1 0 0,-2-2 0 0 0,0 0 1 0 0,1-3 2061 0 0,5-12-2106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4597 0 4 0 0,'1'41'4912'0'0,"-2"-1"1"0"0,-7 40-4913 0 0,4-48 275 0 0,1 1 1 0 0,2-1 0 0 0,1 1-1 0 0,1-1 1 0 0,3 6-276 0 0,11 50-2494 0 0,0-8-3318 0 0,-10-51 3935 0 0</inkml:trace>
  <inkml:trace contextRef="#ctx0" brushRef="#br0" timeOffset="-3011.626">0 1973 1560 0 0,'173'60'10803'0'0,"-56"-19"-7075"0"0,3-5-3400 0 0,-4-11 251 0 0,0-6 0 0 0,63 2-579 0 0,240-1 1545 0 0,588-40-98 0 0,1-50-1072 0 0,-680 45-282 0 0,2341-192 35 0 0,-1299 103-597 0 0,-1088 92-86 0 0,343-31-3597 0 0,-5-17-4875 0 0,-436 41 5992 0 0,-20 0 512 0 0</inkml:trace>
  <inkml:trace contextRef="#ctx0" brushRef="#br0" timeOffset="-2514.007">1522 1357 1224 0 0,'-47'133'6320'0'0,"-48"145"-3391"0"0,58-160-2454 0 0,-60 212 581 0 0,73-232-1732 0 0,5 0 1 0 0,-2 46 675 0 0,5 116-8017 0 0,15-199 6149 0 0</inkml:trace>
  <inkml:trace contextRef="#ctx0" brushRef="#br0" timeOffset="-2219.283">1533 3175 252 0 0,'-35'40'6321'0'0,"-2"-1"1"0"0,-26 21-6322 0 0,-37 37 4563 0 0,66-62-3630 0 0,2 2-1 0 0,1 1 1 0 0,2 1 0 0 0,-18 35-933 0 0,44-70 38 0 0,1 1 1 0 0,0-1-1 0 0,0 1 0 0 0,0 0 0 0 0,1 0 0 0 0,-1 0 0 0 0,1 0 1 0 0,0 0-1 0 0,1 0 0 0 0,-1 0 0 0 0,1 0 0 0 0,0 0 0 0 0,0 0 1 0 0,1 1-39 0 0,0-4 19 0 0,-1 0 1 0 0,1 1 0 0 0,0-1-1 0 0,0 0 1 0 0,0 1 0 0 0,1-1-1 0 0,-1 0 1 0 0,0 0 0 0 0,1 0-1 0 0,0 0 1 0 0,-1 0 0 0 0,1-1-1 0 0,0 1 1 0 0,0 0 0 0 0,0-1-1 0 0,0 0 1 0 0,0 1 0 0 0,0-1-1 0 0,0 0 1 0 0,1 0 0 0 0,-1 0-1 0 0,0 0 1 0 0,1 0 0 0 0,-1-1-1 0 0,0 1 1 0 0,1-1 0 0 0,-1 1-1 0 0,1-1 1 0 0,0 0-20 0 0,11 1 22 0 0,0-1 1 0 0,1 0-1 0 0,-1-1 0 0 0,0-1 1 0 0,0 0-1 0 0,0-1 0 0 0,0 0 1 0 0,-1-1-1 0 0,1-1 0 0 0,-1 0 1 0 0,8-4-23 0 0,11-7-527 0 0,0-2 0 0 0,-1 0 1 0 0,-1-2-1 0 0,0-2 527 0 0,-24 17-430 0 0,1 0 0 0 0,-1 0-1 0 0,0-1 1 0 0,-1 0 0 0 0,1 0 0 0 0,-1 0-1 0 0,-1 0 1 0 0,1-1 0 0 0,-1 0 0 0 0,0 0-1 0 0,0 0 1 0 0,1-5 430 0 0,-4 9-327 0 0,0-1 0 0 0,0 0 0 0 0,-1 0-1 0 0,1 0 1 0 0,-1 0 0 0 0,0 0 0 0 0,0 0 0 0 0,0 0 0 0 0,0 0-1 0 0,-1 0 1 0 0,0 0 0 0 0,0 0 0 0 0,0 0 0 0 0,0 1 0 0 0,0-1 0 0 0,-1 0-1 0 0,0 1 1 0 0,0-1 0 0 0,0 1 0 0 0,0-1 0 0 0,0 1 0 0 0,-1 0-1 0 0,1 0 1 0 0,-1 0 0 0 0,0 0 0 0 0,0 0 327 0 0,-11-8-1093 0 0,0-1 0 0 0,0 2 1 0 0,-1 0-1 0 0,-5-1 1093 0 0,3 0-666 0 0,-16-10-457 0 0</inkml:trace>
  <inkml:trace contextRef="#ctx0" brushRef="#br0" timeOffset="-1668.042">7568 877 916 0 0,'-13'12'1222'0'0,"1"1"-1"0"0,0 0 0 0 0,1 1 1 0 0,1 0-1 0 0,0 0 1 0 0,1 1-1 0 0,0 1 0 0 0,-1 4-1221 0 0,0 5 725 0 0,1-1-1 0 0,0 1 0 0 0,2 1 1 0 0,1-1-1 0 0,1 8-724 0 0,-3 36 862 0 0,4-1 0 0 0,2 1-1 0 0,7 56-861 0 0,7 2-774 0 0,6 0 0 0 0,16 43 774 0 0,-4-13-4804 0 0,-6 0-3516 0 0,-19-98 6382 0 0</inkml:trace>
  <inkml:trace contextRef="#ctx0" brushRef="#br0" timeOffset="-1423.274">7680 2816 712 0 0,'-2'15'1984'0'0,"0"-1"-1"0"0,-1 1 0 0 0,0-1 1 0 0,-2 0-1 0 0,1-1 1 0 0,-2 1-1 0 0,0-1 1 0 0,0 0-1 0 0,-1 0 0 0 0,-6 7-1983 0 0,-17 36 441 0 0,-18 61-1503 0 0,7 3-6938 0 0,9-26-2294 0 0,23-72 8667 0 0</inkml:trace>
  <inkml:trace contextRef="#ctx0" brushRef="#br0" timeOffset="198.848">4672 1204 956 0 0,'-3'17'2490'0'0,"0"1"0"0"0,-2-1-1 0 0,0 0 1 0 0,0 0 0 0 0,-6 10-2490 0 0,2-6 934 0 0,1 1 0 0 0,-3 19-934 0 0,9-27-437 0 0,1 0 0 0 0,1 0 0 0 0,0 1 0 0 0,1-1 0 0 0,0 0 0 0 0,2 1 437 0 0,1 44-7329 0 0,-4-40 5027 0 0,-2 0 334 0 0</inkml:trace>
  <inkml:trace contextRef="#ctx0" brushRef="#br0" timeOffset="435.069">4572 2240 1788 0 0,'0'33'2240'0'0,"0"-5"145"0"0,-3 1 63 0 0,3-2-1080 0 0,-2 3-756 0 0,0-3-352 0 0,-1 0-156 0 0,1 0-64 0 0,0 1-120 0 0,2-1-196 0 0,-5 0-316 0 0,5 0-616 0 0,-2-4-696 0 0,-1 3-229 0 0,1-3 41 0 0,0 2 244 0 0</inkml:trace>
  <inkml:trace contextRef="#ctx0" brushRef="#br0" timeOffset="436.069">4639 3437 1516 0 0,'3'44'2168'0'0,"1"-4"157"0"0,-6 0 71 0 0,2 0-908 0 0,-2-3-820 0 0,2-1-392 0 0,0 0-156 0 0,-3-1-100 0 0,3 1-172 0 0,-2-2-200 0 0,2 1-308 0 0,0-1-500 0 0,0 1-532 0 0,0 1-261 0 0,-2 0 9 0 0,-1 4 228 0 0,-1 2 452 0 0</inkml:trace>
  <inkml:trace contextRef="#ctx0" brushRef="#br0" timeOffset="1789.946">3717 2485 240 0 0,'7'-34'6419'0'0,"-6"24"-2293"0"0,0 13-387 0 0,1 19-3686 0 0,0 1 1 0 0,2-1-1 0 0,1 0 1 0 0,0 0-1 0 0,2 0 1 0 0,0-1-1 0 0,2 0 1 0 0,8 14-54 0 0,-13-24-48 0 0,-3-10 32 0 0,14 41-1976 0 0,-11-19-1430 0 0,-9-3-3425 0 0,5-20 4992 0 0</inkml:trace>
  <inkml:trace contextRef="#ctx0" brushRef="#br0" timeOffset="2069.615">4038 2393 1708 0 0,'0'3'880'0'0,"0"1"1"0"0,-1-1-1 0 0,1 0 0 0 0,-1 0 1 0 0,0 1-1 0 0,0-1 0 0 0,0 0 0 0 0,-2 3-880 0 0,-26 40 3085 0 0,8-15-2344 0 0,11-13-336 0 0,1 0-1 0 0,1 1 0 0 0,1 1 0 0 0,0-1 0 0 0,2 1 0 0 0,0 0 0 0 0,1 0 0 0 0,1 0 0 0 0,0 9-404 0 0,2-14-271 0 0,2 0-1 0 0,-1 0 0 0 0,2 0 0 0 0,0-1 1 0 0,4 15 271 0 0,-2-16-1452 0 0,0 0 1 0 0,1 0-1 0 0,0 0 0 0 0,1-1 1 0 0,1 1-1 0 0,6 8 1452 0 0,-11-19-2576 0 0,-2-1 347 0 0</inkml:trace>
  <inkml:trace contextRef="#ctx0" brushRef="#br0" timeOffset="2364.05">4194 2693 188 0 0,'-1'2'618'0'0,"-1"0"0"0"0,0 0 0 0 0,0 0 0 0 0,0 0 0 0 0,0 0 1 0 0,0-1-1 0 0,0 1 0 0 0,0-1 0 0 0,-1 1 0 0 0,1-1 0 0 0,0 0 0 0 0,-1 0 0 0 0,1 0 0 0 0,-2 1-618 0 0,-15 7 3804 0 0,18-9-3308 0 0,22 0 427 0 0,34-4-505 0 0,-45 2-406 0 0,0 0 1 0 0,0 1 0 0 0,0 1-1 0 0,1-1 1 0 0,-1 2 0 0 0,0-1 0 0 0,1 2-1 0 0,-1-1 1 0 0,0 1 0 0 0,7 3-13 0 0,-16-5 1 0 0,0 1 0 0 0,1 0 0 0 0,-1 0 0 0 0,0 0 0 0 0,1 0 0 0 0,-1 0 0 0 0,0 0 1 0 0,0 0-1 0 0,0 0 0 0 0,0 0 0 0 0,0 0 0 0 0,0 1 0 0 0,0-1 0 0 0,0 0 0 0 0,-1 1 0 0 0,1-1 1 0 0,-1 1-1 0 0,1-1 0 0 0,-1 1 0 0 0,1-1 0 0 0,-1 1 0 0 0,0-1 0 0 0,1 1 0 0 0,-1 0 0 0 0,0-1 1 0 0,0 1-1 0 0,0-1 0 0 0,0 1 0 0 0,-1-1 0 0 0,1 1 0 0 0,0-1 0 0 0,-1 1 0 0 0,1-1 0 0 0,-1 1 1 0 0,1-1-1 0 0,-1 1 0 0 0,0-1 0 0 0,0 1-1 0 0,-4 8 23 0 0,0 1 1 0 0,-1-2-1 0 0,0 1 1 0 0,-7 8-24 0 0,9-14 9 0 0,-19 27 88 0 0,9-14 222 0 0,1 1 0 0 0,0 0 0 0 0,-8 20-319 0 0,20-37 7 0 0,0 0 1 0 0,1 0-1 0 0,-1 0 1 0 0,1 0-1 0 0,-1 0 0 0 0,1 0 1 0 0,0 0-1 0 0,-1 0 1 0 0,1 0-1 0 0,0 1 0 0 0,0-1 1 0 0,0 0-1 0 0,-1 0 0 0 0,2 0 1 0 0,-1 1-1 0 0,0-1 1 0 0,0 0-1 0 0,0 0 0 0 0,0 0 1 0 0,1 0-1 0 0,-1 1 0 0 0,0-1 1 0 0,1 0-1 0 0,-1 0 1 0 0,1 0-1 0 0,0 0 0 0 0,-1 0 1 0 0,1 0-1 0 0,0 0 0 0 0,-1 0 1 0 0,1 0-1 0 0,0 0 1 0 0,0-1-1 0 0,0 1 0 0 0,0 0 1 0 0,0 0-1 0 0,0-1 1 0 0,0 1-1 0 0,0-1 0 0 0,0 1 1 0 0,0-1-1 0 0,0 1 0 0 0,1-1 1 0 0,-1 0-1 0 0,0 1 1 0 0,0-1-1 0 0,0 0 0 0 0,0 0 1 0 0,1 0-1 0 0,-1 0 0 0 0,1 0-7 0 0,7 1-19 0 0,0-1-1 0 0,0 0 1 0 0,0 0-1 0 0,0-1 0 0 0,0 0 1 0 0,3-1 19 0 0,15-5-879 0 0,-1 0 0 0 0,0-2 0 0 0,20-9 879 0 0,-16 4-2539 0 0,0-2-1 0 0,-1-1 1 0 0,-1-1-1 0 0,25-21 2540 0 0,-9 2-2248 0 0</inkml:trace>
  <inkml:trace contextRef="#ctx0" brushRef="#br1" timeOffset="4584.601">4218 264 248 0 0,'8'-5'4819'0'0,"-8"5"-4722"0"0,1 0 1 0 0,-1-1-1 0 0,1 1 0 0 0,-1 0 0 0 0,1 0 0 0 0,-1-1 0 0 0,1 1 0 0 0,0 0 0 0 0,-1 0 0 0 0,1 0 1 0 0,-1 0-1 0 0,1-1 0 0 0,-1 1 0 0 0,1 0 0 0 0,0 0 0 0 0,-1 0 0 0 0,1 1 0 0 0,-1-1 1 0 0,1 0-1 0 0,-1 0 0 0 0,1 0 0 0 0,0 0 0 0 0,-1 0 0 0 0,1 1 0 0 0,-1-1 0 0 0,1 0 0 0 0,-1 0 1 0 0,1 1-1 0 0,-1-1 0 0 0,1 0 0 0 0,-1 1 0 0 0,0-1 0 0 0,1 1-97 0 0,223 115 2128 0 0,-95-46-2080 0 0,-104-57-92 0 0,-2 1 0 0 0,1 1 0 0 0,0 1 44 0 0,-18-11-483 0 0,0 0 1 0 0,0 0-1 0 0,-1 0 0 0 0,1 0 1 0 0,-1 1-1 0 0,0 0 0 0 0,-1 0 1 0 0,1 0-1 0 0,-1 1 0 0 0,-1 0 0 0 0,1 0 1 0 0,-1-1-1 0 0,1 5 483 0 0,-3 5-1929 0 0,-1 1 305 0 0</inkml:trace>
  <inkml:trace contextRef="#ctx0" brushRef="#br1" timeOffset="4848.437">4371 791 1968 0 0,'-1'1'642'0'0,"0"0"-1"0"0,0 0 0 0 0,-1 0 1 0 0,1 0-1 0 0,0-1 1 0 0,-1 1-1 0 0,1 0 0 0 0,-1 0 1 0 0,1-1-1 0 0,-1 1 1 0 0,1-1-1 0 0,-1 0 1 0 0,1 1-1 0 0,-1-1 0 0 0,1 0 1 0 0,-2 0-642 0 0,3 0 96 0 0,-1 0 1 0 0,1 0-1 0 0,0 0 1 0 0,0 0-1 0 0,0 0 1 0 0,-1 0-1 0 0,1 0 1 0 0,0 0-1 0 0,0 0 1 0 0,0 0-1 0 0,0-1 1 0 0,-1 1-1 0 0,1 0 1 0 0,0 0-1 0 0,0 0 1 0 0,0 0-1 0 0,0 0 1 0 0,0 0-1 0 0,0-1 1 0 0,-1 1-1 0 0,1 0 1 0 0,0 0 0 0 0,0 0-1 0 0,0 0 1 0 0,0 0-1 0 0,0-1 1 0 0,0 1-1 0 0,0 0 1 0 0,0 0-1 0 0,0 0 1 0 0,0-1-1 0 0,0 1 1 0 0,0 0-1 0 0,0 0 1 0 0,0 0-1 0 0,0 0 1 0 0,0-1-1 0 0,0 1 1 0 0,0 0-1 0 0,0 0 1 0 0,0 0-97 0 0,10-15 423 0 0,22-14-307 0 0,2 2 0 0 0,0 1 1 0 0,2 1-1 0 0,13-5-116 0 0,157-80-2321 0 0,-171 92 1055 0 0,81-40-10013 0 0,-98 49 9353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0:53.90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360 0 220 0 0,'-8'6'2002'0'0,"-1"0"0"0"0,1 0 0 0 0,-1-1 0 0 0,0 0 0 0 0,-1-1 0 0 0,-9 3-2002 0 0,-20 10 3832 0 0,3 7-3417 0 0,19-6 51 0 0,0 0 1 0 0,1 0-1 0 0,1 2 0 0 0,0 0 1 0 0,2 0-1 0 0,1 2 1 0 0,0-1-1 0 0,1 1 1 0 0,2 1-1 0 0,0 2-466 0 0,1-5 43 0 0,2 2 0 0 0,0-1 0 0 0,2 1 0 0 0,0-1 1 0 0,1 1-1 0 0,1 0 0 0 0,2 0 0 0 0,0 1 0 0 0,1-1 0 0 0,1 0 0 0 0,2 6-43 0 0,-1-17-42 0 0,0 0-1 0 0,0 0 0 0 0,1-1 1 0 0,1 1-1 0 0,0-1 0 0 0,0 0 1 0 0,1-1-1 0 0,0 1 0 0 0,0-1 1 0 0,5 4 42 0 0,-8-10-197 0 0,0 0 1 0 0,-1 0-1 0 0,1-1 1 0 0,0 1-1 0 0,1-1 1 0 0,-1 0-1 0 0,0 0 1 0 0,0 0-1 0 0,1-1 1 0 0,0 1-1 0 0,-1-1 1 0 0,1 1-1 0 0,0-1 1 0 0,1 0 196 0 0,-2-1-387 0 0,0 0 0 0 0,0 0 1 0 0,1 0-1 0 0,-1 0 0 0 0,0-1 1 0 0,1 1-1 0 0,-1-1 0 0 0,0 0 0 0 0,0 0 1 0 0,0 0-1 0 0,0-1 0 0 0,0 1 1 0 0,0-1-1 0 0,0 1 0 0 0,0-1 0 0 0,0 0 1 0 0,-1 0-1 0 0,3-2 387 0 0,14-14-664 0 0,-1 0-1 0 0,0-1 1 0 0,-2-1 0 0 0,0 0-1 0 0,-1-2 1 0 0,5-11 664 0 0,10-20 1825 0 0,-3-2-1 0 0,2-11-1824 0 0,-27 61 318 0 0,0 1 259 0 0,0 0 1 0 0,0 0-1 0 0,0 0 0 0 0,-1 0 0 0 0,0 0 1 0 0,0 0-1 0 0,0-1 0 0 0,-1 1 1 0 0,1 0-1 0 0,-1-2-577 0 0,-1 6 109 0 0,1-1 1 0 0,0 1-1 0 0,-1 0 0 0 0,1-1 1 0 0,-1 1-1 0 0,1 0 1 0 0,-1 0-1 0 0,1-1 0 0 0,-1 1 1 0 0,1 0-1 0 0,-1 0 1 0 0,1 0-1 0 0,-1 0 0 0 0,1-1 1 0 0,-1 1-1 0 0,1 0 1 0 0,-1 0-1 0 0,0 0 0 0 0,1 0 1 0 0,-1 1-1 0 0,1-1 1 0 0,-1 0-1 0 0,1 0 0 0 0,-1 0 1 0 0,1 0-1 0 0,-1 0 1 0 0,1 1-1 0 0,-1-1 0 0 0,1 0 1 0 0,-1 0-1 0 0,1 1 0 0 0,-1-1 1 0 0,1 0-1 0 0,0 1 1 0 0,-1-1-1 0 0,1 1 0 0 0,-1-1 1 0 0,1 0-1 0 0,0 1-109 0 0,-21 14 517 0 0,8-3-437 0 0,1 2-1 0 0,0 0 1 0 0,1 0 0 0 0,0 1-1 0 0,1 0 1 0 0,1 1 0 0 0,0 0-1 0 0,1 0 1 0 0,1 1 0 0 0,0 0-1 0 0,2 0 1 0 0,0 1-1 0 0,-3 16-79 0 0,8-31 0 0 0,-1 0-1 0 0,1 0 0 0 0,0-1 0 0 0,0 1 0 0 0,0 0 0 0 0,0 0 0 0 0,1-1 0 0 0,-1 1 0 0 0,1 0 0 0 0,-1-1 0 0 0,1 1 0 0 0,0 0 0 0 0,0-1 0 0 0,0 1 0 0 0,1-1 0 0 0,-1 1 1 0 0,0-1-1 0 0,1 0 0 0 0,0 0 0 0 0,-1 1 0 0 0,1-1 0 0 0,0 0 0 0 0,0 0 0 0 0,0-1 0 0 0,1 1 0 0 0,-1 0 0 0 0,1 0 1 0 0,0-1-2 0 0,0 0 0 0 0,0 0 1 0 0,0 0-1 0 0,0 0 0 0 0,0-1 0 0 0,0 1 0 0 0,1-1 0 0 0,-1 1 0 0 0,0-1 0 0 0,0 0 0 0 0,0-1 1 0 0,1 1-1 0 0,-1 0 0 0 0,0-1 0 0 0,0 0 0 0 0,0 0 0 0 0,0 0 0 0 0,0 0 0 0 0,0 0 0 0 0,0 0 1 0 0,0-1-1 0 0,-1 0 0 0 0,2 0 2 0 0,1-1-33 0 0,0 0 0 0 0,0-1-1 0 0,0 0 1 0 0,-1 1 0 0 0,0-2 0 0 0,0 1 0 0 0,0 0 0 0 0,0-1 0 0 0,-1 1 0 0 0,1-1 0 0 0,-1 0-1 0 0,-1 0 1 0 0,1-1 0 0 0,-1 1 0 0 0,1 0 0 0 0,-2-1 0 0 0,1 0 0 0 0,-1 1 0 0 0,1-1 0 0 0,-1 0 33 0 0,-1-3-86 0 0,0 0 0 0 0,0 0 0 0 0,-1 1 0 0 0,0-1 0 0 0,-1 0 0 0 0,0 1 1 0 0,0-1-1 0 0,0 1 0 0 0,-1 0 0 0 0,-1 0 0 0 0,1 0 0 0 0,-1 0 1 0 0,-1-1 85 0 0,-51-66-1201 0 0,71 89-7131 0 0,19 5 28 0 0,-20-12 6152 0 0</inkml:trace>
  <inkml:trace contextRef="#ctx0" brushRef="#br0" timeOffset="218.033">546 550 1488 0 0,'-4'5'1521'0'0,"0"1"0"0"0,0 0-1 0 0,-1-1 1 0 0,0 0 0 0 0,0 0-1 0 0,-2 1-1520 0 0,5-4 571 0 0,0 0 0 0 0,0-1-1 0 0,-1 1 1 0 0,1 0-1 0 0,0-1 1 0 0,-1 0-1 0 0,1 0 1 0 0,-1 0-1 0 0,1 0 1 0 0,-1 0 0 0 0,0 0-1 0 0,0 0 1 0 0,1-1-1 0 0,-1 0 1 0 0,0 1-1 0 0,0-1 1 0 0,0 0-571 0 0,2 0 30 0 0,1-1 0 0 0,0 1 0 0 0,0 0 0 0 0,-1 0 0 0 0,1 0 0 0 0,0-1 0 0 0,0 1 0 0 0,0 0 0 0 0,-1-1 0 0 0,1 1 0 0 0,0 0 0 0 0,0 0 0 0 0,0-1 0 0 0,0 1 0 0 0,0 0 0 0 0,-1-1 0 0 0,1 1 0 0 0,0 0 0 0 0,0-1 0 0 0,0 1 0 0 0,0 0 0 0 0,0-1 0 0 0,0 1 0 0 0,0 0 0 0 0,0-1 0 0 0,0 1 0 0 0,0 0 0 0 0,0-1 0 0 0,0 1 0 0 0,1 0 0 0 0,-1 0 0 0 0,0-1 0 0 0,0 1 0 0 0,0 0 1 0 0,0-1-1 0 0,1 1 0 0 0,-1 0 0 0 0,0 0 0 0 0,0-1 0 0 0,0 1 0 0 0,1 0 0 0 0,-1 0 0 0 0,0-1 0 0 0,0 1 0 0 0,1 0 0 0 0,-1 0-30 0 0,14-19 165 0 0,-12 17-76 0 0,14-17-168 0 0,1 0 0 0 0,1 2-1 0 0,1 1 1 0 0,0 0 0 0 0,2 1 0 0 0,2-1 79 0 0,21-11-1915 0 0,1 1 0 0 0,23-8 1915 0 0,-44 23-3187 0 0,1 1-1 0 0,23-6 3188 0 0,-39 13-1183 0 0,1 1 0 0 0,0 0 0 0 0,1 1 0 0 0,-1 0 0 0 0,0 1 0 0 0,0 0 0 0 0,0 0 0 0 0,10 2 1183 0 0,2 2-1707 0 0</inkml:trace>
  <inkml:trace contextRef="#ctx0" brushRef="#br0" timeOffset="419.596">1057 606 696 0 0,'-1'0'359'0'0,"1"0"0"0"0,-1 0-1 0 0,1 0 1 0 0,-1 0 0 0 0,0-1 0 0 0,1 1-1 0 0,-1 0 1 0 0,1 0 0 0 0,0-1 0 0 0,-1 1 0 0 0,1 0-1 0 0,-1 0 1 0 0,1-1 0 0 0,-1 1 0 0 0,1-1-1 0 0,0 1 1 0 0,-1 0 0 0 0,1-1 0 0 0,0 1 0 0 0,-1-1-1 0 0,1 1 1 0 0,0-1 0 0 0,-1 1 0 0 0,1-1-359 0 0,-5-18 4874 0 0,3-17 57 0 0,5 25-4721 0 0,0 0-1 0 0,0 0 0 0 0,1 1 1 0 0,1-1-1 0 0,-1 1 0 0 0,2 0 1 0 0,-1 0-1 0 0,2 1 0 0 0,-1 0 1 0 0,1 0-1 0 0,0 0 0 0 0,1 1-209 0 0,13-14-6 0 0,1 1-1 0 0,1 0 1 0 0,22-13 6 0 0,-19 17-281 0 0,0 1 0 0 0,1 1 0 0 0,1 2 0 0 0,0 0 0 0 0,1 2 0 0 0,0 1 0 0 0,0 2 0 0 0,23-4 281 0 0,-8 5-2868 0 0,0 0 0 0 0,19 2 2868 0 0,-16 4-4873 0 0,1 1 0 0 0,3 3 4873 0 0,-3 3-2735 0 0</inkml:trace>
  <inkml:trace contextRef="#ctx0" brushRef="#br1" timeOffset="12412.064">125 1632 1408 0 0,'2'-4'614'0'0,"0"1"-1"0"0,0 0 1 0 0,0-1 0 0 0,1 1-1 0 0,-1 0 1 0 0,1 1 0 0 0,0-1-1 0 0,0 0 1 0 0,0 1 0 0 0,0 0-1 0 0,1-1-613 0 0,-2 2 107 0 0,0 1-1 0 0,-1-1 0 0 0,1 1 0 0 0,0 0 0 0 0,0-1 0 0 0,-1 1 0 0 0,1 0 1 0 0,0 0-1 0 0,0 0 0 0 0,-1 0 0 0 0,1 1 0 0 0,0-1 0 0 0,0 0 1 0 0,-1 1-1 0 0,1-1 0 0 0,0 1 0 0 0,-1 0 0 0 0,1-1 0 0 0,-1 1 0 0 0,1 0 1 0 0,-1 0-1 0 0,1 0 0 0 0,-1 0 0 0 0,0 0 0 0 0,1 1 0 0 0,0-1-106 0 0,17 18 291 0 0,0 0 0 0 0,-2 0 0 0 0,0 2 0 0 0,3 6-291 0 0,4 4-6 0 0,-19-25-125 0 0,0 1 0 0 0,-1 0 1 0 0,1 0-1 0 0,-2 0 0 0 0,4 7 131 0 0,-7-12-227 0 0,1 0 0 0 0,0 0 0 0 0,-1 0 0 0 0,1 0-1 0 0,-1 0 1 0 0,0 1 0 0 0,0-1 0 0 0,1 0 0 0 0,-2 0-1 0 0,1 1 1 0 0,0-1 227 0 0,0-1-280 0 0,-1 1 0 0 0,1-1 0 0 0,0 0 0 0 0,-1 0 0 0 0,1 0 0 0 0,-1 0 0 0 0,1 0 0 0 0,-1 0 0 0 0,0 0 0 0 0,1 0 0 0 0,-1 0 0 0 0,0-1 0 0 0,0 1 0 0 0,0 0 0 0 0,1 0 0 0 0,-1-1-1 0 0,0 1 1 0 0,0 0 0 0 0,0-1 0 0 0,0 1 0 0 0,-1 0 280 0 0,-12 3-1902 0 0</inkml:trace>
  <inkml:trace contextRef="#ctx0" brushRef="#br1" timeOffset="12659.19">59 1684 1596 0 0,'-6'12'8062'0'0,"3"-8"-4411"0"0,13-6-3060 0 0,12-8-658 0 0,-1 0 1 0 0,-1-2-1 0 0,0-1 1 0 0,0 0-1 0 0,-2-2 1 0 0,0 0-1 0 0,4-5 67 0 0,-16 15-129 0 0,2-1-655 0 0,-1-1 1 0 0,1 0-1 0 0,-1 0 0 0 0,0-1 0 0 0,-1 0 0 0 0,0 0 0 0 0,0 0 0 0 0,-1-1 1 0 0,0 0-1 0 0,0 0 0 0 0,-1 0 0 0 0,-1-1 0 0 0,1 1 0 0 0,-1-1 0 0 0,1-10 784 0 0,-3-3-1519 0 0</inkml:trace>
  <inkml:trace contextRef="#ctx0" brushRef="#br1" timeOffset="12811.92">216 1283 516 0 0,'-24'26'7252'0'0,"12"1"-4013"0"0,11-24-3189 0 0,1 1-1 0 0,0-1 1 0 0,0 1-1 0 0,0-1 1 0 0,1 0 0 0 0,-1 1-1 0 0,1-1 1 0 0,0 1-1 0 0,0-1 1 0 0,0 0-1 0 0,0 1 1 0 0,0-1-1 0 0,1 0 1 0 0,0 0 0 0 0,-1 0-1 0 0,1 0 1 0 0,2 2-50 0 0,-2-2-139 0 0,1 1-1 0 0,0 0 1 0 0,0-1 0 0 0,0 0 0 0 0,0 1-1 0 0,1-1 1 0 0,-1-1 0 0 0,1 1 0 0 0,0 0 0 0 0,-1-1-1 0 0,1 0 1 0 0,0 0 0 0 0,1 0 0 0 0,-1 0 0 0 0,2 0 139 0 0,-12-5-4496 0 0,-7-6 2071 0 0,5 4 1198 0 0,-7-3-303 0 0</inkml:trace>
  <inkml:trace contextRef="#ctx0" brushRef="#br1" timeOffset="12999.763">64 1229 500 0 0,'9'18'8232'0'0,"1"1"-3036"0"0,-9-17-5139 0 0,0-1 1 0 0,0 0 0 0 0,1 0 0 0 0,-1 0 0 0 0,1 0 0 0 0,-1-1 0 0 0,1 1-1 0 0,-1 0 1 0 0,1-1 0 0 0,-1 1 0 0 0,1-1 0 0 0,0 1 0 0 0,-1-1 0 0 0,1 0 0 0 0,0 1-1 0 0,-1-1 1 0 0,1 0 0 0 0,0 0 0 0 0,0 0 0 0 0,-1-1 0 0 0,2 1-58 0 0,14-2 72 0 0,-1-1 0 0 0,0-1 0 0 0,0 0-1 0 0,0-1 1 0 0,-1-1 0 0 0,0 0 0 0 0,0-1 0 0 0,0-1 0 0 0,9-6-72 0 0,25-22-2173 0 0,-10-3-3312 0 0,-37 36 4906 0 0,0 0 0 0 0,0 1 0 0 0,0-1 1 0 0,0 0-1 0 0,-1 0 0 0 0,1 0 0 0 0,-1 0 0 0 0,0 0 0 0 0,1-3 579 0 0,0-8-2006 0 0</inkml:trace>
  <inkml:trace contextRef="#ctx0" brushRef="#br1" timeOffset="13156.69">330 1101 636 0 0,'-2'5'1286'0'0,"-2"9"770"0"0,-1 0 0 0 0,2 0 1 0 0,0 1-1 0 0,-1 12-2056 0 0,4-24 12 0 0,0 0 0 0 0,0-1 0 0 0,-1 1 0 0 0,2 0 0 0 0,-1 0 0 0 0,0-1 0 0 0,0 1 1 0 0,1-1-1 0 0,0 1 0 0 0,-1 0 0 0 0,1-1 0 0 0,0 1 0 0 0,0-1 0 0 0,0 1 0 0 0,1-1 0 0 0,-1 0 0 0 0,1 1 0 0 0,-1-1 0 0 0,1 0 0 0 0,0 0 0 0 0,-1 0 0 0 0,1 0 1 0 0,0-1-1 0 0,0 1 0 0 0,1 0 0 0 0,-1-1 0 0 0,0 1 0 0 0,1-1 0 0 0,1 1-12 0 0,-4-2-76 0 0,0 0 0 0 0,1 1 0 0 0,-1-1 1 0 0,1 0-1 0 0,-1 0 0 0 0,0 0 0 0 0,1 1 0 0 0,-1-1 0 0 0,1 0 1 0 0,-1 0-1 0 0,1 0 0 0 0,-1 0 0 0 0,0 0 0 0 0,1 0 0 0 0,-1 0 0 0 0,1 0 1 0 0,-1 0-1 0 0,1 0 0 0 0,-1 0 0 0 0,0 0 0 0 0,1-1 0 0 0,-1 1 1 0 0,1 0-1 0 0,-1 0 0 0 0,1 0 0 0 0,-1 0 0 0 0,0-1 0 0 0,1 1 0 0 0,-1 0 1 0 0,0 0-1 0 0,1-1 0 0 0,-1 1 0 0 0,0 0 0 0 0,1-1 0 0 0,-1 1 1 0 0,0 0-1 0 0,0-1 0 0 0,1 1 76 0 0,-3-18-4477 0 0,-4 6 2547 0 0</inkml:trace>
  <inkml:trace contextRef="#ctx0" brushRef="#br1" timeOffset="13311.816">192 1097 820 0 0,'-2'9'2031'0'0,"1"-7"-1162"0"0,0 1-1 0 0,1 0 0 0 0,-1 0 0 0 0,1 0 0 0 0,-1 0 0 0 0,1 0 0 0 0,0 0 0 0 0,0-1 0 0 0,1 1 0 0 0,-1 2-868 0 0,1-4 59 0 0,-1 0 0 0 0,1 0 0 0 0,0-1 0 0 0,-1 1 0 0 0,1 0 0 0 0,0 0 0 0 0,0-1 0 0 0,0 1-1 0 0,0 0 1 0 0,0-1 0 0 0,0 1 0 0 0,0-1 0 0 0,0 1 0 0 0,0-1 0 0 0,0 0 0 0 0,0 1 0 0 0,0-1-1 0 0,0 0 1 0 0,0 0 0 0 0,0 1 0 0 0,0-1 0 0 0,0 0 0 0 0,0 0 0 0 0,0 0 0 0 0,0 0-1 0 0,1-1 1 0 0,-1 1 0 0 0,0 0 0 0 0,0 0 0 0 0,0-1 0 0 0,1 1-59 0 0,18-6 24 0 0,0 0 1 0 0,0-1-1 0 0,-1 0 1 0 0,0-2-1 0 0,0 0 1 0 0,-1-2-1 0 0,11-7-24 0 0,-22 14-97 0 0,2-2-630 0 0,0 0-1 0 0,-1 0 1 0 0,0 0 0 0 0,4-5 727 0 0,-9 8-569 0 0,0 0-1 0 0,0 0 1 0 0,-1-1 0 0 0,1 1 0 0 0,-1 0 0 0 0,0-1 0 0 0,0 0 0 0 0,0 1 0 0 0,0-1 0 0 0,-1 0 0 0 0,1 0 0 0 0,-1-3 569 0 0,2-12-2250 0 0</inkml:trace>
  <inkml:trace contextRef="#ctx0" brushRef="#br1" timeOffset="13518.345">332 925 1088 0 0,'2'25'5983'0'0,"-3"-24"-5855"0"0,1 0 1 0 0,0 1-1 0 0,0-1 1 0 0,0 1-1 0 0,0-1 0 0 0,0 0 1 0 0,1 1-1 0 0,-1-1 0 0 0,0 1 1 0 0,1-1-1 0 0,-1 0 1 0 0,1 1-1 0 0,-1-1 0 0 0,1 0 1 0 0,-1 0-1 0 0,1 0 1 0 0,0 1-1 0 0,0-1 0 0 0,0 0 1 0 0,0 0-1 0 0,-1 0 0 0 0,2 0 1 0 0,-1 0-1 0 0,0 0 1 0 0,0 0-1 0 0,0-1 0 0 0,0 1 1 0 0,1 0-129 0 0,7 6 54 0 0,1 0-1 0 0,1 0 1 0 0,-1-1 0 0 0,1-1 0 0 0,11 5-54 0 0,12-4-3960 0 0,-43-10-199 0 0,-1-1 2291 0 0</inkml:trace>
  <inkml:trace contextRef="#ctx0" brushRef="#br1" timeOffset="13763.236">230 971 548 0 0,'2'14'6403'0'0,"1"-7"2347"0"0,3-8-6899 0 0,7-2-3402 0 0,40-12 2811 0 0,31-15-1260 0 0,-44 15-2303 0 0,0 1-3370 0 0,-19 4-554 0 0,-13 6 3841 0 0</inkml:trace>
  <inkml:trace contextRef="#ctx0" brushRef="#br0" timeOffset="3398.786">262 2441 632 0 0,'13'19'11788'0'0,"-6"7"-7676"0"0,-4 31-5166 0 0,-2-35 1904 0 0,4 38-1071 0 0,5 16 221 0 0,5 46-6163 0 0,-13-15-2026 0 0,-2-70 6506 0 0</inkml:trace>
  <inkml:trace contextRef="#ctx0" brushRef="#br0" timeOffset="3646.169">264 3601 420 0 0,'7'22'849'0'0,"-1"4"4639"0"0,2-1-1 0 0,1 0 0 0 0,8 17-5487 0 0,13 5 1735 0 0,-28-44-1844 0 0,1 1 1 0 0,-1 0-1 0 0,0 0 1 0 0,-1 0 0 0 0,1 0-1 0 0,-1 0 1 0 0,1 0-1 0 0,-1 0 1 0 0,-1 1-1 0 0,1-1 1 0 0,0 0-1 0 0,-1 3 110 0 0,-2 58-7933 0 0,0-29 1063 0 0,2-19 4749 0 0</inkml:trace>
  <inkml:trace contextRef="#ctx0" brushRef="#br1" timeOffset="10464.354">141 3053 1504 0 0,'12'6'8700'0'0,"14"21"-8676"0"0,-20-20 590 0 0,70 74 528 0 0,46 33-1142 0 0,-106-100-188 0 0,0 1 1 0 0,-1 1-1 0 0,-1 0 0 0 0,10 14 188 0 0,-20-25-515 0 0,-1 0-1 0 0,1 1 0 0 0,-1-1 0 0 0,0 1 0 0 0,0-1 1 0 0,-1 1-1 0 0,1 0 0 0 0,-2 0 0 0 0,1 1 0 0 0,0-1 1 0 0,-1 0-1 0 0,0 1 0 0 0,-1-1 0 0 0,1 0 0 0 0,-1 1 1 0 0,-1-1-1 0 0,0 7 516 0 0,-5 4-1861 0 0</inkml:trace>
  <inkml:trace contextRef="#ctx0" brushRef="#br1" timeOffset="10710.744">31 3401 60 0 0,'-5'6'1869'0'0,"4"-5"-948"0"0,-1 1 0 0 0,1-1 0 0 0,0 0 0 0 0,0 0 0 0 0,-1 0 0 0 0,1 0 0 0 0,-1 0-1 0 0,1 0 1 0 0,-1 0 0 0 0,0 0 0 0 0,1 0 0 0 0,-1-1 0 0 0,0 1 0 0 0,1-1 0 0 0,-1 1 0 0 0,0-1-921 0 0,25-11 3084 0 0,-9 3-3106 0 0,121-42-950 0 0,40-5 972 0 0,-70 26-3516 0 0,1 2-3816 0 0,-11 10 1464 0 0,-52 11 4022 0 0</inkml:trace>
  <inkml:trace contextRef="#ctx0" brushRef="#br1" timeOffset="15941.24">1050 933 220 0 0,'19'-33'3665'0'0,"19"-25"390"0"0,-33 52-3960 0 0,0 0 1 0 0,0 1 0 0 0,1-1 0 0 0,-1 1-1 0 0,1 0 1 0 0,1 0 0 0 0,-1 1-1 0 0,1 0-95 0 0,-6 3 6 0 0,1 0 0 0 0,0 0 0 0 0,-1 1-1 0 0,1-1 1 0 0,0 1 0 0 0,-1-1 0 0 0,1 1-1 0 0,0-1 1 0 0,0 1 0 0 0,-1 0-1 0 0,1 0 1 0 0,0 0 0 0 0,0 0 0 0 0,0 0-1 0 0,-1 0 1 0 0,1 1 0 0 0,0-1 0 0 0,0 1-1 0 0,-1-1 1 0 0,1 1 0 0 0,0 0-6 0 0,2 1 8 0 0,0 0 1 0 0,-1 0 0 0 0,1 0 0 0 0,-1 1 0 0 0,0 0-1 0 0,0 0 1 0 0,0 0 0 0 0,0 0 0 0 0,1 1-9 0 0,6 10 23 0 0,0 1 0 0 0,-1 0 0 0 0,0 0 0 0 0,0 4-23 0 0,-7-16 4 0 0,9 25 133 0 0,-1 0 0 0 0,-1 1 0 0 0,-1 0 0 0 0,-2 0 0 0 0,-1 1 0 0 0,0 8-137 0 0,1 3 193 0 0,1 1-1 0 0,10 26-192 0 0,-15-64 0 0 0,0 1-1 0 0,0-1 0 0 0,0 1 0 0 0,1-1 1 0 0,-1 0-1 0 0,1 0 0 0 0,0 0 1 0 0,0-1-1 0 0,1 1 0 0 0,0 0 1 0 0,-3-3-1 0 0,0 0 1 0 0,0 0-1 0 0,0 0 0 0 0,0 0 0 0 0,0 0 1 0 0,0 0-1 0 0,1 0 0 0 0,-1-1 0 0 0,0 1 0 0 0,1 0 1 0 0,-1-1-1 0 0,0 1 0 0 0,1-1 0 0 0,-1 0 1 0 0,0 1-1 0 0,1-1 0 0 0,-1 0 0 0 0,1 0 1 0 0,-1 0-1 0 0,1 0 0 0 0,-1 0 0 0 0,0 0 0 0 0,1 0 1 0 0,-1-1-1 0 0,1 1 0 0 0,-1 0 0 0 0,0-1 1 0 0,1 1-1 0 0,-1-1 0 0 0,0 0 0 0 0,1 1 1 0 0,-1-1-1 0 0,0 0 0 0 0,0 0 0 0 0,1 0 1 0 0,-1 1 1 0 0,-1-1-1 0 0,0 1 0 0 0,1 0 1 0 0,-1 0-1 0 0,0-1 0 0 0,1 1 1 0 0,-1 0-1 0 0,0 0 0 0 0,1-1 1 0 0,-1 1-1 0 0,0 0 0 0 0,0-1 1 0 0,0 1-1 0 0,1-1 0 0 0,-1 1 1 0 0,0 0-1 0 0,0-1 0 0 0,0 1 1 0 0,0-1-1 0 0,1 1 0 0 0,-1 0 1 0 0,0-1-1 0 0,0 1 0 0 0,0-1 1 0 0,0 1-1 0 0,0-1 0 0 0,0 1 1 0 0,0 0-1 0 0,0-1 1 0 0,0 1-1 0 0,-1-1 0 0 0,1 1 1 0 0,0 0-1 0 0,0-1 0 0 0,0 1 1 0 0,0-1-1 0 0,-1 1 0 0 0,1 0 1 0 0,0-1-1 0 0,-1 1 1 0 0,1-1 0 0 0,-1 1 0 0 0,0 0 0 0 0,1 0 0 0 0,-1 0 0 0 0,1-1 0 0 0,-1 1 0 0 0,0 0 0 0 0,1 0 0 0 0,-1 0 0 0 0,0 0 0 0 0,1 0 0 0 0,-1 0 0 0 0,0 0 0 0 0,1 0 0 0 0,-1 1 0 0 0,1-1 0 0 0,-1 0 1 0 0,0 0-1 0 0,1 0 0 0 0,-1 1 0 0 0,1-1 0 0 0,-1 0 0 0 0,1 1 0 0 0,-1-1 0 0 0,1 0 0 0 0,-1 1 0 0 0,0 0-1 0 0,-4 3 8 0 0,0 1-1 0 0,0 1 1 0 0,0-1-1 0 0,0 1 1 0 0,1 0 0 0 0,0 0-1 0 0,0 0 1 0 0,1 0-1 0 0,0 1 1 0 0,0 0 0 0 0,1-1-1 0 0,-2 6-7 0 0,-2 8 62 0 0,1 1-1 0 0,1 0 0 0 0,-1 15-61 0 0,4 3 10 0 0,1-1 1 0 0,1 1-1 0 0,3-1 0 0 0,1 1 0 0 0,3 7-10 0 0,1 11-15 0 0,2 49 15 0 0,-11-94-1 0 0,-1-1 0 0 0,0 0 0 0 0,0 1 0 0 0,-1-1 0 0 0,-1 0 0 0 0,0 0-1 0 0,0 0 1 0 0,-1 0 0 0 0,0 0 0 0 0,-1-1 0 0 0,-1 0 0 0 0,1 0 0 0 0,-1 0 1 0 0,1-4-7 0 0,1 1 1 0 0,-1-1-1 0 0,0 0 0 0 0,-1 0 1 0 0,1 0-1 0 0,-1-1 1 0 0,0 0-1 0 0,-1 0 0 0 0,1-1 1 0 0,-1 0-1 0 0,0 0 1 0 0,0 0-1 0 0,0-1 0 0 0,-1 0 1 0 0,1 0-1 0 0,-1-1 0 0 0,1 0 1 0 0,-1 0-1 0 0,-2-1 7 0 0,6 0-95 0 0,0-1 0 0 0,0 0-1 0 0,0-1 1 0 0,1 1 0 0 0,-1 0-1 0 0,0-1 1 0 0,0 0 0 0 0,0 0-1 0 0,1 0 1 0 0,-1-1 0 0 0,0 1-1 0 0,1-1 1 0 0,-1 0 0 0 0,0-1 95 0 0,0 1-355 0 0,0-1 1 0 0,1 0-1 0 0,-1 0 0 0 0,1 0 1 0 0,0 0-1 0 0,-1-1 1 0 0,2 1-1 0 0,-1-1 0 0 0,0 0 1 0 0,1 0-1 0 0,0 0 1 0 0,-1 0-1 0 0,2 0 0 0 0,-1 0 1 0 0,0-1-1 0 0,1 1 1 0 0,0-1-1 0 0,-1-2 355 0 0,1-18-1619 0 0</inkml:trace>
  <inkml:trace contextRef="#ctx0" brushRef="#br1" timeOffset="16814.588">2336 1141 400 0 0,'-7'-4'1085'0'0,"1"0"0"0"0,-1 0 0 0 0,0 0-1 0 0,0 1 1 0 0,-1 0 0 0 0,1 1 0 0 0,-4-1-1085 0 0,4 2 171 0 0,-1 0-1 0 0,1 0 0 0 0,-1 1 1 0 0,1 0-1 0 0,0 0 1 0 0,-1 1-1 0 0,1 0 1 0 0,-1 0-1 0 0,1 1 1 0 0,0 0-1 0 0,0 0 1 0 0,0 1-1 0 0,0 0 1 0 0,0 0-1 0 0,1 0 0 0 0,-1 1 1 0 0,1 0-1 0 0,-4 3-170 0 0,0 1 173 0 0,1-1 0 0 0,-1 1-1 0 0,1 1 1 0 0,1 0-1 0 0,-1 0 1 0 0,-1 3-173 0 0,8-9 15 0 0,0-1-1 0 0,0 1 1 0 0,0 0-1 0 0,0 0 1 0 0,0 0 0 0 0,1 0-1 0 0,-1 0 1 0 0,1 1-1 0 0,0-1 1 0 0,0 0-1 0 0,0 1 1 0 0,0-1 0 0 0,1 1-1 0 0,-1-1 1 0 0,1 0-1 0 0,0 1 1 0 0,0-1-1 0 0,0 1 1 0 0,1-1 0 0 0,-1 1-1 0 0,1-1 1 0 0,0 1-1 0 0,0-1 1 0 0,0 1-15 0 0,0-2 3 0 0,0 0 0 0 0,0 0 0 0 0,0-1 0 0 0,0 1 0 0 0,0-1 0 0 0,0 1 0 0 0,0-1 0 0 0,1 1 0 0 0,-1-1 0 0 0,1 0 0 0 0,-1 1 0 0 0,1-1 0 0 0,-1 0 0 0 0,1 0 0 0 0,0 0 0 0 0,0-1 0 0 0,-1 1 0 0 0,1 0 0 0 0,0 0 0 0 0,0-1 0 0 0,0 0 0 0 0,0 1-3 0 0,2-1 3 0 0,0 0 1 0 0,0 0 0 0 0,0 0-1 0 0,0 0 1 0 0,0-1-1 0 0,0 0 1 0 0,0 0 0 0 0,0 0-1 0 0,0 0 1 0 0,3-2-4 0 0,6-3 0 0 0,0-1 0 0 0,-1 0-1 0 0,0-1 1 0 0,0-1 0 0 0,7-6 0 0 0,-2 0-12 0 0,-1 0 0 0 0,-1 0 0 0 0,0-2 0 0 0,-2 0 0 0 0,0-1 0 0 0,0 0 0 0 0,8-19 12 0 0,-27 53-3 0 0,0 0-1 0 0,1 1 1 0 0,0-1 0 0 0,0 12 3 0 0,2-16-4 0 0,2 0 1 0 0,-1 0-1 0 0,2 0 0 0 0,0 0 1 0 0,0 0-1 0 0,1 0 1 0 0,0 0-1 0 0,3 9 4 0 0,-4-19-76 0 0,1-1-1 0 0,-1 0 1 0 0,0 0 0 0 0,0 1-1 0 0,1-1 1 0 0,-1 0-1 0 0,1 0 1 0 0,-1 0 0 0 0,1 0-1 0 0,0 0 1 0 0,-1 0-1 0 0,1 0 1 0 0,0 0 0 0 0,0 0-1 0 0,0 0 1 0 0,0 0-1 0 0,0 0 1 0 0,0 0 0 0 0,0 0-1 0 0,0-1 1 0 0,0 1-1 0 0,0 0 1 0 0,0-1 0 0 0,0 1-1 0 0,0-1 1 0 0,1 1 0 0 0,-1-1-1 0 0,0 0 1 0 0,0 0-1 0 0,0 1 1 0 0,1-1 0 0 0,-1 0-1 0 0,0 0 1 0 0,1 0-1 0 0,-1 0 1 0 0,0 0 0 0 0,0-1-1 0 0,1 1 1 0 0,-1 0-1 0 0,0 0 1 0 0,0-1 0 0 0,0 1-1 0 0,1-1 1 0 0,-1 1-1 0 0,0-1 1 0 0,0 0 0 0 0,0 1-1 0 0,0-1 1 0 0,1-1 76 0 0,3-1-800 0 0,1-1 0 0 0,-1 0 0 0 0,0 0 0 0 0,-1 0 0 0 0,1-1 0 0 0,-1 0 0 0 0,1 0 0 0 0,-1 0 0 0 0,0-2 800 0 0,7-9-1248 0 0</inkml:trace>
  <inkml:trace contextRef="#ctx0" brushRef="#br1" timeOffset="17293.695">2487 1088 540 0 0,'11'-23'4213'0'0,"-12"18"-1103"0"0,-9 12-1699 0 0,6-1-1300 0 0,-1 0 1 0 0,2 0 0 0 0,-1 0 0 0 0,1 0 0 0 0,0 1 0 0 0,0-1 0 0 0,0 1 0 0 0,1 0 0 0 0,0-1 0 0 0,1 1 0 0 0,-1 3-112 0 0,1-5 45 0 0,0 0 0 0 0,0 1 0 0 0,1-1-1 0 0,0 0 1 0 0,0 0 0 0 0,0 1 0 0 0,1-1 0 0 0,-1 0 0 0 0,1 0 0 0 0,1 0 0 0 0,-1 0 0 0 0,1 0 0 0 0,0 0 0 0 0,0 0 0 0 0,0-1 0 0 0,0 1-45 0 0,-1-3 7 0 0,0-1 1 0 0,1 1-1 0 0,-1-1 0 0 0,0 1 1 0 0,0-1-1 0 0,1 1 1 0 0,-1-1-1 0 0,1 0 1 0 0,-1 0-1 0 0,1 0 0 0 0,0 0 1 0 0,-1 0-1 0 0,1 0 1 0 0,0 0-1 0 0,0-1 1 0 0,0 1-1 0 0,-1 0 0 0 0,1-1 1 0 0,0 0-1 0 0,0 1 1 0 0,0-1-1 0 0,0 0-7 0 0,2 0 2 0 0,-1-1-1 0 0,0 1 1 0 0,0-1-1 0 0,0 0 0 0 0,0 0 1 0 0,0 0-1 0 0,0 0 1 0 0,0 0-1 0 0,0-1 1 0 0,0 0-1 0 0,0 1 1 0 0,1-3-2 0 0,5-2-17 0 0,-1-1 1 0 0,0-1-1 0 0,-1 1 0 0 0,0-1 1 0 0,0-1-1 0 0,-1 1 0 0 0,4-7 17 0 0,-2 2-25 0 0,0 1-57 0 0,-1-1-1 0 0,0-1 0 0 0,-1 1 1 0 0,0-1-1 0 0,-1 0 1 0 0,1-5 82 0 0,-6 19 2 0 0,1-1 1 0 0,-1 1-1 0 0,0-1 0 0 0,1 0 1 0 0,-1 1-1 0 0,1-1 1 0 0,-1 1-1 0 0,1-1 1 0 0,-1 1-1 0 0,1 0 0 0 0,0-1 1 0 0,-1 1-1 0 0,1-1 1 0 0,-1 1-1 0 0,1 0 1 0 0,0 0-1 0 0,-1-1 0 0 0,1 1 1 0 0,0 0-1 0 0,-1 0 1 0 0,1 0-1 0 0,0 0 1 0 0,0 0-1 0 0,-1 0 0 0 0,1 0 1 0 0,0 0-1 0 0,-1 0 1 0 0,1 0-1 0 0,0 0 1 0 0,0 0-3 0 0,30 5 96 0 0,-15-2-50 0 0,-5-3-3 0 0,1-1 1 0 0,-1 0-1 0 0,1-1 0 0 0,-1 0 0 0 0,0-1 1 0 0,0 0-1 0 0,0-1 0 0 0,0 0 0 0 0,0 0 1 0 0,-1-1-1 0 0,0-1 0 0 0,0 0 1 0 0,0 0-1 0 0,-1-1 0 0 0,1 0 0 0 0,-2 0 1 0 0,1-1-1 0 0,-1-1 0 0 0,-1 1 0 0 0,1-1 1 0 0,2-5-44 0 0,-9 13 1 0 0,-1 0 0 0 0,1-1 1 0 0,0 1-1 0 0,0-1 1 0 0,0 0-1 0 0,-1 1 0 0 0,1-1 1 0 0,-1 0-1 0 0,0 1 0 0 0,1-1 1 0 0,-1 0-1 0 0,0 1 0 0 0,0-1 1 0 0,0 0-1 0 0,0 1 0 0 0,0-1 1 0 0,0 0-1 0 0,-1 0 0 0 0,1 1 1 0 0,0-1-1 0 0,-1 0-1 0 0,0 1 5 0 0,1 0 1 0 0,-1 0-1 0 0,0 1 0 0 0,0-1 0 0 0,1 0 0 0 0,-1 1 1 0 0,0-1-1 0 0,0 0 0 0 0,0 1 0 0 0,0-1 0 0 0,0 1 1 0 0,0-1-1 0 0,0 1 0 0 0,0 0 0 0 0,0-1 0 0 0,0 1 1 0 0,0 0-1 0 0,0 0 0 0 0,0 0 0 0 0,0 0 0 0 0,0 0 1 0 0,0 0-1 0 0,0 0 0 0 0,0 0 0 0 0,-1 0 0 0 0,1 0 1 0 0,0 0-1 0 0,0 1 0 0 0,0-1 0 0 0,0 0 0 0 0,0 1 1 0 0,0-1-1 0 0,0 1-5 0 0,-12 5 106 0 0,1 0 0 0 0,1 1 0 0 0,-1 0 1 0 0,1 1-1 0 0,1 0 0 0 0,-1 1 0 0 0,1 0 0 0 0,-2 4-106 0 0,-8 7 431 0 0,1 2-1 0 0,1 0 0 0 0,0 2-430 0 0,15-20 38 0 0,-1 1 1 0 0,1 0-1 0 0,0 0 0 0 0,1 1 1 0 0,-1-1-1 0 0,1 0 0 0 0,0 1 1 0 0,1-1-1 0 0,-1 1 0 0 0,1 0 1 0 0,0 0-1 0 0,0-1 0 0 0,1 1 1 0 0,-1 0-1 0 0,2 5-38 0 0,-1-8-2 0 0,1 0-1 0 0,0 0 1 0 0,0 0 0 0 0,0 0-1 0 0,1 0 1 0 0,-1 0 0 0 0,1 0-1 0 0,-1-1 1 0 0,1 1 0 0 0,0-1-1 0 0,0 1 1 0 0,0-1 0 0 0,0 0-1 0 0,1 1 1 0 0,-1-1 0 0 0,0 0-1 0 0,1-1 1 0 0,0 1 0 0 0,-1 0-1 0 0,1-1 1 0 0,0 1 0 0 0,0-1-1 0 0,0 0 1 0 0,0 0 0 0 0,0 0-1 0 0,0 0 1 0 0,2-1 2 0 0,7 3-280 0 0,0-2 0 0 0,-1 0-1 0 0,1 0 1 0 0,0-1 0 0 0,0-1 0 0 0,0 0-1 0 0,-1 0 1 0 0,1-1 0 0 0,0 0 0 0 0,9-5 280 0 0,9-2-2896 0 0,-1-3 0 0 0,0 0 0 0 0,13-9 2896 0 0,-6 0-2162 0 0</inkml:trace>
  <inkml:trace contextRef="#ctx0" brushRef="#br1" timeOffset="17778.055">3620 742 1172 0 0,'-4'3'1150'0'0,"0"-1"-1"0"0,1 0 1 0 0,-1 0-1 0 0,0 0 1 0 0,0 0-1 0 0,0 0 1 0 0,-2-1-1150 0 0,-24 13 1297 0 0,14-2-1062 0 0,0 1 0 0 0,1 1-1 0 0,1 0 1 0 0,0 1 0 0 0,-7 11-235 0 0,16-19 99 0 0,-1 0 1 0 0,1 1 0 0 0,1 0-1 0 0,0 0 1 0 0,0 0 0 0 0,0 0-1 0 0,1 1 1 0 0,0 0 0 0 0,1-1-1 0 0,0 1 1 0 0,0 0 0 0 0,1 0-1 0 0,0 5-99 0 0,0-12 13 0 0,1 0 1 0 0,0 0-1 0 0,0 0 0 0 0,0-1 0 0 0,0 1 0 0 0,1 0 1 0 0,-1 0-1 0 0,0 0 0 0 0,1 0 0 0 0,0-1 0 0 0,-1 1 1 0 0,1 0-1 0 0,0 0 0 0 0,0-1 0 0 0,0 1 0 0 0,0 0 1 0 0,0-1-1 0 0,0 1 0 0 0,0-1 0 0 0,0 0 0 0 0,1 1 1 0 0,-1-1-14 0 0,1 0 3 0 0,-1-1 0 0 0,1 1 0 0 0,0 0 0 0 0,0-1 0 0 0,-1 1 0 0 0,1-1 0 0 0,0 0 0 0 0,0 0 0 0 0,-1 0 0 0 0,1 0 0 0 0,0 0 0 0 0,0 0 0 0 0,-1 0 0 0 0,1 0 0 0 0,0-1 0 0 0,0 1 0 0 0,-1-1 0 0 0,3 0-3 0 0,3-2-11 0 0,1 0 1 0 0,-1-1-1 0 0,0 0 0 0 0,0 0 0 0 0,0-1 0 0 0,-1 1 0 0 0,1-2 0 0 0,-1 1 1 0 0,1-3 10 0 0,-3 5-2 0 0,-1 0 1 0 0,0 0 0 0 0,0-1 0 0 0,-1 0 0 0 0,1 0 0 0 0,-1 0 0 0 0,0 0 0 0 0,0 0-1 0 0,0 0 1 0 0,0 0 0 0 0,-1 0 0 0 0,0-1 0 0 0,0 1 0 0 0,0-1 0 0 0,0 1-1 0 0,-1-1 1 0 0,0 1 0 0 0,0-1 0 0 0,0 1 0 0 0,0-1 0 0 0,-1 1 0 0 0,1-1 0 0 0,-1 1 1 0 0,1 3 3 0 0,0 0 0 0 0,-1 1 0 0 0,1-1 1 0 0,0 1-1 0 0,0-1 0 0 0,0 1 1 0 0,0-1-1 0 0,-1 1 0 0 0,1 0 1 0 0,0-1-1 0 0,0 1 0 0 0,-1-1 1 0 0,1 1-1 0 0,0-1 0 0 0,-1 1 0 0 0,1 0 1 0 0,-1-1-1 0 0,1 1 0 0 0,0 0 1 0 0,-1-1-1 0 0,1 1 0 0 0,-1 0 1 0 0,1 0-1 0 0,-1-1 0 0 0,1 1 1 0 0,-1 0-1 0 0,1 0 0 0 0,-1 0 0 0 0,1 0 1 0 0,-1 0-1 0 0,0 0-3 0 0,-12 10 40 0 0,-4 22-24 0 0,-21 103 381 0 0,-6 18 566 0 0,34-126-917 0 0,-1 0 0 0 0,-2 0 0 0 0,0-1 0 0 0,-10 12-46 0 0,11-19-44 0 0,7-9-14 0 0,0-1 0 0 0,-1 0 0 0 0,0 0-1 0 0,-1-1 1 0 0,0 0 0 0 0,0 0 0 0 0,0 0 0 0 0,-1-1-1 0 0,0 0 1 0 0,-2 0 58 0 0,10-7-81 0 0,-1 0 0 0 0,1 1 0 0 0,0-1 0 0 0,-1 0-1 0 0,1 0 1 0 0,-1 1 0 0 0,1-1 0 0 0,-1 0 0 0 0,1 0-1 0 0,-1 0 1 0 0,1 1 0 0 0,-1-1 0 0 0,1 0 0 0 0,-1 0-1 0 0,1 0 1 0 0,-1 0 0 0 0,1 0 0 0 0,-1 0 0 0 0,1 0-1 0 0,-1 0 1 0 0,1 0 0 0 0,-1 0 0 0 0,1-1 0 0 0,-1 1-1 0 0,1 0 1 0 0,-1 0 0 0 0,1 0 0 0 0,-1 0 0 0 0,1-1-1 0 0,0 1 1 0 0,-1 0 0 0 0,1-1 0 0 0,-1 1 0 0 0,1 0-1 0 0,0-1 1 0 0,-1 1 81 0 0,-1-21-3838 0 0,14-22-1505 0 0,-1 22 3704 0 0</inkml:trace>
  <inkml:trace contextRef="#ctx0" brushRef="#br1" timeOffset="18177.527">3920 841 592 0 0,'-15'0'2664'0'0,"-1"1"0"0"0,0 1 0 0 0,1 1-1 0 0,-5 1-2663 0 0,4 0 623 0 0,1 0 0 0 0,-1 2-1 0 0,1 0 1 0 0,1 0-1 0 0,-1 2 1 0 0,1-1-1 0 0,0 2 1 0 0,1 0 0 0 0,0 1-1 0 0,1 0 1 0 0,-2 2-623 0 0,13-11 64 0 0,-1 1 1 0 0,0-1-1 0 0,0 1 1 0 0,1 0-1 0 0,-1-1 1 0 0,1 1-1 0 0,0 0 1 0 0,-1 0-1 0 0,1 0 1 0 0,0 0-1 0 0,0 1 1 0 0,0-1-1 0 0,0 0 1 0 0,1 0-1 0 0,-1 0 1 0 0,1 1-1 0 0,-1-1 1 0 0,1 0-1 0 0,0 1 1 0 0,0-1-1 0 0,0 0 1 0 0,0 1-1 0 0,0-1 1 0 0,0 0-1 0 0,1 1 1 0 0,-1-1-1 0 0,2 2-64 0 0,-1-1 1 0 0,1-1 1 0 0,-1 0-1 0 0,1 1 0 0 0,0-1 0 0 0,0 0 1 0 0,0 0-1 0 0,0 0 0 0 0,0-1 0 0 0,0 1 1 0 0,0 0-1 0 0,1-1 0 0 0,-1 1 0 0 0,1-1 1 0 0,-1 0-1 0 0,1 0 0 0 0,-1 0 0 0 0,1 0 1 0 0,0 0-1 0 0,-1-1 0 0 0,1 1 0 0 0,0-1 1 0 0,0 0-1 0 0,0 0-1 0 0,9 1-23 0 0,0-1-1 0 0,1-1 1 0 0,-1 0 0 0 0,0 0-1 0 0,0-1 1 0 0,0-1 0 0 0,0 0 0 0 0,0 0-1 0 0,-1-2 1 0 0,5-1 23 0 0,-7 2-410 0 0,-1 0 0 0 0,0 0 0 0 0,0-1 1 0 0,0 0-1 0 0,-1-1 0 0 0,0 1 0 0 0,0-1 0 0 0,0-1 0 0 0,-1 1 0 0 0,0-1 0 0 0,0 0 0 0 0,0 0 1 0 0,-1-1-1 0 0,1-2 410 0 0,-6 9-117 0 0,1-1 0 0 0,0 0 0 0 0,0 1 1 0 0,0-1-1 0 0,-1 0 0 0 0,1 0 1 0 0,-1 1-1 0 0,0-1 0 0 0,1 0 0 0 0,-1 0 1 0 0,0 0-1 0 0,0 0 0 0 0,0 1 0 0 0,0-2 117 0 0,-1 2-4 0 0,1 0-1 0 0,0 0 1 0 0,0 0-1 0 0,-1 1 1 0 0,1-1-1 0 0,-1 0 1 0 0,1 0-1 0 0,-1 1 1 0 0,1-1-1 0 0,-1 0 1 0 0,1 1-1 0 0,-1-1 1 0 0,1 1-1 0 0,-1-1 1 0 0,0 0-1 0 0,1 1 1 0 0,-1 0-1 0 0,0-1 0 0 0,0 1 1 0 0,1-1-1 0 0,-1 1 1 0 0,0 0 4 0 0,-2-1 79 0 0,0 0 0 0 0,0 1 0 0 0,1 0 1 0 0,-1-1-1 0 0,0 1 0 0 0,0 0 0 0 0,0 1 0 0 0,0-1 1 0 0,0 0-1 0 0,1 1 0 0 0,-1 0 0 0 0,0 0 0 0 0,0-1 1 0 0,1 1-1 0 0,-1 1 0 0 0,0-1 0 0 0,1 0-79 0 0,-3 2-17 0 0,0 0-1 0 0,1 1 1 0 0,-1-1-1 0 0,1 1 1 0 0,0 0-1 0 0,0 0 1 0 0,0 0-1 0 0,0 1 1 0 0,1-1-1 0 0,0 1 1 0 0,0 0-1 0 0,0 0 1 0 0,1 0 0 0 0,-1 0-1 0 0,1 0 1 0 0,0 0-1 0 0,1 1 1 0 0,-1-1-1 0 0,1 1 1 0 0,0 0-1 0 0,1-1 1 0 0,-1 1-1 0 0,1-1 1 0 0,0 1-1 0 0,1 0 1 0 0,-1-1-1 0 0,1 1 1 0 0,0 0-1 0 0,0-1 1 0 0,1 1-1 0 0,0-1 1 0 0,0 0-1 0 0,0 0 1 0 0,0 1 0 0 0,1-1-1 0 0,0-1 1 0 0,0 1-1 0 0,0 0 1 0 0,1-1-1 0 0,0 0 1 0 0,0 1-1 0 0,1-1 18 0 0,0 2-1077 0 0,-5-5 600 0 0,1 0 0 0 0,0 1 0 0 0,0-1-1 0 0,1 0 1 0 0,-1 0 0 0 0,0 0 0 0 0,0 0 0 0 0,1 0 0 0 0,-1 0 0 0 0,0 0 0 0 0,1 0-1 0 0,-1 0 1 0 0,1-1 0 0 0,-1 1 0 0 0,1 0 0 0 0,-1-1 0 0 0,1 0 0 0 0,0 1-1 0 0,-1-1 1 0 0,1 0 0 0 0,1 0 477 0 0,6-1-1628 0 0</inkml:trace>
  <inkml:trace contextRef="#ctx0" brushRef="#br1" timeOffset="18551.139">4123 1277 1392 0 0,'-1'6'846'0'0,"-1"0"-1"0"0,0 0 1 0 0,0 0-1 0 0,0 0 1 0 0,0-1 0 0 0,-1 1-1 0 0,0-1 1 0 0,0 1-1 0 0,-4 3-845 0 0,6-7 168 0 0,0-1-1 0 0,0 1 1 0 0,0-1-1 0 0,0 0 1 0 0,0 1-1 0 0,0-1 0 0 0,0 0 1 0 0,0 0-1 0 0,-1 0 1 0 0,1 0-1 0 0,0 0 1 0 0,-1 0-1 0 0,1 0 0 0 0,-1 0 1 0 0,1-1-1 0 0,-1 1 1 0 0,0 0-1 0 0,1-1 1 0 0,-1 0-1 0 0,1 1 0 0 0,-1-1 1 0 0,0 0-1 0 0,1 0 1 0 0,-1 0-1 0 0,0 0 1 0 0,1 0-1 0 0,-1 0 0 0 0,0 0 1 0 0,1 0-1 0 0,-1-1 1 0 0,0 1-1 0 0,1-1 1 0 0,-1 1-1 0 0,1-1 0 0 0,-1 0 1 0 0,1 1-1 0 0,-1-1 1 0 0,0-1-168 0 0,0 0 90 0 0,1 1 0 0 0,-1-1-1 0 0,0 0 1 0 0,1 0 0 0 0,0-1 0 0 0,0 1 0 0 0,-1 0 0 0 0,1 0 0 0 0,0-1 0 0 0,1 1-1 0 0,-1 0 1 0 0,0-1 0 0 0,1 1 0 0 0,-1-1 0 0 0,1 1 0 0 0,0-1 0 0 0,0 1 0 0 0,0-1-1 0 0,0 1 1 0 0,0-1 0 0 0,1-2-90 0 0,12-58 157 0 0,-10 51-87 0 0,17-63-16 0 0,24-58-54 0 0,-33 105 1 0 0,1 1 1 0 0,2 0-1 0 0,0 1 0 0 0,2 1 0 0 0,0 0 0 0 0,8-6-1 0 0,-15 21-1 0 0,0 0 0 0 0,1 1-1 0 0,0 0 1 0 0,0 1-1 0 0,1 0 1 0 0,0 1 0 0 0,5-3 1 0 0,-13 8-1 0 0,0 0 1 0 0,0 1-1 0 0,0-1 1 0 0,1 0 0 0 0,-1 1-1 0 0,1 0 1 0 0,-1 0-1 0 0,1 0 1 0 0,0 0-1 0 0,-1 0 1 0 0,1 1 0 0 0,0 0-1 0 0,0 0 1 0 0,-1 0-1 0 0,1 0 1 0 0,0 0 0 0 0,0 1-1 0 0,-1-1 1 0 0,1 1-1 0 0,0 0 1 0 0,-1 1-1 0 0,1-1 1 0 0,-1 0 0 0 0,0 1-1 0 0,1 0 1 0 0,-1 0-1 0 0,0 0 1 0 0,0 0 0 0 0,0 1 2 0 0,-1 0 0 0 0,0 0 1 0 0,0 0-1 0 0,0 0 0 0 0,0 1 1 0 0,-1-1-1 0 0,1 0 0 0 0,-1 1 0 0 0,0 0 1 0 0,0-1-1 0 0,0 1 0 0 0,-1-1 0 0 0,1 1 1 0 0,-1 0-1 0 0,0-1 0 0 0,0 1 0 0 0,0 0 1 0 0,0 0-1 0 0,-1-1 0 0 0,0 1 1 0 0,1-1-1 0 0,-1 1 0 0 0,0 0 0 0 0,-1-1 1 0 0,0 3-3 0 0,-3 8 12 0 0,-1 0 0 0 0,-1-1 0 0 0,0 0 0 0 0,0 0 0 0 0,-8 10-12 0 0,3-8 5 0 0,1 0 0 0 0,-2-1-1 0 0,-10 9-4 0 0,17-17-12 0 0,-1-1 0 0 0,1 0 0 0 0,-1 0-1 0 0,0-1 1 0 0,0 1 0 0 0,-1-2 0 0 0,1 1 0 0 0,-1-1-1 0 0,-4 1 13 0 0,11-3-70 0 0,0-1-1 0 0,0 1 1 0 0,-1-1-1 0 0,1 0 1 0 0,0 0-1 0 0,0 1 1 0 0,0-1-1 0 0,0 0 1 0 0,0 0 0 0 0,0 0-1 0 0,0 0 1 0 0,0 0-1 0 0,0 0 1 0 0,-1-1-1 0 0,1 1 1 0 0,0 0-1 0 0,0-1 1 0 0,0 1-1 0 0,0 0 1 0 0,0-1-1 0 0,0 1 1 0 0,0-1-1 0 0,0 0 1 0 0,1 1-1 0 0,-1-1 1 0 0,0 0 0 0 0,0 1-1 0 0,0-1 71 0 0,0-1-303 0 0,0 0 0 0 0,1 1-1 0 0,-1-1 1 0 0,0 0 0 0 0,1 0 0 0 0,-1 0 0 0 0,1 0-1 0 0,0 0 1 0 0,0 0 0 0 0,-1 0 0 0 0,1 0 0 0 0,1 0-1 0 0,-1 0 1 0 0,0-1 303 0 0,2-11-1926 0 0,1 1-1 0 0,1 0 1 0 0,0 0 0 0 0,2-4 1926 0 0,-5 13-275 0 0,10-27-1763 0 0</inkml:trace>
  <inkml:trace contextRef="#ctx0" brushRef="#br1" timeOffset="19497.124">2662 2126 80 0 0,'2'-1'1076'0'0,"0"1"1"0"0,1-1-1 0 0,-1 0 0 0 0,0 1 0 0 0,1-1 1 0 0,-1 1-1 0 0,0 0 0 0 0,1 0 1 0 0,-1 0-1 0 0,0 0 0 0 0,1 0-1076 0 0,-1 1 161 0 0,-1 0 0 0 0,1 0 0 0 0,0 0 1 0 0,-1 0-1 0 0,1 0 0 0 0,-1 1 0 0 0,1-1 0 0 0,-1 0 0 0 0,0 1 0 0 0,0-1 0 0 0,0 1 0 0 0,1 0 1 0 0,-1-1-1 0 0,0 2-161 0 0,9 12-69 0 0,-1 0 1 0 0,0 1 0 0 0,-1 0 0 0 0,-1 0-1 0 0,-1 1 1 0 0,0-1 0 0 0,-1 1 0 0 0,-1 1 0 0 0,0 2 68 0 0,-2-5-1054 0 0,-1 0 0 0 0,0 1 0 0 0,-1-1 0 0 0,-1 0 1 0 0,-1 0-1 0 0,0 0 0 0 0,-1 1 1054 0 0,-15 57-4572 0 0,7-33 2984 0 0</inkml:trace>
  <inkml:trace contextRef="#ctx0" brushRef="#br1" timeOffset="19763.217">2695 3087 1672 0 0,'1'0'307'0'0,"0"0"0"0"0,0 0-1 0 0,0-1 1 0 0,0 1 0 0 0,0 0 0 0 0,0 0-1 0 0,0-1 1 0 0,0 1 0 0 0,0-1 0 0 0,0 1-1 0 0,0 0 1 0 0,-1-1 0 0 0,1 0 0 0 0,0 1-1 0 0,0-1 1 0 0,0 0 0 0 0,-1 1 0 0 0,1-1-1 0 0,0 0 1 0 0,-1 0 0 0 0,1 1 0 0 0,0-1-1 0 0,-1 0 1 0 0,1 0 0 0 0,-1-1-307 0 0,18-29 2419 0 0,-13 22-1978 0 0,100-165 7231 0 0,101-124-7672 0 0,-46 94-602 0 0,130-123 602 0 0,-268 303-946 0 0,16-16-1450 0 0,-18 11-4831 0 0,-20 29 4725 0 0,-1 0 1214 0 0,-3 0-1675 0 0,-5 4 1406 0 0</inkml:trace>
  <inkml:trace contextRef="#ctx0" brushRef="#br1" timeOffset="20092.487">3627 2282 1516 0 0,'-32'46'7439'0'0,"8"6"-4580"0"0,-13 57-1773 0 0,28-79-5 0 0,-4 13-713 0 0,3 1-1 0 0,2 1 1 0 0,2-1-1 0 0,1 8-367 0 0,0 102-6329 0 0,4-148 5448 0 0,1-4 286 0 0,0 1 0 0 0,0 0 0 0 0,0-1 1 0 0,0 1-1 0 0,1-1 0 0 0,-1 1 0 0 0,1-1 0 0 0,-1 1 0 0 0,1-1 0 0 0,0 1 0 0 0,1 1 595 0 0,2-1-1637 0 0</inkml:trace>
  <inkml:trace contextRef="#ctx0" brushRef="#br1" timeOffset="20703.571">3836 2586 400 0 0,'-59'39'8392'0'0,"45"-30"-7715"0"0,1 2-1 0 0,0 0 1 0 0,0 0 0 0 0,1 1-1 0 0,1 1 1 0 0,0 0 0 0 0,0 1-1 0 0,-6 11-676 0 0,16-23 56 0 0,0 0-1 0 0,0-1 0 0 0,0 1 1 0 0,0 0-1 0 0,1 0 0 0 0,-1 0 0 0 0,0 0 1 0 0,1 0-1 0 0,-1 0 0 0 0,1 0 1 0 0,0 0-1 0 0,0 0 0 0 0,-1 0 1 0 0,1 0-1 0 0,1 0 0 0 0,-1 0 0 0 0,0 0 1 0 0,0 0-1 0 0,1 0 0 0 0,-1 1-55 0 0,1-2 14 0 0,0 0 1 0 0,0 1-1 0 0,0-1 0 0 0,0 0 0 0 0,0 1 0 0 0,1-1 0 0 0,-1 0 0 0 0,0 0 0 0 0,0 0 0 0 0,1 0 0 0 0,-1 0 0 0 0,1 0 0 0 0,-1 0 1 0 0,1-1-1 0 0,-1 1 0 0 0,1 0 0 0 0,-1-1 0 0 0,1 1 0 0 0,0-1-14 0 0,4 1-6 0 0,0 0 1 0 0,0 0-1 0 0,0-1 0 0 0,0 1 1 0 0,0-1-1 0 0,0-1 0 0 0,0 1 0 0 0,0-1 1 0 0,0 0-1 0 0,0-1 0 0 0,-1 1 1 0 0,4-2 5 0 0,1-2-3 0 0,-1 1 1 0 0,0-1-1 0 0,0 0 0 0 0,0-1 1 0 0,-1 0-1 0 0,1-1 0 0 0,-1 1 1 0 0,-1-1-1 0 0,0-1 1 0 0,0 0-1 0 0,0 0 0 0 0,-1 0 1 0 0,0-1-1 0 0,0 0 0 0 0,-1 0 1 0 0,1-2 2 0 0,-1 0-2 0 0,1 1 0 0 0,0 0 1 0 0,1 1-1 0 0,0 0 0 0 0,0 0 1 0 0,1 0-1 0 0,1 1 0 0 0,-1 0 1 0 0,1 1-1 0 0,7-4 2 0 0,3-2 12 0 0,1 1 1 0 0,0 0-1 0 0,1 2 0 0 0,18-6-12 0 0,-27 15 109 0 0,-16 11 104 0 0,-20 21 496 0 0,17-23-298 0 0,-23 28 1370 0 0,22-28-1514 0 0,0 1 1 0 0,1 0 0 0 0,0 0 0 0 0,0 1 0 0 0,1 0 0 0 0,0 0 0 0 0,1 0 0 0 0,-3 11-268 0 0,7-21 1 0 0,1 1 0 0 0,0 0 1 0 0,-1-1-1 0 0,1 1 1 0 0,0 0-1 0 0,0-1 1 0 0,0 1-1 0 0,-1 0 1 0 0,1-1-1 0 0,0 1 0 0 0,0 0 1 0 0,0 0-1 0 0,0-1 1 0 0,0 1-1 0 0,1 0 1 0 0,-1-1-1 0 0,0 1 1 0 0,0 0-1 0 0,0 0 0 0 0,1-1 1 0 0,-1 1-1 0 0,0 0 1 0 0,0-1-1 0 0,1 1 1 0 0,-1-1-1 0 0,1 1 1 0 0,-1-1-1 0 0,1 1 0 0 0,-1 0 1 0 0,1-1-1 0 0,-1 1-1 0 0,2-1 0 0 0,-1 0-1 0 0,0 1 0 0 0,1-1 0 0 0,-1 0 0 0 0,0 0 1 0 0,1 0-1 0 0,-1 0 0 0 0,1 0 0 0 0,-1 0 1 0 0,0 0-1 0 0,1 0 0 0 0,-1-1 0 0 0,0 1 0 0 0,1 0 1 0 0,0-1 0 0 0,6-2-16 0 0,0 0 1 0 0,0-1-1 0 0,-1 0 1 0 0,7-4 15 0 0,-5 2-9 0 0,-1 1 0 0 0,-1-1 0 0 0,1 0 1 0 0,-1-1-1 0 0,0 1 0 0 0,0-2 0 0 0,-1 1 0 0 0,0-1 1 0 0,1-2 8 0 0,-51 83 188 0 0,5 5-206 0 0,3 2-1 0 0,4 1 0 0 0,-10 42 19 0 0,39-112-53 0 0,1-7-25 0 0,1 0 0 0 0,-1 0 0 0 0,1 0 0 0 0,0 0 1 0 0,1 0-1 0 0,-1 0 0 0 0,1 0 0 0 0,0 2 78 0 0,0-7-277 0 0,1 1-1 0 0,0-1 0 0 0,0 1 1 0 0,-1-1-1 0 0,1 1 1 0 0,0-1-1 0 0,-1 0 1 0 0,1 1-1 0 0,0-1 0 0 0,-1 0 1 0 0,1 1-1 0 0,-1-1 1 0 0,1 0-1 0 0,-1 0 0 0 0,0 0 1 0 0,1 0-1 0 0,-1 1 1 0 0,0-1-1 0 0,1 0 1 0 0,-1 0-1 0 0,0-1 278 0 0,13-27-4145 0 0,32-86-4371 0 0,-29 64 6851 0 0</inkml:trace>
  <inkml:trace contextRef="#ctx0" brushRef="#br1" timeOffset="21030.265">4773 1946 2400 0 0,'1'0'458'0'0,"0"0"0"0"0,0 0-1 0 0,-1 1 1 0 0,1-1 0 0 0,0 0 0 0 0,0 0 0 0 0,0 1-1 0 0,0-1 1 0 0,-1 1 0 0 0,1-1 0 0 0,0 0-1 0 0,0 1 1 0 0,-1 0 0 0 0,1-1 0 0 0,0 1-1 0 0,-1-1 1 0 0,1 1 0 0 0,-1 0 0 0 0,1-1-1 0 0,-1 1 1 0 0,1 0 0 0 0,-1 0 0 0 0,1-1-1 0 0,-1 1 1 0 0,1 0 0 0 0,-1 0 0 0 0,0 0-458 0 0,1 2 430 0 0,-1-1 1 0 0,0 0 0 0 0,0 1 0 0 0,0-1-1 0 0,-1 0 1 0 0,1 1 0 0 0,0-1-1 0 0,-1 0 1 0 0,1 0 0 0 0,-1 1 0 0 0,0 0-431 0 0,-6 11 107 0 0,1 0 0 0 0,-2 0 0 0 0,-6 8-107 0 0,6-7 894 0 0,-59 94 495 0 0,17-27 2 0 0,-19 46-1391 0 0,57-103 31 0 0,0 2 0 0 0,2-1-1 0 0,1 2 1 0 0,2-1 0 0 0,0 1-1 0 0,2 0 1 0 0,0 8-31 0 0,4-27-6 0 0,1 0 1 0 0,0 0-1 0 0,0 0 0 0 0,1 0 0 0 0,0-1 0 0 0,1 1 1 0 0,0 0-1 0 0,0 0 0 0 0,1 0 0 0 0,0-1 0 0 0,1 0 1 0 0,-1 0-1 0 0,2 0 0 0 0,-1 0 0 0 0,3 3 6 0 0,-2-5-19 0 0,-1-1-1 0 0,1 1 0 0 0,0-1 1 0 0,1 0-1 0 0,-1-1 1 0 0,1 0-1 0 0,0 1 1 0 0,0-2-1 0 0,0 1 1 0 0,0-1-1 0 0,1 0 0 0 0,0 0 1 0 0,-1-1-1 0 0,1 1 1 0 0,0-2-1 0 0,0 1 1 0 0,0-1-1 0 0,0 0 0 0 0,4 0 20 0 0,3-1-142 0 0,1 0 0 0 0,-1-1-1 0 0,0 0 1 0 0,9-3 142 0 0,-9 1-821 0 0,0-1-1 0 0,1 0 1 0 0,-1-1 0 0 0,-1 0 0 0 0,1-2 821 0 0,-6 4-797 0 0,-1-1 0 0 0,0 0 0 0 0,0-1 0 0 0,0 0 0 0 0,-1 0 0 0 0,0 0 0 0 0,0-1-1 0 0,0 0 1 0 0,1-2 797 0 0,-4 4-651 0 0,0 0-1 0 0,-1 0 0 0 0,1 0 1 0 0,-1 0-1 0 0,0-1 0 0 0,0 1 1 0 0,0-1-1 0 0,-1 0 0 0 0,0 1 1 0 0,0-1-1 0 0,0 0 0 0 0,0 0 1 0 0,-1 0-1 0 0,0 0 0 0 0,0-3 652 0 0,-3-17-1613 0 0</inkml:trace>
  <inkml:trace contextRef="#ctx0" brushRef="#br1" timeOffset="21295.521">4337 2485 2860 0 0,'13'-8'10699'0'0,"-1"-2"-5423"0"0,11-9-1896 0 0,54-22-1866 0 0,1 3-1 0 0,15-2-1513 0 0,78-27-929 0 0,23-10-7215 0 0,-181 72 7054 0 0,2-1-553 0 0,0 0 0 0 0,0-1 0 0 0,-1-1 0 0 0,0 0 0 0 0,0-1 0 0 0,-1 0 0 0 0,4-5 1643 0 0,10-15-2718 0 0</inkml:trace>
  <inkml:trace contextRef="#ctx0" brushRef="#br1" timeOffset="18739.933">4834 461 324 0 0,'0'4'716'0'0,"0"-1"0"0"0,0 0 0 0 0,-1 1 0 0 0,1-1 0 0 0,0 0 1 0 0,-1 0-1 0 0,0 1 0 0 0,0-1 0 0 0,0 0 0 0 0,0 0 0 0 0,0 0 0 0 0,-1 0 0 0 0,0 0 0 0 0,1 0-716 0 0,-33 44 5094 0 0,8-9-4161 0 0,19-27-780 0 0,1 0 0 0 0,1 1 0 0 0,0 0 0 0 0,0 0 0 0 0,1 0 0 0 0,1 0 0 0 0,0 3-153 0 0,2-9 0 0 0,0 0-1 0 0,1 0 0 0 0,0 0 1 0 0,0 0-1 0 0,1 0 0 0 0,0 0 1 0 0,0 0-1 0 0,0 0 0 0 0,1-1 0 0 0,0 1 1 0 0,0 0-1 0 0,0-1 0 0 0,0 0 1 0 0,1 1-1 0 0,0-1 0 0 0,2 3 1 0 0,17 21-793 0 0,4-5-3397 0 0,-24-23 3720 0 0,1 1 0 0 0,-1-1 0 0 0,1 0 0 0 0,-1 1 0 0 0,1-1 0 0 0,0 0 0 0 0,-1-1 0 0 0,1 1-1 0 0,0 0 1 0 0,0-1 0 0 0,-1 1 0 0 0,1-1 0 0 0,0 0 0 0 0,0 0 0 0 0,0 0 0 0 0,-1-1-1 0 0,1 1 1 0 0,0-1 0 0 0,0 1 0 0 0,-1-1 0 0 0,1 0 0 0 0,0 0 0 0 0,2-1 470 0 0,16-8-1637 0 0</inkml:trace>
  <inkml:trace contextRef="#ctx0" brushRef="#br1" timeOffset="19067.074">5293 522 340 0 0,'-7'2'1846'0'0,"0"-1"0"0"0,0 0-1 0 0,0 0 1 0 0,0-1 0 0 0,0 0 0 0 0,-1 0-1846 0 0,-36 2 4316 0 0,22 3-3236 0 0,0 1 0 0 0,1 1 0 0 0,-6 3-1080 0 0,18-6 194 0 0,1 0-1 0 0,-1 0 1 0 0,1 1 0 0 0,0 0 0 0 0,0 1-1 0 0,1 0 1 0 0,-1 0 0 0 0,1 0 0 0 0,0 1-194 0 0,5-5 4 0 0,1 0 0 0 0,-1 0 0 0 0,1 0 0 0 0,0 0 0 0 0,-1 0 0 0 0,1 0 0 0 0,0 0 0 0 0,0 0 0 0 0,0 0 0 0 0,1 1 0 0 0,-1-1 0 0 0,0 0 0 0 0,1 1 0 0 0,0-1 0 0 0,-1 0 0 0 0,1 1 0 0 0,0-1-1 0 0,0 0 1 0 0,0 1 0 0 0,1-1 0 0 0,-1 1 0 0 0,0-1 0 0 0,1 0 0 0 0,0 1 0 0 0,-1-1 0 0 0,1 0 0 0 0,0 0 0 0 0,0 0 0 0 0,0 0 0 0 0,1 1 0 0 0,-1-1 0 0 0,0-1 0 0 0,1 1 0 0 0,0 0 0 0 0,-1 0 0 0 0,1-1 0 0 0,0 1-4 0 0,9 9-30 0 0,1-2-1 0 0,-1 0 0 0 0,2 0 0 0 0,-1-1 0 0 0,10 4 31 0 0,-8-4-10 0 0,-10-5 3 0 0,8 3-7 0 0,0 1 0 0 0,-1 1-1 0 0,0 0 1 0 0,0 1 0 0 0,-1 0 0 0 0,6 7 14 0 0,-15-15 0 0 0,1 1 0 0 0,0 1 1 0 0,-1-1-1 0 0,0 0 0 0 0,0 0 1 0 0,1 0-1 0 0,-1 1 1 0 0,-1-1-1 0 0,1 1 0 0 0,0-1 1 0 0,-1 1-1 0 0,1-1 0 0 0,-1 1 1 0 0,1-1-1 0 0,-1 1 0 0 0,0 0 0 0 0,-1 0 4 0 0,1 0-1 0 0,-1 0 0 0 0,0 0 0 0 0,0-1 0 0 0,0 1 0 0 0,0 0 0 0 0,-1-1 0 0 0,1 1 1 0 0,-1-1-1 0 0,0 1 0 0 0,1-1 0 0 0,-1 0 0 0 0,0 0 0 0 0,0 0 0 0 0,0 0 0 0 0,-1 0 1 0 0,0 1-4 0 0,-19 12-16 0 0,0-1 1 0 0,0-1-1 0 0,-2-1 1 0 0,1-1-1 0 0,-1-1 1 0 0,-11 2 15 0 0,0 1-328 0 0,-12 1-2850 0 0,-3-7-5680 0 0,30-4 4318 0 0,5-1 2104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19.2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84 2258 524 0 0,'-3'5'1515'0'0,"0"-1"-1"0"0,-1 1 1 0 0,1 0-1 0 0,-1-1 1 0 0,-1 1-1 0 0,-3 2-1514 0 0,6-5 456 0 0,0-1 0 0 0,0 1 0 0 0,0-1 1 0 0,0 1-1 0 0,0-1 0 0 0,0 0 0 0 0,0 0 0 0 0,-1 0 0 0 0,1 0 0 0 0,0 0 0 0 0,-1 0 0 0 0,1-1 0 0 0,-1 1 1 0 0,1-1-1 0 0,-1 0 0 0 0,1 1 0 0 0,-2-1-456 0 0,3-1 88 0 0,0 1-1 0 0,1-1 1 0 0,-1 1 0 0 0,0-1 0 0 0,0 1 0 0 0,1-1-1 0 0,-1 0 1 0 0,1 1 0 0 0,-1-1 0 0 0,0 0-1 0 0,1 0 1 0 0,-1 1 0 0 0,1-1 0 0 0,-1 0 0 0 0,1 0-1 0 0,0 0 1 0 0,-1 0 0 0 0,1 1 0 0 0,0-1-1 0 0,0 0 1 0 0,0 0 0 0 0,-1 0 0 0 0,1 0-1 0 0,0 0 1 0 0,0 0 0 0 0,0 0 0 0 0,0 0 0 0 0,1 0-1 0 0,-1 0-87 0 0,3-31 629 0 0,15-52-336 0 0,3 1 0 0 0,5 0-1 0 0,8-13-292 0 0,13-39 202 0 0,-3-12-122 0 0,-5-2 0 0 0,-8-2 0 0 0,-6 0 0 0 0,-7-2 0 0 0,-1-152-80 0 0,-17 131 52 0 0,-8 0 0 0 0,-16-75-52 0 0,23 245 6 0 0,1-3 13 0 0,-1 0 1 0 0,0 0-1 0 0,-1 0 1 0 0,1 0-1 0 0,-1 0 1 0 0,-1 0-1 0 0,1 1 0 0 0,-1-1 1 0 0,0 1-1 0 0,-2-2-19 0 0,5 8 1 0 0,0-1 0 0 0,0 1 0 0 0,-1 0-1 0 0,1-1 1 0 0,0 1 0 0 0,-1 0-1 0 0,1 0 1 0 0,0-1 0 0 0,-1 1 0 0 0,1 0-1 0 0,-1 0 1 0 0,1 0 0 0 0,0-1-1 0 0,-1 1 1 0 0,1 0 0 0 0,-1 0 0 0 0,1 0-1 0 0,0 0 1 0 0,-1 0 0 0 0,1 0 0 0 0,-1 0-1 0 0,1 0 1 0 0,-1 0 0 0 0,1 0-1 0 0,0 0 1 0 0,-1 0 0 0 0,1 0 0 0 0,-1 0-1 0 0,1 1 1 0 0,0-1 0 0 0,-1 0 0 0 0,1 0-1 0 0,-1 0 1 0 0,1 1 0 0 0,0-1-1 0 0,-1 0 1 0 0,1 0 0 0 0,0 1 0 0 0,-1-1-1 0 0,1 0 1 0 0,0 0 0 0 0,0 1-1 0 0,-1-1 1 0 0,1 1 0 0 0,0-1 0 0 0,0 0-1 0 0,0 1 1 0 0,-1-1 0 0 0,1 0 0 0 0,0 1-1 0 0,0-1 1 0 0,0 1 0 0 0,0-1-1 0 0,0 1 1 0 0,0-1 0 0 0,0 1-1 0 0,-8 26 33 0 0,7-25-32 0 0,-5 25 0 0 0,-4 19 13 0 0,-13 38-14 0 0,18-71 2 0 0,0 0 0 0 0,-1 0 0 0 0,0 0 0 0 0,-1-1 0 0 0,0 0 0 0 0,-1-1 0 0 0,0 0 0 0 0,-5 6-2 0 0,10-15 2 0 0,1 1 0 0 0,0-1-1 0 0,-1 0 1 0 0,1 0 0 0 0,-1 0 0 0 0,0 0 0 0 0,1 0 0 0 0,-1 0 0 0 0,0-1 0 0 0,0 1 0 0 0,0-1-1 0 0,0 0 1 0 0,-1 0 0 0 0,1 0 0 0 0,-1-1-2 0 0,3 0 1 0 0,-1 0 0 0 0,1 0 0 0 0,-1 0-1 0 0,0 0 1 0 0,1-1 0 0 0,-1 1 0 0 0,1-1-1 0 0,-1 1 1 0 0,1-1 0 0 0,-1 0 0 0 0,1 1 0 0 0,0-1-1 0 0,-1 0 1 0 0,1 0 0 0 0,0 0 0 0 0,0 0-1 0 0,-1 0 1 0 0,1 0 0 0 0,0-1 0 0 0,0 1 0 0 0,0 0-1 0 0,0 0 1 0 0,1-1 0 0 0,-1 1 0 0 0,0-1-1 0 0,0 1 1 0 0,1-1 0 0 0,-1 1 0 0 0,1-1 0 0 0,-1 1-1 0 0,1-2 0 0 0,-3-6 0 0 0,1 0-1 0 0,0-1 0 0 0,1 0 1 0 0,0 1-1 0 0,1-1 1 0 0,0 0-1 0 0,0 1 0 0 0,1-1 1 0 0,0 0-1 0 0,1 1 0 0 0,0-1 1 0 0,0 1-1 0 0,1-1 1 0 0,0 1-1 0 0,1 0 0 0 0,0 0 1 0 0,0 1-1 0 0,4-5 1 0 0,-1 0 5 0 0,2 1 0 0 0,0-1 0 0 0,0 1 0 0 0,1 1 0 0 0,0 0 0 0 0,1 0 0 0 0,0 1 0 0 0,1 1 0 0 0,0 0 0 0 0,0 0 0 0 0,11-4-5 0 0,-13 8 8 0 0,0 1-1 0 0,0 0 1 0 0,1 1-1 0 0,0 0 1 0 0,0 0 0 0 0,-1 1-1 0 0,1 1 1 0 0,1 0-1 0 0,-1 0 1 0 0,0 1-1 0 0,0 1 1 0 0,0 0-1 0 0,0 0 1 0 0,0 1-1 0 0,0 0 1 0 0,0 1-1 0 0,-1 0 1 0 0,9 4-8 0 0,-8-2-110 0 0,0 0 1 0 0,0 1 0 0 0,0 0-1 0 0,-1 0 1 0 0,0 1 0 0 0,-1 1-1 0 0,1-1 1 0 0,-1 2-1 0 0,-1-1 1 0 0,0 1 0 0 0,0 0-1 0 0,0 1 1 0 0,-1 0-1 0 0,-1 0 1 0 0,0 1 0 0 0,0-1-1 0 0,0 5 110 0 0,-4-10-786 0 0,0 0 0 0 0,0 0 0 0 0,-1 0-1 0 0,0 0 1 0 0,0 0 0 0 0,-1 0 0 0 0,1 0 0 0 0,-1 4 786 0 0,0-7-563 0 0,0 1 0 0 0,-1-1 1 0 0,1 0-1 0 0,-1 1 0 0 0,1-1 1 0 0,-1 0-1 0 0,0 0 1 0 0,1 1-1 0 0,-1-1 0 0 0,0 0 1 0 0,-1 0-1 0 0,1 0 0 0 0,0 0 1 0 0,-1 0-1 0 0,1 0 1 0 0,-1 0-1 0 0,1-1 0 0 0,-1 1 1 0 0,-1 1 562 0 0,-13 6-2822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41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443 488 348 0 0,'-46'8'3845'0'0,"3"0"1019"0"0,2 1 1 0 0,-13 6-4865 0 0,37-10 466 0 0,0 2 0 0 0,1 0 1 0 0,0 1-1 0 0,-6 5-466 0 0,2-1 450 0 0,1 2 0 0 0,1 0 0 0 0,0 1 0 0 0,1 0 0 0 0,-11 14-450 0 0,23-23 164 0 0,0-1 1 0 0,0 1-1 0 0,1 0 1 0 0,0 0-1 0 0,0 0 0 0 0,0 0 1 0 0,1 1-1 0 0,0-1 1 0 0,0 1-1 0 0,1 0 1 0 0,0 0-1 0 0,0 0 1 0 0,0 0-1 0 0,1 1 1 0 0,0-1-1 0 0,1 0 1 0 0,-1 0-1 0 0,1 1 0 0 0,1-1 1 0 0,0 1-165 0 0,-1-4 23 0 0,1 0 1 0 0,1 0 0 0 0,-1 0-1 0 0,0 0 1 0 0,1 0-1 0 0,0-1 1 0 0,0 1-1 0 0,0 0 1 0 0,0-1-1 0 0,1 0 1 0 0,-1 1 0 0 0,1-1-1 0 0,0 0 1 0 0,0 0-1 0 0,0-1 1 0 0,0 1-1 0 0,1-1 1 0 0,0 1-24 0 0,2 0 11 0 0,0 0-1 0 0,0 0 1 0 0,1-1 0 0 0,-1 1-1 0 0,1-2 1 0 0,0 1 0 0 0,0-1 0 0 0,-1 0-1 0 0,1 0 1 0 0,4 0-11 0 0,8-2-16 0 0,0 1 1 0 0,-1-2-1 0 0,1-1 0 0 0,0 0 1 0 0,-1-1-1 0 0,0-1 0 0 0,11-5 16 0 0,-6 1-412 0 0,0-2 0 0 0,-1 0 0 0 0,-1-1 0 0 0,0-1-1 0 0,0-1 1 0 0,-1-1 0 0 0,-1 0 0 0 0,5-7 412 0 0,-14 13-867 0 0,-1-1 0 0 0,0 0 0 0 0,-1 0 1 0 0,0-1-1 0 0,0 0 0 0 0,-1 0 0 0 0,-1-1 0 0 0,0 0 1 0 0,0 0-1 0 0,-2 0 0 0 0,1-1 0 0 0,-1 1 0 0 0,-1-1 1 0 0,0 0-1 0 0,-1 0 0 0 0,0-3 867 0 0,-2 13 112 0 0,0 1 1 0 0,1-1-1 0 0,-1 0 0 0 0,0 1 1 0 0,0-1-1 0 0,-1 0 0 0 0,1 1 1 0 0,0-1-1 0 0,-1 1 0 0 0,0-1 1 0 0,0 1-1 0 0,1-1 0 0 0,-1 1 1 0 0,-1-1-1 0 0,1 1 0 0 0,0 0 0 0 0,-1-1 1 0 0,1 1-1 0 0,-1 0 0 0 0,1 0 1 0 0,-1 0-1 0 0,0 0 0 0 0,0 0 1 0 0,0 1-1 0 0,0-1 0 0 0,0 1 1 0 0,-1-1-1 0 0,1 1 0 0 0,0 0 1 0 0,-1 0-1 0 0,1 0 0 0 0,-1 0 1 0 0,1 0-1 0 0,-1 0 0 0 0,1 1 0 0 0,-1-1 1 0 0,1 1-1 0 0,-1 0 0 0 0,0-1 1 0 0,-1 2-113 0 0,-3-1 395 0 0,0 0-1 0 0,0 1 1 0 0,0 0 0 0 0,0 1 0 0 0,1-1 0 0 0,-1 1 0 0 0,1 1 0 0 0,-1-1 0 0 0,1 1-1 0 0,0 0 1 0 0,0 1 0 0 0,0-1 0 0 0,1 1 0 0 0,-1 0 0 0 0,-2 3-395 0 0,2-2 132 0 0,2 1 1 0 0,-1-1-1 0 0,1 1 0 0 0,-1 0 1 0 0,2 0-1 0 0,-1 0 1 0 0,1 1-1 0 0,0-1 0 0 0,0 1 1 0 0,0 0-1 0 0,1 0 1 0 0,0 0-1 0 0,1 0 1 0 0,-1 0-1 0 0,1 0 0 0 0,1 0 1 0 0,-1 0-1 0 0,1 1 1 0 0,1-1-1 0 0,-1 0 0 0 0,1 0 1 0 0,1 0-1 0 0,-1 0 1 0 0,1 0-1 0 0,1 1-132 0 0,-1 0-35 0 0,1-1 0 0 0,0 1 0 0 0,1-1 0 0 0,0 0 1 0 0,0 0-1 0 0,0-1 0 0 0,1 1 0 0 0,0-1 0 0 0,0 0 0 0 0,1 0 0 0 0,0-1 0 0 0,0 1 0 0 0,0-1 0 0 0,0-1 0 0 0,1 1 0 0 0,0-1 1 0 0,0 0-1 0 0,0-1 0 0 0,0 0 0 0 0,1 0 0 0 0,-1 0 0 0 0,6 0 35 0 0,43 7-3073 0 0,-51-10 2201 0 0,1 1 0 0 0,0-1 0 0 0,0-1 1 0 0,0 1-1 0 0,0-1 0 0 0,0 0 0 0 0,0 0 0 0 0,-1 0 1 0 0,1-1-1 0 0,0 0 0 0 0,-1 0 0 0 0,0-1 0 0 0,3-1 872 0 0,10-7-2236 0 0</inkml:trace>
  <inkml:trace contextRef="#ctx0" brushRef="#br0" timeOffset="576.67">749 515 152 0 0,'-25'37'8998'0'0,"19"-29"-7942"0"0,0 1-1 0 0,0 0 1 0 0,1 0 0 0 0,0 0 0 0 0,-1 4-1056 0 0,2 0 116 0 0,-1 1 0 0 0,1-1 0 0 0,1 1 0 0 0,1 0 0 0 0,0 0 0 0 0,1 0 0 0 0,0 0 1 0 0,1 0-1 0 0,0 2-116 0 0,1-11 38 0 0,-1-1 1 0 0,1 0 0 0 0,-1 0-1 0 0,1 0 1 0 0,1 1 0 0 0,-1-1-1 0 0,0 0 1 0 0,1 0 0 0 0,0-1-1 0 0,0 1 1 0 0,0 0 0 0 0,0-1 0 0 0,1 1-1 0 0,-1-1 1 0 0,1 0 0 0 0,0 1-1 0 0,0-1 1 0 0,0-1 0 0 0,1 1-1 0 0,-1 0 1 0 0,1-1 0 0 0,-1 0-1 0 0,1 1 1 0 0,0-2 0 0 0,0 1-1 0 0,0 0 1 0 0,0-1 0 0 0,0 1 0 0 0,0-1-1 0 0,0-1 1 0 0,2 1-39 0 0,4 1 12 0 0,0-2 0 0 0,-1 1 0 0 0,1-1 0 0 0,0-1 0 0 0,0 0 0 0 0,0 0 0 0 0,0-1 0 0 0,0 0 0 0 0,-1-1 0 0 0,1 0 0 0 0,-1-1 0 0 0,0 0 0 0 0,0 0-1 0 0,0-1 1 0 0,-1 0 0 0 0,1 0 0 0 0,-1-1 0 0 0,0 0 0 0 0,-1 0 0 0 0,0-1 0 0 0,4-4-12 0 0,1-2-213 0 0,-1-1 0 0 0,0 0 0 0 0,-1 0 0 0 0,0-1-1 0 0,-1 0 1 0 0,-1-1 0 0 0,0 0 0 0 0,-2 0 0 0 0,0 0 0 0 0,0-1-1 0 0,2-13 214 0 0,3-61-3616 0 0,-3 23 2267 0 0,-8 67 1350 0 0,0 0-1 0 0,0 0 0 0 0,0 0 1 0 0,0 0-1 0 0,1 0 0 0 0,-1 1 1 0 0,0-1-1 0 0,1 0 0 0 0,-1 0 1 0 0,0 0-1 0 0,1 1 0 0 0,-1-1 1 0 0,1 0-1 0 0,-1 1 1 0 0,1-1-1 0 0,-1 0 0 0 0,1 1 1 0 0,0-1-1 0 0,-1 1 0 0 0,1-1 1 0 0,0 1-1 0 0,-1-1 0 0 0,1 1 1 0 0,0-1-1 0 0,0 1 0 0 0,-1-1 1 0 0,1 1-1 0 0,0 0 0 0 0,0 0 1 0 0,0 0-1 0 0,0-1 0 0 0,1 1 19 0 0,1 0 1 0 0,-1 1-1 0 0,1-1 0 0 0,-1 0 0 0 0,1 1 0 0 0,-1-1 1 0 0,1 1-1 0 0,-1 0 0 0 0,0 0 0 0 0,1 0 0 0 0,1 1-19 0 0,3 2 248 0 0,0 0 0 0 0,0 1 0 0 0,0-1 0 0 0,-1 1 0 0 0,0 1 0 0 0,6 5-248 0 0,4 10 1198 0 0,-10-11-816 0 0,1 0-1 0 0,1 0 1 0 0,0-1 0 0 0,0 0 0 0 0,1-1-1 0 0,3 2-381 0 0,-11-9 9 0 0,1 1-1 0 0,0-1 0 0 0,0 0 1 0 0,0 0-1 0 0,0 0 1 0 0,0 0-1 0 0,0 0 1 0 0,0 0-1 0 0,0-1 0 0 0,0 1 1 0 0,0-1-1 0 0,0 1 1 0 0,1-1-1 0 0,-1 0 1 0 0,0 0-1 0 0,0 0 0 0 0,0 0 1 0 0,1 0-1 0 0,-1-1 1 0 0,0 1-1 0 0,0-1 0 0 0,0 1 1 0 0,0-1-1 0 0,0 0 1 0 0,0 0-1 0 0,0 0 1 0 0,0 0-1 0 0,0 0 0 0 0,0 0 1 0 0,0 0-1 0 0,-1-1 1 0 0,1 1-1 0 0,0-1 1 0 0,-1 1-1 0 0,1-1 0 0 0,0 0-8 0 0,-1 1-2 0 0,0 0-1 0 0,0 0 0 0 0,0-1 1 0 0,0 1-1 0 0,0 0 1 0 0,0 0-1 0 0,0-1 0 0 0,0 1 1 0 0,-1 0-1 0 0,1-1 0 0 0,0 1 1 0 0,-1-1-1 0 0,1 1 0 0 0,-1-1 1 0 0,1 1-1 0 0,-1-1 1 0 0,0 1-1 0 0,0-1 0 0 0,0 0 1 0 0,0 1-1 0 0,0-1 0 0 0,0 1 1 0 0,0-1-1 0 0,0 1 0 0 0,-1-1 1 0 0,1 1-1 0 0,-1-1 0 0 0,1 1 1 0 0,-1-1-1 0 0,1 1 1 0 0,-1-1-1 0 0,0 1 0 0 0,0-1 1 0 0,0 1-1 0 0,0 0 0 0 0,0 0 1 0 0,0 0-1 0 0,0-1 0 0 0,0 1 1 0 0,0 0-1 0 0,0 0 1 0 0,-1 0 2 0 0,-2-2-2 0 0,0 0 0 0 0,0 1 0 0 0,-1-1 1 0 0,1 1-1 0 0,-1 0 0 0 0,1 0 1 0 0,-1 1-1 0 0,1-1 0 0 0,-1 1 1 0 0,0 0-1 0 0,0 0 0 0 0,0 0 1 0 0,-1 1 1 0 0,-4 1 116 0 0,1 0 0 0 0,0 0 0 0 0,-1 1 1 0 0,1 1-1 0 0,0-1 0 0 0,0 1 0 0 0,1 1 1 0 0,-1 0-1 0 0,1 0 0 0 0,-1 1 0 0 0,1 0 1 0 0,1 0-1 0 0,-1 1 0 0 0,1 0 0 0 0,0 0 1 0 0,0 0-1 0 0,1 1 0 0 0,-1 0 0 0 0,2 1 1 0 0,-1-1-1 0 0,1 1 0 0 0,0 0 0 0 0,1 1 0 0 0,-2 3-116 0 0,3-6 47 0 0,0 0-1 0 0,1 0 0 0 0,-1 0 1 0 0,1 0-1 0 0,1 1 0 0 0,-1-1 0 0 0,1 1 1 0 0,0-1-1 0 0,1 1 0 0 0,0-1 0 0 0,0 1 1 0 0,0-1-1 0 0,1 1 0 0 0,-1 0 0 0 0,2-1 1 0 0,-1 0-1 0 0,1 1 0 0 0,0-1 0 0 0,0 0 1 0 0,1 0-1 0 0,-1 0 0 0 0,1 0 0 0 0,1 0 1 0 0,-1-1-1 0 0,1 1 0 0 0,0-1 0 0 0,0 0 1 0 0,1 0-1 0 0,0 0 0 0 0,-1-1 0 0 0,2 0 1 0 0,-1 0-1 0 0,0 0 0 0 0,5 2-46 0 0,2 0-14 0 0,1 0 0 0 0,0-1 0 0 0,-1 0 0 0 0,2-1 0 0 0,-1 0 0 0 0,0-1 0 0 0,1-1 0 0 0,-1 0 0 0 0,1-1 0 0 0,0 0 0 0 0,8-2 14 0 0,-5 1-922 0 0,0-2 0 0 0,0 0 1 0 0,0-1-1 0 0,3-2 922 0 0,-7 2-2303 0 0,-1-1 1 0 0,0-1-1 0 0,0 0 1 0 0,0 0-1 0 0,5-4 2303 0 0,-1-2-2583 0 0</inkml:trace>
  <inkml:trace contextRef="#ctx0" brushRef="#br0" timeOffset="951.95">1564 584 1484 0 0,'-2'34'4003'0'0,"2"28"1344"0"0,0-58-5261 0 0,0-1-1 0 0,1 1 1 0 0,0-1 0 0 0,0 1-1 0 0,0-1 1 0 0,0 0 0 0 0,0 0-1 0 0,0 0 1 0 0,1 0 0 0 0,0 0-1 0 0,0 0 1 0 0,0 0 0 0 0,0 0-1 0 0,0 0 1 0 0,2 1-86 0 0,-2-3 43 0 0,-1 0-1 0 0,0-1 1 0 0,1 1-1 0 0,-1-1 1 0 0,1 1 0 0 0,-1-1-1 0 0,1 0 1 0 0,-1 1-1 0 0,1-1 1 0 0,-1 0 0 0 0,1 0-1 0 0,-1 0 1 0 0,1 0-1 0 0,-1-1 1 0 0,1 1 0 0 0,-1 0-1 0 0,1-1 1 0 0,-1 1-1 0 0,0 0 1 0 0,1-1 0 0 0,-1 0-1 0 0,1 1 1 0 0,-1-1-1 0 0,0 0 1 0 0,1 0 0 0 0,-1 0-1 0 0,0 0 1 0 0,0 0-1 0 0,0 0 1 0 0,0 0 0 0 0,0 0-1 0 0,1-1-42 0 0,34-38 1189 0 0,-9-1 101 0 0,-2-1 1 0 0,16-35-1291 0 0,-24 40 518 0 0,2 2 0 0 0,2 1-1 0 0,1 0 1 0 0,18-19-518 0 0,-33 46-7 0 0,-1 0 0 0 0,1 1-1 0 0,1 0 1 0 0,-1 1 0 0 0,1 0 0 0 0,0 0-1 0 0,0 0 1 0 0,1 1 0 0 0,-1 0 0 0 0,1 1 0 0 0,0 0-1 0 0,0 0 1 0 0,0 1 0 0 0,0 0 0 0 0,1 1-1 0 0,-1 0 1 0 0,0 0 0 0 0,6 1 7 0 0,4 0-1034 0 0,0 1 0 0 0,-1 1 1 0 0,1 1-1 0 0,0 0 1034 0 0,70 22-12059 0 0,-75-19 10236 0 0</inkml:trace>
  <inkml:trace contextRef="#ctx0" brushRef="#br0" timeOffset="1324.785">2445 181 904 0 0,'-1'0'312'0'0,"0"-1"1"0"0,0 1-1 0 0,1-1 1 0 0,-1 1-1 0 0,0-1 1 0 0,0 1-1 0 0,0-1 0 0 0,0 1 1 0 0,0 0-1 0 0,0 0 1 0 0,0-1-1 0 0,0 1 0 0 0,0 0 1 0 0,0 0-1 0 0,0 0 1 0 0,0 0-1 0 0,0 0 0 0 0,0 0 1 0 0,0 0-1 0 0,0 0 1 0 0,0 1-1 0 0,0-1 0 0 0,0 0 1 0 0,0 1-1 0 0,0-1 1 0 0,0 0-1 0 0,0 1 0 0 0,0 0 1 0 0,1-1-1 0 0,-1 1 1 0 0,-1 0-313 0 0,-32 20 1836 0 0,31-19-1592 0 0,-24 16 783 0 0,2 2 0 0 0,0 1 0 0 0,1 1 0 0 0,1 1 0 0 0,2 1 0 0 0,0 0 0 0 0,1 2 0 0 0,-7 13-1027 0 0,24-34 98 0 0,1 0 0 0 0,-1 1 0 0 0,1-1 0 0 0,0 0 0 0 0,0 1 0 0 0,1-1 0 0 0,-1 5-98 0 0,2-9 6 0 0,0 0 0 0 0,-1 0 0 0 0,1 0 1 0 0,0 0-1 0 0,0-1 0 0 0,1 1 0 0 0,-1 0 1 0 0,0 0-1 0 0,0 0 0 0 0,0 0 0 0 0,0 0 0 0 0,1-1 1 0 0,-1 1-1 0 0,0 0 0 0 0,1 0 0 0 0,-1 0 1 0 0,1-1-1 0 0,-1 1 0 0 0,1 0 0 0 0,-1-1 0 0 0,1 1-6 0 0,0 0 0 0 0,0 0 0 0 0,1-1-1 0 0,-1 0 1 0 0,0 1 0 0 0,0-1-1 0 0,0 1 1 0 0,1-1 0 0 0,-1 0-1 0 0,0 0 1 0 0,0 0 0 0 0,1 0-1 0 0,-1 0 1 0 0,0 0 0 0 0,0 0-1 0 0,1 0 1 0 0,-1 0 0 0 0,0-1-1 0 0,0 1 1 0 0,0 0 0 0 0,1-1 0 0 0,11-3-20 0 0,0-1-1 0 0,-1 0 1 0 0,0-1 0 0 0,0 0 0 0 0,0-1 0 0 0,0-1 0 0 0,-1 0 0 0 0,9-8 20 0 0,-3 1-359 0 0,-1-1 0 0 0,0 0 0 0 0,-1-1 0 0 0,12-18 359 0 0,-25 32-114 0 0,-1 1 0 0 0,1 0 0 0 0,-1-1 0 0 0,0 1 0 0 0,0-1 0 0 0,0 0-1 0 0,0 1 1 0 0,0-1 0 0 0,0 0 0 0 0,-1 1 0 0 0,0-1 0 0 0,1 0-1 0 0,-1-2 115 0 0,0 4-16 0 0,0 1-1 0 0,0-1 1 0 0,0 1-1 0 0,0-1 1 0 0,0 1-1 0 0,-1-1 1 0 0,1 1-1 0 0,0 0 0 0 0,0-1 1 0 0,0 1-1 0 0,-1-1 1 0 0,1 1-1 0 0,0-1 1 0 0,-1 1-1 0 0,1 0 1 0 0,0-1-1 0 0,-1 1 0 0 0,1 0 1 0 0,0-1-1 0 0,-1 1 1 0 0,1 0-1 0 0,0 0 1 0 0,-1-1-1 0 0,1 1 1 0 0,-1 0-1 0 0,1 0 0 0 0,-1 0 1 0 0,1-1 16 0 0,-2 1 9 0 0,1 0 0 0 0,-1 0 0 0 0,0 0 0 0 0,1 0 0 0 0,-1 1 0 0 0,1-1 0 0 0,-1 0 0 0 0,1 1 0 0 0,-1-1 0 0 0,0 1 0 0 0,1-1 0 0 0,0 1 0 0 0,-1 0 0 0 0,1 0-9 0 0,-5 2 103 0 0,1 0 0 0 0,0 0 1 0 0,0 1-1 0 0,0 0 0 0 0,1 0 0 0 0,-1 0 0 0 0,1 0 1 0 0,0 1-1 0 0,0 0 0 0 0,0 0 0 0 0,1 0 1 0 0,0 0-1 0 0,0 0 0 0 0,0 1 0 0 0,0-1 0 0 0,1 1 1 0 0,0 0-1 0 0,0 0-103 0 0,2-3 13 0 0,-1 0 0 0 0,0 0 1 0 0,1 0-1 0 0,0 0 0 0 0,0 0 0 0 0,0 0 0 0 0,0 0 1 0 0,0 0-1 0 0,0 0 0 0 0,1 0 0 0 0,0 0 1 0 0,-1 0-1 0 0,1 0 0 0 0,0 0 0 0 0,0 0 0 0 0,1 0 1 0 0,-1 0-1 0 0,1-1 0 0 0,-1 1 0 0 0,1 0 1 0 0,0-1-1 0 0,0 0 0 0 0,0 1 0 0 0,0-1 1 0 0,1 0-1 0 0,-1 0 0 0 0,0 0 0 0 0,1 0 0 0 0,0-1 1 0 0,-1 1-1 0 0,1-1 0 0 0,0 1 0 0 0,0-1 1 0 0,0 0-1 0 0,2 1-13 0 0,2 0-42 0 0,-1-1 0 0 0,0 1 0 0 0,0-1 0 0 0,1 0 0 0 0,-1 0 0 0 0,5-1 42 0 0,38-6-3845 0 0,-37 3 1643 0 0,0-1 0 0 0,0 0 1 0 0,0-1-1 0 0,-1-1 1 0 0,1 0-1 0 0,7-6 2202 0 0,-2 0-2279 0 0</inkml:trace>
  <inkml:trace contextRef="#ctx0" brushRef="#br0" timeOffset="1776.399">2762 202 1092 0 0,'0'-2'771'0'0,"1"-1"0"0"0,-1 0-1 0 0,0 0 1 0 0,0 0 0 0 0,0 1 0 0 0,-1-1-1 0 0,1 0 1 0 0,-1 0 0 0 0,1 1 0 0 0,-1-1-1 0 0,0 0 1 0 0,0 1 0 0 0,0-1 0 0 0,0 0-1 0 0,-1 1 1 0 0,1 0 0 0 0,-1-1 0 0 0,0 0-771 0 0,1 2 236 0 0,1 0 0 0 0,-1 1 0 0 0,0-1 0 0 0,0 0 0 0 0,0 0 0 0 0,0 1 1 0 0,0-1-1 0 0,0 0 0 0 0,0 1 0 0 0,0-1 0 0 0,-1 1 0 0 0,1-1 0 0 0,0 1 0 0 0,0 0 1 0 0,0-1-1 0 0,0 1 0 0 0,-2 0-236 0 0,2 0 1 0 0,-1 0 1 0 0,0 0 0 0 0,1 1-1 0 0,-1-1 1 0 0,1 0 0 0 0,-1 1-1 0 0,0 0 1 0 0,1-1-1 0 0,-1 1 1 0 0,1 0 0 0 0,0-1-1 0 0,-1 1 1 0 0,1 0-1 0 0,0 0 1 0 0,-1 0 0 0 0,0 1-2 0 0,-7 7 135 0 0,1 1 0 0 0,0 0 0 0 0,1 0 0 0 0,0 0 0 0 0,0 1-1 0 0,1 0 1 0 0,0 0 0 0 0,1 1 0 0 0,1-1 0 0 0,0 1 0 0 0,0 0 0 0 0,1 0 0 0 0,0 1 0 0 0,1-1 0 0 0,1 0 0 0 0,0 1 0 0 0,1 1-135 0 0,0-12 0 0 0,0-1-1 0 0,0 1 1 0 0,0 0 0 0 0,0 0 0 0 0,1-1-1 0 0,-1 1 1 0 0,0 0 0 0 0,1-1 0 0 0,0 1-1 0 0,-1 0 1 0 0,1-1 0 0 0,0 1-1 0 0,0-1 1 0 0,0 1 0 0 0,0-1 0 0 0,0 1-1 0 0,0-1 1 0 0,0 0 0 0 0,0 1 0 0 0,1-1-1 0 0,-1 0 1 0 0,0 0 0 0 0,1 0-1 0 0,0 0 1 0 0,0 0-1 0 0,1 0 0 0 0,-1-1 0 0 0,1 1 0 0 0,-1-1-1 0 0,1 0 1 0 0,-1 0 0 0 0,1 0 0 0 0,-1 0 0 0 0,1 0 0 0 0,-1 0-1 0 0,1-1 1 0 0,-1 1 0 0 0,1-1 0 0 0,-1 1 0 0 0,1-2 1 0 0,8-2-21 0 0,0 0 1 0 0,-1-1-1 0 0,0-1 1 0 0,0 0 0 0 0,0 0-1 0 0,8-7 21 0 0,3-5-653 0 0,-1-1 0 0 0,0 0 1 0 0,7-11 652 0 0,-20 21-564 0 0,0 0 1 0 0,0 0 0 0 0,-1 0 0 0 0,0-1 0 0 0,-1 0 0 0 0,0 0-1 0 0,-1 0 1 0 0,0-1 0 0 0,2-10 563 0 0,-6 21-4 0 0,1 0-1 0 0,-1-1 1 0 0,0 1 0 0 0,0-1 0 0 0,0 1-1 0 0,0 0 1 0 0,1-1 0 0 0,-1 1 0 0 0,0-1-1 0 0,0 1 1 0 0,0 0 0 0 0,0-1 0 0 0,0 1-1 0 0,0-1 1 0 0,0 1 0 0 0,0 0 0 0 0,0-1-1 0 0,0 1 1 0 0,-1-1 0 0 0,1 1 0 0 0,0 0-1 0 0,0-1 1 0 0,0 1 0 0 0,0-1 0 0 0,0 1-1 0 0,-1 0 1 0 0,1-1 0 0 0,0 1 0 0 0,0 0-1 0 0,-1-1 1 0 0,1 1 0 0 0,0 0 0 0 0,-1 0-1 0 0,1-1 1 0 0,0 1 0 0 0,-1 0 0 0 0,1 0 4 0 0,-15 6 565 0 0,-13 20 1142 0 0,16-13-1158 0 0,2 2 1 0 0,-1-1-1 0 0,2 1 1 0 0,0 1-1 0 0,1 0 1 0 0,0 0-1 0 0,1 0 0 0 0,1 1 1 0 0,0 4-550 0 0,-8 32 446 0 0,3 1 0 0 0,0 19-446 0 0,-15 67-216 0 0,21-117 335 0 0,-2-1 0 0 0,0 1-1 0 0,-2-1 1 0 0,-11 20-119 0 0,7-18 35 0 0,-1 0-1 0 0,-1-2 0 0 0,-1 1 0 0 0,-3 0-34 0 0,14-16-5 0 0,0-1 0 0 0,-1 0 0 0 0,0 0 0 0 0,-1-1 0 0 0,1 0-1 0 0,-1 0 1 0 0,0 0 0 0 0,0-1 0 0 0,0 0 0 0 0,-1-1 0 0 0,1 1 0 0 0,-1-1 0 0 0,0-1-1 0 0,0 0 1 0 0,-5 1 5 0 0,11-2-19 0 0,0-1 1 0 0,1 0-1 0 0,-1 0 0 0 0,0 0 0 0 0,0 0 0 0 0,1 0 0 0 0,-1 0 0 0 0,0-1 0 0 0,0 1 0 0 0,1-1 0 0 0,-1 1 0 0 0,0-1 1 0 0,1 1-1 0 0,-1-1 0 0 0,1 0 0 0 0,-1 0 0 0 0,1 0 0 0 0,-1 0 0 0 0,1 0 0 0 0,-1 0 0 0 0,1 0 0 0 0,-1-1 19 0 0,0-1-215 0 0,0 0 0 0 0,0 0 0 0 0,1 0-1 0 0,-1 0 1 0 0,1 0 0 0 0,-1 0 0 0 0,1 0-1 0 0,0 0 1 0 0,0-1 0 0 0,1 1 0 0 0,-1-2 215 0 0,-1-11-1960 0 0,1 0-1 0 0,1 0 1 0 0,0 0 0 0 0,3-11 1960 0 0,-3 23-597 0 0,4-26-2555 0 0,0 0-1 0 0,3 1 0 0 0,6-20 3153 0 0,3-1-1678 0 0</inkml:trace>
  <inkml:trace contextRef="#ctx0" brushRef="#br0" timeOffset="2056.198">3214 14 1560 0 0,'1'1'390'0'0,"0"0"0"0"0,-1 0 0 0 0,1 0 0 0 0,0 0 1 0 0,0 1-1 0 0,-1-1 0 0 0,1 0 0 0 0,-1 1 0 0 0,1-1 0 0 0,-1 0 0 0 0,1 1 0 0 0,-1-1 0 0 0,0 1 0 0 0,0-1 0 0 0,0 0 1 0 0,0 1-1 0 0,0-1 0 0 0,0 1 0 0 0,0-1 0 0 0,0 0 0 0 0,-1 1-390 0 0,-9 36 3761 0 0,4-17-2475 0 0,-26 109 712 0 0,17-73 115 0 0,2 0 1 0 0,-2 30-2114 0 0,15-81 11 0 0,-1 0 1 0 0,1-1-1 0 0,1 1 1 0 0,-1 0-1 0 0,1 0 0 0 0,0 0 1 0 0,0 0-1 0 0,1-1 1 0 0,-1 1-1 0 0,1-1 0 0 0,1 1 1 0 0,-1-1-1 0 0,1 0 1 0 0,0 1-1 0 0,0-1 0 0 0,0-1 1 0 0,3 3-12 0 0,-4-4-298 0 0,0-1 0 0 0,0 0 0 0 0,0 0 0 0 0,1 0 0 0 0,-1 0 0 0 0,1-1 0 0 0,0 1 1 0 0,-1-1-1 0 0,1 1 0 0 0,0-1 0 0 0,0 0 0 0 0,0 0 0 0 0,0 0 0 0 0,2 0 298 0 0,-1-1-766 0 0,0 0-1 0 0,-1 0 1 0 0,1 0-1 0 0,-1 0 0 0 0,1-1 1 0 0,0 1-1 0 0,-1-1 1 0 0,1 0-1 0 0,-1 0 1 0 0,1 0-1 0 0,-1-1 0 0 0,0 1 1 0 0,1-1-1 0 0,2-2 767 0 0,10-7-3073 0 0,1-3 655 0 0</inkml:trace>
  <inkml:trace contextRef="#ctx0" brushRef="#br0" timeOffset="2323.098">3400 255 1520 0 0,'4'-9'1270'0'0,"-1"1"-1"0"0,1 0 1 0 0,1 0 0 0 0,0 0-1 0 0,0 1 1 0 0,0-1-1 0 0,1 1 1 0 0,0 0 0 0 0,7-5-1270 0 0,-5 5 300 0 0,1 0 0 0 0,0 0 0 0 0,0 1 0 0 0,1 1 0 0 0,0-1 0 0 0,0 2 0 0 0,0-1 0 0 0,0 1 0 0 0,1 1 0 0 0,-1 0 0 0 0,1 0 0 0 0,4 1-300 0 0,-5 0-43 0 0,-1 1 1 0 0,1 0-1 0 0,0 1 0 0 0,-1 0 0 0 0,1 0 1 0 0,0 1-1 0 0,-1 1 0 0 0,1-1 0 0 0,0 1 0 0 0,-1 1 1 0 0,0 0-1 0 0,0 0 0 0 0,0 1 0 0 0,0 0 1 0 0,0 1-1 0 0,-1 0 0 0 0,0 0 0 0 0,0 1 1 0 0,0 0-1 0 0,0 0 0 0 0,-1 1 0 0 0,0-1 1 0 0,-1 2-1 0 0,3 2 43 0 0,-2 2 6 0 0,0 0 0 0 0,-1 0 0 0 0,0 1 0 0 0,-1-1 0 0 0,0 1 1 0 0,1 10-7 0 0,20 45-110 0 0,-26-67-11 0 0,0 0 0 0 0,1 0 1 0 0,-1-1-1 0 0,0 1 0 0 0,1 0 0 0 0,-1 0 0 0 0,1-1 1 0 0,-1 1-1 0 0,1 0 0 0 0,0-1 0 0 0,-1 1 0 0 0,1-1 0 0 0,-1 1 1 0 0,1-1-1 0 0,0 1 0 0 0,0-1 0 0 0,-1 0 0 0 0,1 1 0 0 0,0-1 1 0 0,0 0-1 0 0,0 1 0 0 0,-1-1 0 0 0,1 0 0 0 0,0 0 1 0 0,0 0-1 0 0,0 0 0 0 0,0 0 0 0 0,-1 0 0 0 0,1 0 0 0 0,0 0 1 0 0,0 0-1 0 0,0 0 0 0 0,0 0 0 0 0,-1 0 0 0 0,1-1 1 0 0,0 1-1 0 0,0 0 0 0 0,0-1 0 0 0,-1 1 0 0 0,1 0 0 0 0,0-1 1 0 0,-1 1-1 0 0,1-1 0 0 0,0 0 0 0 0,-1 1 0 0 0,1-1 1 0 0,0 1-1 0 0,-1-1 0 0 0,1 0 121 0 0,6-6-1696 0 0,0 0 0 0 0,0-1 0 0 0,-1 0 0 0 0,3-4 1696 0 0,1-1-1047 0 0,7-8-434 0 0</inkml:trace>
  <inkml:trace contextRef="#ctx0" brushRef="#br0" timeOffset="2653.124">4188 3 232 0 0,'-1'0'266'0'0,"1"0"0"0"0,0-1-1 0 0,-1 1 1 0 0,1 0 0 0 0,0 0-1 0 0,-1-1 1 0 0,1 1 0 0 0,-1 0 0 0 0,1 0-1 0 0,-1 0 1 0 0,1-1 0 0 0,0 1 0 0 0,-1 0-1 0 0,1 0 1 0 0,-1 0 0 0 0,1 0 0 0 0,-1 0-1 0 0,1 0 1 0 0,-1 0 0 0 0,1 0 0 0 0,-1 0-1 0 0,1 0 1 0 0,0 0 0 0 0,-1 0 0 0 0,1 1-1 0 0,-1-1 1 0 0,1 0 0 0 0,-1 0 0 0 0,1 0-1 0 0,0 1 1 0 0,-1-1-266 0 0,-16 6 3744 0 0,4 1-2541 0 0,0 0 1 0 0,1 2 0 0 0,0-1-1 0 0,1 1 1 0 0,-11 11-1204 0 0,7-5 514 0 0,0 2-1 0 0,1-1 1 0 0,0 2 0 0 0,1 0-1 0 0,1 1 1 0 0,0 2-514 0 0,11-19 26 0 0,-1 1 0 0 0,1-1 1 0 0,0 1-1 0 0,0 0 0 0 0,0 0 0 0 0,0-1 0 0 0,0 1 0 0 0,1 0 1 0 0,-1 0-1 0 0,1 0 0 0 0,0 0 0 0 0,0 0 0 0 0,0 0 0 0 0,0 0 1 0 0,0 0-1 0 0,1 0 0 0 0,-1-1 0 0 0,1 1 0 0 0,1 3-26 0 0,-1-5-2 0 0,0 0 0 0 0,0 1-1 0 0,0-1 1 0 0,0 0-1 0 0,0 1 1 0 0,1-1 0 0 0,-1 0-1 0 0,0 0 1 0 0,1 0-1 0 0,-1 0 1 0 0,1 0 0 0 0,-1-1-1 0 0,1 1 1 0 0,0 0-1 0 0,-1-1 1 0 0,1 1 0 0 0,0-1-1 0 0,-1 1 1 0 0,1-1-1 0 0,0 0 1 0 0,0 0 0 0 0,-1 0-1 0 0,1 0 1 0 0,0 0-1 0 0,0 0 1 0 0,-1 0 0 0 0,1-1-1 0 0,0 1 1 0 0,-1 0-1 0 0,1-1 1 0 0,0 0 0 0 0,1 0 2 0 0,6-2-115 0 0,1 0-1 0 0,-1-1 1 0 0,0 0 0 0 0,0-1 0 0 0,0 0 0 0 0,-1 0 0 0 0,1-1 0 0 0,-1 0 0 0 0,-1-1-1 0 0,7-5 116 0 0,-6 3-503 0 0,1-1 0 0 0,-2 0-1 0 0,1 0 1 0 0,-2-1-1 0 0,1 1 1 0 0,-1-2 0 0 0,-1 1-1 0 0,0 0 1 0 0,-1-1-1 0 0,0 0 1 0 0,0 0 0 0 0,-2-1-1 0 0,1-1 504 0 0,4-13-344 0 0,19 81 5244 0 0,-20-34-4445 0 0,-1 0 1 0 0,-1 0-1 0 0,-1 1 1 0 0,-1 0-1 0 0,0-1 0 0 0,-2 1 1 0 0,0 4-456 0 0,-3 27 557 0 0,-3 1 0 0 0,-4 11-557 0 0,-1-6 336 0 0,-2-2 0 0 0,-2 0 0 0 0,-4-1 0 0 0,-1-1-1 0 0,-17 31-335 0 0,17-47-100 0 0,-1 1 0 0 0,-3-2 0 0 0,0-1 0 0 0,-2-1-1 0 0,-2-1 1 0 0,-1-2 0 0 0,-25 21 100 0 0,-3-10-1893 0 0,44-35 129 0 0,0-1 0 0 0,0-1-1 0 0,-12 5 1765 0 0,15-8-1301 0 0,-1 1-1 0 0,1-2 1 0 0,-1 1-1 0 0,0-2 0 0 0,0 1 1 0 0,0-1-1 0 0,1-1 0 0 0,-1 0 1 0 0,0-1-1 0 0,0 0 1 0 0,-11-2 1301 0 0,-11-6-2060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40.03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748 89 1804 0 0,'-13'-11'2090'0'0,"0"1"-1"0"0,0 0 0 0 0,-11-5-2089 0 0,13 8 513 0 0,-1 1 0 0 0,0 1 0 0 0,-1 0 0 0 0,0 0-1 0 0,1 1 1 0 0,-1 1 0 0 0,-9-2-513 0 0,15 4 146 0 0,-1 0-1 0 0,0 1 1 0 0,0-1 0 0 0,1 1-1 0 0,-1 1 1 0 0,0 0-1 0 0,1 0 1 0 0,-1 0 0 0 0,0 1-1 0 0,1 0 1 0 0,-1 0 0 0 0,1 1-1 0 0,0 0 1 0 0,0 0-1 0 0,0 1 1 0 0,0 0 0 0 0,1 0-1 0 0,0 1 1 0 0,0 0 0 0 0,0 0-1 0 0,0 0 1 0 0,1 1-1 0 0,-4 3-145 0 0,2 0 59 0 0,1-1 0 0 0,0 2 1 0 0,0-1-1 0 0,1 0 0 0 0,0 1 0 0 0,1 0 0 0 0,0 0 0 0 0,0 1 0 0 0,1-1 0 0 0,1 1 0 0 0,0-1 0 0 0,0 1 0 0 0,1 0 0 0 0,0 0 0 0 0,1 0 0 0 0,0-1 0 0 0,1 1 0 0 0,0 0 0 0 0,1 0 0 0 0,0 0 0 0 0,1 2-59 0 0,4 11-5 0 0,1-1-1 0 0,2 0 1 0 0,0-1-1 0 0,1 0 1 0 0,1 0-1 0 0,1-1 1 0 0,1-1-1 0 0,14 17 6 0 0,-4-9-171 0 0,-2-2 6 0 0,-2 1-1 0 0,3 5 166 0 0,-18-24-611 0 0,-1 0 0 0 0,1 0-1 0 0,-1 0 1 0 0,-1 0-1 0 0,0 1 1 0 0,0-1-1 0 0,-1 1 1 0 0,0 0-1 0 0,0 0 1 0 0,0 3 611 0 0,-2-10-285 0 0,0-1 1 0 0,0 1-1 0 0,0 0 1 0 0,0 0-1 0 0,0-1 1 0 0,0 1-1 0 0,0 0 0 0 0,-1-1 1 0 0,1 1-1 0 0,-1 0 1 0 0,1-1-1 0 0,-1 1 1 0 0,0 0-1 0 0,1-1 0 0 0,-1 1 1 0 0,0-1-1 0 0,0 1 1 0 0,0-1-1 0 0,0 0 1 0 0,-1 1-1 0 0,1-1 1 0 0,0 0-1 0 0,0 0 0 0 0,-1 0 1 0 0,1 0 284 0 0,-15 5-1761 0 0</inkml:trace>
  <inkml:trace contextRef="#ctx0" brushRef="#br0" timeOffset="451.289">121 625 2104 0 0,'-26'1'4320'0'0,"14"0"-2092"0"0,0-1 0 0 0,0 0 0 0 0,0-1 0 0 0,-1 0 0 0 0,1-1 0 0 0,-7-2-2228 0 0,18 4 12 0 0,1 0-1 0 0,0 0 0 0 0,0 0 0 0 0,0 0 1 0 0,0 0-1 0 0,0 0 0 0 0,0 0 0 0 0,0 0 0 0 0,-1 0 1 0 0,1-1-1 0 0,0 1 0 0 0,0 0 0 0 0,0 0 1 0 0,0 0-1 0 0,0 0 0 0 0,0 0 0 0 0,0 0 0 0 0,0 0 1 0 0,0-1-1 0 0,0 1 0 0 0,0 0 0 0 0,-1 0 0 0 0,1 0 1 0 0,0 0-1 0 0,0 0 0 0 0,0 0 0 0 0,0-1 1 0 0,0 1-1 0 0,0 0 0 0 0,0 0 0 0 0,0 0 0 0 0,0 0 1 0 0,0 0-1 0 0,0 0 0 0 0,0-1 0 0 0,0 1 1 0 0,0 0-1 0 0,1 0 0 0 0,-1 0 0 0 0,0 0 0 0 0,0 0 1 0 0,0 0-1 0 0,0-1 0 0 0,0 1 0 0 0,0 0 1 0 0,0 0-1 0 0,0 0 0 0 0,0 0 0 0 0,0 0 0 0 0,1 0-11 0 0,7-9 141 0 0,13-4-138 0 0,33-18 13 0 0,2 3 0 0 0,1 3 1 0 0,42-12-17 0 0,181-46-146 0 0,-262 79 144 0 0,-1 0 0 0 0,1 0 0 0 0,-1 2 1 0 0,1 0-1 0 0,11 1 2 0 0,-26 1 4 0 0,1 0 1 0 0,-1 0-1 0 0,1 0 1 0 0,-1 1-1 0 0,1-1 1 0 0,-1 1-1 0 0,1 0 1 0 0,-1 0-1 0 0,0 0 1 0 0,1 0-1 0 0,-1 1 0 0 0,0 0 1 0 0,0-1-1 0 0,0 1 1 0 0,0 0-1 0 0,0 0 1 0 0,0 1-1 0 0,-1-1 1 0 0,1 1-1 0 0,-1-1 1 0 0,0 1-1 0 0,1 0 1 0 0,-1 0-1 0 0,-1 0 0 0 0,1 0 1 0 0,0 0-1 0 0,-1 0 1 0 0,1 0-1 0 0,-1 1 1 0 0,0-1-1 0 0,0 1-4 0 0,1 9 28 0 0,0-1-1 0 0,-2 1 0 0 0,1 12-27 0 0,-2-14 12 0 0,1-1-1 0 0,1 0 0 0 0,0 1 1 0 0,0-1-1 0 0,1 0 1 0 0,0 0-1 0 0,2 6-11 0 0,-3-14 0 0 0,1 0 1 0 0,-1 0-1 0 0,0 1 0 0 0,1-1 0 0 0,-1 0 1 0 0,1 0-1 0 0,0 0 0 0 0,-1-1 0 0 0,1 1 0 0 0,0 0 1 0 0,0-1-1 0 0,1 1 0 0 0,-1-1 0 0 0,0 1 0 0 0,0-1 1 0 0,1 0-1 0 0,-1 0 0 0 0,0 0 0 0 0,1-1 0 0 0,-1 1 1 0 0,1 0-1 0 0,-1-1 0 0 0,1 0 0 0 0,0 1 0 0 0,-1-1 1 0 0,1 0-1 0 0,-1 0 0 0 0,1-1 0 0 0,-1 1 1 0 0,1 0-1 0 0,-1-1 0 0 0,1 0 0 0 0,7 0-5 0 0,-1-2 0 0 0,1 1 0 0 0,-1-1-1 0 0,0 0 1 0 0,0-1 0 0 0,0 0 0 0 0,0-1 0 0 0,-1 0 0 0 0,0 0 0 0 0,0-1 0 0 0,3-2 5 0 0,-6 4-8 0 0,0 0 0 0 0,0-1 0 0 0,-1 1 0 0 0,1-1 0 0 0,-1 0 0 0 0,0 0 0 0 0,-1-1 0 0 0,1 1 1 0 0,-1-1-1 0 0,0 0 0 0 0,0 0 0 0 0,-1 0 0 0 0,0 0 0 0 0,0 0 0 0 0,0 0 0 0 0,-1-1 0 0 0,1-2 8 0 0,-2 5-1 0 0,-1 1 0 0 0,1-1 0 0 0,0 0 0 0 0,-1 1 0 0 0,0-1 0 0 0,0 1 0 0 0,0-1 0 0 0,0 1 0 0 0,-1-1 0 0 0,1 1 0 0 0,-1 0 0 0 0,0-1 0 0 0,0 1 0 0 0,0 0 0 0 0,-1 0 0 0 0,1 1 0 0 0,-1-1 0 0 0,1 0 0 0 0,-1 1 0 0 0,0 0 0 0 0,0-1 0 0 0,0 1-1 0 0,0 0 1 0 0,0 0 0 0 0,0 1 0 0 0,-1-1 0 0 0,-2 0 1 0 0,1 0 4 0 0,0 0 0 0 0,1 0 0 0 0,-1 1 0 0 0,0 0 0 0 0,0 0 0 0 0,1 0 0 0 0,-1 0 0 0 0,0 1-1 0 0,0 0 1 0 0,0 0 0 0 0,0 0 0 0 0,0 1 0 0 0,0 0 0 0 0,0 0 0 0 0,0 0 0 0 0,1 0 0 0 0,-1 1-1 0 0,0-1 1 0 0,1 1 0 0 0,-4 2-4 0 0,7-3-8 0 0,0-1-1 0 0,1 0 1 0 0,-1 0 0 0 0,0 1-1 0 0,1-1 1 0 0,-1 0 0 0 0,1 1-1 0 0,-1-1 1 0 0,0 0 0 0 0,1 1-1 0 0,-1-1 1 0 0,1 1-1 0 0,-1-1 1 0 0,1 1 0 0 0,-1-1-1 0 0,1 1 1 0 0,-1 0 0 0 0,1-1-1 0 0,0 1 1 0 0,-1 0 0 0 0,1-1-1 0 0,0 1 1 0 0,0 0-1 0 0,-1-1 1 0 0,1 1 0 0 0,0 0-1 0 0,0-1 1 0 0,0 1 0 0 0,0 0-1 0 0,0-1 1 0 0,0 1 0 0 0,0 0-1 0 0,0 0 1 0 0,0-1-1 0 0,0 1 1 0 0,0 0 0 0 0,1-1-1 0 0,-1 1 1 0 0,0 0 0 0 0,0-1-1 0 0,1 1 1 0 0,-1 0 0 0 0,0-1-1 0 0,1 1 1 0 0,-1-1-1 0 0,1 1 1 0 0,-1 0 0 0 0,1-1-1 0 0,-1 1 1 0 0,1-1 0 0 0,-1 0-1 0 0,1 1 1 0 0,0-1 0 0 0,-1 1-1 0 0,1-1 1 0 0,-1 0-1 0 0,1 1 1 0 0,0-1 0 0 0,-1 0-1 0 0,1 0 1 0 0,0 0 0 0 0,-1 1-1 0 0,1-1 1 0 0,0 0 8 0 0,9 4-1037 0 0,0-1 0 0 0,0 0 0 0 0,0-1 0 0 0,3 1 1037 0 0,-8-2-1230 0 0,87 14-10824 0 0,-68-9 10080 0 0</inkml:trace>
  <inkml:trace contextRef="#ctx0" brushRef="#br0" timeOffset="731.267">1307 491 336 0 0,'-8'-3'9113'0'0,"-12"-10"-5666"0"0,17 10-3259 0 0,1-1 0 0 0,-1 1 0 0 0,0-1 0 0 0,1 0 0 0 0,0 0 0 0 0,0 0 0 0 0,0 0 0 0 0,1 0 0 0 0,-1-1 0 0 0,1 1 0 0 0,0 0 0 0 0,0-1 0 0 0,0 1 0 0 0,1-1 0 0 0,0 1 0 0 0,-1-1-1 0 0,2 1 1 0 0,-1-1 0 0 0,0 1 0 0 0,1-3-188 0 0,2-8 500 0 0,-1 0-1 0 0,2 1 0 0 0,0-1 0 0 0,1 0 1 0 0,3-6-500 0 0,-2 8 133 0 0,0-1 1 0 0,2 2-1 0 0,-1-1 1 0 0,1 1 0 0 0,1 0-1 0 0,0 1 1 0 0,1 0-1 0 0,0 0 1 0 0,1 1-1 0 0,4-2-133 0 0,2-1-160 0 0,1 0-1 0 0,1 1 0 0 0,0 1 0 0 0,0 1 0 0 0,1 1 0 0 0,13-4 161 0 0,3 1-1831 0 0,0 2 0 0 0,1 1 0 0 0,21-2 1831 0 0,-2 4-12250 0 0,51 0 12250 0 0,-69 6-1695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38.0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1076 436 0 0,'-46'-1'6155'0'0,"39"0"-5543"0"0,1 1 0 0 0,0-1 0 0 0,0 1 0 0 0,0 0-1 0 0,0 0 1 0 0,-1 1 0 0 0,1 0 0 0 0,0 0 0 0 0,0 0 0 0 0,0 1-1 0 0,0 0 1 0 0,0 0-612 0 0,6-2 28 0 0,-1 1 0 0 0,1-1 0 0 0,-1 0 0 0 0,1 1 0 0 0,-1-1 0 0 0,1 1-1 0 0,-1-1 1 0 0,1 1 0 0 0,-1-1 0 0 0,1 1 0 0 0,-1-1 0 0 0,1 1 0 0 0,0-1 0 0 0,-1 1 0 0 0,1 0-1 0 0,0-1 1 0 0,0 1 0 0 0,0-1 0 0 0,-1 1 0 0 0,1 0 0 0 0,0-1 0 0 0,0 1 0 0 0,0 0-1 0 0,0-1 1 0 0,0 1 0 0 0,0 0 0 0 0,0-1 0 0 0,0 1 0 0 0,0 0 0 0 0,0-1 0 0 0,1 1 0 0 0,-1 0-1 0 0,0-1 1 0 0,0 1 0 0 0,0-1 0 0 0,1 1 0 0 0,-1 0 0 0 0,0-1 0 0 0,1 1 0 0 0,-1-1-1 0 0,1 1 1 0 0,-1-1 0 0 0,1 1 0 0 0,-1-1 0 0 0,1 1 0 0 0,-1-1 0 0 0,1 0 0 0 0,-1 1-1 0 0,1-1 1 0 0,-1 0 0 0 0,1 1 0 0 0,0-1-28 0 0,30 20 1043 0 0,-17-16-913 0 0,0 0 0 0 0,0-1-1 0 0,1 0 1 0 0,-1-1 0 0 0,1-1-1 0 0,-1-1 1 0 0,1 0 0 0 0,-1 0-1 0 0,12-3-129 0 0,8-2 23 0 0,-1-1-1 0 0,-1-2 1 0 0,23-9-23 0 0,-39 12-6 0 0,0-1 0 0 0,-1-1 0 0 0,0 0 0 0 0,0-1-1 0 0,-1-1 1 0 0,0 0 0 0 0,0-1 0 0 0,1-2 6 0 0,-11 9-5 0 0,0 0 0 0 0,-1 0-1 0 0,0 0 1 0 0,0-1 0 0 0,0 1-1 0 0,0-1 1 0 0,-1 0 0 0 0,1 0 0 0 0,-1 0-1 0 0,0 0 1 0 0,0 0 0 0 0,0 0-1 0 0,-1-1 1 0 0,1 1 0 0 0,-1-1 0 0 0,0 1-1 0 0,-1-1 1 0 0,1 1 0 0 0,-1-1-1 0 0,0 1 1 0 0,0-1 0 0 0,0 0 0 0 0,0 1-1 0 0,-1-1 1 0 0,0 1 0 0 0,0-1-1 0 0,0 1 1 0 0,-1 0 0 0 0,1-1 0 0 0,-1 1-1 0 0,-2-3 6 0 0,3 4-6 0 0,-1 0-1 0 0,0 0 0 0 0,0 0 1 0 0,0 0-1 0 0,0 0 0 0 0,0 1 1 0 0,0-1-1 0 0,-1 1 0 0 0,1-1 1 0 0,-1 1-1 0 0,0 0 0 0 0,0 0 1 0 0,0 1-1 0 0,0-1 0 0 0,0 0 1 0 0,0 1-1 0 0,0 0 0 0 0,0 0 0 0 0,0 0 1 0 0,-2-1 6 0 0,-1 2-2 0 0,0-1 0 0 0,0 1 0 0 0,0 0-1 0 0,0 0 1 0 0,0 1 0 0 0,0 0 0 0 0,0 0 0 0 0,0 0 0 0 0,1 0 0 0 0,-1 1 0 0 0,-2 1 2 0 0,-8 4 17 0 0,-1 1 0 0 0,2 1 0 0 0,-1 0 0 0 0,1 0-1 0 0,1 2 1 0 0,0 0 0 0 0,-6 6-17 0 0,13-10 13 0 0,0-1 0 0 0,1 1 0 0 0,1 0 0 0 0,-1 1 0 0 0,1-1 0 0 0,0 1 0 0 0,0 0 0 0 0,1 1 0 0 0,0-1 0 0 0,1 1 0 0 0,0-1 0 0 0,0 1 0 0 0,1 0 0 0 0,0 0 0 0 0,0 6-13 0 0,2-8 3 0 0,-1 1 1 0 0,2-1-1 0 0,-1 0 1 0 0,1 0 0 0 0,0 1-1 0 0,1-1 1 0 0,-1 0 0 0 0,1 0-1 0 0,1 0 1 0 0,-1-1-1 0 0,1 1 1 0 0,1-1 0 0 0,-1 1-1 0 0,1-1 1 0 0,0 0-1 0 0,0 0 1 0 0,1 0 0 0 0,0-1-1 0 0,0 0 1 0 0,1 1-4 0 0,2 2-1 0 0,1-1 0 0 0,-1 0 1 0 0,2-1-1 0 0,-1 0 0 0 0,1 0 0 0 0,-1-1 1 0 0,1 0-1 0 0,1-1 0 0 0,-1 0 0 0 0,1 0 1 0 0,0-1-1 0 0,-1-1 0 0 0,1 0 0 0 0,0 0 1 0 0,1-1-1 0 0,-1 0 0 0 0,0-1 0 0 0,0-1 1 0 0,0 1-1 0 0,0-2 0 0 0,0 0 0 0 0,0 0 1 0 0,0-1-1 0 0,0 0 0 0 0,-1-1 0 0 0,1 0 1 0 0,-1 0-1 0 0,0-1 0 0 0,-1-1 0 0 0,1 0 1 0 0,6-5 0 0 0,-5 1-6 0 0,0 0 1 0 0,0-1 0 0 0,-2 0 0 0 0,1 0 0 0 0,-1-1 0 0 0,-1-1 0 0 0,0 1-1 0 0,0-2 7 0 0,10-23-11 0 0,-2-1 1 0 0,2-8 9 0 0,1-6-3 0 0,-13 38 6 0 0,1-1 1 0 0,1 1-1 0 0,0 0 0 0 0,0 1 1 0 0,2 0-1 0 0,0-1-3 0 0,-5 9-1 0 0,-1 0 1 0 0,1 0-1 0 0,0 0 1 0 0,0 0-1 0 0,1 1 0 0 0,-1-1 1 0 0,1 2-1 0 0,0-1 1 0 0,0 0-1 0 0,0 1 1 0 0,1 0-1 0 0,-1 1 0 0 0,1 0 1 0 0,-1 0-1 0 0,1 0 1 0 0,-4 1 0 0 0,1 1-1 0 0,-1 0 0 0 0,0 0 1 0 0,0 0-1 0 0,1 1 1 0 0,-1-1-1 0 0,0 1 0 0 0,0-1 1 0 0,0 1-1 0 0,1 0 1 0 0,-1 0-1 0 0,0 0 0 0 0,0 1 1 0 0,0-1-1 0 0,-1 1 1 0 0,1 0-1 0 0,0 0 0 0 0,-1 0 1 0 0,1 0-1 0 0,-1 0 1 0 0,1 0-1 0 0,-1 1 0 0 0,0-1 1 0 0,0 1-1 0 0,0 0 1 0 0,0-1-1 0 0,-1 1 0 0 0,1 0 1 0 0,-1 0-1 0 0,0 0 1 0 0,1 1 0 0 0,2 6 1 0 0,-1 0 0 0 0,0 0 0 0 0,0 1 1 0 0,-1-1-1 0 0,0 1 0 0 0,-1-1 0 0 0,0 1 1 0 0,-1 0-1 0 0,0 0-1 0 0,-2 12-263 0 0,-2 1 0 0 0,0-2 0 0 0,-2 1 1 0 0,0 0-1 0 0,-2-1 0 0 0,-7 16 263 0 0,1-2-3138 0 0,14-36 2970 0 0,0 0 0 0 0,1 0 0 0 0,-1-1 0 0 0,0 1 0 0 0,0 0 0 0 0,1 0 0 0 0,-1 0 0 0 0,0 0 0 0 0,1 0 0 0 0,-1 0 0 0 0,0 0 0 0 0,1 0 0 0 0,-1 0 0 0 0,0 0 0 0 0,1 0 0 0 0,-1 0 0 0 0,0 0 1 0 0,1 0-1 0 0,-1 0 0 0 0,0 0 0 0 0,1 0 0 0 0,-1 0 0 0 0,0 0 0 0 0,1 0 0 0 0,-1 0 0 0 0,0 0 0 0 0,0 1 0 0 0,1-1 0 0 0,-1 0 0 0 0,0 0 0 0 0,0 0 0 0 0,1 1 0 0 0,-1-1 0 0 0,0 0 0 0 0,0 0 0 0 0,1 1 0 0 0,-1-1 0 0 0,0 0 0 0 0,0 0 0 0 0,0 1 0 0 0,0-1 0 0 0,1 0 0 0 0,-1 1 0 0 0,0-1 1 0 0,0 0-1 0 0,0 1 0 0 0,0-1 0 0 0,0 0 0 0 0,0 1 0 0 0,0-1 0 0 0,0 0 0 0 0,0 1 0 0 0,0-1 0 0 0,0 0 0 0 0,0 1 0 0 0,0-1 0 0 0,0 0 0 0 0,0 0 0 0 0,0 1 0 0 0,-1-1 0 0 0,1 0 0 0 0,0 1 0 0 0,0-1 168 0 0,11-9-1790 0 0</inkml:trace>
  <inkml:trace contextRef="#ctx0" brushRef="#br0" timeOffset="523.345">1311 804 440 0 0,'-20'14'3456'0'0,"-1"-1"0"0"0,-1 0-1 0 0,-10 3-3455 0 0,6-3 1827 0 0,2 1 0 0 0,-13 8-1827 0 0,19-9 513 0 0,-66 51 2238 0 0,74-56-2312 0 0,2 0 1 0 0,-1 1 0 0 0,1 0-1 0 0,0 0 1 0 0,1 1 0 0 0,0 0 0 0 0,-2 5-440 0 0,8-14 18 0 0,0 0 0 0 0,0 0 1 0 0,1 0-1 0 0,-1 1 0 0 0,0-1 1 0 0,1 0-1 0 0,-1 1 1 0 0,1-1-1 0 0,0 0 0 0 0,-1 1 1 0 0,1-1-1 0 0,0 1 1 0 0,0-1-1 0 0,0 1 0 0 0,0-1 1 0 0,0 1-1 0 0,0-1 0 0 0,0 0 1 0 0,0 1-1 0 0,1-1 1 0 0,-1 1-1 0 0,1-1 0 0 0,-1 0 1 0 0,1 1-1 0 0,-1-1 1 0 0,1 0-1 0 0,0 1 0 0 0,-1-1 1 0 0,1 0-1 0 0,0 0 0 0 0,0 0 1 0 0,0 0-1 0 0,0 0 1 0 0,0 0-1 0 0,0 0 0 0 0,0 0 1 0 0,1 0-1 0 0,-1 0 0 0 0,0-1 1 0 0,0 1-1 0 0,1 0 1 0 0,-1-1-1 0 0,0 1 0 0 0,1-1 1 0 0,-1 0-1 0 0,1 1 1 0 0,-1-1-1 0 0,1 0-18 0 0,7 2-3 0 0,1 0 1 0 0,-1-1-1 0 0,1 0 1 0 0,-1-1-1 0 0,1 0 1 0 0,-1-1-1 0 0,1 1 3 0 0,7-3-43 0 0,1 0-1 0 0,-1-1 1 0 0,0 0-1 0 0,0-2 1 0 0,9-3 43 0 0,-18 5-323 0 0,1 0 1 0 0,-1 0 0 0 0,0-1 0 0 0,0 0 0 0 0,0 0 0 0 0,0 0-1 0 0,-1-1 1 0 0,0-1 0 0 0,0 1 0 0 0,-1-1 0 0 0,2-2 322 0 0,-7 7-272 0 0,1-1 1 0 0,0 0 0 0 0,-1 1-1 0 0,0-1 1 0 0,0 0-1 0 0,0 0 1 0 0,0 1 0 0 0,0-1-1 0 0,0 0 1 0 0,-1 0-1 0 0,1 0 1 0 0,-1 0 0 0 0,0 0-1 0 0,0 0 1 0 0,0 0 0 0 0,0 0-1 0 0,-1-2 272 0 0,-1-4-651 0 0,0 1-1 0 0,-1-1 0 0 0,0 0 0 0 0,-4-7 652 0 0,-3-8-254 0 0,10 23 244 0 0,-1 0 0 0 0,1 0 0 0 0,0 0 0 0 0,-1 0 0 0 0,1 0 0 0 0,0 0 0 0 0,0 0-1 0 0,0 0 1 0 0,0 0 0 0 0,0 0 0 0 0,0 0 0 0 0,0 0 0 0 0,0 0 0 0 0,1 0 0 0 0,-1 0 0 0 0,0 0 0 0 0,1 0 0 0 0,-1 0 0 0 0,0 0 0 0 0,1 0 0 0 0,-1 0 0 0 0,1 0 0 0 0,0 0-1 0 0,-1 1 1 0 0,1-1 0 0 0,0 0 10 0 0,1-1-25 0 0,0 0 0 0 0,1 0 0 0 0,-1 0-1 0 0,1 1 1 0 0,0-1 0 0 0,-1 1-1 0 0,1 0 1 0 0,0-1 0 0 0,2 1 25 0 0,7-3-30 0 0,0 2 1 0 0,0-1-1 0 0,0 1 1 0 0,3 1 29 0 0,-13 1 41 0 0,0-1 0 0 0,0 1 1 0 0,0 0-1 0 0,0 0 1 0 0,-1 0-1 0 0,1 0 0 0 0,0 1 1 0 0,0-1-1 0 0,0 0 1 0 0,0 1-1 0 0,0-1 1 0 0,-1 1-1 0 0,1 0 0 0 0,0 0 1 0 0,-1-1-1 0 0,1 1 1 0 0,0 0-1 0 0,-1 0 1 0 0,1 1-42 0 0,-1-1 124 0 0,0 0 1 0 0,0 1 0 0 0,0-1 0 0 0,-1 0 0 0 0,1 1 0 0 0,0-1 0 0 0,-1 0-1 0 0,1 1 1 0 0,-1-1 0 0 0,0 1 0 0 0,1-1 0 0 0,-1 1 0 0 0,0-1 0 0 0,0 1-1 0 0,0-1 1 0 0,0 1 0 0 0,0-1 0 0 0,-1 2-125 0 0,-1 9 1099 0 0,-1-1 0 0 0,0 0 0 0 0,-1 0 0 0 0,0 0 0 0 0,-6 9-1099 0 0,0 3 1375 0 0,8-19-1209 0 0,0 0-1 0 0,1 1 0 0 0,0-1 0 0 0,0 0 0 0 0,0 1 1 0 0,0-1-1 0 0,1 1 0 0 0,0-1 0 0 0,0 1 1 0 0,0-1-1 0 0,0 1 0 0 0,1 0 0 0 0,0 1-165 0 0,0-4 15 0 0,0 0 1 0 0,0 0-1 0 0,0 0 0 0 0,0 0 0 0 0,0 0 1 0 0,1 0-1 0 0,-1 0 0 0 0,1-1 0 0 0,-1 1 0 0 0,1 0 1 0 0,-1-1-1 0 0,1 0 0 0 0,0 1 0 0 0,0-1 1 0 0,0 0-1 0 0,0 0 0 0 0,0 0 0 0 0,0 0 1 0 0,0 0-1 0 0,0 0 0 0 0,0-1 0 0 0,1 1 0 0 0,-1-1 1 0 0,0 0-1 0 0,0 1 0 0 0,0-1 0 0 0,2 0-15 0 0,7 0-7 0 0,0 0 0 0 0,-1-1 0 0 0,1 0 0 0 0,-1-1 0 0 0,1 0-1 0 0,-1 0 1 0 0,0-1 0 0 0,0-1 0 0 0,0 0 0 0 0,5-2 7 0 0,4-4-61 0 0,0 0 0 0 0,-1-1 0 0 0,0 0 1 0 0,13-12 60 0 0,-25 18-158 0 0,1-1 0 0 0,0 0 1 0 0,-1 0-1 0 0,0-1 0 0 0,-1 0 0 0 0,0 1 1 0 0,0-2-1 0 0,0 1 0 0 0,-1-1 0 0 0,0 0 1 0 0,1-2 157 0 0,-3 3-321 0 0,0 0 0 0 0,0 0 0 0 0,-1 0-1 0 0,0 0 1 0 0,-1 0 0 0 0,1 0 0 0 0,-1 0 0 0 0,-1 0 0 0 0,1 0 0 0 0,-1 0 0 0 0,0 0 0 0 0,-1 0 0 0 0,0 0 0 0 0,0-1 321 0 0,1 7-178 0 0,1 0 0 0 0,0 0 0 0 0,-1 0 0 0 0,1 0 0 0 0,0 0 0 0 0,0 0 0 0 0,0 0 0 0 0,0 0 0 0 0,-1 0-1 0 0,1 0 1 0 0,1 0 0 0 0,-1 0 0 0 0,0 0 0 0 0,0 0 0 0 0,0 0 0 0 0,0 0 0 0 0,1 1 0 0 0,-1-1 0 0 0,0 0 0 0 0,1 0 0 0 0,-1 0 0 0 0,1 0 0 0 0,-1 0 0 0 0,1 0 0 0 0,-1 1 0 0 0,1-1 0 0 0,0 0 0 0 0,0 0 178 0 0,28-11-6076 0 0,-23 11 5566 0 0,11-4-1348 0 0,5-1 260 0 0</inkml:trace>
  <inkml:trace contextRef="#ctx0" brushRef="#br0" timeOffset="866.628">2118 626 1332 0 0,'0'0'97'0'0,"-1"0"0"0"0,1 0 0 0 0,0 0 0 0 0,0 0 0 0 0,0 0 0 0 0,0 0 0 0 0,0 0 0 0 0,0 0 0 0 0,0 0 0 0 0,0 1 1 0 0,0-1-1 0 0,0 0 0 0 0,0 0 0 0 0,0 0 0 0 0,0 0 0 0 0,0 0 0 0 0,0 0 0 0 0,0 0 0 0 0,0 0 0 0 0,0 1 0 0 0,0-1 0 0 0,0 0 0 0 0,0 0 0 0 0,0 0 0 0 0,0 0 0 0 0,0 0 0 0 0,0 0 0 0 0,0 0 0 0 0,0 0 0 0 0,0 0 0 0 0,0 1 0 0 0,0-1 0 0 0,0 0 0 0 0,0 0 0 0 0,0 0 0 0 0,1 0 0 0 0,-1 0 0 0 0,0 0 1 0 0,0 0-1 0 0,0 0 0 0 0,0 0 0 0 0,0 0 0 0 0,0 0 0 0 0,0 0 0 0 0,0 0 0 0 0,0 1 0 0 0,0-1 0 0 0,1 0 0 0 0,-1 0 0 0 0,0 0 0 0 0,0 0 0 0 0,0 0 0 0 0,0 0 0 0 0,0 0 0 0 0,0 0 0 0 0,0 0 0 0 0,0 0 0 0 0,1 0 0 0 0,-1 0 0 0 0,0 0 0 0 0,0 0 0 0 0,0 0 0 0 0,0-1 0 0 0,0 1 0 0 0,0 0 0 0 0,0 0 1 0 0,0 0-1 0 0,0 0 0 0 0,1 0-97 0 0,-13 9 3701 0 0,-29 14-892 0 0,25-14-1789 0 0,-50 26 1428 0 0,41-24-1692 0 0,1 2-1 0 0,0 1 1 0 0,1 1-1 0 0,1 1 1 0 0,0 1-1 0 0,-14 14-755 0 0,35-30 16 0 0,0 0-1 0 0,0 0 1 0 0,0 0-1 0 0,0 0 1 0 0,0 0-1 0 0,0 0 0 0 0,0 0 1 0 0,0 0-1 0 0,0 1 1 0 0,1-1-1 0 0,-1 0 0 0 0,0 0 1 0 0,1 1-1 0 0,-1-1 1 0 0,1 1-1 0 0,0-1 1 0 0,-1 0-1 0 0,1 1 0 0 0,0-1 1 0 0,0 1-1 0 0,0-1 1 0 0,0 0-1 0 0,0 1 1 0 0,0-1-1 0 0,0 1 0 0 0,0-1 1 0 0,1 1-1 0 0,-1-1 1 0 0,0 0-1 0 0,1 1 1 0 0,-1-1-1 0 0,1 0 0 0 0,0 1 1 0 0,-1-1-1 0 0,1 0 1 0 0,0 0-1 0 0,0 0 0 0 0,0 1-14 0 0,1 0-3 0 0,1-1 1 0 0,-1 1-1 0 0,1-1 1 0 0,-1 1-1 0 0,1-1 1 0 0,-1 0-1 0 0,1 0 1 0 0,0 0-1 0 0,-1 0 1 0 0,1-1-1 0 0,0 1 1 0 0,0-1-1 0 0,0 1 1 0 0,0-1-1 0 0,-1 0 1 0 0,1 0-1 0 0,0-1 1 0 0,0 1-1 0 0,1-1 2 0 0,8-1-72 0 0,-1-1-1 0 0,1 0 0 0 0,-1-1 1 0 0,1 0-1 0 0,-1-1 0 0 0,-1 0 1 0 0,1-1-1 0 0,-1 0 0 0 0,0-1 1 0 0,0 0-1 0 0,-1 0 0 0 0,1-1 1 0 0,-2 0-1 0 0,7-8 73 0 0,-14 15-9 0 0,-1 1-1 0 0,1-1 1 0 0,-1 1 0 0 0,1-1-1 0 0,-1 1 1 0 0,1-1 0 0 0,-1 0 0 0 0,1 1-1 0 0,-1-1 1 0 0,0 1 0 0 0,0-1-1 0 0,1 0 1 0 0,-1 1 0 0 0,0-1-1 0 0,0 0 1 0 0,0 0 0 0 0,1 1-1 0 0,-1-1 1 0 0,0 0 0 0 0,0 1 0 0 0,0-1-1 0 0,0 0 10 0 0,-12 2-29 0 0,-20 17 78 0 0,-2 12 28 0 0,1 1 0 0 0,2 1 1 0 0,0 2-1 0 0,-23 35-77 0 0,41-51-152 0 0,1 1-1 0 0,1 1 1 0 0,0 0 0 0 0,1 0-1 0 0,2 1 1 0 0,0 0 0 0 0,1 1-1 0 0,1 0 1 0 0,1 0 0 0 0,-2 18 152 0 0,8-34-7657 0 0,1-14 2884 0 0,8-27 392 0 0,-4 11 2226 0 0,5-10 488 0 0</inkml:trace>
  <inkml:trace contextRef="#ctx0" brushRef="#br0" timeOffset="1257.156">2402 1 452 0 0,'0'0'411'0'0,"26"8"5044"0"0,-25-7-5153 0 0,0-1 0 0 0,0 1 0 0 0,-1 0 1 0 0,1-1-1 0 0,-1 1 0 0 0,1 0 0 0 0,0-1 1 0 0,-1 1-1 0 0,1 0 0 0 0,-1 0 0 0 0,0 0 0 0 0,1-1 1 0 0,-1 1-1 0 0,0 0 0 0 0,1 0 0 0 0,-1 0 0 0 0,0 0 1 0 0,0 0-1 0 0,0 0 0 0 0,0-1 0 0 0,0 1 1 0 0,0 0-1 0 0,0 0 0 0 0,0 0 0 0 0,0 0 0 0 0,0 0 1 0 0,0 0-1 0 0,-1 0 0 0 0,1 0-302 0 0,-75 279 6315 0 0,-2 9-4391 0 0,67-241-1763 0 0,2 0-1 0 0,2 0 1 0 0,2 1 0 0 0,3 0 0 0 0,1 9-161 0 0,0-54 1 0 0,0-1 1 0 0,1 0 0 0 0,-1 0-1 0 0,0 0 1 0 0,1 0-1 0 0,-1 0 1 0 0,1 0-1 0 0,0 0 1 0 0,0 0-1 0 0,1 0 1 0 0,-1 0 0 0 0,0-1-1 0 0,1 1 1 0 0,0 0-1 0 0,-1-1 1 0 0,3 3-2 0 0,-3-4-2 0 0,1 0 0 0 0,0-1 1 0 0,-1 1-1 0 0,1 0 0 0 0,0-1 1 0 0,0 1-1 0 0,0-1 1 0 0,-1 1-1 0 0,1-1 0 0 0,0 0 1 0 0,0 0-1 0 0,0 1 0 0 0,0-1 1 0 0,-1-1-1 0 0,1 1 0 0 0,0 0 1 0 0,0 0-1 0 0,0-1 0 0 0,0 1 1 0 0,-1-1-1 0 0,1 0 0 0 0,0 1 1 0 0,0-1-1 0 0,-1 0 1 0 0,1 0-1 0 0,-1 0 0 0 0,1 0 1 0 0,-1 0 1 0 0,23-15-48 0 0,0 0 1 0 0,-2-2 0 0 0,0 0 0 0 0,-1-1 0 0 0,3-6 47 0 0,0 1-77 0 0,1 2-1 0 0,1 0 1 0 0,18-11 77 0 0,-44 33 0 0 0,0 0 0 0 0,0 0 0 0 0,0 0 0 0 0,0-1 1 0 0,0 1-1 0 0,0 0 0 0 0,0 0 0 0 0,0 0 0 0 0,1 0 0 0 0,-1 0 0 0 0,0-1 0 0 0,0 1 0 0 0,0 0 0 0 0,0 0 0 0 0,0 0 0 0 0,1 0 0 0 0,-1 0 0 0 0,0 0 0 0 0,0 0 1 0 0,0 0-1 0 0,0 0 0 0 0,1 0 0 0 0,-1 0 0 0 0,0 0 0 0 0,0 0 0 0 0,0 0 0 0 0,1 0 0 0 0,-1 0 0 0 0,0 0 0 0 0,0 0 0 0 0,0 0 0 0 0,0 0 0 0 0,1 0 0 0 0,-1 0 1 0 0,0 0-1 0 0,0 0 0 0 0,0 0 0 0 0,1 0 0 0 0,-1 0 0 0 0,0 0 0 0 0,0 0 0 0 0,0 1 0 0 0,0-1 0 0 0,0 0 0 0 0,1 0 0 0 0,-1 0 0 0 0,0 0 0 0 0,0 0 0 0 0,0 0 0 0 0,0 1 1 0 0,0-1-1 0 0,0 0 0 0 0,0 0 0 0 0,0 0 0 0 0,0 0 0 0 0,0 1 0 0 0,-3 14 8 0 0,-10 15-1 0 0,1-7-426 0 0,1 0 1 0 0,1 1 0 0 0,1 0-1 0 0,1 0 1 0 0,-1 12 418 0 0,-3-2-5094 0 0,7-25 1626 0 0,-1 0-1 0 0,1-1 0 0 0,-1 0 0 0 0,-4 4 3469 0 0,1-3-2154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5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449 1 116 0 0,'0'4'810'0'0,"1"1"-1"0"0,-1-1 1 0 0,0 1-1 0 0,0-1 1 0 0,0 0-1 0 0,-1 1 1 0 0,1-1 0 0 0,-1 1-1 0 0,0-1 1 0 0,-1 0-1 0 0,1 0 1 0 0,-1 0-1 0 0,-1 3-809 0 0,0-2 770 0 0,0-1 0 0 0,-1 1-1 0 0,0-1 1 0 0,0 0-1 0 0,0 0 1 0 0,0-1 0 0 0,-1 1-1 0 0,0-1 1 0 0,1 0-1 0 0,-6 2-769 0 0,-91 49 1796 0 0,-82 30-1796 0 0,87-42-5561 0 0,88-39-2674 0 0,12-5 3305 0 0,2-1 5006 0 0,-5 2 304 0 0,16-8-2130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36.96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285 109 96 0 0,'-10'3'1470'0'0,"-17"3"2878"0"0,1 1 0 0 0,-1 2 0 0 0,-9 5-4348 0 0,26-10 420 0 0,1 1-1 0 0,0 0 0 0 0,0 1 1 0 0,1 0-1 0 0,0 1 1 0 0,0-1-1 0 0,0 1 1 0 0,1 1-1 0 0,0 0 0 0 0,-5 7-419 0 0,4-4 38 0 0,1 0-1 0 0,-1 1 0 0 0,2 0 1 0 0,0 0-1 0 0,0 0 1 0 0,1 1-1 0 0,1 0 0 0 0,0 0 1 0 0,1 0-1 0 0,0 0 0 0 0,0 12-37 0 0,3-19-28 0 0,-1-1 0 0 0,1 1 0 0 0,1 0 0 0 0,-1 0 0 0 0,1 0 0 0 0,0-1 0 0 0,0 1 0 0 0,1 0 0 0 0,0-1 0 0 0,0 1 0 0 0,0-1 0 0 0,1 0 0 0 0,-1 0 0 0 0,1 0-1 0 0,0 0 1 0 0,1 0 0 0 0,-1 0 0 0 0,1-1 0 0 0,0 0 0 0 0,0 0 0 0 0,1 0 0 0 0,-1 0 0 0 0,1-1 0 0 0,0 1 0 0 0,0-1 0 0 0,0 0 0 0 0,0-1 0 0 0,1 1 28 0 0,4 1-769 0 0,0-1 1 0 0,0 0 0 0 0,0 0-1 0 0,0-2 1 0 0,0 1 0 0 0,0-1-1 0 0,1 0 1 0 0,-1-1 0 0 0,0 0-1 0 0,1-1 1 0 0,-1 0 0 0 0,0-1-1 0 0,0 0 1 0 0,0-1 0 0 0,0 1-1 0 0,0-2 1 0 0,0 0 0 0 0,-1 0-1 0 0,0 0 1 0 0,4-3 768 0 0,28-18-2267 0 0</inkml:trace>
  <inkml:trace contextRef="#ctx0" brushRef="#br0" timeOffset="281.567">655 0 72 0 0,'-89'28'10047'0'0,"0"9"-4583"0"0,52-19-4625 0 0,0 2 0 0 0,1 1 0 0 0,1 2 0 0 0,0 1 0 0 0,-22 23-839 0 0,53-44 35 0 0,1 0 0 0 0,-1 0 0 0 0,1 1 0 0 0,0-1 0 0 0,0 1-1 0 0,0 0 1 0 0,0 0 0 0 0,1 0 0 0 0,-1 0 0 0 0,1 1 0 0 0,-1 3-35 0 0,2-7 3 0 0,1 1 1 0 0,0-1 0 0 0,0 0 0 0 0,0 1 0 0 0,0-1 0 0 0,0 0-1 0 0,0 0 1 0 0,0 1 0 0 0,0-1 0 0 0,1 0 0 0 0,-1 1 0 0 0,0-1-1 0 0,1 0 1 0 0,-1 0 0 0 0,1 1 0 0 0,-1-1 0 0 0,2 1-4 0 0,-1 0-1 0 0,1 0 1 0 0,0 0-1 0 0,0 0 1 0 0,0 0 0 0 0,0 0-1 0 0,1 0 1 0 0,-1-1-1 0 0,0 1 1 0 0,1-1-1 0 0,-1 0 1 0 0,2 1 0 0 0,19 7-16 0 0,-1-2-1 0 0,1-1 1 0 0,0-1 0 0 0,0-1-1 0 0,1 0 1 0 0,-1-2 0 0 0,4-1 16 0 0,-4 0-233 0 0,1 1 0 0 0,-1 1 0 0 0,1 1 0 0 0,-1 1 0 0 0,-1 1 1 0 0,1 1-1 0 0,4 3 233 0 0,-26-9-40 0 0,1-1 0 0 0,-1 1 1 0 0,0 0-1 0 0,0-1 0 0 0,0 1 1 0 0,1 0-1 0 0,-1 0 0 0 0,0-1 1 0 0,0 1-1 0 0,0 0 0 0 0,0 0 1 0 0,0 0-1 0 0,-1 0 0 0 0,1 0 1 0 0,0 1-1 0 0,0-1 0 0 0,-1 0 0 0 0,1 0 1 0 0,-1 0-1 0 0,1 1 0 0 0,-1-1 1 0 0,1 0-1 0 0,-1 1 0 0 0,0 0 40 0 0,0 0-22 0 0,0 0 0 0 0,0 0-1 0 0,0 0 1 0 0,-1 0 0 0 0,1-1-1 0 0,-1 1 1 0 0,0 0 0 0 0,0 0-1 0 0,1 0 1 0 0,-1 0 0 0 0,0 0-1 0 0,0-1 1 0 0,-1 1 0 0 0,0 1 22 0 0,-6 6 19 0 0,0-1 1 0 0,0 0 0 0 0,-1-1-1 0 0,0 0 1 0 0,-3 2-20 0 0,-53 33 972 0 0,-2-4 1 0 0,-2-2 0 0 0,-35 11-973 0 0,122-66-2387 0 0,19-12-1700 0 0,4 5-5760 0 0,25-13 9847 0 0,-20 16-2528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35.8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255 280 1680 0 0,'-17'33'5407'0'0,"11"-24"-4561"0"0,2 0 1 0 0,-1 0-1 0 0,1 1 0 0 0,-2 6-846 0 0,-49 211 2085 0 0,28-105 1480 0 0,-7 2-3565 0 0,-5-22 2447 0 0,27-75-1867 0 0,1 1 1 0 0,1 1-1 0 0,1-1 0 0 0,2 1 0 0 0,0 5-580 0 0,7-33 14 0 0,-1 1-1 0 0,1 1 1 0 0,0-1 0 0 0,-1 0-1 0 0,1 0 1 0 0,0 0 0 0 0,0 0 0 0 0,0 0-1 0 0,1 0 1 0 0,-1 0 0 0 0,0 0-1 0 0,1 0 1 0 0,-1 0 0 0 0,1 0-1 0 0,0 0 1 0 0,0 0 0 0 0,0-1-1 0 0,0 1 1 0 0,0 0 0 0 0,0 0 0 0 0,0-1-1 0 0,0 1 1 0 0,1-1 0 0 0,-1 1-1 0 0,0-1 1 0 0,1 1 0 0 0,0-1-1 0 0,-1 0 1 0 0,1 0 0 0 0,0 0 0 0 0,0 1-14 0 0,3-1 6 0 0,-1 0 1 0 0,1 0-1 0 0,0-1 1 0 0,0 1 0 0 0,-1-1-1 0 0,1 0 1 0 0,0 0 0 0 0,0 0-1 0 0,-1-1 1 0 0,1 0-1 0 0,0 0 1 0 0,-1 0 0 0 0,3-1-7 0 0,46-16-37 0 0,0-2 1 0 0,48-26 36 0 0,-12 5-163 0 0,-21 13-126 0 0,82-38-4078 0 0,-126 54 1181 0 0,-1-2 1 0 0,-1 0 0 0 0,0-1 0 0 0,20-18 3185 0 0,-23 15-2474 0 0,-7 2 724 0 0</inkml:trace>
  <inkml:trace contextRef="#ctx0" brushRef="#br0" timeOffset="250.295">675 720 432 0 0,'0'0'227'0'0,"0"0"0"0"0,0 0 0 0 0,-1-1 0 0 0,1 1 0 0 0,0 0 0 0 0,0 0 0 0 0,0-1 0 0 0,0 1 0 0 0,0 0 0 0 0,0 0-1 0 0,0 0 1 0 0,0-1 0 0 0,0 1 0 0 0,-1 0 0 0 0,1 0 0 0 0,0 0 0 0 0,0-1 0 0 0,0 1 0 0 0,0 0 0 0 0,-1 0 0 0 0,1 0 0 0 0,0 0 0 0 0,0 0 0 0 0,0-1 0 0 0,-1 1 0 0 0,1 0 0 0 0,0 0 0 0 0,0 0 0 0 0,-1 0-1 0 0,1 0 1 0 0,0 0 0 0 0,0 0 0 0 0,-1 0 0 0 0,1 0 0 0 0,0 0 0 0 0,0 0 0 0 0,-1 0 0 0 0,1 0 0 0 0,0 0 0 0 0,0 0 0 0 0,0 0 0 0 0,-1 0 0 0 0,1 0 0 0 0,0 0 0 0 0,0 0 0 0 0,-1 0 0 0 0,1 1 0 0 0,0-1-1 0 0,0 0 1 0 0,0 0 0 0 0,-1 0 0 0 0,1 0 0 0 0,0 0 0 0 0,0 1 0 0 0,0-1-227 0 0,4-3 747 0 0,68-22-2859 0 0,61-11 2112 0 0,-54 16-9207 0 0,39-16 9207 0 0,-79 21-1546 0 0</inkml:trace>
  <inkml:trace contextRef="#ctx0" brushRef="#br0" timeOffset="434.9">1865 41 280 0 0,'-7'-5'669'0'0,"0"0"1"0"0,0 1-1 0 0,0 0 0 0 0,-1 0 0 0 0,0 0 1 0 0,0 1-1 0 0,0 1 0 0 0,0-1 0 0 0,0 1 1 0 0,0 0-1 0 0,-1 1 0 0 0,1 0 0 0 0,-1 1 1 0 0,-4-1-670 0 0,1 2 414 0 0,-1 0 0 0 0,0 1 1 0 0,1 0-1 0 0,-1 1 0 0 0,1 1 1 0 0,0-1-1 0 0,0 2 1 0 0,0 0-1 0 0,-6 4-414 0 0,4-2 302 0 0,0 1 0 0 0,1 1 0 0 0,0 0-1 0 0,0 1 1 0 0,1 0 0 0 0,1 1 0 0 0,-1 0 0 0 0,2 1 0 0 0,0 0 0 0 0,0 0 0 0 0,1 1-1 0 0,0 1 1 0 0,2 0 0 0 0,-1 0 0 0 0,2 0 0 0 0,-1 1-302 0 0,3-3 27 0 0,1 0 0 0 0,0 1 0 0 0,1-1 0 0 0,0 0-1 0 0,1 1 1 0 0,0-1 0 0 0,1 1 0 0 0,0-1 0 0 0,1 1 0 0 0,1-1 0 0 0,0 1 0 0 0,0-1-1 0 0,1 0 1 0 0,1 0 0 0 0,0 0 0 0 0,1 0 0 0 0,0-1 0 0 0,1 0 0 0 0,0 0 0 0 0,0 0 0 0 0,2-1-1 0 0,-1 1 1 0 0,1-2 0 0 0,0 1 0 0 0,1-1 0 0 0,0-1 0 0 0,1 0 0 0 0,0 0-27 0 0,22 14-1042 0 0,10 6-2447 0 0,-38-26 2556 0 0,-1 1 0 0 0,1 0 0 0 0,-1 0 0 0 0,0 1 0 0 0,0-1 0 0 0,0 1 0 0 0,-1 0 0 0 0,3 2 933 0 0,-3 7-3105 0 0,-5-2 535 0 0</inkml:trace>
  <inkml:trace contextRef="#ctx0" brushRef="#br0" timeOffset="621.119">1285 766 944 0 0,'-7'2'1346'0'0,"0"-1"0"0"0,0 0 0 0 0,0 0 0 0 0,0-1 1 0 0,-1 0-1 0 0,-1 0-1346 0 0,6 0 697 0 0,0 0 0 0 0,0-1 0 0 0,0 0 0 0 0,0 1 0 0 0,0-1 0 0 0,0 0 1 0 0,0 0-1 0 0,0 0 0 0 0,0-1 0 0 0,0 1 0 0 0,1-1 0 0 0,-1 0 0 0 0,1 1 1 0 0,-1-1-1 0 0,-1-2-697 0 0,4 4 49 0 0,0-1 0 0 0,0 1 0 0 0,-1 0 1 0 0,1-1-1 0 0,0 1 0 0 0,0-1 0 0 0,-1 1 0 0 0,1-1 1 0 0,0 1-1 0 0,0-1 0 0 0,0 0 0 0 0,0 1 1 0 0,0-1-1 0 0,0 1 0 0 0,0-1 0 0 0,0 1 0 0 0,0-1 1 0 0,0 1-1 0 0,0-1 0 0 0,0 1 0 0 0,1-1 0 0 0,-1 1 1 0 0,0-1-1 0 0,0 1 0 0 0,0-1 0 0 0,1 1 0 0 0,-1-1 1 0 0,0 1-1 0 0,1-1 0 0 0,-1 1 0 0 0,0 0 1 0 0,1-1-1 0 0,-1 1 0 0 0,1-1-49 0 0,15-14 134 0 0,-14 13-70 0 0,22-15-128 0 0,-1 1 0 0 0,2 1 0 0 0,0 2 0 0 0,6-2 64 0 0,109-45-2836 0 0,-115 50 1805 0 0,17-7-2774 0 0,0 2 0 0 0,2 1-1 0 0,0 3 1 0 0,33-5 3805 0 0,-38 12-1821 0 0</inkml:trace>
  <inkml:trace contextRef="#ctx0" brushRef="#br0" timeOffset="904.371">1926 727 80 0 0,'-2'1'505'0'0,"1"0"0"0"0,-1 1 1 0 0,0-1-1 0 0,1 0 0 0 0,-1 0 0 0 0,0 0 0 0 0,0 0 0 0 0,0 0 1 0 0,0 0-1 0 0,0 0 0 0 0,0-1 0 0 0,0 1 0 0 0,0-1 1 0 0,0 1-1 0 0,0-1 0 0 0,0 0 0 0 0,0 0 0 0 0,0 0 0 0 0,0 0 1 0 0,0 0-1 0 0,0 0 0 0 0,-1-1 0 0 0,1 1 0 0 0,0-1 1 0 0,-1 0-506 0 0,0 1 140 0 0,1 0 1 0 0,0-1 0 0 0,-1 1-1 0 0,1-1 1 0 0,0 0 0 0 0,0 0-1 0 0,0 0 1 0 0,-1 0 0 0 0,1 0-1 0 0,0 0 1 0 0,0-1 0 0 0,0 1 0 0 0,1-1-1 0 0,-1 1 1 0 0,0-1 0 0 0,1 0-1 0 0,-1 1 1 0 0,0-1 0 0 0,1 0-1 0 0,0 0 1 0 0,0 0 0 0 0,-1 0-1 0 0,1-2-140 0 0,0-2 20 0 0,1 0 0 0 0,1 1-1 0 0,-1-1 1 0 0,1 0 0 0 0,0 0-1 0 0,0 1 1 0 0,1-1 0 0 0,0 1-1 0 0,0-1 1 0 0,0 1 0 0 0,0 0-1 0 0,1-1 1 0 0,0 1 0 0 0,0 1-1 0 0,0-1 1 0 0,1 0 0 0 0,0 1-1 0 0,2-3-19 0 0,6-6-5 0 0,0 0 0 0 0,1 1-1 0 0,0 1 1 0 0,1 0 0 0 0,10-5 5 0 0,-14 9 4 0 0,0 1-1 0 0,1 0 1 0 0,0 1 0 0 0,-1 0-1 0 0,2 1 1 0 0,-1 0 0 0 0,10-1-4 0 0,-17 4 1 0 0,0 1-1 0 0,0-1 1 0 0,-1 1 0 0 0,1 0 0 0 0,0 0 0 0 0,0 0 0 0 0,0 1 0 0 0,0 0 0 0 0,0-1 0 0 0,0 1 0 0 0,-1 1 0 0 0,1-1 0 0 0,0 0-1 0 0,-1 1 1 0 0,1 0 0 0 0,-1 0 0 0 0,0 0 0 0 0,1 0 0 0 0,-1 0 0 0 0,0 1 0 0 0,0 0 0 0 0,-1-1 0 0 0,1 1 0 0 0,0 0 0 0 0,-1 1-1 0 0,31 45-1173 0 0,-26-36 233 0 0,1-1 0 0 0,0-1 1 0 0,1 1-1 0 0,6 6 940 0 0,-11-15-204 0 0,-1 0 0 0 0,1 1 0 0 0,0-2 0 0 0,0 1 0 0 0,0 0 0 0 0,0-1-1 0 0,1 0 1 0 0,-1 0 0 0 0,1 0 0 0 0,-1 0 0 0 0,1-1 0 0 0,-1 0 0 0 0,1 0 0 0 0,0 0 0 0 0,4 0 204 0 0,30-1-1370 0 0,-1-2 1 0 0,-1-2-1 0 0,1-2 1 0 0,-1-1-1 0 0,32-10 1370 0 0,-39 9-482 0 0,28-6-257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34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413 39 1424 0 0,'-10'-6'942'0'0,"-1"1"1"0"0,0 0-1 0 0,0 1 0 0 0,0 0 0 0 0,0 0 1 0 0,-1 1-1 0 0,-4 0-942 0 0,3 1 477 0 0,0 1-1 0 0,-1 0 1 0 0,1 1 0 0 0,0 0 0 0 0,-1 1-1 0 0,-8 2-476 0 0,13-2 164 0 0,-1 1 0 0 0,1 0 0 0 0,-1 1-1 0 0,1 0 1 0 0,0 1 0 0 0,0-1 0 0 0,0 2-1 0 0,1-1 1 0 0,-1 1 0 0 0,1 1 0 0 0,0-1 0 0 0,1 1-1 0 0,0 1 1 0 0,0-1 0 0 0,0 1 0 0 0,0 1-1 0 0,1-1 1 0 0,0 1 0 0 0,-3 7-164 0 0,0 3 140 0 0,1 0 0 0 0,0 1 1 0 0,2 0-1 0 0,0 1 0 0 0,1-1 0 0 0,1 1 0 0 0,1 0 1 0 0,0 0-1 0 0,2 2-140 0 0,0-8 105 0 0,1 0 0 0 0,0-1 0 0 0,1 1 1 0 0,0 0-1 0 0,1 0 0 0 0,1-1 0 0 0,0 1 0 0 0,1-1 1 0 0,0 0-1 0 0,1 0 0 0 0,1-1 0 0 0,0 1 1 0 0,6 8-106 0 0,-7-15 22 0 0,0 1 1 0 0,0-1 0 0 0,0-1 0 0 0,1 1 0 0 0,0-1 0 0 0,0 0 0 0 0,1 0 0 0 0,-1-1 0 0 0,1 0 0 0 0,0 0 0 0 0,0-1 0 0 0,1 1 0 0 0,-1-2 0 0 0,1 1 0 0 0,-1-1 0 0 0,1 0 0 0 0,0 0 0 0 0,0-1 0 0 0,0 0 0 0 0,0-1 0 0 0,0 0 0 0 0,0 0 0 0 0,0 0 0 0 0,0-1 0 0 0,-1-1 0 0 0,1 1 0 0 0,0-1 0 0 0,6-3-23 0 0,-1 2-7 0 0,-1-2 1 0 0,0 0-1 0 0,0 0 0 0 0,0-1 1 0 0,-1-1-1 0 0,0 0 0 0 0,0 0 1 0 0,-1-1-1 0 0,1 0 1 0 0,-2-1-1 0 0,1 0 0 0 0,-2-1 1 0 0,1 0-1 0 0,-1 0 1 0 0,0-1-1 0 0,-1 0 0 0 0,2-5 7 0 0,-7 13-1 0 0,-1-1-1 0 0,1 0 1 0 0,-1 0-1 0 0,0 0 1 0 0,0 0-1 0 0,0 0 1 0 0,-1 0-1 0 0,1 0 0 0 0,-1 0 1 0 0,0 0-1 0 0,0 0 1 0 0,0 0-1 0 0,-1 0 1 0 0,0 0-1 0 0,1 0 1 0 0,-2-3 1 0 0,-1 1-1 0 0,1-1 1 0 0,-1 1-1 0 0,-1 0 1 0 0,1 0-1 0 0,-1 0 1 0 0,0 0-1 0 0,0 1 1 0 0,-1 0-1 0 0,-2-3 1 0 0,-10-7 4 0 0,0 0 0 0 0,-2 1 0 0 0,1 1-1 0 0,-2 0 1 0 0,-10-4-4 0 0,16 9-4 0 0,0 1-1 0 0,0 0 0 0 0,-1 1 1 0 0,0 0-1 0 0,-4 0 5 0 0,71-16-6982 0 0,24-2-555 0 0,-48 17 5717 0 0</inkml:trace>
  <inkml:trace contextRef="#ctx0" brushRef="#br0" timeOffset="296.83">609 291 1196 0 0,'0'7'652'0'0,"0"-1"0"0"0,0 1 0 0 0,0 0 0 0 0,-1 0-1 0 0,0 0 1 0 0,0-1 0 0 0,-1 1 0 0 0,0-1 0 0 0,0 1 0 0 0,-1-1 0 0 0,0 0-1 0 0,0 0 1 0 0,0 0 0 0 0,-1 0 0 0 0,1 0 0 0 0,-1-1 0 0 0,-4 4-652 0 0,8-9 52 0 0,0 1 0 0 0,0-1 0 0 0,0 0 0 0 0,-1 1 1 0 0,1-1-1 0 0,0 0 0 0 0,0 0 0 0 0,-1 1 0 0 0,1-1 1 0 0,0 0-1 0 0,0 0 0 0 0,-1 1 0 0 0,1-1 0 0 0,0 0 0 0 0,-1 0 1 0 0,1 0-1 0 0,0 1 0 0 0,-1-1 0 0 0,1 0 0 0 0,0 0 0 0 0,-1 0 1 0 0,1 0-1 0 0,-1 0 0 0 0,1 0 0 0 0,0 0 0 0 0,-1 0 0 0 0,1 0 1 0 0,0 0-1 0 0,-1 0 0 0 0,1 0 0 0 0,-1 0 0 0 0,1 0 0 0 0,0 0 1 0 0,-1 0-1 0 0,1 0 0 0 0,-1-1-52 0 0,-4-12 926 0 0,4-20-480 0 0,5 12-443 0 0,2 0 0 0 0,1 0 1 0 0,0 1-1 0 0,2 0 0 0 0,0 0 0 0 0,1 1 0 0 0,1 0 1 0 0,0 1-1 0 0,2 1 0 0 0,12-15-3 0 0,-16 21-10 0 0,1 0 0 0 0,0 1 0 0 0,0 1 0 0 0,1-1 0 0 0,1 2 0 0 0,-1-1-1 0 0,1 2 1 0 0,0 0 0 0 0,1 0 0 0 0,1 1 10 0 0,-10 3-85 0 0,1 2-1 0 0,0-1 1 0 0,1 0-1 0 0,-1 1 1 0 0,0 0 0 0 0,0 1-1 0 0,0-1 1 0 0,1 1-1 0 0,-1 0 1 0 0,0 0-1 0 0,1 0 1 0 0,-1 1 0 0 0,0 0-1 0 0,0 0 1 0 0,1 0-1 0 0,-1 1 1 0 0,0-1-1 0 0,0 1 1 0 0,-1 0 0 0 0,1 1-1 0 0,0-1 1 0 0,-1 1-1 0 0,1 0 1 0 0,-1 0-1 0 0,0 1 1 0 0,0-1 0 0 0,0 1-1 0 0,0 1 86 0 0,4 4-323 0 0,-1 1-1 0 0,0 1 0 0 0,0-1 1 0 0,-1 1-1 0 0,-1 0 0 0 0,0 1 1 0 0,0-1-1 0 0,2 11 324 0 0,-1-5-977 0 0,0 0-1 0 0,1-1 1 0 0,8 13 977 0 0,-7-19-864 0 0,-6-8-4533 0 0,2-5 4256 0 0</inkml:trace>
  <inkml:trace contextRef="#ctx0" brushRef="#br0" timeOffset="606.298">1119 299 1148 0 0,'4'16'3170'0'0,"2"5"1066"0"0,-6-21-4216 0 0,0 1 1 0 0,1-1-1 0 0,-1 0 1 0 0,1 1-1 0 0,-1-1 1 0 0,1 0-1 0 0,-1 0 0 0 0,1 1 1 0 0,-1-1-1 0 0,1 0 1 0 0,0 0-1 0 0,-1 0 1 0 0,1 0-1 0 0,-1 0 1 0 0,1 0-1 0 0,-1 0 1 0 0,1 0-1 0 0,0 0 1 0 0,-1 0-1 0 0,1 0 0 0 0,-1 0 1 0 0,1 0-1 0 0,-1 0 1 0 0,1 0-1 0 0,-1-1 1 0 0,1 1-1 0 0,0 0 1 0 0,-1 0-1 0 0,1-1 1 0 0,-1 1-1 0 0,0 0 1 0 0,1-1-1 0 0,-1 1 0 0 0,1 0 1 0 0,-1-1-1 0 0,1 1 1 0 0,-1-1-21 0 0,21-15 1 0 0,-2-2 1 0 0,0 0 0 0 0,0-1-1 0 0,-2-1 1 0 0,0 0-1 0 0,-2-2 1 0 0,0 1-1 0 0,-2-2 1 0 0,1-2-2 0 0,-11 19-3 0 0,0 0 0 0 0,-1 0 0 0 0,0 0 0 0 0,0 0 0 0 0,-1 0 0 0 0,1 0 0 0 0,-2 0 1 0 0,2-5 2 0 0,-2 10 1 0 0,0 0 1 0 0,0 0-1 0 0,0 0 1 0 0,0 0-1 0 0,-1 0 1 0 0,1 0-1 0 0,0 0 1 0 0,0 0-1 0 0,0 0 1 0 0,-1 0-1 0 0,1 0 1 0 0,-1 1-1 0 0,1-1 1 0 0,0 0-1 0 0,-1 0 1 0 0,0 0-1 0 0,1 0 1 0 0,-1 1-1 0 0,1-1 1 0 0,-1 0-1 0 0,0 1 1 0 0,0-2-2 0 0,-1 2 4 0 0,1-1 0 0 0,-1 1 1 0 0,1 0-1 0 0,-1 0 0 0 0,1 0 0 0 0,-1-1 1 0 0,1 1-1 0 0,-1 1 0 0 0,1-1 1 0 0,-1 0-1 0 0,1 0 0 0 0,-1 0 0 0 0,1 1 1 0 0,-1-1-1 0 0,1 1 0 0 0,-1-1 0 0 0,1 1 1 0 0,0 0-1 0 0,-1-1 0 0 0,1 2-4 0 0,-13 6 315 0 0,1 0-1 0 0,0 1 0 0 0,0 1 1 0 0,1 0-1 0 0,1 1 0 0 0,0 0 1 0 0,0 1-1 0 0,1 0 0 0 0,0 0 1 0 0,2 1-1 0 0,-1 1 0 0 0,1-1 1 0 0,1 1-1 0 0,0 1 0 0 0,0 4-314 0 0,5-16 56 0 0,1 0 0 0 0,0 0 0 0 0,0 0 0 0 0,1 0 0 0 0,-1 0-1 0 0,0 0 1 0 0,1 0 0 0 0,0 1 0 0 0,0-1 0 0 0,0 0 0 0 0,0 0 0 0 0,0 0-1 0 0,1 0 1 0 0,-1 0 0 0 0,1 1 0 0 0,0-1 0 0 0,0 0 0 0 0,0 0 0 0 0,0-1-1 0 0,1 1 1 0 0,-1 0 0 0 0,1 0 0 0 0,0-1 0 0 0,-1 1 0 0 0,1-1-1 0 0,0 1 1 0 0,1-1 0 0 0,-1 0 0 0 0,0 0 0 0 0,2 2-56 0 0,2-1 8 0 0,1 1-1 0 0,0-1 1 0 0,0 0 0 0 0,0-1-1 0 0,0 0 1 0 0,0 0 0 0 0,0 0 0 0 0,0-1-1 0 0,1 0 1 0 0,-1 0 0 0 0,1-1-1 0 0,4 0-7 0 0,35-1-521 0 0,-1-3-1 0 0,1-2 0 0 0,-1-1 0 0 0,9-5 522 0 0,56-17-10259 0 0,13-10 10259 0 0,-68 20-2317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56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0 400 0 0,'-5'22'1866'0'0,"0"-1"-1"0"0,-1 0 1 0 0,-1-1-1 0 0,-2 1-1865 0 0,3-8 191 0 0,1-1-1 0 0,0 1 1 0 0,1 0-1 0 0,1 1 1 0 0,0-1-1 0 0,1 1 1 0 0,0-1-1 0 0,1 1 1 0 0,0 0-1 0 0,1-1 1 0 0,1 7-191 0 0,26 131-7427 0 0,-24-120 5744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49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643 622 420 0 0,'-4'-7'786'0'0,"-1"1"0"0"0,0 0 1 0 0,0 0-1 0 0,-1 0 0 0 0,1 1 0 0 0,-1-1 0 0 0,0 1 1 0 0,-1 1-1 0 0,1-1 0 0 0,-1 1 0 0 0,0 0 0 0 0,-4-1-786 0 0,3 2 172 0 0,0 1 0 0 0,0 0 0 0 0,1 1 0 0 0,-1-1 0 0 0,0 1 0 0 0,0 1 0 0 0,0 0 0 0 0,0 0-1 0 0,-1 0 1 0 0,1 1 0 0 0,1 1 0 0 0,-5 0-172 0 0,-12 4 275 0 0,1 1 0 0 0,0 1 0 0 0,1 1 0 0 0,0 1 0 0 0,0 1 0 0 0,1 0 0 0 0,1 2 0 0 0,0 1 0 0 0,1 0 0 0 0,-11 11-275 0 0,8-5 214 0 0,1 0-1 0 0,1 2 1 0 0,0 0-1 0 0,2 1 1 0 0,1 1-1 0 0,1 1 1 0 0,1 0 0 0 0,-6 15-214 0 0,13-23 30 0 0,1 0 1 0 0,1 1 0 0 0,0-1 0 0 0,2 1 0 0 0,0 0 0 0 0,1 2-31 0 0,2-16 27 0 0,1 1 1 0 0,-1-1 0 0 0,1 1 0 0 0,1 0 0 0 0,-1-1 0 0 0,1 1 0 0 0,-1-1 0 0 0,1 1 0 0 0,1-1-1 0 0,-1 1 1 0 0,1-1 0 0 0,0 2-28 0 0,0-3 37 0 0,-1-1 0 0 0,1 0 0 0 0,0 0 0 0 0,0 0 0 0 0,0 1 0 0 0,0-2 0 0 0,0 1 0 0 0,0 0 0 0 0,0 0 0 0 0,1-1 0 0 0,-1 1-1 0 0,0-1 1 0 0,1 0 0 0 0,-1 0 0 0 0,1 1 0 0 0,0-2 0 0 0,-1 1 0 0 0,1 0 0 0 0,0-1 0 0 0,0 1 0 0 0,1-1-37 0 0,5 1 60 0 0,-1-1 0 0 0,1 0 0 0 0,0-1 0 0 0,-1 0 0 0 0,1-1 0 0 0,-1 1 1 0 0,0-1-1 0 0,1-1 0 0 0,-1 0 0 0 0,0 0 0 0 0,7-4-60 0 0,16-10 37 0 0,0 0 0 0 0,8-9-37 0 0,-27 18 5 0 0,46-33-78 0 0,-1-3 0 0 0,-2-2-1 0 0,-2-3 1 0 0,-3-1 0 0 0,-2-3 0 0 0,-2-3 0 0 0,21-33 73 0 0,-10 4-440 0 0,-4-2 0 0 0,-4-3 1 0 0,-4-2-1 0 0,32-95 440 0 0,-73 177 56 0 0,-2 7 4 0 0,-1 0 0 0 0,1 0 0 0 0,-1 0 0 0 0,0 0 0 0 0,0 0 0 0 0,0 0 0 0 0,-1 0 0 0 0,1 0 1 0 0,-1 0-1 0 0,1-1 0 0 0,-1 1 0 0 0,0 0 0 0 0,0-1-60 0 0,-3 6 149 0 0,0 1 0 0 0,0-1 0 0 0,0 0 0 0 0,0 1 1 0 0,1-1-1 0 0,-1 1 0 0 0,1 0 0 0 0,0 0 0 0 0,-2 2-149 0 0,-27 44 426 0 0,2 2 0 0 0,2 0-1 0 0,-17 50-425 0 0,8-19 158 0 0,3-11 118 0 0,4 1 1 0 0,3 2-1 0 0,-6 32-276 0 0,25-76-178 0 0,1 1 0 0 0,1 0 0 0 0,1 0 0 0 0,2 0 0 0 0,2 0 0 0 0,0 0 0 0 0,2 1 0 0 0,2-1-1 0 0,6 28 179 0 0,-8-51-672 0 0,0 0 0 0 0,1 0-1 0 0,-1 0 1 0 0,2-1-1 0 0,-1 0 1 0 0,1 0 0 0 0,0 0-1 0 0,0 0 1 0 0,2 2 672 0 0,-4-7-400 0 0,0 0 0 0 0,0 0 1 0 0,0 0-1 0 0,0 0 0 0 0,0 0 1 0 0,0-1-1 0 0,1 1 0 0 0,-1-1 1 0 0,1 1-1 0 0,-1-1 0 0 0,1 0 1 0 0,-1 0-1 0 0,1 0 0 0 0,0 0 1 0 0,0-1-1 0 0,-1 1 0 0 0,1-1 1 0 0,0 0-1 0 0,0 1 0 0 0,0-1 1 0 0,-1 0-1 0 0,1-1 0 0 0,0 1 1 0 0,0 0-1 0 0,0-1 0 0 0,-1 0 1 0 0,3 0 399 0 0,20-9-1890 0 0</inkml:trace>
  <inkml:trace contextRef="#ctx0" brushRef="#br0" timeOffset="483.122">978 855 240 0 0,'24'-8'11682'0'0,"12"-18"-9374"0"0,-9 5-2294 0 0,-13 12-3 0 0,3-1-15 0 0,0-1 1 0 0,-1 0 0 0 0,0-2 3 0 0,-13 11 1 0 0,0 0 0 0 0,0-1 0 0 0,-1 0 0 0 0,1 1 0 0 0,-1-1 0 0 0,1 0 0 0 0,-1 0 0 0 0,0-1 0 0 0,0 1 0 0 0,0 0 0 0 0,-1-1 0 0 0,1 1 0 0 0,-1-1 0 0 0,0 1 0 0 0,0-1 0 0 0,0 0 0 0 0,0 1 0 0 0,-1-2-1 0 0,0 4 3 0 0,0 0 1 0 0,0 0 0 0 0,0 0 0 0 0,0 0 0 0 0,0 1 0 0 0,0-1-1 0 0,0 0 1 0 0,-1 0 0 0 0,1 0 0 0 0,0 0 0 0 0,-1 0 0 0 0,1 0-1 0 0,-1 1 1 0 0,1-1 0 0 0,-1 0 0 0 0,1 0 0 0 0,-1 1 0 0 0,0-1-1 0 0,1 0 1 0 0,-1 1 0 0 0,0-1 0 0 0,1 0 0 0 0,-1 1 0 0 0,0-1-1 0 0,0 1 1 0 0,0-1-4 0 0,-2 0 10 0 0,1 0 0 0 0,-1 1 0 0 0,1-1 0 0 0,-1 1 0 0 0,0-1 0 0 0,1 1 0 0 0,-1 0 0 0 0,0 0 0 0 0,1 0 0 0 0,-2 0-10 0 0,-6 1 75 0 0,0 1 0 0 0,1 0 0 0 0,-1 0 1 0 0,-8 4-76 0 0,-2 2 248 0 0,2 1 0 0 0,-1 1 1 0 0,1 1-1 0 0,1 0 0 0 0,0 1 0 0 0,0 1 1 0 0,2 0-1 0 0,-1 2 0 0 0,2-1 1 0 0,0 2-1 0 0,-11 16-248 0 0,15-19 135 0 0,0 0 1 0 0,1 1-1 0 0,1 1 1 0 0,0 0-1 0 0,1 0 1 0 0,1 0-1 0 0,1 1 1 0 0,0 0-1 0 0,0 0 0 0 0,2 0 1 0 0,0 0-1 0 0,1 1 1 0 0,1 0-1 0 0,0-1 1 0 0,1 3-136 0 0,0-14 35 0 0,1 0 1 0 0,-1 0-1 0 0,1 0 1 0 0,0 0-1 0 0,1 0 1 0 0,-1 0-1 0 0,1-1 1 0 0,0 1-1 0 0,0 0 1 0 0,0-1-1 0 0,1 0 1 0 0,-1 1-1 0 0,1-1 1 0 0,0 0-1 0 0,1-1 1 0 0,-1 1-1 0 0,0 0 1 0 0,1-1-1 0 0,0 0 1 0 0,0 0-1 0 0,0 0 1 0 0,0 0-1 0 0,1-1 1 0 0,3 3-36 0 0,0-3 15 0 0,-1 1 0 0 0,1-1 0 0 0,0 0 0 0 0,-1-1 0 0 0,1 0 0 0 0,0 0 0 0 0,0-1 0 0 0,0 0 0 0 0,0 0 0 0 0,0-1 0 0 0,0 0 0 0 0,0 0 0 0 0,-1-1 0 0 0,1 0 0 0 0,2-1-15 0 0,14-5-1 0 0,0-2 0 0 0,-1-1-1 0 0,-1-1 1 0 0,0 0 0 0 0,0-2-1 0 0,-1 0 1 0 0,-1-2 0 0 0,-1 0-1 0 0,0-1 1 0 0,13-16 1 0 0,21-29-19 0 0,-3-2-1 0 0,29-52 20 0 0,-23 33-16 0 0,24-22 16 0 0,-74 97 11 0 0,1 1-1 0 0,0-1 0 0 0,1 1 0 0 0,0 1 1 0 0,7-5-11 0 0,-13 9 3 0 0,-1 1-1 0 0,1 0 1 0 0,0 0 0 0 0,0 1 0 0 0,-1-1 0 0 0,1 0 0 0 0,0 1-1 0 0,0-1 1 0 0,0 1 0 0 0,0-1 0 0 0,0 1 0 0 0,0 0 0 0 0,0 0-1 0 0,1 0-2 0 0,-1 0 1 0 0,-1 1 1 0 0,0-1-1 0 0,0 1 0 0 0,0-1 0 0 0,1 1 0 0 0,-1-1 0 0 0,0 1 0 0 0,0 0 0 0 0,0 0 1 0 0,0-1-1 0 0,0 1 0 0 0,0 0 0 0 0,0 0 0 0 0,0 0 0 0 0,-1 0 0 0 0,1 0 0 0 0,0 0 0 0 0,-1 0 1 0 0,1 1-1 0 0,0-1 0 0 0,-1 0 0 0 0,1 0 0 0 0,-1 0 0 0 0,0 1-1 0 0,4 11 10 0 0,0 0-1 0 0,-2-1 1 0 0,1 1-1 0 0,-2 1 1 0 0,0-1-1 0 0,0 0 0 0 0,-1 0 1 0 0,-1 1-10 0 0,-3 33-33 0 0,-7 28 33 0 0,7-49-9 0 0,-34 180-1177 0 0,18-120-7405 0 0,19-81 4209 0 0,4-9 587 0 0,0-1 3437 0 0,6-9-1493 0 0</inkml:trace>
  <inkml:trace contextRef="#ctx0" brushRef="#br0" timeOffset="809.863">2225 593 56 0 0,'-1'1'511'0'0,"-1"0"-1"0"0,1 0 1 0 0,-1 0-1 0 0,1 0 1 0 0,-1 0-1 0 0,1 0 1 0 0,-1 0-1 0 0,0-1 1 0 0,0 1-1 0 0,1 0 1 0 0,-1-1-1 0 0,0 0 1 0 0,0 1-1 0 0,1-1 1 0 0,-1 0-1 0 0,0 0 1 0 0,0 0-511 0 0,-6 1 1447 0 0,-84 21 6612 0 0,0 7-5031 0 0,64-19-2610 0 0,1 2 0 0 0,0 1 0 0 0,0 1 0 0 0,1 2 0 0 0,-8 7-418 0 0,31-21 30 0 0,0 0 1 0 0,0 0-1 0 0,0 1 1 0 0,0 0 0 0 0,0 0-1 0 0,1 0 1 0 0,-1 0-1 0 0,1 0 1 0 0,0 0-1 0 0,0 0 1 0 0,0 1-1 0 0,0-1 1 0 0,0 1-1 0 0,1 0 1 0 0,-1 1-31 0 0,2-3 0 0 0,0 1 1 0 0,0-1-1 0 0,0 1 0 0 0,0-1 1 0 0,0 1-1 0 0,0-1 1 0 0,1 1-1 0 0,-1-1 0 0 0,1 1 1 0 0,0-1-1 0 0,0 0 0 0 0,0 1 1 0 0,0-1-1 0 0,0 0 0 0 0,0 0 1 0 0,0 0-1 0 0,1 1 0 0 0,-1-1 1 0 0,1-1-1 0 0,0 1 0 0 0,0 0 1 0 0,-1 0-1 0 0,1-1 1 0 0,2 2-1 0 0,6 5-35 0 0,0-1 1 0 0,1 0-1 0 0,0-1 1 0 0,0 0 0 0 0,0-1-1 0 0,1 0 1 0 0,0-1-1 0 0,9 3 36 0 0,22 3-573 0 0,39 4 572 0 0,-41-8-1300 0 0,33 10 1300 0 0,-72-15-40 0 0,0-1-1 0 0,0 1 1 0 0,1-1-1 0 0,-1 1 1 0 0,0 0-1 0 0,0 0 1 0 0,0 0-1 0 0,0 0 1 0 0,0 0-1 0 0,-1 0 1 0 0,1 1-1 0 0,0-1 1 0 0,0 1-1 0 0,-1-1 0 0 0,1 1 1 0 0,-1-1-1 0 0,1 1 1 0 0,-1 0-1 0 0,0 0 1 0 0,0 0 40 0 0,-1-1-8 0 0,0 1 0 0 0,0-1 1 0 0,0 1-1 0 0,0-1 0 0 0,0 1 1 0 0,0-1-1 0 0,-1 1 0 0 0,1-1 1 0 0,-1 1-1 0 0,1-1 0 0 0,-1 0 1 0 0,0 1-1 0 0,1-1 0 0 0,-1 0 1 0 0,0 0-1 0 0,0 1 0 0 0,0-1 0 0 0,0 0 1 0 0,0 0-1 0 0,0 0 0 0 0,0 0 1 0 0,0 0-1 0 0,-1 0 0 0 0,1 0 1 0 0,0-1-1 0 0,0 1 0 0 0,-1 0 1 0 0,1-1-1 0 0,-1 1 8 0 0,-34 19 7 0 0,-1-2 0 0 0,-1-2 0 0 0,0-1 0 0 0,-1-2 0 0 0,-1-1 0 0 0,-14 1-7 0 0,47-12-279 0 0,1 1 0 0 0,-1-1 0 0 0,1-1 1 0 0,-1 1-1 0 0,0-1 0 0 0,1 0 0 0 0,-1 0 0 0 0,1-1 0 0 0,-1 0 1 0 0,-5-2 278 0 0,9 2-374 0 0,1 1 1 0 0,0-1-1 0 0,0 0 1 0 0,0 0 0 0 0,0 0-1 0 0,0 0 1 0 0,1-1-1 0 0,-1 1 1 0 0,0-1 0 0 0,0 1-1 0 0,1-1 1 0 0,-1 1 0 0 0,1-1-1 0 0,0 0 1 0 0,-1 0-1 0 0,1 0 1 0 0,0 1 0 0 0,0-1-1 0 0,0-1 1 0 0,0 1-1 0 0,0 0 1 0 0,1 0 0 0 0,-1 0-1 0 0,1 0 1 0 0,-1 0 0 0 0,1-1-1 0 0,0 1 1 0 0,0 0-1 0 0,0 0 1 0 0,0-1 0 0 0,0 1-1 0 0,0 0 1 0 0,1-1 373 0 0,4-24-2727 0 0,5-6 620 0 0</inkml:trace>
  <inkml:trace contextRef="#ctx0" brushRef="#br0" timeOffset="1059.85">2642 611 240 0 0,'0'7'818'0'0,"0"-1"1"0"0,0 0-1 0 0,-1 0 1 0 0,0 0-1 0 0,0 0 1 0 0,0 0-1 0 0,-1 0 0 0 0,0 0 1 0 0,0-1-1 0 0,0 1 1 0 0,-1 0-1 0 0,0-1 1 0 0,0 0-1 0 0,0 0 0 0 0,-2 3-818 0 0,-10 10 2061 0 0,0-1-1 0 0,-1 0 0 0 0,-11 8-2060 0 0,-8 9-92 0 0,25-24 32 0 0,-38 43 493 0 0,45-50-591 0 0,0 1 0 0 0,1 0 0 0 0,-1 0 1 0 0,1 0-1 0 0,0 0 0 0 0,0 1 0 0 0,0-1 0 0 0,1 0 0 0 0,-1 1 1 0 0,1-1-1 0 0,0 1 0 0 0,0 0 0 0 0,0 0 158 0 0,4-4-6434 0 0,3-8 3623 0 0,4-10 114 0 0,4-7-32 0 0,2-8 766 0 0</inkml:trace>
  <inkml:trace contextRef="#ctx0" brushRef="#br0" timeOffset="1310.559">3392 112 796 0 0,'2'8'857'0'0,"-1"-1"0"0"0,-1 0 0 0 0,1 0-1 0 0,-1 1 1 0 0,-1-1 0 0 0,1 0 0 0 0,-1 1 0 0 0,0-1 0 0 0,-1 0 0 0 0,0 0-1 0 0,0 0 1 0 0,0 0 0 0 0,-1 0 0 0 0,-2 3-857 0 0,-8 17 2239 0 0,-2-1 0 0 0,-19 25-2239 0 0,6-8 366 0 0,-196 322 1870 0 0,204-331-7182 0 0,-24 31 4946 0 0,36-55-1468 0 0,0-1-1 0 0,0 1 1 0 0,-1-2-1 0 0,0 1 1 0 0,-1-1-1 0 0,0 0 1 0 0,0-1-1 0 0,-4 2 1469 0 0,-8 1-2466 0 0</inkml:trace>
  <inkml:trace contextRef="#ctx0" brushRef="#br0" timeOffset="1651.007">2833 750 812 0 0,'19'-4'13879'0'0,"14"-12"-8842"0"0,4-2-5032 0 0,61-5 48 0 0,0 4 1 0 0,1 4-1 0 0,70 0-53 0 0,-131 12 15 0 0,69 2 106 0 0,-57 2 1009 0 0,-67 22 1293 0 0,16-22-2409 0 0,0 1-1 0 0,0-1 1 0 0,-1 0 0 0 0,1 1-1 0 0,0-1 1 0 0,0 1 0 0 0,0-1-1 0 0,1 1 1 0 0,-1 0 0 0 0,0-1-1 0 0,1 1 1 0 0,-1 0 0 0 0,1 0-1 0 0,-1-1 1 0 0,1 1 0 0 0,0 0-1 0 0,0 0 1 0 0,0 0 0 0 0,0-1-1 0 0,0 1 1 0 0,0 0 0 0 0,0 0-1 0 0,1 0 1 0 0,-1-1 0 0 0,0 1-1 0 0,1 0 1 0 0,0 0 0 0 0,-1-1-1 0 0,1 1 1 0 0,0-1 0 0 0,0 1-1 0 0,0 0 1 0 0,0-1 0 0 0,0 0-1 0 0,0 1 1 0 0,1-1-1 0 0,-1 0 1 0 0,0 1 0 0 0,1-1-1 0 0,-1 0 1 0 0,1 0 0 0 0,-1 0-1 0 0,1 0 1 0 0,-1 0 0 0 0,1-1-1 0 0,0 1 1 0 0,0 0-14 0 0,9 4-19 0 0,0-1-1 0 0,1 0 1 0 0,-1 0 0 0 0,1-1 0 0 0,0-1-1 0 0,9 1 20 0 0,4 0-88 0 0,1-2 0 0 0,-1 0 0 0 0,0-2 0 0 0,1 0 0 0 0,-1-2 0 0 0,0-1 0 0 0,0-1 0 0 0,0-1 0 0 0,-1-1 0 0 0,0-2 0 0 0,0 0-1 0 0,16-9 89 0 0,-84 44 182 0 0,2 2 0 0 0,0 2 0 0 0,2 1 0 0 0,-22 24-182 0 0,-12 30 247 0 0,3 2 0 0 0,-14 30-247 0 0,-48 60-4263 0 0,122-163 1664 0 0,-1-1-1 0 0,0 0 1 0 0,-1-1 0 0 0,0 0 0 0 0,-1-1 0 0 0,-1 0-1 0 0,-2 0 2600 0 0,0 0-1755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47.3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198 709 1608 0 0,'-6'70'6970'0'0,"-5"-13"-5936"0"0,-17 50-1034 0 0,26-99 231 0 0,-20 67 1119 0 0,-4-2 1 0 0,-3 0-1 0 0,-3-1 1 0 0,-10 9-1351 0 0,136-262 1277 0 0,38-69-1242 0 0,-102 200-39 0 0,2 1 0 0 0,2 1 1 0 0,33-33 3 0 0,-67 81 0 0 0,8-9-1 0 0,-1 1 1 0 0,1 1 0 0 0,0 0 0 0 0,1 0 0 0 0,8-5 0 0 0,-16 11 0 0 0,1 0 1 0 0,-1 0 0 0 0,1 0 0 0 0,0 0 0 0 0,-1 0 0 0 0,1 1 0 0 0,0-1-1 0 0,0 0 1 0 0,-1 1 0 0 0,1 0 0 0 0,0-1 0 0 0,0 1 0 0 0,0 0 0 0 0,0 0-1 0 0,-1 0 1 0 0,1 0 0 0 0,0 1 0 0 0,0-1 0 0 0,0 0 0 0 0,0 1 0 0 0,-1-1-1 0 0,1 1 1 0 0,0 0 0 0 0,0-1 0 0 0,-1 1 0 0 0,1 0 0 0 0,-1 0-1 0 0,1 0 1 0 0,-1 0 0 0 0,1 1 0 0 0,-1-1 0 0 0,0 0 0 0 0,1 0 0 0 0,-1 1-1 0 0,0-1 1 0 0,0 1 0 0 0,1 1-1 0 0,4 7 4 0 0,0 0 0 0 0,-1 1 0 0 0,0 0 0 0 0,-1 0 0 0 0,0 0 0 0 0,-1 0 0 0 0,0 1-1 0 0,1 7-3 0 0,2 27-6 0 0,0 30 6 0 0,0-6-3 0 0,-4-58-82 0 0,2 26 246 0 0,9 33-161 0 0,-11-60-335 0 0,2 0 0 0 0,-1 0 0 0 0,1-1 0 0 0,1 1 1 0 0,0-1-1 0 0,0 0 0 0 0,1 0 0 0 0,4 4 335 0 0,-9-13-279 0 0,0 1 0 0 0,0-1 1 0 0,0 0-1 0 0,0 1 0 0 0,0-1 1 0 0,0 0-1 0 0,1 0 0 0 0,-1 0 1 0 0,0 0-1 0 0,1 0 0 0 0,-1 0 1 0 0,1 0-1 0 0,-1-1 1 0 0,1 1-1 0 0,-1 0 0 0 0,1-1 1 0 0,0 1-1 0 0,-1-1 0 0 0,1 0 1 0 0,0 1-1 0 0,-1-1 0 0 0,1 0 1 0 0,0 0-1 0 0,-1 0 0 0 0,1 0 1 0 0,0-1-1 0 0,0 1 0 0 0,-1 0 1 0 0,1-1-1 0 0,-1 1 1 0 0,1-1-1 0 0,0 1 0 0 0,-1-1 1 0 0,1 0-1 0 0,-1 0 0 0 0,1 0 1 0 0,-1 0-1 0 0,0 0 0 0 0,1 0 1 0 0,-1 0-1 0 0,0 0 0 0 0,0 0 1 0 0,0-1-1 0 0,1 0 279 0 0,12-16-1622 0 0</inkml:trace>
  <inkml:trace contextRef="#ctx0" brushRef="#br0" timeOffset="275.592">804 891 1260 0 0,'25'0'8693'0'0,"17"6"-5006"0"0,3 1-3588 0 0,23-9-273 0 0,-1-3 1 0 0,0-2-1 0 0,-1-3 0 0 0,20-8 174 0 0,-57 11-1715 0 0,0 0-1 0 0,0-2 1 0 0,-1-1 0 0 0,0-2 0 0 0,-1 0-1 0 0,19-13 1716 0 0,-8 2-1948 0 0</inkml:trace>
  <inkml:trace contextRef="#ctx0" brushRef="#br0" timeOffset="544.606">1939 0 2104 0 0,'-21'56'7345'0'0,"-7"-1"-3753"0"0,14-29-2906 0 0,2 0 0 0 0,-2 6-686 0 0,-72 217 767 0 0,63-171-327 0 0,3 2-1 0 0,1 18-439 0 0,15-72-26 0 0,2-1-1 0 0,1 1 1 0 0,1 0-1 0 0,1-1 1 0 0,2 1-1 0 0,0-1 1 0 0,2 0-1 0 0,2 6 27 0 0,1-3-1592 0 0,1 0-1 0 0,1 0 0 0 0,1-1 1 0 0,6 8 1592 0 0,-15-30-810 0 0,1 0 1 0 0,0 0-1 0 0,1 0 1 0 0,-1 0-1 0 0,1 0 1 0 0,0-1-1 0 0,3 3 810 0 0,7 1-2386 0 0</inkml:trace>
  <inkml:trace contextRef="#ctx0" brushRef="#br0" timeOffset="1265.002">2008 877 2228 0 0,'-1'15'6625'0'0,"3"4"-413"0"0,-1-18-6196 0 0,-1-1 0 0 0,1 1 0 0 0,0-1 0 0 0,0 1 0 0 0,0 0 0 0 0,0-1 0 0 0,0 0 0 0 0,0 1-1 0 0,0-1 1 0 0,0 0 0 0 0,1 1 0 0 0,-1-1 0 0 0,0 0 0 0 0,0 0 0 0 0,0 0 0 0 0,0 0 0 0 0,0 0 0 0 0,0 0 0 0 0,1 0 0 0 0,-1 0 0 0 0,1-1-16 0 0,22-1-13 0 0,0-2 0 0 0,0-1-1 0 0,0-1 1 0 0,0-1 0 0 0,-1 0 0 0 0,0-2-1 0 0,0-1 1 0 0,-1-1 0 0 0,-1-1 0 0 0,0-1-1 0 0,0 0 1 0 0,-1-2 0 0 0,-1 0 0 0 0,13-14 13 0 0,-28 25-11 0 0,-1 0 0 0 0,0 0 0 0 0,0 0 0 0 0,0 0 1 0 0,-1-1-1 0 0,1 1 0 0 0,-1-1 0 0 0,0 1 0 0 0,0-1 1 0 0,0-2 10 0 0,-2 6 1 0 0,1 0-1 0 0,-1 1 1 0 0,0-1 0 0 0,0 0 0 0 0,0 1 0 0 0,0-1 0 0 0,0 0 0 0 0,0 0 0 0 0,0 1 0 0 0,0-1 0 0 0,0 0 0 0 0,-1 1 0 0 0,1-1 0 0 0,0 0 0 0 0,0 1 0 0 0,-1-1 0 0 0,1 0-1 0 0,0 1 1 0 0,-1-1 0 0 0,1 0 0 0 0,0 1 0 0 0,-1-1 0 0 0,1 1 0 0 0,-1-1 0 0 0,1 1 0 0 0,-1-1 0 0 0,0 1-1 0 0,-1-1 8 0 0,0 0 0 0 0,1 1 1 0 0,-1-1-1 0 0,0 1 0 0 0,0 0 0 0 0,0-1 1 0 0,0 1-1 0 0,0 0 0 0 0,0 0 0 0 0,0 0 0 0 0,0 1 1 0 0,0-1-1 0 0,0 0 0 0 0,0 1 0 0 0,-1 0-8 0 0,-11 3 248 0 0,1 1-1 0 0,0 0 0 0 0,0 1 0 0 0,0 0 0 0 0,1 1 0 0 0,0 0 1 0 0,0 1-1 0 0,1 1 0 0 0,0 0 0 0 0,0 0 0 0 0,1 1 1 0 0,0 1-1 0 0,1-1 0 0 0,0 1 0 0 0,-4 9-247 0 0,3-5 127 0 0,0 0-1 0 0,2 0 1 0 0,0 1 0 0 0,0 0-1 0 0,2 1 1 0 0,0-1 0 0 0,1 1-1 0 0,0 0 1 0 0,2 0 0 0 0,0 1 0 0 0,1-1-1 0 0,0 9-126 0 0,2-21 0 0 0,0 1 0 0 0,0-1 0 0 0,1 0 0 0 0,0 0 0 0 0,0 1 0 0 0,0-1 0 0 0,0 0-1 0 0,1 0 1 0 0,0 0 0 0 0,0 0 0 0 0,0-1 0 0 0,1 1 0 0 0,-1 0 0 0 0,1-1 0 0 0,1 0 0 0 0,-1 1 0 0 0,0-1-1 0 0,1-1 1 0 0,0 1 0 0 0,0 0 0 0 0,0-1 0 0 0,0 0 0 0 0,0 0 0 0 0,4 2 0 0 0,-2-3-86 0 0,0 1-1 0 0,0-1 1 0 0,0 0 0 0 0,0 0 0 0 0,1-1-1 0 0,-1 0 1 0 0,0 0 0 0 0,0-1 0 0 0,1 0 0 0 0,-1 0-1 0 0,1 0 1 0 0,-1 0 0 0 0,0-1 0 0 0,0 0-1 0 0,1-1 1 0 0,-1 0 0 0 0,0 0 0 0 0,0 0 0 0 0,0 0-1 0 0,2-2 87 0 0,9-5-815 0 0,-1-1-1 0 0,-1-1 1 0 0,1 0-1 0 0,-2-1 1 0 0,0 0-1 0 0,0-1 0 0 0,-1-1 1 0 0,-1 0-1 0 0,0-1 1 0 0,6-10 815 0 0,0-3-115 0 0,-1 0 1 0 0,5-13 114 0 0,21-59 5284 0 0,-40 88-1781 0 0,-9 19-1820 0 0,-8 20-1279 0 0,9-11-379 0 0,0 1-1 0 0,2 0 1 0 0,-1 0-1 0 0,2 1 1 0 0,1-1 0 0 0,0 17-25 0 0,1-26 33 0 0,0-1 0 0 0,0 1 0 0 0,1 0 0 0 0,1 0 0 0 0,-1 0 0 0 0,1-1 1 0 0,0 1-1 0 0,1 0 0 0 0,0-1 0 0 0,0 0 0 0 0,1 0 0 0 0,0 0 1 0 0,0 0-1 0 0,0-1 0 0 0,1 1 0 0 0,2 1-33 0 0,-3-4 6 0 0,-1-1 0 0 0,1-1-1 0 0,0 1 1 0 0,0 0 0 0 0,0-1 0 0 0,0 0-1 0 0,1 0 1 0 0,-1 0 0 0 0,0-1 0 0 0,1 1-1 0 0,-1-1 1 0 0,1 0 0 0 0,0 0 0 0 0,-1-1 0 0 0,1 0-1 0 0,0 1 1 0 0,-1-1 0 0 0,1-1 0 0 0,0 1-1 0 0,-1-1 1 0 0,1 0 0 0 0,-1 0 0 0 0,1 0-1 0 0,-1 0 1 0 0,1-1 0 0 0,-1 0 0 0 0,0 0-1 0 0,1 0 1 0 0,-1 0 0 0 0,0-1-6 0 0,7-4-24 0 0,-1 0 0 0 0,0 0 0 0 0,0-1-1 0 0,0 0 1 0 0,-1-1 0 0 0,0 0 0 0 0,-1 0 0 0 0,0-1 0 0 0,0 0-1 0 0,4-8 25 0 0,39-82-76 0 0,-50 100 77 0 0,-1-1 1 0 0,1 1 0 0 0,-1-1 0 0 0,1 1-1 0 0,-1-1 1 0 0,1 1 0 0 0,0 0 0 0 0,-1-1 0 0 0,1 1-1 0 0,-1 0 1 0 0,1 0 0 0 0,0-1 0 0 0,-1 1-1 0 0,1 0 1 0 0,0 0 0 0 0,0 0 0 0 0,-1 0-1 0 0,1 0 1 0 0,0 0 0 0 0,-1 0 0 0 0,1 0-1 0 0,0 0 1 0 0,-1 0 0 0 0,1 0 0 0 0,0 0 0 0 0,0 0-1 0 0,-1 1 1 0 0,1-1-2 0 0,28 8 31 0 0,-13-3-16 0 0,-3-3-12 0 0,-1-1 0 0 0,1-1 0 0 0,0 0-1 0 0,0-1 1 0 0,-1 0 0 0 0,1-1 0 0 0,-1-1 0 0 0,1 0 0 0 0,-1 0-1 0 0,0-1 1 0 0,5-3-3 0 0,8-3-11 0 0,0-2 0 0 0,-1-1-1 0 0,-1 0 1 0 0,20-15 11 0 0,-36 22 0 0 0,-1 0 0 0 0,1 0 1 0 0,-1 0-1 0 0,0-1 0 0 0,0 0 0 0 0,-1 0 0 0 0,0 0 1 0 0,3-7-1 0 0,-7 13 2 0 0,0-1 1 0 0,0 1-1 0 0,0-1 1 0 0,-1 1 0 0 0,1-1-1 0 0,0 0 1 0 0,-1 1-1 0 0,1-1 1 0 0,-1 0 0 0 0,1 0-1 0 0,-1 1 1 0 0,0-1-1 0 0,0 0 1 0 0,0 0 0 0 0,0 1-1 0 0,0-1 1 0 0,0 0-1 0 0,0 0 1 0 0,-1 1 0 0 0,1-1-1 0 0,-1 0 1 0 0,1 1-1 0 0,-1-1 1 0 0,0 0 0 0 0,1 1-1 0 0,-1-1 1 0 0,0 1-1 0 0,0-1 1 0 0,0 1 0 0 0,0-1-1 0 0,-1 1 1 0 0,1 0-1 0 0,0 0 1 0 0,0-1 0 0 0,-1 1-1 0 0,1 0 1 0 0,-1 0-1 0 0,1 0 1 0 0,-1 1 0 0 0,1-1-1 0 0,-1 0 1 0 0,0 1 0 0 0,1-1-1 0 0,-1 0 1 0 0,0 1-1 0 0,-1-1-2 0 0,-5 0 16 0 0,0 0 0 0 0,0 0-1 0 0,0 0 1 0 0,0 1-1 0 0,0 0 1 0 0,0 0 0 0 0,0 1-1 0 0,0 0 1 0 0,1 1-1 0 0,-1 0 1 0 0,0 0 0 0 0,0 0-1 0 0,1 1 1 0 0,0 0 0 0 0,-7 4-16 0 0,-1 1 18 0 0,0 1 0 0 0,1 0-1 0 0,1 1 1 0 0,-1 0 0 0 0,1 1 0 0 0,1 0 0 0 0,-1 3-18 0 0,4-4 4 0 0,2 0-1 0 0,-1 0 1 0 0,1 1-1 0 0,1 0 0 0 0,0 1 1 0 0,0-1-1 0 0,1 1 0 0 0,1 0 1 0 0,0 0-1 0 0,0 1 1 0 0,1-1-1 0 0,1 1 0 0 0,0 0 1 0 0,1 1-4 0 0,1-9 0 0 0,-1 0 0 0 0,1 0 0 0 0,0 0 0 0 0,1 0 0 0 0,-1 0 0 0 0,1 0 0 0 0,0 0 0 0 0,0 0 0 0 0,1 0 0 0 0,-1 0 0 0 0,1 0 0 0 0,0-1 1 0 0,1 1-1 0 0,-1-1 0 0 0,1 1 0 0 0,-1-1 0 0 0,2 0 0 0 0,-1 0 0 0 0,0 0 0 0 0,1 0 0 0 0,-1-1 0 0 0,1 1 0 0 0,0-1 0 0 0,0 0 0 0 0,1 0 0 0 0,-1-1 0 0 0,0 1 0 0 0,1-1 0 0 0,0 0 0 0 0,0 0 0 0 0,-1-1 1 0 0,1 1-1 0 0,0-1 0 0 0,0 0 0 0 0,5 0 0 0 0,-1 0-81 0 0,1 0 0 0 0,0-1 1 0 0,-1 0-1 0 0,1 0 0 0 0,0-1 1 0 0,-1-1-1 0 0,1 0 1 0 0,-1 0-1 0 0,0-1 0 0 0,0 0 1 0 0,0 0-1 0 0,0-1 0 0 0,0 0 1 0 0,0-1-1 0 0,-1 0 0 0 0,0 0 1 0 0,3-4 80 0 0,1 1-754 0 0,-1-2 1 0 0,-1 0 0 0 0,1 0 0 0 0,-2-1-1 0 0,3-3 754 0 0,-3 2-1889 0 0,-1 0-1 0 0,0 0 0 0 0,-1-1 0 0 0,5-13 1890 0 0,3-12-4058 0 0,-2-1-1 0 0,0-6 4059 0 0,0-4-1549 0 0</inkml:trace>
  <inkml:trace contextRef="#ctx0" brushRef="#br0" timeOffset="1544.248">3677 122 1348 0 0,'1'6'1275'0'0,"-1"1"-1"0"0,1-1 0 0 0,-1 1 1 0 0,-1-1-1 0 0,1 1 1 0 0,-1-1-1 0 0,-1 4-1274 0 0,-3 12 1152 0 0,-1-1-1 0 0,-1-1 1 0 0,-2 2-1152 0 0,-9 27 775 0 0,-18 63 930 0 0,-26 96 1071 0 0,53-169-3210 0 0,2 0-1 0 0,2 1 1 0 0,1 0-1 0 0,1 18 435 0 0,3-37-2010 0 0,0 0-1 0 0,2-1 0 0 0,0 1 1 0 0,2-1-1 0 0,0 1 0 0 0,1-1 1 0 0,7 18 2010 0 0,4-4-2252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03.46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134 1 48 0 0,'-4'46'9196'0'0,"3"-36"-8392"0"0,-1 1 0 0 0,2 0 1 0 0,-1-1-1 0 0,2 1 0 0 0,0 3-804 0 0,3 13 122 0 0,2 0 0 0 0,1 0-1 0 0,2-1 1 0 0,0 0 0 0 0,5 7-122 0 0,21 41-1818 0 0,8 6 1818 0 0,10 19-7185 0 0,-45-80 4995 0 0,-3 0 325 0 0</inkml:trace>
  <inkml:trace contextRef="#ctx0" brushRef="#br0" timeOffset="206.932">39 502 1060 0 0,'-1'0'448'0'0,"-1"0"-1"0"0,1 0 1 0 0,0 0 0 0 0,0 0 0 0 0,0 0-1 0 0,-1 0 1 0 0,1 0 0 0 0,0 0-1 0 0,0 0 1 0 0,0-1 0 0 0,-1 1-1 0 0,1 0 1 0 0,0-1 0 0 0,0 1 0 0 0,0-1-1 0 0,0 1 1 0 0,0-1 0 0 0,0 0-1 0 0,0 1 1 0 0,0-1 0 0 0,0 0-1 0 0,0 0 1 0 0,0 0 0 0 0,1 0 0 0 0,-1 1-1 0 0,0-1 1 0 0,0 0 0 0 0,1 0-1 0 0,-1-1 1 0 0,0 0-448 0 0,0 1 313 0 0,0-1 1 0 0,1 0-1 0 0,-1 1 1 0 0,0-1-1 0 0,1 0 0 0 0,-1 0 1 0 0,1 0-1 0 0,-1 0 0 0 0,1 0 1 0 0,0 1-1 0 0,0-1 1 0 0,0 0-1 0 0,0 0 0 0 0,0 0 1 0 0,0 0-1 0 0,1 0 0 0 0,-1 0 1 0 0,0 0-1 0 0,1-1-313 0 0,3-3 108 0 0,0 0 0 0 0,1 0 1 0 0,0 0-1 0 0,0 0 0 0 0,0 1 0 0 0,0 0 0 0 0,1 0 0 0 0,0 0 0 0 0,4-2-108 0 0,60-36 103 0 0,19 1-135 0 0,2 4 0 0 0,1 4 0 0 0,37-7 32 0 0,15-5-3021 0 0,-3-7-4517 0 0,-112 40 4112 0 0,-1-1 0 0 0,11-8 3426 0 0,3-5-2642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56.24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497 78 1280 0 0,'-3'2'758'0'0,"-5"0"276"0"0,0 1 0 0 0,0 0 0 0 0,0 1 0 0 0,1 0 0 0 0,-1 0 0 0 0,-2 3-1034 0 0,8-5 22 0 0,0 0 0 0 0,0 0-1 0 0,0 0 1 0 0,0 0 0 0 0,0 0 0 0 0,1 0-1 0 0,-1 0 1 0 0,1 1 0 0 0,0-1 0 0 0,-1 1-1 0 0,1-1 1 0 0,0 1 0 0 0,1-1-1 0 0,-1 1 1 0 0,0 0 0 0 0,1-1 0 0 0,-1 1-1 0 0,1 0 1 0 0,0 0 0 0 0,0-1-1 0 0,0 1 1 0 0,1 2-22 0 0,0 6-174 0 0,1 1-1 0 0,0-1 1 0 0,1 0-1 0 0,2 7 175 0 0,19 43-4141 0 0,-15-42 2092 0 0,-2-3 581 0 0</inkml:trace>
  <inkml:trace contextRef="#ctx0" brushRef="#br1" timeOffset="6318.532">129 62 1544 0 0,'-1'0'295'0'0,"0"1"0"0"0,0 0 0 0 0,0 0 0 0 0,0 0 0 0 0,0 0 0 0 0,1 1 0 0 0,-1-1 0 0 0,0 0 0 0 0,1 0 0 0 0,-1 0 0 0 0,0 1 0 0 0,1-1 0 0 0,0 0 0 0 0,-1 0 0 0 0,1 1 0 0 0,0-1 0 0 0,0 0 0 0 0,-1 1 0 0 0,1-1 0 0 0,0 1 0 0 0,0-1 0 0 0,1 0 0 0 0,-1 1-295 0 0,1 1 139 0 0,0 0 0 0 0,0 0 0 0 0,0 0 0 0 0,0 0 0 0 0,1 0 0 0 0,-1 0 0 0 0,1-1 0 0 0,0 1 0 0 0,-1 0 0 0 0,2 0-139 0 0,6 7-36 0 0,0-1 1 0 0,1 0-1 0 0,0 0 1 0 0,5 2 35 0 0,8 4 100 0 0,0-2-1 0 0,1 0 1 0 0,0-2 0 0 0,1 0-1 0 0,8 1-99 0 0,37 17-1227 0 0,-4 7-3574 0 0,-54-28 2916 0 0,-4 1 255 0 0</inkml:trace>
  <inkml:trace contextRef="#ctx0" brushRef="#br1" timeOffset="6568.46">8 175 40 0 0,'-5'7'1912'0'0,"3"-6"5418"0"0,6-6-1083 0 0,3 1-6647 0 0,63-28 785 0 0,0 4-1 0 0,3 2 0 0 0,45-8-384 0 0,-37 15-2299 0 0,68-7 2299 0 0,-118 22-2143 0 0,0 1 1 0 0,1 2 0 0 0,-1 1 0 0 0,1 1 0 0 0,3 2 2142 0 0,2 3-2296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1:56.74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6050 1 448 0 0,'-40'121'9519'0'0,"39"-112"-9470"0"0,1-1 0 0 0,-1 0 0 0 0,2 0 0 0 0,-1 0 0 0 0,1 1 0 0 0,0-1 0 0 0,1 0 0 0 0,-1 0 0 0 0,2 0 0 0 0,-1-1 0 0 0,1 1 0 0 0,0 0 0 0 0,1-1 0 0 0,1 2-49 0 0,-1 0-248 0 0,0 0 0 0 0,0 1 1 0 0,-1-1-1 0 0,0 1 0 0 0,0 0 0 0 0,-1 0 0 0 0,0 0 1 0 0,-1 0-1 0 0,0 9 248 0 0,-9 65-6672 0 0,5-61 5293 0 0</inkml:trace>
  <inkml:trace contextRef="#ctx0" brushRef="#br0" timeOffset="856.866">6036 4335 1412 0 0,'0'29'2236'0'0,"0"-3"233"0"0,-5-1 99 0 0,3-2-844 0 0,-1-2-824 0 0,3 2-512 0 0,3-2-224 0 0,-1 0-160 0 0,0 0-196 0 0,3 0-248 0 0,-3-2-328 0 0,3 0-504 0 0,2-3-520 0 0,-2 1-277 0 0,-1 0 41 0 0,1 2 236 0 0,-3-5 472 0 0</inkml:trace>
  <inkml:trace contextRef="#ctx0" brushRef="#br0" timeOffset="857.866">6101 4889 348 0 0,'0'19'2316'0'0,"-2"-3"585"0"0,2-1 267 0 0,-3-2-80 0 0,-1 1-1056 0 0,-1 1-932 0 0,3 0-564 0 0,-1-1-272 0 0,6-1-132 0 0,-1 2-104 0 0,3-3-256 0 0,2 1-504 0 0,-1-5-680 0 0,1 1-964 0 0,0-3-540 0 0,0-2-61 0 0,0-2 373 0 0,0-4 628 0 0</inkml:trace>
  <inkml:trace contextRef="#ctx0" brushRef="#br0" timeOffset="-4861.869">1 2274 1268 0 0,'1'3'735'0'0,"-1"-1"-12"0"0,0 0 1 0 0,0 1-1 0 0,1-1 0 0 0,-1 0 0 0 0,1 0 0 0 0,-1 0 1 0 0,1 0-1 0 0,0 0 0 0 0,0 0 0 0 0,0 0 0 0 0,0 0 1 0 0,0 0-1 0 0,1 0 0 0 0,-1 0 0 0 0,2 0-723 0 0,13 8 258 0 0,5-5-174 0 0,-1-1 0 0 0,0 0 0 0 0,1-2 1 0 0,0 0-1 0 0,-1-1 0 0 0,1-1 0 0 0,0-1 1 0 0,5-2-85 0 0,11 1 114 0 0,510-43 1860 0 0,1-26 243 0 0,-235 28-1303 0 0,2246-246 1485 0 0,1298 31-2121 0 0,-2209 222-420 0 0,-1002 26-2210 0 0,-1-5-4166 0 0,-83-17-3204 0 0,-410 16 7489 0 0</inkml:trace>
  <inkml:trace contextRef="#ctx0" brushRef="#br0" timeOffset="-4239.039">2082 1301 252 0 0,'3'-2'192'0'0,"-1"0"363"0"0,0 1 0 0 0,-1 0 0 0 0,1 0 0 0 0,0 0 0 0 0,0 0-1 0 0,0 0 1 0 0,0 0 0 0 0,0 0 0 0 0,0 1 0 0 0,0-1 0 0 0,1 0-555 0 0,-2 2 184 0 0,0-1-1 0 0,0 1 1 0 0,-1-1 0 0 0,1 1-1 0 0,0-1 1 0 0,0 1 0 0 0,-1-1-1 0 0,1 1 1 0 0,0 0 0 0 0,-1-1-1 0 0,1 1 1 0 0,-1 0 0 0 0,1 0-1 0 0,-1-1 1 0 0,1 1 0 0 0,-1 0-1 0 0,0 0 1 0 0,1 0 0 0 0,-1 0-1 0 0,0-1 1 0 0,0 1 0 0 0,1 0-1 0 0,-1 0 1 0 0,0 0 0 0 0,0 0-1 0 0,0 0 1 0 0,0 0 0 0 0,0 0-1 0 0,0-1 1 0 0,-1 1 0 0 0,1 0-184 0 0,2 44 868 0 0,-1 0 0 0 0,-3 0 0 0 0,-2-1 0 0 0,-1 1 0 0 0,-3-1 0 0 0,-13 43-868 0 0,-22 54 8 0 0,-32 64-8 0 0,15-44-36 0 0,-12 29-2959 0 0,-54 88-9091 0 0,97-217 10225 0 0</inkml:trace>
  <inkml:trace contextRef="#ctx0" brushRef="#br0" timeOffset="-3926.824">1720 3054 296 0 0,'-5'4'687'0'0,"-62"48"9985"0"0,-14 18-10672 0 0,57-47 1589 0 0,1 2 0 0 0,-16 22-1589 0 0,14-13 463 0 0,1 0 0 0 0,-14 29-463 0 0,31-48 63 0 0,-1-1-1 0 0,2 2 1 0 0,0-1-1 0 0,1 1 1 0 0,0 0-1 0 0,1 0 0 0 0,1 0 1 0 0,0 8-63 0 0,3-21 6 0 0,-1 1 0 0 0,1-1 1 0 0,0 1-1 0 0,0-1 0 0 0,1 1 0 0 0,-1-1 1 0 0,1 0-1 0 0,0 1 0 0 0,0-1 0 0 0,0 0 1 0 0,0 0-1 0 0,0 1 0 0 0,1-1 0 0 0,0 0 1 0 0,-1 0-1 0 0,1-1 0 0 0,0 1 0 0 0,0 0 1 0 0,1 0-7 0 0,1 0 3 0 0,0 0 1 0 0,-1 0-1 0 0,1-1 1 0 0,0 1 0 0 0,0-1-1 0 0,0 0 1 0 0,1 0-1 0 0,-1-1 1 0 0,0 1-1 0 0,1-1 1 0 0,-1 0-1 0 0,1 0 1 0 0,0 0-4 0 0,11 0-3 0 0,-1 0 1 0 0,1-1-1 0 0,0-1 1 0 0,-1 0-1 0 0,1-1 1 0 0,-1-1-1 0 0,15-4 3 0 0,3-3-188 0 0,-1-2 0 0 0,0 0 1 0 0,-1-3-1 0 0,-1 0 0 0 0,0-2 0 0 0,17-13 188 0 0,-23 12-1049 0 0,0-1 0 0 0,0-1 0 0 0,-2 0 1 0 0,13-17 1048 0 0,-29 30-470 0 0,0 0 0 0 0,0 0 0 0 0,-1 0 0 0 0,0-1 0 0 0,0 0 0 0 0,-1 0 0 0 0,0 0 0 0 0,0-1 1 0 0,-1 1-1 0 0,0-1 0 0 0,-1 0 0 0 0,0 0 0 0 0,0 0 0 0 0,-1 0 0 0 0,0 0 0 0 0,-1 0 0 0 0,1 0 0 0 0,-2 0 1 0 0,0-3 469 0 0,-7-34-1640 0 0</inkml:trace>
  <inkml:trace contextRef="#ctx0" brushRef="#br0" timeOffset="-3023.103">9936 1121 1012 0 0,'-3'7'1541'0'0,"-1"-1"-1"0"0,0 1 1 0 0,0 0 0 0 0,0-1-1 0 0,-1 0 1 0 0,0 0-1 0 0,-4 3-1540 0 0,-16 22 3354 0 0,7-3-2450 0 0,2 0 0 0 0,1 1 0 0 0,2 1 0 0 0,0 0 0 0 0,-4 19-904 0 0,-12 55 564 0 0,3 3-564 0 0,20-79 209 0 0,-5 17-142 0 0,3 1 0 0 0,2 0 0 0 0,2 4-67 0 0,3-28-58 0 0,1 0 0 0 0,1 1 1 0 0,0-1-1 0 0,2 0 0 0 0,1 0 1 0 0,1 0-1 0 0,4 11 58 0 0,-3-16 45 0 0,25 75-4101 0 0,-15-50-2821 0 0,2-1-1 0 0,5 9 6878 0 0,-11-28-2086 0 0</inkml:trace>
  <inkml:trace contextRef="#ctx0" brushRef="#br0" timeOffset="-2742.569">10174 2530 2336 0 0,'-10'33'3341'0'0,"-1"-1"419"0"0,-6-1 184 0 0,-4-1-1036 0 0,3 1-1259 0 0,-1 3-909 0 0,0-1-416 0 0,3-1-200 0 0,2-3-168 0 0,3 0-320 0 0,-1-2-468 0 0,0 1-664 0 0,1-1-821 0 0,-1-2-871 0 0,0-4-160 0 0,3 0 263 0 0,-3-2 573 0 0,1-4 796 0 0</inkml:trace>
  <inkml:trace contextRef="#ctx0" brushRef="#br0" timeOffset="-2072.357">6061 1521 1424 0 0,'-16'-12'4926'0'0,"8"7"-559"0"0,12 25-2633 0 0,19 72-402 0 0,2 7 435 0 0,1 34-1767 0 0,-21-94-1066 0 0,-1 0 0 0 0,-2 1 1066 0 0,-2-13-1898 0 0,-2-1 0 0 0,0 0-1 0 0,-3 12 1899 0 0,-11 23-4978 0 0,7-32 3041 0 0</inkml:trace>
  <inkml:trace contextRef="#ctx0" brushRef="#br0" timeOffset="-1662.617">4947 2362 568 0 0,'15'-2'5935'0'0,"-20"14"-1130"0"0,-5 6-4997 0 0,4-2 311 0 0,0 1-1 0 0,1 0 1 0 0,0 0 0 0 0,1 0 0 0 0,1 0 0 0 0,1 2-119 0 0,1-9-19 0 0,1 0 0 0 0,0 1 0 0 0,1-1 0 0 0,0 0 0 0 0,0 1 0 0 0,1-1 0 0 0,0 0 0 0 0,1 0-1 0 0,0 0 1 0 0,4 8 19 0 0,-6-18 11 0 0,18 34-2115 0 0,-18-34 1895 0 0,0 1 1 0 0,0 0-1 0 0,-1 0 0 0 0,1 0 1 0 0,0-1-1 0 0,0 1 0 0 0,0 0 1 0 0,0-1-1 0 0,0 1 0 0 0,0-1 1 0 0,0 1-1 0 0,0-1 0 0 0,0 0 0 0 0,0 1 1 0 0,0-1-1 0 0,1 0 0 0 0,-1 0 1 0 0,0 0-1 0 0,0 0 0 0 0,0 0 1 0 0,0 0-1 0 0,0 0 0 0 0,0 0 0 0 0,1 0 1 0 0,-1 0-1 0 0,0-1 0 0 0,0 1 1 0 0,0 0-1 0 0,0-1 0 0 0,0 1 1 0 0,0-1-1 0 0,0 0 209 0 0,11-6-1843 0 0</inkml:trace>
  <inkml:trace contextRef="#ctx0" brushRef="#br0" timeOffset="-1414.299">5320 2142 1548 0 0,'1'4'674'0'0,"-1"0"1"0"0,1 1-1 0 0,-1-1 0 0 0,-1 1 1 0 0,1-1-1 0 0,-1 0 0 0 0,1 1 1 0 0,-1-1-1 0 0,0 0 0 0 0,-1 0 1 0 0,0 2-675 0 0,-21 47 1735 0 0,10-27-1362 0 0,-22 51 457 0 0,1-4 702 0 0,-4 21-1532 0 0,30-72-50 0 0,2 0 0 0 0,0 0 1 0 0,1 0-1 0 0,1 1 0 0 0,1-1 1 0 0,1 17 49 0 0,6 14-2449 0 0,-4-50 2032 0 0,1-1 0 0 0,-1 1 1 0 0,1-1-1 0 0,-1 1 0 0 0,1-1 0 0 0,0 1 0 0 0,0-1 0 0 0,0 0 0 0 0,0 1 0 0 0,0-1 0 0 0,1 0 0 0 0,-1 0 0 0 0,1 0 0 0 0,0 0 0 0 0,-1 0 0 0 0,1 0 0 0 0,0 0 0 0 0,2 1 417 0 0,7 0-2124 0 0</inkml:trace>
  <inkml:trace contextRef="#ctx0" brushRef="#br0" timeOffset="-1107.907">5570 2471 736 0 0,'-5'2'844'0'0,"1"-1"1"0"0,-1 0-1 0 0,1 1 0 0 0,-1-2 0 0 0,0 1 1 0 0,1 0-1 0 0,-1-1 0 0 0,0 0 0 0 0,1 0 1 0 0,-1 0-1 0 0,0-1 0 0 0,0 0 0 0 0,1 0 1 0 0,-1 0-1 0 0,1 0 0 0 0,-3-2-844 0 0,-2 1 746 0 0,8 0-466 0 0,7-2-227 0 0,9-1-67 0 0,-8 5 14 0 0,0-1 0 0 0,1 1 0 0 0,-1 1 0 0 0,0-1 0 0 0,0 1 0 0 0,0 0 0 0 0,0 1 0 0 0,0 0 0 0 0,0 0 0 0 0,0 0 0 0 0,-1 1 0 0 0,1 0 0 0 0,-1 0 0 0 0,1 1 0 0 0,-1-1 0 0 0,0 1 0 0 0,2 3 0 0 0,-4-4 2 0 0,0 0-1 0 0,-1 1 0 0 0,0-1 1 0 0,0 1-1 0 0,0-1 1 0 0,0 1-1 0 0,0 0 1 0 0,-1 0-1 0 0,1 1 0 0 0,-1-1 1 0 0,0 0-1 0 0,-1 1 1 0 0,1-1-1 0 0,-1 1 0 0 0,0-1 1 0 0,0 1-1 0 0,0 0 1 0 0,0-1-1 0 0,-1 1 1 0 0,0 0-1 0 0,0 0 0 0 0,0-1 1 0 0,-1 1-1 0 0,0 0 1 0 0,0 0-1 0 0,-1 3-1 0 0,-5 11 17 0 0,-1-1-1 0 0,-1 0 1 0 0,0 0-1 0 0,-1-1 1 0 0,-7 8-17 0 0,4-5 32 0 0,1 0 1 0 0,0 1 0 0 0,-4 14-33 0 0,15-33 0 0 0,0-1 0 0 0,0 1 0 0 0,0 0 0 0 0,1 0-1 0 0,-1 0 1 0 0,1 0 0 0 0,0-1 0 0 0,-1 1 0 0 0,1 0 0 0 0,0 0 0 0 0,0 0 0 0 0,0 0 0 0 0,0 0 0 0 0,0 0 0 0 0,1 0 0 0 0,-1 0 0 0 0,1-1 0 0 0,-1 1 0 0 0,1 0 0 0 0,-1 0 0 0 0,1 0-1 0 0,0-1 1 0 0,0 1 0 0 0,0 0 0 0 0,1 0-1 0 0,0-1 0 0 0,0 1-1 0 0,0 0 1 0 0,1-1 0 0 0,-1 1-1 0 0,0-1 1 0 0,0 0 0 0 0,1 0-1 0 0,-1 0 1 0 0,1 0-1 0 0,-1 0 1 0 0,1-1 0 0 0,0 1-1 0 0,-1-1 1 0 0,3 1 1 0 0,10 0-28 0 0,1-1 0 0 0,0 0 1 0 0,0-1-1 0 0,0-1 0 0 0,6-2 28 0 0,6-1-759 0 0,0-1-1 0 0,-1-1 1 0 0,17-8 759 0 0,-27 8-1194 0 0,0 0-1 0 0,-1-1 1 0 0,1-1-1 0 0,-1-1 1 0 0,-1 0 0 0 0,0-1-1 0 0,-1 0 1 0 0,0-1-1 0 0,8-10 1195 0 0,5-9-1762 0 0</inkml:trace>
  <inkml:trace contextRef="#ctx0" brushRef="#br0" timeOffset="171.116">6071 1005 232 0 0,'1'41'2750'0'0,"-2"0"0"0"0,-1 0-1 0 0,-4 9-2749 0 0,1-5 199 0 0,2 1 0 0 0,3 20-199 0 0,13 113-2366 0 0,-6-105-2029 0 0,-4-47 2913 0 0</inkml:trace>
  <inkml:trace contextRef="#ctx0" brushRef="#br0" timeOffset="357.926">6085 2234 72 0 0,'-21'234'7981'0'0,"9"-152"-10742"0"0,-19 68 2761 0 0,15-80-4123 0 0,12-46 3034 0 0</inkml:trace>
  <inkml:trace contextRef="#ctx0" brushRef="#br0" timeOffset="558.767">6108 3417 896 0 0,'-7'33'1964'0'0,"0"-1"244"0"0,-5 1 113 0 0,3-3-601 0 0,0-1-764 0 0,2-2-520 0 0,2 0-240 0 0,0 1-116 0 0,3-3-56 0 0,0 0-36 0 0,2 0-112 0 0,0 0-216 0 0,0-2-432 0 0,0 1-644 0 0,-3-4-524 0 0,3 4-133 0 0,-2-6 97 0 0,2 3 384 0 0</inkml:trace>
  <inkml:trace contextRef="#ctx0" brushRef="#br1" timeOffset="3503.914">5796 399 320 0 0,'-14'-18'7378'0'0,"18"19"-5179"0"0,9 9-1960 0 0,9 12 132 0 0,-1 2 0 0 0,-1 0 0 0 0,15 23-371 0 0,-14-17 2 0 0,2 0-1 0 0,18 16-1 0 0,-21-26-62 0 0,-4-2-756 0 0,2-1 1 0 0,17 13 817 0 0,-28-26-1176 0 0,0 1 0 0 0,-1-1 0 0 0,1 0 0 0 0,1-1 1 0 0,-1 0-1 0 0,6 2 1176 0 0,-3-2-1824 0 0</inkml:trace>
  <inkml:trace contextRef="#ctx0" brushRef="#br1" timeOffset="4140.673">5744 907 464 0 0,'1'-6'795'0'0,"-1"1"0"0"0,0-1 0 0 0,0 1-1 0 0,-1 0 1 0 0,1-1 0 0 0,-1 1 0 0 0,-1 0 0 0 0,1-1 0 0 0,-3-4-795 0 0,3 6 161 0 0,-1 0 1 0 0,1 0 0 0 0,0-1-1 0 0,0 1 1 0 0,0-1-1 0 0,0 1 1 0 0,1-1 0 0 0,0 1-1 0 0,0-1 1 0 0,0 1 0 0 0,0-1-1 0 0,1 1 1 0 0,0-1-1 0 0,0 1 1 0 0,0-1 0 0 0,0 0-162 0 0,4-3 75 0 0,0 0 1 0 0,0 1 0 0 0,0-1-1 0 0,1 1 1 0 0,0 0 0 0 0,0 0 0 0 0,1 1-1 0 0,0 0 1 0 0,0 0 0 0 0,1 1-1 0 0,-1 0 1 0 0,5-2-76 0 0,21-12 25 0 0,1 2 1 0 0,15-5-26 0 0,-25 12 26 0 0,37-15-251 0 0,0 3-1 0 0,41-9 226 0 0,-50 18-7473 0 0,50-4 7473 0 0,-80 14-1969 0 0</inkml:trace>
  <inkml:trace contextRef="#ctx0" brushRef="#br1" timeOffset="4974.656">5765 3895 808 0 0,'-4'0'703'0'0,"0"0"-1"0"0,0 0 1 0 0,0 0-1 0 0,-1 1 1 0 0,1-1-1 0 0,0 1 1 0 0,0 0-1 0 0,0 1 1 0 0,0-1-1 0 0,-2 2-702 0 0,5-3 73 0 0,0 1 0 0 0,1-1 0 0 0,-1 1-1 0 0,0-1 1 0 0,1 1 0 0 0,-1-1 0 0 0,1 1 0 0 0,-1 0 0 0 0,1-1 0 0 0,-1 1-1 0 0,1-1 1 0 0,-1 1 0 0 0,1 0 0 0 0,0 0 0 0 0,0-1 0 0 0,-1 1-1 0 0,1 0 1 0 0,0 0 0 0 0,0-1 0 0 0,0 1 0 0 0,-1 0 0 0 0,1 0-73 0 0,1 1 7 0 0,-1 0 1 0 0,0 0 0 0 0,1 0-1 0 0,-1 0 1 0 0,1 0 0 0 0,0 0-1 0 0,-1-1 1 0 0,1 1 0 0 0,0 0-1 0 0,0 0 1 0 0,0-1 0 0 0,1 1 0 0 0,-1 0-8 0 0,6 6 32 0 0,1 1 0 0 0,-1-2 0 0 0,1 1 0 0 0,1-1 1 0 0,-1-1-1 0 0,1 1 0 0 0,0-1 0 0 0,1-1 0 0 0,1 1-32 0 0,26 12 38 0 0,34 10-38 0 0,11 6-3 0 0,-23 0 18 0 0,-55-32-373 0 0,-1 1 0 0 0,1 0 1 0 0,-1-1-1 0 0,0 2 1 0 0,1-1-1 0 0,-1 0 0 0 0,-1 1 1 0 0,1-1-1 0 0,0 1 1 0 0,-1 0-1 0 0,0-1 0 0 0,0 1 1 0 0,1 4 357 0 0,-2-7-210 0 0,-1 0 1 0 0,0 0-1 0 0,0 0 1 0 0,0 0-1 0 0,0 0 1 0 0,0 0 0 0 0,-1 0-1 0 0,1 0 1 0 0,0 0-1 0 0,0 0 1 0 0,-1 0-1 0 0,1 0 1 0 0,0 0-1 0 0,-1 0 1 0 0,1 0-1 0 0,-1 0 1 0 0,0 0 209 0 0,-5 8-1393 0 0</inkml:trace>
  <inkml:trace contextRef="#ctx0" brushRef="#br1" timeOffset="5238.586">5856 4222 1368 0 0,'-6'-1'7517'0'0,"6"0"-7440"0"0,0 1-1 0 0,0 0 0 0 0,-1 0 0 0 0,1-1 1 0 0,0 1-1 0 0,0 0 0 0 0,0-1 1 0 0,0 1-1 0 0,-1 0 0 0 0,1-1 0 0 0,0 1 1 0 0,0 0-1 0 0,0-1 0 0 0,0 1 0 0 0,0-1 1 0 0,0 1-1 0 0,0 0 0 0 0,0-1 1 0 0,0 1-1 0 0,0 0 0 0 0,0-1 0 0 0,0 1 1 0 0,0 0-1 0 0,0-1 0 0 0,0 1 0 0 0,0-1 1 0 0,1 1-1 0 0,-1 0 0 0 0,0-1 1 0 0,0 1-1 0 0,0 0 0 0 0,1-1 0 0 0,-1 1-76 0 0,13-15 120 0 0,0 0-1 0 0,1 1 1 0 0,1 0-1 0 0,0 1 1 0 0,1 1-1 0 0,0 1 1 0 0,10-6-120 0 0,-5 3 61 0 0,83-48-37 0 0,-56 35-1886 0 0,13-11 1862 0 0,-47 28-1320 0 0,0-1 0 0 0,-1 0 1 0 0,0-1-1 0 0,-1 0 1 0 0,-1-1-1 0 0,3-3 1320 0 0,3-7-1820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06.5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1519 468 0 0,'-2'15'1334'0'0,"-1"0"0"0"0,-1 1 0 0 0,-1-2 0 0 0,0 1 0 0 0,0-1 0 0 0,-7 12-1334 0 0,-10 24 2457 0 0,37-95 1540 0 0,4-31-3997 0 0,12-40 205 0 0,-30 114-201 0 0,29-86 320 0 0,23-46-324 0 0,-41 108 8 0 0,1 1 0 0 0,2 0 0 0 0,0 0 0 0 0,1 2 0 0 0,2 0 0 0 0,0 0 0 0 0,6-3-8 0 0,-18 21-13 0 0,1 0-1 0 0,0 0 1 0 0,0 0-1 0 0,0 1 0 0 0,0 0 1 0 0,1 0-1 0 0,-1 1 1 0 0,1 0-1 0 0,0 0 1 0 0,0 1-1 0 0,0 0 0 0 0,0 1 1 0 0,0-1-1 0 0,1 1 1 0 0,-1 1-1 0 0,0 0 0 0 0,1 0 1 0 0,-1 1-1 0 0,0 0 1 0 0,8 1 13 0 0,-3 1-685 0 0,1 0 0 0 0,-1 1 0 0 0,0 0 0 0 0,-1 1 0 0 0,12 6 685 0 0,-13-5-1627 0 0,0 0 0 0 0,0 1 0 0 0,-1 0 0 0 0,0 1 0 0 0,0 0 0 0 0,0 2 1627 0 0,0 0-1525 0 0</inkml:trace>
  <inkml:trace contextRef="#ctx0" brushRef="#br0" timeOffset="533.704">631 1106 812 0 0,'0'3'312'0'0,"0"0"1"0"0,0-1-1 0 0,1 1 0 0 0,-1 0 1 0 0,1 0-1 0 0,-1 0 0 0 0,1-1 1 0 0,0 1-1 0 0,0 0 0 0 0,0-1 1 0 0,0 1-1 0 0,0-1 0 0 0,1 1 0 0 0,-1-1 1 0 0,1 0-1 0 0,0 1 0 0 0,0-1 1 0 0,-1 0-1 0 0,1 0 0 0 0,1 0-312 0 0,1 1 160 0 0,0-1 0 0 0,0 1-1 0 0,0-1 1 0 0,0-1-1 0 0,0 1 1 0 0,0 0 0 0 0,0-1-1 0 0,1 0 1 0 0,-1 0-1 0 0,0 0 1 0 0,1-1 0 0 0,0 1-160 0 0,11-1 83 0 0,-1 0 0 0 0,0-1 0 0 0,1-1 0 0 0,-1 0 0 0 0,0-1 0 0 0,0-1 1 0 0,4-1-84 0 0,-9 1 8 0 0,1 0 0 0 0,-1-1 0 0 0,1 0 1 0 0,-1 0-1 0 0,-1-1 0 0 0,1 0 1 0 0,-1-1-1 0 0,0 0 0 0 0,-1-1 0 0 0,2-1-8 0 0,-7 6 1 0 0,-1 1 0 0 0,0 0 0 0 0,0-1 0 0 0,0 1 0 0 0,0-1 0 0 0,0 0 0 0 0,-1 1 0 0 0,1-1 0 0 0,-1 0 0 0 0,0 0 0 0 0,1 0 0 0 0,-2 0 0 0 0,1 0 0 0 0,0 0 0 0 0,0-1 0 0 0,-1 1 0 0 0,0 0 0 0 0,0 0 0 0 0,0 0 0 0 0,0-1 0 0 0,0 1 0 0 0,0 0 0 0 0,-1 0 0 0 0,0 0 0 0 0,1 0 0 0 0,-1-1 0 0 0,0 1 0 0 0,-1 0-1 0 0,1 1 1 0 0,-1-1 0 0 0,1 0 0 0 0,-1 0 0 0 0,0 1 0 0 0,0-1 0 0 0,0 1 0 0 0,0-1 0 0 0,-2-1-1 0 0,1 1 42 0 0,0 0-1 0 0,0 0 0 0 0,-1 1 1 0 0,1-1-1 0 0,0 1 1 0 0,-1 0-1 0 0,0 0 0 0 0,0 0 1 0 0,1 1-1 0 0,-1-1 0 0 0,0 1 1 0 0,0 0-1 0 0,0 0 1 0 0,0 0-1 0 0,-1 0 0 0 0,-1 1-41 0 0,-1 0 128 0 0,-1 0-1 0 0,1 1 0 0 0,-1-1 1 0 0,1 2-1 0 0,-1-1 1 0 0,1 1-1 0 0,0 0 0 0 0,-1 1 1 0 0,1 0-128 0 0,-9 4 332 0 0,0 1 0 0 0,0 0-1 0 0,1 2 1 0 0,1 0 0 0 0,-1 0 0 0 0,2 2 0 0 0,-8 6-332 0 0,12-9 170 0 0,0 1-1 0 0,1 0 1 0 0,0 1 0 0 0,0 0-1 0 0,1 0 1 0 0,1 1 0 0 0,0 0-1 0 0,0 0 1 0 0,1 0-1 0 0,1 1 1 0 0,0-1 0 0 0,1 1-1 0 0,-1 10-169 0 0,3-17 30 0 0,0 0-1 0 0,0 1 0 0 0,1-1 0 0 0,0 1 1 0 0,1-1-1 0 0,-1 1 0 0 0,1-1 1 0 0,1 1-1 0 0,-1-1 0 0 0,1 0 0 0 0,0 0 1 0 0,0 0-1 0 0,1 0 0 0 0,0 0 0 0 0,0 0 1 0 0,0 0-1 0 0,1-1 0 0 0,0 0 0 0 0,0 0 1 0 0,0 0-1 0 0,1 0 0 0 0,-1-1 1 0 0,1 1-1 0 0,0-1 0 0 0,0 0 0 0 0,1-1 1 0 0,-1 1-1 0 0,4 0-29 0 0,-2 0 43 0 0,1 0 0 0 0,0-1 0 0 0,0 0 0 0 0,-1 0 0 0 0,2-1 0 0 0,-1 0 0 0 0,0-1 0 0 0,0 1 0 0 0,1-2 0 0 0,-1 1 1 0 0,0-1-1 0 0,1 0 0 0 0,-1-1 0 0 0,0 0 0 0 0,1 0 0 0 0,-1-1 0 0 0,0 0 0 0 0,0-1 0 0 0,0 1 0 0 0,-1-2 0 0 0,1 1 0 0 0,0-1 0 0 0,0-1-43 0 0,5-3 228 0 0,-1-1-1 0 0,0 0 0 0 0,0-1 1 0 0,-1 0-1 0 0,0-1 1 0 0,-1 0-1 0 0,0-1 0 0 0,-1 0 1 0 0,-1-1-1 0 0,1 1 1 0 0,-2-2-1 0 0,3-5-227 0 0,16-37 297 0 0,-8 16-197 0 0,1 1 1 0 0,3 1-1 0 0,23-33-100 0 0,-39 62-1 0 0,1 0-1 0 0,1 0 1 0 0,0 0-1 0 0,0 1 1 0 0,1 0 0 0 0,-1 1-1 0 0,2 0 1 0 0,-1 0-1 0 0,1 1 1 0 0,0 1-1 0 0,0-1 1 0 0,1 2 0 0 0,0-1-1 0 0,0 1 1 0 0,0 1-1 0 0,0 0 1 0 0,0 1 1 0 0,-7 1 1 0 0,-1 0-1 0 0,1 1 1 0 0,-1 0 0 0 0,1-1 0 0 0,-1 1-1 0 0,1 1 1 0 0,-1-1 0 0 0,1 0-1 0 0,-1 1 1 0 0,0 0 0 0 0,1 0 0 0 0,-1 0-1 0 0,0 0 1 0 0,1 0 0 0 0,-1 1 0 0 0,0-1-1 0 0,0 1 1 0 0,0 0 0 0 0,0 0-1 0 0,-1 0 0 0 0,2 2 2 0 0,-1-1-1 0 0,0 1 1 0 0,0 0-1 0 0,-1 0 1 0 0,1 0-1 0 0,-1 0 1 0 0,0 0-1 0 0,0 0 0 0 0,0 1 1 0 0,-1-1-1 0 0,1 1 1 0 0,-1-1-1 0 0,0 3-1 0 0,2 12-8 0 0,-2 0-1 0 0,0 1 0 0 0,-1-1 1 0 0,0 0-1 0 0,-2 1 0 0 0,-2 10 9 0 0,-8 35-399 0 0,-4 10 399 0 0,0-16-3789 0 0,16-51-2801 0 0,6-11 2662 0 0,13-16 518 0 0,-14 12 2217 0 0,11-7-239 0 0</inkml:trace>
  <inkml:trace contextRef="#ctx0" brushRef="#br0" timeOffset="844.649">1734 1062 1372 0 0,'22'-17'4595'0'0,"-22"17"-4536"0"0,0 0-1 0 0,0 0 1 0 0,0 0-1 0 0,0 0 1 0 0,0 0-1 0 0,0 0 1 0 0,-1 0 0 0 0,1 0-1 0 0,0 0 1 0 0,0 0-1 0 0,0 0 1 0 0,0 0-1 0 0,0 0 1 0 0,0 0 0 0 0,0 0-1 0 0,0 0 1 0 0,0 0-1 0 0,0 0 1 0 0,0 0-1 0 0,0 0 1 0 0,0-1 0 0 0,0 1-1 0 0,0 0 1 0 0,0 0-1 0 0,0 0 1 0 0,0 0-1 0 0,0 0 1 0 0,0 0 0 0 0,0 0-1 0 0,0 0 1 0 0,0 0-1 0 0,0 0 1 0 0,0 0-1 0 0,0 0 1 0 0,0 0 0 0 0,0 0-1 0 0,0 0 1 0 0,0-1-1 0 0,0 1 1 0 0,0 0-1 0 0,0 0 1 0 0,0 0 0 0 0,0 0-1 0 0,0 0 1 0 0,0 0-1 0 0,0 0 1 0 0,0 0-1 0 0,0 0 1 0 0,0 0 0 0 0,0 0-1 0 0,0 0 1 0 0,0 0-1 0 0,0 0 1 0 0,0 0-59 0 0,-15 7 1320 0 0,-1 1-728 0 0,0 1 0 0 0,1 0 1 0 0,1 1-1 0 0,0 1 0 0 0,0 0 1 0 0,1 1-1 0 0,0 1 0 0 0,1 0 1 0 0,0 0-1 0 0,2 1 0 0 0,-1 1 1 0 0,2 0-1 0 0,0 0 0 0 0,-3 8-592 0 0,11-20 18 0 0,0-1 0 0 0,0 1-1 0 0,0-1 1 0 0,0 1 0 0 0,0 0-1 0 0,1-1 1 0 0,-1 1 0 0 0,1 0-1 0 0,0-1 1 0 0,0 1 0 0 0,0 0-1 0 0,0 0 1 0 0,0-1 0 0 0,1 1-1 0 0,-1 0 1 0 0,1-1 0 0 0,0 1-1 0 0,0 0-17 0 0,0-1 23 0 0,0-1 0 0 0,0 1-1 0 0,0 0 1 0 0,1 0 0 0 0,-1-1 0 0 0,0 1-1 0 0,1-1 1 0 0,-1 0 0 0 0,1 1 0 0 0,0-1-1 0 0,-1 0 1 0 0,1 0 0 0 0,0 0 0 0 0,0 0-1 0 0,0 0 1 0 0,0 0 0 0 0,0 0 0 0 0,1 0-23 0 0,2 0 28 0 0,0 0 0 0 0,0-1 0 0 0,0 1 0 0 0,0-1 0 0 0,0 0 0 0 0,0 0 0 0 0,0-1 0 0 0,0 1 0 0 0,0-1 0 0 0,0 0 0 0 0,0 0 0 0 0,0-1 0 0 0,0 0 0 0 0,-1 0 0 0 0,1 0 0 0 0,0 0 0 0 0,-1 0 0 0 0,1-1-28 0 0,-1-1 0 0 0,1 1 0 0 0,-1-1 1 0 0,0 0-1 0 0,0 0 0 0 0,0 0 1 0 0,-1-1-1 0 0,1 1 0 0 0,-1-1 1 0 0,0 0-1 0 0,0 0 0 0 0,-1 0 0 0 0,0 0 1 0 0,0 0-1 0 0,1-2 0 0 0,-1-2 1 0 0,0 0 0 0 0,0 0-1 0 0,-1 0 1 0 0,-1 0 0 0 0,1 0 0 0 0,-1 0 0 0 0,-1-1-1 0 0,0-4 0 0 0,-3-10-2 0 0,-1 0-1 0 0,-2 1 0 0 0,0-1 0 0 0,-1 1 0 0 0,-1 1 0 0 0,-5-7 3 0 0,14 29-20 0 0,0 0 1 0 0,0 0-1 0 0,0 0 0 0 0,0 0 0 0 0,0-1 1 0 0,-1 1-1 0 0,1 0 0 0 0,0 0 0 0 0,0 0 1 0 0,0 0-1 0 0,0-1 0 0 0,0 1 0 0 0,0 0 1 0 0,0 0-1 0 0,0 0 0 0 0,0-1 0 0 0,0 1 1 0 0,0 0-1 0 0,0 0 0 0 0,0 0 1 0 0,0-1-1 0 0,0 1 0 0 0,0 0 0 0 0,0 0 1 0 0,0 0-1 0 0,0-1 0 0 0,0 1 0 0 0,0 0 1 0 0,0 0-1 0 0,0 0 0 0 0,0-1 0 0 0,0 1 1 0 0,1 0-1 0 0,-1 0 0 0 0,0 0 0 0 0,0 0 1 0 0,0-1-1 0 0,0 1 0 0 0,0 0 0 0 0,0 0 1 0 0,1 0-1 0 0,-1 0 0 0 0,0 0 0 0 0,0 0 1 0 0,0 0-1 0 0,1-1 0 0 0,-1 1 0 0 0,0 0 1 0 0,0 0 19 0 0,14 3-2456 0 0,20 11-4113 0 0,-30-13 5263 0 0,26 12-4327 0 0,-14-5 3529 0 0</inkml:trace>
  <inkml:trace contextRef="#ctx0" brushRef="#br0" timeOffset="1106.2">2095 1284 464 0 0,'-1'1'301'0'0,"1"0"1"0"0,-1-1-1 0 0,0 1 1 0 0,1-1-1 0 0,-1 1 1 0 0,0 0-1 0 0,1-1 1 0 0,-1 1-1 0 0,0-1 0 0 0,1 0 1 0 0,-1 1-1 0 0,0-1 1 0 0,0 1-1 0 0,0-1 1 0 0,1 0-1 0 0,-1 0 1 0 0,0 0-1 0 0,0 1 0 0 0,0-1 1 0 0,0 0-1 0 0,0 0 1 0 0,1 0-1 0 0,-1 0 1 0 0,0 0-1 0 0,0-1 1 0 0,0 1-1 0 0,0 0 0 0 0,0 0-301 0 0,-1-1 501 0 0,0 0-1 0 0,0 0 0 0 0,0-1 0 0 0,-1 1 1 0 0,2 0-1 0 0,-1-1 0 0 0,0 1 0 0 0,0-1 1 0 0,0 0-1 0 0,1 0 0 0 0,-1 0-500 0 0,-2-2 562 0 0,0-1-1 0 0,1 0 1 0 0,0 0-1 0 0,0-1 1 0 0,0 1 0 0 0,1-1-1 0 0,-1 1 1 0 0,-1-7-562 0 0,4 4 128 0 0,-1-1 0 0 0,1 1 0 0 0,1 0 0 0 0,0-1 0 0 0,0 1 1 0 0,0 0-1 0 0,1-1 0 0 0,0 1 0 0 0,1 0 0 0 0,-1 0 0 0 0,2 1 0 0 0,-1-1 1 0 0,1 1-1 0 0,0-1 0 0 0,1 1 0 0 0,0 0 0 0 0,0 1-128 0 0,9-13-21 0 0,1 1 1 0 0,1 0-1 0 0,0 2 0 0 0,2 0 0 0 0,8-7 21 0 0,-7 10 15 0 0,0 0 1 0 0,0 1-1 0 0,1 0 0 0 0,1 2 1 0 0,0 0-1 0 0,0 2 0 0 0,10-2-15 0 0,-14 5-1014 0 0,0 0-1 0 0,1 2 0 0 0,0 0 0 0 0,8 1 1015 0 0,-13 1-2294 0 0,-1 1 1 0 0,1 1-1 0 0,0 0 0 0 0,-1 1 0 0 0,1 0 0 0 0,5 2 2294 0 0,-4 0-2111 0 0</inkml:trace>
  <inkml:trace contextRef="#ctx0" brushRef="#br0" timeOffset="1606.275">2593 1020 224 0 0,'1'6'604'0'0,"-1"0"-1"0"0,-1 0 1 0 0,1 0 0 0 0,-1 0-1 0 0,0 0 1 0 0,0 0 0 0 0,-1 0-1 0 0,1 0 1 0 0,-1 0-1 0 0,-1-1 1 0 0,1 1 0 0 0,-1-1-1 0 0,0 1 1 0 0,0-1 0 0 0,-1 0-1 0 0,1 0 1 0 0,-1-1 0 0 0,0 1-1 0 0,0-1 1 0 0,-1 0 0 0 0,0 1-604 0 0,17-19 3277 0 0,13-19-2750 0 0,3-4-639 0 0,-20 28 108 0 0,65-74-37 0 0,-64 74 37 0 0,1-1-1 0 0,0 2 0 0 0,1 0 0 0 0,0 0 0 0 0,0 1 1 0 0,1 0-1 0 0,1 0 5 0 0,-12 6 3 0 0,0 0-1 0 0,1 1 1 0 0,-1-1 0 0 0,0 1-1 0 0,0-1 1 0 0,1 1 0 0 0,-1-1 0 0 0,0 1-1 0 0,1 0 1 0 0,-1 0 0 0 0,0-1-1 0 0,1 1 1 0 0,-1 0 0 0 0,0 0-1 0 0,1 0 1 0 0,-1 1 0 0 0,0-1 0 0 0,1 0-1 0 0,-1 1 1 0 0,0-1 0 0 0,1 0-1 0 0,-1 1 1 0 0,0-1 0 0 0,0 1 0 0 0,1 0-1 0 0,-1-1 1 0 0,0 1 0 0 0,1 1-3 0 0,-1 0-3 0 0,1 0 1 0 0,-1 0 0 0 0,0 1 0 0 0,1-1-1 0 0,-1 0 1 0 0,0 1 0 0 0,0-1 0 0 0,0 1-1 0 0,-1 0 1 0 0,1-1 0 0 0,-1 1 0 0 0,1 0-1 0 0,-1-1 1 0 0,0 1 2 0 0,0 10 186 0 0,0 0-1 0 0,-1 0 0 0 0,0 0 1 0 0,-1 0-1 0 0,-3 12-185 0 0,3-21 303 0 0,1 0-1 0 0,-1 0 1 0 0,0 0-1 0 0,0-1 1 0 0,0 1 0 0 0,-1 0-1 0 0,1-1 1 0 0,-2 2-303 0 0,3-5 74 0 0,1 1 1 0 0,-1 0-1 0 0,0 0 1 0 0,1 0 0 0 0,-1 0-1 0 0,0-1 1 0 0,0 1-1 0 0,1 0 1 0 0,-1-1 0 0 0,0 1-1 0 0,0 0 1 0 0,0-1 0 0 0,0 1-1 0 0,0-1 1 0 0,0 0-1 0 0,0 1 1 0 0,0-1 0 0 0,0 0-1 0 0,0 0 1 0 0,0 1-1 0 0,0-1 1 0 0,0 0 0 0 0,-1 0-1 0 0,1 0 1 0 0,0 0-1 0 0,0 0 1 0 0,0-1 0 0 0,0 1-1 0 0,0 0 1 0 0,0 0-1 0 0,0-1 1 0 0,0 1 0 0 0,-1-1-75 0 0,2 0 13 0 0,-1 0 1 0 0,0 0-1 0 0,1 0 1 0 0,-1 0 0 0 0,1 0-1 0 0,0 0 1 0 0,-1 0-1 0 0,1 0 1 0 0,0 0-1 0 0,-1 0 1 0 0,1 0-1 0 0,0 0 1 0 0,0 0 0 0 0,0 0-1 0 0,0 0 1 0 0,0 0-1 0 0,0 0 1 0 0,1 0-1 0 0,-1 0 1 0 0,0 0-1 0 0,0 0 1 0 0,1 0 0 0 0,-1 0-1 0 0,0 0 1 0 0,1 0-1 0 0,-1 0 1 0 0,1 0-1 0 0,0 0-13 0 0,15-29 9 0 0,0 8-39 0 0,0-1 0 0 0,2 2 1 0 0,0 1-1 0 0,17-15 30 0 0,-26 27-10 0 0,1 0 0 0 0,0 0 0 0 0,0 1 0 0 0,0 0-1 0 0,1 1 1 0 0,0 0 0 0 0,1 1 0 0 0,-1 0 0 0 0,1 1 0 0 0,0 0 0 0 0,9-1 10 0 0,-17 4-1 0 0,-1 1 0 0 0,1-1-1 0 0,0 1 1 0 0,0 0 0 0 0,-1 0 0 0 0,1 0 0 0 0,0 0 0 0 0,0 1 0 0 0,-1-1 0 0 0,1 1 0 0 0,0 0-1 0 0,-1 0 1 0 0,1 1 0 0 0,-1-1 0 0 0,1 1 0 0 0,-1 0 0 0 0,0-1 0 0 0,0 1 0 0 0,0 1 0 0 0,0-1 0 0 0,0 0-1 0 0,0 1 1 0 0,0 0 0 0 0,-1-1 0 0 0,2 3 1 0 0,3 6-44 0 0,0 1 1 0 0,-1 0-1 0 0,0 0 0 0 0,0 0 1 0 0,-2 1-1 0 0,2 6 44 0 0,7 17-458 0 0,-12-35 178 0 0,0 1 1 0 0,-1 0 0 0 0,1-1 0 0 0,0 1 0 0 0,0-1-1 0 0,-1 1 1 0 0,1-1 0 0 0,0 1 0 0 0,1-1 0 0 0,-1 0-1 0 0,0 0 1 0 0,0 1 0 0 0,0-1 0 0 0,1 0 0 0 0,-1 0-1 0 0,1 0 1 0 0,-1 0 0 0 0,1 0 0 0 0,-1-1 0 0 0,1 1-1 0 0,-1 0 1 0 0,1-1 0 0 0,0 1 0 0 0,0-1 0 0 0,-1 0-1 0 0,1 1 1 0 0,0-1 0 0 0,-1 0 0 0 0,1 0 0 0 0,0 0-1 0 0,0 0 1 0 0,-1 0 0 0 0,1-1 0 0 0,0 1 0 0 0,-1-1-1 0 0,1 1 1 0 0,0-1 0 0 0,-1 1 0 0 0,1-1 0 0 0,0 0 279 0 0,8-4-1763 0 0,0 0 1 0 0,0-1 0 0 0,0 0 0 0 0,-1-1-1 0 0,7-6 1763 0 0,-10 8-356 0 0,15-10-839 0 0</inkml:trace>
  <inkml:trace contextRef="#ctx0" brushRef="#br0" timeOffset="1920.26">3369 898 508 0 0,'9'-7'965'0'0,"30"-31"3045"0"0,-37 36-3659 0 0,0 0 0 0 0,0-1 0 0 0,0 1 0 0 0,0-1 0 0 0,0 1 0 0 0,-1-1 0 0 0,1 0 0 0 0,-1 0 0 0 0,0 0 0 0 0,0 0 0 0 0,0 0-1 0 0,0 0 1 0 0,0 0 0 0 0,-1-1-351 0 0,0 3 85 0 0,0 1 0 0 0,0-1 0 0 0,0 1 0 0 0,0-1 0 0 0,-1 1 0 0 0,1-1 0 0 0,0 1 0 0 0,0-1 0 0 0,-1 0 0 0 0,1 1 0 0 0,0 0 0 0 0,-1-1 0 0 0,1 1 0 0 0,0-1 0 0 0,-1 1 0 0 0,1-1 0 0 0,-1 1 0 0 0,1 0 0 0 0,-1-1 0 0 0,1 1 0 0 0,-1 0 0 0 0,1-1 0 0 0,-1 1 0 0 0,1 0 0 0 0,-1 0 0 0 0,0 0 0 0 0,1 0 0 0 0,-1-1 0 0 0,1 1 0 0 0,-1 0 0 0 0,1 0 0 0 0,-1 0 0 0 0,0 0 0 0 0,1 0 0 0 0,-1 0 0 0 0,1 0 0 0 0,-1 1 0 0 0,1-1 0 0 0,-1 0 0 0 0,0 0 0 0 0,1 0 0 0 0,-1 0 0 0 0,1 1 0 0 0,-1-1-85 0 0,-26 9 1577 0 0,26-9-1464 0 0,-10 5 248 0 0,1 0 0 0 0,0 0 0 0 0,0 1 0 0 0,0 1 0 0 0,1-1 0 0 0,0 1 0 0 0,0 1 0 0 0,1 0 0 0 0,0 0 0 0 0,0 1 0 0 0,1 0 0 0 0,0 0 0 0 0,1 0 0 0 0,0 1 0 0 0,-3 5-361 0 0,9-14 7 0 0,-1 1 0 0 0,0-1 0 0 0,1 1 0 0 0,-1-1 0 0 0,1 0 0 0 0,0 1 0 0 0,-1-1 0 0 0,1 1 0 0 0,0-1 0 0 0,0 1 0 0 0,0-1 1 0 0,0 1-1 0 0,0-1 0 0 0,0 1 0 0 0,0-1 0 0 0,1 1 0 0 0,-1-1 0 0 0,0 1 0 0 0,1-1 0 0 0,-1 1 0 0 0,1-1 0 0 0,0 0 0 0 0,-1 1 0 0 0,2 0-7 0 0,-1-1 1 0 0,1 0 1 0 0,-1 0-1 0 0,1 0 0 0 0,-1 0 1 0 0,1 0-1 0 0,0-1 1 0 0,-1 1-1 0 0,1 0 0 0 0,0-1 1 0 0,0 1-1 0 0,-1-1 1 0 0,1 0-1 0 0,0 1 0 0 0,0-1 1 0 0,0 0-1 0 0,-1 0 0 0 0,2-1-1 0 0,8 1-17 0 0,-1-2 0 0 0,0 1-1 0 0,1-2 1 0 0,-1 1-1 0 0,0-1 1 0 0,4-3 17 0 0,5-2-60 0 0,-1-1 1 0 0,0-1-1 0 0,0-1 1 0 0,-1 0-1 0 0,0-1 0 0 0,-1-1 1 0 0,0-2 59 0 0,-20 19-5 0 0,0 0-1 0 0,0 1 1 0 0,0 0 0 0 0,1-1 0 0 0,-1 1-1 0 0,1 0 1 0 0,0 1 0 0 0,1-1 0 0 0,-1 0-1 0 0,1 1 1 0 0,0 0 0 0 0,1-1 0 0 0,-2 5 5 0 0,-1 30-4134 0 0,7-41-3095 0 0,5-6 3460 0 0,17-22-283 0 0,-12 9 2448 0 0</inkml:trace>
  <inkml:trace contextRef="#ctx0" brushRef="#br0" timeOffset="2167.849">4064 299 1504 0 0,'0'1'353'0'0,"0"0"0"0"0,0 0 0 0 0,0 0 0 0 0,0 0 0 0 0,1 0 0 0 0,-1 0 0 0 0,0 0 0 0 0,-1 0-1 0 0,1 0 1 0 0,0 0 0 0 0,0 0 0 0 0,0 0 0 0 0,-1 0 0 0 0,1 0 0 0 0,0 0 0 0 0,-1 0 0 0 0,1 0 0 0 0,-1 0 0 0 0,1 0 0 0 0,-1 0-1 0 0,0 0 1 0 0,1 0 0 0 0,-1 0-353 0 0,-22 28 3103 0 0,13-17-2174 0 0,-27 40 1354 0 0,3 2 0 0 0,1 1 0 0 0,-15 39-2283 0 0,42-79 164 0 0,1 0 0 0 0,0 1 0 0 0,1-1 0 0 0,0 1 0 0 0,1 0 0 0 0,1 2-164 0 0,1-9-378 0 0,1 1-1 0 0,0-1 1 0 0,1 1 0 0 0,0-1 0 0 0,0 1 378 0 0,0-4-1277 0 0,1 0 1 0 0,-1 0 0 0 0,1 0 0 0 0,0 0 0 0 0,1-1 0 0 0,0 1 0 0 0,2 5 1276 0 0,-4-11-476 0 0,2 4-1722 0 0,-1-5-1933 0 0,4-6 1534 0 0</inkml:trace>
  <inkml:trace contextRef="#ctx0" brushRef="#br0" timeOffset="2435.756">4010 619 832 0 0,'0'0'288'0'0,"1"0"0"0"0,-1 0 0 0 0,1 0-1 0 0,0 0 1 0 0,-1 0 0 0 0,1 0 0 0 0,-1 0 0 0 0,1 0-1 0 0,-1 0 1 0 0,1 0 0 0 0,-1 0 0 0 0,1 0 0 0 0,-1 0 0 0 0,1 1-1 0 0,-1-1 1 0 0,1 0 0 0 0,-1 0 0 0 0,1 1 0 0 0,-1-1 0 0 0,1 0-1 0 0,-1 0 1 0 0,0 1 0 0 0,1-1 0 0 0,-1 1 0 0 0,1-1-1 0 0,-1 0 1 0 0,0 1 0 0 0,1-1-288 0 0,4 19 3026 0 0,-6 34-3350 0 0,-1-31 1193 0 0,2-17-894 0 0,1-1-1 0 0,-1 1 1 0 0,1-1 0 0 0,0 1 0 0 0,0-1 0 0 0,0 1 0 0 0,1-1-1 0 0,-1 0 1 0 0,1 0 0 0 0,0 1 0 0 0,0-1 0 0 0,1-1-1 0 0,-1 1 1 0 0,3 2 25 0 0,-4-4-215 0 0,1 0-1 0 0,0-1 1 0 0,0 1-1 0 0,0 0 1 0 0,0-1-1 0 0,0 1 1 0 0,0-1-1 0 0,0 0 1 0 0,0 0-1 0 0,0 0 1 0 0,1 0-1 0 0,0 0 216 0 0,-1 0-437 0 0,0-1 0 0 0,0 1 0 0 0,1-1 0 0 0,-1 0-1 0 0,0 0 1 0 0,1 0 0 0 0,-1 0 0 0 0,0 0 0 0 0,0-1 0 0 0,1 1-1 0 0,-1-1 1 0 0,0 1 0 0 0,0-1 0 0 0,2-1 437 0 0,8-3-2135 0 0</inkml:trace>
  <inkml:trace contextRef="#ctx0" brushRef="#br0" timeOffset="2856.881">4313 653 116 0 0,'0'-2'1183'0'0,"-1"0"-1"0"0,1 0 1 0 0,-1 0-1 0 0,0 0 1 0 0,1 0-1 0 0,-1 0 1 0 0,0 0-1 0 0,0 0 1 0 0,0 0 0 0 0,-1-1-1183 0 0,-6-17 5029 0 0,8 19-4952 0 0,0 0 0 0 0,0 1 1 0 0,0-1-1 0 0,0 0 0 0 0,0 0 1 0 0,1 0-1 0 0,-1 1 0 0 0,0-1 0 0 0,1 0 1 0 0,-1 0-1 0 0,1 0 0 0 0,-1 1 0 0 0,0-1 1 0 0,1 0-1 0 0,0 1 0 0 0,-1-1 0 0 0,1 0 1 0 0,-1 1-1 0 0,1-1 0 0 0,0 1 0 0 0,-1-1 1 0 0,1 1-1 0 0,0-1 0 0 0,0 1 0 0 0,-1 0 1 0 0,2-1-78 0 0,15-6 42 0 0,1 0 1 0 0,0 1-1 0 0,0 1 0 0 0,1 0 1 0 0,0 2-1 0 0,-1 0 1 0 0,1 1-1 0 0,0 1 1 0 0,0 1-1 0 0,0 0 0 0 0,18 4-42 0 0,-35-4-3 0 0,0 0 0 0 0,0 0 0 0 0,1 0 0 0 0,-1 1 0 0 0,0-1 0 0 0,0 1 0 0 0,0-1 0 0 0,0 1 0 0 0,-1 0 0 0 0,1 0 0 0 0,0-1 0 0 0,0 1 0 0 0,0 1 0 0 0,-1-1 0 0 0,1 0-1 0 0,0 0 1 0 0,-1 1 0 0 0,1-1 0 0 0,-1 1 0 0 0,0-1 0 0 0,1 1 0 0 0,-1-1 0 0 0,0 1 0 0 0,0 0 3 0 0,-1 0 4 0 0,0 1 0 0 0,0-1 1 0 0,0 0-1 0 0,0 1 0 0 0,0-1 0 0 0,-1 0 0 0 0,1 0 1 0 0,-1 1-1 0 0,0-1 0 0 0,0 0 0 0 0,1 0 0 0 0,-2 0 1 0 0,1 0-1 0 0,0 0 0 0 0,0 0 0 0 0,0 0 0 0 0,-1 0 1 0 0,1-1-1 0 0,-1 1 0 0 0,0 0 0 0 0,0-1-4 0 0,-15 17 53 0 0,-1-1-1 0 0,-1-1 1 0 0,-3 1-53 0 0,9-8 18 0 0,1 1 0 0 0,0 0 0 0 0,1 0 0 0 0,0 1 0 0 0,0 0 0 0 0,1 1 0 0 0,1 0 0 0 0,0 1 0 0 0,-5 9-18 0 0,14-21 1 0 0,-1 0 0 0 0,0 0-1 0 0,1 0 1 0 0,-1 0 0 0 0,1 1-1 0 0,-1-1 1 0 0,1 0 0 0 0,-1 0 0 0 0,1 1-1 0 0,0-1 1 0 0,0 0 0 0 0,0 0-1 0 0,0 1 1 0 0,0-1 0 0 0,0 0 0 0 0,0 1-1 0 0,0-1 1 0 0,0 0 0 0 0,0 0-1 0 0,1 1 1 0 0,-1-1 0 0 0,0 0 0 0 0,1 0-1 0 0,0 1 1 0 0,-1-1 0 0 0,1 0 0 0 0,-1 0-1 0 0,1 0 1 0 0,0 0 0 0 0,0 0-1 0 0,0 0 1 0 0,0 0 0 0 0,0 0 0 0 0,0 0-1 0 0,0-1 1 0 0,0 1 0 0 0,0 0-1 0 0,0 0 1 0 0,0-1 0 0 0,0 1 0 0 0,0-1-1 0 0,1 1 1 0 0,-1-1 0 0 0,0 0-1 0 0,0 1 1 0 0,1-1 0 0 0,-1 0 0 0 0,0 0-1 0 0,2 0 0 0 0,4 1 5 0 0,1 0 0 0 0,0-1-1 0 0,0 0 1 0 0,0 0-1 0 0,0-1 1 0 0,-1 0-1 0 0,8-2-4 0 0,18-7-13 0 0,-1-1 0 0 0,0-1-1 0 0,0-2 1 0 0,-1-1-1 0 0,-1-2 1 0 0,11-9 13 0 0,29-22-39 0 0,-3-3 0 0 0,0-5 39 0 0,-64 53 3 0 0,3-1 10 0 0,-1 0-1 0 0,0 0 0 0 0,0-1 0 0 0,0 0 1 0 0,-1 0-1 0 0,0 0 0 0 0,0 0 1 0 0,0-1-1 0 0,0 0 0 0 0,-1 0 0 0 0,0 0-12 0 0,-3 6 7 0 0,0 0 0 0 0,0-1-1 0 0,1 1 1 0 0,-1-1-1 0 0,0 1 1 0 0,0 0-1 0 0,0-1 1 0 0,0 1-1 0 0,0 0 1 0 0,0-1-1 0 0,0 1 1 0 0,0 0-1 0 0,0-1 1 0 0,0 1-1 0 0,0 0 1 0 0,-1-1-1 0 0,1 1 1 0 0,0-1-1 0 0,0 1 1 0 0,0 0-1 0 0,0 0 1 0 0,0-1-1 0 0,-1 1 1 0 0,1 0-1 0 0,0-1 1 0 0,0 1 0 0 0,-1 0-1 0 0,1 0 1 0 0,0-1-1 0 0,0 1 1 0 0,-1 0-1 0 0,1 0 1 0 0,0-1-1 0 0,-1 1 1 0 0,1 0-1 0 0,0 0 1 0 0,-1 0-1 0 0,1 0 1 0 0,0 0-7 0 0,-20-1 237 0 0,-17 11 138 0 0,22-4-259 0 0,0 0 0 0 0,1 1 0 0 0,0 1 0 0 0,0 1 0 0 0,1 0 0 0 0,0 0 0 0 0,1 1 0 0 0,0 1 0 0 0,0 0 0 0 0,-1 3-116 0 0,5-5 58 0 0,0 1-1 0 0,0 0 1 0 0,1 0-1 0 0,1 0 1 0 0,-1 1 0 0 0,2 0-1 0 0,-1 0 1 0 0,2 1-1 0 0,-1 0 1 0 0,2-1-1 0 0,-1 1 1 0 0,2 1-1 0 0,-1 2-57 0 0,2-11 0 0 0,1 0 0 0 0,-1 0-1 0 0,1 0 1 0 0,0 0 0 0 0,0 0 0 0 0,1 0-1 0 0,-1 0 1 0 0,1-1 0 0 0,0 1-1 0 0,0 0 1 0 0,0 0 0 0 0,0 0-1 0 0,1-1 1 0 0,-1 1 0 0 0,1-1-1 0 0,0 1 1 0 0,0-1 0 0 0,0 0-1 0 0,1 0 1 0 0,-1 0 0 0 0,1 0-1 0 0,0 0 1 0 0,-1 0 0 0 0,1-1 0 0 0,1 1-1 0 0,-1-1 1 0 0,0 0 0 0 0,1 0-1 0 0,-1 0 1 0 0,1 0 0 0 0,-1-1-1 0 0,1 1 1 0 0,0-1 0 0 0,-1 0-1 0 0,1 0 1 0 0,3 0 0 0 0,9 1-175 0 0,-1 0-1 0 0,1-1 0 0 0,0-1 1 0 0,0-1-1 0 0,-1 0 0 0 0,1-1 1 0 0,-1-1-1 0 0,11-2 176 0 0,-1-2-1852 0 0,-1 0-1 0 0,12-6 1853 0 0,-19 6-1739 0 0,0-1 1 0 0,0-1-1 0 0,0-1 0 0 0,-1 0 0 0 0,-1-1 0 0 0,0 0 0 0 0,0-1 1 0 0,-1-1-1 0 0,11-14 1739 0 0,1-4-1737 0 0</inkml:trace>
  <inkml:trace contextRef="#ctx0" brushRef="#br0" timeOffset="3261.288">5844 1 1800 0 0,'-53'56'8051'0'0,"36"-41"-6762"0"0,2 2 0 0 0,0 0 1 0 0,-11 16-1290 0 0,-16 35 885 0 0,3 1 1 0 0,3 3 0 0 0,-5 21-886 0 0,34-77-894 0 0,-1 0 1 0 0,0 0 0 0 0,-1 0 0 0 0,-5 5 893 0 0,9-15-916 0 0,1-1-1 0 0,-1 1 0 0 0,0 0 0 0 0,-1-1 0 0 0,1 0 0 0 0,-1-1 0 0 0,0 1 0 0 0,0-1 0 0 0,-1 0 0 0 0,1-1 1 0 0,-6 3 916 0 0,-9 1-1990 0 0</inkml:trace>
  <inkml:trace contextRef="#ctx0" brushRef="#br0" timeOffset="3589.614">5331 406 1172 0 0,'16'-15'2163'0'0,"2"2"0"0"0,-1 1 0 0 0,15-8-2163 0 0,-9 7 589 0 0,1 1-1 0 0,0 2 1 0 0,0 0 0 0 0,25-5-589 0 0,-21 8 279 0 0,0 1 0 0 0,1 2 0 0 0,0 0 1 0 0,-1 2-1 0 0,1 2 0 0 0,0 0 1 0 0,0 2-1 0 0,-1 1-279 0 0,-20-2 217 0 0,0 0 1 0 0,0 1 0 0 0,-1 0-1 0 0,1 0 1 0 0,-1 0-1 0 0,0 1 1 0 0,1 1-1 0 0,0 0-217 0 0,-6-3 82 0 0,-1 0 0 0 0,1 0 0 0 0,-1 0 0 0 0,1 0 0 0 0,-1 0 0 0 0,0 0 0 0 0,1 1 0 0 0,-1-1 0 0 0,0 1 0 0 0,0-1 0 0 0,0 1 0 0 0,0-1 0 0 0,0 1 0 0 0,0 0 0 0 0,0-1-1 0 0,-1 1 1 0 0,1 0 0 0 0,-1-1 0 0 0,1 1 0 0 0,-1 0 0 0 0,1 0 0 0 0,-1 0 0 0 0,0 0 0 0 0,0-1 0 0 0,0 1 0 0 0,0 0 0 0 0,0 0 0 0 0,-1 0 0 0 0,1 0 0 0 0,-1-1 0 0 0,1 1-1 0 0,-1 0 1 0 0,1 0 0 0 0,-1-1 0 0 0,0 1 0 0 0,0 1-82 0 0,-5 7 503 0 0,0 0 0 0 0,-1-1 0 0 0,0 1 0 0 0,0-1 0 0 0,-1-1 0 0 0,-1 1 0 0 0,-8 6-503 0 0,7-6 240 0 0,1 0 0 0 0,-1 0 1 0 0,2 1-1 0 0,-1 1 0 0 0,2-1 1 0 0,-2 3-241 0 0,8-12 10 0 0,0 1 1 0 0,0 0 0 0 0,0-1 0 0 0,0 1 0 0 0,0-1-1 0 0,0 1 1 0 0,1 0 0 0 0,-1 0 0 0 0,1 0-1 0 0,-1-1 1 0 0,1 1 0 0 0,0 0 0 0 0,-1 0-1 0 0,1 0 1 0 0,0 0 0 0 0,0 0 0 0 0,1-1-1 0 0,-1 1 1 0 0,0 0 0 0 0,0 0 0 0 0,1 0 0 0 0,-1 0-1 0 0,1-1 1 0 0,0 1 0 0 0,0 0 0 0 0,-1-1-1 0 0,1 1 1 0 0,0 0 0 0 0,0-1 0 0 0,1 1-1 0 0,-1-1 1 0 0,0 1 0 0 0,0-1 0 0 0,1 0 0 0 0,-1 0-1 0 0,1 1 1 0 0,-1-1 0 0 0,1 0 0 0 0,-1 0-1 0 0,1 0 1 0 0,0-1 0 0 0,-1 1 0 0 0,1 0-1 0 0,0-1 1 0 0,1 1-11 0 0,6 2-2 0 0,1-1-1 0 0,-1 0 0 0 0,0 0 1 0 0,0-1-1 0 0,1 0 0 0 0,-1-1 1 0 0,1 0-1 0 0,5-1 3 0 0,2-1-39 0 0,1 0 0 0 0,0-2-1 0 0,-1 0 1 0 0,1-1 0 0 0,-1-1 0 0 0,10-5 39 0 0,-19 7-227 0 0,1-1 0 0 0,0 1 0 0 0,-1-1 0 0 0,0-1 0 0 0,0 0 0 0 0,-1 0-1 0 0,0 0 1 0 0,0-1 0 0 0,0 0 0 0 0,-1-1 0 0 0,0 1 0 0 0,0-1 0 0 0,-1 0 227 0 0,-3 3-396 0 0,0 1 0 0 0,0 0-1 0 0,0-1 1 0 0,-1 1 0 0 0,0-1 0 0 0,0 1 0 0 0,0-1-1 0 0,-1 1 1 0 0,0-1 0 0 0,1 0 0 0 0,-2 1 0 0 0,1-1-1 0 0,0 0 1 0 0,-1 1 0 0 0,0-1 0 0 0,0 0 0 0 0,0 1-1 0 0,-1 0 1 0 0,1-1 0 0 0,-1 1 0 0 0,0 0 0 0 0,-1 0-1 0 0,1 0 1 0 0,-1 0 396 0 0,-2-5-730 0 0,-1 1 0 0 0,0 1 0 0 0,0-1 0 0 0,0 1 0 0 0,-1 0-1 0 0,0 1 1 0 0,-1-1 0 0 0,0 1 0 0 0,0 1 0 0 0,0 0 0 0 0,-2-1 730 0 0,-24-10-1359 0 0</inkml:trace>
  <inkml:trace contextRef="#ctx0" brushRef="#br0" timeOffset="4601.413">480 2660 1632 0 0,'-2'11'1138'0'0,"-1"-1"-1"0"0,0 1 1 0 0,0-1 0 0 0,-1 0-1 0 0,-1 1 1 0 0,0-2 0 0 0,-2 4-1138 0 0,-14 33 2356 0 0,44-65-609 0 0,32-51-1536 0 0,21-40-211 0 0,-4 8 7 0 0,-29 41 1 0 0,-13 16 5 0 0,3 2 0 0 0,14-13-13 0 0,-47 55 0 0 0,1 0 1 0 0,0 0-1 0 0,0 0 1 0 0,0 0-1 0 0,0 0 1 0 0,0 0 0 0 0,0 0-1 0 0,0 0 1 0 0,0 0-1 0 0,0 1 1 0 0,0-1-1 0 0,0 0 1 0 0,0 1-1 0 0,1-1 1 0 0,-1 0 0 0 0,0 1-1 0 0,0 0 1 0 0,1-1-1 0 0,-1 1 1 0 0,0 0-1 0 0,1 0 1 0 0,-1-1 0 0 0,0 1-1 0 0,1 0 1 0 0,-1 0-1 0 0,1 1 0 0 0,-1 0 2 0 0,1 0-1 0 0,-1 0 1 0 0,0 0-1 0 0,0 0 1 0 0,0 0 0 0 0,-1 0-1 0 0,1 1 1 0 0,0-1-1 0 0,0 0 1 0 0,-1 1-1 0 0,1-1 1 0 0,0 0 0 0 0,-1 1-1 0 0,0-1 1 0 0,1 1-1 0 0,-1-1 1 0 0,0 1-1 0 0,0-1 1 0 0,1 1-2 0 0,0 13 11 0 0,-1 0 0 0 0,0-1 0 0 0,0 1 0 0 0,-2 5-11 0 0,-2 5 410 0 0,-1 0 0 0 0,-1 0 0 0 0,-2 0 0 0 0,-3 7-410 0 0,70-92 1367 0 0,-19 10-1330 0 0,6-11-37 0 0,-16 20-15 0 0,2 1 0 0 0,19-18 15 0 0,-51 57 0 0 0,1 1 1 0 0,-1-1 0 0 0,0 1-1 0 0,1-1 1 0 0,-1 0-1 0 0,1 1 1 0 0,0-1-1 0 0,-1 1 1 0 0,1-1-1 0 0,-1 1 1 0 0,1 0-1 0 0,0-1 1 0 0,-1 1-1 0 0,1-1 1 0 0,0 1-1 0 0,-1 0 1 0 0,1 0 0 0 0,0-1-1 0 0,0 1 1 0 0,-1 0-1 0 0,1 0 1 0 0,0 0-1 0 0,0 0 1 0 0,-1 0-1 0 0,1 0 1 0 0,0 0-1 0 0,0 0 1 0 0,-1 0-1 0 0,1 0 1 0 0,0 1 0 0 0,0-1-1 0 0,0 1 1 0 0,0 0 1 0 0,0 0 0 0 0,-1 0 0 0 0,1 0-1 0 0,0 1 1 0 0,-1-1 0 0 0,1 0 0 0 0,0 0-1 0 0,-1 1 1 0 0,0-1 0 0 0,1 0 0 0 0,-1 1-1 0 0,0-1 1 0 0,1 0 0 0 0,-1 1 0 0 0,0-1-2 0 0,0 55 31 0 0,-4-21-21 0 0,-4 71 11 0 0,8-95-14 0 0,1 0 1 0 0,-1-1-1 0 0,2 1 0 0 0,0 0 0 0 0,0 0 1 0 0,1-1-1 0 0,0 0 0 0 0,2 4-7 0 0,-4-11 2 0 0,0 0 0 0 0,1-1 0 0 0,-1 1-1 0 0,1-1 1 0 0,0 1 0 0 0,-1-1 0 0 0,1 0-1 0 0,0 1 1 0 0,0-1 0 0 0,1 0 0 0 0,-1-1-1 0 0,0 1 1 0 0,1 0 0 0 0,-1 0 0 0 0,1-1-1 0 0,-1 0 1 0 0,1 1 0 0 0,2-1-2 0 0,0 1 1 0 0,-1-1 1 0 0,1 0 0 0 0,0-1-1 0 0,0 1 1 0 0,0-1-1 0 0,0 0 1 0 0,-1 0-1 0 0,1-1 1 0 0,0 0 0 0 0,4 0-2 0 0,7-4-1 0 0,0 0 1 0 0,-1 0-1 0 0,1-2 0 0 0,-2 0 1 0 0,1 0-1 0 0,4-4 1 0 0,-5 2 0 0 0,-1 0 0 0 0,0-1 0 0 0,-1 0 0 0 0,0-1 0 0 0,0-1 0 0 0,-1 0 0 0 0,5-7 0 0 0,-9 10 8 0 0,-1 0 0 0 0,1-1 0 0 0,-2 0 0 0 0,1-1 0 0 0,-2 1 0 0 0,1-1-1 0 0,-1 0 1 0 0,-1 0 0 0 0,0 0 0 0 0,1-11-8 0 0,-3 20 22 0 0,-1 0 1 0 0,1 1-1 0 0,-1-1 0 0 0,0 1 1 0 0,0-1-1 0 0,0 0 1 0 0,0 1-1 0 0,0-1 0 0 0,0 0 1 0 0,0 1-1 0 0,-1-1 0 0 0,1 1 1 0 0,-1-1-1 0 0,1 0 1 0 0,-1 1-1 0 0,1-1 0 0 0,-1 1 1 0 0,0-1-1 0 0,0 1 0 0 0,0 0 1 0 0,0-1-1 0 0,-1 0-22 0 0,1 1 34 0 0,0 1 1 0 0,-1-1-1 0 0,1 1 0 0 0,0-1 0 0 0,-1 1 0 0 0,1-1 1 0 0,-1 1-1 0 0,1 0 0 0 0,-1 0 0 0 0,1 0 1 0 0,-1 0-1 0 0,1 0 0 0 0,-1 0 0 0 0,1 0 1 0 0,0 0-1 0 0,-1 0 0 0 0,1 1 0 0 0,-1-1 0 0 0,-1 1-34 0 0,-6 2 103 0 0,1 1-1 0 0,-1 0 0 0 0,1 1 0 0 0,-1 0 0 0 0,1 0 0 0 0,-7 6-102 0 0,6-3 16 0 0,0 1-1 0 0,0 1 0 0 0,0 0 0 0 0,1 0 0 0 0,1 0 0 0 0,0 1 1 0 0,0 0-1 0 0,1 0 0 0 0,1 1 0 0 0,-2 4-15 0 0,4-9-5 0 0,0-1 1 0 0,1 1-1 0 0,0-1 0 0 0,0 1 1 0 0,1 0-1 0 0,0-1 0 0 0,0 1 1 0 0,1 0-1 0 0,-1 0 0 0 0,2 0 1 0 0,-1 0-1 0 0,1-1 0 0 0,0 1 1 0 0,0 0-1 0 0,1 0 0 0 0,-1-1 0 0 0,2 1 1 0 0,-1-1-1 0 0,1 0 0 0 0,0 2 5 0 0,0-5-69 0 0,-1 1-1 0 0,1-1 1 0 0,0 0-1 0 0,0 0 1 0 0,0 0 0 0 0,1 0-1 0 0,-1 0 1 0 0,1-1-1 0 0,-1 0 1 0 0,1 0-1 0 0,0 0 1 0 0,0 0-1 0 0,0 0 1 0 0,0-1-1 0 0,0 1 1 0 0,1-1-1 0 0,-1 0 1 0 0,0 0-1 0 0,0-1 1 0 0,1 0-1 0 0,-1 1 1 0 0,0-1-1 0 0,1-1 1 0 0,-1 1-1 0 0,0-1 1 0 0,2 0 69 0 0,8-1-1141 0 0,0-1 0 0 0,-1-1 1 0 0,1 0-1 0 0,-1-1 0 0 0,0 0 1 0 0,0-1-1 0 0,7-4 1141 0 0,19-13-7650 0 0,35-28 7650 0 0,-32 20-1525 0 0</inkml:trace>
  <inkml:trace contextRef="#ctx0" brushRef="#br0" timeOffset="5133.988">1815 2219 1128 0 0,'4'-8'1289'0'0,"-1"0"-1"0"0,0 0 0 0 0,0 0 1 0 0,-1-1-1 0 0,0 1 1 0 0,0-1-1289 0 0,-2 7 280 0 0,0 1 0 0 0,0 0 0 0 0,1 0 1 0 0,-1 0-1 0 0,-1 0 0 0 0,1 0 1 0 0,0-1-1 0 0,0 1 0 0 0,0 0 0 0 0,0 0 1 0 0,-1 0-1 0 0,1 0 0 0 0,-1 0 1 0 0,1 0-1 0 0,-1 0 0 0 0,1 0 1 0 0,-1 0-1 0 0,0 0 0 0 0,1 0 0 0 0,-1-1-280 0 0,-1 2 152 0 0,1-1-1 0 0,0 1 0 0 0,-1-1 0 0 0,1 1 1 0 0,0-1-1 0 0,-1 1 0 0 0,1-1 0 0 0,-1 1 0 0 0,1 0 1 0 0,0 0-1 0 0,-1 0 0 0 0,1 0 0 0 0,-1 0 1 0 0,1 0-1 0 0,-1 0 0 0 0,1 1 0 0 0,0-1 1 0 0,-1 0-1 0 0,1 1 0 0 0,-1-1 0 0 0,0 1-151 0 0,-7 3 321 0 0,0-1 0 0 0,0 1-1 0 0,0 1 1 0 0,0 0 0 0 0,1 0 0 0 0,0 0-1 0 0,0 1 1 0 0,0 1 0 0 0,1-1 0 0 0,-4 5-321 0 0,4-4 37 0 0,0 0 1 0 0,1 1 0 0 0,0 0 0 0 0,0 1 0 0 0,1-1 0 0 0,0 1 0 0 0,0 0-1 0 0,1 1 1 0 0,0-1 0 0 0,1 0 0 0 0,0 1 0 0 0,1 0 0 0 0,-1 0 0 0 0,2 0-1 0 0,0 0 1 0 0,0 2-38 0 0,1-11 3 0 0,-1 1-1 0 0,1 0 0 0 0,0 0 0 0 0,0-1 0 0 0,0 1 1 0 0,1 0-1 0 0,-1 0 0 0 0,0-1 0 0 0,1 1 1 0 0,-1 0-1 0 0,1-1 0 0 0,0 1 0 0 0,-1 0 1 0 0,1-1-1 0 0,0 1 0 0 0,0-1 0 0 0,0 1 0 0 0,0-1 1 0 0,0 1-1 0 0,0-1 0 0 0,1 0 0 0 0,-1 0 1 0 0,0 0-1 0 0,1 1 0 0 0,-1-1-2 0 0,2 0-4 0 0,-1-1 0 0 0,0 1 0 0 0,1-1-1 0 0,-1 1 1 0 0,0-1 0 0 0,1 0 0 0 0,-1 0 0 0 0,1 0 0 0 0,-1 0-1 0 0,0 0 1 0 0,1 0 0 0 0,-1-1 0 0 0,1 1 0 0 0,-1-1 0 0 0,0 0-1 0 0,1 0 5 0 0,8-3-25 0 0,-1-1 0 0 0,0 0 0 0 0,0-1 0 0 0,0 0 0 0 0,0 0 0 0 0,-1-1 0 0 0,1-2 25 0 0,0 0-18 0 0,0-1 1 0 0,-1 0-1 0 0,-1-1 0 0 0,1 0 0 0 0,-2 0 18 0 0,-3 5 5 0 0,-1 1 0 0 0,1-1 0 0 0,-2 0 0 0 0,1 0 0 0 0,-1 0 0 0 0,0 0 0 0 0,0 0 0 0 0,0 0 0 0 0,-1-1 0 0 0,0 1 0 0 0,0-4-5 0 0,-1 10 2 0 0,0 0 0 0 0,0 0 0 0 0,0 0 0 0 0,0 0-1 0 0,1 0 1 0 0,-1-1 0 0 0,0 1 0 0 0,0 0 0 0 0,0 0-1 0 0,0 0 1 0 0,0 0 0 0 0,0 0 0 0 0,0-1 0 0 0,0 1-1 0 0,0 0 1 0 0,0 0 0 0 0,0 0 0 0 0,0 0 0 0 0,0-1-1 0 0,0 1 1 0 0,0 0 0 0 0,0 0 0 0 0,0 0 0 0 0,0 0-1 0 0,-1-1 1 0 0,1 1 0 0 0,0 0 0 0 0,0 0 0 0 0,0 0-1 0 0,0 0 1 0 0,0 0 0 0 0,0 0 0 0 0,0-1 0 0 0,0 1-1 0 0,-1 0 1 0 0,1 0 0 0 0,0 0 0 0 0,0 0 0 0 0,0 0-1 0 0,0 0 1 0 0,0 0 0 0 0,0 0 0 0 0,-1 0 0 0 0,1 0-1 0 0,0-1 1 0 0,0 1 0 0 0,0 0 0 0 0,0 0 0 0 0,-1 0 0 0 0,1 0-1 0 0,0 0 1 0 0,0 0 0 0 0,0 0 0 0 0,0 0 0 0 0,-1 0-1 0 0,1 0 1 0 0,0 1 0 0 0,0-1 0 0 0,0 0-2 0 0,-10 10 35 0 0,-6 19-17 0 0,11-13-21 0 0,0 0-1 0 0,1 0 0 0 0,0 0 1 0 0,1 1-1 0 0,2 0 1 0 0,-1 0-1 0 0,2-1 0 0 0,0 1 1 0 0,1 0-1 0 0,3 14 4 0 0,-4-29-1 0 0,0-1-1 0 0,1 1 1 0 0,-1 0-1 0 0,0-1 1 0 0,1 1-1 0 0,0-1 1 0 0,-1 1-1 0 0,1-1 1 0 0,0 1-1 0 0,0-1 1 0 0,0 1-1 0 0,0-1 0 0 0,0 0 1 0 0,0 1-1 0 0,0-1 1 0 0,0 0-1 0 0,1 0 1 0 0,-1 0-1 0 0,0 0 1 0 0,1 0-1 0 0,-1 0 1 0 0,1 0-1 0 0,-1-1 1 0 0,1 1-1 0 0,0 0 2 0 0,0-1-5 0 0,0 0 1 0 0,1 0-1 0 0,-1 0 0 0 0,1 0 0 0 0,-1 0 0 0 0,1-1 1 0 0,-1 1-1 0 0,0-1 0 0 0,1 0 0 0 0,-1 1 0 0 0,0-1 1 0 0,0 0-1 0 0,1 0 0 0 0,-1-1 0 0 0,1 0 5 0 0,8-5-17 0 0,-1-1 0 0 0,0 0 1 0 0,0-1-1 0 0,-1 0 0 0 0,0-1 0 0 0,0 0 17 0 0,13-19 49 0 0,-2 0 0 0 0,9-19-49 0 0,-19 29 26 0 0,1 0-1 0 0,1 1 0 0 0,1 0 1 0 0,0 0-1 0 0,2 2 1 0 0,-1 0-1 0 0,2 0 0 0 0,6-3-25 0 0,-21 18 0 0 0,0-1 0 0 0,1 1 0 0 0,-1 0 0 0 0,1 0 0 0 0,0 0 0 0 0,-1 0 0 0 0,1 0-1 0 0,0 0 1 0 0,-1 0 0 0 0,1 1 0 0 0,0-1 0 0 0,0 1 0 0 0,0-1 0 0 0,0 1 0 0 0,0 0 0 0 0,0 0-1 0 0,-1-1 1 0 0,1 1 0 0 0,0 1 0 0 0,0-1 0 0 0,0 0 0 0 0,0 0 0 0 0,0 1 0 0 0,0-1 0 0 0,0 1 0 0 0,-1-1-1 0 0,1 1 1 0 0,0 0 0 0 0,0 0 0 0 0,-1 0 0 0 0,1 0 0 0 0,0 0 0 0 0,-1 0 0 0 0,1 0 0 0 0,-1 1-1 0 0,0-1 1 0 0,1 0 0 0 0,-1 1 0 0 0,0-1 0 0 0,0 1 0 0 0,0 0 0 0 0,6 9-11 0 0,-1 0 0 0 0,-1 0 1 0 0,0 1-1 0 0,-1 0 0 0 0,0 0 0 0 0,0 3 11 0 0,8 20-107 0 0,-10-31 25 0 0,0 1-1 0 0,1-1 0 0 0,-1 0 1 0 0,1 1-1 0 0,0-2 0 0 0,0 1 1 0 0,1 0-1 0 0,-1 0 0 0 0,1-1 1 0 0,-1 0-1 0 0,2 1 83 0 0,0-1-583 0 0,0 0-1 0 0,1 0 1 0 0,-1 0-1 0 0,1-1 1 0 0,0 0-1 0 0,-1 0 1 0 0,1 0 0 0 0,0-1-1 0 0,0 0 1 0 0,0 0-1 0 0,0-1 1 0 0,5 1 583 0 0,13-2-2326 0 0,-1-1 0 0 0,0-1 0 0 0,0-1 0 0 0,0-2 0 0 0,7-2 2326 0 0,-25 7-119 0 0,40-11-1489 0 0</inkml:trace>
  <inkml:trace contextRef="#ctx0" brushRef="#br0" timeOffset="5498.798">3374 1915 1736 0 0,'-59'2'13467'0'0,"-40"6"-13467"0"0,43 0 5348 0 0,-46 12-5348 0 0,57-8 711 0 0,2 1 0 0 0,0 3 1 0 0,0 1-1 0 0,2 2 1 0 0,-37 23-712 0 0,70-37 83 0 0,0 0 0 0 0,1 0 1 0 0,0 0-1 0 0,0 1 1 0 0,1 0-1 0 0,0 1 0 0 0,-4 4-83 0 0,9-10 2 0 0,0 1 0 0 0,-1-1-1 0 0,1 1 1 0 0,0 0 0 0 0,0-1-1 0 0,1 1 1 0 0,-1 0 0 0 0,0 0-1 0 0,1 0 1 0 0,-1 0-1 0 0,1 0 1 0 0,-1-1 0 0 0,1 1-1 0 0,0 0 1 0 0,0 0 0 0 0,0 0-1 0 0,0 0 1 0 0,0 0 0 0 0,0 0-1 0 0,1 0 1 0 0,-1 0 0 0 0,1 0-1 0 0,-1 0 1 0 0,1 0 0 0 0,0-1-1 0 0,-1 1 1 0 0,1 0-1 0 0,0 0 1 0 0,0-1 0 0 0,0 1-1 0 0,1-1 1 0 0,-1 1 0 0 0,0-1-1 0 0,1 1 1 0 0,-1-1 0 0 0,1 0-1 0 0,-1 1-1 0 0,5 2-17 0 0,0 0 0 0 0,0-1-1 0 0,0 1 1 0 0,0-1 0 0 0,0 0 0 0 0,1 0-1 0 0,-1-1 1 0 0,1 0 0 0 0,0 0 0 0 0,-1-1-1 0 0,7 1 18 0 0,15 1-152 0 0,0-1-1 0 0,7-1 153 0 0,-25-1-58 0 0,55-1-1149 0 0,9-3 1207 0 0,-29 0-936 0 0,1 2 0 0 0,0 3 1 0 0,7 1 935 0 0,-52-2-19 0 0,-1 0 0 0 0,1 0 1 0 0,-1 0-1 0 0,1 0 1 0 0,-1 0-1 0 0,0 0 0 0 0,1 0 1 0 0,-1 0-1 0 0,1 0 1 0 0,-1 0-1 0 0,0 0 1 0 0,1 0-1 0 0,-1 0 0 0 0,1 0 1 0 0,-1 0-1 0 0,0 0 1 0 0,1 0-1 0 0,-1 1 1 0 0,1-1-1 0 0,-1 0 0 0 0,0 0 1 0 0,1 0-1 0 0,-1 1 1 0 0,0-1-1 0 0,1 0 1 0 0,-1 1-1 0 0,0-1 0 0 0,1 0 1 0 0,-1 1-1 0 0,0-1 1 0 0,0 0-1 0 0,0 1 1 0 0,1-1-1 0 0,-1 0 0 0 0,0 1 1 0 0,0-1-1 0 0,0 1 1 0 0,0-1-1 0 0,1 0 1 0 0,-1 1-1 0 0,0-1 0 0 0,0 1 1 0 0,0-1-1 0 0,0 1 19 0 0,-17 15-125 0 0,-38 13 508 0 0,51-27-384 0 0,-36 17 336 0 0,-16 8 507 0 0,-16 12-842 0 0,56-30 35 0 0,1 2 1 0 0,0 0 0 0 0,0 0-1 0 0,1 1 1 0 0,1 1 0 0 0,-8 9-36 0 0,17-17-72 0 0,1 0 1 0 0,0 0 0 0 0,0 0 0 0 0,0 0-1 0 0,0 0 1 0 0,1 1 0 0 0,0 0 0 0 0,0-1 0 0 0,1 1-1 0 0,-1 0 1 0 0,1 0 0 0 0,1 0 0 0 0,-1 5 71 0 0,1-9-301 0 0,0 1 0 0 0,0-1 0 0 0,0 0 0 0 0,1 1 1 0 0,-1-1-1 0 0,1 0 0 0 0,0 0 0 0 0,-1 1 0 0 0,1-1 0 0 0,0 0 1 0 0,0 0-1 0 0,0 0 0 0 0,1 0 0 0 0,-1 0 0 0 0,2 1 301 0 0,-2-1-584 0 0,1 0-1 0 0,0-1 0 0 0,0 0 0 0 0,0 1 0 0 0,0-1 1 0 0,0 0-1 0 0,1 0 0 0 0,-1 0 0 0 0,0 0 0 0 0,0-1 0 0 0,1 1 1 0 0,-1 0-1 0 0,0-1 0 0 0,1 0 0 0 0,-1 1 0 0 0,0-1 1 0 0,1 0-1 0 0,0 0 585 0 0,18-2-2736 0 0,1 0 742 0 0</inkml:trace>
  <inkml:trace contextRef="#ctx0" brushRef="#br0" timeOffset="5872.898">3281 2706 2212 0 0,'0'1'326'0'0,"0"0"0"0"0,0 0 0 0 0,0 0 0 0 0,0 0 0 0 0,0 0 0 0 0,0 1 0 0 0,0-1 0 0 0,-1 0 0 0 0,1 0 0 0 0,0 0 0 0 0,0 0 0 0 0,-1 0 0 0 0,1 0-1 0 0,-1 0 1 0 0,1 0 0 0 0,-1 0 0 0 0,0 0 0 0 0,1 0 0 0 0,-1 0 0 0 0,0-1 0 0 0,1 1 0 0 0,-1 0 0 0 0,0 0 0 0 0,0-1 0 0 0,0 1 0 0 0,0 0 0 0 0,0-1 0 0 0,0 1 0 0 0,0-1 0 0 0,0 1 0 0 0,0-1 0 0 0,0 0 0 0 0,0 1-1 0 0,0-1 1 0 0,0 0 0 0 0,0 0 0 0 0,0 1 0 0 0,0-1 0 0 0,0 0 0 0 0,0 0 0 0 0,0 0 0 0 0,0-1 0 0 0,-1 1 0 0 0,1 0 0 0 0,0 0-326 0 0,0-1 145 0 0,-1 1 1 0 0,0-1-1 0 0,1 1 0 0 0,-1-1 1 0 0,1 0-1 0 0,-1 0 0 0 0,1 0 1 0 0,0 0-1 0 0,-1 0 0 0 0,1 0 1 0 0,0 0-1 0 0,0 0 1 0 0,-1-1-1 0 0,1 1 0 0 0,0 0 1 0 0,0-1-1 0 0,1 1 0 0 0,-1-1 1 0 0,0 1-1 0 0,0-1 0 0 0,1 1 1 0 0,-1-1-1 0 0,1 1 0 0 0,-1-1 1 0 0,1 0-1 0 0,0 1 1 0 0,-1-1-1 0 0,1 0 0 0 0,0 1 1 0 0,0-1-1 0 0,0-1-145 0 0,2-6 64 0 0,-1 0 0 0 0,1 0 1 0 0,1 1-1 0 0,-1-1 0 0 0,1 1 0 0 0,1 0 0 0 0,0 0 1 0 0,1-3-65 0 0,42-63 35 0 0,-20 34-7 0 0,59-104-44 0 0,-39 61-28 0 0,3 3 0 0 0,60-73 44 0 0,-107 150 1 0 0,48-53 22 0 0,-46 51-23 0 0,1 0 0 0 0,-1 1 0 0 0,1-1 0 0 0,0 1-1 0 0,1 0 1 0 0,-1 0 0 0 0,1 1 0 0 0,6-2 0 0 0,-12 4-1 0 0,0 1 1 0 0,-1-1-1 0 0,1 1 1 0 0,0 0-1 0 0,0-1 1 0 0,0 1-1 0 0,0 0 0 0 0,0 0 1 0 0,0 0-1 0 0,0 0 1 0 0,0 0-1 0 0,-1 0 0 0 0,1 0 1 0 0,0 0-1 0 0,0 0 1 0 0,0 0-1 0 0,0 0 1 0 0,0 1-1 0 0,0-1 0 0 0,0 0 1 0 0,-1 1-1 0 0,1-1 1 0 0,0 0-1 0 0,0 1 0 0 0,0-1 1 0 0,-1 1-1 0 0,1 0 1 0 0,0-1-1 0 0,-1 1 0 0 0,1 0 2 0 0,0 1-2 0 0,0-1 1 0 0,0 1 0 0 0,-1 0-1 0 0,1 0 1 0 0,-1 0 0 0 0,0 0 0 0 0,1 0-1 0 0,-1-1 1 0 0,0 1 0 0 0,0 0 0 0 0,0 0-1 0 0,-1 0 1 0 0,1 0 0 0 0,0 1 0 0 0,-3 9 0 0 0,0 0 0 0 0,0 0 0 0 0,-1 0 0 0 0,-2 2 0 0 0,-11 22-5 0 0,-1-2 0 0 0,-2 0-1 0 0,-4 2 6 0 0,-2 6-58 0 0,-12 25 58 0 0,36-64-83 0 0,1 0 0 0 0,0 0 0 0 0,-1 0 0 0 0,1 0 0 0 0,0 1 0 0 0,1-1 0 0 0,-1 0 1 0 0,1 0-1 0 0,-1 1 0 0 0,1-1 0 0 0,0 1 0 0 0,0-1 0 0 0,0 0 0 0 0,1 1 0 0 0,-1-1 83 0 0,1-2-141 0 0,-1 0-1 0 0,0 0 0 0 0,1 0 0 0 0,-1 0 0 0 0,1-1 0 0 0,-1 1 0 0 0,1 0 0 0 0,-1 0 0 0 0,1 0 1 0 0,0-1-1 0 0,-1 1 0 0 0,1 0 0 0 0,0-1 0 0 0,-1 1 0 0 0,1-1 0 0 0,0 1 0 0 0,0-1 1 0 0,0 1-1 0 0,-1-1 0 0 0,1 1 0 0 0,0-1 142 0 0,1 1-380 0 0,0-1 0 0 0,0 0 0 0 0,1 0 0 0 0,-1 1 0 0 0,0-1 0 0 0,0 0 1 0 0,0-1-1 0 0,0 1 0 0 0,0 0 0 0 0,0-1 0 0 0,0 1 0 0 0,0-1 0 0 0,2 0 380 0 0,21-9-3655 0 0,0-2 0 0 0,-1 0-1 0 0,10-8 3656 0 0,1 1-1555 0 0</inkml:trace>
  <inkml:trace contextRef="#ctx0" brushRef="#br0" timeOffset="6199.533">4105 2029 1088 0 0,'3'-2'467'0'0,"-1"1"0"0"0,0-1-1 0 0,0 0 1 0 0,0 0 0 0 0,0 1 0 0 0,0-1 0 0 0,-1 0-1 0 0,1-1 1 0 0,-1 1 0 0 0,1 0 0 0 0,-1 0 0 0 0,0-1-1 0 0,0 1 1 0 0,0 0 0 0 0,1-2-467 0 0,-2 4 217 0 0,0-1 1 0 0,0 0-1 0 0,0 1 1 0 0,-1-1-1 0 0,1 0 1 0 0,0 1-1 0 0,0-1 1 0 0,0 0-1 0 0,0 1 1 0 0,-1-1-1 0 0,1 0 1 0 0,0 1-1 0 0,0-1 1 0 0,-1 0-1 0 0,1 1 1 0 0,-1-1-1 0 0,1 1 1 0 0,-1-1-1 0 0,1 1 1 0 0,0-1-1 0 0,-1 1 1 0 0,0-1-218 0 0,-24-9 2272 0 0,15 8-1753 0 0,-1 1 1 0 0,0 0 0 0 0,0 1-1 0 0,0 0 1 0 0,1 1-1 0 0,-1 0 1 0 0,0 0 0 0 0,0 1-1 0 0,1 1 1 0 0,-5 2-520 0 0,-7 2 493 0 0,0 1 0 0 0,0 1 1 0 0,1 1-1 0 0,-6 5-493 0 0,17-11 93 0 0,1 2 0 0 0,1-1 0 0 0,-1 1 1 0 0,1 1-1 0 0,0 0 0 0 0,1 0 0 0 0,0 0 0 0 0,0 1 0 0 0,0 0 0 0 0,1 0 0 0 0,0 1 0 0 0,-2 3-93 0 0,8-10 3 0 0,-1-1-1 0 0,1 1 1 0 0,-1 0-1 0 0,1 0 1 0 0,-1 0-1 0 0,1-1 1 0 0,0 1-1 0 0,0 0 1 0 0,0 0-1 0 0,0 0 1 0 0,0 0-1 0 0,0-1 1 0 0,1 1-1 0 0,-1 0 1 0 0,0 0-1 0 0,1 0 1 0 0,0-1-1 0 0,-1 1 1 0 0,1 0-1 0 0,0-1 1 0 0,0 1-1 0 0,0-1 1 0 0,0 1-1 0 0,0-1 1 0 0,0 1-1 0 0,0-1 1 0 0,1 0-1 0 0,-1 1 1 0 0,1-1-1 0 0,-1 0 1 0 0,0 0-1 0 0,1 0 1 0 0,0 0-1 0 0,-1 0 1 0 0,1 0-1 0 0,0-1 1 0 0,-1 1-1 0 0,1 0 1 0 0,1-1-3 0 0,6 4-23 0 0,0-2 1 0 0,0 1-1 0 0,0-1 1 0 0,0-1-1 0 0,0 0 1 0 0,0 0-1 0 0,5 0 23 0 0,7-2-236 0 0,0-1 0 0 0,0 0 0 0 0,0-1-1 0 0,0-2 1 0 0,-1 0 0 0 0,18-7 236 0 0,-26 8-487 0 0,1-1 1 0 0,-1-1 0 0 0,0 0-1 0 0,0-1 1 0 0,-1 0 0 0 0,0-1-1 0 0,0 0 1 0 0,-1 0 0 0 0,0-1-1 0 0,-1-1 1 0 0,3-3 486 0 0,-11 12-67 0 0,1 0 1 0 0,-1 0-1 0 0,0 0 0 0 0,0 0 0 0 0,0 0 0 0 0,0-1 1 0 0,-1 1-1 0 0,1 0 0 0 0,0-1 0 0 0,0 1 1 0 0,-1-1-1 0 0,1 1 0 0 0,-1-1 0 0 0,1 1 0 0 0,-1-1 1 0 0,0 1-1 0 0,0-1 0 0 0,1 0 0 0 0,-1 1 1 0 0,0-1-1 0 0,0 1 0 0 0,-1-1 0 0 0,1 1 0 0 0,0-1 1 0 0,0 0-1 0 0,-1 1 0 0 0,1-1 67 0 0,-2 1 3 0 0,1 0 0 0 0,0 1-1 0 0,0-1 1 0 0,-1 0 0 0 0,1 1-1 0 0,0-1 1 0 0,-1 1 0 0 0,1-1 0 0 0,-1 1-1 0 0,1 0 1 0 0,-1 0 0 0 0,1-1 0 0 0,-1 1-1 0 0,1 0 1 0 0,0 0 0 0 0,-1 1-1 0 0,1-1 1 0 0,-1 0 0 0 0,1 0 0 0 0,-1 1-1 0 0,1-1 1 0 0,0 1 0 0 0,-1-1-1 0 0,1 1 1 0 0,0 0 0 0 0,-1-1 0 0 0,1 1-1 0 0,-1 0-2 0 0,-2 2 33 0 0,0-1 1 0 0,-1 1-1 0 0,1 0 0 0 0,0 0 0 0 0,0 0 0 0 0,1 1 0 0 0,-1-1 0 0 0,1 1 0 0 0,-1 0 1 0 0,1 0-1 0 0,1 0 0 0 0,-1 1 0 0 0,0-1 0 0 0,1 1 0 0 0,-1 2-33 0 0,2-5-64 0 0,0 0 0 0 0,0 1 0 0 0,0 0 0 0 0,0-1 0 0 0,1 1 0 0 0,-1-1-1 0 0,1 1 1 0 0,0 0 0 0 0,0-1 0 0 0,-1 1 0 0 0,2 0 0 0 0,-1-1 0 0 0,0 1 0 0 0,1 0 0 0 0,-1-1 0 0 0,1 1-1 0 0,0-1 1 0 0,0 1 0 0 0,0-1 0 0 0,0 1 0 0 0,0-1 0 0 0,0 0 0 0 0,1 1 0 0 0,-1-1 0 0 0,1 0 0 0 0,-1 0 0 0 0,1 0-1 0 0,0 0 1 0 0,0 0 0 0 0,1 0 64 0 0,-1-1-439 0 0,0 0 0 0 0,0 0 0 0 0,1-1 0 0 0,-1 1 0 0 0,1-1 0 0 0,-1 1 0 0 0,1-1 0 0 0,-1 0 0 0 0,0 0 0 0 0,1 0 0 0 0,-1 0 0 0 0,1 0 0 0 0,-1 0 0 0 0,1-1 0 0 0,-1 1 0 0 0,1-1 0 0 0,-1 0 0 0 0,0 0 0 0 0,0 0 0 0 0,1 0 0 0 0,-1 0 0 0 0,0 0 0 0 0,0 0 0 0 0,0-1 0 0 0,0 1 0 0 0,0-1 0 0 0,0 0 439 0 0,14-12-1596 0 0</inkml:trace>
  <inkml:trace contextRef="#ctx0" brushRef="#br0" timeOffset="6450.709">4478 1917 208 0 0,'1'0'318'0'0,"-1"0"0"0"0,1-1 0 0 0,0 1 1 0 0,-1-1-1 0 0,1 1 0 0 0,-1-1 0 0 0,1 1 0 0 0,-1-1 0 0 0,1 0 0 0 0,-1 1 0 0 0,0-1 1 0 0,1 0-1 0 0,-1 1 0 0 0,0-1 0 0 0,1 0 0 0 0,-1 1 0 0 0,0-1 0 0 0,0 0 0 0 0,0 0 1 0 0,0 1-1 0 0,0-1 0 0 0,0 0-318 0 0,-9-7 6118 0 0,5 7-5456 0 0,1 0 0 0 0,-1 1-1 0 0,1-1 1 0 0,-1 1 0 0 0,0 0 0 0 0,1 0 0 0 0,-1 0 0 0 0,-1 1-662 0 0,-2 0 117 0 0,0 1 1 0 0,1 0-1 0 0,-1 0 0 0 0,0 1 1 0 0,1 0-1 0 0,-1 0 1 0 0,1 0-1 0 0,0 1 0 0 0,0 0 1 0 0,0 0-1 0 0,1 0 1 0 0,0 1-1 0 0,-1 0 0 0 0,1 0 1 0 0,1 1-1 0 0,-1-1 1 0 0,1 1-1 0 0,0 0 0 0 0,1 0 1 0 0,-1 0-1 0 0,1 1 1 0 0,0 0-118 0 0,1-2-3 0 0,0 0 1 0 0,0 0-1 0 0,1 0 1 0 0,0 0-1 0 0,0 1 1 0 0,0-1-1 0 0,1 0 1 0 0,0 0-1 0 0,0 1 1 0 0,0-1-1 0 0,1 0 1 0 0,-1 0-1 0 0,1 1 1 0 0,1-1-1 0 0,-1 0 1 0 0,1 0-1 0 0,-1 0 1 0 0,2 0-1 0 0,-1-1 1 0 0,0 1-1 0 0,1 0 1 0 0,0-1 0 0 0,0 0-1 0 0,0 1 1 0 0,1-1-1 0 0,-1-1 1 0 0,1 1-1 0 0,0 0 1 0 0,3 1 2 0 0,-2 0 0 0 0,1-1 1 0 0,0-1-1 0 0,0 1 1 0 0,0-1-1 0 0,0 0 1 0 0,1 0 0 0 0,-1-1-1 0 0,7 2 0 0 0,-7-2-475 0 0,-1-1 0 0 0,1-1 1 0 0,0 1-1 0 0,0-1 0 0 0,-1 0 0 0 0,1 0 0 0 0,0-1 0 0 0,-1 1 0 0 0,5-2 475 0 0,-2 0-926 0 0,-1-1-1 0 0,0 0 1 0 0,1 0-1 0 0,-1-1 1 0 0,0 1-1 0 0,-1-2 1 0 0,1 1-1 0 0,-1-1 1 0 0,0 0-1 0 0,0 0 1 0 0,0 0-1 0 0,-1-1 1 0 0,0 0-1 0 0,0 0 1 0 0,2-4 926 0 0,12-16-2168 0 0</inkml:trace>
  <inkml:trace contextRef="#ctx0" brushRef="#br0" timeOffset="6623.351">4723 1817 644 0 0,'0'0'333'0'0,"1"0"1"0"0,-1 0-1 0 0,1 0 1 0 0,-1 0-1 0 0,0 0 1 0 0,1 0-1 0 0,-1 0 0 0 0,1 1 1 0 0,-1-1-1 0 0,0 0 1 0 0,1 0-1 0 0,-1 0 1 0 0,0 1-1 0 0,1-1 0 0 0,-1 0 1 0 0,0 1-1 0 0,1-1 1 0 0,-1 0-1 0 0,0 1 0 0 0,1-1 1 0 0,-1 0-1 0 0,0 1 1 0 0,0-1-1 0 0,0 0 1 0 0,1 1-1 0 0,-1-1 0 0 0,0 1 1 0 0,0-1-1 0 0,0 0 1 0 0,0 1-334 0 0,1 20 3573 0 0,-9 31-4012 0 0,4-34 1581 0 0,0 4-949 0 0,2-1-1 0 0,0 1 1 0 0,1 0-193 0 0,6 22-1254 0 0,-3-38 431 0 0,-1-1 0 0 0,1 0 0 0 0,0 0-1 0 0,1 0 1 0 0,-1 0 0 0 0,4 4 823 0 0,-5-7-446 0 0,0-1-1 0 0,0 1 0 0 0,0-1 1 0 0,0 0-1 0 0,0 0 1 0 0,1 1-1 0 0,-1-1 0 0 0,0 0 1 0 0,1 0-1 0 0,-1 0 1 0 0,1 0-1 0 0,-1-1 1 0 0,1 1-1 0 0,0 0 0 0 0,-1-1 1 0 0,1 1-1 0 0,0-1 447 0 0,7 1-1652 0 0</inkml:trace>
  <inkml:trace contextRef="#ctx0" brushRef="#br0" timeOffset="6795.597">4865 2043 1176 0 0,'0'-4'1355'0'0,"1"0"1"0"0,-1 0-1 0 0,0-1 0 0 0,0 1 0 0 0,-1 0 0 0 0,0 0 1 0 0,1 0-1 0 0,-1 0 0 0 0,-1-1 0 0 0,1 1 0 0 0,-1 0-1355 0 0,-5-26 3567 0 0,7 27-3461 0 0,0 0 0 0 0,0-1-1 0 0,0 1 1 0 0,0 0 0 0 0,0-1-1 0 0,1 1 1 0 0,-1 0 0 0 0,1 0-1 0 0,0-1 1 0 0,0 1-1 0 0,0 0 1 0 0,0 0 0 0 0,1 0-1 0 0,-1 0 1 0 0,1 0 0 0 0,0 1-1 0 0,0-1 1 0 0,0 0 0 0 0,0 1-1 0 0,1-1-105 0 0,1 0 29 0 0,0 0-1 0 0,0 0 1 0 0,0 0-1 0 0,0 1 1 0 0,0 0-1 0 0,0 0 1 0 0,1 0-1 0 0,-1 0 1 0 0,1 1-1 0 0,-1 0 1 0 0,1 0-1 0 0,0 0 1 0 0,1 0-29 0 0,3 0-23 0 0,0 1-1 0 0,0 0 1 0 0,-1 0-1 0 0,1 0 1 0 0,0 1-1 0 0,0 1 1 0 0,0-1 0 0 0,-1 2-1 0 0,1-1 1 0 0,-1 1-1 0 0,1 0 1 0 0,-1 1 0 0 0,0 0-1 0 0,0 0 1 0 0,0 1 23 0 0,-4-2-92 0 0,0 1-1 0 0,0 0 1 0 0,0-1 0 0 0,-1 1 0 0 0,1 1 0 0 0,-1-1 0 0 0,0 0-1 0 0,-1 1 1 0 0,1 0 0 0 0,-1-1 0 0 0,1 1 0 0 0,0 4 92 0 0,-1-3-1106 0 0,-1 0 0 0 0,1 0-1 0 0,-1 1 1 0 0,0-1 0 0 0,-1 0 0 0 0,0 4 1106 0 0,0-10-197 0 0,0 1 1 0 0,0-1 0 0 0,0 1-1 0 0,0-1 1 0 0,0 1-1 0 0,-1-1 1 0 0,1 0-1 0 0,0 1 1 0 0,0-1-1 0 0,0 1 1 0 0,0-1-1 0 0,0 1 1 0 0,1-1 0 0 0,-1 0-1 0 0,0 1 1 0 0,0-1-1 0 0,0 1 1 0 0,0-1-1 0 0,0 0 1 0 0,1 1-1 0 0,-1-1 1 0 0,0 1-1 0 0,0-1 1 0 0,0 0-1 0 0,1 1 1 0 0,-1-1 0 0 0,0 0-1 0 0,1 1 1 0 0,-1-1-1 0 0,0 0 1 0 0,1 0-1 0 0,-1 1 1 0 0,0-1-1 0 0,1 0 1 0 0,-1 0-1 0 0,1 0 1 0 0,-1 1 0 0 0,0-1-1 0 0,1 0 1 0 0,-1 0-1 0 0,1 0 1 0 0,-1 0-1 0 0,0 0 1 0 0,1 0-1 0 0,-1 0 1 0 0,1 0-1 0 0,-1 0 1 0 0,1 0-1 0 0,-1 0 1 0 0,1 0 0 0 0,-1 0-1 0 0,0 0 1 0 0,1 0-1 0 0,-1-1 1 0 0,1 1-1 0 0,-1 0 197 0 0,7-4-1970 0 0</inkml:trace>
  <inkml:trace contextRef="#ctx0" brushRef="#br0" timeOffset="7086.911">5273 1899 1988 0 0,'0'-1'302'0'0,"1"1"0"0"0,-1 0 0 0 0,1-1 0 0 0,-1 1 0 0 0,1-1-1 0 0,-1 1 1 0 0,0 0 0 0 0,1-1 0 0 0,-1 1 0 0 0,0-1 0 0 0,1 1 0 0 0,-1-1-1 0 0,0 1 1 0 0,0-1 0 0 0,1 1 0 0 0,-1-1 0 0 0,0 0 0 0 0,0 1 0 0 0,0-1 0 0 0,0 1-1 0 0,0-1 1 0 0,0 1 0 0 0,1-1 0 0 0,-2 0 0 0 0,1 1 0 0 0,0-1 0 0 0,0 1-1 0 0,0-1 1 0 0,0 1 0 0 0,0-1-302 0 0,-15-10 4512 0 0,11 10-4119 0 0,0-1 0 0 0,0 1 0 0 0,0 0 0 0 0,0 1 1 0 0,-1-1-1 0 0,1 1 0 0 0,0 0 0 0 0,-3 0-393 0 0,-2 2 158 0 0,0 0 1 0 0,0 1-1 0 0,0 0 1 0 0,0 1-1 0 0,1 0 1 0 0,-1 0-1 0 0,1 1 0 0 0,0 0 1 0 0,1 0-1 0 0,-1 1 1 0 0,1 0-1 0 0,0 1 1 0 0,0-1-1 0 0,1 1 1 0 0,0 1-1 0 0,-5 6-158 0 0,11-13 1 0 0,-1-1 1 0 0,1 1-1 0 0,-1 0 0 0 0,1 0 1 0 0,-1-1-1 0 0,1 1 0 0 0,-1 0 1 0 0,1 0-1 0 0,0 0 0 0 0,0-1 1 0 0,-1 1-1 0 0,1 0 0 0 0,0 0 0 0 0,0 0 1 0 0,0 0-1 0 0,0 0 0 0 0,0 0 1 0 0,0 0-1 0 0,0-1 0 0 0,0 1 1 0 0,0 0-1 0 0,1 0 0 0 0,-1 0 1 0 0,0 0-1 0 0,1 0 0 0 0,-1-1 1 0 0,0 1-1 0 0,1 0 0 0 0,-1 0 1 0 0,1 0-2 0 0,1 0-7 0 0,0 1 0 0 0,-1-1 0 0 0,1 0 1 0 0,0 0-1 0 0,0 0 0 0 0,0 0 0 0 0,0 0 1 0 0,0 0-1 0 0,0-1 0 0 0,0 1 0 0 0,0-1 1 0 0,0 1-1 0 0,0-1 7 0 0,10 1-92 0 0,1 0 1 0 0,-1 0-1 0 0,0-1 0 0 0,3-1 92 0 0,-10 0-110 0 0,-1 1-1 0 0,1 0 0 0 0,0 0 1 0 0,-1 0-1 0 0,1 1 0 0 0,0 0 1 0 0,-1 0-1 0 0,1 0 0 0 0,1 1 111 0 0,-5-2-15 0 0,0 1 0 0 0,0-1-1 0 0,0 1 1 0 0,0 0 0 0 0,0-1-1 0 0,0 1 1 0 0,0 0 0 0 0,0 0-1 0 0,0 0 1 0 0,0 0-1 0 0,-1 0 1 0 0,1 0 0 0 0,0 0-1 0 0,-1 0 1 0 0,1 0 0 0 0,-1 0-1 0 0,1 0 1 0 0,-1 0 0 0 0,1 1-1 0 0,-1-1 1 0 0,0 0-1 0 0,0 0 1 0 0,0 0 0 0 0,1 1-1 0 0,-1-1 1 0 0,0 0 0 0 0,0 0-1 0 0,-1 0 1 0 0,1 1 0 0 0,0-1-1 0 0,0 0 1 0 0,-1 0 0 0 0,1 0-1 0 0,0 0 1 0 0,-1 1-1 0 0,1-1 1 0 0,-1 0 0 0 0,0 0 15 0 0,-3 9 3 0 0,0-1 1 0 0,-1 0-1 0 0,0 1 1 0 0,-1-1-1 0 0,0-1 1 0 0,0 1-1 0 0,-1-1 1 0 0,-1 1-4 0 0,-66 61 51 0 0,34-36-35 0 0,4-1-18 0 0,13-12-87 0 0,1 0 0 0 0,0 1 0 0 0,-4 9 89 0 0,17-15-1609 0 0,20-18-2341 0 0,22-21-2102 0 0,20-29 649 0 0,-23 17 3565 0 0</inkml:trace>
  <inkml:trace contextRef="#ctx0" brushRef="#br0" timeOffset="7301.748">6074 1429 1716 0 0,'-5'23'2917'0'0,"-2"0"0"0"0,0 0 0 0 0,-2 0 0 0 0,0-1 0 0 0,-5 5-2917 0 0,-20 35 8226 0 0,-7 4-8226 0 0,14-24 1201 0 0,2 1 0 0 0,1 1-1 0 0,-4 17-1200 0 0,20-38-26 0 0,0 0-1 0 0,1 0 1 0 0,2 1-1 0 0,0 0 1 0 0,-1 20 26 0 0,5-22-1555 0 0,1 1 0 0 0,1-1 0 0 0,3 22 1555 0 0,0-19-2985 0 0,-2-15 990 0 0,0 0-1 0 0,-1-1 0 0 0,0 1 0 0 0,-1 0 1 0 0,0 0-1 0 0,0 0 0 0 0,-1 0 0 0 0,0-1 1 0 0,-1 2 1995 0 0,-4 4-2090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6.8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44 648 0 0,'-6'3'1902'0'0,"-1"-1"1"0"0,0 0-1 0 0,1-1 0 0 0,-1 0 0 0 0,0 0 0 0 0,0 0 1 0 0,0-1-1 0 0,0 0 0 0 0,0 0 0 0 0,0-1 1 0 0,-1 0-1903 0 0,-29-6 2217 0 0,79-1-3091 0 0,26 2-2392 0 0,159-19-14679 0 0,-180 18 16268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28.4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597 122 1696 0 0,'-96'15'13639'0'0,"4"-1"-8635"0"0,63-8-4261 0 0,0 0 1 0 0,1 2-1 0 0,-24 11-743 0 0,15-4 547 0 0,0 3 1 0 0,1 0 0 0 0,0 4-548 0 0,24-15 134 0 0,0 1 0 0 0,1 0 0 0 0,0 1 0 0 0,1 0 0 0 0,0 1 0 0 0,0 0 0 0 0,1 0 0 0 0,1 1 0 0 0,-1 1 0 0 0,-3 7-134 0 0,11-17 6 0 0,-1 0-1 0 0,1 0 1 0 0,0 0 0 0 0,0 0 0 0 0,0 0 0 0 0,0 0 0 0 0,1 1-1 0 0,-1-1 1 0 0,0 0 0 0 0,1 1 0 0 0,0-1 0 0 0,-1 0 0 0 0,1 1 0 0 0,0-1-1 0 0,0 1 1 0 0,1-1 0 0 0,-1 0 0 0 0,0 1 0 0 0,1-1 0 0 0,-1 0 0 0 0,1 1-1 0 0,0-1 1 0 0,0 0 0 0 0,0 0 0 0 0,0 0 0 0 0,0 0 0 0 0,0 0-1 0 0,1 0 1 0 0,-1 0 0 0 0,0 0 0 0 0,1 0 0 0 0,0-1 0 0 0,-1 1 0 0 0,1 0-1 0 0,0-1 1 0 0,0 1 0 0 0,0-1 0 0 0,0 0 0 0 0,0 0 0 0 0,0 0 0 0 0,1 0-1 0 0,-1 0-5 0 0,7 2-16 0 0,0 1 0 0 0,0-2-1 0 0,0 1 1 0 0,0-1 0 0 0,1-1 0 0 0,-1 0-1 0 0,1 0 1 0 0,-1-1 0 0 0,1 0-1 0 0,0-1 17 0 0,6 0-205 0 0,0-1-1 0 0,-1-1 1 0 0,1-1-1 0 0,-1 0 1 0 0,0-1-1 0 0,0-1 1 0 0,-1 0 0 0 0,1-1-1 0 0,-1 0 1 0 0,-1-1-1 0 0,0-1 1 0 0,9-7 205 0 0,-12 8-320 0 0,0-1 1 0 0,-1 0-1 0 0,-1 0 1 0 0,0-1-1 0 0,0 0 1 0 0,-1-1-1 0 0,0 1 0 0 0,-1-1 1 0 0,0-1-1 0 0,0 1 1 0 0,-1-1-1 0 0,-1 0 1 0 0,0 0-1 0 0,-1-1 1 0 0,0 1-1 0 0,-1-1 320 0 0,3-25-588 0 0,8-46 165 0 0,-11 76 421 0 0,1 0 0 0 0,-1 0 0 0 0,1 1 0 0 0,0-1 0 0 0,1 1 0 0 0,0 0 0 0 0,0 0 1 0 0,5-6 1 0 0,-8 11 4 0 0,0 1 1 0 0,0 0 0 0 0,0-1 0 0 0,0 1 0 0 0,0 0 0 0 0,0 0-1 0 0,0 0 1 0 0,0 0 0 0 0,1 0 0 0 0,-1 0 0 0 0,0 0 0 0 0,1 1 0 0 0,-1-1-1 0 0,1 0 1 0 0,-1 1 0 0 0,1-1 0 0 0,-1 1 0 0 0,1-1 0 0 0,-1 1-1 0 0,1 0 1 0 0,-1 0 0 0 0,1 0 0 0 0,0 0 0 0 0,-1 0 0 0 0,1 0-1 0 0,-1 0 1 0 0,1 0 0 0 0,-1 0 0 0 0,1 1 0 0 0,0-1 0 0 0,-1 1-1 0 0,1-1 1 0 0,-1 1 0 0 0,0 0 0 0 0,1 0 0 0 0,-1-1 0 0 0,1 2-5 0 0,0 0 98 0 0,1 0 0 0 0,-1 0 0 0 0,0 0 0 0 0,0 1 0 0 0,0-1 0 0 0,0 1 0 0 0,0-1 0 0 0,0 1 0 0 0,-1 0 0 0 0,0-1 0 0 0,1 1 0 0 0,-1 0 0 0 0,0 0 0 0 0,0 0 0 0 0,0 0 0 0 0,-1 0 0 0 0,1 0 0 0 0,-1 2-98 0 0,0 7 353 0 0,-1-1 0 0 0,-1 1 0 0 0,0 0 0 0 0,0-1 0 0 0,-1 0 0 0 0,-1 1-1 0 0,0-1 1 0 0,-3 6-353 0 0,3-8 144 0 0,0 0 0 0 0,0 1-1 0 0,1-1 1 0 0,1 1-1 0 0,-1 0 1 0 0,2 0 0 0 0,-1 0-1 0 0,1 0 1 0 0,1 0 0 0 0,0 0-1 0 0,1 8-143 0 0,-1-16 10 0 0,1 1 0 0 0,0-1 0 0 0,-1 0 0 0 0,1 0 0 0 0,0 0-1 0 0,0 0 1 0 0,0 0 0 0 0,0 0 0 0 0,1 0 0 0 0,-1 0 0 0 0,0 0 0 0 0,1 0 0 0 0,-1 0-1 0 0,1-1 1 0 0,0 1 0 0 0,0-1 0 0 0,0 1 0 0 0,-1-1 0 0 0,1 0 0 0 0,2 1-10 0 0,0 0 4 0 0,1 0 1 0 0,0-1 0 0 0,-1 1 0 0 0,1-1-1 0 0,0 0 1 0 0,0-1 0 0 0,0 1 0 0 0,0-1 0 0 0,4 0-5 0 0,6-1-21 0 0,0 0 1 0 0,-1-2-1 0 0,1 1 1 0 0,-1-2-1 0 0,0 0 0 0 0,7-3 21 0 0,-2-1-192 0 0,0 0-1 0 0,-1-2 0 0 0,0 0 1 0 0,-1-1-1 0 0,0-1 0 0 0,5-5 193 0 0,-15 12-99 0 0,0-1-1 0 0,-1 0 1 0 0,1 0 0 0 0,-1-1-1 0 0,-1 0 1 0 0,1 0-1 0 0,-1 0 1 0 0,-1-1-1 0 0,1 0 1 0 0,-1 0 0 0 0,-1 0-1 0 0,1 0 1 0 0,-1 0-1 0 0,-1-1 1 0 0,2-7 99 0 0,-7-21-39 0 0,3 36 52 0 0,0-1-1 0 0,0 1 1 0 0,0 0-1 0 0,-1 0 0 0 0,1-1 1 0 0,0 1-1 0 0,-1 0 1 0 0,1 0-1 0 0,-1 0 1 0 0,1 0-1 0 0,-1 0 1 0 0,0 0-1 0 0,1 0 1 0 0,-1 0-1 0 0,0 0 1 0 0,0 0-1 0 0,0 0 1 0 0,1 0-1 0 0,-1 0 1 0 0,0 0-1 0 0,0 1 1 0 0,0-1-1 0 0,0 0 1 0 0,-1 1-1 0 0,1-1 0 0 0,0 1 1 0 0,0-1-13 0 0,13 25 361 0 0,-3-12-259 0 0,0-1 1 0 0,0 0-1 0 0,1 0 0 0 0,1-1 1 0 0,0 0-1 0 0,0 0 1 0 0,8 3-103 0 0,-14-10 20 0 0,1 0-1 0 0,-1 0 1 0 0,1 0 0 0 0,-1-1 0 0 0,1 0-1 0 0,0 0 1 0 0,0-1 0 0 0,0 1 0 0 0,0-1 0 0 0,1-1-1 0 0,-1 1 1 0 0,0-1 0 0 0,0 0 0 0 0,0 0-1 0 0,0-1 1 0 0,0 0 0 0 0,1 0 0 0 0,-1-1-1 0 0,1 0-19 0 0,4-1-5 0 0,0-2 0 0 0,0 1-1 0 0,0-2 1 0 0,-1 1 0 0 0,0-1-1 0 0,0-1 6 0 0,-7 5-9 0 0,0 1 0 0 0,0-1 0 0 0,-1 0 0 0 0,1 0 0 0 0,-1 0 0 0 0,0 0 0 0 0,0-1 0 0 0,1 1 0 0 0,-1-1 0 0 0,-1 1 0 0 0,1-1 0 0 0,0 0 0 0 0,-1 1 0 0 0,1-1 0 0 0,-1 0 0 0 0,0 0 0 0 0,0 0 0 0 0,0 0 0 0 0,0 0 0 0 0,-1 0 0 0 0,1-1 0 0 0,-1 1 0 0 0,0 0 0 0 0,0-1 9 0 0,0 2-12 0 0,0 1 0 0 0,-1-1 0 0 0,1 0 0 0 0,-1 1 1 0 0,1-1-1 0 0,-1 1 0 0 0,0-1 0 0 0,0 1 0 0 0,1-1 0 0 0,-1 1 1 0 0,0-1-1 0 0,0 1 0 0 0,-1 0 0 0 0,1-1 0 0 0,0 1 0 0 0,0 0 1 0 0,-1 0-1 0 0,1 0 0 0 0,0 0 0 0 0,-1 0 0 0 0,-1 0 12 0 0,0-1-10 0 0,-1 1-1 0 0,1 0 0 0 0,-1 0 0 0 0,1 1 0 0 0,-1-1 0 0 0,0 1 1 0 0,1-1-1 0 0,-1 1 0 0 0,0 0 0 0 0,-1 1 11 0 0,-3-1 1 0 0,-1 2-1 0 0,1-1 0 0 0,0 1 0 0 0,0 0 1 0 0,0 1-1 0 0,0 0 0 0 0,0 0 0 0 0,0 1 1 0 0,1 0-1 0 0,-1 1 3 0 0,0 1 1 0 0,1 0-1 0 0,0 1 1 0 0,1-1 0 0 0,-1 1-1 0 0,1 1 1 0 0,1-1-1 0 0,-1 1 1 0 0,1 0 0 0 0,0 0-1 0 0,1 1 1 0 0,0-1-1 0 0,1 1 1 0 0,-1 0 0 0 0,2 0-1 0 0,-1 0 1 0 0,1 1-1 0 0,1-1 1 0 0,-1 3-4 0 0,2-7-1 0 0,-1 0 1 0 0,1 0-1 0 0,0 1 0 0 0,0-1 1 0 0,1 0-1 0 0,0 1 0 0 0,0-1 0 0 0,0 0 1 0 0,0 0-1 0 0,1 0 0 0 0,0 0 1 0 0,0 0-1 0 0,0 0 0 0 0,1-1 1 0 0,-1 1-1 0 0,1-1 0 0 0,0 1 0 0 0,1-1 1 0 0,-1 0-1 0 0,1 0 0 0 0,0-1 1 0 0,0 1-1 0 0,0-1 0 0 0,0 0 1 0 0,0 0-1 0 0,1 0 0 0 0,-1 0 1 0 0,1-1-1 0 0,0 0 0 0 0,0 0 0 0 0,0 0 1 0 0,0-1-1 0 0,0 1 0 0 0,4-1 1 0 0,-2 0 6 0 0,0 0 0 0 0,0 0-1 0 0,1-1 1 0 0,-1 0-1 0 0,0-1 1 0 0,0 0 0 0 0,0 0-1 0 0,1 0 1 0 0,-1-1-1 0 0,0 0 1 0 0,-1 0-1 0 0,1-1 1 0 0,0 0 0 0 0,-1 0-1 0 0,2-1-5 0 0,17-11 38 0 0,0-1-1 0 0,-1-1 1 0 0,4-5-38 0 0,2-1 30 0 0,17-12 125 0 0,1 3 0 0 0,1 2-1 0 0,2 2 1 0 0,1 2 0 0 0,1 2 0 0 0,52-15-155 0 0,-77 31-344 0 0,1 2 0 0 0,0 0 0 0 0,1 2 0 0 0,-1 1 0 0 0,1 1 0 0 0,18 2 344 0 0,-25 2-1177 0 0,-1 1 1 0 0,1 0-1 0 0,-1 2 0 0 0,1 0 1 0 0,-1 1-1 0 0,-1 2 0 0 0,1 0 1 0 0,-2 1-1 0 0,3 3 1177 0 0,-15-9-955 0 0,-1 1 0 0 0,0 0 0 0 0,0 1 0 0 0,-1 0 0 0 0,1 0 0 0 0,-1 0 0 0 0,1 2 955 0 0,9 14-2560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31.6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820 148 1024 0 0,'-2'-2'308'0'0,"1"1"0"0"0,-1-1 0 0 0,1 1-1 0 0,-1-1 1 0 0,1 1 0 0 0,-1 0 0 0 0,0 0 0 0 0,0 0 0 0 0,1 0-1 0 0,-1 0 1 0 0,0 0 0 0 0,0 0 0 0 0,0 1 0 0 0,0-1-1 0 0,0 0 1 0 0,0 1 0 0 0,0 0 0 0 0,0 0 0 0 0,0-1 0 0 0,-1 1-1 0 0,1 1 1 0 0,0-1 0 0 0,0 0 0 0 0,0 0 0 0 0,0 1 0 0 0,0-1-1 0 0,-1 1-307 0 0,-8 2 659 0 0,0-1 1 0 0,0 2-1 0 0,0 0 0 0 0,-4 2-659 0 0,-23 12 1530 0 0,0 2 0 0 0,1 1 1 0 0,2 2-1 0 0,0 1 0 0 0,-13 14-1530 0 0,15-10 403 0 0,1 2-1 0 0,2 2 0 0 0,0 0 0 0 0,3 2 1 0 0,-5 9-403 0 0,22-28-13 0 0,0 1 0 0 0,1 0 0 0 0,1 1 0 0 0,0 0 0 0 0,2 0 0 0 0,0 0 0 0 0,-3 14 13 0 0,0 21-2390 0 0,3 3-3407 0 0,6-51 5056 0 0,0-2 7 0 0,0 1 1 0 0,0-1 0 0 0,0 1 0 0 0,-1-1 0 0 0,1 0 0 0 0,0 1 0 0 0,-1-1 0 0 0,0 1 0 0 0,0-1 0 0 0,1 0 0 0 0,-1 0 0 0 0,-1 1 0 0 0,1-1 0 0 0,0 0-1 0 0,-1 1 734 0 0,-3-1-1603 0 0</inkml:trace>
  <inkml:trace contextRef="#ctx0" brushRef="#br0" timeOffset="284.832">25 628 576 0 0,'-2'-2'501'0'0,"-1"-1"1"0"0,1 1-1 0 0,0 0 0 0 0,0-1 1 0 0,1 1-1 0 0,-1-1 0 0 0,0 0 1 0 0,1 0-1 0 0,0 0 0 0 0,-1 0 1 0 0,1 0-1 0 0,0 0 0 0 0,1 0 0 0 0,-1 0 1 0 0,0 0-1 0 0,1 0 0 0 0,0 0 1 0 0,0-2-502 0 0,0 2 225 0 0,1 0 1 0 0,0 0 0 0 0,-1 0-1 0 0,1 0 1 0 0,1 1-1 0 0,-1-1 1 0 0,0 0 0 0 0,1 1-1 0 0,-1-1 1 0 0,1 1 0 0 0,0-1-1 0 0,0 1 1 0 0,0 0-1 0 0,0 0 1 0 0,0 0 0 0 0,1 0-1 0 0,-1 0 1 0 0,0 0 0 0 0,3-1-226 0 0,12-8 55 0 0,1 0-1 0 0,1 2 1 0 0,0 0 0 0 0,0 1 0 0 0,1 0 0 0 0,4 0-55 0 0,-12 5-1 0 0,1 0 0 0 0,-1 0 0 0 0,0 1 1 0 0,1 1-1 0 0,-1 0 0 0 0,1 1 0 0 0,-1 0 0 0 0,0 1 0 0 0,1 0 0 0 0,-1 1 1 0 0,1 0 0 0 0,-10-1 39 0 0,0 0 1 0 0,0 0 0 0 0,0 0-1 0 0,0 0 1 0 0,0 0 0 0 0,0 1-1 0 0,0-1 1 0 0,-1 1 0 0 0,1 0-1 0 0,-1 0 1 0 0,1 0-1 0 0,-1 0-39 0 0,-1 0 97 0 0,0-1 0 0 0,0 0-1 0 0,0 1 1 0 0,0-1-1 0 0,0 1 1 0 0,0-1 0 0 0,0 1-1 0 0,-1 0 1 0 0,1-1-1 0 0,-1 1 1 0 0,1-1-1 0 0,-1 1 1 0 0,0 0 0 0 0,0 0-1 0 0,0-1 1 0 0,0 2-97 0 0,-1 5 536 0 0,0 0-1 0 0,-1 0 1 0 0,0 0 0 0 0,-1-1 0 0 0,0 1-1 0 0,0-1 1 0 0,-1 1 0 0 0,0 0-536 0 0,-16 38 2043 0 0,19-44-2015 0 0,0 1 0 0 0,1 0 0 0 0,-1 0 0 0 0,1-1 0 0 0,-1 1 0 0 0,1 0 1 0 0,0 0-1 0 0,0 0 0 0 0,0 0 0 0 0,0-1 0 0 0,1 1 0 0 0,-1 0 0 0 0,1 1-28 0 0,0-1 13 0 0,1 0-1 0 0,0-1 0 0 0,0 1 1 0 0,0 0-1 0 0,0-1 1 0 0,0 1-1 0 0,0-1 1 0 0,0 0-1 0 0,1 1 1 0 0,-1-1-1 0 0,1-1 1 0 0,0 1-1 0 0,0 0 1 0 0,0 0-1 0 0,0-1 0 0 0,0 0 1 0 0,0 0-1 0 0,0 0 1 0 0,0 0-1 0 0,0 0 1 0 0,0 0-1 0 0,0-1 1 0 0,1 1-1 0 0,-1-1-12 0 0,12 1-5 0 0,0 1 1 0 0,1-2-1 0 0,-1 0 0 0 0,8-2 5 0 0,11-2-191 0 0,-2-1 0 0 0,1-1 0 0 0,-1-2 0 0 0,0-1 0 0 0,20-9 191 0 0,-30 9-1051 0 0,-1-1-1 0 0,0-1 0 0 0,-1-1 1 0 0,0-1-1 0 0,3-3 1052 0 0,-16 10-947 0 0,-1 1-1 0 0,0-2 1 0 0,0 1-1 0 0,0-1 1 0 0,0-1 947 0 0,-4 6-356 0 0,-1 1-1 0 0,1-1 1 0 0,-1 0 0 0 0,0 1-1 0 0,0-1 1 0 0,0 0 0 0 0,0 0-1 0 0,0 0 1 0 0,0 0-1 0 0,-1 0 1 0 0,1 0 0 0 0,-1 0-1 0 0,1 0 1 0 0,-1 0 0 0 0,0 0-1 0 0,0-1 1 0 0,0 1 0 0 0,0 0-1 0 0,0 0 1 0 0,0 0-1 0 0,0 0 1 0 0,-1 0 0 0 0,0-2 356 0 0,-3 0-1730 0 0,-1 3 308 0 0</inkml:trace>
  <inkml:trace contextRef="#ctx0" brushRef="#br0" timeOffset="570.167">1101 708 372 0 0,'0'0'312'0'0,"-1"1"0"0"0,1 0 0 0 0,-1-1-1 0 0,1 1 1 0 0,-1-1 0 0 0,0 1 0 0 0,1 0 0 0 0,-1-1 0 0 0,0 1-1 0 0,0-1 1 0 0,0 0 0 0 0,1 1 0 0 0,-1-1 0 0 0,0 0 0 0 0,0 1-1 0 0,0-1 1 0 0,0 0 0 0 0,1 0 0 0 0,-1 0 0 0 0,0 0 0 0 0,0 0-1 0 0,0 0 1 0 0,0 0 0 0 0,0 0 0 0 0,0 0 0 0 0,1 0-1 0 0,-1 0 1 0 0,0-1 0 0 0,0 1 0 0 0,0 0 0 0 0,0-1 0 0 0,1 1-1 0 0,-1 0 1 0 0,0-1 0 0 0,0 1 0 0 0,1-1 0 0 0,-1 1 0 0 0,0-2-312 0 0,-31-20 6247 0 0,29 20-6105 0 0,1 0 0 0 0,0 0 0 0 0,-1-1 0 0 0,1 0-1 0 0,1 1 1 0 0,-1-1 0 0 0,0 0 0 0 0,1 0 0 0 0,-1 0 0 0 0,1 0 0 0 0,0 0 0 0 0,0 0 0 0 0,0 0 0 0 0,0 0-1 0 0,0 0 1 0 0,1 0 0 0 0,0-1 0 0 0,-1 1 0 0 0,1 0 0 0 0,1-1 0 0 0,-1 0-142 0 0,1-1 57 0 0,1 0-1 0 0,-1 0 1 0 0,1 0 0 0 0,0 0 0 0 0,0 0 0 0 0,1 1 0 0 0,-1-1 0 0 0,1 1-1 0 0,0-1 1 0 0,0 1 0 0 0,1 0 0 0 0,2-2-57 0 0,6-6-27 0 0,1 1 0 0 0,1 0-1 0 0,0 1 1 0 0,0 0 0 0 0,1 1 0 0 0,0 1 0 0 0,12-5 27 0 0,-13 7-43 0 0,1 1 0 0 0,-1 1 0 0 0,1 0 0 0 0,-1 1 1 0 0,1 0-1 0 0,0 2 0 0 0,12-1 43 0 0,-21 2-100 0 0,1 0 0 0 0,-1 0-1 0 0,1 1 1 0 0,-1-1 0 0 0,0 2 0 0 0,1-1-1 0 0,-1 1 1 0 0,0 0 0 0 0,0 0 0 0 0,0 1-1 0 0,0-1 1 0 0,0 1 0 0 0,-1 1 0 0 0,1-1-1 0 0,-1 1 1 0 0,0 0 0 0 0,0 0 0 0 0,0 0-1 0 0,1 2 101 0 0,-4-3-55 0 0,0 0-1 0 0,0 1 0 0 0,0-1 0 0 0,0 1 1 0 0,0-1-1 0 0,-1 1 0 0 0,0-1 0 0 0,0 1 0 0 0,0 0 1 0 0,0 0-1 0 0,0 0 0 0 0,-1-1 0 0 0,1 1 0 0 0,-1 4 56 0 0,-7 55-3222 0 0,5-50 1312 0 0,2-13 1767 0 0,0 0-1 0 0,0 1 0 0 0,0-1 0 0 0,0 1 1 0 0,0-1-1 0 0,0 0 0 0 0,0 1 0 0 0,0-1 1 0 0,0 0-1 0 0,0 1 0 0 0,0-1 0 0 0,0 1 1 0 0,0-1-1 0 0,0 0 0 0 0,0 1 0 0 0,0-1 1 0 0,0 0-1 0 0,1 1 0 0 0,-1-1 1 0 0,0 0-1 0 0,0 1 0 0 0,0-1 0 0 0,1 0 1 0 0,-1 1-1 0 0,0-1 0 0 0,0 0 0 0 0,1 0 1 0 0,-1 1-1 0 0,0-1 0 0 0,1 0 0 0 0,-1 0 1 0 0,0 1-1 0 0,1-1 0 0 0,-1 0 1 0 0,0 0-1 0 0,1 0 0 0 0,-1 0 0 0 0,1 0 1 0 0,-1 0-1 0 0,0 0 0 0 0,1 0 0 0 0,-1 1 1 0 0,0-1-1 0 0,1 0 0 0 0,-1-1 0 0 0,1 1 1 0 0,-1 0 143 0 0,21-4-4405 0 0,-19 3 4278 0 0,16-5-1661 0 0</inkml:trace>
  <inkml:trace contextRef="#ctx0" brushRef="#br0" timeOffset="837.312">1859 393 2288 0 0,'-12'-1'3185'0'0,"0"0"0"0"0,0 0 0 0 0,1 2 0 0 0,-12 0-3185 0 0,8 1 1629 0 0,1 1-1 0 0,-1 0 0 0 0,-13 6-1628 0 0,17-6 165 0 0,0 1 1 0 0,1 1-1 0 0,0 0 0 0 0,0 0 0 0 0,0 1 0 0 0,1 0 0 0 0,-1 1 1 0 0,1 0-1 0 0,1 1 0 0 0,0 0 0 0 0,-4 4-165 0 0,9-8 19 0 0,0-1 0 0 0,0 1-1 0 0,1-1 1 0 0,-1 1 0 0 0,1 0 0 0 0,0 0 0 0 0,0 0 0 0 0,1 0-1 0 0,-1 1 1 0 0,1-1 0 0 0,0 0 0 0 0,0 1 0 0 0,1-1-1 0 0,-1 0 1 0 0,1 1 0 0 0,0-1 0 0 0,0 1 0 0 0,0-1-1 0 0,1 1 1 0 0,-1-1 0 0 0,1 0 0 0 0,0 1 0 0 0,0-1 0 0 0,2 4-19 0 0,0-4-59 0 0,-1 1 0 0 0,1-1 0 0 0,0 0 0 0 0,0 1 0 0 0,0-1 0 0 0,1 0 0 0 0,0-1 0 0 0,-1 1 0 0 0,1-1 0 0 0,1 0 0 0 0,-1 0 0 0 0,0 0 0 0 0,1 0 0 0 0,-1-1 0 0 0,1 1 0 0 0,0-1 0 0 0,0-1 0 0 0,0 1 0 0 0,0-1 0 0 0,0 1 0 0 0,1-1 59 0 0,10 1-723 0 0,-1-1 0 0 0,1 0 0 0 0,0-1 0 0 0,0 0 1 0 0,0-1-1 0 0,0-1 0 0 0,-1-1 0 0 0,1 0 1 0 0,-1-1-1 0 0,0-1 0 0 0,0 0 0 0 0,5-3 723 0 0,7-4-1742 0 0,0-2 0 0 0,-1 0-1 0 0,-1-2 1 0 0,0-1 0 0 0,-1 0 0 0 0,2-4 1742 0 0,12-15-1712 0 0</inkml:trace>
  <inkml:trace contextRef="#ctx0" brushRef="#br0" timeOffset="1020.091">2325 1 280 0 0,'-6'23'2688'0'0,"-1"-1"0"0"0,-1 0 1 0 0,-4 9-2689 0 0,-18 30 3640 0 0,-14 19-3640 0 0,-21 43 1953 0 0,24-24-1049 0 0,11-24-3755 0 0,-4-4-7409 0 0,31-66 8749 0 0</inkml:trace>
  <inkml:trace contextRef="#ctx0" brushRef="#br0" timeOffset="1287.554">1961 416 1772 0 0,'0'-1'415'0'0,"0"0"0"0"0,-1-1-1 0 0,1 1 1 0 0,0-1 0 0 0,0 1-1 0 0,0 0 1 0 0,0-1 0 0 0,0 1-1 0 0,0 0 1 0 0,0-1 0 0 0,1 1-1 0 0,-1 0 1 0 0,0-1 0 0 0,1 1-1 0 0,-1 0 1 0 0,1 0 0 0 0,-1-1-1 0 0,1 1 1 0 0,0 0 0 0 0,0 0-415 0 0,0-1 321 0 0,1 0 1 0 0,0 0 0 0 0,0 0-1 0 0,0 0 1 0 0,1 0 0 0 0,-1 0 0 0 0,0 1-1 0 0,1-1 1 0 0,1 0-322 0 0,7-3 12 0 0,1 0-1 0 0,0 1 1 0 0,-1 1-1 0 0,6-1-11 0 0,-9 2 366 0 0,15-4-14 0 0,1 1 1 0 0,0 1 0 0 0,1 1-1 0 0,3 2-352 0 0,-20 0 260 0 0,1 1 1 0 0,-1 0-1 0 0,0 1 0 0 0,1 0 0 0 0,-1 0 0 0 0,0 1 0 0 0,0 0 0 0 0,0 1 0 0 0,0-1 1 0 0,0 2-1 0 0,0-1 0 0 0,-1 1 0 0 0,7 4-260 0 0,-13-7 79 0 0,1 1-1 0 0,0 0 1 0 0,-1-1 0 0 0,1 1-1 0 0,-1 0 1 0 0,1 0 0 0 0,-1 0-1 0 0,0 0 1 0 0,0 0 0 0 0,0 0-1 0 0,0 1 1 0 0,0-1 0 0 0,0 0-1 0 0,-1 0 1 0 0,1 1-1 0 0,-1-1 1 0 0,1 0 0 0 0,-1 1-1 0 0,0-1 1 0 0,0 1-79 0 0,-7 54 388 0 0,2-10-371 0 0,5-46 40 0 0,1 10-815 0 0,0-1 0 0 0,0 0 0 0 0,1 0 0 0 0,2 9 758 0 0,-3-18-436 0 0,-1 1-1 0 0,1 0 1 0 0,-1 0 0 0 0,1-1 0 0 0,0 1 0 0 0,0 0 0 0 0,0-1 0 0 0,0 1-1 0 0,0-1 1 0 0,0 1 0 0 0,0-1 0 0 0,0 1 0 0 0,1-1 0 0 0,-1 0 0 0 0,0 0 0 0 0,1 0-1 0 0,-1 1 1 0 0,1-1 0 0 0,-1-1 0 0 0,1 1 0 0 0,0 0 0 0 0,-1 0 0 0 0,1-1-1 0 0,0 1 1 0 0,0-1 0 0 0,0 1 0 0 0,-1-1 0 0 0,1 0 0 0 0,1 1 436 0 0,14-2-2289 0 0,3-3 538 0 0</inkml:trace>
  <inkml:trace contextRef="#ctx0" brushRef="#br0" timeOffset="1551.738">2639 425 1708 0 0,'-3'1'915'0'0,"1"0"0"0"0,-1 0 0 0 0,0 0 0 0 0,1 1 0 0 0,-1-1 0 0 0,1 1 0 0 0,-1 0 0 0 0,1 0 0 0 0,0 0 0 0 0,0 0 0 0 0,0 0 0 0 0,0 0 0 0 0,-1 1-915 0 0,1 0 317 0 0,0 1-1 0 0,0-1 0 0 0,0 0 0 0 0,0 1 0 0 0,1-1 1 0 0,-1 1-1 0 0,1 0 0 0 0,0-1 0 0 0,0 1 0 0 0,0 1-316 0 0,1-3 50 0 0,-1 0 0 0 0,1 1 0 0 0,0-1-1 0 0,0 0 1 0 0,0 0 0 0 0,0 1-1 0 0,0-1 1 0 0,0 0 0 0 0,1 0 0 0 0,-1 0-1 0 0,1 1 1 0 0,0-1 0 0 0,-1 0-1 0 0,1 0 1 0 0,0 0 0 0 0,0 0 0 0 0,0 0-1 0 0,0 0 1 0 0,1-1 0 0 0,-1 1-1 0 0,0 0 1 0 0,1 0 0 0 0,-1-1-1 0 0,1 1 1 0 0,0-1 0 0 0,0 0 0 0 0,-1 1-1 0 0,1-1 1 0 0,0 0 0 0 0,0 0-1 0 0,0 0 1 0 0,0 0 0 0 0,0 0 0 0 0,0-1-1 0 0,1 1 1 0 0,1 0-50 0 0,-1-1-13 0 0,1 1 0 0 0,0-1 1 0 0,-1 0-1 0 0,1-1 0 0 0,0 1 0 0 0,-1 0 0 0 0,1-1 1 0 0,0 0-1 0 0,-1 0 0 0 0,1 0 0 0 0,-1 0 0 0 0,0-1 1 0 0,1 1-1 0 0,-1-1 0 0 0,0 0 0 0 0,0 0 0 0 0,0 0 1 0 0,0 0-1 0 0,0-1 0 0 0,0 1 0 0 0,-1-1 0 0 0,1 1 1 0 0,-1-1-1 0 0,0 0 0 0 0,1 0 0 0 0,-1 0 0 0 0,-1-1 1 0 0,1 1-1 0 0,0-1 13 0 0,1-1-189 0 0,-1 0 1 0 0,0 0 0 0 0,0 0-1 0 0,0 0 1 0 0,-1 0-1 0 0,1 0 1 0 0,-1 0-1 0 0,-1-1 1 0 0,1 1 0 0 0,-1 0-1 0 0,0 0 1 0 0,0-1-1 0 0,0 1 1 0 0,-1 0 0 0 0,1-1-1 0 0,-1 1 1 0 0,-1 0-1 0 0,1 0 1 0 0,-3-5 188 0 0,1 5-237 0 0,0 0 1 0 0,0 0-1 0 0,-1 0 0 0 0,0 0 1 0 0,0 1-1 0 0,0-1 0 0 0,-1 1 1 0 0,-2-2 236 0 0,6 5-106 0 0,0 1 1 0 0,0-1 0 0 0,0 0 0 0 0,0 0-1 0 0,0 1 1 0 0,0-1 0 0 0,0 1 0 0 0,0-1-1 0 0,0 1 1 0 0,0-1 0 0 0,0 1 0 0 0,0 0-1 0 0,0-1 1 0 0,0 1 0 0 0,-1 0 0 0 0,1 0-1 0 0,0 0 1 0 0,0 0 0 0 0,0 0 0 0 0,0 0-1 0 0,-1 0 1 0 0,1 0 0 0 0,0 0 0 0 0,0 1-1 0 0,0-1 1 0 0,0 0 0 0 0,0 1 0 0 0,0-1-1 0 0,0 1 1 0 0,-1-1 0 0 0,1 1 0 0 0,1 0-1 0 0,-1-1 1 0 0,0 1 0 0 0,0 0 0 0 0,0 0-1 0 0,0 0 1 0 0,0-1 0 0 0,1 1 0 0 0,-1 0 0 0 0,0 0-1 0 0,1 0 1 0 0,-1 0 0 0 0,1 0 0 0 0,-1 1-1 0 0,1-1 1 0 0,-1 0 105 0 0,-3 22-5336 0 0,3-15 3764 0 0</inkml:trace>
  <inkml:trace contextRef="#ctx0" brushRef="#br0" timeOffset="1815.765">3010 504 2324 0 0,'-2'-3'1221'0'0,"0"-1"0"0"0,0 1-1 0 0,1-1 1 0 0,0 0 0 0 0,0 0-1 0 0,0 0 1 0 0,0 1 0 0 0,0-5-1221 0 0,1 5 618 0 0,0 0 1 0 0,0 0 0 0 0,0 0-1 0 0,0 0 1 0 0,1 0-1 0 0,-1 0 1 0 0,1 0-1 0 0,0 0 1 0 0,1-2-619 0 0,0 0 236 0 0,1 1 0 0 0,0-1 0 0 0,-1 1 0 0 0,2 0 0 0 0,-1 0 0 0 0,0 0 1 0 0,1 0-1 0 0,0 1 0 0 0,0-1 0 0 0,0 1 0 0 0,0 0 0 0 0,3-2-236 0 0,4-1-316 0 0,1 0-1 0 0,-1 0 1 0 0,1 2-1 0 0,0-1 1 0 0,0 1-1 0 0,1 1 1 0 0,6-1 316 0 0,20 0 1428 0 0,-35 3-1387 0 0,-1 1 0 0 0,0 0 1 0 0,0 1-1 0 0,0-1 0 0 0,1 0 0 0 0,-1 1 0 0 0,0 0 0 0 0,0-1 0 0 0,0 1 1 0 0,0 1-1 0 0,0-1 0 0 0,0 0 0 0 0,0 1 0 0 0,-1-1 0 0 0,1 1 0 0 0,2 1-41 0 0,-4-1 24 0 0,0 0-1 0 0,1 0 0 0 0,-1 0 1 0 0,0 1-1 0 0,0-1 0 0 0,0 0 1 0 0,0 0-1 0 0,0 1 0 0 0,-1-1 1 0 0,1 0-1 0 0,-1 1 0 0 0,1-1 1 0 0,-1 0-1 0 0,0 1 0 0 0,0-1 1 0 0,0 1-1 0 0,0-1 0 0 0,0 1 1 0 0,-1-1-1 0 0,1 0 0 0 0,-1 1 1 0 0,0 0-24 0 0,-14 46-37 0 0,11-40 52 0 0,0 1 0 0 0,1 0 0 0 0,0-1 0 0 0,1 1 0 0 0,0 0-1 0 0,1 1 1 0 0,0 5-15 0 0,1-13-169 0 0,0 0 0 0 0,1 0 0 0 0,-1 0 0 0 0,1-1 0 0 0,0 1 0 0 0,0 0 0 0 0,0-1 0 0 0,0 1-1 0 0,1-1 1 0 0,-1 1 0 0 0,0-1 0 0 0,1 0 0 0 0,0 1 0 0 0,0-1 0 0 0,0 0 0 0 0,0 0 0 0 0,0 0 0 0 0,0 0 0 0 0,0-1-1 0 0,0 1 1 0 0,1-1 0 0 0,-1 1 0 0 0,1-1 0 0 0,-1 0 0 0 0,1 0 0 0 0,0 0 0 0 0,-1 0 0 0 0,1 0 0 0 0,0 0-1 0 0,0-1 170 0 0,4 2-999 0 0,1-1-1 0 0,0 1 1 0 0,0-2-1 0 0,0 1 0 0 0,0-1 1 0 0,-1 0-1 0 0,1-1 1 0 0,0 0-1 0 0,7-2 1000 0 0,67-20-5250 0 0,-38 8 3643 0 0</inkml:trace>
  <inkml:trace contextRef="#ctx0" brushRef="#br0" timeOffset="2083.931">3879 261 452 0 0,'-1'-4'655'0'0,"1"1"0"0"0,-1 0 0 0 0,0-1 0 0 0,0 1 0 0 0,0-1 0 0 0,0 1-1 0 0,0 0 1 0 0,-1 0 0 0 0,0 0 0 0 0,0 0 0 0 0,0 0 0 0 0,0 0 0 0 0,0 0 0 0 0,0 0 0 0 0,-1 1 0 0 0,1-1 0 0 0,-1 1 0 0 0,0 0-1 0 0,1 0 1 0 0,-1 0 0 0 0,0 0 0 0 0,0 0 0 0 0,-1 1 0 0 0,1-1 0 0 0,0 1 0 0 0,-1 0-655 0 0,-5-3 556 0 0,0 1-1 0 0,0 0 1 0 0,-1 1 0 0 0,1 0-1 0 0,-1 0 1 0 0,1 1 0 0 0,-1 1 0 0 0,1-1-1 0 0,-4 2-555 0 0,3 0 167 0 0,0 0-1 0 0,1 1 0 0 0,-1 0 1 0 0,1 1-1 0 0,-1 0 0 0 0,1 1 1 0 0,0 0-1 0 0,-3 2-166 0 0,10-5 19 0 0,0 0 1 0 0,0 0 0 0 0,1 0-1 0 0,-1 0 1 0 0,0 1-1 0 0,1-1 1 0 0,-1 0-1 0 0,1 1 1 0 0,0-1-1 0 0,0 1 1 0 0,-1 0 0 0 0,1-1-1 0 0,0 1 1 0 0,0 0-1 0 0,0 0 1 0 0,1 0-1 0 0,-1 0 1 0 0,0 0-20 0 0,1 0 2 0 0,0 0-1 0 0,0 0 1 0 0,1 0 0 0 0,-1 0-1 0 0,0 0 1 0 0,1 0 0 0 0,-1 0-1 0 0,1 0 1 0 0,0 0 0 0 0,-1 0-1 0 0,1-1 1 0 0,0 1 0 0 0,0 0-1 0 0,1 0 1 0 0,-1-1 0 0 0,0 1-1 0 0,0-1 1 0 0,1 1 0 0 0,-1-1 0 0 0,1 0-1 0 0,-1 1 1 0 0,2-1-2 0 0,9 9-11 0 0,0-1 0 0 0,2-1 0 0 0,-1 0 0 0 0,1-1 0 0 0,10 4 11 0 0,-12-7-8 0 0,0 2 0 0 0,-1 0 0 0 0,0 0-1 0 0,0 1 1 0 0,0 0 0 0 0,-1 1 0 0 0,0 0 0 0 0,4 5 8 0 0,-13-12 1 0 0,0 0 1 0 0,0 0-1 0 0,0 1 0 0 0,0-1 0 0 0,0 1 1 0 0,0-1-1 0 0,0 0 0 0 0,-1 1 1 0 0,1 0-1 0 0,0-1 0 0 0,-1 1 1 0 0,0-1-1 0 0,1 1 0 0 0,-1-1 1 0 0,0 1-1 0 0,0 0 0 0 0,0-1 1 0 0,0 1-1 0 0,0 0 0 0 0,0-1 1 0 0,0 1-1 0 0,0 0 0 0 0,-1-1 1 0 0,1 1-2 0 0,-2 1 3 0 0,1 1 0 0 0,-1-1 0 0 0,0 0 0 0 0,0 0 0 0 0,0 0 0 0 0,0 0 0 0 0,-1-1 0 0 0,1 1 1 0 0,-1-1-1 0 0,1 1 0 0 0,-2 0-3 0 0,-10 7 32 0 0,0-1 1 0 0,0 0 0 0 0,-1-1-1 0 0,-8 3-32 0 0,20-10 11 0 0,-82 35 717 0 0,-2-4 1 0 0,-53 10-729 0 0,33-9-754 0 0,106-33 653 0 0,-29 8-1396 0 0,11-6-4313 0 0,15-6-2853 0 0,1-8 4384 0 0,2 8 2186 0 0,-1-5-47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31.1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494 4 168 0 0,'0'0'220'0'0,"0"0"-1"0"0,0 0 1 0 0,0 0 0 0 0,0-1-1 0 0,0 1 1 0 0,0 0 0 0 0,0 0 0 0 0,0 0-1 0 0,-1 0 1 0 0,1 0 0 0 0,0-1-1 0 0,0 1 1 0 0,0 0 0 0 0,0 0-1 0 0,0 0 1 0 0,0 0 0 0 0,0 0-1 0 0,0 0 1 0 0,0 0 0 0 0,0 0-1 0 0,0-1 1 0 0,-1 1 0 0 0,1 0 0 0 0,0 0-1 0 0,0 0 1 0 0,0 0 0 0 0,0 0-1 0 0,0 0 1 0 0,0 0 0 0 0,-1 0-1 0 0,1 0 1 0 0,0 0 0 0 0,0 0-1 0 0,0 0 1 0 0,0 0 0 0 0,0 0 0 0 0,0 0-1 0 0,-1 0 1 0 0,1 0 0 0 0,0 0-1 0 0,0 0 1 0 0,0 0 0 0 0,0 0-1 0 0,0 0 1 0 0,-1 0 0 0 0,1 0-1 0 0,0 0 1 0 0,0 0 0 0 0,0 0-1 0 0,0 0 1 0 0,0 0 0 0 0,0 0 0 0 0,0 0-1 0 0,-1 1 1 0 0,1-1 0 0 0,0 0-1 0 0,0 0 1 0 0,0 0 0 0 0,0 0-1 0 0,0 0 1 0 0,0 0 0 0 0,0 0-1 0 0,0 1 1 0 0,0-1-220 0 0,-15 13 4577 0 0,-12 21-2781 0 0,-230 376 1641 0 0,203-319-2807 0 0,45-76-531 0 0,-22 35 389 0 0,3 2 0 0 0,-2 11-488 0 0,23-48 56 0 0,1 0 1 0 0,1 0-1 0 0,0 1 1 0 0,1 0-1 0 0,1 0 0 0 0,0 0 1 0 0,1 0-1 0 0,1 1 1 0 0,0-1-1 0 0,2 5-56 0 0,-1-15 5 0 0,1 0-1 0 0,0 0 1 0 0,1 1 0 0 0,-1-1-1 0 0,1 0 1 0 0,0 0 0 0 0,1 0-1 0 0,-1-1 1 0 0,1 1 0 0 0,0 0-1 0 0,1-1 1 0 0,-1 0 0 0 0,1 0-1 0 0,0 0 1 0 0,1 0 0 0 0,-1-1-1 0 0,1 1 1 0 0,-1-1 0 0 0,3 1-6 0 0,1 0-2 0 0,1 0 0 0 0,-1-1 0 0 0,1 0 0 0 0,0 0-1 0 0,0-1 1 0 0,0 0 0 0 0,0-1 0 0 0,0 1 0 0 0,1-2-1 0 0,-1 0 1 0 0,1 0 0 0 0,6 0 3 0 0,26-2-202 0 0,-1-2 1 0 0,0-1-1 0 0,1-2 0 0 0,-2-2 1 0 0,5-3 201 0 0,60-19-3382 0 0,34-18 3382 0 0,-99 33-2718 0 0,-1-1-1 0 0,23-14 2719 0 0,-48 22-1611 0 0,-1 0-1 0 0,0 0 0 0 0,-1-1 1 0 0,0-1-1 0 0,0 0 1 0 0,-1-1-1 0 0,0 0 1 0 0,8-11 1611 0 0,-4-2-2382 0 0</inkml:trace>
  <inkml:trace contextRef="#ctx0" brushRef="#br0" timeOffset="248.367">960 568 2292 0 0,'11'2'8954'0'0,"3"-3"-4147"0"0,30-14-2751 0 0,-29 10-1247 0 0,88-23 131 0 0,2 8-5254 0 0,28-7-7538 0 0,-97 18 9540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29.2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868 441 2044 0 0,'-41'0'2669'0'0,"-141"2"5659"0"0,117 2-4141 0 0,-52 9-4187 0 0,98-9 453 0 0,-54 7 2936 0 0,-57 19-3389 0 0,111-25 152 0 0,0 2 0 0 0,1 0 1 0 0,-1 0-1 0 0,1 2 0 0 0,1 0 0 0 0,0 1 0 0 0,0 1 0 0 0,1 1 0 0 0,-2 2-152 0 0,15-11 13 0 0,-1 0 0 0 0,1 0 0 0 0,0 0 0 0 0,0 1 0 0 0,1-1 0 0 0,-1 1 0 0 0,1 0 0 0 0,-1 0 0 0 0,1 0 0 0 0,0 0 0 0 0,1 0 0 0 0,-1 0 0 0 0,1 0 0 0 0,0 1 0 0 0,0-1 0 0 0,0 1-13 0 0,1-2 5 0 0,0 0 1 0 0,0 0-1 0 0,0 0 0 0 0,1-1 1 0 0,-1 1-1 0 0,1 0 1 0 0,0 0-1 0 0,0 0 0 0 0,0 0 1 0 0,0-1-1 0 0,0 1 1 0 0,1-1-1 0 0,-1 1 1 0 0,1-1-1 0 0,-1 1 0 0 0,1-1 1 0 0,0 0-1 0 0,0 0 1 0 0,0 0-1 0 0,1 0 0 0 0,-1 0 1 0 0,0 0-1 0 0,1 0 1 0 0,1 0-6 0 0,8 5 7 0 0,0 0 0 0 0,0-2 0 0 0,1 1 0 0 0,0-2 1 0 0,-1 1-1 0 0,2-2 0 0 0,4 1-7 0 0,28 4 12 0 0,24 1-12 0 0,-11-2 6 0 0,9 2-16 0 0,1 4-1 0 0,13 6 11 0 0,-61-13-3 0 0,-1 1 0 0 0,0 0 0 0 0,0 1-1 0 0,-1 1 1 0 0,0 1 0 0 0,0 1 0 0 0,-1 1 0 0 0,-1 0-1 0 0,6 6 4 0 0,-19-14 2 0 0,1 0-1 0 0,-1 0 0 0 0,-1 0 1 0 0,1 0-1 0 0,-1 1 0 0 0,1-1 0 0 0,-1 1 1 0 0,-1 0-1 0 0,1 0 0 0 0,-1 0 1 0 0,1 0-1 0 0,-2 1 0 0 0,1-1 0 0 0,0 1 1 0 0,-1-1-1 0 0,0 1 0 0 0,-1-1 1 0 0,1 1-1 0 0,-1 4-1 0 0,-1-3 5 0 0,0-1-1 0 0,0 1 1 0 0,-1 0-1 0 0,1 0 1 0 0,-2-1 0 0 0,1 1-1 0 0,-1-1 1 0 0,0 0 0 0 0,0 0-1 0 0,-1 0 1 0 0,0 0 0 0 0,0-1-1 0 0,0 1 1 0 0,-1-1-1 0 0,-4 4-4 0 0,-7 6 6 0 0,-2 0-1 0 0,1-2 1 0 0,-2 0-1 0 0,1-1 1 0 0,-2-1-1 0 0,0 0 1 0 0,0-2-1 0 0,-1 0 0 0 0,0-1 1 0 0,0-2-1 0 0,-1 0 1 0 0,-14 2-6 0 0,3-3-3 0 0,0-1 0 0 0,0-1 1 0 0,0-2-1 0 0,0-1 0 0 0,-1-2 1 0 0,1-1-1 0 0,0-1 0 0 0,-6-4 3 0 0,26 6-82 0 0,0-2 0 0 0,0 0-1 0 0,0 0 1 0 0,1-1-1 0 0,0-1 1 0 0,0 0 0 0 0,0-1-1 0 0,1 0 1 0 0,0 0-1 0 0,-8-8 83 0 0,15 11-222 0 0,0 0 0 0 0,0 0-1 0 0,1 0 1 0 0,-1-1 0 0 0,1 1-1 0 0,0-1 1 0 0,1 0-1 0 0,-1 0 1 0 0,1 0 0 0 0,0 0-1 0 0,0 0 1 0 0,0-2 222 0 0,1 2-498 0 0,0 0 0 0 0,1-1 0 0 0,-1 1 0 0 0,1-1 0 0 0,0 1 0 0 0,1-1 0 0 0,-1 1 0 0 0,1-1 1 0 0,0 1-1 0 0,0 0 0 0 0,1-1 0 0 0,0 1 0 0 0,2-5 498 0 0,2-2-1169 0 0,0 1 0 0 0,0 0 0 0 0,2 0 0 0 0,-1 0 1 0 0,1 1-1 0 0,1 0 0 0 0,0 1 0 0 0,2-2 1169 0 0,25-21-2341 0 0</inkml:trace>
  <inkml:trace contextRef="#ctx0" brushRef="#br0" timeOffset="250.34">861 397 1312 0 0,'8'-1'811'0'0,"0"1"0"0"0,0 0 1 0 0,1 0-1 0 0,-1 1 0 0 0,0 0 0 0 0,0 1 0 0 0,0 0 0 0 0,-1 0 0 0 0,3 1-811 0 0,-5-1 312 0 0,-1 0-1 0 0,1 1 0 0 0,-1 0 1 0 0,0-1-1 0 0,0 2 0 0 0,0-1 0 0 0,0 0 1 0 0,-1 1-1 0 0,1-1 0 0 0,-1 1 1 0 0,0 0-1 0 0,0 0 0 0 0,0 0 1 0 0,-1 1-1 0 0,2 3-311 0 0,5 9 221 0 0,-2 1-1 0 0,-1 1 1 0 0,0-1-1 0 0,-1 1 1 0 0,2 14-221 0 0,9 101 1424 0 0,-11-78-797 0 0,1 21-250 0 0,6 44-300 0 0,-9-103-1475 0 0,0-1-1 0 0,1 0 1 0 0,2 0 0 0 0,-1 0 0 0 0,6 10 1398 0 0,-9-23-622 0 0,0 0-1 0 0,0-1 1 0 0,1 1 0 0 0,-1 0 0 0 0,1-1-1 0 0,0 1 1 0 0,0-1 0 0 0,0 0 0 0 0,0 0-1 0 0,0 0 1 0 0,1-1 0 0 0,-1 1-1 0 0,3 0 623 0 0,10 4-1705 0 0</inkml:trace>
  <inkml:trace contextRef="#ctx0" brushRef="#br0" timeOffset="673.459">1574 906 1444 0 0,'-11'-3'2757'0'0,"0"1"-618"0"0,1 0 0 0 0,0-1 0 0 0,1-1 0 0 0,-1 1 1 0 0,1-2-1 0 0,-9-4-2139 0 0,16 8 110 0 0,0-1 0 0 0,1 1 0 0 0,-1 0 0 0 0,0-1 0 0 0,1 0 0 0 0,-1 0 0 0 0,1 1 0 0 0,-1-1 0 0 0,1 0 0 0 0,0 0 0 0 0,0 0 0 0 0,0 0 0 0 0,0 0 0 0 0,0 0 0 0 0,0-1 0 0 0,0 1 0 0 0,1 0 0 0 0,-1 0 0 0 0,1-1 0 0 0,0 1 0 0 0,0 0 0 0 0,0-1 0 0 0,0 1 0 0 0,0 0 0 0 0,0-1 0 0 0,0 1 0 0 0,1 0 0 0 0,-1 0 0 0 0,1-1 0 0 0,0 1 0 0 0,0 0 1 0 0,0 0-1 0 0,0-1-110 0 0,4-7 21 0 0,0 0 0 0 0,1 0 0 0 0,0 1 0 0 0,1 0 0 0 0,0 0 0 0 0,0 0 0 0 0,1 1 0 0 0,0 0 0 0 0,0 0 0 0 0,1 1 0 0 0,0 1 1 0 0,8-6-22 0 0,-2 3-6 0 0,1 0 1 0 0,0 0 0 0 0,0 2 0 0 0,1 0 0 0 0,0 1-1 0 0,0 1 1 0 0,13-3 5 0 0,-23 7-2 0 0,1 0 1 0 0,-1 0-1 0 0,1 0 0 0 0,-1 1 0 0 0,1 0 0 0 0,-1 1 0 0 0,1 0 1 0 0,-1 0-1 0 0,1 0 0 0 0,-1 1 0 0 0,4 1 2 0 0,-8-2 3 0 0,0 1 0 0 0,-1-1-1 0 0,1 0 1 0 0,-1 1 0 0 0,1 0 0 0 0,-1-1 0 0 0,1 1-1 0 0,-1 0 1 0 0,0 0 0 0 0,0 0 0 0 0,0 1 0 0 0,0-1-1 0 0,0 0 1 0 0,-1 1 0 0 0,1-1 0 0 0,-1 1-1 0 0,0 0 1 0 0,1-1 0 0 0,-1 1 0 0 0,0 0 0 0 0,0 0-1 0 0,-1 0 1 0 0,1 0 0 0 0,-1 0 0 0 0,1 0-1 0 0,-1 0 1 0 0,0 0 0 0 0,0 0 0 0 0,-1 0 0 0 0,1 1-3 0 0,-3 11 169 0 0,-1 0 0 0 0,-1 0 0 0 0,0 0 0 0 0,-1-1 0 0 0,-3 4-169 0 0,6-9 537 0 0,4-10 261 0 0,20-30-811 0 0,2 2 0 0 0,1 1 0 0 0,1 1 0 0 0,1 1 0 0 0,1 1-1 0 0,1 1 1 0 0,19-10 13 0 0,-31 22-10 0 0,37-25-12 0 0,-50 35 21 0 0,0 1 0 0 0,0-1 0 0 0,1 0 0 0 0,-1 1 0 0 0,1 0 0 0 0,-1-1-1 0 0,1 2 1 0 0,-1-1 0 0 0,1 0 0 0 0,0 1 0 0 0,-1-1 0 0 0,1 1 0 0 0,0 0-1 0 0,1 0 2 0 0,-4 1 1 0 0,0 0-1 0 0,1-1 0 0 0,-1 1 1 0 0,0 0-1 0 0,0 0 0 0 0,0 0 1 0 0,1 0-1 0 0,-1 0 0 0 0,0 0 1 0 0,0 0-1 0 0,-1 0 0 0 0,1 0 1 0 0,0 0-1 0 0,0 0 0 0 0,-1 1 1 0 0,1-1-1 0 0,0 0 0 0 0,-1 1 1 0 0,1-1-1 0 0,-1 0 0 0 0,0 1 1 0 0,1-1-1 0 0,-1 1 0 0 0,0-1 1 0 0,0 1-1 0 0,0-1 0 0 0,0 1 1 0 0,0-1-1 0 0,0 0 0 0 0,-1 1 0 0 0,-4 47-1 0 0,5-47 0 0 0,-3 14-186 0 0,-2 11 377 0 0,1 0-1 0 0,0 8-189 0 0,4-28-254 0 0,-1-1 0 0 0,1 0 0 0 0,1 0 0 0 0,-1 1-1 0 0,1-1 1 0 0,0 0 0 0 0,1 0 0 0 0,-1 0 0 0 0,1 0 0 0 0,0 0-1 0 0,1 0 1 0 0,1 3 254 0 0,-3-8-258 0 0,-1-1-1 0 0,0 1 0 0 0,0-1 1 0 0,1 1-1 0 0,-1 0 0 0 0,1-1 1 0 0,-1 1-1 0 0,1-1 0 0 0,-1 1 1 0 0,1-1-1 0 0,-1 0 1 0 0,1 1-1 0 0,-1-1 0 0 0,1 1 1 0 0,-1-1-1 0 0,1 0 0 0 0,0 1 1 0 0,-1-1-1 0 0,1 0 1 0 0,-1 0-1 0 0,1 0 0 0 0,0 1 1 0 0,-1-1-1 0 0,1 0 0 0 0,0 0 1 0 0,-1 0-1 0 0,1 0 1 0 0,0 0-1 0 0,-1 0 0 0 0,1 0 1 0 0,0-1-1 0 0,-1 1 0 0 0,1 0 1 0 0,0 0-1 0 0,-1 0 0 0 0,1-1 1 0 0,0 1 258 0 0,19-18-7640 0 0,-17 15 7639 0 0,10-11-2154 0 0</inkml:trace>
  <inkml:trace contextRef="#ctx0" brushRef="#br0" timeOffset="953.409">2392 680 2376 0 0,'-5'33'11491'0'0,"-7"1"-6173"0"0,8-24-5074 0 0,0 1 0 0 0,1-1-1 0 0,0 1 1 0 0,0 2-244 0 0,2-9-71 0 0,1-1-1 0 0,0 1 1 0 0,0-1-1 0 0,0 1 1 0 0,0-1 0 0 0,1 1-1 0 0,-1-1 1 0 0,1 1-1 0 0,0-1 1 0 0,0 1 0 0 0,0-1-1 0 0,0 0 1 0 0,1 0-1 0 0,0 0 1 0 0,0 2 71 0 0,-1-4-269 0 0,-1 0-1 0 0,1 0 1 0 0,0 0 0 0 0,0 0-1 0 0,-1 0 1 0 0,1 0 0 0 0,0 0-1 0 0,0-1 1 0 0,0 1-1 0 0,0 0 1 0 0,0 0 0 0 0,0-1-1 0 0,1 1 1 0 0,-1-1 0 0 0,0 1-1 0 0,0-1 1 0 0,0 1 0 0 0,0-1-1 0 0,1 0 1 0 0,-1 0 0 0 0,0 0-1 0 0,0 1 1 0 0,1-1-1 0 0,-1 0 1 0 0,0 0 0 0 0,0-1-1 0 0,1 1 1 0 0,-1 0 0 0 0,0 0-1 0 0,0 0 1 0 0,1-1 0 0 0,-1 1-1 0 0,0-1 1 0 0,0 1 0 0 0,0-1-1 0 0,0 0 1 0 0,0 1-1 0 0,0-1 1 0 0,1 0 269 0 0,5-4-1390 0 0,-1 0 0 0 0,0 0-1 0 0,0 0 1 0 0,0-1 0 0 0,3-4 1390 0 0,9-12-1617 0 0</inkml:trace>
  <inkml:trace contextRef="#ctx0" brushRef="#br0" timeOffset="1216.237">2932 0 124 0 0,'2'1'356'0'0,"-1"-1"0"0"0,1 0 0 0 0,-1 0 0 0 0,1 1 0 0 0,-1-1 0 0 0,1 0-1 0 0,-1 1 1 0 0,1-1 0 0 0,-1 1 0 0 0,0 0 0 0 0,0 0 0 0 0,1-1 0 0 0,-1 1 0 0 0,0 0 0 0 0,0 0 0 0 0,0 0 0 0 0,0 0 0 0 0,0 0 0 0 0,0 1-1 0 0,0-1 1 0 0,0 0 0 0 0,0 0 0 0 0,0 1 0 0 0,-1-1 0 0 0,1 0 0 0 0,0 1 0 0 0,-1-1 0 0 0,0 0 0 0 0,1 1 0 0 0,-1-1 0 0 0,0 1 0 0 0,1-1-1 0 0,-1 1 1 0 0,0-1 0 0 0,0 1 0 0 0,0-1 0 0 0,-1 1-356 0 0,0 5 1028 0 0,-1 1 1 0 0,0-1-1 0 0,-1 0 0 0 0,0 0 0 0 0,0 0 0 0 0,0 0 1 0 0,-1 0-1029 0 0,-6 12-28 0 0,-53 108 812 0 0,32-68-384 0 0,2 2 1 0 0,-11 36-401 0 0,34-77-2 0 0,0 0 0 0 0,1 0 0 0 0,1 0 0 0 0,0 1 1 0 0,2 0-1 0 0,1-1 0 0 0,0 1 0 0 0,1 0 0 0 0,2 0 0 0 0,1 6 2 0 0,-2-19-285 0 0,1 0 0 0 0,0 0 0 0 0,0 0 0 0 0,0-1 0 0 0,1 1 0 0 0,0-1 0 0 0,1 0 0 0 0,0 0 0 0 0,0 0 0 0 0,0 0 0 0 0,1-1 0 0 0,0 0 0 0 0,0 0 0 0 0,1 0 0 0 0,4 3 285 0 0,-6-5-597 0 0,1-1 1 0 0,0 0-1 0 0,0 0 0 0 0,1 0 1 0 0,-1-1-1 0 0,0 1 0 0 0,1-1 1 0 0,0-1-1 0 0,0 1 0 0 0,-1-1 1 0 0,1 0-1 0 0,0 0 0 0 0,0-1 1 0 0,0 1-1 0 0,0-1 0 0 0,0-1 1 0 0,0 1-1 0 0,0-1 0 0 0,-1 0 1 0 0,1 0-1 0 0,1-1 597 0 0,30-10-2579 0 0,0-4 594 0 0</inkml:trace>
  <inkml:trace contextRef="#ctx0" brushRef="#br0" timeOffset="1529.677">3240 581 364 0 0,'0'-3'690'0'0,"0"0"0"0"0,-1 0 0 0 0,1 0-1 0 0,-1 0 1 0 0,0 0 0 0 0,1 0 0 0 0,-1 0 0 0 0,-1 0 0 0 0,1 0-1 0 0,0 0 1 0 0,-1 0 0 0 0,0 1 0 0 0,1-1 0 0 0,-1 1 0 0 0,0-1-1 0 0,0 1 1 0 0,0 0 0 0 0,-1 0 0 0 0,1 0 0 0 0,-1 0 0 0 0,1 0-1 0 0,-2-1-689 0 0,2 2 137 0 0,0 0 0 0 0,1 1 0 0 0,-1-1 0 0 0,0 0 0 0 0,0 1 0 0 0,1-1 0 0 0,-1 1 0 0 0,0 0-1 0 0,0 0 1 0 0,0 0 0 0 0,0 0 0 0 0,1 0 0 0 0,-1 0 0 0 0,0 0 0 0 0,0 0 0 0 0,0 1 0 0 0,1-1 0 0 0,-1 1-1 0 0,0-1 1 0 0,0 1 0 0 0,1 0 0 0 0,-1 0 0 0 0,1 0 0 0 0,-1 0 0 0 0,0 0 0 0 0,1 0 0 0 0,0 0 0 0 0,-1 0-1 0 0,1 0 1 0 0,0 1 0 0 0,-1-1 0 0 0,1 1 0 0 0,0-1 0 0 0,0 1 0 0 0,0-1 0 0 0,0 1 0 0 0,1-1 0 0 0,-1 2-137 0 0,-4 7 132 0 0,1 0 1 0 0,0 1 0 0 0,0-1 0 0 0,1 1 0 0 0,1-1 0 0 0,0 1-1 0 0,1 0 1 0 0,-1 1-133 0 0,2-4 27 0 0,-1 0-1 0 0,1 0 1 0 0,0 0-1 0 0,1-1 1 0 0,0 1 0 0 0,0 0-1 0 0,0 0 1 0 0,1-1-1 0 0,1 1 1 0 0,-1-1-1 0 0,3 6-26 0 0,-4-11 1 0 0,0-1 1 0 0,0 1-1 0 0,1 0 0 0 0,-1 0 0 0 0,0-1 0 0 0,1 1 0 0 0,-1-1 0 0 0,1 1 0 0 0,0-1 0 0 0,-1 0 0 0 0,1 0 0 0 0,0 1 0 0 0,0-1 1 0 0,0 0-1 0 0,-1-1 0 0 0,1 1 0 0 0,0 0 0 0 0,0 0 0 0 0,0-1 0 0 0,1 1-1 0 0,1-1-32 0 0,-1 0-1 0 0,1 0 1 0 0,0 0 0 0 0,0 0 0 0 0,0 0-1 0 0,0-1 1 0 0,0 0 0 0 0,-1 0 0 0 0,1 0-1 0 0,3-1 33 0 0,2-2-257 0 0,1 0 0 0 0,-1-1-1 0 0,0 0 1 0 0,-1 0-1 0 0,1-1 1 0 0,-1 0 0 0 0,0-1-1 0 0,0 0 258 0 0,8-9-1176 0 0,-2-1 0 0 0,1 0 0 0 0,-2 0-1 0 0,1-5 1177 0 0,-8 14-394 0 0,-1-1-1 0 0,0 1 0 0 0,-1-1 0 0 0,0-1 0 0 0,-1 1 0 0 0,0 0 0 0 0,0-1 0 0 0,-1 0 1 0 0,0 1-1 0 0,0-5 395 0 0,-2 12 30 0 0,0 0 0 0 0,0 0 1 0 0,0 0-1 0 0,0-1 0 0 0,0 1 1 0 0,0 0-1 0 0,-1 0 0 0 0,1 0 0 0 0,-1 0 1 0 0,1 0-1 0 0,-1 0 0 0 0,0 1 1 0 0,0-1-1 0 0,0 0 0 0 0,0 0 1 0 0,0 0-31 0 0,0 1 121 0 0,0 0 1 0 0,0 1-1 0 0,1-1 0 0 0,-1 0 1 0 0,0 0-1 0 0,0 1 1 0 0,0-1-1 0 0,0 1 1 0 0,0-1-1 0 0,0 1 1 0 0,0-1-1 0 0,0 1 1 0 0,0 0-1 0 0,-1 0 1 0 0,1-1-1 0 0,0 1 1 0 0,0 0-1 0 0,0 0 1 0 0,0 0-1 0 0,0 0 0 0 0,-1 0-121 0 0,-1 1 235 0 0,1-1-1 0 0,-1 1 0 0 0,1 0 1 0 0,-1 0-1 0 0,1 0 0 0 0,-1 0 0 0 0,1 0 1 0 0,0 0-1 0 0,-1 1 0 0 0,1-1 0 0 0,0 1 1 0 0,0 0-1 0 0,0 0 0 0 0,0-1 0 0 0,1 1 1 0 0,-1 1-1 0 0,0-1 0 0 0,1 0 0 0 0,-1 0 1 0 0,1 0-1 0 0,0 1 0 0 0,-1 1-234 0 0,-1 4 65 0 0,1 1 0 0 0,1-1 0 0 0,-1 1 0 0 0,1 0-1 0 0,1-1 1 0 0,0 1 0 0 0,0 0 0 0 0,0-1 0 0 0,1 1 0 0 0,0 0 0 0 0,1-1 0 0 0,0 1-1 0 0,1-1 1 0 0,-1 0 0 0 0,2 0 0 0 0,0 2-65 0 0,0 0 45 0 0,0-1 0 0 0,0 0 0 0 0,1 0 1 0 0,1 0-1 0 0,0-1 0 0 0,0 1 0 0 0,0-1 0 0 0,1-1 0 0 0,0 1 0 0 0,1-1 1 0 0,0 0-1 0 0,0-1 0 0 0,5 3-45 0 0,-11-7 11 0 0,0-1 0 0 0,0 0 1 0 0,0 0-1 0 0,0 0 0 0 0,0 0 0 0 0,0-1 0 0 0,1 1 1 0 0,-1 0-1 0 0,0-1 0 0 0,0 0 0 0 0,1 1 0 0 0,-1-1 1 0 0,0 0-1 0 0,1 0 0 0 0,-1-1 0 0 0,0 1 0 0 0,0 0 1 0 0,1-1-1 0 0,-1 1 0 0 0,0-1 0 0 0,0 0 0 0 0,0 1 1 0 0,1-1-1 0 0,-1 0 0 0 0,0-1 0 0 0,0 1 0 0 0,-1 0 1 0 0,1 0-1 0 0,0-1 0 0 0,0 1 0 0 0,-1-1 0 0 0,1 0 1 0 0,0 0-12 0 0,5-8 101 0 0,0 0 1 0 0,0 0 0 0 0,-2 0 0 0 0,1-1 0 0 0,-1 0 0 0 0,0-2-102 0 0,11-21 162 0 0,-5 14-153 0 0,1 1 1 0 0,0 0-1 0 0,1 1 1 0 0,1 1 0 0 0,1 0-1 0 0,1 1 1 0 0,0 0-1 0 0,1 1 1 0 0,1 1 0 0 0,0 1-1 0 0,0 0 1 0 0,2 2-1 0 0,-1 0 1 0 0,2 1 0 0 0,-1 1-1 0 0,1 1 1 0 0,0 1-1 0 0,16-3-9 0 0,-30 8-78 0 0,15-3-231 0 0,1 0-1 0 0,22 0 310 0 0,-39 4-245 0 0,0 1 0 0 0,-1 0-1 0 0,1 0 1 0 0,0 1 0 0 0,0-1 0 0 0,0 1-1 0 0,-1 1 1 0 0,1-1 0 0 0,-1 1-1 0 0,1 0 1 0 0,-1 0 0 0 0,1 0 0 0 0,-1 1-1 0 0,1 1 246 0 0,-4-3-285 0 0,-1 0-1 0 0,0 1 0 0 0,0-1 1 0 0,1 0-1 0 0,-1 1 0 0 0,0-1 1 0 0,0 1-1 0 0,0-1 1 0 0,0 1-1 0 0,-1 0 0 0 0,1-1 1 0 0,0 1-1 0 0,-1 0 0 0 0,1 0 1 0 0,-1 0-1 0 0,0-1 0 0 0,1 1 1 0 0,-1 0-1 0 0,0 0 1 0 0,0 1 285 0 0,0-1-893 0 0,0 0 1 0 0,0 0-1 0 0,1 0 1 0 0,-1 1-1 0 0,1-1 1 0 0,-1 0-1 0 0,1 0 0 0 0,0 0 1 0 0,0 0-1 0 0,0 0 1 0 0,0 0-1 0 0,1 2 893 0 0,4-1-1507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26.8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453 265 1516 0 0,'-10'-7'1468'0'0,"-1"1"-1"0"0,0 1 1 0 0,0 0 0 0 0,-1 0-1 0 0,1 1 1 0 0,-1 0-1 0 0,0 1 1 0 0,0 1 0 0 0,-10-1-1468 0 0,9 2 668 0 0,0 0 0 0 0,1 1 0 0 0,-1 1 0 0 0,0 0 0 0 0,1 1 1 0 0,-1 0-1 0 0,1 1 0 0 0,-12 4-668 0 0,10-2 133 0 0,1 1 1 0 0,1 0-1 0 0,-1 1 1 0 0,1 0-1 0 0,0 1 1 0 0,1 0-1 0 0,0 0 0 0 0,0 2 1 0 0,1-1-1 0 0,0 1 1 0 0,0 1-1 0 0,1 0 0 0 0,1 0 1 0 0,0 0-1 0 0,1 1 1 0 0,0 1-1 0 0,-3 7-133 0 0,6-12 28 0 0,2 1 0 0 0,-1 0 0 0 0,1 0 0 0 0,0 0 0 0 0,1 0 0 0 0,0 0 0 0 0,0 1 0 0 0,1-1 0 0 0,0 0 0 0 0,1 0 0 0 0,0 1 0 0 0,0-1 0 0 0,1 0 0 0 0,1 0 0 0 0,-1 0 0 0 0,2 2-28 0 0,-3-7 1 0 0,1 0 1 0 0,0 1-1 0 0,0-1 1 0 0,0 0-1 0 0,0 0 0 0 0,1 0 1 0 0,0 0-1 0 0,0-1 1 0 0,0 1-1 0 0,0-1 0 0 0,0 0 1 0 0,0 0-1 0 0,1 0 1 0 0,0 0-1 0 0,0 0 0 0 0,-1-1 1 0 0,1 1-1 0 0,1-1 1 0 0,-1 0-1 0 0,0-1 0 0 0,0 1 1 0 0,1-1-1 0 0,-1 0 1 0 0,1 0-1 0 0,-1 0 0 0 0,1 0 1 0 0,0-1-1 0 0,-1 0 1 0 0,1 0-1 0 0,0 0 0 0 0,-1-1 1 0 0,5 0-2 0 0,5-3-60 0 0,1 0 0 0 0,0-1 0 0 0,-1-1 0 0 0,0 0 0 0 0,0-1 0 0 0,-1 0 1 0 0,0-1-1 0 0,0 0 0 0 0,-1-2 0 0 0,0 1 0 0 0,9-10 60 0 0,-2 1-544 0 0,-2-1 0 0 0,0 0 0 0 0,-1-1 0 0 0,0-1 0 0 0,-2 0 0 0 0,7-16 544 0 0,-14 24-261 0 0,0-1 0 0 0,-1 1 0 0 0,-1-1 0 0 0,0 0-1 0 0,-1 0 1 0 0,-1 0 0 0 0,0-1 0 0 0,-1 1 0 0 0,0-1-1 0 0,-1 0 1 0 0,-1 0 0 0 0,-1-3 261 0 0,1 16 22 0 0,0 1-1 0 0,0-1 0 0 0,0 1 1 0 0,0 0-1 0 0,-1-1 0 0 0,1 1 1 0 0,-1-1-1 0 0,1 1 1 0 0,-1 0-1 0 0,1-1 0 0 0,-1 1 1 0 0,0 0-1 0 0,0 0 1 0 0,0-1-1 0 0,1 1 0 0 0,-1 0 1 0 0,0 0-1 0 0,-1 0-21 0 0,2 1 27 0 0,-1 0 0 0 0,0 0-1 0 0,1 0 1 0 0,-1 0 0 0 0,0 0 0 0 0,1 0-1 0 0,-1 1 1 0 0,0-1 0 0 0,1 0-1 0 0,-1 0 1 0 0,0 1 0 0 0,1-1 0 0 0,-1 0-1 0 0,1 1 1 0 0,-1-1 0 0 0,0 1 0 0 0,1-1-1 0 0,-1 0 1 0 0,1 1 0 0 0,-1-1 0 0 0,1 1-1 0 0,0 0 1 0 0,-1-1 0 0 0,1 1-1 0 0,0-1 1 0 0,-1 1 0 0 0,1 0 0 0 0,0-1-1 0 0,-1 1 1 0 0,1 0 0 0 0,0-1 0 0 0,0 1-1 0 0,0 0 1 0 0,0-1 0 0 0,0 1-1 0 0,0 0 1 0 0,0-1-27 0 0,-7 28 318 0 0,1-1-1 0 0,1 1 1 0 0,2 0-1 0 0,1 0 1 0 0,1 0 0 0 0,2 21-319 0 0,-1-26 21 0 0,-1 3 0 0 0,1 2 2 0 0,1 0 1 0 0,2 12-23 0 0,-3-34-2 0 0,1 1 0 0 0,0-1 0 0 0,1 1 0 0 0,0-1 0 0 0,0 0 0 0 0,0 1 0 0 0,1-1 0 0 0,0 0 0 0 0,0-1 0 0 0,0 1 0 0 0,1 0 0 0 0,2 3 2 0 0,-5-8-30 0 0,0 0-1 0 0,0 0 0 0 0,0 0 0 0 0,0 0 0 0 0,1 0 0 0 0,-1 0 0 0 0,0 0 0 0 0,0 0 0 0 0,1-1 1 0 0,-1 1-1 0 0,0 0 0 0 0,1-1 0 0 0,-1 1 0 0 0,1-1 0 0 0,-1 1 0 0 0,1-1 0 0 0,-1 0 0 0 0,1 0 1 0 0,-1 0-1 0 0,1 0 0 0 0,-1 0 0 0 0,1 0 0 0 0,-1 0 0 0 0,1 0 0 0 0,0-1 31 0 0,2 0-281 0 0,-1 0-1 0 0,0 0 1 0 0,0-1 0 0 0,0 0-1 0 0,0 0 1 0 0,0 0-1 0 0,-1 0 1 0 0,1 0-1 0 0,0 0 1 0 0,-1-1 0 0 0,2-1 281 0 0,6-8-1612 0 0,0-1 1 0 0,-1 0-1 0 0,-1-1 1 0 0,4-8 1611 0 0,-3 3-706 0 0,0 0 0 0 0,-1-1 0 0 0,-1 0 0 0 0,0-7 706 0 0,16-83 4273 0 0,-18 86-2361 0 0,1 40 1890 0 0,6 31-2522 0 0,-2 13 584 0 0,4-1 1 0 0,4 8-1865 0 0,-18-65 45 0 0,1 1 0 0 0,0 0 0 0 0,0-1 0 0 0,-1 1 0 0 0,2 0 1 0 0,-1-1-1 0 0,0 1 0 0 0,1-1 0 0 0,-1 0 0 0 0,1 1 0 0 0,-1-1 1 0 0,1 0-1 0 0,0 0 0 0 0,0 0 0 0 0,0 0 0 0 0,0-1 0 0 0,1 1 0 0 0,-1 0 1 0 0,0-1-1 0 0,1 0 0 0 0,-1 1 0 0 0,1-1 0 0 0,-1 0 0 0 0,1 0 1 0 0,0-1-1 0 0,-1 1 0 0 0,1 0 0 0 0,0-1 0 0 0,0 0 0 0 0,0 1-45 0 0,4-2 23 0 0,-1 0 0 0 0,1 0 0 0 0,-1 0 0 0 0,1-1 0 0 0,-1 0 0 0 0,0 0 0 0 0,0-1 0 0 0,0 1 0 0 0,0-1 0 0 0,0-1 0 0 0,0 1 0 0 0,1-3-23 0 0,13-8-68 0 0,0-1-1 0 0,-1-1 1 0 0,-1-1-1 0 0,-1-1 0 0 0,0 0 1 0 0,-1-1-1 0 0,-1-1 0 0 0,-1-1 1 0 0,-1 0-1 0 0,-1 0 1 0 0,0-1-1 0 0,3-12 69 0 0,-15 33 2 0 0,0 0 0 0 0,1-1 1 0 0,0 1-1 0 0,-1 0 0 0 0,1-1 0 0 0,0 1 1 0 0,0 0-1 0 0,0 0 0 0 0,-1 0 0 0 0,1-1 1 0 0,0 1-1 0 0,1 0 0 0 0,-1 0 0 0 0,0 1 1 0 0,0-1-1 0 0,0 0 0 0 0,0 0 0 0 0,1 1 1 0 0,-1-1-1 0 0,0 0 0 0 0,1 1 0 0 0,-1-1 1 0 0,1 1-1 0 0,-1 0 0 0 0,2-1-2 0 0,1 1 8 0 0,0 1 0 0 0,0-1-1 0 0,0 1 1 0 0,0 0 0 0 0,0 0 0 0 0,-1 1-1 0 0,1-1 1 0 0,1 1-8 0 0,-1 0 5 0 0,0 0 1 0 0,0-1-1 0 0,0 1 0 0 0,0-1 1 0 0,0 0-1 0 0,1-1 0 0 0,-1 1 1 0 0,0-1-1 0 0,0 1 0 0 0,1-1 1 0 0,-1-1-6 0 0,4 0 1 0 0,0-1 0 0 0,0-1 0 0 0,-1 1 0 0 0,1-1 0 0 0,-1-1 0 0 0,0 0 0 0 0,0 1 0 0 0,0-2 0 0 0,0 1 0 0 0,-1-1 0 0 0,5-4-1 0 0,-8 6-2 0 0,0 0-1 0 0,0 0 0 0 0,0 0 0 0 0,0-1 0 0 0,0 1 1 0 0,-1-1-1 0 0,0 1 0 0 0,1-1 0 0 0,-1 0 1 0 0,-1 0-1 0 0,1 0 0 0 0,0 0 0 0 0,-1 0 0 0 0,0 0 1 0 0,0-1-1 0 0,0 1 0 0 0,-1 0 0 0 0,1-1 1 0 0,-1 1-1 0 0,0 0 0 0 0,0-1 0 0 0,-1-1 3 0 0,1 5-1 0 0,0-1 0 0 0,0 1 0 0 0,-1-1 0 0 0,1 1 0 0 0,-1-1 0 0 0,1 1 0 0 0,-1-1 1 0 0,1 1-1 0 0,-1-1 0 0 0,0 1 0 0 0,0 0 0 0 0,0-1 0 0 0,0 1 0 0 0,0 0 0 0 0,0 0 0 0 0,0 0 0 0 0,0 0 0 0 0,0 0 0 0 0,0 0 0 0 0,-1 0 0 0 0,1 0 0 0 0,0 0 0 0 0,-1 1 0 0 0,1-1 1 0 0,-2 0 0 0 0,1 1 0 0 0,-1-1 0 0 0,1 1 0 0 0,0 0 1 0 0,-1 0-1 0 0,1 0 0 0 0,-1 0 0 0 0,1 0 0 0 0,-1 1 0 0 0,1-1 0 0 0,0 1 1 0 0,-1 0-1 0 0,1-1 0 0 0,-1 2 0 0 0,-5 1 7 0 0,0 1 1 0 0,0 0-1 0 0,0 0 1 0 0,1 1 0 0 0,-1 0-1 0 0,1 1 1 0 0,-6 5-8 0 0,4-1 9 0 0,0 1 1 0 0,0 0-1 0 0,1 0 1 0 0,1 1-1 0 0,0 0 1 0 0,0 0 0 0 0,1 1-1 0 0,1 0 1 0 0,-1 3-10 0 0,2-6 15 0 0,1 0 1 0 0,1 1 0 0 0,0-1 0 0 0,0 0-1 0 0,1 1 1 0 0,0-1 0 0 0,1 1-1 0 0,0-1 1 0 0,1 1 0 0 0,0-1 0 0 0,1 1-1 0 0,1 4-15 0 0,-2-12 11 0 0,-1 0-1 0 0,1 0 1 0 0,0 0-1 0 0,0 0 1 0 0,1 0-1 0 0,-1 0 1 0 0,1 0-1 0 0,-1-1 1 0 0,1 1-1 0 0,0-1 1 0 0,0 1-1 0 0,0-1 1 0 0,0 0-1 0 0,0 1 1 0 0,1-1-1 0 0,-1 0 1 0 0,1-1-1 0 0,-1 1 1 0 0,1 0-1 0 0,0-1 0 0 0,0 1 1 0 0,-1-1-1 0 0,1 0 1 0 0,0 0-1 0 0,0 0 1 0 0,0-1-1 0 0,0 1 1 0 0,1 0-1 0 0,-1-1 1 0 0,0 0-1 0 0,0 0 1 0 0,0 0-1 0 0,0 0 1 0 0,0-1-1 0 0,0 1 1 0 0,2-1-11 0 0,7-2 11 0 0,0 0 1 0 0,0-1-1 0 0,0 0 0 0 0,0-1 1 0 0,-1 0-1 0 0,1-1 1 0 0,-1-1-1 0 0,3-2-11 0 0,61-45 3 0 0,19-20-3 0 0,-29 21-80 0 0,59-35 80 0 0,-102 76-341 0 0,1 1 1 0 0,1 1-1 0 0,0 1 0 0 0,0 2 0 0 0,1 0 0 0 0,0 1 0 0 0,2 1 341 0 0,7-2-2466 0 0,0-1 0 0 0,0-2 0 0 0,5-4 2466 0 0,-7-4-1100 0 0,-31 18 1221 0 0,-1-1 0 0 0,1 1 1 0 0,0 0-1 0 0,0-1 1 0 0,0 1-1 0 0,-1-1 0 0 0,1 0 1 0 0,0 1-1 0 0,-1-1 1 0 0,1 0-1 0 0,0 1 1 0 0,-1-1-1 0 0,1 0 0 0 0,-1 0 1 0 0,1 1-1 0 0,-1-1 1 0 0,1 0-1 0 0,-1 0 0 0 0,0 0 1 0 0,1 0-1 0 0,-1 0 1 0 0,0 1-1 0 0,0-1 1 0 0,0 0-1 0 0,1 0 0 0 0,-1 0 1 0 0,0 0-1 0 0,0 0 1 0 0,-1 0-1 0 0,1 0 0 0 0,0 0 1 0 0,0 0-1 0 0,0 0 1 0 0,0 1-1 0 0,-1-2-121 0 0,1 2 155 0 0,-1-1 0 0 0,1 0 0 0 0,-1 1 0 0 0,1-1-1 0 0,-1 1 1 0 0,0-1 0 0 0,1 0 0 0 0,-1 1 0 0 0,1 0 0 0 0,-1-1 0 0 0,0 1 0 0 0,1-1-1 0 0,-1 1 1 0 0,0 0 0 0 0,0-1 0 0 0,1 1 0 0 0,-1 0 0 0 0,0 0 0 0 0,0 0 0 0 0,0 0-1 0 0,1 0 1 0 0,-1-1 0 0 0,0 1 0 0 0,0 1 0 0 0,0-1 0 0 0,1 0 0 0 0,-1 0 0 0 0,0 0-155 0 0,-1 1 135 0 0,0 0 0 0 0,0 0 0 0 0,0 0 1 0 0,0 0-1 0 0,0 0 0 0 0,0 0 0 0 0,0 0 1 0 0,1 1-1 0 0,-1-1 0 0 0,-1 2-135 0 0,-2 3 104 0 0,0-1 1 0 0,1 1-1 0 0,-1 0 0 0 0,1 1 0 0 0,-3 5-104 0 0,3-4 116 0 0,1 1 1 0 0,0-1-1 0 0,0 1 1 0 0,0-1-1 0 0,1 1 0 0 0,0 6-116 0 0,2-14 12 0 0,0 0-1 0 0,0 1 1 0 0,0-1-1 0 0,0 0 1 0 0,0 1-1 0 0,0-1 1 0 0,0 1-1 0 0,0-1 1 0 0,1 0-1 0 0,-1 1 1 0 0,1-1-1 0 0,-1 0 1 0 0,1 0-1 0 0,-1 1 0 0 0,1-1 1 0 0,0 0-1 0 0,0 0 1 0 0,-1 0-1 0 0,2 1-11 0 0,-1-1 0 0 0,0-1 0 0 0,1 1 0 0 0,-1 0 0 0 0,1 0 0 0 0,-1-1 0 0 0,1 1 0 0 0,0-1 1 0 0,-1 1-1 0 0,1-1 0 0 0,0 0 0 0 0,-1 0 0 0 0,1 0 0 0 0,-1 0 0 0 0,1 0 0 0 0,0 0 0 0 0,-1 0 0 0 0,1 0 0 0 0,0-1 0 0 0,-1 1 0 0 0,2-1 0 0 0,8-2-38 0 0,1-1 1 0 0,-1-1-1 0 0,0 0 1 0 0,0 0 0 0 0,-1-1-1 0 0,0-1 1 0 0,0 1-1 0 0,1-3 38 0 0,-1 2-368 0 0,1 0 0 0 0,-1 0 0 0 0,1 1 1 0 0,0 0-1 0 0,1 1 0 0 0,-1 0 0 0 0,2 1 368 0 0,-7 6-1272 0 0,-9 6 614 0 0,-11 14 242 0 0,11-19 299 0 0,-37 48-659 0 0,30-40 313 0 0,1 1 0 0 0,0 0 0 0 0,0 0 0 0 0,1 0 0 0 0,1 1 0 0 0,-2 6 463 0 0,8-17-151 0 0,0-1 0 0 0,1 0 1 0 0,-1 0-1 0 0,1 1 0 0 0,0-1 0 0 0,-1 1 1 0 0,1-1-1 0 0,0 0 0 0 0,0 1 1 0 0,0-1-1 0 0,0 1 0 0 0,0-1 1 0 0,0 0-1 0 0,0 1 0 0 0,0-1 1 0 0,1 0-1 0 0,-1 1 151 0 0,1-1-182 0 0,-1 0 1 0 0,1-1 0 0 0,-1 1-1 0 0,1-1 1 0 0,-1 1-1 0 0,1 0 1 0 0,-1-1 0 0 0,1 1-1 0 0,-1-1 1 0 0,1 0-1 0 0,0 1 1 0 0,-1-1-1 0 0,1 1 1 0 0,0-1 0 0 0,-1 0-1 0 0,1 1 1 0 0,0-1-1 0 0,0 0 1 0 0,-1 0 0 0 0,1 0-1 0 0,0 0 1 0 0,0 0 181 0 0,4 0-592 0 0,-1 0 1 0 0,0 0 0 0 0,1 0 0 0 0,-1-1 0 0 0,0 0-1 0 0,0 0 1 0 0,1 0 0 0 0,-1-1 0 0 0,0 1-1 0 0,1-2 592 0 0,17-8-1431 0 0</inkml:trace>
  <inkml:trace contextRef="#ctx0" brushRef="#br0" timeOffset="655.122">2597 36 2176 0 0,'0'0'186'0'0,"0"0"-1"0"0,1 0 0 0 0,-1 0 1 0 0,0 0-1 0 0,0-1 0 0 0,0 1 1 0 0,0 0-1 0 0,0 0 0 0 0,1 0 1 0 0,-1 0-1 0 0,0 0 0 0 0,0-1 1 0 0,0 1-1 0 0,0 0 1 0 0,0 0-1 0 0,0 0 0 0 0,0-1 1 0 0,0 1-1 0 0,0 0 0 0 0,0 0 1 0 0,0 0-1 0 0,0-1 0 0 0,1 1 1 0 0,-1 0-1 0 0,-1 0 0 0 0,1 0 1 0 0,0-1-1 0 0,0 1 0 0 0,0 0 1 0 0,0 0-1 0 0,0 0 1 0 0,0-1-1 0 0,0 1 0 0 0,0 0 1 0 0,0 0-1 0 0,0 0 0 0 0,0-1 1 0 0,0 1-1 0 0,-1 0 0 0 0,1 0 1 0 0,0 0-1 0 0,0 0 0 0 0,0 0 1 0 0,0-1-1 0 0,0 1 0 0 0,-1 0 1 0 0,1 0-1 0 0,0 0 1 0 0,0 0-1 0 0,0 0 0 0 0,0 0 1 0 0,-1 0-1 0 0,1 0 0 0 0,0-1-185 0 0,-18 2 3949 0 0,-22 10-2043 0 0,28-4-1591 0 0,0 1-1 0 0,1 1 1 0 0,-1 0-1 0 0,2 1 1 0 0,-1 0-1 0 0,1 0 1 0 0,1 1-1 0 0,0 1 1 0 0,1-1-1 0 0,0 1 1 0 0,0 1-1 0 0,2-1 1 0 0,-2 4-315 0 0,7-14 21 0 0,0-1-1 0 0,0 0 1 0 0,1 1 0 0 0,-1-1 0 0 0,0 1 0 0 0,1-1 0 0 0,-1 1-1 0 0,1-1 1 0 0,-1 1 0 0 0,1-1 0 0 0,0 1 0 0 0,-1-1 0 0 0,1 1-1 0 0,0 0 1 0 0,0-1 0 0 0,0 1 0 0 0,1-1 0 0 0,-1 1 0 0 0,0-1-1 0 0,0 1 1 0 0,1 0 0 0 0,-1-1 0 0 0,1 1 0 0 0,0-1 0 0 0,0 1-21 0 0,0 0 8 0 0,1-1 0 0 0,-1 0 0 0 0,1 0 1 0 0,-1-1-1 0 0,1 1 0 0 0,0 0 0 0 0,-1 0 1 0 0,1-1-1 0 0,0 1 0 0 0,0-1 0 0 0,-1 0 1 0 0,1 1-1 0 0,0-1 0 0 0,0 0 0 0 0,0 0 1 0 0,0 0-1 0 0,-1 0 0 0 0,2-1-8 0 0,13-1-32 0 0,-1 0 0 0 0,0-2 1 0 0,0 0-1 0 0,10-4 32 0 0,6-4-408 0 0,0-2 0 0 0,3-4 408 0 0,-8 5-648 0 0,0 1 1 0 0,0 1-1 0 0,4 0 648 0 0,-87 55 821 0 0,14-15-291 0 0,1 1 0 0 0,2 3-1 0 0,-20 21-529 0 0,46-40 21 0 0,1 0 0 0 0,0 1 0 0 0,1 0 0 0 0,0 1 0 0 0,2 1 0 0 0,0-1 0 0 0,0 2 0 0 0,2-1 0 0 0,0 1 0 0 0,-5 19-21 0 0,13-36-36 0 0,-1 1-1 0 0,1-1 1 0 0,-1 1-1 0 0,1-1 1 0 0,0 1-1 0 0,-1-1 1 0 0,1 1-1 0 0,0-1 1 0 0,0 1 0 0 0,0 0-1 0 0,0-1 1 0 0,0 1-1 0 0,1-1 1 0 0,-1 1-1 0 0,0-1 1 0 0,1 1-1 0 0,-1-1 1 0 0,1 1 0 0 0,-1-1-1 0 0,1 1 1 0 0,0-1-1 0 0,0 0 1 0 0,0 1 36 0 0,0-2-127 0 0,0 0 1 0 0,0 1 0 0 0,0-1-1 0 0,0 0 1 0 0,0 0-1 0 0,1 0 1 0 0,-1 0 0 0 0,0 0-1 0 0,0 0 1 0 0,0 0-1 0 0,1-1 1 0 0,-1 1 0 0 0,0 0-1 0 0,0-1 1 0 0,0 1-1 0 0,0-1 1 0 0,0 1-1 0 0,0-1 1 0 0,0 1 0 0 0,0-1-1 0 0,0 0 1 0 0,0 1-1 0 0,0-1 1 0 0,0 0 0 0 0,0 0-1 0 0,-1 0 1 0 0,1 0-1 0 0,0 0 1 0 0,0 0 0 0 0,-1 0 126 0 0,66-62-7100 0 0,1 7 4192 0 0,-51 43 3327 0 0,2 2 1 0 0,-1 0-1 0 0,2 1 1 0 0,-1 1-1 0 0,1 1 0 0 0,1 0 1 0 0,12-2-420 0 0,34-10 1484 0 0,-1-2 0 0 0,22-13-1484 0 0,-55 20-61 0 0,-1-1 0 0 0,0-1 0 0 0,-2-2 1 0 0,0-1-1 0 0,15-13 61 0 0,-38 27 15 0 0,1 1 1 0 0,-1-1-1 0 0,0 0 1 0 0,-1-1-1 0 0,1 0 1 0 0,-1 1-1 0 0,0-2 0 0 0,-1 1 1 0 0,0 0-1 0 0,0-1 1 0 0,-1 0-1 0 0,0 0 1 0 0,2-7-16 0 0,-4 13 98 0 0,-1 1 0 0 0,0 0 1 0 0,0 0-1 0 0,0 0 0 0 0,0 0 1 0 0,0 0-1 0 0,0 0 0 0 0,0-1 1 0 0,0 1-1 0 0,-1 0 0 0 0,1 0 1 0 0,0 0-1 0 0,-1 0 0 0 0,1 0 1 0 0,-1 0-1 0 0,1 0 0 0 0,-1 0 1 0 0,1 0-1 0 0,-1 0 0 0 0,0 0 0 0 0,1 0 1 0 0,-1 1-1 0 0,0-1 0 0 0,0 0 1 0 0,0 0-1 0 0,1 1 0 0 0,-1-1 1 0 0,-1 0-99 0 0,0 0 249 0 0,-1 0 1 0 0,0-1 0 0 0,0 1-1 0 0,0 1 1 0 0,-1-1 0 0 0,1 0-1 0 0,0 1 1 0 0,0-1 0 0 0,0 1-1 0 0,-3 0-249 0 0,-7 1 663 0 0,1 0 0 0 0,-1 1-1 0 0,0 0 1 0 0,-10 3-663 0 0,7 0 200 0 0,1 1 0 0 0,-1 0 1 0 0,2 1-1 0 0,-1 1 0 0 0,1 0 1 0 0,0 1-1 0 0,1 0 0 0 0,0 1 1 0 0,-5 5-201 0 0,12-10 13 0 0,1 0 1 0 0,1-1-1 0 0,-1 2 0 0 0,1-1 1 0 0,-1 0-1 0 0,1 1 1 0 0,1 0-1 0 0,-1 0 0 0 0,1 0 1 0 0,0 0-1 0 0,1 1 1 0 0,-1-1-1 0 0,1 1 0 0 0,1-1 1 0 0,-1 1-1 0 0,1 0 1 0 0,0 0-1 0 0,1 0 1 0 0,-1 0-1 0 0,1-1 0 0 0,1 1 1 0 0,-1 0-1 0 0,2 3-13 0 0,-1-6-9 0 0,0 1 0 0 0,0-1 0 0 0,1 1-1 0 0,0-1 1 0 0,0 0 0 0 0,0 0 0 0 0,0 0 0 0 0,1 0 0 0 0,-1 0-1 0 0,1 0 1 0 0,0-1 0 0 0,0 1 0 0 0,0-1 0 0 0,1 0 0 0 0,-1 0-1 0 0,4 2 10 0 0,0-1-85 0 0,0 0-1 0 0,0-1 1 0 0,0 0-1 0 0,0 0 1 0 0,0-1-1 0 0,1 0 1 0 0,-1 0-1 0 0,0 0 1 0 0,7 0 85 0 0,11-1-931 0 0,1-1 0 0 0,-1-1 1 0 0,0 0-1 0 0,-1-2 0 0 0,19-5 931 0 0,22-7-7429 0 0,0-2 0 0 0,54-23 7429 0 0,-65 20-2278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25.1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568 0 148 0 0,'4'30'2136'0'0,"-1"-1"1"0"0,-1 1-1 0 0,-2 0 1 0 0,-1 0-1 0 0,-2 8-2136 0 0,-8 54 7583 0 0,-5 2-7583 0 0,-4 26 1575 0 0,12-65-1331 0 0,2 0 1 0 0,3 1-1 0 0,3-1 1 0 0,2 1-1 0 0,3 8-244 0 0,-3-51-159 0 0,1 9-1085 0 0,-1 0 0 0 0,-1 0 0 0 0,-1 19 1244 0 0,0-37-545 0 0,0 0 1 0 0,-1 0-1 0 0,1 0 1 0 0,-1 0-1 0 0,0 0 1 0 0,0 0-1 0 0,0 0 1 0 0,0 0-1 0 0,-1 0 1 0 0,1 0-1 0 0,-1-1 1 0 0,0 1-1 0 0,0-1 1 0 0,-1 1-1 0 0,1-1 1 0 0,-1 0-1 0 0,1 0 1 0 0,-1 0-1 0 0,0 0 1 0 0,0 0-1 0 0,-1-1 1 0 0,1 1-1 0 0,-1-1 545 0 0,-15 4-2518 0 0,-4-7 649 0 0</inkml:trace>
  <inkml:trace contextRef="#ctx0" brushRef="#br0" timeOffset="373.28">146 887 140 0 0,'-18'-10'1160'0'0,"-55"-32"5712"0"0,68 38-6213 0 0,0 0 0 0 0,0 0 0 0 0,0 0 0 0 0,0-1 0 0 0,1 0 0 0 0,0 0-1 0 0,0 0 1 0 0,0 0 0 0 0,0-1 0 0 0,1 1 0 0 0,-1-3-659 0 0,3 6 53 0 0,1 0 1 0 0,-1 0-1 0 0,1 0 0 0 0,0-1 0 0 0,0 1 1 0 0,-1 0-1 0 0,1 0 0 0 0,1 0 0 0 0,-1 0 1 0 0,0 0-1 0 0,0 0 0 0 0,1 0 0 0 0,-1 0 1 0 0,1 0-1 0 0,0 0 0 0 0,0 0 0 0 0,-1 0 1 0 0,1 0-1 0 0,0 0 0 0 0,1 0 0 0 0,-1 1 1 0 0,0-1-1 0 0,0 1 0 0 0,1-1 0 0 0,-1 0 1 0 0,1 1-1 0 0,0 0 0 0 0,-1-1 0 0 0,1 1 1 0 0,0 0-1 0 0,1-1-53 0 0,8-5 197 0 0,1 1 1 0 0,-1 0-1 0 0,1 0 1 0 0,7-2-198 0 0,-15 7 85 0 0,113-38 457 0 0,1 5 0 0 0,2 5 0 0 0,33-1-542 0 0,-147 29 6 0 0,107-16-26 0 0,-99 15 58 0 0,0 1 0 0 0,0 1 0 0 0,0 1 0 0 0,0 0 0 0 0,0 1 0 0 0,13 3-38 0 0,-26-5 39 0 0,1 0-1 0 0,-1 0 0 0 0,0 1 0 0 0,1-1 0 0 0,-1 1 0 0 0,0-1 0 0 0,1 1 0 0 0,-1-1 0 0 0,0 1 0 0 0,0 0 0 0 0,0 0 0 0 0,1-1 0 0 0,-1 1 0 0 0,0 0 0 0 0,0 0 0 0 0,0 0 0 0 0,-1 0 0 0 0,1 0 0 0 0,0 0 0 0 0,0 1 0 0 0,0-1 0 0 0,-1 0 0 0 0,1 0 0 0 0,-1 1 0 0 0,1-1 0 0 0,-1 0 0 0 0,1 1 0 0 0,-1-1 0 0 0,0 0 0 0 0,0 1 0 0 0,1-1 0 0 0,-1 0 0 0 0,0 1 0 0 0,0-1 0 0 0,0 1 0 0 0,-1-1 0 0 0,1 0 0 0 0,0 1 1 0 0,0-1-1 0 0,-1 0 0 0 0,1 1 0 0 0,-1-1 0 0 0,1 0 0 0 0,-1 1 0 0 0,0-1 0 0 0,0 0-38 0 0,-5 10 320 0 0,0 0-1 0 0,-1-1 1 0 0,0 0 0 0 0,0 0 0 0 0,-4 2-320 0 0,-1 4 280 0 0,4-6-105 0 0,-25 38 412 0 0,31-45-558 0 0,1 0-1 0 0,-1 1 1 0 0,1-1-1 0 0,-1 1 1 0 0,1-1-1 0 0,0 0 1 0 0,0 1-1 0 0,1 0 1 0 0,-1-1-1 0 0,1 1 1 0 0,0 0-1 0 0,-1-1 1 0 0,2 4-29 0 0,-1-5 1 0 0,1-1 1 0 0,0 0-1 0 0,-1 1 1 0 0,1-1-1 0 0,0 1 1 0 0,0-1-1 0 0,0 0 1 0 0,0 0 0 0 0,0 0-1 0 0,0 1 1 0 0,0-1-1 0 0,0 0 1 0 0,0 0-1 0 0,1 0 1 0 0,-1-1-1 0 0,0 1 1 0 0,1 0-1 0 0,-1 0 1 0 0,0-1 0 0 0,1 1-1 0 0,-1-1 1 0 0,1 1-1 0 0,-1-1 1 0 0,1 0-1 0 0,-1 1 1 0 0,1-1-1 0 0,0 0 1 0 0,-1 0-1 0 0,1 0 1 0 0,1-1-2 0 0,5 1-8 0 0,1 0 0 0 0,0-1 0 0 0,-1 0 0 0 0,1 0 0 0 0,0-1 8 0 0,10-3-252 0 0,0-1 1 0 0,0-1 0 0 0,-1 0-1 0 0,0-1 1 0 0,-1-1-1 0 0,1-1 1 0 0,-2-1 0 0 0,0 0-1 0 0,0-1 1 0 0,-1-1 0 0 0,0 0-1 0 0,6-8 252 0 0,-19 18-158 0 0,1 1 1 0 0,-1-1-1 0 0,0 0 0 0 0,0 0 0 0 0,-1-1 0 0 0,1 1 1 0 0,0 0-1 0 0,-1-1 0 0 0,0 1 0 0 0,0 0 0 0 0,0-1 1 0 0,0 0-1 0 0,-1 1 0 0 0,1-1 0 0 0,-1 1 0 0 0,0-1 1 0 0,0 0-1 0 0,0 1 0 0 0,0-1 0 0 0,-1 0 0 0 0,0 1 0 0 0,0-1 158 0 0,-1-3-179 0 0,-1 1 0 0 0,0-1-1 0 0,0 1 1 0 0,-1 0-1 0 0,1 0 1 0 0,-1 0-1 0 0,-1 1 1 0 0,1-1-1 0 0,-1 1 1 0 0,0 0-1 0 0,-2-1 180 0 0,-10-10-109 0 0,0 1-1 0 0,-2 1 0 0 0,0 0 0 0 0,0 1 1 0 0,-1 1-1 0 0,-1 1 0 0 0,0 1 0 0 0,-1 1 0 0 0,-3 0 110 0 0,74 18-6211 0 0,32-3 1353 0 0,-29-3 2820 0 0,2 1 646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2:24.50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123 917 984 0 0,'-9'23'2184'0'0,"-2"0"1"0"0,-1 0-1 0 0,0-1 0 0 0,-6 5-2184 0 0,3-5 1814 0 0,2 1 0 0 0,0 0 0 0 0,-7 21-1814 0 0,41-70 2648 0 0,29-85-2126 0 0,-5-3-522 0 0,35-81 18 0 0,-60 153-3 0 0,2 1-1 0 0,2 0 0 0 0,14-16-14 0 0,-32 49 0 0 0,0 0 0 0 0,0 1 0 0 0,0 0 0 0 0,1 0-1 0 0,0 1 1 0 0,1 0 0 0 0,0 0 0 0 0,7-4 0 0 0,-13 9-1 0 0,0 0 0 0 0,0 0 0 0 0,0 0 0 0 0,0 0 1 0 0,0 0-1 0 0,0 1 0 0 0,0-1 0 0 0,1 1 0 0 0,-1-1 0 0 0,0 1 0 0 0,0 0 1 0 0,1 0-1 0 0,-1 0 0 0 0,0 0 0 0 0,1 0 0 0 0,-1 1 0 0 0,0-1 0 0 0,0 1 1 0 0,0-1-1 0 0,1 1 0 0 0,-1 0 0 0 0,0 0 0 0 0,0 0 0 0 0,0 0 0 0 0,0 0 1 0 0,0 0-1 0 0,0 1 0 0 0,-1-1 0 0 0,1 1 0 0 0,0-1 0 0 0,-1 1 0 0 0,1 0 1 0 0,-1 0-1 0 0,0-1 0 0 0,1 1 0 0 0,-1 0 0 0 0,0 0 0 0 0,1 2 1 0 0,2 4 1 0 0,0 0-1 0 0,-1 0 1 0 0,0 0-1 0 0,-1 0 1 0 0,1 1-1 0 0,-1-1 1 0 0,-1 1-1 0 0,0-1 1 0 0,0 1-1 0 0,-1 0 1 0 0,0 2-1 0 0,-1 22 9 0 0,-2-1 1 0 0,-4 15-10 0 0,-3 40 11 0 0,9-76-142 0 0,0 1-1 0 0,2 0 1 0 0,-1 0 0 0 0,2-1-1 0 0,-1 1 1 0 0,2 0-1 0 0,0 1 132 0 0,-2-11-158 0 0,0 1 0 0 0,0-1 0 0 0,0 1 0 0 0,0-1 0 0 0,0 0 0 0 0,0 0-1 0 0,1 1 1 0 0,-1-1 0 0 0,1 0 0 0 0,0-1 0 0 0,0 1 0 0 0,0 0 0 0 0,0 0 0 0 0,0-1 0 0 0,0 1-1 0 0,0-1 1 0 0,0 1 0 0 0,0-1 0 0 0,1 0 0 0 0,-1 0 0 0 0,1 0 0 0 0,-1 0 0 0 0,1-1 0 0 0,-1 1-1 0 0,1-1 1 0 0,-1 1 0 0 0,1-1 0 0 0,-1 0 0 0 0,1 0 0 0 0,-1 0 0 0 0,1 0 0 0 0,0-1 0 0 0,-1 1-1 0 0,3-1 159 0 0,6-2-338 0 0,1 0-1 0 0,-1-1 1 0 0,1 0-1 0 0,-1 0 0 0 0,0-1 1 0 0,-1-1-1 0 0,1 0 0 0 0,4-4 339 0 0,13-10 1444 0 0,-1-1-1 0 0,9-10-1443 0 0,1-11 3371 0 0,-31 32-3285 0 0,1 0-1 0 0,-1-1 1 0 0,-1 0-1 0 0,0 0 0 0 0,0 0 1 0 0,-1 0-1 0 0,0-1 1 0 0,-1 0-1 0 0,-1 0 1 0 0,0 0-86 0 0,-1 10 92 0 0,-1 1 0 0 0,0 0 0 0 0,0-1 0 0 0,0 1 0 0 0,0-1 0 0 0,0 1 0 0 0,0 0 0 0 0,0-1 0 0 0,-1 1 0 0 0,1-1 0 0 0,0 1 0 0 0,-1 0 0 0 0,1-1 0 0 0,-1 1 0 0 0,1 0 0 0 0,-2-2-92 0 0,2 3 60 0 0,0 0-1 0 0,-1-1 1 0 0,1 1-1 0 0,-1 0 1 0 0,1 0 0 0 0,-1 0-1 0 0,1-1 1 0 0,-1 1-1 0 0,1 0 1 0 0,-1 0-1 0 0,1 0 1 0 0,-1 0-1 0 0,1 0 1 0 0,-1 0-1 0 0,1-1 1 0 0,-1 1-1 0 0,1 1 1 0 0,-1-1-1 0 0,1 0 1 0 0,-1 0-1 0 0,1 0 1 0 0,-1 0-1 0 0,1 0 1 0 0,-1 0 0 0 0,1 0-1 0 0,-1 1 1 0 0,1-1-1 0 0,0 0 1 0 0,-1 0-60 0 0,-2 2 90 0 0,1 0 1 0 0,-1 0-1 0 0,1 0 1 0 0,-1 0-1 0 0,1 0 1 0 0,0 0 0 0 0,0 1-1 0 0,0-1 1 0 0,0 0-1 0 0,0 1 1 0 0,1 0-1 0 0,-1 0 1 0 0,0 1-91 0 0,-3 11 41 0 0,1 1 1 0 0,1 0-1 0 0,1-1 0 0 0,0 1 0 0 0,1 0 1 0 0,0 0-1 0 0,2 0 0 0 0,0 0 1 0 0,0-1-1 0 0,2 1 0 0 0,0 0 0 0 0,0-1 1 0 0,2 1-1 0 0,0-1 0 0 0,1 0 1 0 0,2 5-42 0 0,-6-17 2 0 0,1 1 1 0 0,-1 0 0 0 0,0-1 0 0 0,1 1 0 0 0,0-1-1 0 0,0 0 1 0 0,0 0 0 0 0,0 0 0 0 0,0 0-1 0 0,0-1 1 0 0,1 1 0 0 0,0-1 0 0 0,-1 0 0 0 0,1 0-1 0 0,0 0 1 0 0,0 0 0 0 0,0-1 0 0 0,0 0-1 0 0,0 0 1 0 0,0 0 0 0 0,1 0 0 0 0,-1 0 0 0 0,0-1-1 0 0,0 0 1 0 0,1 0 0 0 0,-1 0 0 0 0,0 0-1 0 0,0-1 1 0 0,1 0 0 0 0,-1 0 0 0 0,0 0-3 0 0,17-5-27 0 0,0 0 0 0 0,0-2 0 0 0,-1 0 0 0 0,0-1 0 0 0,10-8 27 0 0,-17 11-24 0 0,6-4-24 0 0,96-53-527 0 0,-96 51 239 0 0,0 0-1 0 0,-1-2 1 0 0,-1 0-1 0 0,12-12 337 0 0,-24 20-58 0 0,0 0-1 0 0,0-1 1 0 0,-1 0 0 0 0,1 1-1 0 0,-2-1 1 0 0,1-1 0 0 0,-1 1-1 0 0,0 0 1 0 0,0-1-1 0 0,-1-1 59 0 0,-1 7 27 0 0,0 0 0 0 0,-1 0 0 0 0,1 0-1 0 0,-1 0 1 0 0,0 0 0 0 0,1 0-1 0 0,-1 0 1 0 0,0-1 0 0 0,0 1 0 0 0,0 0-1 0 0,-1 0 1 0 0,1 0 0 0 0,0 0-1 0 0,-1 0 1 0 0,1-1 0 0 0,-1 1 0 0 0,0 0-1 0 0,0 0 1 0 0,0 0 0 0 0,0 1-1 0 0,0-1 1 0 0,0 0 0 0 0,0 0 0 0 0,-1 1-1 0 0,1-1 1 0 0,-1 0 0 0 0,1 1-1 0 0,-1-1 1 0 0,0 1 0 0 0,1 0 0 0 0,-1 0-1 0 0,0 0 1 0 0,0-1 0 0 0,0 2-1 0 0,0-1 1 0 0,0 0 0 0 0,0 0-1 0 0,-2 0-26 0 0,0 1 59 0 0,0-1 0 0 0,0 1 0 0 0,0 0 0 0 0,0 0-1 0 0,0 1 1 0 0,0-1 0 0 0,0 1 0 0 0,0 0 0 0 0,0 0-1 0 0,0 0 1 0 0,0 0 0 0 0,0 1 0 0 0,0 0 0 0 0,1-1-1 0 0,-1 1 1 0 0,1 1 0 0 0,-1-1 0 0 0,1 0-1 0 0,0 1 1 0 0,0 0 0 0 0,0 0 0 0 0,-1 1-59 0 0,-5 5 70 0 0,1 0 1 0 0,1 0-1 0 0,0 0 0 0 0,0 1 1 0 0,0 1-1 0 0,1-1 1 0 0,0 2-71 0 0,2-3 18 0 0,0 1-1 0 0,1 0 1 0 0,0 0 0 0 0,0 0 0 0 0,1 0 0 0 0,1 0 0 0 0,0 0 0 0 0,0 1 0 0 0,1-1 0 0 0,0 0 0 0 0,0 1 0 0 0,1-1 0 0 0,1 0 0 0 0,2 10-18 0 0,-2-15-5 0 0,0 1 0 0 0,0-1 0 0 0,0 1 0 0 0,0-1 0 0 0,1 0 0 0 0,0 0 0 0 0,0 0 0 0 0,1-1 0 0 0,-1 1 0 0 0,1-1 1 0 0,0 1-1 0 0,0-1 0 0 0,0-1 0 0 0,1 1 0 0 0,0 0 0 0 0,-1-1 0 0 0,1 0 0 0 0,0 0 0 0 0,0-1 0 0 0,1 1 1 0 0,-1-1-1 0 0,1 0 0 0 0,-1-1 0 0 0,1 1 0 0 0,-1-1 0 0 0,7 1 5 0 0,-5-2-106 0 0,1 1 0 0 0,-1-1 1 0 0,1 0-1 0 0,-1-1 0 0 0,1 0 0 0 0,-1 0 1 0 0,1-1-1 0 0,-1 1 0 0 0,2-2 106 0 0,2-1-971 0 0,1-1 0 0 0,0 0 0 0 0,-1-1 0 0 0,0 0 1 0 0,4-4 970 0 0,4-4-2749 0 0,0-1 1 0 0,-1 0 0 0 0,-1-2-1 0 0,0 0 1 0 0,9-14 2748 0 0,-7 8-1744 0 0</inkml:trace>
  <inkml:trace contextRef="#ctx0" brushRef="#br0" timeOffset="341.102">1552 636 492 0 0,'-9'-40'3602'0'0,"-1"-3"4789"0"0,10 43-8319 0 0,0-1 1 0 0,0 1-1 0 0,-1 0 0 0 0,1 0 0 0 0,0-1 1 0 0,0 1-1 0 0,0 0 0 0 0,0 0 1 0 0,-1-1-1 0 0,1 1 0 0 0,0 0 0 0 0,0 0 1 0 0,-1-1-1 0 0,1 1 0 0 0,0 0 0 0 0,0 0 1 0 0,-1 0-1 0 0,1 0 0 0 0,0 0 0 0 0,-1-1 1 0 0,1 1-1 0 0,0 0 0 0 0,0 0 0 0 0,-1 0 1 0 0,1 0-1 0 0,0 0 0 0 0,-1 0 1 0 0,1 0-1 0 0,0 0 0 0 0,-1 0 0 0 0,1 0 1 0 0,0 0-1 0 0,-1 0 0 0 0,1 0 0 0 0,0 0 1 0 0,0 0-1 0 0,-1 1 0 0 0,1-1 0 0 0,0 0 1 0 0,-1 0-1 0 0,1 0 0 0 0,0 0 0 0 0,0 1 1 0 0,-1-1-1 0 0,1 0 0 0 0,0 0 1 0 0,0 0-1 0 0,-1 1 0 0 0,1-1 0 0 0,0 0 1 0 0,0 0-1 0 0,0 1 0 0 0,0-1 0 0 0,-1 0 1 0 0,1 1-1 0 0,0-1 0 0 0,0 0 0 0 0,0 0 1 0 0,0 1-73 0 0,-12 17 1241 0 0,4 0-878 0 0,0 1-1 0 0,1 1 1 0 0,1-1 0 0 0,1 1 0 0 0,1 0 0 0 0,1 0 0 0 0,0 0 0 0 0,2 1 0 0 0,0 1-363 0 0,0-20 6 0 0,1 0 1 0 0,0-1-1 0 0,0 1 0 0 0,0-1 0 0 0,0 1 1 0 0,0 0-1 0 0,0-1 0 0 0,1 1 1 0 0,-1-1-1 0 0,0 1 0 0 0,1-1 1 0 0,-1 1-1 0 0,1-1 0 0 0,0 1 0 0 0,-1-1 1 0 0,1 1-1 0 0,0-1 0 0 0,0 0 1 0 0,0 1-1 0 0,1 0-6 0 0,-1-2 7 0 0,0 0 0 0 0,0 0 1 0 0,-1 0-1 0 0,1 0 0 0 0,0 0 1 0 0,0 0-1 0 0,0 0 0 0 0,0 0 1 0 0,0 0-1 0 0,0 0 0 0 0,0 0 0 0 0,0-1 1 0 0,-1 1-1 0 0,1 0 0 0 0,0-1 1 0 0,0 1-1 0 0,0-1 0 0 0,-1 1 0 0 0,1-1 1 0 0,0 1-1 0 0,0-1 0 0 0,-1 1 1 0 0,1-1-1 0 0,0 0 0 0 0,-1 1-7 0 0,9-9 59 0 0,-1 0 0 0 0,0 0 0 0 0,-1-1-1 0 0,4-6-58 0 0,29-47-655 0 0,-2-1-1 0 0,-3-2 1 0 0,18-48 655 0 0,-42 85-205 0 0,0-1 0 0 0,-2 0 0 0 0,-1-1 1 0 0,-2 1-1 0 0,0-1 0 0 0,-3-1 0 0 0,0 1 1 0 0,-2-1-1 0 0,-1 1 0 0 0,-2-2 205 0 0,1 24 108 0 0,0 0-1 0 0,-1 1 1 0 0,0-1 0 0 0,-1 0-1 0 0,0 1 1 0 0,0 0 0 0 0,0-1-1 0 0,-2 1-107 0 0,5 6 64 0 0,-1 1 0 0 0,0 0 0 0 0,0 0-1 0 0,0-1 1 0 0,0 1 0 0 0,0 0 0 0 0,0 0 0 0 0,0 0-1 0 0,0 0 1 0 0,0 0 0 0 0,-1 0 0 0 0,1 0-1 0 0,0 1 1 0 0,0-1 0 0 0,-1 0 0 0 0,1 1 0 0 0,-1-1-1 0 0,1 1 1 0 0,-1-1 0 0 0,0 1-64 0 0,0 0 50 0 0,0 0 0 0 0,0 1 0 0 0,0-1 0 0 0,1 1 0 0 0,-1-1 1 0 0,0 1-1 0 0,0 0 0 0 0,0-1 0 0 0,0 1 0 0 0,0 0 0 0 0,1 0 0 0 0,-1 0 0 0 0,0 1 0 0 0,1-1 0 0 0,-1 0 1 0 0,1 1-1 0 0,-1-1 0 0 0,1 1 0 0 0,-1 1-50 0 0,-6 7 34 0 0,0 0-1 0 0,1 1 1 0 0,1 0-1 0 0,-1 1 1 0 0,2-1 0 0 0,0 1-1 0 0,0 0 1 0 0,1 1-1 0 0,0-1 1 0 0,1 3-34 0 0,-6 31 100 0 0,1 1 0 0 0,3 4-100 0 0,2-30-53 0 0,-2 22-1120 0 0,1 0-1 0 0,2 0 1 0 0,2-1 0 0 0,2 1-1 0 0,3 14 1174 0 0,-3-45-455 0 0,1 0 0 0 0,0-1 1 0 0,1 1-1 0 0,0-1 0 0 0,0 1 0 0 0,2-1 0 0 0,-1-1 0 0 0,1 1 0 0 0,5 5 455 0 0,-6-9-214 0 0,1 0-1 0 0,1 0 0 0 0,-1-1 0 0 0,1 0 0 0 0,0 0 0 0 0,1 0 1 0 0,-1-1-1 0 0,1 0 0 0 0,0-1 0 0 0,0 0 0 0 0,1 0 0 0 0,-1 0 0 0 0,7 0 215 0 0,-2 0-1185 0 0,0-1-1 0 0,1 0 0 0 0,-1-2 1 0 0,1 1-1 0 0,4-2 1186 0 0,27-1-2095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5:35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638 165 796 0 0,'-7'-16'1121'0'0,"0"0"-1"0"0,-2 0 1 0 0,0 1-1 0 0,0 0 1 0 0,-2 0-1 0 0,0 1 1 0 0,-4-4-1121 0 0,11 14 141 0 0,0 0 0 0 0,1 1 0 0 0,-2 0 0 0 0,1 0 0 0 0,0 0 0 0 0,-1 0 0 0 0,1 0 0 0 0,-1 1 0 0 0,0 0 0 0 0,1 0 0 0 0,-1 0 0 0 0,0 1 0 0 0,-1 0 0 0 0,1 0 1 0 0,0 0-1 0 0,0 0 0 0 0,0 1 0 0 0,0 0 0 0 0,-1 0 0 0 0,1 0 0 0 0,0 1 0 0 0,0 0 0 0 0,0 0 0 0 0,0 0 0 0 0,-1 0 0 0 0,-3 3-141 0 0,-7 3 208 0 0,0 1-1 0 0,0 0 1 0 0,1 1-1 0 0,0 1 1 0 0,1 0-1 0 0,0 1 1 0 0,1 1-1 0 0,0 0 1 0 0,-8 10-208 0 0,-11 16 676 0 0,1 1 1 0 0,-20 36-677 0 0,24-34 487 0 0,3 2-1 0 0,1 1 1 0 0,-14 38-487 0 0,27-56 251 0 0,2 1 0 0 0,0 0 0 0 0,1 0 0 0 0,2 0 1 0 0,1 1-1 0 0,1 0 0 0 0,1 13-251 0 0,2-36 25 0 0,0 1 1 0 0,0 0 0 0 0,1 0-1 0 0,-1 0 1 0 0,1-1-1 0 0,0 1 1 0 0,1 0 0 0 0,-1-1-1 0 0,1 1 1 0 0,0-1 0 0 0,1 0-1 0 0,-1 1 1 0 0,1-1-1 0 0,0 0 1 0 0,0-1 0 0 0,1 1-1 0 0,0 0 1 0 0,-1-1-1 0 0,1 0 1 0 0,1 0 0 0 0,-1 0-1 0 0,1-1 1 0 0,-1 1 0 0 0,1-1-1 0 0,0 0 1 0 0,0 0-1 0 0,1-1 1 0 0,-1 1 0 0 0,0-1-1 0 0,1-1 1 0 0,-1 1 0 0 0,1-1-1 0 0,0 1 1 0 0,-1-2-1 0 0,1 1 1 0 0,0-1 0 0 0,0 0-1 0 0,0 0 1 0 0,-1 0-1 0 0,3-1-25 0 0,10-2 6 0 0,-1 0 0 0 0,0-2-1 0 0,0 0 1 0 0,0 0-1 0 0,-1-2 1 0 0,1 0 0 0 0,-2-1-1 0 0,1 0 1 0 0,-1-1-1 0 0,0-1 1 0 0,1-3-6 0 0,15-11-22 0 0,-1-2-1 0 0,-1 0 1 0 0,-1-3-1 0 0,11-15 23 0 0,-26 29-98 0 0,-2 0-1 0 0,1-2 1 0 0,-2 1-1 0 0,0-1 1 0 0,-1 0-1 0 0,-1-1 0 0 0,0-2 99 0 0,-4 8-226 0 0,0 0 0 0 0,-1 0 0 0 0,-1 0-1 0 0,0 0 1 0 0,0 0 0 0 0,-1-1 0 0 0,-1 1-1 0 0,0-1 1 0 0,-1 1 0 0 0,0 0 0 0 0,-3-11 226 0 0,-1 1-337 0 0,-1 0 1 0 0,-1 0 0 0 0,-1 0 0 0 0,0 1 0 0 0,-2 0-1 0 0,-1 1 1 0 0,0 0 0 0 0,-1 0 0 0 0,-6-4 336 0 0,11 15-50 0 0,1 2 0 0 0,-2-1 0 0 0,1 1 0 0 0,-1 0 0 0 0,0 0 0 0 0,-1 1 0 0 0,0 0 0 0 0,0 1 0 0 0,-8-4 50 0 0,10 6-2 0 0,0 0 1 0 0,-1 1-1 0 0,1 0 1 0 0,-1 0-1 0 0,0 1 0 0 0,0 0 1 0 0,1 0-1 0 0,-1 1 0 0 0,0 0 1 0 0,0 0-1 0 0,0 1 0 0 0,1 0 1 0 0,-9 2 1 0 0,7-1 4 0 0,-1 1 0 0 0,1 0 1 0 0,0 1-1 0 0,0-1 1 0 0,0 2-1 0 0,1 0 1 0 0,-1 0-1 0 0,1 0 1 0 0,0 1-1 0 0,1 0 1 0 0,0 1-1 0 0,0-1 1 0 0,-1 2-5 0 0,5-5-2 0 0,1 0 1 0 0,0 0 0 0 0,-1 1-1 0 0,1-1 1 0 0,0 0-1 0 0,0 1 1 0 0,1-1 0 0 0,-1 1-1 0 0,1 0 1 0 0,0-1-1 0 0,0 1 1 0 0,0 0 0 0 0,0 0-1 0 0,1 0 1 0 0,-1 0-1 0 0,1 0 1 0 0,0 0 0 0 0,0 0-1 0 0,1 0 1 0 0,-1-1-1 0 0,1 1 1 0 0,0 0 0 0 0,0 0-1 0 0,0 0 1 0 0,0-1-1 0 0,1 1 1 0 0,0 0 0 0 0,0-1-1 0 0,0 1 1 0 0,0-1-1 0 0,0 0 1 0 0,0 0 0 0 0,2 1 1 0 0,5 7-347 0 0,1-1 0 0 0,0-1 1 0 0,1 1-1 0 0,0-2 0 0 0,0 1 0 0 0,1-2 1 0 0,0 0-1 0 0,0 0 0 0 0,1-1 1 0 0,8 3 346 0 0,19 6-3730 0 0,1-2 0 0 0,35 6 3730 0 0,-31-10-1628 0 0</inkml:trace>
  <inkml:trace contextRef="#ctx0" brushRef="#br0" timeOffset="1558.689">359 650 500 0 0,'-7'-7'936'0'0,"0"1"48"0"0,2 2-244 0 0,-2 2-336 0 0,2 2-216 0 0,1 2-100 0 0,1 0-84 0 0,3 2-144 0 0,-4-2-184 0 0,4 0-240 0 0,0-2-256 0 0,0 0-72 0 0,-5 7 68 0 0</inkml:trace>
  <inkml:trace contextRef="#ctx0" brushRef="#br0" timeOffset="2388.324">256 618 920 0 0,'0'0'65'0'0,"0"1"-1"0"0,0-1 1 0 0,0 0 0 0 0,-1 0-1 0 0,1 0 1 0 0,0 0 0 0 0,0 0-1 0 0,0 0 1 0 0,0 0 0 0 0,0 1-1 0 0,-1-1 1 0 0,1 0-1 0 0,0 0 1 0 0,0 0 0 0 0,0 0-1 0 0,-1 0 1 0 0,1 0 0 0 0,0 0-1 0 0,0 0 1 0 0,0 0 0 0 0,0 0-1 0 0,-1 0 1 0 0,1 0 0 0 0,0 0-1 0 0,0 0 1 0 0,0 0-1 0 0,-1 0 1 0 0,1 0 0 0 0,0 0-1 0 0,0 0 1 0 0,0 0 0 0 0,0-1-1 0 0,-1 1 1 0 0,1 0 0 0 0,0 0-1 0 0,0 0 1 0 0,0 0 0 0 0,0 0-1 0 0,0 0 1 0 0,-1 0-1 0 0,1-1 1 0 0,0 1 0 0 0,0 0-1 0 0,0 0 1 0 0,0 0 0 0 0,0 0-1 0 0,0-1 1 0 0,0 1 0 0 0,0 0-1 0 0,0 0 1 0 0,0 0 0 0 0,-1 0-1 0 0,1-1 1 0 0,0 1-1 0 0,0 0 1 0 0,0 0-65 0 0,6-16-192 0 0,-5 13-82 0 0,1 0 1 0 0,-1 0 0 0 0,1 0 0 0 0,0 0 0 0 0,0 1 0 0 0,1-1 0 0 0,-1 1-1 0 0,1-1 1 0 0,-1 1 0 0 0,1-1 273 0 0,-6 15 624 0 0,-6 6 718 0 0,4-13-949 0 0,0 1 0 0 0,-1-1 0 0 0,1 0 0 0 0,-1 0 0 0 0,0-1 0 0 0,-2 1-393 0 0,7-4 42 0 0,0 0 0 0 0,0-1 1 0 0,0 1-1 0 0,0-1 0 0 0,0 0 1 0 0,0 1-1 0 0,0-1 0 0 0,0 0 1 0 0,0 1-1 0 0,0-1 0 0 0,0 0 1 0 0,0 0-1 0 0,0 0 0 0 0,0 0 0 0 0,0 0 1 0 0,0 0-1 0 0,0 0 0 0 0,0 0 1 0 0,0 0-1 0 0,0-1-42 0 0,0 1 21 0 0,0-1 1 0 0,1 0-1 0 0,-1 0 0 0 0,0 0 1 0 0,1 0-1 0 0,-1 0 0 0 0,1 1 0 0 0,-1-1 1 0 0,1 0-1 0 0,-1 0 0 0 0,1 0 0 0 0,0 0 1 0 0,-1 0-1 0 0,1-1 0 0 0,0 1 1 0 0,0 0-1 0 0,0 0 0 0 0,0 0 0 0 0,0 0 1 0 0,0 0-1 0 0,0 0 0 0 0,0 0 0 0 0,0 0 1 0 0,1 0-1 0 0,-1 0-21 0 0,1-8 25 0 0,1 0 1 0 0,0 1-1 0 0,1-1 1 0 0,0 1-1 0 0,0-1 1 0 0,1 1-1 0 0,0 0 1 0 0,4-6-26 0 0,44-60 44 0 0,-50 71-41 0 0,-1 1-2 0 0,7-10 17 0 0,1 0 1 0 0,0 1-1 0 0,1 0 1 0 0,0 0-1 0 0,1 1 0 0 0,0 0 1 0 0,0 1-1 0 0,1 0 0 0 0,10-5-18 0 0,-22 14 2 0 0,0 0 1 0 0,0 0-1 0 0,1-1 0 0 0,-1 1 0 0 0,0 0 0 0 0,1 0 0 0 0,-1-1 0 0 0,0 1 0 0 0,1 0 0 0 0,-1 0 0 0 0,1 0 0 0 0,-1 0 1 0 0,0 0-1 0 0,1 0 0 0 0,-1 0 0 0 0,0 0 0 0 0,1 0 0 0 0,-1 0 0 0 0,1 0 0 0 0,-1 0 0 0 0,0 0 0 0 0,1 0 0 0 0,-1 0 1 0 0,1 0-1 0 0,-1 0 0 0 0,0 0 0 0 0,1 0 0 0 0,-1 1 0 0 0,0-1 0 0 0,1 0 0 0 0,-1 0 0 0 0,0 0 0 0 0,1 1 0 0 0,-1-1 1 0 0,0 0-3 0 0,-1 15 57 0 0,-15 16 11 0 0,16-31-67 0 0,-25 42 346 0 0,-1-2 1 0 0,-6 4-348 0 0,20-30 131 0 0,1 0 0 0 0,-2 0 0 0 0,0-2-1 0 0,-1 1 1 0 0,0-2 0 0 0,0 0 0 0 0,-5 2-131 0 0,17-12 6 0 0,1 0 0 0 0,0 0 1 0 0,0 0-1 0 0,-1 0 0 0 0,1 0 1 0 0,-1-1-1 0 0,1 1 0 0 0,-1 0 1 0 0,1-1-1 0 0,-1 1 1 0 0,1-1-1 0 0,-1 0 0 0 0,1 0 1 0 0,-1 1-1 0 0,1-1 0 0 0,-1 0 1 0 0,1 0-1 0 0,-1 0 0 0 0,0-1 1 0 0,1 1-1 0 0,-1 0 1 0 0,1 0-1 0 0,-1-1 0 0 0,-1 0-6 0 0,2 0 7 0 0,0-1-1 0 0,0 1 0 0 0,0-1 0 0 0,0 1 0 0 0,1-1 1 0 0,-1 1-1 0 0,0-1 0 0 0,1 0 0 0 0,-1 1 1 0 0,1-1-1 0 0,-1 0 0 0 0,1 0 0 0 0,0 1 1 0 0,0-1-1 0 0,0 0 0 0 0,0 0 0 0 0,0 1 1 0 0,0-1-1 0 0,0 0 0 0 0,1 0 0 0 0,-1 1 1 0 0,1-2-7 0 0,3-20 2 0 0,1 0 0 0 0,2 1 1 0 0,0-1-1 0 0,1 1 0 0 0,1 1 1 0 0,2-1-1 0 0,0 2 1 0 0,1-1-1 0 0,4-3-2 0 0,-13 20 2 0 0,0 0 0 0 0,1 0 0 0 0,-1 1 0 0 0,1-1 0 0 0,0 1 0 0 0,0 0 0 0 0,0 0 0 0 0,1 0-2 0 0,-4 3 1 0 0,-1-1-1 0 0,1 1 1 0 0,0 0-1 0 0,-1-1 1 0 0,1 1 0 0 0,0 0-1 0 0,-1 0 1 0 0,1-1-1 0 0,0 1 1 0 0,0 0 0 0 0,-1 0-1 0 0,1 0 1 0 0,0 0-1 0 0,-1 0 1 0 0,1 0 0 0 0,0 0-1 0 0,0 0 1 0 0,-1 1-1 0 0,1-1 1 0 0,0 0-1 0 0,-1 0 1 0 0,1 0 0 0 0,0 1-1 0 0,0 0 0 0 0,-1-1 1 0 0,1 1 0 0 0,0 0 0 0 0,-1 0-1 0 0,1 0 1 0 0,0 0 0 0 0,-1 0 0 0 0,1 0-1 0 0,-1 0 1 0 0,0 1 0 0 0,1-1 0 0 0,-1 0-1 0 0,0 0 1 0 0,0 0 0 0 0,0 0 0 0 0,0 0-1 0 0,0 0 1 0 0,0 1 0 0 0,0-1 0 0 0,0 0-1 0 0,-2 27 4 0 0,-2-1 0 0 0,-1 0 0 0 0,-1-1 0 0 0,-1 0 0 0 0,-1 0 0 0 0,-2 0 0 0 0,0-1 0 0 0,-2 0 0 0 0,-4 4-4 0 0,14-24 7 0 0,-1 0-1 0 0,0 0 0 0 0,-1 0 0 0 0,1-1 1 0 0,-1 1-1 0 0,0-1 0 0 0,0 0 1 0 0,0 0-1 0 0,-1 0 0 0 0,1-1 0 0 0,-1 0-6 0 0,4-2 5 0 0,0 0 0 0 0,0-1 0 0 0,-1 1 0 0 0,1-1 0 0 0,0 1 0 0 0,0-1-1 0 0,0 0 1 0 0,-1 1 0 0 0,1-1 0 0 0,0 0 0 0 0,0 0 0 0 0,-1 0-1 0 0,1 0 1 0 0,0 0 0 0 0,0 0 0 0 0,-1 0 0 0 0,1 0 0 0 0,0-1-1 0 0,0 1 1 0 0,-1-1-5 0 0,0 0 5 0 0,0 0 0 0 0,1 0-1 0 0,-1-1 1 0 0,1 1 0 0 0,-1 0-1 0 0,1-1 1 0 0,-1 1 0 0 0,1-1-1 0 0,0 0 1 0 0,0 1 0 0 0,0-1-1 0 0,0 0 1 0 0,0 0 0 0 0,0 0-1 0 0,1 1 1 0 0,-1-1 0 0 0,0-1-5 0 0,-2-9 2 0 0,0 1 1 0 0,1-1 0 0 0,1 0-1 0 0,-1 0 1 0 0,2 1 0 0 0,0-1 0 0 0,0 0-1 0 0,2-10-2 0 0,1 4 5 0 0,0-1-1 0 0,1 1 1 0 0,1 0 0 0 0,0 0-1 0 0,4-5-4 0 0,-4 12 1 0 0,1 1 0 0 0,0-1 0 0 0,0 1 0 0 0,1 1 0 0 0,0-1 0 0 0,1 1 0 0 0,0 0 0 0 0,0 1 0 0 0,1 0 0 0 0,0 0 0 0 0,0 1 0 0 0,3-1-1 0 0,-8 5 0 0 0,-1 1 1 0 0,1 0-1 0 0,0 0 0 0 0,-1 0 0 0 0,1 0 1 0 0,0 1-1 0 0,0-1 0 0 0,1 1 0 0 0,-1 0 1 0 0,0 0-1 0 0,0 0 0 0 0,1 1 0 0 0,-1 0 1 0 0,0 0-1 0 0,0 0 0 0 0,1 0 0 0 0,-1 0 1 0 0,0 1-1 0 0,0 0 0 0 0,1 0 0 0 0,-1 0 1 0 0,0 0-1 0 0,0 1 0 0 0,0 0 0 0 0,0 0 1 0 0,-1 0-1 0 0,1 0 0 0 0,0 0 0 0 0,-1 1 1 0 0,0 0-1 0 0,1-1 0 0 0,-1 1 0 0 0,0 0 1 0 0,0 1-1 0 0,-1-1 0 0 0,3 3 5 0 0,0 0 0 0 0,-1 1 0 0 0,0-1 1 0 0,0 1-1 0 0,-1 0 0 0 0,0 0 0 0 0,0 0 0 0 0,0 0 0 0 0,-1 0 0 0 0,0 1 1 0 0,-1-1-1 0 0,1 1 0 0 0,-1 1-5 0 0,-1 3 21 0 0,0 0 0 0 0,0 0-1 0 0,-1 0 1 0 0,-1 0 0 0 0,0 0 0 0 0,0 0 0 0 0,-1-1 0 0 0,-1 3-21 0 0,-5 10 61 0 0,-1-1 0 0 0,-1 0 0 0 0,-1-1 0 0 0,0 0 0 0 0,-2 0 0 0 0,-1-2 0 0 0,-13 15-61 0 0,4-7 603 0 0,-1-2-1 0 0,-1-1 1 0 0,-7 3-603 0 0,23-19 207 0 0,0-1 1 0 0,-1-1-1 0 0,0 0 1 0 0,-1 0-1 0 0,1-1 1 0 0,-1-1-1 0 0,0 0 1 0 0,0 0-1 0 0,-1-2 1 0 0,-7 2-208 0 0,19-4 7 0 0,-1-1 0 0 0,0 1 1 0 0,0-1-1 0 0,0 0 0 0 0,1 0 0 0 0,-1 0 1 0 0,0 0-1 0 0,0 0 0 0 0,0 0 1 0 0,0 0-1 0 0,1-1 0 0 0,-1 1 1 0 0,0-1-1 0 0,0 1 0 0 0,1-1 0 0 0,-1 0 1 0 0,0 0-1 0 0,1 1 0 0 0,-1-1 1 0 0,1 0-1 0 0,-1-1 0 0 0,1 1 1 0 0,-1 0-1 0 0,1 0-7 0 0,-1-1 1 0 0,1-1 0 0 0,0 1 0 0 0,0 0 0 0 0,0 0 1 0 0,0-1-1 0 0,1 1 0 0 0,-1 0 0 0 0,1-1 0 0 0,-1 1 0 0 0,1-1 0 0 0,0 1 1 0 0,0-1-1 0 0,0 1 0 0 0,0 0 0 0 0,0-1 0 0 0,1 1-1 0 0,1-12-37 0 0,1 0 0 0 0,1 0-1 0 0,0 0 1 0 0,1 1 0 0 0,5-10 37 0 0,3-5-996 0 0,2 0 0 0 0,1 1-1 0 0,12-15 997 0 0,-5 11-4374 0 0,1 2-1 0 0,24-22 4375 0 0,-25 29-2018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5:39.9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1 772 800 0 0,'0'0'116'0'0,"0"0"0"0"0,0-1 0 0 0,0 1-1 0 0,0-1 1 0 0,0 1 0 0 0,0 0 0 0 0,0-1 0 0 0,0 1 0 0 0,0 0-1 0 0,0-1 1 0 0,0 1 0 0 0,0 0 0 0 0,0-1 0 0 0,0 1 0 0 0,1 0 0 0 0,-1-1-1 0 0,0 1 1 0 0,0 0 0 0 0,0 0 0 0 0,1-1 0 0 0,-1 1 0 0 0,0 0-1 0 0,0 0 1 0 0,1-1 0 0 0,-1 1 0 0 0,0 0 0 0 0,0 0 0 0 0,1 0 0 0 0,-1-1-1 0 0,0 1 1 0 0,1 0 0 0 0,-1 0 0 0 0,0 0 0 0 0,1 0 0 0 0,-1 0-1 0 0,0 0 1 0 0,1 0 0 0 0,-1 0 0 0 0,0 0 0 0 0,1 0 0 0 0,-1 0-1 0 0,1 0 1 0 0,-1 0 0 0 0,0 0 0 0 0,1 0 0 0 0,-1 0 0 0 0,0 0-116 0 0,14 18 1738 0 0,6 29-1024 0 0,-10-14-177 0 0,-2 0-1 0 0,-1 0 0 0 0,-1 1 0 0 0,-1 18-536 0 0,0 24 1887 0 0,-4 37-1887 0 0,-3-40 1443 0 0,-4 5-1443 0 0,3-54 353 0 0,-1-1 1 0 0,0 0-1 0 0,-2 0 0 0 0,-1 0 0 0 0,-3 7-353 0 0,9-29 53 0 0,1 1 0 0 0,0-1 0 0 0,-1 0 1 0 0,1 1-1 0 0,-1-1 0 0 0,1 0 0 0 0,-1 1 0 0 0,0-1 0 0 0,0 0 0 0 0,1 0 0 0 0,-1 0 0 0 0,0 0 0 0 0,0 0 1 0 0,0 0-1 0 0,0 0 0 0 0,0 0 0 0 0,-1 0 0 0 0,1 0 0 0 0,0 0 0 0 0,-1 0-53 0 0,1-1 35 0 0,0-1 1 0 0,0 1-1 0 0,1 0 0 0 0,-1-1 0 0 0,0 1 0 0 0,1-1 1 0 0,-1 1-1 0 0,0-1 0 0 0,1 1 0 0 0,-1-1 1 0 0,1 1-1 0 0,-1-1 0 0 0,1 1 0 0 0,-1-1 0 0 0,1 0 1 0 0,-1 1-1 0 0,1-1 0 0 0,-1 0 0 0 0,1 0 0 0 0,0 1 1 0 0,0-1-1 0 0,-1 0 0 0 0,1 0 0 0 0,0 1 1 0 0,0-1-36 0 0,-3-10 121 0 0,1 1 0 0 0,0-1 0 0 0,0 1 0 0 0,1-10-121 0 0,2-101 68 0 0,13-84-68 0 0,-2 48-32 0 0,-7 63 12 0 0,3 0 0 0 0,5 0 1 0 0,22-81 19 0 0,-30 158-3 0 0,0 1 0 0 0,2 0 1 0 0,-1 0-1 0 0,4-2 3 0 0,-8 13-2 0 0,0 1 0 0 0,0 0-1 0 0,1 0 1 0 0,0 0 0 0 0,0 0 0 0 0,0 1-1 0 0,0-1 1 0 0,1 1 0 0 0,-1 0 0 0 0,1 0-1 0 0,0 0 1 0 0,0 0 0 0 0,0 1 0 0 0,0-1 0 0 0,0 1-1 0 0,1 0 1 0 0,0 0 2 0 0,-3 2-1 0 0,-1-1-1 0 0,1 1 1 0 0,0 0 0 0 0,0 0-1 0 0,-1 0 1 0 0,1 0-1 0 0,0 0 1 0 0,0 0 0 0 0,0 0-1 0 0,-1 0 1 0 0,1 1 0 0 0,0-1-1 0 0,0 1 1 0 0,-1-1-1 0 0,1 1 1 0 0,0 0 0 0 0,-1 0-1 0 0,1 0 1 0 0,-1 0 0 0 0,2 1 1 0 0,0 0-1 0 0,0 1-1 0 0,0 0 1 0 0,0 0 0 0 0,-1 1 0 0 0,1-1 0 0 0,-1 0 0 0 0,0 1-1 0 0,0 0 1 0 0,1 0 1 0 0,3 11-1 0 0,-1-1 0 0 0,0 0 0 0 0,-1 1-1 0 0,1 8 2 0 0,0 4-1 0 0,-1 0 0 0 0,-2 0-1 0 0,0 0 1 0 0,-2 0 0 0 0,-1 1-1 0 0,-1-1 1 0 0,-2 0 0 0 0,0-1-1 0 0,-4 8 2 0 0,-1-1 3 0 0,-1-1 0 0 0,-2 0-1 0 0,-2 0 1 0 0,0-1 0 0 0,-2-1-1 0 0,-1 0 1 0 0,-5 3-3 0 0,19-29-4 0 0,2-2 0 0 0,0 0 1 0 0,0 1-1 0 0,-1-1 0 0 0,1-1 1 0 0,-1 1-1 0 0,1 0 0 0 0,-1 0 1 0 0,0 0-1 0 0,0-1 0 0 0,0 1 0 0 0,0-1 1 0 0,0 0-1 0 0,0 1 0 0 0,0-1 1 0 0,0 0 3 0 0,1-2-57 0 0,0 0 0 0 0,1 0 0 0 0,-1 1 0 0 0,0-1 0 0 0,1 0 1 0 0,-1 0-1 0 0,1 0 0 0 0,0 0 0 0 0,-1 0 0 0 0,1 0 0 0 0,0-1 0 0 0,-1 1 0 0 0,1 0 1 0 0,0 0-1 0 0,0 0 0 0 0,0 0 0 0 0,0 0 0 0 0,0 0 0 0 0,0 0 0 0 0,0 0 1 0 0,1 0-1 0 0,-1 0 0 0 0,0-1 57 0 0,1-3-347 0 0,1-55-9937 0 0,12-58 10284 0 0,0-4-4351 0 0,-9 40 2623 0 0</inkml:trace>
  <inkml:trace contextRef="#ctx0" brushRef="#br0" timeOffset="386.873">348 1 1624 0 0,'8'21'1537'0'0,"0"2"0"0"0,-1-1 0 0 0,-2 1 0 0 0,3 22-1537 0 0,5 95 2702 0 0,-9-85-2166 0 0,4 147 6733 0 0,-11 88-7269 0 0,-1-47 2607 0 0,3-227-2552 0 0,1 0 1 0 0,0 0-1 0 0,1-1 1 0 0,1 1-1 0 0,1 0 1 0 0,0-1-1 0 0,1 1 1 0 0,1-1-1 0 0,1 3-55 0 0,-5-17 2 0 0,-1 1-1 0 0,1-1 1 0 0,-1 0 0 0 0,1 0-1 0 0,0 0 1 0 0,-1 0-1 0 0,1 0 1 0 0,0 0 0 0 0,0 0-1 0 0,0 0 1 0 0,0 0-1 0 0,0 0 1 0 0,0 0-1 0 0,0 0 1 0 0,0-1 0 0 0,0 1-1 0 0,1 0 1 0 0,-1-1-1 0 0,0 1 1 0 0,0-1 0 0 0,0 0-1 0 0,1 1 1 0 0,-1-1-1 0 0,0 0 1 0 0,1 1-2 0 0,0-2 1 0 0,0 1 0 0 0,0 0 0 0 0,0-1 0 0 0,0 0 0 0 0,0 1 0 0 0,0-1 1 0 0,-1 0-1 0 0,1 0 0 0 0,0 0 0 0 0,0 0 0 0 0,-1 0 0 0 0,1 0 0 0 0,-1-1 0 0 0,1 1 0 0 0,0-1-1 0 0,6-7-3 0 0,0-1-1 0 0,0 0 0 0 0,0 0 1 0 0,4-10 3 0 0,-11 19-2 0 0,14-29-11 0 0,-1 0 0 0 0,-1-1 0 0 0,-2 0 0 0 0,-1 0 0 0 0,5-29 13 0 0,-5 18-3 0 0,2 1 1 0 0,18-40 2 0 0,-29 77 0 0 0,1 1 0 0 0,-1 1 1 0 0,1-1-1 0 0,-1 0 0 0 0,1 0 0 0 0,0 0 1 0 0,0 1-1 0 0,0-1 0 0 0,0 1 1 0 0,1 0-1 0 0,-1 0 0 0 0,1-1 1 0 0,-1 2-1 0 0,3-2 0 0 0,-4 2 0 0 0,-1 1 0 0 0,1 0 0 0 0,0 0 0 0 0,0-1 0 0 0,-1 1 0 0 0,1 0 0 0 0,0 0 1 0 0,0 0-1 0 0,-1 0 0 0 0,1 0 0 0 0,0 0 0 0 0,0 0 0 0 0,0 0 0 0 0,-1 1 0 0 0,1-1 0 0 0,0 0 0 0 0,0 0 1 0 0,-1 1-1 0 0,1-1 0 0 0,0 0 0 0 0,-1 1 0 0 0,2 0 0 0 0,-1 0 0 0 0,1 1 0 0 0,0-1 0 0 0,-1 1 0 0 0,1 0 0 0 0,-1 0 1 0 0,0-1-1 0 0,0 1 0 0 0,1 0 0 0 0,-1 0 0 0 0,0 0 0 0 0,0 3 0 0 0,10 27 8 0 0,-2 1 0 0 0,-1 0 0 0 0,-1 0 0 0 0,0 14-8 0 0,-1-3 11 0 0,3 0-1 0 0,3 7-10 0 0,-10-44-177 0 0,1 1-1 0 0,0-1 0 0 0,0 1 0 0 0,0-1 1 0 0,1 0-1 0 0,0 0 0 0 0,1 0 1 0 0,-1-1-1 0 0,1 1 0 0 0,1-1 178 0 0,-4-4-81 0 0,-1-1 0 0 0,1 1-1 0 0,0-1 1 0 0,0 0-1 0 0,0 1 1 0 0,0-1 0 0 0,0 0-1 0 0,0 0 1 0 0,0 0 0 0 0,0 0-1 0 0,1-1 1 0 0,-1 1-1 0 0,0 0 1 0 0,1-1 0 0 0,-1 0-1 0 0,0 0 1 0 0,1 1 0 0 0,-1-1-1 0 0,0-1 1 0 0,1 1-1 0 0,-1 0 1 0 0,0 0 0 0 0,1-1-1 0 0,-1 0 1 0 0,0 1 0 0 0,0-1-1 0 0,0 0 1 0 0,1 0-1 0 0,-1 0 1 0 0,0 0 0 0 0,0 0-1 0 0,0-1 1 0 0,-1 1 0 0 0,1-1-1 0 0,1 0 82 0 0,5-6-1234 0 0,0-1 1 0 0,-1 1-1 0 0,0-1 0 0 0,-1 0 0 0 0,1-1 0 0 0,-2 0 1 0 0,1 0-1 0 0,-2 0 0 0 0,1 0 0 0 0,-1-1 0 0 0,-1 0 1234 0 0,9-21-2010 0 0</inkml:trace>
  <inkml:trace contextRef="#ctx0" brushRef="#br0" timeOffset="682.623">1052 839 224 0 0,'1'-4'505'0'0,"8"-33"1356"0"0,-9 35-1574 0 0,1 1 1 0 0,-1-1 0 0 0,0 0-1 0 0,0 1 1 0 0,0-1 0 0 0,0 0-1 0 0,0 1 1 0 0,0-1 0 0 0,0 0-1 0 0,0 1 1 0 0,-1-1 0 0 0,1 1-1 0 0,-1-1 1 0 0,1 0 0 0 0,-1 1-1 0 0,0-1 1 0 0,0 1 0 0 0,1-1-1 0 0,-2 0-287 0 0,2 2 79 0 0,-1-1 0 0 0,1 1 0 0 0,0 0 0 0 0,-1-1 0 0 0,1 1 0 0 0,-1 0 0 0 0,1 0 0 0 0,0-1 0 0 0,-1 1-1 0 0,1 0 1 0 0,-1 0 0 0 0,1 0 0 0 0,0 0 0 0 0,-1-1 0 0 0,1 1 0 0 0,-1 0 0 0 0,1 0 0 0 0,-1 0 0 0 0,1 0-1 0 0,-1 0 1 0 0,1 0 0 0 0,-1 0 0 0 0,1 0 0 0 0,0 0 0 0 0,-1 1 0 0 0,1-1 0 0 0,-1 0 0 0 0,1 0 0 0 0,-1 0 0 0 0,1 0-1 0 0,0 1 1 0 0,-1-1 0 0 0,1 0-79 0 0,-11 15 1542 0 0,1 17 331 0 0,9-29-1768 0 0,0 1 1 0 0,1 0-1 0 0,0-1 0 0 0,-1 1 1 0 0,1 0-1 0 0,1-1 0 0 0,-1 1 1 0 0,1 0-1 0 0,-1-1 0 0 0,1 1 1 0 0,0-1-1 0 0,0 1 0 0 0,1-1 1 0 0,-1 1-1 0 0,1-1 0 0 0,0 0 1 0 0,-1 0-1 0 0,1 0 0 0 0,1 0 1 0 0,-1 0-1 0 0,0 0 0 0 0,1 0 1 0 0,-1-1-1 0 0,1 1 0 0 0,0-1 1 0 0,0 0-1 0 0,0 0 0 0 0,0 0 1 0 0,0 0-1 0 0,1 0 0 0 0,-1-1 1 0 0,3 1-106 0 0,2 2-6 0 0,1-1 0 0 0,0 0 1 0 0,-1-1-1 0 0,1 0 1 0 0,0 0-1 0 0,0-1 1 0 0,0-1-1 0 0,0 1 1 0 0,0-1-1 0 0,1-1 1 0 0,-1 1-1 0 0,4-2 6 0 0,14-6-33 0 0,0-2-1 0 0,-1 0 1 0 0,-1-1 0 0 0,1-2-1 0 0,-2 0 1 0 0,0-2-1 0 0,12-10 34 0 0,7-3-284 0 0,-43 28 272 0 0,0 0-1 0 0,1-1 1 0 0,-1 1-1 0 0,0 0 0 0 0,0 0 1 0 0,1-1-1 0 0,-1 1 1 0 0,0 0-1 0 0,1 0 1 0 0,-1 0-1 0 0,0-1 1 0 0,1 1-1 0 0,-1 0 1 0 0,0 0-1 0 0,1 0 0 0 0,-1 0 1 0 0,0 0-1 0 0,1 0 1 0 0,-1 0-1 0 0,0 0 1 0 0,1 0-1 0 0,-1 0 1 0 0,0 0-1 0 0,1 0 0 0 0,-1 0 1 0 0,0 0-1 0 0,1 0 1 0 0,-1 0-1 0 0,0 0 1 0 0,1 0-1 0 0,-1 1 13 0 0,-1 10-127 0 0,-17 23 187 0 0,14-27-74 0 0,-53 98 200 0 0,-107 213 2570 0 0,162-314-2760 0 0,0-1-8 0 0,1 0 0 0 0,-1 0-1 0 0,1 0 1 0 0,-1 0 0 0 0,1 0 0 0 0,0 1 0 0 0,1-1 0 0 0,-1 0-1 0 0,0 0 1 0 0,1 1 0 0 0,0-1 0 0 0,0 1 12 0 0,0-4-45 0 0,0 0 1 0 0,0 0 0 0 0,1 0-1 0 0,-1 0 1 0 0,0 0 0 0 0,0 0-1 0 0,1 0 1 0 0,-1 0 0 0 0,0 0-1 0 0,0 0 1 0 0,1 0-1 0 0,-1 0 1 0 0,0 0 0 0 0,0 0-1 0 0,0 0 1 0 0,1 0 0 0 0,-1 0-1 0 0,0 0 1 0 0,0-1 0 0 0,1 1-1 0 0,-1 0 1 0 0,0 0-1 0 0,0 0 1 0 0,0 0 0 0 0,0 0-1 0 0,1 0 1 0 0,-1-1 0 0 0,0 1-1 0 0,0 0 1 0 0,0 0 0 0 0,0 0-1 0 0,0-1 1 0 0,1 1-1 0 0,-1 0 1 0 0,0 0 0 0 0,0 0-1 0 0,0-1 1 0 0,0 1 0 0 0,0 0-1 0 0,0 0 1 0 0,0-1 0 0 0,0 1-1 0 0,0 0 1 0 0,0 0-1 0 0,0-1 1 0 0,0 1 0 0 0,0 0 44 0 0,6-14-2026 0 0,29-86-9676 0 0,-21 65 9461 0 0</inkml:trace>
  <inkml:trace contextRef="#ctx0" brushRef="#br0" timeOffset="1070.756">2035 370 1880 0 0,'-40'28'4329'0'0,"-130"98"6678"0"0,144-104-10187 0 0,2 0-1 0 0,0 2 1 0 0,1 1-1 0 0,2 1 1 0 0,-4 6-820 0 0,22-28 57 0 0,0 0 1 0 0,1 1-1 0 0,-1-1 1 0 0,1 0-1 0 0,0 1 1 0 0,0 0-1 0 0,0-1 1 0 0,1 1-1 0 0,0 0 1 0 0,0 0-1 0 0,0 0 0 0 0,0-1 1 0 0,1 1-1 0 0,0 0 1 0 0,0 0-1 0 0,0 1-57 0 0,1-3 9 0 0,0 0-1 0 0,0 0 0 0 0,0-1 0 0 0,0 1 0 0 0,0 0 0 0 0,1-1 1 0 0,-1 1-1 0 0,1-1 0 0 0,-1 0 0 0 0,1 1 0 0 0,0-1 0 0 0,0 0 1 0 0,0 0-1 0 0,1 0 0 0 0,-1 0 0 0 0,0 0 0 0 0,1-1 0 0 0,-1 1 1 0 0,1-1-1 0 0,0 0 0 0 0,-1 1 0 0 0,1-1 0 0 0,0 0 1 0 0,0-1-1 0 0,-1 1 0 0 0,1 0 0 0 0,2-1-8 0 0,8 3-8 0 0,0-1 0 0 0,0-1 0 0 0,0 0 1 0 0,0-1-1 0 0,0-1 0 0 0,1 0 0 0 0,2-1 8 0 0,93-20-104 0 0,-71 13-84 0 0,0 1 0 0 0,2 2 188 0 0,-36 5-51 0 0,0 1 1 0 0,0 0-1 0 0,0 0 1 0 0,0 0-1 0 0,0 0 1 0 0,0 1 0 0 0,0-1-1 0 0,0 1 1 0 0,0 0-1 0 0,0 0 1 0 0,0 1-1 0 0,-1-1 1 0 0,2 1 50 0 0,-4-1-16 0 0,1 0 1 0 0,-1 0-1 0 0,0 0 0 0 0,0 1 1 0 0,0-1-1 0 0,0 0 0 0 0,0 0 1 0 0,0 1-1 0 0,0-1 0 0 0,-1 0 1 0 0,1 1-1 0 0,0-1 0 0 0,-1 1 1 0 0,1-1-1 0 0,-1 1 0 0 0,1-1 1 0 0,-1 1-1 0 0,0-1 0 0 0,0 1 1 0 0,0-1-1 0 0,0 1 0 0 0,0 0 1 0 0,0-1-1 0 0,0 1 0 0 0,0-1 1 0 0,-1 1-1 0 0,1-1 1 0 0,0 1-1 0 0,-1-1 0 0 0,1 1 1 0 0,-1-1-1 0 0,0 1 0 0 0,0-1 1 0 0,0 2 15 0 0,-5 10 3 0 0,-1-1 0 0 0,-1 1 0 0 0,0-1 1 0 0,0-1-1 0 0,-1 0 0 0 0,-2 2-3 0 0,-64 63 84 0 0,61-63-73 0 0,-159 140 70 0 0,173-153-108 0 0,-1 0 0 0 0,1 0 0 0 0,0 1 0 0 0,0-1 1 0 0,0 0-1 0 0,-1 0 0 0 0,1 1 0 0 0,0-1 0 0 0,0 0 0 0 0,-1 0 0 0 0,1 0 1 0 0,0 0-1 0 0,0 1 0 0 0,-1-1 0 0 0,1 0 0 0 0,0 0 0 0 0,0 0 0 0 0,-1 0 1 0 0,1 0-1 0 0,0 0 0 0 0,-1 0 0 0 0,1 0 0 0 0,0 0 0 0 0,-1 0 0 0 0,1 0 1 0 0,0 0-1 0 0,0 0 0 0 0,-1 0 0 0 0,1 0 0 0 0,0 0 0 0 0,-1 0 0 0 0,1 0 1 0 0,0 0-1 0 0,0 0 0 0 0,-1-1 27 0 0,0-10-1524 0 0,11-27-2113 0 0,-7 30 2576 0 0,47-147-9566 0 0,-37 119 9326 0 0,9-30-423 0 0</inkml:trace>
  <inkml:trace contextRef="#ctx0" brushRef="#br0" timeOffset="1242.304">2266 307 96 0 0,'5'-2'541'0'0,"1"1"226"0"0,0-1 0 0 0,0 1 0 0 0,0 0 1 0 0,0 0-1 0 0,6 1-767 0 0,-11 0 213 0 0,1 0 0 0 0,-1 0 1 0 0,0 0-1 0 0,0 0 0 0 0,0 0 1 0 0,0 0-1 0 0,0 1 0 0 0,1-1 1 0 0,-1 1-1 0 0,0-1 0 0 0,0 1 1 0 0,0-1-1 0 0,0 1 0 0 0,0-1 1 0 0,0 1-1 0 0,0 0 0 0 0,0 0 1 0 0,-1-1-1 0 0,1 1 0 0 0,0 0 1 0 0,0 0-1 0 0,-1 0 0 0 0,1 0 0 0 0,0 0 1 0 0,-1 0-1 0 0,1 0 0 0 0,-1 0 1 0 0,1 0-1 0 0,-1 0 0 0 0,0 1 1 0 0,1-1-1 0 0,-1 0 0 0 0,0 1-213 0 0,2 22 750 0 0,-2 0 0 0 0,-1-1 0 0 0,0 1 0 0 0,-2 0 0 0 0,-1-1 0 0 0,-1 1 0 0 0,-4 12-750 0 0,-8 41 1332 0 0,12-49-922 0 0,2-1 0 0 0,0 1 0 0 0,2 0 1 0 0,1-1-1 0 0,2 12-410 0 0,-1-30-91 0 0,0-1 0 0 0,1 0 0 0 0,0 1 0 0 0,0-1 0 0 0,1 0 1 0 0,0 0-1 0 0,1 0 0 0 0,0-1 0 0 0,0 2 91 0 0,-1-5-330 0 0,0 0 0 0 0,1 0 0 0 0,-1 0 1 0 0,1 0-1 0 0,0 0 0 0 0,-1-1 0 0 0,2 1 0 0 0,-1-1 0 0 0,0 0 1 0 0,1-1-1 0 0,-1 1 0 0 0,1-1 0 0 0,0 0 0 0 0,0 0 0 0 0,2 1 330 0 0,-1-2-693 0 0,1 0-1 0 0,-1-1 1 0 0,0 0-1 0 0,1 0 0 0 0,-1 0 1 0 0,1 0-1 0 0,-1-1 1 0 0,1 0-1 0 0,-1-1 1 0 0,0 1-1 0 0,0-1 0 0 0,0-1 1 0 0,0 1-1 0 0,0-1 1 0 0,0 0-1 0 0,0 0 0 0 0,-1-1 1 0 0,3-1 693 0 0,26-19-1767 0 0</inkml:trace>
  <inkml:trace contextRef="#ctx0" brushRef="#br0" timeOffset="1427.123">2920 382 1208 0 0,'-28'14'6627'0'0,"0"0"0"0"0,-2 5-6627 0 0,3-1 2636 0 0,0 1 0 0 0,-2 4-2636 0 0,11-8 352 0 0,1 1 1 0 0,1 0 0 0 0,0 2 0 0 0,1 0 0 0 0,1 0 0 0 0,0 1 0 0 0,-4 12-353 0 0,15-26 57 0 0,0 1 1 0 0,0 0-1 0 0,1 0 1 0 0,0 0-1 0 0,0 0 1 0 0,0 0-1 0 0,1 0 0 0 0,0 1 1 0 0,0-1-1 0 0,1 0 1 0 0,-1 1-1 0 0,1-1 0 0 0,1 6-57 0 0,0-8 10 0 0,0 0-1 0 0,0 0 0 0 0,1 0 0 0 0,-1 0 0 0 0,1 0 0 0 0,0 0 0 0 0,0 0 0 0 0,0-1 0 0 0,1 1 0 0 0,-1 0 0 0 0,1-1 1 0 0,0 0-1 0 0,0 0 0 0 0,0 0 0 0 0,0 0 0 0 0,0 0 0 0 0,1-1 0 0 0,-1 1 0 0 0,1-1 0 0 0,0 0 0 0 0,0 0-9 0 0,10 4-32 0 0,0 0 0 0 0,0-1 0 0 0,0-1 0 0 0,1 0-1 0 0,-1-1 1 0 0,1-1 0 0 0,0 0 0 0 0,0-1-1 0 0,0 0 1 0 0,11-2 32 0 0,18-2-1017 0 0,-1-2 0 0 0,1-2 0 0 0,1-2 1017 0 0,-14 2-2275 0 0,0-1 0 0 0,-1-2 0 0 0,0-1 0 0 0,-1-1 0 0 0,0-2 1 0 0,-1 0-1 0 0,13-11 2275 0 0,4-6-2532 0 0</inkml:trace>
  <inkml:trace contextRef="#ctx0" brushRef="#br0" timeOffset="1748.434">3556 296 1176 0 0,'-1'-2'497'0'0,"-1"0"0"0"0,0-1 1 0 0,1 1-1 0 0,-1 0 0 0 0,0 0 0 0 0,0 0 0 0 0,0 0 0 0 0,-1 1 1 0 0,1-1-1 0 0,0 1 0 0 0,-1-1 0 0 0,1 1 0 0 0,-1 0 1 0 0,0 0-1 0 0,1 0 0 0 0,-1 0 0 0 0,0 0 0 0 0,1 0 0 0 0,-1 1 1 0 0,0 0-1 0 0,0-1 0 0 0,0 1 0 0 0,1 0 0 0 0,-1 0 0 0 0,0 1 1 0 0,0-1-1 0 0,0 1-497 0 0,-8 0 738 0 0,0 0 1 0 0,0 1-1 0 0,1 1 1 0 0,-1 0-1 0 0,1 0 0 0 0,-7 4-738 0 0,5-2 265 0 0,1 1-1 0 0,0 1 0 0 0,0 0 0 0 0,0 1 1 0 0,1 0-1 0 0,0 0 0 0 0,0 1 1 0 0,1 0-1 0 0,0 1 0 0 0,1 0 0 0 0,0 0 1 0 0,-3 7-265 0 0,8-12 15 0 0,0 0 0 0 0,0 0 0 0 0,1 0 0 0 0,0 0 0 0 0,0 1 0 0 0,0-1 0 0 0,1 1 0 0 0,-1-1 0 0 0,2 1 0 0 0,-1-1 0 0 0,0 1 0 0 0,1 0 0 0 0,0-1 0 0 0,0 1 0 0 0,1 0 0 0 0,0-1 0 0 0,0 1 0 0 0,0-1 0 0 0,0 1 0 0 0,1-1 0 0 0,0 1 0 0 0,0-1 0 0 0,1 0 0 0 0,-1 0 0 0 0,1 0 0 0 0,0 0 0 0 0,0-1 0 0 0,1 1 0 0 0,2 2-15 0 0,2 1-6 0 0,0 0-1 0 0,0 0 1 0 0,1-1 0 0 0,0-1 0 0 0,0 1 0 0 0,1-1-1 0 0,-1-1 1 0 0,1 0 0 0 0,0 0 0 0 0,2-1 6 0 0,22 8-30 0 0,0-2 0 0 0,20 2 30 0 0,-31-7-23 0 0,0 0 1 0 0,-1 1-1 0 0,0 1 0 0 0,0 1 1 0 0,-1 1-1 0 0,0 1 1 0 0,0 1 22 0 0,-18-9-3 0 0,-1-1 0 0 0,0 1-1 0 0,1-1 1 0 0,-1 1 0 0 0,0 0 0 0 0,0 0 0 0 0,0 0 0 0 0,-1 0 0 0 0,1 0 0 0 0,0 0 0 0 0,-1 0 0 0 0,1 1 0 0 0,-1-1 0 0 0,0 0 0 0 0,0 1 0 0 0,0 0 0 0 0,0-1-1 0 0,0 1 1 0 0,-1-1 0 0 0,1 1 0 0 0,0 1 3 0 0,-2-1 1 0 0,1 1 0 0 0,0 0 1 0 0,-1-1-1 0 0,0 1 0 0 0,0-1 0 0 0,0 1 0 0 0,0-1 0 0 0,0 1 0 0 0,-1-1 1 0 0,1 0-1 0 0,-1 1 0 0 0,0-1 0 0 0,0 0 0 0 0,-1 0-1 0 0,-9 11 24 0 0,0 0 0 0 0,-1-2 0 0 0,0 1 1 0 0,-1-2-1 0 0,-14 10-24 0 0,-78 53 201 0 0,-29 10-201 0 0,28-25-4906 0 0,104-57 3855 0 0,0-1 1 0 0,-1 1-1 0 0,1-1 1 0 0,0 0 0 0 0,0 1-1 0 0,-1-2 1 0 0,1 1 0 0 0,-1 0-1 0 0,1-1 1 0 0,-1 1-1 0 0,1-1 1 0 0,-1 0 0 0 0,1 0-1 0 0,-1-1 1051 0 0,-6-1-2394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6:01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208 858 840 0 0,'-44'63'5140'0'0,"18"-28"-3175"0"0,2 2 0 0 0,-8 17-1965 0 0,-48 100 5038 0 0,79-148-4568 0 0,8-10-339 0 0,10-13-108 0 0,5-15 1 0 0,-1-1-1 0 0,-2-1 1 0 0,14-35-24 0 0,40-114 16 0 0,-37 86-22 0 0,13-17 6 0 0,-43 100 0 0 0,19-36 0 0 0,-24 48 0 0 0,1 0 0 0 0,-1-1 0 0 0,0 1 0 0 0,1 0 0 0 0,0 0 0 0 0,-1 0 0 0 0,1 1 0 0 0,0-1 0 0 0,0 0 0 0 0,0 1 0 0 0,0-1 0 0 0,0 1 0 0 0,0 0 0 0 0,1 0 0 0 0,-1-1 0 0 0,0 1 0 0 0,1 1 0 0 0,-1-1 0 0 0,-1 1 1 0 0,1 0-1 0 0,-1 0 0 0 0,0 0 1 0 0,0 1-1 0 0,1-1 0 0 0,-1 0 1 0 0,0 1-1 0 0,0-1 0 0 0,0 1 1 0 0,0-1-1 0 0,0 1 0 0 0,0 0 1 0 0,0-1-1 0 0,0 1 0 0 0,0 0 1 0 0,0 0-1 0 0,0 0 0 0 0,0 0 0 0 0,0 0 1 0 0,-1 0-1 0 0,1 0 0 0 0,0 0 1 0 0,-1 0-1 0 0,1 0 0 0 0,-1 0 1 0 0,1 0-1 0 0,-1 0 0 0 0,1 0 1 0 0,-1 1-1 0 0,0-1 0 0 0,11 42 9 0 0,-10-36-8 0 0,8 57 35 0 0,0 50-36 0 0,-4-42-177 0 0,6 21 177 0 0,-10-85-354 0 0,0-1-1 0 0,1 1 1 0 0,0 0 0 0 0,1-1 0 0 0,0 0-1 0 0,0 1 1 0 0,0-1 0 0 0,2 2 354 0 0,-4-8-215 0 0,0 0 1 0 0,-1 0 0 0 0,1 0 0 0 0,0 0 0 0 0,0 0 0 0 0,0 0-1 0 0,0-1 1 0 0,0 1 0 0 0,0 0 0 0 0,0 0 0 0 0,0-1-1 0 0,0 1 1 0 0,0-1 0 0 0,0 1 0 0 0,0-1 0 0 0,1 1 0 0 0,-1-1-1 0 0,0 0 1 0 0,0 1 0 0 0,0-1 0 0 0,2 0 214 0 0,-1 0-331 0 0,0-1 0 0 0,0 1 1 0 0,0-1-1 0 0,0 0 0 0 0,0 0 1 0 0,0 1-1 0 0,0-1 0 0 0,0-1 1 0 0,-1 1-1 0 0,1 0 0 0 0,0 0 1 0 0,-1-1-1 0 0,1 1 0 0 0,-1-1 1 0 0,1 1-1 0 0,-1-1 0 0 0,1-1 331 0 0,12-13-1706 0 0</inkml:trace>
  <inkml:trace contextRef="#ctx0" brushRef="#br0" timeOffset="298.03">688 527 1592 0 0,'2'11'5235'0'0,"-13"11"-3132"0"0,6-14-1236 0 0,-11 26 299 0 0,2 1 0 0 0,2 0 0 0 0,-3 17-1166 0 0,10-35 507 0 0,1 0-1 0 0,2 1 1 0 0,-1 0-1 0 0,2 0 1 0 0,0-1-1 0 0,2 1 0 0 0,0 0 1 0 0,1 6-507 0 0,-2-21 22 0 0,1 1-1 0 0,0 0 1 0 0,-1-1 0 0 0,1 1 0 0 0,1-1 0 0 0,-1 1-1 0 0,0-1 1 0 0,1 0 0 0 0,0 1 0 0 0,-1-1-1 0 0,1 0 1 0 0,1 0 0 0 0,-1 0 0 0 0,0 0 0 0 0,1-1-1 0 0,-1 1 1 0 0,1-1 0 0 0,0 1 0 0 0,0-1-1 0 0,0 0 1 0 0,0 0 0 0 0,0 0 0 0 0,0-1 0 0 0,1 1-1 0 0,-1-1 1 0 0,1 1 0 0 0,3-1-22 0 0,-2 0 20 0 0,1 0 0 0 0,0-1-1 0 0,0 0 1 0 0,-1 0 0 0 0,1-1 0 0 0,0 1-1 0 0,-1-1 1 0 0,1-1 0 0 0,0 1 0 0 0,-1-1-1 0 0,1 0 1 0 0,-1 0 0 0 0,0 0 0 0 0,0-1-1 0 0,0 0 1 0 0,0 0 0 0 0,2-2-20 0 0,5-4-347 0 0,1-1-1 0 0,-2 0 1 0 0,1-1-1 0 0,-2-1 1 0 0,1 0-1 0 0,-1 0 1 0 0,-1-1-1 0 0,7-12 348 0 0,6-17-1860 0 0,-2 0 1 0 0,4-15 1859 0 0,-21 51-70 0 0,0-1-563 0 0,-3 4-41 0 0,2-1 0 0 0,-1 1 0 0 0,0 0 0 0 0,1 0-1 0 0,-1 0 1 0 0,1 0 0 0 0,0 0 0 0 0,0 0 0 0 0,0 0-1 0 0,0 1 1 0 0,1-1 0 0 0,-1 1 0 0 0,2-2 674 0 0,3 0-1493 0 0</inkml:trace>
  <inkml:trace contextRef="#ctx0" brushRef="#br0" timeOffset="565.326">1287 466 1244 0 0,'2'2'4668'0'0,"-7"4"-1931"0"0,-14 11-423 0 0,8-8-1323 0 0,-10 12 824 0 0,0 1 0 0 0,1 1-1 0 0,-13 21-1814 0 0,28-37 217 0 0,0 0 0 0 0,0 0 0 0 0,1 1 0 0 0,0 0 0 0 0,1-1 0 0 0,0 1 0 0 0,0 1 0 0 0,1-1 0 0 0,-1 0-1 0 0,2 1 1 0 0,-1-1 0 0 0,1 1 0 0 0,1 0 0 0 0,0-1 0 0 0,0 6-217 0 0,1-10 5 0 0,-1 0 1 0 0,1 0-1 0 0,0 0 0 0 0,0 0 1 0 0,1 0-1 0 0,-1 0 0 0 0,1 0 1 0 0,0-1-1 0 0,0 1 0 0 0,0 0 0 0 0,0-1 1 0 0,1 0-1 0 0,-1 0 0 0 0,1 1 1 0 0,0-1-1 0 0,0-1 0 0 0,0 1 1 0 0,3 2-6 0 0,-1-3-1 0 0,0 1-1 0 0,0-1 1 0 0,1 1 0 0 0,-1-1 0 0 0,0-1 0 0 0,1 1 0 0 0,0-1 0 0 0,-1 0-1 0 0,1 0 1 0 0,-1-1 0 0 0,1 0 0 0 0,4 0 1 0 0,3-1-338 0 0,1 0 0 0 0,-1-1-1 0 0,0-1 1 0 0,0 0 0 0 0,0-1 0 0 0,0 0-1 0 0,-1-1 1 0 0,1 0 0 0 0,-1-1 0 0 0,0-1 0 0 0,2-1 338 0 0,3-5-1550 0 0,-1 0 1 0 0,1-1 0 0 0,-2 0 0 0 0,0-2 0 0 0,-1 0-1 0 0,-1 0 1 0 0,0-1 0 0 0,-1-1 0 0 0,9-17 1549 0 0,2-11-2099 0 0</inkml:trace>
  <inkml:trace contextRef="#ctx0" brushRef="#br0" timeOffset="831.434">1765 2 2372 0 0,'1'4'797'0'0,"0"-1"0"0"0,0 0 0 0 0,0 0-1 0 0,-1 0 1 0 0,1 0 0 0 0,-1 1 0 0 0,0-1 0 0 0,0 0-1 0 0,0 0 1 0 0,0 2-797 0 0,-2 6 1163 0 0,0 1-1 0 0,-1-1 0 0 0,0 1 1 0 0,-1 0-1163 0 0,-4 16 843 0 0,-8 35-655 0 0,-6 23 1012 0 0,4 1 1 0 0,1 19-1201 0 0,14-80-123 0 0,1 0 0 0 0,2-1 1 0 0,0 1-1 0 0,1 0 0 0 0,2 0 0 0 0,1-1 0 0 0,1 1 1 0 0,1-1-1 0 0,7 21 123 0 0,-10-39-968 0 0,1 0 1 0 0,-1 1-1 0 0,1-1 1 0 0,0-1-1 0 0,5 7 968 0 0,-8-11-338 0 0,0 0-1 0 0,1-1 0 0 0,-1 1 1 0 0,0-1-1 0 0,1 0 0 0 0,-1 1 1 0 0,1-1-1 0 0,-1 0 0 0 0,1 0 1 0 0,0 0-1 0 0,-1 0 0 0 0,1 0 1 0 0,0 0-1 0 0,0 0 1 0 0,0-1-1 0 0,-1 1 0 0 0,1-1 1 0 0,0 1-1 0 0,0-1 0 0 0,0 0 1 0 0,0 0-1 0 0,0 0 0 0 0,0 0 1 0 0,0 0-1 0 0,0 0 0 0 0,1 0 339 0 0,11-7-2342 0 0</inkml:trace>
  <inkml:trace contextRef="#ctx0" brushRef="#br0" timeOffset="1095.596">1886 596 380 0 0,'4'-2'8754'0'0,"7"-4"-4839"0"0,35-19-5054 0 0,-27 15 2001 0 0,3-1-867 0 0,-13 7-63 0 0,-1 0-1 0 0,1 0 1 0 0,-1-1-1 0 0,0 0 1 0 0,0-1-1 0 0,0 1 0 0 0,-1-2 1 0 0,0 1-1 0 0,0-1 1 0 0,0 0-1 0 0,4-7 69 0 0,-10 13-14 0 0,0 0 0 0 0,-1 0 0 0 0,1 0-1 0 0,0 0 1 0 0,-1 0 0 0 0,1 0 0 0 0,-1 0 0 0 0,1 0-1 0 0,-1 0 1 0 0,0 0 0 0 0,0 0 0 0 0,1 0 0 0 0,-1 0-1 0 0,0-1 1 0 0,0 1 0 0 0,0 0 0 0 0,0 0 0 0 0,0 0 0 0 0,0 0-1 0 0,0 0 1 0 0,-1-1 0 0 0,1 1 0 0 0,0 0 0 0 0,-1 0-1 0 0,1 0 1 0 0,-1 0 0 0 0,1 0 0 0 0,-1 0 0 0 0,0-1 14 0 0,0 1 10 0 0,-1 0 0 0 0,0 0 0 0 0,0 0 0 0 0,1 0 0 0 0,-1 0 0 0 0,0 0 0 0 0,0 1 0 0 0,0-1 0 0 0,0 1 0 0 0,0-1 0 0 0,0 1 0 0 0,0 0 0 0 0,0-1 0 0 0,0 1 1 0 0,-1 0-11 0 0,-10 1 253 0 0,1-1 1 0 0,0 2-1 0 0,0 0 1 0 0,0 0 0 0 0,-2 1-254 0 0,-8 4 1047 0 0,0 0 1 0 0,1 2-1 0 0,0 0 0 0 0,0 1 1 0 0,-15 11-1048 0 0,28-17 211 0 0,0 1 0 0 0,1 1 0 0 0,0 0 0 0 0,0 0-1 0 0,0 0 1 0 0,0 1 0 0 0,1 0 0 0 0,0 0 0 0 0,1 0 0 0 0,0 1 0 0 0,0 0 0 0 0,0 0 0 0 0,1 0-1 0 0,0 1 1 0 0,-1 6-211 0 0,4-11 4 0 0,0 0 0 0 0,0 0 0 0 0,0-1 0 0 0,1 1 0 0 0,-1 0 0 0 0,1 0 0 0 0,0 0 0 0 0,1 0 0 0 0,-1 0 0 0 0,1 0 0 0 0,-1 0 0 0 0,1 0 0 0 0,0 0 0 0 0,1-1 0 0 0,-1 1-1 0 0,1 0 1 0 0,-1-1 0 0 0,1 1 0 0 0,1 0-4 0 0,1 1 6 0 0,0 0-1 0 0,0-1 0 0 0,0 0 0 0 0,1 0 1 0 0,-1 0-1 0 0,1 0 0 0 0,0-1 0 0 0,0 0 1 0 0,1 0-1 0 0,-1 0 0 0 0,6 2-5 0 0,7 1-121 0 0,0 0 0 0 0,1-1 0 0 0,0-1 0 0 0,0-1 0 0 0,0-1 0 0 0,0-1 0 0 0,10 0 121 0 0,3-1-2978 0 0,1-2 0 0 0,27-5 2978 0 0,-45 4-1874 0 0,-1 0-1 0 0,1-1 1 0 0,-1 0 0 0 0,0-1-1 0 0,0-1 1 0 0,-1 0 0 0 0,5-3 1874 0 0,-1-2-1611 0 0</inkml:trace>
  <inkml:trace contextRef="#ctx0" brushRef="#br0" timeOffset="1673.352">2349 443 24 0 0,'-44'32'10646'0'0,"37"-25"-9805"0"0,0 0 1 0 0,0 0-1 0 0,1 1 1 0 0,-4 6-842 0 0,7-9 89 0 0,0-1 0 0 0,0 1-1 0 0,0 0 1 0 0,1 0 0 0 0,0 0 0 0 0,0 1 0 0 0,0-1 0 0 0,1 0 0 0 0,0 1 0 0 0,0-1 0 0 0,0 1 0 0 0,1-1 0 0 0,0 1 0 0 0,0 0 0 0 0,0-1 0 0 0,0 1 0 0 0,1-1 0 0 0,0 1-1 0 0,1 0-88 0 0,-1-2 18 0 0,0-1-1 0 0,1 1 1 0 0,0-1-1 0 0,0 0 0 0 0,0 0 1 0 0,0 0-1 0 0,0 0 1 0 0,0 0-1 0 0,1 0 0 0 0,0 0 1 0 0,-1-1-1 0 0,1 1 1 0 0,0-1-1 0 0,0 0 0 0 0,0 0 1 0 0,1 0-1 0 0,-1 0 0 0 0,0-1 1 0 0,1 1-1 0 0,-1-1 1 0 0,1 0-1 0 0,-1 0 0 0 0,1 0 1 0 0,0-1-1 0 0,-1 1 1 0 0,1-1-1 0 0,0 0 0 0 0,0 0 1 0 0,-1 0-1 0 0,2 0-17 0 0,6 0-6 0 0,-1-1 0 0 0,1 0-1 0 0,-1-1 1 0 0,1 0 0 0 0,-1 0 0 0 0,0-1 0 0 0,1-1-1 0 0,-1 0 1 0 0,-1 0 0 0 0,3-2 6 0 0,-1 0-299 0 0,-1-1-1 0 0,0 0 1 0 0,0-1 0 0 0,0 0 0 0 0,-1-1 0 0 0,-1 1 0 0 0,0-2-1 0 0,0 1 1 0 0,0-1 0 0 0,-1 0 0 0 0,-1-1 0 0 0,0 0 0 0 0,0 0-1 0 0,-1 0 1 0 0,0 0 0 0 0,-1-1 0 0 0,-1 0 0 0 0,1 0 0 0 0,-2 0-1 0 0,0 0 1 0 0,0-1 0 0 0,-1 1 0 0 0,-1 0 0 0 0,0-3 299 0 0,-1 5-481 0 0,1 0 0 0 0,0 1 0 0 0,1-1-1 0 0,0 0 1 0 0,0 0 0 0 0,1 0 0 0 0,1 1 0 0 0,0-1 0 0 0,0 1 0 0 0,0 0 0 0 0,1-1 0 0 0,1 2 0 0 0,0-1 0 0 0,2-3 481 0 0,7-7-1370 0 0</inkml:trace>
  <inkml:trace contextRef="#ctx0" brushRef="#br0" timeOffset="2001.73">2927 0 488 0 0,'3'1'548'0'0,"0"-1"0"0"0,0 1 1 0 0,0-1-1 0 0,-1 1 0 0 0,1 0 0 0 0,0 0 0 0 0,-1 1 0 0 0,1-1 1 0 0,-1 0-1 0 0,1 1 0 0 0,-1-1-548 0 0,-1 0 205 0 0,-1 0 0 0 0,1 0 0 0 0,-1 0 0 0 0,0-1 1 0 0,1 1-1 0 0,-1 0 0 0 0,0 0 0 0 0,0 0 0 0 0,0 0 0 0 0,1 0 1 0 0,-1-1-1 0 0,0 1 0 0 0,0 0 0 0 0,0 0 0 0 0,-1 0 0 0 0,1 0 0 0 0,0 0 1 0 0,0 0-1 0 0,0-1 0 0 0,-1 1 0 0 0,1 0 0 0 0,0 0 0 0 0,-1 0 0 0 0,1-1 1 0 0,-1 1-1 0 0,1 0 0 0 0,-1 0 0 0 0,1-1 0 0 0,-1 1 0 0 0,1 0 1 0 0,-1-1-1 0 0,0 1 0 0 0,1-1 0 0 0,-1 1 0 0 0,0-1 0 0 0,0 1-205 0 0,-60 64 3872 0 0,37-42-2590 0 0,1 1 0 0 0,2 1 0 0 0,-16 23-1282 0 0,34-45 6 0 0,1 0 0 0 0,1 0 1 0 0,-1 0-1 0 0,0 0 1 0 0,1 0-1 0 0,0 0 1 0 0,-1 0-1 0 0,1 0 0 0 0,0 1 1 0 0,1-1-1 0 0,-1 0 1 0 0,1 1-1 0 0,-1-1 0 0 0,1 1 1 0 0,0-1-1 0 0,0 0 1 0 0,0 1-1 0 0,1-1 1 0 0,-1 1-1 0 0,1-1 0 0 0,0 0 1 0 0,0 0-1 0 0,0 1 1 0 0,1-1-1 0 0,-1 0 1 0 0,1 0-1 0 0,-1 0-6 0 0,4 3-9 0 0,-1-1-1 0 0,1 0 1 0 0,0 0-1 0 0,0-1 1 0 0,0 1 0 0 0,1-1-1 0 0,0 0 1 0 0,0-1 0 0 0,0 1-1 0 0,0-1 1 0 0,0-1-1 0 0,0 1 1 0 0,2 0 9 0 0,7 2-38 0 0,-5-2-9 0 0,1 1 0 0 0,-1 1 0 0 0,1 0 0 0 0,-1 0 0 0 0,0 1 0 0 0,-1 0 47 0 0,-7-5-4 0 0,0 0 1 0 0,-1 1-1 0 0,1-1 1 0 0,0 0 0 0 0,-1 1-1 0 0,0-1 1 0 0,1 1-1 0 0,-1 0 1 0 0,0-1-1 0 0,0 1 1 0 0,0 0-1 0 0,0 0 1 0 0,0 0 0 0 0,0 0-1 0 0,-1 0 1 0 0,1 0-1 0 0,-1 0 1 0 0,1 0-1 0 0,-1 0 1 0 0,0 0-1 0 0,0 0 1 0 0,1 0 0 0 0,-2 0-1 0 0,1 0 1 0 0,0 0-1 0 0,0 0 1 0 0,-1 0-1 0 0,1 0 1 0 0,-1 0-1 0 0,1 0 1 0 0,-1 0 0 0 0,0 0-1 0 0,0 0 1 0 0,0 0-1 0 0,0 0 4 0 0,-5 8 7 0 0,0-1 1 0 0,-1 0-1 0 0,0 0 0 0 0,-1 0 0 0 0,0-1 0 0 0,0 0 0 0 0,-1 0 0 0 0,-6 3-7 0 0,-21 15 73 0 0,-24 12-73 0 0,29-19 21 0 0,-23 17 8 0 0,6-5-50 0 0,0-2 1 0 0,-33 14 20 0 0,81-43-70 0 0,-1 1 0 0 0,1-1 1 0 0,-1 0-1 0 0,0 1 0 0 0,1-1 0 0 0,-1 0 1 0 0,0 1-1 0 0,1-1 0 0 0,-1 0 0 0 0,0 0 0 0 0,1 1 1 0 0,-1-1-1 0 0,0 0 0 0 0,0 0 0 0 0,1 0 1 0 0,-1 0-1 0 0,0 0 0 0 0,1 0 0 0 0,-1 0 1 0 0,0 0-1 0 0,0 0 0 0 0,1-1 0 0 0,-1 1 0 0 0,0 0 1 0 0,1 0-1 0 0,-1-1 0 0 0,0 1 0 0 0,1 0 1 0 0,-1-1-1 0 0,0 1 0 0 0,0-1 70 0 0,1 0-274 0 0,0-1-1 0 0,-1 1 1 0 0,1 0-1 0 0,0 0 1 0 0,0-1-1 0 0,0 1 1 0 0,0 0-1 0 0,0-1 1 0 0,0 1-1 0 0,0 0 1 0 0,0-1 0 0 0,0 1-1 0 0,0 0 1 0 0,1 0-1 0 0,-1-1 1 0 0,1 1 274 0 0,20-49-7238 0 0,24-19 1514 0 0,-14 26 3974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51 372 0 0,'4'3'2064'0'0,"12"9"2203"0"0,-9-9 1048 0 0,-4-7 4270 0 0,-6-5-6489 0 0,2 8-3112 0 0,1 1 0 0 0,0 0 1 0 0,0-1-1 0 0,0 1 1 0 0,-1 0-1 0 0,1-1 0 0 0,0 1 1 0 0,0 0-1 0 0,0-1 1 0 0,0 1-1 0 0,-1-1 0 0 0,1 1 1 0 0,0 0-1 0 0,0-1 0 0 0,0 1 1 0 0,0-1-1 0 0,0 1 1 0 0,0-1-1 0 0,0 1 0 0 0,0 0 1 0 0,1-1-1 0 0,-1 1 1 0 0,0-1-1 0 0,0 1 0 0 0,0 0 1 0 0,0-1-1 0 0,0 1 0 0 0,1 0 1 0 0,-1-1-1 0 0,0 1 1 0 0,0 0-1 0 0,1-1 0 0 0,-1 1 1 0 0,0 0-1 0 0,0-1 1 0 0,1 1-1 0 0,-1 0 0 0 0,0 0 1 0 0,1-1-1 0 0,-1 1 1 0 0,0 0-1 0 0,1 0 0 0 0,-1 0 1 0 0,1-1-1 0 0,-1 1 0 0 0,0 0 1 0 0,1 0-1 0 0,-1 0 1 0 0,1 0-1 0 0,-1 0 0 0 0,0 0 1 0 0,1 0-1 0 0,-1 0 1 0 0,1 0 15 0 0,28-10-6567 0 0,1 1 0 0 0,0 2 0 0 0,7-1 6567 0 0,-7 2-2763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6:06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1670 134 152 0 0,'-2'0'318'0'0,"0"0"1"0"0,1-1-1 0 0,-1 1 0 0 0,0 0 1 0 0,0-1-1 0 0,1 1 0 0 0,-1-1 1 0 0,0 0-1 0 0,1 0 0 0 0,-1 1 1 0 0,1-1-1 0 0,-1 0 0 0 0,1 0 1 0 0,-1 0-1 0 0,1-1 1 0 0,0 1-1 0 0,0 0 0 0 0,-1 0 1 0 0,1-1-1 0 0,0 1 0 0 0,0-1 1 0 0,0 1-1 0 0,0-2-318 0 0,1 2 95 0 0,0-1 1 0 0,0 1-1 0 0,0-1 1 0 0,0 0-1 0 0,0 1 0 0 0,0-1 1 0 0,1 1-1 0 0,-1-1 1 0 0,1 1-1 0 0,-1-1 0 0 0,1 1 1 0 0,-1-1-1 0 0,1 1 1 0 0,0-1-1 0 0,0 1 0 0 0,0 0 1 0 0,0-1-1 0 0,0 1 0 0 0,0 0 1 0 0,1-1-96 0 0,4-5 59 0 0,1 1 1 0 0,0 0 0 0 0,1 0-1 0 0,-1 0 1 0 0,1 1-1 0 0,0 0 1 0 0,1 0-1 0 0,1 0-59 0 0,-2 2 64 0 0,1 1-1 0 0,-1-1 1 0 0,1 1 0 0 0,-1 1-1 0 0,1-1 1 0 0,0 2-1 0 0,7-1-63 0 0,-14 1 7 0 0,1 0 0 0 0,0 0-1 0 0,-1 0 1 0 0,1 0 0 0 0,0 0 0 0 0,-1 1-1 0 0,1-1 1 0 0,-1 1 0 0 0,1 0-1 0 0,-1 0 1 0 0,1 0 0 0 0,-1 0-1 0 0,1 0 1 0 0,-1 0 0 0 0,0 1 0 0 0,0-1-1 0 0,0 1 1 0 0,0-1 0 0 0,0 1-1 0 0,0 0 1 0 0,0 0 0 0 0,0 0-1 0 0,-1 0 1 0 0,1 0 0 0 0,-1 0 0 0 0,1 1-1 0 0,-1-1 1 0 0,0 1-7 0 0,0-1 25 0 0,-1 0-1 0 0,1 1 1 0 0,-1-1-1 0 0,0 0 1 0 0,1 1-1 0 0,-1-1 1 0 0,0 0-1 0 0,-1 1 1 0 0,1-1 0 0 0,0 0-1 0 0,-1 1 1 0 0,1-1-1 0 0,-1 0 1 0 0,0 0-1 0 0,0 1 1 0 0,1-1-1 0 0,-2 1-24 0 0,-1 2 54 0 0,0 0 0 0 0,0-1 0 0 0,-1 1 0 0 0,1 0-1 0 0,-1-1 1 0 0,0 0 0 0 0,-2 2-54 0 0,-8 5 165 0 0,1-1 1 0 0,-2 0-1 0 0,1-1 0 0 0,-9 4-165 0 0,4-3 231 0 0,-1 0 0 0 0,-1-2 0 0 0,0 0 0 0 0,-1-1-231 0 0,15-5 53 0 0,0 0 0 0 0,0-1 0 0 0,0 0-1 0 0,0 0 1 0 0,0 0 0 0 0,0-1 0 0 0,0 0 0 0 0,0 0-1 0 0,0-1 1 0 0,0 0 0 0 0,0 0 0 0 0,0-1-1 0 0,0 0 1 0 0,-3-1-53 0 0,8 2 11 0 0,-1 0 0 0 0,1 0 0 0 0,0 0 0 0 0,-1-1-1 0 0,1 1 1 0 0,0 0 0 0 0,0-1 0 0 0,0 0 0 0 0,0 0 0 0 0,1 1 0 0 0,-1-1-1 0 0,0 0 1 0 0,1 0 0 0 0,-1-1 0 0 0,1 1 0 0 0,0 0 0 0 0,0 0-1 0 0,0-1 1 0 0,0 1 0 0 0,0 0 0 0 0,0-1 0 0 0,1 1 0 0 0,-1-1-1 0 0,1 1 1 0 0,-1-1 0 0 0,1 0 0 0 0,0 1 0 0 0,0-1 0 0 0,0 1-1 0 0,1-1 1 0 0,-1 1 0 0 0,1-1 0 0 0,-1 1 0 0 0,1-1 0 0 0,0 1 0 0 0,0-1-1 0 0,0 1 1 0 0,1-2-11 0 0,1-4 22 0 0,1 0-1 0 0,0 1 0 0 0,1 0 1 0 0,0 0-1 0 0,0 0 1 0 0,1 0-1 0 0,0 1 0 0 0,0-1 1 0 0,0 2-1 0 0,7-6-21 0 0,0 2 11 0 0,1 2-1 0 0,-1-1 1 0 0,1 2-1 0 0,1 0 1 0 0,-1 0-1 0 0,1 2 1 0 0,8-2-11 0 0,-13 3 4 0 0,-1 1 0 0 0,1 1 0 0 0,0 0 0 0 0,0 0 0 0 0,0 0 0 0 0,0 2 0 0 0,0-1 0 0 0,0 1 0 0 0,0 1 0 0 0,0-1 0 0 0,0 2 0 0 0,1 0-4 0 0,-9-3 1 0 0,0 1 0 0 0,0 0 0 0 0,0 0-1 0 0,0-1 1 0 0,-1 1 0 0 0,1 0-1 0 0,0 0 1 0 0,0 1 0 0 0,-1-1 0 0 0,1 0-1 0 0,0 1 1 0 0,-1-1 0 0 0,0 1 0 0 0,1-1-1 0 0,-1 1 1 0 0,0 0 0 0 0,1-1-1 0 0,-1 1 1 0 0,0 0 0 0 0,-1 0 0 0 0,1 0-1 0 0,0 0 1 0 0,0 0-1 0 0,-1 1 3 0 0,0-1-1 0 0,0 1 1 0 0,0 0 0 0 0,-1-1 0 0 0,1 1-1 0 0,0-1 1 0 0,-1 1 0 0 0,0-1-1 0 0,0 1 1 0 0,0-1 0 0 0,0 0-1 0 0,0 1 1 0 0,0-1 0 0 0,0 0-1 0 0,-1 0 1 0 0,0 1-3 0 0,-7 8 20 0 0,0 0 0 0 0,-1 0 1 0 0,-1-1-1 0 0,1-1 0 0 0,-2 0 0 0 0,-1 1-20 0 0,-4 3 216 0 0,-2 0 0 0 0,0-1-1 0 0,0-1 1 0 0,-1-1 0 0 0,-1-1 0 0 0,1 0 0 0 0,-1-2 0 0 0,-1 0-1 0 0,0-2 1 0 0,-7 1-216 0 0,27-6 30 0 0,-1 1-1 0 0,1-1 1 0 0,-1 0-1 0 0,1 0 0 0 0,-1 0 1 0 0,1 0-1 0 0,-1 0 1 0 0,1-1-1 0 0,0 1 1 0 0,-1-1-1 0 0,1 1 1 0 0,-1-1-1 0 0,1 0 1 0 0,0 0-1 0 0,0 0 1 0 0,-1 0-1 0 0,1-1 0 0 0,0 1 1 0 0,0-1-1 0 0,0 1 1 0 0,0-1-30 0 0,1 0 7 0 0,1 1-1 0 0,-1-1 1 0 0,0 0 0 0 0,0 0 0 0 0,1 0 0 0 0,-1 1 0 0 0,1-1-1 0 0,-1 0 1 0 0,1 0 0 0 0,0 0 0 0 0,0 0 0 0 0,0 0 0 0 0,0 0-1 0 0,0 0 1 0 0,0 0 0 0 0,0 0 0 0 0,1 0 0 0 0,-1 0-1 0 0,1 0 1 0 0,-1 1 0 0 0,1-1 0 0 0,0 0 0 0 0,0 0 0 0 0,0 1-1 0 0,0-1 1 0 0,0-1-7 0 0,6-7 3 0 0,0 0 0 0 0,1 0 0 0 0,0 0 0 0 0,0 1 0 0 0,1 0 0 0 0,0 0 0 0 0,1 1 0 0 0,0 1 0 0 0,0 0 0 0 0,0 0 0 0 0,1 1 0 0 0,7-4-3 0 0,6-1-238 0 0,-1 1 0 0 0,2 1 0 0 0,-1 1 0 0 0,1 1-1 0 0,17-3 239 0 0,-40 10-109 0 0,0-1 0 0 0,0 1 0 0 0,0 0 0 0 0,0 0 0 0 0,0 0-1 0 0,0 0 1 0 0,0 0 0 0 0,0 0 0 0 0,0 0 0 0 0,0 1 0 0 0,0-1-1 0 0,0 1 110 0 0,-1-1-115 0 0,-1 0 0 0 0,0 0 0 0 0,1 1 0 0 0,-1-1 0 0 0,1 0 0 0 0,-1 0 0 0 0,0 1 0 0 0,0-1-1 0 0,1 0 1 0 0,-1 0 0 0 0,0 1 0 0 0,1-1 0 0 0,-1 0 0 0 0,0 1 0 0 0,0-1 0 0 0,0 1 0 0 0,1-1 0 0 0,-1 0-1 0 0,0 1 1 0 0,0-1 0 0 0,0 0 0 0 0,0 1 0 0 0,0-1 0 0 0,0 1 0 0 0,0-1 0 0 0,0 1 0 0 0,0-1-1 0 0,0 0 1 0 0,0 1 0 0 0,0-1 0 0 0,0 1 0 0 0,0-1 115 0 0,-1 3-529 0 0,0-1 0 0 0,0 0-1 0 0,-1 1 1 0 0,1-1 0 0 0,-1 0 0 0 0,1 0-1 0 0,-1 0 1 0 0,0 0 0 0 0,0 0 0 0 0,0 0 0 0 0,0-1-1 0 0,0 1 1 0 0,0 0 0 0 0,0-1 0 0 0,-3 1 529 0 0,-9 6-1705 0 0,-1 1 316 0 0</inkml:trace>
  <inkml:trace contextRef="#ctx0" brushRef="#br0" timeOffset="831.899">1383 247 652 0 0,'0'0'1497'0'0,"0"0"109"0"0,0 0-67 0 0,-3 6 5487 0 0,-16 22-3013 0 0,1-16-3363 0 0,-1-1 0 0 0,0-2 0 0 0,-1 0 1 0 0,0-1-1 0 0,-1 0 0 0 0,0-2 0 0 0,-5 1-650 0 0,-12 4 261 0 0,-525 136 1570 0 0,320-88-1216 0 0,207-49-636 0 0,80-12-834 0 0,22-11-2671 0 0,-47 8 1035 0 0,0-1 0 0 0,0 0 0 0 0,-1-1 0 0 0,0-1 0 0 0,0-1 0 0 0,-1 0 0 0 0,2-3 2491 0 0,-4 1-1412 0 0</inkml:trace>
  <inkml:trace contextRef="#ctx0" brushRef="#br0" timeOffset="1138.163">621 170 64 0 0,'1'0'142'0'0,"-1"0"1"0"0,0 0-1 0 0,0 1 0 0 0,0-1 0 0 0,0 0 1 0 0,0 0-1 0 0,0 1 0 0 0,0-1 0 0 0,0 0 1 0 0,0 1-1 0 0,0-1 0 0 0,0 0 1 0 0,0 0-1 0 0,0 1 0 0 0,0-1 0 0 0,0 0 1 0 0,0 1-1 0 0,0-1 0 0 0,0 0 0 0 0,0 0 1 0 0,0 1-1 0 0,-1-1 0 0 0,1 0 1 0 0,0 0-1 0 0,0 1 0 0 0,0-1 0 0 0,0 0 1 0 0,-1 0-1 0 0,1 0 0 0 0,0 1 1 0 0,0-1-1 0 0,0 0 0 0 0,-1 0 0 0 0,1 0 1 0 0,0 1-1 0 0,0-1 0 0 0,-1 0 0 0 0,1 0 1 0 0,0 0-1 0 0,-1 0 0 0 0,1 0 1 0 0,0 0-1 0 0,0 0-142 0 0,-18 9 2622 0 0,12-5-1912 0 0,-47 30 3416 0 0,2 2 0 0 0,-26 25-4126 0 0,-7 6 2270 0 0,65-52-1936 0 0,-129 101 1243 0 0,118-90-1298 0 0,1 2 1 0 0,2 1-1 0 0,-18 23-279 0 0,42-48 23 0 0,-1 1 0 0 0,1 0-1 0 0,0 1 1 0 0,0-1-1 0 0,0 0 1 0 0,1 1 0 0 0,0 0-1 0 0,0-1 1 0 0,0 1-1 0 0,0 2-22 0 0,2-6 4 0 0,0 0-1 0 0,0 1 0 0 0,0-1 1 0 0,0 0-1 0 0,0 0 1 0 0,0 1-1 0 0,0-1 0 0 0,1 0 1 0 0,-1 0-1 0 0,1 0 0 0 0,0 0 1 0 0,0 0-1 0 0,0 0 0 0 0,0 0 1 0 0,0 0-1 0 0,0 0 0 0 0,0 0 1 0 0,0 0-1 0 0,1 0 1 0 0,-1-1-1 0 0,1 1 0 0 0,0 0 1 0 0,-1-1-1 0 0,1 0 0 0 0,0 1 1 0 0,0-1-1 0 0,0 0 0 0 0,0 0 1 0 0,1 1-4 0 0,9 3 2 0 0,0 0 1 0 0,0-1 0 0 0,0 0-1 0 0,0-1 1 0 0,1-1-1 0 0,-1 0 1 0 0,1 0 0 0 0,6-1-3 0 0,28 0-134 0 0,30-3 134 0 0,-50 0-84 0 0,-12 2 172 0 0,184-11-3854 0 0,-102 4-4856 0 0,-1-5 0 0 0,6-6 8622 0 0,-64 10-1838 0 0</inkml:trace>
  <inkml:trace contextRef="#ctx0" brushRef="#br0" timeOffset="2152.994">1290 1537 60 0 0,'-2'18'1685'0'0,"-1"1"1"0"0,-1-1-1 0 0,-1 0 1 0 0,0 0-1 0 0,-1 0 1 0 0,-6 10-1686 0 0,-15 29 6939 0 0,-12 15-6939 0 0,28-54 1156 0 0,55-91-525 0 0,16-30-40 0 0,3-20-589 0 0,5 2 0 0 0,7 0-2 0 0,-71 115 0 0 0,0 1 0 0 0,1-1 0 0 0,-1 1 0 0 0,1 0 0 0 0,2-2 0 0 0,-6 7 0 0 0,0-1 0 0 0,-1 1 1 0 0,1-1-1 0 0,-1 1 0 0 0,1 0 0 0 0,0-1 1 0 0,-1 1-1 0 0,1 0 0 0 0,0-1 0 0 0,-1 1 1 0 0,1 0-1 0 0,0 0 0 0 0,0-1 0 0 0,-1 1 1 0 0,1 0-1 0 0,0 0 0 0 0,0 0 0 0 0,-1 0 1 0 0,1 0-1 0 0,0 0 0 0 0,0 0 0 0 0,0 1 1 0 0,-1-1-1 0 0,1 1 1 0 0,0 0 0 0 0,-1-1-1 0 0,1 1 1 0 0,-1 0 0 0 0,1-1-1 0 0,-1 1 1 0 0,1 0 0 0 0,-1 0-1 0 0,1 0 1 0 0,-1-1-1 0 0,0 1 1 0 0,0 0 0 0 0,1 0-1 0 0,-1 0 1 0 0,0 0 0 0 0,0 0-1 0 0,0-1 1 0 0,0 1 0 0 0,0 0-1 0 0,0 0 1 0 0,0 1-1 0 0,-1 21 13 0 0,0 0 0 0 0,-2-1-1 0 0,-1 1 1 0 0,0 0 0 0 0,-2-1 0 0 0,-8 20-13 0 0,-4 20 10 0 0,13-40-49 0 0,-5 13 124 0 0,-3 34-85 0 0,12-59-63 0 0,0-1-1 0 0,0 1 0 0 0,1-1 0 0 0,0 0 1 0 0,1 1-1 0 0,0-1 0 0 0,1 1 0 0 0,0-1 1 0 0,2 8 63 0 0,-4-16-157 0 0,1 0 1 0 0,-1 0 0 0 0,0 0-1 0 0,0-1 1 0 0,0 1-1 0 0,1 0 1 0 0,-1 0 0 0 0,1 0-1 0 0,-1-1 1 0 0,1 1-1 0 0,-1 0 1 0 0,1 0 0 0 0,-1-1-1 0 0,1 1 1 0 0,-1 0-1 0 0,1-1 1 0 0,0 1 0 0 0,-1-1-1 0 0,1 1 1 0 0,0 0-1 0 0,0-1 1 0 0,0 0 0 0 0,-1 1-1 0 0,1-1 1 0 0,0 0-1 0 0,0 1 1 0 0,0-1 0 0 0,0 0-1 0 0,0 0 1 0 0,-1 0-1 0 0,1 1 1 0 0,0-1-1 0 0,0 0 1 0 0,0 0 0 0 0,0 0-1 0 0,0-1 1 0 0,0 1-1 0 0,0 0 1 0 0,-1 0 0 0 0,1 0-1 0 0,0-1 1 0 0,0 1-1 0 0,0 0 1 0 0,0-1 0 0 0,-1 1-1 0 0,1-1 1 0 0,0 1-1 0 0,0-1 1 0 0,-1 1 0 0 0,1-1-1 0 0,0 0 1 0 0,-1 1-1 0 0,1-1 1 0 0,-1 0 0 0 0,1 1-1 0 0,-1-1 1 0 0,1 0 156 0 0,5-6-1821 0 0,1 0 0 0 0,-2-1-1 0 0,1 0 1 0 0,3-7 1821 0 0,3-6-1842 0 0</inkml:trace>
  <inkml:trace contextRef="#ctx0" brushRef="#br0" timeOffset="2466.188">1609 1509 1216 0 0,'1'0'392'0'0,"1"-1"-1"0"0,-1 1 1 0 0,0-1-1 0 0,0 1 0 0 0,0 0 1 0 0,0-1-1 0 0,1 1 1 0 0,-1 0-1 0 0,0 0 1 0 0,0 0-1 0 0,1 0 1 0 0,-1 0-1 0 0,0 0 1 0 0,0 0-1 0 0,1 0 1 0 0,-1 0-1 0 0,1 1-391 0 0,21 9 2993 0 0,-20-9-2783 0 0,0 1 0 0 0,0 0 0 0 0,1-1 0 0 0,-1 0 0 0 0,0 0 0 0 0,0 0 0 0 0,1 0 0 0 0,-1 0 0 0 0,2-1-210 0 0,6 0 202 0 0,0-1 1 0 0,0-1 0 0 0,-1 0-1 0 0,1-1 1 0 0,-1 0 0 0 0,1 0-1 0 0,-1-1 1 0 0,0 0 0 0 0,-1-1-1 0 0,1 0 1 0 0,2-3-203 0 0,-5 4-32 0 0,-1 0 0 0 0,1-1 0 0 0,-1 0 0 0 0,0 0 1 0 0,0 0-1 0 0,-1-1 0 0 0,1 0 0 0 0,-1 0 0 0 0,-1 0 0 0 0,1-1 0 0 0,-1 0 0 0 0,0 1 0 0 0,-1-2 1 0 0,1 1-1 0 0,1-6 32 0 0,-5 11-19 0 0,1 0 0 0 0,-1-1 0 0 0,1 1 1 0 0,-1-1-1 0 0,0 1 0 0 0,1-1 0 0 0,-1 1 1 0 0,-1-1-1 0 0,1 1 0 0 0,0 0 0 0 0,-1-1 0 0 0,1 1 1 0 0,-1-1-1 0 0,1 1 0 0 0,-1 0 0 0 0,0-1 1 0 0,0 1-1 0 0,0 0 0 0 0,-1 0 0 0 0,1 0 1 0 0,0 0-1 0 0,-1 0 0 0 0,1 0 0 0 0,-1 0 0 0 0,0 0 1 0 0,0 1-1 0 0,1-1 0 0 0,-1 1 0 0 0,0-1 1 0 0,0 1-1 0 0,-1 0 0 0 0,1 0 0 0 0,0 0 1 0 0,0 0-1 0 0,-1 0 19 0 0,-1-1 110 0 0,-1 0 0 0 0,0 1 0 0 0,0 0 1 0 0,0 0-1 0 0,0 0 0 0 0,0 1 0 0 0,0 0 0 0 0,0 0 0 0 0,0 0 1 0 0,-1 0-1 0 0,1 1 0 0 0,0 0 0 0 0,0 0 0 0 0,0 0 1 0 0,1 1-1 0 0,-4 1-110 0 0,0 0 250 0 0,0 1 0 0 0,1 0 0 0 0,0 0 0 0 0,0 1 0 0 0,0 0 0 0 0,0 0 0 0 0,1 1 0 0 0,0 0 0 0 0,0 0 0 0 0,1 1 0 0 0,-1-1 0 0 0,1 1 0 0 0,1 0 0 0 0,-1 0 0 0 0,1 1 0 0 0,0-1 0 0 0,1 1-1 0 0,0 0 1 0 0,0 0 0 0 0,-1 7-250 0 0,3-7 32 0 0,0 0-1 0 0,0 0 1 0 0,1 0-1 0 0,0 0 0 0 0,1 0 1 0 0,-1 0-1 0 0,1 0 0 0 0,1-1 1 0 0,0 1-1 0 0,0 0 1 0 0,0 0-1 0 0,1-1 0 0 0,0 1 1 0 0,0-1-1 0 0,1 0 0 0 0,0 0 1 0 0,0 0-1 0 0,1-1 0 0 0,0 0 1 0 0,0 1-1 0 0,1-2 1 0 0,0 1-32 0 0,1 1-43 0 0,1-1 1 0 0,1 0 0 0 0,-1 0 0 0 0,1-1 0 0 0,0 0 0 0 0,0-1 0 0 0,1 0 0 0 0,-1 0 0 0 0,1-1-1 0 0,0 0 1 0 0,0-1 0 0 0,0 0 0 0 0,5 0 42 0 0,-5-1-623 0 0,0 0 0 0 0,0-1 0 0 0,0 0 0 0 0,0-1-1 0 0,0 0 1 0 0,7-2 623 0 0,-11 2-1017 0 0,0-1-1 0 0,0 1 1 0 0,-1-2 0 0 0,1 1-1 0 0,-1-1 1 0 0,1 1-1 0 0,-1-1 1 0 0,0-1-1 0 0,0 1 1 0 0,3-4 1017 0 0,-5 4-719 0 0,0 0-1 0 0,0 0 1 0 0,0-1-1 0 0,-1 0 1 0 0,0 1 0 0 0,1-1-1 0 0,0-3 720 0 0,4-9-1652 0 0</inkml:trace>
  <inkml:trace contextRef="#ctx0" brushRef="#br0" timeOffset="2745.846">2173 1390 696 0 0,'1'1'290'0'0,"-1"-1"0"0"0,0 1 0 0 0,0-1-1 0 0,0 1 1 0 0,0-1 0 0 0,1 1 0 0 0,-1 0 0 0 0,0-1-1 0 0,0 1 1 0 0,0 0 0 0 0,0-1 0 0 0,0 1 0 0 0,0-1 0 0 0,-1 1-1 0 0,1 0 1 0 0,0-1 0 0 0,0 1 0 0 0,0-1 0 0 0,-1 1-1 0 0,1 0 1 0 0,0-1 0 0 0,0 1 0 0 0,-1-1 0 0 0,1 1 0 0 0,-1 0-290 0 0,-12 19 1856 0 0,7-11-776 0 0,2 0-224 0 0,-1 0-1 0 0,1 0 1 0 0,1 1 0 0 0,0 0 0 0 0,0-1 0 0 0,1 1 0 0 0,0 0 0 0 0,1 0-1 0 0,-1 8-855 0 0,2-15 59 0 0,0-1 0 0 0,0 1-1 0 0,0-1 1 0 0,0 1-1 0 0,1-1 1 0 0,-1 1 0 0 0,0 0-1 0 0,1-1 1 0 0,0 1-1 0 0,0-1 1 0 0,0 0 0 0 0,0 1-1 0 0,0-1 1 0 0,0 0-1 0 0,0 0 1 0 0,1 1 0 0 0,-1-1-1 0 0,1 0 1 0 0,0 0 0 0 0,-1-1-1 0 0,1 1 1 0 0,0 0-1 0 0,0-1 1 0 0,0 1 0 0 0,0-1-1 0 0,1 1 1 0 0,-1-1-1 0 0,0 0 1 0 0,1 0 0 0 0,-1 0-1 0 0,0 0 1 0 0,1 0-1 0 0,-1-1 1 0 0,1 1 0 0 0,-1-1-1 0 0,1 0 1 0 0,0 1-1 0 0,-1-1 1 0 0,1-1 0 0 0,0 1-59 0 0,9-1-8 0 0,-1 0 0 0 0,1-1 0 0 0,0-1 1 0 0,-1 0-1 0 0,0 0 0 0 0,1-1 0 0 0,-2-1 1 0 0,1 0-1 0 0,0 0 0 0 0,-1-1 0 0 0,0 0 1 0 0,9-8 7 0 0,-5 3-381 0 0,0-1 0 0 0,0 0 0 0 0,-1 0 0 0 0,-1-2 0 0 0,0 0 1 0 0,-1 0-1 0 0,0-1 0 0 0,0-2 381 0 0,-5 7-768 0 0,-1-1 1 0 0,-1 0-1 0 0,0 0 1 0 0,0 0-1 0 0,-1 0 1 0 0,0-1-1 0 0,-1 1 1 0 0,-1-1-1 0 0,1-11 768 0 0,-2-12-3740 0 0,-1-1 1 0 0,-4-20 3739 0 0,2 22-1551 0 0,0-5 124 0 0</inkml:trace>
  <inkml:trace contextRef="#ctx0" brushRef="#br0" timeOffset="2994.735">2653 761 624 0 0,'3'28'1976'0'0,"-2"-1"-1"0"0,-2 1 1 0 0,0 0-1 0 0,-2 0 1 0 0,0 0-1 0 0,-3 1-1975 0 0,-7 81 1540 0 0,11-62-1345 0 0,3 0 0 0 0,1 0-1 0 0,5 21-194 0 0,10 21-6276 0 0,-15-64 1299 0 0,-3-17 2893 0 0</inkml:trace>
  <inkml:trace contextRef="#ctx0" brushRef="#br0" timeOffset="3229.851">2469 1331 2224 0 0,'-1'0'450'0'0,"0"0"0"0"0,0 0-1 0 0,0 0 1 0 0,0 0 0 0 0,0-1-1 0 0,0 1 1 0 0,0 0-1 0 0,0-1 1 0 0,0 1 0 0 0,0-1-1 0 0,0 1 1 0 0,0-1 0 0 0,0 1-1 0 0,0-1 1 0 0,0 0 0 0 0,0 1-1 0 0,1-1 1 0 0,-1 0 0 0 0,0 0-1 0 0,1 0 1 0 0,-1 1 0 0 0,0-1-1 0 0,1 0 1 0 0,-1 0 0 0 0,0-1-450 0 0,1 1 174 0 0,1 0 0 0 0,-1-1 1 0 0,0 1-1 0 0,0 0 1 0 0,0 0-1 0 0,1 0 0 0 0,-1 0 1 0 0,1 0-1 0 0,-1-1 0 0 0,1 1 1 0 0,-1 0-1 0 0,1 0 0 0 0,0 0 1 0 0,-1 0-1 0 0,1 0 1 0 0,0 1-1 0 0,0-1 0 0 0,0 0 1 0 0,0 0-175 0 0,4-4-1 0 0,0 1 0 0 0,1-1 1 0 0,0 1-1 0 0,0 1 0 0 0,0-1 1 0 0,0 1-1 0 0,4-2 1 0 0,14-2-265 0 0,-1 1-1 0 0,1 1 0 0 0,0 1 1 0 0,1 1-1 0 0,-1 1 1 0 0,9 1 265 0 0,-5 1-2352 0 0,-1 2 1 0 0,1 0 0 0 0,7 4 2351 0 0,-29-6-588 0 0,0 2 1 0 0,0-1-1 0 0,-1 1 1 0 0,1-1 0 0 0,0 2-1 0 0,-1-1 1 0 0,1 1-1 0 0,-1 0 1 0 0,0 0-1 0 0,0 0 1 0 0,3 3 587 0 0,7 10-1433 0 0</inkml:trace>
  <inkml:trace contextRef="#ctx0" brushRef="#br0" timeOffset="3572.837">2877 1478 400 0 0,'0'1'216'0'0,"0"-1"0"0"0,0 1 1 0 0,0-1-1 0 0,0 1 0 0 0,0-1 0 0 0,0 1 0 0 0,0-1 0 0 0,0 1 1 0 0,-1-1-1 0 0,1 1 0 0 0,0 0 0 0 0,0-1 0 0 0,0 1 0 0 0,-1-1 1 0 0,1 0-1 0 0,0 1 0 0 0,-1-1 0 0 0,1 1 0 0 0,0-1 0 0 0,-1 1 0 0 0,1-1 1 0 0,-1 0-1 0 0,1 1 0 0 0,-1-1 0 0 0,1 0 0 0 0,0 1 0 0 0,-1-1 1 0 0,1 0-1 0 0,-1 0 0 0 0,1 0 0 0 0,-1 1 0 0 0,0-1 0 0 0,1 0 1 0 0,-1 0-1 0 0,1 0-216 0 0,-1-1 199 0 0,0 0 0 0 0,0 1 1 0 0,0-1-1 0 0,0 0 0 0 0,0 0 1 0 0,0 0-1 0 0,0-1 0 0 0,1 1 1 0 0,-1 0-1 0 0,1 0 0 0 0,-1 0 1 0 0,0-1-1 0 0,1 1 0 0 0,0 0 1 0 0,-1 0-1 0 0,1-1-199 0 0,-3-8 318 0 0,0-1 0 0 0,1 1 0 0 0,1-1 0 0 0,-1 0 0 0 0,2 1 0 0 0,-1-1 0 0 0,2 0 0 0 0,-1 0 0 0 0,2 0 0 0 0,-1 1 1 0 0,1-1-1 0 0,1 1 0 0 0,0-1 0 0 0,1-1-318 0 0,-1 5 19 0 0,-1 0 0 0 0,2 0 1 0 0,-1 0-1 0 0,1 1 0 0 0,0-1 1 0 0,0 1-1 0 0,1 0 0 0 0,0 0 1 0 0,0 1-1 0 0,0-1 0 0 0,0 1 1 0 0,1 0-1 0 0,0 1 0 0 0,0-1 1 0 0,1 1-1 0 0,-1 1 0 0 0,1-1 0 0 0,0 1 1 0 0,0 0-1 0 0,5-1-19 0 0,19-4-114 0 0,1 3-1 0 0,0 0 1 0 0,0 2-1 0 0,0 1 0 0 0,1 2 1 0 0,-1 1-1 0 0,0 2 1 0 0,0 1-1 0 0,0 1 1 0 0,0 2 114 0 0,-27-6-42 0 0,0 0 1 0 0,-1 0-1 0 0,1 1 1 0 0,-1-1-1 0 0,0 1 1 0 0,1 0-1 0 0,-1 1 1 0 0,0-1-1 0 0,0 1 1 0 0,0-1-1 0 0,-1 1 1 0 0,3 2 41 0 0,-5-3 47 0 0,1-1 0 0 0,-1 1 0 0 0,0 0 1 0 0,0 0-1 0 0,0-1 0 0 0,-1 1 1 0 0,1 0-1 0 0,0 0 0 0 0,-1 0 0 0 0,1 0 1 0 0,-1 0-1 0 0,1 0 0 0 0,-1 0 0 0 0,0 0 1 0 0,0 0-1 0 0,0 0 0 0 0,0 0 0 0 0,0 0 1 0 0,-1 0-1 0 0,1 0 0 0 0,-1 0 1 0 0,1 0-1 0 0,-1 0 0 0 0,1 0 0 0 0,-1 0 1 0 0,0 0-1 0 0,0-1 0 0 0,0 1 0 0 0,-1 1-47 0 0,-7 10 824 0 0,-1 0-1 0 0,0-1 1 0 0,0-1-1 0 0,-1 1 0 0 0,-1-2 1 0 0,0 0-1 0 0,-2 2-823 0 0,-37 33 1373 0 0,51-45-1362 0 0,-1 0 1 0 0,1 1-1 0 0,-1-1 0 0 0,1 0 0 0 0,-1 1 1 0 0,1-1-1 0 0,0 0 0 0 0,-1 1 0 0 0,1-1 0 0 0,0 1 1 0 0,-1-1-1 0 0,1 0 0 0 0,0 1 0 0 0,0-1 1 0 0,-1 1-1 0 0,1-1 0 0 0,0 1 0 0 0,0-1 1 0 0,0 1-1 0 0,0-1 0 0 0,-1 1 0 0 0,1-1 0 0 0,0 1 1 0 0,0-1-1 0 0,0 1 0 0 0,0 0 0 0 0,0-1 1 0 0,0 1-1 0 0,1-1 0 0 0,-1 1 0 0 0,0-1 1 0 0,0 1-12 0 0,16 2 199 0 0,23-8-74 0 0,-23 1-351 0 0,0-1-1 0 0,-1 0 1 0 0,0-1-1 0 0,0-1 1 0 0,0 0-1 0 0,0-1 1 0 0,-1 0-1 0 0,-1-2 1 0 0,0 1-1 0 0,0-2 1 0 0,-1 1-1 0 0,0-2 1 0 0,3-4 226 0 0,-13 13-251 0 0,0-1 0 0 0,0 1 1 0 0,-1-1-1 0 0,1 0 0 0 0,-1 1 0 0 0,0-1 1 0 0,0 0-1 0 0,0 0 0 0 0,-1 0 0 0 0,1 0 1 0 0,-1 0-1 0 0,0 0 0 0 0,0 0 0 0 0,0 0 1 0 0,-1 0-1 0 0,1 0 0 0 0,-1 0 0 0 0,0 0 0 0 0,-2-3 251 0 0,3 5-62 0 0,-1 0-1 0 0,1 0 1 0 0,-1 0-1 0 0,0 0 1 0 0,0 0-1 0 0,0 1 1 0 0,0-1-1 0 0,0 0 1 0 0,-1 0-1 0 0,1 1 1 0 0,-1-1-1 0 0,1 1 1 0 0,-1 0-1 0 0,1-1 1 0 0,-1 1-1 0 0,1 0 1 0 0,-1 0-1 0 0,0 0 1 0 0,0 0-1 0 0,0 0 1 0 0,0 0-1 0 0,0 0 1 0 0,0 1-1 0 0,0-1 1 0 0,0 1-1 0 0,0 0 1 0 0,0-1-1 0 0,0 1 1 0 0,0 0-1 0 0,0 0 1 0 0,0 0-1 0 0,0 0 0 0 0,0 1 1 0 0,0-1-1 0 0,0 0 1 0 0,0 1-1 0 0,0 0 1 0 0,-2 0 62 0 0,4-1-74 0 0,-1 0 0 0 0,1 0 0 0 0,-1 0 0 0 0,1 0 0 0 0,-1 0 0 0 0,1 1 0 0 0,-1-1 1 0 0,1 0-1 0 0,0 0 0 0 0,-1 0 0 0 0,1 0 0 0 0,-1 1 0 0 0,1-1 0 0 0,0 0 0 0 0,-1 0 0 0 0,1 1 0 0 0,-1-1 0 0 0,1 0 0 0 0,0 1 1 0 0,-1-1-1 0 0,1 0 0 0 0,0 1 0 0 0,0-1 0 0 0,-1 1 0 0 0,1-1 0 0 0,0 0 0 0 0,0 1 0 0 0,0-1 0 0 0,-1 1 0 0 0,1-1 0 0 0,0 1 1 0 0,0-1-1 0 0,0 1 0 0 0,0-1 74 0 0,13 10-3389 0 0,22 1-1403 0 0,-18-9 3335 0 0,3 0 294 0 0</inkml:trace>
  <inkml:trace contextRef="#ctx0" brushRef="#br0" timeOffset="3853.597">3678 1266 500 0 0,'1'0'199'0'0,"-1"0"-1"0"0,1 1 1 0 0,-1-1 0 0 0,0 0-1 0 0,1 0 1 0 0,-1 0 0 0 0,0 0-1 0 0,1 1 1 0 0,-1-1 0 0 0,1 0-1 0 0,-1 0 1 0 0,0 1 0 0 0,0-1-1 0 0,1 0 1 0 0,-1 0 0 0 0,0 1-1 0 0,1-1 1 0 0,-1 0 0 0 0,0 1-1 0 0,0-1 1 0 0,0 1 0 0 0,0-1-1 0 0,1 0 1 0 0,-1 1-1 0 0,0-1 1 0 0,0 1 0 0 0,0-1-1 0 0,0 0 1 0 0,0 1 0 0 0,0-1-1 0 0,0 1 1 0 0,0-1 0 0 0,0 0-1 0 0,0 1 1 0 0,0-1 0 0 0,0 1-1 0 0,0-1 1 0 0,0 0 0 0 0,0 1-1 0 0,-1-1 1 0 0,1 1 0 0 0,0-1-1 0 0,0 0 1 0 0,0 1 0 0 0,-1-1-1 0 0,1 0 1 0 0,0 1 0 0 0,0-1-199 0 0,-2 1 527 0 0,1 0 0 0 0,-1 0 0 0 0,1 0-1 0 0,-1 0 1 0 0,1 0 0 0 0,-1-1 0 0 0,1 1 0 0 0,-1 0 0 0 0,0-1 0 0 0,0 0 0 0 0,1 1 0 0 0,-2-1-527 0 0,2 0 186 0 0,0 1 0 0 0,0-1 1 0 0,0 0-1 0 0,0 0 0 0 0,0 0 0 0 0,0 0 0 0 0,0 0 0 0 0,0 0 0 0 0,0 0 1 0 0,0-1-1 0 0,0 1 0 0 0,0 0 0 0 0,0 0 0 0 0,0-1 0 0 0,0 1 0 0 0,0-1 0 0 0,0 1 1 0 0,1-1-1 0 0,-1 1 0 0 0,-1-1-186 0 0,2 0 51 0 0,0 0 0 0 0,0 0 1 0 0,-1 0-1 0 0,1 0 0 0 0,0 0 0 0 0,0 0 1 0 0,0 0-1 0 0,0 0 0 0 0,0 0 0 0 0,1 0 1 0 0,-1 0-1 0 0,0 1 0 0 0,0-1 0 0 0,1 0 1 0 0,-1 0-1 0 0,0 0 0 0 0,1 0 0 0 0,-1 0 1 0 0,1 1-1 0 0,-1-1 0 0 0,1 0 0 0 0,-1 0 1 0 0,1 1-1 0 0,0-1 0 0 0,-1 0 0 0 0,1 1 0 0 0,0-1 1 0 0,0 0-1 0 0,0 1-51 0 0,34-34-11 0 0,1 3 1 0 0,1 1-1 0 0,2 1 0 0 0,1 2 1 0 0,12-4 10 0 0,-40 24-10 0 0,0 0 1 0 0,1 1 0 0 0,-1 1 0 0 0,1 0 0 0 0,0 0 0 0 0,7 0 9 0 0,-17 4-6 0 0,1 0 0 0 0,-1 1 1 0 0,0 0-1 0 0,0-1 0 0 0,0 1 1 0 0,1 0-1 0 0,-1 1 0 0 0,0-1 1 0 0,0 1-1 0 0,0-1 0 0 0,1 1 1 0 0,-1 0-1 0 0,2 1 6 0 0,-3-1-5 0 0,0 0 0 0 0,-1 1 1 0 0,1-1-1 0 0,0 1 0 0 0,-1-1 0 0 0,1 1 0 0 0,-1-1 1 0 0,1 1-1 0 0,-1 0 0 0 0,0 0 0 0 0,1-1 0 0 0,-1 1 1 0 0,0 0-1 0 0,0 0 0 0 0,-1 0 0 0 0,1 0 0 0 0,0 1 1 0 0,-1-1-1 0 0,1 0 0 0 0,-1 0 0 0 0,0 2 5 0 0,1 4-9 0 0,-1 1 0 0 0,-1-1 0 0 0,0 0 0 0 0,0 0 0 0 0,0 1 0 0 0,-1-1 0 0 0,0 0-1 0 0,-1 0 1 0 0,0-1 0 0 0,-4 8 9 0 0,3-6-131 0 0,1 1 0 0 0,-1-1 0 0 0,2 0 0 0 0,-1 1 0 0 0,1 0 0 0 0,1 0 0 0 0,-1 4 131 0 0,2-13-126 0 0,0-1 0 0 0,0 1 0 0 0,0 0 0 0 0,0-1 0 0 0,0 1 0 0 0,0-1 0 0 0,0 1 0 0 0,1-1 0 0 0,-1 1 0 0 0,0 0 0 0 0,0-1 0 0 0,0 1 0 0 0,1-1 0 0 0,-1 1 0 0 0,0-1 0 0 0,1 1 0 0 0,-1-1 0 0 0,0 1 0 0 0,1-1 0 0 0,-1 0 0 0 0,0 1 1 0 0,1-1-1 0 0,-1 1 0 0 0,1-1 0 0 0,-1 0 0 0 0,1 1 0 0 0,-1-1 0 0 0,1 0 0 0 0,-1 0 0 0 0,1 1 0 0 0,-1-1 0 0 0,1 0 0 0 0,-1 0 0 0 0,1 0 0 0 0,0 0 126 0 0,25-4-3620 0 0,23-19-1543 0 0,14-15 511 0 0,-26 14 2911 0 0</inkml:trace>
  <inkml:trace contextRef="#ctx0" brushRef="#br0" timeOffset="4162.241">4582 968 1460 0 0,'9'-4'1031'0'0,"31"-23"4215"0"0,-39 27-4847 0 0,0-1 0 0 0,1 0 0 0 0,-1 0 0 0 0,0 0 1 0 0,0 0-1 0 0,0 0 0 0 0,0 0 0 0 0,-1-1 1 0 0,1 1-1 0 0,0 0 0 0 0,0 0 0 0 0,-1-1 1 0 0,1 1-1 0 0,-1 0 0 0 0,1-1 0 0 0,-1 1 0 0 0,1 0 1 0 0,-1-1-1 0 0,0 1 0 0 0,0-1 0 0 0,0 1 1 0 0,0-1-1 0 0,0 1 0 0 0,0 0 0 0 0,0-1 1 0 0,0 1-1 0 0,0-1 0 0 0,-1 0-399 0 0,0 1 109 0 0,0 0 0 0 0,0 0 0 0 0,0 0 1 0 0,0 0-1 0 0,0 0 0 0 0,0 0 0 0 0,0 0 0 0 0,0 0 0 0 0,-1 1 0 0 0,1-1 0 0 0,0 0 0 0 0,0 1 1 0 0,-1-1-1 0 0,1 1 0 0 0,0-1 0 0 0,-1 1 0 0 0,1 0 0 0 0,-1 0 0 0 0,1-1 0 0 0,0 1 0 0 0,-1 0 1 0 0,1 0-1 0 0,-1 1 0 0 0,1-1 0 0 0,-1 0 0 0 0,1 0 0 0 0,0 1 0 0 0,-1-1 0 0 0,1 0 0 0 0,0 1 1 0 0,-2 0-110 0 0,-45 18 544 0 0,46-18-402 0 0,-14 7 57 0 0,1 0 1 0 0,1 1-1 0 0,0 0 0 0 0,0 2 1 0 0,-3 2-200 0 0,12-8 28 0 0,0 0 1 0 0,-1 0 0 0 0,1 0-1 0 0,1 0 1 0 0,-1 1 0 0 0,1 0-1 0 0,0 0 1 0 0,1 0 0 0 0,-1 0-1 0 0,1 1 1 0 0,0 0 0 0 0,1-1 0 0 0,-1 5-29 0 0,2-8 0 0 0,1 0 0 0 0,0 0 0 0 0,-1 0 1 0 0,1 0-1 0 0,1 0 0 0 0,-1 0 1 0 0,0 0-1 0 0,1 0 0 0 0,0-1 1 0 0,-1 1-1 0 0,1 0 0 0 0,0 0 1 0 0,1 0-1 0 0,-1-1 0 0 0,0 1 0 0 0,1-1 1 0 0,0 1-1 0 0,-1-1 0 0 0,1 1 1 0 0,0-1-1 0 0,0 0 0 0 0,0 0 1 0 0,0 0-1 0 0,1 0 0 0 0,-1 0 1 0 0,3 1-1 0 0,8 5-9 0 0,1 0 1 0 0,1-1 0 0 0,-1 0-1 0 0,14 3 9 0 0,17 9-21 0 0,-43-18 20 0 0,0 1 1 0 0,1-1 0 0 0,-1 0-1 0 0,0 0 1 0 0,0 1-1 0 0,-1 0 1 0 0,1-1-1 0 0,0 1 1 0 0,0 0 0 0 0,-1 0-1 0 0,1-1 1 0 0,-1 1-1 0 0,0 0 1 0 0,0 1-1 0 0,1-1 1 0 0,-1 0-1 0 0,0 0 1 0 0,-1 0 0 0 0,1 1-1 0 0,0-1 1 0 0,0 2 0 0 0,-1-2 1 0 0,-1 1 1 0 0,1 0 0 0 0,0-1 0 0 0,-1 1 0 0 0,1 0-1 0 0,-1-1 1 0 0,0 1 0 0 0,0 0 0 0 0,0-1 0 0 0,0 1-1 0 0,0-1 1 0 0,0 0 0 0 0,-1 1 0 0 0,1-1-1 0 0,-1 0 1 0 0,0 0 0 0 0,0 0 0 0 0,0 0 0 0 0,0 1-2 0 0,-15 12 15 0 0,0-1 0 0 0,0 0 0 0 0,-1-1 0 0 0,-17 9-15 0 0,-85 40 19 0 0,45-24-56 0 0,45-21-303 0 0,-24 12-1011 0 0,19-15-6688 0 0,35-14 7848 0 0,-1 0 0 0 0,1 0 0 0 0,0 0 0 0 0,0 1 0 0 0,0-1 0 0 0,-1 0 0 0 0,1 0 0 0 0,0 0 0 0 0,0 0 0 0 0,0 0 0 0 0,-1 0-1 0 0,1 0 1 0 0,0 0 0 0 0,0 0 0 0 0,0 0 0 0 0,-1 0 0 0 0,1 0 0 0 0,0 0 0 0 0,0 0 0 0 0,0 0 0 0 0,-1 0 0 0 0,1 0 0 0 0,0 0 0 0 0,0 0 0 0 0,0-1 0 0 0,0 1 0 0 0,-1 0 0 0 0,1 0 0 0 0,0 0 0 0 0,0 0 0 0 0,0 0 0 0 0,0 0 0 0 0,-1-1-1 0 0,1 1 1 0 0,0 0 0 0 0,0 0 0 0 0,0 0 0 0 0,0 0 0 0 0,0-1 0 0 0,0 1 0 0 0,0 0 0 0 0,-1 0 0 0 0,1 0 0 0 0,0 0 0 0 0,0-1 0 0 0,0 1 0 0 0,0 0 0 0 0,0 0 0 0 0,0 0 0 0 0,0-1 0 0 0,0 1 0 0 0,0 0 0 0 0,0 0 0 0 0,0-1 0 0 0,0 1-1 0 0,0 0 1 0 0,0 0 0 0 0,0 0 0 0 0,1 0 0 0 0,-1-1 0 0 0,0 1 191 0 0,0-8-2386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6:57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1217 365 140 0 0,'35'-83'5422'0'0,"-27"61"-4815"0"0,-1-1 0 0 0,-1 0 0 0 0,-1 0 0 0 0,-1 0 0 0 0,-1-1 0 0 0,0 0 0 0 0,-2 1 0 0 0,-1-2-607 0 0,0 22 84 0 0,-1 0 0 0 0,1 0 0 0 0,0 0-1 0 0,-1 0 1 0 0,1 0 0 0 0,-1 0 0 0 0,0 0 0 0 0,0 0 0 0 0,0 0-1 0 0,-1 0 1 0 0,1 1 0 0 0,-1-1 0 0 0,1 0 0 0 0,-1 1-1 0 0,0-1 1 0 0,0 1 0 0 0,0 0 0 0 0,0-1 0 0 0,-1 1-1 0 0,-1-1-83 0 0,0 0 33 0 0,0 2-1 0 0,0-1 0 0 0,0 0 0 0 0,0 1 1 0 0,-1 0-1 0 0,1 0 0 0 0,0 0 0 0 0,-1 0 1 0 0,1 1-1 0 0,0-1 0 0 0,-1 1 0 0 0,1 0 1 0 0,0 1-1 0 0,-4 0-32 0 0,-15 2 76 0 0,0 2 1 0 0,1 0 0 0 0,0 2-1 0 0,0 0 1 0 0,1 2 0 0 0,-1 0-1 0 0,-1 3-76 0 0,-26 15 715 0 0,2 1-1 0 0,-18 16-714 0 0,23-13 550 0 0,0 1 1 0 0,3 2-1 0 0,1 1 1 0 0,-23 29-551 0 0,48-50 30 0 0,1 1-1 0 0,1 0 1 0 0,1 1 0 0 0,0 0-1 0 0,1 1 1 0 0,0-1 0 0 0,2 2 0 0 0,0-1-1 0 0,1 1 1 0 0,0 0 0 0 0,2 1-1 0 0,0-1 1 0 0,1 1 0 0 0,0 11-30 0 0,3 1 5 0 0,2 0-1 0 0,1 1 1 0 0,2-2 0 0 0,0 1-1 0 0,8 21-4 0 0,16 39-21 0 0,11 17 21 0 0,-11-33-48 0 0,-4 2-1 0 0,-2 3 49 0 0,-21-67 27 0 0,0 0 0 0 0,0 1-1 0 0,-2-1 1 0 0,0 0 0 0 0,0 0 0 0 0,-1 1-1 0 0,-1-1 1 0 0,0 0 0 0 0,-1 0 0 0 0,0 0-1 0 0,-1-1 1 0 0,0 1 0 0 0,-1-1 0 0 0,-1 0-1 0 0,-3 5-26 0 0,5-10-216 0 0,-1 1 0 0 0,0-1 0 0 0,0 0 0 0 0,-1 0-1 0 0,1-1 1 0 0,-2 0 0 0 0,1 0 0 0 0,-1 0 0 0 0,0-1-1 0 0,0 0 1 0 0,0 0 216 0 0,0-2-694 0 0,1 0 0 0 0,0 0 1 0 0,-1 0-1 0 0,1-1 0 0 0,-1 0 0 0 0,0-1 0 0 0,1 1 0 0 0,-1-1 0 0 0,0-1 1 0 0,0 1-1 0 0,0-1 0 0 0,0 0 0 0 0,0-1 0 0 0,-5 0 694 0 0,-18-4-2380 0 0,0-1 389 0 0</inkml:trace>
  <inkml:trace contextRef="#ctx0" brushRef="#br0" timeOffset="654.597">0 1137 2116 0 0,'37'-18'9388'0'0,"0"0"-6149"0"0,21-12-1611 0 0,51-25 1203 0 0,-34 17-1383 0 0,1 3 0 0 0,52-16-1448 0 0,-50 28 185 0 0,2 4 0 0 0,51-6-185 0 0,164-8-2846 0 0,-283 32 1080 0 0,-1-1-1 0 0,0 0 1 0 0,0-1 0 0 0,1 0 0 0 0,-2-1 0 0 0,1 0 0 0 0,0-1 0 0 0,-1 0-1 0 0,0-1 1 0 0,3-2 1766 0 0,3-2-1796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6:59.4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759 499 28 0 0,'1'-4'373'0'0,"0"0"1"0"0,0 0-1 0 0,-1-1 0 0 0,1 1 1 0 0,-1 0-1 0 0,0 0 1 0 0,0-1-1 0 0,0 1 0 0 0,-1 0 1 0 0,0 0-1 0 0,0-1 0 0 0,0 1 1 0 0,0 0-1 0 0,0 0 1 0 0,-1 0-1 0 0,0 0 0 0 0,0 1 1 0 0,0-1-1 0 0,0 0 0 0 0,-2-1-373 0 0,1 2 169 0 0,0 0 0 0 0,-1 0 0 0 0,1 0 0 0 0,-1 0-1 0 0,0 1 1 0 0,0-1 0 0 0,0 1 0 0 0,0 0 0 0 0,-1 1 0 0 0,1-1-1 0 0,0 1 1 0 0,-1-1 0 0 0,1 1 0 0 0,-1 1 0 0 0,1-1 0 0 0,-1 1-1 0 0,0-1 1 0 0,1 1 0 0 0,-2 1-169 0 0,-14 0 365 0 0,0 1 0 0 0,0 1 0 0 0,0 1 0 0 0,0 1 0 0 0,0 0 0 0 0,1 2 0 0 0,0 0 0 0 0,0 2 0 0 0,1-1 0 0 0,-3 4-365 0 0,-19 12 800 0 0,0 1 0 0 0,2 2-1 0 0,-31 29-799 0 0,29-21 677 0 0,2 1-1 0 0,1 3 1 0 0,0 3-677 0 0,24-26 134 0 0,0 1 0 0 0,1 0 0 0 0,1 1 0 0 0,1 0 0 0 0,0 1 0 0 0,2 0 0 0 0,0 1 0 0 0,1-1 0 0 0,0 5-134 0 0,6-21 9 0 0,0 1 0 0 0,0 0 0 0 0,0 0 0 0 0,1 0 0 0 0,0 0 0 0 0,0-1 0 0 0,0 1 0 0 0,0 0 0 0 0,1 0 0 0 0,-1 0 0 0 0,1 0 0 0 0,0-1 0 0 0,0 1 0 0 0,0 0 1 0 0,1-1-1 0 0,-1 1 0 0 0,1 0 0 0 0,0-1 0 0 0,0 0 0 0 0,1 2-9 0 0,0-3 2 0 0,-1 1 0 0 0,1-1 1 0 0,0 1-1 0 0,0-1 0 0 0,0 0 0 0 0,0 0 1 0 0,1 0-1 0 0,-1 0 0 0 0,1-1 0 0 0,-1 0 1 0 0,1 1-1 0 0,-1-1 0 0 0,1 0 1 0 0,0-1-1 0 0,-1 1 0 0 0,1-1 0 0 0,0 1 1 0 0,0-1-1 0 0,-1 0 0 0 0,1-1 1 0 0,1 1-3 0 0,11-2-10 0 0,0-1 0 0 0,1-1 0 0 0,-1-1 0 0 0,-1 0 1 0 0,1 0-1 0 0,-1-2 0 0 0,0 0 0 0 0,0-1 1 0 0,2-2 9 0 0,17-11-25 0 0,-2-1 1 0 0,0-2-1 0 0,8-9 25 0 0,-12 8-13 0 0,-1-2 0 0 0,0-1 13 0 0,-19 20 5 0 0,-1-1 0 0 0,0-1 0 0 0,0 1 0 0 0,-1-1 0 0 0,0 0 0 0 0,-1-1 0 0 0,0 1 0 0 0,2-8-5 0 0,-7 17 3 0 0,1 0 0 0 0,-1 1 1 0 0,0-1-1 0 0,1 0 1 0 0,-1 0-1 0 0,0 0 1 0 0,0 0-1 0 0,0 1 0 0 0,0-1 1 0 0,1 0-1 0 0,-1 0 1 0 0,0 0-1 0 0,-1 0 1 0 0,1 0-1 0 0,0 0 0 0 0,0 1 1 0 0,0-1-1 0 0,0 0 1 0 0,-1 0-1 0 0,1 0 1 0 0,0 0-1 0 0,-1 1 0 0 0,1-2-3 0 0,-1 2 3 0 0,0 0 1 0 0,1 0-1 0 0,-1 0 0 0 0,0 0 0 0 0,1 0 0 0 0,-1 0 0 0 0,0 0 0 0 0,1 0 0 0 0,-1 0 0 0 0,0 0 0 0 0,1 0 0 0 0,-1 0 0 0 0,0 0 0 0 0,1 0 0 0 0,-1 1 0 0 0,1-1 0 0 0,-1 0 1 0 0,0 0-1 0 0,1 1 0 0 0,-1-1 0 0 0,1 0 0 0 0,-1 1-3 0 0,-32 25 54 0 0,14-8-36 0 0,0 2-1 0 0,2 1 1 0 0,1 0-1 0 0,0 1 1 0 0,1 1-18 0 0,9-13 6 0 0,0 0 1 0 0,1 1 0 0 0,0 0-1 0 0,0 0 1 0 0,1 0 0 0 0,1 1-1 0 0,0-1 1 0 0,0 1 0 0 0,1 0-1 0 0,1-1 1 0 0,0 1 0 0 0,0 5-7 0 0,1-15 2 0 0,0 1 1 0 0,0-1 0 0 0,0 1 0 0 0,0-1 0 0 0,1 1 0 0 0,-1-1 0 0 0,1 0 0 0 0,-1 1 0 0 0,1-1 0 0 0,0 1 0 0 0,0-1 0 0 0,0 0 0 0 0,0 0-1 0 0,1 0 1 0 0,-1 1 0 0 0,0-1 0 0 0,1 0 0 0 0,0-1 0 0 0,-1 1 0 0 0,1 0 0 0 0,0 0 0 0 0,0-1 0 0 0,0 1 0 0 0,0-1 0 0 0,0 0 0 0 0,0 1-1 0 0,0-1 1 0 0,1 0 0 0 0,-1 0 0 0 0,0 0 0 0 0,1-1 0 0 0,1 1-3 0 0,2 0 1 0 0,-1-1 0 0 0,1 0 0 0 0,-1-1 0 0 0,0 1-1 0 0,1-1 1 0 0,-1 0 0 0 0,1-1 0 0 0,-1 1 0 0 0,0-1 0 0 0,0 0 0 0 0,0 0 0 0 0,0-1 0 0 0,0 1 0 0 0,4-4-1 0 0,24-17-10 0 0,0-2 1 0 0,-2-1 0 0 0,26-27 9 0 0,80-95-45 0 0,-49 50 18 0 0,-86 95 24 0 0,1 0 1 0 0,-1 0 0 0 0,1 1 0 0 0,0-1-1 0 0,0 1 1 0 0,0 0 0 0 0,0 0 0 0 0,0 0-1 0 0,2 0 3 0 0,-5 2 0 0 0,0 0 0 0 0,1-1 0 0 0,-1 1-1 0 0,0 0 1 0 0,0 0 0 0 0,1 0 0 0 0,-1 0 0 0 0,0 0-1 0 0,0 0 1 0 0,1 0 0 0 0,-1 0 0 0 0,0 0 0 0 0,0 0-1 0 0,1 1 1 0 0,-1-1 0 0 0,0 0 0 0 0,0 0 0 0 0,1 0-1 0 0,-1 0 1 0 0,0 0 0 0 0,0 0 0 0 0,1 0 0 0 0,-1 1-1 0 0,0-1 1 0 0,0 0 0 0 0,0 0 0 0 0,1 0 0 0 0,-1 1-1 0 0,0-1 1 0 0,0 0 0 0 0,0 0 0 0 0,0 0 0 0 0,0 1-1 0 0,0-1 1 0 0,1 0 0 0 0,-1 0 0 0 0,0 1 0 0 0,0-1-1 0 0,0 0 1 0 0,-2 23 7 0 0,-11 27-3 0 0,-18 42-4 0 0,19-63-12 0 0,2 1 0 0 0,1 0 0 0 0,1 0 0 0 0,1 1 0 0 0,2 0 0 0 0,-1 27 12 0 0,6-54-41 0 0,0 1-1 0 0,1 0 1 0 0,-1 0-1 0 0,1-1 1 0 0,0 1-1 0 0,0 0 1 0 0,0-1-1 0 0,1 1 1 0 0,0-1-1 0 0,-1 0 1 0 0,2 1 0 0 0,-1-1-1 0 0,3 4 42 0 0,-4-7-221 0 0,1 1 0 0 0,-1-1 0 0 0,1 1 0 0 0,0-1 0 0 0,0 1 0 0 0,0-1 0 0 0,-1 0 0 0 0,1 0 0 0 0,0 0 0 0 0,0 0-1 0 0,1 0 1 0 0,-1-1 0 0 0,0 1 0 0 0,0 0 0 0 0,0-1 0 0 0,0 0 0 0 0,1 1 0 0 0,-1-1 0 0 0,0 0 0 0 0,0 0 0 0 0,0 0 0 0 0,1-1 0 0 0,-1 1 0 0 0,0 0 0 0 0,0-1 0 0 0,0 1 0 0 0,1-1 0 0 0,-1 0 0 0 0,0 0 0 0 0,1-1 221 0 0,9-4-1330 0 0,-1 0 1 0 0,-1-1-1 0 0,1 0 1 0 0,-1-1-1 0 0,0-1 1 0 0,-1 1-1 0 0,1-2 1330 0 0,-9 9-52 0 0,31-29-2312 0 0</inkml:trace>
  <inkml:trace contextRef="#ctx0" brushRef="#br0" timeOffset="343.305">1253 637 1596 0 0,'1'-1'121'0'0,"21"-32"5131"0"0,-22 33-5127 0 0,0-1-1 0 0,0 1 0 0 0,1 0 1 0 0,-1-1-1 0 0,0 1 1 0 0,0 0-1 0 0,0-1 1 0 0,0 1-1 0 0,0-1 1 0 0,0 1-1 0 0,0 0 0 0 0,0-1 1 0 0,1 1-1 0 0,-1 0 1 0 0,-1-1-1 0 0,1 1 1 0 0,0-1-1 0 0,0 1 1 0 0,0 0-1 0 0,0-1 0 0 0,0 1 1 0 0,0 0-1 0 0,0-1 1 0 0,0 1-1 0 0,-1-1 1 0 0,1 1-1 0 0,0 0 1 0 0,0-1-1 0 0,0 1 0 0 0,-1 0-124 0 0,0-1 134 0 0,0 1-1 0 0,0 0 0 0 0,0 0 0 0 0,-1 0 0 0 0,1 0 0 0 0,0 0 0 0 0,0 0 0 0 0,0 0 0 0 0,0 0 0 0 0,-1 0 0 0 0,1 1 0 0 0,0-1 0 0 0,0 0 0 0 0,0 1 0 0 0,0-1 0 0 0,-1 1-133 0 0,-8 3 334 0 0,0 1 0 0 0,0 0 0 0 0,0 1 0 0 0,1 0 0 0 0,0 1 0 0 0,0-1 0 0 0,-1 4-334 0 0,-57 56 1758 0 0,49-47-1181 0 0,-4 4 303 0 0,1 1 0 0 0,-15 24-880 0 0,29-39 54 0 0,1 1 0 0 0,0 0-1 0 0,1 0 1 0 0,0 0 0 0 0,1 1-1 0 0,0-1 1 0 0,1 1-1 0 0,0 0 1 0 0,-1 8-54 0 0,4-17 1 0 0,-1-1-1 0 0,1 1 1 0 0,-1-1 0 0 0,1 1-1 0 0,0-1 1 0 0,0 1 0 0 0,0-1-1 0 0,0 1 1 0 0,0-1 0 0 0,0 1-1 0 0,0-1 1 0 0,1 1 0 0 0,-1-1-1 0 0,0 1 1 0 0,1-1 0 0 0,-1 1-1 0 0,1-1 1 0 0,0 0 0 0 0,-1 1-1 0 0,1-1 1 0 0,0 0 0 0 0,0 1-1 0 0,0-1 1 0 0,0 0 0 0 0,0 0-1 0 0,0 0 1 0 0,0 0 0 0 0,0 0-1 0 0,1 0 1 0 0,-1 0 0 0 0,0 0-1 0 0,1-1 1 0 0,-1 1 0 0 0,0 0-1 0 0,1-1 1 0 0,-1 1 0 0 0,1-1-1 0 0,-1 0 1 0 0,1 1 0 0 0,-1-1-1 0 0,1 0 1 0 0,-1 0 0 0 0,1 0-1 0 0,0 0 0 0 0,4 0-1 0 0,1-1 0 0 0,-1 0 0 0 0,1 0 0 0 0,-1-1-1 0 0,0 0 1 0 0,0 0 0 0 0,0 0 0 0 0,0-1 0 0 0,0 0-1 0 0,0 0 2 0 0,21-14-36 0 0,0-1 0 0 0,-1-2 0 0 0,-1 0 0 0 0,-1-2 0 0 0,-1 0-1 0 0,6-9 37 0 0,22-30-957 0 0,44-65 957 0 0,-55 66-391 0 0,-2-2 0 0 0,-3-2 0 0 0,-1-5 391 0 0,-16 28 61 0 0,-1 0 0 0 0,-3-1-1 0 0,-1-1 1 0 0,-2 0-1 0 0,2-26-60 0 0,-12 59 195 0 0,0 1-1 0 0,-1 0 0 0 0,0-1 0 0 0,-1 1 1 0 0,-1-8-195 0 0,2 15 50 0 0,0 1 1 0 0,0-1-1 0 0,-1 1 1 0 0,1-1-1 0 0,-1 1 0 0 0,1 0 1 0 0,-1-1-1 0 0,1 1 1 0 0,-1 0-1 0 0,0-1 1 0 0,0 1-1 0 0,0 0 1 0 0,0 0-1 0 0,0 0 1 0 0,0 0-1 0 0,0 0 0 0 0,0-1-50 0 0,0 2 29 0 0,-1 0-1 0 0,1-1 0 0 0,0 1 1 0 0,0 0-1 0 0,0 0 0 0 0,0 0 1 0 0,0 0-1 0 0,0 0 0 0 0,-1 0 0 0 0,1 0 1 0 0,0 0-1 0 0,0 1 0 0 0,0-1 1 0 0,0 0-1 0 0,0 1 0 0 0,0-1 1 0 0,0 0-1 0 0,0 1 0 0 0,0-1 0 0 0,0 1 1 0 0,0 0-1 0 0,0-1 0 0 0,0 1 1 0 0,0 0-1 0 0,0 0 0 0 0,0 0-28 0 0,-5 4 63 0 0,0 1 1 0 0,1 0-1 0 0,-1 1 0 0 0,1-1 0 0 0,0 1 0 0 0,1 0 0 0 0,0 0 1 0 0,0 1-1 0 0,-1 2-63 0 0,-26 71 261 0 0,21-51-206 0 0,2 1 1 0 0,1 0-1 0 0,1 0 0 0 0,2 0 0 0 0,1 1 0 0 0,1-1 0 0 0,2 1 0 0 0,1 4-55 0 0,2-11-235 0 0,0-1-1 0 0,2 1 0 0 0,0-1 0 0 0,7 17 236 0 0,-4-19-915 0 0,2 1 1 0 0,0-1 0 0 0,1-1-1 0 0,1 0 1 0 0,2 1 914 0 0,0 0-2658 0 0,1-1 1 0 0,2-1-1 0 0,0 0 0 0 0,1-1 1 0 0,13 10 2657 0 0,3-3-2189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04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121 125 724 0 0,'-5'0'1518'0'0,"0"0"-1"0"0,0 0 1 0 0,0 0 0 0 0,1-1-1 0 0,-1 1 1 0 0,0-1 0 0 0,0 0 0 0 0,1 0-1 0 0,-1-1 1 0 0,-4-1-1518 0 0,-27-7 3965 0 0,24 9-3234 0 0,-3-2 761 0 0,33-2-1167 0 0,26-5-368 0 0,-1-2 0 0 0,32-14 43 0 0,-32 11-71 0 0,0 1 0 0 0,34-5 71 0 0,-64 19 13 0 0,-15 10-74 0 0,-2 7-91 0 0,4-17 5 0 0,0 0-98 0 0,0 0-145 0 0,6-3-11988 0 0,3-3 7747 0 0,0-2 2050 0 0,-2 4 1107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05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268 250 232 0 0,'-4'-40'6801'0'0,"4"39"-6710"0"0,-1 0 0 0 0,1 0-1 0 0,0 0 1 0 0,-1 0 0 0 0,1 0 0 0 0,-1 0 0 0 0,1 0 0 0 0,-1 0-1 0 0,0 0 1 0 0,1 0 0 0 0,-1 0 0 0 0,0 0 0 0 0,0 0 0 0 0,0 1-1 0 0,1-1 1 0 0,-1 0 0 0 0,0 0 0 0 0,0 1 0 0 0,0-1 0 0 0,0 1-1 0 0,0-1 1 0 0,0 1 0 0 0,0-1 0 0 0,-1 1 0 0 0,1 0 0 0 0,0-1 0 0 0,0 1-1 0 0,0 0 1 0 0,0 0 0 0 0,0 0 0 0 0,-1 0-91 0 0,-7 1 236 0 0,-1 0-1 0 0,0 0 1 0 0,1 2 0 0 0,-1-1-1 0 0,1 1 1 0 0,0 0 0 0 0,0 1-1 0 0,0 0 1 0 0,0 0 0 0 0,1 1-1 0 0,-1 1 1 0 0,-4 3-236 0 0,1 0 310 0 0,-1 1 0 0 0,1 1 0 0 0,1 0 0 0 0,0 0-1 0 0,0 1 1 0 0,1 1 0 0 0,-3 4-310 0 0,11-13 20 0 0,-1 0 1 0 0,1 1-1 0 0,-1-1 0 0 0,1 1 1 0 0,1 0-1 0 0,-1 0 1 0 0,1-1-1 0 0,-1 1 0 0 0,1 0 1 0 0,1 0-1 0 0,-1 0 0 0 0,1 0 1 0 0,0 0-1 0 0,0 0 0 0 0,0 3-20 0 0,1-6 0 0 0,0 1 1 0 0,-1 0-1 0 0,1-1 0 0 0,0 1 0 0 0,0 0 0 0 0,0-1 0 0 0,1 0 0 0 0,-1 1 0 0 0,1-1 0 0 0,-1 0 0 0 0,1 1 0 0 0,0-1 0 0 0,0 0 0 0 0,-1 0 0 0 0,2 0 1 0 0,-1-1-1 0 0,0 1 0 0 0,0 0 0 0 0,1-1 0 0 0,-1 0 0 0 0,0 1 0 0 0,1-1 0 0 0,-1 0 0 0 0,1 0 0 0 0,0 0 0 0 0,-1-1 0 0 0,1 1 0 0 0,1 0 0 0 0,8 0-1 0 0,0 0 1 0 0,0 0-1 0 0,1-1 0 0 0,-1 0 0 0 0,0-1 0 0 0,0-1 0 0 0,0 0 0 0 0,0 0 0 0 0,0-2 0 0 0,-1 1 0 0 0,1-1 0 0 0,-1-1 0 0 0,0 0 0 0 0,0-1 0 0 0,-1 0 1 0 0,1 0-1 0 0,8-8 1 0 0,-4 3-3 0 0,-1-1 1 0 0,0 0 0 0 0,-1-1 0 0 0,0 0-1 0 0,-1-1 1 0 0,-1-1 0 0 0,0 0 0 0 0,0 0-1 0 0,-2-1 1 0 0,0 0 0 0 0,3-9 2 0 0,-2-1 6 0 0,1 1 1 0 0,1 1-1 0 0,2 0 1 0 0,0 1-1 0 0,8-9-6 0 0,-16 25 2 0 0,0 0 0 0 0,1 0-1 0 0,0 0 1 0 0,0 1 0 0 0,0 0-1 0 0,0 1 1 0 0,1-1 0 0 0,2 0-2 0 0,-5 4 0 0 0,0 0 0 0 0,0-1 0 0 0,0 2 0 0 0,1-1 1 0 0,-1 0-1 0 0,1 1 0 0 0,-1 0 0 0 0,1 1 0 0 0,-1-1 1 0 0,1 1-1 0 0,-1 0 0 0 0,1 0 0 0 0,0 1 0 0 0,0-1 0 0 0,1 2 0 0 0,0 0 0 0 0,-1 0 0 0 0,1 1 0 0 0,0 0 0 0 0,-1 0-1 0 0,0 0 1 0 0,0 1 0 0 0,0 0 0 0 0,0 0 0 0 0,-1 0 0 0 0,1 1-1 0 0,-1 0 1 0 0,0 0 0 0 0,-1 0 0 0 0,1 1 0 0 0,-1 0 0 0 0,0-1-1 0 0,0 1 1 0 0,-1 1 0 0 0,0-1 0 0 0,0 0 0 0 0,0 1 0 0 0,-1 0-1 0 0,0 0 1 0 0,1 2 33 0 0,0 0-1 0 0,-1 1 0 0 0,0-1 0 0 0,0 1 1 0 0,-1-1-1 0 0,0 1 0 0 0,-1 0 1 0 0,0-1-1 0 0,-1 1 0 0 0,0 0 0 0 0,0-1 1 0 0,-1 1-1 0 0,0-1 0 0 0,-1 1 1 0 0,0-1-1 0 0,-1 0 0 0 0,-1 3-32 0 0,1-6 145 0 0,-1 1-1 0 0,-1-1 1 0 0,1 0-1 0 0,-1 0 1 0 0,0 0 0 0 0,0-1-1 0 0,-1 0 1 0 0,1 0-1 0 0,-1-1 1 0 0,0 0 0 0 0,-1 0-1 0 0,1-1 1 0 0,-1 1-1 0 0,1-2 1 0 0,-1 1-1 0 0,0-1 1 0 0,0 0 0 0 0,0-1-1 0 0,0 0 1 0 0,-4 0-145 0 0,-6 1 131 0 0,1-1 0 0 0,-1-1 0 0 0,0 0 0 0 0,1-1 0 0 0,-1-2 0 0 0,1 1 1 0 0,0-2-1 0 0,0 0 0 0 0,-1-2-131 0 0,13 5 13 0 0,0-1 0 0 0,0 0 0 0 0,1 0 1 0 0,-1 0-1 0 0,1-1 0 0 0,0 0 0 0 0,-1 0 0 0 0,1 0 0 0 0,1 0 1 0 0,-1 0-1 0 0,0-1 0 0 0,1 0 0 0 0,-2-2-13 0 0,4 4-339 0 0,-1 0 1 0 0,1 0-1 0 0,0 0 0 0 0,0 0 0 0 0,0-1 1 0 0,1 1-1 0 0,-1 0 0 0 0,1-1 1 0 0,-1 1-1 0 0,1-1 0 0 0,0 1 0 0 0,-1-1 339 0 0,2-1-1212 0 0,-1 1 0 0 0,0 0 0 0 0,1-1 0 0 0,0 1 0 0 0,0 0 0 0 0,0 0 0 0 0,0-1 0 0 0,0 1 0 0 0,0 0 0 0 0,2-2 1212 0 0,6-9-2488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10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535 720 320 0 0,'1'-2'294'0'0,"0"-1"0"0"0,0 1 1 0 0,0-1-1 0 0,0 1 0 0 0,0-1 0 0 0,-1 0 0 0 0,1 1 0 0 0,-1-1 0 0 0,0 1 1 0 0,0-1-1 0 0,0 0 0 0 0,0 1 0 0 0,0-1 0 0 0,-1 0 0 0 0,1 1 1 0 0,-1-1-1 0 0,1 0 0 0 0,-1 1 0 0 0,0-1 0 0 0,0 1 0 0 0,0 0 0 0 0,-1-1 1 0 0,1 1-1 0 0,-1 0 0 0 0,1 0 0 0 0,-1-1 0 0 0,-1 0-294 0 0,0 1 126 0 0,1 0-1 0 0,-1 0 0 0 0,0 0 0 0 0,0 0 1 0 0,0 1-1 0 0,0-1 0 0 0,-1 1 0 0 0,1 0 1 0 0,0 0-1 0 0,0 0 0 0 0,-1 0 1 0 0,1 1-1 0 0,-1-1 0 0 0,1 1 0 0 0,-1 0 1 0 0,1 0-1 0 0,0 0 0 0 0,-1 0 0 0 0,1 1 1 0 0,-1-1-1 0 0,0 1-125 0 0,-20 6 554 0 0,0 0 1 0 0,0 2-1 0 0,1 0 1 0 0,0 2-1 0 0,1 0 0 0 0,0 2 1 0 0,-1 1-555 0 0,-14 12 1155 0 0,0 1 1 0 0,2 1-1 0 0,-14 17-1155 0 0,36-34 248 0 0,1 1-1 0 0,0 0 0 0 0,1 1 0 0 0,1 0 0 0 0,0 0 1 0 0,1 1-1 0 0,0 1 0 0 0,1-1 0 0 0,-3 9-247 0 0,10-21 7 0 0,0-1 0 0 0,1 1-1 0 0,-1-1 1 0 0,1 1 0 0 0,-1 0 0 0 0,1-1-1 0 0,0 1 1 0 0,0-1 0 0 0,-1 1-1 0 0,1 0 1 0 0,0-1 0 0 0,1 1 0 0 0,-1 0-1 0 0,0-1 1 0 0,0 1 0 0 0,1 0-1 0 0,-1-1 1 0 0,1 1 0 0 0,-1-1 0 0 0,1 1-1 0 0,0-1 1 0 0,0 1 0 0 0,-1-1-1 0 0,1 1-6 0 0,1-1 5 0 0,-1 0-1 0 0,1 0 1 0 0,0 0-1 0 0,-1 0 1 0 0,1 0-1 0 0,0 0 1 0 0,0 0-1 0 0,0-1 1 0 0,0 1-1 0 0,-1-1 1 0 0,1 1-1 0 0,0-1 1 0 0,0 0-1 0 0,0 0 1 0 0,0 0-1 0 0,0 0 1 0 0,1 0-5 0 0,6 0 5 0 0,0-1 1 0 0,1-1 0 0 0,-1 1 0 0 0,0-2 0 0 0,0 1 0 0 0,0-1 0 0 0,7-4-6 0 0,26-15-17 0 0,-1-1 1 0 0,-2-3-1 0 0,0-1 1 0 0,-2-2 0 0 0,-1-1-1 0 0,4-7 17 0 0,19-22-937 0 0,-2-4-1 0 0,48-68 938 0 0,-67 77-985 0 0,-2-1-1 0 0,-3-2 1 0 0,-3-2-1 0 0,-1 0 1 0 0,-4-2-1 0 0,-2-1 1 0 0,-2-3 985 0 0,-17 51-50 0 0,-2 9 66 0 0,0-1 0 0 0,0 0 0 0 0,-1 0 1 0 0,1 0-1 0 0,-2 0 0 0 0,1 0 1 0 0,0 0-1 0 0,-1 0 0 0 0,0 0 0 0 0,-1-5-16 0 0,1 10 14 0 0,0 1 0 0 0,0 0 0 0 0,0 0 0 0 0,0-1 0 0 0,-1 1 0 0 0,1 0 0 0 0,0-1 0 0 0,0 1 0 0 0,0 0 0 0 0,0 0 0 0 0,0-1 0 0 0,0 1-1 0 0,-1 0 1 0 0,1 0 0 0 0,0 0 0 0 0,0-1 0 0 0,0 1 0 0 0,-1 0 0 0 0,1 0 0 0 0,0 0 0 0 0,0-1 0 0 0,-1 1 0 0 0,1 0 0 0 0,0 0 0 0 0,0 0 0 0 0,-1 0-1 0 0,1 0 1 0 0,0 0 0 0 0,-1 0 0 0 0,1 0 0 0 0,0 0 0 0 0,0-1 0 0 0,-1 1 0 0 0,1 0 0 0 0,0 0 0 0 0,-1 1 0 0 0,1-1 0 0 0,0 0 0 0 0,0 0 0 0 0,-1 0-1 0 0,1 0 1 0 0,0 0 0 0 0,-1 0 0 0 0,1 0 0 0 0,0 0 0 0 0,0 0 0 0 0,-1 1 0 0 0,1-1 0 0 0,0 0 0 0 0,0 0 0 0 0,0 0 0 0 0,-1 1 0 0 0,1-1 0 0 0,0 0-1 0 0,0 0 1 0 0,0 0 0 0 0,-1 1 0 0 0,1-1-14 0 0,-12 16 703 0 0,-10 20 212 0 0,1 1 0 0 0,3 0 0 0 0,1 2 0 0 0,-3 14-915 0 0,-49 164 1689 0 0,47-135-1256 0 0,4 1 1 0 0,1 9-434 0 0,11-43-583 0 0,2 0 0 0 0,1 0 0 0 0,3 0 1 0 0,4 17 582 0 0,-1-41-1528 0 0,1 32-3918 0 0,-8-22-2332 0 0,4-33 5622 0 0</inkml:trace>
  <inkml:trace contextRef="#ctx0" brushRef="#br0" timeOffset="202.475">1115 479 2208 0 0,'8'3'1347'0'0,"-1"0"0"0"0,0 0 0 0 0,0 1 0 0 0,0 0 0 0 0,-1 0 0 0 0,1 1 0 0 0,-1 0 0 0 0,0 0 0 0 0,2 3-1347 0 0,26 38 3001 0 0,17 49-5 0 0,-38-67-2939 0 0,1-1-1 0 0,2-1 1 0 0,0 0 0 0 0,2-1 0 0 0,0-1 0 0 0,13 12-57 0 0,-8-14-249 0 0,0 2-2489 0 0,1-2-1 0 0,6 3 2739 0 0,-23-20-1256 0 0,0 1 0 0 0,1-1 0 0 0,0-1 0 0 0,0 1 0 0 0,1-1 0 0 0,-1-1 0 0 0,1 1 0 0 0,0-2 0 0 0,9 3 1256 0 0,5-2-2447 0 0</inkml:trace>
  <inkml:trace contextRef="#ctx0" brushRef="#br0" timeOffset="435.388">1803 477 480 0 0,'-32'0'4313'0'0,"0"1"1"0"0,0 2-1 0 0,-4 2-4313 0 0,19-1 747 0 0,0 0 1 0 0,0 1-1 0 0,0 1 0 0 0,1 0 1 0 0,0 1-1 0 0,-8 5-747 0 0,-27 19 666 0 0,1 2 0 0 0,1 2 0 0 0,3 2 0 0 0,1 2 0 0 0,1 1 0 0 0,3 3 0 0 0,-21 29-666 0 0,46-52 56 0 0,0 0-1 0 0,2 1 1 0 0,1 1-1 0 0,-7 14-55 0 0,17-30-107 0 0,0 0-1 0 0,0 0 0 0 0,1 1 0 0 0,0-1 0 0 0,0 1 1 0 0,1 0-1 0 0,-1-1 0 0 0,2 1 0 0 0,-1 0 1 0 0,1 0-1 0 0,0-1 0 0 0,0 1 0 0 0,1 0 0 0 0,-1 0 1 0 0,2 0-1 0 0,-1-1 0 0 0,1 1 0 0 0,0-1 1 0 0,1 3 107 0 0,-2-6-379 0 0,0-1 0 0 0,1 1 0 0 0,-1-1 1 0 0,1 0-1 0 0,-1 0 0 0 0,1 1 1 0 0,0-1-1 0 0,0 0 0 0 0,0 0 0 0 0,0-1 1 0 0,0 1-1 0 0,0 0 0 0 0,0-1 1 0 0,1 1-1 0 0,-1-1 0 0 0,0 0 0 0 0,1 0 1 0 0,0 1-1 0 0,-1-2 0 0 0,1 1 1 0 0,-1 0-1 0 0,1-1 0 0 0,0 1 0 0 0,0-1 1 0 0,-1 0-1 0 0,1 0 0 0 0,0 0 379 0 0,4 0-855 0 0,-1-1 0 0 0,1 0-1 0 0,-1-1 1 0 0,1 1 0 0 0,-1-1-1 0 0,0-1 1 0 0,0 1 0 0 0,0-1-1 0 0,0 0 1 0 0,4-3 855 0 0,23-16-1818 0 0</inkml:trace>
  <inkml:trace contextRef="#ctx0" brushRef="#br0" timeOffset="715.077">2231 517 2548 0 0,'-2'6'10673'0'0,"10"-7"-3743"0"0,8-3-6580 0 0,270-27 60 0 0,-126 23-2051 0 0,-107 6-3205 0 0,1 2-5744 0 0,-53 0 8196 0 0</inkml:trace>
  <inkml:trace contextRef="#ctx0" brushRef="#br0" timeOffset="996.88">2187 636 176 0 0,'-48'46'5926'0'0,"-8"7"6628"0"0,55-52-12491 0 0,0 0 0 0 0,0-1 0 0 0,0 1 0 0 0,0 0 0 0 0,0 0 0 0 0,0 0 0 0 0,0 0 0 0 0,1 0 0 0 0,-1 0 0 0 0,1 0 0 0 0,-1 0 0 0 0,0 0 0 0 0,1 0 0 0 0,0 1 0 0 0,-1-1 0 0 0,1 0 0 0 0,0 0 0 0 0,-1 0 0 0 0,1 1 0 0 0,0-1 0 0 0,0 0 0 0 0,0 0 0 0 0,0 1 0 0 0,0-1 0 0 0,0 0 0 0 0,1 0 0 0 0,-1 1 0 0 0,0-1 0 0 0,1 0 0 0 0,-1 0 0 0 0,1 0 0 0 0,-1 0 0 0 0,1 1 0 0 0,-1-1 0 0 0,1 0 0 0 0,0 0 0 0 0,-1 0 0 0 0,1 0 0 0 0,0 0 0 0 0,0-1 0 0 0,0 1 0 0 0,0 0 0 0 0,0 0 0 0 0,0 0 0 0 0,0-1 0 0 0,0 1 0 0 0,0-1 0 0 0,0 1 0 0 0,0-1 0 0 0,2 1-63 0 0,5 3 0 0 0,0-1-1 0 0,1 0 1 0 0,-1-1-1 0 0,1 0 1 0 0,-1 0-1 0 0,9 0 1 0 0,22 1 181 0 0,1-2 0 0 0,29-3-181 0 0,-21-2-2119 0 0,0-2 1 0 0,4-3 2118 0 0,13-6-5280 0 0,-1-2 0 0 0,0-4 0 0 0,28-14 5280 0 0,-36 12-1880 0 0</inkml:trace>
  <inkml:trace contextRef="#ctx0" brushRef="#br0" timeOffset="1247.765">3699 275 2140 0 0,'1'0'312'0'0,"-1"-1"0"0"0,1 0-1 0 0,-1 0 1 0 0,1 0 0 0 0,-1 0 0 0 0,1 0-1 0 0,-1 0 1 0 0,0 0 0 0 0,0 0 0 0 0,0 0-1 0 0,1 0 1 0 0,-1 0 0 0 0,0 0 0 0 0,0 0-1 0 0,0 0 1 0 0,0 0 0 0 0,0 0-1 0 0,-1 0 1 0 0,1 1 0 0 0,0-1 0 0 0,0 0-1 0 0,-1 0 1 0 0,1 0 0 0 0,-1 0 0 0 0,1 0-1 0 0,-1 0-311 0 0,0 0 357 0 0,0-1 0 0 0,0 1 0 0 0,-1 0 0 0 0,1 0-1 0 0,-1 0 1 0 0,1-1 0 0 0,-1 2 0 0 0,1-1 0 0 0,-1 0 0 0 0,0 0-1 0 0,0 0 1 0 0,1 1 0 0 0,-2-1-357 0 0,-6-1 498 0 0,1 0 1 0 0,-1 1-1 0 0,1 0 1 0 0,-1 1-1 0 0,1 0 1 0 0,-2 0-499 0 0,-18 3 415 0 0,0 0 0 0 0,0 2 0 0 0,1 1 0 0 0,0 2 0 0 0,1 0 0 0 0,-1 2 1 0 0,1 1-1 0 0,1 1 0 0 0,0 1 0 0 0,-10 8-415 0 0,19-11 194 0 0,0 2 0 0 0,1 0 1 0 0,1 1-1 0 0,0 0 0 0 0,0 1 1 0 0,2 0-1 0 0,-4 6-194 0 0,8-9 101 0 0,1 1 1 0 0,0 0-1 0 0,0 0 0 0 0,2 0 1 0 0,-1 0-1 0 0,2 1 1 0 0,0 0-1 0 0,0 0 0 0 0,1 0 1 0 0,-1 10-102 0 0,3-16 16 0 0,1-1 0 0 0,-1 1 0 0 0,1 0 1 0 0,1 0-1 0 0,-1 0 0 0 0,1 0 1 0 0,0-1-1 0 0,1 1 0 0 0,-1 0 0 0 0,1-1 1 0 0,1 1-1 0 0,-1-1 0 0 0,1 0 1 0 0,0 0-1 0 0,1 0 0 0 0,-1 0 1 0 0,1 0-1 0 0,0-1 0 0 0,1 0 0 0 0,-1 1 1 0 0,1-2-1 0 0,0 1 0 0 0,6 4-16 0 0,-2-3-5 0 0,0 0 0 0 0,1-1-1 0 0,0 1 1 0 0,1-2 0 0 0,-1 0-1 0 0,1 0 1 0 0,0-1 0 0 0,0 0-1 0 0,0-1 1 0 0,0 0 0 0 0,0 0-1 0 0,0-2 1 0 0,1 1 0 0 0,1-1 5 0 0,6-2-13 0 0,1 0 0 0 0,-1 0 1 0 0,0-2-1 0 0,0-1 1 0 0,0 0-1 0 0,-1-1 0 0 0,0-1 1 0 0,0-1-1 0 0,0 0 1 0 0,-1-2-1 0 0,-1 0 0 0 0,9-6 13 0 0,-17 10-3 0 0,0-1 1 0 0,0 0-1 0 0,-1 0 0 0 0,0-1 0 0 0,0 0 0 0 0,-1 0 0 0 0,0 0 0 0 0,0-1 1 0 0,-1 0-1 0 0,0 0 0 0 0,0-3 3 0 0,-2 5 3 0 0,-1-1 0 0 0,1 1 0 0 0,-2-1 0 0 0,1 0 0 0 0,-1 0 0 0 0,-1 0 0 0 0,1 0 0 0 0,-1 1 0 0 0,0-1 0 0 0,-1 0 0 0 0,0 0 0 0 0,0 0 0 0 0,-1 0 0 0 0,0 0 0 0 0,-2-4-3 0 0,1 4 25 0 0,-1-1 1 0 0,1 1-1 0 0,-1 1 1 0 0,-1-1-1 0 0,1 0 1 0 0,-2 1-1 0 0,1 0 1 0 0,-1 0-1 0 0,0 1 1 0 0,0 0-1 0 0,0 0 1 0 0,-1 0-1 0 0,0 1 1 0 0,0 0-1 0 0,-5-3-25 0 0,-3 0-424 0 0,0 0-1 0 0,0 2 0 0 0,-6-3 425 0 0,-49-13-5946 0 0,70 22 5777 0 0,-3-1-472 0 0,0 1 0 0 0,1-1 0 0 0,-1 1 0 0 0,1-1 0 0 0,-1 0 0 0 0,1 0 0 0 0,-1 0 0 0 0,1 0 0 0 0,0 0 0 0 0,0-1 0 0 0,-1 1 0 0 0,1-1 0 0 0,0 0 0 0 0,0 1 0 0 0,1-1 0 0 0,-1 0 0 0 0,0 0 0 0 0,0 0 0 0 0,1 0 0 0 0,-2-2 641 0 0,-2-14-3327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08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738 200 1576 0 0,'-1'-3'394'0'0,"1"0"1"0"0,-1 0-1 0 0,1 0 0 0 0,-1 0 0 0 0,0 1 0 0 0,0-1 1 0 0,0 0-1 0 0,0 1 0 0 0,-1-1 0 0 0,1 1 0 0 0,-1-1 1 0 0,0 1-1 0 0,1-1 0 0 0,-1 1 0 0 0,0 0 0 0 0,0 0 1 0 0,-1 0-1 0 0,1 0 0 0 0,0 1 0 0 0,-1-1 1 0 0,1 1-1 0 0,-1-1-394 0 0,-1 0 186 0 0,-1 1 0 0 0,0-1 0 0 0,1 1 1 0 0,-1 0-1 0 0,0 0 0 0 0,0 1 0 0 0,0 0 0 0 0,0-1 1 0 0,0 1-1 0 0,0 1 0 0 0,0-1 0 0 0,-2 1-186 0 0,-11 3 285 0 0,-1 1-1 0 0,1 0 1 0 0,0 2-1 0 0,1 0 1 0 0,0 1-1 0 0,-9 5-284 0 0,7-2 522 0 0,-1 1-1 0 0,2 1 1 0 0,0 1-1 0 0,0 0 1 0 0,2 1 0 0 0,-1 1-1 0 0,-7 11-521 0 0,15-16 105 0 0,1 0-1 0 0,0 0 1 0 0,0 1-1 0 0,1 1 0 0 0,1-1 1 0 0,0 1-1 0 0,0 0 1 0 0,2 0-1 0 0,-1 1 1 0 0,2-1-1 0 0,0 1 0 0 0,-1 10-104 0 0,3-21 13 0 0,1 0-1 0 0,0 0 0 0 0,-1 0 0 0 0,1 0 1 0 0,0 0-1 0 0,1 1 0 0 0,-1-1 0 0 0,0 0 0 0 0,1 0 1 0 0,0 0-1 0 0,0 0 0 0 0,0 0 0 0 0,0 0 0 0 0,0-1 1 0 0,0 1-1 0 0,1 0 0 0 0,-1 0 0 0 0,1-1 1 0 0,0 1-1 0 0,0-1 0 0 0,0 0 0 0 0,0 1 0 0 0,0-1 1 0 0,0 0-1 0 0,1 0 0 0 0,-1 0 0 0 0,1-1 1 0 0,0 1-1 0 0,-1-1 0 0 0,1 1 0 0 0,0-1 0 0 0,0 0 1 0 0,0 0-1 0 0,0 0 0 0 0,0 0 0 0 0,0-1 1 0 0,0 1-1 0 0,0-1 0 0 0,3 1-12 0 0,3-1-9 0 0,1 0-1 0 0,-1 0 1 0 0,1-1 0 0 0,-1-1 0 0 0,0 1-1 0 0,0-1 1 0 0,1-1 0 0 0,-1 0 0 0 0,-1 0-1 0 0,1 0 1 0 0,0-1 0 0 0,5-4 9 0 0,-3 1-139 0 0,-1-1 1 0 0,1 0-1 0 0,-1-1 0 0 0,-1 0 1 0 0,0 0-1 0 0,0-1 0 0 0,0-1 1 0 0,3-6 138 0 0,-6 9-93 0 0,-1 0-1 0 0,-1 0 1 0 0,0-1 0 0 0,0 0 0 0 0,0 1 0 0 0,-1-1-1 0 0,0 0 1 0 0,-1-1 0 0 0,0 1 0 0 0,-1 0-1 0 0,0-1 1 0 0,0-2 93 0 0,-1 11 14 0 0,1 0 0 0 0,-1 0-1 0 0,0 0 1 0 0,0 0 0 0 0,0 0-1 0 0,0 0 1 0 0,0 0-1 0 0,0 0 1 0 0,-1 1 0 0 0,1-1-1 0 0,0 0 1 0 0,0 0 0 0 0,-1 0-1 0 0,1 0 1 0 0,0 0 0 0 0,-1 0-1 0 0,1 1 1 0 0,-1-1 0 0 0,1 0-1 0 0,-1 0 1 0 0,1 1 0 0 0,-1-1-1 0 0,0 0 1 0 0,0 0-14 0 0,1 1 29 0 0,-1 0 0 0 0,0 0 1 0 0,0 0-1 0 0,1 0 0 0 0,-1 1 0 0 0,0-1 0 0 0,0 0 0 0 0,0 0 1 0 0,1 1-1 0 0,-1-1 0 0 0,0 0 0 0 0,1 1 0 0 0,-1-1 1 0 0,0 0-1 0 0,1 1 0 0 0,-1-1 0 0 0,0 1 0 0 0,1-1 1 0 0,-1 1-1 0 0,1 0 0 0 0,-1 0-29 0 0,-4 5 187 0 0,-1 0 0 0 0,2 0-1 0 0,-1 1 1 0 0,1-1 0 0 0,-1 2-187 0 0,-13 35 540 0 0,2 1-1 0 0,2 0 1 0 0,2 1 0 0 0,-6 44-540 0 0,-2 1 217 0 0,11-52-204 0 0,-2-1-1 0 0,-1-1 0 0 0,-2 0 1 0 0,-2-1-1 0 0,-12 20-12 0 0,17-37-14 0 0,0-1 1 0 0,0 0-1 0 0,-2-1 0 0 0,0 0 1 0 0,-1-1-1 0 0,0 0 0 0 0,-1-2 1 0 0,-1 1-1 0 0,0-2 0 0 0,-1 0 1 0 0,-8 3 13 0 0,20-12-123 0 0,-1 0 0 0 0,1 0 0 0 0,-1-1 0 0 0,0 1 0 0 0,0-1 0 0 0,0-1 1 0 0,-1 1-1 0 0,1-1 0 0 0,0 0 0 0 0,0-1 0 0 0,-1 1 0 0 0,1-1 0 0 0,-1-1 1 0 0,1 1-1 0 0,0-1 0 0 0,-1 0 123 0 0,3 0-355 0 0,0-1 1 0 0,0 1-1 0 0,0-1 1 0 0,0 0-1 0 0,0 0 1 0 0,0-1-1 0 0,0 1 1 0 0,1-1-1 0 0,-1 0 1 0 0,1 0-1 0 0,0 0 1 0 0,0 0-1 0 0,0 0 1 0 0,0-1-1 0 0,0 0 1 0 0,1 1-1 0 0,0-1 1 0 0,0 0-1 0 0,0 0 1 0 0,0 0-1 0 0,0 0 1 0 0,1-1-1 0 0,0 0 355 0 0,-2-6-838 0 0,1 0-1 0 0,0 0 1 0 0,1 0-1 0 0,0 0 1 0 0,1 0 0 0 0,0 0-1 0 0,1 0 1 0 0,0-1-1 0 0,1 1 1 0 0,0-1 838 0 0,9-34-2007 0 0</inkml:trace>
  <inkml:trace contextRef="#ctx0" brushRef="#br0" timeOffset="265.144">1297 91 1872 0 0,'-7'-2'1506'0'0,"0"1"-1"0"0,0 0 1 0 0,-1 1-1 0 0,1 0 1 0 0,0 0-1 0 0,0 1 1 0 0,-4 0-1506 0 0,-1 2 1021 0 0,0-1-1 0 0,0 2 1 0 0,0-1 0 0 0,-3 3-1021 0 0,-5 3 587 0 0,0 1 0 0 0,1 1 0 0 0,0 1 0 0 0,-12 9-587 0 0,17-10 242 0 0,1 0 0 0 0,0 0 0 0 0,1 1 0 0 0,0 1 1 0 0,1 0-1 0 0,0 1 0 0 0,1 0 0 0 0,1 0 0 0 0,0 1 0 0 0,1 1 0 0 0,1-1 1 0 0,-3 9-243 0 0,6-14 19 0 0,1 1 0 0 0,1-1 1 0 0,0 1-1 0 0,0-1 0 0 0,1 1 1 0 0,0 0-1 0 0,1 0 0 0 0,0 0 0 0 0,0-1 1 0 0,2 1-1 0 0,-1 0 0 0 0,1-1 1 0 0,1 1-1 0 0,0-1 0 0 0,0 1 1 0 0,1-1-1 0 0,1 0 0 0 0,-1-1 1 0 0,1 1-1 0 0,3 2-19 0 0,0 0 152 0 0,1 0 0 0 0,0-1 0 0 0,6 5-152 0 0,-8-8-664 0 0,0-2-1 0 0,1 1 1 0 0,0-1-1 0 0,0 0 1 0 0,7 3 664 0 0,-12-7-558 0 0,1 0 1 0 0,-1 0-1 0 0,1 0 0 0 0,0 0 1 0 0,-1-1-1 0 0,1 0 0 0 0,0 0 1 0 0,0 0-1 0 0,0 0 0 0 0,0-1 1 0 0,0 1-1 0 0,0-1 0 0 0,0 0 1 0 0,1 0-1 0 0,-1-1 0 0 0,0 1 1 0 0,0-1-1 0 0,0 0 0 0 0,0 0 1 0 0,-1 0-1 0 0,1 0 0 0 0,0-1 1 0 0,0 0-1 0 0,-1 1 1 0 0,1-1-1 0 0,-1-1 0 0 0,1 1 1 0 0,-1 0-1 0 0,0-1 0 0 0,2-1 558 0 0,16-18-2118 0 0</inkml:trace>
  <inkml:trace contextRef="#ctx0" brushRef="#br0" timeOffset="531.981">1364 216 1620 0 0,'8'2'12410'0'0,"3"6"-7313"0"0,12 16-5394 0 0,-8-9 1659 0 0,28 21-970 0 0,2-1-1 0 0,1-2 1 0 0,30 14-392 0 0,76 34-5796 0 0,-146-77 4687 0 0,1-1 1 0 0,0 0-1 0 0,-1 0 0 0 0,1 0 1 0 0,0-1-1 0 0,0 0 1 0 0,1-1-1 0 0,-1 1 0 0 0,0-1 1 0 0,1-1-1 0 0,-1 1 1 0 0,4-2 1108 0 0,4-4-1972 0 0</inkml:trace>
  <inkml:trace contextRef="#ctx0" brushRef="#br0" timeOffset="777.852">2024 0 328 0 0,'-66'73'11162'0'0,"19"-23"-7012"0"0,3 2-3374 0 0,-112 139 2160 0 0,-78 99-1915 0 0,224-276-1234 0 0,-47 56-2762 0 0,51-63 1891 0 0,-1-1 0 0 0,0 0 0 0 0,0 0 0 0 0,0 0 0 0 0,-1-1-1 0 0,0 0 1 0 0,0 0 0 0 0,-2 0 1084 0 0,8-4-308 0 0,0 0 0 0 0,1-1 0 0 0,-1 1 0 0 0,0-1-1 0 0,1 1 1 0 0,-1-1 0 0 0,0 1 0 0 0,0-1 0 0 0,1 0 0 0 0,-1 0 0 0 0,0 0 0 0 0,0 0-1 0 0,1 0 1 0 0,-1-1 0 0 0,0 1 0 0 0,0 0 0 0 0,1-1 0 0 0,-1 0 0 0 0,0 1 0 0 0,0-1 308 0 0,-11-11-2014 0 0</inkml:trace>
  <inkml:trace contextRef="#ctx0" brushRef="#br0" timeOffset="964.343">2026 32 1972 0 0,'7'0'1280'0'0,"0"1"0"0"0,0 0 0 0 0,-1 1 0 0 0,1 0 0 0 0,0 0 0 0 0,-1 0 0 0 0,1 1 0 0 0,0 0-1280 0 0,-5-2 574 0 0,0 1 1 0 0,0-1-1 0 0,-1 1 0 0 0,1-1 1 0 0,0 1-1 0 0,0 0 1 0 0,-1 0-1 0 0,1 0 1 0 0,-1 0-1 0 0,0 0 0 0 0,1 0 1 0 0,0 2-575 0 0,6 25 1550 0 0,-7-15-1280 0 0,-1-1 0 0 0,1 1 0 0 0,-2-1-1 0 0,0 1 1 0 0,-1-1 0 0 0,0 1 0 0 0,-1-1 0 0 0,-5 13-270 0 0,-8 20 533 0 0,-19 38-533 0 0,12-32 72 0 0,16-33-247 0 0,-80 182-1952 0 0,56-135-2996 0 0,-1-1-4720 0 0,25-51 6642 0 0,4-6 843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00.4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1214 521 1504 0 0,'-14'-2'1084'0'0,"0"1"-1"0"0,-1 0 1 0 0,1 1 0 0 0,0 0-1 0 0,0 1 1 0 0,0 1-1 0 0,0 0 1 0 0,-9 3-1084 0 0,2 1 479 0 0,-1 1 1 0 0,1 1-1 0 0,1 0 0 0 0,-1 2 1 0 0,-3 3-480 0 0,-22 16 373 0 0,2 2 1 0 0,1 1-1 0 0,2 2 0 0 0,-7 9-373 0 0,11-8 718 0 0,1 2 1 0 0,2 1-1 0 0,2 1 0 0 0,1 2 0 0 0,2 1 0 0 0,-14 29-718 0 0,30-48 154 0 0,2 1 1 0 0,0 0-1 0 0,2 0 0 0 0,0 1 0 0 0,2 1 1 0 0,1-1-1 0 0,1 1 0 0 0,1 0 1 0 0,1 0-1 0 0,2 0 0 0 0,0 0 1 0 0,2 1-1 0 0,3 19-154 0 0,5 2 75 0 0,1-1 1 0 0,3-1-1 0 0,2 0 1 0 0,19 37-76 0 0,92 174-10 0 0,-26-61-27 0 0,-82-158 27 0 0,-2 0-1 0 0,-1 1 0 0 0,-2 0 0 0 0,-2 1 1 0 0,4 29 10 0 0,-13-54 2 0 0,0-1 0 0 0,-1 1 0 0 0,-1-1 1 0 0,0 1-1 0 0,-1-1 0 0 0,-1 1 0 0 0,0-1 1 0 0,-1 1-1 0 0,0-1 0 0 0,-1 0 0 0 0,-1 0 1 0 0,0-1-1 0 0,-1 1 0 0 0,0-1 0 0 0,-1 0 1 0 0,-1-1-1 0 0,-8 11-2 0 0,-5 2 68 0 0,-1-2-1 0 0,0-1 1 0 0,-2 0 0 0 0,0-2-1 0 0,-2-1 1 0 0,0-1 0 0 0,-1-1-1 0 0,-17 7-67 0 0,-9 2 100 0 0,-1-2 0 0 0,-1-2 0 0 0,-1-3 0 0 0,-10 0-100 0 0,52-15-151 0 0,-1 0 0 0 0,1-2 0 0 0,-1 1-1 0 0,0-2 1 0 0,0 0 0 0 0,0 0-1 0 0,0-2 1 0 0,-4 0 151 0 0,14 0-435 0 0,1 0 1 0 0,-1 0-1 0 0,1 0 0 0 0,0-1 0 0 0,0 1 1 0 0,0-1-1 0 0,0 0 0 0 0,0 0 0 0 0,0-1 1 0 0,0 1-1 0 0,0-1 0 0 0,-2-2 435 0 0,3 1-747 0 0,0 1 0 0 0,0-1 0 0 0,1 1 0 0 0,-1-1 0 0 0,1 0 0 0 0,0 0-1 0 0,0 0 1 0 0,1 0 0 0 0,-1 0 0 0 0,1 0 0 0 0,0 0 0 0 0,0 0 0 0 0,0-1 0 0 0,0 1 0 0 0,1-2 747 0 0,-1-15-2606 0 0</inkml:trace>
  <inkml:trace contextRef="#ctx0" brushRef="#br0" timeOffset="5940.632">1703 286 700 0 0,'-7'-4'851'0'0,"0"-1"1"0"0,0 1-1 0 0,-1 0 1 0 0,0 1-1 0 0,1-1 1 0 0,-1 1-1 0 0,0 1 1 0 0,-8-2-852 0 0,7 2 407 0 0,0 1 0 0 0,0 0 0 0 0,0 1 0 0 0,1 0 0 0 0,-1 0 0 0 0,0 0 1 0 0,0 1-1 0 0,-5 2-407 0 0,9-2 73 0 0,0 0 1 0 0,1 0-1 0 0,-1 1 1 0 0,0-1-1 0 0,1 1 1 0 0,-1 0-1 0 0,1 1 1 0 0,-1-1-1 0 0,1 1 1 0 0,0 0-1 0 0,0 0 1 0 0,0 0-1 0 0,1 0 1 0 0,-1 1-1 0 0,1-1 1 0 0,0 1-1 0 0,-1 0 1 0 0,2 0-1 0 0,-1 0 1 0 0,0 1 0 0 0,1-1-1 0 0,0 1 1 0 0,0-1-1 0 0,0 1 1 0 0,1 0-1 0 0,0-1 1 0 0,0 1-1 0 0,0 0 1 0 0,0 0-1 0 0,1 0 1 0 0,-1 0-1 0 0,1 3-73 0 0,0-5 6 0 0,0 1-1 0 0,1 0 1 0 0,-1-1 0 0 0,0 1-1 0 0,1 0 1 0 0,0-1-1 0 0,0 1 1 0 0,0-1 0 0 0,0 1-1 0 0,1-1 1 0 0,0 0-1 0 0,-1 0 1 0 0,1 1 0 0 0,0-1-1 0 0,0 0 1 0 0,1 0-1 0 0,-1-1 1 0 0,1 2-6 0 0,1-1 4 0 0,0 0 0 0 0,0 0 0 0 0,1 0 1 0 0,-1-1-1 0 0,0 0 0 0 0,1 0 0 0 0,0 0 0 0 0,-1 0 0 0 0,1 0 0 0 0,0-1 1 0 0,0 0-1 0 0,2 0-4 0 0,6 0 1 0 0,1 0 1 0 0,0 0-1 0 0,0-2 1 0 0,-1 1-1 0 0,1-2 1 0 0,0 0-1 0 0,-1-1 1 0 0,0 0-1 0 0,5-2-1 0 0,-3 0-3 0 0,-1-1 0 0 0,1-1 0 0 0,-1 0 0 0 0,0-1 0 0 0,0 0 0 0 0,-1-1 0 0 0,-1-1 1 0 0,1 0-1 0 0,-1 0 0 0 0,-1-1 0 0 0,8-11 3 0 0,-3 2 5 0 0,-1-1 1 0 0,-1 0-1 0 0,-2-1 1 0 0,0-1-1 0 0,-1 0 1 0 0,8-24-6 0 0,-8 14 32 0 0,13-34-29 0 0,-21 63 46 0 0,-1-1 0 0 0,1 0-1 0 0,-1 0 1 0 0,1 1 0 0 0,1-1 0 0 0,-1 1 0 0 0,1 0 0 0 0,-1 0-1 0 0,1 0 1 0 0,0 1 0 0 0,1-1-49 0 0,-4 3 33 0 0,1 0 0 0 0,0 0 0 0 0,-1 1 0 0 0,1-1 1 0 0,0 0-1 0 0,-1 1 0 0 0,1-1 0 0 0,0 1 0 0 0,0-1 0 0 0,0 1 0 0 0,0 0 1 0 0,-1 0-1 0 0,1 0 0 0 0,0 0 0 0 0,0 0 0 0 0,0 0 0 0 0,0 0 0 0 0,0 1 1 0 0,-1-1-1 0 0,1 1-33 0 0,2 0 46 0 0,0 1 0 0 0,0 0 1 0 0,0 0-1 0 0,-1 0 1 0 0,1 0-1 0 0,-1 0 0 0 0,1 1 1 0 0,-1 0-1 0 0,1 0-46 0 0,5 6 78 0 0,-1 1-1 0 0,1 0 1 0 0,-1 0-1 0 0,-1 1 1 0 0,3 6-78 0 0,-2-1 11 0 0,0 0 0 0 0,-1 0 0 0 0,-1 1 0 0 0,-1 0 0 0 0,0 0 0 0 0,-1 0-1 0 0,-1 1 1 0 0,-1-1 0 0 0,0 8-11 0 0,-1-12 5 0 0,-1 0 1 0 0,0-1-1 0 0,-1 1 0 0 0,0 0 0 0 0,-1-1 1 0 0,-1 1-1 0 0,0-1 0 0 0,0 0 0 0 0,-1 0 0 0 0,-1 0 1 0 0,0-1-1 0 0,0 1 0 0 0,-5 5-5 0 0,5-10 124 0 0,-1 1 0 0 0,0-2-1 0 0,0 1 1 0 0,-1 0 0 0 0,1-1 0 0 0,-2 0 0 0 0,1-1-1 0 0,-1 0 1 0 0,1 0 0 0 0,-1 0 0 0 0,-1-1 0 0 0,1 0-1 0 0,0-1 1 0 0,-1 0 0 0 0,0 0 0 0 0,0-1-1 0 0,0 0 1 0 0,0 0 0 0 0,0-1 0 0 0,0-1 0 0 0,0 1-1 0 0,-1-1 1 0 0,1-1 0 0 0,0 0 0 0 0,-9-2-124 0 0,2 0-8 0 0,0 0 0 0 0,0-2 0 0 0,0 0 0 0 0,1-1 0 0 0,0 0 0 0 0,0-1 0 0 0,0-1 0 0 0,1-1-1 0 0,0 1 1 0 0,1-2 0 0 0,0 0 0 0 0,0-1 0 0 0,1 0 0 0 0,0-2 8 0 0,2 2-241 0 0,8 7-87 0 0,-1 1 0 0 0,1 0 0 0 0,-1 0 0 0 0,0 0 0 0 0,0 0 0 0 0,0 1 0 0 0,-1-1 0 0 0,1 1 0 0 0,-1-1 328 0 0,3 3-202 0 0,1 0 0 0 0,-1 0-1 0 0,1 0 1 0 0,-1 0 0 0 0,1 0 0 0 0,-1 0-1 0 0,1 1 1 0 0,-1-1 0 0 0,0 0-1 0 0,1 0 1 0 0,-1 0 0 0 0,1 1-1 0 0,-1-1 1 0 0,1 0 0 0 0,-1 0-1 0 0,1 1 1 0 0,0-1 0 0 0,-1 0-1 0 0,1 1 1 0 0,-1-1 0 0 0,1 1-1 0 0,0-1 1 0 0,-1 0 0 0 0,1 1 0 0 0,0-1-1 0 0,-1 1 1 0 0,1-1 0 0 0,0 1-1 0 0,0-1 1 0 0,-1 1 0 0 0,1-1-1 0 0,0 1 1 0 0,0-1 0 0 0,0 1-1 0 0,0 0 1 0 0,0-1 0 0 0,0 1-1 0 0,0-1 1 0 0,0 1 0 0 0,0-1-1 0 0,0 1 1 0 0,0 0 202 0 0,-2 25-4133 0 0,2-10 2222 0 0</inkml:trace>
  <inkml:trace contextRef="#ctx0" brushRef="#br0" timeOffset="6686.749">3006 1356 1584 0 0,'-10'-8'914'0'0,"0"1"1"0"0,0 1-1 0 0,-1 0 0 0 0,1 0 0 0 0,-1 1 1 0 0,-1 0-1 0 0,1 1 0 0 0,-1 0 1 0 0,1 1-1 0 0,-13-2-914 0 0,8 4 370 0 0,-1 0 1 0 0,1 0 0 0 0,0 1-1 0 0,0 1 1 0 0,-1 1 0 0 0,1 1-1 0 0,0 0 1 0 0,0 1-371 0 0,-16 4 822 0 0,1 1 0 0 0,0 2 0 0 0,1 1-1 0 0,0 2 1 0 0,-16 9-822 0 0,35-16 123 0 0,-1 0-1 0 0,1 0 0 0 0,1 1 1 0 0,-1 0-1 0 0,1 1 0 0 0,1 0 0 0 0,0 1 1 0 0,0 0-1 0 0,1 0 0 0 0,0 1 1 0 0,0 0-1 0 0,1 0 0 0 0,1 1 1 0 0,0 0-1 0 0,1 0-122 0 0,2-5 9 0 0,2 0 0 0 0,-1 0 1 0 0,1 1-1 0 0,0-1 0 0 0,0 0 0 0 0,1 0 1 0 0,0 1-1 0 0,1-1 0 0 0,-1 0 0 0 0,1 0 1 0 0,1 0-1 0 0,-1 0 0 0 0,1 0 0 0 0,0 0 1 0 0,1 0-1 0 0,0 0 0 0 0,0-1 0 0 0,0 1 1 0 0,1-1-1 0 0,0 0 0 0 0,0 0 0 0 0,2 2-9 0 0,15 16 6 0 0,0-1 0 0 0,2 0-1 0 0,0-2 1 0 0,20 13-6 0 0,17 17-13 0 0,-44-36 4 0 0,0 0 0 0 0,-1 2 0 0 0,-1 0 0 0 0,-1 0 0 0 0,-1 1 0 0 0,0 1 0 0 0,2 6 9 0 0,-10-17-3 0 0,0 1 0 0 0,0-1 1 0 0,-1 1-1 0 0,-1 0 0 0 0,1 0 1 0 0,-1 0-1 0 0,-1 0 0 0 0,0 1 1 0 0,0-1-1 0 0,-1 0 0 0 0,0 1 1 0 0,-1-1-1 0 0,0 0 0 0 0,0 0 1 0 0,-1 0-1 0 0,0 0 0 0 0,0 0 1 0 0,-3 5 2 0 0,-2 2-81 0 0,0 0 1 0 0,-1-1-1 0 0,-1 0 1 0 0,0-1 0 0 0,-1 1-1 0 0,0-2 1 0 0,-1 0-1 0 0,-1 0 1 0 0,0-1-1 0 0,-1 0 1 0 0,-6 4 80 0 0,10-10-523 0 0,-1 1 0 0 0,0-1 1 0 0,0-1-1 0 0,0 0 0 0 0,-1 0 0 0 0,0-1 0 0 0,0 0 1 0 0,0-1 522 0 0,1-1-940 0 0,1 0 1 0 0,-1-1-1 0 0,1 0 1 0 0,-1-1 0 0 0,1 0-1 0 0,-1 0 1 0 0,1-1-1 0 0,-1 0 1 0 0,1-1-1 0 0,-3 0 940 0 0,-22-9-2491 0 0,-2-5 518 0 0</inkml:trace>
  <inkml:trace contextRef="#ctx0" brushRef="#br0" timeOffset="6967.666">2123 2075 580 0 0,'17'0'8601'0'0,"0"1"-3861"0"0,2-1-2550 0 0,0 0-2112 0 0,1 0 0 0 0,19-4-78 0 0,35-10 1108 0 0,-1-3-1 0 0,43-17-1107 0 0,141-59-1076 0 0,-172 61-356 0 0,-25 9-3156 0 0,-1-2 1 0 0,-2-3-1 0 0,44-28 4588 0 0,-54 25-1875 0 0</inkml:trace>
  <inkml:trace contextRef="#ctx0" brushRef="#br0" timeOffset="7233.104">3672 1213 64 0 0,'-9'0'2061'0'0,"0"1"-1"0"0,0 0 1 0 0,0 0 0 0 0,0 1 0 0 0,-4 2-2061 0 0,0 0 1003 0 0,2 0 1 0 0,-1 1-1 0 0,0 1 1 0 0,1 0-1 0 0,-9 7-1003 0 0,0 1 432 0 0,1 1-1 0 0,0 0 0 0 0,2 2 0 0 0,0 0 1 0 0,0 0-1 0 0,2 2 0 0 0,0 0 0 0 0,1 1 1 0 0,1 0-1 0 0,1 1 0 0 0,-5 13-431 0 0,11-20 74 0 0,0 0 1 0 0,0 1-1 0 0,2-1 0 0 0,0 1 1 0 0,0 0-1 0 0,2 0 1 0 0,0 0-1 0 0,0 1 0 0 0,1-1 1 0 0,1 1-1 0 0,1-1 0 0 0,0 0 1 0 0,1 0-1 0 0,1 1 0 0 0,0-1 1 0 0,1-1-1 0 0,0 1 0 0 0,5 7-74 0 0,3 4-241 0 0,1-1-1 0 0,1 0 1 0 0,16 21 241 0 0,-21-34-1467 0 0,0-1 1 0 0,1 0 0 0 0,1 0 0 0 0,-1-1 0 0 0,4 1 1466 0 0,-12-9-351 0 0,-1-1 0 0 0,0 0 0 0 0,0 0 0 0 0,1 0 0 0 0,-1 0 0 0 0,1-1-1 0 0,-1 1 1 0 0,1 0 0 0 0,-1-1 0 0 0,1 1 0 0 0,-1-1 0 0 0,1 1 0 0 0,0-1 0 0 0,-1 0 0 0 0,1 1 0 0 0,0-1 0 0 0,-1 0 0 0 0,1 0 0 0 0,-1 0 0 0 0,1 0 0 0 0,0-1-1 0 0,-1 1 1 0 0,1 0 0 0 0,0-1 0 0 0,-1 1 0 0 0,1-1 0 0 0,-1 0 0 0 0,1 1 0 0 0,0-2 351 0 0,14-9-2339 0 0</inkml:trace>
  <inkml:trace contextRef="#ctx0" brushRef="#br0" timeOffset="7482.091">3782 1503 1484 0 0,'3'-2'1682'0'0,"0"1"0"0"0,0 0-1 0 0,0-1 1 0 0,0 1 0 0 0,1 1 0 0 0,-1-1 0 0 0,1 0-1 0 0,-1 1 1 0 0,3 0-1682 0 0,34 5 5027 0 0,-19 2-6228 0 0,0 0-1 0 0,18 10 1202 0 0,-1 0 1267 0 0,157 62-1482 0 0,-67-21-7298 0 0,-128-57 7471 0 0,7 2-1364 0 0,1 1 0 0 0,-1-1 1 0 0,1 0-1 0 0,0 0 0 0 0,0-1 0 0 0,0 0 0 0 0,2 0 1406 0 0,5-3-2224 0 0</inkml:trace>
  <inkml:trace contextRef="#ctx0" brushRef="#br0" timeOffset="7483.091">4476 1255 784 0 0,'-12'7'2061'0'0,"0"0"1"0"0,0 1-1 0 0,0 1 0 0 0,-9 8-2061 0 0,6-2 1119 0 0,1 0-1 0 0,0 0 0 0 0,0 3-1118 0 0,-18 27 477 0 0,2 2 0 0 0,0 5-477 0 0,8-14 599 0 0,-24 50-191 0 0,3 2 1 0 0,-15 52-409 0 0,26-61-1751 0 0,31-81 1722 0 0,-2 10-1011 0 0,-1 0-1 0 0,0-1 0 0 0,0 1 1 0 0,-1-1-1 0 0,-1 0 0 0 0,1 0 1 0 0,-1-1-1 0 0,-1 0 0 0 0,0 0 1 0 0,-6 6 1040 0 0,1-7-2060 0 0</inkml:trace>
  <inkml:trace contextRef="#ctx0" brushRef="#br0" timeOffset="7699.52">4527 1194 488 0 0,'1'0'462'0'0,"12"-4"1547"0"0,1 0 0 0 0,-1 1 0 0 0,0 1-1 0 0,1 0 1 0 0,-1 0 0 0 0,12 2-2009 0 0,-22 0 505 0 0,1 0-1 0 0,0 1 0 0 0,-1 0 1 0 0,1 0-1 0 0,-1 0 1 0 0,1 0-1 0 0,-1 0 1 0 0,0 1-1 0 0,1-1 0 0 0,-1 1 1 0 0,0 0-1 0 0,0 0 1 0 0,0 0-1 0 0,2 2-504 0 0,-2 0 36 0 0,0-1 0 0 0,0 1 0 0 0,0 0-1 0 0,0 0 1 0 0,0 0 0 0 0,-1 1 0 0 0,0-1 0 0 0,2 3-36 0 0,0 5 117 0 0,0 1-1 0 0,-1 0 1 0 0,0 0 0 0 0,-1 0 0 0 0,0 0 0 0 0,-1 0-1 0 0,-1 0 1 0 0,0 0 0 0 0,-1 2-117 0 0,-3 32 251 0 0,-8 40-251 0 0,10-78 10 0 0,-10 53-66 0 0,-2-1 1 0 0,-3-1-1 0 0,-3 0 0 0 0,-9 17 56 0 0,9-33-1763 0 0,-2 0-1 0 0,-13 17 1764 0 0,14-29-3457 0 0,-1 0 0 0 0,-1-2 0 0 0,-9 7 3457 0 0,-17 8-5639 0 0,30-31 3867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20.1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528 8 1728 0 0,'-8'-2'924'0'0,"0"0"0"0"0,0 1-1 0 0,-1 0 1 0 0,1 0 0 0 0,0 1-1 0 0,0 0 1 0 0,-1 0 0 0 0,-4 1-924 0 0,-1 2 490 0 0,1 0 1 0 0,-1 0-1 0 0,1 1 1 0 0,-1 1-1 0 0,1 1 1 0 0,1-1 0 0 0,-11 8-491 0 0,-10 8 425 0 0,0 1 1 0 0,2 2 0 0 0,1 1 0 0 0,-7 9-426 0 0,6-4 518 0 0,1 0-1 0 0,-6 12-517 0 0,26-31 33 0 0,2 0-1 0 0,-1 1 0 0 0,2 0 1 0 0,0 1-1 0 0,0 0 1 0 0,1 0-1 0 0,1 1 0 0 0,-3 8-32 0 0,7-19 2 0 0,0-1-1 0 0,1 1 0 0 0,-1-1 1 0 0,1 1-1 0 0,-1 0 1 0 0,1-1-1 0 0,0 1 0 0 0,0 0 1 0 0,0-1-1 0 0,0 1 0 0 0,1-1 1 0 0,-1 1-1 0 0,1-1 0 0 0,0 1 1 0 0,-1 0-1 0 0,1-1 0 0 0,0 0 1 0 0,0 1-1 0 0,1-1 1 0 0,-1 0-1 0 0,0 1 0 0 0,1-1 1 0 0,0 0-1 0 0,0 0-1 0 0,0 0 1 0 0,1 0-1 0 0,-1-1 1 0 0,1 1 0 0 0,0-1 0 0 0,-1 0-1 0 0,1 0 1 0 0,0 0 0 0 0,0 0-1 0 0,0 0 1 0 0,0 0 0 0 0,0-1-1 0 0,0 0 1 0 0,0 1 0 0 0,0-1 0 0 0,0 0-1 0 0,0-1 1 0 0,0 1 0 0 0,0 0-1 0 0,0-1 1 0 0,2 0-1 0 0,14-4-19 0 0,-1-1 0 0 0,1-1 1 0 0,-1 0-1 0 0,-1-2 0 0 0,1 0 0 0 0,-2 0 0 0 0,1-2 1 0 0,-1 0-1 0 0,-1-1 0 0 0,0-1 19 0 0,10-8-311 0 0,-1-2 0 0 0,-2-1-1 0 0,0 0 1 0 0,-2-2 0 0 0,10-16 311 0 0,-19 26-185 0 0,-1 0 0 0 0,-1-1 0 0 0,-1 0 0 0 0,-1 0 0 0 0,2-6 185 0 0,-9 18 275 0 0,-6 11-59 0 0,-6 11 103 0 0,5 0-132 0 0,0-1 0 0 0,1 2-1 0 0,1-1 1 0 0,0 1 0 0 0,1-1 0 0 0,1 1-1 0 0,0 5-186 0 0,3-11 44 0 0,-1-1-1 0 0,1 0 1 0 0,1 0-1 0 0,0 0 0 0 0,0 0 1 0 0,1 0-1 0 0,1 0 1 0 0,0 0-1 0 0,0 0 1 0 0,1-1-1 0 0,1 0 0 0 0,2 5-43 0 0,-6-13 11 0 0,-1-1-1 0 0,1 1 0 0 0,0-1 1 0 0,0 0-1 0 0,1 1 0 0 0,-1-1 1 0 0,0 0-1 0 0,0 0 0 0 0,1 0 1 0 0,-1 0-1 0 0,0 0 0 0 0,1 0 1 0 0,-1 0-1 0 0,1 0 0 0 0,0 0 1 0 0,-1-1-1 0 0,1 1 0 0 0,-1-1 1 0 0,1 1-1 0 0,0-1 0 0 0,-1 1 1 0 0,1-1-1 0 0,0 0 0 0 0,0 0 1 0 0,-1 0-1 0 0,1 0 0 0 0,0 0 1 0 0,0-1-1 0 0,-1 1 0 0 0,1 0 1 0 0,0-1-1 0 0,-1 1 0 0 0,1-1 1 0 0,0 0-1 0 0,-1 1 0 0 0,1-1 1 0 0,-1 0-1 0 0,1 0 0 0 0,0-1-10 0 0,8-4 64 0 0,1-1 0 0 0,-1-1 0 0 0,-1 0-1 0 0,1 0 1 0 0,0-2-64 0 0,-4 5-14 0 0,64-71 48 0 0,-50 53-38 0 0,0 1 1 0 0,1 1-1 0 0,1 1 1 0 0,13-9 3 0 0,-35 29 0 0 0,1-1 0 0 0,-1 1 0 0 0,1 0 1 0 0,-1-1-1 0 0,1 1 0 0 0,0-1 0 0 0,-1 1 0 0 0,1 0 0 0 0,0-1 1 0 0,-1 1-1 0 0,1 0 0 0 0,0 0 0 0 0,-1-1 0 0 0,1 1 1 0 0,0 0-1 0 0,-1 0 0 0 0,1 0 0 0 0,0 0 0 0 0,-1 0 0 0 0,1 0 1 0 0,0 0-1 0 0,-1 0 0 0 0,1 0 0 0 0,0 0 0 0 0,0 1 1 0 0,-1-1-1 0 0,1 0 0 0 0,0 0 0 0 0,-1 1 0 0 0,1-1 0 0 0,-1 0 1 0 0,1 1-1 0 0,0-1 0 0 0,-1 1 0 0 0,1-1 0 0 0,0 2 3 0 0,1 0-1 0 0,-1 0 1 0 0,0 0 0 0 0,0 0-1 0 0,0 1 1 0 0,-1-1 0 0 0,1 0-1 0 0,-1 0 1 0 0,1 1-1 0 0,-1-1 1 0 0,1 2-3 0 0,0 11 11 0 0,-1-1 1 0 0,0 0-1 0 0,-2 9-11 0 0,0-6-37 0 0,-1 7 75 0 0,1-1 0 0 0,2 19-38 0 0,0-36-44 0 0,0 0 0 0 0,1-1 0 0 0,0 1 0 0 0,0-1 0 0 0,0 1 0 0 0,1-1 0 0 0,-1 1 0 0 0,1-1 0 0 0,1 0 0 0 0,-1 0 0 0 0,1 0 0 0 0,0 0 0 0 0,0 0 0 0 0,0 0 44 0 0,-2-4-207 0 0,1 0 0 0 0,-1 0-1 0 0,0 0 1 0 0,1 0 0 0 0,-1 0-1 0 0,1 0 1 0 0,-1-1-1 0 0,1 1 1 0 0,-1 0 0 0 0,1-1-1 0 0,-1 1 1 0 0,1-1-1 0 0,0 0 1 0 0,-1 1 0 0 0,1-1-1 0 0,0 0 1 0 0,-1 0 0 0 0,1 0-1 0 0,0 0 1 0 0,-1-1-1 0 0,1 1 1 0 0,0 0 0 0 0,-1-1-1 0 0,1 1 1 0 0,0-1-1 0 0,-1 1 1 0 0,1-1 0 0 0,-1 0-1 0 0,1 1 1 0 0,-1-1 0 0 0,0 0-1 0 0,1 0 1 0 0,-1 0-1 0 0,0 0 208 0 0,10-7-1486 0 0,0 0 0 0 0,-1-1 0 0 0,0 0 0 0 0,1-3 1486 0 0,0 1-929 0 0,15-15-684 0 0</inkml:trace>
  <inkml:trace contextRef="#ctx0" brushRef="#br0" timeOffset="327.989">1066 172 904 0 0,'1'-1'230'0'0,"-1"1"-1"0"0,1-1 1 0 0,-1 1-1 0 0,0 0 1 0 0,1-1-1 0 0,-1 0 0 0 0,1 1 1 0 0,-1-1-1 0 0,0 1 1 0 0,1-1-1 0 0,-1 1 1 0 0,0-1-1 0 0,0 0 1 0 0,0 1-1 0 0,1-1 1 0 0,-1 1-1 0 0,0-1 1 0 0,0 0-1 0 0,0 1 1 0 0,0-1-1 0 0,0 0 1 0 0,0 1-1 0 0,0-1 1 0 0,0 0-1 0 0,0 1 1 0 0,-1-1-1 0 0,1 0 1 0 0,0 1-1 0 0,0-1 1 0 0,0 1-1 0 0,-1-1 1 0 0,1 0-1 0 0,0 1 1 0 0,-1-1-1 0 0,1 1 1 0 0,0-1-1 0 0,-1 1 1 0 0,0-1-230 0 0,-13 3 4387 0 0,2 7-4761 0 0,7-6 528 0 0,1 0 1 0 0,0 1 0 0 0,0 0-1 0 0,0 0 1 0 0,1 0-1 0 0,-1 1 1 0 0,1-1 0 0 0,0 1-1 0 0,1-1 1 0 0,-1 1-1 0 0,1 0 1 0 0,0 0-1 0 0,0 1 1 0 0,-1 1-155 0 0,3-5 12 0 0,0 1 0 0 0,-1 0 0 0 0,1 0-1 0 0,0-1 1 0 0,0 1 0 0 0,1 0 0 0 0,-1-1 0 0 0,0 1 0 0 0,1 0 0 0 0,0-1 0 0 0,0 1-1 0 0,-1 0 1 0 0,1-1 0 0 0,1 1 0 0 0,-1-1 0 0 0,0 0 0 0 0,1 1 0 0 0,-1-1 0 0 0,1 0-1 0 0,0 0 1 0 0,-1 0 0 0 0,1 0 0 0 0,0 0 0 0 0,1 0 0 0 0,-1-1 0 0 0,0 1 0 0 0,0-1-1 0 0,1 1 1 0 0,-1-1 0 0 0,1 0-12 0 0,4 3 2 0 0,1-1-1 0 0,0 0 0 0 0,0-1 1 0 0,0 1-1 0 0,0-2 1 0 0,1 1-1 0 0,-1-1 1 0 0,0 0-1 0 0,1-1 1 0 0,-1 0-1 0 0,1 0 0 0 0,-1-1 1 0 0,0 0-1 0 0,0-1 1 0 0,5-1-2 0 0,10-2-15 0 0,-1-2 0 0 0,-1 0 1 0 0,1-2-1 0 0,-1 0 0 0 0,1-2 15 0 0,39-27-33 0 0,-56 35 40 0 0,0 0 1 0 0,-1-1 0 0 0,0 0 0 0 0,0 0-1 0 0,0 0 1 0 0,0 0 0 0 0,-1 0-1 0 0,1-1 1 0 0,-1 0 0 0 0,0 0-1 0 0,1-2-7 0 0,-42 60 940 0 0,-71 169 1707 0 0,64-123-2127 0 0,-5-2 0 0 0,-9 7-520 0 0,40-75-110 0 0,0 0 1 0 0,-2-2 0 0 0,-2 0-1 0 0,0-2 1 0 0,-2 0 0 0 0,0-2-1 0 0,-2 0 1 0 0,-19 11 109 0 0,37-28-710 0 0,0-1 0 0 0,0 0 0 0 0,-1 0 0 0 0,0-1 0 0 0,0 0 0 0 0,0-1 0 0 0,-1 0 710 0 0,8-2-537 0 0,-1 0 0 0 0,0 0 0 0 0,1-1 0 0 0,-1 1 0 0 0,0-1 0 0 0,0 0 0 0 0,0 0 0 0 0,1 0 0 0 0,-1-1 0 0 0,0 1 0 0 0,1-1 0 0 0,-1 0 0 0 0,0 0 0 0 0,1 0 0 0 0,-1-1 0 0 0,1 1 0 0 0,-1-1 0 0 0,1 0 0 0 0,0 0 0 0 0,0 0 0 0 0,-2-1 537 0 0,-12-16-2522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18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1150 204 1676 0 0,'-16'-26'3170'0'0,"4"5"-2010"0"0,-1 0 0 0 0,-1 0 0 0 0,-1 2 0 0 0,-1-1 0 0 0,-7-5-1160 0 0,17 20 118 0 0,0 0 1 0 0,0 0-1 0 0,-1 1 1 0 0,1-1-1 0 0,-1 1 1 0 0,0 1-1 0 0,0-1 1 0 0,0 1-1 0 0,-1 1 1 0 0,1-1-1 0 0,-1 1 1 0 0,0 0-1 0 0,1 1 1 0 0,-1 0-1 0 0,0 0 1 0 0,0 1-1 0 0,0 0 1 0 0,0 0-1 0 0,-1 1-118 0 0,-7 1 145 0 0,0 1-1 0 0,1 0 1 0 0,-1 1 0 0 0,1 1-1 0 0,0 1 1 0 0,0 0-1 0 0,0 1 1 0 0,1 0-1 0 0,0 1 1 0 0,1 1 0 0 0,-1 0-1 0 0,2 1 1 0 0,-1 0-1 0 0,2 1 1 0 0,-1 1 0 0 0,1-1-1 0 0,1 2 1 0 0,-4 6-145 0 0,-3 5 17 0 0,2 0 0 0 0,1 1 0 0 0,0 0 0 0 0,2 1 0 0 0,1 1 0 0 0,2 0 0 0 0,0 0 0 0 0,2 1 0 0 0,-4 27-17 0 0,2 24 0 0 0,4 1-1 0 0,3 30 1 0 0,1-31-94 0 0,-3 1 1 0 0,-7 29 93 0 0,9-96-344 0 0,-1 1 0 0 0,-1-1 0 0 0,0 0 0 0 0,0 0 0 0 0,-1 0 0 0 0,-1-1 0 0 0,0 0 0 0 0,-1 0 0 0 0,-1 1 344 0 0,6-9-375 0 0,-1-1 0 0 0,0 1 0 0 0,1-1 1 0 0,-1 0-1 0 0,0 1 0 0 0,0-1 0 0 0,-1 0 0 0 0,1-1 0 0 0,-1 1 0 0 0,1-1 1 0 0,-1 1-1 0 0,0-1 0 0 0,0 0 0 0 0,0-1 0 0 0,0 1 0 0 0,0-1 0 0 0,0 1 1 0 0,-1-1-1 0 0,1-1 0 0 0,0 1 0 0 0,-1-1 0 0 0,1 1 0 0 0,0-1 0 0 0,-1 0 1 0 0,1-1-1 0 0,-1 1 0 0 0,1-1 0 0 0,0 0 0 0 0,-3 0 375 0 0,-14-7-1246 0 0</inkml:trace>
  <inkml:trace contextRef="#ctx0" brushRef="#br0" timeOffset="454.736">15 970 1620 0 0,'-1'0'314'0'0,"1"0"1"0"0,-1-1-1 0 0,0 1 1 0 0,1 0-1 0 0,-1 0 0 0 0,0 0 1 0 0,1-1-1 0 0,-1 1 0 0 0,1 0 1 0 0,-1 0-1 0 0,0-1 0 0 0,1 1 1 0 0,-1-1-1 0 0,1 1 0 0 0,-1 0 1 0 0,1-1-1 0 0,-1 1 0 0 0,1-1 1 0 0,-1 1-1 0 0,1-1 0 0 0,0 0 1 0 0,-1 1-1 0 0,1-1 1 0 0,0 1-1 0 0,-1-1 0 0 0,1 0-314 0 0,0 0 148 0 0,0 0 0 0 0,1 0 0 0 0,-1 1 1 0 0,0-1-1 0 0,1 0 0 0 0,-1 0 0 0 0,0 1 0 0 0,1-1 0 0 0,-1 0 0 0 0,1 1 0 0 0,-1-1 0 0 0,1 0 0 0 0,-1 1 0 0 0,1-1 1 0 0,0 1-1 0 0,-1-1 0 0 0,1 1 0 0 0,0-1 0 0 0,-1 1-148 0 0,44-23-407 0 0,-36 19 980 0 0,2 0-500 0 0,383-180 1391 0 0,-294 144-1459 0 0,1 4 0 0 0,2 4 0 0 0,8 4-5 0 0,-101 26-2 0 0,3-1 2 0 0,0 0-1 0 0,0 1 1 0 0,0 1-1 0 0,0 0 0 0 0,0 0 1 0 0,0 1 0 0 0,-11 0 4 0 0,-1 0 0 0 0,0 0 0 0 0,1 0 0 0 0,-1 0 0 0 0,1 0 0 0 0,-1 1 0 0 0,0-1 0 0 0,1 0 0 0 0,-1 0 0 0 0,0 0 0 0 0,1 0 0 0 0,-1 1 0 0 0,0-1 0 0 0,1 0 0 0 0,-1 0 0 0 0,0 1 0 0 0,1-1 0 0 0,-1 0 0 0 0,0 0 0 0 0,0 1 0 0 0,1-1 0 0 0,-1 0-1 0 0,0 1 1 0 0,0-1 0 0 0,0 0 0 0 0,0 1 0 0 0,1-1 0 0 0,-1 0 0 0 0,0 1 0 0 0,0-1 0 0 0,0 1 0 0 0,0-1 0 0 0,0 0 0 0 0,0 1 0 0 0,0-1 0 0 0,0 1 0 0 0,0-1 0 0 0,0 0 0 0 0,0 1 0 0 0,0-1 0 0 0,0 0 0 0 0,0 1 0 0 0,0-1 0 0 0,-1 1 0 0 0,1-1 0 0 0,0 0 0 0 0,0 1 0 0 0,0-1 0 0 0,-1 0 0 0 0,1 1 0 0 0,0-1 0 0 0,0 0 0 0 0,-1 0 0 0 0,1 1 0 0 0,0-1 0 0 0,-1 0 0 0 0,1 0 0 0 0,0 1 0 0 0,-1-1-4 0 0,-19 23 479 0 0,18-21-373 0 0,-66 64 2553 0 0,43-44-2130 0 0,0 2 0 0 0,1 0 0 0 0,2 2 0 0 0,1 1 0 0 0,1 0 0 0 0,-2 5-529 0 0,21-30 3 0 0,0 0 0 0 0,0-1 0 0 0,0 1 1 0 0,0 0-1 0 0,1-1 0 0 0,-1 1 0 0 0,0 0 0 0 0,1 0 0 0 0,-1 0 0 0 0,1 0 0 0 0,0 0 0 0 0,0-1 0 0 0,0 1 0 0 0,0 0 0 0 0,0 0 0 0 0,0 0 0 0 0,0 0 0 0 0,0 0 0 0 0,1 0 1 0 0,-1 0-1 0 0,1 1-3 0 0,0-2 2 0 0,0 1 1 0 0,1-1 0 0 0,-1 1 0 0 0,0-1 0 0 0,0 0 0 0 0,1 1 0 0 0,-1-1-1 0 0,1 0 1 0 0,-1 0 0 0 0,1 0 0 0 0,0 0 0 0 0,-1 0 0 0 0,1 0 0 0 0,0-1 0 0 0,0 1-1 0 0,-1 0 1 0 0,3-1-3 0 0,5 2 1 0 0,-1-1 0 0 0,1 0 0 0 0,0 0-1 0 0,-1-1 1 0 0,1 0 0 0 0,0-1 0 0 0,0 0 0 0 0,5-1-1 0 0,-3-1-13 0 0,1 0 1 0 0,-1-1-1 0 0,0 0 1 0 0,0-1 0 0 0,-1 0-1 0 0,0-1 1 0 0,0 0 0 0 0,0-1-1 0 0,0 0 1 0 0,-1 0 0 0 0,8-9 12 0 0,-14 13-115 0 0,0 0 0 0 0,0 0 1 0 0,0 0-1 0 0,-1-1 1 0 0,1 1-1 0 0,-1-1 1 0 0,0 0-1 0 0,0 1 1 0 0,0-1-1 0 0,0 0 1 0 0,-1 0-1 0 0,0 0 1 0 0,0-1-1 0 0,0 1 1 0 0,0 0-1 0 0,-1 0 0 0 0,1 0 1 0 0,-1-1-1 0 0,0 1 1 0 0,0 0-1 0 0,-1-1 1 0 0,1 1-1 0 0,-1 0 1 0 0,0 0-1 0 0,0 0 1 0 0,0 0-1 0 0,-1 0 1 0 0,0 0-1 0 0,1 0 1 0 0,-1 0-1 0 0,-1 0 0 0 0,1 1 1 0 0,-2-3 114 0 0,2 3-85 0 0,1 1 1 0 0,-1-1-1 0 0,0 1 1 0 0,0 0-1 0 0,0 0 1 0 0,0 0-1 0 0,0 0 1 0 0,0 0-1 0 0,-1 0 1 0 0,1 0-1 0 0,-1 1 1 0 0,1-1-1 0 0,-1 1 1 0 0,1 0-1 0 0,-1 0 0 0 0,0 0 1 0 0,0 0-1 0 0,0 0 1 0 0,1 0-1 0 0,-1 1 1 0 0,0-1-1 0 0,0 1 1 0 0,0 0-1 0 0,0 0 1 0 0,0 0-1 0 0,0 1 1 0 0,0-1-1 0 0,0 0 1 0 0,0 1-1 0 0,1 0 1 0 0,-2 0 84 0 0,1 1-22 0 0,0-1 1 0 0,0 1 0 0 0,-1 1 0 0 0,1-1-1 0 0,1 0 1 0 0,-1 1 0 0 0,0-1 0 0 0,1 1-1 0 0,-1 0 1 0 0,1 0 0 0 0,0 0 0 0 0,0 0-1 0 0,0 0 1 0 0,0 1 0 0 0,0-1 0 0 0,1 0-1 0 0,0 1 1 0 0,0-1 0 0 0,0 1 0 0 0,0 0-1 0 0,0-1 1 0 0,1 1 0 0 0,-1 0 0 0 0,1 2 21 0 0,0-1-226 0 0,0 0 0 0 0,0 0 0 0 0,1 0 0 0 0,0 0 0 0 0,0 0 0 0 0,0 0 0 0 0,1 0 0 0 0,-1-1 0 0 0,1 1 0 0 0,0 0 0 0 0,0-1 0 0 0,1 0 0 0 0,0 1 0 0 0,-1-1 0 0 0,1 0 0 0 0,1 0 0 0 0,-1 0 0 0 0,0-1 0 0 0,1 1 0 0 0,0-1 0 0 0,0 0 0 0 0,0 0 0 0 0,0 0 0 0 0,0-1 0 0 0,1 1 0 0 0,-1-1 0 0 0,6 2 226 0 0,8 3-1143 0 0,1 0 1 0 0,0-2-1 0 0,0 0 1 0 0,1 0-1 0 0,-1-2 0 0 0,11 0 1143 0 0,0 0-941 0 0</inkml:trace>
  <inkml:trace contextRef="#ctx0" brushRef="#br0" timeOffset="702.049">1199 905 1140 0 0,'1'-1'303'0'0,"0"0"0"0"0,0 0 0 0 0,0 1-1 0 0,0-1 1 0 0,0 0 0 0 0,0 0 0 0 0,-1 0 0 0 0,1 0 0 0 0,0 0-1 0 0,0 0 1 0 0,-1-1 0 0 0,1 1 0 0 0,-1 0 0 0 0,1 0 0 0 0,-1 0 0 0 0,1-1-1 0 0,-1 1 1 0 0,0 0 0 0 0,1 0 0 0 0,-1-1 0 0 0,0 1-303 0 0,-4-29 4354 0 0,3 26-4098 0 0,0 0 0 0 0,0 1 0 0 0,0-1 0 0 0,1 0-1 0 0,0 0 1 0 0,0 0 0 0 0,0 0 0 0 0,0 0 0 0 0,0 0 0 0 0,2-2-256 0 0,1-3 111 0 0,1 0 0 0 0,0 1 0 0 0,1 0 1 0 0,0 0-1 0 0,0 0 0 0 0,1 0 0 0 0,0 1 0 0 0,0 0 1 0 0,1 0-1 0 0,0 1 0 0 0,0-1 0 0 0,1 1 0 0 0,-1 1 1 0 0,2-1-112 0 0,14-9 88 0 0,1 2 1 0 0,0 0-1 0 0,1 1 0 0 0,8-1-88 0 0,19-4-302 0 0,0 3-1 0 0,1 2 0 0 0,0 2 0 0 0,18 1 303 0 0,51-10-4384 0 0,-81 10-4219 0 0,37-11 8603 0 0,-39 7-1877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7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2336 0 0,'7'9'8364'0'0,"-5"-12"894"0"0,-1-5-5091 0 0,6-2-8730 0 0,19-9-5134 0 0,20 2 2382 0 0,-21 13 5185 0 0</inkml:trace>
  <inkml:trace contextRef="#ctx0" brushRef="#br0" timeOffset="1">637 170 1584 0 0,'-5'11'3800'0'0,"3"-3"661"0"0,-3-10 303 0 0,1 0-287 0 0,1-4-1893 0 0,-1 2-1420 0 0,1-5-792 0 0,1 1-800 0 0,-5-1-1216 0 0,5-5-1780 0 0,-5-3-845 0 0,2-2-251 0 0,3-4 327 0 0,2-2 997 0 0,2 2 1704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25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489 724 1400 0 0,'-17'-11'1579'0'0,"0"1"1"0"0,0 1-1 0 0,-1 0 0 0 0,-1 2 0 0 0,1 0 0 0 0,-13-2-1579 0 0,20 6 455 0 0,0 1-1 0 0,0 1 0 0 0,-1 0 0 0 0,1 1 1 0 0,0 0-1 0 0,-1 0 0 0 0,1 1 0 0 0,0 1 0 0 0,0 0 1 0 0,0 0-1 0 0,0 1 0 0 0,-4 2-454 0 0,-2 2 485 0 0,0 0-1 0 0,0 1 0 0 0,1 0 1 0 0,1 2-1 0 0,0 0 0 0 0,-13 10-484 0 0,21-14 65 0 0,1-1-1 0 0,-1 1 1 0 0,1 1-1 0 0,0-1 1 0 0,1 1 0 0 0,-1 0-1 0 0,1 1 1 0 0,1-1-1 0 0,-1 1 1 0 0,1 0-1 0 0,1 0 1 0 0,-1 0-1 0 0,2 0 1 0 0,-1 1 0 0 0,1 0-65 0 0,1-6 9 0 0,0-1 0 0 0,1 1 1 0 0,0 0-1 0 0,0-1 1 0 0,-1 1-1 0 0,2 0 1 0 0,-1-1-1 0 0,0 1 1 0 0,0 0-1 0 0,1-1 1 0 0,0 1-1 0 0,-1 0 1 0 0,1-1-1 0 0,0 1 1 0 0,0-1-1 0 0,0 0 1 0 0,1 1-1 0 0,-1-1 1 0 0,1 0-1 0 0,-1 0 1 0 0,1 1-1 0 0,0-1-9 0 0,1 0 12 0 0,0 0-1 0 0,0 1 1 0 0,0-1-1 0 0,1-1 1 0 0,-1 1-1 0 0,0 0 1 0 0,1-1 0 0 0,0 0-1 0 0,-1 0 1 0 0,1 0-1 0 0,0 0 1 0 0,-1 0-1 0 0,1-1 1 0 0,1 0-12 0 0,9 1 18 0 0,0-1 0 0 0,0-1-1 0 0,0-1 1 0 0,0 0 0 0 0,-1 0 0 0 0,1-1 0 0 0,12-5-18 0 0,3-4-9 0 0,-2-1 1 0 0,1-1-1 0 0,-2-1 1 0 0,0-1-1 0 0,-1-2 1 0 0,0 0-1 0 0,-2-2 1 0 0,16-16 8 0 0,-6 2-18 0 0,-1-1 0 0 0,-2-2 0 0 0,-2-1 0 0 0,-1-1 0 0 0,5-14 18 0 0,-3 3 24 0 0,-3 0 1 0 0,-2-1-1 0 0,-2-1 0 0 0,-3-2 1 0 0,-2 0-1 0 0,-2-1 1 0 0,-1-8-25 0 0,-13 36 161 0 0,-4 20-27 0 0,-7 15-18 0 0,-5 16-73 0 0,0 1-1 0 0,2 0 1 0 0,1 1 0 0 0,2 0 0 0 0,0 1-1 0 0,-4 18-42 0 0,-9 51 70 0 0,0 24-70 0 0,20-102 1 0 0,-2 11-96 0 0,1 1 1 0 0,2 0 0 0 0,0 0 0 0 0,3 0-1 0 0,0 0 1 0 0,2 0 0 0 0,4 18 94 0 0,-2-25-1941 0 0,2 0 1 0 0,0-1-1 0 0,7 15 1941 0 0,-13-35-254 0 0,16 31-5181 0 0,-17-32 5184 0 0,1-1 0 0 0,-1 1-1 0 0,1 0 1 0 0,0 0 0 0 0,-1 0-1 0 0,1 0 1 0 0,0 0-1 0 0,0-1 1 0 0,0 1 0 0 0,-1 0-1 0 0,1-1 1 0 0,0 1 0 0 0,0-1-1 0 0,0 1 1 0 0,0-1 0 0 0,0 1-1 0 0,0-1 1 0 0,0 0-1 0 0,0 1 1 0 0,0-1 0 0 0,0 0-1 0 0,0 0 1 0 0,0 0 0 0 0,0 0-1 0 0,1 0 1 0 0,-1 0 0 0 0,0 0-1 0 0,0 0 1 0 0,0 0-1 0 0,1-1 252 0 0,11-7-1687 0 0</inkml:trace>
  <inkml:trace contextRef="#ctx0" brushRef="#br0" timeOffset="282.371">932 516 2140 0 0,'8'-3'10392'0'0,"-6"12"-5801"0"0,-8 30-4689 0 0,0-4 276 0 0,6-30-200 0 0,0 0 0 0 0,0 0 0 0 0,1 0 0 0 0,0 0 0 0 0,0-1 0 0 0,0 1 0 0 0,0 0 1 0 0,1 0-1 0 0,-1-1 0 0 0,1 1 0 0 0,1-1 0 0 0,-1 1 0 0 0,1-1 0 0 0,-1 0 0 0 0,1 0 0 0 0,0 0 0 0 0,1 0 0 0 0,-1 0 0 0 0,1-1 0 0 0,-1 0 0 0 0,1 1 1 0 0,0-2-1 0 0,0 1 0 0 0,0 0 0 0 0,1-1 0 0 0,-1 1 0 0 0,4 0 22 0 0,2 0-526 0 0,-1 0-1 0 0,0-1 1 0 0,1 0 0 0 0,0 0-1 0 0,-1-1 1 0 0,1 0 0 0 0,0-1-1 0 0,0 0 1 0 0,-1-1 0 0 0,1 0-1 0 0,0 0 1 0 0,-1-1 0 0 0,1 0-1 0 0,-1-1 527 0 0,18-6-2866 0 0,-1-1 0 0 0,16-9 2866 0 0,9-7-2318 0 0</inkml:trace>
  <inkml:trace contextRef="#ctx0" brushRef="#br0" timeOffset="482.792">1806 57 916 0 0,'-5'-2'911'0'0,"0"1"0"0"0,1-1 0 0 0,-1 1 0 0 0,0 0 0 0 0,0 1 0 0 0,0-1 0 0 0,0 1 0 0 0,1 0-1 0 0,-1 0 1 0 0,0 1 0 0 0,0-1 0 0 0,0 1 0 0 0,0 0 0 0 0,1 1 0 0 0,-3 0-911 0 0,-6 2 1135 0 0,0 0-1 0 0,0 1 1 0 0,1 1-1 0 0,-12 7-1134 0 0,8-3 138 0 0,1 1 0 0 0,1 0 0 0 0,0 1 0 0 0,0 1 0 0 0,1 0 0 0 0,1 1 0 0 0,0 0-1 0 0,1 1 1 0 0,1 0 0 0 0,0 1 0 0 0,1 0 0 0 0,1 0 0 0 0,0 1 0 0 0,-1 5-138 0 0,4-8-115 0 0,0 1 1 0 0,1 0 0 0 0,1 0-1 0 0,0 1 1 0 0,1-1 0 0 0,0 1-1 0 0,1-1 1 0 0,1 1 0 0 0,1-1-1 0 0,0 1 1 0 0,1-1 0 0 0,1 0-1 0 0,0 1 1 0 0,1-1 0 0 0,0 0-1 0 0,2-1 1 0 0,0 1 114 0 0,-2-5-957 0 0,13 26-3800 0 0,-17-34 4330 0 0,1-1 0 0 0,-1 0 1 0 0,1 0-1 0 0,-1 1 0 0 0,0-1 1 0 0,1 0-1 0 0,-1 1 0 0 0,0-1 1 0 0,0 0-1 0 0,0 0 0 0 0,0 1 1 0 0,0-1-1 0 0,0 0 0 0 0,-1 1 0 0 0,1-1 1 0 0,0 0-1 0 0,-1 1 0 0 0,1-1 1 0 0,-1 0-1 0 0,1 0 0 0 0,-1 0 1 0 0,1 1-1 0 0,-1-1 0 0 0,0 0 427 0 0,-6 4-2450 0 0</inkml:trace>
  <inkml:trace contextRef="#ctx0" brushRef="#br0" timeOffset="641.729">1344 594 580 0 0,'0'0'502'0'0,"-1"1"0"0"0,0-1-1 0 0,1 1 1 0 0,-1-1 0 0 0,0 1 0 0 0,1-1-1 0 0,-1 1 1 0 0,1-1 0 0 0,-1 1 0 0 0,1 0-1 0 0,0-1 1 0 0,-1 1 0 0 0,1 0 0 0 0,0 0-1 0 0,-1-1 1 0 0,1 1 0 0 0,0 0 0 0 0,0 0-1 0 0,-1-1 1 0 0,1 1 0 0 0,0 0 0 0 0,0 0-1 0 0,0 0 1 0 0,0 0 0 0 0,0-1 0 0 0,0 1-502 0 0,8 2 5179 0 0,7-2-3817 0 0,-4-1-2870 0 0,23 1 1578 0 0,0-3 1 0 0,0 0-1 0 0,27-7-70 0 0,101-25-1169 0 0,-146 30 916 0 0,44-10-3115 0 0,-1-2 1 0 0,-1-3-1 0 0,-1-2 0 0 0,47-25 3368 0 0,-41 11-2541 0 0</inkml:trace>
  <inkml:trace contextRef="#ctx0" brushRef="#br0" timeOffset="920.79">2465 0 2056 0 0,'-65'19'9041'0'0,"3"11"-3530"0"0,41-18-4516 0 0,1 1-1 0 0,1 1 1 0 0,1 1 0 0 0,-16 15-995 0 0,16-11 7 0 0,1 0 0 0 0,0 1 0 0 0,2 1 0 0 0,0 0 0 0 0,1 1 0 0 0,1 1-1 0 0,2 0 1 0 0,0 0 0 0 0,-5 18-7 0 0,11-23-182 0 0,2 0 0 0 0,0 0 1 0 0,0 0-1 0 0,2 0 0 0 0,0 0 0 0 0,1 0 0 0 0,1 1 0 0 0,1-1 0 0 0,1 0 182 0 0,1 36-5093 0 0,-4-53 4681 0 0,1 1 0 0 0,-1-1 0 0 0,0 1 0 0 0,0 0 0 0 0,0-1 1 0 0,0 1-1 0 0,0 0 0 0 0,0-1 0 0 0,0 1 0 0 0,-1 0 0 0 0,1-1 1 0 0,-1 1-1 0 0,1-1 0 0 0,-1 1 0 0 0,0-1 0 0 0,1 1 0 0 0,-1-1 1 0 0,0 1-1 0 0,0-1 0 0 0,0 0 0 0 0,0 0 0 0 0,0 1 0 0 0,0-1 1 0 0,-1 0-1 0 0,1 0 0 0 0,0 0 412 0 0,-12 4-2487 0 0</inkml:trace>
  <inkml:trace contextRef="#ctx0" brushRef="#br0" timeOffset="921.79">1740 604 1332 0 0,'-2'14'3900'0'0,"1"-13"-3399"0"0,1 0 0 0 0,0-1 0 0 0,0 1 0 0 0,1-1 1 0 0,-1 1-1 0 0,0 0 0 0 0,0-1 0 0 0,0 1 0 0 0,0 0 1 0 0,0-1-1 0 0,1 1 0 0 0,-1-1 0 0 0,0 1 0 0 0,1-1 0 0 0,-1 1 1 0 0,0-1-1 0 0,1 1 0 0 0,-1-1 0 0 0,1 1 0 0 0,-1 0-501 0 0,15 5 7394 0 0,1-3-8556 0 0,35 2 1407 0 0,0-2 0 0 0,1-2 0 0 0,-1-3 0 0 0,13-3-245 0 0,8 0-117 0 0,-15 3-52 0 0,84-7-5933 0 0,-117 6 2889 0 0,0-1-1 0 0,0-1 1 0 0,-1-1-1 0 0,18-7 3214 0 0,-10-1-2509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24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364 212 944 0 0,'8'-7'1323'0'0,"0"-1"-1"0"0,-1-1 0 0 0,0 1 1 0 0,4-7-1323 0 0,-9 12 305 0 0,0 0 0 0 0,0 0 0 0 0,0 0 0 0 0,-1 0 0 0 0,1-1 0 0 0,-1 1 0 0 0,0 0 0 0 0,0-1 0 0 0,0 1 0 0 0,0-1 0 0 0,-1 0 0 0 0,1 1 0 0 0,-1-1 0 0 0,0 0 0 0 0,0-2-305 0 0,0 5 132 0 0,-1 0 0 0 0,1-1 0 0 0,-1 1 0 0 0,1 0 0 0 0,-1 0 0 0 0,0 0 0 0 0,0 0 0 0 0,1 0 0 0 0,-1 0 0 0 0,0 0 0 0 0,0 0 0 0 0,0 0 0 0 0,0 1 0 0 0,0-1 0 0 0,0 0 0 0 0,0 0 0 0 0,0 1-1 0 0,0-1 1 0 0,0 1 0 0 0,-1-1 0 0 0,1 1 0 0 0,0-1 0 0 0,0 1 0 0 0,0 0 0 0 0,-1 0 0 0 0,1 0 0 0 0,0-1 0 0 0,0 1 0 0 0,-1 0 0 0 0,1 1 0 0 0,0-1-132 0 0,-5 0 131 0 0,1 0 0 0 0,-1 0 0 0 0,1 1 0 0 0,-1 0 0 0 0,1 0 0 0 0,-3 1-131 0 0,-5 3 128 0 0,0 1 1 0 0,0 0-1 0 0,1 1 0 0 0,0 0 1 0 0,0 1-1 0 0,0 0 0 0 0,1 1 0 0 0,-7 7-128 0 0,-18 20 1664 0 0,-24 31-1664 0 0,47-52 308 0 0,11-13-280 0 0,-18 21 279 0 0,0 1 0 0 0,1 2 0 0 0,2 0 0 0 0,-3 6-307 0 0,16-23 13 0 0,-1-1 0 0 0,2 1 0 0 0,0 0 0 0 0,0 0 0 0 0,0 0 0 0 0,1 0 0 0 0,0 7-13 0 0,1-11-4 0 0,1 0 0 0 0,0 0-1 0 0,0 0 1 0 0,0 0 0 0 0,1 0-1 0 0,0 0 1 0 0,0 0 0 0 0,0 0-1 0 0,0 0 1 0 0,1-1 0 0 0,0 1-1 0 0,0 0 1 0 0,0-1-1 0 0,2 3 5 0 0,-2-4-12 0 0,0 0 0 0 0,1 1-1 0 0,-1-1 1 0 0,1 0-1 0 0,0 0 1 0 0,0-1 0 0 0,0 1-1 0 0,0-1 1 0 0,0 1-1 0 0,0-1 1 0 0,1 0 0 0 0,-1 0-1 0 0,1 0 1 0 0,0-1-1 0 0,-1 1 1 0 0,1-1 0 0 0,0 0-1 0 0,2 1 13 0 0,0-1-334 0 0,1-1-1 0 0,0 0 1 0 0,-1 0 0 0 0,1 0-1 0 0,0 0 1 0 0,-1-1-1 0 0,1 0 1 0 0,-1-1 0 0 0,1 0-1 0 0,4-1 335 0 0,7-5-1132 0 0,0 0 0 0 0,0-1 0 0 0,-1-1-1 0 0,0 0 1 0 0,-1-1 0 0 0,0-1-1 0 0,2-3 1133 0 0,2-4 7 0 0,0 0-1 0 0,-1-2 1 0 0,7-11-7 0 0,24-34 4277 0 0,-32 41-1342 0 0,-37 100 902 0 0,18-70-3802 0 0,0 0-1 0 0,0 0 0 0 0,0 0 0 0 0,1 0 1 0 0,-1 0-1 0 0,1 0 0 0 0,1 0 0 0 0,-1 0 1 0 0,0 0-1 0 0,1 0 0 0 0,0 0 0 0 0,1-1 1 0 0,-1 1-1 0 0,1 0 0 0 0,-1 0 0 0 0,2-1 0 0 0,-1 1 1 0 0,0-1-1 0 0,1 0 0 0 0,1 2-34 0 0,-2-4 2 0 0,1 1 0 0 0,0 0 0 0 0,-1-1 0 0 0,1 0 0 0 0,0 1 0 0 0,1-1 0 0 0,-1 0 0 0 0,0-1 0 0 0,0 1 0 0 0,1-1 0 0 0,-1 1 0 0 0,1-1 0 0 0,0 0 1 0 0,-1 0-1 0 0,1-1 0 0 0,0 1 0 0 0,0-1 0 0 0,-1 1 0 0 0,1-1 0 0 0,0-1 0 0 0,0 1 0 0 0,-1 0 0 0 0,1-1 0 0 0,0 0 0 0 0,-1 0 0 0 0,1 0 0 0 0,1 0-2 0 0,-1-1-2 0 0,0 1 0 0 0,1-1 0 0 0,-1 1 0 0 0,0-1 0 0 0,0 0 0 0 0,0-1 0 0 0,0 1 0 0 0,-1-1 0 0 0,1 1 0 0 0,0-1 0 0 0,-1 0 1 0 0,0-1-1 0 0,0 1 0 0 0,0 0 0 0 0,0-1 0 0 0,-1 0 0 0 0,1 0 0 0 0,-1 1 0 0 0,0-2 0 0 0,0 1 0 0 0,0 0 0 0 0,0-2 2 0 0,0 0 0 0 0,-1 0 1 0 0,0 0-1 0 0,-1-1 1 0 0,1 1-1 0 0,-1-1 0 0 0,0 1 1 0 0,-1 0-1 0 0,0-1 1 0 0,0 1-1 0 0,0 0 1 0 0,0-1-1 0 0,-1 1 0 0 0,0 0 1 0 0,-1 0-1 0 0,-2-4 0 0 0,-11-25-2 0 0,-25-57-204 0 0,41 91 62 0 0,0 1 1 0 0,0 0-1 0 0,0 0 0 0 0,0-1 0 0 0,1 1 0 0 0,-1 0 0 0 0,0 0 1 0 0,0-1-1 0 0,1 1 0 0 0,-1 0 0 0 0,0 0 0 0 0,0 0 0 0 0,1-1 1 0 0,-1 1-1 0 0,0 0 0 0 0,1 0 0 0 0,-1 0 0 0 0,0 0 0 0 0,1 0 1 0 0,-1 0-1 0 0,0 0 0 0 0,1 0 0 0 0,-1 0 0 0 0,0 0 0 0 0,1 0 1 0 0,-1 0-1 0 0,0 0 0 0 0,0 0 0 0 0,1 0 0 0 0,-1 0 1 0 0,0 0-1 0 0,1 0 0 0 0,-1 0 0 0 0,0 0 0 0 0,1 0 0 0 0,-1 1 1 0 0,0-1-1 0 0,0 0 0 0 0,1 0 0 0 0,-1 0 0 0 0,0 1 144 0 0,20 4-4495 0 0,-18-5 3725 0 0,30 10-4793 0 0,-14-3 3439 0 0</inkml:trace>
  <inkml:trace contextRef="#ctx0" brushRef="#br0" timeOffset="452.752">749 432 1736 0 0,'-6'8'1706'0'0,"0"-1"0"0"0,0 0 0 0 0,0 0-1 0 0,-1 0 1 0 0,0-1 0 0 0,-5 4-1706 0 0,8-7 698 0 0,-1 0 0 0 0,1 0 1 0 0,0-1-1 0 0,-1 1 0 0 0,0-1 0 0 0,1 0 0 0 0,-1 0 0 0 0,0-1 1 0 0,0 1-1 0 0,0-1 0 0 0,0 0 0 0 0,0-1 0 0 0,-1 1-698 0 0,24-23 1134 0 0,24-11-1139 0 0,1 1-1 0 0,3 2 1 0 0,0 2-1 0 0,1 2 1 0 0,40-15 5 0 0,-75 36-4 0 0,36-16-8 0 0,-44 20 12 0 0,-1-1 0 0 0,1 1-1 0 0,-1 0 1 0 0,1 1 0 0 0,-1-1-1 0 0,1 1 1 0 0,-1-1 0 0 0,1 1 0 0 0,0 0-1 0 0,-1 1 1 0 0,1-1 0 0 0,0 1 0 0 0,-4-1 0 0 0,1 0 0 0 0,-1 0 0 0 0,0 0 1 0 0,1 0-1 0 0,-1 1 0 0 0,0-1 0 0 0,1 0 1 0 0,-1 1-1 0 0,0-1 0 0 0,1 0 0 0 0,-1 0 1 0 0,0 1-1 0 0,1-1 0 0 0,-1 0 0 0 0,0 1 1 0 0,0-1-1 0 0,0 1 0 0 0,1-1 0 0 0,-1 0 1 0 0,0 1-1 0 0,0-1 0 0 0,0 1 0 0 0,0-1 1 0 0,0 0-1 0 0,0 1 0 0 0,0-1 0 0 0,1 1 1 0 0,-1-1-1 0 0,-1 1 0 0 0,1-1 0 0 0,0 1 0 0 0,-5 19 7 0 0,-16 19 2 0 0,20-36-8 0 0,-11 14-12 0 0,9-13-1 0 0,0 0 0 0 0,0 1 0 0 0,0-1 0 0 0,0 1 1 0 0,1-1-1 0 0,0 1 0 0 0,-1 0 0 0 0,2 0 0 0 0,-1 0 0 0 0,1 0 1 0 0,-1 0-1 0 0,2 0 0 0 0,-1 0 0 0 0,0 1 12 0 0,1-5-47 0 0,1 0 0 0 0,-1-1 0 0 0,0 1 1 0 0,0-1-1 0 0,1 1 0 0 0,-1-1 0 0 0,0 1 0 0 0,1-1 0 0 0,-1 0 0 0 0,1 1 0 0 0,-1-1 1 0 0,0 1-1 0 0,1-1 0 0 0,-1 0 0 0 0,1 1 0 0 0,-1-1 0 0 0,1 0 0 0 0,-1 1 1 0 0,1-1-1 0 0,0 0 0 0 0,-1 0 0 0 0,1 0 0 0 0,-1 0 0 0 0,1 1 0 0 0,-1-1 0 0 0,1 0 1 0 0,0 0-1 0 0,-1 0 0 0 0,1 0 0 0 0,-1 0 0 0 0,1 0 0 0 0,-1 0 0 0 0,1-1 1 0 0,0 1-1 0 0,-1 0 0 0 0,1 0 0 0 0,-1 0 0 0 0,1-1 0 0 0,-1 1 0 0 0,1 0 0 0 0,-1 0 1 0 0,1-1-1 0 0,-1 1 0 0 0,1-1 47 0 0,23-13-2718 0 0,-2-4-313 0 0,-2 0 0 0 0,0-2 0 0 0,-1 0 0 0 0,13-19 3031 0 0,60-95-3875 0 0,-45 64 5354 0 0,10-23 6668 0 0,-54 88-7151 0 0,-1 2 1347 0 0,-3 5 169 0 0,-4 16-175 0 0,-1 7-2224 0 0,1 1-1 0 0,2 1 1 0 0,0-1 0 0 0,2 0-1 0 0,1 1 1 0 0,1-1 0 0 0,2 1-1 0 0,0-1 1 0 0,2 0 0 0 0,0 0 0 0 0,2-1-1 0 0,6 14-112 0 0,-7-25-607 0 0,7 18-2276 0 0,-12-13-2812 0 0,-1-19 5513 0 0,0 1 0 0 0,0-1 0 0 0,0 0 0 0 0,-1 1 0 0 0,1-1-1 0 0,0 0 1 0 0,0 1 0 0 0,0-1 0 0 0,0 0 0 0 0,-1 0 0 0 0,1 1 0 0 0,0-1-1 0 0,0 0 1 0 0,-1 0 0 0 0,1 1 0 0 0,0-1 0 0 0,-1 0 0 0 0,1 0-1 0 0,0 1 1 0 0,0-1 0 0 0,-1 0 0 0 0,1 0 0 0 0,0 0 0 0 0,-1 0 0 0 0,1 0-1 0 0,0 0 1 0 0,-1 1 0 0 0,1-1 0 0 0,-1 0 0 0 0,1 0 0 0 0,0 0-1 0 0,-1 0 1 0 0,1 0 0 0 0,0 0 0 0 0,-1 0 0 0 0,1 0 0 0 0,0-1 0 0 0,-1 1-1 0 0,1 0 183 0 0,-9-3-2760 0 0</inkml:trace>
  <inkml:trace contextRef="#ctx0" brushRef="#br0" timeOffset="655.106">1215 302 1012 0 0,'-17'1'6910'0'0,"17"-1"-6584"0"0,-1 0 0 0 0,1 0 1 0 0,0 0-1 0 0,-1 0 0 0 0,1 0 0 0 0,-1 0 1 0 0,1 0-1 0 0,-1 0 0 0 0,1 0 0 0 0,0 0 0 0 0,-1-1 1 0 0,1 1-1 0 0,-1 0 0 0 0,1 0 0 0 0,0 0 1 0 0,-1-1-1 0 0,1 1 0 0 0,0 0 0 0 0,-1-1 0 0 0,1 1 1 0 0,0 0-1 0 0,-1-1 0 0 0,1 1 0 0 0,0 0 1 0 0,0-1-1 0 0,0 1 0 0 0,-1 0 0 0 0,1-1 0 0 0,0 1 1 0 0,0-1-1 0 0,0 1 0 0 0,0-1 0 0 0,0 1 1 0 0,-1 0-1 0 0,1-1-326 0 0,21 1 2267 0 0,92 1-2101 0 0,40 1-1861 0 0,-52-7-7587 0 0,-64-2 2522 0 0,-24 3 4136 0 0</inkml:trace>
  <inkml:trace contextRef="#ctx0" brushRef="#br0" timeOffset="811.955">1683 380 2168 0 0,'4'88'10744'0'0,"-8"0"-5122"0"0,-2-31-4554 0 0,-3 0-1 0 0,-2 0 0 0 0,-12 30-1067 0 0,16-62-1111 0 0,-2 0 0 0 0,-6 9 1111 0 0,3-7-4014 0 0,-2-1-3901 0 0,14-26 5247 0 0,3-6-540 0 0,7-6 1531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7:27.9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770 66 448 0 0,'-58'-17'6957'0'0,"2"6"-3877"0"0,42 9-2716 0 0,0 1 0 0 0,0 0 0 0 0,0 1 0 0 0,0 1 0 0 0,0 0 0 0 0,0 1 0 0 0,-5 2-364 0 0,-4 1 484 0 0,1 2-1 0 0,0 1 1 0 0,0 1-1 0 0,0 1 1 0 0,1 0-1 0 0,1 2 1 0 0,0 0-1 0 0,1 1 1 0 0,-4 5-484 0 0,9-8 160 0 0,1 2 0 0 0,0-1 0 0 0,1 2 0 0 0,1-1 0 0 0,0 2 0 0 0,1-1 0 0 0,0 2 0 0 0,1-1 0 0 0,0 1 1 0 0,2 1-1 0 0,-1-1 0 0 0,-4 17-160 0 0,11-28 3 0 0,0 0 0 0 0,0 0 0 0 0,0 0 0 0 0,0 0 0 0 0,0 0 1 0 0,1 1-1 0 0,0-1 0 0 0,0 0 0 0 0,0 0 0 0 0,0 1 0 0 0,1-1 0 0 0,-1 0 0 0 0,1 0 1 0 0,0 0-1 0 0,1 0 0 0 0,-1 0 0 0 0,1 0 0 0 0,-1 0 0 0 0,1 0 0 0 0,0-1 1 0 0,1 1-1 0 0,-1-1 0 0 0,1 1 0 0 0,-1-1 0 0 0,1 0 0 0 0,0 0 0 0 0,0 0 0 0 0,0 0 1 0 0,1-1-1 0 0,-1 1 0 0 0,1-1 0 0 0,-1 0 0 0 0,1 0 0 0 0,0 0 0 0 0,0 0 1 0 0,0-1-1 0 0,0 0 0 0 0,0 1 0 0 0,0-2 0 0 0,4 2-3 0 0,4-1-24 0 0,0 0 1 0 0,1 0-1 0 0,-1-1 0 0 0,0-1 0 0 0,0 0 1 0 0,0 0-1 0 0,1-2 0 0 0,-1 1 0 0 0,-1-2 1 0 0,1 1-1 0 0,0-1 0 0 0,7-5 24 0 0,-2 1-277 0 0,0-1 1 0 0,0 0-1 0 0,-1-1 1 0 0,-1-1-1 0 0,1-1 1 0 0,-2 0-1 0 0,11-11 277 0 0,-15 12-311 0 0,-2 1 0 0 0,1-2 0 0 0,-1 1 0 0 0,-1-1 0 0 0,0 0 0 0 0,-1 0 0 0 0,0-1 0 0 0,-1 0 0 0 0,0 0 0 0 0,-1 0 0 0 0,0-1 0 0 0,-1-3 311 0 0,3-22 501 0 0,-2-1-1 0 0,-2 0 0 0 0,-1-24-500 0 0,1 60 642 0 0,4 10-507 0 0,4 14-124 0 0,-5-2 160 0 0,-1 1-1 0 0,0 0 0 0 0,-2 0 0 0 0,0 0 1 0 0,-2 14-171 0 0,-6 98 1339 0 0,-2-59-1049 0 0,-4 0 1 0 0,-2-1 0 0 0,-4 0-1 0 0,-3-1 1 0 0,-3-2-1 0 0,-3 0 1 0 0,-2-1 0 0 0,-4-2-1 0 0,-26 37-290 0 0,30-57-9 0 0,-2 0 0 0 0,-3-2 1 0 0,-33 33 8 0 0,46-55-10 0 0,0 0 1 0 0,-1-2 0 0 0,-2-1 0 0 0,1-1 0 0 0,-2-1 0 0 0,-1 0 0 0 0,-24 10 9 0 0,47-25-4 0 0,0 0 1 0 0,0 0 0 0 0,0 1 0 0 0,-1-2-1 0 0,1 1 1 0 0,0 0 0 0 0,0-1 0 0 0,0 1-1 0 0,-1-1 1 0 0,1 0 0 0 0,0 0 0 0 0,0 0-1 0 0,-1 0 1 0 0,1-1 0 0 0,-1 0 3 0 0,3 0-4 0 0,-1 1-1 0 0,1-1 1 0 0,0 0 0 0 0,-1 0-1 0 0,1 0 1 0 0,0 0 0 0 0,0 0-1 0 0,0-1 1 0 0,0 1 0 0 0,0 0-1 0 0,0 0 1 0 0,0-1 0 0 0,0 1-1 0 0,1 0 1 0 0,-1-1 0 0 0,0 1-1 0 0,1-1 1 0 0,-1 1 0 0 0,1-1-1 0 0,0 1 1 0 0,-1-1 0 0 0,1 0-1 0 0,0 1 1 0 0,0-1 0 0 0,0 1-1 0 0,0-1 1 0 0,0 1 0 0 0,1-1-1 0 0,-1 0 1 0 0,0 1 0 0 0,1-1-1 0 0,-1 0 5 0 0,4-14-15 0 0,0-1 0 0 0,1 1-1 0 0,0 1 1 0 0,1-1 0 0 0,1 1-1 0 0,0 0 1 0 0,1 0 0 0 0,1 1-1 0 0,9-12 16 0 0,-2 5-7 0 0,1 0 0 0 0,2 1 0 0 0,0 0 0 0 0,0 2 0 0 0,18-12 7 0 0,-19 17 40 0 0,0 1-1 0 0,0 2 1 0 0,1-1 0 0 0,1 2-1 0 0,0 1 1 0 0,0 0 0 0 0,8-1-40 0 0,58-11-2248 0 0,3 8-6636 0 0,-86 11 8301 0 0,-1 1 0 0 0,0 0 0 0 0,0-1 0 0 0,0 1 0 0 0,0-1 0 0 0,0 1 0 0 0,0-1 0 0 0,0 0 1 0 0,0 0-1 0 0,0 0 0 0 0,1-1 583 0 0,3-4-2284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39:05.73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14045 11516 668 0 0,'-3'-3'540'0'0,"1"-1"-1"0"0,-1 1 1 0 0,1 0 0 0 0,-1 0 0 0 0,0 0-1 0 0,0 1 1 0 0,0-1 0 0 0,-1 1-1 0 0,1-1 1 0 0,-4-1-540 0 0,5 3 123 0 0,-1 1 0 0 0,0-1-1 0 0,1 0 1 0 0,-1 1 0 0 0,0 0 0 0 0,0-1 0 0 0,0 1 0 0 0,1 0-1 0 0,-1 1 1 0 0,0-1 0 0 0,0 0 0 0 0,1 1 0 0 0,-1-1-1 0 0,0 1 1 0 0,1 0 0 0 0,-3 1-123 0 0,-2 1 141 0 0,0-1 0 0 0,0 2 0 0 0,1-1 0 0 0,-1 1 0 0 0,1 0 0 0 0,0 1 0 0 0,0-1 0 0 0,0 1 0 0 0,1 0 0 0 0,0 1 0 0 0,0-1-1 0 0,0 1 1 0 0,0 0 0 0 0,1 0 0 0 0,-3 6-141 0 0,6-9 15 0 0,-1 0-1 0 0,1 0 1 0 0,0 0-1 0 0,0 0 1 0 0,0 0-1 0 0,0 0 0 0 0,1 0 1 0 0,-1 1-1 0 0,1-1 1 0 0,0 0-1 0 0,0 0 1 0 0,0 1-1 0 0,0-1 1 0 0,1 0-1 0 0,-1 0 0 0 0,1 0 1 0 0,0 1-1 0 0,0-1 1 0 0,0 0-1 0 0,0 0 1 0 0,0 0-1 0 0,1 0 1 0 0,-1-1-1 0 0,1 1 0 0 0,0 0 1 0 0,0-1-1 0 0,0 1 1 0 0,0-1-1 0 0,0 1 1 0 0,1-1-1 0 0,-1 0 1 0 0,1 0-1 0 0,0 0 0 0 0,-1 0 1 0 0,1-1-1 0 0,2 2-14 0 0,3 1 1 0 0,0-1 0 0 0,0 1 0 0 0,1-1 0 0 0,-1-1 0 0 0,1 0 0 0 0,-1 0 0 0 0,1 0 0 0 0,0-1 0 0 0,0-1 0 0 0,0 0 0 0 0,-1 0 0 0 0,1 0 0 0 0,0-1 0 0 0,6-1-1 0 0,-5 0 2 0 0,-1 0 1 0 0,1 0-1 0 0,-1-1 0 0 0,1 0 0 0 0,-1 0 1 0 0,0-1-1 0 0,0-1 0 0 0,-1 1 1 0 0,1-2-1 0 0,-1 1 0 0 0,0-1 0 0 0,0 0 1 0 0,0-1-3 0 0,-5 4 1 0 0,0-1 0 0 0,0 1 0 0 0,0 0 0 0 0,-1-1 0 0 0,0 1 1 0 0,1-1-1 0 0,-1 0 0 0 0,-1 0 0 0 0,1 0 0 0 0,0 0 0 0 0,-1 0 0 0 0,0 0 1 0 0,0 0-1 0 0,0-1 0 0 0,-1 1 0 0 0,1 0 0 0 0,-1 0 0 0 0,0-1 0 0 0,0 1 1 0 0,-1 0-1 0 0,1-1 0 0 0,-1 1 0 0 0,0 0 0 0 0,0 0 0 0 0,0 0 1 0 0,-2-2-2 0 0,-4-12 1 0 0,-2 1 1 0 0,0 0-1 0 0,-1 1 1 0 0,-1 0-1 0 0,-8-9-1 0 0,7 9 7 0 0,0-1-1 0 0,2 0 1 0 0,-3-6-7 0 0,12 21 1 0 0,0 0 0 0 0,0 0 0 0 0,0 0 0 0 0,1 0 0 0 0,-1 0 1 0 0,1 0-1 0 0,-1 0 0 0 0,1 0 0 0 0,0 0 0 0 0,0 0 0 0 0,0 0 0 0 0,0 0 0 0 0,0 0 0 0 0,0-1 0 0 0,1 1 1 0 0,-1 0-1 0 0,1 0 0 0 0,-1 0 0 0 0,1 0 0 0 0,0 0 0 0 0,0 0 0 0 0,0 1 0 0 0,0-2-1 0 0,1 0 1 0 0,1 0 0 0 0,0 0 0 0 0,0 0 0 0 0,0 0 0 0 0,0 1-1 0 0,0-1 1 0 0,1 1 0 0 0,-1-1 0 0 0,1 1 0 0 0,-1 1 0 0 0,4-3-1 0 0,9-2 1 0 0,0 1 0 0 0,0 1 0 0 0,0 0-1 0 0,1 0 1 0 0,10 1-1 0 0,10-1 87 0 0,1 1-1 0 0,0 3 1 0 0,12 1-87 0 0,-33 1-337 0 0,1 0 0 0 0,-1 1 1 0 0,13 4 336 0 0,-20-4-758 0 0,-1 1 0 0 0,1-1 0 0 0,-1 1 0 0 0,0 1 0 0 0,0 0 1 0 0,6 5 757 0 0,0 3-2189 0 0,-5 1 111 0 0</inkml:trace>
  <inkml:trace contextRef="#ctx0" brushRef="#br0" timeOffset="35425.14">30042 4560 252 0 0,'0'-1'645'0'0,"1"0"1"0"0,-1 0-1 0 0,0-1 0 0 0,0 1 0 0 0,-1 0 1 0 0,1 0-1 0 0,0 0 0 0 0,0-1 1 0 0,-1 1-1 0 0,1 0 0 0 0,0 0 0 0 0,-1 0 1 0 0,0-1-1 0 0,1 1 0 0 0,-1 0 1 0 0,1 0-1 0 0,-1 0 0 0 0,0 0 0 0 0,0 0 1 0 0,0 0-1 0 0,1 1 0 0 0,-1-1 1 0 0,0 0-1 0 0,0 0 0 0 0,0 0 0 0 0,0 1 1 0 0,-1-1-1 0 0,1 0-645 0 0,1 1 1279 0 0,15 7-557 0 0,9 1-652 0 0,1-2 1 0 0,-1 0-1 0 0,1-2 0 0 0,0 0 0 0 0,21-1-70 0 0,-9 0-32 0 0,-1 2-1 0 0,9 3 33 0 0,-37-7-5 0 0,4 2-7 0 0,1 0-1 0 0,-1 0 1 0 0,0 1 0 0 0,0 1 0 0 0,0 0 0 0 0,0 1 12 0 0,-10-5-1 0 0,0 0 0 0 0,0 1 0 0 0,0-1 0 0 0,-1 0 0 0 0,1 1 0 0 0,0-1 0 0 0,0 1 0 0 0,-1-1 0 0 0,1 1 0 0 0,-1 0 0 0 0,0 0 0 0 0,1 0 0 0 0,-1 0 0 0 0,0 0 0 0 0,0 0 1 0 0,0 0-1 0 0,0 0 0 0 0,-1 0 0 0 0,1 0 0 0 0,-1 0 0 0 0,1 1 0 0 0,-1-1 0 0 0,1 0 0 0 0,-1 0 0 0 0,0 1 0 0 0,0-1 0 0 0,-1 0 0 0 0,1 1 0 0 0,0-1 0 0 0,-1 0 0 0 0,1 0 0 0 0,-1 0 0 0 0,0 1 0 0 0,1-1 1 0 0,-1 0-1 0 0,-1 1 1 0 0,-3 8 3 0 0,-1-1 0 0 0,-1 0 1 0 0,0 1-1 0 0,0-2 1 0 0,-1 1-1 0 0,0-1 1 0 0,0 0-1 0 0,-8 5-3 0 0,-18 14 23 0 0,-29 18-23 0 0,53-40 1 0 0,-76 48 17 0 0,57-38-58 0 0,1 2 1 0 0,1 0-1 0 0,1 2 0 0 0,-11 11 40 0 0,25-16-1235 0 0,22-15-3008 0 0,24-18-2842 0 0,19-21 1231 0 0,-23 14 4034 0 0</inkml:trace>
  <inkml:trace contextRef="#ctx0" brushRef="#br0" timeOffset="35752.062">31235 4527 1280 0 0,'-3'1'1093'0'0,"0"0"-1"0"0,-1 0 0 0 0,1 0 1 0 0,0 0-1 0 0,-1 0 1 0 0,1-1-1 0 0,-1 1 1 0 0,1-1-1 0 0,-1 0 1 0 0,1 0-1093 0 0,-25 2 4231 0 0,19 1-3991 0 0,0 1-1 0 0,0 0 0 0 0,0 0 1 0 0,1 1-1 0 0,-1 0 1 0 0,1 0-1 0 0,1 1 0 0 0,-1 0 1 0 0,1 0-1 0 0,0 1 1 0 0,0 0-1 0 0,1 0 0 0 0,-1 1 1 0 0,2 0-1 0 0,-1 0 1 0 0,1 0-1 0 0,1 1 0 0 0,-1-1 1 0 0,1 1-1 0 0,1 0 1 0 0,-2 5-240 0 0,3-6 12 0 0,-1 1 0 0 0,1-1 0 0 0,1 1 0 0 0,0 0 0 0 0,0 0 1 0 0,0 0-1 0 0,1 0 0 0 0,0-1 0 0 0,1 1 0 0 0,0 0 1 0 0,1 0-1 0 0,0 0 0 0 0,0-1 0 0 0,0 1 0 0 0,1-1 1 0 0,1 0-1 0 0,-1 0 0 0 0,1 0 0 0 0,1 0 0 0 0,0 0 1 0 0,0-1-1 0 0,0 0 0 0 0,3 3-12 0 0,1-2 7 0 0,0 0 0 0 0,1-1 0 0 0,0 0 0 0 0,0 0 0 0 0,1-1 0 0 0,-1 0-1 0 0,1-1 1 0 0,1 0 0 0 0,-1-1 0 0 0,1 0 0 0 0,-1-1 0 0 0,1 0 0 0 0,11 1-7 0 0,-16-3 0 0 0,0-1-1 0 0,1 0 1 0 0,-1 0 0 0 0,0 0-1 0 0,0-1 1 0 0,1 0 0 0 0,-1 0 0 0 0,0-1-1 0 0,0 0 1 0 0,0 0 0 0 0,1-1 0 0 0,-4 1-1 0 0,1 0 0 0 0,-1-1 0 0 0,0 0 0 0 0,0 1 0 0 0,0-1 0 0 0,0-1 0 0 0,-1 1 0 0 0,1 0 0 0 0,-1-1 0 0 0,0 0 0 0 0,0 0 0 0 0,0 0 0 0 0,0 0 0 0 0,-1 0 0 0 0,0-1 0 0 0,0 1 0 0 0,1-2 1 0 0,-1-1-2 0 0,0 0 0 0 0,-1-1-1 0 0,1 0 1 0 0,-2 1 0 0 0,1-1 0 0 0,-1 0-1 0 0,0 0 1 0 0,0 1 0 0 0,-1-1 0 0 0,0 0 0 0 0,-1 1-1 0 0,1-1 1 0 0,-1 1 0 0 0,-1-1 0 0 0,-2-4 2 0 0,-6-15-9 0 0,-1 2 1 0 0,-2 0-1 0 0,-9-14 9 0 0,13 23-375 0 0,-42-62 1077 0 0,21 44-2146 0 0,27 31 591 0 0,-1-1-1 0 0,1 1 1 0 0,-1 0-1 0 0,0 0 1 0 0,1 0-1 0 0,-4 0 854 0 0,5 2-823 0 0,0 0-1 0 0,0 1 1 0 0,0-1-1 0 0,0 1 0 0 0,0 0 1 0 0,-1 0-1 0 0,1 0 1 0 0,0 0-1 0 0,0 1 0 0 0,0-1 1 0 0,0 1-1 0 0,0 0 1 0 0,1 0-1 0 0,-1 0 824 0 0,-17 6-2915 0 0</inkml:trace>
  <inkml:trace contextRef="#ctx0" brushRef="#br1" timeOffset="-41388.783">93 2426 1920 0 0,'-2'1'511'0'0,"1"0"0"0"0,-1 0 0 0 0,1-1 0 0 0,-1 1 0 0 0,1 0 0 0 0,-1-1 0 0 0,1 1 0 0 0,-1-1 0 0 0,1 1 1 0 0,-1-1-1 0 0,0 0 0 0 0,1 1 0 0 0,-1-1 0 0 0,0 0 0 0 0,0 0 0 0 0,1 0 0 0 0,-1-1 0 0 0,0 1 0 0 0,-1-1-511 0 0,1 1 311 0 0,0-1 0 0 0,-1 0 1 0 0,1-1-1 0 0,0 1 0 0 0,0 0 1 0 0,0-1-1 0 0,0 1 0 0 0,0-1 0 0 0,0 1 1 0 0,1-1-1 0 0,-1 0 0 0 0,-1-1-311 0 0,0-2 74 0 0,-1-1 1 0 0,1 1-1 0 0,0 0 0 0 0,0-1 0 0 0,1 0 0 0 0,-1 0 0 0 0,2 1 0 0 0,-1-1 0 0 0,0 0 0 0 0,1-4-74 0 0,-2-27 22 0 0,1-1 0 0 0,3 1 0 0 0,1 0-1 0 0,2 0 1 0 0,6-28-22 0 0,14-48 21 0 0,12-21-21 0 0,7-8 17 0 0,5 2-1 0 0,7 2 0 0 0,59-104-16 0 0,-76 171 21 0 0,2 3 0 0 0,7-4-21 0 0,-34 53 7 0 0,1 2 0 0 0,0-1 1 0 0,2 2-1 0 0,0 0 0 0 0,0 0 0 0 0,1 2 1 0 0,1 0-1 0 0,1 1 0 0 0,14-7-7 0 0,-30 18 1 0 0,1 0 0 0 0,-1 0 0 0 0,1 1 0 0 0,0-1 0 0 0,-1 1-1 0 0,1 0 1 0 0,0 0 0 0 0,0 0 0 0 0,0 1 0 0 0,0-1 0 0 0,-1 1 0 0 0,1 0 0 0 0,0 0-1 0 0,0 1 1 0 0,0-1 0 0 0,0 1 0 0 0,0 0 0 0 0,-1 0 0 0 0,1 0 0 0 0,3 2-1 0 0,-3-1 1 0 0,1 1 0 0 0,-1 0 0 0 0,-1 0 0 0 0,1 0 0 0 0,0 0 0 0 0,-1 1 0 0 0,0-1 0 0 0,0 1 0 0 0,0 0 0 0 0,0 0 0 0 0,-1 0 0 0 0,1 0 0 0 0,-1 1 0 0 0,0-1 0 0 0,0 1 0 0 0,1 4-1 0 0,6 22 8 0 0,-2 0 0 0 0,0 0 0 0 0,-2 1 0 0 0,-2 0 0 0 0,0 0 0 0 0,-3 27-8 0 0,-5 50 38 0 0,-10 36-38 0 0,15-143 0 0 0,-22 156-22 0 0,-7-2 0 0 0,-37 109 22 0 0,59-239-425 0 0,-1 0 1 0 0,-2 0 0 0 0,0-1-1 0 0,-7 10 425 0 0,13-28-581 0 0,-1 1 0 0 0,0-1 0 0 0,0-1 0 0 0,0 1 0 0 0,-1 0 0 0 0,0-1 0 0 0,-4 2 581 0 0,6-5-577 0 0,0 0-1 0 0,0 0 1 0 0,-1 0 0 0 0,1-1 0 0 0,-1 0-1 0 0,1 0 1 0 0,-1 0 0 0 0,0 0-1 0 0,0-1 1 0 0,0 0 0 0 0,0 0 0 0 0,0 0-1 0 0,0 0 578 0 0,-25-1-2146 0 0</inkml:trace>
  <inkml:trace contextRef="#ctx0" brushRef="#br1" timeOffset="-41140.964">111 1751 548 0 0,'4'4'1996'0'0,"0"0"1"0"0,-1 0-1 0 0,1 0 0 0 0,1-1 1 0 0,-1 1-1 0 0,0-1 0 0 0,1 0 1 0 0,0 0-1 0 0,0-1 0 0 0,0 1-1996 0 0,22 3-530 0 0,-16-6 555 0 0,-1 0 1 0 0,1 0-1 0 0,-1-1 1 0 0,0-1 0 0 0,1 0-1 0 0,-1 0 1 0 0,0-1-1 0 0,7-3-25 0 0,19-8-33 0 0,25-14 33 0 0,-25 10-13 0 0,96-48-2082 0 0,13-16 2095 0 0,47-25-5705 0 0,-129 75 861 0 0,1 4 0 0 0,10-2 4844 0 0,-31 15-1791 0 0</inkml:trace>
  <inkml:trace contextRef="#ctx0" brushRef="#br1" timeOffset="-40859.096">1491 1174 580 0 0,'-12'-1'8874'0'0,"-22"3"-4035"0"0,18 2-3504 0 0,-1 0 1 0 0,1 1 0 0 0,-16 7-1336 0 0,-17 11 911 0 0,-21 14-911 0 0,36-18 379 0 0,-1 1-136 0 0,0 1 1 0 0,1 1-1 0 0,1 2 0 0 0,-12 12-243 0 0,43-34 1 0 0,1-1 0 0 0,-1 0 0 0 0,1 0 0 0 0,0 0 1 0 0,0 0-1 0 0,-1 1 0 0 0,1-1 0 0 0,0 1 0 0 0,0-1 1 0 0,0 1-1 0 0,1-1 0 0 0,-1 1 0 0 0,0 0 0 0 0,1-1 0 0 0,-1 1 1 0 0,1 0-1 0 0,-1-1 0 0 0,1 1 0 0 0,0 0 0 0 0,-1 0-1 0 0,2 0-1 0 0,-1-1 0 0 0,1 0 0 0 0,-1 0 0 0 0,1 1 0 0 0,-1-1 0 0 0,1 0 0 0 0,-1 0 0 0 0,1 0 0 0 0,0 0 0 0 0,0 0 0 0 0,0 0 0 0 0,-1 0 0 0 0,1 0 0 0 0,0 0 0 0 0,0 0 0 0 0,0-1 0 0 0,1 1 0 0 0,-1 0-1 0 0,0-1 1 0 0,1 2 1 0 0,6 1-9 0 0,0 0 0 0 0,1 0-1 0 0,-1-1 1 0 0,1 0 0 0 0,-1 0-1 0 0,1-1 1 0 0,1 0 9 0 0,40 3-31 0 0,-16-1 20 0 0,1 0 0 0 0,-1 2 1 0 0,2 3 10 0 0,-28-7-2 0 0,0 2 0 0 0,0-1 1 0 0,0 1-1 0 0,0 0 0 0 0,-1 1 1 0 0,1-1-1 0 0,-1 2 1 0 0,0-1-1 0 0,0 1 0 0 0,-1 0 1 0 0,1 0-1 0 0,-1 1 0 0 0,0 0 1 0 0,4 5 1 0 0,-8-8 1 0 0,0-1 0 0 0,-1 1 0 0 0,1 0 0 0 0,0 0 0 0 0,-1 1 0 0 0,0-1-1 0 0,0 0 1 0 0,0 0 0 0 0,0 1 0 0 0,0-1 0 0 0,-1 0 0 0 0,1 1 0 0 0,-1-1 0 0 0,0 1 0 0 0,0-1 0 0 0,0 0 0 0 0,-1 1 0 0 0,1-1-1 0 0,-2 4 3 0 0,0-1 0 0 0,0 0 1 0 0,0 1-1 0 0,-1-1 0 0 0,1 0 1 0 0,-1 0-1 0 0,-1-1 0 0 0,1 1 1 0 0,-3 1-4 0 0,-6 8 9 0 0,0-1 0 0 0,-1 0 1 0 0,-1-1-1 0 0,0 0 0 0 0,-1-1 1 0 0,-5 2-10 0 0,7-4-29 0 0,-1 0 1 0 0,-1-1-1 0 0,0 0 1 0 0,0-2 0 0 0,0 1-1 0 0,-1-2 1 0 0,0 0 0 0 0,-1-1-1 0 0,0 0 29 0 0,16-5-113 0 0,0 0 1 0 0,1 1-1 0 0,-1-1 0 0 0,0 0 0 0 0,0 0 0 0 0,1 0 1 0 0,-1 0-1 0 0,0 0 0 0 0,0 0 0 0 0,0 0 0 0 0,1 0 1 0 0,-1 0-1 0 0,0 0 0 0 0,0 0 0 0 0,1 0 0 0 0,-1 0 1 0 0,0-1-1 0 0,0 1 0 0 0,1 0 0 0 0,-1-1 0 0 0,0 1 1 0 0,1 0-1 0 0,-1-1 0 0 0,0 1 0 0 0,1-1 0 0 0,-1 1 1 0 0,0-1-1 0 0,1 0 0 0 0,-1 0 113 0 0,1 0-337 0 0,0 0 0 0 0,-1 0 0 0 0,1-1 0 0 0,0 1 0 0 0,0 0 0 0 0,1 0 0 0 0,-1 0 0 0 0,0-1 0 0 0,0 1 0 0 0,1 0 0 0 0,-1 0 0 0 0,0 0 0 0 0,1-1 0 0 0,-1 1-1 0 0,1 0 1 0 0,0-1 337 0 0,29-40-7088 0 0,-6 18 4583 0 0,5-2 689 0 0</inkml:trace>
  <inkml:trace contextRef="#ctx0" brushRef="#br1" timeOffset="-40515.475">2083 1059 2440 0 0,'-8'-1'7646'0'0,"-14"2"-2935"0"0,-37 15 361 0 0,1 9-3392 0 0,-54 37-1554 0 0,103-56 42 0 0,-38 22-81 0 0,-26 21-87 0 0,61-39 1 0 0,-1 0 0 0 0,1 1-1 0 0,1 0 1 0 0,0 1-1 0 0,0 0 1 0 0,1 1 0 0 0,-6 11-1 0 0,14-22 0 0 0,0 0 0 0 0,1 1 1 0 0,0-1-1 0 0,0 1 0 0 0,-1 0 1 0 0,1-1-1 0 0,1 1 0 0 0,-1 0 1 0 0,0 0-1 0 0,1-1 0 0 0,-1 1 1 0 0,1 0-1 0 0,0 0 0 0 0,0 0 1 0 0,0 0-1 0 0,0-1 0 0 0,1 1 1 0 0,0 2-1 0 0,0-3 1 0 0,0 1 0 0 0,0-1 0 0 0,0 0 0 0 0,1 0 0 0 0,-1 0 0 0 0,1 0 1 0 0,0 0-1 0 0,-1 0 0 0 0,1 0 0 0 0,0 0 0 0 0,0-1 0 0 0,0 1 0 0 0,0-1 0 0 0,0 1 1 0 0,1-1-1 0 0,-1 0 0 0 0,0 0-1 0 0,13 5 4 0 0,0-1 1 0 0,0-1-1 0 0,0-1 1 0 0,0 0-1 0 0,1 0 0 0 0,3-1-4 0 0,3 1-5 0 0,-10-2 0 0 0,-1 2 0 0 0,1-1 0 0 0,-1 2 0 0 0,0-1 0 0 0,0 2 0 0 0,0-1 0 0 0,0 1 0 0 0,-1 1 0 0 0,1 1 5 0 0,-8-5-1 0 0,0 0 0 0 0,-1 0 0 0 0,1 0 0 0 0,-1 0 0 0 0,1 0 1 0 0,-1 1-1 0 0,0-1 0 0 0,0 1 0 0 0,0 0 0 0 0,0 0 0 0 0,0 0 0 0 0,-1 0 1 0 0,1 0-1 0 0,-1 0 0 0 0,0 0 0 0 0,0 0 0 0 0,0 0 0 0 0,0 0 0 0 0,-1 1 1 0 0,1-1-1 0 0,-1 0 0 0 0,0 1 0 0 0,0-1 0 0 0,0 0 0 0 0,0 1 0 0 0,-1-1 1 0 0,1 0-1 0 0,-1 1 0 0 0,0-1 0 0 0,0 0 0 0 0,0 0 0 0 0,0 0 0 0 0,-2 3 1 0 0,-4 7 5 0 0,-1 0 0 0 0,0 0 0 0 0,0-1 0 0 0,-1 0-1 0 0,-1-1 1 0 0,0 0 0 0 0,-1-1 0 0 0,0 0 0 0 0,-9 6-5 0 0,-22 15 13 0 0,-2-2 0 0 0,-4 1-13 0 0,37-24-15 0 0,-5 5-22 0 0,0-2 0 0 0,-1 0 0 0 0,0-1 0 0 0,-1 0-1 0 0,1-1 1 0 0,-5 0 37 0 0,21-7-71 0 0,1 0-1 0 0,-1 0 1 0 0,0 1-1 0 0,1-1 1 0 0,-1 0-1 0 0,1 0 0 0 0,-1 0 1 0 0,0 0-1 0 0,1 0 1 0 0,-1 0-1 0 0,0 0 1 0 0,1 0-1 0 0,-1 0 0 0 0,1 0 1 0 0,-1 0-1 0 0,0 0 1 0 0,1 0-1 0 0,-1-1 1 0 0,1 1-1 0 0,-1 0 0 0 0,0 0 1 0 0,1-1-1 0 0,-1 1 1 0 0,1 0-1 0 0,-1-1 1 0 0,1 1-1 0 0,-1 0 1 0 0,1-1-1 0 0,-1 1 0 0 0,1-1 1 0 0,0 1-1 0 0,-1-1 1 0 0,1 1-1 0 0,-1-1 1 0 0,1 0 71 0 0,0-1-276 0 0,-1 0 0 0 0,1 1 0 0 0,0-1 0 0 0,0 0 0 0 0,1 0 0 0 0,-1 0 0 0 0,0 1 0 0 0,1-1 0 0 0,-1 0 0 0 0,1 0 0 0 0,-1 1 0 0 0,1-1 0 0 0,0 0 276 0 0,3-7-1622 0 0,1-1-1 0 0,0 1 0 0 0,1 0 1 0 0,1-2 1622 0 0,51-56-6163 0 0,-21 28 4009 0 0</inkml:trace>
  <inkml:trace contextRef="#ctx0" brushRef="#br1" timeOffset="-40235.454">2288 1233 1416 0 0,'1'0'295'0'0,"0"0"-1"0"0,0 1 1 0 0,0-1-1 0 0,0 1 0 0 0,-1-1 1 0 0,1 1-1 0 0,0-1 1 0 0,0 1-1 0 0,0 0 1 0 0,0-1-1 0 0,-1 1 1 0 0,1 0-1 0 0,0 0 1 0 0,0 0-1 0 0,-1 0 1 0 0,1-1-1 0 0,-1 1 1 0 0,1 0-1 0 0,-1 0 1 0 0,1 0-1 0 0,-1 0 1 0 0,0 0-1 0 0,1 0 0 0 0,-1 0 1 0 0,0 0-1 0 0,0 1 1 0 0,0-1-1 0 0,0 0 1 0 0,0 0-1 0 0,0 0 1 0 0,0 0-1 0 0,0 0 1 0 0,0 0-1 0 0,0 0-294 0 0,-2 3 1023 0 0,0 1 0 0 0,0-1 0 0 0,0 0 0 0 0,-1-1-1 0 0,1 1 1 0 0,-1 0 0 0 0,-2 2-1023 0 0,-3 4 58 0 0,-21 28 1259 0 0,3-4-1034 0 0,1 1 1 0 0,1 1-1 0 0,-6 18-283 0 0,28-51 6 0 0,0 1 0 0 0,0-1-1 0 0,1 1 1 0 0,0 0 0 0 0,-1-1 0 0 0,2 1-1 0 0,-1 0 1 0 0,0 0 0 0 0,1 0 0 0 0,-1 0-1 0 0,1 0 1 0 0,0-1 0 0 0,1 1 0 0 0,-1 0-1 0 0,1 3-5 0 0,0-5 3 0 0,0 0 0 0 0,0 0 0 0 0,0 0 0 0 0,0 0 0 0 0,1 0 0 0 0,-1 0 0 0 0,1-1 0 0 0,-1 1 0 0 0,1 0 0 0 0,0-1 0 0 0,-1 1 0 0 0,1-1 0 0 0,0 0 0 0 0,0 1 0 0 0,0-1 0 0 0,0 0 0 0 0,0 0 0 0 0,0 0 0 0 0,0-1 0 0 0,1 1 0 0 0,-1 0 0 0 0,0-1 0 0 0,0 1 0 0 0,1-1 0 0 0,-1 0 0 0 0,2 0-3 0 0,7 1 2 0 0,0-1 0 0 0,0 0-1 0 0,0-1 1 0 0,0-1-1 0 0,0 0 1 0 0,-1 0 0 0 0,1-1-1 0 0,0 0 1 0 0,-1-1 0 0 0,7-3-2 0 0,10-5-16 0 0,0-2 0 0 0,-1-1 0 0 0,8-7 16 0 0,-18 11-197 0 0,0 0 1 0 0,0-1-1 0 0,-2-1 1 0 0,1-1-1 0 0,-2 0 1 0 0,0 0-1 0 0,0-2 1 0 0,-2 1 0 0 0,1-3 196 0 0,-4 4-1096 0 0,0-1 1 0 0,-1 0-1 0 0,-1 0 1 0 0,0-1-1 0 0,-1 0 1 0 0,-1 0-1 0 0,0-1 1096 0 0,21-83-8392 0 0,-15 71 6327 0 0</inkml:trace>
  <inkml:trace contextRef="#ctx0" brushRef="#br1" timeOffset="-39551.429">3070 1379 408 0 0,'-1'13'1115'0'0,"0"-1"-1"0"0,-1 0 1 0 0,-1 0-1 0 0,0-1 1 0 0,-1 1-1 0 0,0-1 1 0 0,-1 1-1 0 0,0-1 1 0 0,-1-1 0 0 0,0 1-1 0 0,0-1 1 0 0,-4 3-1115 0 0,5-6 470 0 0,-1 0 0 0 0,0-1 0 0 0,0 0 1 0 0,-1 0-1 0 0,0-1 0 0 0,-7 5-470 0 0,13-9 115 0 0,0 0 0 0 0,0-1-1 0 0,0 1 1 0 0,0 0 0 0 0,0-1-1 0 0,0 1 1 0 0,0-1 0 0 0,0 0 0 0 0,0 1-1 0 0,0-1 1 0 0,0 0 0 0 0,-1 1-1 0 0,1-1 1 0 0,0 0 0 0 0,0 0-1 0 0,0 0 1 0 0,-1 0 0 0 0,1 0 0 0 0,0-1-1 0 0,0 1 1 0 0,0 0-115 0 0,0-1 63 0 0,0 1 1 0 0,0-1-1 0 0,1 1 1 0 0,-1-1-1 0 0,0 1 0 0 0,1-1 1 0 0,-1 0-1 0 0,0 1 1 0 0,1-1-1 0 0,-1 0 0 0 0,1 0 1 0 0,-1 0-1 0 0,1 1 1 0 0,0-1-1 0 0,-1 0 1 0 0,1 0-1 0 0,0 0 0 0 0,0 0 1 0 0,-1 0-1 0 0,1 0-63 0 0,-1-4 52 0 0,1-1-1 0 0,0 1 1 0 0,0 0 0 0 0,0 0 0 0 0,1 0-1 0 0,-1 0 1 0 0,1 0 0 0 0,2-5-52 0 0,6-15-10 0 0,0 0 0 0 0,2 1 0 0 0,1 0 0 0 0,1 1 0 0 0,2 0 0 0 0,10-13 10 0 0,3 0-8 0 0,1 1 0 0 0,3 1 0 0 0,15-13 8 0 0,-14 17 0 0 0,2 2 1 0 0,36-24-1 0 0,-54 42-1 0 0,0 0 1 0 0,0 1-1 0 0,1 0 0 0 0,0 2 1 0 0,0 0-1 0 0,1 1 0 0 0,0 1 1 0 0,0 0 0 0 0,-15 4 1 0 0,-1 1 0 0 0,0-1 0 0 0,1 1 0 0 0,-1 0 0 0 0,0 0 1 0 0,1 0-1 0 0,-1 0 0 0 0,0 0 0 0 0,1 1 0 0 0,-1 0 0 0 0,0 0 0 0 0,0 0 1 0 0,0 0-1 0 0,0 0 0 0 0,0 0 0 0 0,0 1 0 0 0,0-1 0 0 0,0 1 1 0 0,0 0-1 0 0,0 0 0 0 0,-1 0 0 0 0,2 2-1 0 0,-1-1 7 0 0,-1 0-1 0 0,0 1 1 0 0,1 0 0 0 0,-2-1 0 0 0,1 1-1 0 0,0 0 1 0 0,-1 0 0 0 0,1 0-1 0 0,-1 0 1 0 0,0 0 0 0 0,-1 0-1 0 0,1 0 1 0 0,-1 0 0 0 0,1 0 0 0 0,-1 0-1 0 0,-1 0 1 0 0,1 4-7 0 0,-2 8 24 0 0,-1-1 1 0 0,0 0-1 0 0,-1 0 0 0 0,-1-1 1 0 0,0 1-1 0 0,-1-1 0 0 0,-4 6-24 0 0,-14 24 348 0 0,-18 25-348 0 0,19-32 246 0 0,17-31 22 0 0,14-25-179 0 0,15-28-92 0 0,4 3-55 0 0,2 1-1 0 0,30-34 59 0 0,-41 57-7 0 0,1 0-1 0 0,0 1 0 0 0,1 1 1 0 0,1 1-1 0 0,1 1 0 0 0,9-5 8 0 0,-30 20 1 0 0,1 0 0 0 0,0 0 1 0 0,0-1-1 0 0,0 1 0 0 0,0 1 0 0 0,0-1 0 0 0,0 0 0 0 0,0 0 0 0 0,0 1 0 0 0,0-1 0 0 0,1 1 0 0 0,-1 0 0 0 0,0-1 0 0 0,0 1 1 0 0,0 0-1 0 0,0 0 0 0 0,3 1-1 0 0,-4 0 3 0 0,0-1 1 0 0,0 1 0 0 0,0 0-1 0 0,-1 0 1 0 0,1 0-1 0 0,0 0 1 0 0,0 0 0 0 0,0 0-1 0 0,-1 0 1 0 0,1 0 0 0 0,0 1-1 0 0,-1-1 1 0 0,1 0-1 0 0,-1 0 1 0 0,0 0 0 0 0,1 1-1 0 0,-1-1 1 0 0,0 0-1 0 0,0 1 1 0 0,0-1 0 0 0,0 0-1 0 0,0 0 1 0 0,0 1 0 0 0,0-1-1 0 0,0 0 1 0 0,0 1-1 0 0,-1-1 1 0 0,1 0 0 0 0,-1 1-4 0 0,-3 22 61 0 0,-1 0 0 0 0,-2 0 0 0 0,-8 20-61 0 0,5-15 48 0 0,1 0-1 0 0,-2 16-47 0 0,9-36 6 0 0,1 0-1 0 0,0 0 0 0 0,0 0 0 0 0,1 1 0 0 0,1-1 1 0 0,-1 0-1 0 0,1 0 0 0 0,1 0 0 0 0,0 0 0 0 0,1 3-5 0 0,-2-8 3 0 0,0 0 0 0 0,0 0 0 0 0,1-1 0 0 0,0 1 0 0 0,-1-1-1 0 0,1 0 1 0 0,1 1 0 0 0,-1-1 0 0 0,0 0 0 0 0,1 0 0 0 0,-1 0-1 0 0,1 0 1 0 0,0-1 0 0 0,0 1 0 0 0,0-1 0 0 0,0 0 0 0 0,1 0-1 0 0,-1 0 1 0 0,0 0 0 0 0,1 0 0 0 0,0-1 0 0 0,-1 1 0 0 0,1-1-1 0 0,0 0 1 0 0,-1 0 0 0 0,1-1 0 0 0,0 1 0 0 0,0-1 0 0 0,0 0-1 0 0,0 0 1 0 0,0 0 0 0 0,0 0 0 0 0,0-1 0 0 0,-1 0 0 0 0,1 1-1 0 0,1-2-2 0 0,12-2 0 0 0,-1-1 0 0 0,1-1 0 0 0,-1 0 0 0 0,0-1 0 0 0,-1-1 0 0 0,0-1 0 0 0,9-6 0 0 0,6-5-17 0 0,0-2 0 0 0,-2-1 0 0 0,22-22 17 0 0,-36 30 0 0 0,0 0 0 0 0,-1-1 0 0 0,-1-1 1 0 0,0 1-1 0 0,-1-2 0 0 0,-1 0 0 0 0,4-11 0 0 0,-12 26 4 0 0,-1 0 0 0 0,0 0 0 0 0,0 0 0 0 0,0 0 0 0 0,0 0 0 0 0,-1 0 0 0 0,1 0 0 0 0,-1 0 0 0 0,0-1 0 0 0,1 1 0 0 0,-2 0 0 0 0,1 0 0 0 0,0-1 1 0 0,-1 1-1 0 0,1 0 0 0 0,-2-2-4 0 0,1 3 4 0 0,0 1 1 0 0,0-1 0 0 0,0 0-1 0 0,0 1 1 0 0,0-1-1 0 0,-1 1 1 0 0,1-1 0 0 0,-1 1-1 0 0,1 0 1 0 0,-1 0 0 0 0,0 0-1 0 0,1-1 1 0 0,-1 2 0 0 0,0-1-1 0 0,0 0 1 0 0,0 0-1 0 0,0 0 1 0 0,0 1 0 0 0,0-1-1 0 0,1 1 1 0 0,-1 0 0 0 0,0-1-1 0 0,0 1 1 0 0,-1 0-1 0 0,1 0 1 0 0,0 0 0 0 0,0 1-5 0 0,-12 0 30 0 0,0 1 1 0 0,1 0-1 0 0,0 1 0 0 0,-1 0 1 0 0,1 1-1 0 0,0 1 1 0 0,1 0-1 0 0,-1 1 0 0 0,1 0 1 0 0,0 1-1 0 0,1 0 1 0 0,-1 1-1 0 0,0 1-30 0 0,-11 9 83 0 0,1 1 1 0 0,1 0-1 0 0,0 2 0 0 0,2 1 1 0 0,-13 17-84 0 0,24-28 9 0 0,1 0 1 0 0,0 0-1 0 0,1 0 0 0 0,0 1 1 0 0,1 0-1 0 0,0 0 1 0 0,1 1-1 0 0,0-1 1 0 0,1 1-1 0 0,0 0 0 0 0,0 10-9 0 0,2-16-2 0 0,1 0 0 0 0,0 0 0 0 0,1-1 0 0 0,0 1 0 0 0,0 0 0 0 0,0-1 0 0 0,0 1 0 0 0,1-1 0 0 0,0 1-1 0 0,1-1 1 0 0,-1 0 0 0 0,1 0 0 0 0,1 0 0 0 0,-1 0 0 0 0,1-1 0 0 0,0 1 0 0 0,0-1 0 0 0,0 0 0 0 0,1 0-1 0 0,0 0 1 0 0,0-1 0 0 0,0 1 0 0 0,4 1 2 0 0,6 3-20 0 0,0-1-1 0 0,1 0 1 0 0,-1-1 0 0 0,1-1-1 0 0,1 0 1 0 0,-1-1-1 0 0,1-1 1 0 0,0-1 0 0 0,0 0-1 0 0,0-1 1 0 0,1-1 20 0 0,36 1-395 0 0,0-2-1 0 0,46-7 396 0 0,82-14-8193 0 0,86-25 8193 0 0,176-57-11964 0 0,-325 72 10092 0 0</inkml:trace>
  <inkml:trace contextRef="#ctx0" brushRef="#br1" timeOffset="-39239.629">6717 847 1020 0 0,'-7'-18'1374'0'0,"0"1"-1"0"0,-2-1 1 0 0,0 2-1 0 0,-4-7-1373 0 0,-4-1 716 0 0,0 1 0 0 0,-1 1-1 0 0,-1 1 1 0 0,-1 0 0 0 0,-1 1-1 0 0,0 1 1 0 0,-16-9-716 0 0,20 17 567 0 0,0 2 1 0 0,0 0 0 0 0,-1 0 0 0 0,0 2-1 0 0,-1 0 1 0 0,0 1 0 0 0,0 1-1 0 0,0 1 1 0 0,0 0 0 0 0,-1 2 0 0 0,1 0-1 0 0,-1 1 1 0 0,1 1 0 0 0,-1 1-1 0 0,-13 3-567 0 0,2 0 191 0 0,0 2 0 0 0,0 1 1 0 0,1 2-1 0 0,0 1 0 0 0,1 1 0 0 0,0 1 0 0 0,1 2 0 0 0,0 1 0 0 0,-13 10-191 0 0,24-13 17 0 0,-1 2 1 0 0,2-1-1 0 0,0 2 1 0 0,1 0 0 0 0,0 1-1 0 0,2 1 1 0 0,0 0 0 0 0,0 1-1 0 0,2 0 1 0 0,0 1-1 0 0,1 0 1 0 0,1 0 0 0 0,1 1-1 0 0,1 1 1 0 0,0-1-1 0 0,-1 11-17 0 0,1 3-7 0 0,2 0-1 0 0,1 0 0 0 0,1 0 1 0 0,2 0-1 0 0,2 1 0 0 0,1-1 0 0 0,1 0 1 0 0,2 0-1 0 0,2 0 0 0 0,1 0 8 0 0,13 36 115 0 0,-10-34-2176 0 0,-1 1 0 0 0,4 29 2061 0 0,-13-56-1030 0 0,1 0 0 0 0,-2-1 0 0 0,1 1 0 0 0,-2 0 0 0 0,1-1 0 0 0,-1 1 0 0 0,-1 0 0 0 0,1-1 0 0 0,-2 1-1 0 0,1-1 1 0 0,-1 0 0 0 0,-1 0 0 0 0,0 0 1030 0 0,-11 12-2668 0 0,-4-7 883 0 0</inkml:trace>
  <inkml:trace contextRef="#ctx0" brushRef="#br1" timeOffset="-38972.758">5396 1402 2420 0 0,'19'7'13872'0'0,"-1"1"-8358"0"0,-9-4-5436 0 0,0-1-1 0 0,1 1 1 0 0,-1-1-1 0 0,1-1 0 0 0,5 1-77 0 0,69 3 71 0 0,-1-4-1 0 0,1-4 1 0 0,48-8-71 0 0,-52 4-16 0 0,-76 6 59 0 0,176-13-32 0 0,0-5-3461 0 0,-1-9-3395 0 0,-97 10-3327 0 0,11-7 10172 0 0,-41 7-1828 0 0</inkml:trace>
  <inkml:trace contextRef="#ctx0" brushRef="#br1" timeOffset="-38227.513">7984 876 1760 0 0,'1'0'266'0'0,"-1"0"1"0"0,1 0-1 0 0,-1 0 0 0 0,1 0 1 0 0,-1 0-1 0 0,0 0 0 0 0,1 0 0 0 0,-1 0 1 0 0,1 0-1 0 0,-1 0 0 0 0,1 0 0 0 0,-1 0 1 0 0,1 0-1 0 0,-1 0 0 0 0,1 0 1 0 0,-1 0-1 0 0,0 0 0 0 0,1 1 0 0 0,-1-1 1 0 0,1 0-1 0 0,-1 0 0 0 0,0 1 0 0 0,1-1 1 0 0,-1 0-1 0 0,0 1 0 0 0,1-1 1 0 0,-1 0-1 0 0,0 1 0 0 0,1-1 0 0 0,-1 0 1 0 0,0 1-267 0 0,1 16 3800 0 0,-15 27-2112 0 0,9-31-842 0 0,-27 69 3318 0 0,-39 72-4164 0 0,32-74 236 0 0,-25 78-236 0 0,61-148-334 0 0,0 0-1 0 0,0 0 1 0 0,1 0-1 0 0,0 0 1 0 0,0 10 334 0 0,2-18-306 0 0,0 1 0 0 0,0-1-1 0 0,1 0 1 0 0,-1 1 0 0 0,0-1 0 0 0,1 1 0 0 0,0-1-1 0 0,-1 0 1 0 0,1 0 0 0 0,0 1 0 0 0,0-1-1 0 0,2 2 307 0 0,-2-3-355 0 0,0 0-1 0 0,0 1 0 0 0,0-1 0 0 0,0 0 0 0 0,0 0 0 0 0,1 0 0 0 0,-1 0 0 0 0,0-1 0 0 0,1 1 0 0 0,-1 0 0 0 0,1 0 0 0 0,-1-1 0 0 0,1 1 0 0 0,-1-1 0 0 0,1 1 0 0 0,-1-1 0 0 0,1 0 0 0 0,0 0 0 0 0,-1 0 0 0 0,2 0 356 0 0,4 0-883 0 0,0-1-1 0 0,0 0 1 0 0,0 0-1 0 0,0-1 0 0 0,0 0 1 0 0,0 0-1 0 0,4-3 884 0 0,28-10-1890 0 0</inkml:trace>
  <inkml:trace contextRef="#ctx0" brushRef="#br1" timeOffset="-37901.395">8951 989 2136 0 0,'-43'22'6898'0'0,"-1"-3"-1"0"0,-28 8-6897 0 0,-21 9 3377 0 0,77-30-3111 0 0,-171 79 1137 0 0,145-64-1347 0 0,0 3 0 0 0,2 1 0 0 0,-11 10-56 0 0,47-32 2 0 0,0 1 0 0 0,0-1 1 0 0,0 1-1 0 0,0-1 1 0 0,0 1-1 0 0,1 0 1 0 0,0 1-1 0 0,0-1 0 0 0,0 0 1 0 0,0 1-1 0 0,1 0 1 0 0,-2 3-3 0 0,3-6 0 0 0,1 0 1 0 0,0 0 0 0 0,0 0 0 0 0,0 1 0 0 0,0-1 0 0 0,0 0 0 0 0,0 0-1 0 0,0 0 1 0 0,1 0 0 0 0,-1 0 0 0 0,1 0 0 0 0,-1 0 0 0 0,1 0-1 0 0,0 0 1 0 0,0 0 0 0 0,0 0 0 0 0,0 0 0 0 0,0 0 0 0 0,0-1-1 0 0,1 1 1 0 0,-1 0 0 0 0,0-1 0 0 0,1 1 0 0 0,0-1 0 0 0,-1 1 0 0 0,1-1-1 0 0,0 0 1 0 0,-1 0 0 0 0,1 0 0 0 0,0 0 0 0 0,0 0 0 0 0,1 0-1 0 0,22 12 4 0 0,1-2 1 0 0,0-2 0 0 0,0 0 0 0 0,1-1 0 0 0,12 0-5 0 0,-13-2 3 0 0,-1 0 1 0 0,-1 1-1 0 0,1 2 1 0 0,-1 0-1 0 0,-1 2 1 0 0,13 8-4 0 0,-33-18 0 0 0,0 1 0 0 0,0 0 0 0 0,0 0 0 0 0,-1 0 0 0 0,1 0 0 0 0,-1 1 1 0 0,1-1-1 0 0,-1 1 0 0 0,0-1 0 0 0,0 1 0 0 0,0 0 0 0 0,0 0 0 0 0,-1 0 0 0 0,1 0 0 0 0,-1 0 0 0 0,0 0 1 0 0,1 1-1 0 0,-1-1 0 0 0,-1 0 0 0 0,1 1 0 0 0,-1-1 0 0 0,1 0 0 0 0,-1 2 0 0 0,-1-1 0 0 0,0 1 0 0 0,1-1 0 0 0,-1 0 1 0 0,-1 0-1 0 0,1 0 0 0 0,-1 1 0 0 0,1-1 0 0 0,-1 0 0 0 0,0-1 0 0 0,-1 1 0 0 0,1 0 0 0 0,-1-1 1 0 0,1 1-1 0 0,-1-1 0 0 0,0 0 0 0 0,-2 1 0 0 0,-11 11-527 0 0,0 0 0 0 0,-2-2-1 0 0,1 0 1 0 0,-2-1 0 0 0,0-1 0 0 0,0-1 0 0 0,-1-1 0 0 0,-3 1 527 0 0,-6 1-1232 0 0,-1 0 0 0 0,-1-2-1 0 0,0-2 1 0 0,0-1 0 0 0,-11 0 1232 0 0,15-4-2404 0 0,0-1-1 0 0,1-1 1 0 0,-13-2 2404 0 0,-22-6-2723 0 0</inkml:trace>
  <inkml:trace contextRef="#ctx0" brushRef="#br1" timeOffset="-26976.203">10610 973 576 0 0,'10'-10'833'0'0,"-1"1"-1"0"0,0-1 1 0 0,0 0 0 0 0,-1-1 0 0 0,0 0-1 0 0,-1-1 1 0 0,-1 1 0 0 0,4-8-833 0 0,-8 14 268 0 0,0 0 1 0 0,0 1 0 0 0,0-1 0 0 0,-1-1-1 0 0,0 1 1 0 0,0 0 0 0 0,0 0 0 0 0,0 0-1 0 0,-1-1 1 0 0,0 1 0 0 0,0 0-1 0 0,0 0 1 0 0,-1-1 0 0 0,0 1 0 0 0,0 0-1 0 0,0 0 1 0 0,-1 0 0 0 0,1 0 0 0 0,-1 0-1 0 0,0 0 1 0 0,-1 0 0 0 0,1 1 0 0 0,-1-1-269 0 0,0 2 54 0 0,0 0 1 0 0,0 0 0 0 0,0 1-1 0 0,0-1 1 0 0,0 1 0 0 0,0 0 0 0 0,-1 0-1 0 0,1 0 1 0 0,-1 0 0 0 0,1 1-1 0 0,-1-1 1 0 0,0 1 0 0 0,0 0-1 0 0,1 0 1 0 0,-1 0 0 0 0,0 1 0 0 0,0-1-1 0 0,0 1 1 0 0,0 0 0 0 0,0 0-1 0 0,0 1 1 0 0,-2-1-55 0 0,-13 3 75 0 0,-1 0 0 0 0,1 0-1 0 0,-17 7-74 0 0,34-9 24 0 0,-48 15 510 0 0,2 1 0 0 0,0 3 0 0 0,1 2 0 0 0,1 1 0 0 0,1 3 0 0 0,2 2-1 0 0,-24 20-533 0 0,31-20 152 0 0,2 2 0 0 0,1 1 0 0 0,1 2 0 0 0,2 1 0 0 0,1 2 0 0 0,1 0 0 0 0,3 2-1 0 0,-16 30-151 0 0,33-53-1 0 0,1 0-1 0 0,0 1 0 0 0,1-1 1 0 0,1 1-1 0 0,0 1 0 0 0,2-1 1 0 0,-1 1-1 0 0,1 9 2 0 0,2-21-3 0 0,1 1 0 0 0,0-1 0 0 0,0 1-1 0 0,1 0 1 0 0,-1-1 0 0 0,1 1 0 0 0,0-1 0 0 0,1 1 0 0 0,-1-1-1 0 0,1 0 1 0 0,0 1 0 0 0,1-1 0 0 0,-1 0 0 0 0,1 0 0 0 0,0-1 0 0 0,0 1-1 0 0,0-1 1 0 0,1 1 0 0 0,0-1 0 0 0,0 0 0 0 0,0 0 0 0 0,0-1-1 0 0,0 1 1 0 0,1-1 0 0 0,0 0 0 0 0,0 0 0 0 0,0 0 3 0 0,11 4-46 0 0,0 0 0 0 0,1-1 0 0 0,0-1 0 0 0,1-1 0 0 0,-1 0 0 0 0,0-2 0 0 0,1 0 0 0 0,0 0 0 0 0,0-2 0 0 0,-1 0-1 0 0,1-1 1 0 0,0-1 0 0 0,0-1 46 0 0,17-2-1086 0 0,0-3-1 0 0,0-1 1 0 0,-1-1-1 0 0,-1-2 0 0 0,1-2 1 0 0,-2-1 1086 0 0,11-6-1563 0 0,-2-2 0 0 0,-1-1 0 0 0,0-3 0 0 0,-2-1 0 0 0,5-8 1563 0 0,-13 10 314 0 0,-2-2 0 0 0,17-22-314 0 0,-24 23 1480 0 0,-1 0-1 0 0,-1-1 1 0 0,4-10-1480 0 0,-20 32 525 0 0,0 0 0 0 0,-1 0-1 0 0,1 0 1 0 0,-1 0 0 0 0,-1 0 0 0 0,1-1-1 0 0,-1 1 1 0 0,0-1 0 0 0,0-1-525 0 0,-1 7 148 0 0,0 0 1 0 0,0 0-1 0 0,0 0 1 0 0,0 0-1 0 0,0-1 1 0 0,0 1-1 0 0,-1 0 1 0 0,1 0-1 0 0,0 0 1 0 0,-1 0-1 0 0,1 0 1 0 0,-1 0-1 0 0,1 0 1 0 0,-1 0-1 0 0,1 0 1 0 0,-1 0-1 0 0,0 0 0 0 0,1 1 1 0 0,-1-1-1 0 0,0 0 1 0 0,0 0-1 0 0,0 0-148 0 0,-1 1 91 0 0,1-1 0 0 0,-1 1 0 0 0,0-1 0 0 0,1 1 0 0 0,-1-1 0 0 0,0 1 0 0 0,0 0 0 0 0,1 0 0 0 0,-1 0 0 0 0,0 0 0 0 0,0 0 0 0 0,1 1 0 0 0,-1-1 0 0 0,0 0 0 0 0,0 1 0 0 0,1-1 0 0 0,-1 1 0 0 0,0 0 0 0 0,0 0-91 0 0,-9 4 99 0 0,0 0 0 0 0,1 1 0 0 0,-1 0 0 0 0,1 1 0 0 0,0 0 1 0 0,1 1-1 0 0,0 0 0 0 0,0 0 0 0 0,0 2-99 0 0,-10 10 80 0 0,2 1 1 0 0,0 1-1 0 0,-6 12-80 0 0,14-20 14 0 0,2-1 0 0 0,-1 1 1 0 0,2 1-1 0 0,0 0 0 0 0,1 0 0 0 0,0 0 0 0 0,-2 13-14 0 0,6-23 0 0 0,1 0 0 0 0,-1 0 1 0 0,1 0-1 0 0,0 0 0 0 0,0 0 0 0 0,1-1 1 0 0,0 1-1 0 0,-1 0 0 0 0,2 0 1 0 0,-1 0-1 0 0,0 0 0 0 0,2 1 0 0 0,-2-3-2 0 0,1 0 0 0 0,0 0 1 0 0,0 0-1 0 0,0 0 0 0 0,0-1 0 0 0,1 1 0 0 0,-1-1 0 0 0,1 1 0 0 0,-1-1 1 0 0,1 0-1 0 0,0 0 0 0 0,0 0 0 0 0,0-1 0 0 0,0 1 0 0 0,0 0 0 0 0,0-1 1 0 0,0 0-1 0 0,1 0 0 0 0,-1 0 2 0 0,5 1-7 0 0,0-1 0 0 0,0 0 0 0 0,0-1 0 0 0,0 1 0 0 0,0-1 0 0 0,0-1 0 0 0,0 0 0 0 0,0 0 0 0 0,-1 0 0 0 0,1-1 0 0 0,0 0 1 0 0,-1-1-1 0 0,1 0 0 0 0,-1 0 0 0 0,0 0 0 0 0,0-1 0 0 0,0 0 0 0 0,0-1 0 0 0,-1 1 0 0 0,1-1 0 0 0,0-2 7 0 0,-1 3 0 0 0,0-1 0 0 0,-1 0 0 0 0,0-1-1 0 0,0 1 1 0 0,0-1 0 0 0,-1 0 0 0 0,1 0 0 0 0,-2-1 0 0 0,1 1 0 0 0,-1-1 0 0 0,0 1-1 0 0,0-1 1 0 0,0 0 0 0 0,-1-1 0 0 0,0 1 0 0 0,-1 0 0 0 0,0 0 0 0 0,0-1 0 0 0,0 1-1 0 0,-1-1 1 0 0,0 1 0 0 0,-1-6 0 0 0,-2-1 2 0 0,-1 1-1 0 0,0-1 1 0 0,-1 1-1 0 0,-1 0 1 0 0,0 0-1 0 0,-1 1 1 0 0,0 0-1 0 0,-1 0 1 0 0,0 0-1 0 0,0 1 0 0 0,-2 0 1 0 0,1 1-1 0 0,-1 0 1 0 0,-3-2-2 0 0,13 12-50 0 0,0-1 1 0 0,0 1-1 0 0,0-1 1 0 0,0 1-1 0 0,0-1 1 0 0,0 0-1 0 0,1 1 0 0 0,-1-1 1 0 0,0 1-1 0 0,0-1 1 0 0,1 1-1 0 0,-1-1 1 0 0,0 1-1 0 0,1-1 1 0 0,-1 1-1 0 0,1 0 0 0 0,-1-1 1 0 0,0 1-1 0 0,1-1 1 0 0,-1 1-1 0 0,1 0 1 0 0,-1-1-1 0 0,1 1 1 0 0,-1 0-1 0 0,1 0 0 0 0,-1-1 1 0 0,1 1-1 0 0,0 0 1 0 0,-1 0-1 0 0,1 0 1 0 0,-1 0-1 0 0,1 0 1 0 0,0 0-1 0 0,-1 0 0 0 0,1 0 50 0 0,24-9-3622 0 0,-15 7 1583 0 0,0 1-1 0 0,0 0 0 0 0,0 0 0 0 0,0 1 0 0 0,0 0 0 0 0,9 1 2040 0 0,4 3-2152 0 0</inkml:trace>
  <inkml:trace contextRef="#ctx0" brushRef="#br1" timeOffset="-26663.7">11023 1344 192 0 0,'-2'7'1371'0'0,"0"1"1"0"0,0-1-1 0 0,-1 0 1 0 0,1 0-1 0 0,-2 0 1 0 0,0 2-1372 0 0,3-8 338 0 0,1 1 1 0 0,-1-1 0 0 0,0 1 0 0 0,0-1 0 0 0,0 1-1 0 0,0-1 1 0 0,0 1 0 0 0,0-1 0 0 0,0 0-1 0 0,0 0 1 0 0,-1 0 0 0 0,1 0 0 0 0,0 0-1 0 0,-1 0 1 0 0,1 0 0 0 0,-1 0 0 0 0,1 0-1 0 0,-1-1 1 0 0,1 1 0 0 0,-1 0 0 0 0,0-1 0 0 0,1 1-1 0 0,-1-1 1 0 0,0 0 0 0 0,1 0 0 0 0,-1 0-1 0 0,0 0 1 0 0,0 0 0 0 0,1 0 0 0 0,-1 0-1 0 0,0 0-338 0 0,1-1 63 0 0,0 1-1 0 0,1-1 1 0 0,-1 0-1 0 0,0 1 1 0 0,1-1-1 0 0,-1 0 1 0 0,1 1 0 0 0,-1-1-1 0 0,1 0 1 0 0,-1 0-1 0 0,1 1 1 0 0,0-1-1 0 0,-1 0 1 0 0,1 0-1 0 0,0 0 1 0 0,0 0-1 0 0,-1 1 1 0 0,1-1-1 0 0,0 0 1 0 0,0 0-1 0 0,0 0 1 0 0,0 0-1 0 0,0 0 1 0 0,0 0-1 0 0,0 0 1 0 0,1 1-1 0 0,-1-1 1 0 0,0 0-1 0 0,0 0 1 0 0,1 0-1 0 0,-1 0-62 0 0,10-30 323 0 0,-1 12-292 0 0,2-1 0 0 0,0 1 0 0 0,1 1 0 0 0,1 0 1 0 0,1 1-1 0 0,11-12-31 0 0,14-10-14 0 0,1 1 0 0 0,7-2 14 0 0,-11 12-11 0 0,0 0 1 0 0,10-2 10 0 0,-34 22-7 0 0,1 1 0 0 0,0 0 1 0 0,0 1-1 0 0,0 1 0 0 0,1 0 1 0 0,0 0-1 0 0,0 2 0 0 0,14-3 7 0 0,-27 6 0 0 0,1-1-1 0 0,-1 1 1 0 0,1 0-1 0 0,-1 0 1 0 0,1 0-1 0 0,-1 0 0 0 0,1 0 1 0 0,-1 0-1 0 0,1 0 1 0 0,-1 1-1 0 0,1-1 1 0 0,-1 1-1 0 0,0-1 0 0 0,1 1 1 0 0,-1-1-1 0 0,1 1 1 0 0,-1 0-1 0 0,0-1 1 0 0,0 1-1 0 0,1 0 1 0 0,-1 0-1 0 0,0 0 0 0 0,1 1 1 0 0,-2-1 1 0 0,1 1-1 0 0,0-1 1 0 0,-1 1-1 0 0,1 0 1 0 0,-1-1-1 0 0,1 1 1 0 0,-1-1 0 0 0,0 1-1 0 0,0 0 1 0 0,0-1-1 0 0,0 1 1 0 0,0 0-1 0 0,0-1 1 0 0,0 1-1 0 0,-1 0 1 0 0,1-1-1 0 0,-1 2 0 0 0,-3 8 5 0 0,0 0-1 0 0,0 0 0 0 0,-1 0 1 0 0,-1-1-1 0 0,-2 3-4 0 0,-25 37 28 0 0,-2-1-1 0 0,-25 24-27 0 0,-34 47 11 0 0,92-118-22 0 0,1 1-1 0 0,-1 0 0 0 0,1 0 0 0 0,-1-1 0 0 0,1 1 1 0 0,0 0-1 0 0,0 0 0 0 0,0 3 12 0 0,1-6-15 0 0,0 0 1 0 0,0 0-1 0 0,0 1 1 0 0,0-1-1 0 0,0 0 0 0 0,0 0 1 0 0,0 1-1 0 0,0-1 0 0 0,0 0 1 0 0,0 0-1 0 0,0 1 1 0 0,0-1-1 0 0,0 0 0 0 0,0 0 1 0 0,0 1-1 0 0,0-1 0 0 0,0 0 1 0 0,0 0-1 0 0,0 1 0 0 0,1-1 1 0 0,-1 0-1 0 0,0 0 1 0 0,0 0-1 0 0,0 1 0 0 0,0-1 1 0 0,1 0-1 0 0,-1 0 0 0 0,0 0 1 0 0,0 0-1 0 0,0 1 1 0 0,1-1-1 0 0,-1 0 0 0 0,0 0 1 0 0,0 0-1 0 0,1 0 15 0 0,15-6-1223 0 0,-6-1-122 0 0,0-1-1 0 0,0 0 1 0 0,0-1 0 0 0,-1 0 0 0 0,0-1 0 0 0,2-3 1345 0 0,49-70-6655 0 0,-31 42 4515 0 0,9-13 124 0 0</inkml:trace>
  <inkml:trace contextRef="#ctx0" brushRef="#br1" timeOffset="-26414.413">11796 581 2188 0 0,'12'-17'3782'0'0,"-12"18"-3682"0"0,0-1-1 0 0,0 0 0 0 0,0 0 0 0 0,0 0 1 0 0,0 0-1 0 0,0 0 0 0 0,1 0 1 0 0,-1 0-1 0 0,0 0 0 0 0,0 0 1 0 0,0 0-1 0 0,0 0 0 0 0,0 0 0 0 0,0 0 1 0 0,0 0-1 0 0,0 0 0 0 0,0 0 1 0 0,0 0-1 0 0,0 0 0 0 0,0 0 1 0 0,0 0-1 0 0,0 0 0 0 0,0 0 0 0 0,1 0 1 0 0,-1 0-1 0 0,0 0 0 0 0,0 0 1 0 0,0 0-1 0 0,0 0 0 0 0,0 0 1 0 0,0 0-1 0 0,0 0 0 0 0,0 0 0 0 0,0 0 1 0 0,0 0-1 0 0,0 0 0 0 0,0 0 1 0 0,0 0-1 0 0,0 0 0 0 0,0 0 1 0 0,0 0-1 0 0,0 0 0 0 0,0 0 0 0 0,1 0 1 0 0,-1-1-100 0 0,-12 29 7589 0 0,0-1-7467 0 0,-34 95 1831 0 0,6-15-1331 0 0,-12 55-622 0 0,38-90-306 0 0,-1 3-3125 0 0,-2-28-3919 0 0,16-46 6906 0 0,1 0 93 0 0,-1 0 0 0 0,1 0 0 0 0,0 0 0 0 0,-1 0 0 0 0,1 0-1 0 0,-1 0 1 0 0,1-1 0 0 0,-1 1 0 0 0,0 0 0 0 0,1 0-1 0 0,-1-1 1 0 0,0 1 0 0 0,1 0 0 0 0,-1-1 0 0 0,0 1-1 0 0,0-1 1 0 0,-1 1 351 0 0,-6 0-2320 0 0</inkml:trace>
  <inkml:trace contextRef="#ctx0" brushRef="#br1" timeOffset="-26241.93">11479 1044 1164 0 0,'-2'0'896'0'0,"1"1"0"0"0,-1-1 1 0 0,0 0-1 0 0,0 0 0 0 0,0 0 0 0 0,0 0 0 0 0,0-1 0 0 0,0 1 1 0 0,0 0-1 0 0,1-1 0 0 0,-1 1 0 0 0,0-1 0 0 0,0 0 1 0 0,0 0-1 0 0,0 0-896 0 0,-16-9 5815 0 0,22 8-5653 0 0,1-1 1 0 0,-1 1-1 0 0,1 0 1 0 0,0 0-1 0 0,-1 1 1 0 0,1-1-1 0 0,0 1-162 0 0,176-43 18 0 0,14-5-899 0 0,-103 16-4405 0 0,-66 21-199 0 0,0-1 0 0 0,10-7 5485 0 0,-20 9-2604 0 0,-6 3 860 0 0</inkml:trace>
  <inkml:trace contextRef="#ctx0" brushRef="#br1" timeOffset="-26083.651">12036 861 2312 0 0,'-1'15'2756'0'0,"0"-1"0"0"0,-1-1 0 0 0,-1 1 0 0 0,-2 6-2756 0 0,-6 45 3992 0 0,8-46-3250 0 0,-1 28 942 0 0,4-45-1731 0 0,0-1-1 0 0,0 1 0 0 0,0 0 1 0 0,0-1-1 0 0,1 1 1 0 0,-1 0-1 0 0,0-1 0 0 0,1 1 1 0 0,0-1-1 0 0,-1 1 1 0 0,1-1-1 0 0,0 1 0 0 0,-1-1 1 0 0,1 1-1 0 0,0-1 1 0 0,0 1-1 0 0,0-1 0 0 0,1 0 1 0 0,-1 0-1 0 0,0 0 1 0 0,0 0-1 0 0,2 1 48 0 0,-2-1-406 0 0,0-1-1 0 0,0 0 1 0 0,0 0 0 0 0,0 0 0 0 0,0 0-1 0 0,0 1 1 0 0,0-1 0 0 0,0-1-1 0 0,0 1 1 0 0,0 0 0 0 0,0 0 0 0 0,0 0-1 0 0,0 0 1 0 0,0-1 0 0 0,0 1-1 0 0,0 0 1 0 0,-1-1 0 0 0,1 1 0 0 0,0-1-1 0 0,0 1 1 0 0,0-1 0 0 0,0 0 406 0 0,21-16-6642 0 0,-16 11 5547 0 0,6-4-745 0 0</inkml:trace>
  <inkml:trace contextRef="#ctx0" brushRef="#br1" timeOffset="-25854.811">12265 1155 516 0 0,'0'0'287'0'0,"0"1"0"0"0,1-1 0 0 0,-1 0 0 0 0,1 0 0 0 0,-1 1-1 0 0,1-1 1 0 0,0 0 0 0 0,-1 0 0 0 0,1 0 0 0 0,-1 0 0 0 0,1 1 0 0 0,-1-1 0 0 0,1 0 0 0 0,-1 0 0 0 0,1 0 0 0 0,-1 0-1 0 0,1 0 1 0 0,0-1 0 0 0,-1 1 0 0 0,1 0 0 0 0,-1 0 0 0 0,1 0 0 0 0,-1 0 0 0 0,1-1 0 0 0,-1 1 0 0 0,1 0 0 0 0,-1 0-1 0 0,1-1 1 0 0,-1 1 0 0 0,1 0 0 0 0,-1-1 0 0 0,0 1 0 0 0,1-1 0 0 0,-1 1 0 0 0,1 0 0 0 0,-1-1 0 0 0,0 1 0 0 0,0-1-1 0 0,1 0-286 0 0,17-26 4688 0 0,-8 11-3606 0 0,7-5-367 0 0,1 1-1 0 0,1 0 1 0 0,1 2 0 0 0,10-7-715 0 0,-17 15-14 0 0,0 1 0 0 0,0 0 1 0 0,1 1-1 0 0,0 1 0 0 0,0 0 0 0 0,1 1 1 0 0,0 1-1 0 0,4-1 14 0 0,-18 5-1 0 0,1 0 1 0 0,-1 1 0 0 0,1-1-1 0 0,0 1 1 0 0,-1 0-1 0 0,1 0 1 0 0,0 0-1 0 0,0-1 1 0 0,-1 1-1 0 0,1 1 1 0 0,0-1 0 0 0,-1 0-1 0 0,1 0 1 0 0,0 1-1 0 0,-1-1 1 0 0,1 1-1 0 0,-1-1 1 0 0,1 1 0 0 0,0 0-1 0 0,-1-1 1 0 0,1 1 0 0 0,-1 1 0 0 0,-1-1 0 0 0,1 0 1 0 0,0 0-1 0 0,0 0 1 0 0,-1 0-1 0 0,1 0 1 0 0,-1 1-1 0 0,1-1 0 0 0,-1 0 1 0 0,1 0-1 0 0,-1 1 1 0 0,0-1-1 0 0,0 0 0 0 0,1 1 1 0 0,-1-1-1 0 0,0 0 1 0 0,0 1-1 0 0,0-1 0 0 0,-1 1 1 0 0,1-1-1 0 0,-2 8 4 0 0,0 0-1 0 0,0-1 1 0 0,-1 1 0 0 0,0-1 0 0 0,0 0-1 0 0,-1 0 1 0 0,-2 2-4 0 0,-35 54 15 0 0,30-50-18 0 0,1 0 0 0 0,0 2 0 0 0,1-1 0 0 0,1 1 0 0 0,1 0 1 0 0,-2 6 2 0 0,8-21-27 0 0,1 1 0 0 0,-1-1 0 0 0,1 1 0 0 0,-1-1 0 0 0,1 1 0 0 0,0-1 0 0 0,0 1 0 0 0,0-1 0 0 0,0 1 0 0 0,0 0 0 0 0,0-1 0 0 0,0 1 0 0 0,0-1 0 0 0,0 1 0 0 0,1-1 0 0 0,-1 1 0 0 0,1-1 0 0 0,0 2 27 0 0,-1-2-149 0 0,1-1 1 0 0,-1 1-1 0 0,1-1 1 0 0,0 1-1 0 0,-1-1 0 0 0,1 0 1 0 0,0 1-1 0 0,-1-1 0 0 0,1 1 1 0 0,0-1-1 0 0,0 0 0 0 0,-1 0 1 0 0,1 1-1 0 0,0-1 0 0 0,0 0 1 0 0,0 0-1 0 0,-1 0 0 0 0,1 0 1 0 0,0 0-1 0 0,0 0 1 0 0,0 0-1 0 0,-1 0 0 0 0,1 0 1 0 0,1-1 148 0 0,4 0-1125 0 0,0-1 1 0 0,1-1-1 0 0,-1 1 1 0 0,0-1 0 0 0,0 0-1 0 0,0 0 1 0 0,2-2 1124 0 0,52-37-5787 0 0,-26 15 3823 0 0</inkml:trace>
  <inkml:trace contextRef="#ctx0" brushRef="#br1" timeOffset="-25513.251">12919 895 1320 0 0,'-30'21'9513'0'0,"-2"6"-3719"0"0,13-9-3707 0 0,1 1 0 0 0,-10 15-2087 0 0,18-21 53 0 0,0 0 1 0 0,1 0-1 0 0,1 1 1 0 0,0 1-1 0 0,0 0 0 0 0,2 0 1 0 0,0 0-1 0 0,1 0 1 0 0,0 1-1 0 0,-1 12-53 0 0,5-25 10 0 0,1 0 1 0 0,-1 0-1 0 0,1 0 0 0 0,0 0 0 0 0,0 0 0 0 0,0 0 0 0 0,0 0 1 0 0,1 0-1 0 0,-1 0 0 0 0,1 0 0 0 0,0 0 0 0 0,0 0 0 0 0,0 0 1 0 0,0 0-1 0 0,0 0 0 0 0,1-1 0 0 0,-1 1 0 0 0,1-1 0 0 0,0 1 1 0 0,-1-1-1 0 0,1 1 0 0 0,3 1-10 0 0,-2-2 1 0 0,0 0-1 0 0,0 0 1 0 0,0-1 0 0 0,1 0-1 0 0,-1 1 1 0 0,1-1 0 0 0,-1 0-1 0 0,1 0 1 0 0,-1-1 0 0 0,1 1-1 0 0,-1-1 1 0 0,1 0 0 0 0,0 0 0 0 0,-1 0-1 0 0,1 0 1 0 0,0-1 0 0 0,-1 1-1 0 0,1-1 1 0 0,1-1-1 0 0,15-3-17 0 0,0-2-1 0 0,0 0 1 0 0,0-1 0 0 0,-1-1-1 0 0,0-1 1 0 0,7-6 17 0 0,15-11-47 0 0,0-2 1 0 0,5-7 46 0 0,2-5-1 0 0,-2-1-1 0 0,-2-3 1 0 0,24-32 1 0 0,-56 64 49 0 0,-11 17 11 0 0,-15 27 37 0 0,6-13-93 0 0,-9 22-224 0 0,5-13 382 0 0,2-1 1 0 0,0 2-1 0 0,-4 24-162 0 0,12-46-156 0 0,1 0 1 0 0,0 0-1 0 0,0 0 0 0 0,1 0 0 0 0,0 0 1 0 0,0 0-1 0 0,0 1 0 0 0,1-1 0 0 0,0 0 1 0 0,0 0-1 0 0,0 0 0 0 0,1 0 0 0 0,0 0 1 0 0,0-1-1 0 0,0 1 0 0 0,1 0 0 0 0,0-1 1 0 0,0 0-1 0 0,1 1 0 0 0,-1-1 156 0 0,-1-3-527 0 0,0 0 0 0 0,-1-1-1 0 0,1 1 1 0 0,0-1 0 0 0,-1 1 0 0 0,1-1 0 0 0,0 0-1 0 0,0 1 1 0 0,0-1 0 0 0,1 0 0 0 0,-1 0 0 0 0,0-1-1 0 0,0 1 1 0 0,0 0 0 0 0,1-1 0 0 0,-1 1 0 0 0,0-1-1 0 0,1 0 1 0 0,-1 0 0 0 0,0 0 0 0 0,1 0 0 0 0,-1 0-1 0 0,0 0 1 0 0,0-1 0 0 0,1 1 0 0 0,-1-1 0 0 0,0 1-1 0 0,0-1 1 0 0,1 0 0 0 0,-1 0 527 0 0,14-7-2241 0 0</inkml:trace>
  <inkml:trace contextRef="#ctx0" brushRef="#br1" timeOffset="-25013.896">13683 1021 600 0 0,'-70'17'11924'0'0,"11"-3"-6170"0"0,0 8-3712 0 0,42-13-1734 0 0,0 1 0 0 0,0 1 1 0 0,1 0-1 0 0,1 1 0 0 0,-2 3-308 0 0,8-7 101 0 0,1 0-1 0 0,0 1 1 0 0,0 0-1 0 0,1 0 1 0 0,0 1-1 0 0,0 0 1 0 0,1 0-1 0 0,-5 11-100 0 0,10-18 5 0 0,0-1 0 0 0,0 1-1 0 0,0-1 1 0 0,0 1 0 0 0,1 0 0 0 0,-1-1-1 0 0,0 1 1 0 0,1 0 0 0 0,0 0-1 0 0,0 0 1 0 0,0-1 0 0 0,0 1-1 0 0,0 0 1 0 0,1 0 0 0 0,-1-1-1 0 0,1 1 1 0 0,0 0 0 0 0,-1-1 0 0 0,1 1-1 0 0,0 0 1 0 0,1-1 0 0 0,-1 1-1 0 0,0-1 1 0 0,1 0 0 0 0,-1 1-1 0 0,1-1 1 0 0,0 0 0 0 0,0 0-1 0 0,0 0 1 0 0,0 0 0 0 0,0 0-1 0 0,0-1 1 0 0,1 1 0 0 0,-1-1 0 0 0,0 1-1 0 0,1-1 1 0 0,-1 0 0 0 0,1 0-1 0 0,0 0 1 0 0,-1 0 0 0 0,1 0-5 0 0,4 1-40 0 0,1 0 1 0 0,-1 0 0 0 0,0-1 0 0 0,1 0-1 0 0,-1 0 1 0 0,1-1 0 0 0,-1 0 0 0 0,1 0-1 0 0,-1-1 1 0 0,1 0 0 0 0,-1 0-1 0 0,0-1 1 0 0,1 0 0 0 0,-1 0 0 0 0,0-1 39 0 0,1 0-413 0 0,-1-1 1 0 0,1-1 0 0 0,-1 1 0 0 0,0-1-1 0 0,-1-1 1 0 0,0 1 0 0 0,1-1-1 0 0,-2 0 1 0 0,1 0 0 0 0,-1-1 0 0 0,0 0-1 0 0,0 0 1 0 0,0 0 0 0 0,1-4 412 0 0,5-14-2411 0 0,0-1 0 0 0,-2 0 1 0 0,5-22 2410 0 0,9-26-562 0 0,-21 70 616 0 0,0 1 0 0 0,0-1 0 0 0,1 1 0 0 0,-1 0-1 0 0,1 0 1 0 0,0 0 0 0 0,-1 0 0 0 0,1 0-1 0 0,0 0 1 0 0,1 1 0 0 0,-1 0 0 0 0,0-1 0 0 0,1 1-1 0 0,0 1 1 0 0,-1-1 0 0 0,1 0 0 0 0,0 1 0 0 0,0 0-1 0 0,0 0 1 0 0,0 0 0 0 0,0 0 0 0 0,0 1-1 0 0,0-1 1 0 0,0 1 0 0 0,0 0 0 0 0,0 0 0 0 0,0 1-1 0 0,0-1-53 0 0,-1 0 220 0 0,-1 0 0 0 0,1 1 0 0 0,0-1 0 0 0,0 0 0 0 0,-1 1 0 0 0,1-1-1 0 0,-1 1 1 0 0,1 0 0 0 0,-1 0 0 0 0,1 0 0 0 0,-1 0 0 0 0,1 1 0 0 0,-1-1 0 0 0,0 1 0 0 0,0-1-1 0 0,0 1 1 0 0,0 0 0 0 0,0 0 0 0 0,0 0 0 0 0,0 0 0 0 0,0 0 0 0 0,-1 0 0 0 0,1 0-1 0 0,-1 0 1 0 0,0 1 0 0 0,1-1 0 0 0,-1 1 0 0 0,0-1 0 0 0,0 1 0 0 0,-1-1 0 0 0,1 1 0 0 0,-1 0-1 0 0,1-1 1 0 0,-1 1 0 0 0,0 0 0 0 0,0-1 0 0 0,0 1 0 0 0,0 0 0 0 0,0-1 0 0 0,-1 1-1 0 0,1 0-219 0 0,-4 12 842 0 0,-1-1-1 0 0,0 1 1 0 0,-4 6-842 0 0,3-9 219 0 0,2 0-1 0 0,-1 0 1 0 0,1 0-1 0 0,1 0 1 0 0,-1 7-219 0 0,4-18 1 0 0,0 0 0 0 0,0 0 0 0 0,0 1 0 0 0,0-1 0 0 0,1 0-1 0 0,-1 0 1 0 0,0 0 0 0 0,0 0 0 0 0,1 0 0 0 0,-1 0 0 0 0,0 0 0 0 0,1 0 0 0 0,-1 0 0 0 0,1 0-1 0 0,0 0 1 0 0,-1 0 0 0 0,1 0 0 0 0,0 0 0 0 0,-1 0 0 0 0,1-1 0 0 0,0 1 0 0 0,0 0 0 0 0,0-1-1 0 0,0 1 1 0 0,0 0 0 0 0,-1-1 0 0 0,1 1 0 0 0,0-1 0 0 0,0 1 0 0 0,1-1 0 0 0,-1 0 0 0 0,0 1-1 0 0,0-1 1 0 0,0 0 0 0 0,0 0 0 0 0,0 0 0 0 0,0 0 0 0 0,0 0 0 0 0,0 0 0 0 0,0 0 0 0 0,1 0-1 0 0,-1 0 0 0 0,10-1-12 0 0,-1 1-1 0 0,1-1 1 0 0,-1-1-1 0 0,5-1 13 0 0,-9 1-4 0 0,11-1-178 0 0,-1-1-1 0 0,0-1 1 0 0,0-1 0 0 0,0 0-1 0 0,-1-1 1 0 0,0 0-1 0 0,0-2 1 0 0,-1 0-1 0 0,0 0 1 0 0,9-9 182 0 0,-8 5-2068 0 0,-1-1 1 0 0,0 0-1 0 0,-2-1 1 0 0,1-1 0 0 0,7-13 2067 0 0,34-51-8320 0 0,-34 53 6516 0 0</inkml:trace>
  <inkml:trace contextRef="#ctx0" brushRef="#br1" timeOffset="-24686.353">14424 757 1432 0 0,'-34'21'9776'0'0,"-27"-1"-3929"0"0,24-9-3787 0 0,-18 7-4 0 0,33-12-1654 0 0,-1 0-1 0 0,1 2 1 0 0,0 1 0 0 0,1 1-1 0 0,0 1 1 0 0,1 1-1 0 0,-10 7-401 0 0,28-18 3 0 0,2-1-1 0 0,-1 1 1 0 0,0 0-1 0 0,0-1 1 0 0,0 1-1 0 0,0 0 0 0 0,0 0 1 0 0,1 0-1 0 0,-1-1 1 0 0,0 1-1 0 0,0 0 1 0 0,1 0-1 0 0,-1 0 1 0 0,1 0-1 0 0,-1 0 1 0 0,1 1-1 0 0,0-1 1 0 0,-1 0-1 0 0,1 0 0 0 0,0 0 1 0 0,0 0-1 0 0,0 0 1 0 0,-1 1-1 0 0,1-1 1 0 0,1 0-1 0 0,-1 0 1 0 0,0 0-1 0 0,0 0-2 0 0,1 1-3 0 0,0 0 0 0 0,0-1 0 0 0,0 1 0 0 0,0-1 0 0 0,0 1 0 0 0,1-1 0 0 0,-1 1 0 0 0,1-1 0 0 0,-1 0 0 0 0,1 0 0 0 0,-1 0 0 0 0,1 0-1 0 0,-1 0 1 0 0,1 0 0 0 0,1 0 3 0 0,9 4-38 0 0,0 0 0 0 0,0-1 0 0 0,1-1 0 0 0,6 2 38 0 0,25 2-56 0 0,-13-2-201 0 0,-1 1-1 0 0,9 4 258 0 0,-32-8-103 0 0,-1 0 0 0 0,0 0 0 0 0,1 1 0 0 0,-1 0-1 0 0,0 0 1 0 0,0 0 0 0 0,-1 1 0 0 0,1 0 0 0 0,-1 0-1 0 0,0 0 1 0 0,0 1 0 0 0,4 4 103 0 0,-8-8-12 0 0,0 1 0 0 0,0 0 0 0 0,0 0-1 0 0,-1-1 1 0 0,1 1 0 0 0,0 0 0 0 0,-1 0 0 0 0,1 0 0 0 0,-1 0 0 0 0,0 0-1 0 0,0 0 1 0 0,0 0 0 0 0,0 0 0 0 0,0-1 0 0 0,0 1 0 0 0,0 0-1 0 0,0 0 1 0 0,-1 0 0 0 0,1 0 0 0 0,-1 0 0 0 0,1 0 0 0 0,-1 0 0 0 0,0-1-1 0 0,0 1 1 0 0,0 0 0 0 0,0-1 0 0 0,0 1 0 0 0,0 0 0 0 0,0-1-1 0 0,-1 1 1 0 0,1-1 0 0 0,-2 1 12 0 0,-5 7 5 0 0,-1 0 0 0 0,-1-1 0 0 0,1 0-1 0 0,-9 4-4 0 0,15-10-4 0 0,-43 28 22 0 0,-1-2 0 0 0,-2-2 1 0 0,-3-1-19 0 0,-155 61-276 0 0,184-77 183 0 0,17-6-215 0 0,-1-1-1 0 0,0 0 1 0 0,0 0-1 0 0,0-1 1 0 0,-5 1 308 0 0,11-2-188 0 0,0 0 0 0 0,0 0 0 0 0,0 0 0 0 0,0 0-1 0 0,0 0 1 0 0,0 0 0 0 0,0 0 0 0 0,1 0 0 0 0,-1 0 0 0 0,0-1 0 0 0,0 1-1 0 0,0 0 1 0 0,0-1 0 0 0,0 1 0 0 0,1-1 0 0 0,-1 1 0 0 0,0-1 0 0 0,0 1-1 0 0,0-1 189 0 0,1 0-321 0 0,-1 0-1 0 0,1 0 0 0 0,0 0 0 0 0,-1 1 0 0 0,1-1 0 0 0,0 0 1 0 0,0 0-1 0 0,0 0 0 0 0,0 0 0 0 0,0 0 0 0 0,0 0 1 0 0,0 0-1 0 0,0 0 0 0 0,0 0 0 0 0,0 0 0 0 0,0 0 0 0 0,0 0 1 0 0,1 1-1 0 0,-1-1 0 0 0,0 0 0 0 0,1 0 0 0 0,-1 0 0 0 0,1 0 322 0 0,25-45-6200 0 0,-6 18 4043 0 0</inkml:trace>
  <inkml:trace contextRef="#ctx0" brushRef="#br1" timeOffset="-24422.29">14867 650 2576 0 0,'-19'16'3869'0'0,"-1"-3"443"0"0,-1-5 188 0 0,0-3-819 0 0,7 1-1933 0 0,4-2-1004 0 0,3 0-556 0 0,7-2-444 0 0,0-2-528 0 0,3 3-676 0 0,1-1-776 0 0,1 0-909 0 0,4 4-483 0 0,5 0 104 0 0,3 1 495 0 0,-3 3 713 0 0</inkml:trace>
  <inkml:trace contextRef="#ctx0" brushRef="#br1" timeOffset="-24186.604">14781 966 2512 0 0,'-16'26'3857'0'0,"-5"-8"471"0"0,2-3 212 0 0,3-2-827 0 0,2-3-1825 0 0,2-1-1056 0 0,5-3-500 0 0,0 2-520 0 0,0-4-872 0 0,-5 1-1496 0 0,1-5-1181 0 0,-1-3-491 0 0,5-5 76 0 0,0-2 663 0 0,2-3 1413 0 0</inkml:trace>
  <inkml:trace contextRef="#ctx0" brushRef="#br1" timeOffset="-19784.835">19662 455 56 0 0,'-1'1'655'0'0,"0"0"-1"0"0,0 0 1 0 0,0-1-1 0 0,0 1 1 0 0,0 0-1 0 0,0 0 1 0 0,0-1-1 0 0,-1 1 1 0 0,1 0-1 0 0,0-1 1 0 0,-1 1-1 0 0,1-1 1 0 0,0 0-1 0 0,-1 1 1 0 0,1-1-1 0 0,0 0 1 0 0,-1 0-1 0 0,1 0 1 0 0,0 0-1 0 0,-1 0 1 0 0,1 0-1 0 0,-1 0 1 0 0,1-1-655 0 0,-9-2 5430 0 0,26-4-4500 0 0,149-31-649 0 0,-70 14-499 0 0,1 4 0 0 0,33 0 218 0 0,-93 16-659 0 0,53-4-2146 0 0,-80 9 1302 0 0,0-1 1 0 0,-1 1-1 0 0,1 0 1 0 0,-1 1-1 0 0,5 1 1503 0 0,-13-3-111 0 0,-1 0-1 0 0,1 0 1 0 0,0 0 0 0 0,0 0-1 0 0,-1 1 1 0 0,1-1-1 0 0,0 0 1 0 0,0 0-1 0 0,0 0 1 0 0,0 0 0 0 0,-1 1-1 0 0,1-1 1 0 0,0 0-1 0 0,0 0 1 0 0,0 0-1 0 0,0 1 1 0 0,0-1 0 0 0,0 0-1 0 0,-1 0 1 0 0,1 1-1 0 0,0-1 1 0 0,0 0-1 0 0,0 0 1 0 0,0 1-1 0 0,0-1 1 0 0,0 0 0 0 0,0 0-1 0 0,0 1 1 0 0,0-1-1 0 0,0 0 1 0 0,0 0-1 0 0,0 1 1 0 0,0-1 0 0 0,1 0-1 0 0,-1 0 1 0 0,0 1-1 0 0,0-1 1 0 0,0 0-1 0 0,0 0 1 0 0,0 0 0 0 0,0 1-1 0 0,1-1 1 0 0,-1 0-1 0 0,0 0 1 0 0,0 0-1 0 0,0 1 1 0 0,1-1 0 0 0,-1 0-1 0 0,0 0 1 0 0,0 0-1 0 0,0 0 1 0 0,1 0-1 0 0,-1 1 1 0 0,0-1-1 0 0,0 0 1 0 0,1 0 0 0 0,-1 0-1 0 0,0 0 1 0 0,0 0-1 0 0,1 0 112 0 0,-18 10-2520 0 0</inkml:trace>
  <inkml:trace contextRef="#ctx0" brushRef="#br1" timeOffset="-19532.31">19604 629 772 0 0,'0'17'2666'0'0,"0"-16"-2319"0"0,0 0 1 0 0,0-1-1 0 0,0 1 0 0 0,0 0 0 0 0,0-1 0 0 0,1 1 0 0 0,-1 0 1 0 0,0-1-1 0 0,1 1 0 0 0,-1 0 0 0 0,0-1 0 0 0,1 1 0 0 0,-1-1 0 0 0,0 1 1 0 0,1 0-1 0 0,-1-1 0 0 0,1 1 0 0 0,-1-1 0 0 0,1 0 0 0 0,0 1 1 0 0,-1-1-1 0 0,1 1-347 0 0,18 0 6249 0 0,-1-4-6402 0 0,182-49 1160 0 0,99-22-3034 0 0,-272 69 800 0 0,-9 1-2099 0 0,1 0 1 0 0,0 2-1 0 0,11-1 3326 0 0,-25 5-2623 0 0,-10 2 634 0 0</inkml:trace>
  <inkml:trace contextRef="#ctx0" brushRef="#br1" timeOffset="-19346.537">19672 855 2480 0 0,'-17'14'3172'0'0,"-5"6"2216"0"0,12-6 1222 0 0,10-14-6545 0 0,0 1 1 0 0,0-1-1 0 0,0 0 0 0 0,0 1 1 0 0,0-1-1 0 0,0 0 1 0 0,1 1-1 0 0,-1-1 1 0 0,0 0-1 0 0,0 1 1 0 0,0-1-1 0 0,0 0 0 0 0,0 0 1 0 0,0 1-1 0 0,1-1 1 0 0,-1 0-1 0 0,0 0 1 0 0,0 1-1 0 0,0-1 1 0 0,1 0-1 0 0,-1 0 0 0 0,0 1 1 0 0,0-1-1 0 0,0 0 1 0 0,1 0-1 0 0,-1 0 1 0 0,0 0-1 0 0,1 1 1 0 0,-1-1-1 0 0,0 0 0 0 0,0 0 1 0 0,1 0-1 0 0,-1 0 1 0 0,0 0-1 0 0,1 0 1 0 0,-1 0-1 0 0,0 0 1 0 0,1 0-1 0 0,-1 0 0 0 0,0 0 1 0 0,1 0-1 0 0,-1 0 1 0 0,0 0-1 0 0,1 0-65 0 0,16 0 254 0 0,41-6-123 0 0,0-3 1 0 0,54-15-132 0 0,-15 3-373 0 0,-48 11 189 0 0,116-23-4639 0 0,79-29-7991 0 0,-185 43 10534 0 0</inkml:trace>
  <inkml:trace contextRef="#ctx0" brushRef="#br1" timeOffset="-19082.209">21403 239 880 0 0,'-118'38'12047'0'0,"29"-10"-6584"0"0,2 7-3544 0 0,43-13-1251 0 0,1 2 0 0 0,-38 28-668 0 0,61-38 167 0 0,0 2-1 0 0,1 1 1 0 0,0 0-1 0 0,2 1 1 0 0,0 1-1 0 0,-9 14-166 0 0,21-26 31 0 0,1 0-1 0 0,0 0 0 0 0,0 0 1 0 0,1 0-1 0 0,-1 1 1 0 0,1-1-1 0 0,1 1 1 0 0,0 0-1 0 0,0 0 1 0 0,0 0-1 0 0,1 0 1 0 0,1 0-1 0 0,-1 2-30 0 0,1-5 9 0 0,1 0-1 0 0,-1 0 1 0 0,1 0 0 0 0,0 0-1 0 0,0 0 1 0 0,1 0 0 0 0,0-1-1 0 0,-1 1 1 0 0,1 0 0 0 0,1-1-1 0 0,-1 1 1 0 0,1-1 0 0 0,0 0-1 0 0,0 0 1 0 0,0 0 0 0 0,0 0-1 0 0,1-1 1 0 0,0 1 0 0 0,-1-1-1 0 0,1 0 1 0 0,4 2-9 0 0,3 2 8 0 0,0-1 0 0 0,1-1 0 0 0,0 0 0 0 0,0 0-1 0 0,1-1 1 0 0,-1-1 0 0 0,1 0 0 0 0,-1 0 0 0 0,1-2 0 0 0,6 1-8 0 0,14 0-1 0 0,-1-2 0 0 0,0-1 0 0 0,20-4 1 0 0,-8-1-15 0 0,0-1 0 0 0,0-3 0 0 0,19-8 15 0 0,-42 12-40 0 0,-1-2 0 0 0,0 0-1 0 0,0-2 1 0 0,-1 0 0 0 0,0-1-1 0 0,-1-1 1 0 0,0 0 0 0 0,1-3 40 0 0,-15 12-28 0 0,0-1 1 0 0,0 0-1 0 0,0 0 1 0 0,-1-1-1 0 0,1 1 1 0 0,-1-1-1 0 0,0 1 1 0 0,-1-1-1 0 0,1 0 1 0 0,-1 0-1 0 0,0 0 0 0 0,0-1 1 0 0,0 1-1 0 0,-1 0 1 0 0,1-3 27 0 0,-2 3-12 0 0,1 1-1 0 0,-1-1 1 0 0,0 1 0 0 0,-1 0 0 0 0,1-1-1 0 0,-1 1 1 0 0,0 0 0 0 0,0-1 0 0 0,0 1 0 0 0,-1 0-1 0 0,1 0 1 0 0,-1 0 0 0 0,0 0 0 0 0,0 0-1 0 0,-1 0 1 0 0,1 1 0 0 0,-1-1 0 0 0,0 1-1 0 0,-1-3 13 0 0,-7-4 44 0 0,1 0-1 0 0,-1 0 0 0 0,-1 1 0 0 0,0 1 0 0 0,0 0 1 0 0,-1 0-1 0 0,0 1 0 0 0,-13-5-43 0 0,-16-3-1551 0 0,0 1 1 0 0,-13-1 1550 0 0,15 4-3677 0 0,39 11 3643 0 0,1 0-189 0 0,-1 1 0 0 0,1-1 0 0 0,-1 0 0 0 0,1 0 0 0 0,-1 0 1 0 0,1-1-1 0 0,-1 1 0 0 0,1 0 0 0 0,-1 0 0 0 0,0 0 0 0 0,1 0 1 0 0,-1 0-1 0 0,1-1 0 0 0,-1 1 0 0 0,1 0 0 0 0,-1 0 0 0 0,1-1 1 0 0,0 1-1 0 0,-1 0 0 0 0,1-1 0 0 0,-1 1 0 0 0,1 0 0 0 0,0-1 1 0 0,-1 1-1 0 0,1-1 0 0 0,0 1 0 0 0,-1-1 0 0 0,1 1 0 0 0,0-1 1 0 0,0 1-1 0 0,-1-1 0 0 0,1 1 0 0 0,0-1 0 0 0,0 1 0 0 0,0-1 1 0 0,0 1-1 0 0,0-1 0 0 0,0 1 0 0 0,0-1 0 0 0,0 0 0 0 0,0 1 1 0 0,0-1-1 0 0,0 1 0 0 0,0-1 0 0 0,0 1 0 0 0,0-1 0 0 0,0 1 1 0 0,1-1-1 0 0,-1 1 0 0 0,0-1 0 0 0,0 1 0 0 0,1-1 0 0 0,-1 1 223 0 0,10-14-2928 0 0</inkml:trace>
  <inkml:trace contextRef="#ctx0" brushRef="#br1" timeOffset="-20467.399">18991 239 388 0 0,'-6'-61'7549'0'0,"5"40"-5941"0"0,-1 1 0 0 0,-2-1 0 0 0,-2-9-1608 0 0,6 28 184 0 0,-1 0 1 0 0,1 0 0 0 0,-1 0 0 0 0,0 0 0 0 0,0 1 0 0 0,1-1 0 0 0,-1 0 0 0 0,-1 0 0 0 0,1 1 0 0 0,0-1 0 0 0,0 1 0 0 0,0-1 0 0 0,-1 1 0 0 0,1 0 0 0 0,-1-1 0 0 0,1 1 0 0 0,-1 0 0 0 0,0 0 0 0 0,1 0 0 0 0,-1 0 0 0 0,-1 0-185 0 0,0 0 174 0 0,0 0 0 0 0,0 1 1 0 0,0-1-1 0 0,0 1 0 0 0,-1 0 0 0 0,1 0 0 0 0,0 0 0 0 0,0 0 0 0 0,0 0 1 0 0,0 1-1 0 0,0-1 0 0 0,-3 2-174 0 0,-6 2 256 0 0,0 1 1 0 0,1 0-1 0 0,0 0 1 0 0,-1 1-1 0 0,2 1 1 0 0,-6 3-257 0 0,-1 3 121 0 0,0 2 0 0 0,1-1 0 0 0,0 2 0 0 0,1 0 0 0 0,1 1 0 0 0,0 0 0 0 0,2 2 0 0 0,0-1 0 0 0,1 1 1 0 0,-8 19-122 0 0,6-10 22 0 0,2 1 1 0 0,2-1 0 0 0,0 2 0 0 0,2-1-1 0 0,1 1 1 0 0,2 0 0 0 0,-1 22-23 0 0,6-28-10 0 0,0-1-1 0 0,2 1 1 0 0,0-1-1 0 0,2 0 1 0 0,0 0 0 0 0,6 13 10 0 0,-3-7-64 0 0,0 1 0 0 0,-2 1 0 0 0,0 11 64 0 0,-6-36-147 0 0,1 1 0 0 0,-2-1 0 0 0,1 0 0 0 0,-1 1 0 0 0,0-1 0 0 0,0 0 0 0 0,0 0 0 0 0,-2 3 147 0 0,1-4-599 0 0,0 0 0 0 0,0 1-1 0 0,-1-1 1 0 0,0 0 0 0 0,0-1 0 0 0,0 1-1 0 0,0 0 1 0 0,-3 1 599 0 0,0 0-888 0 0,1-1-1 0 0,-1 0 1 0 0,0-1-1 0 0,0 0 1 0 0,0 0 0 0 0,-1 0-1 0 0,0 0 1 0 0,0-1-1 0 0,1 0 1 0 0,-2-1 0 0 0,1 1-1 0 0,0-1 1 0 0,0-1-1 0 0,-3 1 889 0 0,-22 1-2266 0 0</inkml:trace>
  <inkml:trace contextRef="#ctx0" brushRef="#br1" timeOffset="-20218.52">18180 767 248 0 0,'4'18'4231'0'0,"-4"-17"-3595"0"0,1 0 0 0 0,-1 0 0 0 0,0 0 0 0 0,1 0 0 0 0,-1 0 1 0 0,0 0-1 0 0,1-1 0 0 0,-1 1 0 0 0,1 0 0 0 0,-1 0 0 0 0,1 0 0 0 0,0-1 0 0 0,-1 1 1 0 0,1 0-1 0 0,0-1 0 0 0,0 1-636 0 0,17 1 7510 0 0,2-4-8501 0 0,76-20 1249 0 0,-2-3-1 0 0,53-24-257 0 0,28-8-3405 0 0,-126 43 248 0 0,8-2-9956 0 0,13-7 13113 0 0,-47 13-1848 0 0</inkml:trace>
  <inkml:trace contextRef="#ctx0" brushRef="#br1" timeOffset="-21826.219">15955 348 832 0 0,'0'-118'9131'0'0,"1"167"-8132"0"0,-2 1 0 0 0,-3-1 1 0 0,-1 0-1 0 0,-11 41-999 0 0,9-45 101 0 0,-64 276-76 0 0,55-255-341 0 0,15-61 296 0 0,-2 6-619 0 0,0 0 0 0 0,0 0 0 0 0,-1 0 0 0 0,-2 2 639 0 0,5-11-306 0 0,1 0 1 0 0,-1 0-1 0 0,0-1 0 0 0,0 1 0 0 0,0 0 1 0 0,0-1-1 0 0,0 1 0 0 0,0-1 1 0 0,0 0-1 0 0,-1 1 0 0 0,1-1 0 0 0,-1 0 1 0 0,1 0-1 0 0,-1 1 0 0 0,1-1 0 0 0,-1 0 1 0 0,1-1-1 0 0,-1 1 0 0 0,0 0 0 0 0,0 0 1 0 0,1-1-1 0 0,-1 1 0 0 0,0-1 1 0 0,0 1-1 0 0,0-1 0 0 0,0 0 0 0 0,0 0 1 0 0,-1 0 305 0 0,-13-3-1878 0 0</inkml:trace>
  <inkml:trace contextRef="#ctx0" brushRef="#br1" timeOffset="-20873.545">15224 562 1996 0 0,'7'-12'10458'0'0,"15"-14"-8029"0"0,94-67-2121 0 0,3 5 1 0 0,19-4-309 0 0,-54 41 0 0 0,2 4 0 0 0,2 3 0 0 0,66-20 0 0 0,-146 61 1 0 0,16-7 0 0 0,1 2 0 0 0,0 1 0 0 0,0 0 0 0 0,26-2-1 0 0,-44 9 2 0 0,0-1 0 0 0,0 1 0 0 0,0 1 0 0 0,0-1 0 0 0,0 1 0 0 0,-1 0 0 0 0,1 1 0 0 0,0-1 0 0 0,4 3-2 0 0,-7-2 2 0 0,0 0 1 0 0,0 0 0 0 0,0 0-1 0 0,-1 1 1 0 0,1-1 0 0 0,-1 1-1 0 0,1 0 1 0 0,-1 0 0 0 0,0 0-1 0 0,0 0 1 0 0,0 0 0 0 0,-1 1-1 0 0,1 0 1 0 0,-1-1 0 0 0,0 1-1 0 0,0 0-2 0 0,3 8 8 0 0,-1 1 0 0 0,-1-1-1 0 0,0 0 1 0 0,0 1-1 0 0,-1 0 1 0 0,-1-1-1 0 0,0 1 1 0 0,-1 0-1 0 0,0 0 1 0 0,-1-1-1 0 0,-1 1 1 0 0,0 1-8 0 0,-7 37 23 0 0,-2 0-1 0 0,-6 13-22 0 0,17-63 0 0 0,-39 126 558 0 0,-32 69-558 0 0,25-88 1685 0 0,-5-1 1 0 0,-4-3-1 0 0,-26 31-1685 0 0,68-112 231 0 0,14-20-116 0 0,8-13-87 0 0,18-24-45 0 0,147-178-96 0 0,-126 160 81 0 0,1 1 0 0 0,50-37 32 0 0,-80 73-6 0 0,0 1 1 0 0,19-11 5 0 0,-33 23-1 0 0,-1-1 0 0 0,1 1 0 0 0,0-1 0 0 0,-1 1 0 0 0,1 1 0 0 0,0-1 1 0 0,0 1-1 0 0,1-1 0 0 0,-1 2 0 0 0,0-1 0 0 0,0 0 0 0 0,0 1 1 0 0,1 0-1 0 0,-1 0 0 0 0,0 1 0 0 0,2 0 1 0 0,-5 0 0 0 0,-1-1 0 0 0,1 1 0 0 0,0 0 0 0 0,-1 0 0 0 0,1 0 0 0 0,-1 0 0 0 0,1 0 0 0 0,-1 0 0 0 0,1 0 0 0 0,-1 1 0 0 0,0-1 0 0 0,0 1 0 0 0,0-1 0 0 0,0 1 0 0 0,0-1 0 0 0,0 1 0 0 0,0-1 0 0 0,0 1 0 0 0,0 0 0 0 0,-1-1 0 0 0,1 1 0 0 0,-1 0 0 0 0,1 0 0 0 0,-1 0 0 0 0,0-1 0 0 0,0 1 0 0 0,0 0 0 0 0,0 0 0 0 0,0 0 0 0 0,0 0 0 0 0,0-1 0 0 0,0 1 0 0 0,-1 0 0 0 0,1 0-1 0 0,-1 0 1 0 0,-2 11 8 0 0,0 0-1 0 0,-1 0 1 0 0,0 0-1 0 0,-4 6-7 0 0,4-11 3 0 0,-31 65 13 0 0,26-59-15 0 0,1 0 1 0 0,1 0-1 0 0,1 1 0 0 0,0 0 1 0 0,1 0-1 0 0,0 1 1 0 0,1 0-1 0 0,0 5-1 0 0,4-20 0 0 0,0 0 0 0 0,-1 0 0 0 0,1 0 0 0 0,0 0 0 0 0,0 0 0 0 0,0 1 0 0 0,0-1 0 0 0,0 0 0 0 0,1 0 0 0 0,-1 0 0 0 0,0 0 0 0 0,0 0 0 0 0,1 0 0 0 0,-1 0 0 0 0,0 0 0 0 0,1 0 0 0 0,-1-1 0 0 0,1 1 0 0 0,0 0 0 0 0,-1 0 0 0 0,1 0 0 0 0,0 0 0 0 0,-1-1 0 0 0,1 1 0 0 0,0 0 0 0 0,0-1 0 0 0,-1 1 0 0 0,1 0 0 0 0,1-1 0 0 0,0 1 1 0 0,0 0-1 0 0,0-1 1 0 0,0 0 0 0 0,1 0-1 0 0,-1 1 1 0 0,0-1 0 0 0,0 0-1 0 0,0-1 1 0 0,1 1 0 0 0,-1 0-1 0 0,0-1 1 0 0,0 1 0 0 0,2-2-1 0 0,9-2 6 0 0,-1-1-1 0 0,0-1 1 0 0,0 0 0 0 0,4-3-6 0 0,36-22-7 0 0,-2-2 1 0 0,11-11 6 0 0,-44 30-1 0 0,0 0 0 0 0,-1-1 1 0 0,-1-1-1 0 0,0-1 0 0 0,-1 0 0 0 0,-1-1 1 0 0,9-15 0 0 0,-21 31 2 0 0,0 0 0 0 0,0 0 0 0 0,0 0 0 0 0,0 0 1 0 0,0 0-1 0 0,-1 0 0 0 0,1-1 0 0 0,-1 1 0 0 0,1 0 1 0 0,-1 0-1 0 0,0 0 0 0 0,0 0 0 0 0,0-1 0 0 0,0 1-2 0 0,0 2 1 0 0,0-1 0 0 0,0 1-1 0 0,0 0 1 0 0,-1-1-1 0 0,1 1 1 0 0,0 0-1 0 0,0-1 1 0 0,0 1 0 0 0,0 0-1 0 0,-1 0 1 0 0,1-1-1 0 0,0 1 1 0 0,0 0-1 0 0,-1 0 1 0 0,1-1 0 0 0,0 1-1 0 0,0 0 1 0 0,-1 0-1 0 0,1 0 1 0 0,0-1-1 0 0,-1 1 1 0 0,1 0 0 0 0,0 0-1 0 0,-1 0 1 0 0,1 0-1 0 0,0 0 1 0 0,-1 0-1 0 0,1 0 1 0 0,0 0 0 0 0,-1-1-1 0 0,-18 9 7 0 0,5 1 6 0 0,1 1 0 0 0,0 1-1 0 0,1 0 1 0 0,0 0 0 0 0,1 2 0 0 0,0-1 0 0 0,1 1 0 0 0,0 1-1 0 0,0 0-12 0 0,6-7 3 0 0,-1 0-1 0 0,1 0 1 0 0,1 1-1 0 0,-1-1 0 0 0,1 1 1 0 0,0 0-1 0 0,1 0 0 0 0,0 0 1 0 0,0 0-1 0 0,1 0 1 0 0,0 0-1 0 0,0 0 0 0 0,1 0 1 0 0,0 1-1 0 0,1-1 1 0 0,-1 0-1 0 0,1 0 0 0 0,1 0 1 0 0,0 2-3 0 0,-1-6 0 0 0,1-1-1 0 0,-1 1 1 0 0,1-1 0 0 0,0 0 0 0 0,0 0 0 0 0,0 0 0 0 0,0 0-1 0 0,0 0 1 0 0,0 0 0 0 0,1 0 0 0 0,0-1 0 0 0,-1 1 0 0 0,1-1 0 0 0,0 0-1 0 0,0 1 1 0 0,0-1 0 0 0,1-1 0 0 0,-1 1 0 0 0,2 0 0 0 0,0 0 0 0 0,1-1 0 0 0,-1 1-1 0 0,0-1 1 0 0,1 0 0 0 0,-1-1 0 0 0,1 0 0 0 0,-1 1 0 0 0,1-2-1 0 0,-1 1 1 0 0,3-1 0 0 0,7-1 0 0 0,0-2 0 0 0,0 0 0 0 0,-1 0-1 0 0,1-1 1 0 0,-1-1 0 0 0,-1-1 0 0 0,1 0 0 0 0,4-3 0 0 0,11-9-5 0 0,-1-2 1 0 0,-1-1 0 0 0,-1 0 0 0 0,-1-2 0 0 0,2-4 4 0 0,39-49-23 0 0,3-10 23 0 0,-60 75 0 0 0,-8 12 1 0 0,-1-1-1 0 0,0 0 1 0 0,0 1-1 0 0,1-1 0 0 0,-1 1 1 0 0,1-1-1 0 0,-1 1 1 0 0,0-1-1 0 0,1 1 1 0 0,-1 0-1 0 0,1-1 0 0 0,-1 1 1 0 0,1-1-1 0 0,-1 1 1 0 0,1 0-1 0 0,-1-1 0 0 0,1 1 1 0 0,0 0-1 0 0,-1 0 1 0 0,1-1-1 0 0,-1 1 1 0 0,1 0-1 0 0,0 0 0 0 0,-1 0 1 0 0,1 0-1 0 0,0 0 1 0 0,-1 0-1 0 0,1 0 0 0 0,-1 0 1 0 0,1 0-1 0 0,0 1 1 0 0,0 0-1 0 0,0-1 1 0 0,0 1 0 0 0,-1 0-1 0 0,1 0 1 0 0,-1 0 0 0 0,1 0-1 0 0,-1 0 1 0 0,1 0 0 0 0,-1 0 0 0 0,1 0-1 0 0,-1 0 1 0 0,0 0 0 0 0,1 0-1 0 0,-1 0 1 0 0,0 1-1 0 0,4 55 15 0 0,-4-47-14 0 0,1 10 50 0 0,0 1 0 0 0,1-1 0 0 0,2 0 0 0 0,0 0 0 0 0,1 0-1 0 0,1 0 1 0 0,2 3-51 0 0,-6-17-126 0 0,1 0 0 0 0,0-1 0 0 0,1 1-1 0 0,-1-1 1 0 0,1 0 0 0 0,0 0 0 0 0,1 0 0 0 0,-1 0-1 0 0,1-1 1 0 0,0 0 0 0 0,0 1 126 0 0,0-2-485 0 0,1 0 1 0 0,-1 0-1 0 0,0 0 1 0 0,1-1-1 0 0,-1 0 1 0 0,1 0-1 0 0,0 0 1 0 0,0-1-1 0 0,0 0 1 0 0,0 0-1 0 0,0 0 1 0 0,0-1-1 0 0,3 0 485 0 0,4-1-1724 0 0,0 0 1 0 0,0-1 0 0 0,0 0-1 0 0,-1-1 1 0 0,1 0-1 0 0,8-4 1724 0 0,16-7-2625 0 0</inkml:trace>
  <inkml:trace contextRef="#ctx0" brushRef="#br1" timeOffset="-16226.521">3280 4049 1260 0 0,'12'10'3924'0'0,"-10"-3"657"0"0,-2-12 267 0 0,-7 3 69 0 0,0 4-2513 0 0,2 0-1592 0 0,1 3-884 0 0,-6 1-776 0 0,1-2-876 0 0,-5 5-1016 0 0,-4-3-1037 0 0,1 2-291 0 0,1 3 256 0 0,2-5 715 0 0,2 2 1013 0 0</inkml:trace>
  <inkml:trace contextRef="#ctx0" brushRef="#br1" timeOffset="-16225.521">3178 4426 252 0 0,'7'30'3272'0'0,"-7"-7"865"0"0,4-7 363 0 0,-4-5 161 0 0,0-1-1401 0 0,0 1-1888 0 0,3-3-1116 0 0,-3-1-912 0 0,0 1-1096 0 0,-3-4-1433 0 0,1 0-771 0 0,-3 1-116 0 0,5-5 371 0 0,-2 4 857 0 0,2-4 1344 0 0</inkml:trace>
  <inkml:trace contextRef="#ctx0" brushRef="#br1" timeOffset="-18104.303">202 3688 1688 0 0,'1'-1'162'0'0,"1"0"346"0"0,-1 0 0 0 0,1-1 0 0 0,0 1 1 0 0,0 0-1 0 0,0 0 0 0 0,0 0 0 0 0,0 0 1 0 0,0 0-1 0 0,0 0 0 0 0,0 0 0 0 0,1 1-508 0 0,-2 0 111 0 0,0 0-1 0 0,0 1 1 0 0,0-1 0 0 0,0 1-1 0 0,-1 0 1 0 0,1-1-1 0 0,0 1 1 0 0,-1 0 0 0 0,1-1-1 0 0,0 1 1 0 0,-1 0-1 0 0,1-1 1 0 0,-1 1 0 0 0,1 0-1 0 0,-1 0 1 0 0,0 0-1 0 0,1 0 1 0 0,-1 0 0 0 0,0-1-1 0 0,1 1 1 0 0,-1 0-1 0 0,0 0 1 0 0,0 0 0 0 0,0 0-1 0 0,0 0 1 0 0,0 0-1 0 0,0 0 1 0 0,0 0 0 0 0,0 0-111 0 0,4 43 1182 0 0,-1 0 1 0 0,-2 1 0 0 0,-3-1-1 0 0,-1 0 1 0 0,-5 21-1183 0 0,-17 78 2514 0 0,-7-1-2514 0 0,17-75 139 0 0,-9 32-265 0 0,-20 102 449 0 0,34-142-4166 0 0,2 18 3843 0 0,8-68-2598 0 0,3-11-1931 0 0,5-15-596 0 0,-3-4 2821 0 0</inkml:trace>
  <inkml:trace contextRef="#ctx0" brushRef="#br1" timeOffset="-17810.539">83 4011 2324 0 0,'-2'-19'2674'0'0,"-1"1"-1"0"0,-1 0 0 0 0,0-1 1 0 0,-3-2-2674 0 0,-1-9 3249 0 0,6 25-3058 0 0,1 0 1 0 0,1 0-1 0 0,-1 0 1 0 0,1 0-1 0 0,-1 1 1 0 0,2-1-1 0 0,-1 0 1 0 0,0 0-1 0 0,1 0 0 0 0,0 0 1 0 0,0 0-1 0 0,0 1 1 0 0,1-1-1 0 0,0 0 1 0 0,1-1-192 0 0,0-1 65 0 0,1 0 0 0 0,1 0 0 0 0,-1 1-1 0 0,1 0 1 0 0,0 0 0 0 0,1 0 0 0 0,-1 1 0 0 0,1-1 0 0 0,3-1-65 0 0,5-3-15 0 0,1 0-1 0 0,1 1 1 0 0,0 1 0 0 0,0 0-1 0 0,0 1 1 0 0,1 1 0 0 0,0 0-1 0 0,5 0 16 0 0,-1 2 5 0 0,0 0 0 0 0,0 2-1 0 0,0 0 1 0 0,0 1-1 0 0,1 1 1 0 0,-1 2 0 0 0,19 2-5 0 0,-30-3 2 0 0,-1 1 0 0 0,1 0 0 0 0,-1 0 1 0 0,0 1-1 0 0,1 0 0 0 0,-2 1 0 0 0,1 0 1 0 0,0 0-1 0 0,-1 1 0 0 0,0 0 0 0 0,0 1 1 0 0,0 0-1 0 0,-1 0 0 0 0,1 0 0 0 0,-1 1 1 0 0,-1 0-1 0 0,0 0 0 0 0,3 4-2 0 0,-6-5 3 0 0,0 0-1 0 0,0-1 0 0 0,-1 1 1 0 0,0 0-1 0 0,0 0 1 0 0,0 0-1 0 0,-1 1 0 0 0,1-1 1 0 0,-2 0-1 0 0,1 1 0 0 0,-1-1 1 0 0,0 0-1 0 0,0 6-2 0 0,-2-1 8 0 0,0 0-1 0 0,0 0 1 0 0,-1 0-1 0 0,0 0 1 0 0,-1 0-1 0 0,0-1 0 0 0,-5 8-7 0 0,-5 7 21 0 0,-1-1 0 0 0,-2 0-1 0 0,0-1 1 0 0,-1-1 0 0 0,-17 16-21 0 0,-14 10 9 0 0,18-19-45 0 0,2 2 0 0 0,1 0-1 0 0,-13 20 37 0 0,39-47-13 0 0,0 0-1 0 0,-1 0 0 0 0,1 0 0 0 0,1 0 0 0 0,-1 0 0 0 0,0 0 1 0 0,1 0-1 0 0,0 3 14 0 0,0-4-407 0 0,1 0 0 0 0,-1 0 0 0 0,1 0 0 0 0,0 0 0 0 0,1 0 0 0 0,-1 0 0 0 0,0 0 0 0 0,1 0 0 0 0,-1 0 0 0 0,2 2 407 0 0,0-1-735 0 0,0 0 0 0 0,0 0 0 0 0,0 0 1 0 0,0-1-1 0 0,1 1 0 0 0,0 0 0 0 0,0-1 0 0 0,0 0 0 0 0,0 0 0 0 0,0 1 1 0 0,1-2-1 0 0,-1 1 0 0 0,1 0 0 0 0,0-1 0 0 0,0 0 0 0 0,0 1 735 0 0,17 7-2438 0 0</inkml:trace>
  <inkml:trace contextRef="#ctx0" brushRef="#br1" timeOffset="-17093.124">689 4701 1904 0 0,'0'0'349'0'0,"-1"1"1"0"0,0-1-1 0 0,1 0 0 0 0,-1 1 1 0 0,1-1-1 0 0,-1 0 0 0 0,0 1 1 0 0,1-1-1 0 0,-1 0 0 0 0,0 0 0 0 0,1 0 1 0 0,-1 0-1 0 0,0 0 0 0 0,0 0 1 0 0,1 0-1 0 0,-1 0 0 0 0,0 0 1 0 0,1 0-1 0 0,-1 0 0 0 0,0 0 0 0 0,1 0 1 0 0,-1-1-350 0 0,-18-8 3972 0 0,-12-18-1220 0 0,28 23-2646 0 0,-1 0 0 0 0,1 0 0 0 0,1 0 0 0 0,-1 0 0 0 0,1 0 0 0 0,-1-1 0 0 0,1 0 0 0 0,1 1 0 0 0,-1-1 0 0 0,0 0 0 0 0,1 0 0 0 0,0 0 0 0 0,1 1 0 0 0,-1-1 0 0 0,1 0 0 0 0,-1 0 0 0 0,2 0 0 0 0,-1 0 0 0 0,0 0 0 0 0,1-1-106 0 0,1 0 57 0 0,-1 0 1 0 0,1 0 0 0 0,1 1 0 0 0,-1-1 0 0 0,1 0 0 0 0,0 1 0 0 0,0 0 0 0 0,1-1-1 0 0,-1 1 1 0 0,1 1 0 0 0,0-1 0 0 0,1 0 0 0 0,-1 1 0 0 0,1 0 0 0 0,0 0-1 0 0,0 0-57 0 0,21-14 9 0 0,1 1-1 0 0,1 1 0 0 0,0 1 1 0 0,1 2-1 0 0,2 0-8 0 0,-9 4 2 0 0,0 2-1 0 0,0 1 0 0 0,1 0 1 0 0,0 2-1 0 0,0 0 0 0 0,0 2 1 0 0,7 0-2 0 0,-25 2 4 0 0,0 0-1 0 0,1 1 1 0 0,-1-1 0 0 0,0 1 0 0 0,0 0 0 0 0,0 0 0 0 0,0 1 0 0 0,0 0-1 0 0,0-1 1 0 0,0 2 0 0 0,3 1-4 0 0,-6-3 7 0 0,0 1-1 0 0,-1-1 0 0 0,1 0 1 0 0,-1 1-1 0 0,1-1 1 0 0,-1 1-1 0 0,0-1 1 0 0,0 1-1 0 0,0 0 0 0 0,1-1 1 0 0,-2 1-1 0 0,1 0 1 0 0,0 0-1 0 0,0 0 1 0 0,0 0-1 0 0,-1 0 1 0 0,1 0-1 0 0,-1 0 0 0 0,0 0 1 0 0,0 0-1 0 0,0 0 1 0 0,1 0-1 0 0,-2 0 1 0 0,1 0-1 0 0,0 0 0 0 0,0 0 1 0 0,-1 0-1 0 0,1 0 1 0 0,-1 0-1 0 0,0 2-6 0 0,-6 14 171 0 0,0 0 0 0 0,-2 0 0 0 0,0-1-1 0 0,-6 9-170 0 0,7-13 92 0 0,0 1-1 0 0,0 1 0 0 0,1 0 0 0 0,1-1 0 0 0,1 2 0 0 0,-4 12-91 0 0,9-27 0 0 0,0 0 0 0 0,0 0 0 0 0,-1 0 0 0 0,1 0 0 0 0,0 0 0 0 0,0-1 0 0 0,0 1 0 0 0,0 0 0 0 0,0 0 0 0 0,0 0 0 0 0,0 0 1 0 0,0 0-1 0 0,1 0 0 0 0,-1-1 0 0 0,0 1 0 0 0,0 0 0 0 0,1 0 0 0 0,-1 0 0 0 0,1 0 0 0 0,-1-1 0 0 0,0 1 0 0 0,1 0 0 0 0,0-1 0 0 0,-1 1 0 0 0,1 0 0 0 0,-1-1 0 0 0,1 1 0 0 0,0 0 0 0 0,-1-1 0 0 0,1 1 0 0 0,0-1 0 0 0,0 1 0 0 0,0-1 0 0 0,2 1 0 0 0,0 0-1 0 0,0-1 1 0 0,-1 0 0 0 0,1 1 0 0 0,0-1-1 0 0,0 0 1 0 0,0 0 0 0 0,0-1 0 0 0,0 1-1 0 0,-1-1 1 0 0,3 0 0 0 0,7-2-4 0 0,0 0 0 0 0,0-1 0 0 0,-1-1 0 0 0,12-6 4 0 0,-4-1-23 0 0,1-1 0 0 0,-1 0 1 0 0,-1-2-1 0 0,-1 0 0 0 0,9-10 23 0 0,-19 18-98 0 0,-1 0-1 0 0,1-1 1 0 0,-1 1-1 0 0,-1-1 1 0 0,0 0-1 0 0,0 0 1 0 0,0-1-1 0 0,-1 0 0 0 0,-1 1 1 0 0,1-1-1 0 0,-1-1 1 0 0,-1 1-1 0 0,0 0 1 0 0,1-7 98 0 0,-3 11-54 0 0,0 0 0 0 0,-1 0 1 0 0,1 0-1 0 0,-1 1 0 0 0,0-1 1 0 0,0 0-1 0 0,-1 1 0 0 0,1-1 0 0 0,-1 1 1 0 0,0-1-1 0 0,0 1 0 0 0,0 0 1 0 0,-1 0-1 0 0,0 0 0 0 0,0 0 1 0 0,0 0-1 0 0,0 1 0 0 0,0-1 0 0 0,-1 1 1 0 0,1 0-1 0 0,-1 0 0 0 0,0 0 1 0 0,0 0-1 0 0,0 1 0 0 0,-1 0 0 0 0,1 0 1 0 0,0 0-1 0 0,-1 0 0 0 0,1 1 1 0 0,-1-1-1 0 0,0 1 0 0 0,1 0 1 0 0,-1 1-1 0 0,0-1 0 0 0,0 1 0 0 0,0 0 1 0 0,1 0-1 0 0,-1 0 0 0 0,0 1 1 0 0,0 0-1 0 0,1 0 0 0 0,-4 1 54 0 0,7-2 7 0 0,0 0 1 0 0,0 0-1 0 0,0 0 0 0 0,1 0 0 0 0,-1 1 0 0 0,0-1 0 0 0,0 0 0 0 0,1 0 1 0 0,-1 1-1 0 0,0-1 0 0 0,1 0 0 0 0,-1 1 0 0 0,0-1 0 0 0,1 1 0 0 0,-1-1 1 0 0,0 1-1 0 0,1-1 0 0 0,-1 1 0 0 0,1 0 0 0 0,-1-1 0 0 0,1 1 0 0 0,-1 0 1 0 0,1 0-9 0 0,0-1 4 0 0,0 1-1 0 0,0 0 1 0 0,0-1-1 0 0,1 1 1 0 0,-1-1-1 0 0,0 1 1 0 0,1-1-1 0 0,-1 1 0 0 0,0-1 1 0 0,1 1-1 0 0,-1-1 1 0 0,0 1-1 0 0,1-1 1 0 0,-1 1-1 0 0,1-1 0 0 0,-1 0 1 0 0,1 1-1 0 0,-1-1 1 0 0,1 0-1 0 0,-1 0 1 0 0,1 1-1 0 0,0-1-2 0 0,36 13 4 0 0,-9-10 1 0 0,0-2 1 0 0,0-1-1 0 0,0-1 0 0 0,0-2 1 0 0,22-4-6 0 0,15-1 5 0 0,-4 2-6 0 0,-15 0-2 0 0,0 2-1 0 0,1 2 1 0 0,36 4 3 0 0,-81-2 18 0 0,-1 0 0 0 0,1 0 0 0 0,0 0 1 0 0,-1 0-1 0 0,1 0 0 0 0,0 1 0 0 0,-1-1 0 0 0,1 0 1 0 0,-1 1-1 0 0,1 0 0 0 0,-1-1 0 0 0,1 1 0 0 0,-1 0 0 0 0,1 0 1 0 0,-1 0-1 0 0,0 0 0 0 0,1 0 0 0 0,-1 0 0 0 0,0 0 1 0 0,1 1-19 0 0,-2-1 36 0 0,0 0 0 0 0,1 0 0 0 0,-1 0 0 0 0,0 0 0 0 0,0 0 0 0 0,0 0 0 0 0,0 0 0 0 0,0 0 0 0 0,0 0 0 0 0,0 0 0 0 0,0 0 0 0 0,-1 0 1 0 0,1 1-1 0 0,0-1 0 0 0,-1-1 0 0 0,1 1 0 0 0,0 0 0 0 0,-1 0 0 0 0,1 0 0 0 0,-1 0 0 0 0,0 0 0 0 0,1 0 0 0 0,-1 0-36 0 0,-5 6 249 0 0,-1 1 0 0 0,1-1 0 0 0,-1-1 0 0 0,-1 1 0 0 0,1-1 0 0 0,-1 0-249 0 0,-82 53 1306 0 0,59-40-1014 0 0,-1 2 0 0 0,2 2-1 0 0,1 0 1 0 0,-2 5-292 0 0,31-28 0 0 0,0 0 0 0 0,-1 0 0 0 0,1 0 1 0 0,0 0-1 0 0,-1 0 0 0 0,1 1 0 0 0,0-1 1 0 0,-1 0-1 0 0,1 0 0 0 0,0 1 0 0 0,0-1 1 0 0,-1 0-1 0 0,1 1 0 0 0,0-1 0 0 0,0 0 1 0 0,-1 0-1 0 0,1 1 0 0 0,0-1 0 0 0,0 1 1 0 0,0-1-1 0 0,0 0 0 0 0,0 1 0 0 0,0-1 1 0 0,-1 0-1 0 0,1 1 0 0 0,0-1 0 0 0,0 0 1 0 0,0 1-1 0 0,0-1 0 0 0,0 1 0 0 0,0-1 1 0 0,0 0-1 0 0,1 1 0 0 0,-1-1 0 0 0,0 0 1 0 0,0 1-1 0 0,0-1 0 0 0,0 0 0 0 0,0 1 1 0 0,1-1-1 0 0,-1 0 0 0 0,0 1 0 0 0,0-1 1 0 0,0 0-1 0 0,1 1 0 0 0,-1-1 0 0 0,0 0 1 0 0,0 0-1 0 0,1 1 0 0 0,-1-1 0 0 0,0 0 1 0 0,1 0-1 0 0,-1 0 0 0 0,0 1 0 0 0,1-1 1 0 0,-1 0-1 0 0,0 0 0 0 0,1 0 0 0 0,-1 0 1 0 0,1 0-1 0 0,-1 0 0 0 0,0 0 0 0 0,1 0 1 0 0,-1 0-1 0 0,0 0 0 0 0,1 0 0 0 0,-1 0 0 0 0,29 1-18 0 0,-3-5-15 0 0,1-1 1 0 0,-1-1 0 0 0,-1-1-1 0 0,24-9 33 0 0,11-8-830 0 0,26-16 830 0 0,-73 33-523 0 0,0 0 0 0 0,0-1 0 0 0,0 0 0 0 0,-1 0-1 0 0,7-7 524 0 0,-17 13-213 0 0,0 1 1 0 0,0-1-1 0 0,0 0 0 0 0,-1 0 0 0 0,1 0 0 0 0,0 0 0 0 0,-1 0 0 0 0,1-1 0 0 0,-1 1 1 0 0,1 0-1 0 0,-1-1 0 0 0,0 1 0 0 0,0 0 0 0 0,0-1 0 0 0,-1 0 0 0 0,1 1 1 0 0,-1-1-1 0 0,1 1 0 0 0,-1-1 0 0 0,0 0 0 0 0,0 1 0 0 0,0-1 0 0 0,0 0 0 0 0,0 1 1 0 0,-1-1-1 0 0,1 0 0 0 0,-1 1 0 0 0,0-1 0 0 0,0 1 0 0 0,1-1 0 0 0,-2 1 0 0 0,1-1 1 0 0,0 1-1 0 0,-1-1 213 0 0,-8-11-1970 0 0,1-2 0 0 0,0 1 0 0 0,1-1 0 0 0,1-1 0 0 0,0 1 1970 0 0,1-3-1390 0 0</inkml:trace>
  <inkml:trace contextRef="#ctx0" brushRef="#br1" timeOffset="-16795.757">2572 3583 1560 0 0,'1'-1'343'0'0,"0"-1"0"0"0,0 1-1 0 0,0-1 1 0 0,0 1 0 0 0,0-1 0 0 0,0 0-1 0 0,-1 0 1 0 0,1 1 0 0 0,0-1-1 0 0,-1 0 1 0 0,0 0 0 0 0,1 0 0 0 0,-1 0-1 0 0,0 1 1 0 0,0-1 0 0 0,0 0 0 0 0,0 0-1 0 0,0 0 1 0 0,-1 0 0 0 0,1-1-343 0 0,0 3 198 0 0,-1-1 1 0 0,1 1-1 0 0,0-1 1 0 0,-1 0-1 0 0,1 1 1 0 0,-1-1 0 0 0,1 1-1 0 0,-1 0 1 0 0,1-1-1 0 0,-1 1 1 0 0,1-1-1 0 0,-1 1 1 0 0,1 0-1 0 0,-1-1 1 0 0,0 1-1 0 0,1 0 1 0 0,-1-1 0 0 0,0 1-1 0 0,1 0 1 0 0,-1 0-1 0 0,0 0 1 0 0,1 0-199 0 0,-26 4 1948 0 0,15 1-1442 0 0,-1 0 0 0 0,1 1 0 0 0,1 1 1 0 0,-1 0-1 0 0,1 0 0 0 0,0 1 0 0 0,-3 3-506 0 0,-61 64 1799 0 0,51-49-1552 0 0,1 1 1 0 0,2 1 0 0 0,1 0-1 0 0,1 2 1 0 0,1 0 0 0 0,-12 31-248 0 0,21-42-6 0 0,1 1 1 0 0,0 0-1 0 0,2 0 1 0 0,0 1-1 0 0,1-1 1 0 0,2 1-1 0 0,0 0 1 0 0,1 0-1 0 0,1 0 1 0 0,0 0-1 0 0,2 0 1 0 0,1 1 5 0 0,2-1-32 0 0,-2-5-1251 0 0,0 0 0 0 0,0 0 0 0 0,-1 7 1283 0 0,-2-21-631 0 0,0 1 0 0 0,0 0 1 0 0,0 0-1 0 0,0-1 0 0 0,0 1 1 0 0,-1 0-1 0 0,1 0 0 0 0,-1-1 0 0 0,1 1 1 0 0,-1 0-1 0 0,0-1 0 0 0,0 1 1 0 0,-1-1-1 0 0,1 1 0 0 0,0-1 1 0 0,-1 0-1 0 0,1 1 0 0 0,-1-1 0 0 0,0 0 1 0 0,0 0-1 0 0,-1 1 631 0 0,-9 3-2963 0 0</inkml:trace>
  <inkml:trace contextRef="#ctx0" brushRef="#br1" timeOffset="-16528.491">1982 4173 516 0 0,'-14'17'4077'0'0,"4"-6"319"0"0,0 0 4365 0 0,10-11-8662 0 0,0 0 0 0 0,-1 0 0 0 0,1 0 0 0 0,0 0 0 0 0,0 1 0 0 0,0-1 0 0 0,0 0 0 0 0,0 0 0 0 0,0 0 0 0 0,0 0-1 0 0,0 0 1 0 0,-1 0 0 0 0,1 1 0 0 0,0-1 0 0 0,0 0 0 0 0,0 0 0 0 0,0 0 0 0 0,0 0 0 0 0,0 0 0 0 0,0 1 0 0 0,0-1 0 0 0,0 0 0 0 0,0 0-1 0 0,0 0 1 0 0,0 0 0 0 0,0 1 0 0 0,0-1 0 0 0,0 0 0 0 0,0 0 0 0 0,0 0 0 0 0,0 0 0 0 0,0 0 0 0 0,0 1 0 0 0,1-1 0 0 0,-1 0 0 0 0,0 0 0 0 0,0 0-1 0 0,0 0 1 0 0,0 0 0 0 0,0 0 0 0 0,0 0 0 0 0,0 1 0 0 0,0-1 0 0 0,1 0 0 0 0,-1 0 0 0 0,0 0 0 0 0,0 0 0 0 0,0 0 0 0 0,0 0 0 0 0,0 0-99 0 0,12 5 1103 0 0,14-1-1221 0 0,-3-5 109 0 0,0 0-1 0 0,0-2 0 0 0,1-1 1 0 0,18-5 9 0 0,4-1-139 0 0,125-25-2865 0 0,-107 18-5733 0 0,-1-2-1 0 0,60-27 8738 0 0,-81 27-2402 0 0</inkml:trace>
  <inkml:trace contextRef="#ctx0" brushRef="#br0" timeOffset="-12834.272">12903 9071 488 0 0,'3'0'1191'0'0,"0"1"0"0"0,0 0-1 0 0,0 0 1 0 0,0 0 0 0 0,0 0 0 0 0,0 0 0 0 0,0 1-1 0 0,-1-1 1 0 0,1 1 0 0 0,0-1 0 0 0,-1 1 0 0 0,0 0-1 0 0,1 0 1 0 0,-1 1-1191 0 0,17 21 4445 0 0,-8-9-5362 0 0,43 48 1086 0 0,2-2 0 0 0,4-3 0 0 0,51 39-169 0 0,19 19-2138 0 0,-65-45-3987 0 0,-42-45-5057 0 0,24 23 11182 0 0,-35-40-1545 0 0</inkml:trace>
  <inkml:trace contextRef="#ctx0" brushRef="#br0" timeOffset="-12539.383">13730 9002 1576 0 0,'-14'0'1699'0'0,"-1"1"0"0"0,1 1 1 0 0,-1 0-1 0 0,1 1 0 0 0,-12 4-1699 0 0,6 0 951 0 0,1 0 0 0 0,0 2 0 0 0,-14 8-951 0 0,-16 13 205 0 0,2 2 0 0 0,-23 22-205 0 0,49-38 428 0 0,-114 90 1856 0 0,5 4 0 0 0,-6 18-2284 0 0,117-108 95 0 0,1 0 0 0 0,1 1 0 0 0,1 0 0 0 0,1 1 0 0 0,-1 4-95 0 0,12-19-125 0 0,0 0-1 0 0,0 0 0 0 0,1 0 0 0 0,0 1 1 0 0,0-1-1 0 0,1 1 0 0 0,0-1 0 0 0,1 1 1 0 0,-1 0-1 0 0,1 0 0 0 0,1-1 1 0 0,0 1-1 0 0,0 0 0 0 0,0 0 0 0 0,1 0 1 0 0,0 0-1 0 0,1 0 0 0 0,-1-1 0 0 0,3 5 126 0 0,-3-9-328 0 0,0-1 0 0 0,1 1 0 0 0,-1-1 0 0 0,1 1 0 0 0,0-1 0 0 0,0 0 0 0 0,0 0 0 0 0,0 1 0 0 0,0-2 0 0 0,0 1 0 0 0,0 0 0 0 0,1 0 0 0 0,-1-1 0 0 0,1 1 0 0 0,-1-1 0 0 0,1 0-1 0 0,0 0 1 0 0,-1 0 0 0 0,1 0 0 0 0,1 0 328 0 0,5 1-1042 0 0,0 0 1 0 0,-1-1-1 0 0,1 0 0 0 0,0 0 0 0 0,0-1 0 0 0,1-1 1042 0 0,24-1-2273 0 0</inkml:trace>
  <inkml:trace contextRef="#ctx0" brushRef="#br0" timeOffset="-12254.808">13830 9440 504 0 0,'0'1'447'0'0,"-1"0"0"0"0,0 0-1 0 0,1 0 1 0 0,-1 0 0 0 0,0 0-1 0 0,0 0 1 0 0,0 0 0 0 0,0 0 0 0 0,0 0-1 0 0,0-1 1 0 0,0 1 0 0 0,0 0 0 0 0,0-1-1 0 0,0 1 1 0 0,0-1 0 0 0,0 1-1 0 0,-1-1 1 0 0,1 1 0 0 0,0-1 0 0 0,0 0-1 0 0,-1 0 1 0 0,0 1-447 0 0,-3 0 1333 0 0,-46 25 4900 0 0,3 8-3997 0 0,-41 48-1978 0 0,80-73-57 0 0,-3 3-175 0 0,-31 32 33 0 0,41-41-55 0 0,-1 0 0 0 0,1 0-1 0 0,1-1 1 0 0,-1 1 0 0 0,0 1-1 0 0,1-1 1 0 0,-1 0-1 0 0,1 0 1 0 0,0 0 0 0 0,0 1-1 0 0,0-1 1 0 0,1 1-1 0 0,-1-1 1 0 0,1 0 0 0 0,0 3-4 0 0,0-5 0 0 0,0 0 1 0 0,0 0 0 0 0,0 1 0 0 0,1-1 0 0 0,-1 0-1 0 0,0 0 1 0 0,1 0 0 0 0,-1 0 0 0 0,1 0 0 0 0,-1 0-1 0 0,1 0 1 0 0,0 0 0 0 0,-1 0 0 0 0,1 0 0 0 0,0 0-1 0 0,0 0 1 0 0,0 0 0 0 0,-1-1 0 0 0,1 1 0 0 0,0 0-1 0 0,0-1 1 0 0,0 1 0 0 0,0 0 0 0 0,1-1 0 0 0,-1 1-1 0 0,3 0 1 0 0,-1 0 0 0 0,1 0 0 0 0,0 0 0 0 0,0-1 0 0 0,-1 1 0 0 0,1-1 0 0 0,0 0 0 0 0,3 0-1 0 0,7-1 0 0 0,0-1 0 0 0,0-1 0 0 0,0 0 0 0 0,3-1 0 0 0,16-7-19 0 0,-1-1 0 0 0,-1-1 1 0 0,25-14 18 0 0,-42 19-256 0 0,-1 1 0 0 0,-1-2 0 0 0,0 1 0 0 0,0-2 0 0 0,0 1 0 0 0,-1-2 0 0 0,-1 0 1 0 0,0 0-1 0 0,8-11 256 0 0,-15 17-395 0 0,0-1 1 0 0,-1 1 0 0 0,1 0 0 0 0,-1-1-1 0 0,0 1 1 0 0,-1-1 0 0 0,1 0-1 0 0,-1 1 1 0 0,0-1 0 0 0,-1 0-1 0 0,1 0 1 0 0,-1 0 0 0 0,-1 0 0 0 0,1 0-1 0 0,-1 1 1 0 0,0-1 0 0 0,0 0-1 0 0,0 0 1 0 0,-1 1 0 0 0,-1-3 394 0 0,-6-14-1813 0 0,0 1 1 0 0,-2 0-1 0 0,0 1 0 0 0,-10-12 1813 0 0,4 6-1107 0 0,-6-13-315 0 0</inkml:trace>
  <inkml:trace contextRef="#ctx0" brushRef="#br0" timeOffset="-8759.047">13276 3608 524 0 0,'4'-6'1304'0'0,"27"-28"1275"0"0,-30 34-2551 0 0,-1-1 1 0 0,1 0 0 0 0,-1 1 0 0 0,1 0-1 0 0,-1-1 1 0 0,1 1 0 0 0,0-1 0 0 0,-1 1-1 0 0,1 0 1 0 0,-1-1 0 0 0,1 1 0 0 0,0 0-1 0 0,-1-1 1 0 0,1 1 0 0 0,0 0-1 0 0,0 0 1 0 0,-1 0 0 0 0,1 0 0 0 0,0 0-1 0 0,-1 0 1 0 0,1 0 0 0 0,0 0 0 0 0,0 0-1 0 0,-1 0 1 0 0,1 0 0 0 0,0 0 0 0 0,-1 0-1 0 0,1 1 1 0 0,0-1 0 0 0,-1 0 0 0 0,1 1-1 0 0,0-1 1 0 0,-1 0 0 0 0,1 1 0 0 0,0-1-1 0 0,-1 1 1 0 0,1-1 0 0 0,-1 0-1 0 0,1 1 1 0 0,-1 0 0 0 0,1-1 0 0 0,-1 1-1 0 0,0-1 1 0 0,1 1 0 0 0,-1 0 0 0 0,0-1-1 0 0,1 1 1 0 0,-1 0 0 0 0,0-1 0 0 0,0 1-1 0 0,1 0 1 0 0,-1-1 0 0 0,0 1 0 0 0,0 0-29 0 0,1 3 73 0 0,-1-1 1 0 0,0 0 0 0 0,0 0 0 0 0,0 0 0 0 0,0 1 0 0 0,0-1-1 0 0,0 0 1 0 0,-1 0 0 0 0,0 1 0 0 0,0-1 0 0 0,0 0 0 0 0,0 0-1 0 0,0 0 1 0 0,0 0 0 0 0,-1 0 0 0 0,1-1 0 0 0,-1 1 0 0 0,-1 1-74 0 0,-40 50 685 0 0,33-43-474 0 0,-26 23 305 0 0,34-33-508 0 0,1 0 0 0 0,0 1 0 0 0,-1-1 0 0 0,1 0 0 0 0,0 0 0 0 0,-1-1 0 0 0,1 1 0 0 0,-1 0 0 0 0,1 0 0 0 0,-1-1 0 0 0,0 1 0 0 0,1-1 0 0 0,-1 1 0 0 0,0-1 0 0 0,1 0 0 0 0,-1 1 0 0 0,0-1 0 0 0,0 0 0 0 0,1 0 0 0 0,-1 0 0 0 0,0-1 0 0 0,1 1 0 0 0,-1 0 0 0 0,0-1 0 0 0,1 1 0 0 0,-1-1-8 0 0,0 0 1 0 0,1-1 0 0 0,0 0 0 0 0,0 1 1 0 0,0-1-1 0 0,1 0 0 0 0,-1 1 0 0 0,0-1 0 0 0,1 0 0 0 0,-1 0 0 0 0,1 0 0 0 0,-1 0 0 0 0,1 1 0 0 0,0-1 0 0 0,0 0 0 0 0,0 0 1 0 0,0 0-1 0 0,0 0 0 0 0,0 0 0 0 0,0 0 0 0 0,1 0 0 0 0,-1 0 0 0 0,1 1 0 0 0,0-2-1 0 0,15-44 0 0 0,-12 36 3 0 0,1 1 0 0 0,0 0-1 0 0,1 0 1 0 0,0 1-1 0 0,0 0 1 0 0,1 0-1 0 0,0 0 1 0 0,1 1-1 0 0,3-3-2 0 0,-8 8 1 0 0,1 0 0 0 0,-1 1 0 0 0,1 0 0 0 0,-1-1 0 0 0,1 1 0 0 0,0 1 0 0 0,0-1 0 0 0,0 0 0 0 0,0 1 0 0 0,0 0 0 0 0,0 0 0 0 0,1 0 0 0 0,-1 1 0 0 0,0-1 0 0 0,0 1 0 0 0,1 0 0 0 0,-1 0 0 0 0,0 1 0 0 0,0-1 0 0 0,0 1 0 0 0,1 0 0 0 0,-1 0 0 0 0,0 0 0 0 0,0 1 0 0 0,3 0-1 0 0,-3 0 4 0 0,0 0 0 0 0,1 0 0 0 0,-1 0 0 0 0,0 1 0 0 0,0-1 0 0 0,0 1 0 0 0,0 0 0 0 0,-1 0 0 0 0,1 0 0 0 0,-1 0 0 0 0,0 1 1 0 0,0 0-1 0 0,0-1 0 0 0,2 5-4 0 0,-4-6 21 0 0,0 1 0 0 0,0 0 0 0 0,0-1 0 0 0,-1 1 0 0 0,1 0 0 0 0,-1 0 1 0 0,1 0-1 0 0,-1-1 0 0 0,0 1 0 0 0,0 0 0 0 0,0 0 0 0 0,-1 0 0 0 0,1-1 1 0 0,-1 1-1 0 0,1 0 0 0 0,-1 0 0 0 0,0-1 0 0 0,0 1 0 0 0,0-1 0 0 0,-1 1 1 0 0,1-1-1 0 0,-1 1 0 0 0,1-1 0 0 0,-1 0 0 0 0,0 1-21 0 0,-6 7 119 0 0,0 0 0 0 0,-1 0 0 0 0,0-1 0 0 0,-1 0 0 0 0,0-1 0 0 0,0 0 0 0 0,-1 0 0 0 0,0-1 0 0 0,-5 2-119 0 0,10-6 11 0 0,1 0 0 0 0,0-1 0 0 0,-1 1 1 0 0,1-1-1 0 0,-1 0 0 0 0,0 0 0 0 0,0-1 0 0 0,1 0 1 0 0,-1 0-1 0 0,0 0 0 0 0,0-1 0 0 0,0 0 1 0 0,0 0-1 0 0,0 0 0 0 0,0-1 0 0 0,0 0 0 0 0,0 0 1 0 0,0 0-1 0 0,0-1 0 0 0,0 0 0 0 0,0-1-11 0 0,4 3 1 0 0,0-1-1 0 0,0 0 0 0 0,0 0 1 0 0,1-1-1 0 0,-1 1 0 0 0,1 0 1 0 0,-1 0-1 0 0,1-1 0 0 0,-1 1 1 0 0,1-1-1 0 0,0 1 0 0 0,-1-1 1 0 0,1 0-1 0 0,0 1 0 0 0,0-1 1 0 0,0 0-1 0 0,1 0 0 0 0,-1 0 1 0 0,0 0-1 0 0,1 1 0 0 0,-1-1 1 0 0,1 0-1 0 0,-1 0 0 0 0,1 0 1 0 0,0 0-1 0 0,0 0 0 0 0,0 0 1 0 0,0-1-1 0 0,0 1 0 0 0,1 0 1 0 0,-1 0-1 0 0,1 1 1 0 0,-1-1-1 0 0,1 0 0 0 0,0 0 1 0 0,-1 0-1 0 0,1 0 0 0 0,0 0 1 0 0,0 1-1 0 0,1-2 0 0 0,1-2-11 0 0,0 0 1 0 0,1 0 0 0 0,0 1-1 0 0,0-1 1 0 0,0 1-1 0 0,0 0 1 0 0,1 0 0 0 0,0 0-1 0 0,-1 0 1 0 0,2 1-1 0 0,-1 0 1 0 0,5-3 10 0 0,31-8-1565 0 0,11-5-5443 0 0,-43 15 5308 0 0</inkml:trace>
  <inkml:trace contextRef="#ctx0" brushRef="#br0" timeOffset="-6333.251">16438 2464 1732 0 0,'-2'-1'400'0'0,"1"0"0"0"0,0 0 0 0 0,0 0 0 0 0,0 0 0 0 0,0 0 0 0 0,1 0 0 0 0,-1 0-1 0 0,0 0 1 0 0,0-1 0 0 0,1 1 0 0 0,-1 0 0 0 0,0 0 0 0 0,1 0 0 0 0,-1-1 0 0 0,1 1-400 0 0,0 0 94 0 0,0 1 1 0 0,0-1-1 0 0,0 1 1 0 0,0-1-1 0 0,0 1 1 0 0,1 0-1 0 0,-1-1 1 0 0,0 1-1 0 0,0-1 0 0 0,0 1 1 0 0,1 0-1 0 0,-1-1 1 0 0,0 1-1 0 0,0 0 1 0 0,1-1-1 0 0,-1 1 1 0 0,0 0-1 0 0,1-1 1 0 0,-1 1-1 0 0,0 0 1 0 0,1 0-1 0 0,-1-1 0 0 0,0 1 1 0 0,1 0-1 0 0,-1 0 1 0 0,1 0-1 0 0,-1-1 1 0 0,0 1-1 0 0,1 0-94 0 0,5-1 209 0 0,0-1 0 0 0,1 1-1 0 0,-1 0 1 0 0,0 1 0 0 0,6 0-209 0 0,6-1 716 0 0,62-9 316 0 0,-31 3-912 0 0,-1 2 0 0 0,2 2-1 0 0,20 3-119 0 0,-69 0 2 0 0,1 0 0 0 0,-1 0 0 0 0,1 0 0 0 0,-1 0 0 0 0,0 0 0 0 0,1 0-1 0 0,-1 1 1 0 0,1-1 0 0 0,-1 1 0 0 0,0-1 0 0 0,1 0 0 0 0,-1 1 0 0 0,0 0 0 0 0,0-1 0 0 0,1 1-1 0 0,-1 0 1 0 0,0 0 0 0 0,0 0 0 0 0,0 0 0 0 0,0 0 0 0 0,0 0 0 0 0,0 0 0 0 0,0 0 0 0 0,0 1-2 0 0,-1-1 2 0 0,1 1 1 0 0,-1-1 0 0 0,0 1 0 0 0,0-1 0 0 0,0 1 0 0 0,0 0 0 0 0,0-1 0 0 0,0 1 0 0 0,0-1 0 0 0,-1 1 0 0 0,1-1 0 0 0,-1 1 0 0 0,1-1-1 0 0,-1 1 1 0 0,1-1 0 0 0,-1 1 0 0 0,0-1 0 0 0,0 1-3 0 0,-7 10 17 0 0,0-1 0 0 0,0 0 0 0 0,-1-1 0 0 0,-8 7-17 0 0,13-13 0 0 0,-31 29 281 0 0,-24 17-281 0 0,36-32 253 0 0,1 0 0 0 0,1 1 1 0 0,1 1-1 0 0,1 1 0 0 0,0 1 0 0 0,-4 9-253 0 0,22-30-39 0 0,0 0 1 0 0,0 1-1 0 0,0-1 0 0 0,0 1 1 0 0,0-1-1 0 0,0 1 1 0 0,0-1-1 0 0,1 1 0 0 0,-1-1 1 0 0,1 1-1 0 0,-1 0 0 0 0,1-1 1 0 0,-1 1-1 0 0,1 0 1 0 0,0-1-1 0 0,0 1 0 0 0,0 0 1 0 0,0-1-1 0 0,0 1 1 0 0,1 0-1 0 0,-1-1 0 0 0,0 1 1 0 0,1 0-1 0 0,-1-1 1 0 0,1 1-1 0 0,-1-1 0 0 0,1 1 1 0 0,1 1 38 0 0,-1-2-257 0 0,1 0-1 0 0,-1-1 1 0 0,1 1 0 0 0,-1 0 0 0 0,1-1 0 0 0,0 1 0 0 0,-1-1-1 0 0,1 1 1 0 0,0-1 0 0 0,-1 0 0 0 0,1 0 0 0 0,0 0 0 0 0,-1 0 0 0 0,1 0-1 0 0,0 0 1 0 0,-1 0 0 0 0,1-1 0 0 0,0 1 0 0 0,-1 0 0 0 0,1-1-1 0 0,0 0 1 0 0,-1 1 0 0 0,1-1 0 0 0,-1 0 0 0 0,1 0 0 0 0,-1 0-1 0 0,1 0 1 0 0,-1 0 257 0 0,39-26-5202 0 0,-19 11 3339 0 0</inkml:trace>
  <inkml:trace contextRef="#ctx0" brushRef="#br0" timeOffset="-5849.9">17386 2285 828 0 0,'-2'-2'462'0'0,"-1"1"-1"0"0,1-1 1 0 0,0 0-1 0 0,-1 1 1 0 0,0-1-1 0 0,1 1 1 0 0,-1 0-1 0 0,0 0 1 0 0,1 0-1 0 0,-1 0 1 0 0,0 0-1 0 0,0 1 1 0 0,0-1-1 0 0,0 1 1 0 0,0 0-1 0 0,-1 0-461 0 0,-2 0 367 0 0,1 1-1 0 0,0-1 1 0 0,-1 1-1 0 0,1 1 1 0 0,0-1 0 0 0,-1 1-1 0 0,1 0 1 0 0,-4 2-367 0 0,-6 4 597 0 0,1 1 1 0 0,0 0-1 0 0,0 2 1 0 0,1-1-1 0 0,-5 6-597 0 0,12-11 238 0 0,0 1 1 0 0,0 0-1 0 0,1 0 0 0 0,-1 1 0 0 0,1 0 1 0 0,1 0-1 0 0,0 0 0 0 0,0 0 1 0 0,0 1-1 0 0,1-1 0 0 0,-2 6-238 0 0,4-10 16 0 0,1 0-1 0 0,-1 0 1 0 0,1 0-1 0 0,-1 0 1 0 0,1 0-1 0 0,0 0 1 0 0,0 0-1 0 0,0 0 1 0 0,1 0-1 0 0,-1 1 1 0 0,1-1-1 0 0,0 0 1 0 0,0 0-1 0 0,0 0 1 0 0,0-1-1 0 0,0 1 1 0 0,1 0-1 0 0,-1 0 1 0 0,1-1-1 0 0,0 1 1 0 0,0 0-1 0 0,0-1 1 0 0,0 0-1 0 0,0 1 1 0 0,0-1 0 0 0,1 0-1 0 0,-1 0 1 0 0,1-1-1 0 0,-1 1 1 0 0,1 0-1 0 0,0-1 1 0 0,1 1-16 0 0,4 2 5 0 0,1 0 1 0 0,1 0-1 0 0,-1-1 1 0 0,0-1-1 0 0,1 1 1 0 0,-1-1-1 0 0,1-1 1 0 0,0 0-1 0 0,0 0 1 0 0,-1-1-1 0 0,1-1 1 0 0,0 1-1 0 0,1-2-5 0 0,-3 1-1 0 0,1 0 1 0 0,-1-1-1 0 0,0 0 0 0 0,1 0 0 0 0,-1-1 1 0 0,-1 0-1 0 0,1 0 0 0 0,0-1 0 0 0,-1 0 0 0 0,0-1 1 0 0,0 1-1 0 0,0-1 0 0 0,0-1 0 0 0,-1 1 1 0 0,2-3 0 0 0,-6 5-1 0 0,1 1 0 0 0,-1-1 1 0 0,-1 0-1 0 0,1 0 0 0 0,0 0 1 0 0,-1 0-1 0 0,1 0 1 0 0,-1 0-1 0 0,0 0 0 0 0,0-1 1 0 0,0 1-1 0 0,-1 0 1 0 0,1-1-1 0 0,-1 1 0 0 0,0 0 1 0 0,0-1-1 0 0,0 1 0 0 0,0-2 1 0 0,-1-1 1 0 0,0 0 0 0 0,-1-1 0 0 0,0 1-1 0 0,0 0 1 0 0,0 0 0 0 0,-1 0 0 0 0,1 1-1 0 0,-2-1 1 0 0,-2-4-1 0 0,-2-2-15 0 0,-2 0-1 0 0,1 1 0 0 0,-1 0 1 0 0,-1 0-1 0 0,0 1 0 0 0,-1 1 1 0 0,0 0-1 0 0,-3-2 16 0 0,12 9-267 0 0,0 1 1 0 0,0-1-1 0 0,0 1 0 0 0,0-1 0 0 0,-1 1 0 0 0,1 0 1 0 0,0 0-1 0 0,0 1 0 0 0,-1-1 0 0 0,1 1 0 0 0,-1 0 1 0 0,1-1-1 0 0,0 1 0 0 0,-3 1 267 0 0,2-1-1444 0 0,0 1 0 0 0,1 0 1 0 0,-1 0-1 0 0,0 0 0 0 0,0 1 0 0 0,1-1 0 0 0,-4 3 1444 0 0,2-2-2542 0 0</inkml:trace>
  <inkml:trace contextRef="#ctx0" brushRef="#br0" timeOffset="-8142.451">14513 2455 620 0 0,'-2'-4'404'0'0,"1"0"-1"0"0,-1 0 1 0 0,0 0 0 0 0,0 0 0 0 0,-1 0-1 0 0,1 1 1 0 0,-1-1 0 0 0,0 1 0 0 0,0-1-1 0 0,0 1 1 0 0,0 0 0 0 0,-1 0-1 0 0,1 0 1 0 0,-1 1 0 0 0,1-1 0 0 0,-1 1-1 0 0,0 0 1 0 0,-2-1-404 0 0,-1 1 278 0 0,-1 0 0 0 0,1 0 0 0 0,0 0 0 0 0,-1 1 0 0 0,1 0 0 0 0,-1 1-1 0 0,1-1 1 0 0,-1 2 0 0 0,0-1 0 0 0,-4 1-278 0 0,-10 3 416 0 0,1 1 1 0 0,-1 1-1 0 0,1 0 0 0 0,0 2 0 0 0,1 0 0 0 0,0 2 0 0 0,-4 2-416 0 0,14-6 66 0 0,-1 0 0 0 0,1 1-1 0 0,0 0 1 0 0,1 0-1 0 0,0 1 1 0 0,0 1 0 0 0,0-1-1 0 0,1 1 1 0 0,1 1 0 0 0,0 0-1 0 0,0 0 1 0 0,-5 10-66 0 0,7-10 34 0 0,1-1 0 0 0,1 1 0 0 0,0 0 0 0 0,0 0 0 0 0,1 0 0 0 0,0 0 0 0 0,1 0 0 0 0,0 1 0 0 0,1-1 0 0 0,0 0 0 0 0,0 1 0 0 0,1-1 0 0 0,0 0 0 0 0,1 0 0 0 0,2 5-34 0 0,8 27-6 0 0,2 0 0 0 0,2 0 6 0 0,-4-16-6 0 0,-3 1 0 0 0,0-1 1 0 0,-1 2-1 0 0,-2-1 0 0 0,-1 1 1 0 0,0 11 5 0 0,-4-15-15 0 0,-1-1 0 0 0,-1 1 0 0 0,-1-1-1 0 0,-1 0 1 0 0,-4 12 15 0 0,5-25-165 0 0,-1 0 0 0 0,0 0 0 0 0,0 0 0 0 0,-1 0 0 0 0,-1-1 0 0 0,0 1-1 0 0,0-1 1 0 0,0 0 0 0 0,-1-1 0 0 0,-1 0 0 0 0,1 0 0 0 0,-1 0-1 0 0,-5 3 166 0 0,9-8-189 0 0,0-1-1 0 0,0 0 1 0 0,0 0-1 0 0,0 0 1 0 0,0-1-1 0 0,-1 1 1 0 0,1-1-1 0 0,-1 1 1 0 0,1-1-1 0 0,-1 0 1 0 0,0-1-1 0 0,1 1 1 0 0,-1-1-1 0 0,0 1 0 0 0,0-1 1 0 0,1 0-1 0 0,-1-1 1 0 0,0 1-1 0 0,0 0 1 0 0,1-1-1 0 0,-1 0 1 0 0,1 0-1 0 0,-1 0 1 0 0,-1-1 189 0 0,-6-3-811 0 0,1 0-1 0 0,-1-1 1 0 0,1 0 0 0 0,0 0 0 0 0,1-1 0 0 0,-1-1 0 0 0,0-1 811 0 0,-13-13-1466 0 0</inkml:trace>
  <inkml:trace contextRef="#ctx0" brushRef="#br0" timeOffset="-7862.119">13744 3126 96 0 0,'-5'-10'729'0'0,"2"5"145"0"0,0 0-1 0 0,1 0 1 0 0,-1 0 0 0 0,1-1 0 0 0,1 1 0 0 0,-2-5-874 0 0,3 9 84 0 0,0 0 0 0 0,0 0 0 0 0,0 0 0 0 0,0 0 0 0 0,0 0 0 0 0,0 0 0 0 0,0 0 0 0 0,0 0 0 0 0,0 0 1 0 0,1 0-1 0 0,-1 0 0 0 0,0 0 0 0 0,1 0 0 0 0,-1 0 0 0 0,1 0 0 0 0,-1 0 0 0 0,1 0 0 0 0,0 0 0 0 0,-1 0 0 0 0,1 1 0 0 0,0-1 0 0 0,-1 0 0 0 0,1 0 0 0 0,0 1 0 0 0,0-1 0 0 0,0 1 1 0 0,0-1-1 0 0,0 1 0 0 0,-1-1 0 0 0,1 1 0 0 0,0-1 0 0 0,0 1 0 0 0,0 0 0 0 0,0-1 0 0 0,0 1 0 0 0,0 0 0 0 0,0 0 0 0 0,1 0-84 0 0,142-25 320 0 0,43-9-322 0 0,5-19-985 0 0,-145 37-909 0 0,0-3 0 0 0,-2-1 0 0 0,0-3 1896 0 0,4-3-1833 0 0</inkml:trace>
  <inkml:trace contextRef="#ctx0" brushRef="#br0" timeOffset="-7582.886">14932 2510 124 0 0,'-2'1'667'0'0,"0"0"0"0"0,0 0-1 0 0,0 0 1 0 0,0-1 0 0 0,0 1 0 0 0,-1 0 0 0 0,1-1-1 0 0,0 0 1 0 0,-1 1 0 0 0,1-1 0 0 0,0 0 0 0 0,-1 0-667 0 0,-15 2 2137 0 0,7 2-1796 0 0,-1 1 0 0 0,1 0-1 0 0,0 0 1 0 0,0 1 0 0 0,1 1 0 0 0,-1 0-1 0 0,2 1 1 0 0,-1-1 0 0 0,1 2 0 0 0,-3 3-341 0 0,0 1 153 0 0,0 0 1 0 0,1 1-1 0 0,0 0 1 0 0,1 1-1 0 0,1 0 0 0 0,-7 16-153 0 0,13-23 36 0 0,0 0-1 0 0,1 0 0 0 0,0 0 0 0 0,0 0 0 0 0,1 0 0 0 0,0 0 1 0 0,0 0-1 0 0,1 1 0 0 0,0-1 0 0 0,1 0 0 0 0,0 0 0 0 0,0 1 1 0 0,1-1-1 0 0,0 0 0 0 0,0 0 0 0 0,2 4-35 0 0,0-2-144 0 0,0-1 0 0 0,0 0 0 0 0,1-1 0 0 0,0 1 0 0 0,1-1 0 0 0,3 4 144 0 0,-4-5-628 0 0,1-1 1 0 0,0 0 0 0 0,0 0 0 0 0,1-1 0 0 0,-1 1 0 0 0,1-1 0 0 0,5 2 627 0 0,-11-7-295 0 0,0 1 1 0 0,1 0 0 0 0,-1-1 0 0 0,0 1 0 0 0,1-1 0 0 0,-1 1 0 0 0,1-1 0 0 0,-1 1-1 0 0,0-1 1 0 0,1 0 0 0 0,-1 0 0 0 0,1 0 0 0 0,-1 0 0 0 0,1 0 0 0 0,-1 0-1 0 0,1 0 1 0 0,-1-1 0 0 0,1 1 0 0 0,-1 0 0 0 0,1-1 0 0 0,-1 1 0 0 0,0-1 0 0 0,1 0-1 0 0,-1 1 1 0 0,1-1 294 0 0,7-9-1850 0 0</inkml:trace>
  <inkml:trace contextRef="#ctx0" brushRef="#br0" timeOffset="-7581.886">15035 2589 1216 0 0,'5'-1'897'0'0,"0"0"-1"0"0,1-1 1 0 0,-1 2-1 0 0,0-1 1 0 0,1 1-1 0 0,-1 0 1 0 0,1 0-1 0 0,2 0-896 0 0,-3 1 212 0 0,0 0 0 0 0,-1 0 0 0 0,1 0-1 0 0,-1 1 1 0 0,1 0 0 0 0,-1 0 0 0 0,1 0 0 0 0,1 1-212 0 0,3 3-14 0 0,-1 0 0 0 0,0 1 0 0 0,-1 0 0 0 0,1 0 1 0 0,-1 1-1 0 0,-1 0 0 0 0,1 0 0 0 0,2 5 14 0 0,30 48 94 0 0,-28-42-288 0 0,1 0 0 0 0,0 0 1 0 0,2-1-1 0 0,0-1 1 0 0,1 0-1 0 0,14 12 194 0 0,-27-27-264 0 0,0 0-1 0 0,0-1 1 0 0,0 1 0 0 0,0-1-1 0 0,1 1 1 0 0,-1-1 0 0 0,0 0-1 0 0,1 0 1 0 0,-1 0 0 0 0,1 0-1 0 0,-1 0 1 0 0,1 0-1 0 0,-1-1 1 0 0,1 1 0 0 0,-1-1-1 0 0,1 0 1 0 0,0 0 0 0 0,-1 0-1 0 0,1 0 1 0 0,-1 0 0 0 0,1 0-1 0 0,0-1 1 0 0,-1 1 0 0 0,1-1-1 0 0,-1 0 1 0 0,1 0 264 0 0,13-9-1531 0 0</inkml:trace>
  <inkml:trace contextRef="#ctx0" brushRef="#br0" timeOffset="-7331.026">15601 2474 272 0 0,'-31'26'4630'0'0,"-2"-2"0"0"0,-7 4-4630 0 0,7-6 2217 0 0,1 1-1 0 0,-13 14-2216 0 0,-122 127 1338 0 0,128-122-648 0 0,2 3 1 0 0,-31 49-691 0 0,58-79 68 0 0,0 1 1 0 0,2 0-1 0 0,0 1 1 0 0,-5 17-69 0 0,11-30-84 0 0,0 0 1 0 0,1 0 0 0 0,0 0-1 0 0,0 0 1 0 0,0 0-1 0 0,1 1 1 0 0,-1-1 0 0 0,1 0-1 0 0,0 1 1 0 0,0-1-1 0 0,0 0 1 0 0,1 1-1 0 0,0-1 1 0 0,0 0 0 0 0,0 0-1 0 0,0 0 1 0 0,0 0-1 0 0,1 0 1 0 0,0 0 0 0 0,0 0-1 0 0,0 0 1 0 0,0 0-1 0 0,2 2 84 0 0,-2-5-376 0 0,0 1-1 0 0,0 0 1 0 0,1-1 0 0 0,-1 0-1 0 0,0 1 1 0 0,0-1-1 0 0,1 0 1 0 0,-1 0-1 0 0,1 0 1 0 0,-1 0-1 0 0,1-1 1 0 0,-1 1-1 0 0,1-1 1 0 0,0 1-1 0 0,-1-1 1 0 0,1 0-1 0 0,-1 0 1 0 0,1 0-1 0 0,0 0 1 0 0,1-1 376 0 0,4 0-952 0 0,0-1 1 0 0,-1 0-1 0 0,1 0 0 0 0,-1-1 1 0 0,0 0-1 0 0,4-2 952 0 0,17-10-1708 0 0</inkml:trace>
  <inkml:trace contextRef="#ctx0" brushRef="#br0" timeOffset="-7050.312">15794 2795 28 0 0,'-4'5'988'0'0,"-1"0"-1"0"0,0-1 1 0 0,0 1 0 0 0,-1-1-1 0 0,1 0 1 0 0,-1-1 0 0 0,0 1-1 0 0,0-1 1 0 0,0 0 0 0 0,-1 0-1 0 0,1-1 1 0 0,-4 1-988 0 0,-22 10 2265 0 0,4 1-1220 0 0,2 2 0 0 0,-15 10-1045 0 0,32-20 96 0 0,0 1 1 0 0,0 0-1 0 0,1 1 1 0 0,0-1-1 0 0,0 2 1 0 0,1-1-1 0 0,0 1 1 0 0,-4 8-97 0 0,10-16 9 0 0,0 0 0 0 0,0 1 0 0 0,0-1 1 0 0,1 1-1 0 0,-1-1 0 0 0,0 0 0 0 0,1 1 0 0 0,-1-1 1 0 0,1 1-1 0 0,0 0 0 0 0,0-1 0 0 0,-1 1 0 0 0,1-1 0 0 0,0 1 1 0 0,0-1-1 0 0,0 1 0 0 0,1-1 0 0 0,-1 1 0 0 0,0 0 1 0 0,0-1-1 0 0,1 1 0 0 0,-1-1 0 0 0,1 1 0 0 0,0 0-9 0 0,0 0 5 0 0,1-1 0 0 0,-1 1 0 0 0,1-1 0 0 0,0 0 0 0 0,-1 1 0 0 0,1-1 0 0 0,0 0 0 0 0,0 0 0 0 0,0 0 0 0 0,-1 0 0 0 0,1 0 0 0 0,0 0 0 0 0,1-1 0 0 0,-1 1 0 0 0,0-1 0 0 0,0 1-5 0 0,9 1 6 0 0,-1-1 1 0 0,1 0 0 0 0,0-1-1 0 0,0 0 1 0 0,0 0-1 0 0,5-2-6 0 0,0-1 8 0 0,1 0-1 0 0,-1-1 0 0 0,1 0 0 0 0,11-6-7 0 0,-22 7-4 0 0,0 1 1 0 0,1-1-1 0 0,-1-1 0 0 0,0 1 0 0 0,0-1 0 0 0,-1 0 0 0 0,1-1 0 0 0,-1 1 1 0 0,0-1-1 0 0,0 0 0 0 0,-1 0 0 0 0,4-5 4 0 0,-6 7-48 0 0,-1 1 1 0 0,0-1-1 0 0,0 1 0 0 0,0-1 1 0 0,0 0-1 0 0,-1 1 0 0 0,1-1 1 0 0,-1 0-1 0 0,0 0 1 0 0,1 1-1 0 0,-1-1 0 0 0,0 0 1 0 0,-1 0-1 0 0,1 0 0 0 0,0 1 1 0 0,-1-1-1 0 0,0 0 0 0 0,1 1 1 0 0,-1-1-1 0 0,0 0 1 0 0,0 1-1 0 0,-1-1 0 0 0,1 1 1 0 0,-1 0-1 0 0,1-1 0 0 0,-1 1 1 0 0,-1-1 47 0 0,-6-10-917 0 0,-2 1 0 0 0,0 1 0 0 0,0 0 1 0 0,-8-5 916 0 0,1-1-1435 0 0,-14-12-1764 0 0,2-1 1 0 0,1-2-1 0 0,-6-11 3199 0 0,14 12-1249 0 0</inkml:trace>
  <inkml:trace contextRef="#ctx0" brushRef="#br0" timeOffset="-6830.597">15874 2287 1612 0 0,'24'21'1696'0'0,"0"0"-1"0"0,-1 1 1 0 0,-1 1-1 0 0,-1 2 1 0 0,6 9-1696 0 0,-20-23 282 0 0,1 1 0 0 0,-1 0 0 0 0,-1 0 0 0 0,0 1 0 0 0,-1 0 1 0 0,-1 0-1 0 0,0 0 0 0 0,0 0 0 0 0,-1 1 0 0 0,-1-1 0 0 0,0 1 0 0 0,-1 0 0 0 0,-1 9-282 0 0,-1-5 313 0 0,-2 0-1 0 0,0-1 0 0 0,-1 1 1 0 0,0-1-1 0 0,-2 0 0 0 0,0 0 0 0 0,-1 0 1 0 0,0-1-1 0 0,-2 0 0 0 0,0 0-312 0 0,-20 31 291 0 0,-2-2-1 0 0,-23 26-290 0 0,13-19-196 0 0,-3-2-1 0 0,-2-1 1 0 0,-46 36 196 0 0,91-84-40 0 0,-2 2-357 0 0,0 0 0 0 0,-1 0-1 0 0,0 0 1 0 0,0 0 0 0 0,0-1 0 0 0,0 0 0 0 0,0 0 0 0 0,0 0 0 0 0,0 0 0 0 0,-1 0 0 0 0,1-1-1 0 0,-5 1 398 0 0,8-2-148 0 0,1 0 0 0 0,-1 0 0 0 0,1 0 0 0 0,-1 0 0 0 0,1-1 1 0 0,-1 1-1 0 0,1 0 0 0 0,0 0 0 0 0,-1 0 0 0 0,1-1 0 0 0,-1 1 0 0 0,1 0 0 0 0,0-1 0 0 0,-1 1 0 0 0,1 0 0 0 0,-1-1 0 0 0,1 1 0 0 0,0-1 0 0 0,0 1 0 0 0,-1 0 0 0 0,1-1 0 0 0,0 1 0 0 0,0-1 0 0 0,-1 1 0 0 0,1-1 0 0 0,0 1 0 0 0,0-1 0 0 0,0 1 0 0 0,0-1 0 0 0,0 1 0 0 0,0-1 0 0 0,0 1 0 0 0,0-1 0 0 0,0 1 0 0 0,0-1 0 0 0,0 1 0 0 0,0-1 0 0 0,0 1 0 0 0,0-1 0 0 0,0 1 148 0 0,5-22-2767 0 0,6-5 491 0 0</inkml:trace>
  <inkml:trace contextRef="#ctx0" brushRef="#br0" timeOffset="-13918.383">3108 8134 1612 0 0,'11'0'888'0'0,"112"2"6105"0"0,-41 9-5520 0 0,199 43-762 0 0,95-2-711 0 0,-48-29 52 0 0,143-15-52 0 0,330-35 7 0 0,-602 19 3 0 0,2118-119 29 0 0,-930 46 12 0 0,1767-63 4782 0 0,7 72-2600 0 0,-2757 69-1944 0 0,1287-13-3713 0 0,0-16-9263 0 0,-1388 23 10583 0 0</inkml:trace>
  <inkml:trace contextRef="#ctx0" brushRef="#br0" timeOffset="-13253.004">13327 7211 272 0 0,'-13'12'2877'0'0,"1"0"0"0"0,0 2 0 0 0,1-1 0 0 0,-5 9-2877 0 0,6-6 1135 0 0,0 0 0 0 0,1 1 0 0 0,-5 15-1135 0 0,2 2 64 0 0,1 0 1 0 0,2 1-1 0 0,1 0 0 0 0,1 8-64 0 0,-5 64 9 0 0,4 0 0 0 0,6 71-9 0 0,1-33-1607 0 0,-1-110-689 0 0,-2 0 1 0 0,-1-1 0 0 0,-2 1 0 0 0,-1-1 0 0 0,-8 20 2295 0 0,2-6-1825 0 0</inkml:trace>
  <inkml:trace contextRef="#ctx0" brushRef="#br0" timeOffset="-3123.68">12458 7488 904 0 0,'4'-8'587'0'0,"0"1"27"0"0,0-1 0 0 0,-1 1 0 0 0,0-1 0 0 0,0 0 1 0 0,0 0-1 0 0,-1 0 0 0 0,0 0 0 0 0,-1-4-614 0 0,0 12 50 0 0,-1 0 0 0 0,0-1 0 0 0,0 1 0 0 0,0-1 0 0 0,0 1 0 0 0,0 0 0 0 0,0-1 0 0 0,0 1 0 0 0,0 0 0 0 0,0-1 0 0 0,-1 1 0 0 0,1-1 0 0 0,0 1 0 0 0,0 0 0 0 0,0-1 0 0 0,0 1 0 0 0,0 0-1 0 0,-1-1 1 0 0,1 1 0 0 0,0 0 0 0 0,0-1 0 0 0,0 1 0 0 0,-1 0 0 0 0,1 0 0 0 0,0-1 0 0 0,-1 1 0 0 0,1 0 0 0 0,0 0 0 0 0,-1-1 0 0 0,1 1 0 0 0,0 0 0 0 0,-1 0 0 0 0,1 0 0 0 0,0 0-50 0 0,-14 4 973 0 0,-11 18 12 0 0,-15 23 294 0 0,3 1-1 0 0,-29 47-1278 0 0,-55 107 381 0 0,100-164-348 0 0,1 1 0 0 0,2 1 0 0 0,2 0 0 0 0,1 1 1 0 0,3 0-1 0 0,-6 29-33 0 0,15-53-26 0 0,1 1 0 0 0,1-1 0 0 0,0 1 0 0 0,1 0 0 0 0,1-1 0 0 0,1 1 0 0 0,0-1 0 0 0,3 13 26 0 0,-2-16-100 0 0,1-1-1 0 0,0 0 1 0 0,1 0 0 0 0,1 0-1 0 0,-1 0 1 0 0,2-1-1 0 0,-1 0 1 0 0,1 0-1 0 0,1 0 1 0 0,0-1 0 0 0,0 0-1 0 0,3 1 101 0 0,3 3-947 0 0,0-2 1 0 0,1 0-1 0 0,1 0 0 0 0,0-2 0 0 0,0 0 1 0 0,0-1-1 0 0,1 0 0 0 0,1-1 0 0 0,0-1 947 0 0,26 7-2112 0 0</inkml:trace>
  <inkml:trace contextRef="#ctx0" brushRef="#br0" timeOffset="-2185.576">14010 7117 896 0 0,'1'-3'497'0'0,"0"1"0"0"0,0 0-1 0 0,0 0 1 0 0,0 0 0 0 0,1 0-1 0 0,-1 1 1 0 0,1-1 0 0 0,-1 0-1 0 0,1 0 1 0 0,0 1 0 0 0,-1-1 0 0 0,1 1-1 0 0,0 0 1 0 0,2-2-497 0 0,-2 3 133 0 0,1-1 1 0 0,-1 1-1 0 0,1 0 0 0 0,-1 0 1 0 0,1 0-1 0 0,-1 0 0 0 0,1 1 1 0 0,-1-1-1 0 0,1 0 0 0 0,-1 1 1 0 0,1 0-1 0 0,-1 0 1 0 0,0-1-1 0 0,1 1 0 0 0,-1 1-133 0 0,18 6 786 0 0,-1 1 0 0 0,0 1 0 0 0,-1 1 0 0 0,0 1 0 0 0,-1 0 0 0 0,13 12-786 0 0,2 5 1478 0 0,-1 1 0 0 0,22 30-1478 0 0,-27-27 212 0 0,-2 1 1 0 0,-2 1 0 0 0,-1 1-1 0 0,-1 0 1 0 0,-2 2 0 0 0,-2 0-1 0 0,-2 1 1 0 0,-1 1 0 0 0,-2 0-1 0 0,-2 0 1 0 0,-1 1 0 0 0,-1 15-213 0 0,-3-12-117 0 0,-2 0 1 0 0,-1 0-1 0 0,-3 0 0 0 0,-1 0 0 0 0,-3 0 1 0 0,-1-1-1 0 0,-2 0 0 0 0,-2 0 1 0 0,-2-1-1 0 0,-2 0 0 0 0,-13 24 117 0 0,11-33-1183 0 0,-1-1-1 0 0,-2 0 0 0 0,-2-2 0 0 0,0 0 0 0 0,-2-1 1 0 0,-21 19 1183 0 0,5-10-2120 0 0,-2-2 1 0 0,-1-2-1 0 0,-2-2 1 0 0,-15 7 2119 0 0,-57 29-2498 0 0</inkml:trace>
  <inkml:trace contextRef="#ctx0" brushRef="#br0" timeOffset="-827.289">13360 10686 1104 0 0,'-9'-2'2356'0'0,"8"1"-2060"0"0,-1 1-1 0 0,0-1 1 0 0,1 1-1 0 0,-1-1 1 0 0,1 1-1 0 0,-1 0 1 0 0,0 0 0 0 0,1 0-1 0 0,-1 0 1 0 0,0 0-1 0 0,1 0 1 0 0,-1 0-1 0 0,1 0 1 0 0,-1 1 0 0 0,0-1-1 0 0,1 0 1 0 0,-2 1-296 0 0,4 1 38 0 0,1-1 0 0 0,0-1 0 0 0,-1 1 0 0 0,1 0 1 0 0,0 0-1 0 0,0-1 0 0 0,-1 1 0 0 0,1-1 0 0 0,0 1 0 0 0,0-1 0 0 0,0 0 1 0 0,0 1-1 0 0,0-1 0 0 0,1 0-38 0 0,52 1 107 0 0,1-2 0 0 0,54-8-107 0 0,112-25-7 0 0,-61 8-9 0 0,-107 19 6 0 0,17-3 31 0 0,51-13-21 0 0,-118 19-11 0 0,-13-1-112 0 0,-21-2-674 0 0,26 6 406 0 0,-44-19-4366 0 0,38 15 3497 0 0,1-1 82 0 0</inkml:trace>
  <inkml:trace contextRef="#ctx0" brushRef="#br0" timeOffset="-549.374">14003 10478 908 0 0,'1'-3'5167'0'0,"6"-3"-3472"0"0,13 4-973 0 0,0 0 0 0 0,1 2 0 0 0,7 1-722 0 0,21-1 159 0 0,-24-2-150 0 0,-1 2 0 0 0,0 1 0 0 0,1 0-1 0 0,-1 2 1 0 0,0 1 0 0 0,19 6-9 0 0,-40-10 1 0 0,-1 1-1 0 0,0 0 1 0 0,0-1-1 0 0,0 1 0 0 0,1 0 1 0 0,-1 0-1 0 0,0 1 1 0 0,0-1-1 0 0,0 0 1 0 0,0 1-1 0 0,-1-1 1 0 0,1 1-1 0 0,0-1 0 0 0,-1 1 1 0 0,1 0-1 0 0,-1 0 1 0 0,1 0-1 0 0,-1 0 1 0 0,0 0-1 0 0,0 0 1 0 0,0 0-1 0 0,0 0 0 0 0,0 0 1 0 0,0 0-1 0 0,-1 2-1 0 0,0-1 0 0 0,0 0 0 0 0,0 0 0 0 0,0 1-1 0 0,-1-1 1 0 0,1 0 0 0 0,-1 0 0 0 0,0 0 0 0 0,0 1 0 0 0,0-1 0 0 0,0 0 0 0 0,-1 0 0 0 0,1-1 0 0 0,-1 1 0 0 0,-1 1 1 0 0,-7 11 38 0 0,-2 0 1 0 0,0-1 0 0 0,0-1 0 0 0,-1 0-1 0 0,-10 6-38 0 0,-18 14 916 0 0,-17 8-916 0 0,19-13 257 0 0,-32 28-257 0 0,65-50-267 0 0,8-8-1839 0 0,7-2-4616 0 0,-9 4 4956 0 0</inkml:trace>
  <inkml:trace contextRef="#ctx0" brushRef="#br0" timeOffset="1274.732">6777 2585 580 0 0,'0'-1'383'0'0,"-1"1"0"0"0,1-1 0 0 0,-1 0 0 0 0,0 1 1 0 0,0-1-1 0 0,1 0 0 0 0,-1 1 0 0 0,0-1 0 0 0,0 1 0 0 0,0-1 0 0 0,0 1 0 0 0,0 0 0 0 0,0-1 1 0 0,0 1-1 0 0,1 0 0 0 0,-1 0 0 0 0,0-1 0 0 0,0 1 0 0 0,0 0 0 0 0,0 0 0 0 0,0 0 0 0 0,0 0 1 0 0,0 0-1 0 0,0 1 0 0 0,0-1-383 0 0,0 0 179 0 0,0 1 0 0 0,0 0-1 0 0,0 0 1 0 0,0-1 0 0 0,0 1 0 0 0,0 0 0 0 0,1 0 0 0 0,-1 0 0 0 0,0 0 0 0 0,1 0 0 0 0,-1 0 0 0 0,1 0-1 0 0,-1 0 1 0 0,1 0 0 0 0,-1 0 0 0 0,1 0 0 0 0,0 0 0 0 0,-1 1-179 0 0,-1 8 83 0 0,0 0 0 0 0,1 0 1 0 0,0 0-1 0 0,1 7-83 0 0,0-15 193 0 0,3 242 128 0 0,18 85-321 0 0,-8-152 38 0 0,1 28-15 0 0,24 425 14 0 0,-25 4-30 0 0,-109 948 284 0 0,-85-3 1577 0 0,100-908-1126 0 0,29-160-678 0 0,41-322-483 0 0,11 134 419 0 0,4-252-1983 0 0,2 0 0 0 0,15 66 1983 0 0,-16-114-952 0 0,1-1 0 0 0,0 0 0 0 0,2-1 0 0 0,0 1 0 0 0,2-1 0 0 0,0-1 0 0 0,1 0 0 0 0,1-1 0 0 0,1 0 0 0 0,1 0 0 0 0,3 2 952 0 0,27 21-2058 0 0</inkml:trace>
  <inkml:trace contextRef="#ctx0" brushRef="#br0" timeOffset="2241.663">6174 3848 984 0 0,'-25'-20'6353'0'0,"25"20"-6282"0"0,0 0 0 0 0,0-1 1 0 0,-1 1-1 0 0,1 0 0 0 0,0-1 1 0 0,0 1-1 0 0,0 0 0 0 0,0 0 1 0 0,-1-1-1 0 0,1 1 0 0 0,0 0 1 0 0,0-1-1 0 0,0 1 0 0 0,0 0 1 0 0,0-1-1 0 0,0 1 0 0 0,0-1 1 0 0,0 1-1 0 0,0 0 0 0 0,0-1 1 0 0,0 1-1 0 0,0 0 0 0 0,0-1 1 0 0,0 1-1 0 0,1 0 0 0 0,-1-1 1 0 0,0 1-1 0 0,0 0-71 0 0,16-7 144 0 0,198-25 296 0 0,1 10 0 0 0,6 9-440 0 0,307-33-1593 0 0,-518 44 1243 0 0,69-13-4881 0 0,-69 11 3291 0 0</inkml:trace>
  <inkml:trace contextRef="#ctx0" brushRef="#br0" timeOffset="2896.097">5067 3791 332 0 0,'-9'-7'973'0'0,"-1"1"1"0"0,0 0-1 0 0,0 0 0 0 0,0 1 0 0 0,-1 1 1 0 0,0 0-1 0 0,-4-1-973 0 0,5 2 416 0 0,0 1-1 0 0,-1 0 1 0 0,1 1 0 0 0,0 0 0 0 0,0 1 0 0 0,-1 0-1 0 0,-9 1-415 0 0,11 0 131 0 0,0 1-1 0 0,0 0 1 0 0,0 0 0 0 0,0 1-1 0 0,1 0 1 0 0,-1 1-1 0 0,1 0 1 0 0,0 0 0 0 0,0 1-1 0 0,0 0 1 0 0,0 0-1 0 0,1 1 1 0 0,0 0 0 0 0,0 0-1 0 0,1 0 1 0 0,0 1-1 0 0,0 0 1 0 0,0 1-1 0 0,-2 4-130 0 0,1-2 30 0 0,1 0 0 0 0,0 1-1 0 0,0 0 1 0 0,1 0-1 0 0,1 1 1 0 0,0-1 0 0 0,1 1-1 0 0,0 0 1 0 0,0 0-1 0 0,1 0 1 0 0,1 0 0 0 0,0 1-1 0 0,1-1 1 0 0,0 0-1 0 0,1 0 1 0 0,0 1 0 0 0,1-1-1 0 0,0 0 1 0 0,1 0-1 0 0,1 0 1 0 0,-1-1 0 0 0,2 1-1 0 0,5 9-29 0 0,35 57-204 0 0,-28-52 285 0 0,-1 1 0 0 0,-1 1 0 0 0,-2 1 0 0 0,4 11-81 0 0,-15-33-198 0 0,0 0-1 0 0,0 0 0 0 0,0 0 0 0 0,-1 0 1 0 0,1 1-1 0 0,-2-1 0 0 0,1 1 0 0 0,-1-1 1 0 0,-1 1-1 0 0,1-1 0 0 0,-1 0 0 0 0,0 1 1 0 0,-1-1-1 0 0,0 0 0 0 0,0 0 0 0 0,0 0 0 0 0,-1 0 1 0 0,0 0-1 0 0,-1 0 0 0 0,0 1 199 0 0,1-4-445 0 0,-1 0 1 0 0,1 0-1 0 0,-1 0 0 0 0,0-1 0 0 0,0 0 1 0 0,0 1-1 0 0,-1-1 0 0 0,1 0 0 0 0,-1-1 1 0 0,1 1-1 0 0,-1-1 0 0 0,0 0 0 0 0,0 0 1 0 0,0-1-1 0 0,0 1 0 0 0,-4 0 445 0 0,-15 0-1450 0 0</inkml:trace>
  <inkml:trace contextRef="#ctx0" brushRef="#br0" timeOffset="3146.93">4464 4357 932 0 0,'70'-41'8049'0'0,"42"-12"-8464"0"0,-56 28 876 0 0,58-32-1332 0 0,-88 43-918 0 0,-1-2-1 0 0,-1 0 1 0 0,7-7 1789 0 0,-7 2-1744 0 0</inkml:trace>
  <inkml:trace contextRef="#ctx0" brushRef="#br0" timeOffset="3412.857">5198 3814 1788 0 0,'-58'64'7494'0'0,"38"-40"-6973"0"0,1 1-1 0 0,1 0 1 0 0,0 5-521 0 0,1-2 234 0 0,1 1 0 0 0,2 0 0 0 0,1 1 0 0 0,-7 22-234 0 0,18-43 16 0 0,-1 1 1 0 0,1 0-1 0 0,1 0 0 0 0,0 0 0 0 0,0 0 0 0 0,1 0 0 0 0,0 1 0 0 0,1-1-16 0 0,0-4-19 0 0,0 0-1 0 0,0 0 0 0 0,1 0 1 0 0,0 0-1 0 0,0-1 0 0 0,0 1 1 0 0,1-1-1 0 0,-1 0 0 0 0,1 0 0 0 0,1 0 1 0 0,-1 0-1 0 0,1 0 0 0 0,0 0 1 0 0,0-1 19 0 0,-1 0-254 0 0,0-1 1 0 0,1 0 0 0 0,-1-1 0 0 0,1 1-1 0 0,-1-1 1 0 0,1 1 0 0 0,0-1-1 0 0,0 0 1 0 0,0-1 0 0 0,2 2 253 0 0,-4-3-268 0 0,0 1-1 0 0,0-1 1 0 0,-1 1 0 0 0,1-1 0 0 0,0 0-1 0 0,0 0 1 0 0,0 0 0 0 0,-1 0-1 0 0,1 0 1 0 0,0 0 0 0 0,0-1 0 0 0,0 1-1 0 0,-1-1 1 0 0,1 1 0 0 0,0-1-1 0 0,-1 1 1 0 0,1-1 0 0 0,0 0 0 0 0,-1 0-1 0 0,1 0 1 0 0,-1 0 0 0 0,1 0-1 0 0,-1 0 1 0 0,0 0 0 0 0,1-1 0 0 0,-1 0 268 0 0,7-9-1682 0 0</inkml:trace>
  <inkml:trace contextRef="#ctx0" brushRef="#br0" timeOffset="3614.421">5202 4015 1600 0 0,'1'1'404'0'0,"0"-1"-1"0"0,0 0 0 0 0,0 1 1 0 0,0-1-1 0 0,-1 1 0 0 0,1 0 1 0 0,0-1-1 0 0,-1 1 0 0 0,1-1 1 0 0,0 1-1 0 0,-1 0 1 0 0,1 0-1 0 0,0-1 0 0 0,-1 1 1 0 0,1 0-1 0 0,-1 0 0 0 0,1 1-403 0 0,8 31 2264 0 0,-2-7-2081 0 0,-1-15-187 0 0,0 0 1 0 0,1 0 0 0 0,0-1-1 0 0,1 0 1 0 0,1 0 0 0 0,-1-1-1 0 0,1 0 1 0 0,1 0 0 0 0,0-1-1 0 0,2 1 4 0 0,-1-1-1129 0 0,-1-1 0 0 0,1 0 0 0 0,1-1 0 0 0,-1 0 0 0 0,1-1 0 0 0,3 1 1129 0 0,-4-4-1927 0 0,-1-3 290 0 0</inkml:trace>
  <inkml:trace contextRef="#ctx0" brushRef="#br0" timeOffset="3774.344">5505 3923 1752 0 0,'-37'41'9441'0'0,"-16"25"-9441"0"0,4 2 1213 0 0,3 3-1 0 0,-32 67-1212 0 0,67-117 95 0 0,1 0 0 0 0,1 1 0 0 0,-3 11-95 0 0,10-27-96 0 0,0 0 1 0 0,1 1 0 0 0,-1-1 0 0 0,1 1 0 0 0,1-1-1 0 0,-1 1 1 0 0,1-1 0 0 0,0 1 0 0 0,1 0 0 0 0,0-1-1 0 0,0 1 1 0 0,0-1 0 0 0,1 0 0 0 0,-1 1-1 0 0,2-1 96 0 0,-3-5-160 0 0,1 0-1 0 0,-1 0 1 0 0,1-1-1 0 0,-1 1 1 0 0,1 0-1 0 0,-1-1 1 0 0,1 1-1 0 0,0-1 1 0 0,-1 1-1 0 0,1-1 1 0 0,0 1 0 0 0,0-1-1 0 0,-1 1 1 0 0,1-1-1 0 0,0 0 1 0 0,0 1-1 0 0,0-1 1 0 0,-1 0-1 0 0,1 0 1 0 0,0 1-1 0 0,0-1 1 0 0,0 0-1 0 0,0 0 1 0 0,-1 0-1 0 0,1 0 1 0 0,0 0-1 0 0,0 0 1 0 0,0 0-1 0 0,0-1 1 0 0,0 1-1 0 0,-1 0 1 0 0,1 0-1 0 0,0-1 1 0 0,0 1-1 0 0,0 0 1 0 0,-1-1-1 0 0,1 1 1 0 0,0-1 160 0 0,29-18-4294 0 0,-13 3 2600 0 0</inkml:trace>
  <inkml:trace contextRef="#ctx0" brushRef="#br0" timeOffset="3928.608">5508 4160 40 0 0,'0'1'347'0'0,"0"0"-1"0"0,0 0 1 0 0,0 0-1 0 0,0 0 1 0 0,0 0 0 0 0,0 0-1 0 0,-1 0 1 0 0,1 0-1 0 0,0 1 1 0 0,0-1 0 0 0,-1 0-1 0 0,1 0 1 0 0,-1 0-1 0 0,1-1 1 0 0,-1 1 0 0 0,1 0-1 0 0,-1 0 1 0 0,1 0-1 0 0,-1 0 1 0 0,0 0-347 0 0,-19 21 3197 0 0,7-7-2182 0 0,3-1-629 0 0,7-11-320 0 0,0 1 1 0 0,0 0-1 0 0,0 0 0 0 0,0 1 0 0 0,1-1 0 0 0,0 1 0 0 0,0-1 0 0 0,0 1 0 0 0,0 0 0 0 0,1 0 0 0 0,-1-1 0 0 0,1 3-66 0 0,1-6 3 0 0,0 0-1 0 0,1 0 1 0 0,-1 0-1 0 0,0 0 1 0 0,0 0 0 0 0,1 0-1 0 0,-1 0 1 0 0,1 0-1 0 0,-1 0 1 0 0,1-1 0 0 0,-1 1-1 0 0,1 0 1 0 0,-1 0-1 0 0,1-1 1 0 0,0 1 0 0 0,0 0-1 0 0,-1-1 1 0 0,1 1-1 0 0,0 0 1 0 0,0-1-1 0 0,-1 1 1 0 0,1-1 0 0 0,0 1-1 0 0,0-1 1 0 0,0 0-1 0 0,0 1 1 0 0,0-1 0 0 0,0 0-1 0 0,0 0 1 0 0,0 0-1 0 0,0 1 1 0 0,0-1 0 0 0,0 0-1 0 0,0 0 1 0 0,0-1-3 0 0,34-2 10 0 0,-25 0-85 0 0,1-1 0 0 0,-1 0-1 0 0,0 0 1 0 0,-1-2 0 0 0,1 1 0 0 0,-1-1-1 0 0,0 0 1 0 0,0-1 0 0 0,-1 0-1 0 0,0 0 1 0 0,0-1 0 0 0,1-3 75 0 0,-5 7-374 0 0,0-1 1 0 0,-1 1 0 0 0,1-1 0 0 0,-1 0 0 0 0,-1 1 0 0 0,1-2-1 0 0,-1 1 1 0 0,0 0 0 0 0,0 0 0 0 0,0-1 0 0 0,-1 1 0 0 0,1-1 0 0 0,-2 1-1 0 0,1-1 1 0 0,0 0 0 0 0,-1 1 0 0 0,0-1 0 0 0,-1 0 0 0 0,1 1 0 0 0,-1-1-1 0 0,0 0 1 0 0,0 1 0 0 0,-1-1 0 0 0,0 0 373 0 0,-9-17-1757 0 0</inkml:trace>
  <inkml:trace contextRef="#ctx0" brushRef="#br0" timeOffset="4113.929">5494 3950 1384 0 0,'37'7'3594'0'0,"38"6"235"0"0,-56-9-3637 0 0,0 1 1 0 0,-1 1-1 0 0,1 1 1 0 0,12 6-193 0 0,-24-10-19 0 0,0 1 1 0 0,0 0-1 0 0,0 0 0 0 0,0 1 1 0 0,-1 0-1 0 0,0 0 1 0 0,0 1-1 0 0,-1-1 1 0 0,1 1-1 0 0,-1 0 0 0 0,0 1 1 0 0,-1-1-1 0 0,0 1 1 0 0,0 0-1 0 0,0 0 1 0 0,-1 0-1 0 0,0 1 0 0 0,0-1 1 0 0,-1 1-1 0 0,0 0 1 0 0,0 0-1 0 0,0 2 19 0 0,-1 8-4 0 0,0 0 0 0 0,0-1 1 0 0,-2 1-1 0 0,0 0 0 0 0,-1 0 0 0 0,-1 0 0 0 0,-1 0 0 0 0,0-1 1 0 0,-2 0-1 0 0,-3 10 4 0 0,2-9-618 0 0,-1 0 0 0 0,-1-1 0 0 0,0 1 0 0 0,-1-2 0 0 0,-1 1 0 0 0,0-2 0 0 0,-2 1 0 0 0,0-2 0 0 0,-8 9 618 0 0,-4-4-1646 0 0,3-6 212 0 0</inkml:trace>
  <inkml:trace contextRef="#ctx0" brushRef="#br0" timeOffset="4845.952">6426 3193 148 0 0,'-14'0'1767'0'0,"-27"0"7508"0"0,-34-4-9275 0 0,210-32 2200 0 0,-58 14-2196 0 0,28-7 55 0 0,8 3-59 0 0,-80 19-76 0 0,1 3 0 0 0,0 0 0 0 0,0 3 0 0 0,0 0 0 0 0,18 4 76 0 0,-47-3-300 0 0,0 1 0 0 0,0-1 0 0 0,-1 2 1 0 0,1-1-1 0 0,0 0 0 0 0,0 1 0 0 0,-1 0 1 0 0,1 0-1 0 0,-1 0 0 0 0,1 1 1 0 0,-1 0 299 0 0,-2-2-263 0 0,-1 0 0 0 0,1 0 0 0 0,-1 1 1 0 0,1-1-1 0 0,-1 1 0 0 0,0-1 0 0 0,0 1 1 0 0,0 0-1 0 0,0-1 0 0 0,0 1 0 0 0,0 0 1 0 0,0 0-1 0 0,-1-1 0 0 0,1 1 1 0 0,0 0-1 0 0,-1 0 0 0 0,0 0 0 0 0,1 0 1 0 0,-1 0-1 0 0,0 0 0 0 0,0 0 0 0 0,0 0 1 0 0,0 0-1 0 0,-1 0 0 0 0,1 0 0 0 0,0 0 1 0 0,-1-1-1 0 0,1 1 0 0 0,-1 0 1 0 0,0 0 262 0 0,-9 21-1698 0 0</inkml:trace>
  <inkml:trace contextRef="#ctx0" brushRef="#br0" timeOffset="5466.505">6456 4464 516 0 0,'-1'0'132'0'0,"1"0"0"0"0,-1-1 1 0 0,1 1-1 0 0,-1 0 0 0 0,1 0 0 0 0,-1 0 0 0 0,1 0 1 0 0,-1 0-1 0 0,0 0 0 0 0,1 0 0 0 0,-1 0 0 0 0,1 0 0 0 0,-1 0 1 0 0,1 0-1 0 0,-1 0 0 0 0,1 0 0 0 0,-1 0 0 0 0,1 1 1 0 0,-1-1-1 0 0,1 0 0 0 0,-1 0 0 0 0,1 1 0 0 0,-1-1 0 0 0,1 0 1 0 0,-1 1-1 0 0,1-1 0 0 0,-1 0 0 0 0,1 1 0 0 0,0-1 1 0 0,-1 1-1 0 0,1-1 0 0 0,0 1 0 0 0,-1-1 0 0 0,1 1 0 0 0,0-1 1 0 0,0 1-1 0 0,-1-1 0 0 0,1 1 0 0 0,0-1 0 0 0,0 1 1 0 0,0-1-1 0 0,0 1-132 0 0,0 0 71 0 0,1 1 0 0 0,0-1-1 0 0,-1 0 1 0 0,1 0 0 0 0,0 0 0 0 0,0 0 0 0 0,0 0 0 0 0,0 0 0 0 0,0 0 0 0 0,0 0 0 0 0,0 0 0 0 0,0-1-1 0 0,0 1 1 0 0,1 0 0 0 0,-1-1 0 0 0,0 1 0 0 0,0-1 0 0 0,1 1-71 0 0,27 9 318 0 0,1 0-1 0 0,0-2 1 0 0,1-2 0 0 0,-1 0 0 0 0,1-2-1 0 0,30-1-317 0 0,-13-2-11 0 0,0-3 0 0 0,0-2-1 0 0,0-1 1 0 0,7-5 11 0 0,-45 8-159 0 0,0 0 1 0 0,0-1-1 0 0,-1 0 1 0 0,0-1-1 0 0,1 0 1 0 0,-1 0 158 0 0,-6 2-406 0 0,1-1 1 0 0,0 1-1 0 0,-1 0 1 0 0,1-1-1 0 0,-1 0 1 0 0,0 0-1 0 0,0 0 1 0 0,0 0-1 0 0,0 0 1 0 0,-1-1-1 0 0,1 1 0 0 0,-1-1 1 0 0,0 0-1 0 0,0 0 1 0 0,0 1 405 0 0,3-14-1579 0 0</inkml:trace>
  <inkml:trace contextRef="#ctx0" brushRef="#br0" timeOffset="6471.489">7570 3034 608 0 0,'0'-1'228'0'0,"0"-1"-1"0"0,0 1 1 0 0,0-1-1 0 0,0 1 1 0 0,0 0-1 0 0,-1-1 1 0 0,1 1-1 0 0,0 0 1 0 0,-1-1-1 0 0,1 1 1 0 0,-1 0-1 0 0,1-1 1 0 0,-1 1-1 0 0,1 0 1 0 0,-1 0 0 0 0,0 0-1 0 0,0-1 1 0 0,0 1-1 0 0,1 0 1 0 0,-1 0-1 0 0,0 0 1 0 0,0 0-1 0 0,-1 1 1 0 0,1-1-1 0 0,0 0 1 0 0,0 0-1 0 0,-1 0-227 0 0,-1 0 162 0 0,0 1-1 0 0,0-1 0 0 0,0 0 1 0 0,0 1-1 0 0,0 0 1 0 0,0 0-1 0 0,0 0 0 0 0,0 0 1 0 0,0 0-1 0 0,0 1 0 0 0,0-1 1 0 0,-2 2-162 0 0,-9 1 207 0 0,1 2-1 0 0,0 0 1 0 0,0 1 0 0 0,0 0 0 0 0,-2 2-207 0 0,-12 7 841 0 0,1 2 0 0 0,1 1 0 0 0,-21 20-841 0 0,36-29 114 0 0,0 1-1 0 0,0 0 1 0 0,1 1-1 0 0,0 0 1 0 0,1 0 0 0 0,1 1-1 0 0,0 0 1 0 0,0 0-1 0 0,-3 11-113 0 0,9-22 1 0 0,1 0-1 0 0,-1-1 1 0 0,1 1-1 0 0,0 0 1 0 0,-1 0-1 0 0,1 0 0 0 0,0 0 1 0 0,0 0-1 0 0,0 0 1 0 0,0 0-1 0 0,0 0 1 0 0,0 0-1 0 0,0-1 1 0 0,0 1-1 0 0,0 0 1 0 0,0 0-1 0 0,0 0 1 0 0,1 0-1 0 0,-1 0 1 0 0,0 0-1 0 0,0 0 1 0 0,1 0-1 0 0,-1-1 0 0 0,1 1 1 0 0,-1 0-1 0 0,1 0 1 0 0,0 0-1 0 0,0 0 1 0 0,1 0 0 0 0,-1 0 0 0 0,1-1 1 0 0,-1 1-1 0 0,1 0 0 0 0,-1-1 0 0 0,1 1 0 0 0,-1-1 0 0 0,1 0 0 0 0,0 1 1 0 0,-1-1-1 0 0,1 0 0 0 0,0 0 0 0 0,1 0-1 0 0,5-1 4 0 0,1 0 0 0 0,0 0 0 0 0,-1-1 0 0 0,0 0 0 0 0,6-2-4 0 0,1-2-4 0 0,-1 0 0 0 0,0-1 1 0 0,0-1-1 0 0,0 0 0 0 0,-1-1 1 0 0,0 0-1 0 0,6-6 4 0 0,-18 12 57 0 0,-10 8-33 0 0,-14 12 56 0 0,7 4 267 0 0,1 0 0 0 0,1 0 0 0 0,0 2 0 0 0,1 1-347 0 0,9-15 72 0 0,-1 0-1 0 0,1 1 1 0 0,1 0 0 0 0,-1 0 0 0 0,2 0-1 0 0,-1 0 1 0 0,2 1 0 0 0,-1-1 0 0 0,1 1-1 0 0,1-1 1 0 0,0 6-72 0 0,0-13 6 0 0,1 1 0 0 0,-1 0 1 0 0,1-1-1 0 0,0 1 0 0 0,0-1 0 0 0,0 1 0 0 0,1-1 0 0 0,-1 0 0 0 0,1 1 0 0 0,-1-1 1 0 0,1 0-1 0 0,0 0 0 0 0,0 0 0 0 0,1 0 0 0 0,-1 0 0 0 0,1-1 0 0 0,-1 1 1 0 0,1-1-1 0 0,2 2-6 0 0,0-1-120 0 0,0 0 0 0 0,0-1 0 0 0,1 1 0 0 0,-1-1 0 0 0,1 0 0 0 0,0-1 0 0 0,0 1 0 0 0,0-1 1 0 0,0 0-1 0 0,0 0 0 0 0,2-1 120 0 0,14 0-1480 0 0,1-1 0 0 0,-1-1 1 0 0,1-1-1 0 0,-1-1 0 0 0,20-6 1480 0 0,66-23-5239 0 0,-54 14 3535 0 0</inkml:trace>
  <inkml:trace contextRef="#ctx0" brushRef="#br0" timeOffset="9366.591">7686 4634 1612 0 0,'5'-15'4140'0'0,"-5"14"-3995"0"0,0-1 1 0 0,0 1-1 0 0,1 0 1 0 0,-1-1-1 0 0,1 1 1 0 0,-1 0-1 0 0,1-1 0 0 0,-1 1 1 0 0,1 0-1 0 0,0 0 1 0 0,0 0-1 0 0,0 0 1 0 0,-1-1-1 0 0,1 1 1 0 0,0 0-1 0 0,0 0 0 0 0,1 1 1 0 0,-1-1-1 0 0,0 0 1 0 0,0 0-1 0 0,0 0 1 0 0,1 1-1 0 0,-1-1 1 0 0,0 1-1 0 0,0-1 1 0 0,1 1-146 0 0,2-2-16 0 0,21-8 115 0 0,1 0 0 0 0,0 2 0 0 0,3 0-99 0 0,-19 6-143 0 0,0 0 0 0 0,0 1 0 0 0,0 0 0 0 0,0 1 1 0 0,0 0-1 0 0,0 1 0 0 0,0 0 0 0 0,0 1 1 0 0,0 0-1 0 0,1 1 143 0 0,2 0-2101 0 0,-1 0 0 0 0,1-1 1 0 0,10 0 2100 0 0,-4 0-1465 0 0</inkml:trace>
  <inkml:trace contextRef="#ctx0" brushRef="#br0" timeOffset="9645.804">8606 4462 264 0 0,'40'-2'1548'0'0,"-7"-4"164"0"0,-1-3 84 0 0,-4 1-279 0 0,3 1-829 0 0,-1 3-384 0 0,2 0-168 0 0,3 0-92 0 0,3-2-32 0 0,1-1-28 0 0,1 1-92 0 0,0-2-252 0 0,1-1-408 0 0,-3 1-540 0 0,-1-1-285 0 0,-2 3-35 0 0,-2 0 184 0 0</inkml:trace>
  <inkml:trace contextRef="#ctx0" brushRef="#br0" timeOffset="9926.965">9839 4344 124 0 0,'56'3'7020'0'0,"24"-4"-7020"0"0,11-5 538 0 0,-44 0-1581 0 0,0-3 1 0 0,-1-1-1 0 0,39-15 1043 0 0,-41 12-2372 0 0,-16 5 1046 0 0</inkml:trace>
  <inkml:trace contextRef="#ctx0" brushRef="#br0" timeOffset="9927.965">11209 4164 828 0 0,'131'4'4798'0'0,"-1"4"-4113"0"0,94 3-1261 0 0,-75-9-4160 0 0,-119-2 3777 0 0</inkml:trace>
  <inkml:trace contextRef="#ctx0" brushRef="#br0" timeOffset="10192.202">12717 4208 228 0 0,'69'1'3457'0'0,"129"-5"-463"0"0,-104-3-3032 0 0,185-8-1271 0 0,-192 13-2337 0 0,-64 0 2608 0 0</inkml:trace>
  <inkml:trace contextRef="#ctx0" brushRef="#br0" timeOffset="10376.858">14457 4154 1264 0 0,'28'2'1696'0'0,"-2"-2"92"0"0,-3 0 49 0 0,3 0-977 0 0,-1 2-560 0 0,5 0-384 0 0,1-2-176 0 0,-1-2-88 0 0,0 0-32 0 0,3 0 64 0 0,-3 0 84 0 0,1-1-156 0 0,-3 1-329 0 0,-1 0-395 0 0,-3 0-184 0 0,1 0-24 0 0,-1-2 216 0 0</inkml:trace>
  <inkml:trace contextRef="#ctx0" brushRef="#br0" timeOffset="10564.436">15501 4097 1576 0 0,'28'4'1956'0'0,"-5"3"125"0"0,-4-3 55 0 0,-1 0-1068 0 0,-1 2-580 0 0,1 0-276 0 0,1 1-116 0 0,4-1-56 0 0,1 0-28 0 0,-1-1-16 0 0,3-1-12 0 0,-1-4-92 0 0,1 2-344 0 0,-3-4-652 0 0,0 0-584 0 0,1-5-253 0 0,-10 1-27 0 0,-3-2 296 0 0</inkml:trace>
  <inkml:trace contextRef="#ctx0" brushRef="#br0" timeOffset="11405.016">7989 3093 488 0 0,'11'-16'2997'0'0,"-11"16"-2941"0"0,0 0-1 0 0,0 0 1 0 0,0-1 0 0 0,1 1 0 0 0,-1 0-1 0 0,0 0 1 0 0,0-1 0 0 0,0 1-1 0 0,0 0 1 0 0,0-1 0 0 0,0 1-1 0 0,1 0 1 0 0,-1 0 0 0 0,0-1-1 0 0,0 1 1 0 0,0 0 0 0 0,0-1-1 0 0,0 1 1 0 0,0 0 0 0 0,0-1-1 0 0,0 1 1 0 0,0 0 0 0 0,0 0-1 0 0,-1-1 1 0 0,1 1 0 0 0,0 0 0 0 0,0-1-1 0 0,0 1 1 0 0,0 0 0 0 0,0 0-1 0 0,0-1 1 0 0,-1 1 0 0 0,1 0-1 0 0,0 0 1 0 0,0-1 0 0 0,0 1-1 0 0,-1 0 1 0 0,1 0 0 0 0,0 0-1 0 0,0-1 1 0 0,-1 1 0 0 0,1 0-1 0 0,0 0 1 0 0,0 0 0 0 0,-1 0-1 0 0,1 0 1 0 0,0-1 0 0 0,-1 1-1 0 0,1 0 1 0 0,0 0 0 0 0,0 0 0 0 0,-1 0-1 0 0,1 0 1 0 0,0 0 0 0 0,-1 0-1 0 0,1 0 1 0 0,0 0 0 0 0,-1 0-56 0 0,11 3 128 0 0,26 0-173 0 0,90-21-5212 0 0,-99 16 4028 0 0</inkml:trace>
  <inkml:trace contextRef="#ctx0" brushRef="#br0" timeOffset="11656.271">8744 2942 224 0 0,'51'0'2805'0'0,"126"1"1262"0"0,-126-1-4168 0 0,47-7 101 0 0,-49 3-2628 0 0,0 1 0 0 0,5 3 2628 0 0,-31 2-1095 0 0</inkml:trace>
  <inkml:trace contextRef="#ctx0" brushRef="#br0" timeOffset="11904.503">9879 2883 16 0 0,'321'-5'4938'0'0,"1"-1"-6822"0"0,-253 4-64 0 0,-36 0 1006 0 0</inkml:trace>
  <inkml:trace contextRef="#ctx0" brushRef="#br0" timeOffset="12092.758">11412 2872 492 0 0,'163'-2'2472'0'0,"-85"3"-768"0"0,1-4-1 0 0,1-3-1703 0 0,414-42-5347 0 0,-459 48 4383 0 0</inkml:trace>
  <inkml:trace contextRef="#ctx0" brushRef="#br0" timeOffset="12282.889">12775 2768 188 0 0,'235'-30'3602'0'0,"-127"18"-2628"0"0,-89 9-1082 0 0,12 0-952 0 0,0-2 1 0 0,0-1-1 0 0,13-5 1060 0 0,-24 5-1069 0 0</inkml:trace>
  <inkml:trace contextRef="#ctx0" brushRef="#br0" timeOffset="12560.605">14462 2772 724 0 0,'18'4'1372'0'0,"-1"-2"84"0"0,-3 0 36 0 0,-3 0-735 0 0,1 0-413 0 0,0 0-196 0 0,-1 1-88 0 0,3-3-56 0 0,0 0-120 0 0,3 0-288 0 0,1-3-449 0 0,-2 1-355 0 0,1-2-160 0 0,1 2 32 0 0</inkml:trace>
  <inkml:trace contextRef="#ctx0" brushRef="#br0" timeOffset="12827.614">15259 2826 508 0 0,'35'11'2664'0'0,"-8"-7"465"0"0,-3-10 203 0 0,-3 2 84 0 0,4 1-1664 0 0,6 1-944 0 0,6 2-476 0 0,0-2-468 0 0,3-2-584 0 0,2 0-528 0 0,2-2-708 0 0,0-5-808 0 0,3 3-116 0 0,-3-1 311 0 0,-7 1 433 0 0,-6-1 636 0 0</inkml:trace>
  <inkml:trace contextRef="#ctx0" brushRef="#br0" timeOffset="13466.025">12097 3011 756 0 0,'4'2'1228'0'0,"-1"0"60"0"0,1 2-104 0 0,-4 5-596 0 0,3 1-328 0 0,-1 3-136 0 0,-2 3-67 0 0,0-1-25 0 0,2 2-20 0 0,-2-2-36 0 0,0 1-105 0 0,0-1-147 0 0,3-4-232 0 0,-3-1-276 0 0,2-2-284 0 0,-2-1-40 0 0,2-1 92 0 0</inkml:trace>
  <inkml:trace contextRef="#ctx0" brushRef="#br0" timeOffset="13762.126">12302 3569 980 0 0,'-4'13'873'0'0,"0"0"0"0"0,0 0 0 0 0,-1-1 0 0 0,-1 1 0 0 0,-6 9-873 0 0,-9 21 56 0 0,10-16 17 0 0,2-1 0 0 0,0 1 0 0 0,0 8-73 0 0,7-23-347 0 0,0 0 0 0 0,1 0 0 0 0,0 0 0 0 0,1 0 0 0 0,0 0 0 0 0,1 0 0 0 0,0 0 0 0 0,3 10 347 0 0,-1-7-1189 0 0,2 2 10 0 0</inkml:trace>
  <inkml:trace contextRef="#ctx0" brushRef="#br0" timeOffset="14043.523">12241 4537 380 0 0,'-6'24'2591'0'0,"-1"0"-1"0"0,-9 19-2590 0 0,7-21 390 0 0,1 1-1 0 0,1 0 1 0 0,0 5-390 0 0,-3 44-322 0 0,3 1 1 0 0,3 25 321 0 0,1-29-2241 0 0,-2-24-254 0 0,-1-22 1396 0 0</inkml:trace>
  <inkml:trace contextRef="#ctx0" brushRef="#br0" timeOffset="14292.332">12115 6087 932 0 0,'-6'54'4148'0'0,"-13"50"-4148"0"0,10-66 3 0 0,3 1 0 0 0,0 0-1 0 0,3 0 1 0 0,1 26-3 0 0,12 98-3810 0 0,-6-138 2793 0 0</inkml:trace>
  <inkml:trace contextRef="#ctx0" brushRef="#br0" timeOffset="14495.851">12111 7029 920 0 0,'2'16'1256'0'0,"0"3"56"0"0,1 0-184 0 0,-3 4-576 0 0,2 0-300 0 0,-2 0-131 0 0,0 2-73 0 0,0-2-20 0 0,0 1-24 0 0,0-3-8 0 0,2-1-16 0 0,1 1-88 0 0,1-2-213 0 0,3-2-323 0 0,-2-2-388 0 0,0 2-168 0 0,-1-5 8 0 0,1 1 176 0 0</inkml:trace>
  <inkml:trace contextRef="#ctx0" brushRef="#br0" timeOffset="15274.784">14469 2952 208 0 0,'-12'2'1160'0'0,"3"0"92"0"0,-3-2 48 0 0,3 0-456 0 0,2 0-456 0 0,2 0-232 0 0,3 0-104 0 0,2-2-136 0 0,0 0-148 0 0,2 0-196 0 0,0 0-168 0 0,1-2-144 0 0,1 0-72 0 0,1-1-44 0 0,0 3 60 0 0,-1-2 120 0 0</inkml:trace>
  <inkml:trace contextRef="#ctx0" brushRef="#br0" timeOffset="15676.965">14427 3537 80 0 0,'1'7'428'0'0,"1"1"0"0"0,-1-1 0 0 0,0 0 0 0 0,-1 1 0 0 0,0-1 0 0 0,0 1 0 0 0,0-1-1 0 0,-1 0 1 0 0,-1 1 0 0 0,1 0-428 0 0,-1 2 6 0 0,1 1-1 0 0,0-1 1 0 0,0 0 0 0 0,1 1-1 0 0,1 4-5 0 0,3 0 5 0 0,-1 0 1 0 0,2-1-1 0 0,0 1 1 0 0,3 5-6 0 0,-2-7-121 0 0,-1 0 1 0 0,-1 0 0 0 0,0 0 0 0 0,-1 0 0 0 0,1 8 120 0 0,-4-19-130 0 0,0 0 1 0 0,0 0 0 0 0,0-1-1 0 0,0 1 1 0 0,0 0 0 0 0,-1-1-1 0 0,1 1 1 0 0,-1 0 0 0 0,1-1-1 0 0,-1 1 1 0 0,0-1 0 0 0,0 2 129 0 0,-2 4-698 0 0,0 1-212 0 0</inkml:trace>
  <inkml:trace contextRef="#ctx0" brushRef="#br0" timeOffset="15961.51">14434 4294 196 0 0,'-7'23'888'0'0,"0"-4"80"0"0,0 2-160 0 0,4-2-256 0 0,-1-2-276 0 0,1 2-136 0 0,3-3-84 0 0,0 3-32 0 0,0-2-12 0 0,3 2-8 0 0,1 0 4 0 0,-1 0-36 0 0,1-1-108 0 0,-1 3-168 0 0,-1-2-212 0 0,0 2-284 0 0,-2 0-84 0 0,0 0 40 0 0</inkml:trace>
  <inkml:trace contextRef="#ctx0" brushRef="#br0" timeOffset="16118.36">14422 5101 152 0 0,'3'16'968'0'0,"-1"0"1"0"0,0-1-1 0 0,-2 1 1 0 0,1 0-1 0 0,-2 0 1 0 0,-1 4-969 0 0,-17 94 223 0 0,0-3-492 0 0,-1 8-4030 0 0,15-95 3197 0 0</inkml:trace>
  <inkml:trace contextRef="#ctx0" brushRef="#br0" timeOffset="16306.964">14315 6018 148 0 0,'-5'27'1212'0'0,"3"2"116"0"0,0-3 56 0 0,-1-1-376 0 0,3 0-539 0 0,0-2-265 0 0,0 0-108 0 0,0-2-56 0 0,3 0-60 0 0,-1 0-100 0 0,0 0-152 0 0,3 0-201 0 0,0 2-315 0 0,-5-2-308 0 0,2 4-76 0 0,-2 0 84 0 0</inkml:trace>
  <inkml:trace contextRef="#ctx0" brushRef="#br0" timeOffset="16575.932">14327 6733 648 0 0,'-21'58'4016'0'0,"7"-22"-1460"0"0,-6 32-2556 0 0,17-55-15 0 0,0 1-1 0 0,1 0 0 0 0,1 0 0 0 0,0-1 0 0 0,1 1 0 0 0,0 0 0 0 0,2 0 16 0 0,9 83-5548 0 0,-8-82 4291 0 0</inkml:trace>
  <inkml:trace contextRef="#ctx0" brushRef="#br0" timeOffset="19234.36">20294 3026 524 0 0,'1'15'3197'0'0,"0"0"0"0"0,1 1 0 0 0,5 14-3197 0 0,22 68 1601 0 0,18 27-3107 0 0,-13-51 2301 0 0,-19-45-843 0 0,2-1 0 0 0,0-1-1 0 0,2 0 1 0 0,1-1 0 0 0,5 4 48 0 0,1-3-3624 0 0,1 0 0 0 0,18 11 3624 0 0,-34-30-1759 0 0,0-3 314 0 0</inkml:trace>
  <inkml:trace contextRef="#ctx0" brushRef="#br0" timeOffset="19528.663">20727 3057 1944 0 0,'-26'10'2624'0'0,"0"2"0"0"0,0 0-1 0 0,-10 8-2623 0 0,18-8 426 0 0,0 1 0 0 0,0 0 0 0 0,2 1-1 0 0,-12 13-425 0 0,-71 84 2365 0 0,-47 72-2365 0 0,142-179 40 0 0,-20 27 257 0 0,1 1 1 0 0,1 0 0 0 0,2 2-1 0 0,-9 20-297 0 0,24-42-112 0 0,1 0-1 0 0,0-1 1 0 0,1 1-1 0 0,0 1 1 0 0,0-1-1 0 0,2 0 1 0 0,-1 8 112 0 0,2-11-418 0 0,0-1-1 0 0,1 0 1 0 0,0 0 0 0 0,0 0 0 0 0,0 0-1 0 0,1 0 1 0 0,1 0 0 0 0,-1-1 0 0 0,1 1-1 0 0,1-1 1 0 0,-1 0 0 0 0,3 3 418 0 0,-5-8-554 0 0,1 1 1 0 0,-1-1 0 0 0,1 0-1 0 0,0 0 1 0 0,0 1 0 0 0,0-1-1 0 0,1-1 1 0 0,-1 1-1 0 0,0 0 1 0 0,1 0 0 0 0,-1-1-1 0 0,1 1 1 0 0,-1-1 553 0 0,10 3-1705 0 0</inkml:trace>
  <inkml:trace contextRef="#ctx0" brushRef="#br0" timeOffset="19873.423">20804 3577 2084 0 0,'-56'28'9777'0'0,"3"-2"-7746"0"0,45-20-1848 0 0,-1 1-1 0 0,1 0 1 0 0,0 0 0 0 0,1 0 0 0 0,0 1 0 0 0,0 0-1 0 0,1 1 1 0 0,0-1 0 0 0,0 1 0 0 0,0 2-183 0 0,4-9 18 0 0,1 0 1 0 0,0 1-1 0 0,-1-1 1 0 0,1 1-1 0 0,0-1 1 0 0,0 1-1 0 0,1-1 1 0 0,-1 1-1 0 0,1 0 1 0 0,-1-1-1 0 0,1 1 1 0 0,0 0 0 0 0,0 0-1 0 0,0-1 1 0 0,0 1-1 0 0,0 0 1 0 0,1-1-1 0 0,-1 1 1 0 0,1 0-1 0 0,-1-1 1 0 0,1 1-1 0 0,0-1 1 0 0,0 1-1 0 0,1-1 1 0 0,-1 1-1 0 0,0-1 1 0 0,1 0-1 0 0,-1 0 1 0 0,1 0 0 0 0,0 0-1 0 0,0 0 1 0 0,0 0-1 0 0,0 0 1 0 0,0 0-1 0 0,0-1 1 0 0,0 1-1 0 0,1-1 1 0 0,-1 1-1 0 0,1-1 1 0 0,1 1-19 0 0,5 1 3 0 0,0 0 0 0 0,1-1-1 0 0,-1 0 1 0 0,1 0 0 0 0,-1-1 0 0 0,1 0 0 0 0,0 0 0 0 0,0-1 0 0 0,-1-1-1 0 0,1 0 1 0 0,0 0 0 0 0,-1-1 0 0 0,1 0 0 0 0,-1 0 0 0 0,6-3-3 0 0,7-3-21 0 0,0 0 0 0 0,-1-1 0 0 0,0-2 0 0 0,-1 0 0 0 0,-1-1 0 0 0,2-1 21 0 0,-13 7-138 0 0,1 0 0 0 0,-2-1 0 0 0,1 0 1 0 0,-1 0-1 0 0,0 0 0 0 0,6-8 138 0 0,-12 13-76 0 0,1 0 0 0 0,-1 0-1 0 0,0-1 1 0 0,1 1 0 0 0,-1 0 0 0 0,0 0 0 0 0,-1-1 0 0 0,1 1 0 0 0,0 0 0 0 0,-1-1-1 0 0,1 1 1 0 0,-1-1 0 0 0,0 1 0 0 0,1-1 0 0 0,-1 1 0 0 0,-1-1 0 0 0,1 1 0 0 0,0-1 0 0 0,0 1-1 0 0,-1 0 1 0 0,0-1 0 0 0,1 1 0 0 0,-1 0 0 0 0,0-1 0 0 0,0 1 0 0 0,0 0 0 0 0,0 0-1 0 0,-1 0 1 0 0,1-1 0 0 0,-2 0 76 0 0,-4-5-83 0 0,-1 1-1 0 0,1 0 1 0 0,-1 0-1 0 0,-1 1 1 0 0,1 0-1 0 0,-1 1 1 0 0,0 0-1 0 0,0 0 1 0 0,-1 1-1 0 0,-6-2 84 0 0,-7-2 18 0 0,0 1-1 0 0,0 1 1 0 0,0 1-1 0 0,-3 1-17 0 0,14 1 12 0 0,0 2 0 0 0,0 0-1 0 0,0 0 1 0 0,-1 1-1 0 0,1 0 1 0 0,0 1 0 0 0,0 1-1 0 0,0 0 1 0 0,0 1-1 0 0,0 0 1 0 0,-3 2-12 0 0,7 2-185 0 0,16-3-748 0 0,17-1-1760 0 0,42-11-4060 0 0,-39 4 5051 0 0</inkml:trace>
  <inkml:trace contextRef="#ctx0" brushRef="#br0" timeOffset="20264.191">21186 3525 340 0 0,'-1'0'693'0'0,"0"0"-1"0"0,0 0 1 0 0,0 0-1 0 0,-1 0 1 0 0,1 0-1 0 0,0 0 1 0 0,0 0-1 0 0,0 0 1 0 0,0-1-1 0 0,0 1 1 0 0,0 0-1 0 0,0-1 1 0 0,0 1 0 0 0,0-1-1 0 0,0 1 1 0 0,-1-1-693 0 0,2 1 99 0 0,0 0 1 0 0,-1 0 0 0 0,1-1-1 0 0,0 1 1 0 0,0 0 0 0 0,-1 0-1 0 0,1 0 1 0 0,0-1 0 0 0,0 1-1 0 0,-1 0 1 0 0,1 0 0 0 0,0 0 0 0 0,0-1-1 0 0,0 1 1 0 0,0 0 0 0 0,-1 0-1 0 0,1-1 1 0 0,0 1 0 0 0,0 0-1 0 0,0-1 1 0 0,0 1 0 0 0,0 0-1 0 0,0 0 1 0 0,0-1 0 0 0,0 1-1 0 0,0 0 1 0 0,0-1 0 0 0,0 1 0 0 0,0 0-1 0 0,0-1 1 0 0,0 1 0 0 0,0 0-1 0 0,0 0 1 0 0,0-1 0 0 0,0 1-1 0 0,0 0 1 0 0,0 0 0 0 0,1-1-1 0 0,-1 1 1 0 0,0 0 0 0 0,0-1-1 0 0,0 1 1 0 0,0 0 0 0 0,1 0 0 0 0,-1 0-1 0 0,0-1 1 0 0,0 1 0 0 0,1 0-1 0 0,-1 0 1 0 0,0 0 0 0 0,0 0-1 0 0,1-1 1 0 0,-1 1 0 0 0,0 0-1 0 0,0 0 1 0 0,1 0 0 0 0,-1 0-1 0 0,0 0 1 0 0,1 0 0 0 0,-1 0 0 0 0,0 0-1 0 0,0 0 1 0 0,1 0 0 0 0,-1 0-1 0 0,0 0 1 0 0,1 0 0 0 0,-1 0-100 0 0,34-11 248 0 0,0 1 0 0 0,33-4-248 0 0,-32 7 22 0 0,145-30-1852 0 0,-72 19-13063 0 0,59-1 14893 0 0,-122 15-1767 0 0</inkml:trace>
  <inkml:trace contextRef="#ctx0" brushRef="#br0" timeOffset="20670.718">22095 3269 464 0 0,'-56'5'10221'0'0,"-1"1"-5937"0"0,34 0-3456 0 0,-1 1 0 0 0,0 1 0 0 0,1 1 0 0 0,-2 2-828 0 0,18-8 164 0 0,0 1-1 0 0,0 0 1 0 0,0 0-1 0 0,0 0 0 0 0,1 1 1 0 0,-1 0-1 0 0,1 0 1 0 0,1 1-1 0 0,-1-1 1 0 0,1 1-1 0 0,0 0 0 0 0,0 1 1 0 0,1 0-1 0 0,-3 4-163 0 0,6-9 10 0 0,0 1 1 0 0,0-1-1 0 0,0 1 0 0 0,1-1 0 0 0,-1 1 0 0 0,1-1 0 0 0,-1 1 0 0 0,1 0 0 0 0,0-1 1 0 0,0 1-1 0 0,0 0 0 0 0,0-1 0 0 0,1 1 0 0 0,-1-1 0 0 0,1 1 0 0 0,-1 0 1 0 0,1-1-1 0 0,0 0 0 0 0,1 2-10 0 0,0 0 5 0 0,0-1-1 0 0,0 1 1 0 0,1-1 0 0 0,0 0 0 0 0,0 1-1 0 0,0-1 1 0 0,0 0 0 0 0,0-1-1 0 0,0 1 1 0 0,1-1 0 0 0,2 2-5 0 0,3 2 1 0 0,1-1 0 0 0,1-1 1 0 0,-1 0-1 0 0,1 0 0 0 0,-1-1 0 0 0,1 0 1 0 0,0 0-1 0 0,11 0-1 0 0,-6-2-4 0 0,-1-1 0 0 0,1 0 1 0 0,0-1-1 0 0,0-1 0 0 0,-1-1 1 0 0,1 0-1 0 0,-1-1 0 0 0,1 0 0 0 0,-1-1 1 0 0,-1-1-1 0 0,1 0 0 0 0,-1-1 1 0 0,0-1-1 0 0,12-8 4 0 0,-18 10-2 0 0,0 0 1 0 0,0-1-1 0 0,-1 0 0 0 0,0 0 1 0 0,0 0-1 0 0,0-1 0 0 0,-1 0 1 0 0,0 0-1 0 0,-1-1 1 0 0,0 0-1 0 0,0 0 0 0 0,-1 0 1 0 0,0 0-1 0 0,0-1 1 0 0,-1 0-1 0 0,-1 1 0 0 0,1-1 1 0 0,-2 0-1 0 0,1 0 0 0 0,-1 0 1 0 0,-1 0-1 0 0,0-1 1 0 0,-1-4 1 0 0,-2-9 7 0 0,-1 1 0 0 0,-1 0 1 0 0,-1 1-1 0 0,-1-1 0 0 0,-1 1 1 0 0,-1 1-1 0 0,-5-7-7 0 0,-10-17 99 0 0,-2 0 0 0 0,-26-31-99 0 0,51 74 1 0 0,0 1 0 0 0,0 0 0 0 0,0 0 0 0 0,0-1 1 0 0,0 1-1 0 0,0 0 0 0 0,1-1 0 0 0,-1 1 0 0 0,0-1 0 0 0,1 1 0 0 0,-1-1 0 0 0,1 0 1 0 0,-1 1-1 0 0,1-1 0 0 0,0 1 0 0 0,-1-1 0 0 0,1 0 0 0 0,0 1 0 0 0,0-1 0 0 0,1 0 1 0 0,-1 1-1 0 0,0-1 0 0 0,0 1 0 0 0,1-1 0 0 0,-1 0 0 0 0,1 1 0 0 0,-1-1 0 0 0,1 1 0 0 0,0-1 1 0 0,0 1-1 0 0,-1-1 0 0 0,1 1 0 0 0,0 0 0 0 0,0 0 0 0 0,0-1 0 0 0,1 1 0 0 0,-1 0 1 0 0,0 0-1 0 0,0 0 0 0 0,1 0 0 0 0,-1 0 0 0 0,0 0 0 0 0,1 0 0 0 0,-1 1-1 0 0,10-5-3 0 0,-1 0 0 0 0,1 1 0 0 0,0 0-1 0 0,0 1 1 0 0,0 1 0 0 0,1-1 3 0 0,-9 3 1 0 0,28-6-9 0 0,1 1 0 0 0,0 2 0 0 0,1 1 0 0 0,-1 1 0 0 0,0 2 0 0 0,0 2 1 0 0,0 0-1 0 0,0 3 0 0 0,0 0 0 0 0,6 4 8 0 0,-13-2-1125 0 0,0 1-1 0 0,-1 1 1 0 0,0 1-1 0 0,19 12 1126 0 0,-33-17-2157 0 0,-1 1 0 0 0,0 0 0 0 0,0 1-1 0 0,-1 0 1 0 0,0 0 0 0 0,4 7 2157 0 0,-2-3-2375 0 0</inkml:trace>
  <inkml:trace contextRef="#ctx0" brushRef="#br0" timeOffset="21465.309">23744 2795 1176 0 0,'0'0'2135'0'0,"-6"2"4631"0"0,-11 2-5481 0 0,9 0-940 0 0,-1 1 0 0 0,1-1 0 0 0,1 1 0 0 0,-1 0 0 0 0,1 1 0 0 0,-1 0 1 0 0,2 0-1 0 0,-4 4-345 0 0,-14 11 916 0 0,-18 14 453 0 0,-60 49 513 0 0,4 4 0 0 0,-30 39-1882 0 0,118-116 40 0 0,0 1-1 0 0,1 0 1 0 0,1 0 0 0 0,0 0 0 0 0,0 1-1 0 0,-5 13-39 0 0,12-23 2 0 0,0-1 1 0 0,0 0-1 0 0,0 1 0 0 0,0-1 0 0 0,1 1 0 0 0,-1-1 1 0 0,1 1-1 0 0,0-1 0 0 0,-1 1 0 0 0,1 0 1 0 0,0-1-1 0 0,0 1 0 0 0,1-1 0 0 0,-1 1 0 0 0,1-1 1 0 0,-1 1-1 0 0,1-1 0 0 0,0 1 0 0 0,0-1 0 0 0,0 1 1 0 0,0-1-1 0 0,0 0 0 0 0,0 0 0 0 0,1 1 0 0 0,-1-1 1 0 0,1 0-1 0 0,0 0 0 0 0,-1 0 0 0 0,1-1 1 0 0,0 1-1 0 0,0 0 0 0 0,0-1 0 0 0,0 1 0 0 0,1-1 1 0 0,-1 0-1 0 0,0 0 0 0 0,0 1 0 0 0,1-2 0 0 0,-1 1 1 0 0,1 0-1 0 0,-1 0 0 0 0,1-1 0 0 0,1 1-2 0 0,15 3 0 0 0,0 0 0 0 0,1-1 0 0 0,0-1 0 0 0,0-1-1 0 0,-1-1 1 0 0,1 0 0 0 0,18-4 0 0 0,33-6-163 0 0,36-11 163 0 0,-81 15-62 0 0,3 0-349 0 0,59-15-1400 0 0,-79 18 499 0 0,-1 0 0 0 0,0 0 0 0 0,0-1 0 0 0,0 0 0 0 0,2-2 1312 0 0,-3-1-2581 0 0,-3 3-3244 0 0,-9 4 3786 0 0</inkml:trace>
  <inkml:trace contextRef="#ctx0" brushRef="#br0" timeOffset="22992.946">24544 2594 168 0 0,'0'-2'522'0'0,"0"1"-1"0"0,0 0 1 0 0,0 0-1 0 0,0 0 1 0 0,1 0 0 0 0,-1 0-1 0 0,0 0 1 0 0,1 0-1 0 0,-1 0 1 0 0,1 0-1 0 0,-1 0 1 0 0,1 0 0 0 0,-1 0-1 0 0,1 0 1 0 0,0 0-1 0 0,0 0 1 0 0,-1 0 0 0 0,1 1-1 0 0,0-1 1 0 0,0 0-1 0 0,0 0-521 0 0,1 2 204 0 0,1-1 0 0 0,-1 0 0 0 0,-1 1-1 0 0,1-1 1 0 0,0 1 0 0 0,0 0 0 0 0,0 0-1 0 0,0 0 1 0 0,0 0 0 0 0,-1 0 0 0 0,1 0-1 0 0,0 1-203 0 0,0-2-176 0 0,39 28 412 0 0,-1 2-1 0 0,-1 2 1 0 0,-1 1-1 0 0,9 14-235 0 0,-4-7 8 0 0,-25-23-278 0 0,24 22 713 0 0,21 27-443 0 0,-19-8-1620 0 0,-36-43-166 0 0,1 0-1 0 0,-2 0 1 0 0,3 7 1786 0 0,2 5-4714 0 0,-6-18 2818 0 0</inkml:trace>
  <inkml:trace contextRef="#ctx0" brushRef="#br0" timeOffset="23254.71">25224 2550 1792 0 0,'-5'-2'592'0'0,"1"2"0"0"0,-1-1 1 0 0,1 0-1 0 0,-1 1 0 0 0,1 0 0 0 0,-1 0 0 0 0,0 0 0 0 0,1 1 1 0 0,-1-1-1 0 0,1 1 0 0 0,-1 0 0 0 0,1 1 0 0 0,0-1 0 0 0,-4 2-592 0 0,-58 30 1396 0 0,58-29-1245 0 0,-110 68 2142 0 0,2 6-1 0 0,-75 67-2292 0 0,148-110 420 0 0,-27 29-420 0 0,20-5-970 0 0,43-49-142 0 0,0 2-1 0 0,0-1 1 0 0,1 1-1 0 0,-2 7 1113 0 0,7-18-168 0 0,0 1-285 0 0,1-1 0 0 0,-1 1-1 0 0,0 0 1 0 0,0 0-1 0 0,1 0 1 0 0,-1-1 0 0 0,1 1-1 0 0,0 0 1 0 0,-1 0 0 0 0,1 0-1 0 0,0 0 1 0 0,0 0-1 0 0,0 0 1 0 0,0 0 0 0 0,1 0-1 0 0,-1 0 1 0 0,0 0 0 0 0,1 0 453 0 0,5 1-2086 0 0</inkml:trace>
  <inkml:trace contextRef="#ctx0" brushRef="#br0" timeOffset="23769.058">26249 2443 480 0 0,'4'-6'7079'0'0,"-10"7"-4883"0"0,-13 8-1303 0 0,-130 101 6281 0 0,-81 41-3867 0 0,217-143-3219 0 0,-13 8 83 0 0,1 2 1 0 0,-11 10-172 0 0,31-24 9 0 0,0 0 0 0 0,0 1 1 0 0,0 0-1 0 0,0 0 1 0 0,1 0-1 0 0,0 1 0 0 0,0-1 1 0 0,1 1-1 0 0,-1 0 0 0 0,1 0 1 0 0,1 0-1 0 0,-1 1 0 0 0,-1 5-9 0 0,4-10 1 0 0,0 1 0 0 0,0-1 0 0 0,0 1 0 0 0,0-1 0 0 0,0 1 0 0 0,1-1 0 0 0,-1 1 0 0 0,1-1 0 0 0,0 1 0 0 0,-1-1-1 0 0,1 0 1 0 0,0 1 0 0 0,0-1 0 0 0,1 0 0 0 0,-1 0 0 0 0,0 1 0 0 0,1-1 0 0 0,0 0 0 0 0,-1 0 0 0 0,1-1 0 0 0,0 1 0 0 0,0 0 0 0 0,0-1 0 0 0,0 1-1 0 0,0-1 1 0 0,0 1 0 0 0,0-1 0 0 0,1 0 0 0 0,-1 0 0 0 0,2 0-1 0 0,9 5-1 0 0,0-1 0 0 0,0 0 0 0 0,1-1 0 0 0,11 2 1 0 0,15 0 49 0 0,0-1 1 0 0,0-2-1 0 0,28-2-49 0 0,-19-1-1250 0 0,-1 3-1 0 0,9 2 1251 0 0,-51-3-4029 0 0,-8-1-3307 0 0,-6-2 634 0 0,4-2 7178 0 0,1-2-2109 0 0</inkml:trace>
  <inkml:trace contextRef="#ctx0" brushRef="#br0" timeOffset="24204.125">26846 2308 1372 0 0,'11'3'7328'0'0,"0"8"-4368"0"0,9 20-2813 0 0,-14-18 440 0 0,95 134 913 0 0,-4-8-2384 0 0,-76-103-5932 0 0,12 26 6816 0 0,-24-38-4584 0 0,-6-16 2994 0 0</inkml:trace>
  <inkml:trace contextRef="#ctx0" brushRef="#br0" timeOffset="24471.601">27381 2294 1864 0 0,'-43'25'5618'0'0,"-44"28"734"0"0,49-28-5328 0 0,0 2-1 0 0,-10 11-1023 0 0,-26 24 208 0 0,-30 26 1066 0 0,-89 97-1274 0 0,173-163 63 0 0,1 2 1 0 0,1 0-1 0 0,-14 26-63 0 0,25-39-212 0 0,1 0 0 0 0,1 1 0 0 0,0-1 0 0 0,0 1 1 0 0,1 0-1 0 0,1 0 0 0 0,0 1 0 0 0,0-1 0 0 0,1 1 0 0 0,1 7 212 0 0,0-18-290 0 0,1 0 0 0 0,0 0 0 0 0,0 0 0 0 0,0 0 0 0 0,1 0 0 0 0,-1 0 0 0 0,0 0 0 0 0,1 0 0 0 0,-1 0 0 0 0,1 0 0 0 0,0 0 0 0 0,-1 0 0 0 0,1 0 0 0 0,0 0 0 0 0,0-1 0 0 0,0 1 0 0 0,1 0 0 0 0,-1-1 0 0 0,0 1 0 0 0,1-1 0 0 0,-1 1 0 0 0,1-1 0 0 0,-1 0 0 0 0,1 1 0 0 0,-1-1 0 0 0,1 0 0 0 0,0 0 0 0 0,0 0 0 0 0,0 0 0 0 0,-1-1 0 0 0,1 1 0 0 0,0 0 0 0 0,0-1 0 0 0,0 1 0 0 0,0-1 0 0 0,0 0 0 0 0,0 0 0 0 0,0 0 0 0 0,0 0 0 0 0,0 0 0 0 0,0 0 0 0 0,0 0 0 0 0,0-1 0 0 0,0 1 0 0 0,0-1 0 0 0,2 0 290 0 0,23-6-1862 0 0</inkml:trace>
  <inkml:trace contextRef="#ctx0" brushRef="#br0" timeOffset="24784.786">27542 2711 1040 0 0,'-20'9'3582'0'0,"-1"-2"-1"0"0,0 0 1 0 0,0-1 0 0 0,-18 3-3582 0 0,-43 12 2966 0 0,56-12-2519 0 0,-65 25 715 0 0,80-30-1023 0 0,1 1-1 0 0,0 1 1 0 0,0-1 0 0 0,1 2-1 0 0,-1-1 1 0 0,1 1 0 0 0,0 2-139 0 0,8-9 2 0 0,1 0 0 0 0,-1 1 1 0 0,1-1-1 0 0,-1 1 0 0 0,1-1 1 0 0,-1 1-1 0 0,1 0 1 0 0,-1-1-1 0 0,1 1 0 0 0,-1-1 1 0 0,1 1-1 0 0,0 0 1 0 0,-1-1-1 0 0,1 1 0 0 0,0 0 1 0 0,0 0-1 0 0,-1-1 0 0 0,1 1 1 0 0,0 0-1 0 0,0-1 1 0 0,0 1-1 0 0,0 0 0 0 0,0 0 1 0 0,0-1-1 0 0,0 1 1 0 0,0 0-1 0 0,0 0 0 0 0,1-1 1 0 0,-1 1-1 0 0,0 0 0 0 0,0 0 1 0 0,1-1-1 0 0,-1 1 1 0 0,0 0-1 0 0,1-1 0 0 0,-1 1 1 0 0,0-1-1 0 0,1 1 1 0 0,-1 0-1 0 0,1-1 0 0 0,-1 1 1 0 0,1-1-1 0 0,0 1 0 0 0,-1-1 1 0 0,1 0-1 0 0,-1 1 1 0 0,1-1-1 0 0,0 1 0 0 0,-1-1 1 0 0,1 0-1 0 0,0 0 0 0 0,0 1 1 0 0,-1-1-1 0 0,1 0 1 0 0,0 0-3 0 0,5 2 12 0 0,1 1 0 0 0,-1-2 0 0 0,1 1 0 0 0,0-1 1 0 0,4 1-13 0 0,21-1-172 0 0,0-2 1 0 0,-1-1 0 0 0,1-1 0 0 0,-1-1 0 0 0,0-2 0 0 0,0-2 0 0 0,-1 0 0 0 0,0-2-1 0 0,0-1 1 0 0,-1-2 0 0 0,-1-1 0 0 0,20-12 171 0 0,-41 21-381 0 0,1 0-1 0 0,-1 0 0 0 0,0-1 1 0 0,0 0-1 0 0,0 0 1 0 0,-1-1-1 0 0,0 1 1 0 0,-1-1-1 0 0,2-2 382 0 0,-6 7-77 0 0,1-1 0 0 0,-1 1-1 0 0,0 0 1 0 0,0-1 0 0 0,0 1 0 0 0,0 0 0 0 0,0-1-1 0 0,-1 1 1 0 0,1-1 0 0 0,-1 0 0 0 0,0 1-1 0 0,1-1 1 0 0,-1 1 0 0 0,0-1 0 0 0,0 0-1 0 0,-1 1 1 0 0,1-1 0 0 0,-1 1 0 0 0,1-1 0 0 0,-1 1-1 0 0,0-1 1 0 0,0 1 0 0 0,0-1 0 0 0,0 1-1 0 0,0 0 1 0 0,0-1 0 0 0,-1 1 0 0 0,1 0-1 0 0,-1 0 1 0 0,0 0 0 0 0,0 0 0 0 0,1 0 0 0 0,-2 0 77 0 0,-5-4-63 0 0,-1 0 1 0 0,1 1 0 0 0,-2 0 0 0 0,1 0 0 0 0,0 0 0 0 0,-1 1 0 0 0,0 1 0 0 0,0 0 0 0 0,0 0 0 0 0,0 1 0 0 0,-10-1 62 0 0,11 0-428 0 0,8 3 203 0 0,1 0 0 0 0,-1 0 1 0 0,1-1-1 0 0,-1 1 1 0 0,1 0-1 0 0,-1 0 0 0 0,1-1 1 0 0,-1 1-1 0 0,1 0 1 0 0,-1-1-1 0 0,1 1 0 0 0,0 0 1 0 0,-1-1-1 0 0,1 1 1 0 0,-1-1-1 0 0,1 1 0 0 0,0-1 1 0 0,0 1-1 0 0,-1-1 1 0 0,1 1-1 0 0,0-1 0 0 0,0 1 1 0 0,0-1-1 0 0,-1 1 1 0 0,1-1-1 0 0,0 1 0 0 0,0-1 1 0 0,0 1-1 0 0,0-1 1 0 0,0 1-1 0 0,0-1 0 0 0,0 1 1 0 0,0-1-1 0 0,0 0 1 0 0,0 1-1 0 0,0-1 0 0 0,1 1 1 0 0,-1-1-1 0 0,0 1 1 0 0,0-1 224 0 0,7-7-1998 0 0</inkml:trace>
  <inkml:trace contextRef="#ctx0" brushRef="#br0" timeOffset="25046.131">27887 2434 2396 0 0,'0'1'352'0'0,"0"-1"0"0"0,0 0 1 0 0,-1 1-1 0 0,1-1 0 0 0,0 0 0 0 0,0 1 0 0 0,0-1 0 0 0,0 1 0 0 0,0-1 0 0 0,0 0 1 0 0,0 1-1 0 0,0-1 0 0 0,0 1 0 0 0,0-1 0 0 0,0 1 0 0 0,0-1 0 0 0,0 0 0 0 0,0 1 1 0 0,0-1-1 0 0,0 1 0 0 0,1-1 0 0 0,-1 0 0 0 0,0 1 0 0 0,0-1 0 0 0,0 0 1 0 0,1 1-1 0 0,-1-1 0 0 0,0 0 0 0 0,0 1 0 0 0,1-1 0 0 0,-1 0 0 0 0,0 0 0 0 0,1 1 1 0 0,-1-1-1 0 0,0 0 0 0 0,1 0-352 0 0,21 9 3283 0 0,36 0-5624 0 0,-48-8 3512 0 0,22 3-1537 0 0,51 6 933 0 0,44-2-567 0 0,-95-8-1440 0 0,0-1 0 0 0,9-3 1440 0 0,-20 1-3017 0 0,0-1 1 0 0,-1-1 0 0 0,19-7 3016 0 0,-18 3-2610 0 0,-6-3 510 0 0</inkml:trace>
  <inkml:trace contextRef="#ctx0" brushRef="#br0" timeOffset="25299.349">28444 2227 1828 0 0,'-18'19'3904'0'0,"0"1"-1"0"0,-1-2 1 0 0,-1-1-3904 0 0,0 1 1310 0 0,1 0 0 0 0,-16 20-1310 0 0,12-10 625 0 0,2 0-1 0 0,1 2 0 0 0,1 0 1 0 0,-4 13-625 0 0,18-32-69 0 0,0-1 1 0 0,2 2-1 0 0,-1-1 1 0 0,1 0-1 0 0,1 1 1 0 0,-1 10 68 0 0,2-13-482 0 0,1-1 1 0 0,0 0 0 0 0,0 1-1 0 0,1-1 1 0 0,1 0 0 0 0,-1 0 0 0 0,1 0-1 0 0,1 0 1 0 0,-1 0 0 0 0,3 4 481 0 0,-4-10-536 0 0,0 1 0 0 0,0-1 0 0 0,1 1 1 0 0,-1-1-1 0 0,1 0 0 0 0,-1 1 0 0 0,1-1 1 0 0,0 0-1 0 0,0 0 0 0 0,0 0 0 0 0,0 0 1 0 0,0 0-1 0 0,0-1 0 0 0,1 1 0 0 0,-1-1 1 0 0,1 1-1 0 0,-1-1 0 0 0,2 0 536 0 0,14 4-2545 0 0</inkml:trace>
  <inkml:trace contextRef="#ctx0" brushRef="#br0" timeOffset="25625.389">29043 2336 1620 0 0,'-8'-3'1273'0'0,"0"2"1"0"0,0-1-1 0 0,-1 1 0 0 0,1 0 0 0 0,0 1 1 0 0,0 0-1 0 0,-1 0 0 0 0,1 1 0 0 0,-6 1-1273 0 0,-7 2 1257 0 0,1 1 0 0 0,-1 0 0 0 0,-4 3-1257 0 0,7-1 478 0 0,1 0-1 0 0,0 1 1 0 0,0 1 0 0 0,0 1-1 0 0,-2 3-477 0 0,11-9 90 0 0,1 2 0 0 0,1-1 0 0 0,-1 1 0 0 0,1 0 0 0 0,0 0 0 0 0,0 1 0 0 0,1-1 0 0 0,0 1 0 0 0,0 1 0 0 0,0-1 0 0 0,1 1 0 0 0,-2 4-90 0 0,5-9 2 0 0,0 0 1 0 0,0 1 0 0 0,1-1-1 0 0,-1 1 1 0 0,1-1 0 0 0,0 0-1 0 0,0 1 1 0 0,0-1 0 0 0,0 1-1 0 0,0-1 1 0 0,1 1 0 0 0,-1-1-1 0 0,1 1 1 0 0,0-1-1 0 0,0 0 1 0 0,1 1 0 0 0,-1-1-1 0 0,0 0 1 0 0,1 0 0 0 0,0 0-1 0 0,0 0 1 0 0,0 0 0 0 0,0-1-1 0 0,0 1 1 0 0,1-1 0 0 0,-1 1-1 0 0,1-1 1 0 0,0 0-1 0 0,-1 0 1 0 0,1 0 0 0 0,2 1-3 0 0,2 2-2 0 0,1-1 1 0 0,-1 0 0 0 0,1 0-1 0 0,0-1 1 0 0,1 0-1 0 0,-1 0 1 0 0,1-1 0 0 0,-1 0-1 0 0,1 0 1 0 0,0-1 0 0 0,8 0 1 0 0,-8 0-3 0 0,0-1 0 0 0,1-1 1 0 0,-1 0-1 0 0,0 0 1 0 0,0-1-1 0 0,0 0 1 0 0,0 0-1 0 0,-1-1 1 0 0,1 0-1 0 0,0-1 1 0 0,-1 0-1 0 0,0 0 1 0 0,0-1-1 0 0,0 0 1 0 0,-1 0-1 0 0,0-1 1 0 0,0 0-1 0 0,0 0 1 0 0,-1-1-1 0 0,1 0 1 0 0,-2 0-1 0 0,1 0 1 0 0,-1-1-1 0 0,0 0 1 0 0,-1 0-1 0 0,1 0 1 0 0,-2 0-1 0 0,1-1 1 0 0,-1 1-1 0 0,0-1 1 0 0,0-7 2 0 0,2-15 53 0 0,-2 0 0 0 0,-1 0 1 0 0,-2 0-1 0 0,0 0 0 0 0,-6-29-53 0 0,3 29 223 0 0,1-1-1 0 0,1 0 0 0 0,2 0 0 0 0,1 0 1 0 0,3-14-223 0 0,-4 39 29 0 0,1 1 0 0 0,0-1 0 0 0,0 1 0 0 0,0 0 0 0 0,0 0 0 0 0,1 0 0 0 0,0 0 1 0 0,1 0-1 0 0,-1 1 0 0 0,1-1 0 0 0,0 1 0 0 0,0 0 0 0 0,1 0 0 0 0,-1 1 0 0 0,1-1 1 0 0,5-3-30 0 0,-3 4 9 0 0,0 0 0 0 0,0 1 0 0 0,0-1 0 0 0,0 1 0 0 0,1 1 0 0 0,-1-1 0 0 0,1 1 0 0 0,0 1 0 0 0,0-1 0 0 0,0 1 0 0 0,0 1 0 0 0,5 0-9 0 0,4 0-7 0 0,0 2-1 0 0,0 0 1 0 0,0 1-1 0 0,-1 0 0 0 0,1 2 1 0 0,-1 0-1 0 0,0 0 0 0 0,0 2 1 0 0,-1 0-1 0 0,0 1 1 0 0,0 0-1 0 0,9 7 8 0 0,-10-4-254 0 0,0 0 1 0 0,-1 0-1 0 0,-1 1 0 0 0,0 0 0 0 0,0 1 1 0 0,-1 1-1 0 0,-1 0 0 0 0,0 0 1 0 0,-1 1-1 0 0,2 6 254 0 0,-7-14-657 0 0,-1 1 0 0 0,0-1 0 0 0,-1 1 0 0 0,0 0 0 0 0,0 0 0 0 0,0-1 0 0 0,-1 1 0 0 0,0 0 0 0 0,-1 1 0 0 0,0-1 0 0 0,0 0 0 0 0,-1 0 0 0 0,0 0 0 0 0,0 0 0 0 0,-1 0 0 0 0,0-1 0 0 0,0 1 0 0 0,-1 0 0 0 0,0-1 0 0 0,0 1 0 0 0,0-1 0 0 0,-1 0 0 0 0,-1 1 657 0 0,-26 31-2752 0 0,-7-1 1028 0 0</inkml:trace>
  <inkml:trace contextRef="#ctx0" brushRef="#br0" timeOffset="26138.345">25650 3382 696 0 0,'3'1'933'0'0,"-1"0"-1"0"0,1 0 1 0 0,-1 0 0 0 0,1 0-1 0 0,0-1 1 0 0,-1 1 0 0 0,1-1-1 0 0,0 1 1 0 0,2-1-933 0 0,21 4 3703 0 0,17 10-3197 0 0,1-2 0 0 0,0-2 1 0 0,1-2-1 0 0,2-2-506 0 0,184 12-1410 0 0,-184-15 211 0 0,-35-2 424 0 0,-1 0-833 0 0,0-1 0 0 0,1 0 0 0 0,-1 0 0 0 0,0-1 0 0 0,0 0-1 0 0,4-2 1609 0 0,-5-1-1701 0 0</inkml:trace>
  <inkml:trace contextRef="#ctx0" brushRef="#br0" timeOffset="26623.083">22805 3896 1528 0 0,'83'-16'10536'0'0,"1"7"-8543"0"0,296-4-1475 0 0,-299 15-4177 0 0,1 2-3583 0 0,-69-4 4832 0 0</inkml:trace>
  <inkml:trace contextRef="#ctx0" brushRef="#br0" timeOffset="27404.754">20529 5110 224 0 0,'21'-41'2418'0'0,"-15"28"-1645"0"0,0 0-1 0 0,0 0 0 0 0,2 1 1 0 0,-1 0-1 0 0,2 0 0 0 0,0 1 0 0 0,0 0 1 0 0,2-1-773 0 0,-10 11 23 0 0,0 0 0 0 0,-1 1-1 0 0,1-1 1 0 0,-1 1 0 0 0,1-1 0 0 0,0 0 0 0 0,0 1 0 0 0,-1-1 0 0 0,1 1 0 0 0,0-1 0 0 0,0 1-1 0 0,0 0 1 0 0,0-1 0 0 0,-1 1 0 0 0,1 0 0 0 0,0 0 0 0 0,0 0 0 0 0,0-1 0 0 0,0 1-1 0 0,0 0 1 0 0,0 0 0 0 0,0 0 0 0 0,0 0 0 0 0,-1 1 0 0 0,1-1 0 0 0,0 0 0 0 0,0 0 0 0 0,0 0-1 0 0,0 1-22 0 0,0 0 50 0 0,0 0-1 0 0,0 0 1 0 0,-1 0-1 0 0,1 0 0 0 0,0 0 1 0 0,0 1-1 0 0,-1-1 1 0 0,1 0-1 0 0,-1 0 0 0 0,1 1 1 0 0,-1-1-1 0 0,0 0 1 0 0,1 1-1 0 0,-1-1 0 0 0,0 0 1 0 0,0 1-1 0 0,0-1-49 0 0,1 11 361 0 0,-2 0 1 0 0,1 1-1 0 0,-1-1 0 0 0,-1 0-361 0 0,-10 59 1789 0 0,-3-1 0 0 0,-19 51-1789 0 0,-57 137 1643 0 0,52-151-1225 0 0,-1 0-245 0 0,5-17 1014 0 0,-17 77-1187 0 0,51-163 60 0 0,-1 1 1 0 0,2 0-1 0 0,-1 1 1 0 0,0-1-1 0 0,1 0 0 0 0,0 0 1 0 0,0 4-61 0 0,0-8 3 0 0,1-1 0 0 0,-1 1 1 0 0,0-1-1 0 0,0 1 0 0 0,0-1 0 0 0,0 1 1 0 0,0-1-1 0 0,1 1 0 0 0,-1-1 1 0 0,0 1-1 0 0,0-1 0 0 0,1 0 0 0 0,-1 1 1 0 0,0-1-1 0 0,1 1 0 0 0,-1-1 0 0 0,0 0 1 0 0,1 1-1 0 0,-1-1 0 0 0,1 0 1 0 0,-1 1-1 0 0,1-1 0 0 0,-1 0 0 0 0,1 0 1 0 0,-1 0-1 0 0,0 1 0 0 0,1-1 0 0 0,0 0-3 0 0,0 0 1 0 0,1 0 0 0 0,0 0-1 0 0,-1-1 1 0 0,1 1 0 0 0,-1-1-1 0 0,1 1 1 0 0,-1-1 0 0 0,1 1-1 0 0,-1-1 1 0 0,1 0 0 0 0,-1 1-1 0 0,0-1 1 0 0,1 0 0 0 0,0-1-1 0 0,47-35-23 0 0,-3-2-1 0 0,0-2 1 0 0,0-5 23 0 0,28-24-21 0 0,-35 33 10 0 0,-5 4-2 0 0,2 1 0 0 0,1 1 0 0 0,1 2 0 0 0,30-16 13 0 0,-64 43-1 0 0,0 0 1 0 0,-1 0-1 0 0,1 0 0 0 0,0 1 1 0 0,1 0-1 0 0,-1-1 1 0 0,0 1-1 0 0,0 1 0 0 0,1-1 1 0 0,-1 0 0 0 0,-3 2 0 0 0,0-1 0 0 0,0 0 0 0 0,0 0 0 0 0,0 0 0 0 0,0 1-1 0 0,0-1 1 0 0,0 0 0 0 0,0 1 0 0 0,0-1 0 0 0,0 1 0 0 0,0 0 0 0 0,0-1 0 0 0,0 1 0 0 0,-1-1 0 0 0,1 1 0 0 0,0 0 0 0 0,0 0 0 0 0,-1 0 0 0 0,1-1 0 0 0,0 1 0 0 0,-1 0 0 0 0,1 0 0 0 0,-1 0 0 0 0,1 0 0 0 0,-1 0-1 0 0,0 0 1 0 0,1 0 0 0 0,-1 0 0 0 0,0 0 0 0 0,0 0 0 0 0,0 0 0 0 0,1 0 0 0 0,-1 0 0 0 0,0 0 0 0 0,0 0 0 0 0,-1 0 0 0 0,1 0 0 0 0,0 0 0 0 0,0 0 0 0 0,0 0 0 0 0,-1 1 0 0 0,-1 16-189 0 0,-1-1 1 0 0,-1 0-1 0 0,-3 9 189 0 0,3-13-214 0 0,1 0-1 0 0,0 0 0 0 0,1 0 0 0 0,0 0 0 0 0,1 0 1 0 0,0 0-1 0 0,1 2 215 0 0,0-13-191 0 0,0-1-1 0 0,0 0 1 0 0,0 1 0 0 0,1-1 0 0 0,-1 0 0 0 0,0 1-1 0 0,1-1 1 0 0,-1 0 0 0 0,0 1 0 0 0,1-1-1 0 0,0 0 1 0 0,-1 0 0 0 0,1 0 0 0 0,0 1-1 0 0,0-1 1 0 0,-1 0 0 0 0,1 0 0 0 0,0 0 0 0 0,0 0-1 0 0,0 0 1 0 0,0-1 0 0 0,0 1 0 0 0,0 0-1 0 0,1 0 1 0 0,-1-1 0 0 0,0 1 0 0 0,0 0-1 0 0,1-1 1 0 0,-1 0 0 0 0,0 1 0 0 0,0-1 0 0 0,1 0-1 0 0,-1 1 1 0 0,0-1 0 0 0,1 0 0 0 0,-1 0-1 0 0,1 0 1 0 0,-1 0 0 0 0,0 0 0 0 0,1-1 0 0 0,-1 1-1 0 0,0 0 1 0 0,1-1 0 0 0,-1 1 0 0 0,0 0-1 0 0,0-1 1 0 0,1 0 191 0 0,8-2-1160 0 0,-1-1 1 0 0,0 0-1 0 0,1-1 0 0 0,-1 0 0 0 0,5-5 1160 0 0,9-4-1454 0 0</inkml:trace>
  <inkml:trace contextRef="#ctx0" brushRef="#br0" timeOffset="28131.955">21128 5674 1244 0 0,'0'-1'166'0'0,"0"1"-1"0"0,0 0 0 0 0,0-1 1 0 0,0 1-1 0 0,0-1 0 0 0,0 1 1 0 0,0-1-1 0 0,0 1 1 0 0,0-1-1 0 0,0 1 0 0 0,0-1 1 0 0,-1 1-1 0 0,1-1 1 0 0,0 1-1 0 0,0 0 0 0 0,0-1 1 0 0,-1 1-1 0 0,1-1 1 0 0,0 1-1 0 0,-1 0 0 0 0,1-1 1 0 0,0 1-1 0 0,0 0 1 0 0,-1-1-1 0 0,1 1 0 0 0,-1 0 1 0 0,1 0-1 0 0,0-1 0 0 0,-1 1 1 0 0,1 0-1 0 0,-1 0 1 0 0,1 0-1 0 0,-1-1 0 0 0,1 1 1 0 0,0 0-1 0 0,-1 0 1 0 0,1 0-1 0 0,-1 0 0 0 0,1 0-165 0 0,-24 7 2903 0 0,-19 22-575 0 0,27-14-1495 0 0,0-1 0 0 0,2 2 0 0 0,-1 0 0 0 0,2 1 0 0 0,0 0 1 0 0,-1 5-834 0 0,9-15 64 0 0,1-1 1 0 0,1 1 0 0 0,-1 0 0 0 0,1 0-1 0 0,0 0 1 0 0,1 0 0 0 0,0 1 0 0 0,0-1-1 0 0,0 1 1 0 0,1-1 0 0 0,0 1 0 0 0,1 0-1 0 0,-1-1 1 0 0,2 1 0 0 0,-1 0 0 0 0,1-1-1 0 0,0 1 1 0 0,2 7-65 0 0,-2-13-2 0 0,0 1-1 0 0,0-1 1 0 0,0 1 0 0 0,0 0-1 0 0,0-1 1 0 0,1 0 0 0 0,-1 1-1 0 0,1-1 1 0 0,0 0-1 0 0,0 0 1 0 0,0 0 0 0 0,0 0-1 0 0,0 0 1 0 0,0 0 0 0 0,0 0-1 0 0,0-1 1 0 0,1 1 0 0 0,-1-1-1 0 0,1 0 1 0 0,-1 0-1 0 0,3 1 4 0 0,-1-1-1 0 0,1 0 1 0 0,-1-1 0 0 0,0 1 0 0 0,1-1 0 0 0,-1 0 0 0 0,0-1 0 0 0,1 1 0 0 0,-1-1 0 0 0,1 0 0 0 0,-1 0 0 0 0,0 0 0 0 0,0 0 0 0 0,0-1-1 0 0,10-4-136 0 0,0 0 0 0 0,-1-1 0 0 0,0-1 1 0 0,0 0-1 0 0,-1 0 0 0 0,0-2 0 0 0,7-6 136 0 0,-3 0-799 0 0,0-1 1 0 0,-1 0-1 0 0,-1-1 1 0 0,-1-1-1 0 0,-1 0 0 0 0,0-1 1 0 0,-2 0-1 0 0,0-1 1 0 0,-1 0-1 0 0,6-22 799 0 0,-13 22 721 0 0,-11 28 591 0 0,-12 32 28 0 0,13-14-1255 0 0,1 0 1 0 0,2 1 0 0 0,0 0-1 0 0,1 0 1 0 0,2 1-1 0 0,1-1 1 0 0,1 1 0 0 0,2 20-86 0 0,-2-46-1 0 0,1 1 1 0 0,-1 0 0 0 0,0-1 0 0 0,0 1 0 0 0,1 0-1 0 0,-1-1 1 0 0,1 1 0 0 0,-1-1 0 0 0,1 1-1 0 0,0-1 1 0 0,0 1 0 0 0,-1-1 0 0 0,1 1 0 0 0,0-1-1 0 0,0 0 1 0 0,0 1 0 0 0,1-1 0 0 0,-1 0 0 0 0,0 0-1 0 0,0 0 1 0 0,1 0 0 0 0,-1 0 0 0 0,1 0-1 0 0,0 0 1 0 0,0-1-9 0 0,0 1 0 0 0,0-1 0 0 0,0 0-1 0 0,0 1 1 0 0,1-1 0 0 0,-1-1 0 0 0,0 1-1 0 0,0 0 1 0 0,0 0 0 0 0,0-1 0 0 0,0 1-1 0 0,1-1 1 0 0,-1 0 0 0 0,0 1 0 0 0,0-1-1 0 0,0-1 10 0 0,7-2-280 0 0,0-1-1 0 0,-1-1 1 0 0,0 1-1 0 0,0-2 0 0 0,0 1 1 0 0,-1-1-1 0 0,3-3 281 0 0,10-14-505 0 0,-1-1 0 0 0,-2 0 0 0 0,-1-1 0 0 0,0-1 0 0 0,3-13 505 0 0,-14 32 949 0 0,-7 17 565 0 0,-1 6-965 0 0,2 3-234 0 0,0 0 0 0 0,2 0 0 0 0,0 0 0 0 0,2 8-315 0 0,-2-19 79 0 0,0 0 1 0 0,0 0-1 0 0,1 0 1 0 0,0 0 0 0 0,1-1-1 0 0,-1 1 1 0 0,1-1-1 0 0,0 1 1 0 0,1-1 0 0 0,0 0-1 0 0,0 0 1 0 0,3 3-80 0 0,-5-7 5 0 0,-1-1 0 0 0,0 0 0 0 0,1 0 0 0 0,-1 0 0 0 0,1 1 1 0 0,-1-2-1 0 0,1 1 0 0 0,0 0 0 0 0,-1 0 0 0 0,1 0 0 0 0,0-1 0 0 0,0 1 0 0 0,0-1 1 0 0,-1 0-1 0 0,1 1 0 0 0,0-1 0 0 0,0 0 0 0 0,0 0 0 0 0,0 0 0 0 0,0 0 1 0 0,1-1-6 0 0,1 0 0 0 0,0 0 1 0 0,1 0 0 0 0,-1-1-1 0 0,0 1 1 0 0,0-1 0 0 0,0 0-1 0 0,-1-1 1 0 0,1 1 0 0 0,2-2-1 0 0,8-8-9 0 0,-1 0 0 0 0,0-1 0 0 0,-1 0 0 0 0,2-4 9 0 0,-14 17 0 0 0,19-23-12 0 0,-2-1 0 0 0,0-1-1 0 0,4-11 13 0 0,-14 23 4 0 0,0 0-1 0 0,-1 0 1 0 0,-1 0 0 0 0,-1-1-1 0 0,0 0 1 0 0,0 1 0 0 0,-1-1-1 0 0,-1-3-3 0 0,-2 16 16 0 0,1 0-1 0 0,-1 0 1 0 0,0 0 0 0 0,0 0-1 0 0,0 1 1 0 0,1-1-1 0 0,-1 0 1 0 0,0 0-1 0 0,0 0 1 0 0,-1 0-1 0 0,1 0 1 0 0,0 0 0 0 0,0 0-1 0 0,0 0 1 0 0,-1 0-1 0 0,1 1 1 0 0,0-1-1 0 0,-1 0 1 0 0,1 0-1 0 0,-1 0 1 0 0,1 1-1 0 0,-1-1 1 0 0,1 0 0 0 0,-1 0-16 0 0,0 1 45 0 0,1 0 1 0 0,-1 1-1 0 0,0-1 1 0 0,0 0 0 0 0,0 0-1 0 0,1 1 1 0 0,-1-1-1 0 0,0 0 1 0 0,0 1 0 0 0,1-1-1 0 0,-1 1 1 0 0,0-1-1 0 0,1 1 1 0 0,-1-1 0 0 0,1 1-1 0 0,-1-1 1 0 0,1 1-1 0 0,-1 0 1 0 0,1-1-1 0 0,-1 2-45 0 0,-27 40 1576 0 0,16-20-1289 0 0,1 0 0 0 0,1 1 0 0 0,1 1 1 0 0,1-1-1 0 0,1 1 0 0 0,1 1 1 0 0,1 1-288 0 0,4-21-10 0 0,0 1 0 0 0,1-1 1 0 0,0 1-1 0 0,-1-1 1 0 0,2 1-1 0 0,-1-1 0 0 0,1 1 1 0 0,0-1-1 0 0,0 1 1 0 0,0-1-1 0 0,1 0 0 0 0,0 1 1 0 0,0-1-1 0 0,0 0 0 0 0,0 0 1 0 0,1 0-1 0 0,0-1 1 0 0,0 1-1 0 0,0-1 0 0 0,1 0 1 0 0,0 1-1 0 0,-1-2 1 0 0,1 1-1 0 0,1 0 0 0 0,-1-1 1 0 0,0 0-1 0 0,1 0 0 0 0,0 0 1 0 0,0 0-1 0 0,0-1 1 0 0,0 0-1 0 0,0 0 0 0 0,0 0 1 0 0,5 1 9 0 0,3 0-630 0 0,0 0 1 0 0,0-1-1 0 0,0 0 0 0 0,9 0 630 0 0,0-2-1965 0 0,0-1 0 0 0,0-1-1 0 0,0-1 1 0 0,0 0 0 0 0,-1-2 0 0 0,1-1-1 0 0,2-1 1966 0 0,17-8-2260 0 0</inkml:trace>
  <inkml:trace contextRef="#ctx0" brushRef="#br0" timeOffset="28476.951">23551 5179 624 0 0,'-10'-7'932'0'0,"-1"0"0"0"0,0 0 0 0 0,0 1 0 0 0,0 1 0 0 0,0 0 0 0 0,-1 0 1 0 0,0 1-1 0 0,0 1 0 0 0,-1 0 0 0 0,1 1 0 0 0,-1 0-932 0 0,-1 1 584 0 0,0 1 0 0 0,0 0 1 0 0,1 1-1 0 0,-1 0 0 0 0,0 1 1 0 0,1 1-1 0 0,-1 0 1 0 0,1 1-1 0 0,0 1 0 0 0,-1 1-584 0 0,-10 3 475 0 0,1 1 1 0 0,1 2-1 0 0,0 0 0 0 0,0 1 0 0 0,2 2 1 0 0,-1 0-1 0 0,2 1 0 0 0,0 0 0 0 0,1 2 1 0 0,-12 16-476 0 0,20-22 17 0 0,1 0 1 0 0,0 1-1 0 0,2 0 1 0 0,-1 1 0 0 0,1-1-1 0 0,1 1 1 0 0,1 1 0 0 0,0-1-1 0 0,1 1 1 0 0,0 0 0 0 0,1 0-1 0 0,1 0 1 0 0,0 1-1 0 0,1-1 1 0 0,1 0 0 0 0,0 1-1 0 0,1-1 1 0 0,2 5-18 0 0,-1-5 3 0 0,2 0 0 0 0,0 0 0 0 0,0-1 0 0 0,1 0 0 0 0,1 1 1 0 0,1-2-1 0 0,2 5-3 0 0,13 18-50 0 0,25 31 50 0 0,9 13-167 0 0,-52-73-176 0 0,0-1 0 0 0,0 1-1 0 0,-1 0 1 0 0,0 0-1 0 0,0 0 1 0 0,-1 0 0 0 0,0 0-1 0 0,0 0 1 0 0,-1 1-1 0 0,0-1 1 0 0,0 1 0 0 0,-1-1-1 0 0,0 1 1 0 0,0 3 343 0 0,-1-5-706 0 0,0 1-1 0 0,-1-1 1 0 0,0 0 0 0 0,0 0 0 0 0,0-1 0 0 0,0 1-1 0 0,-1 0 1 0 0,0-1 0 0 0,0 1 0 0 0,-1-1 0 0 0,0 0-1 0 0,1 0 1 0 0,-2 0 0 0 0,1-1 0 0 0,0 0 0 0 0,-1 1-1 0 0,-3 1 707 0 0,-22 13-2725 0 0,-5-4 860 0 0</inkml:trace>
  <inkml:trace contextRef="#ctx0" brushRef="#br0" timeOffset="28633.538">22761 5817 1084 0 0,'4'-5'1354'0'0,"1"1"1"0"0,0-1-1 0 0,0 1 0 0 0,0 1 1 0 0,0-1-1 0 0,1 1 0 0 0,4-3-1354 0 0,8-1 545 0 0,-1 0 0 0 0,2 1 0 0 0,9-1-545 0 0,16-6 239 0 0,255-93-1570 0 0,-5-14-7498 0 0,-233 92 7067 0 0</inkml:trace>
  <inkml:trace contextRef="#ctx0" brushRef="#br0" timeOffset="28819.339">23917 5280 1004 0 0,'-33'23'8634'0'0,"-3"-3"-3815"0"0,22-13-3683 0 0,0 1-1 0 0,1 0 1 0 0,-10 8-1136 0 0,4 0 360 0 0,1 1 0 0 0,1 1 0 0 0,0 1 0 0 0,1 0 0 0 0,1 1 0 0 0,1 1 0 0 0,-1 4-360 0 0,10-16 22 0 0,0 0-1 0 0,0 0 0 0 0,1 1 1 0 0,0 0-1 0 0,0-1 1 0 0,2 1-1 0 0,-1 1 1 0 0,1-1-1 0 0,0 0 0 0 0,1 1 1 0 0,1-1-1 0 0,-1 0 1 0 0,1 1-1 0 0,1-1 1 0 0,0 1-1 0 0,1-1 0 0 0,0 0 1 0 0,1 4-22 0 0,-1-8-127 0 0,1 0 0 0 0,-1-1 0 0 0,1 1 0 0 0,0-1-1 0 0,1 0 1 0 0,-1 0 0 0 0,1 0 0 0 0,0 0 0 0 0,0-1 0 0 0,0 1 0 0 0,1-1 0 0 0,-1 0 0 0 0,1-1 0 0 0,0 1 0 0 0,0-1 0 0 0,2 1 127 0 0,-2-1-635 0 0,0-1 0 0 0,1 0 0 0 0,-1 0 0 0 0,0 0 1 0 0,1-1-1 0 0,-1 0 0 0 0,1 0 0 0 0,-1 0 0 0 0,1-1 0 0 0,-1 1 1 0 0,1-1-1 0 0,0-1 0 0 0,-1 1 0 0 0,1-1 0 0 0,-1 0 1 0 0,1 0-1 0 0,-1-1 0 0 0,1 1 0 0 0,-1-1 0 0 0,0-1 1 0 0,0 1-1 0 0,0-1 0 0 0,0 1 0 0 0,0-1 0 0 0,-1-1 1 0 0,5-2 634 0 0,16-19-1960 0 0</inkml:trace>
  <inkml:trace contextRef="#ctx0" brushRef="#br0" timeOffset="29006.142">24075 5439 1748 0 0,'-4'3'6904'0'0,"2"-2"-6306"0"0,0 0-1 0 0,0 0 1 0 0,0 0 0 0 0,0 0 0 0 0,0 1-1 0 0,0-1 1 0 0,1 0 0 0 0,-1 1 0 0 0,1 0-1 0 0,-1-1 1 0 0,1 1 0 0 0,-1 0-598 0 0,2 1 63 0 0,0 0 1 0 0,0-1-1 0 0,0 1 1 0 0,0-1-1 0 0,1 1 1 0 0,-1-1-1 0 0,1 1 1 0 0,-1-1-1 0 0,1 1 1 0 0,0-1-1 0 0,0 0 1 0 0,0 1-1 0 0,1-1 1 0 0,-1 0 0 0 0,0 0-1 0 0,1 0 1 0 0,-1 1-1 0 0,1-2 1 0 0,0 1-1 0 0,0 0 1 0 0,0 0-1 0 0,0-1 1 0 0,0 1-64 0 0,10 8-34 0 0,1 0 1 0 0,0-1 0 0 0,5 2 33 0 0,-11-6 70 0 0,36 20-578 0 0,1-1-1 0 0,1-3 0 0 0,12 3 509 0 0,11 0-3868 0 0,-2-6-3686 0 0,-45-14 5104 0 0,-4-2 704 0 0</inkml:trace>
  <inkml:trace contextRef="#ctx0" brushRef="#br0" timeOffset="29191.173">24558 5387 780 0 0,'-104'75'9190'0'0,"73"-50"-7972"0"0,2 1 0 0 0,-6 7-1218 0 0,-18 22-568 0 0,1 1 1 0 0,4 3-1 0 0,-24 39 568 0 0,62-85-1336 0 0,-2 1-1249 0 0,8-7-2396 0 0,6-18 3292 0 0</inkml:trace>
  <inkml:trace contextRef="#ctx0" brushRef="#br0" timeOffset="29381.711">24644 5213 372 0 0,'8'-1'1317'0'0,"0"2"0"0"0,0-1 0 0 0,1 1-1 0 0,-1 0 1 0 0,0 1 0 0 0,0 0 0 0 0,1 0-1317 0 0,-6 0 420 0 0,1-1 0 0 0,-1 1-1 0 0,1 0 1 0 0,-1 0 0 0 0,0 0 0 0 0,0 0-1 0 0,0 1 1 0 0,-1-1 0 0 0,1 1 0 0 0,0-1-1 0 0,-1 1 1 0 0,0 0 0 0 0,1 0 0 0 0,-1 1-1 0 0,-1-1 1 0 0,3 3-420 0 0,1 6 122 0 0,0 1 0 0 0,0 0-1 0 0,-1 0 1 0 0,-1 0 0 0 0,0 0 0 0 0,0 1-1 0 0,-2-1 1 0 0,0 1 0 0 0,0 11-122 0 0,-3 19 257 0 0,-2-1 1 0 0,-5 20-258 0 0,-2 25 269 0 0,10-84-254 0 0,-3 45-807 0 0,-2-1-1 0 0,-12 41 793 0 0,13-72-1194 0 0,0 0 0 0 0,-1-1 0 0 0,-1 1 0 0 0,-4 3 1194 0 0,6-9-1588 0 0,-1-1-1 0 0,-1-1 0 0 0,0 1 0 0 0,0-1 0 0 0,-1 0 1 0 0,-8 7 1588 0 0,2-7-1816 0 0</inkml:trace>
  <inkml:trace contextRef="#ctx0" brushRef="#br0" timeOffset="30033.583">25434 5252 540 0 0,'-6'-3'1718'0'0,"0"0"-1"0"0,1 1 1 0 0,-1-1-1 0 0,0 1 1 0 0,0 0-1 0 0,-4-1-1717 0 0,7 3 392 0 0,0-1 0 0 0,0 1 0 0 0,0-1 0 0 0,-1 1 0 0 0,1 0 0 0 0,0 0 0 0 0,0 0 0 0 0,0 1 0 0 0,-1-1 0 0 0,1 1 0 0 0,0 0 0 0 0,0 0 0 0 0,0 0 0 0 0,0 0 0 0 0,0 0 0 0 0,0 1 0 0 0,0-1 0 0 0,0 1-1 0 0,1 0 1 0 0,-1 0 0 0 0,0 0-392 0 0,2-1 54 0 0,1-1-1 0 0,0 0 0 0 0,-1 1 0 0 0,1-1 0 0 0,-1 1 1 0 0,1-1-1 0 0,0 0 0 0 0,0 1 0 0 0,-1-1 0 0 0,1 1 1 0 0,0-1-1 0 0,0 1 0 0 0,-1-1 0 0 0,1 1 0 0 0,0-1 0 0 0,0 1 1 0 0,0-1-1 0 0,0 1 0 0 0,0-1 0 0 0,0 1 0 0 0,0-1 1 0 0,0 1-1 0 0,0-1 0 0 0,0 1 0 0 0,0-1 0 0 0,0 1 1 0 0,0-1-1 0 0,0 1 0 0 0,1-1 0 0 0,-1 1-53 0 0,14 14 485 0 0,25 7-490 0 0,-37-21 96 0 0,24 10-57 0 0,0-2 0 0 0,0-1 1 0 0,0 0-1 0 0,1-2 0 0 0,0-1 1 0 0,2-2-35 0 0,62 6 0 0 0,13-4 0 0 0,-76-4-4 0 0,178-3-65 0 0,-70 0-12 0 0,-136 2 82 0 0,0-1-1 0 0,1 1 0 0 0,-1 0 0 0 0,0 0 1 0 0,0 0-1 0 0,0 0 0 0 0,0 0 0 0 0,0 0 1 0 0,0 0-1 0 0,1 0 0 0 0,-1 0 0 0 0,0 0 1 0 0,0 0-1 0 0,0 0 0 0 0,0 0 0 0 0,0 0 1 0 0,0 0-1 0 0,0 0 0 0 0,1 0 1 0 0,-1 0-1 0 0,0 1 0 0 0,0-1 0 0 0,0 0 1 0 0,0 0-1 0 0,0 0 0 0 0,0 0 0 0 0,0 0 1 0 0,1 0-1 0 0,-1 0 0 0 0,0 0 0 0 0,0 0 1 0 0,0 0-1 0 0,0 1 0 0 0,0-1 1 0 0,0 0-1 0 0,0 0 0 0 0,0 0 0 0 0,0 0 1 0 0,0 0-1 0 0,0 0 0 0 0,0 0 0 0 0,0 1 1 0 0,0-1-1 0 0,0 0 0 0 0,0 0 0 0 0,0 0 1 0 0,0 0-1 0 0,0 0 0 0 0,0 0 0 0 0,0 1 1 0 0,0-1-1 0 0,0 0 0 0 0,0 0 1 0 0,0 0-1 0 0,0 0 0 0 0,0 0 0 0 0,0 0 1 0 0,0 0-1 0 0,0 1 0 0 0,0-1 0 0 0,0 0 1 0 0,0 0-1 0 0,0 0 0 0 0,0 0 0 0 0,-1 0 1 0 0,1 0-1 0 0,0 0 0 0 0,-12 12 20 0 0,-29 16 12 0 0,30-20-28 0 0,-53 38-6 0 0,1 3-1 0 0,3 2 0 0 0,2 3 0 0 0,3 2 0 0 0,2 3 1 0 0,-12 20 2 0 0,55-63 530 0 0,7-11-1344 0 0,-1 0 0 0 0,1 0 0 0 0,-1 0 1 0 0,0-1-1 0 0,0 1 0 0 0,-4 2 814 0 0,6-6-564 0 0,1 0 0 0 0,-1 0-1 0 0,1 0 1 0 0,-1-1 0 0 0,0 1 0 0 0,1 0 0 0 0,-1-1-1 0 0,0 1 1 0 0,0-1 0 0 0,0 1 0 0 0,1-1-1 0 0,-1 0 1 0 0,0 0 0 0 0,0 0 0 0 0,0 0 0 0 0,0 0-1 0 0,0 0 1 0 0,1 0 0 0 0,-1-1 0 0 0,0 1 0 0 0,0-1-1 0 0,0 1 1 0 0,1-1 0 0 0,-2 0 564 0 0,-10-7-2623 0 0</inkml:trace>
  <inkml:trace contextRef="#ctx0" brushRef="#br0" timeOffset="32730.784">27218 4340 72 0 0,'14'-37'6301'0'0,"-11"23"-3194"0"0,4 43-50 0 0,0 74-347 0 0,14 55-2710 0 0,-20-149-153 0 0,0-1 1 0 0,0 1-1 0 0,-1 0 1 0 0,0 0-1 0 0,0-1 1 0 0,-2 6 152 0 0,0-6-780 0 0,0 0-1 0 0,0 0 1 0 0,-1 0 0 0 0,0 0-1 0 0,0 0 1 0 0,-1-1 0 0 0,0 1-1 0 0,-1-1 1 0 0,0 0 0 0 0,0 0-1 0 0,0-1 1 0 0,-1 0 0 0 0,0 0-1 0 0,0 0 1 0 0,0 0 0 0 0,-3 1 780 0 0,-19 14-1723 0 0</inkml:trace>
  <inkml:trace contextRef="#ctx0" brushRef="#br0" timeOffset="32916.805">26897 4990 104 0 0,'0'1'458'0'0,"0"0"1"0"0,0-1-1 0 0,0 1 0 0 0,0 0 0 0 0,0-1 1 0 0,0 1-1 0 0,0 0 0 0 0,0 0 0 0 0,0-1 1 0 0,0 1-1 0 0,0 0 0 0 0,1-1 1 0 0,-1 1-1 0 0,0-1 0 0 0,0 1 0 0 0,1 0 1 0 0,-1-1-1 0 0,1 1 0 0 0,-1-1 0 0 0,0 1 1 0 0,1-1-1 0 0,-1 1 0 0 0,1-1 1 0 0,-1 1-1 0 0,1-1 0 0 0,-1 1 0 0 0,1-1 1 0 0,0 0-1 0 0,-1 1 0 0 0,1-1 0 0 0,0 0 1 0 0,-1 0-1 0 0,1 1 0 0 0,0-1-458 0 0,12-1 1601 0 0,-7 0-3197 0 0,91-15 1850 0 0,68-21-254 0 0,7-2-739 0 0,-30 11-6322 0 0,-96 19 978 0 0,-37 8 4346 0 0</inkml:trace>
  <inkml:trace contextRef="#ctx0" brushRef="#br0" timeOffset="33307.641">27195 5273 2196 0 0,'-11'14'4194'0'0,"4"-5"2650"0"0,7-8-6772 0 0,1-1 1 0 0,-1 1 0 0 0,1-1-1 0 0,-1 1 1 0 0,1-1-1 0 0,-1 1 1 0 0,1-1 0 0 0,-1 1-1 0 0,1-1 1 0 0,0 0 0 0 0,-1 1-1 0 0,1-1 1 0 0,0 0-1 0 0,-1 0 1 0 0,1 0 0 0 0,0 1-1 0 0,-1-1 1 0 0,1 0-1 0 0,0 0 1 0 0,0 0 0 0 0,0 0-73 0 0,23 3 79 0 0,-1 0 1 0 0,25-2-80 0 0,-23 0 15 0 0,-1 0 1 0 0,22 5-16 0 0,-37-5 1 0 0,-1 1 1 0 0,1 0 0 0 0,0 1-1 0 0,-1 0 1 0 0,0 0-1 0 0,7 3-1 0 0,-14-5 1 0 0,0 0 0 0 0,1 0 0 0 0,-1 0 0 0 0,0 0 0 0 0,1 0 0 0 0,-1 0 0 0 0,0 1 0 0 0,0-1 0 0 0,0 0 0 0 0,0 1 0 0 0,0-1 0 0 0,0 0 0 0 0,-1 1-1 0 0,1-1 1 0 0,0 1 0 0 0,-1-1 0 0 0,1 1 0 0 0,-1-1 0 0 0,1 1 0 0 0,-1 0 0 0 0,0-1 0 0 0,0 1 0 0 0,0 0 0 0 0,0-1 0 0 0,0 1 0 0 0,0-1 0 0 0,0 1-1 0 0,0 0 1 0 0,-1-1 0 0 0,1 1 0 0 0,-1 0 0 0 0,1-1 0 0 0,-1 1 0 0 0,1-1 0 0 0,-1 1 0 0 0,0-1 0 0 0,0 0 0 0 0,0 1 0 0 0,0 0-1 0 0,-9 13 31 0 0,-1-1 1 0 0,0 0 0 0 0,-1 0-1 0 0,-1-1 1 0 0,0-1 0 0 0,-9 8-32 0 0,7-7 133 0 0,0 0 1 0 0,1 2-1 0 0,0 0 1 0 0,1 0-1 0 0,-2 6-133 0 0,14-20 1 0 0,0 0 0 0 0,0 0 0 0 0,0 0 0 0 0,0 0 0 0 0,1 0 0 0 0,-1 0 0 0 0,0 0 0 0 0,1 1 0 0 0,-1-1 0 0 0,1 0 0 0 0,-1 0 0 0 0,1 1 0 0 0,0-1 0 0 0,-1 0-1 0 0,1 1 1 0 0,0-1 0 0 0,0 0 0 0 0,0 0 0 0 0,0 1 0 0 0,0-1 0 0 0,0 0 0 0 0,0 1 0 0 0,1-1 0 0 0,-1 0 0 0 0,0 1 0 0 0,1-1 0 0 0,-1 0 0 0 0,1 0 0 0 0,-1 1 0 0 0,1-1 0 0 0,0 0 0 0 0,-1 0 0 0 0,1 0 0 0 0,0 0 0 0 0,0 0 0 0 0,0 0 0 0 0,0 0 0 0 0,0 0-1 0 0,0 0 1 0 0,0-1 0 0 0,0 1 0 0 0,0 0 0 0 0,0-1 0 0 0,1 1 0 0 0,-1 0 0 0 0,0-1 0 0 0,0 0 0 0 0,1 1-1 0 0,5 1-5 0 0,0 0 0 0 0,0-1-1 0 0,0 0 1 0 0,0 0 0 0 0,0-1 0 0 0,0 1-1 0 0,0-2 1 0 0,5 0 5 0 0,22-3-613 0 0,-1-2 0 0 0,0-1 0 0 0,-1-1-1 0 0,0-2 1 0 0,4-3 613 0 0,-7 1-3398 0 0,-1-2 0 0 0,0 0 0 0 0,10-8 3398 0 0,-19 9-1764 0 0</inkml:trace>
  <inkml:trace contextRef="#ctx0" brushRef="#br0" timeOffset="33697.196">28570 4389 208 0 0,'-2'-4'416'0'0,"-1"0"0"0"0,1 1-1 0 0,-1-1 1 0 0,0 1 0 0 0,0 0 0 0 0,0 0 0 0 0,0 0 0 0 0,0 0-1 0 0,-1 1 1 0 0,1-1 0 0 0,-1 1 0 0 0,0 0 0 0 0,0 0-1 0 0,1 0 1 0 0,-1 1 0 0 0,0-1 0 0 0,-1 1 0 0 0,-2-1-416 0 0,0 2 326 0 0,-1-1 0 0 0,1 1 0 0 0,0 0 1 0 0,0 0-1 0 0,0 1 0 0 0,0 0 1 0 0,0 0-1 0 0,0 1 0 0 0,0 0 0 0 0,1 0 1 0 0,-1 1-327 0 0,-12 4 600 0 0,1 2-1 0 0,1 1 1 0 0,-1 0 0 0 0,2 1 0 0 0,-1 0 0 0 0,2 2 0 0 0,-14 12-600 0 0,18-14 162 0 0,1 0 1 0 0,1 0-1 0 0,0 1 0 0 0,0 1 1 0 0,1-1-1 0 0,1 1 1 0 0,0 1-1 0 0,1-1 0 0 0,0 1 1 0 0,1 0-1 0 0,1 0 1 0 0,0 1-1 0 0,1-1 1 0 0,0 1-1 0 0,2 0-162 0 0,-1 5-11 0 0,1 1 1 0 0,2-1-1 0 0,0 0 1 0 0,1 0-1 0 0,1-1 1 0 0,0 1-1 0 0,2 0 1 0 0,0-1-1 0 0,2 0 1 0 0,7 17 10 0 0,-11-30 221 0 0,3 7-1021 0 0,-1 0-1 0 0,0 0 0 0 0,-1 0 1 0 0,-1 1-1 0 0,1 4 801 0 0,-3-15-469 0 0,-1 0 0 0 0,1 0 0 0 0,-1 0 0 0 0,0 0 0 0 0,0 0 0 0 0,0 0 0 0 0,-1 1 0 0 0,1-1 0 0 0,-1 0 0 0 0,1 0 0 0 0,-1 0 0 0 0,0 0 0 0 0,0-1 0 0 0,-1 1 0 0 0,1 0 0 0 0,-1 0 0 0 0,1-1 0 0 0,-1 1 0 0 0,0-1 0 0 0,0 1 0 0 0,0-1 0 0 0,0 0 0 0 0,0 1 0 0 0,-1-1 0 0 0,1 0 0 0 0,-3 1 469 0 0,-12 6-1732 0 0</inkml:trace>
  <inkml:trace contextRef="#ctx0" brushRef="#br0" timeOffset="33946.402">27875 4965 320 0 0,'0'-6'1595'0'0,"1"-1"1"0"0,-1 0-1 0 0,1 1 0 0 0,1-1 0 0 0,-1 1 1 0 0,2-5-1596 0 0,-1 7 466 0 0,-1-1 0 0 0,1 1 0 0 0,1 0 1 0 0,-1 0-1 0 0,1 0 0 0 0,-1 0 0 0 0,1 0 1 0 0,1 0-467 0 0,1-2 55 0 0,1 1 0 0 0,1 0 1 0 0,-1 0-1 0 0,1 0 0 0 0,0 1 0 0 0,0 0 1 0 0,0 0-1 0 0,1 1 0 0 0,-1 0 1 0 0,6-2-56 0 0,21-5-40 0 0,0 2 1 0 0,1 1 0 0 0,5 1 39 0 0,5-1-3214 0 0,25-8 3214 0 0,-56 11-1300 0 0,0-1 1 0 0,-1 0-1 0 0,0-1 1 0 0,0 0 0 0 0,0-1-1 0 0,-1 0 1 0 0,1-1 1299 0 0,8-9-1667 0 0</inkml:trace>
  <inkml:trace contextRef="#ctx0" brushRef="#br0" timeOffset="34099.211">28595 4468 972 0 0,'-1'7'5597'0'0,"-13"8"-2901"0"0,8-9-1514 0 0,-4 8-744 0 0,1 1 0 0 0,0 0 0 0 0,1 1 1 0 0,0-1-1 0 0,2 2 0 0 0,-5 15-438 0 0,1 1 111 0 0,1 1-1 0 0,-3 34-110 0 0,10-51-28 0 0,1-1-1 0 0,1 1 0 0 0,0 0 1 0 0,1-1-1 0 0,1 1 0 0 0,0-1 1 0 0,2 3 28 0 0,15 35-3635 0 0,-19-54 3506 0 0,0 1 1 0 0,0-1 0 0 0,0 0-1 0 0,0 1 1 0 0,0-1 0 0 0,0 1 0 0 0,0-1-1 0 0,1 0 1 0 0,-1 1 0 0 0,0-1 0 0 0,0 0-1 0 0,0 1 1 0 0,0-1 0 0 0,1 0-1 0 0,-1 1 1 0 0,0-1 0 0 0,1 0 0 0 0,-1 1-1 0 0,0-1 1 0 0,0 0 0 0 0,1 0 0 0 0,-1 0-1 0 0,0 1 1 0 0,1-1 0 0 0,-1 0-1 0 0,0 0 1 0 0,1 0 0 0 0,-1 0 0 0 0,1 1-1 0 0,-1-1 1 0 0,0 0 0 0 0,1 0 0 0 0,-1 0-1 0 0,1 0 1 0 0,-1 0 0 0 0,0 0 0 0 0,1 0-1 0 0,-1 0 1 0 0,1 0 0 0 0,-1 0-1 0 0,0 0 1 0 0,1-1 0 0 0,-1 1 0 0 0,0 0-1 0 0,1 0 1 0 0,-1 0 0 0 0,0 0 0 0 0,1-1-1 0 0,-1 1 1 0 0,0 0 0 0 0,1 0-1 0 0,-1 0 1 0 0,0-1 0 0 0,1 1 128 0 0,4-8-1851 0 0</inkml:trace>
  <inkml:trace contextRef="#ctx0" brushRef="#br0" timeOffset="34287.001">28805 4596 2088 0 0,'5'4'8525'0'0,"0"10"-4653"0"0,4 25-3739 0 0,0-4 142 0 0,13 16-296 0 0,1-2 0 0 0,2 0 0 0 0,7 5 21 0 0,3 7-1931 0 0,-33-58 1756 0 0,3 8-1434 0 0,1 0 1 0 0,1-1-1 0 0,0 1 1 0 0,1-1-1 0 0,0-1 1 0 0,3 3 1608 0 0,-2-5-2089 0 0</inkml:trace>
  <inkml:trace contextRef="#ctx0" brushRef="#br0" timeOffset="34490.517">29280 4581 1736 0 0,'-47'42'6182'0'0,"-25"24"-861"0"0,37-34-4246 0 0,2 3-1 0 0,-1 4-1074 0 0,21-23 45 0 0,-36 44 806 0 0,2 2 1 0 0,-3 11-852 0 0,38-53-292 0 0,1 0 0 0 0,0 0 0 0 0,2 1 0 0 0,0 0 1 0 0,1 1-1 0 0,1 0 0 0 0,2 0 0 0 0,0 0 0 0 0,0 13 292 0 0,5-2-4042 0 0,0-32 3824 0 0,0 0 0 0 0,0 0 0 0 0,0-1 0 0 0,1 1 1 0 0,-1 0-1 0 0,0 0 0 0 0,1 0 0 0 0,-1 0 0 0 0,0 0 1 0 0,1-1-1 0 0,-1 1 0 0 0,1 0 0 0 0,-1 0 1 0 0,1-1-1 0 0,0 1 0 0 0,-1 0 0 0 0,1-1 0 0 0,0 1 1 0 0,-1-1-1 0 0,1 1 0 0 0,0-1 0 0 0,0 1 0 0 0,-1-1 1 0 0,1 0-1 0 0,0 1 0 0 0,0-1 0 0 0,0 0 1 0 0,0 1-1 0 0,0-1 0 0 0,-1 0 0 0 0,1 0 0 0 0,0 0 1 0 0,1 0 217 0 0,15-1-2284 0 0</inkml:trace>
  <inkml:trace contextRef="#ctx0" brushRef="#br0" timeOffset="34772.159">29269 4883 1768 0 0,'-1'0'453'0'0,"0"0"0"0"0,0-1-1 0 0,0 1 1 0 0,0 0 0 0 0,0 0-1 0 0,0 0 1 0 0,0-1 0 0 0,0 1 0 0 0,0 0-1 0 0,0 0 1 0 0,0 0 0 0 0,0 1-1 0 0,1-1 1 0 0,-1 0 0 0 0,0 0 0 0 0,-1 1-453 0 0,-31 9 3893 0 0,29-8-3217 0 0,-6 2-290 0 0,0 0 0 0 0,0 1 1 0 0,0 1-1 0 0,1 0 0 0 0,-1 0 1 0 0,1 0-1 0 0,1 2 0 0 0,0-1 0 0 0,0 1 1 0 0,0 0-1 0 0,1 0 0 0 0,0 1 1 0 0,0 0-1 0 0,-4 9-386 0 0,10-16 17 0 0,0 0 0 0 0,0 1 0 0 0,0-1 0 0 0,0 0 0 0 0,1 1 0 0 0,-1-1 0 0 0,1 1 0 0 0,-1-1 0 0 0,1 1 0 0 0,0-1 0 0 0,0 1 0 0 0,0-1 0 0 0,0 1-1 0 0,1-1 1 0 0,-1 1 0 0 0,1-1 0 0 0,-1 1 0 0 0,1-1 0 0 0,0 0 0 0 0,1 3-17 0 0,0-2 9 0 0,0 0 1 0 0,0 0-1 0 0,1 0 0 0 0,0 0 0 0 0,-1 0 0 0 0,1 0 0 0 0,0 0 0 0 0,0-1 1 0 0,0 0-1 0 0,1 1 0 0 0,-1-1 0 0 0,3 1-9 0 0,2 1-152 0 0,1 0 0 0 0,0-1-1 0 0,0 0 1 0 0,0 0 0 0 0,0-1 0 0 0,1 0-1 0 0,-1-1 1 0 0,1 0 0 0 0,-1 0 0 0 0,7-1 152 0 0,-11-1-503 0 0,1 1 1 0 0,-1-1-1 0 0,0 0 1 0 0,0-1-1 0 0,0 1 1 0 0,1-1-1 0 0,-2 0 1 0 0,1 0-1 0 0,0 0 0 0 0,0-1 1 0 0,-1 0-1 0 0,1 0 1 0 0,1-2 502 0 0,-3 3-404 0 0,-1 0-1 0 0,0 0 1 0 0,0-1 0 0 0,0 1 0 0 0,0-1-1 0 0,0 0 1 0 0,0 0 0 0 0,-1 0 0 0 0,0 1-1 0 0,1-1 1 0 0,-1-1 0 0 0,0 1 0 0 0,0 0 0 0 0,-1 0-1 0 0,1 0 1 0 0,-1 0 0 0 0,1-1 0 0 0,-1 1-1 0 0,0 0 1 0 0,0 0 0 0 0,-1-1 0 0 0,0-1 404 0 0,-4-21-1742 0 0</inkml:trace>
  <inkml:trace contextRef="#ctx0" brushRef="#br0" timeOffset="35036.015">29285 4401 380 0 0,'3'0'303'0'0,"-1"0"-1"0"0,0 0 1 0 0,1 0 0 0 0,-1 0-1 0 0,1 1 1 0 0,-1-1 0 0 0,1 1-1 0 0,-1-1 1 0 0,0 1-1 0 0,1 0 1 0 0,-1 0 0 0 0,0 0-1 0 0,0 0 1 0 0,1 0 0 0 0,-1 1-1 0 0,0-1 1 0 0,0 1 0 0 0,-1-1-1 0 0,1 1 1 0 0,0 0 0 0 0,0 0-1 0 0,-1 0 1 0 0,1 0-303 0 0,7 10 652 0 0,0 0 1 0 0,-2 0-1 0 0,6 11-652 0 0,2 3 1219 0 0,14 18 592 0 0,-1-4-644 0 0,-2 2 0 0 0,-2 0 0 0 0,-2 2-1 0 0,4 13-1166 0 0,-21-43 28 0 0,0 1 0 0 0,-1 0 0 0 0,0 0 0 0 0,-1 0 0 0 0,-1 0 0 0 0,0 1 0 0 0,-2-1 0 0 0,1 1 0 0 0,-2-1 0 0 0,0 1 0 0 0,-1-1 0 0 0,0 0 0 0 0,-2 0 0 0 0,1 0 0 0 0,-5 11-28 0 0,-1-5-358 0 0,-1 1 0 0 0,-1-2 0 0 0,0 1 0 0 0,-2-1 0 0 0,0-1 1 0 0,-1 0-1 0 0,-1-1 0 0 0,-3 1 358 0 0,0 0-2114 0 0,-2 0 1 0 0,0-2-1 0 0,-1 0 0 0 0,-1-1 1 0 0,0-2-1 0 0,-24 13 2114 0 0,17-14-1742 0 0</inkml:trace>
  <inkml:trace contextRef="#ctx0" brushRef="#br0" timeOffset="41491.08">20932 7819 916 0 0,'1'-4'427'0'0,"0"-1"0"0"0,-1 1 0 0 0,1 0-1 0 0,-1-1 1 0 0,0 1 0 0 0,0-1 0 0 0,-1 1 0 0 0,1 0 0 0 0,-1-1-1 0 0,0 1 1 0 0,0 0 0 0 0,-1 0 0 0 0,1-1 0 0 0,-1 1-1 0 0,0 0 1 0 0,0 0 0 0 0,0 1 0 0 0,0-1 0 0 0,-2-1-427 0 0,2 2 190 0 0,0 0 0 0 0,-1 0-1 0 0,1 1 1 0 0,0-1 0 0 0,-1 1 0 0 0,0 0 0 0 0,1 0 0 0 0,-1 0 0 0 0,0 0-1 0 0,0 0 1 0 0,0 1 0 0 0,0-1 0 0 0,-1 1 0 0 0,1 0 0 0 0,0 0 0 0 0,-1 0 0 0 0,1 0-1 0 0,0 1 1 0 0,-1-1 0 0 0,1 1 0 0 0,-1 0 0 0 0,1 0 0 0 0,-1 0 0 0 0,-2 1-190 0 0,-9 2 377 0 0,1 1 1 0 0,0 1 0 0 0,0 0-1 0 0,0 1 1 0 0,0 1 0 0 0,1 0-1 0 0,0 0 1 0 0,-12 10-378 0 0,-1 4 647 0 0,0 0 0 0 0,2 1-1 0 0,-12 15-646 0 0,21-21 126 0 0,1 1-1 0 0,1 0 0 0 0,1 1 0 0 0,0 0 0 0 0,1 1 1 0 0,1 1-1 0 0,1 0 0 0 0,1 0 0 0 0,0 0 0 0 0,2 1 0 0 0,0 0 1 0 0,2 1-1 0 0,-1 5-125 0 0,5-16 28 0 0,0-1 1 0 0,1 1 0 0 0,1 0-1 0 0,-1-1 1 0 0,2 1-1 0 0,-1-1 1 0 0,1 0-1 0 0,1 0 1 0 0,0 0 0 0 0,0 0-1 0 0,1 0 1 0 0,1-1-1 0 0,-1 0 1 0 0,5 5-29 0 0,0 0 11 0 0,1-1 0 0 0,0 1 0 0 0,1-2 1 0 0,1 0-1 0 0,0 0 0 0 0,0-1 0 0 0,1-1 0 0 0,10 6-11 0 0,-13-11-8 0 0,-1-1-1 0 0,1 0 1 0 0,0 0 0 0 0,0-1-1 0 0,0-1 1 0 0,0 0 0 0 0,0 0-1 0 0,0-1 1 0 0,1-1 0 0 0,-1 0-1 0 0,0 0 1 0 0,1-1-1 0 0,-1 0 1 0 0,0-1 0 0 0,0-1-1 0 0,0 1 1 0 0,0-2 0 0 0,0 0-1 0 0,-1 0 1 0 0,6-3 8 0 0,-6 3-3 0 0,-12 6-4 0 0,-15 10-8 0 0,12-8 12 0 0,4-3 5 0 0,0-1 0 0 0,0 1 0 0 0,0 0 0 0 0,0-1 0 0 0,0 1 0 0 0,-1-1 0 0 0,1 0 0 0 0,0 1 0 0 0,0-1 0 0 0,-1 0 0 0 0,1 0 0 0 0,0 1 0 0 0,0-1 1 0 0,-1 0-1 0 0,1 0 0 0 0,0-1 0 0 0,0 1 0 0 0,-1 0 0 0 0,1 0 0 0 0,0-1 0 0 0,-1 1-2 0 0,-17-2-12 0 0,19 2 9 0 0,-18-1-1076 0 0,10 0-3148 0 0,5 0-4851 0 0,-3-8 5242 0 0,3 4 2278 0 0</inkml:trace>
  <inkml:trace contextRef="#ctx0" brushRef="#br0" timeOffset="42799.037">20839 7821 272 0 0,'-2'-6'638'0'0,"1"0"0"0"0,1 0 0 0 0,-1 0 0 0 0,1-1 0 0 0,0 1 0 0 0,0-4-638 0 0,0 8 77 0 0,0 0-1 0 0,0 1 1 0 0,0-1-1 0 0,1 0 1 0 0,-1 1-1 0 0,0-1 1 0 0,1 0 0 0 0,-1 0-1 0 0,1 1 1 0 0,0-1-1 0 0,-1 1 1 0 0,1-1 0 0 0,0 1-1 0 0,0-1 1 0 0,0 1-1 0 0,0-1 1 0 0,0 1 0 0 0,0 0-1 0 0,1-1 1 0 0,-1 1-1 0 0,0 0 1 0 0,1 0-1 0 0,-1 0 1 0 0,1 0 0 0 0,-1 0-1 0 0,1 1-76 0 0,-1 0 106 0 0,1 0 0 0 0,0 0 0 0 0,-1 0 0 0 0,1 0 0 0 0,-1 1 0 0 0,1-1 0 0 0,-1 1 0 0 0,1-1 0 0 0,-1 1 0 0 0,0 0-1 0 0,1-1 1 0 0,-1 1 0 0 0,1 0 0 0 0,-1 0 0 0 0,0 0 0 0 0,0 0 0 0 0,0 0 0 0 0,0 0 0 0 0,0 1 0 0 0,0-1 0 0 0,0 0 0 0 0,0 0 0 0 0,0 1-1 0 0,0-1 1 0 0,-1 0 0 0 0,1 1 0 0 0,0 1-106 0 0,18 41 1349 0 0,-9-5-727 0 0,-1 0 1 0 0,-3 1 0 0 0,-1 0-1 0 0,-1 6-622 0 0,-1 163 1829 0 0,-4-126-964 0 0,-4 0-1 0 0,-4-1 0 0 0,-3 1 0 0 0,-18 61-864 0 0,19-107 212 0 0,-2-1-1 0 0,-1 0 1 0 0,-1-1 0 0 0,-2 0-1 0 0,-5 4-211 0 0,7-15 87 0 0,-1-1-1 0 0,-1-1 1 0 0,-1 0-1 0 0,0-2 1 0 0,-2 0-1 0 0,0-1 1 0 0,-14 9-87 0 0,25-21 14 0 0,0-1 0 0 0,0 1 1 0 0,-1-2-1 0 0,0 0 0 0 0,0 0 0 0 0,-8 3-14 0 0,16-8-37 0 0,0 1 0 0 0,1 0 0 0 0,-1-1 0 0 0,0 1 0 0 0,0-1 0 0 0,0 1 0 0 0,0-1 0 0 0,0 0 0 0 0,1 0 0 0 0,-1 0 0 0 0,0 0 0 0 0,0 0 0 0 0,0 0 0 0 0,0-1 0 0 0,0 1 0 0 0,0 0 0 0 0,1-1 0 0 0,-1 0 0 0 0,0 1 0 0 0,0-1 0 0 0,1 0 0 0 0,-1 0 0 0 0,0 0 0 0 0,1 0 0 0 0,-1 0 0 0 0,1-1 0 0 0,-1 1 0 0 0,1 0 0 0 0,0-1 0 0 0,0 1 0 0 0,-1 0 0 0 0,1-1 0 0 0,0 0 0 0 0,0 1 0 0 0,0-1 0 0 0,1 0 0 0 0,-1 1 0 0 0,0-1 0 0 0,1 0 0 0 0,-1 0 0 0 0,1 0 0 0 0,-1 0 37 0 0,-1-11-1209 0 0,0 0 1 0 0,1-1-1 0 0,0 1 1 0 0,1-1-1 0 0,0 1 0 0 0,2-1 1 0 0,-1 1-1 0 0,1 0 0 0 0,1 0 1 0 0,1 0-1 0 0,0 0 1 0 0,0 0-1 0 0,2-1 1209 0 0,7-17-1847 0 0</inkml:trace>
  <inkml:trace contextRef="#ctx0" brushRef="#br0" timeOffset="43121.446">21629 7851 308 0 0,'-13'5'2170'0'0,"1"0"0"0"0,1 1 0 0 0,-1 1 0 0 0,1 0 0 0 0,0 0 0 0 0,-2 3-2170 0 0,2 0 832 0 0,0 0 0 0 0,0 1 0 0 0,1 1 0 0 0,0-1 0 0 0,0 3-832 0 0,-4 7 75 0 0,1 1 1 0 0,1 1 0 0 0,1 0 0 0 0,1 1 0 0 0,1 0-1 0 0,-2 9-75 0 0,9-24 13 0 0,-1 1 0 0 0,1-1 0 0 0,1 1 1 0 0,-1 0-1 0 0,2 0 0 0 0,-1 0 0 0 0,1 0 0 0 0,1-1 0 0 0,0 1 0 0 0,0 0 0 0 0,1 0 0 0 0,0-1 0 0 0,1 1 0 0 0,0-1 0 0 0,0 1 0 0 0,1-1-13 0 0,4 6-457 0 0,0-1-1 0 0,1 0 1 0 0,1 0-1 0 0,0-1 1 0 0,0 0-1 0 0,1-1 0 0 0,1 0 1 0 0,0-1-1 0 0,3 1 458 0 0,-11-8-749 0 0,1 0 0 0 0,0-1 1 0 0,0 1-1 0 0,0-1 0 0 0,0-1 0 0 0,1 1 0 0 0,-1-1 0 0 0,1 0 0 0 0,-1 0 0 0 0,1 0 0 0 0,0-1 0 0 0,0 0 0 0 0,-1 0 0 0 0,7 0 749 0 0,9-1-2208 0 0</inkml:trace>
  <inkml:trace contextRef="#ctx0" brushRef="#br0" timeOffset="43399.78">21850 8014 1624 0 0,'3'8'1854'0'0,"0"-1"0"0"0,1 0 1 0 0,0 0-1 0 0,0 0 0 0 0,1 0 0 0 0,3 3-1854 0 0,-1-1 898 0 0,2-1 0 0 0,-1 1 0 0 0,1-2 0 0 0,2 2-898 0 0,17 11-903 0 0,2-2-1 0 0,22 11 904 0 0,-1 0 955 0 0,-21-12-677 0 0,0 2-1721 0 0,1-2-1 0 0,18 7 1444 0 0,-41-20-960 0 0,1-1-1 0 0,0 0 0 0 0,0 0 0 0 0,0-1 1 0 0,0 0-1 0 0,1-1 0 0 0,-1 0 0 0 0,0 0 1 0 0,1-1-1 0 0,-1 0 0 0 0,9-1 961 0 0,5-5-1848 0 0</inkml:trace>
  <inkml:trace contextRef="#ctx0" brushRef="#br0" timeOffset="43666.416">22426 7922 2456 0 0,'-141'95'9178'0'0,"-21"16"-2532"0"0,99-64-4996 0 0,-27 28-1650 0 0,52-41 171 0 0,-54 50 135 0 0,78-69-270 0 0,0 0 1 0 0,2 0 0 0 0,0 1-1 0 0,0 1 1 0 0,1 1-37 0 0,10-16-23 0 0,0 1-1 0 0,-1-1 1 0 0,1 0-1 0 0,1 0 1 0 0,-1 1 0 0 0,0-1-1 0 0,0 1 1 0 0,1-1-1 0 0,0 1 1 0 0,-1-1 0 0 0,1 1-1 0 0,0-1 1 0 0,0 1 0 0 0,0-1-1 0 0,1 1 1 0 0,-1-1-1 0 0,0 1 1 0 0,1-1 0 0 0,0 1 23 0 0,0-2-129 0 0,-1 1 0 0 0,1-1 1 0 0,0 0-1 0 0,0 0 0 0 0,0 1 0 0 0,0-1 1 0 0,0 0-1 0 0,1 0 0 0 0,-1 0 1 0 0,0 0-1 0 0,0 0 0 0 0,1-1 0 0 0,-1 1 1 0 0,1 0-1 0 0,-1 0 0 0 0,0-1 1 0 0,1 1-1 0 0,-1-1 0 0 0,1 1 0 0 0,-1-1 1 0 0,1 0-1 0 0,0 0 0 0 0,-1 0 0 0 0,1 0 1 0 0,-1 0-1 0 0,1 0 0 0 0,-1 0 1 0 0,1 0-1 0 0,0 0 0 0 0,-1-1 0 0 0,1 1 129 0 0,15-4-1499 0 0,-1-1-1 0 0,0-1 0 0 0,-1 0 1 0 0,1-1-1 0 0,-1 0 0 0 0,0-1 1 0 0,-1-1-1 0 0,0-1 0 0 0,1-1 1500 0 0,32-22-2186 0 0</inkml:trace>
  <inkml:trace contextRef="#ctx0" brushRef="#br0" timeOffset="43935.634">22927 7769 772 0 0,'16'30'3329'0'0,"-14"-26"-2645"0"0,0 0-1 0 0,-1 0 0 0 0,0 0 1 0 0,1 0-1 0 0,-2 0 0 0 0,1 0 1 0 0,0 0-1 0 0,-1 1 0 0 0,0-1 0 0 0,0 0 1 0 0,0 0-1 0 0,0 0 0 0 0,-1 0 1 0 0,0 1-1 0 0,1-1 0 0 0,-2 0 1 0 0,1 0-1 0 0,0 0-683 0 0,-66 155 4586 0 0,-117 205-4361 0 0,176-349-314 0 0,-4 7-586 0 0,0 0 0 0 0,-2 0 0 0 0,0-1 0 0 0,-10 10 675 0 0,16-24-1661 0 0,1-7-5086 0 0,6-11 627 0 0,4 0 5577 0 0,5-9-1789 0 0</inkml:trace>
  <inkml:trace contextRef="#ctx0" brushRef="#br0" timeOffset="44201.087">23479 7981 3028 0 0,'-5'3'1298'0'0,"0"1"0"0"0,-1-1 1 0 0,1 0-1 0 0,-1 0 0 0 0,1-1 0 0 0,-1 0 0 0 0,0 0 0 0 0,-1 0-1298 0 0,-13 5 5691 0 0,20-7-5655 0 0,-1 0 1 0 0,1 0-1 0 0,0 0 0 0 0,0 0 1 0 0,0 0-1 0 0,0 0 1 0 0,0 0-1 0 0,0 0 0 0 0,0 0 1 0 0,0 0-1 0 0,-1 0 0 0 0,1 0 1 0 0,0 0-1 0 0,0 0 1 0 0,0 0-1 0 0,0 0 0 0 0,0 0 1 0 0,0 0-1 0 0,0 0 1 0 0,0 0-1 0 0,-1 1 0 0 0,1-1 1 0 0,0 0-1 0 0,0 0 1 0 0,0 0-1 0 0,0 0 0 0 0,0 0 1 0 0,0 0-1 0 0,0 0 1 0 0,0 0-1 0 0,0 0 0 0 0,0 0 1 0 0,0 0-1 0 0,0 1 1 0 0,0-1-1 0 0,0 0 0 0 0,-1 0 1 0 0,1 0-1 0 0,0 0 1 0 0,0 0-1 0 0,0 0 0 0 0,0 0 1 0 0,0 0-1 0 0,0 1 1 0 0,0-1-1 0 0,0 0 0 0 0,0 0 1 0 0,0 0-1 0 0,0 0 1 0 0,0 0-1 0 0,0 0 0 0 0,0 0 1 0 0,1 0-1 0 0,-1 1 0 0 0,0-1 1 0 0,0 0-1 0 0,0 0 1 0 0,0 0-1 0 0,0 0 0 0 0,0 0 1 0 0,0 0-1 0 0,0 0 1 0 0,0 0-1 0 0,0 0-36 0 0,11 4 632 0 0,13-2-562 0 0,150-13 25 0 0,61-2-4520 0 0,-165 13-8589 0 0,15 4 13014 0 0,-62 0-2675 0 0,-10 0 787 0 0</inkml:trace>
  <inkml:trace contextRef="#ctx0" brushRef="#br0" timeOffset="44466.426">23502 8339 636 0 0,'-3'7'-318'0'0,"-3"6"2299"0"0,4 0 6480 0 0,2-13-8187 0 0,1 0 0 0 0,-1 1-1 0 0,0-1 1 0 0,0 0 0 0 0,1 1 0 0 0,-1-1 0 0 0,0 0 0 0 0,0 0 0 0 0,1 1 0 0 0,-1-1 0 0 0,0 0 0 0 0,1 0 0 0 0,-1 1-1 0 0,0-1 1 0 0,1 0 0 0 0,-1 0 0 0 0,0 0 0 0 0,1 0 0 0 0,-1 0 0 0 0,1 1 0 0 0,-1-1 0 0 0,0 0 0 0 0,1 0 0 0 0,-1 0 0 0 0,1 0-1 0 0,-1 0 1 0 0,0 0 0 0 0,1 0 0 0 0,-1 0-274 0 0,16-2 1063 0 0,49-14-37 0 0,60-22-1026 0 0,3-2-439 0 0,-9 11-2810 0 0,-32 10-10340 0 0,7 4 13589 0 0,-58 10-2651 0 0</inkml:trace>
  <inkml:trace contextRef="#ctx0" brushRef="#br2" timeOffset="58096.396">18453 12174 1148 0 0,'-24'5'6356'0'0,"14"-3"-3786"0"0,21 2-1941 0 0,7 0-561 0 0,0-1-1 0 0,0-1 1 0 0,1-1 0 0 0,-1 0-1 0 0,0-2 1 0 0,8 0-68 0 0,37-6 123 0 0,12-5-123 0 0,-7 1 114 0 0,821-101 3202 0 0,453 3-2741 0 0,-307 69-601 0 0,747-50 59 0 0,-42-116 1943 0 0,-406 39-999 0 0,-539 106-1173 0 0,-264 45-5043 0 0,-215 1-5886 0 0,-279 11 9672 0 0</inkml:trace>
  <inkml:trace contextRef="#ctx0" brushRef="#br2" timeOffset="58874.304">22959 11445 620 0 0,'1'-1'243'0'0,"0"0"0"0"0,0 0 0 0 0,0 0 0 0 0,0 0 0 0 0,0 0 0 0 0,0 0 0 0 0,1 0-1 0 0,-1 0 1 0 0,0 1 0 0 0,0-1 0 0 0,1 1 0 0 0,-1-1 0 0 0,0 1 0 0 0,1-1 0 0 0,-1 1 0 0 0,0 0 0 0 0,1-1 0 0 0,-1 1 0 0 0,1 0 0 0 0,-1 0 0 0 0,0 0 0 0 0,1 0-1 0 0,-1 1 1 0 0,1-1 0 0 0,-1 0 0 0 0,0 0 0 0 0,1 1 0 0 0,-1-1 0 0 0,1 1-243 0 0,1 1 241 0 0,0 1 1 0 0,0-1-1 0 0,-1 1 0 0 0,1-1 1 0 0,-1 1-1 0 0,1 0 0 0 0,-1 0 1 0 0,0 0-1 0 0,0 0 0 0 0,0 1 1 0 0,0 1-242 0 0,8 16 1128 0 0,-1 0 1 0 0,-1 1-1 0 0,-1 0 1 0 0,4 21-1129 0 0,14 97 2553 0 0,-12-53-1321 0 0,-4-41-773 0 0,13 77-1616 0 0,7 124 1157 0 0,-27-209-1734 0 0,-2 1 0 0 0,-2-1 1 0 0,-2 0-1 0 0,-1 0 0 0 0,-2-1 0 0 0,-1 0 0 0 0,-2 0 1 0 0,-2 0-1 0 0,-5 8 1734 0 0,0-11-1353 0 0</inkml:trace>
  <inkml:trace contextRef="#ctx0" brushRef="#br2" timeOffset="59215.898">22593 12736 904 0 0,'-6'-14'5620'0'0,"-2"-6"3516"0"0,11 19-6181 0 0,9 9-2318 0 0,48 51 797 0 0,-39-37-1344 0 0,1 0-1 0 0,1-2 1 0 0,1-1 0 0 0,6 3-90 0 0,55 31 4 0 0,-39-26-542 0 0,-2 1-1 0 0,0 2 1 0 0,-2 3-1 0 0,-2 1 0 0 0,8 10 539 0 0,-35-29-1053 0 0,-1 1 0 0 0,0 0 0 0 0,-2 0-1 0 0,0 1 1 0 0,-1 0 0 0 0,1 3 1053 0 0,13 36-9798 0 0,4 17 9798 0 0,-26-68-466 0 0,6 13-959 0 0</inkml:trace>
  <inkml:trace contextRef="#ctx0" brushRef="#br2" timeOffset="59526.73">23400 12720 2180 0 0,'-21'2'2240'0'0,"1"1"1"0"0,1 0-1 0 0,-1 2 0 0 0,0 1 0 0 0,-7 3-2240 0 0,0 2 1418 0 0,-1 2-1 0 0,1 0 1 0 0,-8 8-1418 0 0,-34 25 562 0 0,3 2 1 0 0,-13 16-563 0 0,19-15 1504 0 0,35-29-1258 0 0,-45 36 557 0 0,-16 20-803 0 0,67-57-14 0 0,0 0 0 0 0,1 2 1 0 0,1 0-1 0 0,1 1 0 0 0,1 1 0 0 0,-5 11 14 0 0,17-28-222 0 0,0 0 0 0 0,1 0-1 0 0,-1 0 1 0 0,1 1-1 0 0,0-1 1 0 0,1 1 0 0 0,0 0-1 0 0,0-1 1 0 0,0 1 0 0 0,1 0-1 0 0,0 0 1 0 0,0 0 0 0 0,1-1-1 0 0,-1 1 1 0 0,2 0 0 0 0,-1 0-1 0 0,1-1 223 0 0,-1-1-517 0 0,1-1 0 0 0,0 1-1 0 0,1-1 1 0 0,-1 0 0 0 0,1 0 0 0 0,-1 0 0 0 0,1 0-1 0 0,0-1 1 0 0,1 1 0 0 0,-1-1 0 0 0,0 0-1 0 0,1 0 1 0 0,0 0 0 0 0,0 0 0 0 0,0-1 0 0 0,0 1-1 0 0,0-1 1 0 0,1 0 0 0 0,-1 0 0 0 0,1-1-1 0 0,-1 1 1 0 0,1-1 0 0 0,-1 0 0 0 0,4 0 517 0 0,22 2-2306 0 0,1-5 424 0 0</inkml:trace>
  <inkml:trace contextRef="#ctx0" brushRef="#br2" timeOffset="59791.224">23420 13229 2056 0 0,'1'-5'8073'0'0,"-11"9"-3649"0"0,-14 13-751 0 0,13-5-3418 0 0,0 1 1 0 0,1 0-1 0 0,0 1 0 0 0,1 0 1 0 0,0 1-1 0 0,1-1 1 0 0,1 2-1 0 0,0-1 1 0 0,-2 11-256 0 0,8-24 12 0 0,0 0 1 0 0,0 1 0 0 0,1-1-1 0 0,-1 1 1 0 0,1-1 0 0 0,-1 1-1 0 0,1 0 1 0 0,0-1 0 0 0,0 1-1 0 0,0-1 1 0 0,0 1 0 0 0,1 0-1 0 0,-1-1 1 0 0,1 1 0 0 0,-1-1-1 0 0,1 1 1 0 0,0-1 0 0 0,0 0 0 0 0,0 1-1 0 0,0-1 1 0 0,1 0 0 0 0,-1 1-1 0 0,0-1 1 0 0,1 0 0 0 0,0 0-1 0 0,-1 0 1 0 0,1-1 0 0 0,0 1-1 0 0,0 0 1 0 0,0-1 0 0 0,0 1-1 0 0,1-1 1 0 0,-1 1 0 0 0,0-1-1 0 0,0 0 1 0 0,1 0 0 0 0,0 0-13 0 0,5 1-2 0 0,-1 0 1 0 0,1-1-1 0 0,0 0 1 0 0,0 0 0 0 0,0 0-1 0 0,0-1 1 0 0,-1-1-1 0 0,1 1 1 0 0,0-1-1 0 0,0 0 1 0 0,7-3 1 0 0,1 0-29 0 0,-1-1 0 0 0,1-1 1 0 0,-1 0-1 0 0,0-1 0 0 0,0-1 1 0 0,-1 0-1 0 0,0-1 0 0 0,-1-1 0 0 0,5-4 29 0 0,-13 10-206 0 0,1-1-1 0 0,-1 0 1 0 0,0-1-1 0 0,0 1 0 0 0,0-1 1 0 0,-1 0-1 0 0,0 0 1 0 0,0 0-1 0 0,-1-1 0 0 0,0 1 1 0 0,0-1-1 0 0,0 0 1 0 0,-1 0-1 0 0,0 0 0 0 0,0 0 1 0 0,-1-1-1 0 0,0 1 1 0 0,0 0-1 0 0,-1 0 0 0 0,0-1 1 0 0,0 1-1 0 0,0-1 207 0 0,-5-16-2513 0 0,0 1 1 0 0,-8-20 2512 0 0,8 30-976 0 0,1-1 1 0 0,0 1 0 0 0,1-1-1 0 0,0 0 1 0 0,1 0 0 0 0,1 0-1 0 0,0 0 1 0 0,1 0 0 0 0,0 0-1 0 0,1-3 976 0 0,8-12-1243 0 0</inkml:trace>
  <inkml:trace contextRef="#ctx0" brushRef="#br2" timeOffset="60600.043">27349 11457 168 0 0,'-3'0'511'0'0,"0"0"0"0"0,0 0 1 0 0,0 0-1 0 0,0-1 0 0 0,0 1 0 0 0,0-1 1 0 0,0 0-1 0 0,0 0 0 0 0,1 0 0 0 0,-1 0 1 0 0,0 0-1 0 0,1-1 0 0 0,-1 1 0 0 0,0-2-511 0 0,2 3 90 0 0,1 0-1 0 0,-1-1 0 0 0,1 1 1 0 0,-1-1-1 0 0,1 1 1 0 0,-1-1-1 0 0,1 0 0 0 0,0 1 1 0 0,0-1-1 0 0,-1 1 1 0 0,1-1-1 0 0,0 0 0 0 0,0 1 1 0 0,-1-1-1 0 0,1 1 1 0 0,0-1-1 0 0,0 0 0 0 0,0 1 1 0 0,0-1-1 0 0,0 0 0 0 0,0 1 1 0 0,0-1-1 0 0,0 0 1 0 0,0 0-90 0 0,1 0 23 0 0,0-1 0 0 0,0 0 1 0 0,-1 1-1 0 0,1-1 0 0 0,0 1 1 0 0,0 0-1 0 0,0-1 0 0 0,0 1 1 0 0,1 0-1 0 0,-1-1 0 0 0,0 1 1 0 0,1 0-1 0 0,-1 0 1 0 0,1 0-24 0 0,3-2 207 0 0,0-1 1 0 0,1 1-1 0 0,-1 1 1 0 0,1-1-1 0 0,0 1 1 0 0,0 0 0 0 0,0 0-1 0 0,0 1 1 0 0,0 0-1 0 0,0 0 1 0 0,0 0 0 0 0,1 1-1 0 0,4 0-207 0 0,16 1 1540 0 0,-1 2-1 0 0,21 3-1539 0 0,-5 1 1265 0 0,53 0-352 0 0,0-3 0 0 0,0-5 1 0 0,0-4-1 0 0,42-9-913 0 0,377-76 37 0 0,-358 59 244 0 0,48-9-256 0 0,628-113-59 0 0,-650 130-2689 0 0,81 4 2723 0 0,-120 18-9548 0 0,-81 2 2729 0 0,-45-1 5191 0 0</inkml:trace>
  <inkml:trace contextRef="#ctx0" brushRef="#br2" timeOffset="60957.722">29367 10591 276 0 0,'0'0'208'0'0,"1"1"-1"0"0,0-1 1 0 0,0 0-1 0 0,0 1 1 0 0,0-1-1 0 0,-1 0 1 0 0,1 1 0 0 0,0-1-1 0 0,-1 1 1 0 0,1-1-1 0 0,0 1 1 0 0,-1 0-1 0 0,1-1 1 0 0,0 1-1 0 0,-1 0 1 0 0,1-1 0 0 0,-1 1-1 0 0,1 0 1 0 0,-1-1-1 0 0,0 1 1 0 0,1 0-1 0 0,-1 0 1 0 0,0 0 0 0 0,1 0-1 0 0,-1-1 1 0 0,0 1-1 0 0,0 0 1 0 0,0 0-1 0 0,0 1-207 0 0,-2 29 2612 0 0,0-15-1971 0 0,-3 100 4575 0 0,7 64-5216 0 0,10 2 1824 0 0,21 80-1824 0 0,-28-221-1018 0 0,-1 0 1 0 0,-2 1-1 0 0,-2 26 1018 0 0,-3-39-1992 0 0,0 0-1 0 0,-1 0 1 0 0,-2-1-1 0 0,-1 1 1 0 0,-7 15 1992 0 0,-4 2-2173 0 0</inkml:trace>
  <inkml:trace contextRef="#ctx0" brushRef="#br2" timeOffset="61288.035">28917 11958 1716 0 0,'0'-1'549'0'0,"0"-1"0"0"0,0 0 0 0 0,1 0 0 0 0,-1 0 0 0 0,0 1 0 0 0,1-1-1 0 0,0 0 1 0 0,-1 1 0 0 0,1-1 0 0 0,0 0 0 0 0,0 1 0 0 0,0-1 0 0 0,0 1 0 0 0,0-1 0 0 0,0 1-1 0 0,0 0 1 0 0,0-1 0 0 0,1 1 0 0 0,-1 0 0 0 0,1-1-549 0 0,14 0 3466 0 0,8 7-3324 0 0,-12-1 328 0 0,1 1-1 0 0,0 0 1 0 0,-1 1 0 0 0,0 0-1 0 0,0 1 1 0 0,-1 1-1 0 0,0 0 1 0 0,0 0 0 0 0,0 2-470 0 0,24 22 1164 0 0,29 36-1164 0 0,-35-36-13 0 0,2 1-210 0 0,0 2 0 0 0,-3 1 0 0 0,-1 1-1 0 0,-2 2 1 0 0,-1 0 0 0 0,-2 2 0 0 0,1 6 223 0 0,-16-28-1232 0 0,-1 0 1 0 0,0 0-1 0 0,-2 0 1 0 0,0 1-1 0 0,0 9 1232 0 0,-2-12-3727 0 0,-2 0 0 0 0,1 1 0 0 0,-3 14 3727 0 0,1-23-1911 0 0</inkml:trace>
  <inkml:trace contextRef="#ctx0" brushRef="#br2" timeOffset="61580.095">29714 12019 1176 0 0,'-22'3'3574'0'0,"1"1"1"0"0,0 0-1 0 0,-2 3-3574 0 0,2 0 2281 0 0,0 0 0 0 0,-15 10-2281 0 0,3 1 920 0 0,1 1 0 0 0,1 2 0 0 0,-18 15-920 0 0,5-1 531 0 0,1 1-1 0 0,2 2 1 0 0,2 2 0 0 0,1 1-1 0 0,0 5-530 0 0,25-29-100 0 0,1 0-1 0 0,0 1 1 0 0,1 1-1 0 0,1 0 1 0 0,1 0-1 0 0,0 1 1 0 0,2 0-1 0 0,0 0 1 0 0,1 1-1 0 0,2 0 1 0 0,0 0-1 0 0,1 0 1 0 0,1 0-1 0 0,0 15 101 0 0,2-25-807 0 0,1 0-1 0 0,0-1 0 0 0,1 1 1 0 0,0-1-1 0 0,1 1 1 0 0,0-1-1 0 0,1 1 808 0 0,-3-8-488 0 0,0 0-1 0 0,0 0 1 0 0,1 0 0 0 0,0-1-1 0 0,-1 1 1 0 0,1 0-1 0 0,0-1 1 0 0,0 1-1 0 0,0-1 1 0 0,1 0 0 0 0,-1 1-1 0 0,1-1 1 0 0,-1 0-1 0 0,1 0 1 0 0,-1-1 0 0 0,1 1-1 0 0,0-1 1 0 0,0 1-1 0 0,0-1 1 0 0,0 0 0 0 0,0 0-1 0 0,0 0 1 0 0,0 0-1 0 0,3 0 489 0 0,12-1-2096 0 0</inkml:trace>
  <inkml:trace contextRef="#ctx0" brushRef="#br2" timeOffset="61892.752">29576 12554 2132 0 0,'-6'3'8879'0'0,"-3"1"-4761"0"0,-24 14-1455 0 0,19-5-2042 0 0,1 1-1 0 0,0 0 1 0 0,2 0-1 0 0,-1 1 0 0 0,2 1 1 0 0,0 0-621 0 0,6-10 68 0 0,1-1 0 0 0,0 1 0 0 0,0 0 0 0 0,0 0-1 0 0,1 0 1 0 0,0 1 0 0 0,0-1 0 0 0,1 0 0 0 0,-1 1 0 0 0,1-1 0 0 0,1 1 0 0 0,-1-1 0 0 0,1 1 0 0 0,0-1 0 0 0,1 1 0 0 0,0-1-1 0 0,0 1 1 0 0,1 4-68 0 0,0-7 0 0 0,1 0 0 0 0,-1 1 0 0 0,1-1 0 0 0,0-1 0 0 0,0 1 0 0 0,0 0-1 0 0,0-1 1 0 0,0 1 0 0 0,1-1 0 0 0,0 0 0 0 0,-1 0 0 0 0,1-1 0 0 0,1 1 0 0 0,-1-1-1 0 0,0 0 1 0 0,0 0 0 0 0,1 0 0 0 0,-1 0 0 0 0,1-1 0 0 0,0 0 0 0 0,-1 0-1 0 0,1 0 1 0 0,0 0 0 0 0,0-1 0 0 0,8 1-69 0 0,-1 0 0 0 0,1 0 0 0 0,-1-2-1 0 0,1 0 1 0 0,0 0 0 0 0,-1-1 0 0 0,0 0 0 0 0,9-4 69 0 0,-15 5-181 0 0,0-1 0 0 0,0-1 1 0 0,0 1-1 0 0,-1-1 0 0 0,1 0 1 0 0,-1 0-1 0 0,0-1 0 0 0,1 0 1 0 0,-1 1-1 0 0,-1-2 0 0 0,1 1 1 0 0,-1-1-1 0 0,0 1 0 0 0,0-1 1 0 0,0 0-1 0 0,2-4 181 0 0,-4 4-187 0 0,0 0 1 0 0,0 0-1 0 0,0 0 1 0 0,0-1-1 0 0,-1 1 1 0 0,0-1-1 0 0,0 1 1 0 0,-1-1-1 0 0,1 1 0 0 0,-1-1 1 0 0,0 1-1 0 0,-1-1 1 0 0,1 1-1 0 0,-1-1 1 0 0,0 1-1 0 0,-1 0 1 0 0,1-1-1 0 0,-1 1 0 0 0,0-1 187 0 0,-19-39-466 0 0,15 34 311 0 0,1 1 1 0 0,0-1 0 0 0,1 0 0 0 0,0-1 0 0 0,1 1 0 0 0,-2-10 154 0 0,5 16-745 0 0,1 0 1 0 0,0 0 0 0 0,0 0-1 0 0,0 0 1 0 0,0 0-1 0 0,1 0 1 0 0,0 0-1 0 0,0 1 1 0 0,0-1-1 0 0,0 1 1 0 0,1 0-1 0 0,0 0 1 0 0,0-1-1 0 0,0 2 1 0 0,0-1-1 0 0,3-2 745 0 0,-5 5-122 0 0,8-11-1498 0 0</inkml:trace>
  <inkml:trace contextRef="#ctx0" brushRef="#br2" timeOffset="62138.206">29858 12376 972 0 0,'22'4'10381'0'0,"2"-2"-4769"0"0,8 2-4507 0 0,8 2-632 0 0,0-2 0 0 0,0-2 1 0 0,36-2-474 0 0,-47-2-2098 0 0,0-1-1 0 0,0-2 1 0 0,13-3 2098 0 0,-35 6-1339 0 0,0 0 0 0 0,0 0 1 0 0,1 0-1 0 0,-1-1 0 0 0,-1 0 0 0 0,1-1 0 0 0,0 1 0 0 0,2-3 1339 0 0,1-3-1808 0 0</inkml:trace>
  <inkml:trace contextRef="#ctx0" brushRef="#br2" timeOffset="62392.329">30329 12109 2020 0 0,'-31'41'9615'0'0,"-4"-3"-5979"0"0,-20 24-1867 0 0,27-25-823 0 0,-5 6 506 0 0,2 1 1 0 0,-7 16-1453 0 0,30-48-76 0 0,1 1 0 0 0,1 1 0 0 0,0-1 0 0 0,1 1-1 0 0,1 0 1 0 0,0 0 0 0 0,1 1 0 0 0,0-1 0 0 0,1 1 0 0 0,0 10 76 0 0,2-21-400 0 0,0-1 0 0 0,0 1 0 0 0,0-1 0 0 0,1 0 0 0 0,-1 1 0 0 0,1-1 0 0 0,0 1 0 0 0,0-1 0 0 0,0 0 0 0 0,0 0 0 0 0,0 0 0 0 0,1 0 0 0 0,-1 1 0 0 0,1-2 0 0 0,0 1 0 0 0,0 0 0 0 0,0 0 0 0 0,2 0 400 0 0,-2-1-451 0 0,0 0 1 0 0,1-1-1 0 0,-1 0 1 0 0,1 1-1 0 0,-1-1 1 0 0,1 0-1 0 0,0-1 1 0 0,0 1 0 0 0,-1 0-1 0 0,1-1 1 0 0,0 1-1 0 0,0-1 1 0 0,0 0-1 0 0,-1 0 1 0 0,1 0-1 0 0,0 0 1 0 0,0-1-1 0 0,0 1 1 0 0,0-1 0 0 0,-1 0-1 0 0,1 1 1 0 0,1-2 450 0 0,23-7-2112 0 0</inkml:trace>
  <inkml:trace contextRef="#ctx0" brushRef="#br2" timeOffset="62686.709">30834 12185 1312 0 0,'-71'29'8868'0'0,"4"9"-3934"0"0,46-24-4215 0 0,1 1 0 0 0,1 0 0 0 0,0 2 0 0 0,1 0 0 0 0,1 1 0 0 0,1 1 0 0 0,1 1 0 0 0,-3 4-719 0 0,14-19 60 0 0,1 1 0 0 0,0-1 0 0 0,0 1 0 0 0,1-1 0 0 0,-1 1 0 0 0,1 0 0 0 0,1 0 1 0 0,-1 0-1 0 0,1 0 0 0 0,0 0 0 0 0,0 0 0 0 0,1 0 0 0 0,-1 0 0 0 0,2 0 0 0 0,-1 0 0 0 0,0 0 0 0 0,1 1-60 0 0,0-3 1 0 0,0-1 0 0 0,1 1-1 0 0,-1-1 1 0 0,1 1 0 0 0,-1-1 0 0 0,1 1-1 0 0,0-1 1 0 0,0 0 0 0 0,0 0-1 0 0,1 0 1 0 0,-1 0 0 0 0,1 0 0 0 0,0-1-1 0 0,-1 1 1 0 0,1-1 0 0 0,0 0-1 0 0,1 0 1 0 0,-1 0 0 0 0,0 0 0 0 0,1 0-1 0 0,-1-1 1 0 0,1 1 0 0 0,-1-1 0 0 0,1 0-1 0 0,-1 0 1 0 0,1 0 0 0 0,0-1-1 0 0,0 1 0 0 0,9 0-5 0 0,0-1-1 0 0,0 0 1 0 0,0 0 0 0 0,-1-1-1 0 0,1-1 1 0 0,0 0-1 0 0,-1-1 1 0 0,1 0-1 0 0,-1-1 1 0 0,0 0-1 0 0,8-5 6 0 0,5-2-10 0 0,-1-2 0 0 0,0 0-1 0 0,-1-2 1 0 0,-1 0-1 0 0,0-2 11 0 0,-7 5 2 0 0,0-1 0 0 0,-1 0 0 0 0,-1-1 0 0 0,0-1 0 0 0,-1 0 0 0 0,0 0 0 0 0,-1-1 0 0 0,-1-1 0 0 0,-1 0 0 0 0,0 0 0 0 0,-1-1 0 0 0,-1 0 0 0 0,-1 0-1 0 0,-1-1 1 0 0,0 0 0 0 0,-1 0 0 0 0,-1 0 0 0 0,-1 0 0 0 0,-1 0 0 0 0,0-1 0 0 0,-2 1 0 0 0,0-3-2 0 0,-12-71 239 0 0,7 66-20 0 0,2 0 1 0 0,2-1-1 0 0,0-24-219 0 0,2 45 14 0 0,1 1-1 0 0,1 0 0 0 0,-1 0 0 0 0,1 0 0 0 0,0 0 0 0 0,1 0 0 0 0,-1 0 0 0 0,1 1 0 0 0,0-1 0 0 0,1 1 0 0 0,-1 0 0 0 0,1 0 1 0 0,0 0-1 0 0,0 0 0 0 0,1 1 0 0 0,-1 0 0 0 0,1-1 0 0 0,0 2 0 0 0,0-1 0 0 0,1 1 0 0 0,-1-1 0 0 0,4 0-13 0 0,10-6-9 0 0,1 1 0 0 0,0 1 0 0 0,0 0 0 0 0,1 2 0 0 0,0 0 0 0 0,2 2 9 0 0,2-1 32 0 0,0 1 1 0 0,1 1 0 0 0,0 2-1 0 0,-1 0 1 0 0,1 2 0 0 0,17 3-33 0 0,-28-2-262 0 0,-1 1 1 0 0,1 0 0 0 0,0 2-1 0 0,-1-1 1 0 0,8 5 261 0 0,-13-4-688 0 0,0-1 0 0 0,0 1 1 0 0,-1 0-1 0 0,0 1 0 0 0,0 0 0 0 0,0 1 0 0 0,-1-1 0 0 0,5 7 688 0 0,-10-11-484 0 0,1 0 0 0 0,-1 1 0 0 0,0-1 0 0 0,-1 1 0 0 0,1-1 0 0 0,0 1 0 0 0,-1 0 0 0 0,0-1 0 0 0,1 1 0 0 0,-1 0 0 0 0,0 0 0 0 0,-1 0 0 0 0,1 0 0 0 0,0 0-1 0 0,-1 0 1 0 0,0 0 0 0 0,1 0 0 0 0,-1 0 0 0 0,0 0 0 0 0,-1 0 0 0 0,1 0 0 0 0,-1 0 0 0 0,1 0 0 0 0,-1 0 0 0 0,0 0 0 0 0,0 0 0 0 0,0 0 0 0 0,0 0 0 0 0,-2 1 484 0 0,-12 19-2006 0 0</inkml:trace>
  <inkml:trace contextRef="#ctx0" brushRef="#br2" timeOffset="63317.293">25865 11185 2244 0 0,'3'4'917'0'0,"0"1"0"0"0,0 0 0 0 0,-1 0 0 0 0,1 0 0 0 0,-1 1 0 0 0,0-1 0 0 0,-1 1 0 0 0,1-1 0 0 0,-1 1 0 0 0,0-1 0 0 0,0 1 0 0 0,-1 5-917 0 0,0 12 1973 0 0,0-1 0 0 0,-3 16-1973 0 0,0-8 546 0 0,-14 130 1705 0 0,7-81-1792 0 0,4 0-1 0 0,2 28-458 0 0,5-57-3302 0 0,-5 35 3302 0 0,1-57-2274 0 0,-2 0-1 0 0,0 0 1 0 0,-2-1 0 0 0,0 0-1 0 0,-2 0 1 0 0,-4 5 2274 0 0,-7 15-2612 0 0</inkml:trace>
  <inkml:trace contextRef="#ctx0" brushRef="#br2" timeOffset="63800.147">24674 12640 700 0 0,'13'4'9976'0'0,"-3"8"-5359"0"0,2 21-3176 0 0,-4-12-191 0 0,19 35 64 0 0,2-1 0 0 0,3-1 0 0 0,16 17-1314 0 0,118 147-779 0 0,-150-198-606 0 0,-2 1 0 0 0,0 1 0 0 0,4 9 1385 0 0,-9-13-2170 0 0,-1-1-1 0 0,-1 1 1 0 0,-1 1 0 0 0,0-1 0 0 0,-1 1-1 0 0,-1 0 1 0 0,1 14 2170 0 0,-3-11-1704 0 0</inkml:trace>
  <inkml:trace contextRef="#ctx0" brushRef="#br2" timeOffset="64109.763">25264 12766 1592 0 0,'-8'-1'1199'0'0,"0"1"1"0"0,1 0-1 0 0,-1 0 0 0 0,0 1 1 0 0,1 0-1 0 0,-1 0 0 0 0,-6 2-1199 0 0,1 2 991 0 0,0-1 0 0 0,0 1 0 0 0,0 1 0 0 0,-2 2-991 0 0,-10 7 1375 0 0,0 1 0 0 0,2 0 0 0 0,-21 20-1375 0 0,20-14 738 0 0,1 1 1 0 0,1 1-1 0 0,1 1 1 0 0,-8 14-739 0 0,10-11 93 0 0,2 0 1 0 0,0 1-1 0 0,2 1 0 0 0,2 0 0 0 0,0 1 0 0 0,2 0 1 0 0,1 5-94 0 0,6-19 3 0 0,0 0 0 0 0,2 0 1 0 0,0 0-1 0 0,1 0 1 0 0,1 1-1 0 0,0-1 0 0 0,1 0 1 0 0,3 15-4 0 0,-1-21-257 0 0,0 1 0 0 0,0-1 1 0 0,1 0-1 0 0,0-1 0 0 0,0 1 1 0 0,4 3 256 0 0,-4-7-641 0 0,1 1 0 0 0,0-1 1 0 0,0 0-1 0 0,0-1 1 0 0,1 1-1 0 0,1-1 0 0 0,-1 0 1 0 0,6 3 640 0 0,-9-6-589 0 0,1-1 1 0 0,-1 0-1 0 0,1 0 0 0 0,0-1 1 0 0,0 1-1 0 0,-1-1 1 0 0,1 0-1 0 0,0 0 1 0 0,0 0-1 0 0,1 0 1 0 0,-1-1-1 0 0,0 1 1 0 0,0-1-1 0 0,0 0 0 0 0,0-1 1 0 0,0 1-1 0 0,0-1 1 0 0,0 1-1 0 0,0-1 1 0 0,3-2 588 0 0,15-6-2174 0 0</inkml:trace>
  <inkml:trace contextRef="#ctx0" brushRef="#br2" timeOffset="64393.293">25399 13363 1224 0 0,'0'-4'4797'0'0,"-7"3"-693"0"0,-12 5 1254 0 0,12 0-4986 0 0,1 1 0 0 0,0-1-1 0 0,1 1 1 0 0,-1 0 0 0 0,1 0-1 0 0,0 1 1 0 0,0 0 0 0 0,0 0-1 0 0,1 0 1 0 0,0 0 0 0 0,0 1-1 0 0,1-1 1 0 0,0 1 0 0 0,0 0-1 0 0,1 0 1 0 0,-1 2-372 0 0,-1 1 65 0 0,2-1 0 0 0,-1 1 0 0 0,1 0 0 0 0,0-1 0 0 0,1 1 0 0 0,1 0 0 0 0,-1 0 0 0 0,1 0 0 0 0,1 0 0 0 0,0 0 0 0 0,0 0 0 0 0,2 1-65 0 0,-2-8-2 0 0,0 1 1 0 0,0 0-1 0 0,1 0 0 0 0,0-1 0 0 0,0 1 1 0 0,0-1-1 0 0,0 1 0 0 0,0-1 0 0 0,1 0 1 0 0,-1 0-1 0 0,1 0 0 0 0,0 0 0 0 0,0-1 1 0 0,0 1-1 0 0,0-1 0 0 0,1 0 0 0 0,-1 1 1 0 0,1-2-1 0 0,0 2 2 0 0,2-1-13 0 0,0 0 1 0 0,0 0-1 0 0,-1-1 0 0 0,1 0 1 0 0,0 0-1 0 0,0 0 0 0 0,0-1 1 0 0,0 1-1 0 0,0-1 0 0 0,0-1 1 0 0,0 1-1 0 0,3-2 13 0 0,-2 1-146 0 0,0 0 0 0 0,0-1 0 0 0,-1 1 0 0 0,1-2 0 0 0,-1 1 0 0 0,1-1 0 0 0,-1 0 0 0 0,0 0 0 0 0,0 0 0 0 0,-1-1 0 0 0,1 0 0 0 0,-1 0 0 0 0,1-1 0 0 0,-1 1 0 0 0,-1-1 0 0 0,1 0 0 0 0,-1-1 0 0 0,0 1 0 0 0,0-1 0 0 0,0 0 0 0 0,-1 0 0 0 0,0 0 0 0 0,1-2 146 0 0,-1-7-767 0 0,-2 0 0 0 0,1-1 0 0 0,-2 1 0 0 0,0 0 0 0 0,-1-1 0 0 0,0 1 0 0 0,-2 0 0 0 0,1 0 0 0 0,-5-10 767 0 0,-6-62-5825 0 0,11 51 2279 0 0,2 20 2017 0 0</inkml:trace>
  <inkml:trace contextRef="#ctx0" brushRef="#br2" timeOffset="64642.621">25709 12975 1908 0 0,'7'0'3214'0'0,"26"0"6092"0"0,-1 0-4740 0 0,35-1-4957 0 0,18-6 391 0 0,-59 5-573 0 0,43-7-3983 0 0,-56 7 2091 0 0,1-1 0 0 0,-1-1 0 0 0,0 0 0 0 0,1-1 2465 0 0,-2 0-2234 0 0</inkml:trace>
  <inkml:trace contextRef="#ctx0" brushRef="#br2" timeOffset="64892.172">26095 12715 1752 0 0,'-34'27'8565'0'0,"4"1"-3619"0"0,17-15-4077 0 0,2 0 0 0 0,-1 1 0 0 0,2 1 0 0 0,0-1 0 0 0,-7 16-869 0 0,6-9 421 0 0,0 1 0 0 0,2 0 0 0 0,0 0-1 0 0,-4 21-420 0 0,11-34-182 0 0,0-1 0 0 0,1 0 0 0 0,0 1-1 0 0,1-1 1 0 0,0 1 0 0 0,0-1-1 0 0,1 4 183 0 0,-1-8-487 0 0,1 1-1 0 0,0 0 1 0 0,1-1-1 0 0,-1 1 0 0 0,1-1 1 0 0,0 0-1 0 0,0 1 1 0 0,0-1-1 0 0,0 0 0 0 0,1 0 1 0 0,0 0-1 0 0,0-1 1 0 0,1 2 487 0 0,-2-3-514 0 0,0 0 1 0 0,0 0-1 0 0,0 0 1 0 0,0-1-1 0 0,1 1 1 0 0,-1-1-1 0 0,0 1 1 0 0,1-1 0 0 0,-1 0-1 0 0,1 0 1 0 0,0 0-1 0 0,-1 0 1 0 0,1-1-1 0 0,0 1 1 0 0,-1-1-1 0 0,1 0 1 0 0,0 1-1 0 0,0-1 1 0 0,1 0 513 0 0,19-4-2493 0 0</inkml:trace>
  <inkml:trace contextRef="#ctx0" brushRef="#br2" timeOffset="65563.436">26522 12529 1960 0 0,'-5'-1'839'0'0,"1"0"0"0"0,-1 1 1 0 0,0 0-1 0 0,1-1 0 0 0,-1 2 0 0 0,0-1 0 0 0,1 1 0 0 0,-1-1 0 0 0,1 1 1 0 0,-1 0-1 0 0,1 1 0 0 0,-1-1 0 0 0,1 1 0 0 0,-4 2-839 0 0,1 0 586 0 0,0 0 0 0 0,0 0-1 0 0,1 1 1 0 0,-1 0 0 0 0,1 1 0 0 0,0-1-1 0 0,1 1 1 0 0,-4 4-586 0 0,3-2 230 0 0,0-1 1 0 0,0 1 0 0 0,1 1-1 0 0,0-1 1 0 0,1 1-1 0 0,0 0 1 0 0,0 0-1 0 0,1 0 1 0 0,0 0-1 0 0,1 1 1 0 0,0-1-1 0 0,0 1 1 0 0,1 0-1 0 0,0 5-230 0 0,1-11 5 0 0,0 1-1 0 0,0-1 1 0 0,1 0-1 0 0,0 0 1 0 0,0 0-1 0 0,0 0 0 0 0,0 0 1 0 0,1 0-1 0 0,-1 0 1 0 0,1 0-1 0 0,0-1 1 0 0,0 1-1 0 0,1-1 1 0 0,-1 1-1 0 0,1-1 1 0 0,0 0-1 0 0,-1 0 0 0 0,1 0 1 0 0,2 1-5 0 0,0-1 1 0 0,0 0 1 0 0,0 0-1 0 0,0 0 0 0 0,0-1 1 0 0,0 0-1 0 0,1 0 1 0 0,-1 0-1 0 0,1-1 0 0 0,0 1 1 0 0,-1-1-1 0 0,1-1 1 0 0,0 1-1 0 0,0-1-1 0 0,5 0-68 0 0,-1 0 1 0 0,1-1 0 0 0,-1 0-1 0 0,1-1 1 0 0,-1 0-1 0 0,0 0 1 0 0,1-1 0 0 0,-1 0-1 0 0,-1-1 1 0 0,1-1-1 0 0,0 1 1 0 0,-1-1-1 0 0,0-1 1 0 0,0 0 0 0 0,1-1 67 0 0,-3 0-145 0 0,-1 1 1 0 0,0-1 0 0 0,0 0 0 0 0,-1 0-1 0 0,0-1 1 0 0,0 0 0 0 0,-1 1 0 0 0,0-2 0 0 0,0 1-1 0 0,-1 0 1 0 0,1-3 144 0 0,0-4-78 0 0,-1 0 1 0 0,0 0-1 0 0,-1 0 1 0 0,0 0-1 0 0,-2 0 0 0 0,0-8 78 0 0,-3-25 553 0 0,-3 1-1 0 0,-2 0 1 0 0,-12-40-553 0 0,15 68 299 0 0,3 9-175 0 0,-1 1 1 0 0,2-1 0 0 0,-1 1 0 0 0,2-1 0 0 0,-1 0-1 0 0,1 0 1 0 0,1-2-125 0 0,-1 8 11 0 0,1 1-1 0 0,0-1 1 0 0,0 1 0 0 0,0-1-1 0 0,0 1 1 0 0,1 0-1 0 0,-1-1 1 0 0,1 1-1 0 0,0 0 1 0 0,0 0 0 0 0,0 0-1 0 0,0 0 1 0 0,1 1-1 0 0,-1-1 1 0 0,1 1 0 0 0,-1-1-1 0 0,1 1 1 0 0,0 0-1 0 0,0 0 1 0 0,0 0 0 0 0,1 0-11 0 0,13-7 2 0 0,0 1 1 0 0,1 1 0 0 0,0 0-1 0 0,1 2 1 0 0,-1 0 0 0 0,1 1 0 0 0,0 1-1 0 0,0 0 1 0 0,1 2-3 0 0,9-1-225 0 0,0 2 1 0 0,1 0 0 0 0,-1 3-1 0 0,0 0 1 0 0,16 5 224 0 0,-36-6-652 0 0,-1 0-1 0 0,0 1 1 0 0,-1-1 0 0 0,1 2 0 0 0,0-1 0 0 0,-1 1 0 0 0,0 0 0 0 0,0 1 0 0 0,1 0 652 0 0,-6-3-424 0 0,1 0 0 0 0,-1-1 0 0 0,0 1 0 0 0,0 0-1 0 0,-1 0 1 0 0,1 0 0 0 0,0 1 0 0 0,-1-1 0 0 0,1 0 0 0 0,-1 0 0 0 0,0 1 0 0 0,0-1-1 0 0,0 1 1 0 0,0-1 0 0 0,0 1 0 0 0,0 0 0 0 0,-1-1 0 0 0,1 1 0 0 0,-1 0-1 0 0,0-1 1 0 0,0 1 0 0 0,0 0 0 0 0,0-1 0 0 0,0 1 0 0 0,0 0 0 0 0,-1 0-1 0 0,1-1 1 0 0,-1 1 0 0 0,0 0 424 0 0,-10 22-1958 0 0</inkml:trace>
  <inkml:trace contextRef="#ctx0" brushRef="#br2" timeOffset="65824.814">26359 12915 1564 0 0,'-30'16'5487'0'0,"-9"7"6108"0"0,63-21-9583 0 0,33-8-1903 0 0,47-11-109 0 0,-34 5-608 0 0,20-2-1525 0 0,45-7-6129 0 0,-34 6 1198 0 0,-61 8 5068 0 0</inkml:trace>
  <inkml:trace contextRef="#ctx0" brushRef="#br2" timeOffset="66107.295">26568 13217 1592 0 0,'-6'6'964'0'0,"4"-5"73"0"0,0 0 1 0 0,1 0-1 0 0,-1 0 0 0 0,1 1 1 0 0,-1-1-1 0 0,1 1 1 0 0,0 0-1 0 0,-1-1 0 0 0,1 1 1 0 0,0 0-1 0 0,-1 1-1037 0 0,9 2 5027 0 0,13-4-4839 0 0,0-1 175 0 0,4-1 74 0 0,0 2 0 0 0,15 3-437 0 0,-33-4 13 0 0,0 1 0 0 0,0 1 0 0 0,1-1 0 0 0,-1 1 0 0 0,0 0 0 0 0,-1 1 0 0 0,1-1 0 0 0,0 1 0 0 0,-1 0 0 0 0,1 1 0 0 0,-1-1 0 0 0,2 3-13 0 0,-5-4 6 0 0,0 1 0 0 0,0 0 0 0 0,0 0 0 0 0,-1-1 0 0 0,1 1 0 0 0,0 0 1 0 0,-1 1-1 0 0,0-1 0 0 0,0 0 0 0 0,0 0 0 0 0,0 1 0 0 0,-1-1 1 0 0,1 0-1 0 0,-1 1 0 0 0,0-1 0 0 0,0 0 0 0 0,0 1 0 0 0,0-1 0 0 0,0 0 1 0 0,-1 1-1 0 0,0 1-6 0 0,0 0 10 0 0,1 1 0 0 0,-1-1 0 0 0,1 0 0 0 0,0 0 0 0 0,1 0 1 0 0,0 1-1 0 0,0 3-10 0 0,0-7-1 0 0,0 0 0 0 0,0 0 1 0 0,0 0-1 0 0,0 0 1 0 0,0 0-1 0 0,1 0 1 0 0,-1 0-1 0 0,1-1 0 0 0,-1 1 1 0 0,1 0-1 0 0,0-1 1 0 0,-1 1-1 0 0,1-1 1 0 0,0 0-1 0 0,0 1 0 0 0,0-1 1 0 0,0 0-1 0 0,0 0 1 0 0,0 0-1 0 0,0 0 1 0 0,1-1 0 0 0,10 4-305 0 0,0 0 1 0 0,0-2-1 0 0,0 0 1 0 0,0 0-1 0 0,0-1 1 0 0,1 0-1 0 0,-1-2 1 0 0,0 1-1 0 0,1-2 1 0 0,9-1 304 0 0,11-4-4613 0 0,0-1 1 0 0,-1-2-1 0 0,17-8 4613 0 0,-24 8-2420 0 0</inkml:trace>
  <inkml:trace contextRef="#ctx0" brushRef="#br2" timeOffset="74655.803">23029 9130 924 0 0,'0'-2'443'0'0,"0"0"-1"0"0,0 1 1 0 0,0-1-1 0 0,-1 1 1 0 0,1-1-1 0 0,0 1 1 0 0,-1-1-1 0 0,1 1 1 0 0,-1-1-1 0 0,0 1 1 0 0,1-1-1 0 0,-2-1-442 0 0,2-2 1913 0 0,16 1-266 0 0,-14 4-1554 0 0,80-22 1602 0 0,-37 10-786 0 0,0 2 1 0 0,10 0-910 0 0,-40 8 34 0 0,1 1 0 0 0,-1 0 0 0 0,0 1 0 0 0,0 1 0 0 0,1 0 0 0 0,-1 1 0 0 0,0 1 0 0 0,11 3-34 0 0,39 11 974 0 0,1-2-1 0 0,44 2-973 0 0,-81-12 153 0 0,0 2 0 0 0,-1 1-1 0 0,0 1 1 0 0,-1 2 0 0 0,0 0 0 0 0,0 2 0 0 0,14 10-153 0 0,-17-12 14 0 0,0-1 0 0 0,0-1 0 0 0,13 2-14 0 0,29 11 433 0 0,17 7 352 0 0,0-4 1 0 0,68 10-786 0 0,-131-30 177 0 0,0 0-1 0 0,-1 2 1 0 0,0 0 0 0 0,0 1 0 0 0,0 1 0 0 0,-1 1 0 0 0,0 1 0 0 0,2 2-177 0 0,-8-5 4 0 0,27 18-9 0 0,1-2-1 0 0,2-2 0 0 0,23 9 6 0 0,-8-5-10 0 0,-43-18 14 0 0,0-1 1 0 0,1 0-1 0 0,-1-2 1 0 0,1 0 0 0 0,1 0-1 0 0,14 2-4 0 0,8 0 9 0 0,-1 2 0 0 0,0 1-1 0 0,-1 2 1 0 0,30 14-9 0 0,-53-20 4 0 0,-1 1 0 0 0,0 0 1 0 0,-1 1-1 0 0,1 0 0 0 0,-2 1 1 0 0,8 7-5 0 0,-6-5 5 0 0,1 0 1 0 0,0-1-1 0 0,1-1 1 0 0,7 5-6 0 0,28 9 5 0 0,-35-18-4 0 0,1 2 0 0 0,-1-1 0 0 0,-1 2 1 0 0,0 0-1 0 0,0 0 0 0 0,0 1 0 0 0,-1 1 0 0 0,0 0 0 0 0,-1 1 0 0 0,6 7-1 0 0,-11-8 0 0 0,0 0 1 0 0,-1 0 0 0 0,0 0-1 0 0,-1 1 1 0 0,0 0-1 0 0,17 38 16 0 0,-20-48-17 0 0,0 1 0 0 0,-1-1-1 0 0,1 0 1 0 0,-1 0 0 0 0,1 0 0 0 0,-1 1-1 0 0,0-1 1 0 0,1 0 0 0 0,-1 1-1 0 0,0-1 1 0 0,0 0 0 0 0,0 1-1 0 0,0-1 1 0 0,0 0 0 0 0,0 1 1 0 0,0-2-4 0 0,10 4 605 0 0,-15 4-482 0 0,5-8-288 0 0,-1 1 0 0 0,0 0 0 0 0,1-1-1 0 0,-1 1 1 0 0,0 0 0 0 0,1 0-1 0 0,-1 0 1 0 0,1-1 0 0 0,-1 1-1 0 0,1 0 1 0 0,0 0 0 0 0,-1 0-1 0 0,1 0 1 0 0,0 0 0 0 0,0 0 0 0 0,0 0-1 0 0,-1 0 1 0 0,1 0 0 0 0,0 0-1 0 0,0 0 170 0 0,1 1-740 0 0,0 0-1 0 0,0 1 1 0 0,0-1-1 0 0,0 0 1 0 0,0 0 0 0 0,0 0-1 0 0,1 0 1 0 0,-1 0-1 0 0,1 0 1 0 0,-1-1-1 0 0,1 1 1 0 0,0 0-1 0 0,0-1 1 0 0,1 2 740 0 0,10 9-4308 0 0,-8-6 2410 0 0</inkml:trace>
  <inkml:trace contextRef="#ctx0" brushRef="#br2" timeOffset="76935.504">25583 10163 696 0 0,'-58'-31'5457'0'0,"57"30"-5453"0"0,1 1-1 0 0,0-1 0 0 0,-1 1 1 0 0,1-1-1 0 0,0 1 0 0 0,0-1 1 0 0,-1 0-1 0 0,1 1 0 0 0,0-1 1 0 0,0 0-1 0 0,0 1 0 0 0,0-1 1 0 0,0 0-1 0 0,0 1 0 0 0,0-1 1 0 0,0 1-1 0 0,0-1 1 0 0,0 0-1 0 0,0 1 0 0 0,0-1 1 0 0,0 0-4 0 0,0 1 2 0 0,1-1 1 0 0,-1 1-1 0 0,0-1 1 0 0,0 1-1 0 0,0-1 0 0 0,0 1 1 0 0,0-1-1 0 0,0 1 1 0 0,1-1-1 0 0,-1 1 1 0 0,0-1-1 0 0,-1 0 1 0 0,1 1-1 0 0,0-1 1 0 0,0 1-1 0 0,0-1 1 0 0,0 1-1 0 0,0-1 1 0 0,0 1-1 0 0,-1-1 1 0 0,1 1-1 0 0,0-1 1 0 0,0 1-1 0 0,-1 0 1 0 0,1-1-1 0 0,0 1 1 0 0,-1-1-1 0 0,1 1 1 0 0,0 0-1 0 0,-1-1 1 0 0,1 1-1 0 0,-1 0 1 0 0,1-1-1 0 0,-1 1 1 0 0,1 0-1 0 0,-1 0 0 0 0,1-1 1 0 0,-1 1-1 0 0,1 0 1 0 0,-1 0-1 0 0,1 0 1 0 0,-1 0-3 0 0,1 0-3 0 0,25 6-984 0 0,-18-4 3706 0 0,15 21-102 0 0,-15-16-2402 0 0,0 1 0 0 0,1-1 0 0 0,-1-1 0 0 0,6 4-215 0 0,26 17 710 0 0,-2 3 1 0 0,0 1-711 0 0,120 104 2753 0 0,-123-108-2270 0 0,0 0 1 0 0,2-3-1 0 0,1-1 0 0 0,34 16-483 0 0,-68-37-17 0 0,90 39 1162 0 0,-2 4 0 0 0,73 49-1145 0 0,-109-59 145 0 0,0-2 0 0 0,3-2 0 0 0,0-4 0 0 0,28 9-145 0 0,-58-24 29 0 0,0 1 0 0 0,-1 2 0 0 0,7 6-29 0 0,-9-6 104 0 0,0 0-1 0 0,0-2 1 0 0,26 9-104 0 0,-12-11 17 0 0,0-2 0 0 0,1-1 0 0 0,16 0-17 0 0,-3 0 383 0 0,28 8-383 0 0,33 12 84 0 0,93 10-84 0 0,-147-31 4 0 0,-25-4 3 0 0,0 2 0 0 0,0 1 0 0 0,0 2 1 0 0,28 10-8 0 0,-26-7 1 0 0,0-2 0 0 0,0-2-1 0 0,1-1 1 0 0,0-2 0 0 0,30 0-1 0 0,25 3 56 0 0,53 11 36 0 0,81 6-84 0 0,-187-24 9 0 0,1-3 0 0 0,0-1 0 0 0,-1-2 1 0 0,24-7-18 0 0,-4 2-1 0 0,31-2 1 0 0,154 7 275 0 0,-18 1-3096 0 0,-177 0-8157 0 0,50-10 10978 0 0,-19-4-6125 0 0,-41 8 4279 0 0</inkml:trace>
  <inkml:trace contextRef="#ctx0" brushRef="#br2" timeOffset="78449.798">22934 9291 508 0 0,'-1'-2'299'0'0,"-1"1"0"0"0,1-1 1 0 0,0 0-1 0 0,0 1 0 0 0,-1-1 0 0 0,1 1 0 0 0,-1-1 1 0 0,1 1-1 0 0,-1 0 0 0 0,0-1 0 0 0,1 1 0 0 0,-1 0 1 0 0,0 0-1 0 0,0 0 0 0 0,0 0 0 0 0,0 1 0 0 0,0-1 1 0 0,0 1-1 0 0,0-1-299 0 0,-3 0 291 0 0,0 1 0 0 0,1 0 0 0 0,-1-1 0 0 0,0 2 0 0 0,1-1 0 0 0,-1 1 0 0 0,1-1 0 0 0,-1 1 0 0 0,0 1-291 0 0,-14 4 267 0 0,0 1 1 0 0,0 0 0 0 0,1 2-1 0 0,-1 1-267 0 0,4-3 212 0 0,-155 87 972 0 0,3 7 1 0 0,-19 23-1185 0 0,178-118 2 0 0,-69 41 1231 0 0,-83 37-1233 0 0,128-68 85 0 0,-159 80 817 0 0,5 9 0 0 0,-15 19-902 0 0,16-8 360 0 0,-126 53-360 0 0,23-13-62 0 0,249-133-395 0 0,0 2 0 0 0,0 2 457 0 0,-13 19-3386 0 0,42-36 945 0 0,1 1 0 0 0,0 0 0 0 0,-5 9 2441 0 0,4 0-2407 0 0,5 0 664 0 0</inkml:trace>
  <inkml:trace contextRef="#ctx0" brushRef="#br2" timeOffset="79886.51">23113 9300 328 0 0,'-1'-2'520'0'0,"-7"-17"4348"0"0,17 4-3800 0 0,-4 9-1301 0 0,-2 2 6 0 0,10-19 1405 0 0,-17 16-82 0 0,-14 5-440 0 0,-26 11-436 0 0,-1 1 0 0 0,2 2 0 0 0,-1 2 0 0 0,-7 6-220 0 0,1-3 67 0 0,-36 15 25 0 0,0 3 0 0 0,3 3 0 0 0,1 4 0 0 0,2 4 1 0 0,2 3-1 0 0,-64 55-92 0 0,51-29-1801 0 0,-32 25-5006 0 0,101-82 4941 0 0</inkml:trace>
  <inkml:trace contextRef="#ctx0" brushRef="#br2" timeOffset="83966.003">29313 11346 1104 0 0,'-3'0'455'0'0,"-1"1"0"0"0,1-1 1 0 0,-1-1-1 0 0,1 1 0 0 0,0 0 0 0 0,-1-1 0 0 0,1 0 1 0 0,0 0-1 0 0,0 0 0 0 0,-1 0 0 0 0,1 0 0 0 0,0-1 0 0 0,0 1 1 0 0,-2-2-456 0 0,5 2 12 0 0,0 0-1 0 0,0 0 1 0 0,0 1 0 0 0,0-1 0 0 0,0 0 0 0 0,0 1-1 0 0,0-1 1 0 0,0 0 0 0 0,1 1 0 0 0,-1-1 0 0 0,0 0 0 0 0,0 1-1 0 0,1-1 1 0 0,-1 0 0 0 0,0 1 0 0 0,1-1 0 0 0,-1 1 0 0 0,1-1-1 0 0,-1 1 1 0 0,1-1 0 0 0,-1 1 0 0 0,1-1 0 0 0,-1 1 0 0 0,1 0-1 0 0,0-1 1 0 0,-1 1 0 0 0,1-1 0 0 0,-1 1 0 0 0,1 0 0 0 0,0 0-1 0 0,0-1-11 0 0,23-14-122 0 0,-23 14 140 0 0,13-6 74 0 0,0 1-1 0 0,0 1 1 0 0,0 0-1 0 0,0 0 1 0 0,1 1-1 0 0,0 1 1 0 0,0 1-1 0 0,0 0 1 0 0,0 1-1 0 0,0 0 0 0 0,6 2-91 0 0,-19-1 29 0 0,0 0-1 0 0,0 0 1 0 0,0 1-1 0 0,0-1 1 0 0,0 1-1 0 0,-1-1 1 0 0,1 1-1 0 0,0-1 0 0 0,0 1 1 0 0,0 0-1 0 0,-1 0 1 0 0,1 0-1 0 0,-1 0 1 0 0,1 1-29 0 0,-1-2 19 0 0,-1 1 1 0 0,1-1 0 0 0,-1 1 0 0 0,0 0 0 0 0,1-1-1 0 0,-1 1 1 0 0,0-1 0 0 0,1 1 0 0 0,-1 0 0 0 0,0-1-1 0 0,0 1 1 0 0,0 0 0 0 0,1 0 0 0 0,-1-1-1 0 0,0 1 1 0 0,0 0 0 0 0,0-1 0 0 0,0 1 0 0 0,0 0-1 0 0,0-1 1 0 0,-1 1 0 0 0,1 0 0 0 0,0 0-1 0 0,0-1 1 0 0,0 1-20 0 0,-2 2 48 0 0,0 0 1 0 0,1 0-1 0 0,-1 0 0 0 0,0 0 0 0 0,-1 0 1 0 0,1 0-1 0 0,0-1 0 0 0,-1 1 0 0 0,0-1 0 0 0,1 1 1 0 0,-1-1-1 0 0,-3 1-48 0 0,-12 9 20 0 0,0-2 1 0 0,-1 0-1 0 0,0-2 1 0 0,-1 0-1 0 0,0 0 0 0 0,-18 2-20 0 0,28-7 15 0 0,1-1-1 0 0,-1 0 1 0 0,1-1-1 0 0,-1 0 0 0 0,0-1 1 0 0,1 0-1 0 0,-1 0 1 0 0,0-1-1 0 0,1 0 0 0 0,-1-1 1 0 0,1 0-1 0 0,-1-1 0 0 0,1 1 1 0 0,0-2-1 0 0,0 0 1 0 0,0 0-15 0 0,6 3 1 0 0,1-1 0 0 0,0 1 0 0 0,0-1 0 0 0,0 1 0 0 0,-1-1 0 0 0,2 0 0 0 0,-1 0 0 0 0,0 0 0 0 0,0 0 0 0 0,1 0 0 0 0,-1 0 0 0 0,1 0 0 0 0,-1-1 0 0 0,1 1 0 0 0,0-1 0 0 0,0 1 0 0 0,0-1 0 0 0,0 1 0 0 0,1-1 0 0 0,-1-1-1 0 0,1-1-3 0 0,-1 1 1 0 0,2 0 0 0 0,-1-1 0 0 0,0 1-1 0 0,1-1 1 0 0,0 1 0 0 0,0 0 0 0 0,0 0-1 0 0,0-1 1 0 0,1 1 0 0 0,0 0 0 0 0,0 0 2 0 0,3-6 25 0 0,0 1 1 0 0,1 0 0 0 0,0 0-1 0 0,1 1 1 0 0,0 0 0 0 0,0 0 0 0 0,0 0-1 0 0,1 1 1 0 0,1 0 0 0 0,1-1-26 0 0,-2 3 59 0 0,1 1 1 0 0,-1 1 0 0 0,1-1 0 0 0,0 1-1 0 0,0 1 1 0 0,0-1 0 0 0,0 1 0 0 0,0 1-1 0 0,1 0 1 0 0,-1 0 0 0 0,0 1 0 0 0,1 0 0 0 0,-1 1-1 0 0,2 0-59 0 0,-2 0 3 0 0,0 0-1 0 0,0 1 0 0 0,0 0 1 0 0,0 0-1 0 0,-1 1 0 0 0,1 0 1 0 0,-1 1-1 0 0,0 0 0 0 0,0 0 1 0 0,0 0-1 0 0,0 1 0 0 0,-1 1 1 0 0,0-1-1 0 0,5 5-2 0 0,-10-8 0 0 0,0 0 0 0 0,0 0 0 0 0,-1 0 0 0 0,1 0 0 0 0,-1 0 0 0 0,1 0 0 0 0,-1 1 0 0 0,0-1-1 0 0,0 1 1 0 0,0-1 0 0 0,0 0 0 0 0,0 1 0 0 0,0 0 0 0 0,-1-1 0 0 0,1 1 0 0 0,-1-1 0 0 0,0 1 0 0 0,0 0 0 0 0,0-1 0 0 0,0 1 0 0 0,0 0 0 0 0,-1-1-1 0 0,1 1 1 0 0,-1-1 0 0 0,1 1 0 0 0,-1-1 0 0 0,0 1 0 0 0,0-1 0 0 0,0 1 0 0 0,-1-1 0 0 0,1 0 0 0 0,0 0 0 0 0,-1 1 0 0 0,0-1 0 0 0,1 0 0 0 0,-1 0-1 0 0,0-1 1 0 0,0 1 0 0 0,0 0 0 0 0,-2 1 0 0 0,-4 4 23 0 0,-1-1-1 0 0,0 0 0 0 0,-1 0 1 0 0,1-1-1 0 0,-1 0 1 0 0,0 0-1 0 0,0-1 0 0 0,-1-1 1 0 0,-6 2-23 0 0,-13 2 606 0 0,0-2 0 0 0,0 0 1 0 0,-30-1-607 0 0,51-4 209 0 0,-1 0 0 0 0,1 0 1 0 0,-1-1-1 0 0,1 0 0 0 0,0-1 1 0 0,0 0-1 0 0,-1 0 0 0 0,1-1 0 0 0,1 0 1 0 0,-1-1-1 0 0,0 0 0 0 0,1 0 1 0 0,0-1-1 0 0,-7-5-209 0 0,12 8 23 0 0,0 0-1 0 0,0-1 1 0 0,1 1-1 0 0,-1-1 1 0 0,1 1 0 0 0,0-1-1 0 0,0 0 1 0 0,0 0 0 0 0,0 0-1 0 0,1 0 1 0 0,-1 0 0 0 0,1 0-1 0 0,-1-1 1 0 0,1 1-1 0 0,0 0 1 0 0,0-1 0 0 0,1 1-1 0 0,-1-1 1 0 0,1 1 0 0 0,0 0-1 0 0,0-1 1 0 0,0 1 0 0 0,0-1-1 0 0,0 1 1 0 0,1-1 0 0 0,0 1-1 0 0,-1-1 1 0 0,1 1-1 0 0,1 0 1 0 0,-1-1 0 0 0,0 1-1 0 0,1 0 1 0 0,0 0 0 0 0,-1 0-1 0 0,1 0 1 0 0,1 0-23 0 0,2-4 22 0 0,0 1-1 0 0,0-1 1 0 0,1 1 0 0 0,0 0-1 0 0,0 1 1 0 0,1 0-1 0 0,-1 0 1 0 0,1 0 0 0 0,0 0-1 0 0,1 1 1 0 0,-1 1 0 0 0,1-1-1 0 0,0 1 1 0 0,5-1-22 0 0,0 1-6 0 0,-1 1 0 0 0,0 0 1 0 0,1 1-1 0 0,-1 0 0 0 0,1 1 0 0 0,0 1 0 0 0,-1 0 0 0 0,11 2 6 0 0,-17-2 0 0 0,0 0-1 0 0,0 1 0 0 0,-1-1 0 0 0,1 1 0 0 0,0 1 0 0 0,-1-1 0 0 0,0 1 0 0 0,1-1 0 0 0,-1 2 1 0 0,0-1-1 0 0,-1 0 0 0 0,1 1 0 0 0,-1 0 0 0 0,1 0 0 0 0,-1 0 0 0 0,0 1 0 0 0,0 0 0 0 0,-1-1 1 0 0,3 5 0 0 0,-5-7 11 0 0,0 0 0 0 0,0 0 0 0 0,0 0 0 0 0,-1 1 0 0 0,1-1 0 0 0,-1 0 1 0 0,1 0-1 0 0,-1 1 0 0 0,0-1 0 0 0,1 0 0 0 0,-1 0 0 0 0,-1 1 0 0 0,1-1 0 0 0,0 0 1 0 0,0 0-1 0 0,-1 1 0 0 0,1-1 0 0 0,-1 0 0 0 0,0 0 0 0 0,0 1-11 0 0,-1 1 37 0 0,0 0 0 0 0,-1-1-1 0 0,1 1 1 0 0,-1-1 0 0 0,0 1-1 0 0,0-1 1 0 0,0 0 0 0 0,0 0-1 0 0,0-1 1 0 0,-3 3-37 0 0,-8 3 149 0 0,0 0 1 0 0,0 0-1 0 0,0-1 1 0 0,-1-1-1 0 0,-6 2-149 0 0,-2 0 386 0 0,-1-1 0 0 0,-11 1-386 0 0,29-6 66 0 0,0-1 0 0 0,-1 0 0 0 0,1-1-1 0 0,-1 1 1 0 0,1-1 0 0 0,-1-1 0 0 0,0 1 0 0 0,1-1-1 0 0,0 0 1 0 0,-1-1 0 0 0,-4-1-66 0 0,9 2 2 0 0,1 1 0 0 0,0-1 1 0 0,0 0-1 0 0,-1 0 0 0 0,1 0 0 0 0,0 0 0 0 0,0 0 1 0 0,0 0-1 0 0,0 0 0 0 0,0-1 0 0 0,0 1 1 0 0,0 0-1 0 0,0-1 0 0 0,1 1 0 0 0,-1 0 1 0 0,0-1-1 0 0,1 1 0 0 0,-1-1 0 0 0,1 1 0 0 0,0-1 1 0 0,-1 1-1 0 0,1-1 0 0 0,0 1 0 0 0,0-1 1 0 0,0 0-1 0 0,0 1 0 0 0,0-1 0 0 0,0 1 0 0 0,1-1 1 0 0,-1 1-1 0 0,0-1 0 0 0,1 1 0 0 0,-1-1 1 0 0,1 1-1 0 0,0 0 0 0 0,-1-1 0 0 0,1 1 0 0 0,0-1-2 0 0,4-9-17 0 0,1 0-1 0 0,0 1 0 0 0,0 0 0 0 0,4-5 18 0 0,-9 14 2 0 0,17-24 0 0 0,1 1 0 0 0,1 1 0 0 0,1 1 0 0 0,21-17-2 0 0,-32 31 11 0 0,-1 0-1 0 0,1 1 0 0 0,0 0 1 0 0,0 1-1 0 0,1 0 0 0 0,0 1 1 0 0,0 0-1 0 0,0 1 1 0 0,1 0-1 0 0,0 0 0 0 0,-1 1 1 0 0,1 1-1 0 0,9-1-10 0 0,-16 3 8 0 0,-1 0 0 0 0,1 0 0 0 0,-1 0 0 0 0,1 1 0 0 0,-1-1 0 0 0,1 1 0 0 0,-1 0 0 0 0,0 0 0 0 0,1 1 0 0 0,-1-1 0 0 0,0 1 0 0 0,0 0 0 0 0,0 0 0 0 0,0 1 0 0 0,0-1 0 0 0,-1 1 0 0 0,1 0 0 0 0,-1 0 0 0 0,1 0 0 0 0,-1 0 0 0 0,3 4-8 0 0,-4-4 14 0 0,0 0 0 0 0,-1 1 0 0 0,1 0 0 0 0,0-1 1 0 0,-1 1-1 0 0,0 0 0 0 0,0 0 0 0 0,0-1 0 0 0,0 1 0 0 0,-1 0 0 0 0,0 0 0 0 0,1 0 0 0 0,-2 0 0 0 0,1 0 1 0 0,0 0-1 0 0,-1 0 0 0 0,1 0 0 0 0,-1 0 0 0 0,0-1 0 0 0,0 1 0 0 0,-1 0 0 0 0,1 0 0 0 0,-1-1 0 0 0,0 1 1 0 0,0-1-15 0 0,-5 10 38 0 0,-1-1 0 0 0,-1 0 0 0 0,1 0 1 0 0,-2-1-1 0 0,0 0 0 0 0,0-1 0 0 0,-1 0 1 0 0,0-1-1 0 0,-7 5-38 0 0,10-8 32 0 0,-1-1 1 0 0,1 0 0 0 0,-1 0-1 0 0,0-1 1 0 0,0 0 0 0 0,-1 0-1 0 0,1-1 1 0 0,-1 0 0 0 0,0-1-1 0 0,1 0 1 0 0,-1-1 0 0 0,0 0-1 0 0,0 0 1 0 0,-4-1-33 0 0,12 0 0 0 0,0 0 0 0 0,1 0 1 0 0,-1-1-1 0 0,0 1 0 0 0,0 0 0 0 0,0 0 1 0 0,1-1-1 0 0,-1 0 0 0 0,0 1 0 0 0,0-1 0 0 0,1 0 1 0 0,-1 1-1 0 0,0-1 0 0 0,1 0 0 0 0,-1 0 1 0 0,1-1-1 0 0,-1 1 0 0 0,1 0 0 0 0,0 0 0 0 0,-1-1 1 0 0,1 1-1 0 0,0-1 0 0 0,0 1 0 0 0,0-1 1 0 0,0 1-1 0 0,0-1 0 0 0,0-2-1 0 0,1 1 0 0 0,-1 0 0 0 0,0 0 0 0 0,1-1 1 0 0,0 1-1 0 0,0 0 0 0 0,0-1 0 0 0,0 1 0 0 0,1 0 0 0 0,-1-1 0 0 0,1 1 1 0 0,0 0-1 0 0,0 0 0 0 0,0-1 1 0 0,4-8-4 0 0,0 0 1 0 0,0 0-1 0 0,1 0 0 0 0,1 1 1 0 0,0 0-1 0 0,1 0 1 0 0,2-2 3 0 0,-3 5 4 0 0,0 1 0 0 0,0-1 1 0 0,1 1-1 0 0,0 1 0 0 0,0 0 1 0 0,1 0-1 0 0,-1 0 1 0 0,1 1-1 0 0,1 1 0 0 0,-1-1 1 0 0,1 1-1 0 0,2 0-4 0 0,-5 2 4 0 0,0 1 1 0 0,1 0-1 0 0,-1 0 0 0 0,0 1 1 0 0,0-1-1 0 0,1 2 1 0 0,-1-1-1 0 0,0 1 0 0 0,0 0 1 0 0,0 0-1 0 0,1 1 0 0 0,-2 0 1 0 0,1 1-1 0 0,0-1 1 0 0,0 1-1 0 0,-1 0 0 0 0,6 4-4 0 0,-2-1 33 0 0,-1 0-1 0 0,1 1 1 0 0,-1 0-1 0 0,-1 1 1 0 0,1 0-1 0 0,-1 0 1 0 0,-1 1-1 0 0,1-1 1 0 0,-2 2-1 0 0,2 2-32 0 0,-6-10 5 0 0,0 1-1 0 0,0 1 1 0 0,-1-1-1 0 0,1 0 0 0 0,-1 0 1 0 0,0 1-1 0 0,0-1 1 0 0,0 0-1 0 0,0 1 0 0 0,-1-1 1 0 0,1 1-1 0 0,-1-1 1 0 0,0 1-1 0 0,0-1 0 0 0,0 1 1 0 0,0-1-1 0 0,-1 1 1 0 0,0-1-1 0 0,1 1 0 0 0,-1-1 1 0 0,-1 1-1 0 0,1-1 1 0 0,0 0-1 0 0,-1 0 0 0 0,1 0 1 0 0,-1 0-1 0 0,0 0 1 0 0,0 0-1 0 0,-1 0 0 0 0,1 0 1 0 0,0-1-1 0 0,-1 1 1 0 0,1-1-1 0 0,-2 1-4 0 0,-4 3 4 0 0,0-1-1 0 0,0 0 1 0 0,0-1-1 0 0,-1 0 1 0 0,0 0-1 0 0,0-1 1 0 0,0 0-1 0 0,0 0 1 0 0,0-1-1 0 0,0 0 1 0 0,-1-1-1 0 0,1 0 1 0 0,0 0-1 0 0,-10-1-3 0 0,13 0-1 0 0,0 0 0 0 0,0-1 0 0 0,0 0 0 0 0,0 0 0 0 0,0 0 0 0 0,0 0 0 0 0,0-1 0 0 0,0 0-1 0 0,0 0 1 0 0,1-1 0 0 0,-1 0 0 0 0,1 0 0 0 0,0 0 0 0 0,0 0 0 0 0,0-1 0 0 0,0 0 0 0 0,0 0 0 0 0,1 0-1 0 0,0-1 1 0 0,0 1 0 0 0,0-1 0 0 0,0 0 0 0 0,-1-3 1 0 0,4 5 8 0 0,-1 0 1 0 0,1-1-1 0 0,0 0 1 0 0,0 1-1 0 0,0-1 1 0 0,0 0-1 0 0,0 1 0 0 0,1-1 1 0 0,0 0-1 0 0,0 0 1 0 0,0 0-1 0 0,0 1 1 0 0,0-1-1 0 0,1 0 0 0 0,0 0 1 0 0,0 1-1 0 0,0-1 1 0 0,0 1-1 0 0,0-1 0 0 0,1 1 1 0 0,-1-1-1 0 0,1 1 1 0 0,0 0-1 0 0,0-1 1 0 0,1 1-1 0 0,0 0-8 0 0,0-1-123 0 0,0 0 0 0 0,0 1-1 0 0,1 0 1 0 0,0 0 0 0 0,-1 0 0 0 0,1 0 0 0 0,0 1-1 0 0,0-1 1 0 0,4 0 123 0 0,-4 1-447 0 0,0 0-1 0 0,0 1 0 0 0,0 0 1 0 0,0 0-1 0 0,0 0 0 0 0,1 1 1 0 0,-1-1-1 0 0,0 1 0 0 0,0 0 1 0 0,1 0-1 0 0,0 0 448 0 0,19 4-5346 0 0,-10 2-959 0 0,-14-5 3306 0 0,-4 1 1069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02.7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646 24 544 0 0,'1'12'2223'0'0,"-1"0"0"0"0,0 0 0 0 0,-1 0 0 0 0,-2 9-2223 0 0,-14 46 5146 0 0,0-25-3327 0 0,-1-1 1 0 0,-5 4-1820 0 0,2-5 164 0 0,-16 30-13 0 0,-3-2 0 0 0,-2-2 0 0 0,-4-2 1 0 0,-2-2-1 0 0,-12 7-151 0 0,-7 4-2807 0 0,-12 3 2807 0 0,73-70-447 0 0,-42 35-2675 0 0,45-39 2766 0 0,1 0 0 0 0,-1 0 0 0 0,1-1 0 0 0,-1 1 0 0 0,0-1 0 0 0,1 0 0 0 0,-1 0 0 0 0,0 0 0 0 0,0 0 0 0 0,0 0 1 0 0,0 0-1 0 0,0-1 0 0 0,0 0 0 0 0,0 1 0 0 0,0-1 0 0 0,0 0 0 0 0,-3-1 356 0 0,5 1-105 0 0,-1-1-1 0 0,1 0 1 0 0,0 1-1 0 0,0-1 1 0 0,0 0-1 0 0,0 1 1 0 0,0-1 0 0 0,0 0-1 0 0,0 0 1 0 0,0 0-1 0 0,0 0 1 0 0,1 0-1 0 0,-1 0 1 0 0,0 0 0 0 0,1 0-1 0 0,-1 0 1 0 0,0-1-1 0 0,1 1 1 0 0,-1 0-1 0 0,1 0 1 0 0,0-1 0 0 0,-1 1-1 0 0,1 0 1 0 0,0 0-1 0 0,0-1 1 0 0,0 1-1 0 0,0-1 106 0 0,2-39 391 0 0,-2 39-374 0 0,11-53 962 0 0,2 0 0 0 0,3 0-1 0 0,1 2 1 0 0,3 0 0 0 0,3 1 0 0 0,1 1-1 0 0,3 2 1 0 0,14-18-979 0 0,-18 31 915 0 0,2 1 0 0 0,1 0 0 0 0,3 2 0 0 0,0 1-1 0 0,2 2 1 0 0,1 0 0 0 0,16-9-915 0 0,-31 26 201 0 0,0 1 1 0 0,1 1-1 0 0,0 0 1 0 0,1 1-1 0 0,0 2 0 0 0,0-1 1 0 0,1 2-1 0 0,0 1 1 0 0,0 0-1 0 0,1 2 0 0 0,-1 0 1 0 0,1 1-1 0 0,0 2 1 0 0,0 0-1 0 0,0 1 0 0 0,4 1-201 0 0,-17 0 16 0 0,0 0 0 0 0,0 0 0 0 0,-1 1 0 0 0,1 0 0 0 0,0 1 0 0 0,-1 0 0 0 0,1 0 0 0 0,-1 0 0 0 0,0 1 0 0 0,0 0 0 0 0,0 1 0 0 0,-1 0 0 0 0,0 0 0 0 0,1 0 0 0 0,-2 0 0 0 0,1 1 0 0 0,-1 0 0 0 0,1 1-16 0 0,-1 1 21 0 0,0 0 0 0 0,0 0 0 0 0,-1 1-1 0 0,0 0 1 0 0,0-1 0 0 0,-1 2-1 0 0,0-1 1 0 0,0 0 0 0 0,-1 0 0 0 0,-1 1-1 0 0,0-1 1 0 0,0 1 0 0 0,0 0-1 0 0,-2 8-20 0 0,-2 10 33 0 0,-1 0-1 0 0,-1-1 0 0 0,-1 0 0 0 0,-2 0 0 0 0,0-1 0 0 0,-2 0 1 0 0,-1 0-1 0 0,-1-1 0 0 0,-1 0 0 0 0,-14 18-32 0 0,0-3 93 0 0,-2-2 0 0 0,-1 0 0 0 0,-2-2 0 0 0,-2-1-1 0 0,-31 24-92 0 0,59-54 28 0 0,-12 12 138 0 0,-2-2 0 0 0,0 0 0 0 0,0 0 0 0 0,-1-2 1 0 0,-19 8-167 0 0,40-20 15 0 0,-1-1 1 0 0,0 1-1 0 0,0-1 1 0 0,0 1-1 0 0,0-1 1 0 0,0 0 0 0 0,0 1-1 0 0,0-1 1 0 0,0 0-1 0 0,0 0 1 0 0,0 0-1 0 0,0 0 1 0 0,-1 0 0 0 0,1 0-1 0 0,0 0 1 0 0,0 0-1 0 0,0 0 1 0 0,0 0-1 0 0,0 0 1 0 0,0-1 0 0 0,0 1-1 0 0,-1-1-15 0 0,2 1 9 0 0,0-1 0 0 0,-1 0 0 0 0,1 1 0 0 0,0-1 0 0 0,-1 0 0 0 0,1 0 0 0 0,0 1 0 0 0,0-1 0 0 0,0 0 0 0 0,-1 0 0 0 0,1 1 0 0 0,0-1-1 0 0,0 0 1 0 0,0 0 0 0 0,0 1 0 0 0,0-1 0 0 0,1 0 0 0 0,-1 0 0 0 0,0 1 0 0 0,0-1 0 0 0,0 0 0 0 0,1 0-9 0 0,20-44 71 0 0,6 5-175 0 0,1 3-1 0 0,2 0 0 0 0,1 2 0 0 0,2 1 0 0 0,1 1 1 0 0,1 2-1 0 0,2 2 0 0 0,24-14 105 0 0,4 5-67 0 0,-58 35 62 0 0,-1 0-1 0 0,0 1 1 0 0,1 0-1 0 0,-1 0 1 0 0,1 0-1 0 0,-1 1 1 0 0,1 0 0 0 0,0 0-1 0 0,6 1 6 0 0,-11 0-1 0 0,-1 0 0 0 0,1 0 0 0 0,0 1 0 0 0,0-1 0 0 0,-1 0 0 0 0,1 1 0 0 0,0-1 0 0 0,-1 1 0 0 0,1 0 0 0 0,0 0 0 0 0,-1 0 0 0 0,1-1 0 0 0,-1 1 0 0 0,1 0 0 0 0,-1 1 0 0 0,0-1 0 0 0,1 0 0 0 0,-1 0 0 0 0,0 1 0 0 0,0-1 0 0 0,0 1 1 0 0,1 1 0 0 0,0 0 0 0 0,-1 1 1 0 0,1-1-1 0 0,-1 1 0 0 0,0-1 1 0 0,0 1-1 0 0,0-1 0 0 0,0 1 1 0 0,-1 0-1 0 0,0 1 0 0 0,1 11 11 0 0,-2 0 0 0 0,0 0-1 0 0,0 0 1 0 0,-3 8-11 0 0,3-18 5 0 0,-2 7 1 0 0,-2 12 5 0 0,2 2 0 0 0,0-1 0 0 0,1 0 0 0 0,2 1 0 0 0,0-1 0 0 0,2 2-11 0 0,-1-23 3 0 0,0 0 0 0 0,-1 0 0 0 0,2 0 1 0 0,-1 0-1 0 0,0 0 0 0 0,1 0 0 0 0,0 0 0 0 0,0 0 0 0 0,1 0 0 0 0,-1-1 0 0 0,1 0 0 0 0,0 1 0 0 0,0-1 0 0 0,1 0 1 0 0,-1 0-1 0 0,1-1 0 0 0,0 1 0 0 0,0-1 0 0 0,0 0 0 0 0,0 0 0 0 0,1 0 0 0 0,-1 0 0 0 0,1-1 0 0 0,-1 0 0 0 0,1 0 1 0 0,0 0-1 0 0,0 0 0 0 0,0-1 0 0 0,0 0 0 0 0,0 0 0 0 0,1 0 0 0 0,-1-1 0 0 0,2 1-3 0 0,11-1 5 0 0,0-1 0 0 0,0 0 0 0 0,0-1-1 0 0,-1-1 1 0 0,1-1 0 0 0,-1-1 0 0 0,0 0 0 0 0,0-1 0 0 0,-1-1-1 0 0,1 0 1 0 0,9-7-5 0 0,-3 1 2 0 0,-1-1-1 0 0,0 0 1 0 0,-1-2-1 0 0,-1-1 1 0 0,0 0 0 0 0,-2-1-1 0 0,11-14-1 0 0,-27 29 0 0 0,5-4 1 0 0,0-1 0 0 0,-1 0-1 0 0,0 0 1 0 0,0 0 0 0 0,-1-1 0 0 0,0 0 0 0 0,-1 0 0 0 0,0-1-1 0 0,0 1 1 0 0,1-8-1 0 0,-4 16 2 0 0,-1 0 0 0 0,0 0 0 0 0,0 0 0 0 0,0 0 0 0 0,0 0 0 0 0,0 0 0 0 0,0 0 0 0 0,0 0 0 0 0,-1 0 0 0 0,1 0 0 0 0,0 0 0 0 0,0 0 0 0 0,-1 0 0 0 0,1 0 0 0 0,-1 0 0 0 0,1 0 0 0 0,-1 0 0 0 0,1 0 0 0 0,-1 0 0 0 0,0 0 0 0 0,1 0 0 0 0,-1 1 0 0 0,0-1 0 0 0,0 0 0 0 0,0 1 0 0 0,1-1 1 0 0,-1 0-1 0 0,0 1 0 0 0,0-1 0 0 0,0 1 0 0 0,0-1 0 0 0,0 1 0 0 0,0 0 0 0 0,0-1 0 0 0,0 1 0 0 0,0 0 0 0 0,0 0 0 0 0,0 0 0 0 0,0-1 0 0 0,0 1 0 0 0,0 0 0 0 0,-1 1 0 0 0,1-1 0 0 0,0 0-2 0 0,-6 0 27 0 0,-1 1 0 0 0,1 0 0 0 0,0 0 1 0 0,-1 1-1 0 0,-5 2-27 0 0,-8 3 83 0 0,1 1 1 0 0,0 1-1 0 0,1 1 0 0 0,0 1 1 0 0,1 0-1 0 0,0 2 1 0 0,0 0-1 0 0,-4 5-83 0 0,11-9 56 0 0,1 1-1 0 0,0 0 0 0 0,0 1 1 0 0,1 0-1 0 0,1 0 1 0 0,0 1-1 0 0,0 0 1 0 0,1 0-1 0 0,1 1 1 0 0,0 0-1 0 0,1 0 1 0 0,0 0-1 0 0,0 4-55 0 0,3-10 21 0 0,1 0-1 0 0,0 0 1 0 0,0 0-1 0 0,1 0 1 0 0,0 0 0 0 0,0 0-1 0 0,1 0 1 0 0,-1 0-1 0 0,2 0 1 0 0,-1 0 0 0 0,1 0-1 0 0,0-1 1 0 0,0 1-1 0 0,1 0 1 0 0,3 5-21 0 0,-2-5 11 0 0,1 0-1 0 0,0 0 1 0 0,1 0 0 0 0,0-1-1 0 0,0 0 1 0 0,0 0 0 0 0,1 0-1 0 0,-1-1 1 0 0,1 0 0 0 0,1 0-1 0 0,5 3-10 0 0,7 1-3 0 0,-1-1-1 0 0,1 0 0 0 0,1-1 0 0 0,0-2 1 0 0,0 0-1 0 0,0-1 0 0 0,0-1 0 0 0,0-1 1 0 0,22 0 3 0 0,28-4-651 0 0,0-3 0 0 0,0-3 1 0 0,27-8 650 0 0,-38 3-3969 0 0,-1-3 1 0 0,21-9 3968 0 0,-64 19-1518 0 0,1 0 0 0 0,-1-1 0 0 0,-1 0 0 0 0,1-1 0 0 0,-1-1 0 0 0,-1-1 1 0 0,0 0-1 0 0,2-3 1518 0 0,10-16-2848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0:5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149 827 1740 0 0,'-27'6'4538'0'0,"15"-4"-3341"0"0,0 1 0 0 0,-1 0 0 0 0,1 1 0 0 0,1 1 0 0 0,-1 0-1197 0 0,9-4 192 0 0,0 1 0 0 0,0 0 0 0 0,0 0 0 0 0,0 0 0 0 0,0 0 0 0 0,1 0 0 0 0,-1 1 0 0 0,1-1 0 0 0,-1 1-1 0 0,1 0 1 0 0,0 0 0 0 0,0 0 0 0 0,0 0 0 0 0,0 0 0 0 0,1 0 0 0 0,-1 0 0 0 0,1 0 0 0 0,0 1 0 0 0,0-1-1 0 0,0 1-191 0 0,0 3 255 0 0,-1-1-1 0 0,1 1 0 0 0,1 0 1 0 0,-1 0-1 0 0,1 0 0 0 0,1 0 1 0 0,-1-1-1 0 0,1 1 0 0 0,0 0 0 0 0,1 0 1 0 0,-1-1-1 0 0,1 1 0 0 0,1-1 1 0 0,-1 1-1 0 0,1-1 0 0 0,1 2-254 0 0,-1-5 31 0 0,-1 1 1 0 0,1 0-1 0 0,0 0 0 0 0,1-1 0 0 0,-1 0 0 0 0,0 0 0 0 0,1 0 0 0 0,0 0 1 0 0,-1 0-1 0 0,1-1 0 0 0,0 1 0 0 0,1-1 0 0 0,-1 0 0 0 0,0-1 1 0 0,1 1-1 0 0,-1-1 0 0 0,0 0 0 0 0,1 0 0 0 0,0 0 0 0 0,-1 0 0 0 0,1-1 1 0 0,0 0-1 0 0,-1 0 0 0 0,4 0-31 0 0,3-1 3 0 0,1-1 0 0 0,-1 0 0 0 0,0-1 0 0 0,0 0 0 0 0,0-1 0 0 0,0 0 0 0 0,-1-1 0 0 0,1 0 0 0 0,-1-1 0 0 0,-1 1 0 0 0,1-2 0 0 0,-1 0-1 0 0,4-3-2 0 0,-3 2-3 0 0,0-1-1 0 0,-1-1 0 0 0,0 1 0 0 0,0-2 1 0 0,-1 1-1 0 0,0-1 0 0 0,-1 0 0 0 0,-1-1 1 0 0,1 1-1 0 0,-2-1 0 0 0,3-7 4 0 0,-4 6 29 0 0,-6 17 12 0 0,-4 23-7 0 0,5-10-18 0 0,1 1 0 0 0,1-1 0 0 0,1 1 0 0 0,0-1 0 0 0,1 0 0 0 0,1 1-1 0 0,4 9-15 0 0,-5-18 8 0 0,0 0-1 0 0,1-1 1 0 0,0 1-1 0 0,0-1 1 0 0,1 1-1 0 0,0-2 0 0 0,0 1 1 0 0,1 0-1 0 0,0-1 1 0 0,0 0-1 0 0,1-1 1 0 0,0 1-1 0 0,0-1 1 0 0,1 0-1 0 0,0 0-7 0 0,-4-4 9 0 0,-1 0-1 0 0,1-1 1 0 0,0 1 0 0 0,0 0 0 0 0,0-1 0 0 0,0 0-1 0 0,0 0 1 0 0,0 0 0 0 0,0-1 0 0 0,0 1-1 0 0,0-1 1 0 0,1 0 0 0 0,-1 0 0 0 0,0-1-1 0 0,0 1 1 0 0,0-1-9 0 0,3 0 9 0 0,-1-1-1 0 0,1 0 1 0 0,-1-1 0 0 0,1 1-1 0 0,-1-1 1 0 0,0-1 0 0 0,0 1-1 0 0,-1-1 1 0 0,3-2-9 0 0,6-5-24 0 0,-1-1 0 0 0,-1 0-1 0 0,0-1 1 0 0,-1 0 0 0 0,-1-1-1 0 0,0 0 1 0 0,3-7 24 0 0,-7 11-150 0 0,-1-1 0 0 0,0 1 0 0 0,0-1 0 0 0,-1-1 0 0 0,-1 1 0 0 0,0 0 0 0 0,-1-1 0 0 0,1-3 150 0 0,0-19-497 0 0,-1 0 0 0 0,-2-8 497 0 0,28 81 1267 0 0,-22-30-1203 0 0,0 0 0 0 0,1-1 0 0 0,0 0 0 0 0,0 0 0 0 0,1-1 0 0 0,0 0 0 0 0,0 0 1 0 0,1 0-1 0 0,0-1 0 0 0,0-1 0 0 0,0 0 0 0 0,1 0 0 0 0,-1-1 0 0 0,7 2-64 0 0,-8-3 29 0 0,0-1-1 0 0,0-1 1 0 0,0 0-1 0 0,0 0 1 0 0,0 0 0 0 0,1-1-1 0 0,-1-1 1 0 0,0 1-1 0 0,0-1 1 0 0,0 0-1 0 0,0-1 1 0 0,0 0-1 0 0,0-1 1 0 0,0 1-1 0 0,0-1 1 0 0,-1-1 0 0 0,1 1-1 0 0,-1-1 1 0 0,0-1-29 0 0,7-4 12 0 0,0 0 1 0 0,-1-1 0 0 0,-1-1 0 0 0,1 0 0 0 0,7-10-13 0 0,-15 16-1 0 0,-1 0 1 0 0,0-1 0 0 0,0 1-1 0 0,0-1 1 0 0,-1 0 0 0 0,1 0-1 0 0,-2 0 1 0 0,1 0 0 0 0,0-1 0 0 0,-1 1-1 0 0,-1-1 1 0 0,1 0 0 0 0,-1 1-1 0 0,0-1 1 0 0,0-1 0 0 0,-1 6 1 0 0,0 1 0 0 0,0 0 0 0 0,0-1-1 0 0,0 1 1 0 0,0-1 0 0 0,-1 1 0 0 0,1-1 0 0 0,0 1 0 0 0,-1 0 0 0 0,1-1 0 0 0,-1 1-1 0 0,1 0 1 0 0,-1 0 0 0 0,0-1 0 0 0,1 1 0 0 0,-1 0 0 0 0,0 0 0 0 0,0 0 0 0 0,0 0-1 0 0,0 0 1 0 0,0 0 0 0 0,0 0 0 0 0,-1-1-1 0 0,0 1 4 0 0,0 0 0 0 0,0 1-1 0 0,-1-1 1 0 0,1 0 0 0 0,0 1 0 0 0,0-1 0 0 0,-1 1-1 0 0,1 0 1 0 0,0 0 0 0 0,0 0 0 0 0,-1 0 0 0 0,1 0-1 0 0,-2 1-3 0 0,-6 0 34 0 0,0 2-1 0 0,0 0 1 0 0,0 0-1 0 0,0 0 1 0 0,0 2-1 0 0,0 0-33 0 0,-15 8 160 0 0,1 1 0 0 0,1 1 0 0 0,0 1 0 0 0,1 1 0 0 0,1 1 0 0 0,-19 21-160 0 0,29-27 39 0 0,0 0 0 0 0,1 1 0 0 0,0 0 0 0 0,1 1 0 0 0,0 0 0 0 0,1 0 0 0 0,1 1-1 0 0,0 0 1 0 0,1 0 0 0 0,1 0 0 0 0,0 1 0 0 0,-1 9-39 0 0,5-19 0 0 0,0 0 0 0 0,1 0 0 0 0,0 0 0 0 0,0 0 0 0 0,0-1 0 0 0,0 1 0 0 0,1 0 0 0 0,0 0 0 0 0,0 0-1 0 0,1-1 1 0 0,0 1 0 0 0,0 0 0 0 0,0-1 0 0 0,0 0 0 0 0,1 1 0 0 0,0-1 0 0 0,1 0 0 0 0,0 1-2 0 0,1 0 1 0 0,1-1-1 0 0,-1 0 0 0 0,1 0 0 0 0,-1 0 0 0 0,2-1 0 0 0,-1 1 0 0 0,0-2 1 0 0,1 1-1 0 0,0-1 0 0 0,-1 0 0 0 0,3 1 2 0 0,15 3-73 0 0,-1-1-1 0 0,2-1 1 0 0,-1 0 0 0 0,0-2-1 0 0,1-1 1 0 0,0-1 0 0 0,15-2 73 0 0,131-10-1213 0 0,86-27-5297 0 0,166-53-6673 0 0,-416 89 13030 0 0,96-22-1651 0 0</inkml:trace>
  <inkml:trace contextRef="#ctx0" brushRef="#br0" timeOffset="279.77">3094 581 2336 0 0,'-73'29'8802'0'0,"-64"29"34"0"0,112-45-8379 0 0,1 1 0 0 0,0 1 0 0 0,1 0-1 0 0,-9 9-456 0 0,7-3 223 0 0,1 1 0 0 0,1 0-1 0 0,1 2 1 0 0,1 1 0 0 0,-8 11-223 0 0,22-25 41 0 0,1 0 1 0 0,0 0-1 0 0,0 0 1 0 0,1 1-1 0 0,1 0 0 0 0,0-1 1 0 0,-1 5-42 0 0,4-9 3 0 0,-1 1 1 0 0,1 0-1 0 0,1 0 0 0 0,-1 0 1 0 0,1-1-1 0 0,0 1 1 0 0,1 0-1 0 0,0 0 0 0 0,1-1 1 0 0,-1 1-1 0 0,1 0 0 0 0,1 0-3 0 0,0 0-1 0 0,0-1-1 0 0,1 1 0 0 0,-1-1 1 0 0,2 0-1 0 0,-1 0 0 0 0,1 0 1 0 0,0 0-1 0 0,0-1 0 0 0,1 0 1 0 0,0 0-1 0 0,0-1 0 0 0,6 5 2 0 0,-2-3-531 0 0,-1-1 0 0 0,1-1 0 0 0,1 1 0 0 0,-1-2 0 0 0,1 1 0 0 0,0-1 0 0 0,0-1 0 0 0,11 2 531 0 0,-6-2-1293 0 0,1-1 0 0 0,-1 0-1 0 0,1-2 1 0 0,0 0 0 0 0,-1 0-1 0 0,1-2 1 0 0,0 0-1 0 0,-1-1 1 0 0,0 0 0 0 0,0-2-1 0 0,0 0 1 0 0,14-6 1293 0 0,14-13-2373 0 0</inkml:trace>
  <inkml:trace contextRef="#ctx0" brushRef="#br0" timeOffset="760.746">3330 820 2132 0 0,'14'-18'2067'0'0,"6"-17"5376"0"0,-20 34-7135 0 0,0-1 0 0 0,1 1-1 0 0,-1 0 1 0 0,0 0 0 0 0,1 0-1 0 0,-1 0 1 0 0,0 0 0 0 0,0-1-1 0 0,0 1 1 0 0,0 0 0 0 0,0 0-1 0 0,0 0 1 0 0,-1 0 0 0 0,1-1 0 0 0,0 1-1 0 0,0 0 1 0 0,-1 0 0 0 0,1 0-1 0 0,-1 0 1 0 0,1 0 0 0 0,-1-1-308 0 0,0 1 149 0 0,-1 0 0 0 0,1 0 1 0 0,0 0-1 0 0,-1 0 0 0 0,1 0 1 0 0,-1 1-1 0 0,0-1 0 0 0,1 0 1 0 0,-1 1-1 0 0,1-1 0 0 0,-1 1 1 0 0,0-1-1 0 0,0 1 1 0 0,1 0-1 0 0,-1 0 0 0 0,0-1 1 0 0,1 1-1 0 0,-1 1 0 0 0,-1-1-149 0 0,-7 1 184 0 0,0 0 0 0 0,1 1-1 0 0,-1 0 1 0 0,1 0 0 0 0,0 1-1 0 0,0 0 1 0 0,0 1 0 0 0,0 0-1 0 0,0 1 1 0 0,1-1 0 0 0,-1 2 0 0 0,1 0-184 0 0,-13 8 224 0 0,1 2 0 0 0,1 0 1 0 0,1 2-1 0 0,-2 2-224 0 0,7-6 112 0 0,1 1 0 0 0,1 0 0 0 0,0 0 0 0 0,1 1 0 0 0,-4 10-112 0 0,9-18 29 0 0,1 1-1 0 0,1 0 0 0 0,0-1 0 0 0,0 1 1 0 0,0 1-1 0 0,1-1 0 0 0,1 0 0 0 0,0 0 1 0 0,0 1-1 0 0,0-1 0 0 0,1 1 0 0 0,1 0-28 0 0,-1-8 1 0 0,0 0-1 0 0,1 1 0 0 0,-1-1 0 0 0,1 0 1 0 0,-1 0-1 0 0,1 0 0 0 0,0 1 0 0 0,0-1 1 0 0,0 0-1 0 0,0 0 0 0 0,0 0 1 0 0,0 0-1 0 0,1-1 0 0 0,-1 1 0 0 0,1 0 1 0 0,-1 0-1 0 0,1-1 0 0 0,-1 1 0 0 0,1-1 1 0 0,0 0-1 0 0,1 1 0 0 0,1 0-6 0 0,-1-1 0 0 0,1 1 0 0 0,-1-1-1 0 0,1 0 1 0 0,0 0 0 0 0,-1-1 0 0 0,1 1 0 0 0,0-1 0 0 0,-1 0 0 0 0,1 0 0 0 0,0 0 0 0 0,2-1 6 0 0,7-1-92 0 0,0 0-1 0 0,0-2 1 0 0,0 1 0 0 0,0-2 0 0 0,0 1 0 0 0,11-8 92 0 0,-2 0-307 0 0,0-1 0 0 0,-1-1 0 0 0,0-1 0 0 0,-1-1 0 0 0,-1-1 0 0 0,10-11 307 0 0,-16 14-137 0 0,0-1 0 0 0,-1 0 0 0 0,0-1 1 0 0,-1 0-1 0 0,-1 0 0 0 0,-1-1 0 0 0,-1-1 0 0 0,7-17 137 0 0,-14 32 30 0 0,0 0 0 0 0,-1 0 1 0 0,1 0-1 0 0,-1-1 0 0 0,0 1 0 0 0,0 0 0 0 0,0 0 0 0 0,0 0 0 0 0,-1 0 0 0 0,1 0 0 0 0,-1-1 0 0 0,0 1 0 0 0,0 0-30 0 0,1 3 19 0 0,0-1 0 0 0,0 1-1 0 0,0-1 1 0 0,-1 1-1 0 0,1-1 1 0 0,0 1 0 0 0,0 0-1 0 0,-1-1 1 0 0,1 1 0 0 0,0-1-1 0 0,-1 1 1 0 0,1 0 0 0 0,0-1-1 0 0,-1 1 1 0 0,1 0-1 0 0,-1-1 1 0 0,1 1 0 0 0,0 0-1 0 0,-1-1 1 0 0,1 1 0 0 0,-1 0-1 0 0,1 0 1 0 0,-1 0 0 0 0,1 0-1 0 0,-1-1 1 0 0,1 1 0 0 0,-1 0-1 0 0,1 0-18 0 0,-2 1 19 0 0,1-1-1 0 0,0 0 1 0 0,0 1 0 0 0,0 0-1 0 0,0-1 1 0 0,0 1-1 0 0,0-1 1 0 0,0 1-1 0 0,0 0 1 0 0,0 0 0 0 0,0 0-1 0 0,0 0 1 0 0,0 0-1 0 0,1 0 1 0 0,-1 0 0 0 0,0 0-1 0 0,1 0 1 0 0,-1 0-19 0 0,-6 10 43 0 0,1 0 0 0 0,0 0 0 0 0,1 1 1 0 0,0 0-1 0 0,1 0 0 0 0,0 0 0 0 0,1 0 0 0 0,0 1 1 0 0,0 7-44 0 0,0 8 235 0 0,1 0 1 0 0,1 1-1 0 0,3 21-235 0 0,-2-46 27 0 0,1 0 1 0 0,-1 1-1 0 0,1-1 0 0 0,0 0 1 0 0,0 0-1 0 0,0-1 0 0 0,0 1 1 0 0,1 0-1 0 0,-1 0 0 0 0,1 0-27 0 0,-1-3 9 0 0,0-1 0 0 0,-1 1 0 0 0,1 0 0 0 0,0 0 1 0 0,0 0-1 0 0,0-1 0 0 0,0 1 0 0 0,-1 0 0 0 0,1-1 0 0 0,0 1 0 0 0,0-1 0 0 0,0 1 0 0 0,1-1 0 0 0,-1 1 0 0 0,0-1 0 0 0,0 0 0 0 0,0 0 0 0 0,0 1 0 0 0,0-1 0 0 0,0 0 0 0 0,0 0 0 0 0,0 0 0 0 0,1 0 1 0 0,-1 0-1 0 0,0-1 0 0 0,0 1 0 0 0,0 0 0 0 0,0 0 0 0 0,0-1 0 0 0,0 1 0 0 0,0-1 0 0 0,0 1 0 0 0,0-1 0 0 0,0 1 0 0 0,0-1 0 0 0,0 1 0 0 0,1-2-9 0 0,30-18 45 0 0,-1-2-1 0 0,-1-1 0 0 0,22-22-44 0 0,33-26-91 0 0,-75 63 73 0 0,1-1-1 0 0,1 0 0 0 0,-1 1 0 0 0,1 0 0 0 0,1 1 0 0 0,0 0 0 0 0,0 1-1 0 0,0 1 1 0 0,1 0 0 0 0,1 0 19 0 0,-14 4-1 0 0,0 1-1 0 0,1 0 1 0 0,-1 0-1 0 0,0-1 0 0 0,0 1 1 0 0,1 0-1 0 0,-1 0 1 0 0,0 0-1 0 0,0 0 1 0 0,1 1-1 0 0,-1-1 1 0 0,0 0-1 0 0,0 0 0 0 0,1 1 1 0 0,-1-1-1 0 0,0 1 1 0 0,0-1-1 0 0,0 1 1 0 0,0-1-1 0 0,0 1 1 0 0,0 0-1 0 0,0 0 0 0 0,0-1 1 0 0,0 1-1 0 0,0 0 1 0 0,0 0 1 0 0,0 1 0 0 0,0 0 0 0 0,0-1 0 0 0,-1 1 0 0 0,1 0 1 0 0,-1 0-1 0 0,1 0 0 0 0,-1 0 0 0 0,0 0 0 0 0,0 0 1 0 0,0 0-1 0 0,0 0 0 0 0,0 0 0 0 0,0 0 0 0 0,0 0 0 0 0,-1 1 0 0 0,-2 11 9 0 0,-1 1-1 0 0,-1-1 1 0 0,0 0-1 0 0,-4 6-8 0 0,4-8-3 0 0,2-6-55 0 0,1 0-1 0 0,0 0 1 0 0,0 1 0 0 0,1-1-1 0 0,-1 1 1 0 0,1-1 0 0 0,1 1-1 0 0,-1-1 1 0 0,1 1 0 0 0,1-1 0 0 0,-1 1-1 0 0,1 1 59 0 0,0-5-231 0 0,-1-1 0 0 0,1 1 0 0 0,0-1 0 0 0,0 0 0 0 0,0 1 0 0 0,1-1 0 0 0,-1 0 0 0 0,0 0 0 0 0,1 0 0 0 0,0 0 0 0 0,-1 0 0 0 0,1 0 0 0 0,0 0 0 0 0,0 0 0 0 0,0-1 0 0 0,0 1 0 0 0,0-1 0 0 0,1 1 0 0 0,-1-1 0 0 0,0 0 0 0 0,1 0 0 0 0,-1 0 0 0 0,0 0 0 0 0,1 0 0 0 0,-1-1 0 0 0,1 1 0 0 0,0-1 0 0 0,-1 1 0 0 0,1-1 0 0 0,-1 0 0 0 0,3 0 231 0 0,6 0-1428 0 0,0-1 0 0 0,0 0 0 0 0,0 0 0 0 0,0-1-1 0 0,-1 0 1 0 0,2-2 1428 0 0,62-21-5135 0 0,-23 4 2975 0 0</inkml:trace>
  <inkml:trace contextRef="#ctx0" brushRef="#br0" timeOffset="1087.916">4912 571 1092 0 0,'-19'-6'6195'0'0,"-12"6"-1623"0"0,20 1-3153 0 0,-17 0 1079 0 0,-1 2 0 0 0,0 1 0 0 0,-1 2-2498 0 0,-9 3 1306 0 0,1 2 0 0 0,-3 2-1306 0 0,-4 4 638 0 0,0 3 0 0 0,2 1 0 0 0,-41 26-638 0 0,72-39 122 0 0,0 0-1 0 0,0 0 0 0 0,0 2 0 0 0,1-1 0 0 0,1 2 1 0 0,-9 9-122 0 0,17-18 4 0 0,0 0-1 0 0,1 0 1 0 0,-1 0 0 0 0,1 0 0 0 0,-1 1 0 0 0,1-1 0 0 0,0 1 0 0 0,0-1-1 0 0,0 1 1 0 0,0-1 0 0 0,0 1 0 0 0,1-1 0 0 0,-1 1 0 0 0,1 0 0 0 0,-1-1 0 0 0,1 1-1 0 0,0 0 1 0 0,0-1 0 0 0,1 1 0 0 0,-1 0 0 0 0,0-1 0 0 0,1 1 0 0 0,0 0-1 0 0,-1-1 1 0 0,1 1 0 0 0,0-1 0 0 0,0 1 0 0 0,1-1 0 0 0,-1 1 0 0 0,0-1-1 0 0,1 0 1 0 0,-1 0 0 0 0,1 0 0 0 0,0 0 0 0 0,0 0 0 0 0,0 0 0 0 0,0 0 0 0 0,0 0-1 0 0,2 0-3 0 0,6 6-10 0 0,0-2 0 0 0,1 0-1 0 0,-1 0 1 0 0,1-1-1 0 0,1 0 1 0 0,-1-1 0 0 0,1 0-1 0 0,0-1 11 0 0,32 8-181 0 0,24 2 181 0 0,-14-4-159 0 0,-35-5 94 0 0,54 13-217 0 0,-67-16 246 0 0,1 2-1 0 0,-1-1 1 0 0,-1 1-1 0 0,1-1 1 0 0,0 1 0 0 0,-1 1-1 0 0,1-1 1 0 0,-1 1 0 0 0,0 0-1 0 0,0 1 37 0 0,-4-3-6 0 0,1-1-1 0 0,-1 1 1 0 0,-1-1 0 0 0,1 1-1 0 0,0-1 1 0 0,0 1-1 0 0,-1 0 1 0 0,1-1-1 0 0,-1 1 1 0 0,1 0-1 0 0,-1 0 1 0 0,0-1 0 0 0,1 1-1 0 0,-1 0 1 0 0,0 0-1 0 0,0 0 1 0 0,0-1-1 0 0,-1 1 1 0 0,1 0 0 0 0,0 0-1 0 0,-1-1 1 0 0,1 1-1 0 0,-1 0 1 0 0,0 0-1 0 0,1-1 1 0 0,-1 1-1 0 0,0-1 1 0 0,0 1 0 0 0,0-1-1 0 0,0 1 1 0 0,0-1-1 0 0,0 0 1 0 0,-1 1-1 0 0,1-1 7 0 0,-7 9-7 0 0,-1-1 0 0 0,0 0-1 0 0,-1-1 1 0 0,-4 4 7 0 0,9-8-5 0 0,-23 16-13 0 0,0 0 1 0 0,0-3 0 0 0,-2 0-1 0 0,0-2 1 0 0,-18 7 17 0 0,-2-4-194 0 0,0-1 1 0 0,0-2 0 0 0,-13-1 193 0 0,49-11-322 0 0,-1 0 0 0 0,0-2 0 0 0,1 1 1 0 0,-1-2-1 0 0,0 0 0 0 0,0-1 1 0 0,0 0-1 0 0,-14-4 322 0 0,25 4-359 0 0,0 0-1 0 0,0 0 1 0 0,1 0-1 0 0,-1 0 1 0 0,0-1-1 0 0,1 0 1 0 0,-1 0-1 0 0,1 0 1 0 0,-1 0 0 0 0,1 0-1 0 0,0-1 1 0 0,0 1-1 0 0,0-1 1 0 0,0 0-1 0 0,1 0 1 0 0,-1 0-1 0 0,1 0 1 0 0,0-1 0 0 0,-1 1-1 0 0,2-1 1 0 0,-1 1-1 0 0,0-1 1 0 0,1 0-1 0 0,-1 1 1 0 0,1-1-1 0 0,0 0 1 0 0,0 0 0 0 0,1 0-1 0 0,-1 0 1 0 0,1 0-1 0 0,0 0 1 0 0,0 0-1 0 0,0 0 1 0 0,1-3 359 0 0,2-10-1272 0 0,0 0 0 0 0,0 0 0 0 0,2 1-1 0 0,0 0 1 0 0,2-2 1272 0 0,19-46-2266 0 0</inkml:trace>
  <inkml:trace contextRef="#ctx0" brushRef="#br0" timeOffset="1337.377">5429 193 1532 0 0,'6'5'893'0'0,"0"0"1"0"0,0 0-1 0 0,0 0 0 0 0,-1 1 0 0 0,0 0 0 0 0,0 0 0 0 0,-1 0 1 0 0,5 7-894 0 0,-7-8 597 0 0,0 0 0 0 0,-1 0 0 0 0,1 0 0 0 0,-1 0 0 0 0,0 0 1 0 0,0 0-1 0 0,0 0 0 0 0,-1 0 0 0 0,1 1 0 0 0,-1-1 1 0 0,-1 0-1 0 0,1 0 0 0 0,-2 6-597 0 0,-4 21 694 0 0,-2 0-1 0 0,-2-1 1 0 0,-1 0 0 0 0,-1 0 0 0 0,-1-1 0 0 0,-2-1-1 0 0,-15 23-693 0 0,-31 41 688 0 0,-49 54-688 0 0,90-120 204 0 0,-91 121-515 0 0,43-55-2216 0 0,-2-2-4774 0 0,68-88 6878 0 0,-2 3-453 0 0,0-1 0 0 0,0 0 0 0 0,-1 0 0 0 0,1 0 0 0 0,-1 0 1 0 0,0-1-1 0 0,0 0 0 0 0,-1 0 0 0 0,1 0 0 0 0,-1-1 0 0 0,-5 3 876 0 0,-5-3-1832 0 0</inkml:trace>
  <inkml:trace contextRef="#ctx0" brushRef="#br0" timeOffset="1649.824">4942 931 488 0 0,'48'-37'10350'0'0,"9"-5"-1783"0"0,-12 21-8124 0 0,5 6-202 0 0,1 3 0 0 0,0 2-1 0 0,1 2 1 0 0,0 2-1 0 0,0 2 1 0 0,0 3 0 0 0,15 3-241 0 0,6 6-3 0 0,-69-8 21 0 0,0 1-1 0 0,0 0 0 0 0,0 0 1 0 0,0 0-1 0 0,0 1 1 0 0,0-1-1 0 0,0 1 0 0 0,0 0 1 0 0,-1 0-1 0 0,1 1 1 0 0,0-1-1 0 0,-1 1 1 0 0,0-1-1 0 0,0 1 0 0 0,3 3-17 0 0,-5-4 40 0 0,-1 0-1 0 0,1-1 0 0 0,0 1 0 0 0,-1 0 0 0 0,1 0 1 0 0,-1 0-1 0 0,1 0 0 0 0,-1 0 0 0 0,0 0 1 0 0,0 0-1 0 0,0 0 0 0 0,0 0 0 0 0,0 1 0 0 0,-1-1 1 0 0,1 0-1 0 0,-1-1 0 0 0,1 1 0 0 0,-1 0 1 0 0,0 0-1 0 0,1 0 0 0 0,-1 0 0 0 0,0 0 0 0 0,0-1 1 0 0,0 1-1 0 0,-1 0 0 0 0,1-1 0 0 0,-1 2-39 0 0,-6 7 217 0 0,-1 0-1 0 0,0-1 1 0 0,0-1-1 0 0,-2 2-216 0 0,2-3 146 0 0,-34 29 450 0 0,28-26-381 0 0,2 1 1 0 0,-1 1-1 0 0,1 1 0 0 0,1 0 0 0 0,-2 3-215 0 0,13-15 3 0 0,1-1 0 0 0,-1 1-1 0 0,1 0 1 0 0,-1-1 0 0 0,1 1-1 0 0,0 0 1 0 0,-1-1 0 0 0,1 1-1 0 0,0 0 1 0 0,-1 0 0 0 0,1 0 0 0 0,0-1-1 0 0,0 1 1 0 0,0 0 0 0 0,0 0-1 0 0,-1 0 1 0 0,1-1 0 0 0,0 1-1 0 0,1 0 1 0 0,-1 0 0 0 0,0 0-1 0 0,0 0 1 0 0,0-1 0 0 0,0 1-1 0 0,1 0 1 0 0,-1 0 0 0 0,0 0-1 0 0,1-1 1 0 0,-1 1 0 0 0,0 0 0 0 0,1-1-1 0 0,-1 1 1 0 0,1 0 0 0 0,-1-1-1 0 0,1 1 1 0 0,0 0 0 0 0,-1-1-1 0 0,1 1 1 0 0,0-1 0 0 0,-1 1-1 0 0,1-1 1 0 0,0 0 0 0 0,-1 1-1 0 0,1-1 1 0 0,0 0 0 0 0,0 1-1 0 0,0-1 1 0 0,-1 0 0 0 0,2 0-3 0 0,4 3 8 0 0,1-1 0 0 0,0-1 0 0 0,0 1 0 0 0,0-1 0 0 0,2 0-8 0 0,17 0 3 0 0,1 0 1 0 0,-1-2 0 0 0,0-1-1 0 0,0-1 1 0 0,4-1-4 0 0,49-12-96 0 0,1-4 96 0 0,-17 3-666 0 0,20-9 666 0 0,-64 18-404 0 0,0 0-1 0 0,0-1 1 0 0,-1 0 0 0 0,0-2-1 0 0,-1 0 1 0 0,6-5 404 0 0,-20 14-299 0 0,-1 0-1 0 0,1-1 1 0 0,-1 1 0 0 0,1 0-1 0 0,-1-1 1 0 0,0 1 0 0 0,0-1-1 0 0,0 0 1 0 0,0 0 0 0 0,0 1-1 0 0,-1-1 1 0 0,1 0 0 0 0,-1-1-1 0 0,0 1 1 0 0,0 0 0 0 0,0 0-1 0 0,0-1 1 0 0,0 1 0 0 0,-1 0-1 0 0,1-4 300 0 0,-2 4-1063 0 0,1-1-1 0 0,-1 0 1 0 0,0 0-1 0 0,0 0 0 0 0,0 1 1 0 0,0-1-1 0 0,-1 1 1 0 0,0-1-1 0 0,1 1 0 0 0,-1-1 1 0 0,-2-2 1063 0 0,1 2-3521 0 0,3 4 2304 0 0</inkml:trace>
  <inkml:trace contextRef="#ctx0" brushRef="#br0" timeOffset="2382.873">6594 762 2000 0 0,'0'-1'356'0'0,"1"1"1"0"0,-1 0-1 0 0,0-1 0 0 0,0 1 0 0 0,0-1 1 0 0,1 1-1 0 0,-1 0 0 0 0,0-1 0 0 0,0 1 1 0 0,0-1-1 0 0,0 1 0 0 0,0-1 0 0 0,1 1 0 0 0,-1 0 1 0 0,0-1-1 0 0,0 1 0 0 0,0-1 0 0 0,0 1 1 0 0,0-1-1 0 0,-1 1 0 0 0,1-1 0 0 0,0 1 1 0 0,0 0-1 0 0,0-1 0 0 0,0 1 0 0 0,0-1 1 0 0,-1 1-1 0 0,1-1 0 0 0,0 1 0 0 0,0 0 0 0 0,-1-1 1 0 0,1 1-1 0 0,0 0 0 0 0,0-1 0 0 0,-1 1 1 0 0,1 0-357 0 0,-19-5 4612 0 0,-22 11-3020 0 0,23-1-1307 0 0,1 2 1 0 0,0 0-1 0 0,1 1 0 0 0,-1 1 0 0 0,2 0 1 0 0,-8 6-286 0 0,17-11 37 0 0,0 0 0 0 0,0 1 0 0 0,1-1 0 0 0,0 1 0 0 0,0 0 0 0 0,0 0 1 0 0,1 1-1 0 0,0-1 0 0 0,0 1 0 0 0,0 0 0 0 0,1 0 0 0 0,-1 1 0 0 0,1-1 0 0 0,1 0 0 0 0,-1 1 1 0 0,1 0-1 0 0,1 0 0 0 0,-1 3-37 0 0,1-8 10 0 0,1-1 0 0 0,0 1 1 0 0,0 0-1 0 0,0-1 0 0 0,0 1 1 0 0,0 0-1 0 0,0 0 0 0 0,0-1 1 0 0,1 1-1 0 0,-1 0 0 0 0,1-1 1 0 0,-1 1-1 0 0,1 0 0 0 0,0-1 1 0 0,-1 1-1 0 0,1-1 0 0 0,0 1 1 0 0,0-1-1 0 0,0 0 0 0 0,0 1 1 0 0,0-1-1 0 0,1 0 0 0 0,0 1-10 0 0,0 0 12 0 0,0-1-1 0 0,0 0 1 0 0,0-1-1 0 0,1 1 1 0 0,-1 0-1 0 0,0-1 1 0 0,1 1-1 0 0,-1-1 1 0 0,0 0 0 0 0,1 0-1 0 0,-1 1 1 0 0,0-2-1 0 0,1 1 1 0 0,-1 0-1 0 0,2-1-11 0 0,6-1 12 0 0,1 0-1 0 0,-1-2 0 0 0,1 1 1 0 0,-1-1-1 0 0,0-1 0 0 0,0 0 1 0 0,0 0-12 0 0,23-17-66 0 0,-1-1 1 0 0,-1-1-1 0 0,-1-2 0 0 0,-1-1 1 0 0,-1-1-1 0 0,20-29 66 0 0,32-47-699 0 0,24-47 699 0 0,-78 111-107 0 0,4-3 20 0 0,12-20 88 0 0,33-63-1 0 0,-94 144 479 0 0,0 1 0 0 0,-6 11-479 0 0,-110 153 87 0 0,108-141-85 0 0,1 2 0 0 0,2 1 0 0 0,-7 23-2 0 0,25-54-35 0 0,1 1 0 0 0,0 0 0 0 0,1 0 1 0 0,1 0-1 0 0,0 1 0 0 0,1-1 0 0 0,1 0 0 0 0,0 1 0 0 0,1 4 35 0 0,0-14-148 0 0,1 0-1 0 0,0 0 1 0 0,0 0-1 0 0,0 0 1 0 0,1 0 0 0 0,0 0-1 0 0,0 0 1 0 0,0-1-1 0 0,1 1 1 0 0,0-1-1 0 0,0 1 1 0 0,0-1 0 0 0,1 0-1 0 0,-1 0 1 0 0,1-1-1 0 0,1 1 1 0 0,-1-1-1 0 0,1 0 1 0 0,-1 0 0 0 0,1 0-1 0 0,0-1 1 0 0,0 1-1 0 0,1-1 1 0 0,3 1 148 0 0,2 0-886 0 0,-1 0-1 0 0,1-1 1 0 0,0-1 0 0 0,0 1 0 0 0,0-2 0 0 0,0 0 0 0 0,1 0 0 0 0,-1-1-1 0 0,0 0 1 0 0,1-1 0 0 0,-1 0 0 0 0,8-3 886 0 0,0 0-835 0 0,0 0 1 0 0,-1-2-1 0 0,4-1 835 0 0,-5 0 1564 0 0,-1 0 0 0 0,1-2 0 0 0,0-1-1564 0 0,-22 13 4929 0 0,-9 6 807 0 0,2 2-4303 0 0,12-11-1441 0 0,0 0-1 0 0,-1 0 1 0 0,1 1-1 0 0,0-1 1 0 0,0 0-1 0 0,0 1 1 0 0,0-1-1 0 0,-1 0 1 0 0,1 0-1 0 0,0 1 1 0 0,0-1-1 0 0,0 0 1 0 0,0 1-1 0 0,0-1 1 0 0,0 0-1 0 0,0 1 1 0 0,0-1-1 0 0,0 0 1 0 0,0 1-1 0 0,0-1 1 0 0,0 0-1 0 0,0 1 1 0 0,0-1-1 0 0,1 0 1 0 0,-1 1-1 0 0,0-1 1 0 0,0 0-1 0 0,0 1 1 0 0,0-1-1 0 0,1 0 1 0 0,-1 0-1 0 0,0 1 1 0 0,0-1-1 0 0,0 0 9 0 0,23 9 571 0 0,-9-7-553 0 0,1 0 0 0 0,-1-1 0 0 0,0-1-1 0 0,0 0 1 0 0,1-1 0 0 0,-1-1 0 0 0,4-1-18 0 0,25-6-278 0 0,29-11 278 0 0,-35 9-272 0 0,1 2-1 0 0,14-1 273 0 0,-52 9-2 0 0,1 1 1 0 0,-1 0-1 0 0,1 0 0 0 0,-1 0 0 0 0,1-1 1 0 0,0 1-1 0 0,-1 0 0 0 0,1 0 1 0 0,0 0-1 0 0,-1 0 0 0 0,1 0 0 0 0,-1 0 1 0 0,1 0-1 0 0,0 0 0 0 0,-1 1 0 0 0,1-1 1 0 0,-1 0-1 0 0,1 0 0 0 0,0 0 1 0 0,-1 1-1 0 0,1-1 0 0 0,-1 0 0 0 0,1 1 1 0 0,-1-1-1 0 0,1 0 0 0 0,-1 1 0 0 0,1-1 1 0 0,-1 1-1 0 0,1-1 0 0 0,-1 1 1 0 0,0-1 1 0 0,0 1 3 0 0,0 0 0 0 0,0 0 0 0 0,0 0 0 0 0,0 0 1 0 0,0 1-1 0 0,0-1 0 0 0,-1 0 0 0 0,1 0 0 0 0,0 0 1 0 0,-1 0-1 0 0,1 0 0 0 0,-1-1 0 0 0,1 1 0 0 0,-1 0 0 0 0,0 0 1 0 0,0 1-4 0 0,-32 35 168 0 0,31-35-163 0 0,-65 58 391 0 0,-2-3 0 0 0,-39 22-396 0 0,21-16-428 0 0,-34 35 428 0 0,214-170-12911 0 0,83-47 3964 0 0,-96 68 7274 0 0</inkml:trace>
  <inkml:trace contextRef="#ctx0" brushRef="#br0" timeOffset="2662.96">8691 0 2188 0 0,'-41'40'8638'0'0,"-2"-2"0"0"0,-42 28-8638 0 0,9-7 4532 0 0,4 3-3552 0 0,-49 64 2342 0 0,-25 41-3322 0 0,-102 143 1482 0 0,223-278-1544 0 0,24-31 54 0 0,-42 54-847 0 0,2 2 0 0 0,-13 27 855 0 0,41-61-1021 0 0,2 0 1 0 0,1 0 0 0 0,-5 17 1020 0 0,10-24-1060 0 0,1 0 0 0 0,0 1-1 0 0,2-1 1 0 0,0 0 0 0 0,0 1 0 0 0,2 1 1060 0 0,-1-12-712 0 0,1-1 1 0 0,0 1-1 0 0,1-1 0 0 0,-1 1 1 0 0,1-1-1 0 0,0 1 1 0 0,0-1-1 0 0,1 1 1 0 0,0-1-1 0 0,0 0 1 0 0,0 0-1 0 0,0 0 0 0 0,1 0 1 0 0,0 0-1 0 0,0-1 1 0 0,0 1-1 0 0,0-1 1 0 0,1 0-1 0 0,0 0 1 0 0,0 0-1 0 0,1 1 712 0 0,17 6-2563 0 0</inkml:trace>
  <inkml:trace contextRef="#ctx0" brushRef="#br0" timeOffset="2973.486">9005 864 1584 0 0,'-2'0'11348'0'0,"-13"1"-5057"0"0,10 3-5932 0 0,-1-1-1 0 0,1 1 0 0 0,-1 0 1 0 0,1 0-1 0 0,0 0 1 0 0,0 1-1 0 0,1-1 0 0 0,0 1 1 0 0,-1 1-359 0 0,-35 51 808 0 0,33-47-512 0 0,0-1-196 0 0,2 0 0 0 0,-1 1-1 0 0,2-1 1 0 0,-1 1 0 0 0,1 0-1 0 0,0 0 1 0 0,1 1-1 0 0,1-1 1 0 0,-2 7-100 0 0,4-13 9 0 0,0-1-1 0 0,-1 1 1 0 0,1 0-1 0 0,1-1 1 0 0,-1 1 0 0 0,0 0-1 0 0,1-1 1 0 0,0 1-1 0 0,0-1 1 0 0,0 1-1 0 0,0-1 1 0 0,1 1 0 0 0,-1-1-1 0 0,1 0 1 0 0,0 1-1 0 0,0-1 1 0 0,0 0 0 0 0,0 0-1 0 0,1-1 1 0 0,-1 1-1 0 0,1 0 1 0 0,0-1-1 0 0,-1 1 1 0 0,1-1 0 0 0,0 0-1 0 0,1 0 1 0 0,-1 0-1 0 0,0-1 1 0 0,2 2-9 0 0,7 1-13 0 0,1 1-1 0 0,-1-2 1 0 0,1 1 0 0 0,0-2 0 0 0,-1 1-1 0 0,1-2 1 0 0,0 0 0 0 0,1-1-1 0 0,-1 0 1 0 0,0 0 0 0 0,0-2 0 0 0,0 0-1 0 0,-1 0 1 0 0,1-1 0 0 0,0-1-1 0 0,4-1 14 0 0,9-5-561 0 0,0 0 0 0 0,0-1-1 0 0,-1-2 1 0 0,-1-1-1 0 0,0-1 1 0 0,-1 0 0 0 0,4-6 561 0 0,-8 3-1806 0 0,-1-1 1 0 0,0-1 0 0 0,-1 0 0 0 0,-1-2-1 0 0,-1 0 1 0 0,-1 0 0 0 0,7-17 1805 0 0,21-32-4332 0 0,-12 27 2076 0 0</inkml:trace>
  <inkml:trace contextRef="#ctx0" brushRef="#br0" timeOffset="3302.303">9921 491 48 0 0,'1'1'326'0'0,"0"0"0"0"0,0 0 0 0 0,-1 0 0 0 0,1 1 0 0 0,0-1 0 0 0,-1 0 0 0 0,1 0 0 0 0,-1 1 0 0 0,1-1 0 0 0,-1 0 0 0 0,1 1 0 0 0,-1-1 0 0 0,0 0 0 0 0,0 1 0 0 0,0-1 0 0 0,0 0 0 0 0,0 1 0 0 0,0-1 0 0 0,0 0 0 0 0,0 1 0 0 0,-1-1-1 0 0,1 0 1 0 0,0 1 0 0 0,-1-1 0 0 0,1 0 0 0 0,-1 1 0 0 0,1-1 0 0 0,-1 0 0 0 0,0 0 0 0 0,1 0 0 0 0,-1 0 0 0 0,0 0 0 0 0,0 0 0 0 0,0 0 0 0 0,0 0 0 0 0,0 0 0 0 0,0 0 0 0 0,0 0 0 0 0,-1 0-326 0 0,-6 4 1331 0 0,0 1 0 0 0,-1-1 0 0 0,1-1-1 0 0,-1 0 1 0 0,-5 2-1331 0 0,-3 1 496 0 0,-95 43 1865 0 0,32-17-910 0 0,2 4-1 0 0,2 4 1 0 0,-43 31-1451 0 0,113-68 32 0 0,1 1 1 0 0,-1-1 0 0 0,1 1 0 0 0,0-1-1 0 0,1 1 1 0 0,-1 1 0 0 0,1-1-1 0 0,0 1 1 0 0,1-1 0 0 0,-2 3-33 0 0,4-6-5 0 0,0 1 0 0 0,0-1-1 0 0,0 1 1 0 0,0 0 0 0 0,1-1 0 0 0,-1 1 0 0 0,1 0 0 0 0,0-1-1 0 0,-1 1 1 0 0,1 0 0 0 0,0-1 0 0 0,1 1 0 0 0,-1 0 0 0 0,0-1-1 0 0,1 1 1 0 0,0 0 0 0 0,-1-1 0 0 0,1 1 0 0 0,0-1-1 0 0,0 1 1 0 0,0-1 0 0 0,1 1 0 0 0,-1-1 0 0 0,1 0 0 0 0,-1 1-1 0 0,2 0 6 0 0,4 4-47 0 0,0 1-1 0 0,1-1 1 0 0,-1 0-1 0 0,2-1 0 0 0,-1 0 1 0 0,1 0-1 0 0,0-1 0 0 0,0 0 1 0 0,2 0 47 0 0,25 10-670 0 0,33 10 670 0 0,3 1-575 0 0,-58-21 431 0 0,39 19-383 0 0,-50-23 490 0 0,0 1 0 0 0,-1-1 0 0 0,1 1 0 0 0,-1 0 0 0 0,0-1 0 0 0,1 1 0 0 0,-1 0 0 0 0,0 0 0 0 0,0 1 0 0 0,0-1 0 0 0,0 0 0 0 0,-1 1 0 0 0,1-1 0 0 0,-1 1 0 0 0,1-1 0 0 0,-1 2 37 0 0,-1-2-3 0 0,0 0 0 0 0,0 0-1 0 0,0 0 1 0 0,0 0 0 0 0,0 0-1 0 0,-1 0 1 0 0,1 0 0 0 0,-1 0-1 0 0,0 0 1 0 0,1 0 0 0 0,-1 0-1 0 0,0 0 1 0 0,0 0 0 0 0,0 0-1 0 0,-1-1 1 0 0,1 1 0 0 0,0 0-1 0 0,-1-1 1 0 0,1 1 0 0 0,-1-1-1 0 0,1 0 1 0 0,-1 1 0 0 0,1-1-1 0 0,-3 1 4 0 0,-44 28 58 0 0,8-11-251 0 0,0-2 1 0 0,-1-2-1 0 0,0-1 1 0 0,-1-3 0 0 0,-1-1-1 0 0,-9 0 193 0 0,49-10-365 0 0,-1 1-1 0 0,0-1 0 0 0,1 1 0 0 0,-1-1 0 0 0,0-1 0 0 0,0 1 1 0 0,1 0-1 0 0,-1-1 0 0 0,0 0 0 0 0,1 0 0 0 0,-2 0 366 0 0,4 0-246 0 0,0 1-1 0 0,0-1 1 0 0,0 0-1 0 0,0 1 1 0 0,1-1-1 0 0,-1 0 1 0 0,0 0-1 0 0,0 0 0 0 0,1 1 1 0 0,-1-1-1 0 0,0 0 1 0 0,1 0-1 0 0,-1 0 1 0 0,1 0-1 0 0,-1 0 1 0 0,1 0-1 0 0,0 0 1 0 0,-1 0-1 0 0,1 0 0 0 0,0 0 1 0 0,0-1-1 0 0,0 1 1 0 0,0 0-1 0 0,0 0 1 0 0,0 0-1 0 0,0 0 1 0 0,0 0-1 0 0,0 0 1 0 0,0 0-1 0 0,1 0 0 0 0,-1 0 1 0 0,0-1-1 0 0,1 1 1 0 0,-1 0-1 0 0,1 0 1 0 0,-1 1-1 0 0,1-1 1 0 0,-1 0-1 0 0,1 0 0 0 0,0 0 247 0 0,3-7-1074 0 0,1 1 1 0 0,0 0-1 0 0,0 0 0 0 0,0 1 0 0 0,1-1 0 0 0,6-4 1074 0 0,21-19-2038 0 0</inkml:trace>
  <inkml:trace contextRef="#ctx0" brushRef="#br0" timeOffset="3571.609">10000 1011 1160 0 0,'4'1'944'0'0,"-1"0"0"0"0,0 0 0 0 0,1 0 0 0 0,-1-1 0 0 0,1 0 0 0 0,-1 1 0 0 0,1-1 0 0 0,-1 0 0 0 0,0-1 0 0 0,1 1 0 0 0,-1-1 0 0 0,1 1 0 0 0,2-2-944 0 0,19-11 7054 0 0,-6 1-5579 0 0,-8 4-2507 0 0,19-12 1360 0 0,14-8-212 0 0,-1-3 0 0 0,-1-1 1 0 0,-1-3-1 0 0,19-21-116 0 0,-56 51 2 0 0,-1 1 0 0 0,1-1 0 0 0,-1 1 0 0 0,0-1 1 0 0,0 0-1 0 0,0 0 0 0 0,-1-1 0 0 0,2-2-2 0 0,-4 7 4 0 0,1 0 0 0 0,-1-1 1 0 0,0 1-1 0 0,0 0 0 0 0,1 0 0 0 0,-1-1 1 0 0,0 1-1 0 0,0 0 0 0 0,0 0 0 0 0,0-1 1 0 0,-1 1-1 0 0,1 0 0 0 0,0 0 0 0 0,0-1 1 0 0,-1 1-1 0 0,1 0 0 0 0,-1 0 0 0 0,1 0 0 0 0,-1-1 1 0 0,0 1-1 0 0,1 0 0 0 0,-1 0 0 0 0,0 0 1 0 0,0 0-1 0 0,1 0 0 0 0,-1 1 0 0 0,0-1 1 0 0,0 0-1 0 0,0 0 0 0 0,0 0 0 0 0,0 1 1 0 0,0-1-1 0 0,-1 1 0 0 0,1-1 0 0 0,0 1 0 0 0,0-1 1 0 0,0 1-1 0 0,-1-1 0 0 0,1 1 0 0 0,0 0 1 0 0,-1 0-5 0 0,-7-2 77 0 0,-1 1 1 0 0,1 0 0 0 0,0 1-1 0 0,0 0 1 0 0,0 0-1 0 0,-1 1 1 0 0,1 0 0 0 0,0 1-1 0 0,0 0 1 0 0,0 0 0 0 0,0 1-1 0 0,1 0 1 0 0,-1 1-1 0 0,1 0 1 0 0,0 0 0 0 0,-3 2-78 0 0,-14 9 376 0 0,1 1 0 0 0,1 1 0 0 0,0 1 0 0 0,-11 13-376 0 0,-7 7 739 0 0,3 1 1 0 0,-7 12-740 0 0,34-39-12 0 0,2 0-1 0 0,0 1 1 0 0,1 0 0 0 0,0 0 0 0 0,0 1 0 0 0,2 1-1 0 0,0-1 1 0 0,1 1 0 0 0,0 0 0 0 0,0 4 12 0 0,4-13-145 0 0,0 0 1 0 0,0-1 0 0 0,1 1-1 0 0,0 0 1 0 0,0 0-1 0 0,1 0 1 0 0,-1-1 0 0 0,1 1-1 0 0,1 0 1 0 0,0 4 144 0 0,0-5-551 0 0,0 0-1 0 0,1-1 1 0 0,-1 1 0 0 0,1 0 0 0 0,-1-1-1 0 0,1 0 1 0 0,1 0 0 0 0,-1 0-1 0 0,1 0 1 0 0,2 2 551 0 0,1 0-1001 0 0,0-1-1 0 0,0-1 1 0 0,0 1 0 0 0,0-1-1 0 0,1-1 1 0 0,0 1-1 0 0,0-1 1 0 0,0-1 0 0 0,0 1-1 0 0,0-1 1 0 0,1-1 0 0 0,-1 1-1 0 0,1-2 1 0 0,3 1 1001 0 0,34-1-2918 0 0,3-3 1004 0 0</inkml:trace>
  <inkml:trace contextRef="#ctx0" brushRef="#br0" timeOffset="3833.492">10748 1500 1680 0 0,'-2'10'1331'0'0,"0"1"0"0"0,-1 0 0 0 0,0-1 0 0 0,-1 0 0 0 0,0 0 1 0 0,0 0-1 0 0,-1 0 0 0 0,-1-1 0 0 0,0 1 0 0 0,0-1 0 0 0,0-1 0 0 0,-1 1 0 0 0,-1-1 0 0 0,-7 7-1331 0 0,-16 11 2087 0 0,0-1 0 0 0,-2-1 0 0 0,-16 8-2087 0 0,6-4-196 0 0,-61 35 356 0 0,15-10-1586 0 0,67-39-1341 0 0,0 2 1 0 0,-14 14 2766 0 0,34-29-612 0 0,0 1-1 0 0,0 0 1 0 0,0-1-1 0 0,0 1 0 0 0,1 0 1 0 0,-1 0-1 0 0,1 0 1 0 0,-1 0-1 0 0,1 0 1 0 0,0 1-1 0 0,0-1 1 0 0,0 0-1 0 0,0 1 1 0 0,0-1-1 0 0,0 2 613 0 0,1-3-229 0 0,0-1-1 0 0,0 1 1 0 0,0-1-1 0 0,0 1 0 0 0,0-1 1 0 0,0 1-1 0 0,1-1 1 0 0,-1 1-1 0 0,0-1 1 0 0,0 0-1 0 0,0 1 1 0 0,1-1-1 0 0,-1 1 0 0 0,0-1 1 0 0,1 1-1 0 0,-1-1 1 0 0,0 0-1 0 0,1 1 1 0 0,-1-1-1 0 0,0 0 1 0 0,1 1-1 0 0,-1-1 0 0 0,1 0 1 0 0,-1 0-1 0 0,0 1 1 0 0,1-1 229 0 0,24 3-2704 0 0,4-7 1011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0:56.08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158 219 1184 0 0,'-35'13'11757'0'0,"31"-12"-11037"0"0,-1 0-1 0 0,1 1 0 0 0,0-1 1 0 0,0 1-1 0 0,1-1 0 0 0,-1 1 1 0 0,0 0-1 0 0,0 1 0 0 0,1-1 1 0 0,-2 2-720 0 0,-4 5 199 0 0,2 0 0 0 0,-1 1 0 0 0,1-1 0 0 0,1 1 0 0 0,0 1 0 0 0,0-1 0 0 0,1 1 0 0 0,0 0 0 0 0,1 0 0 0 0,0 1 0 0 0,1-1 1 0 0,0 1-1 0 0,1 0-199 0 0,1-5-155 0 0,0 1 1 0 0,0 0 0 0 0,1 0-1 0 0,0-1 1 0 0,0 1 0 0 0,1 0 0 0 0,0 0-1 0 0,0-1 1 0 0,3 7 154 0 0,-3-9-306 0 0,1-1 0 0 0,-1 0 0 0 0,1 0 0 0 0,0 0 0 0 0,1-1 1 0 0,-1 1-1 0 0,1 0 0 0 0,-1-1 0 0 0,1 1 0 0 0,0-1 0 0 0,1 0 0 0 0,-1 0 0 0 0,0 0 0 0 0,1-1 0 0 0,-1 1 0 0 0,1-1 0 0 0,1 1 306 0 0,-1-1-612 0 0,1-1 0 0 0,0 1 0 0 0,0-1 0 0 0,-1 0 0 0 0,1 0 0 0 0,0 0 0 0 0,0-1 0 0 0,0 0 0 0 0,0 0 0 0 0,0 0 0 0 0,0 0-1 0 0,0-1 1 0 0,-1 0 0 0 0,1 0 0 0 0,0 0 0 0 0,0-1 0 0 0,-1 1 0 0 0,1-1 0 0 0,-1 0 0 0 0,1 0 0 0 0,1-2 612 0 0,23-14-2284 0 0</inkml:trace>
  <inkml:trace contextRef="#ctx0" brushRef="#br0" timeOffset="266.8">325 183 2548 0 0,'-5'23'10602'0'0,"-8"-2"-5436"0"0,-3 11-3355 0 0,14-26-2036 0 0,0 1 1 0 0,1-1 0 0 0,0 1 0 0 0,0-1 0 0 0,1 1 0 0 0,-1 0 0 0 0,2-1 0 0 0,-1 1 0 0 0,1-1 0 0 0,0 1 0 0 0,0-1 0 0 0,1 4 224 0 0,0-5-894 0 0,0-1 1 0 0,-1 1-1 0 0,1 0 0 0 0,1-1 1 0 0,-1 1-1 0 0,1-1 0 0 0,0 0 1 0 0,0 0-1 0 0,0 0 0 0 0,0 0 1 0 0,1-1-1 0 0,-1 1 1 0 0,1-1-1 0 0,0 0 0 0 0,0 0 1 0 0,3 2 893 0 0,7 1-2184 0 0</inkml:trace>
  <inkml:trace contextRef="#ctx0" brushRef="#br0" timeOffset="639.786">1220 385 128 0 0,'-57'11'10683'0'0,"-1"3"-4256"0"0,18-4-1597 0 0,-35 17-4830 0 0,55-19 70 0 0,-1 1-1 0 0,2 1 1 0 0,-1 1-1 0 0,2 0 1 0 0,-1 2-1 0 0,2 0 1 0 0,-1 1 0 0 0,2 1-1 0 0,-11 12-69 0 0,22-22 15 0 0,0 2 0 0 0,1-1 0 0 0,0 0 1 0 0,0 1-1 0 0,0 0 0 0 0,1 0 0 0 0,0 0 0 0 0,0 0 0 0 0,1 1 0 0 0,0-1 0 0 0,0 1 0 0 0,1-1 0 0 0,0 1 1 0 0,0 0-1 0 0,1 5-15 0 0,0-9 0 0 0,0 0 1 0 0,0 0 0 0 0,1 0-1 0 0,0-1 1 0 0,0 1-1 0 0,0 0 1 0 0,0 0 0 0 0,1-1-1 0 0,-1 1 1 0 0,1 0 0 0 0,0-1-1 0 0,0 0 1 0 0,0 1-1 0 0,1-1 1 0 0,-1 0 0 0 0,1 0-1 0 0,-1 0 1 0 0,1-1 0 0 0,0 1-1 0 0,0-1 1 0 0,0 1-1 0 0,1-1 1 0 0,-1 0 0 0 0,1 0-1 0 0,-1-1 1 0 0,1 1 0 0 0,-1-1-1 0 0,1 0 1 0 0,0 1-1 0 0,0-2 1 0 0,1 1-1 0 0,7 1-76 0 0,1 0-1 0 0,-1-2 1 0 0,0 1-1 0 0,1-2 1 0 0,-1 1-1 0 0,0-2 1 0 0,0 0-1 0 0,0 0 1 0 0,0-1-1 0 0,0 0 1 0 0,0-1-1 0 0,-1-1 1 0 0,12-5 76 0 0,-5 0-515 0 0,0 0 0 0 0,0-1 0 0 0,-1 0 0 0 0,-1-2 0 0 0,0 0 0 0 0,0 0 0 0 0,12-16 515 0 0,-20 20-193 0 0,-1 0 0 0 0,0 0 0 0 0,0 0 0 0 0,-1-1 1 0 0,0 0-1 0 0,-1 0 0 0 0,0 0 0 0 0,-1-1 0 0 0,0 0 0 0 0,0 0 0 0 0,-1 0 0 0 0,-1 0 1 0 0,0-1-1 0 0,-1 1 0 0 0,0 0 0 0 0,0-1 0 0 0,-1-1 193 0 0,-5-4 1636 0 0,5 17-1583 0 0,0 0 0 0 0,-1 0 1 0 0,1 0-1 0 0,0 0 0 0 0,0 0 1 0 0,-1 0-1 0 0,1 0 1 0 0,0 0-1 0 0,0 0 0 0 0,0 0 1 0 0,-1 0-1 0 0,1 0 0 0 0,0 0 1 0 0,0 0-1 0 0,-1 0 0 0 0,1 0 1 0 0,0 0-1 0 0,0 0 1 0 0,-1 0-1 0 0,1 0 0 0 0,0 0 1 0 0,0 1-1 0 0,0-1 0 0 0,-1 0 1 0 0,1 0-1 0 0,0 0 0 0 0,0 0 1 0 0,0 0-1 0 0,0 1 1 0 0,-1-1-1 0 0,1 0 0 0 0,0 0 1 0 0,0 0-1 0 0,0 1 0 0 0,0-1 1 0 0,0 0-1 0 0,0 0-53 0 0,-13 29 1637 0 0,6 8-1309 0 0,2 1 0 0 0,1 0 1 0 0,2 37-329 0 0,-1 1 197 0 0,-4 40 144 0 0,-23 112-341 0 0,21-184 4 0 0,-1-1-1 0 0,-2 0 1 0 0,-3-1-1 0 0,-1-1 1 0 0,-2 0-1 0 0,-18 31-3 0 0,14-36-15 0 0,0-1 0 0 0,-3-1 0 0 0,0-1 0 0 0,-3-1 1 0 0,0-1-1 0 0,-2-1 0 0 0,-1-2 0 0 0,-2-1 0 0 0,-17 10 15 0 0,40-30-149 0 0,0-2 1 0 0,0 1 0 0 0,-1-1-1 0 0,0-1 1 0 0,1 1-1 0 0,-2-2 1 0 0,1 0 0 0 0,0 0-1 0 0,0-1 1 0 0,-1 0 0 0 0,0-1 148 0 0,8-1-285 0 0,0 0 0 0 0,0 0 0 0 0,0-1 1 0 0,0 1-1 0 0,0-1 0 0 0,0 0 0 0 0,0 0 0 0 0,0-1 1 0 0,0 1-1 0 0,1-1 0 0 0,-1 1 0 0 0,0-1 0 0 0,1-1 1 0 0,-1 1-1 0 0,1 0 0 0 0,0-1 0 0 0,0 1 1 0 0,0-1-1 0 0,0 0 0 0 0,1 0 0 0 0,-1 0 0 0 0,1-1 1 0 0,-1 1-1 0 0,1 0 0 0 0,0-1 0 0 0,0 0 1 0 0,1 1-1 0 0,-1-1 0 0 0,1 0 0 0 0,0 0 0 0 0,0 0 1 0 0,-1-3 284 0 0,-1-17-1253 0 0,0 1 1 0 0,1-1-1 0 0,1 1 0 0 0,2-1 1 0 0,0 1-1 0 0,1 0 1 0 0,3-8 1252 0 0,-3 17-355 0 0,9-81-1392 0 0</inkml:trace>
  <inkml:trace contextRef="#ctx0" brushRef="#br0" timeOffset="902.49">1831 1 1436 0 0,'2'4'811'0'0,"-1"0"0"0"0,1 1-1 0 0,0-1 1 0 0,-1 0 0 0 0,0 1 0 0 0,0-1 0 0 0,-1 1-1 0 0,1 0 1 0 0,-1-1 0 0 0,0 1 0 0 0,0-1 0 0 0,0 1-1 0 0,-1 0 1 0 0,0-1 0 0 0,0 2-811 0 0,-15 34 6194 0 0,0-13-4866 0 0,-14 24-253 0 0,-49 88 267 0 0,68-116-1849 0 0,0 1 1 0 0,2 0-1 0 0,1 0 0 0 0,0 1 1 0 0,2 3 506 0 0,4-16-328 0 0,3 3-5899 0 0,6-11-301 0 0,6-13 2581 0 0,2-9 1157 0 0</inkml:trace>
  <inkml:trace contextRef="#ctx0" brushRef="#br0" timeOffset="1182.31">2252 95 1332 0 0,'19'19'3424'0'0,"-10"0"577"0"0,-6 0 259 0 0,-10 2-283 0 0,-3 6-1681 0 0,-6 0-1268 0 0,-3 3-564 0 0,-4 1-360 0 0,0-1-388 0 0,-3 1-512 0 0,-4 0-704 0 0,0-1-769 0 0,-1-3-883 0 0,3 2-384 0 0,5-3 148 0 0,2-1 539 0 0,5-4 713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0:55.32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67 523 240 0 0,'-3'34'3549'0'0,"-2"0"-1"0"0,-2-1 1 0 0,-1 0-1 0 0,-1 0 1 0 0,-10 21-3549 0 0,15-42 402 0 0,2-9-345 0 0,0 0 0 0 0,1 0 0 0 0,0 0 0 0 0,0 0 0 0 0,0 1 0 0 0,0-1 0 0 0,0 0-1 0 0,1 1 1 0 0,-1-1 0 0 0,1 0 0 0 0,0 1 0 0 0,0-1 0 0 0,0 0 0 0 0,1 3-57 0 0,-1-5 1 0 0,0-1 1 0 0,1 0-1 0 0,-1 0 1 0 0,0 1-1 0 0,1-1 1 0 0,-1 0-1 0 0,0 0 0 0 0,1 0 1 0 0,-1 0-1 0 0,0 0 1 0 0,1 1-1 0 0,-1-1 1 0 0,0 0-1 0 0,1 0 1 0 0,-1 0-1 0 0,0 0 1 0 0,1 0-1 0 0,-1 0 1 0 0,1 0-1 0 0,-1 0 1 0 0,0 0-1 0 0,1 0 0 0 0,-1 0 1 0 0,0-1-1 0 0,1 1 1 0 0,-1 0-1 0 0,0 0 1 0 0,1 0-1 0 0,-1 0 1 0 0,0 0-1 0 0,1-1 1 0 0,-1 1-1 0 0,0 0 1 0 0,0 0-1 0 0,1-1-1 0 0,11-8 17 0 0,13-13 15 0 0,-1-1-1 0 0,-2-1 0 0 0,19-25-31 0 0,54-85 19 0 0,-58 79-8 0 0,6-8 4 0 0,22-31 43 0 0,13-8-58 0 0,-57 76 9 0 0,1 1 0 0 0,2 2 0 0 0,0 0 0 0 0,2 1 0 0 0,0 1-1 0 0,3 1-8 0 0,-21 15 2 0 0,-1 0-1 0 0,1 1 1 0 0,0 0-1 0 0,0 1 1 0 0,0 0-1 0 0,1 0 1 0 0,-1 1 0 0 0,1 0-2 0 0,-6 1 1 0 0,-1 1 1 0 0,1-1 0 0 0,-1 1 0 0 0,1 0 0 0 0,-1 0 0 0 0,1 0-1 0 0,-1 0 1 0 0,1 1 0 0 0,-1-1 0 0 0,1 1 0 0 0,-1-1 0 0 0,1 1-1 0 0,-1 0 1 0 0,0 0 0 0 0,0 0 0 0 0,1 0 0 0 0,-1 0 0 0 0,0 1 0 0 0,0-1-1 0 0,0 1 1 0 0,0-1 0 0 0,0 1 0 0 0,0 0 0 0 0,-1 0 0 0 0,1 0-1 0 0,-1 0 1 0 0,1 0 0 0 0,-1 0 0 0 0,0 0 0 0 0,1 1-2 0 0,2 7 38 0 0,0 0 0 0 0,-1 1 0 0 0,0-1 1 0 0,-1 1-1 0 0,0-1 0 0 0,-1 1 0 0 0,0 0 0 0 0,0 0 1 0 0,-1 0-1 0 0,-1-1 0 0 0,-1 9-38 0 0,-3 19 246 0 0,-1-1-1 0 0,-10 26-245 0 0,3-12 363 0 0,-2 0 1 0 0,-2-1-1 0 0,-3-1 0 0 0,-2-1 0 0 0,-1-1 0 0 0,-3-1 0 0 0,-20 26-363 0 0,42-68 214 0 0,3-6-88 0 0,6-16-56 0 0,14-25-104 0 0,29-43-55 0 0,4 2 0 0 0,4 3 0 0 0,3 3 0 0 0,3 2-1 0 0,53-49 90 0 0,-87 99-79 0 0,0 0 0 0 0,24-13 79 0 0,-44 33-14 0 0,0 0 1 0 0,0 1-1 0 0,1 0 0 0 0,0 1 0 0 0,0 0 0 0 0,0 0 0 0 0,0 1 0 0 0,0 1 0 0 0,1-1 0 0 0,0 1 0 0 0,-1 1 0 0 0,1 0 0 0 0,2 0 14 0 0,-9 1-3 0 0,-1 0 0 0 0,1 0 0 0 0,0 1-1 0 0,0-1 1 0 0,0 1 0 0 0,0 0 0 0 0,0-1 0 0 0,-1 1 0 0 0,1 1 0 0 0,0-1-1 0 0,-1 0 1 0 0,1 1 0 0 0,-1-1 0 0 0,1 1 0 0 0,-1 0 0 0 0,0 0 0 0 0,1 0-1 0 0,1 2 4 0 0,-2 0-2 0 0,1-1 0 0 0,-1 1 0 0 0,0 0-1 0 0,0 0 1 0 0,0 0 0 0 0,0 1 0 0 0,-1-1 0 0 0,0 0-1 0 0,0 1 1 0 0,0-1 0 0 0,0 3 2 0 0,1 11-1 0 0,-2 0 1 0 0,0 0 0 0 0,-1-1-1 0 0,-1 1 1 0 0,-3 11 0 0 0,-5 22-4 0 0,-15 39 4 0 0,14-54-8 0 0,1 1 1 0 0,2-1 0 0 0,2 2-1 0 0,0 11 8 0 0,6-47-25 0 0,-1 0 1 0 0,1 0-1 0 0,0 0 0 0 0,0 0 0 0 0,0 0 0 0 0,0 0 0 0 0,1 0 0 0 0,-1 0 0 0 0,0 0 0 0 0,1 0 0 0 0,0 0 1 0 0,-1 0-1 0 0,1 0 0 0 0,0-1 0 0 0,0 1 0 0 0,0 0 0 0 0,0 0 0 0 0,0-1 0 0 0,0 1 0 0 0,1-1 0 0 0,-1 1 0 0 0,1 0 25 0 0,-1-2-102 0 0,1 1-1 0 0,0 0 0 0 0,0-1 1 0 0,0 1-1 0 0,0-1 0 0 0,0 1 0 0 0,0-1 1 0 0,0 0-1 0 0,0 0 0 0 0,0 0 0 0 0,0 0 1 0 0,0 0-1 0 0,0-1 0 0 0,0 1 0 0 0,0-1 1 0 0,0 1-1 0 0,0-1 0 0 0,0 1 0 0 0,0-1 1 0 0,-1 0-1 0 0,1 0 0 0 0,1-1 103 0 0,13-6-945 0 0,0-2 0 0 0,-1 0 0 0 0,0 0 1 0 0,-1-2-1 0 0,6-5 945 0 0,66-68-2639 0 0,-71 69 2371 0 0,-1 1 121 0 0,17-15 480 0 0,-2-2-1 0 0,-1-1 1 0 0,-2 0 0 0 0,20-35-333 0 0,-46 67 102 0 0,1 1-1 0 0,-1-1 1 0 0,0 1 0 0 0,1 0 0 0 0,-1-1 0 0 0,0 1-1 0 0,1-1 1 0 0,-1 1 0 0 0,0-1 0 0 0,1 1 0 0 0,-1-1-1 0 0,0 1 1 0 0,0-1 0 0 0,0 1 0 0 0,0-1 0 0 0,1 0-1 0 0,-1 1 1 0 0,0-1 0 0 0,0 1 0 0 0,0-1 0 0 0,0 1-1 0 0,0-1 1 0 0,0 0 0 0 0,-1 1 0 0 0,1-1-1 0 0,0 1 1 0 0,0-1 0 0 0,0 1 0 0 0,-1-1-102 0 0,-13 6 2216 0 0,-19 20-386 0 0,21-13-1700 0 0,0 0 0 0 0,1 0 0 0 0,1 1 1 0 0,0 1-1 0 0,0 0 0 0 0,2 0 0 0 0,0 0 1 0 0,0 1-1 0 0,1 1 0 0 0,1-1 0 0 0,1 1 0 0 0,0 0 1 0 0,1 1-1 0 0,1-1 0 0 0,0 0 0 0 0,1 1 0 0 0,1 14-130 0 0,1-28 3 0 0,0 1-1 0 0,0-1 0 0 0,1 0 0 0 0,-1 0 0 0 0,1 0 1 0 0,0 0-1 0 0,0 0 0 0 0,0 0 0 0 0,0 0 0 0 0,0 0 1 0 0,1 0-1 0 0,0 0 0 0 0,-1-1 0 0 0,1 1 0 0 0,0-1 1 0 0,0 1-1 0 0,0-1 0 0 0,1 0 0 0 0,-1 1 0 0 0,0-1 1 0 0,1 0-3 0 0,2 0 3 0 0,-1 1 0 0 0,1-1 0 0 0,-1 0 0 0 0,1 0 0 0 0,0-1 0 0 0,0 0 0 0 0,0 0 0 0 0,0 0 1 0 0,0 0-1 0 0,0-1 0 0 0,1 1 0 0 0,1-1-3 0 0,10-1 3 0 0,-1-1 0 0 0,1 0 1 0 0,-1-1-1 0 0,1-1 0 0 0,-1-1 0 0 0,0 0 0 0 0,11-5-3 0 0,-4-1-5 0 0,1-1-1 0 0,-1-1 0 0 0,-1-1 0 0 0,18-14 6 0 0,-31 21-51 0 0,0 0 0 0 0,-1-1 1 0 0,1-1-1 0 0,-1 1 0 0 0,-1-1 1 0 0,0 0-1 0 0,0-1 0 0 0,-1 0 0 0 0,0 0 1 0 0,-1 0-1 0 0,0-1 0 0 0,0-1 51 0 0,-3 5-137 0 0,-1 0-1 0 0,0 0 1 0 0,0 0-1 0 0,-1 0 1 0 0,0 0-1 0 0,0 0 1 0 0,0 0 0 0 0,-1 0-1 0 0,0 1 1 0 0,-1-1-1 0 0,1 0 1 0 0,-1 0-1 0 0,0 1 1 0 0,-1-1-1 0 0,0 1 1 0 0,0 0-1 0 0,0 0 1 0 0,-2-2 137 0 0,1 2-197 0 0,0-1 0 0 0,0 1 0 0 0,-1 0 1 0 0,0 0-1 0 0,0 0 0 0 0,0 1 0 0 0,-1 0 0 0 0,0 0 1 0 0,0 0-1 0 0,0 1 0 0 0,-1 0 0 0 0,1 0 1 0 0,-1 1-1 0 0,0-1 0 0 0,0 1 0 0 0,-3 0 197 0 0,5 2-225 0 0,1 1 0 0 0,-1-1 0 0 0,1 1 0 0 0,-1 0 0 0 0,1 0 0 0 0,0 1 0 0 0,-1 0 0 0 0,1-1 1 0 0,-4 2 224 0 0,7-2-223 0 0,-1 1 0 0 0,1-1 0 0 0,0 0 0 0 0,-1 1 0 0 0,1-1 1 0 0,0 1-1 0 0,0-1 0 0 0,-1 1 0 0 0,1 0 0 0 0,0-1 1 0 0,0 1-1 0 0,0 0 0 0 0,0 0 0 0 0,0 0 0 0 0,0 0 0 0 0,0 0 1 0 0,0 0-1 0 0,0 0 0 0 0,0 0 0 0 0,1 0 0 0 0,-1 0 1 0 0,0 1-1 0 0,1-1 0 0 0,-1 0 0 0 0,1 0 0 0 0,-1 1 0 0 0,1-1 1 0 0,0 0-1 0 0,-1 1 0 0 0,1-1 0 0 0,0 0 0 0 0,0 2 223 0 0,0-2-255 0 0,1 0 0 0 0,-1 0 0 0 0,0 0 0 0 0,1 0 0 0 0,0 0 0 0 0,-1 0 0 0 0,1 0 0 0 0,-1 0 0 0 0,1 0 0 0 0,0 0 0 0 0,0 0 0 0 0,0 0 1 0 0,-1-1-1 0 0,1 1 0 0 0,0 0 0 0 0,0-1 0 0 0,0 1 0 0 0,1 0 255 0 0,11 5-1790 0 0</inkml:trace>
  <inkml:trace contextRef="#ctx0" brushRef="#br0" timeOffset="486.69">2108 519 280 0 0,'-5'15'2992'0'0,"-1"0"0"0"0,-1 0 0 0 0,-6 11-2992 0 0,12-23 500 0 0,-1 0 0 0 0,1-1 0 0 0,-1 1 0 0 0,0 0 1 0 0,0-1-1 0 0,0 1 0 0 0,0-1 0 0 0,-1 0 0 0 0,1 0 0 0 0,-1 0 0 0 0,1 0 1 0 0,-1 0-1 0 0,0 0 0 0 0,1-1 0 0 0,-1 1 0 0 0,0-1 0 0 0,0 0 1 0 0,0 1-1 0 0,0-2 0 0 0,0 1 0 0 0,-1 0 0 0 0,0 0-500 0 0,3-2 14 0 0,1 1-1 0 0,-1 0 1 0 0,1-1-1 0 0,-1 1 1 0 0,1 0 0 0 0,0-1-1 0 0,-1 1 1 0 0,1 0-1 0 0,0-1 1 0 0,-1 1-1 0 0,1-1 1 0 0,0 1 0 0 0,0-1-1 0 0,-1 1 1 0 0,1 0-1 0 0,0-1 1 0 0,0 1-1 0 0,0-1 1 0 0,0 1-1 0 0,-1-1 1 0 0,1 0 0 0 0,0 1-1 0 0,0-1 1 0 0,0 1-1 0 0,0-1 1 0 0,0 1-1 0 0,0-1 1 0 0,1 1-1 0 0,-1-1 1 0 0,0 1 0 0 0,0-1-1 0 0,0 1 1 0 0,0-1-1 0 0,1 1 1 0 0,-1-1-1 0 0,0 1 1 0 0,0 0 0 0 0,1-1-14 0 0,7-23 20 0 0,-2 13-20 0 0,0-1 1 0 0,1 1-1 0 0,1 0 0 0 0,-1 1 0 0 0,1 0 1 0 0,1 0-1 0 0,1 0 0 0 0,69-61-23 0 0,-47 45 27 0 0,2 1-1 0 0,1 2 1 0 0,1 1 0 0 0,1 2 0 0 0,0 2-1 0 0,2 1 1 0 0,0 2 0 0 0,1 1-4 0 0,-31 11 11 0 0,0 1 0 0 0,0-1-1 0 0,0 2 1 0 0,0-1 0 0 0,1 1 0 0 0,-1 1 0 0 0,0 0 0 0 0,0 0 0 0 0,1 0-1 0 0,-1 2 1 0 0,0-1 0 0 0,0 1 0 0 0,0 0 0 0 0,0 1 0 0 0,7 2-11 0 0,-12-4 25 0 0,0 0 1 0 0,0 0-1 0 0,1-1 1 0 0,-1 0-1 0 0,0 1 1 0 0,0-2-1 0 0,1 1 1 0 0,-1 0-1 0 0,0-1 1 0 0,1 0-1 0 0,-1 0 1 0 0,0 0-1 0 0,0-1 1 0 0,0 1-1 0 0,0-1 1 0 0,0 0-1 0 0,0 0 1 0 0,-1 0-1 0 0,1-1-25 0 0,15-9 10 0 0,-2-1 1 0 0,1 0-1 0 0,2-5-10 0 0,-14 13 4 0 0,8-7-6 0 0,0-1 1 0 0,-1-1-1 0 0,0-1 0 0 0,0-1 2 0 0,-10 12 2 0 0,0 0-1 0 0,1-1 0 0 0,-2 0 0 0 0,1 1 0 0 0,0-1 1 0 0,-1 0-1 0 0,0 0 0 0 0,0 0 0 0 0,0-1 0 0 0,-1 1 1 0 0,0 0-1 0 0,0-1 0 0 0,0 1 0 0 0,-1 0 0 0 0,0-1 1 0 0,0-1-2 0 0,0 5 1 0 0,0 1 1 0 0,0 0 0 0 0,0 0-1 0 0,-1 0 1 0 0,1 0-1 0 0,0 0 1 0 0,-1 0 0 0 0,1 0-1 0 0,-1 0 1 0 0,1 0-1 0 0,-1 0 1 0 0,0 0 0 0 0,1 0-1 0 0,-1 1 1 0 0,0-1 0 0 0,0 0-1 0 0,1 0 1 0 0,-1 1-1 0 0,0-1 1 0 0,0 0 0 0 0,0 1-1 0 0,0-1 1 0 0,0 1 0 0 0,0-1-1 0 0,0 1 1 0 0,0 0-1 0 0,0-1 1 0 0,0 1-2 0 0,-3-1 5 0 0,1 1 0 0 0,0 0-1 0 0,0 0 1 0 0,-1 0 0 0 0,1 0-1 0 0,0 1 1 0 0,0-1 0 0 0,-1 1 0 0 0,1 0-1 0 0,-1 0-4 0 0,-9 3 45 0 0,1 1-1 0 0,-1 1 1 0 0,1 0-1 0 0,-4 3-44 0 0,-9 6 132 0 0,2 2 0 0 0,0 0-1 0 0,1 1 1 0 0,1 1-1 0 0,1 1 1 0 0,1 1-1 0 0,0 1 1 0 0,-2 5-132 0 0,12-14 14 0 0,0 1-1 0 0,0 0 1 0 0,1 0 0 0 0,1 0-1 0 0,1 1 1 0 0,0 0 0 0 0,1 0-1 0 0,0 1 1 0 0,1 0 0 0 0,1-1-1 0 0,0 1 1 0 0,2 0-1 0 0,-1 1 1 0 0,2-1 0 0 0,0 2-14 0 0,1-10-11 0 0,1 0-1 0 0,0-1 1 0 0,0 1 0 0 0,0 0-1 0 0,1-1 1 0 0,0 1 0 0 0,0-1 0 0 0,1 0-1 0 0,0 0 1 0 0,0 0 0 0 0,0-1 0 0 0,1 1-1 0 0,0-1 1 0 0,1 0 0 0 0,-1 0 0 0 0,1-1-1 0 0,0 0 1 0 0,1 0 0 0 0,-1 0-1 0 0,1-1 1 0 0,0 0 0 0 0,0 0 0 0 0,0-1-1 0 0,0 0 1 0 0,3 1 11 0 0,13 4-554 0 0,1 0-1 0 0,1-2 1 0 0,-1-1 0 0 0,1-1-1 0 0,0 0 1 0 0,0-2-1 0 0,12-1 555 0 0,20-3-3919 0 0,0-2-1 0 0,0-2 0 0 0,0-3 1 0 0,52-16 3919 0 0,-36 7-2306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0:53.19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738 477 1436 0 0,'-1'18'5365'0'0,"-7"9"-2931"0"0,1 3-1753 0 0,-26 191 329 0 0,17-100-1384 0 0,-5-2 0 0 0,-5 0 0 0 0,-15 35 374 0 0,3-46-7525 0 0,31-94 5878 0 0</inkml:trace>
  <inkml:trace contextRef="#ctx0" brushRef="#br0" timeOffset="1101.968">18 792 1708 0 0,'-16'-17'5499'0'0,"16"17"-5355"0"0,-1 0 0 0 0,1-1 0 0 0,0 0 0 0 0,0 1 0 0 0,0-1 0 0 0,0 1 0 0 0,0-1 0 0 0,-1 1 0 0 0,1-1 0 0 0,0 1 0 0 0,0-1-1 0 0,0 1 1 0 0,1-1 0 0 0,-1 1 0 0 0,0-1 0 0 0,0 1 0 0 0,0-1 0 0 0,0 1 0 0 0,0-1 0 0 0,1 1 0 0 0,-1-1 0 0 0,0 1 0 0 0,0-1 0 0 0,1 0-144 0 0,2-1 221 0 0,-1-1 0 0 0,1 1 0 0 0,0 0 0 0 0,0 0 0 0 0,1 0 0 0 0,-1 0 0 0 0,0 0 0 0 0,1 1 0 0 0,-1 0 0 0 0,2-1-221 0 0,137-62 4924 0 0,71-48-4924 0 0,-128 66 174 0 0,457-265 20 0 0,-248 139-1050 0 0,-286 167 777 0 0,0 0-91 0 0,1 0 0 0 0,0 0 0 0 0,0 1 0 0 0,0 0 0 0 0,8-1 170 0 0,-16 5-21 0 0,1-1 0 0 0,-1 1 0 0 0,1-1-1 0 0,-1 1 1 0 0,1 0 0 0 0,-1 0 0 0 0,1 0-1 0 0,-1 0 1 0 0,1 0 0 0 0,0 0 0 0 0,-1 0-1 0 0,1 0 1 0 0,-1 1 0 0 0,1-1 0 0 0,-1 1-1 0 0,1-1 1 0 0,-1 1 0 0 0,1 0 0 0 0,-1-1-1 0 0,0 1 1 0 0,1 0 0 0 0,-1 0 0 0 0,0 0 0 0 0,0 0-1 0 0,1 0 1 0 0,-1 0 0 0 0,0 0 0 0 0,0 0-1 0 0,0 1 1 0 0,0-1 0 0 0,-1 0 0 0 0,1 1-1 0 0,0-1 1 0 0,0 1 0 0 0,-1-1 0 0 0,1 1-1 0 0,0 1 22 0 0,1 6-14 0 0,0 0 0 0 0,-1 0-1 0 0,0 0 1 0 0,0 1 0 0 0,-1-1-1 0 0,0 1 1 0 0,-1 8 14 0 0,-13 70 133 0 0,8-55-50 0 0,-103 454 1491 0 0,54-266 1512 0 0,-15 148-3086 0 0,70-368 4 0 0,-2 11 33 0 0,0-1 1 0 0,1 1-1 0 0,0 0 0 0 0,1-1 1 0 0,0 1-1 0 0,1 0 1 0 0,1-1-1 0 0,1 7-37 0 0,-3-17 1 0 0,0 0-1 0 0,1 0 1 0 0,-1-1-1 0 0,0 1 1 0 0,0 0 0 0 0,1 0-1 0 0,-1-1 1 0 0,0 1 0 0 0,1 0-1 0 0,-1-1 1 0 0,1 1 0 0 0,-1 0-1 0 0,1-1 1 0 0,-1 1-1 0 0,1-1 1 0 0,-1 1 0 0 0,1-1-1 0 0,-1 1 1 0 0,1-1 0 0 0,0 1-1 0 0,-1-1 1 0 0,1 0 0 0 0,0 1-1 0 0,0-1 1 0 0,-1 0-1 0 0,1 0 1 0 0,0 1 0 0 0,0-1-1 0 0,-1 0 1 0 0,1 0 0 0 0,0 0-1 0 0,0 0 1 0 0,0 0-1 0 0,1-1 0 0 0,1 1 0 0 0,-1-1 0 0 0,0 0 0 0 0,1 0 0 0 0,-1 0 0 0 0,0 0 0 0 0,0 0 0 0 0,0-1 0 0 0,0 1 0 0 0,0-1 0 0 0,1 0 0 0 0,7-8-8 0 0,0 0 0 0 0,0 0 0 0 0,4-8 8 0 0,35-52-151 0 0,35-67 151 0 0,-44 67-206 0 0,4 2-1 0 0,12-11 207 0 0,-20 39-167 0 0,-34 38 158 0 0,0 0-1 0 0,0 0 1 0 0,0 0 0 0 0,0 0-1 0 0,1 0 1 0 0,-1 1 0 0 0,1-1-1 0 0,-1 1 1 0 0,1 0 0 0 0,0 0-1 0 0,-1 0 1 0 0,1 0 0 0 0,0 0-1 0 0,0 0 1 0 0,0 1-1 0 0,2-1 10 0 0,-4 2-1 0 0,1-1 1 0 0,-1 1-1 0 0,0-1 0 0 0,1 1 0 0 0,-1-1 0 0 0,0 1 0 0 0,0 0 0 0 0,0 0 0 0 0,0 0 0 0 0,0 0 0 0 0,0 0 0 0 0,0 0 0 0 0,0 0 0 0 0,0 0 0 0 0,0 0 0 0 0,0 0 0 0 0,0 0 0 0 0,-1 0 0 0 0,1 1 0 0 0,-1-1 0 0 0,1 0 0 0 0,-1 1 0 0 0,1-1 0 0 0,-1 0 0 0 0,0 1 0 0 0,1-1 0 0 0,-1 0 0 0 0,0 1 0 0 0,0-1 0 0 0,0 1 0 0 0,0-1 0 0 0,0 0 1 0 0,-2 53 2 0 0,1-48-4 0 0,-5 35 0 0 0,-2-1 0 0 0,-2 0 2 0 0,4-16-1 0 0,0 0-1 0 0,1 1 1 0 0,2-1 0 0 0,0 1-1 0 0,2 0 1 0 0,0 0 0 0 0,3 9 1 0 0,-2-31-2 0 0,0 0 1 0 0,1 0-1 0 0,-1 0 0 0 0,1 0 1 0 0,0-1-1 0 0,0 1 1 0 0,0 0-1 0 0,0 0 0 0 0,0-1 1 0 0,1 1-1 0 0,-1-1 1 0 0,1 1-1 0 0,0-1 0 0 0,0 0 1 0 0,-1 1-1 0 0,2-1 1 0 0,-1 0-1 0 0,0 0 0 0 0,0-1 1 0 0,1 1-1 0 0,0 0 2 0 0,1 0-1 0 0,0-1-1 0 0,0 1 1 0 0,0-1-1 0 0,0 0 1 0 0,0 0-1 0 0,0-1 1 0 0,1 1-1 0 0,-1-1 1 0 0,0 0-1 0 0,0 0 1 0 0,1 0-1 0 0,-1-1 1 0 0,2 0 1 0 0,16-4-1 0 0,-1 0 1 0 0,-1-2-1 0 0,1-1 1 0 0,-1 0-1 0 0,6-5 1 0 0,-17 9 2 0 0,44-22 25 0 0,-1-1 1 0 0,45-34-28 0 0,-73 44 1 0 0,0-1 1 0 0,-2-1-1 0 0,0-2 1 0 0,-1 0-1 0 0,-1-1 1 0 0,13-18-2 0 0,-26 29-1 0 0,0 0 0 0 0,0 0 0 0 0,-1-1 0 0 0,2-6 1 0 0,-7 14 3 0 0,1 1-1 0 0,-1-1 0 0 0,0 0 0 0 0,0 1 1 0 0,0-1-1 0 0,0 0 0 0 0,-1 0 0 0 0,1 0 1 0 0,-1 0-1 0 0,0 0 0 0 0,0 0 0 0 0,-1 0 1 0 0,1 0-1 0 0,-1 0 0 0 0,0 1 0 0 0,-1-5-2 0 0,1 7 4 0 0,0 0-1 0 0,0-1 0 0 0,0 1 0 0 0,0 0 0 0 0,0 0 0 0 0,0-1 0 0 0,0 1 0 0 0,0 0 0 0 0,-1 0 0 0 0,1 0 0 0 0,0 1 0 0 0,-1-1 0 0 0,1 0 0 0 0,-1 0 1 0 0,1 1-1 0 0,-1-1 0 0 0,1 1 0 0 0,-1-1 0 0 0,0 1 0 0 0,1 0 0 0 0,-1 0 0 0 0,1 0 0 0 0,-1-1 0 0 0,0 1 0 0 0,1 1 0 0 0,-1-1 0 0 0,1 0 0 0 0,-1 0 1 0 0,0 1-1 0 0,1-1 0 0 0,-2 1-3 0 0,-5 1 28 0 0,1 0 1 0 0,0 1 0 0 0,0 0 0 0 0,0 0 0 0 0,0 1 0 0 0,-1 0-30 0 0,-10 8 160 0 0,0 0 0 0 0,1 0-1 0 0,1 2 1 0 0,0 0-1 0 0,1 1 1 0 0,0 1 0 0 0,1 0-1 0 0,1 1 1 0 0,1 0-1 0 0,0 1 1 0 0,1 1-1 0 0,-8 19-158 0 0,14-27 28 0 0,0 2 0 0 0,1-1 0 0 0,0 0 0 0 0,1 1-1 0 0,1 0 1 0 0,0-1 0 0 0,0 1 0 0 0,1 0 0 0 0,1 0 0 0 0,0 0-1 0 0,1 0 1 0 0,1 0 0 0 0,0 0 0 0 0,0 0 0 0 0,1-1-1 0 0,1 1 1 0 0,0-1 0 0 0,1 0 0 0 0,0 0 0 0 0,1-1-1 0 0,6 11-27 0 0,-4-11-2 0 0,-1 0 0 0 0,2-1 0 0 0,0 1-1 0 0,0-2 1 0 0,1 1 0 0 0,0-1-1 0 0,0-1 1 0 0,1 0 0 0 0,0 0-1 0 0,12 5 3 0 0,-5-4-22 0 0,0-1 0 0 0,1-1 0 0 0,1 0 0 0 0,-1-2 0 0 0,1 0 0 0 0,19 2 22 0 0,11-3-891 0 0,1-1 1 0 0,0-3-1 0 0,-1-2 0 0 0,1-2 0 0 0,22-7 891 0 0,93-19-16064 0 0,118-40 16064 0 0,-213 49-1676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06.56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144 92 208 0 0,'0'-1'321'0'0,"-1"1"1"0"0,1-1-1 0 0,-1 1 0 0 0,1 0 1 0 0,0-1-1 0 0,-1 1 0 0 0,1 0 1 0 0,-1 0-1 0 0,1-1 0 0 0,-1 1 0 0 0,1 0 1 0 0,-1 0-1 0 0,1-1 0 0 0,-1 1 1 0 0,1 0-1 0 0,-1 0 0 0 0,1 0 1 0 0,-1 0-1 0 0,1 0 0 0 0,-1 0 1 0 0,1 0-1 0 0,-1 0 0 0 0,1 0 0 0 0,-1 0 1 0 0,1 0-1 0 0,-1 0 0 0 0,1 0 1 0 0,-1 1-1 0 0,1-1 0 0 0,-1 0 1 0 0,1 0-1 0 0,-1 1 0 0 0,1-1 1 0 0,-1 0-322 0 0,-20 8 3438 0 0,14-4-3064 0 0,0 1 0 0 0,0 0 0 0 0,0 1 0 0 0,0-1 0 0 0,1 1 0 0 0,0 1 1 0 0,1-1-1 0 0,-1 1 0 0 0,1 0 0 0 0,0 0 0 0 0,1 1 0 0 0,0-1 0 0 0,-2 6-374 0 0,1-2 174 0 0,1-1 0 0 0,1 1 0 0 0,0 1 0 0 0,0-1 0 0 0,1 0 0 0 0,0 1 0 0 0,1-1 1 0 0,1 1-1 0 0,-1 0 0 0 0,2 2-174 0 0,-1-6 21 0 0,1 0-1 0 0,1 0 1 0 0,-1 1 0 0 0,1-1-1 0 0,1 0 1 0 0,-1 0 0 0 0,1-1 0 0 0,1 1-1 0 0,-1 0 1 0 0,1-1 0 0 0,1 0-1 0 0,-1 0 1 0 0,5 4-21 0 0,-5-6 25 0 0,1 0 0 0 0,0-1 0 0 0,0 1 0 0 0,0-1-1 0 0,1-1 1 0 0,-1 1 0 0 0,1-1 0 0 0,0 0 0 0 0,0 0 0 0 0,0 0-1 0 0,1-1 1 0 0,-1 0 0 0 0,0-1 0 0 0,1 1 0 0 0,-1-1 0 0 0,1 0-1 0 0,0-1 1 0 0,3 1-25 0 0,3-2-3 0 0,1 1 0 0 0,-1-2 0 0 0,0 0 0 0 0,0 0 0 0 0,1-2 0 0 0,-2 1 0 0 0,1-2 0 0 0,0 1 0 0 0,-1-2 0 0 0,0 0 0 0 0,0 0 0 0 0,3-3 3 0 0,1-2-17 0 0,0 0 1 0 0,-1-1-1 0 0,-1 0 1 0 0,0-1 0 0 0,0-1-1 0 0,-1 0 1 0 0,-1-1-1 0 0,3-6 17 0 0,-12 17 2 0 0,0-1-1 0 0,0 1 0 0 0,0-1 1 0 0,-1 0-1 0 0,0 0 1 0 0,0 0-1 0 0,-1 0 0 0 0,1 0 1 0 0,-1 0-1 0 0,0 0 0 0 0,0-1 1 0 0,-1 1-1 0 0,1 0 1 0 0,-1 0-1 0 0,-1-2-1 0 0,1 7 2 0 0,0-1 0 0 0,0 1 0 0 0,0 0 0 0 0,0 0 1 0 0,0-1-1 0 0,0 1 0 0 0,0 0 0 0 0,0 0 0 0 0,-1-1 0 0 0,1 1 0 0 0,0 0 0 0 0,0 0 0 0 0,0 0 1 0 0,-1-1-1 0 0,1 1 0 0 0,0 0 0 0 0,0 0 0 0 0,0 0 0 0 0,-1 0 0 0 0,1-1 0 0 0,0 1 0 0 0,0 0 1 0 0,-1 0-1 0 0,1 0 0 0 0,0 0 0 0 0,0 0 0 0 0,-1 0 0 0 0,1 0 0 0 0,0 0 0 0 0,-1 0 1 0 0,1 0-1 0 0,0 0 0 0 0,0 0 0 0 0,-1 0 0 0 0,1 0 0 0 0,0 0 0 0 0,0 0 0 0 0,-1 0 0 0 0,1 0 1 0 0,0 0-1 0 0,0 0 0 0 0,-1 0 0 0 0,1 0 0 0 0,0 1 0 0 0,0-1 0 0 0,-1 0 0 0 0,1 0 0 0 0,0 0 1 0 0,0 0-1 0 0,0 1 0 0 0,-1-1 0 0 0,1 0 0 0 0,0 0 0 0 0,0 1 0 0 0,0-1 0 0 0,0 0 0 0 0,-1 0 1 0 0,1 1-1 0 0,0-1 0 0 0,0 0 0 0 0,0 0 0 0 0,0 1 0 0 0,0-1 0 0 0,0 0-2 0 0,-12 17 46 0 0,6-6-36 0 0,2 1 1 0 0,-1 0 0 0 0,2 0-1 0 0,-1 0 1 0 0,2 1 0 0 0,0-1-1 0 0,0 1 1 0 0,1-1 0 0 0,1 1 0 0 0,0 0-1 0 0,1-1 1 0 0,0 3-11 0 0,0-8 3 0 0,0 1 1 0 0,0-1-1 0 0,0 0 0 0 0,1 0 1 0 0,0 1-1 0 0,1-1 0 0 0,0-1 1 0 0,0 1-1 0 0,0 0 0 0 0,1-1 1 0 0,0 1-1 0 0,0-1 1 0 0,1 0-1 0 0,-1-1 0 0 0,1 1 1 0 0,1-1-1 0 0,-1 0 0 0 0,1 0 1 0 0,0 0-1 0 0,0-1 0 0 0,1 1-3 0 0,-3-3 4 0 0,1 0-1 0 0,-1-1 0 0 0,0 1 1 0 0,0-1-1 0 0,1 0 0 0 0,-1 0 1 0 0,0 0-1 0 0,1 0 0 0 0,-1-1 1 0 0,1 0-1 0 0,-1 0 0 0 0,1 0 1 0 0,-1 0-1 0 0,1-1 1 0 0,3-1-4 0 0,-1 0 2 0 0,0 0 1 0 0,0-1-1 0 0,1 0 1 0 0,-2 0 0 0 0,1-1-1 0 0,0 0 1 0 0,-1 0 0 0 0,0 0-1 0 0,1-2-2 0 0,6-5-4 0 0,-1 0-1 0 0,0-2 0 0 0,-1 1 0 0 0,0-1 1 0 0,-1-1-1 0 0,0 0 0 0 0,-1-1 0 0 0,0-2 5 0 0,-2 3-39 0 0,-2 1-1 0 0,0-1 1 0 0,0 0-1 0 0,-1 0 1 0 0,-1-1-1 0 0,-1 1 1 0 0,1-4 39 0 0,0-26-278 0 0,-2-32 278 0 0,-1 72-2 0 0,0 3 2 0 0,0 1 1 0 0,0 0-1 0 0,0 0 0 0 0,0-1 0 0 0,0 1 0 0 0,0 0 0 0 0,0 0 1 0 0,0-1-1 0 0,0 1 0 0 0,0 0 0 0 0,0 0 0 0 0,0-1 0 0 0,0 1 1 0 0,1 0-1 0 0,-1 0 0 0 0,0-1 0 0 0,0 1 0 0 0,0 0 0 0 0,0 0 1 0 0,0 0-1 0 0,0-1 0 0 0,1 1 0 0 0,-1 0 0 0 0,0 0 0 0 0,0 0 1 0 0,0-1-1 0 0,1 1 0 0 0,-1 0 0 0 0,0 0 0 0 0,0 0 0 0 0,0 0 0 0 0,1 0 1 0 0,-1 0-1 0 0,0 0 0 0 0,0-1 0 0 0,1 1 0 0 0,-1 0 0 0 0,0 0 1 0 0,0 0-1 0 0,1 0 0 0 0,-1 0 0 0 0,0 0 0 0 0,0 0 0 0 0,15 6 14 0 0,12 17 28 0 0,-25-22-38 0 0,7 8 16 0 0,6 4 6 0 0,-1 0-1 0 0,1-1 1 0 0,1-1 0 0 0,9 5-26 0 0,-20-13 5 0 0,1 0 0 0 0,-1-1 0 0 0,0 0-1 0 0,1 0 1 0 0,-1 0 0 0 0,1-1 0 0 0,-1 0-1 0 0,1 0 1 0 0,0 0 0 0 0,-1-1 0 0 0,1 0-1 0 0,0 0 1 0 0,0 0 0 0 0,-1-1 0 0 0,1 1-1 0 0,0-2 1 0 0,3 0-5 0 0,5-3 7 0 0,0 0 0 0 0,-1-1 0 0 0,1-1 0 0 0,-1 0 0 0 0,-1-1 0 0 0,1 0 0 0 0,-1-1 0 0 0,-1 0 0 0 0,1-2-7 0 0,-6 6 2 0 0,0-1 1 0 0,0 0 0 0 0,-1 0-1 0 0,0 0 1 0 0,0 0-1 0 0,-1-1 1 0 0,0 0-1 0 0,0 0 1 0 0,0 0 0 0 0,-1 0-1 0 0,0-1 1 0 0,0 1-1 0 0,-1-1 1 0 0,0 0 0 0 0,0 0-1 0 0,-1 1 1 0 0,0-6-3 0 0,0 11 3 0 0,-1-1-1 0 0,0 1 1 0 0,0 0 0 0 0,0-1 0 0 0,-1 1 0 0 0,1 0 0 0 0,0 0 0 0 0,-1-1 0 0 0,0 1 0 0 0,1 0-1 0 0,-1 0 1 0 0,0 0 0 0 0,0 0 0 0 0,0 0 0 0 0,0 0 0 0 0,-1 0 0 0 0,1 0 0 0 0,-1 0 0 0 0,1 0 0 0 0,-1 1-1 0 0,1-1 1 0 0,-1 0 0 0 0,0 1 0 0 0,0 0 0 0 0,0-1 0 0 0,0 1 0 0 0,0 0 0 0 0,0 0 0 0 0,0 0-1 0 0,0 0 1 0 0,0 0 0 0 0,0 1 0 0 0,-1-1 0 0 0,1 1 0 0 0,0-1 0 0 0,0 1 0 0 0,-1 0 0 0 0,1 0-1 0 0,0 0 1 0 0,-1 0 0 0 0,1 0 0 0 0,0 1 0 0 0,-1-1-3 0 0,-10 2 65 0 0,1 1-1 0 0,-1-1 1 0 0,1 2 0 0 0,0 0 0 0 0,0 0-1 0 0,0 2 1 0 0,-3 1-65 0 0,-5 4 121 0 0,0 1-1 0 0,1 1 1 0 0,0 0 0 0 0,1 1-1 0 0,1 1 1 0 0,0 1 0 0 0,1 1-1 0 0,-13 17-120 0 0,21-24 19 0 0,1 0 0 0 0,0 0 0 0 0,1 0-1 0 0,0 1 1 0 0,0 0 0 0 0,1 0-1 0 0,1 0 1 0 0,0 1 0 0 0,0-1 0 0 0,1 1-1 0 0,1 0 1 0 0,0 0 0 0 0,0 0-1 0 0,1 1 1 0 0,1-1 0 0 0,0 0 0 0 0,1 9-19 0 0,1-14-2 0 0,-1 0 0 0 0,1 0 0 0 0,0 0 1 0 0,1 0-1 0 0,-1 0 0 0 0,1-1 1 0 0,1 1-1 0 0,-1-1 0 0 0,1 0 1 0 0,0 0-1 0 0,1 0 0 0 0,-1 0 1 0 0,1-1-1 0 0,1 1 2 0 0,2 1-2 0 0,0 0 0 0 0,1-1 0 0 0,-1-1 0 0 0,1 1 0 0 0,0-1 0 0 0,1-1 0 0 0,-1 1 0 0 0,1-2 0 0 0,3 2 2 0 0,18 2-79 0 0,0 0 0 0 0,0-3 0 0 0,0 0 1 0 0,0-2-1 0 0,1-1 0 0 0,5-2 79 0 0,177-11-1462 0 0,2-15-3422 0 0,211-52-8394 0 0,-364 67 11532 0 0,31-8-43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5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98 900 0 0,'-25'70'12333'0'0,"-2"38"-7399"0"0,13-52-3565 0 0,-14 37-1369 0 0,16-58 694 0 0,-8 33-694 0 0,12-15-1372 0 0,8-43 155 0 0,0-1 0 0 0,0 0-1 0 0,1 0 1 0 0,2 7 1217 0 0,-3-14-344 0 0,0-1-1 0 0,0 0 1 0 0,0 1-1 0 0,0-1 1 0 0,1 1-1 0 0,-1-1 1 0 0,1 0-1 0 0,-1 1 1 0 0,1-1-1 0 0,0 0 1 0 0,-1 0-1 0 0,1 0 1 0 0,0 1-1 0 0,0-1 1 0 0,-1 0-1 0 0,1 0 1 0 0,0 0-1 0 0,0 0 1 0 0,1 0-1 0 0,-1-1 0 0 0,0 1 1 0 0,0 0-1 0 0,0 0 1 0 0,0-1-1 0 0,1 1 1 0 0,-1 0-1 0 0,0-1 1 0 0,1 0-1 0 0,0 1 345 0 0,12-2-2598 0 0</inkml:trace>
  <inkml:trace contextRef="#ctx0" brushRef="#br0" timeOffset="544.624">591 66 2740 0 0,'13'0'12741'0'0,"16"-14"-8195"0"0,-12 5-3712 0 0,13-1-656 0 0,-1 2 0 0 0,1 0 0 0 0,1 2 0 0 0,-1 1 0 0 0,27 0-178 0 0,-37 4-474 0 0,1 1-1 0 0,0 1 1 0 0,-1 1-1 0 0,1 1 1 0 0,-1 1-1 0 0,0 0 1 0 0,0 2-1 0 0,0 0 1 0 0,4 3 474 0 0,-22-8-201 0 0,0 0 0 0 0,1 0 0 0 0,-1 0 0 0 0,0 0 0 0 0,0 0 0 0 0,0 0 0 0 0,0 0 0 0 0,0 1 0 0 0,0-1 0 0 0,-1 1 0 0 0,1-1 0 0 0,0 1 0 0 0,-1 0 0 0 0,1 0 1 0 0,-1 0-1 0 0,0 0 0 0 0,0 0 0 0 0,1 0 0 0 0,-1 0 0 0 0,0 0 0 0 0,-1 0 0 0 0,1 0 0 0 0,0 1 0 0 0,-1-1 0 0 0,1 2 201 0 0,-1-1-110 0 0,-1 0 0 0 0,1 0 0 0 0,-1 0 0 0 0,0 0 0 0 0,0 0 0 0 0,0 0 0 0 0,0 0 0 0 0,0-1 0 0 0,0 1 0 0 0,-1 0 0 0 0,0-1 0 0 0,1 1 0 0 0,-1-1 0 0 0,0 1 0 0 0,0-1 0 0 0,-1 0 0 0 0,1 0 0 0 0,0 0 0 0 0,-2 1 110 0 0,-13 10 477 0 0,0-1-1 0 0,0-1 1 0 0,-1-1-1 0 0,0 0 1 0 0,-4 0-477 0 0,-101 39 4126 0 0,68-29-1851 0 0,55-20-2261 0 0,-10 4 301 0 0,1-1 1 0 0,0 2-1 0 0,0-1 1 0 0,0 1-1 0 0,-1 2-315 0 0,9-7 14 0 0,1 1-1 0 0,-1-1 0 0 0,0 1 0 0 0,0 0 1 0 0,1-1-1 0 0,-1 1 0 0 0,1 0 0 0 0,-1-1 1 0 0,0 1-1 0 0,1 0 0 0 0,-1 0 0 0 0,1-1 1 0 0,0 1-1 0 0,-1 0 0 0 0,1 0 1 0 0,0 0-1 0 0,-1 0 0 0 0,1-1 0 0 0,0 1 1 0 0,0 0-1 0 0,0 0 0 0 0,0 0 0 0 0,0 1-13 0 0,0-1 5 0 0,1 0 0 0 0,0 1 0 0 0,0-1 0 0 0,0 0 1 0 0,0 1-1 0 0,0-1 0 0 0,0 0 0 0 0,0 0 0 0 0,0 0 0 0 0,0 0 0 0 0,0 0 0 0 0,0 0 0 0 0,1-1 0 0 0,-1 1 0 0 0,0 0 0 0 0,1-1 0 0 0,-1 1 0 0 0,1 0 0 0 0,-1-1 0 0 0,1 0-5 0 0,14 6-143 0 0,0-2 0 0 0,0 0-1 0 0,0-1 1 0 0,0-1 0 0 0,11 0 143 0 0,-6 0-348 0 0,0 1 0 0 0,0 0 0 0 0,9 4 348 0 0,-21-4-139 0 0,19 5-94 0 0,0 2 1 0 0,8 4 232 0 0,-30-11-123 0 0,1 0 0 0 0,-1 0 0 0 0,0 1 0 0 0,0 0 0 0 0,0 0 0 0 0,-1 0 0 0 0,1 1 0 0 0,-1 0 0 0 0,0 0 0 0 0,-1 0 0 0 0,1 0 0 0 0,1 3 123 0 0,-5-5-76 0 0,0-1 1 0 0,0 1-1 0 0,0-1 1 0 0,0 1-1 0 0,0 0 1 0 0,-1-1-1 0 0,1 1 1 0 0,-1 0-1 0 0,1 0 1 0 0,-1-1-1 0 0,0 1 1 0 0,0 0-1 0 0,0 0 1 0 0,-1 0-1 0 0,1-1 1 0 0,-1 1-1 0 0,1 0 1 0 0,-1-1-1 0 0,0 1 1 0 0,0 0-1 0 0,0-1 1 0 0,-1 1-1 0 0,1-1 1 0 0,0 1-1 0 0,-1-1 1 0 0,0 0-1 0 0,1 0 1 0 0,-1 0 0 0 0,0 0-1 0 0,0 0 1 0 0,0 0-1 0 0,-1 0 1 0 0,-1 1 75 0 0,-7 5 17 0 0,0 0 0 0 0,-1 0 0 0 0,0-1 0 0 0,0 0 0 0 0,-1-1 0 0 0,-2 0-17 0 0,-79 31-295 0 0,-2-5-1 0 0,0-4 1 0 0,-64 9 295 0 0,149-35-334 0 0,-2 1-867 0 0,0 0-1 0 0,0-1 1 0 0,-1 0-1 0 0,1-1 1 0 0,0-1-1 0 0,0 0 1 0 0,-1-1 0 0 0,1 0-1 0 0,-4-2 1202 0 0,0-3-1962 0 0</inkml:trace>
  <inkml:trace contextRef="#ctx0" brushRef="#br0" timeOffset="795.117">1311 700 364 0 0,'42'23'2824'0'0,"-21"-12"212"0"0,0 1 0 0 0,0 1 1 0 0,-2 0-1 0 0,4 5-3036 0 0,-21-16 151 0 0,0-1 1 0 0,0 1-1 0 0,0 0 1 0 0,0 0-1 0 0,-1 0 1 0 0,1 0 0 0 0,-1 0-1 0 0,0 0 1 0 0,1 0-1 0 0,-1 0 1 0 0,0 1-1 0 0,0-1 1 0 0,0 0-1 0 0,-1 1 1 0 0,1-1-1 0 0,-1 1 1 0 0,1-1-1 0 0,-1 1 1 0 0,0-1 0 0 0,0 1-1 0 0,0-1 1 0 0,0 1-1 0 0,0-1 1 0 0,0 1-1 0 0,-1-1 1 0 0,1 1-1 0 0,-1-1 1 0 0,0 0-1 0 0,0 1 1 0 0,0-1-1 0 0,0 0 1 0 0,0 1 0 0 0,0-1-1 0 0,-1 0 1 0 0,1 0-1 0 0,-1 0 1 0 0,1 0-1 0 0,-2 0-151 0 0,-4 6 54 0 0,-1 0-1 0 0,0-1 1 0 0,0 1-1 0 0,-1-2 0 0 0,0 1 1 0 0,0-1-1 0 0,0-1 1 0 0,-3 2-54 0 0,-49 20-111 0 0,0-2 0 0 0,-2-3 0 0 0,-1-2 0 0 0,0-4 1 0 0,-1-2-1 0 0,-5-3 111 0 0,-27 1-2742 0 0,34-13-2331 0 0,40-6 505 0 0,22 6 4392 0 0,1 1 0 0 0,-1-1 0 0 0,1 1 1 0 0,-1-1-1 0 0,1 1 0 0 0,-1-1 0 0 0,1 1 1 0 0,-1-1-1 0 0,1 0 0 0 0,0 1 0 0 0,-1-1 0 0 0,1 1 1 0 0,0-1-1 0 0,-1 0 0 0 0,1 0 0 0 0,0 1 1 0 0,0-1-1 0 0,0 0 0 0 0,-1 1 0 0 0,1-1 0 0 0,0 0 1 0 0,0 0-1 0 0,0 1 0 0 0,0-1 0 0 0,0 0 1 0 0,1 0-1 0 0,-1 1 0 0 0,0-2 176 0 0,7-12-2341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14.1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1114 214 400 0 0,'-22'-2'3767'0'0,"0"1"0"0"0,0 1 0 0 0,0 1 0 0 0,-17 4-3767 0 0,-20 11 4060 0 0,47-11-3800 0 0,-1 1 0 0 0,1 1 0 0 0,-9 6-260 0 0,-11 9 491 0 0,1 1 0 0 0,1 1 0 0 0,1 2-1 0 0,2 1 1 0 0,-23 30-491 0 0,35-40 105 0 0,2 1 1 0 0,0 1-1 0 0,1 0 0 0 0,1 1 0 0 0,1 0 0 0 0,1 1 1 0 0,1 0-1 0 0,0 0 0 0 0,2 1 0 0 0,-4 18-105 0 0,9-35 7 0 0,1 0 0 0 0,-1-1-1 0 0,1 1 1 0 0,0 0 0 0 0,0-1-1 0 0,0 1 1 0 0,1 0 0 0 0,-1-1-1 0 0,1 1 1 0 0,0-1 0 0 0,1 1-1 0 0,-1-1 1 0 0,1 1 0 0 0,0-1-1 0 0,0 0 1 0 0,0 0 0 0 0,0 0 0 0 0,1 0-1 0 0,0 0 1 0 0,0 0 0 0 0,0-1-7 0 0,1 1-2 0 0,0-1 1 0 0,0 0 0 0 0,0 0 0 0 0,1-1 0 0 0,-1 1 0 0 0,1-1 0 0 0,-1 0-1 0 0,1 0 1 0 0,0-1 0 0 0,0 1 0 0 0,0-1 0 0 0,0 0 0 0 0,0 0 0 0 0,0-1-1 0 0,0 1 1 0 0,0-1 0 0 0,0-1 0 0 0,0 1 0 0 0,3-1 1 0 0,9-1-153 0 0,0-2-1 0 0,-1 0 1 0 0,0 0 0 0 0,0-1 0 0 0,0-1-1 0 0,-1-1 1 0 0,1-1 0 0 0,-2 0 0 0 0,1 0-1 0 0,-1-2 1 0 0,0 1 0 0 0,-1-2 0 0 0,0 0-1 0 0,-1-1 1 0 0,0 0 0 0 0,-1 0 0 0 0,1-3 153 0 0,-3 3-173 0 0,-1 1 0 0 0,0-2 0 0 0,0 1 1 0 0,-1-1-1 0 0,-1 0 0 0 0,0-1 0 0 0,-1 0 1 0 0,0 0-1 0 0,-1 0 0 0 0,-1 0 1 0 0,0 0-1 0 0,-1-1 0 0 0,-1 1 0 0 0,0-1 1 0 0,-1 0-1 0 0,0 1 0 0 0,-1-1 0 0 0,-1 0 1 0 0,-2-10 172 0 0,3 23 113 0 0,1 0 0 0 0,-1-1 0 0 0,0 1 0 0 0,0 0 0 0 0,1 0 0 0 0,-1 0 0 0 0,-1-1 1 0 0,1 1-1 0 0,0 0 0 0 0,-1 0 0 0 0,1 1 0 0 0,-1-1 0 0 0,1 0 0 0 0,-1 0 0 0 0,0 1 0 0 0,1-1 0 0 0,-1 1 1 0 0,0-1-114 0 0,1 2 54 0 0,0 0 0 0 0,1 0 0 0 0,-1 0 0 0 0,1-1 0 0 0,-1 1 0 0 0,0 0 1 0 0,1 0-1 0 0,-1 0 0 0 0,1 0 0 0 0,-1 0 0 0 0,0 0 0 0 0,1 0 0 0 0,-1 0 1 0 0,0 0-1 0 0,1 0 0 0 0,-1 1 0 0 0,1-1 0 0 0,-1 0 0 0 0,1 0 0 0 0,-1 1 1 0 0,0-1-1 0 0,1 0 0 0 0,-1 0 0 0 0,1 1 0 0 0,-1-1-54 0 0,0 2 42 0 0,0-1-1 0 0,-1 1 1 0 0,1-1-1 0 0,0 1 1 0 0,0-1 0 0 0,0 1-1 0 0,0 0 1 0 0,0-1-1 0 0,0 1 1 0 0,1 0-1 0 0,-1 0 1 0 0,0 1-42 0 0,-3 15 145 0 0,0-1 1 0 0,1 1-1 0 0,1 0 1 0 0,1 0-1 0 0,0 13-145 0 0,9 94 263 0 0,-4-69-152 0 0,4 58 133 0 0,-5 1-1 0 0,-11 91-243 0 0,4-166 100 0 0,-1-2 0 0 0,-3 1 0 0 0,-1-1 1 0 0,-1 0-1 0 0,-3 0 0 0 0,0-2 0 0 0,-3 1 0 0 0,-1-2 0 0 0,-2 0 0 0 0,-2 0-100 0 0,-9 8 145 0 0,-2-1 0 0 0,-2-1 0 0 0,-1-3 0 0 0,-2 0 0 0 0,-2-3 1 0 0,-16 10-146 0 0,-2-1 33 0 0,-2-4 0 0 0,-2-1 0 0 0,-2-4 0 0 0,-24 8-33 0 0,87-43 0 0 0,-88 38-11 0 0,78-35 0 0 0,0 0 0 0 0,0 0 0 0 0,0-1-1 0 0,0 0 1 0 0,0-1 0 0 0,-1 0 0 0 0,1-1 0 0 0,-1 0 11 0 0,9 0-21 0 0,0 0 0 0 0,0 0 1 0 0,0-1-1 0 0,0 1 0 0 0,0-1 1 0 0,0 1-1 0 0,0-1 1 0 0,0 0-1 0 0,0 1 0 0 0,0-1 1 0 0,0 0-1 0 0,1-1 0 0 0,-1 1 1 0 0,0 0-1 0 0,1 0 1 0 0,-1-1-1 0 0,1 1 0 0 0,-1-1 1 0 0,1 1-1 0 0,-1-1 0 0 0,0-1 21 0 0,1 0-108 0 0,-1 0 0 0 0,1-1 0 0 0,0 1 0 0 0,-1-1 0 0 0,1 1 0 0 0,1-1 0 0 0,-1 0-1 0 0,1 1 1 0 0,-1-1 0 0 0,1 0 0 0 0,0-3 108 0 0,2-11-960 0 0,1 0-1 0 0,0 0 1 0 0,1 0-1 0 0,5-14 961 0 0,-6 22-618 0 0,12-38-3421 0 0,2 1 1 0 0,2 0-1 0 0,23-39 4039 0 0,-22 50-2667 0 0,2 1-1 0 0,25-31 2668 0 0,11-4-1776 0 0</inkml:trace>
  <inkml:trace contextRef="#ctx0" brushRef="#br0" timeOffset="388.319">2801 67 1292 0 0,'3'0'605'0'0,"-1"-1"-1"0"0,1 1 0 0 0,-1-1 1 0 0,1 1-1 0 0,-1 0 1 0 0,1 0-1 0 0,-1 0 1 0 0,1 0-1 0 0,-1 1 1 0 0,1-1-1 0 0,-1 1 1 0 0,0-1-1 0 0,1 1 1 0 0,-1 0-1 0 0,1 0 0 0 0,-1 0 1 0 0,0 0-1 0 0,0 1 1 0 0,0-1-1 0 0,1 1-604 0 0,1 1 527 0 0,0 1 0 0 0,0 0-1 0 0,-1-1 1 0 0,0 2 0 0 0,1-1-1 0 0,-1 0 1 0 0,-1 0 0 0 0,1 1-1 0 0,1 4-526 0 0,2 5 375 0 0,-1-1-1 0 0,0 1 1 0 0,-2 0-1 0 0,1 0 1 0 0,-2 0-1 0 0,0 0 1 0 0,0 2-375 0 0,-2 41 839 0 0,-5 53-839 0 0,-1 29-56 0 0,6-117-919 0 0,2 0-1 0 0,0 1 1 0 0,2-1 0 0 0,0 0 0 0 0,2 2 975 0 0,-5-20-795 0 0,1 0-1 0 0,-1 0 1 0 0,1 0-1 0 0,0 0 1 0 0,0 0 0 0 0,0-1-1 0 0,0 1 1 0 0,1 0 795 0 0,-2-3-322 0 0,0 0 0 0 0,0 0 0 0 0,0 0 0 0 0,0 0 0 0 0,0 0 1 0 0,0 0-1 0 0,1 0 0 0 0,-1 0 0 0 0,0 0 0 0 0,1-1 0 0 0,-1 1 0 0 0,1-1 0 0 0,-1 1 0 0 0,1-1 1 0 0,-1 1-1 0 0,1-1 0 0 0,-1 0 0 0 0,1 0 0 0 0,-1 1 0 0 0,1-1 0 0 0,-1 0 0 0 0,1-1 1 0 0,0 1 321 0 0,16-5-2304 0 0</inkml:trace>
  <inkml:trace contextRef="#ctx0" brushRef="#br0" timeOffset="716.824">3715 185 2556 0 0,'-16'8'2556'0'0,"-116"59"10370"0"0,4 6-8830 0 0,91-50-3690 0 0,1 2 0 0 0,2 1 0 0 0,0 2 0 0 0,2 1 0 0 0,-20 25-406 0 0,45-46 45 0 0,0-1 0 0 0,1 1-1 0 0,1 0 1 0 0,-1 1 0 0 0,1 0 0 0 0,1-1 0 0 0,-1 2-1 0 0,2-1 1 0 0,-1 1-45 0 0,3-7 7 0 0,0-1 0 0 0,1 1 0 0 0,-1 0 0 0 0,1 0 0 0 0,0 0 0 0 0,0 0 0 0 0,0 0 1 0 0,0 0-1 0 0,0-1 0 0 0,1 1 0 0 0,-1 0 0 0 0,1 0 0 0 0,0 0 0 0 0,0 0 0 0 0,0-1 0 0 0,0 1 0 0 0,0 0 0 0 0,1-1 0 0 0,-1 1 0 0 0,1-1 0 0 0,0 0 0 0 0,-1 1 0 0 0,1-1 0 0 0,0 0 1 0 0,0 0-1 0 0,1 0 0 0 0,-1 0 0 0 0,0-1 0 0 0,1 1 0 0 0,-1-1 0 0 0,1 1 0 0 0,1 0-7 0 0,7 3-3 0 0,1 0 0 0 0,-1 0-1 0 0,1-1 1 0 0,0-1 0 0 0,0 0 0 0 0,1 0-1 0 0,-1-1 1 0 0,4-1 3 0 0,29 2-54 0 0,31-2 54 0 0,-21-1-26 0 0,-43 0 12 0 0,6-1-66 0 0,-1 2 0 0 0,1 0 0 0 0,-1 1 1 0 0,1 0-1 0 0,-1 2 0 0 0,0 0 0 0 0,11 4 80 0 0,-27-8-6 0 0,0 1-1 0 0,0-1 1 0 0,0 1-1 0 0,1-1 1 0 0,-1 1-1 0 0,0 0 1 0 0,0-1-1 0 0,0 1 1 0 0,0 0-1 0 0,0 0 1 0 0,0 0-1 0 0,0 0 1 0 0,-1-1-1 0 0,1 1 1 0 0,0 0-1 0 0,0 1 1 0 0,-1-1-1 0 0,1 0 1 0 0,0 0-1 0 0,-1 0 1 0 0,1 0-1 0 0,-1 0 1 0 0,0 1-1 0 0,1-1 1 0 0,-1 0-1 0 0,0 0 1 0 0,0 1-1 0 0,0-1 1 0 0,0 0-1 0 0,0 0 1 0 0,0 1-1 0 0,0-1 1 0 0,0 0-1 0 0,0 0 1 0 0,-1 1-1 0 0,1-1 1 0 0,0 0-1 0 0,-1 0 1 0 0,1 0-1 0 0,-1 1 1 0 0,0-1-1 0 0,1 0 1 0 0,-1 0-1 0 0,0 0 1 0 0,0 0-1 0 0,1 0 1 0 0,-1 0-1 0 0,0 0 7 0 0,-6 7 0 0 0,-1 0-1 0 0,0 0 1 0 0,0 0 0 0 0,0-1 0 0 0,-3 1 0 0 0,9-7-1 0 0,-43 33 56 0 0,-3-2-1 0 0,-49 23-54 0 0,-108 46 65 0 0,107-55-79 0 0,39-19-147 0 0,113-63-3017 0 0,34-10-2415 0 0,3 4 1 0 0,1 5 0 0 0,18-3 5592 0 0,-76 28-765 0 0,74-26-1374 0 0</inkml:trace>
  <inkml:trace contextRef="#ctx0" brushRef="#br0" timeOffset="1249.097">5530 352 860 0 0,'-11'-1'1657'0'0,"1"0"0"0"0,0 0 0 0 0,0 0 0 0 0,0 2 0 0 0,-1-1 0 0 0,1 1 0 0 0,-2 1-1657 0 0,9-1 253 0 0,1-1 0 0 0,-1 1 0 0 0,0 0 0 0 0,1 0 0 0 0,-1 1 1 0 0,0-1-1 0 0,1 1 0 0 0,0-1 0 0 0,-1 1 0 0 0,1 0 0 0 0,0 0 0 0 0,0 0 0 0 0,0 0 1 0 0,0 0-1 0 0,0 0 0 0 0,0 0 0 0 0,1 1 0 0 0,-1-1 0 0 0,1 1 0 0 0,0-1 0 0 0,-1 1 0 0 0,1 0 1 0 0,1 0-1 0 0,-1-1 0 0 0,0 1 0 0 0,0 0 0 0 0,1 2-253 0 0,-1 1 83 0 0,0 0 0 0 0,1-1 1 0 0,-1 1-1 0 0,1 0 0 0 0,1 0 0 0 0,-1 0 0 0 0,1 0 1 0 0,0 0-1 0 0,0 0 0 0 0,1-1 0 0 0,0 1 0 0 0,0 0 1 0 0,0-1-1 0 0,1 1 0 0 0,0-1 0 0 0,0 0 0 0 0,0 0 1 0 0,0 0-1 0 0,1 0 0 0 0,0-1 0 0 0,0 0 0 0 0,0 1 1 0 0,0-1-1 0 0,1-1 0 0 0,0 1 0 0 0,0-1 0 0 0,0 1 1 0 0,0-2-1 0 0,3 3-83 0 0,4 1-1 0 0,0-1 0 0 0,0 0 0 0 0,1-1 0 0 0,0 0 0 0 0,-1-1 0 0 0,1 0 0 0 0,0-1 0 0 0,1-1 0 0 0,-1 0 0 0 0,0 0 0 0 0,0-2 0 0 0,13-1 1 0 0,3-3 6 0 0,-1-1 1 0 0,0-2-1 0 0,-1 0 0 0 0,0-2 1 0 0,0-2-1 0 0,-1 0 0 0 0,0-1 1 0 0,19-15-7 0 0,-25 15-74 0 0,0-1 1 0 0,-1-1-1 0 0,-1-1 1 0 0,0-1 0 0 0,-1 0-1 0 0,-1-1 1 0 0,-1-1-1 0 0,-1-1 1 0 0,0 0 0 0 0,7-15 73 0 0,-15 22-132 0 0,-1 1-1 0 0,0-1 1 0 0,-1 0 0 0 0,0 0 0 0 0,-1 0 0 0 0,-1 0 0 0 0,0 0 0 0 0,0-1 0 0 0,-2 1 0 0 0,0-5 132 0 0,1 13 9 0 0,-1 1 0 0 0,-1 0 0 0 0,1 0 0 0 0,-1 0-1 0 0,1 0 1 0 0,-1 0 0 0 0,-1 0 0 0 0,1 0 0 0 0,0 0 0 0 0,-1 0 0 0 0,0 0 0 0 0,0 1 0 0 0,0-1 0 0 0,0 1-1 0 0,0-1 1 0 0,-1 1 0 0 0,0 0 0 0 0,0 0 0 0 0,0 0 0 0 0,0 0 0 0 0,0 1 0 0 0,0-1 0 0 0,-1 1-1 0 0,1 0 1 0 0,-1 0 0 0 0,1 0 0 0 0,-1 0 0 0 0,0 0 0 0 0,0 1 0 0 0,0 0 0 0 0,0 0 0 0 0,0 0 0 0 0,0 0-1 0 0,-4 1-8 0 0,-2-1 121 0 0,-1 2-1 0 0,1-1 0 0 0,0 2 1 0 0,-1-1-1 0 0,1 1 0 0 0,0 1 1 0 0,0 0-1 0 0,0 0 0 0 0,1 1 0 0 0,-1 1 1 0 0,1-1-1 0 0,-1 2-120 0 0,-13 7 292 0 0,1 1 0 0 0,0 1 1 0 0,1 1-1 0 0,-4 5-292 0 0,8-5 123 0 0,0 0 1 0 0,2 2 0 0 0,0 0 0 0 0,1 0-1 0 0,0 1 1 0 0,2 1 0 0 0,0 0 0 0 0,2 1-1 0 0,0 0 1 0 0,1 1 0 0 0,1 1-124 0 0,3-9 19 0 0,1-1-1 0 0,1 0 1 0 0,0 1 0 0 0,1 0 0 0 0,0 0 0 0 0,1 0 0 0 0,1 0 0 0 0,0-1 0 0 0,1 1-1 0 0,1 0 1 0 0,0 0 0 0 0,1 0 0 0 0,0-1 0 0 0,1 1 0 0 0,0-1 0 0 0,1 0 0 0 0,1 0-1 0 0,0-1 1 0 0,2 2-19 0 0,-2-6 0 0 0,0 1-1 0 0,1-2 0 0 0,0 1 1 0 0,0-1-1 0 0,1 0 1 0 0,0 0-1 0 0,1-1 0 0 0,-1 0 1 0 0,1-1-1 0 0,0 0 0 0 0,0 0 1 0 0,1-1-1 0 0,-1 0 1 0 0,1-1-1 0 0,0 0 0 0 0,0 0 1 0 0,0-1-1 0 0,1-1 1 0 0,8 1 0 0 0,3 0-256 0 0,-1-1 0 0 0,1-1 0 0 0,0-1 0 0 0,0-1 0 0 0,-1-1 0 0 0,1-1 0 0 0,-1-1 0 0 0,20-7 256 0 0,-20 4-1239 0 0,0-1 0 0 0,-1 0 1 0 0,7-6 1238 0 0,-6 2-1815 0 0,-1 0 0 0 0,-1-1 0 0 0,0-2 0 0 0,-1 0 1 0 0,-1 0-1 0 0,0-2 0 0 0,-2 0 0 0 0,6-9 1815 0 0,10-17-2586 0 0</inkml:trace>
  <inkml:trace contextRef="#ctx0" brushRef="#br0" timeOffset="1935.773">6445 183 1440 0 0,'4'-13'1614'0'0,"3"-20"2731"0"0,-7 32-3687 0 0,0 0 0 0 0,0-1 0 0 0,0 1 1 0 0,0 0-1 0 0,0-1 0 0 0,0 1 0 0 0,-1-1 0 0 0,1 1 1 0 0,0 0-1 0 0,-1-1 0 0 0,1 1 0 0 0,-1 0 0 0 0,0-1-658 0 0,0 2 124 0 0,1-1-1 0 0,0 1 1 0 0,-1 0 0 0 0,1-1-1 0 0,-1 1 1 0 0,1 0-1 0 0,0 0 1 0 0,-1-1-1 0 0,1 1 1 0 0,-1 0-1 0 0,1 0 1 0 0,-1 0-1 0 0,1 0 1 0 0,-1-1-1 0 0,1 1 1 0 0,-1 0-1 0 0,1 0 1 0 0,-1 0-1 0 0,1 0 1 0 0,-1 0-1 0 0,1 0 1 0 0,-1 0-1 0 0,1 1 1 0 0,-1-1-1 0 0,1 0 1 0 0,-1 0-1 0 0,1 0 1 0 0,-1 0-1 0 0,1 1 1 0 0,-1-1-1 0 0,1 0 1 0 0,-1 1-1 0 0,1-1 1 0 0,0 0-1 0 0,-1 1 1 0 0,1-1-1 0 0,-1 0 1 0 0,1 1-1 0 0,0-1 1 0 0,-1 1-1 0 0,1-1 1 0 0,0 0-1 0 0,0 1 1 0 0,-1-1-1 0 0,1 1 1 0 0,0-1 0 0 0,0 1-124 0 0,-15 24 677 0 0,7-2-505 0 0,1 0 0 0 0,1 1 0 0 0,1 0 0 0 0,1 0 0 0 0,1 0 0 0 0,2 0 0 0 0,0 20-172 0 0,1-29 69 0 0,1 1-1 0 0,0-1 0 0 0,2 0 0 0 0,-1 1 0 0 0,2-1 1 0 0,0 0-1 0 0,1-1 0 0 0,0 1 0 0 0,1-1 0 0 0,1 0 1 0 0,0 0-1 0 0,7 9-68 0 0,-10-17 6 0 0,1-1-1 0 0,-1 0 1 0 0,1 0-1 0 0,0 0 1 0 0,0 0 0 0 0,0-1-1 0 0,0 0 1 0 0,1 0-1 0 0,0 0 1 0 0,0-1 0 0 0,0 0-1 0 0,0 0 1 0 0,1-1-1 0 0,-1 1 1 0 0,1-1 0 0 0,-1-1-1 0 0,1 1 1 0 0,0-1-1 0 0,-1 0 1 0 0,1-1 0 0 0,0 0-1 0 0,0 0 1 0 0,0 0 0 0 0,0-1-1 0 0,-1 0 1 0 0,1 0-1 0 0,6-2-5 0 0,1-2-93 0 0,0 0-1 0 0,-1 0 1 0 0,0-1-1 0 0,0-1 1 0 0,-1 0-1 0 0,0-1 1 0 0,0 0-1 0 0,0-1 1 0 0,-1 0-1 0 0,-1-1 1 0 0,1 0-1 0 0,6-11 94 0 0,11-16-387 0 0,-2-2-1 0 0,-2-1 0 0 0,-1-1 1 0 0,2-11 387 0 0,25-44 350 0 0,-50 96-326 0 0,0-1-1 0 0,1 1 1 0 0,-1-1 0 0 0,0 1 0 0 0,1-1-1 0 0,-1 1 1 0 0,1-1 0 0 0,-1 1-1 0 0,1 0 1 0 0,-1-1 0 0 0,1 1 0 0 0,-1 0-1 0 0,1-1 1 0 0,-1 1 0 0 0,1 0-1 0 0,0 0 1 0 0,-1-1 0 0 0,1 1 0 0 0,0 0-1 0 0,-1 0 1 0 0,1 0 0 0 0,-1 0 0 0 0,1 0-1 0 0,0 0 1 0 0,-1 0 0 0 0,1 0-1 0 0,0 0 1 0 0,-1 0 0 0 0,1 0 0 0 0,-1 0-1 0 0,1 1 1 0 0,0-1 0 0 0,-1 0-1 0 0,1 0 1 0 0,-1 1 0 0 0,1-1 0 0 0,0 0-1 0 0,-1 1 1 0 0,1-1-24 0 0,26 21 370 0 0,-13-9-253 0 0,-4-6-96 0 0,0-1 1 0 0,0 0-1 0 0,0 0 1 0 0,1-1-1 0 0,0-1 1 0 0,0 1-1 0 0,0-2 1 0 0,0 1 0 0 0,0-2-1 0 0,0 0 1 0 0,1 0-1 0 0,4-1-21 0 0,0-1 6 0 0,0 0-1 0 0,1-2 0 0 0,-1 0 1 0 0,0-1-1 0 0,0 0 0 0 0,-1-1 1 0 0,1-1-1 0 0,4-3-5 0 0,-8 3 3 0 0,0 0-1 0 0,0-1 1 0 0,-1 0 0 0 0,1 0-1 0 0,-2-1 1 0 0,1-1 0 0 0,1-2-3 0 0,-9 9 0 0 0,-1 0-1 0 0,0-1 1 0 0,0 1 0 0 0,0 0 0 0 0,0-1 0 0 0,0 1 0 0 0,0-1 0 0 0,-1 0 0 0 0,1 1-1 0 0,-1-1 1 0 0,0 0 0 0 0,0 0 0 0 0,0 0 0 0 0,0 0 0 0 0,0 0 0 0 0,-1 0 0 0 0,1 0-1 0 0,-1 0 1 0 0,0 0 0 0 0,0-1 0 0 0,0 1 0 0 0,0 0 0 0 0,0 0 0 0 0,-1 0 0 0 0,0 0-1 0 0,1 0 1 0 0,-1 0 0 0 0,0 0 0 0 0,-1 0 0 0 0,1 0 0 0 0,0 1 0 0 0,-1-1 0 0 0,-1-1 0 0 0,0 0 0 0 0,0 0 0 0 0,-1 1 0 0 0,1 0 0 0 0,-1 0 0 0 0,0 0 0 0 0,0 0 0 0 0,-1 0 0 0 0,1 1 0 0 0,0 0 1 0 0,-1 0-1 0 0,1 0 0 0 0,-1 0 0 0 0,0 1 0 0 0,1 0 0 0 0,-1 0 0 0 0,0 0 0 0 0,0 1 0 0 0,0-1 0 0 0,0 1 0 0 0,0 0 1 0 0,0 1-1 0 0,-1-1 0 0 0,-6 1 22 0 0,0 1 0 0 0,1 0 1 0 0,-1 0-1 0 0,1 1 0 0 0,-1 1 1 0 0,1-1-1 0 0,0 2 0 0 0,-8 4-22 0 0,9-3 30 0 0,1 0-1 0 0,0 1 1 0 0,0 0-1 0 0,0 0 1 0 0,1 1-1 0 0,0 0 1 0 0,1 1-1 0 0,0 0 1 0 0,0 0-1 0 0,1 0 1 0 0,0 1-1 0 0,0 0 1 0 0,1 0-1 0 0,1 0 1 0 0,0 1-1 0 0,0-1 1 0 0,1 1-1 0 0,-1 4-29 0 0,2-6 3 0 0,1-1 0 0 0,0 1 0 0 0,0 0 0 0 0,1 0 0 0 0,0 0 0 0 0,0 0 0 0 0,1 0 0 0 0,0 0 1 0 0,1 0-1 0 0,0 0 0 0 0,0-1 0 0 0,1 1 0 0 0,0-1 0 0 0,1 1 0 0 0,0-1 0 0 0,0 0 0 0 0,0-1 0 0 0,1 1 0 0 0,0-1 0 0 0,1 0 0 0 0,0 0 0 0 0,0 0 0 0 0,4 2-3 0 0,-5-4 2 0 0,0-1 0 0 0,1 0 0 0 0,-1 0 0 0 0,1 0 0 0 0,0 0 0 0 0,0-1 0 0 0,1 0 0 0 0,-1-1 0 0 0,0 1 0 0 0,1-1 0 0 0,0 0 0 0 0,0-1 0 0 0,-1 0 0 0 0,1 0 0 0 0,0 0 1 0 0,0-1-1 0 0,0 0 0 0 0,0 0 0 0 0,0-1 0 0 0,0 1 0 0 0,4-3-2 0 0,6-1 4 0 0,0-2 0 0 0,0 0 0 0 0,-1-1 0 0 0,0-1 0 0 0,-1 0 0 0 0,1-2 0 0 0,-2 1 0 0 0,1-2-4 0 0,50-37-4 0 0,-2-3 1 0 0,18-21 3 0 0,109-118-35 0 0,-157 156 33 0 0,-31 32 5 0 0,0 0 0 0 0,-1 0 0 0 0,1 1-1 0 0,0-1 1 0 0,0 1 0 0 0,0-1 0 0 0,0 1 0 0 0,0 0 0 0 0,0 0 0 0 0,0 0 0 0 0,0 0 0 0 0,0 0 0 0 0,1 0 0 0 0,-1 1 0 0 0,1-1-3 0 0,-2 1 4 0 0,0 1-1 0 0,0-1 1 0 0,0 0 0 0 0,0 1-1 0 0,0-1 1 0 0,0 0-1 0 0,0 1 1 0 0,0 0 0 0 0,0-1-1 0 0,0 1 1 0 0,-1-1 0 0 0,1 1-1 0 0,0 0 1 0 0,0 0 0 0 0,-1 0-1 0 0,1-1 1 0 0,0 1-1 0 0,-1 0 1 0 0,1 0 0 0 0,-1 0-1 0 0,1 0 1 0 0,-1 0 0 0 0,0 0-1 0 0,1 0 1 0 0,-1 0 0 0 0,0 0-1 0 0,0 0 1 0 0,1 0-1 0 0,-1 0 1 0 0,0 0 0 0 0,0 0-1 0 0,0 0 1 0 0,0 0 0 0 0,-1 1-4 0 0,4 43 40 0 0,-2 0 0 0 0,-1 1 1 0 0,-5 15-41 0 0,-1 58-49 0 0,11 2-170 0 0,-1-48-3991 0 0,-3 7 4210 0 0,-8-5-5580 0 0,-10-1-3378 0 0,5-43 5797 0 0,-6-3 811 0 0</inkml:trace>
  <inkml:trace contextRef="#ctx0" brushRef="#br0" timeOffset="2698.811">734 2330 2240 0 0,'-1'1'359'0'0,"0"0"-1"0"0,1 0 1 0 0,-1 0-1 0 0,0 0 1 0 0,0 0 0 0 0,0 1-1 0 0,1-1 1 0 0,-1 0-1 0 0,0 1 1 0 0,1-1-1 0 0,0 0 1 0 0,-1 1-1 0 0,1-1 1 0 0,0 1-1 0 0,-1-1 1 0 0,1 0 0 0 0,0 1-1 0 0,0-1 1 0 0,0 1-1 0 0,0-1 1 0 0,0 1-1 0 0,1 0-358 0 0,0-1 245 0 0,-1 1 0 0 0,1-1-1 0 0,0 0 1 0 0,0 1-1 0 0,0-1 1 0 0,0 0 0 0 0,0 0-1 0 0,0 0 1 0 0,1 0 0 0 0,-1 0-1 0 0,0 0 1 0 0,1 0 0 0 0,-1 0-1 0 0,0 0 1 0 0,1-1-1 0 0,-1 1 1 0 0,1 0-245 0 0,8 2 456 0 0,1 0-1 0 0,-1 0 1 0 0,1-1 0 0 0,0 0 0 0 0,5-1-456 0 0,41 1 1238 0 0,1-3 0 0 0,-1-2 0 0 0,0-2 0 0 0,12-5-1238 0 0,-12 2 457 0 0,1318-179 3267 0 0,271-34-2220 0 0,18 50-751 0 0,-878 122-684 0 0,99 36-69 0 0,-170 40-2 0 0,-386 2-43 0 0,48 22 45 0 0,-329-44-280 0 0,-1 2 0 0 0,-1 2-1 0 0,0 2 1 0 0,41 18 280 0 0,-82-29-242 0 0,-1 1 1 0 0,0-1-1 0 0,0 1 0 0 0,0 0 0 0 0,0 0 0 0 0,0 1 0 0 0,0 0 242 0 0,-3-4-119 0 0,-1 0-1 0 0,0 1 1 0 0,1-1-1 0 0,-1 1 1 0 0,1-1-1 0 0,-1 1 1 0 0,0-1-1 0 0,1 1 1 0 0,-1-1-1 0 0,0 1 1 0 0,0-1-1 0 0,0 1 1 0 0,1-1-1 0 0,-1 1 1 0 0,0-1-1 0 0,0 1 1 0 0,0 0-1 0 0,0-1 1 0 0,0 1-1 0 0,0-1 1 0 0,0 1-1 0 0,0-1 1 0 0,0 1-1 0 0,0 0 120 0 0,-1-1-259 0 0,1 1 1 0 0,-1 0-1 0 0,0-1 0 0 0,1 1 0 0 0,-1-1 0 0 0,0 1 0 0 0,0-1 0 0 0,0 1 0 0 0,1-1 0 0 0,-1 1 0 0 0,0-1 1 0 0,0 0-1 0 0,0 0 0 0 0,0 1 0 0 0,0-1 0 0 0,0 0 0 0 0,0 0 0 0 0,0 0 0 0 0,0 0 0 0 0,1 0 1 0 0,-2 0 258 0 0,-3 0-1068 0 0,1 0 0 0 0,-1-1 0 0 0,0 1 0 0 0,0-1 0 0 0,1 0 1 0 0,-1 0-1 0 0,0 0 0 0 0,1-1 0 0 0,-4-1 1068 0 0,-39-23-5237 0 0,15 4 3377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11.26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0 72 920 0 0,'1'-2'799'0'0,"-1"0"1"0"0,1 0-1 0 0,0 1 0 0 0,0-1 0 0 0,-1 0 0 0 0,1 1 1 0 0,0-1-1 0 0,0 1 0 0 0,1-1 0 0 0,-1 1 1 0 0,0-1-1 0 0,0 1 0 0 0,1 0 0 0 0,-1 0 0 0 0,2-1-799 0 0,-1 1 220 0 0,1 0-1 0 0,-1 0 0 0 0,1 1 0 0 0,-1-1 0 0 0,1 1 1 0 0,-1-1-1 0 0,1 1 0 0 0,0 0 0 0 0,-1 0 0 0 0,1 0 1 0 0,-1 0-1 0 0,1 1-219 0 0,62 7 3218 0 0,51 13-3218 0 0,-2 1 1394 0 0,-5-8-865 0 0,1-6 0 0 0,0-3 0 0 0,50-8-529 0 0,26-10-2334 0 0,116-25 2334 0 0,-281 35-551 0 0,76-14-3832 0 0,-72 12 227 0 0,-1-2 1 0 0,19-7 4155 0 0,-24 4-3115 0 0,-12-1 727 0 0</inkml:trace>
  <inkml:trace contextRef="#ctx0" brushRef="#br0" timeOffset="251.372">949 204 216 0 0,'-219'376'17143'0'0,"114"-190"-13235"0"0,-5-2-4450 0 0,47-87-492 0 0,-26 45-5174 0 0,70-108 2317 0 0,1 0-1 0 0,2 2 0 0 0,-2 7 3892 0 0,11-20-1716 0 0</inkml:trace>
  <inkml:trace contextRef="#ctx0" brushRef="#br0" timeOffset="500.038">313 1395 592 0 0,'1'2'695'0'0,"0"0"-1"0"0,1 0 1 0 0,-1-1-1 0 0,1 1 1 0 0,0 0-1 0 0,0-1 1 0 0,0 1-1 0 0,0-1 1 0 0,0 1-1 0 0,0-1 1 0 0,0 0-1 0 0,0 0 1 0 0,0 0-1 0 0,2 1-694 0 0,0-2 936 0 0,-1 0 0 0 0,1 0 0 0 0,0 0 0 0 0,-1 0 0 0 0,1 0 0 0 0,0-1 0 0 0,-1 1-1 0 0,1-1 1 0 0,3-1-936 0 0,67-22 779 0 0,-1-3 0 0 0,-1-3-1 0 0,35-22-778 0 0,1 0-73 0 0,107-40-3573 0 0,-63 35-10987 0 0,25-1 14633 0 0,-115 41-2170 0 0</inkml:trace>
  <inkml:trace contextRef="#ctx0" brushRef="#br0" timeOffset="810.222">1927 1055 1924 0 0,'2'3'832'0'0,"7"25"3894"0"0,-8-27-4330 0 0,-1 0 0 0 0,0 0 0 0 0,1 0 0 0 0,-1 1 0 0 0,0-1 0 0 0,0 0 0 0 0,0 0 0 0 0,0 0 0 0 0,0 0 0 0 0,0 0 0 0 0,0 0 0 0 0,0 1 0 0 0,-1-1 0 0 0,1 0 0 0 0,0 0 0 0 0,-1 0 0 0 0,1 0 0 0 0,-1 0 0 0 0,1 0 0 0 0,-1 0 0 0 0,1 0 0 0 0,-1 0-396 0 0,-2-10 3844 0 0,1-11-2692 0 0,4 8-1079 0 0,0 1-1 0 0,1-1 1 0 0,0 1 0 0 0,0 0-1 0 0,2 0 1 0 0,-1 1 0 0 0,1-1-1 0 0,1 1 1 0 0,0-1-73 0 0,18-26-117 0 0,21-24 117 0 0,-37 49 24 0 0,23-28-33 0 0,0 2 0 0 0,3 2 0 0 0,2 0 9 0 0,-21 21 2 0 0,1 1 0 0 0,1 1 0 0 0,0 1 1 0 0,1 0-1 0 0,0 2 0 0 0,1 0 0 0 0,0 0 0 0 0,8-1-2 0 0,-24 10 0 0 0,1-1 0 0 0,-1 1-1 0 0,1 0 1 0 0,0 0 0 0 0,-1 1-1 0 0,1-1 1 0 0,0 1 0 0 0,-1-1-1 0 0,1 1 1 0 0,0 0 0 0 0,-1 1-1 0 0,1-1 1 0 0,0 1 0 0 0,0-1-1 0 0,-1 1 1 0 0,1 0 0 0 0,0 1 0 0 0,-2-1 0 0 0,0 1-1 0 0,1 0 1 0 0,-1 0 0 0 0,0 0 0 0 0,0 0 0 0 0,0 0 0 0 0,0 0 0 0 0,0 0 0 0 0,-1 1 0 0 0,1-1 0 0 0,0 1 0 0 0,-1-1 0 0 0,0 1 0 0 0,0 0 0 0 0,0-1 0 0 0,0 1 0 0 0,0 0 0 0 0,-1 0 0 0 0,1 0 0 0 0,-1 0 0 0 0,1 1 0 0 0,1 15 28 0 0,-1 0 0 0 0,-1 1 1 0 0,-1-1-1 0 0,0 0 0 0 0,-1 0 1 0 0,-1 0-1 0 0,-6 18-28 0 0,0-3 342 0 0,-2 0 1 0 0,-1-1-1 0 0,-15 27-342 0 0,22-47 297 0 0,18-29-244 0 0,-2 1-65 0 0,13-11-3 0 0,0 2 0 0 0,2 0 0 0 0,1 2-1 0 0,0 1 1 0 0,26-14 15 0 0,-49 32-3 0 0,0 1 0 0 0,1 0 0 0 0,-1 0 0 0 0,0 0 0 0 0,1 1 0 0 0,-1 0 0 0 0,1 0 0 0 0,0 0 0 0 0,-1 0 0 0 0,1 0 0 0 0,0 1 3 0 0,-3 0-2 0 0,-1 0 0 0 0,1 0 0 0 0,-1 0 0 0 0,1 1 0 0 0,-1-1 0 0 0,0 0 0 0 0,1 1 0 0 0,-1-1 0 0 0,1 1 0 0 0,-1-1 0 0 0,0 1 0 0 0,0 0 0 0 0,1 0 0 0 0,-1-1 0 0 0,0 1 0 0 0,0 0 0 0 0,0 0 0 0 0,0 0 0 0 0,0 0 0 0 0,0 0 0 0 0,0 0 0 0 0,0 1 0 0 0,0-1 0 0 0,-1 0 0 0 0,1 0 0 0 0,0 1 0 0 0,-1-1 0 0 0,1 0 0 0 0,-1 1 0 0 0,0-1 0 0 0,1 0 0 0 0,-1 1 0 0 0,0-1 0 0 0,0 1 0 0 0,0-1 0 0 0,0 2 2 0 0,-1 29-123 0 0,-1 8-253 0 0,2-38 155 0 0,1 0-1 0 0,-1 0 0 0 0,0 0 0 0 0,1 0 0 0 0,-1 0 0 0 0,1 0 0 0 0,-1 0 0 0 0,1 0 1 0 0,0 0-1 0 0,0 0 0 0 0,0-1 0 0 0,0 1 0 0 0,0 0 0 0 0,1-1 0 0 0,-1 1 0 0 0,1 0 222 0 0,-1-1-386 0 0,0 0-1 0 0,1-1 0 0 0,-1 1 0 0 0,0-1 0 0 0,1 1 1 0 0,-1-1-1 0 0,1 1 0 0 0,-1-1 0 0 0,1 0 0 0 0,-1 0 1 0 0,1 0-1 0 0,-1 0 0 0 0,1 0 0 0 0,-1 0 0 0 0,0 0 1 0 0,1 0-1 0 0,-1 0 0 0 0,1-1 0 0 0,-1 1 0 0 0,1-1 1 0 0,-1 1-1 0 0,0-1 0 0 0,1 0 0 0 0,0 0 387 0 0,36-21-4873 0 0,-31 17 3922 0 0,23-14-1376 0 0,3-6 709 0 0</inkml:trace>
  <inkml:trace contextRef="#ctx0" brushRef="#br0" timeOffset="1150.22">3190 543 264 0 0,'4'-2'7463'0'0,"-6"1"-2565"0"0,-13 3 221 0 0,-24 9-2267 0 0,16-1-2562 0 0,1 2 0 0 0,0 1 0 0 0,1 0 1 0 0,0 2-1 0 0,1 0 0 0 0,1 1 0 0 0,0 1 0 0 0,1 1 1 0 0,1 1-1 0 0,1 0 0 0 0,0 1 0 0 0,2 1 0 0 0,-2 4-290 0 0,13-20 17 0 0,0 0-1 0 0,1 0 0 0 0,0 0 0 0 0,0 0 1 0 0,0 1-1 0 0,1-1 0 0 0,0 1 1 0 0,0-1-1 0 0,0 2-16 0 0,1-6 0 0 0,0 1 1 0 0,0 0-1 0 0,0-1 0 0 0,0 1 0 0 0,0-1 1 0 0,0 1-1 0 0,1-1 0 0 0,-1 1 1 0 0,1-1-1 0 0,-1 1 0 0 0,1-1 0 0 0,0 0 1 0 0,-1 1-1 0 0,1-1 0 0 0,0 0 1 0 0,0 1-1 0 0,0-1 0 0 0,0 0 0 0 0,0 0 1 0 0,0 0-1 0 0,0 0 0 0 0,1 0 1 0 0,-1 0-1 0 0,0 0 0 0 0,0 0 0 0 0,1-1 1 0 0,-1 1-1 0 0,1 0 0 0 0,-1-1 1 0 0,1 1-1 0 0,-1-1 0 0 0,1 0 0 0 0,-1 1 1 0 0,1-1-1 0 0,-1 0 0 0 0,10 1-28 0 0,-1 0 0 0 0,0 0 0 0 0,1-1 0 0 0,-1-1 0 0 0,0 0 0 0 0,1 0 1 0 0,-1-1-1 0 0,0-1 0 0 0,0 1 0 0 0,0-1 0 0 0,0-1 0 0 0,-1 0 0 0 0,5-3 28 0 0,23-12-863 0 0,-1-2 1 0 0,23-18 862 0 0,-50 33-208 0 0,16-10-302 0 0,-15 11 337 0 0,-1-1-1 0 0,1 0 0 0 0,-1-1 0 0 0,0 0 1 0 0,-1 0-1 0 0,0-1 0 0 0,0 0 1 0 0,0 0-1 0 0,3-7 174 0 0,-11 15 5 0 0,0 1 1 0 0,0-1 0 0 0,0 0-1 0 0,-1 0 1 0 0,1 0-1 0 0,0 0 1 0 0,0 0 0 0 0,0 0-1 0 0,0 0 1 0 0,0 0-1 0 0,0 0 1 0 0,0 0 0 0 0,0 0-1 0 0,0 0 1 0 0,0 0-1 0 0,-1-1 1 0 0,1 1 0 0 0,0 0-1 0 0,0 0 1 0 0,0 0-1 0 0,0 0 1 0 0,0 0 0 0 0,0 0-1 0 0,0 0 1 0 0,0 0-1 0 0,0 0 1 0 0,0 0-1 0 0,0 0 1 0 0,0 0 0 0 0,0 0-1 0 0,0 0 1 0 0,0 0-1 0 0,-1 0 1 0 0,1 0 0 0 0,0-1-1 0 0,0 1 1 0 0,0 0-1 0 0,0 0 1 0 0,0 0 0 0 0,0 0-1 0 0,0 0 1 0 0,0 0-1 0 0,0 0 1 0 0,0 0 0 0 0,0 0-1 0 0,0 0 1 0 0,0 0-1 0 0,0-1 1 0 0,0 1 0 0 0,0 0-1 0 0,0 0 1 0 0,0 0-1 0 0,0 0 1 0 0,0 0-1 0 0,0 0 1 0 0,1 0 0 0 0,-1 0-1 0 0,0 0 1 0 0,0 0-1 0 0,0 0 1 0 0,0-1 0 0 0,0 1-6 0 0,-12 6 297 0 0,-11 10 108 0 0,11-5-244 0 0,1 0 0 0 0,0 1 0 0 0,1 0 0 0 0,1 1 0 0 0,-1 1-161 0 0,6-7 15 0 0,0-1 0 0 0,0 1 0 0 0,1-1 0 0 0,0 1 0 0 0,0 0 0 0 0,1 0 0 0 0,0 1 0 0 0,0-1 0 0 0,1 0 0 0 0,0 1 0 0 0,0 6-15 0 0,1-13-10 0 0,0 0 0 0 0,-1 0-1 0 0,2 1 1 0 0,-1-1 0 0 0,0 0 0 0 0,0 0 0 0 0,0 1 0 0 0,0-1 0 0 0,1 0 0 0 0,-1 0 0 0 0,1 1 0 0 0,-1-1 0 0 0,1 0-1 0 0,-1 0 1 0 0,1 0 0 0 0,0 0 0 0 0,0 0 0 0 0,-1 0 0 0 0,1 0 0 0 0,0 0 0 0 0,0 0 0 0 0,0 0 0 0 0,0 0 0 0 0,0-1 0 0 0,0 1-1 0 0,1 0 11 0 0,0 0-226 0 0,1 0 0 0 0,-1-1-1 0 0,0 1 1 0 0,1-1 0 0 0,-1 0-1 0 0,1 1 1 0 0,-1-1-1 0 0,1 0 1 0 0,-1-1 0 0 0,1 1-1 0 0,-1 0 1 0 0,0-1 0 0 0,2 0 226 0 0,6-2-1524 0 0,0 0 1 0 0,0-1 0 0 0,0 0-1 0 0,0 0 1 0 0,-1-1 0 0 0,1-1 1523 0 0,50-37-6786 0 0,-27 18 4398 0 0</inkml:trace>
  <inkml:trace contextRef="#ctx0" brushRef="#br0" timeOffset="1507.196">3649 625 1360 0 0,'-3'5'1203'0'0,"-1"-1"-1"0"0,0 0 1 0 0,1 0 0 0 0,-2 0-1 0 0,1 0 1 0 0,0 0-1 0 0,-1-1 1 0 0,1 0 0 0 0,-5 2-1203 0 0,-52 24 6546 0 0,16-8-4412 0 0,19-7-1531 0 0,1 1 1 0 0,1 1-1 0 0,-8 9-603 0 0,24-19 97 0 0,1 0 0 0 0,0 0 0 0 0,0 1 0 0 0,1 1 0 0 0,0-1 0 0 0,0 1 0 0 0,1 0 0 0 0,0 0 0 0 0,0 0 0 0 0,1 1 0 0 0,0 0 0 0 0,0 0-97 0 0,3-7 6 0 0,1 0 0 0 0,-1-1 0 0 0,1 1 0 0 0,0 0 1 0 0,-1-1-1 0 0,1 1 0 0 0,0 0 0 0 0,0-1 0 0 0,0 1 1 0 0,0 0-1 0 0,1-1 0 0 0,-1 1 0 0 0,0 0 0 0 0,1-1 1 0 0,-1 1-1 0 0,1 0 0 0 0,-1-1 0 0 0,1 1 0 0 0,0-1 1 0 0,0 1-1 0 0,-1-1 0 0 0,1 0 0 0 0,0 1 0 0 0,1-1 1 0 0,-1 0-1 0 0,0 1 0 0 0,0-1 0 0 0,0 0 0 0 0,1 0 1 0 0,-1 0-1 0 0,0 0 0 0 0,1 0 0 0 0,-1-1 0 0 0,1 1 1 0 0,-1 0-1 0 0,1-1 0 0 0,0 1 0 0 0,-1-1 0 0 0,1 1 1 0 0,1-1-7 0 0,6 2-2 0 0,0 0 1 0 0,0-1 0 0 0,0 0 0 0 0,0 0-1 0 0,0-1 1 0 0,9-1 1 0 0,17-3-182 0 0,-1-2 1 0 0,1-1-1 0 0,-1-1 0 0 0,0-2 0 0 0,28-13 182 0 0,9-8-2232 0 0,-1-3-1 0 0,6-7 2233 0 0,-28 10-1648 0 0,-10 7 206 0 0,-29 20 1506 0 0,-13 9 920 0 0,-63 64 5222 0 0,-40 53-6206 0 0,39-34 2038 0 0,-17 34-2038 0 0,17-11 164 0 0,4 2 0 0 0,-48 121-164 0 0,110-229-39 0 0,-10 27-20 0 0,11-31 17 0 0,1 0-1 0 0,0 0 0 0 0,-1 0 1 0 0,1 1-1 0 0,0-1 0 0 0,0 0 0 0 0,0 0 1 0 0,-1 0-1 0 0,1 0 0 0 0,0 1 1 0 0,1-1-1 0 0,-1 0 0 0 0,0 0 1 0 0,0 0-1 0 0,0 0 0 0 0,1 1 0 0 0,-1-1 1 0 0,1 0-1 0 0,-1 0 0 0 0,1 0 1 0 0,-1 0-1 0 0,1 0 43 0 0,0 0-137 0 0,0-1 0 0 0,0 0 1 0 0,0 1-1 0 0,0-1 0 0 0,0 0 0 0 0,0 0 0 0 0,0 0 1 0 0,0 0-1 0 0,0 0 0 0 0,0 0 0 0 0,0 0 1 0 0,0 0-1 0 0,-1 0 0 0 0,1 0 0 0 0,0-1 0 0 0,0 1 1 0 0,0 0-1 0 0,0-1 0 0 0,0 1 0 0 0,0-1 1 0 0,0 1-1 0 0,-1-1 0 0 0,1 1 0 0 0,0-1 1 0 0,0 1-1 0 0,-1-1 0 0 0,1 0 0 0 0,0 1 0 0 0,-1-1 1 0 0,1 0-1 0 0,0 0 0 0 0,-1 0 0 0 0,1 0 137 0 0,21-27-4388 0 0,4-14-1386 0 0,-1-2 0 0 0,-1-4 5774 0 0,8-18-2735 0 0</inkml:trace>
  <inkml:trace contextRef="#ctx0" brushRef="#br0" timeOffset="1680.142">4474 443 400 0 0,'2'4'785'0'0,"0"0"1"0"0,0 1-1 0 0,0-1 0 0 0,-1 1 0 0 0,1-1 1 0 0,-1 1-1 0 0,0 0 0 0 0,-1-1 0 0 0,1 1 1 0 0,-1 0-1 0 0,0 0 0 0 0,0-1 0 0 0,-1 1 1 0 0,1 0-1 0 0,-1 0 0 0 0,0-1 1 0 0,0 1-1 0 0,0 0 0 0 0,-1-1 0 0 0,-1 3-785 0 0,-5 12 1626 0 0,-2 0-1 0 0,0 0 0 0 0,-1-1 0 0 0,-4 3-1625 0 0,-5 10 23 0 0,-23 37 428 0 0,22-38-430 0 0,1 1 1 0 0,2 1-1 0 0,1 1 0 0 0,-7 22-21 0 0,22-48-60 0 0,0 0 0 0 0,0 0-1 0 0,1 0 1 0 0,0 0-1 0 0,0 7 61 0 0,1-9-667 0 0,0 1 0 0 0,0-1 0 0 0,1 1 0 0 0,0-1 0 0 0,0 0 0 0 0,0 1-1 0 0,2 2 668 0 0,-2-5-614 0 0,0 0 1 0 0,0 0-1 0 0,1 0 0 0 0,0 1 0 0 0,0-2 0 0 0,0 1 0 0 0,0 0 0 0 0,0 0 0 0 0,0-1 0 0 0,1 1 0 0 0,-1-1 0 0 0,1 0 0 0 0,-1 1 0 0 0,1-1 0 0 0,0 0 0 0 0,0-1 0 0 0,0 1 0 0 0,0-1 0 0 0,0 1 0 0 0,1-1 0 0 0,-1 0 0 0 0,0 0 0 0 0,1 0 0 0 0,-1 0 0 0 0,3-1 614 0 0,17 3-2300 0 0</inkml:trace>
  <inkml:trace contextRef="#ctx0" brushRef="#br0" timeOffset="2212.281">4632 952 2444 0 0,'-4'-13'9280'0'0,"-4"-3"-4311"0"0,-2-5-1640 0 0,9 15-3218 0 0,0 0-1 0 0,0 0 1 0 0,1 0-1 0 0,0-1 0 0 0,0 1 1 0 0,1 0-1 0 0,0 0 1 0 0,0 0-1 0 0,0 0 0 0 0,1 0 1 0 0,0 0-1 0 0,0 1 0 0 0,0-1 1 0 0,1 0-1 0 0,0 1 1 0 0,0 0-1 0 0,2-3-110 0 0,5-7-27 0 0,0 1 0 0 0,1 0 1 0 0,1 1-1 0 0,0 0 0 0 0,7-5 27 0 0,0 1-50 0 0,1 0 1 0 0,13-7 49 0 0,-27 20-30 0 0,0 0 1 0 0,1 1-1 0 0,-1-1 1 0 0,0 1-1 0 0,1 1 1 0 0,0-1 0 0 0,0 1-1 0 0,0 0 1 0 0,0 1-1 0 0,0 0 1 0 0,6-1 29 0 0,-11 2-9 0 0,0 0-1 0 0,0 0 1 0 0,0 0-1 0 0,0 0 1 0 0,0 1 0 0 0,0-1-1 0 0,0 0 1 0 0,-1 1-1 0 0,1 0 1 0 0,0-1 0 0 0,0 1-1 0 0,0 0 1 0 0,-1 0-1 0 0,1 0 1 0 0,-1 0 0 0 0,1 0-1 0 0,0 0 1 0 0,-1 1-1 0 0,0-1 1 0 0,1 0 0 0 0,-1 1-1 0 0,0-1 1 0 0,1 1 9 0 0,-1 1-5 0 0,1 1-1 0 0,-1-1 1 0 0,0 0-1 0 0,0 0 1 0 0,0 1 0 0 0,0-1-1 0 0,0 1 1 0 0,-1-1 0 0 0,0 1-1 0 0,0-1 1 0 0,0 1 0 0 0,0 1 5 0 0,-2 12-8 0 0,0 0 0 0 0,-2 0 0 0 0,0 0 0 0 0,-5 13 8 0 0,8-28-4 0 0,-6 20-86 0 0,0-3-121 0 0,1 0-1 0 0,1 0 1 0 0,-1 9 211 0 0,6-24-197 0 0,-1 0 0 0 0,0-1 0 0 0,1 1 1 0 0,0 0-1 0 0,0 0 0 0 0,0 0 0 0 0,0-1 0 0 0,1 1 0 0 0,0 0 0 0 0,-1 0 0 0 0,1-1 0 0 0,0 1 0 0 0,1 0 1 0 0,-1-1-1 0 0,1 0 0 0 0,0 1 0 0 0,-1-1 0 0 0,2 0 0 0 0,-1 0 0 0 0,1 1 197 0 0,0-1-225 0 0,0-1 1 0 0,1 1-1 0 0,-1-1 0 0 0,1 0 0 0 0,-1 0 0 0 0,1 0 0 0 0,0-1 1 0 0,0 1-1 0 0,0-1 0 0 0,0 0 0 0 0,0 0 0 0 0,0 0 0 0 0,4-1 225 0 0,60 2-548 0 0,-44-3 540 0 0,-15 0 69 0 0,0 0 1 0 0,-1 0-1 0 0,1-1 0 0 0,0 0 0 0 0,-1 0 1 0 0,0-1-1 0 0,0-1 0 0 0,0 1 0 0 0,0-1 0 0 0,0 0 1 0 0,-1-1-1 0 0,0 0 0 0 0,0 0 0 0 0,0-1 1 0 0,0 1-1 0 0,-1-2-61 0 0,19-17 53 0 0,-2-2 1 0 0,0-1-1 0 0,6-12-53 0 0,-15 20 187 0 0,-13 17-155 0 0,5-5 519 0 0,0 0 0 0 0,0-1 0 0 0,-1 0 0 0 0,0 0 0 0 0,-1 0 0 0 0,0-1 0 0 0,0 0 0 0 0,-1 0-1 0 0,2-5-550 0 0,-5 13 78 0 0,0 1 0 0 0,0-1 0 0 0,0 1 0 0 0,0-1 0 0 0,0 1 0 0 0,0 0 0 0 0,0-1 0 0 0,0 1 0 0 0,0-1 0 0 0,0 1-1 0 0,0-1 1 0 0,0 1 0 0 0,0-1 0 0 0,0 1 0 0 0,0 0 0 0 0,-1-1 0 0 0,1 1 0 0 0,0-1 0 0 0,0 1 0 0 0,-1 0 0 0 0,1-1-1 0 0,0 1 1 0 0,0 0 0 0 0,-1-1 0 0 0,1 1 0 0 0,0 0 0 0 0,-1 0 0 0 0,1-1 0 0 0,0 1 0 0 0,-1 0 0 0 0,1 0 0 0 0,-1-1-1 0 0,1 1 1 0 0,0 0 0 0 0,-1 0 0 0 0,1 0 0 0 0,-1 0-78 0 0,-20 3 1132 0 0,-20 15-221 0 0,13-1-383 0 0,1 2 0 0 0,1 0 0 0 0,0 2 1 0 0,-7 9-529 0 0,18-16 54 0 0,1 1 0 0 0,1 0 0 0 0,1 1 0 0 0,0 0 0 0 0,0 1 0 0 0,2 1 0 0 0,-5 11-54 0 0,12-25-39 0 0,1 0 0 0 0,1 0-1 0 0,-1 0 1 0 0,1 1 0 0 0,-1-1-1 0 0,1 0 1 0 0,1 1 0 0 0,-1-1 0 0 0,0 0-1 0 0,1 1 1 0 0,0-1 0 0 0,0 1 0 0 0,0-1-1 0 0,1 1 1 0 0,0-1 0 0 0,0 0 0 0 0,0 1-1 0 0,0-1 1 0 0,0 0 0 0 0,1 0 0 0 0,0 1-1 0 0,0-1 1 0 0,0-1 0 0 0,0 1-1 0 0,1 0 1 0 0,-1-1 0 0 0,1 1 0 0 0,0-1-1 0 0,0 0 1 0 0,0 1 0 0 0,1-2 0 0 0,-1 1-1 0 0,1 0 1 0 0,0-1 0 0 0,-1 1 0 0 0,1-1-1 0 0,0 0 1 0 0,4 1 39 0 0,14 5-637 0 0,-1-1 0 0 0,1-1 0 0 0,1-1 1 0 0,-1-1-1 0 0,0-1 0 0 0,1-1 0 0 0,0-1 0 0 0,14-2 637 0 0,43-3-10402 0 0,62-13 10402 0 0,-132 15-637 0 0,144-25-5684 0 0,-75 11 4165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10.227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1024 116 264 0 0,'-3'-6'518'0'0,"0"0"0"0"0,0 0 0 0 0,-1 1 0 0 0,0-1 0 0 0,0 1 0 0 0,0 0 0 0 0,-1 0 0 0 0,1 1-1 0 0,-1-1 1 0 0,0 1 0 0 0,-1 0 0 0 0,1 1 0 0 0,0-1 0 0 0,-1 1 0 0 0,0 0 0 0 0,-6-2-518 0 0,-5-2 670 0 0,0 0-1 0 0,-1 2 1 0 0,0 0-1 0 0,0 1 1 0 0,-9 0-670 0 0,-2 1 862 0 0,0 1-1 0 0,0 2 0 0 0,0 1 1 0 0,0 1-1 0 0,0 2 1 0 0,0 0-1 0 0,1 2 1 0 0,-1 2-1 0 0,2 0 1 0 0,-27 12-862 0 0,32-11 270 0 0,0 2-1 0 0,0 0 1 0 0,1 1 0 0 0,1 1 0 0 0,0 1 0 0 0,0 1 0 0 0,2 0 0 0 0,0 2 0 0 0,1 0 0 0 0,0 1-1 0 0,2 1 1 0 0,0 0 0 0 0,-3 7-270 0 0,9-9 80 0 0,0-1 0 0 0,2 1-1 0 0,0 0 1 0 0,0 1 0 0 0,2 0-1 0 0,0 0 1 0 0,2 0 0 0 0,0 0-1 0 0,0 1 1 0 0,2-1 0 0 0,0 1-1 0 0,2-1 1 0 0,0 1 0 0 0,1 1-80 0 0,4 24-60 0 0,3 0 1 0 0,2 0 0 0 0,1-1-1 0 0,3 0 1 0 0,5 9 59 0 0,-17-44-150 0 0,5 10-636 0 0,-1 1 0 0 0,-2 0 1 0 0,4 17 785 0 0,-8-30-640 0 0,0-1 1 0 0,-1 1 0 0 0,0 0-1 0 0,0 0 1 0 0,0 0 0 0 0,-1-1-1 0 0,0 2 640 0 0,1-4-631 0 0,-1 0-1 0 0,0-1 0 0 0,0 1 0 0 0,0 0 0 0 0,0-1 1 0 0,0 1-1 0 0,0-1 0 0 0,-1 0 0 0 0,1 1 1 0 0,-1-1-1 0 0,0 0 0 0 0,0 0 0 0 0,0 0 0 0 0,-1 2 632 0 0,1-3-397 0 0,0 0-1 0 0,0 0 0 0 0,0 0 0 0 0,1 0 0 0 0,-1 0 0 0 0,0 0 0 0 0,-1 0 0 0 0,1 0 1 0 0,0-1-1 0 0,0 1 0 0 0,0-1 0 0 0,0 0 0 0 0,0 0 0 0 0,-1 1 0 0 0,1-1 0 0 0,0-1 1 0 0,-2 1 397 0 0,-19-3-1986 0 0</inkml:trace>
  <inkml:trace contextRef="#ctx0" brushRef="#br0" timeOffset="282.356">1 634 72 0 0,'1'20'4260'0'0,"-1"-18"-2943"0"0,0 0 0 0 0,0 0 0 0 0,0 0 0 0 0,0 0 1 0 0,0 0-1 0 0,1 0 0 0 0,-1 0 0 0 0,0 0 0 0 0,1 0 0 0 0,0 0 0 0 0,-1 0 0 0 0,2 1-1317 0 0,-1-2 207 0 0,0 0 0 0 0,0 0 0 0 0,0 0 0 0 0,0-1 0 0 0,0 1-1 0 0,0 0 1 0 0,0 0 0 0 0,0 0 0 0 0,0-1 0 0 0,0 1-1 0 0,1-1 1 0 0,-1 1 0 0 0,0-1 0 0 0,2 1-207 0 0,27 5 93 0 0,1-1 1 0 0,0-2 0 0 0,0-1-1 0 0,0-1 1 0 0,0-1-1 0 0,28-5-93 0 0,-12 2-89 0 0,150-10-3739 0 0,99-14-13596 0 0,-242 23 15435 0 0</inkml:trace>
  <inkml:trace contextRef="#ctx0" brushRef="#br0" timeOffset="515.69">1259 975 1984 0 0,'-5'18'3328'0'0,"-3"8"2031"0"0,8-11 4019 0 0,-2-6-419 0 0,-9 9-5479 0 0,3-3-3201 0 0,3 6-238 0 0,8 0-4078 0 0,8-5-4868 0 0,-10-15 7934 0 0,0 0 0 0 0,0 0 0 0 0,0-1 0 0 0,0 1 0 0 0,0 0 0 0 0,1-1 0 0 0,-1 0 0 0 0,0 1 0 0 0,0-1 0 0 0,1 0 0 0 0,-1 1-1 0 0,0-1 1 0 0,0 0 0 0 0,1 0 0 0 0,-1 0 971 0 0,1 0-3096 0 0,2 2 1124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08.74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545 648 1736 0 0,'-15'-7'2320'0'0,"0"1"-1"0"0,-1 1 1 0 0,1 0-1 0 0,-1 1 1 0 0,0 1-1 0 0,-17-2-2319 0 0,12 3 999 0 0,0 2 0 0 0,0 0 1 0 0,0 1-1 0 0,0 1 0 0 0,-10 2-999 0 0,13 0 134 0 0,0 0 0 0 0,0 1 0 0 0,0 0 1 0 0,1 2-1 0 0,0 0 0 0 0,0 1 1 0 0,1 0-1 0 0,0 1 0 0 0,0 1 0 0 0,1 1 1 0 0,0 0-1 0 0,1 1 0 0 0,-6 7-134 0 0,15-13 31 0 0,0 0 0 0 0,0 1-1 0 0,1-1 1 0 0,0 1 0 0 0,0 0 0 0 0,0 0 0 0 0,1 0-1 0 0,0 1 1 0 0,1-1 0 0 0,-1 1 0 0 0,2 0-1 0 0,-1-1 1 0 0,1 1 0 0 0,0 0 0 0 0,0 0 0 0 0,1 1-31 0 0,0-5 2 0 0,0 0 1 0 0,1 0 0 0 0,-1 0-1 0 0,1-1 1 0 0,0 1 0 0 0,0 0-1 0 0,0 0 1 0 0,1-1 0 0 0,-1 1 0 0 0,1-1-1 0 0,0 1 1 0 0,0-1 0 0 0,0 1-1 0 0,1-1 1 0 0,-1 0 0 0 0,1 0-1 0 0,-1 0 1 0 0,1-1 0 0 0,0 1-1 0 0,0-1 1 0 0,0 1 0 0 0,0-1 0 0 0,1 0-1 0 0,-1 0 1 0 0,1-1 0 0 0,-1 1-1 0 0,1-1 1 0 0,0 1 0 0 0,-1-1-1 0 0,1 0 1 0 0,0-1 0 0 0,0 1-1 0 0,0 0-2 0 0,9 0 2 0 0,-1-1 0 0 0,1 1 0 0 0,-1-2-1 0 0,1 0 1 0 0,-1 0 0 0 0,1-1-1 0 0,-1-1 1 0 0,0 0 0 0 0,0-1 0 0 0,0 0-1 0 0,0-1 1 0 0,7-4-2 0 0,-3 1-10 0 0,0-1 1 0 0,0 0-1 0 0,-1-1 0 0 0,0-1 0 0 0,0-1 1 0 0,-2 0-1 0 0,1-1 0 0 0,3-6 10 0 0,-13 16-25 0 0,-1-1-1 0 0,0 1 1 0 0,0-1-1 0 0,0 0 1 0 0,-1 0-1 0 0,1 0 0 0 0,-1-1 1 0 0,0 1-1 0 0,0-1 1 0 0,-1 1-1 0 0,1-4 26 0 0,-2 8-1 0 0,0 0-1 0 0,0 0 0 0 0,1 0 0 0 0,-1 0 1 0 0,0-1-1 0 0,0 1 0 0 0,0 0 0 0 0,-1 0 1 0 0,1 0-1 0 0,0 0 0 0 0,0 0 0 0 0,0-1 1 0 0,0 1-1 0 0,0 0 0 0 0,0 0 0 0 0,0 0 1 0 0,0 0-1 0 0,0 0 0 0 0,0 0 0 0 0,0-1 1 0 0,0 1-1 0 0,0 0 0 0 0,0 0 0 0 0,-1 0 1 0 0,1 0-1 0 0,0 0 0 0 0,0 0 0 0 0,0 0 0 0 0,0 0 1 0 0,0-1-1 0 0,0 1 0 0 0,0 0 0 0 0,-1 0 1 0 0,1 0-1 0 0,0 0 0 0 0,0 0 0 0 0,0 0 1 0 0,0 0-1 0 0,0 0 0 0 0,-1 0 0 0 0,1 0 1 0 0,0 0-1 0 0,0 0 0 0 0,0 0 0 0 0,0 0 1 0 0,0 0-1 0 0,-1 0 0 0 0,1 0 0 0 0,0 0 1 0 0,0 0-1 0 0,0 0 0 0 0,0 0 0 0 0,0 1 2 0 0,-11 5-26 0 0,-8 12 23 0 0,8-5 7 0 0,1 1-1 0 0,0 1 1 0 0,0-1 0 0 0,-1 8-4 0 0,8-17-15 0 0,0 0-1 0 0,1 0 1 0 0,-1 1-1 0 0,2-1 1 0 0,-1 1-1 0 0,0-1 1 0 0,1 1 0 0 0,0 0-1 0 0,1 0 1 0 0,-1 0-1 0 0,1-1 1 0 0,0 1-1 0 0,0 0 1 0 0,2 5 15 0 0,-2-10-50 0 0,0 0 0 0 0,0 0 0 0 0,1 0 0 0 0,-1 0 0 0 0,0 0 0 0 0,1 0 0 0 0,-1 0 0 0 0,0 0-1 0 0,1 0 1 0 0,0 0 0 0 0,-1 0 0 0 0,1 0 0 0 0,0-1 0 0 0,-1 1 0 0 0,1 0 0 0 0,0 0 0 0 0,0-1 0 0 0,-1 1 0 0 0,1 0 0 0 0,0-1 0 0 0,0 1 0 0 0,0-1 0 0 0,0 1-1 0 0,0-1 1 0 0,0 0 0 0 0,0 1 0 0 0,0-1 0 0 0,0 0 0 0 0,0 1 50 0 0,2-2-324 0 0,-1 1 0 0 0,0 0 0 0 0,1 0 1 0 0,-1-1-1 0 0,1 1 0 0 0,-1-1 0 0 0,0 0 0 0 0,1 0 0 0 0,-1 0 0 0 0,0 0 1 0 0,0 0-1 0 0,2-1 324 0 0,5-4-1714 0 0,0-1 0 0 0,0 1 0 0 0,-1-2 1 0 0,0 1-1 0 0,4-6 1714 0 0,36-53-6130 0 0,-24 25 4157 0 0</inkml:trace>
  <inkml:trace contextRef="#ctx0" brushRef="#br0" timeOffset="388.15">934 46 168 0 0,'3'0'564'0'0,"-1"0"0"0"0,0-1-1 0 0,0 1 1 0 0,1 0 0 0 0,-1 0 0 0 0,0 1 0 0 0,1-1-1 0 0,-1 0 1 0 0,0 1 0 0 0,0-1 0 0 0,0 1 0 0 0,0 0 0 0 0,1-1-1 0 0,-1 1 1 0 0,0 0 0 0 0,0 1 0 0 0,0-1 0 0 0,-1 0-1 0 0,1 0 1 0 0,0 1-564 0 0,0 0 506 0 0,0 0-1 0 0,-1 0 0 0 0,1 1 1 0 0,-1-1-1 0 0,0 0 0 0 0,0 1 1 0 0,0-1-1 0 0,0 1 0 0 0,0-1 1 0 0,0 1-1 0 0,-1-1 0 0 0,1 1 1 0 0,-1 0-1 0 0,1 2-505 0 0,-4 45 3409 0 0,-6-4-3566 0 0,-36 110 1438 0 0,23-87-751 0 0,-11 60-530 0 0,29-107 1 0 0,1-1-1 0 0,1 1 1 0 0,1 0 0 0 0,0 0-1 0 0,2 0 1 0 0,1 0 0 0 0,0 0-1 0 0,2 3 0 0 0,-3-20-18 0 0,0 0-1 0 0,1 1 1 0 0,0-1-1 0 0,-1 0 1 0 0,2 0-1 0 0,-1 0 1 0 0,0 0-1 0 0,1 0 1 0 0,0-1-1 0 0,0 1 1 0 0,1-1-1 0 0,0 1 19 0 0,-2-3-40 0 0,0-1-1 0 0,1 1 1 0 0,-1 0-1 0 0,0-1 1 0 0,1 1-1 0 0,-1-1 1 0 0,1 0 0 0 0,-1 0-1 0 0,1 0 1 0 0,0 0-1 0 0,-1-1 1 0 0,1 1-1 0 0,0-1 1 0 0,0 1-1 0 0,-1-1 1 0 0,1 0-1 0 0,0 0 1 0 0,0 0-1 0 0,0 0 1 0 0,-1-1-1 0 0,1 1 1 0 0,0-1-1 0 0,0 0 1 0 0,1 0 40 0 0,62-27-562 0 0,-53 22 537 0 0,0 0 0 0 0,0 1 0 0 0,0 0 0 0 0,1 1 0 0 0,0 0 0 0 0,6 0 25 0 0,-19 4 0 0 0,-1-1 0 0 0,1 1 0 0 0,0 0 0 0 0,-1 0 0 0 0,1 0 0 0 0,-1 0 0 0 0,1 0 0 0 0,0 0 0 0 0,-1 0 0 0 0,1 0 0 0 0,-1 0 0 0 0,1 0 0 0 0,0 0 0 0 0,-1 0 0 0 0,1 1 0 0 0,-1-1 0 0 0,1 0 0 0 0,-1 0 0 0 0,1 1 0 0 0,-1-1 1 0 0,1 0-1 0 0,-1 1 0 0 0,1-1 0 0 0,-1 0 0 0 0,1 1 0 0 0,-1-1 0 0 0,1 1 0 0 0,-1-1 0 0 0,0 1 0 0 0,1 0 0 0 0,-1 0 0 0 0,0 0 1 0 0,0 0 0 0 0,0 0 0 0 0,0 0-1 0 0,0 0 1 0 0,0 0 0 0 0,0 0 0 0 0,0 0-1 0 0,-1 0 1 0 0,1 0 0 0 0,0 0 0 0 0,-1 0-1 0 0,1 0 1 0 0,-1 0 0 0 0,0 1-1 0 0,-23 31 36 0 0,4-14-16 0 0,-1-1 0 0 0,-1 0 0 0 0,0-2 0 0 0,-1-1 0 0 0,-1-1 0 0 0,0-1 0 0 0,-1 0-1 0 0,0-2 1 0 0,-1-2 0 0 0,-11 4-20 0 0,31-12 0 0 0,1 0 0 0 0,-1 0-1 0 0,1 0 1 0 0,-1 0 0 0 0,1-1 0 0 0,-1 0-1 0 0,0 0 1 0 0,1-1 0 0 0,-1 1-1 0 0,-4-2 1 0 0,8 1-4 0 0,-1 0 0 0 0,1 0-1 0 0,0 1 1 0 0,0-1 0 0 0,0-1 0 0 0,0 1-1 0 0,0 0 1 0 0,1 0 0 0 0,-1-1 0 0 0,0 1-1 0 0,0-1 1 0 0,1 1 0 0 0,-1-1-1 0 0,1 0 1 0 0,0 0 0 0 0,-1 0 0 0 0,1 0-1 0 0,0 0 1 0 0,0 0 0 0 0,0 0 0 0 0,0 0-1 0 0,1 0 1 0 0,-1 0 0 0 0,1 0-1 0 0,-1-1 1 0 0,1 1 0 0 0,0 0 0 0 0,-1 0 4 0 0,1-8-200 0 0,-1 1 1 0 0,1-1 0 0 0,1 1 0 0 0,0-1 0 0 0,0 1 0 0 0,3-8 199 0 0,-1 4-1027 0 0,1 1 0 0 0,0-1 0 0 0,1 1 0 0 0,1 1 0 0 0,0-1 1027 0 0,1 0-1362 0 0,0 1 0 0 0,0 0 0 0 0,1 0 0 0 0,1 0 0 0 0,0 1 0 0 0,0 0 0 0 0,1 1 0 0 0,1 0 0 0 0,-1 1 0 0 0,5-2 1362 0 0,14-8-1741 0 0</inkml:trace>
  <inkml:trace contextRef="#ctx0" brushRef="#br0" timeOffset="824.975">1596 602 904 0 0,'0'0'279'0'0,"0"1"-1"0"0,0-1 1 0 0,1 1-1 0 0,-1-1 1 0 0,0 0-1 0 0,0 1 0 0 0,0-1 1 0 0,0 0-1 0 0,0 1 1 0 0,0-1-1 0 0,-1 1 1 0 0,1-1-1 0 0,0 0 1 0 0,0 1-1 0 0,0-1 1 0 0,0 0-1 0 0,0 1 1 0 0,0-1-1 0 0,-1 0 1 0 0,1 1-1 0 0,0-1 1 0 0,0 0-1 0 0,-1 1 1 0 0,1-1-1 0 0,0 0 1 0 0,0 0-1 0 0,-1 1 1 0 0,1-1-1 0 0,0 0 1 0 0,-1 0-1 0 0,1 1 1 0 0,0-1-1 0 0,-1 0 1 0 0,1 0-1 0 0,0 0 1 0 0,-1 0-1 0 0,1 0 1 0 0,0 0-1 0 0,-1 1 1 0 0,1-1-1 0 0,-1 0 1 0 0,1 0-1 0 0,0 0-278 0 0,-28 8 4847 0 0,12-3-3213 0 0,3 0-1282 0 0,0 0 0 0 0,0 2 0 0 0,1-1 1 0 0,0 1-1 0 0,0 1 0 0 0,1 0 0 0 0,0 1 0 0 0,0 0 0 0 0,1 1 1 0 0,0 0-1 0 0,1 0 0 0 0,0 1 0 0 0,-4 8-352 0 0,12-18 11 0 0,-1 1-1 0 0,1 0 1 0 0,0 0 0 0 0,0 0-1 0 0,0 0 1 0 0,0 0-1 0 0,1 0 1 0 0,-1 0-1 0 0,0 0 1 0 0,1 0 0 0 0,-1 0-1 0 0,1 0 1 0 0,0 1-1 0 0,0-1 1 0 0,0 0-1 0 0,0 0 1 0 0,0 0 0 0 0,0 0-1 0 0,1 1 1 0 0,-1-1-1 0 0,1 0 1 0 0,-1 0 0 0 0,1 0-1 0 0,0 0 1 0 0,0 0-1 0 0,0 0 1 0 0,0 0-1 0 0,0 0 1 0 0,0-1 0 0 0,1 1-1 0 0,-1 0 1 0 0,1 0-1 0 0,-1-1 1 0 0,1 1-1 0 0,-1-1 1 0 0,1 0 0 0 0,0 1-1 0 0,0-1 1 0 0,0 0-1 0 0,0 0 1 0 0,0 0 0 0 0,0 0-1 0 0,0-1 1 0 0,1 1-11 0 0,7 3-2 0 0,0-1 1 0 0,0 0-1 0 0,0-1 1 0 0,0 0-1 0 0,1-1 1 0 0,-1 0-1 0 0,0 0 1 0 0,10-1 1 0 0,1-2-119 0 0,0-1 1 0 0,0-1 0 0 0,0 0-1 0 0,-1-2 1 0 0,0 0-1 0 0,0-1 1 0 0,6-4 118 0 0,-18 8-280 0 0,-1-1-1 0 0,1 0 0 0 0,0 0 1 0 0,-1 0-1 0 0,0-1 1 0 0,0 0-1 0 0,0-1 1 0 0,-1 0-1 0 0,0 0 0 0 0,0 0 1 0 0,0-1-1 0 0,-1 0 1 0 0,0 0-1 0 0,0 0 1 0 0,-1 0-1 0 0,0-1 0 0 0,0 0 1 0 0,-1 0-1 0 0,0 0 281 0 0,-2 5-45 0 0,0-1 0 0 0,0 0 0 0 0,-1 1 0 0 0,1-1 0 0 0,-1 0 0 0 0,0 1 0 0 0,0-1 0 0 0,0 0 0 0 0,0 1 0 0 0,-1-1 0 0 0,0 0-1 0 0,0 1 1 0 0,0-1 0 0 0,0 1 0 0 0,0-1 0 0 0,-1 1 0 0 0,1-1 0 0 0,-1 1 0 0 0,0 0 0 0 0,-2-3 45 0 0,4 6 76 0 0,-1 0 0 0 0,1 0 0 0 0,-1-1 0 0 0,1 1 0 0 0,-1 0-1 0 0,0 0 1 0 0,1 0 0 0 0,-1 0 0 0 0,1 0 0 0 0,-1 0 0 0 0,0 0 0 0 0,1 0 0 0 0,-1 0 0 0 0,1 0 0 0 0,-1 0 0 0 0,1 0 0 0 0,-1 0 0 0 0,0 0 0 0 0,1 1-1 0 0,-1-1 1 0 0,1 0 0 0 0,-1 0 0 0 0,1 1 0 0 0,-1-1 0 0 0,1 0 0 0 0,-1 1 0 0 0,1-1 0 0 0,-1 0 0 0 0,1 1 0 0 0,0-1 0 0 0,-1 1 0 0 0,1-1 0 0 0,0 1-1 0 0,-1-1 1 0 0,1 1 0 0 0,0-1 0 0 0,-1 1 0 0 0,1-1 0 0 0,0 1-76 0 0,-12 20 749 0 0,10-16-680 0 0,0 1 0 0 0,0-1-1 0 0,0 0 1 0 0,1 1-1 0 0,-1 0 1 0 0,2-1 0 0 0,-1 1-1 0 0,0 0 1 0 0,1 0 0 0 0,0-1-1 0 0,1 1 1 0 0,-1 0 0 0 0,1 0-1 0 0,0-1 1 0 0,0 1-1 0 0,1-1 1 0 0,0 1 0 0 0,0-1-1 0 0,0 1 1 0 0,0-1 0 0 0,1 0-1 0 0,0 0 1 0 0,3 4-69 0 0,-1-3 31 0 0,0 0 1 0 0,1-1 0 0 0,-1 0-1 0 0,1 0 1 0 0,0-1-1 0 0,0 1 1 0 0,1-1-1 0 0,-1-1 1 0 0,1 1-1 0 0,0-1 1 0 0,0 0-1 0 0,0-1 1 0 0,0 1-1 0 0,0-1 1 0 0,0-1-1 0 0,1 0 1 0 0,-1 0-1 0 0,2 0-31 0 0,10 0 119 0 0,-1-1 0 0 0,0 0 0 0 0,1-2 0 0 0,-1 0 0 0 0,0-1 0 0 0,3-1-119 0 0,-2-2-800 0 0,1 0 1 0 0,-2 0-1 0 0,1-2 0 0 0,-1 0 0 0 0,9-7 800 0 0,-9 5-1647 0 0,-1-2 1 0 0,0 0-1 0 0,-1-1 0 0 0,0-1 1 0 0,-1 0-1 0 0,0-1 0 0 0,-2-1 1 0 0,0 0-1 0 0,0-1 0 0 0,-2 0 1 0 0,6-11 1646 0 0,7-17-1729 0 0</inkml:trace>
  <inkml:trace contextRef="#ctx0" brushRef="#br0" timeOffset="1076.332">2645 0 600 0 0,'0'2'773'0'0,"1"-1"-1"0"0,0 1 0 0 0,-1 0 1 0 0,1-1-1 0 0,-1 1 1 0 0,1 0-1 0 0,-1 0 1 0 0,0-1-1 0 0,0 1 1 0 0,0 0-1 0 0,0 0 0 0 0,0-1 1 0 0,0 1-1 0 0,0 0 1 0 0,-1 0-773 0 0,-9 28 7266 0 0,1-3-5464 0 0,-5 23-1140 0 0,-2-1 0 0 0,-2 0-1 0 0,-3-2 1 0 0,-18 31-662 0 0,2 0-754 0 0,0 8 754 0 0,9-23-4763 0 0,25-58 3423 0 0,0 0 1 0 0,0 0-1 0 0,-1 0 0 0 0,1-1 0 0 0,-1 1 0 0 0,0-1 1 0 0,0 0-1 0 0,0 0 0 0 0,-1-1 0 0 0,-2 3 1340 0 0,-3-3-2875 0 0,-2-5 967 0 0</inkml:trace>
  <inkml:trace contextRef="#ctx0" brushRef="#br0" timeOffset="1244.392">2297 480 604 0 0,'6'0'10316'0'0,"1"-1"-4054"0"0,5-4-1312 0 0,11-1-4154 0 0,161-13 159 0 0,0 0-3656 0 0,368-46-15369 0 0,-452 53 15854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06.806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555 0 208 0 0,'0'1'317'0'0,"0"0"0"0"0,0 1 1 0 0,0-1-1 0 0,0 0 0 0 0,-1 0 0 0 0,1 0 0 0 0,0 0 1 0 0,-1 0-1 0 0,1 0 0 0 0,0 0 0 0 0,-1 0 0 0 0,1 0 1 0 0,-1-1-1 0 0,0 1 0 0 0,1 0 0 0 0,-1 0 0 0 0,0 0 1 0 0,1 0-1 0 0,-1-1 0 0 0,0 1 0 0 0,0 0 0 0 0,0-1 1 0 0,0 1-1 0 0,0-1 0 0 0,0 1 0 0 0,0-1-317 0 0,-31 18 5127 0 0,26-16-4301 0 0,-39 21 2222 0 0,1 2 1 0 0,-16 14-3049 0 0,21-11 1134 0 0,1 1 1 0 0,-25 27-1135 0 0,40-34 155 0 0,0 2 0 0 0,2 0 0 0 0,0 1 0 0 0,2 1 0 0 0,1 1 1 0 0,1 1-1 0 0,2 0 0 0 0,0 1 0 0 0,-8 28-155 0 0,19-47 17 0 0,1 1-1 0 0,0 0 1 0 0,1 0-1 0 0,0 0 1 0 0,0 0-1 0 0,1 1 1 0 0,1-1-1 0 0,0 0 1 0 0,1 1-1 0 0,0-1 1 0 0,2 8-17 0 0,-2-13-20 0 0,1 0 0 0 0,0-1 0 0 0,0 1 0 0 0,1-1 0 0 0,-1 0 0 0 0,1 1 0 0 0,0-1 0 0 0,1 0 0 0 0,-1-1 0 0 0,1 1 0 0 0,0-1 0 0 0,0 0 0 0 0,1 0 0 0 0,-1 0 0 0 0,1 0 0 0 0,0-1 0 0 0,0 0 0 0 0,0 0 0 0 0,0 0 0 0 0,0 0 0 0 0,1-1 0 0 0,-1 0 0 0 0,2 0 20 0 0,10 3-457 0 0,1-1 0 0 0,0-1 0 0 0,0 0 0 0 0,0-2 0 0 0,0 0 0 0 0,1-1 0 0 0,-1 0 0 0 0,0-2 0 0 0,0 0 0 0 0,0-1 0 0 0,0-1 0 0 0,-1-1 0 0 0,2-1 457 0 0,21-7-2680 0 0,0-2 0 0 0,-1-2 0 0 0,-1-2 1 0 0,-1-1-1 0 0,2-3 2680 0 0,15-13-2532 0 0,-3-4 720 0 0</inkml:trace>
  <inkml:trace contextRef="#ctx0" brushRef="#br0" timeOffset="503.153">804 311 84 0 0,'0'-3'575'0'0,"0"0"1"0"0,0 0-1 0 0,-1 1 1 0 0,1-1-1 0 0,-1 0 0 0 0,0 1 1 0 0,0-1-1 0 0,0 0 0 0 0,0 1 1 0 0,0-1-1 0 0,-1 1 1 0 0,1 0-1 0 0,-1-1 0 0 0,0 1 1 0 0,1 0-1 0 0,-1 0 1 0 0,0 0-1 0 0,0 0 0 0 0,0 0 1 0 0,0 1-1 0 0,-1-1 0 0 0,1 1 1 0 0,0-1-1 0 0,-3 0-575 0 0,1 1 627 0 0,1-1-1 0 0,-1 1 1 0 0,0 1 0 0 0,1-1-1 0 0,-1 1 1 0 0,0-1-1 0 0,0 1 1 0 0,0 0 0 0 0,1 0-1 0 0,-1 1-626 0 0,-27 5 298 0 0,14 0-34 0 0,0 0 0 0 0,1 1-1 0 0,0 1 1 0 0,1 1 0 0 0,-1 0 0 0 0,2 1-1 0 0,-1 1 1 0 0,-10 10-264 0 0,14-11 108 0 0,1 0 0 0 0,-1 1 0 0 0,2 0 0 0 0,0 1 0 0 0,0 0 0 0 0,1 1-1 0 0,0-1 1 0 0,1 2 0 0 0,1-1 0 0 0,-4 12-108 0 0,9-22 8 0 0,-1 0 0 0 0,1 0-1 0 0,0 0 1 0 0,1 1 0 0 0,-1-1-1 0 0,1 0 1 0 0,-1 1 0 0 0,1-1-1 0 0,0 0 1 0 0,0 1 0 0 0,0-1 0 0 0,1 0-1 0 0,-1 0 1 0 0,1 1 0 0 0,0-1-1 0 0,0 0 1 0 0,0 0 0 0 0,0 0-1 0 0,1 1 1 0 0,-1-2 0 0 0,1 1 0 0 0,-1 0-1 0 0,1 0 1 0 0,0 0 0 0 0,0-1-1 0 0,1 1 1 0 0,-1-1 0 0 0,0 0-1 0 0,1 1 1 0 0,0-1 0 0 0,-1 0-1 0 0,1-1 1 0 0,0 1 0 0 0,0 0 0 0 0,0-1-1 0 0,0 1 1 0 0,0-1 0 0 0,0 0-1 0 0,1 0 1 0 0,-1-1 0 0 0,0 1-1 0 0,0 0 1 0 0,1-1 0 0 0,2 0-8 0 0,7 0 0 0 0,-1 0-1 0 0,0-1 1 0 0,1-1 0 0 0,-1 0 0 0 0,0 0 0 0 0,0-1-1 0 0,0-1 1 0 0,0 0 0 0 0,9-5 0 0 0,19-10-77 0 0,0-2 1 0 0,0-3 76 0 0,-35 21-14 0 0,78-48-901 0 0,1-5 915 0 0,-56 36-859 0 0,-1-2 0 0 0,-1-1 0 0 0,-1-1-1 0 0,15-18 860 0 0,-28 22-1147 0 0,-12 20 1148 0 0,0 0-1 0 0,-1 0 1 0 0,1 0-1 0 0,0 0 1 0 0,-1 0-1 0 0,1 0 1 0 0,0-1-1 0 0,-1 1 0 0 0,1 0 1 0 0,0 0-1 0 0,-1 0 1 0 0,1 0-1 0 0,0 0 1 0 0,0 0-1 0 0,-1 0 1 0 0,1 0-1 0 0,0 0 1 0 0,-1 1-1 0 0,1-1 1 0 0,0 0-1 0 0,-1 0 0 0 0,1 0 1 0 0,0 0-1 0 0,-1 0 1 0 0,1 0-1 0 0,0 1 1 0 0,0-1-1 0 0,-1 0 1 0 0,1 0-1 0 0,0 0 1 0 0,0 1-1 0 0,-1-1 1 0 0,1 0-1 0 0,-6 4 296 0 0,1 0 1 0 0,-1 0 0 0 0,1 0-1 0 0,0 0 1 0 0,-3 5-297 0 0,-5 6 432 0 0,2 1 0 0 0,0 0 0 0 0,1 1 0 0 0,0 0 0 0 0,2 1 0 0 0,-6 15-432 0 0,11-25 46 0 0,0 0 0 0 0,1 0-1 0 0,0 1 1 0 0,1-1 0 0 0,0 1 0 0 0,0-1 0 0 0,1 1-1 0 0,0-1 1 0 0,0 0 0 0 0,1 1 0 0 0,0-1 0 0 0,1 1 0 0 0,0-1-1 0 0,0 0 1 0 0,0 0 0 0 0,1 0 0 0 0,1 1-46 0 0,-3-7 2 0 0,0-1 1 0 0,0 1 0 0 0,0 0-1 0 0,0-1 1 0 0,0 1 0 0 0,0-1-1 0 0,0 1 1 0 0,1-1-1 0 0,-1 1 1 0 0,1-1 0 0 0,-1 0-1 0 0,1 0 1 0 0,-1 0 0 0 0,1 0-1 0 0,0 0 1 0 0,-1 0 0 0 0,1 0-1 0 0,0 0 1 0 0,0-1-1 0 0,0 1 1 0 0,-1-1 0 0 0,1 1-1 0 0,0-1 1 0 0,0 0 0 0 0,0 0-1 0 0,0 0 1 0 0,0 0 0 0 0,0 0-1 0 0,0 0 1 0 0,0 0-1 0 0,0-1 1 0 0,-1 1 0 0 0,1-1-1 0 0,0 1 1 0 0,0-1 0 0 0,0 0-1 0 0,-1 0 1 0 0,1 0-1 0 0,0 0 1 0 0,1-1-3 0 0,9-5 0 0 0,0-1 1 0 0,0 0-1 0 0,-1-1 1 0 0,0 0-1 0 0,1-2 0 0 0,-7 7 3 0 0,129-128-7 0 0,-85 80-33 0 0,3 3 1 0 0,1 1-1 0 0,40-24 37 0 0,-91 70-3 0 0,0 0 0 0 0,1 1-1 0 0,-1-1 1 0 0,1 1-1 0 0,-1 0 1 0 0,1-1-1 0 0,0 1 1 0 0,-1 0-1 0 0,1 1 1 0 0,0-1 0 0 0,0 0-1 0 0,0 1 1 0 0,0 0-1 0 0,0 0 4 0 0,-3 0-1 0 0,1 0 0 0 0,0 0-1 0 0,-1 0 1 0 0,1 0 0 0 0,-1 1 0 0 0,1-1-1 0 0,-1 0 1 0 0,1 0 0 0 0,-1 1 0 0 0,1-1-1 0 0,-1 0 1 0 0,1 1 0 0 0,-1-1 0 0 0,1 1-1 0 0,-1-1 1 0 0,0 0 0 0 0,1 1 0 0 0,-1-1-1 0 0,0 1 1 0 0,1-1 0 0 0,-1 1 0 0 0,0-1-1 0 0,1 1 1 0 0,-1 0 0 0 0,0-1 1 0 0,1 3-2 0 0,-1-1 1 0 0,0 0 0 0 0,1 1-1 0 0,-1-1 1 0 0,0 0 0 0 0,0 1-1 0 0,0-1 1 0 0,-1 0-1 0 0,1 1 1 0 0,-1 0 1 0 0,-4 18-46 0 0,-1 1 1 0 0,-9 16 45 0 0,7-18-67 0 0,1 1 1 0 0,1 0-1 0 0,0-1 1 0 0,2 2-1 0 0,0 2 67 0 0,3-19-225 0 0,1-1 0 0 0,0 1-1 0 0,0 0 1 0 0,0 0-1 0 0,0-1 1 0 0,1 1-1 0 0,0 0 1 0 0,0-1 0 0 0,0 1-1 0 0,1-1 1 0 0,-1 1-1 0 0,1-1 1 0 0,0 0-1 0 0,0 0 1 0 0,1 1 0 0 0,-1-2-1 0 0,1 1 1 0 0,0 0-1 0 0,0 0 1 0 0,0-1-1 0 0,0 0 1 0 0,1 1 0 0 0,0-1-1 0 0,2 2 226 0 0,2-1-689 0 0,0 0 1 0 0,0 0-1 0 0,1-1 0 0 0,-1 0 0 0 0,1 0 1 0 0,-1-1-1 0 0,1 0 0 0 0,0-1 0 0 0,0 0 1 0 0,0 0-1 0 0,0-1 0 0 0,3 0 689 0 0,24-1-2656 0 0,-1-2-1 0 0,16-4 2657 0 0,-50 6-50 0 0,74-11-1992 0 0,5-2 540 0 0</inkml:trace>
  <inkml:trace contextRef="#ctx0" brushRef="#br0" timeOffset="848.713">3120 11 1924 0 0,'-18'0'3340'0'0,"1"2"-1"0"0,-1 0 0 0 0,-3 1-3339 0 0,-88 25 6654 0 0,78-19-5417 0 0,-31 11-466 0 0,1 2 0 0 0,1 4 0 0 0,2 1 0 0 0,0 3 0 0 0,2 3 0 0 0,2 2 0 0 0,-4 6-771 0 0,53-37 38 0 0,-8 5 44 0 0,1 1-1 0 0,0 0 0 0 0,-9 10-81 0 0,20-18 4 0 0,-1-1 1 0 0,0 1-1 0 0,1 0 1 0 0,-1 0-1 0 0,1 0 1 0 0,-1 0-1 0 0,1 0 1 0 0,0 0-1 0 0,0 0 1 0 0,0 0-1 0 0,0 0 0 0 0,0 0 1 0 0,0 1-1 0 0,1-1 1 0 0,-1 0-1 0 0,1 1 1 0 0,0-1-1 0 0,-1 0 1 0 0,1 1-1 0 0,0-1 1 0 0,0 0-1 0 0,1 1 1 0 0,-1-1-1 0 0,0 1 0 0 0,1-1 1 0 0,0 0-1 0 0,0 2-4 0 0,1-1 1 0 0,0-1-1 0 0,0 0 1 0 0,0 1-1 0 0,0-1 1 0 0,0 0-1 0 0,1 0 0 0 0,-1-1 1 0 0,1 1-1 0 0,-1 0 1 0 0,1-1-1 0 0,0 0 1 0 0,0 1-1 0 0,0-1 1 0 0,-1 0-1 0 0,1-1 0 0 0,0 1 1 0 0,1 0-1 0 0,57 7-9 0 0,-50-7 7 0 0,47 2-63 0 0,53-6 65 0 0,-43 1-293 0 0,19 3 293 0 0,-67 0-137 0 0,0 2-1 0 0,0 0 1 0 0,0 0 0 0 0,0 2-1 0 0,-1 1 1 0 0,8 3 137 0 0,-24-8-22 0 0,0 0-1 0 0,0 0 1 0 0,0 0-1 0 0,0 0 1 0 0,-1 1 0 0 0,1-1-1 0 0,0 1 1 0 0,-1 0 0 0 0,1 0-1 0 0,-1 0 1 0 0,0 0 0 0 0,0 0-1 0 0,0 0 1 0 0,0 0 0 0 0,0 1-1 0 0,0-1 1 0 0,0 1 0 0 0,-1 0-1 0 0,1-1 1 0 0,-1 1-1 0 0,0 0 1 0 0,0 0 0 0 0,0 0-1 0 0,0 0 1 0 0,-1 0 0 0 0,1 0-1 0 0,-1 1 23 0 0,0 1-11 0 0,-1 1-1 0 0,0-1 1 0 0,0 0-1 0 0,-1 0 1 0 0,1 0-1 0 0,-1 0 1 0 0,0 0-1 0 0,0 0 0 0 0,-1-1 1 0 0,0 1-1 0 0,0-1 1 0 0,0 1-1 0 0,0-1 1 0 0,0 0-1 0 0,-3 2 12 0 0,-19 19 1 0 0,0-2 0 0 0,-1 0 0 0 0,-1-2 0 0 0,-2 0 0 0 0,-21 10-1 0 0,-2-1 2 0 0,-2-2 0 0 0,-49 16-2 0 0,95-41-14 0 0,-1 1-81 0 0,0 0 0 0 0,-1-1 1 0 0,1-1-1 0 0,-1 1 0 0 0,-2-1 95 0 0,12-2-37 0 0,-1 0 0 0 0,1 0 0 0 0,0 0 0 0 0,0 0 0 0 0,-1 0 0 0 0,1 0 0 0 0,0 0 0 0 0,0 0 0 0 0,-1 0 0 0 0,1 0 0 0 0,0 0 0 0 0,0 0 0 0 0,0 0 0 0 0,-1 0 0 0 0,1 0 0 0 0,0 0 0 0 0,0 0 0 0 0,-1 0 0 0 0,1 0 0 0 0,0 0 0 0 0,0 0-1 0 0,-1 0 1 0 0,1 0 0 0 0,0-1 0 0 0,0 1 0 0 0,0 0 0 0 0,0 0 0 0 0,-1 0 0 0 0,1 0 0 0 0,0-1 0 0 0,0 1 0 0 0,0 0 0 0 0,0 0 0 0 0,0 0 0 0 0,-1-1 0 0 0,1 1 0 0 0,0 0 0 0 0,0 0 0 0 0,0 0 0 0 0,0-1 0 0 0,0 1 0 0 0,0 0 37 0 0,5-12-1817 0 0,13-9-1570 0 0,9-4-2731 0 0,1 2 0 0 0,28-18 6118 0 0,-31 23-1421 0 0,25-17-750 0 0</inkml:trace>
  <inkml:trace contextRef="#ctx0" brushRef="#br0" timeOffset="1206.566">3472 271 652 0 0,'-18'11'6969'0'0,"-14"-3"-1737"0"0,4-1-2214 0 0,-61 31 1377 0 0,57-21-3838 0 0,1 1-1 0 0,1 1 1 0 0,1 2-1 0 0,0 1 1 0 0,-10 12-557 0 0,31-27 89 0 0,0 0-1 0 0,1 1 1 0 0,1 0 0 0 0,-1 1 0 0 0,1-1-1 0 0,1 1 1 0 0,-1 2-89 0 0,5-10 7 0 0,0 1 0 0 0,0 0 0 0 0,0 0 0 0 0,0-1 0 0 0,1 1 0 0 0,-1 0 0 0 0,0 0 0 0 0,1 0 0 0 0,0 0 0 0 0,0 0-1 0 0,-1 0 1 0 0,1 0 0 0 0,0 0 0 0 0,0 0 0 0 0,1 0 0 0 0,-1 0 0 0 0,0 0 0 0 0,1-1 0 0 0,-1 1 0 0 0,1 0 0 0 0,-1 0 0 0 0,1 0 0 0 0,0 0 0 0 0,0-1 0 0 0,0 1-1 0 0,0 0 1 0 0,0-1 0 0 0,0 1 0 0 0,1-1 0 0 0,-1 1 0 0 0,0-1 0 0 0,1 0 0 0 0,-1 1 0 0 0,1-1 0 0 0,0 0 0 0 0,-1 0 0 0 0,1 0 0 0 0,0 0 0 0 0,-1 0 0 0 0,2 0-7 0 0,5 1 1 0 0,0 1 0 0 0,-1-2 0 0 0,1 1 0 0 0,0-1 0 0 0,0 0 0 0 0,0 0 0 0 0,0-1 0 0 0,0 0 0 0 0,0-1 0 0 0,0 0 0 0 0,0 0 0 0 0,0 0 0 0 0,0-1 0 0 0,0 0 0 0 0,0-1-1 0 0,26-9-130 0 0,0-1 1 0 0,22-12 129 0 0,-54 24-12 0 0,40-20-755 0 0,-2-1 0 0 0,33-24 767 0 0,-53 31-524 0 0,0 0 0 0 0,-1-1 0 0 0,-1 0 0 0 0,-1-2 0 0 0,0 0 0 0 0,2-6 524 0 0,-16 21-75 0 0,-1-1 0 0 0,0 1 1 0 0,0-1-1 0 0,0 0 0 0 0,0 0 1 0 0,0 0-1 0 0,-1 0 1 0 0,0 0-1 0 0,1 0 0 0 0,-2 0 75 0 0,1 4 10 0 0,-1-1 1 0 0,0 1-1 0 0,0-1 0 0 0,0 1 0 0 0,0-1 0 0 0,0 1 0 0 0,0 0 0 0 0,0-1 0 0 0,0 1 1 0 0,-1-1-1 0 0,1 1 0 0 0,0 0 0 0 0,0-1 0 0 0,0 1 0 0 0,0-1 0 0 0,0 1 1 0 0,-1 0-1 0 0,1-1 0 0 0,0 1 0 0 0,0 0 0 0 0,-1-1 0 0 0,1 1 0 0 0,0 0 1 0 0,-1-1-1 0 0,1 1 0 0 0,0 0 0 0 0,-1 0 0 0 0,1-1 0 0 0,0 1 0 0 0,-1 0 1 0 0,1 0-1 0 0,0 0 0 0 0,-1-1-10 0 0,-1 1 78 0 0,0 0 0 0 0,1 0 0 0 0,-1 0 0 0 0,0 1 0 0 0,0-1 0 0 0,0 0 0 0 0,1 1 0 0 0,-1-1 0 0 0,0 1 0 0 0,0 0 0 0 0,1-1 0 0 0,-1 1 0 0 0,-1 1-78 0 0,-7 4 193 0 0,-1 0 0 0 0,1 1 0 0 0,0 1 0 0 0,1 0-1 0 0,0 0 1 0 0,0 1 0 0 0,1 0 0 0 0,0 0 0 0 0,0 1-1 0 0,1 0 1 0 0,-4 7-193 0 0,4-5 21 0 0,0 1 0 0 0,1-1-1 0 0,0 1 1 0 0,1 0 0 0 0,1 1-1 0 0,0-1 1 0 0,1 1 0 0 0,0-1-1 0 0,1 1 1 0 0,0 2-21 0 0,2-13-21 0 0,-1 0 0 0 0,1 0-1 0 0,0-1 1 0 0,0 1 0 0 0,0 0 0 0 0,0 0 0 0 0,1 0-1 0 0,-1-1 1 0 0,1 1 0 0 0,0 0 0 0 0,-1 0 0 0 0,1-1 0 0 0,0 1-1 0 0,1-1 1 0 0,-1 1 0 0 0,0-1 0 0 0,1 1 0 0 0,0-1-1 0 0,-1 0 1 0 0,1 0 0 0 0,0 0 0 0 0,0 0 0 0 0,0 0-1 0 0,0 0 1 0 0,0 0 0 0 0,1-1 0 0 0,-1 1 0 0 0,1-1-1 0 0,-1 0 1 0 0,1 1 0 0 0,-1-1 0 0 0,2 0 21 0 0,2 0-374 0 0,0 0 1 0 0,0 0 0 0 0,-1-1-1 0 0,1 0 1 0 0,0 0 0 0 0,0-1-1 0 0,0 1 1 0 0,0-1 0 0 0,0-1-1 0 0,0 1 1 0 0,-1-1 0 0 0,1 0-1 0 0,-1 0 1 0 0,1-1-1 0 0,-1 1 374 0 0,26-15-4261 0 0,-1-2-1 0 0,-1 0 0 0 0,25-22 4262 0 0,-16 9-2116 0 0</inkml:trace>
  <inkml:trace contextRef="#ctx0" brushRef="#br0" timeOffset="1535.712">3938 286 1684 0 0,'-18'15'8184'0'0,"0"-2"-3771"0"0,9-7-3586 0 0,1 0 0 0 0,0 0 0 0 0,1 1-1 0 0,-1 0 1 0 0,2 0 0 0 0,-5 6-827 0 0,8-9 174 0 0,0 0 0 0 0,0 1 0 0 0,1-1 0 0 0,-1 1 0 0 0,1 0 1 0 0,0 0-1 0 0,1 0 0 0 0,-1 0 0 0 0,1 0 0 0 0,0 0 0 0 0,0 0 1 0 0,0 4-176 0 0,1-7 15 0 0,0 0 0 0 0,1 0 0 0 0,-1 0-1 0 0,0 0 1 0 0,1-1 0 0 0,-1 1-1 0 0,1 0 1 0 0,-1 0 0 0 0,1 0-1 0 0,0 0 1 0 0,0-1 0 0 0,0 1-1 0 0,0 0 1 0 0,0-1 0 0 0,0 1-1 0 0,0-1 1 0 0,0 1 0 0 0,1-1-1 0 0,-1 1 1 0 0,1-1 0 0 0,-1 0-1 0 0,1 0 1 0 0,-1 0 0 0 0,1 0-1 0 0,0 0 1 0 0,-1 0 0 0 0,1 0-1 0 0,0 0 1 0 0,0-1 0 0 0,0 1-1 0 0,0-1 1 0 0,0 0 0 0 0,-1 1-1 0 0,1-1 1 0 0,2 0-14 0 0,11 1 13 0 0,0 0-1 0 0,1-1 1 0 0,-1-1-1 0 0,1 0 1 0 0,-1-1-1 0 0,0-1 1 0 0,5-1-13 0 0,35-11-32 0 0,19-9 32 0 0,-5 1-21 0 0,-47 16 14 0 0,-6 1-6 0 0,1 1 1 0 0,0 0-1 0 0,1 1 1 0 0,-1 1-1 0 0,0 1 0 0 0,1 0 1 0 0,0 1-1 0 0,11 2 13 0 0,-28-1 0 0 0,0 0 1 0 0,0 0-1 0 0,0 0 0 0 0,0 0 0 0 0,0 0 0 0 0,0 1 0 0 0,0-1 0 0 0,0 0 0 0 0,0 1 0 0 0,-1-1 0 0 0,1 0 0 0 0,0 1 1 0 0,0 0-1 0 0,0-1 0 0 0,0 1 0 0 0,-1-1 0 0 0,1 1 0 0 0,0 0 0 0 0,0-1 0 0 0,-1 1 0 0 0,1 0 0 0 0,-1 0 1 0 0,1 0-1 0 0,-1 0 0 0 0,1-1 0 0 0,-1 1 0 0 0,1 0 0 0 0,-1 0 0 0 0,0 0 0 0 0,0 0 0 0 0,1 0 0 0 0,-1 0 1 0 0,0 0-1 0 0,0 0 0 0 0,0 0 0 0 0,0 0 0 0 0,0 0 0 0 0,0 0 0 0 0,0 0 0 0 0,0 0 0 0 0,-1 0 0 0 0,1 0 1 0 0,0 0-1 0 0,-1 0 0 0 0,1 0 0 0 0,0 0 0 0 0,-1 0 0 0 0,0 0 0 0 0,-2 5 21 0 0,0 1 0 0 0,-1-1-1 0 0,0 0 1 0 0,0 0 0 0 0,0 0 0 0 0,-2 1-21 0 0,-61 63 883 0 0,-3-2 0 0 0,-64 46-883 0 0,2 0 355 0 0,74-64-282 0 0,10-9-81 0 0,3 2 1 0 0,-11 15 7 0 0,54-56-23 0 0,0 0 0 0 0,0 1 0 0 0,1-1-1 0 0,-1 0 1 0 0,1 1 0 0 0,0-1 0 0 0,-1 1-1 0 0,1-1 1 0 0,0 1 0 0 0,0-1 23 0 0,1-1-22 0 0,0 0 1 0 0,0-1-1 0 0,0 1 1 0 0,0-1-1 0 0,0 1 1 0 0,1 0-1 0 0,-1-1 1 0 0,0 1-1 0 0,0 0 1 0 0,0-1-1 0 0,0 1 1 0 0,1-1-1 0 0,-1 1 1 0 0,0-1-1 0 0,1 1 1 0 0,-1-1-1 0 0,0 1 0 0 0,1-1 1 0 0,-1 1-1 0 0,1-1 1 0 0,-1 1-1 0 0,0-1 1 0 0,1 1-1 0 0,-1-1 1 0 0,1 0-1 0 0,0 1 1 0 0,-1-1-1 0 0,1 0 1 0 0,-1 0-1 0 0,1 1 1 0 0,-1-1-1 0 0,1 0 1 0 0,0 0-1 0 0,-1 0 1 0 0,1 0-1 0 0,-1 1 1 0 0,1-1-1 0 0,0 0 1 0 0,-1 0-1 0 0,1 0 0 0 0,0-1 1 0 0,-1 1-1 0 0,1 0 1 0 0,-1 0-1 0 0,1 0 22 0 0,18-1-899 0 0,1-2-1 0 0,-1 0 1 0 0,0-1-1 0 0,0 0 1 0 0,0-2-1 0 0,-1 0 1 0 0,4-3 899 0 0,-5 3-846 0 0,326-123-11897 0 0,-233 89 10595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04.90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182 330 432 0 0,'-15'44'2992'0'0,"-2"-1"0"0"0,-2-1-1 0 0,-20 32-2991 0 0,-1 5 849 0 0,30-56-360 0 0,6-14 66 0 0,1 0 1 0 0,-1-1 0 0 0,-1 1-1 0 0,0-1 1 0 0,0 0 0 0 0,0-1 0 0 0,-5 6-556 0 0,17-53 1732 0 0,18-34-1689 0 0,4 2-1 0 0,2 1 1 0 0,4 2 0 0 0,2 1-1 0 0,15-16-42 0 0,-29 50 6 0 0,1 1 0 0 0,27-29-6 0 0,-41 51 1 0 0,0 1 1 0 0,0 0-1 0 0,1 1 0 0 0,1 0 0 0 0,0 1 0 0 0,0 0 1 0 0,0 1-1 0 0,1 0 0 0 0,0 1 0 0 0,2 0-1 0 0,-12 4 0 0 0,-1 1 0 0 0,1 0 1 0 0,-1 0-1 0 0,1 1 0 0 0,0-1 0 0 0,-1 0 0 0 0,1 1 0 0 0,0 0 0 0 0,0-1 0 0 0,-1 1 0 0 0,1 0 0 0 0,0 1 1 0 0,0-1-1 0 0,-1 0 0 0 0,1 1 0 0 0,0-1 0 0 0,-1 1 0 0 0,1 0 0 0 0,0 0 0 0 0,-1 0 0 0 0,1 0 1 0 0,-1 0-1 0 0,0 1 0 0 0,1-1 0 0 0,-1 1 0 0 0,0 0 0 0 0,0 0 0 0 0,0-1 0 0 0,0 1 0 0 0,0 0 1 0 0,0 1-1 0 0,-1-1 0 0 0,1 0 0 0 0,-1 0 0 0 0,1 1 0 0 0,-1-1 0 0 0,0 1 0 0 0,0-1 0 0 0,0 1 0 0 0,2 7 3 0 0,-1 0 1 0 0,0-1-1 0 0,0 2 0 0 0,-1-1 0 0 0,0 0 0 0 0,-1 0 0 0 0,0 0 0 0 0,0 0 0 0 0,-2 0 1 0 0,1 2-4 0 0,-6 24 486 0 0,-1 0 1 0 0,-2-1 0 0 0,-1 0 0 0 0,-2-1-1 0 0,-2 0 1 0 0,-1 0 0 0 0,-1-2 0 0 0,-2 0 0 0 0,-18 23-487 0 0,37-55 2 0 0,-25 30 405 0 0,24-28-381 0 0,0-1 1 0 0,0 0-1 0 0,0 0 1 0 0,0 0-1 0 0,0 0 0 0 0,0 0 1 0 0,0 0-1 0 0,0 0 1 0 0,-1-1-1 0 0,1 1 1 0 0,0 0-1 0 0,-1-1 1 0 0,1 1-1 0 0,0-1 1 0 0,-1 1-1 0 0,1-1 1 0 0,-1 0-1 0 0,1 1 1 0 0,-1-1-1 0 0,1 0 1 0 0,-1 0-1 0 0,0 0-26 0 0,1-1 14 0 0,0 0 0 0 0,0 1 0 0 0,1-1 0 0 0,-1 0 1 0 0,0 0-1 0 0,1 0 0 0 0,-1 0 0 0 0,1 0 0 0 0,-1 0 0 0 0,1 0 0 0 0,0 0 0 0 0,-1 0 1 0 0,1 0-1 0 0,0 0 0 0 0,-1 0 0 0 0,1 0 0 0 0,0 0 0 0 0,0 0 0 0 0,0 0 0 0 0,0 0 1 0 0,0 0-1 0 0,0 0 0 0 0,0 0 0 0 0,1 0 0 0 0,-1-1-14 0 0,5-28 61 0 0,-5 29-58 0 0,8-25-24 0 0,0 0 0 0 0,2 0 0 0 0,1 1 0 0 0,0 0 0 0 0,13-18 21 0 0,18-23-104 0 0,21-23 104 0 0,-39 57-45 0 0,25-25 45 0 0,-39 46-9 0 0,0 1 0 0 0,1 0 0 0 0,1 0 0 0 0,0 2 0 0 0,0-1 0 0 0,10-4 9 0 0,-20 11-2 0 0,1 1 0 0 0,-1 0 0 0 0,1 0 0 0 0,0 0-1 0 0,-1 0 1 0 0,1 0 0 0 0,0 0 0 0 0,0 0-1 0 0,-1 1 1 0 0,1 0 0 0 0,0-1 0 0 0,0 1 0 0 0,0 0-1 0 0,0 0 1 0 0,-1 1 0 0 0,1-1 0 0 0,0 1 0 0 0,0-1-1 0 0,0 1 1 0 0,-1 0 0 0 0,2 0 2 0 0,-1 1-2 0 0,0 0 1 0 0,-1 0 0 0 0,1 0-1 0 0,-1 1 1 0 0,1-1-1 0 0,-1 1 1 0 0,0-1 0 0 0,0 1-1 0 0,0 0 1 0 0,0 0 0 0 0,0 0-1 0 0,-1 0 1 0 0,1 0-1 0 0,-1 0 1 0 0,0 2 1 0 0,5 13-2 0 0,-2 0-1 0 0,0 0 1 0 0,-2 1 0 0 0,0 0 0 0 0,0 14 2 0 0,-2 28 23 0 0,-3 0 0 0 0,-5 21-23 0 0,2-31-261 0 0,3 1 0 0 0,1 1-1 0 0,5 29 262 0 0,-3-74-426 0 0,2 0-1 0 0,-1 0 1 0 0,1 0-1 0 0,0-1 1 0 0,0 1-1 0 0,1-1 1 0 0,0 0-1 0 0,0 1 1 0 0,2 1 426 0 0,-4-8-256 0 0,0 1 0 0 0,0-1 0 0 0,0 1 0 0 0,0-1 0 0 0,1 1 0 0 0,-1-1 0 0 0,1 0 0 0 0,-1 0 0 0 0,0 0 0 0 0,1 0 0 0 0,0 0 0 0 0,-1 0 0 0 0,1 0 0 0 0,0 0 0 0 0,-1 0 0 0 0,1-1 0 0 0,0 1 0 0 0,0-1 0 0 0,0 1 0 0 0,-1-1 0 0 0,1 0 0 0 0,0 0 0 0 0,0 0 0 0 0,0 0 0 0 0,0 0 0 0 0,0 0 0 0 0,0 0 0 0 0,-1-1 0 0 0,1 1 0 0 0,0-1 0 0 0,0 1 0 0 0,0-1 0 0 0,-1 0 0 0 0,1 1 0 0 0,0-1 0 0 0,-1 0 0 0 0,1 0 0 0 0,-1 0 0 0 0,1-1 0 0 0,0 1 256 0 0,10-8-1652 0 0,1-1-1 0 0,-2 0 1 0 0,9-9 1652 0 0,12-15-1766 0 0</inkml:trace>
  <inkml:trace contextRef="#ctx0" brushRef="#br0" timeOffset="312.331">1247 166 1100 0 0,'12'-7'3196'0'0,"-14"8"2484"0"0,-10 8-426 0 0,2-1-5643 0 0,-13 15 1119 0 0,1 1 0 0 0,1 0-1 0 0,1 2 1 0 0,1 0 0 0 0,1 1 0 0 0,2 1 0 0 0,1 1 0 0 0,1 0 0 0 0,1 1 0 0 0,-5 21-730 0 0,17-47 20 0 0,0-1 0 0 0,0 1 1 0 0,0-1-1 0 0,0 1 0 0 0,1-1 0 0 0,0 1 0 0 0,0-1 1 0 0,0 1-1 0 0,0-1 0 0 0,0 1 0 0 0,1 0 0 0 0,-1-1 1 0 0,1 1-1 0 0,0-1 0 0 0,0 1 0 0 0,0-1 0 0 0,1 0 1 0 0,-1 1-1 0 0,1-1 0 0 0,0 0 0 0 0,0 0 0 0 0,0 0 1 0 0,0 0-1 0 0,2 2-20 0 0,0-3 8 0 0,0 1 1 0 0,0 0 0 0 0,0-1-1 0 0,0 0 1 0 0,0 0 0 0 0,0 0-1 0 0,1-1 1 0 0,-1 0 0 0 0,0 1-1 0 0,1-1 1 0 0,-1-1 0 0 0,1 1-1 0 0,-1-1 1 0 0,1 0 0 0 0,0 0-1 0 0,-1 0 1 0 0,1 0 0 0 0,-1-1-1 0 0,1 0-8 0 0,11-2-2 0 0,0-1 0 0 0,-1 0-1 0 0,0-1 1 0 0,0-1 0 0 0,-1 0-1 0 0,1-1 1 0 0,-1 0 0 0 0,-1-2-1 0 0,0 1 1 0 0,0-2 0 0 0,5-4 2 0 0,-7 5-47 0 0,0-1 1 0 0,-1 0 0 0 0,0-1 0 0 0,-1 0 0 0 0,0 0 0 0 0,-1-1 0 0 0,0 0 0 0 0,-1-1-1 0 0,0 1 1 0 0,-1-1 0 0 0,0-1 0 0 0,2-9 46 0 0,-6 11-39 0 0,-1 1 1 0 0,0 0-1 0 0,0 0 1 0 0,-1 0-1 0 0,-1-1 0 0 0,0 1 1 0 0,0 0-1 0 0,-1 0 1 0 0,-1 0-1 0 0,0 0 1 0 0,0 1-1 0 0,-1-1 0 0 0,0 1 1 0 0,-5-8 38 0 0,-1-2-14 0 0,-1 1 0 0 0,0 0 1 0 0,-2 1-1 0 0,0 0 0 0 0,-1 1 1 0 0,-1 0-1 0 0,0 1 14 0 0,11 13-83 0 0,1 0-1 0 0,-1-1 1 0 0,0 1 0 0 0,0 1-1 0 0,0-1 1 0 0,0 1 0 0 0,-2-1 83 0 0,6 3-58 0 0,0 0 1 0 0,0 0 0 0 0,0 0 0 0 0,0 0-1 0 0,-1 1 1 0 0,1-1 0 0 0,0 0 0 0 0,0 0-1 0 0,0 0 1 0 0,0 0 0 0 0,0 1 0 0 0,0-1 0 0 0,0 0-1 0 0,-1 0 1 0 0,1 0 0 0 0,0 1 0 0 0,0-1-1 0 0,0 0 1 0 0,0 0 0 0 0,0 0 0 0 0,0 1-1 0 0,0-1 1 0 0,0 0 0 0 0,0 0 0 0 0,0 0 0 0 0,0 1-1 0 0,0-1 1 0 0,0 0 0 0 0,0 0 0 0 0,0 0-1 0 0,1 1 1 0 0,-1-1 0 0 0,0 0 0 0 0,0 0-1 0 0,0 0 1 0 0,0 0 0 0 0,0 1 0 0 0,0-1 0 0 0,0 0-1 0 0,1 0 1 0 0,-1 0 0 0 0,0 0 0 0 0,0 0-1 0 0,0 1 1 0 0,0-1 0 0 0,1 0 0 0 0,-1 0-1 0 0,0 0 1 0 0,0 0 0 0 0,0 0 0 0 0,1 0 57 0 0,7 13-1511 0 0,12 11-747 0 0,2-1 1 0 0,1-1-1 0 0,0-1 0 0 0,2-1 0 0 0,1-1 2258 0 0,50 33-3332 0 0,-38-26 2040 0 0</inkml:trace>
  <inkml:trace contextRef="#ctx0" brushRef="#br0" timeOffset="810.249">1762 541 1100 0 0,'2'13'1101'0'0,"-1"0"0"0"0,0 0 0 0 0,0 0 0 0 0,-1 1 0 0 0,-1-1 0 0 0,0 0 0 0 0,-1 0 0 0 0,-1-1 0 0 0,0 1 0 0 0,0 0 0 0 0,-1-1 0 0 0,-1 0 0 0 0,0 0 0 0 0,-6 10-1101 0 0,11-22 57 0 0,0-1 0 0 0,0 1 0 0 0,0 0 0 0 0,0 0 0 0 0,0 0 0 0 0,0 0 0 0 0,0 0 0 0 0,0 0 0 0 0,0 0 0 0 0,0 0 0 0 0,0 0 0 0 0,0 0 0 0 0,0-1 0 0 0,0 1 1 0 0,0 0-1 0 0,-1 0 0 0 0,1 0 0 0 0,0 0 0 0 0,0 0 0 0 0,0 0 0 0 0,0 0 0 0 0,0 0 0 0 0,0 0 0 0 0,0 0 0 0 0,0 0 0 0 0,0 0 0 0 0,0 0 0 0 0,-1 0 0 0 0,1 0 1 0 0,0 0-1 0 0,0 0 0 0 0,0 0 0 0 0,0 0 0 0 0,0 0 0 0 0,0 0 0 0 0,0 0 0 0 0,0 0 0 0 0,-1 0 0 0 0,1 0 0 0 0,0 0 0 0 0,0 0 0 0 0,0 0 0 0 0,0 0 0 0 0,0 0 1 0 0,0 0-1 0 0,0 0 0 0 0,0 0 0 0 0,0 0 0 0 0,0 0 0 0 0,-1 0 0 0 0,1 0 0 0 0,0 1 0 0 0,0-1 0 0 0,0 0 0 0 0,0 0 0 0 0,0 0 0 0 0,0 0 0 0 0,0 0 0 0 0,0 0 1 0 0,0 0-1 0 0,0 0 0 0 0,0 0 0 0 0,0 0 0 0 0,0 1 0 0 0,0-1 0 0 0,0 0-57 0 0,-1-14 1034 0 0,4-18-943 0 0,7-4-88 0 0,1 1 0 0 0,1 1 0 0 0,2 0 0 0 0,2 1-1 0 0,1 0 1 0 0,1 2 0 0 0,2 0 0 0 0,1 1 0 0 0,1 1 0 0 0,2 1-1 0 0,0 1 1 0 0,6-3-3 0 0,-21 22 4 0 0,0 1 1 0 0,0 0-1 0 0,0 0 0 0 0,1 1 0 0 0,0 1 0 0 0,0 0 1 0 0,0 0-1 0 0,1 1 0 0 0,7-3-4 0 0,-14 6 3 0 0,1 0-1 0 0,-1 0 1 0 0,1 1 0 0 0,-1-1 0 0 0,1 1-1 0 0,-1 0 1 0 0,1 0 0 0 0,-1 0-1 0 0,1 1 1 0 0,-1-1 0 0 0,1 1-1 0 0,-1 0 1 0 0,0 1 0 0 0,1-1 0 0 0,-1 1-1 0 0,0 0 1 0 0,0 0 0 0 0,0 0-1 0 0,0 0 1 0 0,0 1 0 0 0,-1 0 0 0 0,1-1-1 0 0,-1 1 1 0 0,1 1 0 0 0,-1-1-3 0 0,5 6 82 0 0,-1 1 0 0 0,0 0 1 0 0,-1 0-1 0 0,1 3-82 0 0,-1-3 77 0 0,0 0-1 0 0,0 0 1 0 0,1-1-1 0 0,5 6-76 0 0,-9-13 5 0 0,-1 0 0 0 0,1 0 0 0 0,-1-1 0 0 0,1 1 0 0 0,0-1 1 0 0,0 0-1 0 0,-1 0 0 0 0,1 0 0 0 0,0 0 0 0 0,0 0 0 0 0,0-1 0 0 0,0 1 0 0 0,0-1 0 0 0,0 0 0 0 0,0 0 0 0 0,0 0 0 0 0,0 0 0 0 0,0-1 1 0 0,0 1-1 0 0,0-1 0 0 0,0 1 0 0 0,0-1 0 0 0,0 0 0 0 0,0 0 0 0 0,-1-1 0 0 0,1 1 0 0 0,0-1 0 0 0,1-1-5 0 0,7-3 2 0 0,0 0 0 0 0,-1-1 0 0 0,0 0 1 0 0,-1-1-1 0 0,1 0 0 0 0,3-5-2 0 0,-6 5 2 0 0,-1 0-1 0 0,-1 0 1 0 0,1 0 0 0 0,-1-1 0 0 0,0 0 0 0 0,-1 0 0 0 0,0 0 0 0 0,-1 0 0 0 0,0-1 0 0 0,0 1-1 0 0,0-8-1 0 0,-2 14 20 0 0,0 0-1 0 0,-1-1 0 0 0,1 1 1 0 0,-1 0-1 0 0,0-1 0 0 0,0 1 1 0 0,0 0-1 0 0,0-1 0 0 0,-1 1 1 0 0,1 0-1 0 0,-1 0 0 0 0,0-1 1 0 0,0 1-1 0 0,0 0 0 0 0,0 0 1 0 0,-1 0-1 0 0,1 0 0 0 0,-1 0 1 0 0,0 0-1 0 0,0 1 0 0 0,0-1 1 0 0,0 1-1 0 0,0-1 0 0 0,0 1 1 0 0,-1 0-1 0 0,1-1 0 0 0,-1 1 1 0 0,0 1-1 0 0,1-1 0 0 0,-1 0 1 0 0,0 1-1 0 0,0-1 0 0 0,0 1 1 0 0,0 0-1 0 0,-1 0 0 0 0,0 0-19 0 0,-4-1 70 0 0,0 1-1 0 0,1 1 1 0 0,-1 0-1 0 0,0 0 1 0 0,0 0-1 0 0,1 1 1 0 0,-1 0-1 0 0,0 0 1 0 0,1 1-1 0 0,-1 0 0 0 0,1 1 1 0 0,0-1-1 0 0,0 1 1 0 0,0 1-1 0 0,0-1 1 0 0,0 1-1 0 0,-1 2-69 0 0,-5 2 90 0 0,0 2 0 0 0,1-1 0 0 0,0 1 0 0 0,1 1 0 0 0,0 0 0 0 0,1 1 0 0 0,0 0 0 0 0,-2 3-90 0 0,7-6 7 0 0,-1 0 1 0 0,2 0-1 0 0,-1 0 1 0 0,1 0-1 0 0,0 1 1 0 0,1 0 0 0 0,0 0-1 0 0,1 0 1 0 0,0 0-1 0 0,1 0 1 0 0,0 0-1 0 0,0 1 1 0 0,1-1-1 0 0,0 0 1 0 0,2 8-8 0 0,-1-10-4 0 0,1 0 0 0 0,0 0 0 0 0,0 1 0 0 0,1-1 0 0 0,0 0 0 0 0,0-1 0 0 0,1 1 1 0 0,0-1-1 0 0,0 1 0 0 0,1-1 0 0 0,0 0 0 0 0,0-1 0 0 0,0 1 0 0 0,1-1 0 0 0,0 0 0 0 0,1-1 0 0 0,-1 1 0 0 0,1-1 0 0 0,1 0 4 0 0,11 6-28 0 0,1-1 0 0 0,0-1 0 0 0,0-1-1 0 0,1-1 1 0 0,0-1 0 0 0,0-1 0 0 0,1 0 0 0 0,-1-2-1 0 0,1 0 1 0 0,19-1 28 0 0,32-2-582 0 0,0-3 1 0 0,43-8 581 0 0,289-42-5308 0 0,-2-13-7559 0 0,-318 51 10354 0 0,-2-2 504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19.19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1286 280 1148 0 0,'2'-10'760'0'0,"0"0"-1"0"0,-1 0 1 0 0,-1 0-1 0 0,1-1 1 0 0,-2 1 0 0 0,1 0-1 0 0,-1 0 1 0 0,-1 0-1 0 0,0 0 1 0 0,0 0-1 0 0,-3-4-759 0 0,2 5 285 0 0,0 0-1 0 0,-1 0 0 0 0,0 0 0 0 0,-1 1 1 0 0,0-1-1 0 0,-1 1 0 0 0,1 1 0 0 0,-1-1 1 0 0,-1 1-1 0 0,1 0 0 0 0,-1 0 0 0 0,-1 1 1 0 0,1 0-1 0 0,-1 0 0 0 0,0 1 0 0 0,0 0 0 0 0,-1 0 1 0 0,0 1-1 0 0,1 0 0 0 0,-1 0 0 0 0,-1 1 1 0 0,1 1-1 0 0,0-1 0 0 0,-1 1 0 0 0,1 1 1 0 0,-1 0-1 0 0,0 0 0 0 0,1 1 0 0 0,-2 0-284 0 0,-16 3 432 0 0,0 2-1 0 0,0 0 0 0 0,1 1 1 0 0,-1 2-1 0 0,2 1 1 0 0,-1 1-1 0 0,1 1 0 0 0,1 1 1 0 0,0 1-1 0 0,-5 5-431 0 0,-8 7 332 0 0,0 1 1 0 0,2 2-1 0 0,2 1 1 0 0,0 2-1 0 0,-24 31-332 0 0,37-39 114 0 0,2 0 0 0 0,1 2-1 0 0,1 0 1 0 0,2 1 0 0 0,0 0-1 0 0,1 1 1 0 0,2 1 0 0 0,-7 25-114 0 0,12-29 12 0 0,0-1 1 0 0,2 1-1 0 0,1 0 1 0 0,1 0 0 0 0,1 0-1 0 0,1 0 1 0 0,1 0-1 0 0,1 0 1 0 0,2 0-1 0 0,0-1 1 0 0,2 5-13 0 0,9 17 7 0 0,2-1 1 0 0,1-1-1 0 0,2 0 1 0 0,3-2-1 0 0,13 19-7 0 0,-9-15-202 0 0,-1 1 0 0 0,-3 1 0 0 0,-2 1 1 0 0,1 9 201 0 0,-18-45-511 0 0,-1 0 1 0 0,-1 0 0 0 0,0 0 0 0 0,-1 0 0 0 0,0 0-1 0 0,-1 1 1 0 0,0-1 0 0 0,-1 0 0 0 0,0 1 0 0 0,-1-1-1 0 0,-2 8 511 0 0,2-12-804 0 0,0 0-1 0 0,-1 0 0 0 0,0-1 0 0 0,-1 1 0 0 0,1-1 1 0 0,-1 0-1 0 0,-1 0 0 0 0,1 0 0 0 0,-1 0 0 0 0,-1-1 1 0 0,1 0-1 0 0,-1 0 0 0 0,0 0 0 0 0,0-1 0 0 0,-1 0 1 0 0,1 0-1 0 0,-8 3 805 0 0,-14 3-2427 0 0,-2-8 628 0 0</inkml:trace>
  <inkml:trace contextRef="#ctx0" brushRef="#br0" timeOffset="344.393">0 1125 2668 0 0,'22'8'5613'0'0,"0"0"1"0"0,20 3-5614 0 0,-16-5 3285 0 0,0-2 0 0 0,10 0-3285 0 0,0-2 948 0 0,0-2-1 0 0,0-1 0 0 0,-1-2 1 0 0,1-2-948 0 0,61-13-1064 0 0,-2-4 0 0 0,65-26 1064 0 0,-137 41 605 0 0,189-66-4362 0 0,-136 42-1654 0 0,-1-3 1 0 0,-2-3-1 0 0,7-8 5411 0 0,-24 9-2263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17.941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627 43 1264 0 0,'21'-42'7406'0'0,"-20"42"-7333"0"0,-1 0 0 0 0,0 0 0 0 0,0 0 0 0 0,1 0 0 0 0,-1 0 0 0 0,0 0 0 0 0,0 0 0 0 0,1 0 0 0 0,-1 0 0 0 0,0 0 0 0 0,0 0 0 0 0,1 0 0 0 0,-1 0 0 0 0,0 1 0 0 0,0-1 0 0 0,1 0 0 0 0,-1 0 0 0 0,0 0 0 0 0,0 0 0 0 0,0 1 0 0 0,1-1 0 0 0,-1 0 0 0 0,0 0 0 0 0,0 1 0 0 0,0-1 0 0 0,0 0 0 0 0,0 0 0 0 0,0 0 0 0 0,1 1 0 0 0,-1-1 0 0 0,0 0 0 0 0,0 0 0 0 0,0 1 0 0 0,0-1 0 0 0,0 0-1 0 0,0 1 1 0 0,0-1 0 0 0,0 0 0 0 0,0 0 0 0 0,0 1 0 0 0,0-1 0 0 0,0 0 0 0 0,0 0 0 0 0,0 1-73 0 0,5 17 223 0 0,-1 15-1 0 0,-1 0-1 0 0,-1 0 0 0 0,-2 1 0 0 0,-2 14-221 0 0,-19 136 926 0 0,18-159-762 0 0,-19 120 1012 0 0,-5-1-1 0 0,-7-2 1 0 0,-36 93-1176 0 0,52-183 32 0 0,-13 38-492 0 0,-4-2 1 0 0,-24 41 459 0 0,53-116-686 0 0,-2-1 0 0 0,1 0 1 0 0,-2-1-1 0 0,1 0 0 0 0,-2 0 0 0 0,0 0 686 0 0,6-7-488 0 0,1-1-1 0 0,-1 1 0 0 0,0-1 0 0 0,0 0 0 0 0,0-1 0 0 0,0 1 0 0 0,-1-1 1 0 0,1 1-1 0 0,-1-1 0 0 0,1-1 0 0 0,-1 1 0 0 0,0-1 0 0 0,0 1 0 0 0,0-2 1 0 0,0 1-1 0 0,0 0 0 0 0,0-1 0 0 0,-3 0 489 0 0,-20-5-2457 0 0</inkml:trace>
  <inkml:trace contextRef="#ctx0" brushRef="#br0" timeOffset="859.126">1 674 1060 0 0,'18'-75'10206'0'0,"-15"56"-7352"0"0,1 1 0 0 0,1-1 0 0 0,2-3-2854 0 0,-3 14 151 0 0,0 0-1 0 0,0 0 0 0 0,0 0 1 0 0,1 0-1 0 0,2-2-150 0 0,27-33 107 0 0,1 2 1 0 0,3 1-1 0 0,1 2 1 0 0,22-16-108 0 0,-30 30 0 0 0,1 0 1 0 0,1 3 0 0 0,0 0-1 0 0,2 3 1 0 0,0 0 0 0 0,23-6-1 0 0,-41 18 2 0 0,1 0 1 0 0,0 1-1 0 0,0 1 0 0 0,1 1 1 0 0,-1 1-1 0 0,1 0 0 0 0,0 1 1 0 0,-1 1-1 0 0,1 1 0 0 0,0 1 0 0 0,-1 0 1 0 0,8 3-3 0 0,-12-1 3 0 0,0 0 0 0 0,0 1 0 0 0,-1 0 1 0 0,0 1-1 0 0,0 1 0 0 0,-1 0 0 0 0,0 1 1 0 0,0 0-1 0 0,0 1 0 0 0,-1 0 0 0 0,-1 1 0 0 0,1 0 1 0 0,-2 1-1 0 0,1 0 0 0 0,-2 0 0 0 0,4 6-3 0 0,6 12 7 0 0,-2 2 1 0 0,0 0-1 0 0,-2 0 0 0 0,-2 2 0 0 0,-1-1 0 0 0,-1 2 0 0 0,-2-1 1 0 0,-1 1-1 0 0,1 24-7 0 0,-3-11 29 0 0,-3 0 0 0 0,-2 0 0 0 0,-1 0-1 0 0,-3 1 1 0 0,-2-2 0 0 0,-10 41-29 0 0,6-47 269 0 0,-2-1-1 0 0,-2 1 1 0 0,-1-2-1 0 0,-2 0 1 0 0,-2-1-1 0 0,-1-1 1 0 0,-2-1-1 0 0,-1 0 1 0 0,-24 24-269 0 0,41-52 84 0 0,0-1 0 0 0,-1 1 1 0 0,1-1-1 0 0,-2-1 1 0 0,0 1-85 0 0,7-5 9 0 0,0 0 0 0 0,1-1 0 0 0,-1 1 0 0 0,0-1 0 0 0,0 1 0 0 0,0-1 0 0 0,0 1 0 0 0,0-1 0 0 0,0 0 0 0 0,0 0 0 0 0,0 1 1 0 0,0-1-1 0 0,0 0 0 0 0,0 0 0 0 0,0 0 0 0 0,0 0 0 0 0,0 0 0 0 0,0 0 0 0 0,0 0 0 0 0,-1-1-9 0 0,2 0 2 0 0,-1 1 1 0 0,0-1-1 0 0,0 0 1 0 0,1 0-1 0 0,-1 0 0 0 0,1 0 1 0 0,-1 0-1 0 0,0 0 0 0 0,1 0 1 0 0,0 0-1 0 0,-1 0 1 0 0,1 0-1 0 0,0 0 0 0 0,-1 0 1 0 0,1 0-1 0 0,0 0 1 0 0,0 0-1 0 0,0 0 0 0 0,0 0 1 0 0,0 0-1 0 0,0 0 0 0 0,0 0 1 0 0,0 0-1 0 0,1-1-2 0 0,0-11-6 0 0,2 0-1 0 0,-1 1 0 0 0,1-1 0 0 0,1 1 1 0 0,0 0-1 0 0,1 0 0 0 0,0 0 1 0 0,5-6 6 0 0,13-23-67 0 0,21-26 67 0 0,-36 55-6 0 0,29-42-20 0 0,3 2 0 0 0,3 1 0 0 0,2 1 26 0 0,-23 27-9 0 0,1 2 0 0 0,1 0 1 0 0,0 2-1 0 0,2 1 0 0 0,0 0 0 0 0,1 2 0 0 0,14-5 9 0 0,-36 18-2 0 0,0 1 0 0 0,0 0 0 0 0,1 0 0 0 0,-1 1 0 0 0,1-1 0 0 0,-1 1 0 0 0,1 0 0 0 0,0 1 0 0 0,-1 0 0 0 0,1-1 0 0 0,0 2 0 0 0,-1-1 0 0 0,1 1 0 0 0,0 0 0 0 0,0 0 2 0 0,-2 0-1 0 0,-1 1-1 0 0,1-1 1 0 0,-1 1 0 0 0,0 0 0 0 0,0 0 0 0 0,0 0 0 0 0,0 0-1 0 0,0 0 1 0 0,0 1 0 0 0,-1-1 0 0 0,1 1 0 0 0,-1 0 0 0 0,1 0-1 0 0,-1 0 1 0 0,0 0 0 0 0,0 0 0 0 0,-1 0 0 0 0,1 1 0 0 0,-1-1-1 0 0,1 1 1 0 0,-1-1 0 0 0,0 1 0 0 0,0 1 1 0 0,1 6-4 0 0,0 1 0 0 0,0-1 0 0 0,-1 1 1 0 0,-1 0-1 0 0,0-1 0 0 0,-1 1 0 0 0,0 0 0 0 0,-2 8 4 0 0,-6 22-10 0 0,-11 32 10 0 0,4-17-9 0 0,9-33 0 0 0,1-3-124 0 0,1-1-1 0 0,-2 17 134 0 0,6-33-49 0 0,1 1 0 0 0,-1 0 0 0 0,1 0 0 0 0,0-1 0 0 0,1 1 0 0 0,-1 0 0 0 0,1 0 0 0 0,0-1 0 0 0,0 1 0 0 0,0 0 0 0 0,1-1 0 0 0,0 1 0 0 0,0-1 0 0 0,1 2 49 0 0,-1-3-14 0 0,0-1-1 0 0,0 0 0 0 0,1 0 1 0 0,-1 0-1 0 0,1 0 0 0 0,-1-1 1 0 0,1 1-1 0 0,0-1 0 0 0,0 1 1 0 0,0-1-1 0 0,0 0 0 0 0,0 0 1 0 0,0 0-1 0 0,0 0 0 0 0,0-1 1 0 0,0 0-1 0 0,0 1 0 0 0,0-1 1 0 0,0 0-1 0 0,0 0 0 0 0,0 0 1 0 0,1-1-1 0 0,-1 1 15 0 0,16-3-28 0 0,-1 1-1 0 0,1-2 1 0 0,6-2 28 0 0,-19 4-10 0 0,41-9-1 0 0,-5 1 14 0 0,0-1 0 0 0,-1-2 0 0 0,29-14-3 0 0,-59 22-3 0 0,-1 0 1 0 0,0 0 0 0 0,0-1 0 0 0,-1 0 0 0 0,0-1 0 0 0,0 0 0 0 0,0-1 0 0 0,-1 1 0 0 0,0-2-1 0 0,-1 1 1 0 0,1-1 0 0 0,-2 0 0 0 0,1 0 0 0 0,-1-1 0 0 0,-1 0 0 0 0,2-5 2 0 0,-5 12-20 0 0,-1-1-1 0 0,0 1 1 0 0,1 0 0 0 0,-1 0 0 0 0,-1-1 0 0 0,1 1 0 0 0,-1 0-1 0 0,1-1 1 0 0,-1 1 0 0 0,0-1 0 0 0,0 1 0 0 0,0-1 0 0 0,-1 1-1 0 0,1 0 1 0 0,-1-1 0 0 0,0 1 0 0 0,0 0 0 0 0,0-1 0 0 0,0 1-1 0 0,-1 0 1 0 0,1 0 0 0 0,-1 0 0 0 0,0 0 0 0 0,0 0-1 0 0,0 0 1 0 0,0 1 0 0 0,0-1 0 0 0,0 1 0 0 0,-1-1 0 0 0,0 1-1 0 0,0 0 21 0 0,-1-1-16 0 0,-1 0-1 0 0,1 0 1 0 0,-1 1-1 0 0,0 0 1 0 0,0 0-1 0 0,0 1 0 0 0,0-1 1 0 0,0 1-1 0 0,0 0 1 0 0,0 0-1 0 0,-1 1 1 0 0,1-1-1 0 0,0 1 0 0 0,0 0 1 0 0,-1 1-1 0 0,1-1 1 0 0,0 1-1 0 0,0 0 1 0 0,0 1-1 0 0,-2 0 17 0 0,-6 3 20 0 0,1 1 0 0 0,0 0 0 0 0,0 0 0 0 0,1 2 0 0 0,0-1 0 0 0,0 2 0 0 0,1-1 0 0 0,0 1 0 0 0,0 1 0 0 0,1 0 1 0 0,0 0-1 0 0,1 1 0 0 0,0 0 0 0 0,1 0 0 0 0,0 1 0 0 0,1 0 0 0 0,0 0 0 0 0,1 1-20 0 0,0-3 17 0 0,1 0 1 0 0,0 0-1 0 0,1 1 1 0 0,0-1-1 0 0,1 1 1 0 0,0 0-1 0 0,1 0 1 0 0,0 0-1 0 0,0 0 1 0 0,1 0-1 0 0,1 0 1 0 0,0 0-1 0 0,0-1 1 0 0,1 1-1 0 0,1 0 1 0 0,-1 0-1 0 0,2-1 0 0 0,0 0 1 0 0,0 0-1 0 0,0 0 1 0 0,2 0-1 0 0,1 3-17 0 0,-3-7 4 0 0,0-1-1 0 0,1 0 1 0 0,0 1-1 0 0,0-2 0 0 0,0 1 1 0 0,1 0-1 0 0,-1-1 0 0 0,1 0 1 0 0,0-1-1 0 0,0 1 1 0 0,0-1-1 0 0,1 0 0 0 0,-1 0 1 0 0,7 1-4 0 0,-3-2 3 0 0,0 0 0 0 0,0-1 0 0 0,1 0 0 0 0,-1 0 0 0 0,0-1 0 0 0,1 0 1 0 0,-1-1-1 0 0,1 0 0 0 0,5-2-3 0 0,8-3 0 0 0,0-1-1 0 0,-1-1 1 0 0,1-1 0 0 0,-2-1 0 0 0,1-1 0 0 0,-1-2 0 0 0,-1 1-1 0 0,0-3 1 0 0,10-10-6 0 0,-1-1 0 0 0,-1-1 0 0 0,-2-2 0 0 0,0-1 0 0 0,-2-1 0 0 0,10-18 6 0 0,8-7-11 0 0,-41 52 10 0 0,1 1 1 0 0,0 0-1 0 0,-1 0 0 0 0,2 0 1 0 0,-1 0-1 0 0,0 0 0 0 0,0 0 1 0 0,1 1-1 0 0,0 0 0 0 0,-1 0 1 0 0,1 0-1 0 0,2-1 1 0 0,-4 3 1 0 0,-1 0 1 0 0,1-1 0 0 0,-1 1-1 0 0,1 0 1 0 0,-1 0-1 0 0,1 0 1 0 0,0 1-1 0 0,-1-1 1 0 0,1 0-1 0 0,-1 0 1 0 0,1 1-1 0 0,-1-1 1 0 0,0 1 0 0 0,1-1-1 0 0,-1 1 1 0 0,1 0-1 0 0,-1 0 1 0 0,0 0-1 0 0,1-1 1 0 0,-1 1-1 0 0,0 0 1 0 0,0 0-1 0 0,0 1 1 0 0,0-1 0 0 0,0 0-1 0 0,0 0 1 0 0,0 0-1 0 0,0 1 1 0 0,-1-1-1 0 0,1 1 1 0 0,0-1-1 0 0,-1 0 1 0 0,1 1 0 0 0,-1-1-1 0 0,1 2-1 0 0,10 27 53 0 0,-1 1 0 0 0,4 24-53 0 0,-7-26 8 0 0,1-1-1 0 0,1-1 1 0 0,8 17-8 0 0,-12-35-37 0 0,-1 0 0 0 0,2 0-1 0 0,-1-1 1 0 0,1 1 0 0 0,0-2 0 0 0,1 1 0 0 0,0-1-1 0 0,0 0 1 0 0,0 0 0 0 0,1 0 0 0 0,0-1 0 0 0,6 3 37 0 0,-1-2-773 0 0,1-1 1 0 0,0 0-1 0 0,0 0 0 0 0,1-2 1 0 0,-1 0-1 0 0,1 0 1 0 0,0-2-1 0 0,0 1 0 0 0,1-2 1 0 0,-1 0-1 0 0,0-1 1 0 0,0-1-1 0 0,8-1 773 0 0,32-5-3353 0 0,0-3-1 0 0,-1-2 1 0 0,3-3 3353 0 0,-44 11-189 0 0,77-22-1555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21.708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306 521 2180 0 0,'-1'3'710'0'0,"0"0"0"0"0,-1 0 0 0 0,1 0 0 0 0,-1-1 0 0 0,0 1 0 0 0,1 0 0 0 0,-1-1 0 0 0,0 1 0 0 0,-1-1 0 0 0,1 0 0 0 0,0 0 0 0 0,-1 0 1 0 0,1 0-1 0 0,-2 1-710 0 0,-16 15 2384 0 0,8-4-2052 0 0,0 0-1 0 0,1 1 0 0 0,0 1 0 0 0,1 0 0 0 0,1 0 1 0 0,1 1-1 0 0,0 0 0 0 0,0 4-331 0 0,5-11-6 0 0,0 0 1 0 0,0 1-1 0 0,1-1 1 0 0,0 1-1 0 0,1-1 1 0 0,0 1-1 0 0,1-1 1 0 0,0 1-1 0 0,0 0 1 0 0,1-1-1 0 0,1 1 1 0 0,0-1-1 0 0,0 0 1 0 0,1 1-1 0 0,1 1 6 0 0,-2-7-243 0 0,0 0 0 0 0,0 0 0 0 0,1 0 0 0 0,0 0 0 0 0,-1 0 0 0 0,2-1 0 0 0,-1 0 0 0 0,0 1 0 0 0,1-1 0 0 0,0 0 1 0 0,0-1-1 0 0,0 1 0 0 0,0-1 0 0 0,0 1 0 0 0,1-1 0 0 0,0-1 0 0 0,3 3 243 0 0,-1-3-651 0 0,1 0-1 0 0,-1 0 1 0 0,1 0 0 0 0,-1-1 0 0 0,1 0 0 0 0,0-1 0 0 0,-1 1-1 0 0,1-1 1 0 0,0-1 0 0 0,-1 0 0 0 0,1 0 0 0 0,4-1 651 0 0,30-8-2212 0 0,6-4 320 0 0</inkml:trace>
  <inkml:trace contextRef="#ctx0" brushRef="#br0" timeOffset="342.912">1408 276 1988 0 0,'-11'-2'2287'0'0,"1"1"0"0"0,-1 0-1 0 0,0 1 1 0 0,0 0 0 0 0,-9 2-2287 0 0,3 1 1706 0 0,1 0 1 0 0,-1 1 0 0 0,-8 4-1707 0 0,-19 9 673 0 0,1 2 1 0 0,-13 9-674 0 0,2-1 549 0 0,-76 31-406 0 0,-56 28 249 0 0,147-66-153 0 0,2 1 0 0 0,0 3 1 0 0,-21 18-240 0 0,54-39 20 0 0,-1 1 0 0 0,0 0 1 0 0,1 1-1 0 0,0-1 1 0 0,0 1-1 0 0,0 0 0 0 0,1 0 1 0 0,-3 4-21 0 0,5-8 2 0 0,1 1 0 0 0,-1-1-1 0 0,1 0 1 0 0,-1 1 0 0 0,1-1 0 0 0,0 0 0 0 0,0 1 0 0 0,0-1 0 0 0,-1 1 0 0 0,1-1 0 0 0,0 0-1 0 0,1 1 1 0 0,-1-1 0 0 0,0 1 0 0 0,0-1 0 0 0,1 0 0 0 0,-1 1 0 0 0,0-1 0 0 0,1 0 0 0 0,0 1-1 0 0,-1-1 1 0 0,1 0 0 0 0,0 0 0 0 0,-1 0 0 0 0,1 1 0 0 0,0-1 0 0 0,0 0 0 0 0,0 0 0 0 0,0 0-1 0 0,0 0 1 0 0,0-1 0 0 0,0 1 0 0 0,1 0 0 0 0,-1 0 0 0 0,0-1 0 0 0,0 1 0 0 0,1 0 0 0 0,-1-1-1 0 0,0 1 1 0 0,1-1-2 0 0,16 7 6 0 0,1-2-1 0 0,0 0 0 0 0,0 0 0 0 0,1-2 1 0 0,-1-1-1 0 0,1 0 0 0 0,11-1-5 0 0,26 3 11 0 0,-48-3-11 0 0,49 5-6 0 0,55 13 6 0 0,-97-15-1 0 0,0 0 0 0 0,0 2 0 0 0,0-1 0 0 0,-1 2 0 0 0,0 0 0 0 0,0 1 0 0 0,0 0 0 0 0,-1 1 0 0 0,2 3 1 0 0,-13-10 0 0 0,0 1 0 0 0,0-1 0 0 0,0 1 0 0 0,0 0 0 0 0,-1 0 0 0 0,1 0 0 0 0,-1 0 0 0 0,0 0 1 0 0,0 1-1 0 0,0-1 0 0 0,0 1 0 0 0,-1-1 0 0 0,1 1 0 0 0,-1-1 0 0 0,0 1 0 0 0,0 0 0 0 0,0 0 0 0 0,-1 0 0 0 0,1 0 0 0 0,-2 1 0 0 0,1 0 0 0 0,-1 0 1 0 0,1 0-1 0 0,-1 0 0 0 0,-1 0 0 0 0,1 0 0 0 0,-1 0 0 0 0,0 0 1 0 0,0 0-1 0 0,0-1 0 0 0,-1 1 0 0 0,1-1 0 0 0,-2 1 0 0 0,-7 9 0 0 0,0 0 0 0 0,-1-1 0 0 0,0-1 0 0 0,-2 0 0 0 0,1-1 0 0 0,-1 0 0 0 0,-13 7 0 0 0,-4 0-244 0 0,0-1-1 0 0,-1-2 0 0 0,-1-1 0 0 0,-1-2 0 0 0,1-1 1 0 0,-2-1-1 0 0,-3-2 245 0 0,-58 6-4296 0 0,4-11-4424 0 0,89-3 8310 0 0,1 0 0 0 0,0 0-1 0 0,0-1 1 0 0,0 1 0 0 0,-1 0 0 0 0,1-1-1 0 0,0 0 1 0 0,0 1 0 0 0,0-1 0 0 0,0 0-1 0 0,0 0 1 0 0,0 0 0 0 0,-1-1 410 0 0,-5-6-1759 0 0</inkml:trace>
  <inkml:trace contextRef="#ctx0" brushRef="#br0" timeOffset="714.01">96 1 1576 0 0,'-4'35'4069'0'0,"-10"-9"583"0"0,0-14 264 0 0,-3-8 77 0 0,3 1-2953 0 0,10 1-1904 0 0,1 6-1848 0 0,3 5-1872 0 0,0-4-813 0 0,-7-3-143 0 0,0-5 455 0 0,-4-8 1205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52.17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826 97 684 0 0,'-2'-6'411'0'0,"0"1"0"0"0,-1-1 0 0 0,0 1 0 0 0,0-1-1 0 0,0 1 1 0 0,0 0 0 0 0,-1 0 0 0 0,0 0 0 0 0,0 1 0 0 0,0-1 0 0 0,0 1-1 0 0,-1 0 1 0 0,0 0 0 0 0,0 1 0 0 0,0-1 0 0 0,0 1 0 0 0,-1 0 0 0 0,1 1-1 0 0,-1-1 1 0 0,0 1 0 0 0,1 0 0 0 0,-2 0-411 0 0,-1 1 259 0 0,0 0-1 0 0,0 0 1 0 0,0 0-1 0 0,0 1 1 0 0,0 1-1 0 0,0-1 1 0 0,0 1-1 0 0,0 1 1 0 0,0-1-1 0 0,1 1 1 0 0,-1 1-1 0 0,0-1 1 0 0,1 1-1 0 0,0 1 1 0 0,-1-1-1 0 0,-4 4-258 0 0,-15 11 528 0 0,1 1 0 0 0,1 1 0 0 0,0 1 0 0 0,1 2 0 0 0,-6 8-528 0 0,-11 17 887 0 0,2 0-1 0 0,-9 18-886 0 0,38-52 180 0 0,1 1 0 0 0,1-1 0 0 0,-5 12-180 0 0,11-22 12 0 0,1 0 0 0 0,-1 0 0 0 0,1 1 0 0 0,-1-1 0 0 0,1 0 0 0 0,1 1 0 0 0,-1-1 0 0 0,1 0 0 0 0,-1 1 0 0 0,1-1 0 0 0,0 1 0 0 0,1-1 0 0 0,-1 1 0 0 0,1-1 0 0 0,0 0 0 0 0,1 3-12 0 0,-1-5 0 0 0,0 0 0 0 0,1 0 0 0 0,-1 1-1 0 0,1-1 1 0 0,0 0 0 0 0,0-1 0 0 0,0 1-1 0 0,0 0 1 0 0,0 0 0 0 0,0-1 0 0 0,0 0-1 0 0,0 1 1 0 0,1-1 0 0 0,-1 0-1 0 0,1 0 1 0 0,-1 0 0 0 0,1 0 0 0 0,-1 0-1 0 0,1-1 1 0 0,-1 1 0 0 0,1-1 0 0 0,0 0-1 0 0,-1 0 1 0 0,1 0 0 0 0,0 0 0 0 0,-1 0-1 0 0,1 0 1 0 0,-1-1 0 0 0,3 0 0 0 0,7-1-20 0 0,1 0 1 0 0,-1-1-1 0 0,-1 0 1 0 0,1-1-1 0 0,9-5 20 0 0,-9 4-274 0 0,-1-2 1 0 0,0 1-1 0 0,0-1 0 0 0,0-1 1 0 0,-1 0-1 0 0,0-1 0 0 0,0 0 1 0 0,-1 0-1 0 0,-1-1 0 0 0,1 0 1 0 0,2-5 273 0 0,-6 7-214 0 0,1-1 0 0 0,-1 0 0 0 0,-1 0 0 0 0,0 0 0 0 0,0-1 0 0 0,-1 1 0 0 0,0-1 0 0 0,0 0 0 0 0,-1 0 0 0 0,0 0 0 0 0,-1 0 0 0 0,-1 0 0 0 0,1 0 0 0 0,-1 0 0 0 0,-1-1 214 0 0,-2-1-9 0 0,-1 14 83 0 0,0 21 153 0 0,17 74 916 0 0,-8-65-866 0 0,-1-1 0 0 0,-1 1 0 0 0,-1-1 0 0 0,-3 1 0 0 0,-1 13-277 0 0,-2-16 150 0 0,-2 0 0 0 0,0-1 0 0 0,-3 1 1 0 0,0-1-1 0 0,-1-1 0 0 0,-2 0 0 0 0,-1 0 0 0 0,-1-2 1 0 0,-1 1-1 0 0,-1-2 0 0 0,-6 7-150 0 0,10-17 16 0 0,-1 0 0 0 0,0 0 0 0 0,0-2 0 0 0,-2 0 0 0 0,1 0 0 0 0,-1-1 0 0 0,-1-1 0 0 0,-9 4-16 0 0,12-7-5 0 0,0-1-1 0 0,-1-1 1 0 0,0 0-1 0 0,0-1 1 0 0,0-1-1 0 0,0 0 1 0 0,-1-1-1 0 0,1 0 1 0 0,-1-1-1 0 0,1-1 1 0 0,-8-1 5 0 0,13 0-2 0 0,0 0 0 0 0,1-1-1 0 0,-1 0 1 0 0,0 0 0 0 0,1-1 0 0 0,-1 0 0 0 0,1 0 0 0 0,0-1 0 0 0,0 0-1 0 0,1-1 1 0 0,-4-2 2 0 0,8 5-87 0 0,1 0-1 0 0,-1 0 1 0 0,1 0-1 0 0,-1 0 1 0 0,1 0-1 0 0,0-1 1 0 0,0 1-1 0 0,0-1 1 0 0,0 1-1 0 0,0-1 1 0 0,0 0-1 0 0,1 0 1 0 0,-1 0-1 0 0,1 0 1 0 0,0 0-1 0 0,0 0 1 0 0,0 0-1 0 0,1 0 1 0 0,-1 0-1 0 0,1-1 1 0 0,-1 1-1 0 0,1 0 1 0 0,0 0-1 0 0,0-1 1 0 0,1 1-1 0 0,-1 0 1 0 0,1 0-1 0 0,-1 0 1 0 0,1-1-1 0 0,0 1 1 0 0,0 0-1 0 0,1-2 88 0 0,1 0-458 0 0,0 1-1 0 0,0-1 0 0 0,1 1 1 0 0,-1-1-1 0 0,1 1 1 0 0,0 0-1 0 0,0 1 0 0 0,1-1 1 0 0,-1 1-1 0 0,1-1 0 0 0,-1 1 1 0 0,1 1-1 0 0,1-2 459 0 0,12-4-1749 0 0,0 0 0 0 0,0 0 0 0 0,3 1 1749 0 0,16-4-2010 0 0</inkml:trace>
  <inkml:trace contextRef="#ctx0" brushRef="#br0" timeOffset="1620.119">1031 525 1816 0 0,'25'-14'7522'0'0,"-20"10"-7235"0"0,0 1 0 0 0,0 0 0 0 0,0 1 1 0 0,0-1-1 0 0,0 1 0 0 0,3-1-287 0 0,16-1 112 0 0,-1 0 0 0 0,1 1-1 0 0,0 1 1 0 0,14 1-112 0 0,-17 2 240 0 0,0-2 0 0 0,0-1 0 0 0,-1 0 0 0 0,1-2-1 0 0,-1 0 1 0 0,7-3-240 0 0,-17 1 1845 0 0,-16 4 191 0 0,-21 8-1055 0 0,27-6-982 0 0,0 0 1 0 0,0 0-1 0 0,0 0 1 0 0,0 0-1 0 0,0 0 1 0 0,-1 0-1 0 0,1 0 1 0 0,0-1-1 0 0,0 1 0 0 0,0 0 1 0 0,0 0-1 0 0,0 0 1 0 0,0 1-1 0 0,-1-1 1 0 0,1 0-1 0 0,0 0 1 0 0,0 0-1 0 0,0 0 1 0 0,0 0-1 0 0,0 0 0 0 0,0 0 1 0 0,0 0-1 0 0,-1 0 1 0 0,1 0-1 0 0,0 0 1 0 0,0 0-1 0 0,0 0 1 0 0,0 0-1 0 0,0 0 0 0 0,0 1 1 0 0,0-1-1 0 0,0 0 1 0 0,0 0-1 0 0,-1 0 1 0 0,1 0-1 0 0,0 0 1 0 0,0 0-1 0 0,0 0 1 0 0,0 0-1 0 0,0 1 0 0 0,0-1 1 0 0,0 0-1 0 0,0 0 1 0 0,0 0-1 0 0,0 0 1 0 0,0 0-1 0 0,0 0 1 0 0,0 1-1 0 0,0-1 1 0 0,0 0-1 0 0,0 0 0 0 0,0 0 1 0 0,0 0-1 0 0,0 0 1 0 0,0 0-1 0 0,0 1 1 0 0,0-1-1 0 0,0 0 1 0 0,1 0-1 0 0,-1 0 0 0 0,0 0 1 0 0,0 0-1 0 0,0 0 1 0 0,0 0-1 0 0,0 0 1 0 0,0 1-1 0 0,0-1 1 0 0,13 0 40 0 0,17 3-28 0 0,-30-3 26 0 0,1 0 0 0 0,0 0-1 0 0,0 0 1 0 0,0 0-1 0 0,0 0 1 0 0,-1 0 0 0 0,1 0-1 0 0,0 0 1 0 0,0 0 0 0 0,0 0-1 0 0,0 0 1 0 0,-1-1 0 0 0,1 1-1 0 0,0 0 1 0 0,0-1-1 0 0,-1 1 1 0 0,1 0 0 0 0,0-1-1 0 0,0 1 1 0 0,-1-1 0 0 0,1 1-1 0 0,-1-1 1 0 0,1 0-1 0 0,0 1-37 0 0,1-2-3 0 0,-1 1-1 0 0,1 0 1 0 0,0-1-1 0 0,0 1 1 0 0,0 0-1 0 0,0 0 1 0 0,0 1-1 0 0,0-1 1 0 0,0 0-1 0 0,1 1 1 0 0,-1-1-1 0 0,0 1 1 0 0,0 0-1 0 0,1-1 4 0 0,33-30 20 0 0,-25 18-19 0 0,-2 0-1 0 0,1-1 1 0 0,-2 0-1 0 0,0 0 1 0 0,0-1-1 0 0,-1 0 1 0 0,0-4-1 0 0,-5 12 0 0 0,1 1 1 0 0,-1-1-1 0 0,-1 0 1 0 0,0 0-1 0 0,0 0 1 0 0,0 0-1 0 0,-1 0 1 0 0,0 0-1 0 0,0 0 1 0 0,0 0-1 0 0,-1 0 1 0 0,0 0-1 0 0,-1 0 0 0 0,0 1 1 0 0,0-1-1 0 0,0 0 1 0 0,-1 1-1 0 0,-1-3 0 0 0,3 7 0 0 0,0 0-1 0 0,0-1 0 0 0,-1 1 1 0 0,1 0-1 0 0,-1 0 0 0 0,1 0 0 0 0,-1 1 1 0 0,0-1-1 0 0,0 0 0 0 0,0 1 1 0 0,0-1-1 0 0,0 1 0 0 0,0-1 0 0 0,0 1 1 0 0,0 0-1 0 0,-1 0 0 0 0,1 0 1 0 0,0 0-1 0 0,-1 1 0 0 0,1-1 0 0 0,-1 0 1 0 0,-1 1 7 0 0,0 0-1 0 0,0 0 0 0 0,1 1 0 0 0,-1-1 0 0 0,0 1 0 0 0,0-1 1 0 0,1 1-1 0 0,-1 1 0 0 0,1-1 0 0 0,-1 0 0 0 0,1 1 0 0 0,-1 0 1 0 0,0 0-7 0 0,-8 6 89 0 0,0 0-1 0 0,0 1 1 0 0,0 1 0 0 0,1 0 0 0 0,1 1 0 0 0,-8 8-89 0 0,-6 12 257 0 0,1 0 1 0 0,1 1-1 0 0,1 1 0 0 0,-2 10-257 0 0,11-20 88 0 0,2 0-1 0 0,0 1 0 0 0,2 0 1 0 0,0 1-1 0 0,2 0 1 0 0,-3 25-88 0 0,7-41 6 0 0,2 1 0 0 0,-1 0 0 0 0,2 0 0 0 0,-1 0 0 0 0,1-1 1 0 0,0 1-1 0 0,1 0 0 0 0,0-1 0 0 0,1 1 0 0 0,0-1 1 0 0,1 0-1 0 0,0 0 0 0 0,0 0 0 0 0,0-1 0 0 0,1 1 0 0 0,3 3-6 0 0,0-3 0 0 0,-1 0-1 0 0,2-1 0 0 0,-1 0 0 0 0,1 0 1 0 0,0 0-1 0 0,1-1 0 0 0,0-1 0 0 0,0 0 0 0 0,0 0 1 0 0,1-1-1 0 0,-1 0 0 0 0,1-1 0 0 0,6 2 1 0 0,-7-3-105 0 0,1 0 1 0 0,-1 0-1 0 0,1-1 0 0 0,0-1 0 0 0,-1 0 1 0 0,1 0-1 0 0,0-1 0 0 0,-1-1 0 0 0,1 1 1 0 0,0-2-1 0 0,-1 0 0 0 0,1 0 0 0 0,-1 0 0 0 0,10-5 105 0 0,-11 3-692 0 0,0 0 0 0 0,0-1 0 0 0,0 0-1 0 0,-1-1 1 0 0,0 0 0 0 0,0 0-1 0 0,0-1 1 0 0,-1 0 0 0 0,0 0 0 0 0,0-1-1 0 0,-1 0 1 0 0,0 0 0 0 0,-1 0-1 0 0,1-1 1 0 0,3-8 692 0 0,3-13-1401 0 0,0 0 0 0 0,-2 0-1 0 0,6-30 1402 0 0,-7 21 1597 0 0,3 1-1 0 0,4-7-1596 0 0,-15 42 180 0 0,0 0-1 0 0,0 0 1 0 0,1 0-1 0 0,0 0 0 0 0,-1 0 1 0 0,1 0-1 0 0,0 0 1 0 0,0 1-1 0 0,1-1 0 0 0,-1 1 1 0 0,0 0-1 0 0,1-1 0 0 0,0 1 1 0 0,-1 0-1 0 0,1 0-179 0 0,-2 2 84 0 0,0 0 0 0 0,0-1 1 0 0,-1 1-1 0 0,1 0 0 0 0,0 0 0 0 0,0 0 0 0 0,0 0 0 0 0,0 0 0 0 0,-1 0 0 0 0,1 0 0 0 0,0 0 1 0 0,0 0-1 0 0,0 0 0 0 0,0 0 0 0 0,-1 0 0 0 0,1 0 0 0 0,0 1 0 0 0,0-1 0 0 0,-1 0 0 0 0,1 1 1 0 0,0-1-1 0 0,0 1 0 0 0,-1-1-84 0 0,2 2 119 0 0,0-1-1 0 0,0 1 1 0 0,-1-1 0 0 0,1 1 0 0 0,-1 0 0 0 0,0 0 0 0 0,1 0-1 0 0,-1 0 1 0 0,0 0 0 0 0,0 0 0 0 0,0 0 0 0 0,0 2-119 0 0,7 21 1040 0 0,-1 0 0 0 0,-1 1 0 0 0,-2 0 1 0 0,2 23-1041 0 0,-1-13 2306 0 0,8 35-2306 0 0,-13-70 8 0 0,0 1 1 0 0,0-1 0 0 0,0 1-1 0 0,1-1 1 0 0,-1 1-1 0 0,1-1 1 0 0,-1 0-1 0 0,1 1 1 0 0,-1-1 0 0 0,1 0-1 0 0,0 1 1 0 0,0-1-1 0 0,0 0 1 0 0,-1 0-1 0 0,1 0 1 0 0,0 1 0 0 0,1-1-1 0 0,-1 0 1 0 0,0-1-1 0 0,0 1 1 0 0,0 0-1 0 0,0 0 1 0 0,1 0-1 0 0,-1-1 1 0 0,0 1 0 0 0,1 0-1 0 0,-1-1 1 0 0,1 0-1 0 0,-1 1 1 0 0,0-1-1 0 0,1 0 1 0 0,-1 1 0 0 0,1-1-1 0 0,-1 0 1 0 0,1 0-1 0 0,-1 0 1 0 0,1-1-1 0 0,-1 1 1 0 0,1 0 0 0 0,-1 0-1 0 0,1-1 1 0 0,-1 1-1 0 0,0-1 1 0 0,1 1-1 0 0,-1-1 1 0 0,0 0-1 0 0,1 1 1 0 0,-1-1 0 0 0,0 0-1 0 0,1-1-8 0 0,7-4-11 0 0,0 0 1 0 0,-1-1-1 0 0,0 0 0 0 0,0 0 0 0 0,-1 0 0 0 0,4-6 11 0 0,7-10-67 0 0,-2-1-1 0 0,-1-1 1 0 0,4-8 67 0 0,-5 6-71 0 0,2 1 0 0 0,14-18 71 0 0,-29 43 1 0 0,0 0 0 0 0,0 0-1 0 0,0 1 1 0 0,0-1 0 0 0,0 0-1 0 0,0 1 1 0 0,0-1 0 0 0,0 1 0 0 0,0-1-1 0 0,0 1 1 0 0,0 0 0 0 0,0-1-1 0 0,0 1 1 0 0,0 0 0 0 0,0 0-1 0 0,0 0 1 0 0,1 0 0 0 0,-1 0 0 0 0,0 0-1 0 0,0 0 1 0 0,0 0 0 0 0,0 0-1 0 0,0 1 1 0 0,0-1 0 0 0,0 0-1 0 0,1 1 1 0 0,-1-1 0 0 0,0 1-1 0 0,37 18 37 0 0,-13-6-23 0 0,-16-11-13 0 0,0 1 1 0 0,1-2-1 0 0,-1 1 1 0 0,0-1-1 0 0,1 0 1 0 0,-1-1-1 0 0,0 0 1 0 0,1-1-1 0 0,-1 0 0 0 0,0 0 1 0 0,3-2-2 0 0,-5 2 1 0 0,-1-1 0 0 0,0 0 0 0 0,0 0 0 0 0,0 0 0 0 0,-1-1 0 0 0,1 1-1 0 0,0-1 1 0 0,-1-1 0 0 0,0 1 0 0 0,0-1 0 0 0,0 0 0 0 0,0 0 0 0 0,-1-1 0 0 0,1 1 0 0 0,-1-1 0 0 0,0 0 0 0 0,1-2-1 0 0,-4 6-1 0 0,0 0 1 0 0,-1 0-1 0 0,1 0 1 0 0,0-1-1 0 0,0 1 0 0 0,0-1 1 0 0,-1 1-1 0 0,1 0 1 0 0,-1-1-1 0 0,1 1 0 0 0,-1-1 1 0 0,0 0-1 0 0,1 1 1 0 0,-1-1-1 0 0,0 1 0 0 0,0-1 1 0 0,0 1-1 0 0,0-1 1 0 0,0 1-1 0 0,-1-1 0 0 0,1 0 1 0 0,0 1-1 0 0,-1-1 1 0 0,1 1-1 0 0,-1 0 0 0 0,1-1 1 0 0,-1 1-1 0 0,0-1 1 0 0,0 1-1 0 0,0 0 0 0 0,0-1 1 0 0,1 1-1 0 0,-2 0 1 0 0,1 0-1 0 0,0 0 0 0 0,0 0 1 0 0,0 0-1 0 0,0 0 1 0 0,-1 0 0 0 0,-1-1-2 0 0,0 1 0 0 0,-1-1 0 0 0,1 1 1 0 0,-1 0-1 0 0,1 0 0 0 0,-1 0 1 0 0,1 1-1 0 0,-1-1 0 0 0,0 1 0 0 0,1 0 1 0 0,-1 0-1 0 0,0 0 0 0 0,1 0 1 0 0,-1 1-1 0 0,0-1 0 0 0,-1 2 2 0 0,-7 2 2 0 0,0 0-1 0 0,0 2 1 0 0,0-1-1 0 0,0 2 1 0 0,1-1 0 0 0,0 2-1 0 0,1-1 1 0 0,-1 2-1 0 0,1-1 1 0 0,1 1-1 0 0,-6 7-1 0 0,10-10 2 0 0,0 1 0 0 0,0-1 0 0 0,0 1 0 0 0,1 1 0 0 0,-1-1 0 0 0,2 0-1 0 0,-1 1 1 0 0,-1 8-2 0 0,3-12 2 0 0,1 1 0 0 0,0-1 0 0 0,1 1-1 0 0,-1 0 1 0 0,1-1 0 0 0,0 1 0 0 0,0 0 0 0 0,0-1 0 0 0,1 1-1 0 0,0 0 1 0 0,-1-1 0 0 0,2 1 0 0 0,-1-1 0 0 0,0 1 0 0 0,3 3-2 0 0,-2-3 3 0 0,1 0 0 0 0,0 0 0 0 0,0-1 1 0 0,0 1-1 0 0,0-1 0 0 0,1 1 1 0 0,0-1-1 0 0,0 0 0 0 0,0-1 1 0 0,0 1-1 0 0,1-1 0 0 0,-1 1 1 0 0,1-1-1 0 0,0-1 0 0 0,0 1 1 0 0,0-1-1 0 0,0 1 0 0 0,1-2 0 0 0,-1 1 1 0 0,1 0-1 0 0,-1-1 0 0 0,1 0 1 0 0,-1-1-1 0 0,1 1 0 0 0,0-1-3 0 0,6 0 5 0 0,0-1 0 0 0,0 0 0 0 0,-1 0 0 0 0,1-1 0 0 0,0-1 0 0 0,-1 0 0 0 0,0-1 1 0 0,0 0-1 0 0,0 0 0 0 0,0-1 0 0 0,5-4-5 0 0,59-40-10 0 0,-2-3 1 0 0,-3-3-1 0 0,54-56 10 0 0,-101 90-1 0 0,-23 21 1 0 0,0-1 0 0 0,1 1-1 0 0,-1-1 1 0 0,0 1 0 0 0,1-1-1 0 0,-1 1 1 0 0,1-1 0 0 0,-1 1-1 0 0,1 0 1 0 0,-1-1 0 0 0,1 1-1 0 0,-1 0 1 0 0,1-1 0 0 0,-1 1-1 0 0,1 0 1 0 0,-1 0 0 0 0,1-1-1 0 0,0 1 1 0 0,-1 0 0 0 0,1 0-1 0 0,-1 0 1 0 0,1 0 0 0 0,0 0-1 0 0,-1 0 1 0 0,1 0 0 0 0,-1 0-1 0 0,1 0 1 0 0,0 0 0 0 0,0 0 0 0 0,0 16-4 0 0,-14 25 8 0 0,11-33-191 0 0,-14 34 507 0 0,2 1 0 0 0,1 5-320 0 0,4 22-1512 0 0,8-59 179 0 0,2 0-1 0 0,-1 1 1 0 0,1-1 0 0 0,1 0 0 0 0,1 2 1333 0 0,-3-12-241 0 0,0-1 0 0 0,0 1 1 0 0,0 0-1 0 0,0-1 0 0 0,0 1 1 0 0,0 0-1 0 0,0-1 0 0 0,0 1 1 0 0,1 0-1 0 0,-1-1 0 0 0,0 1 1 0 0,0 0-1 0 0,1-1 0 0 0,-1 1 1 0 0,0-1-1 0 0,1 1 0 0 0,-1-1 1 0 0,1 1-1 0 0,-1-1 0 0 0,0 1 1 0 0,1-1-1 0 0,-1 1 0 0 0,1-1 1 0 0,0 1-1 0 0,-1-1 0 0 0,1 0 1 0 0,-1 1-1 0 0,1-1 0 0 0,0 0 1 0 0,-1 0-1 0 0,1 1 0 0 0,-1-1 1 0 0,1 0-1 0 0,0 0 1 0 0,-1 0-1 0 0,1 0 0 0 0,0 0 1 0 0,0 0-1 0 0,-1 0 0 0 0,1 0 1 0 0,0 0-1 0 0,-1 0 0 0 0,1 0 241 0 0,8-4-2248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4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53 552 0 0,'-12'7'5342'0'0,"8"-10"1912"0"0,11-6-556 0 0,6 3-6360 0 0,60-8-100 0 0,1 2 0 0 0,1 4 0 0 0,-1 3 0 0 0,1 3 0 0 0,0 3 0 0 0,38 8-238 0 0,-104-8-13 0 0,53 9-161 0 0,-57-9 107 0 0,0 0 0 0 0,0 0 0 0 0,0 1 0 0 0,-1 0 1 0 0,1 0-1 0 0,-1 0 0 0 0,1 1 0 0 0,-1-1 0 0 0,0 1 0 0 0,3 3 67 0 0,-6-5-33 0 0,0 1-1 0 0,0-1 1 0 0,0 0 0 0 0,0 1-1 0 0,0-1 1 0 0,0 1 0 0 0,0 0-1 0 0,-1-1 1 0 0,1 1 0 0 0,-1 0 0 0 0,1-1-1 0 0,-1 1 1 0 0,0 0 0 0 0,1-1-1 0 0,-1 1 1 0 0,0 0 0 0 0,0 0-1 0 0,0-1 1 0 0,-1 1 0 0 0,1 0 0 0 0,0 0-1 0 0,-1-1 1 0 0,1 1 0 0 0,-1 0-1 0 0,1-1 1 0 0,-1 1 0 0 0,0-1-1 0 0,0 1 1 0 0,0-1 0 0 0,0 1-1 0 0,0-1 1 0 0,-1 2 33 0 0,-4 5-58 0 0,0 0 0 0 0,-1 0-1 0 0,0-1 1 0 0,-8 6 58 0 0,-59 48 88 0 0,-3-3-1 0 0,-26 12-87 0 0,17-13-1903 0 0,-68 60 1903 0 0,106-70-3146 0 0,45-43 2507 0 0,0-1-1 0 0,0 0 1 0 0,0 1 0 0 0,1-1-1 0 0,0 1 1 0 0,0 0-1 0 0,0 0 1 0 0,0 0-1 0 0,0 0 1 0 0,1 0-1 0 0,0 0 1 0 0,0 1 0 0 0,0-1-1 0 0,0 1 640 0 0,3 6-2553 0 0,2-4 439 0 0</inkml:trace>
  <inkml:trace contextRef="#ctx0" brushRef="#br0" timeOffset="279.172">659 724 32 0 0,'2'4'454'0'0,"4"2"744"0"0,-2 1 1 0 0,1 0-1 0 0,-1 1 1 0 0,0-1-1 0 0,0 1 0 0 0,-1 0 1 0 0,1 4-1199 0 0,-4-10 335 0 0,1 1-1 0 0,-1 0 1 0 0,0 0 0 0 0,0 0 0 0 0,0-1-1 0 0,0 1 1 0 0,-1 0 0 0 0,1 0 0 0 0,-1-1-1 0 0,0 1 1 0 0,0 0 0 0 0,0-1 0 0 0,0 1-1 0 0,0-1 1 0 0,0 1 0 0 0,-1-1 0 0 0,1 0-1 0 0,-1 1 1 0 0,1-1 0 0 0,-1 0 0 0 0,0 0-1 0 0,0 0 1 0 0,0 0 0 0 0,0-1 0 0 0,-1 1-335 0 0,-18 15-8 0 0,0-1 0 0 0,-2-1 0 0 0,0-1 1 0 0,-1-1-1 0 0,0-1 0 0 0,0-1 1 0 0,-14 4 7 0 0,-74 20-4275 0 0,3-7-3872 0 0,81-23 5749 0 0,6-4 536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56.740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40 39 2200 0 0,'3'12'4969'0'0,"-10"-10"691"0"0,2-10 293 0 0,-9 0 103 0 0,5 5-3519 0 0,2 8-1861 0 0,11-1-1072 0 0,8 2-789 0 0,4-4-959 0 0,3-4-1316 0 0,0-2-1057 0 0,4-4-235 0 0,-5-5 208 0 0,-1 0 735 0 0,-10 3 1381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57.75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1558 50 64 0 0,'-6'-5'1067'0'0,"0"1"-1"0"0,-1-1 1 0 0,1 1 0 0 0,-1 0-1 0 0,0 1 1 0 0,0-1 0 0 0,0 1 0 0 0,-1 0-1067 0 0,-3 0 879 0 0,-1 0-1 0 0,1 0 1 0 0,-1 1 0 0 0,1 1 0 0 0,-3 0-879 0 0,-11 0 624 0 0,1 2 1 0 0,-1 0-1 0 0,0 2 0 0 0,-19 4-624 0 0,-29 10 351 0 0,0 3 1 0 0,1 3 0 0 0,1 4 0 0 0,1 2-1 0 0,2 3 1 0 0,1 4 0 0 0,2 2 0 0 0,2 3-1 0 0,1 3 1 0 0,2 2 0 0 0,3 3-1 0 0,1 3 1 0 0,3 1 0 0 0,3 3 0 0 0,-32 46-352 0 0,79-98 12 0 0,-7 10 80 0 0,0 0 0 0 0,1 0 1 0 0,1 1-1 0 0,0 1 0 0 0,-2 5-92 0 0,9-18 13 0 0,0 1 0 0 0,-1-1 0 0 0,1 0 0 0 0,1 0 0 0 0,-1 1 0 0 0,0-1 0 0 0,1 1 0 0 0,0-1 0 0 0,0 0 0 0 0,0 1 0 0 0,0-1 0 0 0,0 1 0 0 0,1-1 1 0 0,-1 1-1 0 0,1-1 0 0 0,0 0 0 0 0,0 0 0 0 0,0 1 0 0 0,1-1 0 0 0,-1 0 0 0 0,1 0 0 0 0,0 0 0 0 0,0 0 0 0 0,0-1 0 0 0,0 1 0 0 0,0 0 0 0 0,0-1 0 0 0,1 1 0 0 0,1 0-13 0 0,3 3 6 0 0,1-1 0 0 0,0-1 1 0 0,0 1-1 0 0,0-1 0 0 0,0-1 0 0 0,1 1 1 0 0,-1-2-1 0 0,1 1 0 0 0,0-1 0 0 0,0 0-6 0 0,23 3-7 0 0,0-2 0 0 0,8 0 7 0 0,40 4-41 0 0,-78-7 40 0 0,0 0 1 0 0,0 0-1 0 0,0 1 0 0 0,-1-1 0 0 0,1 1 0 0 0,0-1 0 0 0,0 1 0 0 0,0 0 0 0 0,0-1 0 0 0,0 1 1 0 0,-1 0-1 0 0,1 0 0 0 0,0 0 0 0 0,-1 1 0 0 0,1-1 0 0 0,-1 0 0 0 0,1 1 0 0 0,-1-1 1 0 0,0 1-1 0 0,1-1 0 0 0,-1 1 1 0 0,0 0 0 0 0,-1 0 1 0 0,0 0 0 0 0,1 0 0 0 0,-1 0-1 0 0,0 1 1 0 0,0-1 0 0 0,-1 0-1 0 0,1 0 1 0 0,0 0 0 0 0,-1 0-1 0 0,1 0 1 0 0,-1-1 0 0 0,1 1-1 0 0,-1 0 1 0 0,0 0 0 0 0,0 0 0 0 0,0 0-1 0 0,0-1 1 0 0,0 1 0 0 0,-1 1-1 0 0,-26 36 17 0 0,-2-2-1 0 0,-1 0 1 0 0,-2-3 0 0 0,-9 7-17 0 0,-24 26 25 0 0,50-50-20 0 0,-116 129 103 0 0,108-116 25 0 0,0 2-1 0 0,2 1 1 0 0,-17 33-133 0 0,36-60 33 0 0,0 1-1 0 0,0 0 0 0 0,0 0 1 0 0,1 0-1 0 0,0 0 1 0 0,0 0-1 0 0,0 7-32 0 0,2-12 11 0 0,0 1 1 0 0,0-1-1 0 0,0 1 0 0 0,0-1 0 0 0,0 1 1 0 0,1-1-1 0 0,-1 1 0 0 0,1-1 0 0 0,0 0 1 0 0,-1 1-1 0 0,1-1 0 0 0,0 0 0 0 0,0 1 0 0 0,1-1 1 0 0,-1 0-1 0 0,0 0 0 0 0,1 0 0 0 0,-1 0 1 0 0,1 0-1 0 0,0 0 0 0 0,0-1 0 0 0,0 1 1 0 0,0-1-1 0 0,1 2-11 0 0,6 2 41 0 0,1-1 0 0 0,-1 1 0 0 0,1-2 0 0 0,-1 0 0 0 0,1 0 0 0 0,0 0 0 0 0,0-1 0 0 0,1-1 0 0 0,-1 0 0 0 0,0 0 0 0 0,0-1 0 0 0,7-1-41 0 0,21-1 124 0 0,1-2 0 0 0,25-7-124 0 0,131-33-1554 0 0,-2-8 0 0 0,154-66 1554 0 0,-288 96-5522 0 0,38-21 5522 0 0,-77 33-1678 0 0,-1-1 0 0 0,0-1 0 0 0,-1 0 0 0 0,0-2 0 0 0,-1 0 0 0 0,8-8 1678 0 0,0-10-2638 0 0,-9 0 747 0 0</inkml:trace>
  <inkml:trace contextRef="#ctx0" brushRef="#br0" timeOffset="247.881">1241 753 2392 0 0,'40'-5'9945'0'0,"-5"13"-4038"0"0,-27-4-5533 0 0,0 0 0 0 0,0 1 0 0 0,0 0 0 0 0,-1 0 0 0 0,0 0 0 0 0,0 1 0 0 0,3 4-374 0 0,64 67 279 0 0,-3 3 0 0 0,-4 4-1 0 0,-2 4-278 0 0,91 112 155 0 0,-110-145-130 0 0,-3 2-1 0 0,-1 4-24 0 0,-25-35-514 0 0,-2 0 0 0 0,-1 1-1 0 0,-2 1 1 0 0,0 0-1 0 0,-2 1 1 0 0,0 3 514 0 0,-4-3-1673 0 0,3 8-1654 0 0,-2-18-1624 0 0,-5-20 1104 0 0,4-9 2147 0 0,-1-11-446 0 0</inkml:trace>
  <inkml:trace contextRef="#ctx0" brushRef="#br0" timeOffset="498.215">2247 807 1908 0 0,'-27'23'6466'0'0,"-1"-2"1"0"0,-11 5-6467 0 0,8-6 2843 0 0,2 2 0 0 0,-1 2-2843 0 0,-238 224 1821 0 0,195-186-1752 0 0,3-3 13 0 0,2 2 0 0 0,-30 38-82 0 0,90-89-30 0 0,0 1 0 0 0,1-1-1 0 0,0 1 1 0 0,0 1 0 0 0,1-1-1 0 0,1 1 1 0 0,-2 6 30 0 0,5-13-242 0 0,1-1-1 0 0,0 1 1 0 0,0-1-1 0 0,0 1 1 0 0,1 0-1 0 0,-1-1 1 0 0,1 1-1 0 0,0 0 1 0 0,1 0-1 0 0,0 2 243 0 0,-1-5-378 0 0,1 1 0 0 0,0-1-1 0 0,-1 1 1 0 0,1-1-1 0 0,0 0 1 0 0,1 1-1 0 0,-1-1 1 0 0,0 0-1 0 0,1 0 1 0 0,-1 0-1 0 0,1 0 1 0 0,0 0 0 0 0,0 0-1 0 0,0 0 1 0 0,0 0-1 0 0,0-1 1 0 0,0 1-1 0 0,0-1 1 0 0,1 1 378 0 0,0-1-557 0 0,1 1 0 0 0,0-1 0 0 0,-1 0 0 0 0,1 0 0 0 0,0 0 1 0 0,0 0-1 0 0,0-1 0 0 0,0 0 0 0 0,0 0 0 0 0,-1 0 0 0 0,1 0 0 0 0,0 0 0 0 0,0-1 1 0 0,0 0-1 0 0,0 0 0 0 0,-1 0 0 0 0,3-1 557 0 0,26-7-2219 0 0</inkml:trace>
  <inkml:trace contextRef="#ctx0" brushRef="#br0" timeOffset="1043.549">2643 1231 1448 0 0,'20'11'2807'0'0,"-19"-10"-1761"0"0,1 1-1 0 0,0 0 0 0 0,-1 0 0 0 0,1 0 0 0 0,-1 0 0 0 0,0 0 0 0 0,1 0 0 0 0,-1 0 0 0 0,0 0 0 0 0,0 0 1 0 0,-1 1-1 0 0,1-1 0 0 0,0 0 0 0 0,-1 1 0 0 0,1 1-1045 0 0,1 2 563 0 0,-2-5-554 0 0,0-1 0 0 0,0 0 0 0 0,0 0-1 0 0,0 1 1 0 0,0-1 0 0 0,0 0 0 0 0,1 0-1 0 0,-1 0 1 0 0,0 1 0 0 0,0-1 0 0 0,0 0 0 0 0,0 0-1 0 0,1 0 1 0 0,-1 0 0 0 0,0 1 0 0 0,0-1-1 0 0,0 0 1 0 0,1 0 0 0 0,-1 0 0 0 0,0 0 0 0 0,0 0-1 0 0,1 0 1 0 0,-1 0 0 0 0,0 0 0 0 0,0 0-1 0 0,1 0 1 0 0,-1 1 0 0 0,0-1 0 0 0,0 0 0 0 0,1 0-1 0 0,-1-1 1 0 0,0 1 0 0 0,0 0 0 0 0,1 0-1 0 0,-1 0 1 0 0,0 0 0 0 0,0 0 0 0 0,0 0 0 0 0,1 0-1 0 0,-1 0 1 0 0,0 0 0 0 0,0-1-9 0 0,16-8 94 0 0,9-14-89 0 0,-22 20-3 0 0,11-11 1 0 0,-1-2 0 0 0,-1 1 1 0 0,3-5-4 0 0,-12 16-3 0 0,-1 0 1 0 0,0 0 0 0 0,1 0-1 0 0,-1 0 1 0 0,-1 0 0 0 0,1-1-1 0 0,-1 1 1 0 0,1 0 0 0 0,-1-1-1 0 0,-1 1 1 0 0,1-1 0 0 0,0 1-1 0 0,-1-1 1 0 0,0 0 0 0 0,0 1-1 0 0,-1-5 3 0 0,1 8 0 0 0,-1 0 0 0 0,1 0-1 0 0,0 1 1 0 0,-1-1 0 0 0,1 0-1 0 0,-1 0 1 0 0,1 1 0 0 0,-1-1-1 0 0,1 0 1 0 0,-1 1 0 0 0,0-1-1 0 0,1 0 1 0 0,-1 1 0 0 0,0-1 0 0 0,1 1-1 0 0,-1-1 1 0 0,0 1 0 0 0,0-1-1 0 0,0 1 1 0 0,1 0 0 0 0,-1-1-1 0 0,0 1 1 0 0,0 0 0 0 0,0 0-1 0 0,0 0 1 0 0,0 0 0 0 0,1 0-1 0 0,-1-1 1 0 0,0 1 0 0 0,0 1 0 0 0,0-1-1 0 0,0 0 1 0 0,0 0 0 0 0,0 0-1 0 0,1 0 1 0 0,-1 1 0 0 0,0-1-1 0 0,0 0 1 0 0,0 1 0 0 0,-36 14 12 0 0,35-14-10 0 0,-15 9 30 0 0,0 0 1 0 0,1 1-1 0 0,0 1 1 0 0,0 1 0 0 0,2 0-1 0 0,0 1 1 0 0,0 0 0 0 0,-5 8-33 0 0,11-11 40 0 0,0-1 0 0 0,1 1 0 0 0,0 0 0 0 0,1 0 0 0 0,0 1 0 0 0,1 0 0 0 0,0 0 0 0 0,0 0 0 0 0,2 0 0 0 0,0 1 0 0 0,0 0 0 0 0,1-1 0 0 0,0 5-40 0 0,2-11 13 0 0,0 0 1 0 0,0 0-1 0 0,1 0 0 0 0,0-1 0 0 0,0 1 1 0 0,0 0-1 0 0,0-1 0 0 0,1 1 0 0 0,0-1 1 0 0,1 0-1 0 0,-1 1 0 0 0,1-1 0 0 0,0 0 1 0 0,0 0-1 0 0,0-1 0 0 0,2 3-13 0 0,2 0 27 0 0,-1-1 0 0 0,1 0-1 0 0,1 0 1 0 0,-1 0 0 0 0,1-1 0 0 0,0 0 0 0 0,0-1-1 0 0,0 0 1 0 0,8 3-27 0 0,13 3 43 0 0,0-2-1 0 0,0-1 0 0 0,1-1 1 0 0,0-1-1 0 0,25 0-42 0 0,-19-3-3 0 0,0-2 0 0 0,0-1 1 0 0,0-1-1 0 0,17-5 3 0 0,-29 3-2 0 0,-1-1 0 0 0,1-1 0 0 0,-2-1 0 0 0,1-1 0 0 0,-1-1 1 0 0,0-1-1 0 0,5-4 2 0 0,-21 11 7 0 0,0-1 0 0 0,-1 0 1 0 0,1 0-1 0 0,-1-1 0 0 0,0 1 1 0 0,0-1-1 0 0,0 0 0 0 0,0-1 0 0 0,-1 1 1 0 0,0-1-1 0 0,0 0 0 0 0,2-6-7 0 0,0-2 22 0 0,-1 0-1 0 0,-1 0 0 0 0,0-1 0 0 0,-1 0 0 0 0,1-5-21 0 0,1-3 35 0 0,1 1 0 0 0,1 0-1 0 0,1 1 1 0 0,1 0 0 0 0,1 0 0 0 0,1 1 0 0 0,0 0-1 0 0,2 1 1 0 0,0 0 0 0 0,1 1 0 0 0,1 0 0 0 0,1 1-1 0 0,1 1-34 0 0,5-5-17 0 0,1 1-1 0 0,0 1 0 0 0,2 2 1 0 0,0 0-1 0 0,1 2 0 0 0,0 1 1 0 0,2 0-1 0 0,-1 2 0 0 0,23-6 18 0 0,-39 15-154 0 0,0 0-1 0 0,0 0 1 0 0,0 1-1 0 0,0 1 0 0 0,0 0 1 0 0,1 0-1 0 0,-1 1 1 0 0,0 1-1 0 0,1 0 0 0 0,0 0 155 0 0,-7 0-394 0 0,0 1-1 0 0,1-1 0 0 0,-1 1 0 0 0,0 0 1 0 0,0 0-1 0 0,-1 1 0 0 0,1-1 0 0 0,0 1 0 0 0,3 3 395 0 0,-4-2-674 0 0,0-1 0 0 0,0 1-1 0 0,-1 0 1 0 0,1 0 0 0 0,-1 0-1 0 0,0 1 1 0 0,0-1-1 0 0,0 1 1 0 0,-1 0 0 0 0,0 0-1 0 0,1 0 675 0 0,0 5-1405 0 0,0-1-1 0 0,0 1 1 0 0,-1 0-1 0 0,0 1 1 0 0,-1-1 0 0 0,0 4 1405 0 0,0 8-1718 0 0</inkml:trace>
  <inkml:trace contextRef="#ctx0" brushRef="#br0" timeOffset="1341.819">4265 849 2132 0 0,'3'-3'1045'0'0,"-1"0"-1"0"0,1 0 1 0 0,-1 0-1 0 0,0-1 1 0 0,0 1-1 0 0,-1-1 0 0 0,1 1 1 0 0,1-5-1045 0 0,-3 8 260 0 0,0-1 1 0 0,0 0-1 0 0,0 1 1 0 0,0-1-1 0 0,0 0 0 0 0,0 1 1 0 0,0-1-1 0 0,0 1 1 0 0,0-1-1 0 0,0 0 1 0 0,0 1-1 0 0,0-1 0 0 0,0 0 1 0 0,0 1-1 0 0,-1-1 1 0 0,1 1-1 0 0,0-1 0 0 0,0 0 1 0 0,-1 1-1 0 0,1-1 1 0 0,0 1-1 0 0,-1-1 1 0 0,1 1-261 0 0,-1-1 238 0 0,0 0 1 0 0,-1 1 0 0 0,1-1 0 0 0,0 1 0 0 0,0-1-1 0 0,0 1 1 0 0,0-1 0 0 0,-1 1 0 0 0,1 0 0 0 0,0 0-1 0 0,0-1 1 0 0,-1 1 0 0 0,1 0 0 0 0,0 0 0 0 0,0 0-1 0 0,-1 1 1 0 0,1-1-239 0 0,-6 1 171 0 0,1 0 0 0 0,0 1 0 0 0,0 0 0 0 0,0 0 0 0 0,0 0-1 0 0,1 1 1 0 0,-1 0 0 0 0,0 0 0 0 0,1 0 0 0 0,0 1 0 0 0,-2 1-171 0 0,-54 49 116 0 0,59-52-81 0 0,-29 28 216 0 0,1 2 0 0 0,2 2 0 0 0,-13 20-251 0 0,26-31 117 0 0,0 1 0 0 0,1 0 0 0 0,2 1 0 0 0,0 1 1 0 0,2 0-1 0 0,0 2-117 0 0,7-18 6 0 0,1 0 1 0 0,0 0 0 0 0,0 0 0 0 0,1 0 0 0 0,1 0 0 0 0,-1 1 0 0 0,2-1-1 0 0,-1 0 1 0 0,2 0 0 0 0,-1 0 0 0 0,1 0 0 0 0,1 0 0 0 0,0 0 0 0 0,0 0 0 0 0,1-1-1 0 0,2 5-6 0 0,-2-7-3 0 0,0-1 0 0 0,0 1 0 0 0,0-1 0 0 0,1 1 0 0 0,0-1 0 0 0,1-1 0 0 0,-1 1 0 0 0,1-1 0 0 0,0 0 0 0 0,0 0 0 0 0,1 0 0 0 0,0-1 0 0 0,0 0 0 0 0,0-1 0 0 0,0 1 0 0 0,0-1 0 0 0,0-1 0 0 0,1 1 0 0 0,0-1 0 0 0,-1-1 0 0 0,6 1 3 0 0,11 0-340 0 0,1-1-1 0 0,0-1 1 0 0,0-1 0 0 0,0-2 0 0 0,-1 0 0 0 0,1-2 0 0 0,-1 0 0 0 0,0-2 0 0 0,-1-1 0 0 0,12-5 340 0 0,15-9-3136 0 0,-1-1-1 0 0,-1-3 0 0 0,-1-2 1 0 0,12-11 3136 0 0,-18 10-3207 0 0,-2-2 0 0 0,12-13 3207 0 0,4-12-1693 0 0</inkml:trace>
  <inkml:trace contextRef="#ctx0" brushRef="#br0" timeOffset="1638.203">4841 851 388 0 0,'-13'21'5615'0'0,"-1"0"0"0"0,-16 17-5615 0 0,-19 29 8491 0 0,25-16-6104 0 0,16-28-2139 0 0,2 0-1 0 0,0 0 1 0 0,1 1-1 0 0,2 0 1 0 0,0 0-1 0 0,2 1 1 0 0,1 4-248 0 0,0-21-138 0 0,1 1 1 0 0,0-1 0 0 0,0 1-1 0 0,1-1 1 0 0,1 0-1 0 0,-1 1 1 0 0,1-1 0 0 0,1-1-1 0 0,-1 1 1 0 0,2 1 137 0 0,-2-4-417 0 0,1 0-1 0 0,-1 0 1 0 0,1-1 0 0 0,0 0 0 0 0,0 0-1 0 0,0 0 1 0 0,1 0 0 0 0,0-1 0 0 0,-1 1-1 0 0,1-1 1 0 0,0 0 0 0 0,1-1 0 0 0,-1 1-1 0 0,0-1 1 0 0,6 1 417 0 0,-5-1-824 0 0,1-2 0 0 0,0 1 0 0 0,-1-1-1 0 0,1 0 1 0 0,0 0 0 0 0,-1-1 0 0 0,1 0 0 0 0,-1 0-1 0 0,1-1 1 0 0,-1 1 0 0 0,1-2 0 0 0,-1 1 0 0 0,0-1-1 0 0,0 1 1 0 0,0-2 0 0 0,0 1 0 0 0,1-2 824 0 0,30-17-2141 0 0</inkml:trace>
  <inkml:trace contextRef="#ctx0" brushRef="#br0" timeOffset="1904.622">5234 881 1624 0 0,'-36'3'5609'0'0,"-1"1"-1"0"0,1 3 1 0 0,-2 1-5609 0 0,-31 13 4305 0 0,0 10-3502 0 0,54-24-677 0 0,-50 28 175 0 0,61-32-292 0 0,0-1 1 0 0,0 1 0 0 0,0 0-1 0 0,1 1 1 0 0,-1-1 0 0 0,1 1-1 0 0,-1-1 1 0 0,1 1 0 0 0,0 0-1 0 0,1 0 1 0 0,-1 0 0 0 0,-1 4-10 0 0,4-6 0 0 0,-1-1-1 0 0,1 0 1 0 0,0 1 0 0 0,0-1 0 0 0,0 1-1 0 0,0-1 1 0 0,0 1 0 0 0,0-1 0 0 0,0 1-1 0 0,0-1 1 0 0,1 1 0 0 0,-1-1 0 0 0,0 1-1 0 0,1-1 1 0 0,0 1 0 0 0,-1-1 0 0 0,1 0-1 0 0,0 1 1 0 0,0-1 0 0 0,-1 0 0 0 0,1 0-1 0 0,0 0 1 0 0,0 1 0 0 0,0-1 0 0 0,0 0-1 0 0,1 0 1 0 0,0 0 0 0 0,37 24-19 0 0,-37-24 18 0 0,40 18-34 0 0,0-1 1 0 0,3-3 34 0 0,-3 1-35 0 0,0 1 1 0 0,13 8 34 0 0,-42-18-2 0 0,-1 0 0 0 0,0 1 0 0 0,0 0 1 0 0,-1 1-1 0 0,0 1 0 0 0,-1-1 0 0 0,0 1 0 0 0,0 1 1 0 0,3 6 1 0 0,-10-13-1 0 0,1 1 1 0 0,-1-1 0 0 0,-1 1-1 0 0,1 0 1 0 0,-1 1 0 0 0,0-1-1 0 0,0 0 1 0 0,-1 0 0 0 0,1 1-1 0 0,-1-1 1 0 0,0 1 0 0 0,-1-1-1 0 0,1 1 1 0 0,-1 0 0 0 0,0-1-1 0 0,-1 1 1 0 0,1-1 0 0 0,-2 4 0 0 0,0 0 15 0 0,0-1 1 0 0,-1 0-1 0 0,-1 0 1 0 0,1 0-1 0 0,-1 0 1 0 0,-1-1-1 0 0,1 1 0 0 0,-1-1 1 0 0,0 0-1 0 0,-1 0 1 0 0,-4 3-16 0 0,1 0-74 0 0,-1 0 0 0 0,-1-1 0 0 0,0-1-1 0 0,0 0 1 0 0,-1 0 0 0 0,1-1 0 0 0,-2 0 0 0 0,1-1 0 0 0,-1-1 0 0 0,0 0 0 0 0,0 0-1 0 0,0-2 1 0 0,-1 1 0 0 0,1-2 0 0 0,-5 1 74 0 0,-17-8-1271 0 0,33 4 850 0 0,-1 0 0 0 0,1 0 1 0 0,-1 0-1 0 0,1 0 0 0 0,0 0 0 0 0,-1-1 1 0 0,1 1-1 0 0,0-1 0 0 0,0 0 0 0 0,0 0 0 0 0,0 1 1 0 0,1-1-1 0 0,-1-1 0 0 0,0 1 0 0 0,1 0 421 0 0,-1-1-563 0 0,1 0-1 0 0,-1 0 0 0 0,1-1 0 0 0,0 1 0 0 0,0 0 1 0 0,1 0-1 0 0,-1-1 0 0 0,1 1 0 0 0,0 0 0 0 0,-1-1 1 0 0,2 1-1 0 0,-1 0 0 0 0,0-1 0 0 0,0 1 0 0 0,1 0 1 0 0,0-1-1 0 0,0 1 0 0 0,0 0 0 0 0,0 0 0 0 0,0 0 1 0 0,2-3 563 0 0,10-19-2466 0 0</inkml:trace>
  <inkml:trace contextRef="#ctx0" brushRef="#br0" timeOffset="2153.658">5369 1300 1548 0 0,'7'0'1689'0'0,"-1"-1"0"0"0,1 1-1 0 0,-1-1 1 0 0,1-1 0 0 0,-1 1-1 0 0,0-1 1 0 0,0 0 0 0 0,6-3-1689 0 0,-2 0 955 0 0,-1 0 0 0 0,1-1 0 0 0,-2 0 0 0 0,1-1 0 0 0,1-1-955 0 0,13-14 124 0 0,0-1 0 0 0,-2-1 0 0 0,4-6-124 0 0,-23 27 71 0 0,8-10-64 0 0,17-19 2 0 0,16-29-9 0 0,-36 51-1 0 0,-2 1 0 0 0,1-1 1 0 0,-1-1-1 0 0,-1 1 0 0 0,0-1 1 0 0,-1 1-1 0 0,0-1 1 0 0,0 0-1 0 0,-1-1 1 0 0,-2 10 0 0 0,1 1 1 0 0,-1-1-1 0 0,0 1 0 0 0,0 0 1 0 0,0-1-1 0 0,0 1 0 0 0,0-1 1 0 0,-1 1-1 0 0,1-1 0 0 0,0 1 1 0 0,-1 0-1 0 0,1-1 0 0 0,-1 1 1 0 0,1 0-1 0 0,-1-1 0 0 0,0 1 1 0 0,1 0-1 0 0,-1 0 0 0 0,0 0 1 0 0,0-1-1 0 0,0 1 0 0 0,0 0 1 0 0,-1 0-1 0 0,0-1 2 0 0,0 1 0 0 0,0 0 0 0 0,-1 0 0 0 0,1 0-1 0 0,0 0 1 0 0,-1 0 0 0 0,1 1 0 0 0,-1-1 0 0 0,1 1 0 0 0,-1-1 0 0 0,1 1 0 0 0,-1 0 0 0 0,1 0-2 0 0,-8 0 29 0 0,0 1 0 0 0,0 0 0 0 0,0 1 0 0 0,1 0 0 0 0,-1 0 0 0 0,-5 3-29 0 0,-10 5 199 0 0,1 0 0 0 0,1 2 0 0 0,0 1 1 0 0,0 0-1 0 0,1 2 0 0 0,1 1 0 0 0,-5 5-199 0 0,12-8 168 0 0,0 0-1 0 0,0 1 0 0 0,1 0 0 0 0,1 1 1 0 0,0 1-1 0 0,1 0 0 0 0,1 0 1 0 0,0 1-1 0 0,1 1 0 0 0,0 2-167 0 0,6-13 34 0 0,1 0 1 0 0,0 0-1 0 0,0 1 0 0 0,1-1 0 0 0,-1 0 0 0 0,2 1 1 0 0,-1-1-1 0 0,1 1 0 0 0,0-1 0 0 0,1 1 0 0 0,-1-1 1 0 0,2 1-1 0 0,-1-1 0 0 0,1 1 0 0 0,0-1 0 0 0,0 0 1 0 0,1 0-35 0 0,1 1 6 0 0,0 0 0 0 0,1-1 1 0 0,-1 1-1 0 0,2-1 1 0 0,-1-1-1 0 0,1 1 1 0 0,0-1-1 0 0,0 1 0 0 0,1-2 1 0 0,0 1-1 0 0,0-1 1 0 0,0 0-1 0 0,1 0 1 0 0,3 1-7 0 0,9 4 19 0 0,1-1-1 0 0,1 0 1 0 0,-1-2 0 0 0,1 0 0 0 0,1-1 0 0 0,-1-2 0 0 0,17 2-19 0 0,-5-3-397 0 0,-1-2 1 0 0,1-1-1 0 0,0-1 1 0 0,-1-2-1 0 0,1-2 397 0 0,20-4-2901 0 0,-1-3-1 0 0,41-15 2902 0 0,-14-1-11326 0 0,26-16 11326 0 0,-46 17-2886 0 0,-1 0 852 0 0</inkml:trace>
  <inkml:trace contextRef="#ctx0" brushRef="#br0" timeOffset="2402.747">6488 1390 152 0 0,'0'1'452'0'0,"0"0"0"0"0,-1 0 0 0 0,1-1-1 0 0,0 1 1 0 0,0 0 0 0 0,-1 0 0 0 0,1-1 0 0 0,0 1 0 0 0,-1 0 0 0 0,1-1-1 0 0,-1 1 1 0 0,1 0 0 0 0,-1-1 0 0 0,1 1 0 0 0,-1-1 0 0 0,1 1-1 0 0,-1-1 1 0 0,0 1 0 0 0,1-1 0 0 0,-1 1 0 0 0,0-1 0 0 0,1 0 0 0 0,-1 1-1 0 0,0-1 1 0 0,0 0 0 0 0,1 0 0 0 0,-1 1 0 0 0,0-1 0 0 0,0 0 0 0 0,1 0-1 0 0,-1 0 1 0 0,0 0 0 0 0,0 0 0 0 0,0 0 0 0 0,1 0 0 0 0,-1 0-1 0 0,0-1 1 0 0,0 1 0 0 0,1 0 0 0 0,-1 0 0 0 0,0 0 0 0 0,0-1 0 0 0,1 1-1 0 0,-1-1 1 0 0,0 1 0 0 0,1 0 0 0 0,-1-1 0 0 0,0 1 0 0 0,1-1 0 0 0,-1 1-1 0 0,1-1 1 0 0,-1 0 0 0 0,1 1 0 0 0,-1-1 0 0 0,1 1 0 0 0,-1-2-452 0 0,1 2 62 0 0,0 0 0 0 0,0-1 1 0 0,0 1-1 0 0,0-1 0 0 0,0 1 1 0 0,0 0-1 0 0,0-1 0 0 0,0 1 1 0 0,0 0-1 0 0,0-1 0 0 0,0 1 1 0 0,0-1-1 0 0,0 1 0 0 0,0 0 1 0 0,0-1-1 0 0,0 1 0 0 0,0 0 1 0 0,0-1-1 0 0,1 1 0 0 0,-1 0 1 0 0,0-1-1 0 0,0 1 0 0 0,0 0 1 0 0,1-1-1 0 0,-1 1 0 0 0,0 0 1 0 0,1 0-1 0 0,-1-1 0 0 0,0 1 1 0 0,0 0-1 0 0,1 0 0 0 0,-1-1 0 0 0,0 1 1 0 0,1 0-1 0 0,-1 0 0 0 0,1 0-61 0 0,15-8-782 0 0,-13 6 725 0 0,39-19-1981 0 0,-13 6-2693 0 0,1 2 0 0 0,3-1 4730 0 0,-22 11-1813 0 0,0-1 0 0 0,0 2 1 0 0,0-1-1 0 0,1 2 1 0 0,-1-1-1 0 0,1 1 1 0 0,10 1 1812 0 0,1 2-1990 0 0</inkml:trace>
  <inkml:trace contextRef="#ctx0" brushRef="#br0" timeOffset="2651.194">7073 1390 2716 0 0,'3'0'1062'0'0,"0"0"-1"0"0,0-1 1 0 0,0 1-1 0 0,0-1 1 0 0,1 0-1 0 0,-1 0 1 0 0,0 0 0 0 0,-1-1-1 0 0,1 1 1 0 0,0 0-1 0 0,0-1 1 0 0,0 0-1 0 0,-1 0 1 0 0,1 0-1 0 0,-1 0 1 0 0,0 0-1 0 0,1-1-1061 0 0,28-19 4498 0 0,76-29-4305 0 0,3 6-5221 0 0,-73 33 1366 0 0,0 1-1 0 0,1 2 1 0 0,0 1-1 0 0,0 2 1 0 0,6 2 3662 0 0,0 1-1893 0 0</inkml:trace>
  <inkml:trace contextRef="#ctx0" brushRef="#br0" timeOffset="2652.194">7995 1371 724 0 0,'6'6'47'0'0,"-1"1"2865"0"0,-4-7-2308 0 0,-1 0-1 0 0,0 1 1 0 0,1-1 0 0 0,-1 1-1 0 0,1-1 1 0 0,-1 0-1 0 0,1 1 1 0 0,-1-1-1 0 0,1 0 1 0 0,-1 1-1 0 0,1-1 1 0 0,-1 0-1 0 0,1 0 1 0 0,-1 0 0 0 0,1 1-1 0 0,-1-1 1 0 0,1 0-1 0 0,0 0 1 0 0,-1 0-1 0 0,1 0 1 0 0,-1 0-1 0 0,1 0 1 0 0,-1 0-1 0 0,1 0 1 0 0,0 0 0 0 0,-1 0-1 0 0,1-1-603 0 0,9-3 4291 0 0,167-87-5328 0 0,-108 58-4865 0 0,-2-2-5973 0 0,-47 26 8950 0 0,-2 1 802 0 0</inkml:trace>
  <inkml:trace contextRef="#ctx0" brushRef="#br0" timeOffset="2856.632">8354 1342 1548 0 0,'-7'13'1909'0'0,"3"-2"11978"0"0,11-7-6079 0 0,3-3-5455 0 0,3-1-2283 0 0,0 0 1 0 0,0-1-1 0 0,0 0 0 0 0,0-1 0 0 0,-1-1 0 0 0,1 0 0 0 0,3-2-70 0 0,90-35-3309 0 0,-63 22 1095 0 0,115-45-16607 0 0,-134 53 16085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41:55.124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622 222 1976 0 0,'-4'-5'753'0'0,"1"-1"0"0"0,-1 1 1 0 0,0-1-1 0 0,0 1 0 0 0,-1 0 0 0 0,1 1 0 0 0,-1-1 0 0 0,0 1 0 0 0,0 0 0 0 0,-1 0-753 0 0,-1 0 125 0 0,0 0 0 0 0,0 1 0 0 0,0 0 0 0 0,0 0-1 0 0,0 1 1 0 0,0-1 0 0 0,-1 2 0 0 0,1-1 0 0 0,-1 1 0 0 0,1 0-1 0 0,-1 1 1 0 0,-4 0-125 0 0,-1 0-202 0 0,1 1-1 0 0,-1 1 1 0 0,0 0 0 0 0,1 1-1 0 0,0 0 1 0 0,0 1-1 0 0,-6 3 203 0 0,5-2 566 0 0,1 1-1 0 0,0 0 0 0 0,0 1 0 0 0,-1 2-565 0 0,-19 16 919 0 0,0 3 0 0 0,2 0 0 0 0,1 2 0 0 0,1 1 0 0 0,2 1 0 0 0,1 2 0 0 0,-19 33-919 0 0,44-67 7 0 0,-11 17 398 0 0,1 0-1 0 0,1 1 0 0 0,1 0 1 0 0,0 1-1 0 0,0 2-404 0 0,7-17 36 0 0,0-1-1 0 0,0 1 1 0 0,0-1 0 0 0,0 1-1 0 0,0 0 1 0 0,1-1 0 0 0,0 1 0 0 0,-1 0-1 0 0,1-1 1 0 0,1 1 0 0 0,-1 0-1 0 0,0 0 1 0 0,1-1 0 0 0,0 1-1 0 0,0 0 1 0 0,0-1 0 0 0,0 1 0 0 0,1-1-1 0 0,0 0 1 0 0,-1 1 0 0 0,1-1-1 0 0,0 0 1 0 0,0 0 0 0 0,1 0-1 0 0,-1 0 1 0 0,1 0 0 0 0,-1-1 0 0 0,1 1-1 0 0,0-1 1 0 0,3 2-36 0 0,4 2 25 0 0,1-1 0 0 0,0 0 0 0 0,1-1 1 0 0,-1-1-1 0 0,1 0 0 0 0,0 0 0 0 0,-1-1 0 0 0,1 0 0 0 0,0-1 1 0 0,0-1-1 0 0,11 0-25 0 0,23-3 111 0 0,0-1 1 0 0,19-6-112 0 0,-54 8 1 0 0,93-16-90 0 0,42-15 89 0 0,-104 22-34 0 0,-1-3-1 0 0,-1-1 1 0 0,0-2-1 0 0,32-19 35 0 0,-67 34-33 0 0,-1-1 1 0 0,1 0-1 0 0,-1 0 1 0 0,0 0-1 0 0,0 0 1 0 0,0 0-1 0 0,-1-1 1 0 0,1 0-1 0 0,-1 0 0 0 0,0 0 1 0 0,0 0-1 0 0,2-3 33 0 0,-4 4-28 0 0,0 1-1 0 0,-1-1 0 0 0,1 1 0 0 0,-1-1 0 0 0,1 0 1 0 0,-1 1-1 0 0,0-1 0 0 0,0 0 0 0 0,0 1 1 0 0,0-1-1 0 0,-1 0 0 0 0,1 1 0 0 0,-1-1 1 0 0,1 1-1 0 0,-1-1 0 0 0,0 1 0 0 0,0-1 1 0 0,0 1-1 0 0,0-1 0 0 0,-1 1 0 0 0,1 0 1 0 0,0 0-1 0 0,-1-1 0 0 0,-1-1 29 0 0,-24-27-151 0 0,0 1-1 0 0,-2 2 0 0 0,-26-21 152 0 0,4 3-4 0 0,-12-10-90 0 0,-3 3-1 0 0,-39-22 95 0 0,90 62-1169 0 0,15 13 1104 0 0,0 0 0 0 0,0 0 0 0 0,0 0 1 0 0,0 0-1 0 0,0 0 0 0 0,0-1 0 0 0,0 1 0 0 0,0 0 0 0 0,0 0 0 0 0,0 0 1 0 0,0 0-1 0 0,0 0 0 0 0,0-1 0 0 0,0 1 0 0 0,0 0 0 0 0,0 0 0 0 0,0 0 1 0 0,0 0-1 0 0,0 0 0 0 0,0-1 0 0 0,0 1 0 0 0,0 0 0 0 0,0 0 0 0 0,0 0 0 0 0,0 0 1 0 0,0 0-1 0 0,0-1 0 0 0,0 1 0 0 0,0 0 0 0 0,0 0 0 0 0,1 0 0 0 0,-1 0 1 0 0,0 0-1 0 0,0 0 0 0 0,0 0 0 0 0,0-1 0 0 0,0 1 0 0 0,0 0 0 0 0,1 0 1 0 0,-1 0-1 0 0,0 0 0 0 0,0 0 0 0 0,0 0 0 0 0,0 0 0 0 0,0 0 0 0 0,0 0 0 0 0,1 0 1 0 0,-1 0-1 0 0,0 0 0 0 0,0 0 0 0 0,0 0 65 0 0,34 1-7846 0 0,-12 1 5844 0 0,6-2-571 0 0,4-2 500 0 0</inkml:trace>
  <inkml:trace contextRef="#ctx0" brushRef="#br0" timeOffset="248.002">1283 63 620 0 0,'0'22'2965'0'0,"-1"0"-1"0"0,-1 0 1 0 0,-2 0 0 0 0,0 0-1 0 0,-3 6-2964 0 0,-12 30 3733 0 0,-13 37-2536 0 0,4 1-1 0 0,-7 55-1196 0 0,-4 18-14 0 0,16-85-1984 0 0,20-75-2202 0 0,3-10-3482 0 0,9-51 1883 0 0,-2 14 4035 0 0</inkml:trace>
  <inkml:trace contextRef="#ctx0" brushRef="#br0" timeOffset="481.274">1216 189 696 0 0,'48'-37'7994'0'0,"26"-18"2216"0"0,-63 49-9701 0 0,-1 0 0 0 0,1 1 0 0 0,1 0 1 0 0,1 0-510 0 0,14-4 123 0 0,0 2 1 0 0,1 0 0 0 0,0 2-1 0 0,0 1 1 0 0,0 2-1 0 0,1 0 1 0 0,-1 2 0 0 0,1 1-1 0 0,0 2-123 0 0,-15-2-1 0 0,0 1 0 0 0,0 1 0 0 0,0 0 0 0 0,-1 1 0 0 0,0 0 0 0 0,0 1 0 0 0,0 1 0 0 0,0 0 0 0 0,-1 1 0 0 0,0 0 0 0 0,0 1 0 0 0,-1 0 0 0 0,0 1 0 0 0,0 0 0 0 0,-1 1 0 0 0,0 0 0 0 0,-1 0 0 0 0,0 1 0 0 0,1 3 1 0 0,-2-2 2 0 0,-1 1-1 0 0,0-1 1 0 0,-1 2 0 0 0,0-1-1 0 0,-1 1 1 0 0,-1-1 0 0 0,0 1 0 0 0,-1 1-1 0 0,0-1 1 0 0,-1 0 0 0 0,-1 1-1 0 0,0-1 1 0 0,-1 1 0 0 0,0-1-1 0 0,-2 1 1 0 0,0 3-2 0 0,-1-1 2 0 0,-2 1 0 0 0,0-1 0 0 0,0 0 0 0 0,-2 0 0 0 0,0-1 1 0 0,-1 1-1 0 0,-1-2 0 0 0,0 1 0 0 0,-1-1 0 0 0,-1-1 0 0 0,0 0 0 0 0,-13 12-2 0 0,-11 8-51 0 0,-2-1 1 0 0,-1-3-1 0 0,-1-1 0 0 0,-2-1 0 0 0,-1-3 1 0 0,-1-1-1 0 0,-1-3 0 0 0,0-1 0 0 0,-2-2 1 0 0,0-2-1 0 0,-30 5 51 0 0,58-17-358 0 0,0 0-1 0 0,0-2 1 0 0,-17 1 358 0 0,31-3-235 0 0,0 1 1 0 0,0-1-1 0 0,0 0 0 0 0,0-1 1 0 0,0 1-1 0 0,0-1 0 0 0,0 0 1 0 0,0 0-1 0 0,0 0 0 0 0,0 0 1 0 0,0-1-1 0 0,0 1 0 0 0,1-1 1 0 0,-1 0-1 0 0,1 0 0 0 0,-1-1 0 0 0,1 1 1 0 0,0-1-1 0 0,-3-2 235 0 0,4 3-307 0 0,1 0 1 0 0,0-1-1 0 0,0 1 0 0 0,0 0 1 0 0,0-1-1 0 0,0 1 1 0 0,1-1-1 0 0,-1 1 0 0 0,1-1 1 0 0,-1 1-1 0 0,1-1 0 0 0,0 0 1 0 0,0 1-1 0 0,0-1 0 0 0,1 1 1 0 0,-1-1-1 0 0,0 1 0 0 0,1-1 1 0 0,0 1-1 0 0,-1-1 0 0 0,1 1 1 0 0,1-2 306 0 0,3-7-1112 0 0,0 0 0 0 0,1 0 0 0 0,1 1 0 0 0,1-2 1112 0 0,-8 12-4 0 0,31-43-2359 0 0,7-4 514 0 0</inkml:trace>
  <inkml:trace contextRef="#ctx0" brushRef="#br0" timeOffset="715.341">2674 71 1520 0 0,'2'7'756'0'0,"0"-1"0"0"0,-1 1 1 0 0,0-1-1 0 0,-1 1 0 0 0,0 0 0 0 0,0-1 0 0 0,0 1 0 0 0,0 0 1 0 0,-1-1-1 0 0,0 1 0 0 0,-1 0-756 0 0,-1 2 1408 0 0,0 0 1 0 0,-1-1-1 0 0,0 1 0 0 0,-1-1 0 0 0,0 0 1 0 0,0-1-1 0 0,-6 8-1408 0 0,-19 26 3898 0 0,-19 36-3898 0 0,-52 113 766 0 0,13-22-856 0 0,77-149-65 0 0,1-3-496 0 0,1 0 0 0 0,0 1 0 0 0,2 0 0 0 0,-1 2 651 0 0,8-19-76 0 0,1 0 0 0 0,-1 0 0 0 0,0 0 0 0 0,0 0 0 0 0,0 0 0 0 0,0 0 0 0 0,0 0 0 0 0,0 0 0 0 0,0 0 0 0 0,0 0 0 0 0,1 0 0 0 0,-1 0 0 0 0,0 0 0 0 0,0 0 0 0 0,0 0-1 0 0,0 0 1 0 0,0 0 0 0 0,0 0 0 0 0,0 0 0 0 0,0 0 0 0 0,0 1 0 0 0,1-1 0 0 0,-1 0 0 0 0,0 0 0 0 0,0 0 0 0 0,0 0 0 0 0,0 0 0 0 0,0 0 0 0 0,0 0 0 0 0,0 0 0 0 0,0 0 0 0 0,0 0 0 0 0,0 0 0 0 0,0 0-1 0 0,0 1 1 0 0,0-1 0 0 0,0 0 0 0 0,0 0 0 0 0,0 0 0 0 0,0 0 0 0 0,1 0 0 0 0,-1 0 0 0 0,0 0 0 0 0,0 0 0 0 0,0 1 0 0 0,0-1 0 0 0,0 0 0 0 0,-1 0 0 0 0,1 0 0 0 0,0 0 0 0 0,0 0 0 0 0,0 0 0 0 0,0 0-1 0 0,0 0 1 0 0,0 0 0 0 0,0 1 0 0 0,0-1 0 0 0,0 0 0 0 0,0 0 0 0 0,0 0 0 0 0,0 0 0 0 0,0 0 0 0 0,0 0 0 0 0,0 0 0 0 0,0 0 0 0 0,0 0 0 0 0,-1 0 76 0 0,11-8-3183 0 0,11-16-815 0 0,26-52-2433 0 0,-21 28 4235 0 0</inkml:trace>
  <inkml:trace contextRef="#ctx0" brushRef="#br0" timeOffset="978.322">2714 17 2208 0 0,'58'-8'9991'0'0,"10"-1"-948"0"0,-20 12-7762 0 0,-22 2-1197 0 0,-1 1 0 0 0,1 1 0 0 0,-1 1 1 0 0,-1 2-1 0 0,1 0 0 0 0,-2 1 0 0 0,1 2 1 0 0,-2 0-1 0 0,1 2 0 0 0,17 14-84 0 0,-31-21-1 0 0,1 0 0 0 0,-1 1 0 0 0,-1 0 0 0 0,1 0-1 0 0,-2 1 1 0 0,1 0 0 0 0,-1 1 0 0 0,-1-1 0 0 0,0 1 0 0 0,0 1 0 0 0,-1-1 0 0 0,-1 1 0 0 0,0-1-1 0 0,0 1 1 0 0,-1 1 0 0 0,-1-1 0 0 0,0 0 0 0 0,-1 1 0 0 0,0-1 0 0 0,0 1 0 0 0,-2-1 0 0 0,0 1-1 0 0,-2 11 2 0 0,-1-9 3 0 0,0 0-1 0 0,-1 0 0 0 0,-1-1 0 0 0,0 0 0 0 0,-1 0 0 0 0,-1 0 1 0 0,0-1-1 0 0,0 0 0 0 0,-2-1 0 0 0,1 0 0 0 0,-2 0 0 0 0,1-1 1 0 0,-2-1-1 0 0,-4 4-2 0 0,-13 10-2 0 0,-1-2 1 0 0,-1-1-1 0 0,-2-1 1 0 0,1-2-1 0 0,-16 5 2 0 0,-2 0-124 0 0,0-4 0 0 0,-1-1-1 0 0,-1-2 1 0 0,-25 2 124 0 0,50-12-569 0 0,0-2 0 0 0,0-1 0 0 0,-1-1 0 0 0,1-1 0 0 0,-1-2 0 0 0,1-1 0 0 0,-1-1 0 0 0,1-1 0 0 0,-18-5 569 0 0,36 6-832 0 0,0 0-1 0 0,1 0 1 0 0,-1-1 0 0 0,1 0 0 0 0,-1 0 0 0 0,0-2 832 0 0,7 5-347 0 0,0 0 1 0 0,0-1-1 0 0,0 1 0 0 0,0 0 0 0 0,0-1 1 0 0,1 0-1 0 0,-1 1 0 0 0,1-1 0 0 0,-1 0 1 0 0,1 0-1 0 0,-1 0 0 0 0,1 0 0 0 0,0 0 1 0 0,0 0-1 0 0,0 0 0 0 0,0 0 0 0 0,1-1 1 0 0,-1 1-1 0 0,1 0 0 0 0,-1 0 0 0 0,1-1 1 0 0,0 1-1 0 0,0 0 0 0 0,-1-1 0 0 0,2 1 1 0 0,-1 0-1 0 0,0-1 347 0 0,6-15-2241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3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476 36 432 0 0,'-3'-2'395'0'0,"-1"-2"196"0"0,-1 1 1 0 0,0-1-1 0 0,0 1 1 0 0,0 0-1 0 0,0 0 0 0 0,0 0 1 0 0,0 1-1 0 0,-1 0 1 0 0,1 0-1 0 0,-1 0 1 0 0,-5 0-592 0 0,11 2 12 0 0,0 0-17 0 0,37 0 507 0 0,-23 2 410 0 0,-14 2 734 0 0,-19 11 545 0 0,18-15-2192 0 0,-33 19 1568 0 0,-1-2 1 0 0,-1-2-1 0 0,-36 11-1567 0 0,44-17 442 0 0,-1 1 1 0 0,1 1 0 0 0,1 2-1 0 0,0 1 1 0 0,1 1-1 0 0,1 1 1 0 0,-9 7-443 0 0,31-21 12 0 0,0 1 0 0 0,1-1 0 0 0,-1 1 0 0 0,0 0 0 0 0,1 0 0 0 0,0 0 0 0 0,-1 0-1 0 0,1 0 1 0 0,0 0 0 0 0,1 1 0 0 0,-1-1 0 0 0,1 1 0 0 0,-1-1 0 0 0,1 1 0 0 0,0-1 0 0 0,0 1 0 0 0,1 0 0 0 0,-1 1-12 0 0,1-2 18 0 0,1 1-1 0 0,-1-1 1 0 0,1 0 0 0 0,-1 1-1 0 0,1-1 1 0 0,0 0 0 0 0,1 1-1 0 0,-1-1 1 0 0,0 0-1 0 0,1 0 1 0 0,0 0 0 0 0,0 0-1 0 0,0 0 1 0 0,0 0 0 0 0,0-1-1 0 0,1 1 1 0 0,-1-1 0 0 0,1 1-1 0 0,-1-1 1 0 0,1 0-18 0 0,9 7 28 0 0,1 0 1 0 0,0-1-1 0 0,0 0 1 0 0,0-1-1 0 0,1 0 1 0 0,3 0-29 0 0,90 29-80 0 0,-14-6-30 0 0,-74-23 8 0 0,-1 1 0 0 0,0 1 1 0 0,-1 0-1 0 0,0 1 1 0 0,0 1-1 0 0,8 7 102 0 0,-22-16-66 0 0,0 1-1 0 0,0 0 0 0 0,0 0 1 0 0,-1 0-1 0 0,1 0 0 0 0,-1 0 1 0 0,0 1-1 0 0,0-1 1 0 0,0 1-1 0 0,0-1 0 0 0,0 1 1 0 0,-1 0-1 0 0,0 0 1 0 0,0 0-1 0 0,1 2 67 0 0,-2-3-68 0 0,0 1 0 0 0,-1 0 0 0 0,1-1 0 0 0,-1 1 0 0 0,1 0-1 0 0,-1-1 1 0 0,0 1 0 0 0,0-1 0 0 0,-1 0 0 0 0,1 1 0 0 0,-1-1 0 0 0,0 0 0 0 0,1 0 0 0 0,-1 0 0 0 0,-1 0 0 0 0,1 0 0 0 0,0 0-1 0 0,-1 0 1 0 0,0-1 0 0 0,0 1 68 0 0,-8 7-209 0 0,0-1 0 0 0,-1 0 0 0 0,-1-1 0 0 0,0 0 0 0 0,0-1 0 0 0,0 0 0 0 0,-1-1 0 0 0,0 0 0 0 0,-12 2 209 0 0,6-2-585 0 0,0-1-1 0 0,0-1 0 0 0,0-1 1 0 0,0-1-1 0 0,-1 0 0 0 0,-19-2 586 0 0,34 0-421 0 0,1-1 0 0 0,-1 1-1 0 0,1-1 1 0 0,0 0 0 0 0,-1 0-1 0 0,1-1 1 0 0,0 0 0 0 0,0 0-1 0 0,0 0 1 0 0,0 0 0 0 0,0-1-1 0 0,1 0 1 0 0,-1 0 0 0 0,1 0-1 0 0,-1 0 1 0 0,1-1 0 0 0,0 0-1 0 0,0 1 1 0 0,1-2 0 0 0,-1 1-1 0 0,1 0 1 0 0,0-1 0 0 0,0 1-1 0 0,1-1 1 0 0,-1 0 0 0 0,1-1 421 0 0,-8-25-1547 0 0</inkml:trace>
  <inkml:trace contextRef="#ctx0" brushRef="#br0" timeOffset="264.561">201 112 1372 0 0,'3'1'1375'0'0,"0"1"-1"0"0,1-1 0 0 0,-1 0 1 0 0,0 0-1 0 0,1-1 1 0 0,-1 1-1 0 0,1 0 1 0 0,-1-1-1 0 0,1 0-1374 0 0,56-5 5010 0 0,-32 1-4747 0 0,200-9 44 0 0,-74 11-3120 0 0,-27 8-2616 0 0,-2 8-3705 0 0,-94-8 7348 0 0</inkml:trace>
  <inkml:trace contextRef="#ctx0" brushRef="#br0" timeOffset="516.331">995 519 104 0 0,'-11'39'2332'0'0,"-8"-7"500"0"0,3-7 229 0 0,-3-2 99 0 0,1-4-1260 0 0,-1 0-1004 0 0,0 0-488 0 0,3-2-240 0 0,-3-5-268 0 0,3-1-416 0 0,2-1-484 0 0,0-4-744 0 0,5 1-804 0 0,2-5-212 0 0,7-2 207 0 0,0 0 389 0 0,7-7 700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2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74 1920 0 0,'102'-19'10448'0'0,"38"-7"-3646"0"0,2 6-5260 0 0,-94 15-1519 0 0,-1 2-1 0 0,1 2 1 0 0,0 3 0 0 0,42 6-23 0 0,-85-8-4 0 0,0 1 1 0 0,0 0-1 0 0,1 1 0 0 0,-1-1 1 0 0,0 1-1 0 0,0 0 1 0 0,-1 1-1 0 0,1-1 1 0 0,0 1-1 0 0,-1 0 4 0 0,-3-3-1 0 0,0 1-1 0 0,-1-1 1 0 0,1 1-1 0 0,0 0 1 0 0,-1-1-1 0 0,1 1 0 0 0,-1 0 1 0 0,1-1-1 0 0,-1 1 1 0 0,1 0-1 0 0,-1-1 1 0 0,0 1-1 0 0,1 0 1 0 0,-1 0-1 0 0,0 0 1 0 0,0-1-1 0 0,1 1 0 0 0,-1 0 1 0 0,0 0-1 0 0,0 0 1 0 0,0 0-1 0 0,0 0 1 0 0,0-1-1 0 0,0 2 2 0 0,-1 0-1 0 0,0 0 0 0 0,0 0 0 0 0,0-1 0 0 0,0 1 0 0 0,0 0 0 0 0,0-1 0 0 0,0 1 0 0 0,-1 0 0 0 0,1-1 0 0 0,-1 1 0 0 0,1-1 0 0 0,-1 0 0 0 0,1 0 0 0 0,-1 1 0 0 0,-1-1 1 0 0,-39 25 58 0 0,-2-3 0 0 0,0-1 0 0 0,-1-3 0 0 0,-1-1-1 0 0,-2-2-57 0 0,-65 26 393 0 0,53-20-151 0 0,-45 20 161 0 0,93-37-360 0 0,1 2-1 0 0,-1-1 0 0 0,1 2 1 0 0,0-1-1 0 0,1 1 0 0 0,0 1 1 0 0,-1 1-43 0 0,10-9 1 0 0,0 0-1 0 0,-1 0 1 0 0,1 1 0 0 0,0-1 0 0 0,0 0 0 0 0,0 0 0 0 0,0 1 0 0 0,0-1 0 0 0,1 1-1 0 0,-1-1 1 0 0,0 1 0 0 0,1-1 0 0 0,-1 1 0 0 0,1-1 0 0 0,-1 1 0 0 0,1 0 0 0 0,0-1-1 0 0,0 1 1 0 0,-1-1 0 0 0,1 1 0 0 0,0 0 0 0 0,1-1 0 0 0,-1 1 0 0 0,0 0 0 0 0,0-1-1 0 0,1 2 0 0 0,0 0 0 0 0,1-1-1 0 0,0 1 1 0 0,-1-1-1 0 0,1 1 0 0 0,0-1 1 0 0,0 0-1 0 0,1 0 1 0 0,-1 0-1 0 0,0 0 1 0 0,1 0-1 0 0,-1-1 0 0 0,1 1 1 0 0,-1-1-1 0 0,1 1 1 0 0,11 5-9 0 0,1-1 1 0 0,-1-1-1 0 0,1 0 0 0 0,0-1 0 0 0,5 1 9 0 0,35 3-198 0 0,1-1 0 0 0,0-4-1 0 0,25-2 199 0 0,-16 0-955 0 0,1 3-1 0 0,16 4 956 0 0,-80-8-67 0 0,-1 1 1 0 0,1-1-1 0 0,-1 0 0 0 0,1 0 1 0 0,-1 1-1 0 0,0-1 0 0 0,1 1 1 0 0,-1-1-1 0 0,0 1 0 0 0,1 0 1 0 0,-1-1-1 0 0,0 1 0 0 0,0 0 0 0 0,1 0 1 0 0,-1 0-1 0 0,0 0 0 0 0,0 0 1 0 0,0 1 66 0 0,-1-2-15 0 0,1 1 0 0 0,-1 0 1 0 0,0 0-1 0 0,0 0 0 0 0,0-1 0 0 0,0 1 1 0 0,0 0-1 0 0,-1 0 0 0 0,1 0 1 0 0,0-1-1 0 0,0 1 0 0 0,0 0 0 0 0,-1-1 1 0 0,1 1-1 0 0,0 0 0 0 0,-1 0 0 0 0,1-1 1 0 0,-1 1-1 0 0,1 0 0 0 0,-1-1 1 0 0,1 1-1 0 0,-1-1 0 0 0,1 1 0 0 0,-1-1 1 0 0,1 1-1 0 0,-1-1 0 0 0,0 1 1 0 0,1-1-1 0 0,-1 1 0 0 0,0-1 0 0 0,0 0 1 0 0,1 0-1 0 0,-2 1 15 0 0,-94 50 1300 0 0,-2 1-137 0 0,86-44-1115 0 0,0 0 0 0 0,1 1 0 0 0,0 0 0 0 0,0 1 0 0 0,1 0 0 0 0,-7 9-48 0 0,14-15-90 0 0,0 1-1 0 0,0 0 1 0 0,0 1 0 0 0,1-1-1 0 0,0 0 1 0 0,0 1 0 0 0,0-1-1 0 0,0 1 1 0 0,1 0 0 0 0,0-1-1 0 0,0 1 1 0 0,1 0 0 0 0,0 0-1 0 0,0 0 1 0 0,0 4 90 0 0,-3 4-3297 0 0,2-12 2342 0 0,-1-1 0 0 0,1 1 0 0 0,-1 0 0 0 0,1-1-1 0 0,-1 1 1 0 0,1-1 0 0 0,-1 0 0 0 0,0 1 0 0 0,0-1-1 0 0,1 0 1 0 0,-1 0 0 0 0,0 0 0 0 0,0 0 0 0 0,-2 0 955 0 0,-4 3-1984 0 0</inkml:trace>
  <inkml:trace contextRef="#ctx0" brushRef="#br0" timeOffset="554.511">1139 896 2556 0 0,'-7'17'3729'0'0,"-9"-2"447"0"0,-7-1 200 0 0,-10 3-947 0 0,-4 6-1637 0 0,-5 0-992 0 0,0 3-440 0 0,-2-1-272 0 0,-3-2-316 0 0,1-2-524 0 0,-1 0-844 0 0,0-2-1113 0 0,3-3-927 0 0,4 1-228 0 0,3-6 283 0 0,9-3 713 0 0,5-4 1076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1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4 1184 0 0,'-1'-1'522'0'0,"-1"1"0"0"0,1-1-1 0 0,-1 1 1 0 0,1 0 0 0 0,-1-1 0 0 0,1 1 0 0 0,-1 0-1 0 0,1 0 1 0 0,-1 0 0 0 0,1 0 0 0 0,-1 0-1 0 0,0 0 1 0 0,1 0 0 0 0,-1 1 0 0 0,1-1-1 0 0,-1 0 1 0 0,1 1 0 0 0,-1 0 0 0 0,1-1 0 0 0,0 1-1 0 0,-1 0-521 0 0,1-1 91 0 0,1 0 1 0 0,0 1-1 0 0,-1-1 0 0 0,1 0 0 0 0,0 0 0 0 0,0 1 0 0 0,-1-1 0 0 0,1 0 1 0 0,0 1-1 0 0,0-1 0 0 0,0 0 0 0 0,-1 0 0 0 0,1 1 0 0 0,0-1 0 0 0,0 0 0 0 0,0 1 1 0 0,0-1-1 0 0,0 0 0 0 0,0 1 0 0 0,0-1 0 0 0,0 1 0 0 0,0-1 0 0 0,0 0 1 0 0,0 1-1 0 0,0-1 0 0 0,0 0 0 0 0,0 1 0 0 0,0-1 0 0 0,0 0 0 0 0,0 1 1 0 0,0-1-92 0 0,1 2 109 0 0,0-1 1 0 0,0 0 0 0 0,0 0 0 0 0,0 0 0 0 0,0 0 0 0 0,0 0 0 0 0,0-1 0 0 0,0 1-1 0 0,0 0 1 0 0,0 0 0 0 0,1-1 0 0 0,-1 1 0 0 0,0-1 0 0 0,1 1-110 0 0,12 4 470 0 0,-1 0 0 0 0,1-1 0 0 0,1-1 0 0 0,-1 0 0 0 0,0-1 0 0 0,1 0 1 0 0,5-1-471 0 0,34-1 363 0 0,19-3-363 0 0,-46 2 116 0 0,73-5-41 0 0,-28 0-103 0 0,1 3-1 0 0,-1 4 1 0 0,54 7 28 0 0,-86 2-232 0 0,-39-10 212 0 0,-1 1 0 0 0,1-1 0 0 0,-1 0 0 0 0,1 0 1 0 0,-1 1-1 0 0,1-1 0 0 0,-1 0 0 0 0,1 0 1 0 0,-1 1-1 0 0,0-1 0 0 0,1 1 0 0 0,-1-1 1 0 0,1 0-1 0 0,-1 1 0 0 0,0-1 0 0 0,1 1 0 0 0,-1-1 1 0 0,0 1-1 0 0,0-1 0 0 0,0 1 0 0 0,1-1 1 0 0,-1 1-1 0 0,0-1 0 0 0,0 1 0 0 0,0 0 20 0 0,0 0-39 0 0,-1 0-1 0 0,1 0 1 0 0,-1 0-1 0 0,1-1 1 0 0,-1 1 0 0 0,1 0-1 0 0,-1 0 1 0 0,0 0-1 0 0,1 0 1 0 0,-1-1-1 0 0,0 1 1 0 0,0 0-1 0 0,1-1 1 0 0,-1 1-1 0 0,0-1 1 0 0,0 1-1 0 0,0-1 1 0 0,0 1-1 0 0,-1 0 40 0 0,-48 24-615 0 0,-2-2-1 0 0,-24 6 616 0 0,-50 22 1218 0 0,83-31-228 0 0,1 1-1 0 0,-28 21-989 0 0,58-35 132 0 0,1 1 0 0 0,0 1-1 0 0,1 0 1 0 0,0 0 0 0 0,0 1-1 0 0,1 0 1 0 0,0 0 0 0 0,1 1-1 0 0,0 0 1 0 0,1 1 0 0 0,-5 10-132 0 0,10-19 25 0 0,0 1 1 0 0,1-1-1 0 0,0 1 1 0 0,-1 0-1 0 0,1-1 1 0 0,1 1 0 0 0,-1 0-1 0 0,0 0 1 0 0,1 0-1 0 0,0 0 1 0 0,0 0-1 0 0,0-1 1 0 0,1 1-1 0 0,-1 0 1 0 0,1 0-1 0 0,0 0 1 0 0,0 0 0 0 0,0-1-1 0 0,0 1 1 0 0,1 0-1 0 0,1 2-25 0 0,1-1 17 0 0,-1-1 0 0 0,1 1-1 0 0,0-1 1 0 0,0 0 0 0 0,1 0-1 0 0,-1-1 1 0 0,1 1 0 0 0,0-1-1 0 0,0 0 1 0 0,0 0 0 0 0,0 0-1 0 0,1-1 1 0 0,-1 0 0 0 0,3 1-17 0 0,11 3-161 0 0,0-1 0 0 0,1 0 0 0 0,0-2 0 0 0,0 0 0 0 0,9 0 161 0 0,-1-2-1792 0 0,1-1 0 0 0,-1-2-1 0 0,21-3 1793 0 0,-10-2-2978 0 0,1-2-1 0 0,-1-1 0 0 0,-1-2 1 0 0,0-2-1 0 0,22-12 2979 0 0,-6 1-1794 0 0</inkml:trace>
  <inkml:trace contextRef="#ctx0" brushRef="#br0" timeOffset="235.795">1115 564 224 0 0,'-10'36'2816'0'0,"1"-5"801"0"0,-5-2 355 0 0,-5-3 164 0 0,-1-3-1359 0 0,-1 0-1341 0 0,0-4-792 0 0,0 2-352 0 0,2-5-176 0 0,0 1-344 0 0,5-6-544 0 0,0-1-796 0 0,5-4-1097 0 0,4-4-859 0 0,5-2-128 0 0,12-6 323 0 0,7-4 701 0 0,11-7 1060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6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 1940 0 0,'3'3'1865'0'0,"1"0"1"0"0,-1 0-1 0 0,1-1 0 0 0,0 1 0 0 0,0-1 1 0 0,0 0-1 0 0,3 1-1865 0 0,-4-2 694 0 0,1 0-1 0 0,-1 0 1 0 0,1 0 0 0 0,-1-1 0 0 0,0 1 0 0 0,1-1-1 0 0,-1 0 1 0 0,3 0-694 0 0,2-1-77 0 0,1-1 0 0 0,-1 0 1 0 0,0 0-1 0 0,0-1 0 0 0,0 0 0 0 0,0-1 0 0 0,5-2 77 0 0,127-62-18317 0 0,-111 56 16665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08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131 351 308 0 0,'4'-1'618'0'0,"0"0"1"0"0,0 0-1 0 0,0 0 0 0 0,0 1 0 0 0,-1 0 1 0 0,1-1-1 0 0,0 1 0 0 0,0 1 0 0 0,0-1 1 0 0,0 0-1 0 0,0 1 0 0 0,0 0 0 0 0,3 1-618 0 0,-5-1 195 0 0,1 1-1 0 0,0 0 0 0 0,0 0 0 0 0,0 0 0 0 0,-1 0 0 0 0,1 0 0 0 0,-1 1 0 0 0,0-1 0 0 0,1 1 0 0 0,-1-1 0 0 0,0 1 0 0 0,-1 0 0 0 0,1 0 0 0 0,0 0 0 0 0,-1 0 0 0 0,1 1-194 0 0,4 11 484 0 0,-1 0-1 0 0,-1 1 0 0 0,0-1 1 0 0,-1 1-1 0 0,-1 0 1 0 0,0 0-1 0 0,-1 0 0 0 0,-1 0 1 0 0,0 0-1 0 0,-1 0 0 0 0,-4 15-483 0 0,-1 5 770 0 0,-2-1-1 0 0,-1 0 0 0 0,-2 0 0 0 0,-11 24-769 0 0,9-27-252 0 0,-2-2-1 0 0,0 1 0 0 0,-2-2 0 0 0,-2 0 0 0 0,0-1 0 0 0,-13 13 253 0 0,31-40-359 0 0,-1 1 1 0 0,1-1-1 0 0,-1 1 0 0 0,1-1 0 0 0,-1 1 1 0 0,1-1-1 0 0,-1 0 0 0 0,0 0 0 0 0,0 1 1 0 0,1-1-1 0 0,-1-1 0 0 0,0 1 0 0 0,0 0 1 0 0,0 0-1 0 0,0-1 0 0 0,0 1 0 0 0,0-1 1 0 0,-1 0-1 0 0,1 1 0 0 0,0-1 0 0 0,0 0 359 0 0,0-1-280 0 0,1 1 0 0 0,0-1 0 0 0,0 0 1 0 0,-1 1-1 0 0,1-1 0 0 0,0 0 0 0 0,0 0 0 0 0,0 0 0 0 0,0 0 0 0 0,0 0 0 0 0,0 0 0 0 0,0 0 0 0 0,1 0 0 0 0,-1 0 0 0 0,0 0 0 0 0,0-1 0 0 0,1 1 0 0 0,-1 0 0 0 0,1-1 0 0 0,-1 1 0 0 0,1 0 0 0 0,0-1 0 0 0,-1 1 0 0 0,1 0 1 0 0,0-1-1 0 0,0 1 0 0 0,0-1 0 0 0,0 1 0 0 0,0 0 0 0 0,0-1 0 0 0,0 1 0 0 0,1-1 280 0 0,0-25-1723 0 0</inkml:trace>
  <inkml:trace contextRef="#ctx0" brushRef="#br0" timeOffset="283.882">34 504 1884 0 0,'12'-134'10529'0'0,"-1"0"-2099"0"0,-10 130-8331 0 0,-1-1 0 0 0,1 0-1 0 0,1 0 1 0 0,-1 0 0 0 0,0 0-1 0 0,1 0 1 0 0,0 1 0 0 0,0-1 0 0 0,1 1-1 0 0,-1 0 1 0 0,1-1 0 0 0,0 1-1 0 0,0 0 1 0 0,0 1 0 0 0,1-1-1 0 0,-1 1 1 0 0,2-2-99 0 0,1 1 16 0 0,0 1-1 0 0,1-1 1 0 0,-1 1 0 0 0,1 0-1 0 0,0 0 1 0 0,0 1-1 0 0,0 0 1 0 0,0 0 0 0 0,0 1-1 0 0,1-1 1 0 0,2 1-16 0 0,5 0-6 0 0,0 0 1 0 0,0 1 0 0 0,0 1-1 0 0,0 0 1 0 0,-1 1-1 0 0,1 0 1 0 0,0 2 0 0 0,-1-1-1 0 0,0 2 1 0 0,0 0-1 0 0,0 1 1 0 0,0 0 0 0 0,-1 1-1 0 0,4 2 6 0 0,-7-2-71 0 0,0 0 1 0 0,0 0-1 0 0,0 1 0 0 0,-1 0 0 0 0,0 1 1 0 0,-1 0-1 0 0,0 0 0 0 0,0 1 0 0 0,-1 0 0 0 0,0 0 1 0 0,-1 1-1 0 0,0 0 0 0 0,0 0 0 0 0,-1 1 1 0 0,-1-1-1 0 0,0 1 0 0 0,0 5 71 0 0,-3-13-49 0 0,0 0 0 0 0,-1 0-1 0 0,1 0 1 0 0,-1 0 0 0 0,0 0 0 0 0,0 1 0 0 0,-1-1 0 0 0,1 0-1 0 0,-1 0 1 0 0,0 0 0 0 0,0 0 0 0 0,0 0 0 0 0,0-1 0 0 0,-1 1-1 0 0,0 0 1 0 0,0 0 0 0 0,0-1 0 0 0,0 1 0 0 0,0-1 0 0 0,-1 0 0 0 0,0 0-1 0 0,1 0 1 0 0,-1 0 0 0 0,0 0 0 0 0,0 0 0 0 0,-1-1 0 0 0,1 1-1 0 0,-1-1 1 0 0,1 0 0 0 0,-1 0 0 0 0,1-1 0 0 0,-4 2 49 0 0,-12 5 156 0 0,0-2 0 0 0,0 1 0 0 0,-1-2 1 0 0,0-1-1 0 0,-20 2-156 0 0,-27 1 416 0 0,-1-4 1 0 0,-28-2-417 0 0,58-1-55 0 0,28-3-2664 0 0,23-2-703 0 0,26-4-1969 0 0,56-10-2441 0 0,-58 11 6160 0 0</inkml:trace>
  <inkml:trace contextRef="#ctx0" brushRef="#br0" timeOffset="529.506">761 490 44 0 0,'1'0'478'0'0,"0"0"-1"0"0,0 0 1 0 0,0 0 0 0 0,0 0-1 0 0,0 0 1 0 0,0 0 0 0 0,0-1 0 0 0,0 1-1 0 0,0 0 1 0 0,0 0 0 0 0,0-1-1 0 0,0 1 1 0 0,0 0 0 0 0,0-1-1 0 0,0 1 1 0 0,0-1 0 0 0,0 0-1 0 0,0 1 1 0 0,-1-1 0 0 0,1 0-1 0 0,0 1 1 0 0,0-1 0 0 0,-1 0 0 0 0,1 0-1 0 0,0 0 1 0 0,-1 0 0 0 0,1 1-1 0 0,-1-1 1 0 0,1 0 0 0 0,-1 0-1 0 0,1 0 1 0 0,-1 0-478 0 0,12-43 4889 0 0,-4 12-4112 0 0,-1 17-685 0 0,1 0 1 0 0,1 0-1 0 0,0 1 0 0 0,1 0 1 0 0,0 1-1 0 0,1 0 0 0 0,1 0 1 0 0,0 1-1 0 0,1 1 0 0 0,0 0 1 0 0,12-7-93 0 0,5-2-528 0 0,0 2-1 0 0,4 0 529 0 0,66-30-4640 0 0,18-11-8526 0 0,-97 49 11117 0 0</inkml:trace>
  <inkml:trace contextRef="#ctx0" brushRef="#br0" timeOffset="700.056">1571 1 1548 0 0,'2'3'599'0'0,"0"1"-1"0"0,-1 0 0 0 0,1 0 1 0 0,-1-1-1 0 0,0 1 1 0 0,0 0-1 0 0,0 0 1 0 0,-1 0-1 0 0,0 0 1 0 0,1 0-1 0 0,-1 0 0 0 0,-1 0 1 0 0,1 0-1 0 0,-1 0 1 0 0,1 0-1 0 0,-1 0 1 0 0,0-1-1 0 0,-1 4-598 0 0,-5 11 1062 0 0,0 0 0 0 0,-1-1-1 0 0,-5 9-1061 0 0,-2 3 1182 0 0,2 1 13 0 0,0 0 1 0 0,-1 11-1196 0 0,3 13-1214 0 0,10-45-132 0 0,0 0-1 0 0,1 0 1 0 0,0 0-1 0 0,2 8 1347 0 0,-2-16-335 0 0,0 1-1 0 0,0-1 0 0 0,0 0 0 0 0,0 1 0 0 0,0-1 0 0 0,1 0 0 0 0,-1 1 1 0 0,1-1-1 0 0,-1 0 0 0 0,1 1 0 0 0,-1-1 0 0 0,1 0 0 0 0,0 0 0 0 0,-1 0 1 0 0,1 0-1 0 0,0 0 0 0 0,0 0 0 0 0,0 0 0 0 0,0 0 0 0 0,0 0 0 0 0,0 0 1 0 0,0 0-1 0 0,0 0 0 0 0,0-1 0 0 0,0 1 0 0 0,0 0 0 0 0,1-1 336 0 0,11 2-2294 0 0</inkml:trace>
  <inkml:trace contextRef="#ctx0" brushRef="#br0" timeOffset="1374.067">1844 393 832 0 0,'7'-14'9175'0'0,"-3"-10"-4431"0"0,-1 8-2181 0 0,1 7-2252 0 0,1-1 1 0 0,-1 2 0 0 0,1-1 0 0 0,1 0 0 0 0,-1 1 0 0 0,2 0 0 0 0,-1 0 0 0 0,1 1 0 0 0,0 0 0 0 0,1 0 0 0 0,0 0-312 0 0,12-9-9 0 0,1 1 1 0 0,0 0 0 0 0,18-7 8 0 0,-24 14-11 0 0,0 1 0 0 0,0 1-1 0 0,0 0 1 0 0,1 1 0 0 0,8-1 11 0 0,-19 5-4 0 0,1-1-1 0 0,-1 1 1 0 0,1 1 0 0 0,0-1-1 0 0,-1 1 1 0 0,1 0 0 0 0,0 0 0 0 0,-1 0-1 0 0,1 1 1 0 0,0 0 0 0 0,-1 0-1 0 0,1 1 1 0 0,-1-1 0 0 0,1 1-1 0 0,-1 0 1 0 0,0 1 0 0 0,2 1 4 0 0,-4-2 3 0 0,-1 0 1 0 0,0 0 0 0 0,0 1 0 0 0,-1-1-1 0 0,1 1 1 0 0,0-1 0 0 0,-1 1 0 0 0,0 0-1 0 0,1 0 1 0 0,-1-1 0 0 0,0 1 0 0 0,0 0-1 0 0,-1 0 1 0 0,1 0 0 0 0,-1 0 0 0 0,1 0 0 0 0,-1 0-1 0 0,0 0 1 0 0,0 0 0 0 0,0 0 0 0 0,-1 1-1 0 0,1-1 1 0 0,-1 0 0 0 0,1-1 0 0 0,-1 1-1 0 0,0 0 1 0 0,-1 0-4 0 0,-3 15 71 0 0,-1-1 0 0 0,-1 0 0 0 0,-1-1 0 0 0,0 0-71 0 0,6-11 32 0 0,-11 20 243 0 0,13-25 10 0 0,7-14-157 0 0,0 1-274 0 0,0 2-1 0 0,0-1 1 0 0,1 1-1 0 0,0 0 1 0 0,1 1 0 0 0,0-1-1 0 0,1 2 1 0 0,0 0-1 0 0,1 0 1 0 0,0 0 146 0 0,-2 3-113 0 0,0 0 1 0 0,0 1-1 0 0,0 0 0 0 0,1 0 1 0 0,-1 1-1 0 0,1 1 0 0 0,0-1 1 0 0,0 1-1 0 0,1 1 0 0 0,-1 0 0 0 0,0 1 1 0 0,1 0-1 0 0,3 0 113 0 0,-12 1 21 0 0,0 0 0 0 0,-1-1 0 0 0,1 1 0 0 0,0 0 0 0 0,0 1 0 0 0,0-1 0 0 0,0 0-1 0 0,0 0 1 0 0,0 1 0 0 0,0-1 0 0 0,-1 1 0 0 0,1 0 0 0 0,0-1 0 0 0,0 1 0 0 0,-1 0 0 0 0,1 0 0 0 0,0 0 0 0 0,-1 0 0 0 0,1 1 0 0 0,-1-1-1 0 0,1 0 1 0 0,-1 1 0 0 0,0-1 0 0 0,0 1 0 0 0,1-1 0 0 0,-1 1 0 0 0,0-1 0 0 0,0 1 0 0 0,-1 0 0 0 0,1-1 0 0 0,0 1 0 0 0,0 0 0 0 0,-1 0 0 0 0,1 0-1 0 0,-1 0 1 0 0,0 0 0 0 0,0-1 0 0 0,1 1 0 0 0,-1 0 0 0 0,0 0 0 0 0,-1 0 0 0 0,1 0 0 0 0,0 0 0 0 0,0 0 0 0 0,-1 0 0 0 0,0 0-21 0 0,-1 11 166 0 0,-2-1 1 0 0,0 0-1 0 0,0 0 1 0 0,-1 0 0 0 0,0 0-1 0 0,-3 2-166 0 0,3-4-12 0 0,0 0-1 0 0,0 0 0 0 0,1 0 0 0 0,1 0 1 0 0,0 0-1 0 0,-1 6 13 0 0,4-14-75 0 0,0 0-1 0 0,-1-1 1 0 0,1 1-1 0 0,0 0 1 0 0,0-1-1 0 0,0 1 0 0 0,1 0 1 0 0,-1-1-1 0 0,0 1 1 0 0,1-1-1 0 0,-1 1 1 0 0,1 0-1 0 0,-1-1 1 0 0,1 1-1 0 0,0-1 1 0 0,-1 0-1 0 0,1 1 1 0 0,0-1-1 0 0,1 1 76 0 0,-1-1-176 0 0,1 0 0 0 0,0 0 0 0 0,-1 0 0 0 0,1 0 0 0 0,0 0-1 0 0,0 0 1 0 0,0 0 0 0 0,0-1 0 0 0,0 1 0 0 0,0-1 0 0 0,0 1 0 0 0,0-1-1 0 0,0 0 1 0 0,0 0 0 0 0,0 0 0 0 0,0 0 0 0 0,0 0 0 0 0,0 0 0 0 0,0-1-1 0 0,0 1 177 0 0,23-4-1344 0 0,-1-1-1 0 0,1-1 0 0 0,-1-1 0 0 0,21-9 1345 0 0,93-46-543 0 0,-89 38 570 0 0,-28 14 104 0 0,22-9 610 0 0,29-20-741 0 0,-60 31 32 0 0,-1 1 1 0 0,0-1-1 0 0,0-1 1 0 0,-1 0 0 0 0,0-1-1 0 0,0 0 1 0 0,-1 0-1 0 0,1-3-32 0 0,-9 13 12 0 0,-1-1 0 0 0,1 0-1 0 0,0 1 1 0 0,-1-1 0 0 0,1 0 0 0 0,-1 1-1 0 0,0-1 1 0 0,1 0 0 0 0,-1 0-1 0 0,1 1 1 0 0,-1-1 0 0 0,0 0-1 0 0,0 0 1 0 0,1 0 0 0 0,-1 0 0 0 0,0 1-1 0 0,0-1 1 0 0,0 0 0 0 0,0 0-1 0 0,0 0 1 0 0,0 0 0 0 0,0 0-1 0 0,0 1 1 0 0,-1-1 0 0 0,1 0 0 0 0,0 0-12 0 0,-1 1 25 0 0,1-1 0 0 0,-1 0 0 0 0,0 1 0 0 0,0-1 0 0 0,0 1 0 0 0,1 0 0 0 0,-1-1 0 0 0,0 1 0 0 0,0 0 0 0 0,0-1 0 0 0,0 1 0 0 0,0 0 0 0 0,0 0 0 0 0,1 0 0 0 0,-1 0 0 0 0,0 0 0 0 0,0 0 0 0 0,0 0 0 0 0,-1 0-25 0 0,-47 9 856 0 0,47-9-820 0 0,-23 7 713 0 0,0 2-1 0 0,1 0 0 0 0,0 2 0 0 0,0 0 0 0 0,-6 6-748 0 0,18-11 334 0 0,1 1 0 0 0,1 1 0 0 0,0-1 1 0 0,0 2-1 0 0,0 0 0 0 0,1 0 0 0 0,0 0 0 0 0,1 1 1 0 0,0 1-1 0 0,0-1 0 0 0,-3 9-334 0 0,9-16-75 0 0,1-1 0 0 0,-1 1 0 0 0,1-1-1 0 0,0 1 1 0 0,0 0 0 0 0,0 0 0 0 0,0 0 0 0 0,1-1 0 0 0,-1 1-1 0 0,1 0 1 0 0,-1 0 0 0 0,1 0 0 0 0,0 0 0 0 0,0 0-1 0 0,1 0 1 0 0,-1 0 0 0 0,1 0 0 0 0,-1 0 0 0 0,1-1-1 0 0,0 1 1 0 0,0 0 0 0 0,0 0 0 0 0,0-1 0 0 0,1 1 0 0 0,-1-1-1 0 0,1 1 1 0 0,-1-1 0 0 0,1 1 0 0 0,0-1 0 0 0,0 0-1 0 0,0 0 1 0 0,0 0 0 0 0,1 0 0 0 0,-1 0 0 0 0,0-1 0 0 0,1 1-1 0 0,-1 0 1 0 0,1-1 0 0 0,0 0 0 0 0,-1 0 0 0 0,1 0-1 0 0,0 0 1 0 0,0 0 0 0 0,0-1 0 0 0,0 1 0 0 0,-1-1-1 0 0,3 1 77 0 0,14 0-1392 0 0,0 0 1 0 0,1-1 0 0 0,-1-1 0 0 0,0-1 0 0 0,1-1 0 0 0,-1 0 0 0 0,0-1 0 0 0,-1-2 0 0 0,7-2 1390 0 0,-12 5-542 0 0,46-15-1717 0 0</inkml:trace>
  <inkml:trace contextRef="#ctx0" brushRef="#br0" timeOffset="1665.115">3584 85 2240 0 0,'-85'6'6279'0'0,"-46"6"-19"0"0,112-9-5478 0 0,0 0 0 0 0,1 2 0 0 0,-1 0 0 0 0,1 2-1 0 0,-12 5-781 0 0,28-11 109 0 0,-1 0 0 0 0,0 0 1 0 0,1 1-1 0 0,-1-1 0 0 0,1 1 0 0 0,-1-1 0 0 0,1 1 0 0 0,-1 0 0 0 0,1 0 0 0 0,0 0 0 0 0,0 1 0 0 0,0-1 0 0 0,0 0 0 0 0,1 1 0 0 0,-1-1 0 0 0,1 1 0 0 0,-1 2-109 0 0,1-4 10 0 0,1 1 0 0 0,0 0 0 0 0,0 0 0 0 0,0 0-1 0 0,0 0 1 0 0,1 0 0 0 0,-1 0 0 0 0,0 0-1 0 0,1 0 1 0 0,-1 0 0 0 0,1-1 0 0 0,0 1 0 0 0,0 0-1 0 0,0 0 1 0 0,0-1 0 0 0,0 1 0 0 0,0-1 0 0 0,0 1-1 0 0,0-1 1 0 0,0 1 0 0 0,1-1 0 0 0,-1 1-1 0 0,1-1 1 0 0,-1 0 0 0 0,1 0 0 0 0,-1 0 0 0 0,3 1-10 0 0,13 9-276 0 0,0 0 1 0 0,1-1 0 0 0,0 0-1 0 0,1-2 1 0 0,11 4 275 0 0,103 29-1852 0 0,-45-16 1096 0 0,-67-18 522 0 0,43 15-638 0 0,-60-20 663 0 0,1 0 0 0 0,0 0 0 0 0,-1 1 0 0 0,1 0 1 0 0,-1 0-1 0 0,0 0 0 0 0,0 0 0 0 0,0 1 0 0 0,0-1 0 0 0,2 5 209 0 0,-5-7-37 0 0,0-1-1 0 0,-1 1 1 0 0,0 0 0 0 0,1 0 0 0 0,-1 0 0 0 0,0 0 0 0 0,1 0 0 0 0,-1 0 0 0 0,0 0 0 0 0,0 0 0 0 0,0 0 0 0 0,0 0 0 0 0,0 0 0 0 0,0 0 0 0 0,0 0 0 0 0,0 0 0 0 0,0 0-1 0 0,0 0 1 0 0,-1 0 0 0 0,1 0 0 0 0,0 0 0 0 0,-1 0 0 0 0,1 0 0 0 0,-1 0 0 0 0,1 0 0 0 0,-1 0 0 0 0,1-1 0 0 0,-1 1 0 0 0,1 0 0 0 0,-1 0 0 0 0,0-1 0 0 0,0 1 0 0 0,1 0-1 0 0,-1-1 1 0 0,0 1 0 0 0,0 0 0 0 0,0-1 0 0 0,0 0 0 0 0,0 1 37 0 0,-40 19 242 0 0,39-19-239 0 0,-52 17 754 0 0,1-2 1 0 0,-54 8-758 0 0,-112 9-1889 0 0,184-31-964 0 0,19-6-93 0 0,16 4 2815 0 0,-1-1 0 0 0,1 1 0 0 0,0 0-1 0 0,0 0 1 0 0,-1-1 0 0 0,1 1-1 0 0,0 0 1 0 0,0-1 0 0 0,-1 1 0 0 0,1 0-1 0 0,0-1 1 0 0,0 1 0 0 0,0 0 0 0 0,-1-1-1 0 0,1 1 1 0 0,0-1 0 0 0,0 1 0 0 0,0 0-1 0 0,0-1 1 0 0,0 1 0 0 0,0-1 0 0 0,0 1-1 0 0,0 0 1 0 0,0-1 0 0 0,0 1-1 0 0,0-1 1 0 0,0 1 0 0 0,0 0 0 0 0,0-1-1 0 0,0 1 1 0 0,1-1 0 0 0,-1 1 131 0 0,6-10-1661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0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1 348 0 0,'32'5'2581'0'0,"13"1"1963"0"0,-16-8 4505 0 0,-64 5-3886 0 0,-10 1-6558 0 0,41-4 651 0 0,0 1-1 0 0,0 0 1 0 0,1 0 0 0 0,-1 0-1 0 0,0 1 1 0 0,1 0-1 0 0,-1-1 1 0 0,1 1 0 0 0,-4 2 744 0 0,7-3-376 0 0,-1 0 1 0 0,0-1-1 0 0,1 1 1 0 0,-1 0 0 0 0,1-1-1 0 0,-1 1 1 0 0,0 0 0 0 0,1 0-1 0 0,0 0 1 0 0,-1-1 0 0 0,1 1-1 0 0,0 0 1 0 0,-1 0-1 0 0,1 0 1 0 0,0 0 0 0 0,0 0-1 0 0,0 0 1 0 0,-1 0 0 0 0,1 0-1 0 0,0-1 1 0 0,0 1-1 0 0,1 0 1 0 0,-1 0 0 0 0,0 0-1 0 0,0 0 1 0 0,0 0 375 0 0,2 8-2451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0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1 540 0 0,'-13'25'3773'0'0,"10"-21"-2172"0"0,-1 1 1 0 0,1-1-1 0 0,-1 0 0 0 0,1 0 1 0 0,-1 0-1 0 0,0-1 1 0 0,-1 1-1 0 0,1-1 0 0 0,-1 0 1 0 0,-1 1-1602 0 0,1 1-1946 0 0,21-10-4099 0 0,13-8-1232 0 0,-16 6 5471 0 0,6-5-435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1.1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0 112 0 0,'5'10'1508'0'0,"-1"0"0"0"0,0 0 0 0 0,0 0 0 0 0,-1 0 0 0 0,0 0 0 0 0,-1 1 0 0 0,0-1 0 0 0,-1 1 0 0 0,0 7-1508 0 0,0-1 1119 0 0,-2 0 1 0 0,0 1-1 0 0,-2-1 1 0 0,1 0 0 0 0,-6 14-1120 0 0,-3 5 562 0 0,-2-1 0 0 0,-1 0 1 0 0,-2 0-1 0 0,-1-2 0 0 0,-7 7-562 0 0,-44 67 222 0 0,-20 36-598 0 0,72-113-2329 0 0,2 0-1 0 0,-3 12 2706 0 0,15-38-889 0 0,0 1-1 0 0,0-1 1 0 0,1 1 0 0 0,0 0-1 0 0,0 0 1 0 0,0 0 0 0 0,1-1-1 0 0,-1 1 1 0 0,1 0-1 0 0,1 0 1 0 0,-1 0 0 0 0,0 0-1 0 0,1 0 1 0 0,0-1 0 0 0,0 1-1 0 0,2 4 890 0 0,4 0-1998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19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806 100 668 0 0,'-3'-6'666'0'0,"0"-1"1"0"0,-1 1-1 0 0,0 0 0 0 0,0 0 0 0 0,0 1 1 0 0,-1-1-1 0 0,0 1 0 0 0,0 0 1 0 0,-1 0-1 0 0,1 0 0 0 0,-1 1 0 0 0,0 0 1 0 0,0 0-1 0 0,-5-2-666 0 0,3 2 227 0 0,-1 1-1 0 0,0 0 1 0 0,0 1-1 0 0,0-1 1 0 0,0 2 0 0 0,-1-1-1 0 0,1 1 1 0 0,0 1-1 0 0,-1-1 1 0 0,-4 2-227 0 0,-7 1 164 0 0,1 1 1 0 0,0 1-1 0 0,0 1 0 0 0,1 1 1 0 0,0 0-1 0 0,0 1 0 0 0,0 2 1 0 0,1-1-1 0 0,0 2 0 0 0,-3 3-164 0 0,-14 11 266 0 0,2 1 0 0 0,0 1 0 0 0,2 2 0 0 0,1 1 0 0 0,2 2 0 0 0,1 0 0 0 0,-5 9-266 0 0,10-10 364 0 0,2 1 0 0 0,1 1-1 0 0,1 1 1 0 0,2 0 0 0 0,1 1 0 0 0,2 1 0 0 0,1 0 0 0 0,-1 10-364 0 0,9-27 179 0 0,1 0-1 0 0,0 1 0 0 0,1-1 1 0 0,1 1-1 0 0,1-1 1 0 0,1 1-1 0 0,0 0 0 0 0,1-1 1 0 0,1 0-1 0 0,1 1 0 0 0,1-1 1 0 0,4 9-179 0 0,-5-16 14 0 0,1 0-1 0 0,1 0 1 0 0,-1-1 0 0 0,2 1-1 0 0,-1-1 1 0 0,2-1 0 0 0,-1 0-1 0 0,1 0 1 0 0,0 0 0 0 0,1-1-1 0 0,0 0 1 0 0,1-1 0 0 0,-1 0-1 0 0,1 0 1 0 0,1-1 0 0 0,-1 0-1 0 0,1-1 1 0 0,0 0 0 0 0,11 3-14 0 0,-7-4-1 0 0,1-1 1 0 0,0 0-1 0 0,0-1 1 0 0,0 0 0 0 0,0-1-1 0 0,1-1 1 0 0,-1-1-1 0 0,0-1 1 0 0,0 0-1 0 0,10-3 1 0 0,-12 2-197 0 0,1 0 0 0 0,-1-1 0 0 0,0-1 0 0 0,-1-1 0 0 0,1 0 0 0 0,-1 0 0 0 0,-1-1 0 0 0,1-1 0 0 0,-1 0-1 0 0,0-1 1 0 0,8-9 197 0 0,-16 15-171 0 0,0-1 0 0 0,-1 0 0 0 0,1 0 0 0 0,-1 0 0 0 0,0 0 0 0 0,-1-1 0 0 0,1 1 0 0 0,-1-1 0 0 0,0 0 0 0 0,0 0 0 0 0,0 1 0 0 0,0-1 0 0 0,-1-1 0 0 0,0 1 0 0 0,0 0 0 0 0,-1 0 0 0 0,1 0 0 0 0,-1 0 0 0 0,0-2 171 0 0,-1 0-102 0 0,-1-1 0 0 0,1 1 0 0 0,-1 0-1 0 0,0 0 1 0 0,-1 0 0 0 0,0 0 0 0 0,0 1 0 0 0,0-1 0 0 0,-1 1-1 0 0,0 0 1 0 0,0 0 0 0 0,-4-5 102 0 0,-2 0 116 0 0,1 1-1 0 0,-1 0 1 0 0,0 1-1 0 0,-1 0 1 0 0,0 1 0 0 0,-1 0-1 0 0,0 0 1 0 0,0 1-1 0 0,0 1 1 0 0,-1 0 0 0 0,0 1-1 0 0,0 0 1 0 0,0 1-1 0 0,-6 0-115 0 0,8 2 335 0 0,-1 0-1 0 0,0 1 1 0 0,1 1-1 0 0,-1 0 1 0 0,1 0-1 0 0,-1 1 1 0 0,0 1-1 0 0,1 0 1 0 0,-1 0-1 0 0,-4 3-334 0 0,65-5 64 0 0,-16-4-1432 0 0,0-2 0 0 0,31-9 1368 0 0,-3-4-6842 0 0,0-3 1 0 0,5-6 6841 0 0,-33 13-2027 0 0</inkml:trace>
  <inkml:trace contextRef="#ctx0" brushRef="#br0" timeOffset="467.263">1559 306 80 0 0,'-99'20'9218'0'0,"-61"16"-803"0"0,128-26-7949 0 0,1 0 0 0 0,0 3 0 0 0,0 0 0 0 0,0 3-466 0 0,-3 3 330 0 0,0 1 0 0 0,1 2 0 0 0,-2 4-330 0 0,20-14 107 0 0,1 1 0 0 0,0 0 0 0 0,1 1 0 0 0,0 0 0 0 0,1 1-1 0 0,1 0 1 0 0,-4 8-107 0 0,12-19 25 0 0,1 0-1 0 0,0 0 1 0 0,0 0-1 0 0,1 0 0 0 0,-1 0 1 0 0,1 0-1 0 0,0 0 1 0 0,0 0-1 0 0,0 1 1 0 0,0-1-1 0 0,1 0 0 0 0,0 0 1 0 0,0 1-1 0 0,0-1 1 0 0,1 0-1 0 0,-1 1 1 0 0,1 1-25 0 0,0-3 5 0 0,1-1 0 0 0,-1 1 0 0 0,0 0 0 0 0,1 0-1 0 0,0-1 1 0 0,-1 1 0 0 0,1-1 0 0 0,0 1 0 0 0,0-1 0 0 0,1 0 0 0 0,-1 0 0 0 0,0 0 0 0 0,1 0 0 0 0,-1 0 0 0 0,1-1 0 0 0,0 1 0 0 0,-1-1 0 0 0,1 1 0 0 0,0-1 0 0 0,0 0 0 0 0,0 0 0 0 0,0 0 0 0 0,0-1 0 0 0,1 1-5 0 0,10 1-95 0 0,0-1 0 0 0,-1 0 0 0 0,1 0 0 0 0,0-2 0 0 0,-1 0 0 0 0,1 0 0 0 0,0-1 0 0 0,-1-1 0 0 0,0 0 0 0 0,10-4 95 0 0,13-6-1058 0 0,0-1 0 0 0,-1-2 0 0 0,6-5 1058 0 0,-18 9-959 0 0,-1 0 0 0 0,0-2 0 0 0,-1 0 0 0 0,-1-2 0 0 0,0 0 0 0 0,-1-1 0 0 0,-1-1 0 0 0,5-7 959 0 0,-22 24 0 0 0,0 0 1 0 0,0 0-1 0 0,0 0 1 0 0,-1 0-1 0 0,1 0 1 0 0,0 0-1 0 0,0 0 1 0 0,-1 0 0 0 0,1-1-1 0 0,0 1 1 0 0,-1 0-1 0 0,1 0 1 0 0,-1-1-1 0 0,0 1 1 0 0,1 0-1 0 0,-1-1 1 0 0,0 1-1 0 0,0-1 1 0 0,0 0-1 0 0,0 1 54 0 0,-1 1-1 0 0,1-1 1 0 0,-1 1-1 0 0,1-1 1 0 0,-1 1-1 0 0,1 0 1 0 0,-1-1 0 0 0,1 1-1 0 0,-1-1 1 0 0,1 1-1 0 0,-1 0 1 0 0,1 0-1 0 0,-1-1 1 0 0,0 1 0 0 0,1 0-1 0 0,-1 0 1 0 0,0-1-1 0 0,1 1 1 0 0,-1 0-1 0 0,0 0 1 0 0,1 0 0 0 0,-1 0-1 0 0,0 0 1 0 0,1 0-1 0 0,-1 0 1 0 0,0 0 0 0 0,1 1-54 0 0,-7-1 408 0 0,1 1 0 0 0,0 0 0 0 0,0 1 1 0 0,0 0-1 0 0,0 0 0 0 0,0 0 1 0 0,-4 2-409 0 0,-4 5 373 0 0,-1 0 0 0 0,1 0-1 0 0,1 2 1 0 0,0 0 0 0 0,0 0 0 0 0,1 1 0 0 0,0 0 0 0 0,-7 12-373 0 0,9-11-1 0 0,1 1 1 0 0,0 0-1 0 0,1 0 0 0 0,1 1 0 0 0,0-1 1 0 0,1 2-1 0 0,0-1 0 0 0,1 1 0 0 0,1-1 1 0 0,1 1-1 0 0,0 0 0 0 0,1 1 0 0 0,1-1 1 0 0,0 8 0 0 0,2-17-46 0 0,-1 0 1 0 0,1 0-1 0 0,1 0 1 0 0,-1-1-1 0 0,1 1 1 0 0,0 0 0 0 0,1 0-1 0 0,0 1 46 0 0,0-2-431 0 0,0-1 0 0 0,0 0-1 0 0,0 0 1 0 0,1-1 0 0 0,-1 1 0 0 0,1-1-1 0 0,0 1 1 0 0,0-1 0 0 0,2 1 431 0 0,-2-2-509 0 0,1 0-1 0 0,-1 0 1 0 0,1-1 0 0 0,-1 1 0 0 0,1-1-1 0 0,0 0 1 0 0,0 0 0 0 0,0-1-1 0 0,0 1 1 0 0,0-1 0 0 0,0 0 0 0 0,1-1-1 0 0,-1 1 1 0 0,0-1 0 0 0,0 0-1 0 0,1 0 1 0 0,-1-1 0 0 0,0 1 0 0 0,0-1-1 0 0,0 0 1 0 0,0-1 0 0 0,5-1 509 0 0,19-10-1765 0 0</inkml:trace>
  <inkml:trace contextRef="#ctx0" brushRef="#br0" timeOffset="867.661">1528 893 280 0 0,'0'3'678'0'0,"0"1"-1"0"0,0-1 1 0 0,-1 1-1 0 0,1-1 1 0 0,-1 1 0 0 0,0-1-1 0 0,0 0 1 0 0,0 1-1 0 0,-1-1 1 0 0,1 0-1 0 0,-1 0 1 0 0,0 0 0 0 0,0 0-1 0 0,0 0 1 0 0,0 0-1 0 0,0-1 1 0 0,0 1-1 0 0,-1-1 1 0 0,-1 2-678 0 0,-5 3 1598 0 0,-2 0 0 0 0,1 0 0 0 0,-1-1 0 0 0,-10 5-1598 0 0,1-1-515 0 0,7-3 770 0 0,-3 1 309 0 0,27-15-330 0 0,33-19-237 0 0,-2-3 1 0 0,-1-1-1 0 0,-1-2 1 0 0,-1-2-1 0 0,-2-2 1 0 0,32-39 2 0 0,-30 24-9 0 0,-16 20 16 0 0,1 1-1 0 0,1 1 0 0 0,2 1 1 0 0,1 1-1 0 0,12-8-6 0 0,-39 34-2 0 0,-1 1 1 0 0,0-1 0 0 0,1 1-1 0 0,-1-1 1 0 0,1 1-1 0 0,-1-1 1 0 0,1 1 0 0 0,-1-1-1 0 0,1 1 1 0 0,0 0-1 0 0,-1-1 1 0 0,1 1 0 0 0,-1 0-1 0 0,1 0 1 0 0,0-1-1 0 0,-1 1 1 0 0,1 0 0 0 0,0 0-1 0 0,-1 0 1 0 0,1 0-1 0 0,0 0 1 0 0,-1 0 0 0 0,1 0-1 0 0,0 0 1 0 0,-1 0-1 0 0,1 0 1 0 0,0 0 0 0 0,-1 0-1 0 0,1 1 1 0 0,-1-1-1 0 0,1 0 1 0 0,0 0 0 0 0,-1 1-1 0 0,1-1 2 0 0,0 2-2 0 0,-1-1-1 0 0,1 0 1 0 0,-1 1-1 0 0,1-1 1 0 0,-1 1-1 0 0,0-1 1 0 0,1 1-1 0 0,-1-1 1 0 0,0 1-1 0 0,0-1 1 0 0,0 1 0 0 0,0-1-1 0 0,0 0 1 0 0,-1 2 2 0 0,-11 51-25 0 0,7-37 30 0 0,-1-1 0 0 0,0 1 1 0 0,-1-2-1 0 0,-1 1 0 0 0,0-1 0 0 0,-9 12-5 0 0,11-20-71 0 0,0 0 0 0 0,0 0 1 0 0,0-1-1 0 0,-1 0 0 0 0,0 0 0 0 0,0-1 0 0 0,0 1 0 0 0,-1-2 1 0 0,0 1-1 0 0,0-1 0 0 0,0 0 0 0 0,0-1 0 0 0,-1 0 0 0 0,-1 0 71 0 0,-5 2-1351 0 0,-2 0 0 0 0,1-1-1 0 0,0-1 1 0 0,-1-1 0 0 0,-15 0 1351 0 0,32-2-106 0 0,0 1-1 0 0,-1-1 1 0 0,1 0 0 0 0,-1 0 0 0 0,1 0-1 0 0,0 0 1 0 0,-1 0 0 0 0,1 0 0 0 0,-1 0-1 0 0,1 0 1 0 0,-1 0 0 0 0,1 0 0 0 0,-1 0-1 0 0,1 0 1 0 0,0 0 0 0 0,-1 0 0 0 0,1 0-1 0 0,-1 0 1 0 0,1 0 0 0 0,-1-1 0 0 0,1 1-1 0 0,0 0 1 0 0,-1 0 0 0 0,1-1 0 0 0,0 1-1 0 0,-1 0 1 0 0,1 0 0 0 0,0-1 0 0 0,-1 1-1 0 0,1 0 1 0 0,0-1 0 0 0,-1 1 0 0 0,1 0-1 0 0,0-1 1 0 0,0 1 0 0 0,0-1 0 0 0,-1 1-1 0 0,1 0 1 0 0,0-1 0 0 0,0 1 0 0 0,0-1-1 0 0,0 1 1 0 0,0 0 0 0 0,0-1 0 0 0,0 1-1 0 0,0-1 1 0 0,0 1 0 0 0,0-1 0 0 0,0 1-1 0 0,0-1 1 0 0,0 1 0 0 0,0 0 0 0 0,0-1-1 0 0,0 1 1 0 0,0-1 0 0 0,1 1 0 0 0,-1 0-1 0 0,0-1 1 0 0,0 1 0 0 0,0-1 0 0 0,1 1-1 0 0,-1 0 1 0 0,0-1 106 0 0,21-22-4292 0 0,-21 22 4304 0 0,16-13-1286 0 0</inkml:trace>
  <inkml:trace contextRef="#ctx0" brushRef="#br0" timeOffset="1193.558">2640 323 160 0 0,'-3'3'635'0'0,"0"1"1"0"0,0 0-1 0 0,0-1 1 0 0,-1 0-1 0 0,1 0 1 0 0,-1 0-1 0 0,1 0 1 0 0,-1 0-1 0 0,0-1 0 0 0,0 1 1 0 0,-1-1-1 0 0,-1 0-635 0 0,-57 19 4948 0 0,34-13-3895 0 0,-67 22 1499 0 0,1 5 1 0 0,2 3-1 0 0,-30 21-2552 0 0,119-58 38 0 0,-35 23 190 0 0,36-22-220 0 0,1-1 1 0 0,1 0-1 0 0,-1 1 1 0 0,0 0 0 0 0,0-1-1 0 0,1 1 1 0 0,-1 0-1 0 0,0 0 1 0 0,1 0-1 0 0,0 0 1 0 0,0 0 0 0 0,-1 0-1 0 0,1 0 1 0 0,0 0-1 0 0,1 0 1 0 0,-1 1-9 0 0,1-2 4 0 0,0 0 0 0 0,0 0 1 0 0,0 0-1 0 0,0 1 0 0 0,0-1 0 0 0,1 0 0 0 0,-1 0 1 0 0,0 0-1 0 0,1 0 0 0 0,-1 0 0 0 0,1 0 0 0 0,-1-1 1 0 0,1 1-1 0 0,0 0 0 0 0,-1 0 0 0 0,1 0 0 0 0,0 0 1 0 0,0-1-1 0 0,-1 1 0 0 0,1 0 0 0 0,0-1 0 0 0,0 1 0 0 0,0 0 1 0 0,0-1-1 0 0,0 1 0 0 0,0-1 0 0 0,0 0 0 0 0,0 1-4 0 0,32 9 51 0 0,-30-10-48 0 0,39 8 8 0 0,32 1-11 0 0,-47-7-126 0 0,0 1 0 0 0,0 1 0 0 0,-1 2 0 0 0,1 0 0 0 0,19 9 126 0 0,-44-15-18 0 0,-1 1 0 0 0,1-1 0 0 0,0 1 0 0 0,-1 0 0 0 0,1 0 1 0 0,-1 0-1 0 0,1-1 0 0 0,-1 1 0 0 0,1 1 0 0 0,-1-1 0 0 0,0 0 0 0 0,1 0 0 0 0,-1 0 0 0 0,0 1 0 0 0,0-1 1 0 0,0 1-1 0 0,0-1 0 0 0,0 1 0 0 0,0-1 0 0 0,-1 1 0 0 0,1-1 18 0 0,-1 1-13 0 0,0-1 0 0 0,0 0 0 0 0,0 1 1 0 0,0-1-1 0 0,-1 0 0 0 0,1 0 0 0 0,0 1 0 0 0,-1-1 0 0 0,1 0 0 0 0,-1 0 0 0 0,1 0 1 0 0,-1 1-1 0 0,1-1 0 0 0,-1 0 0 0 0,0 0 0 0 0,0 0 0 0 0,1 0 0 0 0,-1 0 0 0 0,0 0 1 0 0,0-1-1 0 0,-1 2 13 0 0,-6 4-19 0 0,0 0 0 0 0,-1 0-1 0 0,1-1 1 0 0,-1 0 0 0 0,-1 0 0 0 0,0 0 19 0 0,-12 4-26 0 0,0 0-1 0 0,0-1 0 0 0,-10 1 27 0 0,25-8-391 0 0,1 1 0 0 0,-1-1 0 0 0,0 0 0 0 0,1 0 0 0 0,-1-1 0 0 0,0 0 0 0 0,0 0 0 0 0,0-1 0 0 0,0 1 0 0 0,1-2 0 0 0,-1 1 0 0 0,0-1 0 0 0,1 0 0 0 0,-1 0 391 0 0,4 0-513 0 0,0-1-1 0 0,0 1 1 0 0,0 0-1 0 0,1-1 1 0 0,-1 0-1 0 0,1 1 1 0 0,0-1-1 0 0,0 0 0 0 0,0 0 1 0 0,0 0-1 0 0,0 0 1 0 0,0-1-1 0 0,1 1 1 0 0,0 0-1 0 0,0-1 1 0 0,0 1-1 0 0,0-1 0 0 0,0 1 1 0 0,1-1-1 0 0,-1 0 1 0 0,1 1-1 0 0,0-1 1 0 0,0-1 513 0 0,0-26-2220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2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515 0 700 0 0,'-49'26'8060'0'0,"-21"16"-8060"0"0,53-30 396 0 0,1 0 0 0 0,0 1-1 0 0,1 1 1 0 0,0 1 0 0 0,-8 10-396 0 0,8-7-153 0 0,-33 39 377 0 0,-22 18-224 0 0,3-17-2047 0 0,51-47 50 0 0,0 0 0 0 0,-1-1 0 0 0,-9 3 1997 0 0,7-6-1768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3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10 252 0 0,'-2'1'479'0'0,"0"1"0"0"0,-1-1 0 0 0,1 0 0 0 0,0 0 0 0 0,0 0 0 0 0,0 0 0 0 0,-1-1 0 0 0,1 1 0 0 0,0-1 0 0 0,-1 1 0 0 0,1-1 0 0 0,0 0 0 0 0,-1 0 0 0 0,1 0 0 0 0,-1 0 0 0 0,1 0 0 0 0,0-1 0 0 0,-1 1 0 0 0,1-1 0 0 0,0 1 0 0 0,-1-1 0 0 0,1 0 0 0 0,-1 0-479 0 0,6 1 120 0 0,0 1 1 0 0,0-1-1 0 0,0 0 0 0 0,0 0 0 0 0,0 0 1 0 0,0 0-1 0 0,0 0 0 0 0,0-1 1 0 0,1 0-121 0 0,10 0 57 0 0,85-4 74 0 0,-23 0-108 0 0,0 3-1 0 0,0 3 1 0 0,75 12-23 0 0,-142-12-6 0 0,0 1 0 0 0,0 0 0 0 0,0 1 0 0 0,0 0 0 0 0,-1 0 0 0 0,1 1 0 0 0,-1 0 0 0 0,2 2 6 0 0,-8-5-2 0 0,0 0 1 0 0,-1 0 0 0 0,1 0-1 0 0,-1 0 1 0 0,1 1 0 0 0,-1-1-1 0 0,0 0 1 0 0,0 1-1 0 0,0-1 1 0 0,1 1 0 0 0,-1 0-1 0 0,-1-1 1 0 0,1 1 0 0 0,0 0-1 0 0,0 0 1 0 0,-1-1 0 0 0,1 1-1 0 0,-1 0 1 0 0,1 0-1 0 0,-1 0 1 0 0,0 0 0 0 0,0 0-1 0 0,1 0 1 0 0,-2 0 0 0 0,1 0-1 0 0,0-1 1 0 0,0 1 0 0 0,0 0-1 0 0,-1 0 1 0 0,1 0-1 0 0,-1 0 1 0 0,0 0 0 0 0,0-1-1 0 0,1 1 1 0 0,-1 0 0 0 0,0-1-1 0 0,0 1 1 0 0,-1 0 0 0 0,1-1-1 0 0,0 1 1 0 0,0-1-1 0 0,-1 1 2 0 0,-12 15-1 0 0,-1-1 0 0 0,0-1 0 0 0,-1 0 0 0 0,-1-1 0 0 0,-15 10 1 0 0,-33 19 26 0 0,-2-3-26 0 0,-5 3 22 0 0,20-11 32 0 0,-16 10 557 0 0,-6 9-611 0 0,55-36 135 0 0,0 0 0 0 0,2 1-1 0 0,0 0 1 0 0,0 1 0 0 0,2 1 0 0 0,0 2-135 0 0,13-18 8 0 0,-1 1-1 0 0,1 0 1 0 0,0 1 0 0 0,0-1 0 0 0,1 0 0 0 0,-1 1 0 0 0,1-1 0 0 0,-1 0 0 0 0,1 1 0 0 0,0 0 0 0 0,1-1 0 0 0,-1 1 0 0 0,1 0 0 0 0,-1-1-1 0 0,1 1 1 0 0,0 0 0 0 0,0-1 0 0 0,1 1 0 0 0,-1 0 0 0 0,1-1 0 0 0,0 1 0 0 0,0 2-8 0 0,1-2 4 0 0,1 0 0 0 0,-1 0 0 0 0,1 0 0 0 0,0 0 0 0 0,0-1 0 0 0,0 1 0 0 0,0-1 0 0 0,1 0 0 0 0,-1 0 0 0 0,1 0 0 0 0,0 0 0 0 0,0-1 0 0 0,0 1 0 0 0,0-1 0 0 0,0 0 0 0 0,0 0 0 0 0,1-1 0 0 0,0 1-4 0 0,17 5 2 0 0,2-1 0 0 0,-1 0 0 0 0,1-2 0 0 0,-1-1 1 0 0,1-1-1 0 0,5-1-2 0 0,56 0-40 0 0,7-5 40 0 0,-61 2-12 0 0,376-24-2593 0 0,0-13-6438 0 0,-315 28 6937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4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11 216 0 0,'0'0'175'0'0,"1"0"1"0"0,-1 0-1 0 0,0 0 1 0 0,0 0-1 0 0,1 0 1 0 0,-1 0-1 0 0,0 0 0 0 0,0-1 1 0 0,1 1-1 0 0,-1 0 1 0 0,0 0-1 0 0,0 0 0 0 0,1 0 1 0 0,-1 0-1 0 0,0 0 1 0 0,0 0-1 0 0,1-1 1 0 0,-1 1-1 0 0,0 0 0 0 0,0 0 1 0 0,0 0-1 0 0,0-1 1 0 0,1 1-1 0 0,-1 0 1 0 0,0 0-1 0 0,0 0 0 0 0,0-1 1 0 0,0 1-1 0 0,0 0 1 0 0,0 0-1 0 0,1-1 0 0 0,-1 1 1 0 0,0 0-1 0 0,0 0 1 0 0,0-1-1 0 0,0 1 1 0 0,0 0-1 0 0,0-1 0 0 0,0 1 1 0 0,0 0-1 0 0,0 0 1 0 0,0-1-1 0 0,0 1 1 0 0,-1 0-176 0 0,1 0 68 0 0,0-1 1 0 0,0 1 0 0 0,-1 0 0 0 0,1 0 0 0 0,0 0-1 0 0,0 0 1 0 0,-1-1 0 0 0,1 1 0 0 0,0 0-1 0 0,-1 0 1 0 0,1 0 0 0 0,0 0 0 0 0,0 0 0 0 0,-1 0-1 0 0,1 0 1 0 0,0 0 0 0 0,-1 0 0 0 0,1 0 0 0 0,0 0-1 0 0,-1 0 1 0 0,1 0 0 0 0,0 0 0 0 0,0 0 0 0 0,-1 0-1 0 0,1 1 1 0 0,0-1 0 0 0,-1 0 0 0 0,1 0 0 0 0,0 0-1 0 0,0 0 1 0 0,-1 0 0 0 0,1 1 0 0 0,0-1 0 0 0,0 0-1 0 0,-1 0 1 0 0,1 1 0 0 0,0-1 0 0 0,0 0 0 0 0,0 0-1 0 0,0 1 1 0 0,-1-1 0 0 0,1 0 0 0 0,0 0-1 0 0,0 1 1 0 0,0-1 0 0 0,0 0 0 0 0,0 1 0 0 0,0-1-1 0 0,0 0 1 0 0,0 1 0 0 0,0-1-69 0 0,-66 95 729 0 0,27-36-248 0 0,-17 16-481 0 0,15-26-238 0 0,0-1-1242 0 0,3 2 1 0 0,-26 43 1479 0 0,56-75-2045 0 0,7-17 1884 0 0,1-1-1 0 0,0 1 1 0 0,-1-1-1 0 0,1 1 1 0 0,0-1-1 0 0,0 1 1 0 0,0-1-1 0 0,-1 1 1 0 0,1-1-1 0 0,0 1 1 0 0,0-1-1 0 0,0 1 1 0 0,0 0-1 0 0,0-1 1 0 0,0 1-1 0 0,0-1 1 0 0,0 1-1 0 0,0-1 1 0 0,0 1-1 0 0,0-1 1 0 0,1 1-1 0 0,-1 0 0 0 0,0-1 1 0 0,0 1-1 0 0,1-1 1 0 0,-1 1-1 0 0,0-1 1 0 0,1 1 161 0 0,3-2-1905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4.8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38 140 0 0,'0'0'394'0'0,"-69"1"6100"0"0,65-1-5980 0 0,-1 0-1 0 0,1-1 0 0 0,-1 0 0 0 0,1 0 0 0 0,-1 0 0 0 0,1-1 0 0 0,-1 1 0 0 0,1-1 0 0 0,0 0 0 0 0,0 0 0 0 0,0 0 0 0 0,0-1 1 0 0,-2-1-514 0 0,7 3 24 0 0,1 0 1 0 0,-1 0-1 0 0,1 0 1 0 0,-1 0-1 0 0,0 1 1 0 0,1-1-1 0 0,-1 1 1 0 0,1-1-1 0 0,-1 1 1 0 0,1-1-1 0 0,0 1 1 0 0,-1 0-1 0 0,1 0 1 0 0,0-1-25 0 0,61-4 57 0 0,1 3-1 0 0,0 2 1 0 0,0 3-1 0 0,0 3 1 0 0,-1 2-1 0 0,0 4 1 0 0,2 2-57 0 0,-53-11-3 0 0,0 1 0 0 0,0 0 0 0 0,-1 0 0 0 0,0 1 0 0 0,10 5 3 0 0,-19-9-1 0 0,-1 0 0 0 0,1 0 0 0 0,-1 0 1 0 0,1-1-1 0 0,-1 1 0 0 0,0 1 0 0 0,1-1 0 0 0,-1 0 0 0 0,0 0 0 0 0,0 0 0 0 0,0 1 1 0 0,0-1-1 0 0,0 1 0 0 0,0-1 0 0 0,0 1 0 0 0,0-1 0 0 0,0 1 0 0 0,-1-1 0 0 0,1 1 0 0 0,-1-1 1 0 0,1 1-1 0 0,-1 0 0 0 0,0 0 0 0 0,1-1 0 0 0,-1 1 0 0 0,0 0 0 0 0,0-1 0 0 0,0 1 0 0 0,0 0 1 0 0,-1 0-1 0 0,1-1 0 0 0,0 1 0 0 0,-1 0 0 0 0,1-1 0 0 0,-1 1 0 0 0,0-1 0 0 0,0 1 1 0 0,1 0-1 0 0,-1-1 0 0 0,0 0 0 0 0,0 1 0 0 0,0-1 0 0 0,0 0 0 0 0,-1 1 0 0 0,0 0 1 0 0,-6 7-1 0 0,-1-1-1 0 0,0 1 1 0 0,-1-2-1 0 0,0 1 0 0 0,0-1 1 0 0,-8 4 1 0 0,-73 35 9 0 0,53-28-9 0 0,0 1-34 0 0,-172 89 634 0 0,157-78 214 0 0,1 3 1 0 0,-38 32-815 0 0,85-61 43 0 0,0 1 0 0 0,0-1 0 0 0,1 1 0 0 0,-1 0 0 0 0,1 0 0 0 0,0 0 0 0 0,0 0 0 0 0,1 1 0 0 0,-3 5-43 0 0,5-9 4 0 0,0 0 1 0 0,1 0-1 0 0,-1 0 0 0 0,0 0 0 0 0,1 0 0 0 0,0 0 1 0 0,0 0-1 0 0,-1 1 0 0 0,1-1 0 0 0,1 0 0 0 0,-1 0 1 0 0,0 0-1 0 0,0 1 0 0 0,1-1 0 0 0,-1 0 0 0 0,1 0 0 0 0,0 0 1 0 0,0 0-1 0 0,0 0 0 0 0,0 0 0 0 0,0 0 0 0 0,0 0 1 0 0,0-1-1 0 0,0 1 0 0 0,1 0 0 0 0,-1-1 0 0 0,1 1 1 0 0,-1-1-1 0 0,1 1 0 0 0,1 0-4 0 0,8 6 2 0 0,1 0-1 0 0,0 0 1 0 0,0-2 0 0 0,0 1 0 0 0,1-2 0 0 0,0 0-1 0 0,0 0 1 0 0,0-1 0 0 0,1-1 0 0 0,0 0-2 0 0,37 6-21 0 0,0-2 0 0 0,2-2 21 0 0,-45-4-3 0 0,287 11-1200 0 0,1-15-4542 0 0,-139 0 645 0 0,-75 2 2550 0 0,-9-2 492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5.6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1 1748 0 0,'-10'9'1988'0'0,"0"1"0"0"0,-1-1 0 0 0,-1-1 0 0 0,1 0 0 0 0,-3 1-1988 0 0,-42 31 1485 0 0,-31 35-1133 0 0,-50 48-327 0 0,131-118-204 0 0,1-1 0 0 0,0 1 0 0 0,0 1 1 0 0,1-1-1 0 0,-1 1 0 0 0,1-1 0 0 0,0 1 0 0 0,1 0 0 0 0,0 1 0 0 0,0-1 1 0 0,0 1-1 0 0,-1 2 179 0 0,4-8-108 0 0,0-1 0 0 0,0 1 0 0 0,1-1 0 0 0,-1 1 0 0 0,0-1 1 0 0,0 1-1 0 0,0-1 0 0 0,0 1 0 0 0,0-1 0 0 0,1 1 0 0 0,-1-1 0 0 0,0 0 0 0 0,0 1 1 0 0,1-1-1 0 0,-1 1 0 0 0,0-1 0 0 0,0 0 0 0 0,1 1 0 0 0,-1-1 0 0 0,1 0 0 0 0,-1 1 1 0 0,0-1-1 0 0,1 0 0 0 0,-1 0 0 0 0,1 1 0 0 0,-1-1 0 0 0,1 0 0 0 0,-1 0 1 0 0,0 0-1 0 0,1 1 0 0 0,-1-1 0 0 0,1 0 0 0 0,-1 0 0 0 0,1 0 0 0 0,-1 0 0 0 0,1 0 1 0 0,-1 0-1 0 0,1 0 0 0 0,-1 0 0 0 0,1 0 0 0 0,-1 0 0 0 0,1-1 0 0 0,-1 1 1 0 0,1 0-1 0 0,-1 0 0 0 0,1 0 0 0 0,-1 0 0 0 0,0-1 0 0 0,1 1 0 0 0,-1 0 0 0 0,1 0 1 0 0,-1-1-1 0 0,1 1 108 0 0,27-14-3153 0 0,-5-3 1295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6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0 288 1204 0 0,'8'6'1966'0'0,"14"9"5275"0"0,-3-11 4403 0 0,-19-6-11658 0 0,0 1 0 0 0,0 0-1 0 0,0-1 1 0 0,0 1 0 0 0,1 0 0 0 0,-1-1 0 0 0,1 1 0 0 0,-1 0 0 0 0,1-1 0 0 0,-1 1 0 0 0,1 0 0 0 0,0 0 0 0 0,-1-1-1 0 0,1 1 1 0 0,1-1 14 0 0,10-7-3153 0 0,1 0 0 0 0,1 1-1 0 0,0 0 1 0 0,0 0 0 0 0,9-1 3153 0 0,-5 0-2445 0 0,4-1 53 0 0</inkml:trace>
  <inkml:trace contextRef="#ctx0" brushRef="#br0" timeOffset="185.26">406 181 364 0 0,'16'9'4580'0'0,"15"3"6424"0"0,-30-11-10642 0 0,0-1-1 0 0,0 0 1 0 0,0 0-1 0 0,-1 1 1 0 0,1-1 0 0 0,0 0-1 0 0,0 0 1 0 0,0 0-1 0 0,0 0 1 0 0,0 0 0 0 0,0 0-1 0 0,0 0 1 0 0,0-1-1 0 0,0 1 1 0 0,0 0-1 0 0,0 0 1 0 0,0-1 0 0 0,-1 1-1 0 0,1-1 1 0 0,0 1-1 0 0,0-1 1 0 0,0 1-1 0 0,-1-1 1 0 0,1 1 0 0 0,0-1-1 0 0,0 0-361 0 0,0 0 83 0 0,-1 0 0 0 0,1-1 0 0 0,-1 1 0 0 0,1 0 0 0 0,-1-1 0 0 0,0 1 0 0 0,0 0 0 0 0,1-1 0 0 0,-1 1 0 0 0,0-1 0 0 0,0 1 0 0 0,0 0 0 0 0,0-1 0 0 0,-1 1 0 0 0,1-2-83 0 0,-4-23-331 0 0,-2-14-5151 0 0,5 33 3799 0 0,0 0-1 0 0,0-1 1 0 0,1 1-1 0 0,0 0 0 0 0,1 0 1 0 0,0-1-1 0 0,0 1 0 0 0,0 0 1 0 0,1 0-1 0 0,0 0 1 0 0,1-3 1683 0 0,6-9-1998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5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28 492 0 0,'1'1'278'0'0,"0"-1"-1"0"0,0 1 1 0 0,0-1 0 0 0,-1 1-1 0 0,1 0 1 0 0,0-1 0 0 0,0 1-1 0 0,-1 0 1 0 0,1 0 0 0 0,-1-1-1 0 0,1 1 1 0 0,-1 0 0 0 0,1 0-1 0 0,-1 0 1 0 0,1 0 0 0 0,-1 0 0 0 0,0 0-1 0 0,1 0 1 0 0,-1 0 0 0 0,0 0-1 0 0,0 0 1 0 0,0 0 0 0 0,0 0-1 0 0,0 0 1 0 0,0 0 0 0 0,0 0-1 0 0,0 0 1 0 0,0 0 0 0 0,0 0-1 0 0,-1 0 1 0 0,1 0 0 0 0,0-1-1 0 0,-1 1 1 0 0,1 0 0 0 0,-1 0-1 0 0,1 0 1 0 0,-1 0 0 0 0,1 0-1 0 0,-1-1 1 0 0,0 1 0 0 0,1 0-1 0 0,-1 0 1 0 0,0-1 0 0 0,1 1-1 0 0,-1 0 1 0 0,0-1 0 0 0,0 1-1 0 0,0-1 1 0 0,0 1-278 0 0,-7 8 188 0 0,-2 2 40 0 0,0 0 0 0 0,2 1 0 0 0,-1 0 0 0 0,1 0 0 0 0,1 1-1 0 0,0 0 1 0 0,-3 11-228 0 0,8-18 2 0 0,0 0 1 0 0,0 1-1 0 0,0-1 0 0 0,1 0 0 0 0,0 1 0 0 0,1-1 0 0 0,-1 0 0 0 0,1 1 0 0 0,0-1 0 0 0,1 1 0 0 0,0-1 0 0 0,0 0 0 0 0,0 1 0 0 0,1-1 0 0 0,0 0 1 0 0,0 0-1 0 0,0 0 0 0 0,1 0 0 0 0,0 0-2 0 0,4 5 5 0 0,1 0 0 0 0,0-1-1 0 0,1 1 1 0 0,0-2 0 0 0,0 1 0 0 0,1-2 0 0 0,1 1 0 0 0,-1-1 0 0 0,1-1 0 0 0,0 0 0 0 0,9 4-5 0 0,-5-3-425 0 0,1-1 0 0 0,-1-1 0 0 0,1-1 0 0 0,4 1 425 0 0,-9-3-1104 0 0,1 0-1 0 0,0-1 1 0 0,0-1-1 0 0,-1 0 1 0 0,11-1 1104 0 0,-18 0-582 0 0,1 0 0 0 0,-1-1 1 0 0,0 0-1 0 0,0 0 0 0 0,0 0 0 0 0,0 0 1 0 0,1-1-1 0 0,-2 0 0 0 0,4-1 582 0 0,10-9-2157 0 0</inkml:trace>
  <inkml:trace contextRef="#ctx0" brushRef="#br0" timeOffset="236.116">648 1 48 0 0,'-11'19'1818'0'0,"0"-1"0"0"0,-1 0 0 0 0,-1-1 0 0 0,-10 10-1818 0 0,-62 62 3633 0 0,25-29-2954 0 0,-21 26 2303 0 0,-40 60-2982 0 0,93-108 198 0 0,1 2 0 0 0,2 1 1 0 0,2 0-1 0 0,2 2 0 0 0,-7 22-198 0 0,9-16-213 0 0,-14 36-2946 0 0,9 0-5730 0 0,21-71 6645 0 0</inkml:trace>
  <inkml:trace contextRef="#ctx0" brushRef="#br0" timeOffset="390.877">674 1007 388 0 0,'23'25'2444'0'0,"-9"-6"385"0"0,-7-6 179 0 0,-9-3 76 0 0,-10 5-1564 0 0,-4 0-828 0 0,-3 2-376 0 0,-7-1-172 0 0,1 3-76 0 0,-3-4-40 0 0,-3 2-72 0 0,-4-1-424 0 0,5-1-704 0 0,-2-4-1084 0 0,1-1-488 0 0,3-8-161 0 0,0-4 309 0 0,3-4 660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8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80 1956 0 0,'-1'0'605'0'0,"-1"0"0"0"0,1 0 0 0 0,-1 0 0 0 0,1-1 0 0 0,0 1 0 0 0,-1 0 0 0 0,1-1 0 0 0,0 1 0 0 0,-1-1 0 0 0,1 1 0 0 0,0-1 0 0 0,0 0 0 0 0,0 1-1 0 0,0-1 1 0 0,-1 0 0 0 0,1 0 0 0 0,0 0 0 0 0,0 0 0 0 0,0 0 0 0 0,1 0 0 0 0,-1 0 0 0 0,0-1-605 0 0,-1 1 457 0 0,0-1 0 0 0,1 0 0 0 0,-1 0-1 0 0,1 0 1 0 0,-1 0 0 0 0,1-1 0 0 0,0 1 0 0 0,-1 0 0 0 0,1-1 0 0 0,1 1-1 0 0,-1-1 1 0 0,0 0-457 0 0,1 2 11 0 0,0 0-1 0 0,1 0 1 0 0,-1 1 0 0 0,1-1-1 0 0,-1 0 1 0 0,1 0 0 0 0,-1 1-1 0 0,1-1 1 0 0,-1 0-1 0 0,1 1 1 0 0,0-1 0 0 0,-1 0-1 0 0,1 1 1 0 0,0-1 0 0 0,-1 1-1 0 0,1-1 1 0 0,0 1-1 0 0,0-1 1 0 0,0 1 0 0 0,0 0-1 0 0,-1 0 1 0 0,1-1 0 0 0,0 1-1 0 0,0 0 1 0 0,0 0-1 0 0,0 0 1 0 0,0 0 0 0 0,0 0-1 0 0,-1 0 1 0 0,2 0-11 0 0,36-1-941 0 0,-30 1 250 0 0,28 0-5088 0 0,1-2 0 0 0,-1-2 0 0 0,11-3 5779 0 0,-13 0-1877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76 260 0 0,'37'11'2380'0'0,"-6"-3"416"0"0,-6-10 197 0 0,-8 0 71 0 0,-6-2-1412 0 0,1 0-908 0 0,-5 0-416 0 0,0-1-188 0 0,-3-1-168 0 0,-1 0-268 0 0,-3-1-356 0 0,0 1-424 0 0,0-2-684 0 0,0-1-664 0 0,0-1-108 0 0,2-1 187 0 0,0 1 345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8.5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0 183 420 0 0,'19'4'2588'0'0,"-8"-4"473"0"0,1-6 207 0 0,-5-5 68 0 0,0 3-1532 0 0,-2-1-980 0 0,2 1-452 0 0,0 0-216 0 0,2-1-204 0 0,0 1-328 0 0,1-1-424 0 0,-1 3-404 0 0,0-2-480 0 0,3 1-492 0 0,4-1-336 0 0,3 2 123 0 0,4-3 277 0 0,5 5 416 0 0</inkml:trace>
  <inkml:trace contextRef="#ctx0" brushRef="#br0" timeOffset="1">599 55 348 0 0,'13'8'905'0'0,"-11"-7"177"0"0,0 0 0 0 0,0 0 0 0 0,1 0 1 0 0,-1 0-1 0 0,0-1 0 0 0,0 1 0 0 0,0-1 0 0 0,1 1 0 0 0,-1-1 0 0 0,0 0 1 0 0,0 0-1 0 0,1 0 0 0 0,0 0-1082 0 0,15-2 2917 0 0,9-5-3188 0 0,-24 6-550 0 0,0 0-1 0 0,0-1 1 0 0,0 1-1 0 0,0-1 1 0 0,0 0 0 0 0,0 1-1 0 0,-1-2 1 0 0,1 1-1 0 0,-1 0 1 0 0,1 0-1 0 0,-1-1 1 0 0,0 1 0 0 0,0-1-1 0 0,0 0 1 0 0,0 0-1 0 0,0 0 1 0 0,0-1 821 0 0,7-17-2855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27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20 12 0 0,'-7'3'1200'0'0,"-16"2"1727"0"0,22-4-2701 0 0,1-1-1 0 0,-1 0 0 0 0,1 0 0 0 0,-1 0 1 0 0,0 0-1 0 0,1 0 0 0 0,-1 0 1 0 0,0 0-1 0 0,1 0 0 0 0,-1 0 0 0 0,1 0 1 0 0,-1 0-1 0 0,1 0 0 0 0,-1-1 0 0 0,0 1 1 0 0,1 0-1 0 0,-1 0 0 0 0,1-1 1 0 0,-1 1-1 0 0,1 0 0 0 0,-1-1 0 0 0,1 1 1 0 0,-1 0-1 0 0,1-1 0 0 0,-1 1 1 0 0,1-1-1 0 0,0 1 0 0 0,-1-1 0 0 0,1 1 1 0 0,-1-1-226 0 0,4 0 109 0 0,0 0 0 0 0,0 0 0 0 0,-1 1 0 0 0,1-1 0 0 0,0 1 0 0 0,0 0 0 0 0,0-1 0 0 0,0 1 0 0 0,0 0 0 0 0,-1 1 0 0 0,1-1-109 0 0,4 0 87 0 0,120-8 189 0 0,86-1 116 0 0,-172 10-371 0 0,0 1 1 0 0,0 2-1 0 0,0 2 0 0 0,5 3-21 0 0,-38-8-2 0 0,-1 1-1 0 0,0 0 0 0 0,-1 1 1 0 0,1 0-1 0 0,0 0 1 0 0,4 3 2 0 0,-10-6-1 0 0,0 1 0 0 0,-1-1 0 0 0,1 1 0 0 0,0 0 0 0 0,0 0 0 0 0,0-1 1 0 0,0 1-1 0 0,-1 0 0 0 0,1 0 0 0 0,0 0 0 0 0,-1 0 0 0 0,1 0 0 0 0,-1 0 0 0 0,1 0 1 0 0,-1 0-1 0 0,1 0 0 0 0,-1 0 0 0 0,0 0 0 0 0,0 1 1 0 0,0-1-1 0 0,0 1 0 0 0,0-1 1 0 0,0 1-1 0 0,-1-1 0 0 0,1 0 0 0 0,-1 1 0 0 0,1-1 1 0 0,-1 0-1 0 0,0 0 0 0 0,1 1 0 0 0,-1-1 1 0 0,0 0-1 0 0,0 0 0 0 0,0 0 0 0 0,0 0 0 0 0,0 0 1 0 0,0 0-1 0 0,0 0 0 0 0,0 0 0 0 0,-1 0 1 0 0,-21 15 3 0 0,-2 0 1 0 0,0-2-1 0 0,-1 0 0 0 0,0-2 0 0 0,-1-1 1 0 0,-2 0-4 0 0,-42 18 106 0 0,33-13 16 0 0,-56 29 434 0 0,84-39-422 0 0,0 0-1 0 0,0 0 1 0 0,1 1-1 0 0,0 1 1 0 0,1-1-1 0 0,0 1 1 0 0,-7 9-134 0 0,13-15 17 0 0,0 0 1 0 0,1 0-1 0 0,-1 0 1 0 0,1 0-1 0 0,0 0 1 0 0,-1 0-1 0 0,1 0 1 0 0,0 0-1 0 0,0 1 1 0 0,1-1-1 0 0,-1 1 1 0 0,0-1-1 0 0,1 0 0 0 0,-1 1 1 0 0,1-1-1 0 0,0 1 1 0 0,0-1-1 0 0,0 1 1 0 0,0-1-1 0 0,0 1 1 0 0,1-1-1 0 0,-1 1 1 0 0,1-1-1 0 0,-1 1 1 0 0,1-1-1 0 0,0 0 1 0 0,0 1-1 0 0,0-1 0 0 0,0 0 1 0 0,1 0-1 0 0,-1 0 1 0 0,0 0-1 0 0,1 0 1 0 0,0 0-1 0 0,-1 0 1 0 0,1 0-1 0 0,0-1 1 0 0,1 2-18 0 0,5 3 37 0 0,1 0 0 0 0,0-1 0 0 0,-1 1 1 0 0,2-2-1 0 0,-1 0 0 0 0,1 0 0 0 0,-1 0 0 0 0,11 1-37 0 0,29 6 116 0 0,1-2-1 0 0,0-2 0 0 0,26-1-115 0 0,152-3-852 0 0,-180-4-1378 0 0,-1-2 0 0 0,5-3 2230 0 0,-35 3-1280 0 0,0 0 0 0 0,0-1 0 0 0,0-1-1 0 0,-1 0 1 0 0,1-2 0 0 0,-1 0 0 0 0,6-4 1280 0 0,4-7-1630 0 0</inkml:trace>
  <inkml:trace contextRef="#ctx0" brushRef="#br0" timeOffset="246.453">1314 576 592 0 0,'3'13'1436'0'0,"-1"1"-1"0"0,0 0 1 0 0,-1-1 0 0 0,0 1 0 0 0,-1 0-1 0 0,-1 0 1 0 0,-1 12-1436 0 0,0-17 826 0 0,-1 0 0 0 0,1 0 0 0 0,-1 0 0 0 0,-1 0 0 0 0,0-1 0 0 0,-2 5-826 0 0,-23 29-102 0 0,9-19 178 0 0,-1-1 0 0 0,-2-1 0 0 0,0-1 0 0 0,-1-2 1 0 0,-23 15-77 0 0,-36 17-150 0 0,-19 5 150 0 0,52-28-162 0 0,-68 31-2746 0 0,99-50 1105 0 0,1-1 0 0 0,-1-1 1 0 0,0-1-1 0 0,-1 0 0 0 0,-11 0 1803 0 0,4-2-2251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9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0 250 1332 0 0,'0'-6'1398'0'0,"1"1"0"0"0,-1-1 1 0 0,1 0-1 0 0,0 0 0 0 0,0 1 0 0 0,1-1 0 0 0,0 0 0 0 0,1-2-1398 0 0,-1 3 487 0 0,1 0 0 0 0,-1 1-1 0 0,1 0 1 0 0,0-1 0 0 0,0 1 0 0 0,1 0 0 0 0,-1 0-1 0 0,3-1-486 0 0,4-3 169 0 0,1 0-1 0 0,1 0 0 0 0,0 1 1 0 0,0 1-1 0 0,0 0 1 0 0,11-3-169 0 0,28-12 393 0 0,1 2 1 0 0,1 3-1 0 0,1 2 1 0 0,0 2-1 0 0,1 3 1 0 0,0 2 0 0 0,5 2-394 0 0,-52 5-4 0 0,0 0 0 0 0,0 0 0 0 0,0 1 1 0 0,0 0-1 0 0,0 0 0 0 0,0 1 1 0 0,1 1 3 0 0,-7-3 0 0 0,0 1 0 0 0,0 0 0 0 0,0-1 0 0 0,0 1 0 0 0,0 0 1 0 0,0 1-1 0 0,0-1 0 0 0,0 0 0 0 0,0 1 0 0 0,0-1 0 0 0,-1 1 0 0 0,1-1 1 0 0,-1 1-1 0 0,1 0 0 0 0,-1-1 0 0 0,0 1 0 0 0,1 0 0 0 0,-1 0 0 0 0,0 0 1 0 0,0 0-1 0 0,-1 0 0 0 0,1 0 0 0 0,0 0 0 0 0,-1 1 0 0 0,1-1 1 0 0,0 2-1 0 0,-1 0 0 0 0,1 0 1 0 0,-1 0 0 0 0,1 0 0 0 0,0 0 0 0 0,1 0 0 0 0,-1 0 0 0 0,1 0 0 0 0,0 0 0 0 0,0 0 0 0 0,0-1-1 0 0,0 1 1 0 0,0-1 0 0 0,1 0 0 0 0,0 1 0 0 0,-1-1 0 0 0,3 1-1 0 0,0 0 3 0 0,1 0 0 0 0,-1 0 0 0 0,1-1-1 0 0,0 0 1 0 0,0 0 0 0 0,0 0 0 0 0,0-1 0 0 0,0 1 0 0 0,7 0-3 0 0,13 2-23 0 0,1-2 1 0 0,0 0 0 0 0,0-2-1 0 0,24-2 23 0 0,-24 1-66 0 0,15 0-2192 0 0,36-5 2258 0 0,-66 4-1308 0 0,0-1-1 0 0,1-1 1 0 0,-1 0-1 0 0,0-1 1 0 0,0 0 0 0 0,-1 0-1 0 0,1-1 1 0 0,4-4 1308 0 0,-15 9-300 0 0,1-1 1 0 0,-1 0-1 0 0,0 0 1 0 0,1 0-1 0 0,-1 0 0 0 0,0 0 1 0 0,0 0-1 0 0,0 0 1 0 0,0 0-1 0 0,0 0 0 0 0,0 0 1 0 0,0-1-1 0 0,0 1 1 0 0,0 0-1 0 0,-1-1 0 0 0,1 1 1 0 0,0-1 299 0 0,0-7-1749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0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87 1552 0 0,'-8'7'9739'0'0,"15"-11"-6041"0"0,23-16-2799 0 0,11 5-685 0 0,2 1 0 0 0,0 2 0 0 0,1 1 0 0 0,4 2-214 0 0,-21 5 19 0 0,0 1 1 0 0,-1 2 0 0 0,1 0 0 0 0,1 2 0 0 0,-2 1 0 0 0,1 1 0 0 0,12 3-20 0 0,-31-4 0 0 0,0 0 1 0 0,-1 0-1 0 0,1 1 1 0 0,-1 0-1 0 0,0 1 0 0 0,0-1 1 0 0,0 1-1 0 0,0 1 1 0 0,-1-1-1 0 0,0 1 0 0 0,0 0 1 0 0,0 1-1 0 0,0 0 1 0 0,-1 0-1 0 0,0 0 0 0 0,0 0 1 0 0,0 1-1 0 0,2 6 0 0 0,-3-8 30 0 0,-1 0-1 0 0,1 1 1 0 0,0-1-1 0 0,1-1 0 0 0,-1 1 1 0 0,1 0-1 0 0,0-1 1 0 0,0 0-1 0 0,0 0 1 0 0,0-1-1 0 0,3 2-29 0 0,-1-2-331 0 0,0 0-1 0 0,0 0 1 0 0,0-1-1 0 0,1 1 1 0 0,-1-1-1 0 0,1-1 1 0 0,-1 0-1 0 0,1 0 1 0 0,0 0 331 0 0,3-1-951 0 0,1 0 0 0 0,-1-1 1 0 0,0 0-1 0 0,0-1 0 0 0,0 0 1 0 0,0-1-1 0 0,0 0 0 0 0,0-1 1 0 0,-1 0-1 0 0,0-1 0 0 0,1 0 1 0 0,-2 0-1 0 0,3-2 951 0 0,13-11-1740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1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1 114 148 0 0,'0'1'338'0'0,"-1"0"-1"0"0,1 1 1 0 0,1-1 0 0 0,-1 0-1 0 0,0 0 1 0 0,0 0-1 0 0,0 0 1 0 0,0 1 0 0 0,1-1-1 0 0,-1 0 1 0 0,1 0 0 0 0,-1 0-1 0 0,1 0 1 0 0,-1 0 0 0 0,1 0-1 0 0,0 0 1 0 0,-1 0-1 0 0,1 0 1 0 0,0 0 0 0 0,0 0-1 0 0,0-1 1 0 0,0 1 0 0 0,-1 0-1 0 0,1 0 1 0 0,0-1 0 0 0,0 1-1 0 0,0-1 1 0 0,1 1 0 0 0,-1-1-1 0 0,0 1 1 0 0,0-1-1 0 0,1 1-337 0 0,2-1 1180 0 0,0-1 0 0 0,0 1 0 0 0,0-1 0 0 0,0 0-1 0 0,1 0 1 0 0,-2 0 0 0 0,1-1 0 0 0,3-1-1180 0 0,11-3-343 0 0,82-22 1057 0 0,1 5 1 0 0,51-3-715 0 0,210-13-60 0 0,-172 29-1144 0 0,20 9 1204 0 0,57 7-5876 0 0,-34 0-4967 0 0,-172-6 8373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1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611 0 152 0 0,'-14'16'3353'0'0,"-1"-2"1"0"0,-1 0-1 0 0,-1-1 0 0 0,-4 3-3353 0 0,-42 25 5816 0 0,-16 13-4479 0 0,16-6-949 0 0,3 2 0 0 0,-35 39-388 0 0,70-62-506 0 0,1 2 1 0 0,-17 25 505 0 0,26-31-1319 0 0,1 1 0 0 0,1 0-1 0 0,1 1 1 0 0,-1 5 1319 0 0,3 6-4747 0 0,10-35 4495 0 0,0 0-1 0 0,0 1 0 0 0,0-1 1 0 0,0 0-1 0 0,0 0 0 0 0,0 0 0 0 0,0 0 1 0 0,0 1-1 0 0,0-1 0 0 0,0 0 1 0 0,1 0-1 0 0,-1 0 0 0 0,0 0 1 0 0,1 0-1 0 0,-1 1 0 0 0,1-1 0 0 0,-1 0 1 0 0,1 0-1 0 0,0 0 0 0 0,-1 0 1 0 0,1-1-1 0 0,0 1 0 0 0,0 0 0 0 0,-1 0 1 0 0,1 0-1 0 0,0 0 0 0 0,0-1 1 0 0,1 1 252 0 0,15 3-2212 0 0</inkml:trace>
  <inkml:trace contextRef="#ctx0" brushRef="#br0" timeOffset="594.468">933 365 1172 0 0,'-53'7'7537'0'0,"0"-3"-3903"0"0,15-2-1285 0 0,-32 7-2349 0 0,-19 11 1980 0 0,81-17-1686 0 0,1-1 0 0 0,-1 1 0 0 0,1 0 0 0 0,0 1 0 0 0,0-1 0 0 0,1 1 0 0 0,-1 1 0 0 0,1-1 0 0 0,0 1 0 0 0,-3 3-294 0 0,8-7 20 0 0,0 0 0 0 0,0 0 0 0 0,0-1 0 0 0,0 2 0 0 0,1-1 0 0 0,-1 0 0 0 0,0 0 0 0 0,0 0 0 0 0,1 0 0 0 0,-1 0 0 0 0,1 0 0 0 0,-1 1 0 0 0,1-1 0 0 0,0 0 0 0 0,-1 0 0 0 0,1 1 0 0 0,0-1 0 0 0,0 0 0 0 0,0 1 0 0 0,0-1 0 0 0,0 0 0 0 0,0 1 0 0 0,0-1 0 0 0,0 0 0 0 0,1 1-20 0 0,-1 0 7 0 0,1-1 1 0 0,0 1-1 0 0,1-1 0 0 0,-1 1 0 0 0,0-1 0 0 0,0 0 0 0 0,0 1 0 0 0,1-1 0 0 0,-1 0 0 0 0,1 0 0 0 0,-1 0 0 0 0,1 0 0 0 0,-1 0 1 0 0,1 0-1 0 0,0-1 0 0 0,0 1-7 0 0,6 2-28 0 0,0 0-1 0 0,0-1 1 0 0,0 0 0 0 0,0 0 0 0 0,1-1 0 0 0,-1 0 0 0 0,3-1 28 0 0,8 0-573 0 0,0-2 0 0 0,0 0 0 0 0,-1-1 0 0 0,1-1 0 0 0,-1-1 0 0 0,15-5 573 0 0,18-10-5098 0 0,32-19 5098 0 0,-31 13-263 0 0,29-7 263 0 0,-44 20 357 0 0,1 3 0 0 0,0 0 0 0 0,1 3 1 0 0,0 1-1 0 0,0 2 0 0 0,17 2-357 0 0,-54 2 8 0 0,1 0 0 0 0,-1 0 0 0 0,0 0 0 0 0,0 1-1 0 0,1-1 1 0 0,-1 1 0 0 0,0-1 0 0 0,0 1 0 0 0,1 0-1 0 0,-1 0 1 0 0,1 0-8 0 0,-3-1 7 0 0,0 1 1 0 0,0-1-1 0 0,0 0 0 0 0,1 0 0 0 0,-1 0 1 0 0,0 0-1 0 0,0 0 0 0 0,0 1 0 0 0,0-1 0 0 0,0 0 1 0 0,1 0-1 0 0,-1 0 0 0 0,0 1 0 0 0,0-1 1 0 0,0 0-1 0 0,0 0 0 0 0,0 0 0 0 0,0 1 0 0 0,0-1 1 0 0,0 0-1 0 0,0 0 0 0 0,0 1 0 0 0,0-1 1 0 0,0 0-1 0 0,0 0 0 0 0,0 1 0 0 0,0-1 0 0 0,0 0 1 0 0,0 0-1 0 0,0 1 0 0 0,0-1 0 0 0,0 0 1 0 0,0 0-1 0 0,0 0 0 0 0,0 1 0 0 0,0-1-7 0 0,-15 10 418 0 0,-23 4 1123 0 0,0-1 1 0 0,0-2-1 0 0,-31 4-1541 0 0,27-6 778 0 0,0 2 1 0 0,1 1-1 0 0,-10 6-778 0 0,48-17 13 0 0,0 1 0 0 0,0-1 0 0 0,0 1 0 0 0,0 0 0 0 0,1 0-1 0 0,-1 0 1 0 0,0 0 0 0 0,1 0 0 0 0,0 0 0 0 0,-1 1 0 0 0,0 1-13 0 0,2-3 1 0 0,1 0 1 0 0,0-1-1 0 0,-1 1 0 0 0,1-1 0 0 0,0 1 1 0 0,0 0-1 0 0,-1-1 0 0 0,1 1 0 0 0,0 0 1 0 0,0-1-1 0 0,0 1 0 0 0,0 0 1 0 0,0-1-1 0 0,0 1 0 0 0,0 0 0 0 0,0-1 1 0 0,0 1-1 0 0,0 0 0 0 0,0-1 0 0 0,0 1 1 0 0,1 0-1 0 0,-1 0-1 0 0,1 0 0 0 0,0 0 0 0 0,0 0 0 0 0,0 0 0 0 0,0 0 0 0 0,0 0-1 0 0,0 0 1 0 0,0 0 0 0 0,0 0 0 0 0,0-1 0 0 0,0 1 0 0 0,0 0 0 0 0,1-1 0 0 0,-1 1 0 0 0,0-1 0 0 0,1 1 0 0 0,-1-1 0 0 0,17 5-20 0 0,0-2 0 0 0,1 0 1 0 0,-1-1-1 0 0,1 0 0 0 0,-1-2 0 0 0,1 0 1 0 0,7-2 19 0 0,0 1-149 0 0,0 1 0 0 0,0 1 0 0 0,5 2 149 0 0,-31-3-5 0 0,1 0 0 0 0,-1 0 0 0 0,1 0 0 0 0,-1 0 1 0 0,1 0-1 0 0,-1 0 0 0 0,1 0 0 0 0,-1 0 0 0 0,0 0 0 0 0,1 0 0 0 0,-1 0 1 0 0,1 0-1 0 0,-1 0 0 0 0,0 0 0 0 0,1 1 0 0 0,-1-1 0 0 0,1 0 0 0 0,-1 0 1 0 0,0 0-1 0 0,1 1 0 0 0,-1-1 0 0 0,0 0 0 0 0,1 1 0 0 0,-1-1 0 0 0,0 0 1 0 0,1 1-1 0 0,-1-1 0 0 0,0 0 0 0 0,0 1 0 0 0,0-1 0 0 0,1 0 0 0 0,-1 1 1 0 0,0-1-1 0 0,0 1 0 0 0,0-1 0 0 0,0 1 0 0 0,0-1 0 0 0,1 0 0 0 0,-1 1 5 0 0,-13 14-53 0 0,-26 8 61 0 0,-102 43 46 0 0,-59 14-54 0 0,150-60-28 0 0,39-16-54 0 0,-58 20-644 0 0,22-17-2666 0 0,46-7 3210 0 0,0 0 0 0 0,1 0 0 0 0,-1 1 1 0 0,0-1-1 0 0,1 0 0 0 0,-1 0 0 0 0,0-1 0 0 0,1 1 0 0 0,-1 0 1 0 0,0 0-1 0 0,1 0 0 0 0,-1 0 0 0 0,0-1 0 0 0,1 1 1 0 0,-1 0-1 0 0,0 0 0 0 0,1-1 0 0 0,-1 1 0 0 0,1 0 0 0 0,-1-1 1 0 0,1 1-1 0 0,-1-1 0 0 0,1 1 0 0 0,-1-1 0 0 0,1 1 1 0 0,-1-1-1 0 0,1 1 0 0 0,-1-1 0 0 0,1 0 0 0 0,0 1 0 0 0,-1-1 1 0 0,1 0-1 0 0,0 1 0 0 0,0-1 0 0 0,0 0 0 0 0,-1 1 0 0 0,1-1 1 0 0,0 0-1 0 0,0 1 0 0 0,0-1 0 0 0,0 0 0 0 0,0 1 1 0 0,0-1-1 0 0,0 0 0 0 0,0 1 0 0 0,0-1 0 0 0,1 0 0 0 0,-1 1 1 0 0,0-1-1 0 0,0 0 0 0 0,1 1 0 0 0,-1-1 0 0 0,0 0 182 0 0,20-34-4858 0 0,0 9 3166 0 0</inkml:trace>
  <inkml:trace contextRef="#ctx0" brushRef="#br0" timeOffset="848.578">1576 221 872 0 0,'6'1'750'0'0,"5"2"918"0"0,1-1-1 0 0,0 0 0 0 0,-1-1 0 0 0,1 0 0 0 0,0-1 0 0 0,-1 0 1 0 0,3-1-1668 0 0,-8 0 982 0 0,-1 0 1 0 0,1 1 0 0 0,0 0-1 0 0,-1 0 1 0 0,1 1 0 0 0,0-1-1 0 0,4 2-982 0 0,-2 0 564 0 0,0 1-1 0 0,-1-1 1 0 0,1 1-1 0 0,-1 1 1 0 0,2 0-564 0 0,11 9-126 0 0,0 1 0 0 0,0 0 0 0 0,5 7 126 0 0,30 21 350 0 0,18 5-1963 0 0,63 28 1613 0 0,-62-42-4127 0 0,1-7-4073 0 0,-22-15 2025 0 0,-31-10 4041 0 0</inkml:trace>
  <inkml:trace contextRef="#ctx0" brushRef="#br0" timeOffset="1053.189">2431 218 604 0 0,'-29'15'5986'0'0,"0"-1"1"0"0,-19 5-5987 0 0,-62 17 7338 0 0,-19 7-5165 0 0,26-2-802 0 0,-41 25-1371 0 0,92-37-1156 0 0,-11 9 1156 0 0,22-11-6342 0 0,-28 27 6342 0 0,-14 6-12035 0 0,63-46 9149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0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1 312 0 0,'89'35'12387'0'0,"-3"5"-8879"0"0,-12-5-1144 0 0,36 9-2364 0 0,58 17 1325 0 0,35 11-1891 0 0,-67-29-5351 0 0,-125-39 3995 0 0,0-1 1 0 0,1 0 0 0 0,-1-1 0 0 0,1-1 0 0 0,8 1 1921 0 0,0-4-2447 0 0</inkml:trace>
  <inkml:trace contextRef="#ctx0" brushRef="#br0" timeOffset="233.838">979 13 956 0 0,'-27'18'2753'0'0,"0"-1"-1"0"0,-1-2 0 0 0,-1 0 1 0 0,0-2-1 0 0,-15 4-2752 0 0,-54 25 2597 0 0,-18 16-1238 0 0,-1 7-1359 0 0,69-34-1699 0 0,-14 12 1699 0 0,30-18-4006 0 0,1 1 1 0 0,-5 8 4005 0 0,-4 4-5887 0 0,21-23 3678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3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841 735 1200 0 0,'-13'10'5318'0'0,"8"-7"670"0"0,12-14-3477 0 0,-2 4-2303 0 0,-1 0 0 0 0,1 0 0 0 0,-1-1 0 0 0,-1 1 0 0 0,0-1 0 0 0,0 0 1 0 0,0 0-1 0 0,-1 0 0 0 0,0 0 0 0 0,-1 0 0 0 0,0-1 0 0 0,0 1 0 0 0,0 0 1 0 0,-1-3-209 0 0,-1 2-104 0 0,-1-1 0 0 0,1 1 1 0 0,-2-1-1 0 0,1 1 1 0 0,-1 0-1 0 0,-1 0 1 0 0,1 0-1 0 0,-1 1 1 0 0,-1-1-1 0 0,0 1 1 0 0,0 0-1 0 0,-3-4 104 0 0,-6-5-66 0 0,-1 1 0 0 0,0 0-1 0 0,-1 2 1 0 0,-1-1 0 0 0,0 2-1 0 0,-1 0 1 0 0,0 1 0 0 0,-1 1-1 0 0,0 1 1 0 0,-1 0-1 0 0,0 2 1 0 0,-1 0 0 0 0,0 1-1 0 0,0 1 1 0 0,0 2 0 0 0,0 0-1 0 0,-1 0 1 0 0,-5 2 66 0 0,5 0 124 0 0,-1 1-1 0 0,1 1 1 0 0,-1 0-1 0 0,1 2 1 0 0,-1 1-1 0 0,1 1 1 0 0,0 0-1 0 0,0 2 1 0 0,1 1 0 0 0,0 0-1 0 0,0 2 1 0 0,0 0-1 0 0,1 1 1 0 0,0 1-1 0 0,1 1 1 0 0,1 1-1 0 0,-11 10-123 0 0,21-17 50 0 0,2 1-1 0 0,-1 1 1 0 0,1-1-1 0 0,0 1 1 0 0,1 0-1 0 0,-1 0 0 0 0,2 0 1 0 0,-1 1-1 0 0,1 0 1 0 0,-1 3-50 0 0,4-9 21 0 0,0 1-1 0 0,0 0 1 0 0,0-1 0 0 0,0 1 0 0 0,0 0-1 0 0,1 0 1 0 0,0 0 0 0 0,0-1 0 0 0,0 1-1 0 0,0 0 1 0 0,0 0 0 0 0,1 0 0 0 0,0-1-1 0 0,0 1 1 0 0,0 0 0 0 0,0-1 0 0 0,0 1-1 0 0,1-1 1 0 0,-1 1 0 0 0,1-1 0 0 0,0 0-1 0 0,0 0 1 0 0,1 1 0 0 0,-1-1 0 0 0,0-1-1 0 0,1 1 1 0 0,0 0-21 0 0,5 3 70 0 0,0-1-1 0 0,0 0 0 0 0,0 0 1 0 0,1-1-1 0 0,-1 0 1 0 0,1 0-1 0 0,0-1 1 0 0,0-1-1 0 0,0 1 1 0 0,1-1-1 0 0,-1-1 1 0 0,0 0-1 0 0,1 0 1 0 0,-1-1-1 0 0,1 0 1 0 0,6-1-70 0 0,15-1 41 0 0,-1-2 1 0 0,1-2-1 0 0,-1 0 0 0 0,16-7-41 0 0,4-3 0 0 0,0-3-1 0 0,0-1 0 0 0,-2-3 1 0 0,20-13 0 0 0,-36 16-110 0 0,0 0 0 0 0,-1-3 1 0 0,-2 0-1 0 0,0-2 0 0 0,-1-1 1 0 0,15-20 109 0 0,-32 33-124 0 0,-1-1 1 0 0,0 0-1 0 0,-2-1 1 0 0,1 0-1 0 0,-2-1 0 0 0,0 1 1 0 0,4-16 123 0 0,3-16-351 0 0,-3 0 1 0 0,-1-8 350 0 0,-7 38-152 0 0,-3 17-526 0 0,0 14-3868 0 0,6 9-5695 0 0,-5-16 8530 0 0</inkml:trace>
  <inkml:trace contextRef="#ctx0" brushRef="#br0" timeOffset="436.746">1223 444 1268 0 0,'-2'2'917'0'0,"-2"0"0"0"0,1 0 0 0 0,0 0 0 0 0,0 0 0 0 0,-1-1 0 0 0,1 1 0 0 0,0-1 0 0 0,-1 0 0 0 0,0 0 0 0 0,1 0 0 0 0,-1 0 0 0 0,0-1 0 0 0,1 1 0 0 0,-4-1-917 0 0,-17 0 4093 0 0,20-1-2637 0 0,6-1-411 0 0,56-9-980 0 0,13-2-27 0 0,10 1-38 0 0,-59 10-6 0 0,1 1 0 0 0,-1 1 0 0 0,0 1 0 0 0,1 0 0 0 0,17 5 6 0 0,-39-6-1 0 0,1 0 0 0 0,-1 0 0 0 0,0 1 0 0 0,1-1 0 0 0,-1 1 0 0 0,1-1 0 0 0,-1 1-1 0 0,1-1 1 0 0,-1 1 0 0 0,0-1 0 0 0,0 1 0 0 0,1 0 0 0 0,-1 0 0 0 0,0 0 0 0 0,0 0 0 0 0,0 0 0 0 0,0 0-1 0 0,0 0 1 0 0,0 0 0 0 0,0 0 0 0 0,0 1 0 0 0,0 0 1 0 0,-1-1-1 0 0,0 1 1 0 0,0-1-1 0 0,0 1 1 0 0,0-1-1 0 0,0 0 0 0 0,0 1 1 0 0,-1-1-1 0 0,1 1 1 0 0,0-1-1 0 0,-1 0 0 0 0,0 1 1 0 0,1-1-1 0 0,-1 0 1 0 0,0 0-1 0 0,1 1 0 0 0,-1-1 1 0 0,0 0-1 0 0,0 0 1 0 0,0 0-1 0 0,0 0 0 0 0,0 0 1 0 0,0 0-1 0 0,0 0 1 0 0,-1 0 0 0 0,-27 22 8 0 0,-1-2 0 0 0,0 0 0 0 0,-2-2 0 0 0,-10 3-8 0 0,11-6 39 0 0,2 1 0 0 0,-1 1 1 0 0,2 2-1 0 0,1 1 1 0 0,-8 9-40 0 0,20-16 90 0 0,1 1 1 0 0,-11 16-91 0 0,22-27 14 0 0,0 0 0 0 0,0 0 1 0 0,0 1-1 0 0,1-1 0 0 0,0 1 0 0 0,0 0 0 0 0,0 0 1 0 0,0 0-1 0 0,1 0 0 0 0,0 0 0 0 0,0 0 1 0 0,0 0-1 0 0,0 0 0 0 0,1 3-14 0 0,1-5 3 0 0,-1-1-1 0 0,1 1 1 0 0,0-1-1 0 0,0 1 1 0 0,0-1-1 0 0,0 0 1 0 0,0 1 0 0 0,1-1-1 0 0,-1 0 1 0 0,1 0-1 0 0,0 0 1 0 0,-1 0-1 0 0,1 0 1 0 0,0 0 0 0 0,0 0-1 0 0,0-1 1 0 0,0 1-1 0 0,0-1 1 0 0,1 1 0 0 0,-1-1-1 0 0,0 0 1 0 0,1 0-1 0 0,-1 0 1 0 0,1 0-1 0 0,-1 0 1 0 0,1-1 0 0 0,-1 1-1 0 0,3-1-2 0 0,7 3-6 0 0,0-1 0 0 0,0-1 0 0 0,0 0-1 0 0,1-1 1 0 0,7 0 6 0 0,9-2-604 0 0,0-2 0 0 0,0-1-1 0 0,0-1 1 0 0,14-5 604 0 0,-7-1-3323 0 0,0-2-1 0 0,-1-1 1 0 0,-1-2-1 0 0,0-1 1 0 0,10-9 3323 0 0,-13 6-2019 0 0</inkml:trace>
  <inkml:trace contextRef="#ctx0" brushRef="#br0" timeOffset="682.621">1876 978 904 0 0,'-2'20'1990'0'0,"-1"-1"-1"0"0,-1 0 1 0 0,-1-1-1 0 0,-1 1 1 0 0,0-1 0 0 0,-1 0-1 0 0,-1 0 1 0 0,-1-1-1 0 0,-8 12-1989 0 0,-24 27 2977 0 0,-9-7-3903 0 0,25-26 823 0 0,-28 22-98 0 0,17-26-3430 0 0,36-18 3479 0 0,0-1 1 0 0,-1 0 0 0 0,1 0 0 0 0,0 0 0 0 0,-1 1 0 0 0,1-1 0 0 0,0 0 0 0 0,-1 0 0 0 0,1 0-1 0 0,0 0 1 0 0,-1 1 0 0 0,1-1 0 0 0,0 0 0 0 0,-1 0 0 0 0,1 0 0 0 0,0 0 0 0 0,-1 0 0 0 0,1 0-1 0 0,0 0 1 0 0,-1 0 0 0 0,1 0 0 0 0,0 0 0 0 0,-1 0 0 0 0,1 0 0 0 0,-1-1 0 0 0,1 1 0 0 0,0 0-1 0 0,-1 0 1 0 0,1 0 0 0 0,0 0 0 0 0,0-1 0 0 0,-1 1 0 0 0,1 0 0 0 0,0 0 0 0 0,-1 0 0 0 0,1-1 0 0 0,0 1-1 0 0,0 0 1 0 0,0 0 0 0 0,-1-1 0 0 0,1 1 0 0 0,0 0 0 0 0,0-1 0 0 0,0 1 0 0 0,-1 0 0 0 0,1-1-1 0 0,0 1 1 0 0,0 0 0 0 0,0-1 0 0 0,0 1 0 0 0,0 0 0 0 0,0-1 0 0 0,0 1 0 0 0,0-1 0 0 0,0 1-1 0 0,0 0 1 0 0,0-1 0 0 0,0 1 0 0 0,0 0 0 0 0,0-1 0 0 0,0 1 0 0 0,0 0 0 0 0,1-1 0 0 0,-1 1-1 0 0,0 0 152 0 0,11-26-4899 0 0,-9 22 4377 0 0,9-16-1132 0 0</inkml:trace>
  <inkml:trace contextRef="#ctx0" brushRef="#br0" timeOffset="1228.061">3036 653 412 0 0,'-1'0'341'0'0,"0"0"1"0"0,0 0-1 0 0,0 0 0 0 0,0 0 1 0 0,0 0-1 0 0,0 1 0 0 0,0-1 1 0 0,0 0-1 0 0,0 0 0 0 0,0 1 1 0 0,0-1-1 0 0,0 0 0 0 0,0 1 0 0 0,0-1 1 0 0,0 1-1 0 0,1-1 0 0 0,-1 1 1 0 0,0 0-1 0 0,0-1 0 0 0,0 1 1 0 0,1 0-1 0 0,-1 0 0 0 0,0-1 1 0 0,1 1-1 0 0,-1 0 0 0 0,1 0 1 0 0,-1 0-1 0 0,1 0 0 0 0,-1 0 0 0 0,1 0 1 0 0,-1 0-342 0 0,-9 14 4093 0 0,9-14-3968 0 0,0-1-1 0 0,0 1 1 0 0,0 0-1 0 0,-1-1 1 0 0,1 1-1 0 0,0 0 1 0 0,-1-1-1 0 0,1 0 1 0 0,-1 1-1 0 0,1-1 0 0 0,0 0 1 0 0,-1 0-1 0 0,1 0 1 0 0,-1 0-1 0 0,1 0 1 0 0,-1 0-1 0 0,1 0 1 0 0,0 0-1 0 0,-1-1 1 0 0,1 1-1 0 0,-1 0 1 0 0,1-1-1 0 0,0 1 1 0 0,-1-1-1 0 0,1 0 1 0 0,0 1-1 0 0,0-1 1 0 0,-1 0-1 0 0,0-1-124 0 0,-42-34-177 0 0,20 15 292 0 0,-17-7-138 0 0,0 3 0 0 0,-2 1 0 0 0,-22-8 23 0 0,-137-49 25 0 0,179 72-11 0 0,-1 2-1 0 0,0 0 0 0 0,0 2 0 0 0,0 1 0 0 0,0 0 1 0 0,-13 1-14 0 0,28 3 22 0 0,0 1 0 0 0,0-1 0 0 0,1 1 0 0 0,-1 1 0 0 0,0 0 0 0 0,1 0 0 0 0,-1 0 0 0 0,1 1 0 0 0,-2 1-22 0 0,5-1 34 0 0,0 0 0 0 0,0 0-1 0 0,0 0 1 0 0,0 0-1 0 0,1 1 1 0 0,0 0 0 0 0,0 0-1 0 0,0 0 1 0 0,0 0 0 0 0,0 1-1 0 0,1 0 1 0 0,0-1-1 0 0,0 1 1 0 0,-2 4-34 0 0,3-6 7 0 0,0 0 0 0 0,1 0 0 0 0,-1 1 0 0 0,1-1 1 0 0,0 0-1 0 0,0 1 0 0 0,0-1 0 0 0,0 0 0 0 0,1 1 0 0 0,-1-1 0 0 0,1 1 0 0 0,0-1 0 0 0,0 1 0 0 0,0-1 0 0 0,0 1 1 0 0,1-1-1 0 0,0 1 0 0 0,-1-1 0 0 0,1 1 0 0 0,0-1 0 0 0,1 0 0 0 0,-1 1 0 0 0,1-1 0 0 0,-1 0 0 0 0,1 0 0 0 0,0 0 1 0 0,0 0-1 0 0,0-1 0 0 0,0 1 0 0 0,1 0 0 0 0,-1-1 0 0 0,1 0 0 0 0,0 1 0 0 0,0-1 0 0 0,-1 0 0 0 0,1 0 1 0 0,0-1-1 0 0,1 1 0 0 0,1 0-7 0 0,7 4-14 0 0,1-1-1 0 0,-1-1 1 0 0,1 0 0 0 0,0-1 0 0 0,1 0 0 0 0,-1-1 0 0 0,0 0 0 0 0,1-1-1 0 0,10-1 15 0 0,8-3-368 0 0,0-1 0 0 0,0-1-1 0 0,-1-2 1 0 0,0-1-1 0 0,0-1 1 0 0,-1-2 0 0 0,0-1-1 0 0,0-1 1 0 0,-2-2-1 0 0,0-1 1 0 0,0-1 0 0 0,-2-1-1 0 0,0-2 1 0 0,-1 0-1 0 0,-1-2 1 0 0,16-19 368 0 0,-15 8-7 0 0,-2 0 0 0 0,-2-1 0 0 0,-1-1 0 0 0,4-14 7 0 0,13-20 1 0 0,-18 33 6 0 0,-8 15 15 0 0,0 0 1 0 0,2 1 0 0 0,3-3-23 0 0,-16 22 0 0 0,1 1 0 0 0,-1-1 0 0 0,0 0-1 0 0,1 1 1 0 0,-1-1 0 0 0,1 0 0 0 0,-1 1 0 0 0,1-1 0 0 0,0 1 0 0 0,-1-1 0 0 0,1 1-1 0 0,0-1 1 0 0,-1 1 0 0 0,1-1 0 0 0,0 1 0 0 0,0 0 0 0 0,-1-1 0 0 0,1 1 0 0 0,0 0-1 0 0,0 0 1 0 0,3 10-520 0 0,-10 22-1540 0 0,-23 37-6635 0 0,22-52 6907 0 0</inkml:trace>
  <inkml:trace contextRef="#ctx0" brushRef="#br0" timeOffset="1786.601">3416 519 580 0 0,'-7'2'1394'0'0,"-1"0"-1"0"0,1 0 1 0 0,0-1-1 0 0,-1 0 0 0 0,1 0 1 0 0,-1-1-1 0 0,1 0 1 0 0,-1 0-1 0 0,0-1 1 0 0,1 0-1 0 0,0-1 1 0 0,-5-1-1394 0 0,-12-1 2150 0 0,24 4-2140 0 0,0 0 0 0 0,0 0 0 0 0,0 0-1 0 0,0 0 1 0 0,0 0 0 0 0,0 0 0 0 0,0 0 0 0 0,0 0 0 0 0,0 0 0 0 0,0 0 0 0 0,0 0 0 0 0,0 0 0 0 0,0 0 0 0 0,0 0 0 0 0,0 0 0 0 0,1 0-1 0 0,-1 0 1 0 0,0-1 0 0 0,0 1 0 0 0,0 0 0 0 0,0 0 0 0 0,0 0 0 0 0,0 0 0 0 0,0 0 0 0 0,0 0 0 0 0,-1 0 0 0 0,1 0 0 0 0,0 0 0 0 0,0 0-1 0 0,0 0 1 0 0,0 0 0 0 0,0 0 0 0 0,0 0 0 0 0,0 0 0 0 0,0-1 0 0 0,0 1 0 0 0,0 0 0 0 0,0 0 0 0 0,0 0 0 0 0,0 0 0 0 0,0 0-1 0 0,0 0 1 0 0,0 0 0 0 0,0 0 0 0 0,0 0 0 0 0,0 0 0 0 0,0 0 0 0 0,0 0 0 0 0,0 0 0 0 0,0 0 0 0 0,-1 0 0 0 0,1 0 0 0 0,0 0 0 0 0,0 0-1 0 0,0 0 1 0 0,0 0-10 0 0,10-4 139 0 0,17-3-122 0 0,31-1 27 0 0,50 0-44 0 0,-82 8-24 0 0,0 0 1 0 0,0 2 0 0 0,0 1-1 0 0,-1 1 1 0 0,13 4 23 0 0,-36-7-5 0 0,1-1 0 0 0,-1 1 0 0 0,1 0 0 0 0,-1 0 0 0 0,1 0 0 0 0,-1 0 0 0 0,0 0 0 0 0,0 0 1 0 0,1 1-1 0 0,-1-1 0 0 0,0 1 0 0 0,0 0 0 0 0,0-1 0 0 0,-1 1 0 0 0,1 0 0 0 0,0 0 0 0 0,-1 0 0 0 0,2 1 5 0 0,-3-1-2 0 0,0 0 0 0 0,1-1 0 0 0,-1 1 0 0 0,0 0 0 0 0,0-1 0 0 0,0 1 0 0 0,0 0 0 0 0,0-1 0 0 0,0 1-1 0 0,0 0 1 0 0,-1-1 0 0 0,1 1 0 0 0,-1 0 0 0 0,1-1 0 0 0,-1 1 0 0 0,1-1 0 0 0,-1 1 0 0 0,0-1 0 0 0,0 1 0 0 0,0-1 0 0 0,0 0 0 0 0,0 1 0 0 0,0-1-1 0 0,0 0 1 0 0,0 0 0 0 0,-1 0 0 0 0,1 0 0 0 0,-1 1 2 0 0,-22 17 22 0 0,-1 0-1 0 0,-1-2 0 0 0,0-1 1 0 0,-1 0-1 0 0,-26 9-21 0 0,-32 18 93 0 0,59-28-62 0 0,-44 26 144 0 0,63-36-130 0 0,0 0-1 0 0,1 1 1 0 0,0-1 0 0 0,0 1-1 0 0,0 0 1 0 0,0 1 0 0 0,1-1 0 0 0,-1 3-45 0 0,5-7 3 0 0,0-1 0 0 0,1 0 0 0 0,-1 0 0 0 0,1 0 0 0 0,-1 0 0 0 0,1 0 0 0 0,-1 1 0 0 0,1-1 1 0 0,0 0-1 0 0,0 0 0 0 0,0 0 0 0 0,-1 1 0 0 0,1-1 0 0 0,0 0 0 0 0,1 1 0 0 0,-1-1 1 0 0,0 0-1 0 0,0 0 0 0 0,0 0 0 0 0,1 1 0 0 0,-1-1 0 0 0,1 0 0 0 0,0 1-3 0 0,0 0 1 0 0,1 1 1 0 0,-1-1-1 0 0,1 0 0 0 0,0 0 1 0 0,0 0-1 0 0,0 0 0 0 0,0-1 0 0 0,0 1 1 0 0,0 0-1 0 0,0-1 0 0 0,1 1-1 0 0,6 3-3 0 0,1 0 1 0 0,0-1-1 0 0,0 0 0 0 0,0-1 0 0 0,3 1 3 0 0,17 2-23 0 0,0 0 1 0 0,23-1 22 0 0,-24-2-28 0 0,0 1 0 0 0,27 8 28 0 0,-54-12-1 0 0,0 0 1 0 0,0 1-1 0 0,-1-1 0 0 0,1 1 0 0 0,0 0 1 0 0,-1 0-1 0 0,1-1 0 0 0,-1 1 0 0 0,1 0 1 0 0,-1 0-1 0 0,1 0 0 0 0,-1 1 1 0 0,0-1-1 0 0,1 0 0 0 0,-1 0 0 0 0,0 1 1 0 0,0-1-1 0 0,0 1 0 0 0,0-1 0 0 0,0 1 1 0 0,0-1-1 0 0,-1 1 0 0 0,1 0 1 0 0,0 0 1 0 0,-1 1 0 0 0,0 0 0 0 0,0-1-1 0 0,0 1 1 0 0,0-1 0 0 0,0 1 0 0 0,0 0 0 0 0,-1-1 0 0 0,1 1 0 0 0,-1-1-1 0 0,0 1 1 0 0,1-1 0 0 0,-1 1 0 0 0,-1 0-1 0 0,-4 9 7 0 0,-1 0 0 0 0,0-1 0 0 0,0 0 0 0 0,-1-1 0 0 0,-7 7-7 0 0,-12 12 13 0 0,-1 0 1 0 0,-2-3-1 0 0,-19 14-13 0 0,-101 66-74 0 0,86-62-72 0 0,-6-1-1597 0 0,63-39 743 0 0,0-1 0 0 0,0 0 0 0 0,0-1 0 0 0,-1 1 0 0 0,1-1 0 0 0,0 0 0 0 0,-1-1 0 0 0,0 0 0 0 0,-3 0 1000 0 0,10-1-406 0 0,-1 0 0 0 0,0 0 0 0 0,1 0 0 0 0,-1-1 1 0 0,1 1-1 0 0,-1 0 0 0 0,0-1 0 0 0,1 1 1 0 0,-1-1-1 0 0,1 0 0 0 0,-1 1 0 0 0,1-1 1 0 0,0 0-1 0 0,-1 0 0 0 0,0-1 406 0 0,-6-7-2353 0 0</inkml:trace>
  <inkml:trace contextRef="#ctx0" brushRef="#br0" timeOffset="2143.297">3994 1249 948 0 0,'-31'21'7977'0'0,"5"9"-4414"0"0,-15 42-2156 0 0,20-31 431 0 0,5-13-1722 0 0,-23 38-80 0 0,15-37-3307 0 0,-3-10-4343 0 0,26-19 5300 0 0,1 0 396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8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0 218 184 0 0,'3'5'1119'0'0,"1"-2"0"0"0,-1 1 0 0 0,1 0 0 0 0,0-1 0 0 0,0 1 0 0 0,0-1 0 0 0,0 0 0 0 0,0-1-1 0 0,1 1 1 0 0,-1-1 0 0 0,2 1-1119 0 0,59 21 5605 0 0,-20-8-4608 0 0,51 27 218 0 0,-3 5-1 0 0,7 9-1214 0 0,174 117-1327 0 0,-111-68-6565 0 0,-153-100 6690 0 0,-2 0-577 0 0,1 0 1 0 0,0-1-1 0 0,1-1 1 0 0,-1 1 0 0 0,5 0 1778 0 0,-1-3-1950 0 0</inkml:trace>
  <inkml:trace contextRef="#ctx0" brushRef="#br0" timeOffset="249.191">934 332 976 0 0,'-28'19'4244'0'0,"-1"-2"0"0"0,-1 0 0 0 0,0-2 0 0 0,-19 6-4244 0 0,-32 16 2559 0 0,75-34-2528 0 0,-95 48 1189 0 0,-13 14-1220 0 0,83-45-427 0 0,1 0 0 0 0,1 2 1 0 0,1 2-1 0 0,1 0 0 0 0,-16 21 427 0 0,28-28-1631 0 0,-18 20-4074 0 0,9-18-2961 0 0,23-18 6084 0 0</inkml:trace>
  <inkml:trace contextRef="#ctx0" brushRef="#br0" timeOffset="718.06">1340 99 272 0 0,'20'-2'1978'0'0,"-1"-1"1"0"0,1 0-1 0 0,-1-1 1 0 0,0-2-1 0 0,0 0 0 0 0,0-1 1 0 0,15-8-1979 0 0,-5 3 618 0 0,0 1 1 0 0,21-4-619 0 0,-31 11 27 0 0,0 0-1 0 0,0 1 1 0 0,0 1-1 0 0,0 1 1 0 0,1 0-1 0 0,2 2-26 0 0,-22-1 6 0 0,1 0-1 0 0,0-1 0 0 0,-1 1 0 0 0,1 0 1 0 0,0 0-1 0 0,-1 0 0 0 0,1 0 0 0 0,0 1 0 0 0,-1-1 1 0 0,1 0-1 0 0,0 0 0 0 0,-1 0 0 0 0,1 0 1 0 0,-1 1-1 0 0,1-1 0 0 0,0 0 0 0 0,-1 1 0 0 0,1-1 1 0 0,-1 0-1 0 0,1 1 0 0 0,-1-1 0 0 0,1 1 1 0 0,-1-1-1 0 0,1 1 0 0 0,-1-1 0 0 0,1 1 0 0 0,-1-1 1 0 0,0 1-1 0 0,1-1 0 0 0,-1 1 0 0 0,0 0 1 0 0,0-1-6 0 0,0 2 47 0 0,0-1 0 0 0,-1 0 0 0 0,1 0 1 0 0,0 0-1 0 0,-1 1 0 0 0,1-1 0 0 0,-1 0 1 0 0,0 0-1 0 0,1 0 0 0 0,-1 0 0 0 0,0 0 1 0 0,0 0-1 0 0,0 0 0 0 0,0 0 0 0 0,-1 0-47 0 0,-43 33 1845 0 0,42-32-1658 0 0,1-1-107 0 0,-43 28 1778 0 0,-35 31-1858 0 0,69-51 12 0 0,0 1 1 0 0,0 0-1 0 0,1 1 1 0 0,0 0-1 0 0,1 1 1 0 0,1 0-1 0 0,0 0 1 0 0,0 1-1 0 0,-1 4-12 0 0,7-12 4 0 0,0 1-1 0 0,0-1 1 0 0,1 1-1 0 0,0-1 1 0 0,0 1-1 0 0,0-1 1 0 0,1 1-1 0 0,0-1 1 0 0,0 1-1 0 0,0 0 1 0 0,1-1-1 0 0,-1 1 1 0 0,1-1-1 0 0,1 1 1 0 0,-1-1-1 0 0,1 1 1 0 0,0-1-1 0 0,0 0 1 0 0,1 0-1 0 0,-1 0 1 0 0,1 0-1 0 0,0 0 1 0 0,0-1-1 0 0,2 1-3 0 0,2 4-361 0 0,0-1 0 0 0,1 0 0 0 0,0 0 1 0 0,0-1-1 0 0,1 0 0 0 0,0-1 0 0 0,0 0 0 0 0,1 0 0 0 0,0-1 0 0 0,0 0 1 0 0,9 3 360 0 0,26 13-5810 0 0,-44-20 5784 0 0,-1-1 1 0 0,0 0 0 0 0,0 1-1 0 0,1-1 1 0 0,-1 0-1 0 0,0 1 1 0 0,0-1 0 0 0,0 0-1 0 0,0 1 1 0 0,0-1 0 0 0,0 1-1 0 0,0-1 1 0 0,0 0 0 0 0,0 1-1 0 0,0-1 1 0 0,0 1-1 0 0,0-1 1 0 0,0 0 0 0 0,0 1-1 0 0,0-1 1 0 0,0 1 0 0 0,0-1-1 0 0,0 0 1 0 0,-1 1 0 0 0,1-1-1 0 0,0 0 1 0 0,0 1-1 0 0,0-1 1 0 0,-1 0 0 0 0,1 1-1 0 0,0-1 1 0 0,-1 0 0 0 0,1 1-1 0 0,0-1 1 0 0,0 0-1 0 0,-1 0 1 0 0,1 1 0 0 0,0-1-1 0 0,-1 0 1 0 0,1 0 0 0 0,-1 0-1 0 0,1 0 1 0 0,0 1 0 0 0,-1-1 25 0 0,-20 15 567 0 0,18-13-462 0 0,-34 26 4443 0 0,-24 25-4548 0 0,-6 4 2756 0 0,-20 16-807 0 0,49-39-2447 0 0,-2-2-1 0 0,-1-1 1 0 0,-2-2-1 0 0,-15 7 499 0 0,18-19-4301 0 0,13-10-2956 0 0,26-7 4472 0 0,3-6 545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7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348 152 388 0 0,'1'1'446'0'0,"1"0"0"0"0,0 0-1 0 0,-1 1 1 0 0,1-1 0 0 0,-1 0 0 0 0,1 1-1 0 0,-1-1 1 0 0,1 1 0 0 0,-1 0 0 0 0,0-1-1 0 0,0 1 1 0 0,0 0 0 0 0,0 0 0 0 0,0 0 0 0 0,-1 0-1 0 0,1 0 1 0 0,0 0 0 0 0,-1 0 0 0 0,0 0-1 0 0,1 0 1 0 0,-1 0 0 0 0,0 0 0 0 0,0 0-1 0 0,0 0-445 0 0,-8 27 4811 0 0,-3-9-4687 0 0,11-19-152 0 0,-25 41 1108 0 0,-1-2 1 0 0,-3 0-1 0 0,-1-2 1 0 0,-4 2-1081 0 0,0 0 82 0 0,2 1 0 0 0,1 2 0 0 0,-7 17-82 0 0,28-40-411 0 0,-18 27-1923 0 0,6-24-4292 0 0,22-23 6466 0 0,0 0 1 0 0,-1 0 0 0 0,1 0-1 0 0,0 1 1 0 0,0-1-1 0 0,-1 0 1 0 0,1 0 0 0 0,0 0-1 0 0,0 0 1 0 0,-1 0-1 0 0,1 0 1 0 0,0 0 0 0 0,0 0-1 0 0,-1 0 1 0 0,1 0-1 0 0,0 0 1 0 0,-1 0 0 0 0,1 0-1 0 0,0 0 1 0 0,0 0-1 0 0,-1 0 1 0 0,1 0 0 0 0,0 0-1 0 0,0 0 1 0 0,-1 0-1 0 0,1 0 1 0 0,0 0 0 0 0,0 0-1 0 0,-1-1 1 0 0,1 1-1 0 0,0 0 1 0 0,0 0 0 0 0,-1 0-1 0 0,1 0 1 0 0,0-1 159 0 0,-3-13-3717 0 0,5-3 1951 0 0</inkml:trace>
  <inkml:trace contextRef="#ctx0" brushRef="#br0" timeOffset="264.813">203 261 2420 0 0,'38'-52'7075'0'0,"-21"27"-3075"0"0,0 1 1 0 0,11-8-4001 0 0,-20 24 259 0 0,0 0 1 0 0,1 0-1 0 0,0 1 1 0 0,0 0-1 0 0,0 1 1 0 0,1 0-1 0 0,0 0 1 0 0,3 0-260 0 0,7-2 95 0 0,0 1 0 0 0,0 1 0 0 0,1 1-1 0 0,-1 1 1 0 0,1 0 0 0 0,0 2 0 0 0,1 0 0 0 0,-1 2 0 0 0,21 1-95 0 0,-16 1 91 0 0,0 2 0 0 0,0 0 0 0 0,0 2 0 0 0,-1 0 0 0 0,0 2 0 0 0,0 1 0 0 0,20 11-91 0 0,-34-15-84 0 0,-1 0-1 0 0,-1 2 1 0 0,1-1-1 0 0,-1 1 1 0 0,0 0-1 0 0,-1 1 0 0 0,0 0 1 0 0,4 4 84 0 0,-11-10-33 0 0,1 0-1 0 0,0 0 1 0 0,0 1 0 0 0,-1-1 0 0 0,1 0-1 0 0,-1 1 1 0 0,0-1 0 0 0,1 0 0 0 0,-1 1-1 0 0,0-1 1 0 0,-1 1 0 0 0,1 0 0 0 0,0-1-1 0 0,-1 1 1 0 0,1 0 0 0 0,-1 0 0 0 0,0-1-1 0 0,0 1 1 0 0,0 0 0 0 0,0-1 0 0 0,-1 1-1 0 0,1 0 1 0 0,-1-1 0 0 0,1 1-1 0 0,-1 0 1 0 0,0-1 0 0 0,0 1 0 0 0,0-1-1 0 0,0 1 1 0 0,-1-1 0 0 0,1 0 0 0 0,-1 1-1 0 0,1-1 1 0 0,-1 0 0 0 0,0 0 0 0 0,0 0-1 0 0,0 0 34 0 0,-8 6-552 0 0,0 0 0 0 0,-1-1 0 0 0,0 0-1 0 0,0-1 1 0 0,-1 0 0 0 0,0-1 0 0 0,0 0-1 0 0,0 0 1 0 0,-13 1 552 0 0,-22 5-2475 0 0,-47 5 2475 0 0,90-16-33 0 0,-56 10-106 0 0,-1-4-1 0 0,-1-2 0 0 0,1-3 1 0 0,-60-7 139 0 0,117 6-194 0 0,-1-1 1 0 0,1 0-1 0 0,-1 0 0 0 0,1 0 1 0 0,0 0-1 0 0,-1-1 1 0 0,1 0-1 0 0,0 0 1 0 0,0 0-1 0 0,-3-2 194 0 0,6 3-156 0 0,0 0 1 0 0,0 0-1 0 0,0 0 0 0 0,0 0 0 0 0,1 0 1 0 0,-1 0-1 0 0,0 0 0 0 0,0 0 1 0 0,1-1-1 0 0,-1 1 0 0 0,1 0 0 0 0,-1-1 1 0 0,1 1-1 0 0,-1 0 0 0 0,1 0 1 0 0,0-1-1 0 0,0 1 0 0 0,0-1 0 0 0,-1 1 1 0 0,1 0-1 0 0,1-1 0 0 0,-1 1 1 0 0,0 0-1 0 0,0-1 0 0 0,0 1 0 0 0,1 0 1 0 0,-1-1-1 0 0,1 1 0 0 0,-1 0 1 0 0,1-1-1 0 0,-1 1 0 0 0,1 0 0 0 0,0 0 1 0 0,0 0-1 0 0,-1 0 0 0 0,2-1 156 0 0,14-20-1991 0 0,8-6 424 0 0</inkml:trace>
  <inkml:trace contextRef="#ctx0" brushRef="#br0" timeOffset="544.948">1939 1 2608 0 0,'-17'8'2597'0'0,"-1"-1"0"0"0,0 0 0 0 0,0-1 0 0 0,-16 3-2597 0 0,-76 9 6005 0 0,19-4-4520 0 0,20-1-917 0 0,37-9-348 0 0,0 2-1 0 0,1 2 1 0 0,0 0 0 0 0,1 3-1 0 0,0 0 1 0 0,-18 11-220 0 0,47-21 6 0 0,1 0 1 0 0,-1 0-1 0 0,1 1 0 0 0,0-1 1 0 0,0 1-1 0 0,0 0 0 0 0,-1 0 1 0 0,1-1-1 0 0,1 1 0 0 0,-1 1 1 0 0,0-1-1 0 0,0 0 0 0 0,1 0 1 0 0,0 1-1 0 0,-1-1 0 0 0,1 0 1 0 0,0 1-1 0 0,0 0 0 0 0,0-1 1 0 0,0 1-1 0 0,0 1-6 0 0,1-1 2 0 0,1 0 0 0 0,-1 0 0 0 0,1-1 0 0 0,-1 1-1 0 0,1 0 1 0 0,0-1 0 0 0,0 1 0 0 0,0 0 0 0 0,0-1 0 0 0,0 0 0 0 0,1 1-1 0 0,-1-1 1 0 0,1 0 0 0 0,-1 1 0 0 0,1-1 0 0 0,0 0 0 0 0,0 0 0 0 0,0 0-1 0 0,0-1 1 0 0,0 1 0 0 0,0 0 0 0 0,2 0-2 0 0,11 8-30 0 0,1 0 1 0 0,1-1-1 0 0,0 0 0 0 0,0-2 1 0 0,1 0-1 0 0,0-1 0 0 0,0 0 1 0 0,2-1 29 0 0,44 8-2227 0 0,46 3 2227 0 0,-76-12-915 0 0,55 6-7758 0 0,1-4 1 0 0,59-5 8672 0 0,-117-3-1726 0 0</inkml:trace>
  <inkml:trace contextRef="#ctx0" brushRef="#br0" timeOffset="733.449">1233 513 1592 0 0,'9'12'2756'0'0,"1"-1"349"0"0,1-7 143 0 0,10-4-716 0 0,7-2-1176 0 0,10 0-740 0 0,8-3-336 0 0,8-1-156 0 0,6-2-60 0 0,6 1-44 0 0,-1-1-228 0 0,2 0-572 0 0,-1-3-944 0 0,-1 1-912 0 0,0-3-400 0 0,-4-2 27 0 0,-1-1 481 0 0,-4-3 904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5.5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240 229 292 0 0,'-33'84'12126'0'0,"-5"-2"-8141"0"0,-7 14-3297 0 0,0 11-197 0 0,-17 66-491 0 0,52-145-2457 0 0,5-18-1141 0 0,4-14-4338 0 0,3-8 5521 0 0</inkml:trace>
  <inkml:trace contextRef="#ctx0" brushRef="#br0" timeOffset="280.229">247 256 452 0 0,'31'-40'4514'0'0,"-13"15"-1348"0"0,2 0 1 0 0,0 1 0 0 0,1 2-1 0 0,23-19-3166 0 0,-36 35 456 0 0,0 0-1 0 0,1 0 0 0 0,0 1 0 0 0,0 0 1 0 0,1 1-1 0 0,-1 0 0 0 0,5-1-455 0 0,-5 3-34 0 0,0-1 0 0 0,0 2 0 0 0,0 0 0 0 0,0 0 0 0 0,1 0 0 0 0,-1 1 0 0 0,0 1 0 0 0,0-1 0 0 0,3 2 34 0 0,-2 0 5 0 0,0 0 0 0 0,-1 1 0 0 0,1 0 0 0 0,-1 0 0 0 0,0 1 0 0 0,0 0 0 0 0,0 1 0 0 0,-1 0 1 0 0,1 0-1 0 0,-1 1 0 0 0,0 0 0 0 0,-1 0 0 0 0,7 7-5 0 0,-12-10 0 0 0,1 1 1 0 0,0-1-1 0 0,-1 0 0 0 0,1 1 1 0 0,-1-1-1 0 0,0 1 0 0 0,0-1 1 0 0,0 1-1 0 0,-1 0 1 0 0,1 0-1 0 0,-1 0 0 0 0,0 0 1 0 0,0 0-1 0 0,0 0 0 0 0,-1 1 1 0 0,0-1-1 0 0,1 0 0 0 0,-1 0 1 0 0,-1 0-1 0 0,1 0 0 0 0,-1 1 1 0 0,1-1-1 0 0,-1 0 0 0 0,0 0 1 0 0,-1 0-1 0 0,1 0 0 0 0,-1 0 1 0 0,0-1-1 0 0,0 1 0 0 0,0 0 1 0 0,0-1-1 0 0,0 1 1 0 0,-3 1-1 0 0,-3 5 6 0 0,-1-1 1 0 0,-1-1 0 0 0,0 1 0 0 0,0-1 0 0 0,0-1-1 0 0,-1 0 1 0 0,0-1 0 0 0,0 0 0 0 0,-1 0 0 0 0,0-1 0 0 0,0-1-1 0 0,0 0 1 0 0,-3 0-7 0 0,-26 7 9 0 0,-1-2 0 0 0,0-2 0 0 0,-14-1-9 0 0,42-5-125 0 0,-73 5 353 0 0,78-6-535 0 0,0 0 1 0 0,0-1 0 0 0,0 0-1 0 0,0-1 1 0 0,0 0 0 0 0,1 0 0 0 0,-1-1-1 0 0,-2-1 307 0 0,11 4-267 0 0,0 0-1 0 0,1-1 0 0 0,-1 1 1 0 0,1 0-1 0 0,-1 0 0 0 0,1 0 1 0 0,-1 0-1 0 0,1 0 0 0 0,-1 0 1 0 0,1-1-1 0 0,-1 1 0 0 0,0 0 1 0 0,1 0-1 0 0,-1-1 0 0 0,0 1 1 0 0,1 0-1 0 0,-1-1 0 0 0,1 1 1 0 0,-1 0-1 0 0,0-1 0 0 0,0 1 1 0 0,1 0-1 0 0,-1-1 0 0 0,0 1 1 0 0,0-1-1 0 0,1 1 0 0 0,-1 0 1 0 0,0-1-1 0 0,0 1 0 0 0,0-1 1 0 0,0 1-1 0 0,0-1 0 0 0,0 1 1 0 0,0-1-1 0 0,0 1 0 0 0,0-1 1 0 0,0 1-1 0 0,0-1 0 0 0,0 1 1 0 0,0-1-1 0 0,0 1 0 0 0,0 0 1 0 0,0-1-1 0 0,0 1 0 0 0,-1-1 1 0 0,1 1-1 0 0,0-1 0 0 0,0 1 1 0 0,0 0-1 0 0,-1-1 0 0 0,1 1 1 0 0,0-1-1 0 0,-1 1 1 0 0,1 0-1 0 0,0 0 0 0 0,-1-1 1 0 0,1 1-1 0 0,0 0 0 0 0,-1-1 1 0 0,1 1-1 0 0,-1 0 268 0 0,12 2-1791 0 0</inkml:trace>
  <inkml:trace contextRef="#ctx0" brushRef="#br0" timeOffset="561.359">811 340 2308 0 0,'3'-1'737'0'0,"0"-1"1"0"0,-1 1-1 0 0,1-1 0 0 0,-1 0 0 0 0,1 0 0 0 0,-1 0 0 0 0,0 0 0 0 0,0 0 1 0 0,0-1-1 0 0,0 1 0 0 0,0-1 0 0 0,0 1 0 0 0,-1-1 0 0 0,2-2-737 0 0,15-45 6582 0 0,-16 40-6215 0 0,1 0 0 0 0,1 0-1 0 0,0 0 1 0 0,2-4-367 0 0,4 0 100 0 0,0 0 1 0 0,0 0-1 0 0,1 1 0 0 0,1 1 0 0 0,0 0 0 0 0,1 0 1 0 0,1 1-1 0 0,-1 1 0 0 0,2 0 0 0 0,-1 1 0 0 0,1 1 1 0 0,0 0-1 0 0,1 1 0 0 0,0 1 0 0 0,0 0 0 0 0,1 1 1 0 0,12-2-101 0 0,5-1-841 0 0,1 2 0 0 0,0 2 0 0 0,24-1 841 0 0,22 5-5293 0 0,-4 4-3903 0 0,-66-2 6432 0 0,-5 0 667 0 0</inkml:trace>
  <inkml:trace contextRef="#ctx0" brushRef="#br0" timeOffset="747.693">1540 78 2140 0 0,'21'17'10182'0'0,"-11"1"-4869"0"0,-9-12-4962 0 0,0 0 0 0 0,0 0 0 0 0,-1 0 0 0 0,0 0 0 0 0,0 1-1 0 0,-1-1 1 0 0,1 0-351 0 0,-1 12-219 0 0,2-1 0 0 0,0 0-1 0 0,1 0 1 0 0,2 3 219 0 0,1 16-5224 0 0,-3-1-6696 0 0,-2-34 10046 0 0</inkml:trace>
  <inkml:trace contextRef="#ctx0" brushRef="#br0" timeOffset="1150.86">1857 288 1208 0 0,'3'-2'991'0'0,"-1"0"-1"0"0,0 0 1 0 0,0-1-1 0 0,0 1 1 0 0,0 0-1 0 0,0-1 1 0 0,-1 1 0 0 0,1-1-1 0 0,-1 0 1 0 0,0 1-1 0 0,1-1 1 0 0,-1 0-1 0 0,0 0-990 0 0,0-2 433 0 0,1 1 0 0 0,0 1 0 0 0,0-1 0 0 0,0 0 0 0 0,0 0 1 0 0,1 1-1 0 0,-1-1 0 0 0,1 1-433 0 0,10-9 99 0 0,0 1 0 0 0,1 1 1 0 0,0 1-1 0 0,1 0 1 0 0,0 1-1 0 0,0 0 0 0 0,0 1 1 0 0,1 1-1 0 0,12-3-99 0 0,-20 6-5 0 0,1 0 0 0 0,-1 1 0 0 0,0 1 0 0 0,1-1 0 0 0,-1 1 0 0 0,1 1 0 0 0,-1 0 0 0 0,1 0 0 0 0,-1 1 1 0 0,1-1-1 0 0,-1 2 0 0 0,0-1 0 0 0,1 1 0 0 0,-1 1 0 0 0,0 0 0 0 0,0 0 0 0 0,0 0 0 0 0,-1 1 0 0 0,1 0 0 0 0,1 2 5 0 0,-6-4 1 0 0,0 0 0 0 0,-1 0 0 0 0,1 0 0 0 0,-1 1 0 0 0,0-1-1 0 0,0 1 1 0 0,0-1 0 0 0,0 1 0 0 0,0 0 0 0 0,0 0 0 0 0,-1 0 0 0 0,1 0 0 0 0,-1 0 0 0 0,0 0 0 0 0,0 0-1 0 0,0 1 1 0 0,0-1 0 0 0,-1 0 0 0 0,1 1 0 0 0,-1-1 0 0 0,0 0 0 0 0,0 1 0 0 0,0-1 0 0 0,0 1 0 0 0,-1 0-1 0 0,0 1 4 0 0,0 0 1 0 0,-1 1 0 0 0,0-1 0 0 0,0 0-1 0 0,-1 0 1 0 0,1 0 0 0 0,-1-1 0 0 0,0 1-1 0 0,0-1 1 0 0,-1 1 0 0 0,1-1 0 0 0,-1 0 0 0 0,0 0-1 0 0,0-1 1 0 0,-1 1-5 0 0,-6 6 86 0 0,9-8 46 0 0,0 1 0 0 0,-1-1-1 0 0,1 0 1 0 0,-1 1 0 0 0,0-1-1 0 0,0 0 1 0 0,0-1 0 0 0,0 1 0 0 0,0 0-1 0 0,0-1 1 0 0,0 0 0 0 0,-1 0-1 0 0,-1 1-131 0 0,16-21 1076 0 0,0 10-1047 0 0,51-46 24 0 0,9-3-53 0 0,-51 43-16 0 0,0 1-1 0 0,1 2 0 0 0,0 0 1 0 0,1 1-1 0 0,0 1 0 0 0,3 0 17 0 0,-10 5-3 0 0,1 1-1 0 0,-1 0 1 0 0,1 2-1 0 0,3-1 4 0 0,-15 3 0 0 0,1-1-1 0 0,0 1 0 0 0,0 0 0 0 0,0 0 1 0 0,0 0-1 0 0,-1 1 0 0 0,1-1 1 0 0,0 1-1 0 0,0 1 0 0 0,-1-1 0 0 0,1 1 1 0 0,0-1-1 0 0,-1 1 0 0 0,0 0 1 0 0,3 2 0 0 0,-5-2 0 0 0,-1 0 1 0 0,1 0 0 0 0,-1 0 0 0 0,1 1-1 0 0,-1-1 1 0 0,0 0 0 0 0,1 1-1 0 0,-1-1 1 0 0,-1 1 0 0 0,1 0 0 0 0,0-1-1 0 0,0 1 1 0 0,-1-1 0 0 0,0 1-1 0 0,1 0 1 0 0,-1-1 0 0 0,0 1 0 0 0,-1 0-1 0 0,1-1 1 0 0,0 1 0 0 0,-1 0 0 0 0,1-1-1 0 0,-1 1 1 0 0,0 0 0 0 0,0-1-1 0 0,0 1 1 0 0,0-1 0 0 0,-1 2-1 0 0,-2 6-1 0 0,-1 1 0 0 0,-1-1 0 0 0,0 0 1 0 0,0-1-1 0 0,-1 0 0 0 0,-1 2 1 0 0,7-10-116 0 0,-11 14-21 0 0,-1-1 0 0 0,0-1 0 0 0,-11 8 137 0 0,-8-1-7546 0 0,37-24 755 0 0,2 0 4179 0 0,4-1 210 0 0</inkml:trace>
  <inkml:trace contextRef="#ctx0" brushRef="#br0" timeOffset="1415.048">2796 233 892 0 0,'99'-22'7772'0'0,"-53"9"-7942"0"0,-2-2-1 0 0,0-2 1 0 0,-1-2 0 0 0,4-4 170 0 0,-44 21-49 0 0,3 0-156 0 0,-1-1 1 0 0,1 0 0 0 0,0-1-1 0 0,-1 1 1 0 0,0-1-1 0 0,1 0 1 0 0,-2 0-1 0 0,1-1 1 0 0,0 0-1 0 0,-1 0 1 0 0,0 0 0 0 0,0 0 204 0 0,-4 5-6 0 0,0-1 0 0 0,1 1 0 0 0,-1 0 0 0 0,0-1 0 0 0,0 1 0 0 0,0-1 0 0 0,0 1 0 0 0,0-1 0 0 0,0 1 1 0 0,1 0-1 0 0,-1-1 0 0 0,0 1 0 0 0,0-1 0 0 0,0 1 0 0 0,0 0 0 0 0,-1-1 0 0 0,1 1 0 0 0,0-1 1 0 0,0 1-1 0 0,0-1 0 0 0,0 1 0 0 0,0 0 0 0 0,0-1 0 0 0,-1 1 0 0 0,1 0 0 0 0,0-1 0 0 0,0 1 1 0 0,-1-1-1 0 0,1 1 0 0 0,0 0 0 0 0,0 0 0 0 0,-1-1 0 0 0,1 1 0 0 0,-1 0 6 0 0,-16-7 385 0 0,-23 6 656 0 0,39 1-1029 0 0,-22 2 551 0 0,0 0 1 0 0,0 2-1 0 0,0 0 1 0 0,0 2-1 0 0,-7 3-563 0 0,16-5 210 0 0,0 2 0 0 0,0 0 0 0 0,1 0-1 0 0,-1 1 1 0 0,2 1 0 0 0,-1 0 0 0 0,1 1 0 0 0,-10 9-210 0 0,19-15 2 0 0,-1 0 1 0 0,1 1-1 0 0,0-1 1 0 0,1 1 0 0 0,-1 0-1 0 0,1 0 1 0 0,-1 0-1 0 0,1 0 1 0 0,0 0-1 0 0,1 0 1 0 0,-1 1 0 0 0,1-1-1 0 0,0 1 1 0 0,0-1-1 0 0,0 2-2 0 0,1-4-160 0 0,0 0 0 0 0,0 0 0 0 0,0 0-1 0 0,0 0 1 0 0,1-1 0 0 0,-1 1-1 0 0,1 0 1 0 0,-1 0 0 0 0,1 0 0 0 0,0 0-1 0 0,0-1 1 0 0,0 1 0 0 0,0 0 0 0 0,0-1-1 0 0,0 1 1 0 0,0-1 0 0 0,0 1 0 0 0,1-1-1 0 0,-1 1 1 0 0,1-1 0 0 0,-1 0 0 0 0,1 0-1 0 0,-1 0 1 0 0,1 0 0 0 0,0 0 0 0 0,-1 0-1 0 0,1 0 1 0 0,0 0 0 0 0,0-1 0 0 0,0 1-1 0 0,-1-1 1 0 0,1 1 0 0 0,0-1 0 0 0,0 0-1 0 0,0 0 1 0 0,2 0 160 0 0,19 1-2179 0 0,4-1 155 0 0</inkml:trace>
  <inkml:trace contextRef="#ctx0" brushRef="#br0" timeOffset="1726.909">3579 89 56 0 0,'-102'0'9317'0'0,"-3"0"-1810"0"0,90 1-6916 0 0,-1 1-1 0 0,1 1 1 0 0,-6 2-591 0 0,18-5 81 0 0,1 1 1 0 0,-1 0-1 0 0,1-1 0 0 0,-1 1 1 0 0,1 0-1 0 0,-1 1 1 0 0,1-1-1 0 0,0 0 0 0 0,0 1 1 0 0,-1-1-1 0 0,1 1 1 0 0,0 0-1 0 0,0-1 1 0 0,1 1-1 0 0,-2 2-81 0 0,2-3 13 0 0,1 0 0 0 0,0 0 0 0 0,-1 0-1 0 0,1 1 1 0 0,0-1 0 0 0,0 0 0 0 0,0 0 0 0 0,0 1 0 0 0,0-1 0 0 0,0 0 0 0 0,1 0-1 0 0,-1 1 1 0 0,0-1 0 0 0,0 0 0 0 0,1 0 0 0 0,-1 0 0 0 0,1 1 0 0 0,-1-1 0 0 0,1 0-1 0 0,0 0 1 0 0,-1 0 0 0 0,1 0 0 0 0,0 0 0 0 0,0 0 0 0 0,0 0 0 0 0,0 0 0 0 0,0-1-1 0 0,0 1 1 0 0,0 0 0 0 0,0 0 0 0 0,0-1 0 0 0,0 1 0 0 0,1 0-13 0 0,19 12-122 0 0,1 0 0 0 0,0-1 0 0 0,0-1 0 0 0,1-2 1 0 0,1 0-1 0 0,7 1 122 0 0,68 28-1667 0 0,-97-36 1626 0 0,1-1-1 0 0,0 0 0 0 0,-1 1 0 0 0,1 0 0 0 0,-1-1 1 0 0,1 1-1 0 0,-1 0 0 0 0,0 0 0 0 0,0 0 1 0 0,1 2 41 0 0,-3-4-3 0 0,1 1 1 0 0,-1 0-1 0 0,0-1 0 0 0,1 1 1 0 0,-1 0-1 0 0,0 0 1 0 0,0-1-1 0 0,0 1 1 0 0,0 0-1 0 0,0 0 1 0 0,0-1-1 0 0,0 1 1 0 0,0 0-1 0 0,0 0 1 0 0,0-1-1 0 0,0 1 1 0 0,0 0-1 0 0,0 0 0 0 0,-1-1 1 0 0,1 1-1 0 0,0 0 1 0 0,-1-1-1 0 0,1 1 1 0 0,0 0-1 0 0,-1-1 1 0 0,1 1-1 0 0,-1 0 1 0 0,1-1-1 0 0,-1 1 1 0 0,1-1-1 0 0,-1 1 1 0 0,1-1-1 0 0,-1 1 1 0 0,0-1-1 0 0,1 1 0 0 0,-1-1 1 0 0,0 0-1 0 0,1 1 1 0 0,-1-1-1 0 0,0 0 1 0 0,0 0-1 0 0,1 1 3 0 0,-12 4 35 0 0,1 1-1 0 0,-1-2 0 0 0,0 1 1 0 0,-1-2-1 0 0,1 0 0 0 0,-8 1-34 0 0,-81 9 582 0 0,60-9-282 0 0,-17 3-50 0 0,-81 9 448 0 0,48-12-3278 0 0,74-6-419 0 0,17 2 2891 0 0,-1 0-1 0 0,1 0 1 0 0,0 0-1 0 0,0 0 1 0 0,0 0-1 0 0,0 0 1 0 0,0 0-1 0 0,0 0 1 0 0,0 0 0 0 0,0 0-1 0 0,-1 0 1 0 0,1 0-1 0 0,0 0 1 0 0,0 0-1 0 0,0 0 1 0 0,0 0-1 0 0,0 0 1 0 0,0 0-1 0 0,0 0 1 0 0,0 0 0 0 0,0 0-1 0 0,0 0 1 0 0,-1 0-1 0 0,1-1 1 0 0,0 1-1 0 0,0 0 1 0 0,0 0-1 0 0,0 0 1 0 0,0 0-1 0 0,0 0 1 0 0,0 0-1 0 0,0 0 1 0 0,0 0 0 0 0,0 0-1 0 0,0-1 1 0 0,0 1-1 0 0,0 0 1 0 0,0 0-1 0 0,0 0 1 0 0,0 0-1 0 0,0 0 1 0 0,0 0-1 0 0,0 0 1 0 0,0 0-1 0 0,0-1 1 0 0,0 1 0 0 0,0 0-1 0 0,0 0 1 0 0,0 0-1 0 0,0 0 1 0 0,0 0-1 0 0,0 0 1 0 0,0 0-1 0 0,0 0 1 0 0,1 0-1 0 0,-1-1 1 0 0,0 1 108 0 0,12-6-5968 0 0,3 2 6079 0 0,16-4-1825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4.1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343 116 48 0 0,'1'2'564'0'0,"0"0"-1"0"0,0 0 1 0 0,0 0 0 0 0,-1 1 0 0 0,1-1-1 0 0,-1 0 1 0 0,1 0 0 0 0,-1 0 0 0 0,1 1-1 0 0,-1-1 1 0 0,0 0 0 0 0,0 1 0 0 0,0-1-1 0 0,-1 0 1 0 0,1 0 0 0 0,0 1-1 0 0,-1-1 1 0 0,0 0-564 0 0,-15 46 2292 0 0,8-26-1994 0 0,-16 43 351 0 0,-21 40-649 0 0,-7 16-1080 0 0,26-38-2961 0 0,21-59-724 0 0,4-22 2641 0 0</inkml:trace>
  <inkml:trace contextRef="#ctx0" brushRef="#br0" timeOffset="186.455">767 125 636 0 0,'1'5'600'0'0,"-1"-1"0"0"0,1 1 0 0 0,-1 0 0 0 0,1 0 0 0 0,-2 0 0 0 0,1 0 0 0 0,0 0 0 0 0,-1 0 0 0 0,0 0 0 0 0,0 0 0 0 0,-1 0 0 0 0,1-1 0 0 0,-1 1 0 0 0,0-1 0 0 0,0 1 0 0 0,0-1 0 0 0,-1 1 0 0 0,0-1 0 0 0,-1 1-600 0 0,-10 14 1134 0 0,0-1 0 0 0,-2-1 0 0 0,-11 10-1134 0 0,19-18-167 0 0,-56 55 244 0 0,-80 78-592 0 0,45-52-5565 0 0,88-81 4669 0 0,0 0 0 0 0,0-1-1 0 0,-1 0 1 0 0,-5 2 1411 0 0,-12 4-2248 0 0</inkml:trace>
  <inkml:trace contextRef="#ctx0" brushRef="#br0" timeOffset="448.183">54 448 196 0 0,'17'2'9951'0'0,"3"-4"-4959"0"0,24-12-2646 0 0,-22 6-1694 0 0,92-18 29 0 0,71-7-681 0 0,-86 17-3136 0 0,-1-3-4921 0 0,-91 17 6852 0 0,2 0-3166 0 0,-9 2 2530 0 0</inkml:trace>
  <inkml:trace contextRef="#ctx0" brushRef="#br0" timeOffset="620.345">58 502 112 0 0,'-17'21'2367'0'0,"-2"3"1641"0"0,-2-3 4897 0 0,22-18-3964 0 0,7-4-3765 0 0,12-2-1100 0 0,139-39 398 0 0,211-46-442 0 0,-264 69 245 0 0,145-28-6258 0 0,-2-11-7482 0 0,-193 42 11155 0 0</inkml:trace>
  <inkml:trace contextRef="#ctx0" brushRef="#br0" timeOffset="1183.278">2139 1 1556 0 0,'-40'1'3954'0'0,"1"1"0"0"0,-40 9-3954 0 0,41-4 882 0 0,1 2 0 0 0,0 2-1 0 0,1 1 1 0 0,0 1 0 0 0,1 3-1 0 0,1 0 1 0 0,0 3 0 0 0,-21 15-882 0 0,50-31 125 0 0,1 0 0 0 0,-1 1 1 0 0,0 0-1 0 0,1 0 1 0 0,0 0-1 0 0,0 1 1 0 0,0 0-1 0 0,1-1 1 0 0,0 1-1 0 0,0 0 1 0 0,0 1-1 0 0,0 0-125 0 0,2-4 16 0 0,0 1 0 0 0,0-1 0 0 0,1 1 0 0 0,-1 0 0 0 0,1-1 0 0 0,-1 1 0 0 0,1 0 0 0 0,0 0 0 0 0,0-1 0 0 0,0 1-1 0 0,0 0 1 0 0,1-1 0 0 0,-1 1 0 0 0,1 0 0 0 0,0-1 0 0 0,0 1 0 0 0,0 0 0 0 0,0-1 0 0 0,0 1 0 0 0,0-1 0 0 0,1 0-1 0 0,-1 1 1 0 0,1-1 0 0 0,-1 0 0 0 0,1 0 0 0 0,0 0 0 0 0,0 0-16 0 0,9 7 7 0 0,0 0-1 0 0,1 0 1 0 0,0-1-1 0 0,0-1 1 0 0,0 0 0 0 0,1-1-1 0 0,2 0-6 0 0,-4-1 4 0 0,0 0 0 0 0,0 0 0 0 0,0 1 0 0 0,-1 1 0 0 0,0 0 0 0 0,0 0 0 0 0,0 1 0 0 0,-1 0 0 0 0,5 7-4 0 0,-12-13 1 0 0,-1 0-1 0 0,0 0 0 0 0,1 1 1 0 0,-1-1-1 0 0,0 1 1 0 0,-1-1-1 0 0,1 1 1 0 0,0-1-1 0 0,-1 1 1 0 0,1-1-1 0 0,-1 1 1 0 0,0 0-1 0 0,0-1 1 0 0,0 1-1 0 0,0-1 1 0 0,0 1-1 0 0,-1 0 1 0 0,1-1-1 0 0,-1 1 1 0 0,0-1-1 0 0,0 1 1 0 0,1-1-1 0 0,-2 1 1 0 0,1-1-1 0 0,0 0 1 0 0,0 1-1 0 0,-1-1 1 0 0,1 0-1 0 0,-1 0 0 0 0,0 0 1 0 0,-1 1-1 0 0,-7 8 5 0 0,-1 0-1 0 0,0 0 1 0 0,-1-1-1 0 0,-10 7-4 0 0,18-14 0 0 0,-30 21 1 0 0,-1 0 0 0 0,-1-2 0 0 0,-1-2 0 0 0,-1-2 0 0 0,0-1 0 0 0,-1-2 0 0 0,-23 5-1 0 0,60-19 0 0 0,2-1 1 0 0,7-2-1 0 0,0 1 0 0 0,0 0 0 0 0,0 1-1 0 0,0-1 1 0 0,0 1 0 0 0,4 1 0 0 0,-6 0-1 0 0,-1 1 1 0 0,0-1-1 0 0,0 1 0 0 0,0 0 0 0 0,0 0 1 0 0,0 0-1 0 0,0 0 0 0 0,-1 1 0 0 0,1 0 1 0 0,-1-1-1 0 0,0 1 0 0 0,0 0 0 0 0,0 1 1 0 0,0-1-1 0 0,0 1 0 0 0,0 0 1 0 0,6 11-8 0 0,-1-1 0 0 0,0 1 0 0 0,4 13 8 0 0,-6-13-6 0 0,1 0 0 0 0,0-1 0 0 0,6 7 6 0 0,-8-13-236 0 0,1-1 1 0 0,0 0-1 0 0,0-1 0 0 0,0 1 0 0 0,1-1 1 0 0,0-1-1 0 0,0 1 0 0 0,1-1 1 0 0,-1-1-1 0 0,8 4 236 0 0,-7-4-848 0 0,1-1 0 0 0,0 0 0 0 0,0 0 1 0 0,0-1-1 0 0,0 0 0 0 0,0-1 0 0 0,0 0 0 0 0,1 0 1 0 0,-1-1-1 0 0,0 0 0 0 0,1-1 0 0 0,-1 0 0 0 0,0 0 1 0 0,0-1-1 0 0,0 0 0 0 0,1-1 848 0 0,20-9-1915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3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84 1436 0 0,'24'-6'3007'0'0,"26"-15"10760"0"0,-44 18-12597 0 0,16-6-748 0 0,0 0 1 0 0,0 1 0 0 0,0 1 0 0 0,1 1-1 0 0,0 1 1 0 0,8 0-423 0 0,-7 3-1798 0 0,-1 0 1 0 0,0 2-1 0 0,21 1 1798 0 0,-30 3-5559 0 0,-14-4 5434 0 0,1 0-1 0 0,-1 0 0 0 0,0 0 1 0 0,0 0-1 0 0,0 0 0 0 0,0 1 1 0 0,0-1-1 0 0,1 0 0 0 0,-1 0 1 0 0,0 0-1 0 0,0 0 0 0 0,0 1 1 0 0,0-1-1 0 0,0 0 0 0 0,0 0 1 0 0,0 0-1 0 0,0 1 0 0 0,0-1 1 0 0,0 0-1 0 0,0 0 0 0 0,0 0 1 0 0,0 1-1 0 0,0-1 0 0 0,0 0 1 0 0,0 0-1 0 0,0 1 0 0 0,0-1 1 0 0,0 0-1 0 0,0 0 0 0 0,0 0 1 0 0,0 1-1 0 0,0-1 0 0 0,0 0 1 0 0,0 0-1 0 0,0 0 0 0 0,-1 1 1 0 0,1-1-1 0 0,0 0 0 0 0,0 0 1 0 0,0 0-1 0 0,0 0 0 0 0,0 0 1 0 0,-1 1-1 0 0,1-1 0 0 0,0 0 1 0 0,0 0-1 0 0,0 0 0 0 0,-1 0 1 0 0,1 0-1 0 0,0 0 0 0 0,0 0 1 0 0,0 0-1 0 0,-1 0 0 0 0,1 0 1 0 0,0 1-1 0 0,0-1 0 0 0,0 0 1 0 0,-1 0-1 0 0,1 0 0 0 0,0 0 1 0 0,0-1-1 0 0,-1 1 126 0 0,-13 7-2289 0 0</inkml:trace>
  <inkml:trace contextRef="#ctx0" brushRef="#br0" timeOffset="166.816">19 224 412 0 0,'-3'20'1704'0'0,"4"5"7226"0"0,-1-25-8568 0 0,1 1 1 0 0,-1 0-1 0 0,0-1 0 0 0,1 1 1 0 0,-1 0-1 0 0,1-1 1 0 0,-1 1-1 0 0,1-1 1 0 0,-1 1-1 0 0,1-1 1 0 0,-1 1-1 0 0,1-1 1 0 0,-1 1-1 0 0,1-1 1 0 0,0 0-1 0 0,-1 1 1 0 0,1-1-1 0 0,0 0 1 0 0,0 1-1 0 0,-1-1 1 0 0,1 0-363 0 0,2 1 187 0 0,0-1 0 0 0,-1 0 1 0 0,1 0-1 0 0,0 0 0 0 0,-1 0 0 0 0,1 0 1 0 0,0-1-1 0 0,-1 1 0 0 0,3-1-187 0 0,242-53 315 0 0,-17 6-7035 0 0,-5-13-5113 0 0,-167 42 9952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32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17 466 1516 0 0,'0'-3'884'0'0,"0"1"0"0"0,-1-1-1 0 0,1 0 1 0 0,-1 0 0 0 0,0 1 0 0 0,0-1-1 0 0,0 0 1 0 0,0 1 0 0 0,0-1 0 0 0,-1-1-884 0 0,1 3 180 0 0,0 0 0 0 0,0 0 0 0 0,0 0 0 0 0,1-1 0 0 0,-1 1 0 0 0,0 0 0 0 0,1-1 0 0 0,-1 1 0 0 0,1 0 0 0 0,0-1 0 0 0,0 1 1 0 0,-1-1-1 0 0,1 1 0 0 0,0 0 0 0 0,0-1 0 0 0,0 1 0 0 0,0-1 0 0 0,0 1 0 0 0,1 0 0 0 0,-1-1 0 0 0,0 1 0 0 0,1-1 0 0 0,-1 1 0 0 0,1 0 0 0 0,-1-1 1 0 0,1 1-1 0 0,0 0 0 0 0,-1 0 0 0 0,1 0 0 0 0,0-1 0 0 0,0 1 0 0 0,0 0 0 0 0,0 0 0 0 0,0 0 0 0 0,0 0 0 0 0,1 0-180 0 0,23-19 513 0 0,0 0 0 0 0,2 2 1 0 0,1 1-1 0 0,0 2 0 0 0,0 0 0 0 0,10-1-513 0 0,-7 1 125 0 0,12-5-93 0 0,1 1 0 0 0,1 2 0 0 0,29-6-32 0 0,-51 18-5 0 0,0 0-1 0 0,0 1 0 0 0,0 2 0 0 0,1 0 0 0 0,-1 2 0 0 0,1 0 1 0 0,-1 1-1 0 0,11 3 6 0 0,74 21 4 0 0,-85-18 0 0 0,0 0-1 0 0,0-2 0 0 0,0-1 0 0 0,1-1 1 0 0,-1-1-1 0 0,1-1 0 0 0,-1-1 1 0 0,13-2-4 0 0,-2-4-5 0 0,-1-1 0 0 0,0-1 1 0 0,25-11 4 0 0,-40 12-612 0 0,0-1 0 0 0,0 0 1 0 0,-1-2-1 0 0,-1 0 1 0 0,0 0-1 0 0,0-2 0 0 0,5-4 612 0 0,-17 12-703 0 0,0 1 0 0 0,-1-1-1 0 0,1 0 1 0 0,-1-1 0 0 0,0 1-1 0 0,0 0 1 0 0,0-3 703 0 0,-2 5-394 0 0,0 0 1 0 0,0 0-1 0 0,0 0 1 0 0,0 0-1 0 0,-1 0 1 0 0,1 0-1 0 0,-1 0 1 0 0,0 0-1 0 0,1 0 1 0 0,-1 0-1 0 0,0 0 1 0 0,0 0-1 0 0,-1-1 1 0 0,1 1-1 0 0,0 0 1 0 0,-1 0-1 0 0,1 0 0 0 0,-1 0 1 0 0,0-2 393 0 0,-7-8-2069 0 0</inkml:trace>
  <inkml:trace contextRef="#ctx0" brushRef="#br0" timeOffset="264.806">854 223 2284 0 0,'-36'39'11620'0'0,"-37"32"-11620"0"0,33-34 4732 0 0,-26 33-4732 0 0,53-55 53 0 0,-46 56 430 0 0,-5 13-483 0 0,47-60 46 0 0,2 0 1 0 0,1 1-1 0 0,1 0 0 0 0,1 1 0 0 0,-7 25-46 0 0,15-40-205 0 0,2 1-1 0 0,-1 0 0 0 0,2-1 1 0 0,-1 1-1 0 0,2 0 1 0 0,0 0-1 0 0,0 5 206 0 0,0-10-171 0 0,1-1-1 0 0,0 0 0 0 0,0 0 1 0 0,0 0-1 0 0,1-1 0 0 0,-1 1 1 0 0,2 0-1 0 0,-1 0 0 0 0,0-1 1 0 0,1 1-1 0 0,0-1 0 0 0,1 0 1 0 0,-1 0-1 0 0,1 0 0 0 0,1 1 172 0 0,-4-5-406 0 0,1 1-1 0 0,0-1 1 0 0,0 1-1 0 0,0-1 1 0 0,0 0-1 0 0,0 1 1 0 0,1-1-1 0 0,-1 0 1 0 0,0-1-1 0 0,0 1 1 0 0,1 0-1 0 0,-1-1 1 0 0,0 1-1 0 0,1-1 1 0 0,-1 0-1 0 0,1 1 1 0 0,-1-1-1 0 0,1-1 1 0 0,-1 1-1 0 0,0 0 0 0 0,1 0 1 0 0,-1-1-1 0 0,1 0 1 0 0,-1 1-1 0 0,0-1 1 0 0,0 0-1 0 0,1 0 1 0 0,-1 0-1 0 0,0 0 407 0 0,14-13-2320 0 0</inkml:trace>
  <inkml:trace contextRef="#ctx0" brushRef="#br0" timeOffset="558.393">996 265 796 0 0,'-1'9'947'0'0,"-1"1"0"0"0,0-1 0 0 0,0 0 0 0 0,-1 1 0 0 0,0-1-1 0 0,-1 0 1 0 0,0-1 0 0 0,-2 4-947 0 0,-44 64 4045 0 0,15-25-3446 0 0,11-14-355 0 0,3 1 0 0 0,0 1-1 0 0,3 1 1 0 0,-9 29-244 0 0,21-52-249 0 0,2 1-1 0 0,0-1 0 0 0,1 1 0 0 0,1 0 1 0 0,0 16 249 0 0,2-21-755 0 0,1-1 0 0 0,0 1 1 0 0,1-1-1 0 0,0 0 1 0 0,1 0-1 0 0,0 1 0 0 0,1-2 1 0 0,5 13 754 0 0,-8-21-405 0 0,1 0-1 0 0,-1 0 1 0 0,1 0 0 0 0,0 0 0 0 0,0 0 0 0 0,0-1 0 0 0,0 1 0 0 0,0 0 0 0 0,1-1 0 0 0,-1 0 0 0 0,3 2 405 0 0,13 4-1733 0 0</inkml:trace>
  <inkml:trace contextRef="#ctx0" brushRef="#br0" timeOffset="820.69">1967 135 2088 0 0,'-118'87'8258'0'0,"49"-37"-3180"0"0,-54 50-5078 0 0,102-81 174 0 0,2 1-1 0 0,0 0 1 0 0,2 2 0 0 0,0 0 0 0 0,1 1 0 0 0,2 0 0 0 0,-10 21-174 0 0,19-33 47 0 0,0 1 1 0 0,1 0 0 0 0,0 0-1 0 0,1 0 1 0 0,1 1-1 0 0,0-1 1 0 0,0 1 0 0 0,1-1-1 0 0,1 1 1 0 0,0 0-1 0 0,2 9-47 0 0,-1-14-144 0 0,0 0 0 0 0,1-1-1 0 0,0 1 1 0 0,0-1-1 0 0,0 0 1 0 0,1 1 0 0 0,0-1-1 0 0,1 0 1 0 0,-1-1 0 0 0,1 1-1 0 0,1-1 1 0 0,-1 1 0 0 0,1-1-1 0 0,0-1 1 0 0,1 1-1 0 0,-1-1 1 0 0,1 0 0 0 0,0 0-1 0 0,6 3 145 0 0,-9-6-442 0 0,0 0-1 0 0,0 0 1 0 0,1-1-1 0 0,-1 0 1 0 0,1 1-1 0 0,-1-1 1 0 0,1 0-1 0 0,0-1 1 0 0,-1 1-1 0 0,1-1 1 0 0,0 1-1 0 0,0-1 1 0 0,-1 0-1 0 0,1-1 1 0 0,0 1-1 0 0,-1-1 0 0 0,1 1 1 0 0,0-1-1 0 0,-1 0 1 0 0,1 0-1 0 0,-1-1 1 0 0,1 1-1 0 0,-1-1 1 0 0,0 0-1 0 0,1 0 443 0 0,17-14-2298 0 0</inkml:trace>
  <inkml:trace contextRef="#ctx0" brushRef="#br0" timeOffset="1071.063">2154 370 1612 0 0,'8'3'1571'0'0,"0"0"-1"0"0,0 1 1 0 0,0 0 0 0 0,0 0-1 0 0,-1 0 1 0 0,0 1 0 0 0,0 1-1 0 0,4 3-1570 0 0,15 20 1844 0 0,1 2-1799 0 0,2-2 0 0 0,1-2 0 0 0,1 0 0 0 0,1-2 0 0 0,27 16-45 0 0,33 26-2857 0 0,-75-54 1345 0 0,-5-3-393 0 0,0 0 0 0 0,0-1-1 0 0,1-1 1 0 0,0 0-1 0 0,3 0 1906 0 0,1-2-1970 0 0</inkml:trace>
  <inkml:trace contextRef="#ctx0" brushRef="#br0" timeOffset="1335.703">2771 365 976 0 0,'-19'17'2946'0'0,"-1"-1"1"0"0,-1-1-1 0 0,0 0 0 0 0,-1-2 1 0 0,-9 3-2947 0 0,-4 4 3515 0 0,-22 16-3515 0 0,-28 26 1292 0 0,-45 45-1292 0 0,93-72-780 0 0,-21 27 780 0 0,32-31-2067 0 0,1 1-1 0 0,-7 15 2068 0 0,6-7-5572 0 0,8-15-1594 0 0,17-24 4964 0 0</inkml:trace>
  <inkml:trace contextRef="#ctx0" brushRef="#br0" timeOffset="1522.103">2834 191 252 0 0,'31'1'1555'0'0,"-5"-1"3295"0"0,-1 1 1 0 0,19 4-4851 0 0,-39-4 507 0 0,0-1 0 0 0,0 1 0 0 0,0 1 0 0 0,0-1 0 0 0,0 1 0 0 0,-1 0 0 0 0,1 0 1 0 0,-1 0-1 0 0,1 0 0 0 0,-1 1 0 0 0,0 0 0 0 0,0 0 0 0 0,0 0 0 0 0,0 0 0 0 0,0 1 0 0 0,-1 0-507 0 0,-1-1 35 0 0,0 1 1 0 0,0 0-1 0 0,0-1 0 0 0,-1 1 0 0 0,0 0 0 0 0,0 0 0 0 0,0 0 1 0 0,0 0-1 0 0,0 0 0 0 0,-1 0 0 0 0,0 0 0 0 0,0 0 1 0 0,0 0-1 0 0,0 0 0 0 0,-1 0 0 0 0,1 0 0 0 0,-1 0 1 0 0,0 0-1 0 0,-1 1-35 0 0,-4 14 29 0 0,0-1 0 0 0,-1 0 0 0 0,-6 9-29 0 0,5-10 47 0 0,-46 91 74 0 0,-30 41-121 0 0,-1-1-1618 0 0,60-106-1135 0 0,14-27-1493 0 0,8-14 314 0 0,5-6-1622 0 0,4-11 3520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5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77 172 336 0 0,'-3'-2'612'0'0,"0"-1"0"0"0,-1 1 0 0 0,1 0 0 0 0,-1 0 0 0 0,0 0 0 0 0,1 1 0 0 0,-1-1 0 0 0,0 1 0 0 0,0 0 0 0 0,0 0 0 0 0,0 1 0 0 0,-2-1-612 0 0,-18-4 1248 0 0,24 5-1226 0 0,0 0 0 0 0,0 0 0 0 0,0 0-1 0 0,0 0 1 0 0,0 0 0 0 0,-1 0 0 0 0,1 0 0 0 0,0-1 0 0 0,0 1-1 0 0,0 0 1 0 0,0 0 0 0 0,0 0 0 0 0,0 0 0 0 0,0 0 0 0 0,-1 0-1 0 0,1 0 1 0 0,0 0 0 0 0,0 0 0 0 0,0 0 0 0 0,0 0 0 0 0,0 0-1 0 0,0-1 1 0 0,0 1 0 0 0,0 0 0 0 0,0 0 0 0 0,0 0 0 0 0,0 0-1 0 0,-1 0 1 0 0,1 0 0 0 0,0 0 0 0 0,0-1 0 0 0,0 1 0 0 0,0 0-1 0 0,0 0 1 0 0,0 0 0 0 0,0 0 0 0 0,0 0 0 0 0,0 0 0 0 0,0-1-1 0 0,0 1 1 0 0,0 0 0 0 0,0 0 0 0 0,0 0 0 0 0,1 0 0 0 0,-1 0-1 0 0,0 0 1 0 0,0-1 0 0 0,0 1 0 0 0,0 0 0 0 0,0 0 0 0 0,0 0-1 0 0,0 0 1 0 0,0 0 0 0 0,0 0-22 0 0,9-8 622 0 0,17-5 648 0 0,-24 11-817 0 0,125-56 5701 0 0,-91 44-5791 0 0,0 1 0 0 0,1 2 0 0 0,1 1 0 0 0,16 0-363 0 0,-48 9-1 0 0,1 0 1 0 0,-1 1-1 0 0,1 0 0 0 0,-1 0 1 0 0,1 1-1 0 0,-1 0 0 0 0,0 0 1 0 0,1 0-1 0 0,-1 1 1 0 0,0 0-1 0 0,0 0 0 0 0,0 0 1 0 0,4 3 0 0 0,6 4-2 0 0,-1 1 0 0 0,-1 0 0 0 0,0 1 0 0 0,2 2 2 0 0,20 16 11 0 0,-29-24-7 0 0,0-1 0 0 0,0-1 0 0 0,0 1 0 0 0,1-1 0 0 0,-1-1 0 0 0,1 1 0 0 0,0-1 0 0 0,-1 0 0 0 0,1-1 0 0 0,0 0 0 0 0,0 0 0 0 0,0-1 0 0 0,0 0 0 0 0,0 0 0 0 0,0-1-1 0 0,2 0-3 0 0,18-4-119 0 0,0 0-1 0 0,0-2 0 0 0,21-8 120 0 0,-32 8 65 0 0,-6-2-3499 0 0,-11 8 3074 0 0,1 1 1 0 0,-1-1-1 0 0,0 0 1 0 0,0 0-1 0 0,0 1 0 0 0,0-1 1 0 0,0 0-1 0 0,0 0 0 0 0,0 0 1 0 0,0 1-1 0 0,0-1 1 0 0,0 0-1 0 0,0 0 0 0 0,0 0 1 0 0,0 1-1 0 0,-1-1 1 0 0,1 0-1 0 0,0 0 0 0 0,0 1 1 0 0,-1-1-1 0 0,1 0 0 0 0,-1 1 1 0 0,1-1-1 0 0,-1 0 1 0 0,1 1-1 0 0,-1-1 0 0 0,1 1 1 0 0,-1-1-1 0 0,1 1 1 0 0,-1-1-1 0 0,0 1 0 0 0,1-1 1 0 0,-1 1-1 0 0,0-1 1 0 0,1 1-1 0 0,-1 0 0 0 0,0 0 360 0 0,-6-6-2118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53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506 71 332 0 0,'-34'-15'5115'0'0,"-2"0"0"0"0,1 2 0 0 0,-29-5-5115 0 0,50 15 459 0 0,-1 0-1 0 0,0 2 1 0 0,1-1 0 0 0,-1 2 0 0 0,0 0-1 0 0,0 1 1 0 0,0 0 0 0 0,1 1-1 0 0,-1 1 1 0 0,1 0 0 0 0,-2 2-459 0 0,2-1 156 0 0,1 1 0 0 0,-1 0 0 0 0,2 1 1 0 0,-1 1-1 0 0,1 0 0 0 0,-11 8-156 0 0,18-11 18 0 0,0-1 0 0 0,1 1 0 0 0,0 0 0 0 0,-1 1 0 0 0,1-1 0 0 0,1 1-1 0 0,-1 0 1 0 0,1-1 0 0 0,0 2 0 0 0,0-1 0 0 0,0 0 0 0 0,1 1 0 0 0,-1-1-1 0 0,2 1 1 0 0,-1 0 0 0 0,0-1 0 0 0,1 5-18 0 0,0-7 2 0 0,1 0-1 0 0,0 0 1 0 0,0 0 0 0 0,0 1 0 0 0,0-1-1 0 0,1 0 1 0 0,-1 0 0 0 0,1 0-1 0 0,0 0 1 0 0,0 0 0 0 0,0 0-1 0 0,0 0 1 0 0,0-1 0 0 0,1 1 0 0 0,-1 0-1 0 0,1-1 1 0 0,0 1 0 0 0,0-1-1 0 0,0 1-1 0 0,2 1 1 0 0,0 0-1 0 0,1-1 0 0 0,-1 1 0 0 0,1-1 0 0 0,-1 0 0 0 0,1-1 0 0 0,0 1 0 0 0,0-1 0 0 0,0 0 0 0 0,4 1 0 0 0,2 0-6 0 0,-1 0-1 0 0,0-1 0 0 0,1 0 1 0 0,0-1-1 0 0,-1 0 1 0 0,1-1-1 0 0,0 0 0 0 0,-1-1 1 0 0,1 0-1 0 0,-1-1 1 0 0,3 0 6 0 0,-5-1-15 0 0,0 1-1 0 0,-1-2 1 0 0,1 1 0 0 0,-1-1 0 0 0,0 0 0 0 0,0-1 0 0 0,1 0 15 0 0,-6 4-2 0 0,-1 1-1 0 0,0-1 1 0 0,0 0 0 0 0,0 0 0 0 0,0 1 0 0 0,0-1 0 0 0,0 0 0 0 0,0 0 0 0 0,0 0 0 0 0,0 0 0 0 0,0 0 0 0 0,-1-1 0 0 0,1 1 0 0 0,0 0 0 0 0,-1 0-1 0 0,1 0 1 0 0,-1-1 0 0 0,1 1 0 0 0,-1 0 0 0 0,1-1 0 0 0,-1 1 0 0 0,0 0 0 0 0,0-1 0 0 0,0 1 0 0 0,0 0 0 0 0,0-1 0 0 0,0 1 0 0 0,0 0 0 0 0,0-1-1 0 0,0 1 1 0 0,-1 0 0 0 0,1-1 0 0 0,-1 1 0 0 0,1 0 0 0 0,-1-1 0 0 0,1 1 0 0 0,-1 0 0 0 0,0 0 0 0 0,1 0 0 0 0,-1 0 0 0 0,0 0 0 0 0,0 0 0 0 0,0 0-1 0 0,0 0 1 0 0,0 0 0 0 0,0 0 2 0 0,0 0-1 0 0,0 0 0 0 0,-1 0-1 0 0,1 0 1 0 0,0 0 0 0 0,0 0 0 0 0,-1 1-1 0 0,1-1 1 0 0,0 0 0 0 0,-1 1-1 0 0,1-1 1 0 0,0 1 0 0 0,-1-1 0 0 0,1 1-1 0 0,-1 0 1 0 0,1 0 0 0 0,-1 0 0 0 0,1 0-1 0 0,-1 0 1 0 0,1 0 0 0 0,-1 0-1 0 0,1 0 1 0 0,-1 0 0 0 0,0 1 1 0 0,-1 0 0 0 0,0 0 0 0 0,0 1 0 0 0,0-1 0 0 0,0 1 0 0 0,1 0 0 0 0,-1 0 0 0 0,1 0 0 0 0,-1 0 0 0 0,1 0 1 0 0,-3 3-1 0 0,-2 3-7 0 0,1 0 0 0 0,0 1 0 0 0,0 0 1 0 0,0 0-1 0 0,2 1 0 0 0,-2 3 7 0 0,3-7-278 0 0,1-1 0 0 0,0 1 0 0 0,1 1 0 0 0,0-1 0 0 0,0 0 0 0 0,0 0 0 0 0,0 0 0 0 0,1 1 278 0 0,2 11-4314 0 0,2 0-4077 0 0,-3-17 5402 0 0,-1-1 541 0 0</inkml:trace>
  <inkml:trace contextRef="#ctx0" brushRef="#br0" timeOffset="419.76">395 659 64 0 0,'-3'3'552'0'0,"1"1"1"0"0,-1-1-1 0 0,0 0 1 0 0,0 0-1 0 0,0 0 0 0 0,0 0 1 0 0,0 0-1 0 0,0-1 1 0 0,-1 1-1 0 0,0-1 1 0 0,1 0-1 0 0,-1 0 0 0 0,0 0 1 0 0,0-1-1 0 0,0 1 1 0 0,0-1-1 0 0,0 0 0 0 0,0 0 1 0 0,0 0-1 0 0,-1-1 1 0 0,1 0-1 0 0,0 1 0 0 0,0-1 1 0 0,-1-1-1 0 0,1 1 1 0 0,-4-1-553 0 0,8 0 28 0 0,0 1 0 0 0,-1 0 0 0 0,1 0 0 0 0,0 0 0 0 0,-1 0 0 0 0,1-1 0 0 0,0 1 1 0 0,-1 0-1 0 0,1 0 0 0 0,0-1 0 0 0,-1 1 0 0 0,1 0 0 0 0,0-1 0 0 0,0 1 0 0 0,0 0 0 0 0,-1-1 1 0 0,1 1-1 0 0,0 0 0 0 0,0-1 0 0 0,0 1 0 0 0,0 0 0 0 0,-1-1 0 0 0,1 1 0 0 0,0-1 0 0 0,0 1 1 0 0,0 0-1 0 0,0-1 0 0 0,0 1 0 0 0,0-1 0 0 0,0 1 0 0 0,0 0 0 0 0,0-1 0 0 0,0 1 1 0 0,0 0-1 0 0,1-1 0 0 0,-1 1 0 0 0,0-1 0 0 0,0 1 0 0 0,0 0 0 0 0,0-1 0 0 0,1 1 0 0 0,-1 0 1 0 0,0-1-1 0 0,0 1 0 0 0,1 0 0 0 0,-1 0 0 0 0,0-1 0 0 0,0 1 0 0 0,1 0 0 0 0,-1-1 0 0 0,0 1 1 0 0,1 0-1 0 0,-1 0 0 0 0,0 0 0 0 0,1-1-28 0 0,22-19 332 0 0,-20 17-274 0 0,129-110 180 0 0,77-88-238 0 0,-190 180-47 0 0,37-38 750 0 0,46-37-703 0 0,-83 80 360 0 0,0 1-1 0 0,1 1 0 0 0,1 1 0 0 0,0 1 0 0 0,0 0 1 0 0,1 2-1 0 0,1 1 0 0 0,0 0-359 0 0,-17 7 38 0 0,-1 1-1 0 0,1 0 0 0 0,-1 0 1 0 0,1 0-1 0 0,0 1 0 0 0,-1 0 1 0 0,1 0-1 0 0,0 1 0 0 0,-1-1 1 0 0,1 1-1 0 0,0 0 0 0 0,-1 0 1 0 0,1 1-1 0 0,0 0-37 0 0,-4-1 1 0 0,0 0-1 0 0,0 0 1 0 0,-1 0 0 0 0,1 0-1 0 0,0 0 1 0 0,0 1 0 0 0,-1-1-1 0 0,1 0 1 0 0,-1 1 0 0 0,1 0-1 0 0,-1-1 1 0 0,0 1 0 0 0,1 0-1 0 0,-1-1 1 0 0,0 1-1 0 0,0 0 1 0 0,0 0 0 0 0,0 0-1 0 0,-1 0 1 0 0,1 0 0 0 0,-1 0-1 0 0,1 0 1 0 0,-1 0 0 0 0,1 0-1 0 0,-1 0 1 0 0,0 1-1 0 0,0-1 1 0 0,0 0 0 0 0,0 0-1 0 0,-1 0 1 0 0,1 0 0 0 0,-1 0-1 0 0,1 0 1 0 0,-1 0 0 0 0,1 0-1 0 0,-1 0 1 0 0,0 0 0 0 0,-1 2-1 0 0,-2 3-1 0 0,0 0 1 0 0,0-1-1 0 0,0 1 1 0 0,-1-1-1 0 0,0 0 1 0 0,-1 0-1 0 0,1 0 1 0 0,-1-1 0 0 0,0 0-1 0 0,0 0 1 0 0,-1-1-1 0 0,1 1 1 0 0,-1-1-1 0 0,0-1 1 0 0,0 1-1 0 0,-1-1 1 0 0,1-1-1 0 0,-1 1 1 0 0,-4 0 0 0 0,-17 5 3 0 0,0-2 1 0 0,-1-1-1 0 0,0-1 1 0 0,-16-1-4 0 0,-29 1 12 0 0,-1-3 1 0 0,0-4-1 0 0,1-2 0 0 0,-55-13-12 0 0,127 15-1916 0 0,14 0-132 0 0,19 1-2170 0 0,63 6-5482 0 0,-55-2 7549 0 0</inkml:trace>
  <inkml:trace contextRef="#ctx0" brushRef="#br0" timeOffset="839.636">1033 669 1884 0 0,'-22'16'3890'0'0,"0"-1"0"0"0,-1-1-1 0 0,-23 10-3889 0 0,-20 12 3499 0 0,53-26-2191 0 0,21-12-679 0 0,25-12-502 0 0,-11-5-122 0 0,0 0 0 0 0,-2-1 0 0 0,0-2-1 0 0,-2 0 1 0 0,0 0 0 0 0,3-8-5 0 0,22-27 5 0 0,-5 10 15 0 0,20-26 219 0 0,2 3 0 0 0,23-17-239 0 0,-64 68 53 0 0,2 1 0 0 0,0 1 0 0 0,1 1 0 0 0,0 1 0 0 0,1 0 0 0 0,1 2 0 0 0,0 1 0 0 0,1 1 0 0 0,1 1 1 0 0,1 1-54 0 0,-12 5 159 0 0,0 0 1 0 0,1 2 0 0 0,-1-1 0 0 0,1 2-1 0 0,9 0-159 0 0,-20 1 28 0 0,0 0 0 0 0,0 0-1 0 0,0 1 1 0 0,0-1 0 0 0,0 1-1 0 0,0 0 1 0 0,-1 1 0 0 0,1-1-1 0 0,0 1 1 0 0,-1 0 0 0 0,1 0 0 0 0,-1 0-1 0 0,0 1 1 0 0,0 0 0 0 0,0-1-1 0 0,0 1 1 0 0,0 1 0 0 0,0-1-1 0 0,1 2-27 0 0,-4-3 4 0 0,0-1-1 0 0,0 0 1 0 0,0 1 0 0 0,0-1-1 0 0,0 1 1 0 0,-1 0-1 0 0,1-1 1 0 0,0 1-1 0 0,-1 0 1 0 0,1-1 0 0 0,-1 1-1 0 0,0 0 1 0 0,1-1-1 0 0,-1 1 1 0 0,0 0-1 0 0,0 0 1 0 0,0-1 0 0 0,0 1-1 0 0,-1 0 1 0 0,1 0-1 0 0,0-1 1 0 0,-1 1-4 0 0,0 1 5 0 0,0 0 0 0 0,-1 0 1 0 0,1 0-1 0 0,-1-1 0 0 0,0 1 1 0 0,0-1-1 0 0,0 1 0 0 0,0-1 1 0 0,0 0-1 0 0,0 1 0 0 0,-3 0-5 0 0,-4 4 10 0 0,-1 0 1 0 0,0-1-1 0 0,-1 0 0 0 0,0-1 0 0 0,1 0 0 0 0,-3 0-10 0 0,-11 4 5 0 0,0-1-1 0 0,0-2 0 0 0,-1 0 0 0 0,0-2 1 0 0,0 0-1 0 0,0-2 0 0 0,-1-1 0 0 0,1-1 1 0 0,0-1-1 0 0,-15-3-4 0 0,35 3-15 0 0,1 0-1 0 0,-1 0 1 0 0,1-1-1 0 0,-1 0 1 0 0,1 0-1 0 0,0 0 1 0 0,-1-1 0 0 0,1 1-1 0 0,-1-2 16 0 0,4 3-209 0 0,0 0-1 0 0,-1 0 1 0 0,1 0-1 0 0,0-1 0 0 0,0 1 1 0 0,0 0-1 0 0,0-1 1 0 0,0 1-1 0 0,0 0 1 0 0,1-1-1 0 0,-1 1 1 0 0,0-1-1 0 0,1 1 210 0 0,-1 0-383 0 0,1 0-1 0 0,0 0 0 0 0,0 0 0 0 0,0 0 1 0 0,0 0-1 0 0,0 0 0 0 0,0 0 1 0 0,0 0-1 0 0,0 0 0 0 0,1 0 0 0 0,-1 0 1 0 0,0 0-1 0 0,1 0 0 0 0,-1 0 1 0 0,0 0-1 0 0,1 1 0 0 0,-1-1 0 0 0,1 0 1 0 0,-1 0-1 0 0,1 0 0 0 0,0 1 1 0 0,0-2 383 0 0,-1 2-309 0 0,1-1 0 0 0,0 1 1 0 0,-1-1-1 0 0,1 1 0 0 0,-1-1 1 0 0,1 1-1 0 0,0-1 0 0 0,-1 1 1 0 0,1 0-1 0 0,0-1 0 0 0,0 1 1 0 0,-1 0-1 0 0,1 0 0 0 0,0 0 1 0 0,0-1-1 0 0,0 1 0 0 0,-1 0 1 0 0,1 0-1 0 0,0 0 0 0 0,0 0 1 0 0,-1 0-1 0 0,1 0 0 0 0,0 1 1 0 0,0-1-1 0 0,0 0 0 0 0,-1 0 1 0 0,1 1-1 0 0,0-1 309 0 0,10 4-1701 0 0</inkml:trace>
  <inkml:trace contextRef="#ctx0" brushRef="#br0" timeOffset="1290.091">1611 403 1760 0 0,'-1'0'364'0'0,"0"-1"0"0"0,0 1 1 0 0,0 0-1 0 0,0-1 0 0 0,0 1 0 0 0,0 0 0 0 0,0-1 0 0 0,1 1 1 0 0,-1-1-1 0 0,0 0 0 0 0,0 1 0 0 0,0-1 0 0 0,1 0 0 0 0,-1 1 0 0 0,0-1 1 0 0,1 0-1 0 0,-1 0 0 0 0,1 1 0 0 0,-1-1 0 0 0,1 0 0 0 0,-1 0 1 0 0,1 0-1 0 0,0 0 0 0 0,-1 0 0 0 0,1 0 0 0 0,0-1-364 0 0,-1 0 248 0 0,1 0 0 0 0,1 0-1 0 0,-1 0 1 0 0,0 0 0 0 0,0 0 0 0 0,1 0-1 0 0,0 0 1 0 0,-1 0 0 0 0,1 0 0 0 0,0 0-1 0 0,0 0 1 0 0,0-1-248 0 0,3-3 224 0 0,0 0-1 0 0,0 0 1 0 0,0 0 0 0 0,1 1-1 0 0,0-1 1 0 0,0 1 0 0 0,2-2-224 0 0,18-11 505 0 0,0 1 1 0 0,2 2-1 0 0,0 0 0 0 0,0 1 1 0 0,1 2-1 0 0,1 1 0 0 0,0 1 1 0 0,0 2-1 0 0,2 0-505 0 0,2 2 33 0 0,0 1-1 0 0,0 1 1 0 0,0 2-1 0 0,1 1 1 0 0,-1 2 0 0 0,1 1-1 0 0,-1 2 1 0 0,0 1-1 0 0,0 1 1 0 0,-1 2-1 0 0,0 2 1 0 0,25 10-33 0 0,-51-17-4 0 0,1-1 1 0 0,-1 1-1 0 0,-1 1 1 0 0,1-1-1 0 0,0 1 1 0 0,-1 0-1 0 0,1 1 4 0 0,-5-5 0 0 0,-1 1-1 0 0,1 0 1 0 0,0 0 0 0 0,-1-1-1 0 0,1 1 1 0 0,0 0 0 0 0,-1 0-1 0 0,1 0 1 0 0,-1 0 0 0 0,1 0-1 0 0,-1 0 1 0 0,0 0 0 0 0,1 0-1 0 0,-1 0 1 0 0,0 0 0 0 0,0 0 0 0 0,0 0-1 0 0,1 0 1 0 0,-1 1 0 0 0,-1-1 2 0 0,1 0 0 0 0,-1 1 0 0 0,1-1 0 0 0,-1 0 0 0 0,1 0 0 0 0,-1 0 0 0 0,0 0 0 0 0,0 1 0 0 0,1-1 0 0 0,-1 0 0 0 0,0 0 0 0 0,0 0 0 0 0,0 0 0 0 0,0-1 0 0 0,0 1 0 0 0,0 0 0 0 0,-1 0 0 0 0,1-1 0 0 0,-1 1-2 0 0,-70 29 372 0 0,74-27-307 0 0,11 2 22 0 0,15 1 21 0 0,-13-4-191 0 0,0 0 1 0 0,0-1 0 0 0,0-1 0 0 0,0-1 0 0 0,-1 0-1 0 0,1-1 1 0 0,0 0 0 0 0,-1-2 0 0 0,1 1 0 0 0,-1-2 0 0 0,13-5 82 0 0,-25 9-145 0 0,0 1 0 0 0,-1-1 0 0 0,1 0 0 0 0,-1 0 0 0 0,1 0 0 0 0,-1 0 0 0 0,1 0 0 0 0,-1 0 0 0 0,0 0 0 0 0,0 0 0 0 0,1-1 0 0 0,-1 1 0 0 0,0-1 0 0 0,0 1 0 0 0,0-1 0 0 0,0 1 0 0 0,-1-1 0 0 0,1 1 0 0 0,0-1 0 0 0,-1 0 0 0 0,1 1 0 0 0,-1-1 0 0 0,1 0 0 0 0,-1 0 0 0 0,0 1 0 0 0,0-1 0 0 0,0 0 0 0 0,0 0 0 0 0,0 1 0 0 0,0-1 0 0 0,0 0 0 0 0,0 0 0 0 0,-1 1 0 0 0,1-1 0 0 0,-1 0 0 0 0,1 1 0 0 0,-1-1 0 0 0,0 0 0 0 0,0 1 0 0 0,0-1 0 0 0,0 1 0 0 0,0-1 0 0 0,0 1 1 0 0,0 0-1 0 0,-1-1 145 0 0,-2-4-367 0 0,-1 0 0 0 0,0 1 0 0 0,-1 0 1 0 0,1 0-1 0 0,-1 0 0 0 0,0 1 1 0 0,-1-1-1 0 0,1 1 0 0 0,-1 1 1 0 0,-1-1 366 0 0,-4-1-394 0 0,-24-12-2205 0 0,34 16 2157 0 0,0 0-1 0 0,1-1 1 0 0,-1 1 0 0 0,1 0 0 0 0,-1-1-1 0 0,1 1 1 0 0,0-1 0 0 0,-1 0 0 0 0,1 0-1 0 0,0 1 1 0 0,0-1 442 0 0,-2-6-1620 0 0</inkml:trace>
  <inkml:trace contextRef="#ctx0" brushRef="#br0" timeOffset="1555.271">2755 48 20 0 0,'14'26'10473'0'0,"5"-3"-3935"0"0,-10-14-5236 0 0,0-1 1 0 0,1-1-1 0 0,-1 0 0 0 0,3 1-1302 0 0,19 10-1312 0 0,1-1-1 0 0,20 7 1313 0 0,-8-4 1539 0 0,-25-11-1832 0 0,146 68 211 0 0,-109-53-2702 0 0,1-3-3497 0 0,-55-20 5725 0 0,1 0-337 0 0,0 1-1 0 0,1-1 0 0 0,-1 0 0 0 0,0 0 1 0 0,1-1-1 0 0,-1 1 0 0 0,1-1 0 0 0,-1 0 1 0 0,0 0-1 0 0,3 0 894 0 0,0-2-1941 0 0</inkml:trace>
  <inkml:trace contextRef="#ctx0" brushRef="#br0" timeOffset="1805.828">3330 101 1760 0 0,'-6'2'909'0'0,"-119"37"9788"0"0,87-25-8802 0 0,0 1 1 0 0,1 2-1 0 0,-28 17-1895 0 0,38-17 585 0 0,1 0-1 0 0,1 2 1 0 0,1 1-1 0 0,-22 22-584 0 0,34-29-974 0 0,0 1 0 0 0,1 0-1 0 0,1 0 1 0 0,-2 5 974 0 0,-9 22-5869 0 0,7 3-3624 0 0,13-35 7590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52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312 264 408 0 0,'-3'-6'1005'0'0,"-1"0"1"0"0,1 0-1 0 0,-1 0 1 0 0,-1 1-1 0 0,1 0 0 0 0,-1-1 1 0 0,0 2-1 0 0,0-1 0 0 0,0 0 1 0 0,-1 1-1 0 0,1 0 1 0 0,-7-3-1006 0 0,5 3 616 0 0,-1 0 0 0 0,0 1 0 0 0,0 0 0 0 0,0 0 0 0 0,-1 1 0 0 0,1 0 0 0 0,-1 0 0 0 0,1 1 0 0 0,-1 0 0 0 0,-2 0-616 0 0,5 1 99 0 0,0 0 0 0 0,0 0 1 0 0,0 0-1 0 0,-1 1 0 0 0,1 0 0 0 0,0 0 0 0 0,0 0 1 0 0,0 1-1 0 0,0 0 0 0 0,1 0 0 0 0,-1 1 1 0 0,0 0-1 0 0,1 0 0 0 0,-1 0 0 0 0,1 0 0 0 0,0 1 1 0 0,0 0-1 0 0,1 0 0 0 0,-1 0 0 0 0,1 1 0 0 0,0-1 1 0 0,0 1-1 0 0,0 0 0 0 0,1 1 0 0 0,0-1 0 0 0,0 0 1 0 0,0 1-1 0 0,0 0 0 0 0,1-1 0 0 0,0 2-99 0 0,1-5 4 0 0,0 0 0 0 0,1 0 1 0 0,-1 0-1 0 0,1 1 0 0 0,-1-1 0 0 0,1 0 0 0 0,0 0 0 0 0,0 1 0 0 0,0-1 0 0 0,0 0 0 0 0,0 0 0 0 0,0 1 0 0 0,1-1 1 0 0,-1 0-1 0 0,1 0 0 0 0,0 0 0 0 0,-1 1 0 0 0,1-1 0 0 0,1 1-4 0 0,-1-2 2 0 0,0 1 0 0 0,1-1 0 0 0,-1 1 0 0 0,1-1 1 0 0,-1 0-1 0 0,1 0 0 0 0,0 1 0 0 0,0-1 0 0 0,-1 0 0 0 0,1-1 0 0 0,0 1 0 0 0,0 0 1 0 0,0 0-1 0 0,0-1 0 0 0,0 1 0 0 0,0-1 0 0 0,1 0-2 0 0,11 1-11 0 0,0-1-1 0 0,0 0 1 0 0,0-1-1 0 0,-1-1 1 0 0,14-2 11 0 0,-4 0-53 0 0,-21 4 56 0 0,24-2-161 0 0,-22 7 41 0 0,-13 7 60 0 0,-32 20 36 0 0,31-25 2 0 0,1-1 1 0 0,-1 1 0 0 0,2 1-1 0 0,-1-1 1 0 0,1 1-1 0 0,0 1 1 0 0,1 0 0 0 0,0 0-1 0 0,0 1 19 0 0,6-9-115 0 0,1-1-1 0 0,0 1 1 0 0,-1-1 0 0 0,1 0-1 0 0,0 1 1 0 0,-1-1-1 0 0,1 1 1 0 0,0-1-1 0 0,0 1 1 0 0,-1-1 0 0 0,1 0-1 0 0,0 1 1 0 0,0-1-1 0 0,0 1 1 0 0,0-1-1 0 0,0 1 1 0 0,0-1 0 0 0,0 1-1 0 0,0-1 1 0 0,0 1-1 0 0,0-1 1 0 0,0 1 0 0 0,0-1-1 0 0,0 1 1 0 0,0-1-1 0 0,0 1 1 0 0,0-1-1 0 0,1 1 1 0 0,-1-1 0 0 0,0 1-1 0 0,0-1 1 0 0,1 0-1 0 0,-1 1 1 0 0,0-1-1 0 0,1 1 116 0 0,17-4-5039 0 0,20-17-1965 0 0,-19 3 4460 0 0,4-1 590 0 0</inkml:trace>
  <inkml:trace contextRef="#ctx0" brushRef="#br0" timeOffset="249.359">778 0 348 0 0,'0'4'785'0'0,"1"0"1"0"0,-1 0-1 0 0,-1 0 0 0 0,1-1 1 0 0,0 1-1 0 0,-1 0 0 0 0,0 0 1 0 0,0-1-1 0 0,0 1 0 0 0,0 0 1 0 0,-1-1-1 0 0,0 1 0 0 0,1-1 1 0 0,-1 1-1 0 0,0-1 0 0 0,-1 0-785 0 0,-6 10 1573 0 0,-1-2 1 0 0,0 1-1 0 0,-8 5-1573 0 0,-9 11 383 0 0,7-5 156 0 0,1 1 0 0 0,-9 14-539 0 0,23-29-194 0 0,-1 0 1 0 0,2 1 0 0 0,-1-1-1 0 0,1 1 1 0 0,1 0 0 0 0,0 0-1 0 0,0 0 1 0 0,1 0 0 0 0,-1 4 193 0 0,-5 24-6214 0 0,7-36 5803 0 0,0-1-1 0 0,1 1 1 0 0,-1-1 0 0 0,0 1 0 0 0,0-1 0 0 0,0 0 0 0 0,0 1 0 0 0,0-1 0 0 0,0 0 0 0 0,0 1-1 0 0,0-1 1 0 0,-1 0 0 0 0,1 0 0 0 0,0 0 0 0 0,-1 0 0 0 0,1-1 0 0 0,-1 1 0 0 0,1 0-1 0 0,-1 0 1 0 0,1-1 0 0 0,-2 1 411 0 0,-11 1-2098 0 0</inkml:trace>
  <inkml:trace contextRef="#ctx0" brushRef="#br0" timeOffset="433.252">307 233 480 0 0,'7'-4'2548'0'0,"3"-3"465"0"0,4-5 199 0 0,4 1-48 0 0,10 3-1376 0 0,7 2-1040 0 0,7-1-528 0 0,7 1-360 0 0,5 0-364 0 0,4 2-348 0 0,3-1-260 0 0,-1 3-208 0 0,5 0-216 0 0,3 2-248 0 0,2 0-236 0 0,2 2 39 0 0,0 0 161 0 0,3 3 332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51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242 0 1712 0 0,'-5'0'1473'0'0,"-1"1"-1"0"0,0 0 0 0 0,0 0 1 0 0,1 0-1 0 0,-1 0 0 0 0,1 1 1 0 0,-1 0-1 0 0,-4 3-1472 0 0,0 0 848 0 0,0 0-1 0 0,1 1 1 0 0,0 0 0 0 0,-5 5-848 0 0,-6 6 651 0 0,1 1-1 0 0,1 1 1 0 0,-8 13-651 0 0,19-24 137 0 0,1 0-1 0 0,1 0 0 0 0,0 1 0 0 0,0 0 0 0 0,1 0 0 0 0,0 1 1 0 0,0-1-1 0 0,1 1 0 0 0,0 0 0 0 0,1 0 0 0 0,0 0-136 0 0,1-5-203 0 0,1 0-1 0 0,0 0 1 0 0,-1 0-1 0 0,2 0 1 0 0,-1 1-1 0 0,1-1 1 0 0,0 0 0 0 0,0 0-1 0 0,0 0 1 0 0,2 2 203 0 0,-2-3-555 0 0,1 0 1 0 0,0-1 0 0 0,0 1 0 0 0,0-1 0 0 0,0 0-1 0 0,1 1 1 0 0,-1-1 0 0 0,1 0 0 0 0,0 0 0 0 0,0-1 0 0 0,0 1-1 0 0,0-1 1 0 0,1 1 0 0 0,1 0 554 0 0,-2-2-598 0 0,1 1 0 0 0,-1-1 0 0 0,1 1 0 0 0,0-1 0 0 0,-1 0 0 0 0,1 0 0 0 0,0-1 0 0 0,0 1-1 0 0,0-1 1 0 0,0 0 0 0 0,1 0 598 0 0,22-1-2576 0 0</inkml:trace>
  <inkml:trace contextRef="#ctx0" brushRef="#br0" timeOffset="325.312">748 42 380 0 0,'-41'3'5147'0'0,"0"-2"-1"0"0,-20-2-5146 0 0,24-1 2362 0 0,-1 3 1 0 0,1 0-1 0 0,-1 3-2362 0 0,23-2 430 0 0,-9 1 201 0 0,1 1-1 0 0,0 1 1 0 0,-6 3-631 0 0,24-7 53 0 0,0 1 0 0 0,0 0 0 0 0,1 0 1 0 0,-1 0-1 0 0,0 0 0 0 0,1 1 0 0 0,-1 0 1 0 0,1 0-1 0 0,0 0 0 0 0,0 0 0 0 0,0 1 0 0 0,0 0 1 0 0,1 0-1 0 0,-1 0 0 0 0,1 0 0 0 0,0 0 1 0 0,0 1-54 0 0,2-1 4 0 0,0-1 0 0 0,0 1 1 0 0,0 0-1 0 0,1 0 1 0 0,-1 0-1 0 0,1 0 1 0 0,0-1-1 0 0,0 1 1 0 0,0 0-1 0 0,1 0 0 0 0,-1 0 1 0 0,1 0-1 0 0,0-1 1 0 0,0 1-1 0 0,1 0 1 0 0,-1-1-1 0 0,1 1 1 0 0,-1-1-1 0 0,1 1 0 0 0,0-1 1 0 0,0 0-1 0 0,1 0 1 0 0,0 2-5 0 0,8 8-4 0 0,-1 0 0 0 0,2 0 0 0 0,0-1 0 0 0,9 7 4 0 0,30 18-60 0 0,-40-30-107 0 0,0 1 0 0 0,0-1 0 0 0,-1 2 0 0 0,0-1 0 0 0,0 2 0 0 0,-1-1 0 0 0,0 1 0 0 0,-1 1 167 0 0,-7-10-36 0 0,-1-1-1 0 0,1 1 0 0 0,0 0 1 0 0,-1 0-1 0 0,1 0 1 0 0,-1 0-1 0 0,0 0 1 0 0,1 0-1 0 0,-1 0 1 0 0,0 0-1 0 0,1 0 0 0 0,-1 0 1 0 0,0 0-1 0 0,0 0 1 0 0,0 1-1 0 0,0-1 1 0 0,0 0-1 0 0,0 0 1 0 0,0 0-1 0 0,0 0 1 0 0,-1 0-1 0 0,1 0 0 0 0,0 0 1 0 0,-1 0-1 0 0,1 0 1 0 0,-1 1 36 0 0,0-1-23 0 0,-1 1 0 0 0,1-1 1 0 0,-1 1-1 0 0,1-1 1 0 0,-1 0-1 0 0,0 0 0 0 0,1 1 1 0 0,-1-1-1 0 0,0-1 0 0 0,0 1 1 0 0,0 0-1 0 0,0 0 0 0 0,-1 0 23 0 0,-10 2 11 0 0,0 0 0 0 0,0-2 0 0 0,0 1 0 0 0,-5-1-11 0 0,13-1-33 0 0,-27 2 36 0 0,1-1 1 0 0,-1-1-1 0 0,1-2 0 0 0,-1-1 1 0 0,-15-5-4 0 0,46 8-17 0 0,1 0-1 0 0,-1 0 1 0 0,1 0 0 0 0,-1 0 0 0 0,1 0 0 0 0,-1 0 0 0 0,1 0-1 0 0,-1 0 1 0 0,1 0 0 0 0,-1 0 0 0 0,1 0 0 0 0,-1-1 0 0 0,1 1 0 0 0,0 0-1 0 0,-1 0 1 0 0,1 0 0 0 0,-1-1 0 0 0,1 1 0 0 0,0 0 0 0 0,-1-1-1 0 0,1 1 1 0 0,-1 0 0 0 0,1-1 0 0 0,0 1 0 0 0,0 0 0 0 0,-1-1-1 0 0,1 1 1 0 0,0-1 0 0 0,0 1 0 0 0,-1-1 0 0 0,1 1 0 0 0,0 0 0 0 0,0-1-1 0 0,0 1 18 0 0,13-10-1237 0 0,29-2-1381 0 0,46-3-8739 0 0,56-1 11357 0 0,-82 12-1780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1 772 0 0,'0'1'410'0'0,"1"0"0"0"0,-1 0 1 0 0,0 0-1 0 0,1 0 0 0 0,-1 0 0 0 0,0 0 1 0 0,0 0-1 0 0,0 0 0 0 0,0 0 0 0 0,0 1 0 0 0,0-1 1 0 0,0 0-1 0 0,0 0 0 0 0,0 0 0 0 0,0 0 0 0 0,-1 0 1 0 0,1 0-1 0 0,0 0 0 0 0,-1 0 0 0 0,1 0 0 0 0,-1 0 1 0 0,1 0-1 0 0,-1 0 0 0 0,1 0 0 0 0,-1 0 1 0 0,0 1-411 0 0,-27 29 5475 0 0,8-8-4608 0 0,-9 21-245 0 0,1 2 0 0 0,3 1 0 0 0,1 1 0 0 0,-15 48-622 0 0,34-81-34 0 0,2 1 1 0 0,0 0-1 0 0,0-1 1 0 0,1 1-1 0 0,1 0 1 0 0,1 0-1 0 0,1 0 0 0 0,0 0 1 0 0,0 0-1 0 0,3 7 34 0 0,12 36-3848 0 0,7-4-5069 0 0,-14-42 5676 0 0,1-6 591 0 0</inkml:trace>
  <inkml:trace contextRef="#ctx0" brushRef="#br0" timeOffset="266.184">430 571 1356 0 0,'9'5'196'0'0,"-4"-2"1740"0"0,0 0 0 0 0,0 0 0 0 0,-1 1 0 0 0,1-1 0 0 0,-1 1 0 0 0,3 3-1936 0 0,-6-6 504 0 0,0 1-1 0 0,0-1 1 0 0,0 0-1 0 0,0 1 0 0 0,-1-1 1 0 0,1 1-1 0 0,0-1 1 0 0,-1 1-1 0 0,1 0 0 0 0,-1-1 1 0 0,0 1-1 0 0,0-1 1 0 0,1 1-1 0 0,-1 0-503 0 0,-4 17 348 0 0,-13 17 79 0 0,-1 0 0 0 0,-12 16-427 0 0,-21 41-3418 0 0,48-87 2149 0 0,-6 10-2485 0 0,10-16 3587 0 0,-1 0 1 0 0,0 0-1 0 0,0 0 0 0 0,0 0 0 0 0,0 0 0 0 0,0 0 0 0 0,1 0 0 0 0,-1 0 1 0 0,0 0-1 0 0,0 0 0 0 0,0 0 0 0 0,0 0 0 0 0,0 0 0 0 0,1 0 1 0 0,-1 0-1 0 0,0 0 0 0 0,0 0 0 0 0,0 0 0 0 0,0 0 0 0 0,0 0 0 0 0,1 0 1 0 0,-1 0-1 0 0,0 0 0 0 0,0 0 0 0 0,0 0 0 0 0,0 0 0 0 0,0 0 1 0 0,0 1-1 0 0,1-1 0 0 0,-1 0 0 0 0,0 0 0 0 0,0 0 0 0 0,0 0 0 0 0,0 0 1 0 0,0 0-1 0 0,0 0 0 0 0,0 0 0 0 0,0 1 0 0 0,0-1 0 0 0,0 0 1 0 0,1 0-1 0 0,-1 0 0 0 0,0 0 0 0 0,0 0 0 0 0,0 1 0 0 0,0-1 0 0 0,0 0 1 0 0,0 0-1 0 0,0 0 0 0 0,0 0 0 0 0,0 0 0 0 0,0 1 0 0 0,0-1 1 0 0,0 0-1 0 0,0 0 0 0 0,0 0 0 0 0,0 0 0 0 0,-1 0 0 0 0,1 1 0 0 0,0-1 1 0 0,0 0 166 0 0,9-6-2112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8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155 344 152 0 0,'21'2'1725'0'0,"-13"-2"-362"0"0,1 1 1 0 0,0 0 0 0 0,-1 1 0 0 0,1-1-1 0 0,-1 1 1 0 0,1 1 0 0 0,-1 0 0 0 0,0 0 0 0 0,0 1-1364 0 0,-6-3 222 0 0,-1 0 0 0 0,0 1 0 0 0,0-1 1 0 0,0 1-1 0 0,0-1 0 0 0,0 1 1 0 0,0-1-1 0 0,0 1 0 0 0,0 0 0 0 0,0-1 1 0 0,-1 1-1 0 0,1 0 0 0 0,-1 0 0 0 0,0 0 1 0 0,1-1-1 0 0,-1 1 0 0 0,0 0 1 0 0,0 0-1 0 0,0 0 0 0 0,0 0 0 0 0,0-1 1 0 0,0 1-1 0 0,-1 0 0 0 0,1 0 0 0 0,-1 1-221 0 0,-16 48 550 0 0,15-45-293 0 0,-26 55 71 0 0,-3-2 0 0 0,-2 0 0 0 0,-20 22-329 0 0,3-2-420 0 0,49-77 277 0 0,-20 27-1891 0 0,20-28 1678 0 0,0 0-1 0 0,0 0 1 0 0,0 0 0 0 0,1 0-1 0 0,-1 0 1 0 0,0 0-1 0 0,0 0 1 0 0,0-1-1 0 0,0 1 1 0 0,0 0 0 0 0,0-1-1 0 0,-1 1 1 0 0,1-1-1 0 0,0 1 1 0 0,0-1 0 0 0,0 0-1 0 0,0 1 1 0 0,-1-1-1 0 0,1 0 1 0 0,0 0 0 0 0,0 0-1 0 0,-1 0 1 0 0,1 0-1 0 0,0 0 1 0 0,-1 0 356 0 0,1-1-279 0 0,1 1-1 0 0,-1 0 1 0 0,1-1 0 0 0,-1 1 0 0 0,1-1-1 0 0,0 0 1 0 0,-1 1 0 0 0,1-1-1 0 0,-1 1 1 0 0,1-1 0 0 0,0 0 0 0 0,-1 1-1 0 0,1-1 1 0 0,0 0 0 0 0,0 1 0 0 0,0-1-1 0 0,0 0 1 0 0,-1 1 0 0 0,1-1-1 0 0,0 0 1 0 0,0 0 0 0 0,0 1 0 0 0,0-1 279 0 0,4-15-2390 0 0</inkml:trace>
  <inkml:trace contextRef="#ctx0" brushRef="#br0" timeOffset="261.144">230 357 1760 0 0,'17'-21'1577'0'0,"2"1"0"0"0,0 0 1 0 0,1 2-1 0 0,1 1 0 0 0,1 0 0 0 0,5-2-1577 0 0,-17 12 267 0 0,0 1 0 0 0,1 1-1 0 0,0 0 1 0 0,0 0 0 0 0,0 1-1 0 0,1 0 1 0 0,-1 1 0 0 0,1 0-1 0 0,0 1 1 0 0,0 1 0 0 0,0 0-1 0 0,0 0 1 0 0,0 1 0 0 0,0 0-1 0 0,4 2-266 0 0,-8 0 87 0 0,-1 0 0 0 0,0 0 0 0 0,1 1 1 0 0,-1 0-1 0 0,0 0 0 0 0,-1 1 0 0 0,1 0 0 0 0,-1 0 0 0 0,1 1 0 0 0,-1 0 0 0 0,0 0 0 0 0,-1 0 0 0 0,1 0 0 0 0,-1 1 0 0 0,0 0 0 0 0,-1 0 0 0 0,1 1 0 0 0,-1-1 0 0 0,1 3-87 0 0,-3-5 5 0 0,0-1 0 0 0,0 1 0 0 0,-1 0-1 0 0,1 0 1 0 0,-1 0 0 0 0,1 0 0 0 0,-1 0 0 0 0,0 0 0 0 0,-1 1 0 0 0,1-1 0 0 0,-1 0-1 0 0,0 0 1 0 0,0 1 0 0 0,0-1 0 0 0,0 0 0 0 0,-1 0 0 0 0,0 1 0 0 0,0-1 0 0 0,0 0 0 0 0,0 0-1 0 0,-1 0 1 0 0,0 0 0 0 0,1 0 0 0 0,-1-1 0 0 0,-1 1 0 0 0,1 0 0 0 0,0-1 0 0 0,-1 0-1 0 0,0 1 1 0 0,0-1 0 0 0,0 0 0 0 0,0-1 0 0 0,0 1 0 0 0,-4 2-5 0 0,-9 5 62 0 0,-1-1 0 0 0,0 0 1 0 0,0-1-1 0 0,-1-1 0 0 0,0-1 1 0 0,0-1-1 0 0,-1 0 0 0 0,1-1 0 0 0,-1-1 1 0 0,-5 0-63 0 0,-10 0 305 0 0,0-2 0 0 0,0-1 0 0 0,1-2 0 0 0,-1-1 0 0 0,-12-4-305 0 0,36 5 30 0 0,1 0 1 0 0,-1-1-1 0 0,1 0 0 0 0,0-1 1 0 0,0 0-1 0 0,0 0 0 0 0,-5-4-30 0 0,12 7-117 0 0,1 1 0 0 0,-1-1 0 0 0,1 0 0 0 0,-1 0 0 0 0,1 0-1 0 0,0 0 1 0 0,-1 0 0 0 0,1 0 0 0 0,0-1 0 0 0,0 1-1 0 0,0 0 1 0 0,0 0 0 0 0,0-1 0 0 0,0 1 0 0 0,0-1-1 0 0,1 1 1 0 0,-1-1 0 0 0,0 1 0 0 0,1-1 0 0 0,-1 1 0 0 0,1-1-1 0 0,0 0 1 0 0,-1 1 0 0 0,1-1 0 0 0,0 0 0 0 0,0 1-1 0 0,0-1 1 0 0,0 1 0 0 0,0-1 0 0 0,1 0 0 0 0,-1 1 0 0 0,0-1-1 0 0,1 0 1 0 0,-1 1 0 0 0,1-1 0 0 0,0 1 0 0 0,-1-1-1 0 0,1 1 1 0 0,0-1 0 0 0,0 1 0 0 0,0 0 0 0 0,0-1 0 0 0,0 1-1 0 0,0 0 1 0 0,0 0 0 0 0,1 0 0 0 0,-1 0 0 0 0,1-1 117 0 0,5-4-1421 0 0,1 1 1 0 0,0-1 0 0 0,1 1 0 0 0,0 1 0 0 0,-1-1 0 0 0,1 2 0 0 0,1-1 0 0 0,7-1 1420 0 0,13-4-1886 0 0</inkml:trace>
  <inkml:trace contextRef="#ctx0" brushRef="#br0" timeOffset="462.997">1008 386 916 0 0,'1'0'390'0'0,"0"0"0"0"0,0 0 1 0 0,0 0-1 0 0,0 0 0 0 0,0 0 0 0 0,0-1 0 0 0,0 1 0 0 0,0 0 0 0 0,0-1 1 0 0,0 1-1 0 0,0-1 0 0 0,0 1 0 0 0,0-1 0 0 0,0 1 0 0 0,-1-1 1 0 0,1 1-1 0 0,0-1 0 0 0,0 0 0 0 0,0 0 0 0 0,-1 1 0 0 0,1-1 0 0 0,-1 0 1 0 0,1 0-1 0 0,0 0 0 0 0,-1 0 0 0 0,1 0 0 0 0,-1 0 0 0 0,0 1 1 0 0,1-2-391 0 0,5-36 7098 0 0,0 1-5248 0 0,-3 28-1809 0 0,1 0 0 0 0,1 1 0 0 0,-1 0 0 0 0,1 0 0 0 0,1 0 0 0 0,0 0 0 0 0,0 1 0 0 0,0 0 0 0 0,1 0 0 0 0,0 1 0 0 0,0 0 0 0 0,1 0 0 0 0,4-3-41 0 0,15-7-102 0 0,1 1 0 0 0,0 1 0 0 0,16-4 102 0 0,21-11-3618 0 0,-7-4-3974 0 0,-18-1-520 0 0,-28 22 6400 0 0</inkml:trace>
  <inkml:trace contextRef="#ctx0" brushRef="#br0" timeOffset="648.587">1558 0 816 0 0,'2'6'963'0'0,"1"1"-1"0"0,-1-1 1 0 0,0 1-1 0 0,0-1 1 0 0,-1 1-1 0 0,0-1 1 0 0,0 1-1 0 0,0 0 1 0 0,-1 0-1 0 0,0-1 1 0 0,-1 1-1 0 0,0 4-962 0 0,-3 10 1434 0 0,0 0 1 0 0,-2 0-1 0 0,-2 6-1434 0 0,2-12 207 0 0,1 1 0 0 0,1 1 1 0 0,1-1-1 0 0,0 0 1 0 0,0 15-208 0 0,1-4-3652 0 0,0-16-549 0 0,1 1-3738 0 0,1-11 6157 0 0</inkml:trace>
  <inkml:trace contextRef="#ctx0" brushRef="#br0" timeOffset="931.427">1889 294 1164 0 0,'3'-44'10689'0'0,"9"7"-5360"0"0,-9 30-5158 0 0,1-1 0 0 0,1 1 1 0 0,0 1-1 0 0,0-1 0 0 0,0 1 1 0 0,0 0-1 0 0,1 0 0 0 0,0 1 1 0 0,1-1-1 0 0,-1 1 0 0 0,1 1 1 0 0,0-1-1 0 0,5-1-171 0 0,6-4 6 0 0,1 1 1 0 0,0 0-1 0 0,0 2 0 0 0,1 1 1 0 0,0 0-1 0 0,16-2-6 0 0,-23 6 2 0 0,1 0 0 0 0,0 0 0 0 0,0 1-1 0 0,0 1 1 0 0,0 0 0 0 0,-1 1 0 0 0,1 1 0 0 0,0 0 0 0 0,0 1 0 0 0,5 2-2 0 0,-16-4 0 0 0,0 0 1 0 0,-1 0 0 0 0,1 0-1 0 0,-1 0 1 0 0,0 0-1 0 0,1 0 1 0 0,-1 1 0 0 0,0-1-1 0 0,0 1 1 0 0,0 0-1 0 0,0-1 1 0 0,0 1 0 0 0,0 0-1 0 0,0 0 1 0 0,-1 1-1 0 0,1-1 1 0 0,-1 0 0 0 0,1 0-1 0 0,-1 1 1 0 0,0-1-1 0 0,0 1 1 0 0,0 0-1 0 0,0 1 2 0 0,0 0 0 0 0,-1 0 1 0 0,0 0-1 0 0,0 0 0 0 0,0 0 0 0 0,-1 0 1 0 0,1 0-1 0 0,-1 0 0 0 0,0 0 0 0 0,0 0 1 0 0,0 0-1 0 0,-1 0 0 0 0,-1 2-2 0 0,-6 13 9 0 0,-2 0 0 0 0,-1-1 0 0 0,0 0 0 0 0,-1-1 1 0 0,-3 2-10 0 0,12-15 0 0 0,-43 58-203 0 0,30-34-3279 0 0,23-28-5413 0 0,22-10 3714 0 0,-14 2 3484 0 0</inkml:trace>
  <inkml:trace contextRef="#ctx0" brushRef="#br0" timeOffset="1256.335">2487 264 72 0 0,'1'1'564'0'0,"0"0"0"0"0,0 0-1 0 0,0 0 1 0 0,0-1 0 0 0,0 1 0 0 0,0-1-1 0 0,0 1 1 0 0,0-1 0 0 0,0 1 0 0 0,1-1-1 0 0,-1 1 1 0 0,0-1 0 0 0,0 0 0 0 0,0 0 0 0 0,0 0-1 0 0,1 1 1 0 0,-1-1 0 0 0,0 0-564 0 0,31-4 2935 0 0,33-18-4238 0 0,-52 17 2069 0 0,12-4-753 0 0,-14 6-92 0 0,0-1 1 0 0,0 1-1 0 0,0-2 0 0 0,-1 0 1 0 0,0 0-1 0 0,0-1 1 0 0,0 0-1 0 0,0-1 1 0 0,-1 0-1 0 0,0 0 0 0 0,4-6 79 0 0,-12 12-2 0 0,0 1 0 0 0,-1-1 0 0 0,1 1 0 0 0,0-1-1 0 0,-1 0 1 0 0,1 0 0 0 0,-1 1 0 0 0,1-1-1 0 0,-1 0 1 0 0,1 0 0 0 0,-1 0 0 0 0,0 1 0 0 0,0-1-1 0 0,1 0 1 0 0,-1 0 0 0 0,0 0 0 0 0,0 0-1 0 0,0 0 1 0 0,0 0 0 0 0,0 0 0 0 0,0 1 0 0 0,0-1-1 0 0,0 0 1 0 0,0 0 0 0 0,0 0 0 0 0,-1 0-1 0 0,1 0 1 0 0,0 0 0 0 0,0 1 0 0 0,-1-1 0 0 0,1 0-1 0 0,-1 0 3 0 0,-1-1 35 0 0,0 0-1 0 0,1 1 0 0 0,-1 0 1 0 0,0-1-1 0 0,0 1 1 0 0,0 0-1 0 0,0 0 0 0 0,-1 0 1 0 0,1 0-1 0 0,0 1 0 0 0,0-1 1 0 0,-1 0-1 0 0,1 1-34 0 0,-12-2 450 0 0,1 0 0 0 0,0 0 0 0 0,-1 2-1 0 0,-3 0-449 0 0,-11 1 1212 0 0,1 0 0 0 0,0 2-1 0 0,0 2 1 0 0,1 0 0 0 0,-18 6-1212 0 0,37-9 72 0 0,-1 1 0 0 0,1-1 0 0 0,0 1 0 0 0,0 1 0 0 0,0-1 0 0 0,1 1 0 0 0,-1 0 1 0 0,1 1-1 0 0,0 0 0 0 0,0 0 0 0 0,0 0 0 0 0,1 0 0 0 0,0 1 0 0 0,0 0 0 0 0,0 0 0 0 0,1 0 0 0 0,0 1 1 0 0,0 0-1 0 0,0-1 0 0 0,1 1 0 0 0,0 1 0 0 0,0 2-72 0 0,2-6-6 0 0,0 0-1 0 0,0 0 1 0 0,1 1 0 0 0,-1-1-1 0 0,1 0 1 0 0,0 1 0 0 0,0-1 0 0 0,1 0-1 0 0,-1 1 1 0 0,1-1 0 0 0,0 0-1 0 0,0 1 1 0 0,0-1 0 0 0,1 0-1 0 0,0 0 1 0 0,0 0 0 0 0,0 0 6 0 0,2 2 17 0 0,0 0 1 0 0,0 0-1 0 0,1-1 1 0 0,0 1-1 0 0,0-1 1 0 0,0 0 0 0 0,0 0-1 0 0,1-1 1 0 0,0 0-1 0 0,0 0-17 0 0,7 4-368 0 0,1 0-1 0 0,-1-2 0 0 0,1 1 1 0 0,9 1 368 0 0,-5-2-1686 0 0,0-1 0 0 0,0-1 1 0 0,2 0 1685 0 0,-3-2-2460 0 0,0 0 0 0 0,-1-1-1 0 0,1-1 1 0 0,0-1 0 0 0,10-1 2460 0 0,1-2-2042 0 0</inkml:trace>
  <inkml:trace contextRef="#ctx0" brushRef="#br0" timeOffset="2431.463">1821 397 240 0 0,'16'-11'5338'0'0,"-16"10"-5152"0"0,0 0 0 0 0,0 1-1 0 0,0-1 1 0 0,0 0 0 0 0,0 0-1 0 0,0 1 1 0 0,0-1 0 0 0,0 0-1 0 0,-1 1 1 0 0,1-1 0 0 0,0 0 0 0 0,0 1-1 0 0,-1-1 1 0 0,1 1 0 0 0,-1-1-1 0 0,1 0 1 0 0,0 1 0 0 0,-1-1-1 0 0,1 1 1 0 0,-1-1 0 0 0,1 1-1 0 0,-1-1 1 0 0,1 1 0 0 0,-1 0 0 0 0,0-1-1 0 0,0 1-185 0 0,1-1 464 0 0,25-11 3587 0 0,-17 3-3905 0 0,-1 0 1 0 0,0 0-1 0 0,0-1 1 0 0,-1 1-1 0 0,-1-2 1 0 0,0 1-1 0 0,0-1 1 0 0,-1 1-1 0 0,0-1 1 0 0,0 0-1 0 0,-2-1 1 0 0,1 1 0 0 0,0-11-147 0 0,-3 20 1 0 0,0 0 0 0 0,1-1 0 0 0,-1 1 0 0 0,0 0 0 0 0,0-1 1 0 0,0 1-1 0 0,-1 0 0 0 0,1-1 0 0 0,-1 1 0 0 0,1 0 0 0 0,-1-1 1 0 0,0 1-1 0 0,1 0 0 0 0,-1 0 0 0 0,-1 0 0 0 0,1 0 0 0 0,0 0 1 0 0,0 0-1 0 0,-1 0 0 0 0,1 0 0 0 0,-2-1-1 0 0,-1 0-2 0 0,0 0 0 0 0,1 0 0 0 0,-1 1 0 0 0,0-1 0 0 0,0 1 0 0 0,-1 0 0 0 0,1 0 0 0 0,0 1 0 0 0,-1-1 0 0 0,1 1 0 0 0,-1 0 2 0 0,-9-2 47 0 0,1 1 0 0 0,0 1-1 0 0,-1 0 1 0 0,0 1 0 0 0,1 0 0 0 0,-1 1 0 0 0,-5 1-47 0 0,8 0 148 0 0,0 1 1 0 0,0 0 0 0 0,1 0 0 0 0,-1 1 0 0 0,1 0 0 0 0,0 1 0 0 0,0 0 0 0 0,1 1-1 0 0,-1 0 1 0 0,1 0 0 0 0,-7 7-149 0 0,12-9 17 0 0,0 0-1 0 0,0 0 0 0 0,0 0 0 0 0,0 1 1 0 0,1 0-1 0 0,0-1 0 0 0,0 1 0 0 0,1 0 1 0 0,-1 1-1 0 0,1-1 0 0 0,0 0 0 0 0,0 1 1 0 0,1-1-1 0 0,-1 1 0 0 0,1-1 0 0 0,1 1 1 0 0,-1 0-1 0 0,1-1 0 0 0,0 1 0 0 0,0 0 1 0 0,1 0-1 0 0,-1-1 0 0 0,2 6-16 0 0,1-1-312 0 0,0 0-1 0 0,1 0 1 0 0,0 0-1 0 0,0 0 1 0 0,1 0 0 0 0,0-1-1 0 0,1 0 1 0 0,0 0-1 0 0,0-1 1 0 0,2 1 312 0 0,2 2-2160 0 0,0 0 0 0 0,1-1-1 0 0,0 0 1 0 0,0 0 0 0 0,2-2 0 0 0,11 8 2160 0 0,-10-8-2158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7.7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151 621 480 0 0,'0'2'463'0'0,"-1"1"-1"0"0,1-1 1 0 0,-1 0-1 0 0,1 1 1 0 0,-1-1-1 0 0,0 0 1 0 0,0 0-1 0 0,0 0 1 0 0,0 0-1 0 0,-1 0 1 0 0,1 0 0 0 0,0 0-1 0 0,-1 0 1 0 0,1 0-1 0 0,-1-1 1 0 0,-1 2-463 0 0,-37 28 3045 0 0,15-12-2588 0 0,19-14-306 0 0,-3 4 511 0 0,0-1 1 0 0,-1 0-1 0 0,0-1 1 0 0,0 0-1 0 0,-3 1-662 0 0,38-34 2172 0 0,-1 0-2214 0 0,50-39 87 0 0,-6 4-16 0 0,13-4-29 0 0,-60 49 2 0 0,2 1-1 0 0,0 1 1 0 0,1 1-1 0 0,0 1 1 0 0,26-9-2 0 0,-44 18-1 0 0,1 1 0 0 0,0 0 1 0 0,0 1-1 0 0,0-1 0 0 0,0 1 1 0 0,0 1-1 0 0,0-1 1 0 0,0 1-1 0 0,0 1 0 0 0,0-1 1 0 0,1 1 0 0 0,-6 0-1 0 0,0-1 0 0 0,0 1 1 0 0,0 0-1 0 0,0 0 0 0 0,1 0 0 0 0,-1 0 1 0 0,0 0-1 0 0,-1 0 0 0 0,1 1 0 0 0,0-1 1 0 0,0 1-1 0 0,-1-1 0 0 0,1 1 0 0 0,0 0 1 0 0,-1-1-1 0 0,0 1 0 0 0,1 0 0 0 0,-1 0 1 0 0,0 0-1 0 0,0 0 0 0 0,0 0 0 0 0,0 0 1 0 0,-1 0-1 0 0,1 1 0 0 0,0-1 1 0 0,-1 0-1 0 0,0 0 0 0 0,1 1 0 0 0,-1-1 1 0 0,0 0-1 0 0,0 0 0 0 0,0 1 0 0 0,-1-1 1 0 0,1 2 0 0 0,-2 9-3 0 0,0 0 0 0 0,0 1 1 0 0,-1-2-1 0 0,-1 1 1 0 0,0 0-1 0 0,-1-1 0 0 0,0 0 1 0 0,-2 4 2 0 0,-16 25-22 0 0,-20 28 22 0 0,6-11-11 0 0,37-57-18 0 0,-1 0 1 0 0,0 0-1 0 0,0 0 1 0 0,1 0 0 0 0,-1 0-1 0 0,1 0 1 0 0,-1 0 0 0 0,1 0-1 0 0,-1 1 1 0 0,1-1 0 0 0,0 0-1 0 0,0 0 1 0 0,-1 0-1 0 0,1 1 1 0 0,0-1 0 0 0,0 0-1 0 0,0 0 1 0 0,0 1 0 0 0,1-1-1 0 0,-1 0 1 0 0,0 0 28 0 0,1 0-75 0 0,-1 0 0 0 0,1-1 0 0 0,-1 1 0 0 0,1-1 0 0 0,0 0 0 0 0,-1 1 0 0 0,1-1 0 0 0,0 1 0 0 0,-1-1 0 0 0,1 0 0 0 0,0 1 1 0 0,0-1-1 0 0,-1 0 0 0 0,1 0 0 0 0,0 0 0 0 0,0 0 0 0 0,-1 0 0 0 0,1 0 0 0 0,0 0 0 0 0,0 0 0 0 0,0 0 0 0 0,-1 0 0 0 0,1 0 0 0 0,0 0 75 0 0,10-2-1063 0 0,0 0-1 0 0,0-1 1 0 0,0-1 0 0 0,3-1 1063 0 0,-2 1-752 0 0,108-35-4354 0 0,-2-8 4321 0 0,-111 44 1121 0 0,-1 0 1 0 0,0-1-1 0 0,0 0 1 0 0,0-1-1 0 0,0 1 1 0 0,-1-1-1 0 0,1 0 1 0 0,-1 0-1 0 0,-1-1 1 0 0,2-1-337 0 0,7-11 944 0 0,-1-1 0 0 0,6-13-944 0 0,-14 24-153 0 0,-2 6 163 0 0,0-1 0 0 0,-1 0-1 0 0,0 0 1 0 0,0 0-1 0 0,0 0 1 0 0,0 0-1 0 0,0 0 1 0 0,0 0-1 0 0,-1 0 1 0 0,1 0-1 0 0,-1 0 1 0 0,0-1-1 0 0,0 1 1 0 0,0-2-10 0 0,-1 5 15 0 0,1-1 0 0 0,0 0 1 0 0,0 1-1 0 0,-1-1 0 0 0,1 0 1 0 0,0 1-1 0 0,0-1 0 0 0,-1 1 0 0 0,1-1 1 0 0,-1 1-1 0 0,1-1 0 0 0,0 1 1 0 0,-1-1-1 0 0,1 1 0 0 0,-1-1 0 0 0,0 1 1 0 0,1 0-1 0 0,-1-1 0 0 0,1 1 1 0 0,-1 0-1 0 0,1-1 0 0 0,-1 1 0 0 0,0 0 1 0 0,1 0-1 0 0,-1-1-15 0 0,-1 1 56 0 0,0 0 0 0 0,0 0 1 0 0,0 0-1 0 0,0 0 0 0 0,0 0 0 0 0,0 1 0 0 0,0-1 1 0 0,0 1-1 0 0,0-1 0 0 0,0 1 0 0 0,0-1 0 0 0,0 1 1 0 0,0 0-57 0 0,-18 8 1135 0 0,0 1 0 0 0,0 1 1 0 0,1 1-1 0 0,-16 12-1135 0 0,28-19 311 0 0,0 1 1 0 0,0 0-1 0 0,0 0 0 0 0,1 1 1 0 0,0-1-1 0 0,0 2 0 0 0,1-1 0 0 0,0 0 1 0 0,0 1-1 0 0,1 0 0 0 0,0 0 0 0 0,0 0 1 0 0,-1 5-312 0 0,4-10 16 0 0,1 0 0 0 0,-1-1 1 0 0,1 1-1 0 0,-1 0 0 0 0,1-1 1 0 0,0 1-1 0 0,0 0 1 0 0,0 0-1 0 0,0-1 0 0 0,1 1 1 0 0,-1 0-1 0 0,1-1 0 0 0,0 1 1 0 0,-1 0-1 0 0,1-1 0 0 0,0 1 1 0 0,1-1-1 0 0,-1 0 0 0 0,0 1 1 0 0,1-1-1 0 0,0 2-16 0 0,2-1 15 0 0,-1 1 1 0 0,1-1-1 0 0,0 0 0 0 0,-1 0 0 0 0,1-1 0 0 0,0 1 0 0 0,1-1 1 0 0,-1 0-1 0 0,0 0 0 0 0,1 0 0 0 0,-1-1 0 0 0,1 1-15 0 0,11 2-178 0 0,0-1-1 0 0,1-1 1 0 0,-1 0-1 0 0,1-1 1 0 0,-1 0-1 0 0,16-2 179 0 0,19-9-2796 0 0,-39 6 1279 0 0,0-1 1 0 0,0 0-1 0 0,-1 0 0 0 0,0-2 0 0 0,0 1 1 0 0,0-1-1 0 0,-1-1 0 0 0,5-4 1517 0 0,10-11-2200 0 0</inkml:trace>
  <inkml:trace contextRef="#ctx0" brushRef="#br0" timeOffset="266.286">1239 399 444 0 0,'14'3'3594'0'0,"0"-1"0"0"0,1 0 0 0 0,6-1-3594 0 0,13 1 3648 0 0,1 5-3318 0 0,-3 3-533 0 0,0 1 1 0 0,-1 2-1 0 0,0 1 0 0 0,-1 2 1 0 0,0 0-1 0 0,-2 2 0 0 0,0 2 1 0 0,7 6 202 0 0,-5 9-9170 0 0,-29-34 7010 0 0,-1-1 447 0 0</inkml:trace>
  <inkml:trace contextRef="#ctx0" brushRef="#br0" timeOffset="529.231">1777 456 1984 0 0,'-67'33'9890'0'0,"-41"5"-6229"0"0,20-8-3027 0 0,86-30-623 0 0,-78 30 743 0 0,2 4 1 0 0,-41 25-755 0 0,82-33-535 0 0,18-5-2684 0 0,19-20 455 0 0,5-7-2718 0 0,14-5 3388 0 0,-12 6 923 0 0,17-13-825 0 0</inkml:trace>
  <inkml:trace contextRef="#ctx0" brushRef="#br0" timeOffset="777.425">2556 0 16 0 0,'1'5'448'0'0,"0"-1"0"0"0,-1 0 0 0 0,1 1 0 0 0,-1-1 0 0 0,0 0 0 0 0,0 1 0 0 0,0-1 0 0 0,-1 0 0 0 0,1 0 0 0 0,-1 1 0 0 0,0-1 0 0 0,0 0 0 0 0,-1 0 0 0 0,1 0 0 0 0,-1 0 0 0 0,0 0 0 0 0,0 0 0 0 0,0 0 0 0 0,0-1 0 0 0,-1 1 0 0 0,0-1 0 0 0,0 1 0 0 0,-1 1-448 0 0,-13 11 1526 0 0,0 1 1 0 0,0-2-1 0 0,-2 0 0 0 0,-2 0-1526 0 0,-15 13 681 0 0,-36 31 195 0 0,8-8-309 0 0,3 3 0 0 0,2 2 0 0 0,-3 9-567 0 0,26-17-1652 0 0,29-38 110 0 0,0 1 1 0 0,0-1-1 0 0,-1-1 0 0 0,0 1 0 0 0,-1-2 0 0 0,0 1 1 0 0,-1-1-1 0 0,1 0 0 0 0,-9 4 1542 0 0,-9-1-2739 0 0</inkml:trace>
  <inkml:trace contextRef="#ctx0" brushRef="#br0" timeOffset="778.425">1815 493 2632 0 0,'53'-12'10610'0'0,"1"-9"-4864"0"0,12-4-3852 0 0,40-3-751 0 0,4 5-1143 0 0,112-11-2350 0 0,2 15-4134 0 0,-2 14-4775 0 0,-159 5 9475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6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51 1792 0 0,'9'-9'5719'0'0,"-2"4"750"0"0,6 15-5264 0 0,68 66 1758 0 0,-32-28-2490 0 0,1-3 0 0 0,4-1-473 0 0,27 15-57 0 0,36 27-4087 0 0,-42-24-8924 0 0,-65-53 11347 0 0</inkml:trace>
  <inkml:trace contextRef="#ctx0" brushRef="#br0" timeOffset="279.12">909 0 996 0 0,'-62'18'6498'0'0,"20"-7"-3319"0"0,0 2 0 0 0,-25 13-3179 0 0,-92 46 3025 0 0,4 7 0 0 0,-18 19-3025 0 0,141-78 32 0 0,1 1 0 0 0,-26 25-32 0 0,45-35-920 0 0,1 1 0 0 0,0 0 1 0 0,-5 8 919 0 0,10-12-1452 0 0,1 0 0 0 0,0 1 0 0 0,0-1 1 0 0,1 1-1 0 0,0 0 0 0 0,-1 3 1452 0 0,4-9-602 0 0,1-1 0 0 0,-1 1 1 0 0,0 0-1 0 0,1-1 0 0 0,-1 1 0 0 0,1 0 0 0 0,0 0 0 0 0,0 0 0 0 0,0 0 1 0 0,0 0 601 0 0,4 6-2066 0 0</inkml:trace>
  <inkml:trace contextRef="#ctx0" brushRef="#br0" timeOffset="574.756">1165 527 2368 0 0,'1'1'474'0'0,"1"1"0"0"0,-2 0 0 0 0,1 0 0 0 0,0 0 0 0 0,0 0 0 0 0,-1 1 0 0 0,1-1 0 0 0,-1 0 0 0 0,1 0 0 0 0,-1 0 0 0 0,0 0 0 0 0,0 1 0 0 0,0-1 0 0 0,0 0 0 0 0,0 0-1 0 0,-1 0 1 0 0,1 0 0 0 0,-1 1 0 0 0,1-1 0 0 0,-1 0 0 0 0,0 0 0 0 0,0 0 0 0 0,0 0 0 0 0,0 0 0 0 0,0 0-474 0 0,-5 7 1202 0 0,0-1-1 0 0,-1 0 1 0 0,0 0 0 0 0,0-1 0 0 0,-2 1-1202 0 0,-5 7-44 0 0,-13 10-37 0 0,0 0-1 0 0,-2-2 1 0 0,-1-1 0 0 0,-1-1 81 0 0,-47 27-4962 0 0,-2-2-6713 0 0,73-43 10337 0 0,0 2-420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4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59 252 0 0,'0'2'464'0'0,"1"-1"0"0"0,0 1 1 0 0,-1-1-1 0 0,1 0 0 0 0,-1 1 0 0 0,1-1 0 0 0,-1 1 1 0 0,0 0-1 0 0,1-1 0 0 0,-1 1 0 0 0,0-1 0 0 0,0 1 0 0 0,0-1 1 0 0,0 1-1 0 0,-1-1 0 0 0,1 1 0 0 0,0 0 0 0 0,-1-1 1 0 0,1 1-1 0 0,-1-1 0 0 0,1 0 0 0 0,-1 1 0 0 0,0-1 1 0 0,1 1-1 0 0,-1-1 0 0 0,-1 1-464 0 0,-31 36 6577 0 0,17-21-5965 0 0,-42 51 470 0 0,-14 17-352 0 0,4 3 0 0 0,-8 20-730 0 0,64-88-20 0 0,1 1 0 0 0,0 1 0 0 0,2 0-1 0 0,1 0 1 0 0,-1 7 20 0 0,-9 32-3170 0 0,16-52 2285 0 0,-3 2-4156 0 0,1-15-886 0 0,2-8 1452 0 0,2 1 3789 0 0,0-11-1021 0 0</inkml:trace>
  <inkml:trace contextRef="#ctx0" brushRef="#br0" timeOffset="215.082">133 242 1676 0 0,'36'-39'3951'0'0,"-9"9"3733"0"0,22-17-7684 0 0,-37 36 498 0 0,0 2 0 0 0,1-1 0 0 0,9-3-498 0 0,8-4 320 0 0,1 1-1 0 0,1 1 0 0 0,13-3-319 0 0,-36 15 133 0 0,0 0 1 0 0,0 0-1 0 0,0 1 0 0 0,1 0 0 0 0,-1 0 0 0 0,1 1 1 0 0,0 1-1 0 0,-1 0 0 0 0,1 0 0 0 0,0 0 1 0 0,-1 2-1 0 0,1-1 0 0 0,-1 1 0 0 0,6 2-133 0 0,-12-3 17 0 0,-1 0 0 0 0,1 0 0 0 0,0 0 0 0 0,-1 0 0 0 0,1 1 0 0 0,-1-1 0 0 0,1 1 0 0 0,-1 0 0 0 0,0-1 0 0 0,0 1 0 0 0,0 0-1 0 0,0 0 1 0 0,0 1 0 0 0,0-1 0 0 0,0 0 0 0 0,-1 1 0 0 0,1-1 0 0 0,-1 1 0 0 0,0-1 0 0 0,0 1 0 0 0,1 1-17 0 0,-1 1 8 0 0,-1-1 0 0 0,1 0 0 0 0,-1 0 0 0 0,0 0 0 0 0,0 0 1 0 0,-1 0-1 0 0,1 0 0 0 0,-1 0 0 0 0,0 0 0 0 0,0 0 0 0 0,0 0 0 0 0,0 0 0 0 0,-2 3-8 0 0,-3 5 3 0 0,0-1 0 0 0,-1 0 0 0 0,0 0 0 0 0,0-1 0 0 0,-1 1 0 0 0,-1-2 0 0 0,0 1 0 0 0,0-1 0 0 0,-2 1-3 0 0,-13 8-23 0 0,0-1 0 0 0,-1-1 1 0 0,0-2-1 0 0,-2 0 0 0 0,1-1 0 0 0,-2-2 0 0 0,0-1 0 0 0,0-1 0 0 0,0-1 0 0 0,-30 3 23 0 0,54-10-272 0 0,0-1 1 0 0,0 1 0 0 0,0-1-1 0 0,0 0 1 0 0,0 0-1 0 0,0-1 1 0 0,0 1-1 0 0,-1-1 1 0 0,1 0-1 0 0,0 0 1 0 0,0 0 271 0 0,4 0-191 0 0,-1 1 0 0 0,0 0 0 0 0,1-1 0 0 0,-1 1 0 0 0,1 0 0 0 0,-1-1 0 0 0,1 1 0 0 0,-1-1 0 0 0,1 1 0 0 0,-1-1 1 0 0,1 1-1 0 0,0-1 0 0 0,-1 1 0 0 0,1-1 0 0 0,0 1 0 0 0,-1-1 0 0 0,1 0 0 0 0,0 1 0 0 0,0-1 0 0 0,0 0 0 0 0,-1 1 0 0 0,1-1 1 0 0,0 1-1 0 0,0-1 0 0 0,0 0 191 0 0,0-1-424 0 0,1 0 1 0 0,-1 0-1 0 0,1 0 1 0 0,0 0 0 0 0,-1 0-1 0 0,1 0 1 0 0,0 0-1 0 0,0 0 1 0 0,0 0-1 0 0,0 1 1 0 0,0-1-1 0 0,2-1 424 0 0,11-14-2402 0 0,4 1 470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4.2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296 181 2040 0 0,'-26'22'9729'0'0,"-6"-6"-4606"0"0,-8 8-2723 0 0,14-3-1977 0 0,0 1-1 0 0,2 1 1 0 0,-12 15-423 0 0,25-25 42 0 0,0 1 0 0 0,0 0 1 0 0,2 1-1 0 0,0 0 0 0 0,0 1 1 0 0,2-1-1 0 0,-5 13-42 0 0,11-23-10 0 0,-1 0 0 0 0,1 1 0 0 0,0-1-1 0 0,0 0 1 0 0,1 1 0 0 0,-1-1 0 0 0,1 1 0 0 0,0-1 0 0 0,1 1 0 0 0,-1-1 0 0 0,1 1 0 0 0,0-1 0 0 0,1 1-1 0 0,-1-1 1 0 0,1 0 0 0 0,2 5 10 0 0,-2-6-242 0 0,0-1 0 0 0,0 1-1 0 0,1-1 1 0 0,-1 0-1 0 0,1 0 1 0 0,0 0 0 0 0,-1 0-1 0 0,1 0 1 0 0,1 0 0 0 0,-1-1-1 0 0,0 0 1 0 0,0 1 0 0 0,1-1-1 0 0,0-1 1 0 0,-1 1 0 0 0,1 0-1 0 0,0-1 1 0 0,0 0-1 0 0,0 0 1 0 0,0 0 0 0 0,0 0-1 0 0,0-1 1 0 0,1 1 242 0 0,9-1-1397 0 0,0-1 0 0 0,-1 0 0 0 0,1-1 0 0 0,0 0 0 0 0,-1-1 0 0 0,0-1 0 0 0,0 0 1 0 0,0-1-1 0 0,10-5 1397 0 0,19-10-2032 0 0</inkml:trace>
  <inkml:trace contextRef="#ctx0" brushRef="#br0" timeOffset="268.81">834 1 1476 0 0,'-54'35'8327'0'0,"35"-23"-7035"0"0,1 0-1 0 0,0 1 1 0 0,1 1-1 0 0,-11 11-1291 0 0,3 1 1000 0 0,2 2 0 0 0,0 1-1 0 0,-12 21-999 0 0,27-37 245 0 0,0 0 0 0 0,1 1 0 0 0,0 0 0 0 0,1 0-1 0 0,1 0 1 0 0,0 1 0 0 0,1 0 0 0 0,1 0 0 0 0,-2 14-245 0 0,5-19 53 0 0,1 0 1 0 0,-1 0 0 0 0,2 0-1 0 0,-1 0 1 0 0,1 0 0 0 0,1 0-1 0 0,0 0 1 0 0,0-1 0 0 0,1 1-1 0 0,1-1 1 0 0,-1 0-1 0 0,1 0 1 0 0,3 3-54 0 0,38 48-2449 0 0,4-10-8220 0 0,-51-48 6468 0 0,-6 1 2540 0 0,-5-4-112 0 0</inkml:trace>
  <inkml:trace contextRef="#ctx0" brushRef="#br0" timeOffset="451.738">335 468 2732 0 0,'-13'-2'8048'0'0,"11"-4"-2053"0"0,3 5-5763 0 0,0 0 0 0 0,-1 0 0 0 0,1 0-1 0 0,0 0 1 0 0,0 0 0 0 0,0 0 0 0 0,0 0 0 0 0,1 0 0 0 0,-1 1 0 0 0,0-1-1 0 0,0 0 1 0 0,0 1 0 0 0,0-1 0 0 0,1 1 0 0 0,-1 0 0 0 0,1-1-232 0 0,55-13 386 0 0,1 2 1 0 0,58-3-387 0 0,121 0-2586 0 0,-110 8-1883 0 0,159-10-7822 0 0,-215 11 10527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43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812 39 524 0 0,'-8'-5'1005'0'0,"0"0"-1"0"0,-1 1 1 0 0,1 0-1 0 0,-1 0 1 0 0,0 1-1 0 0,0 0 1 0 0,0 0-1 0 0,-2 1-1004 0 0,-4 0 612 0 0,-1 0-1 0 0,0 1 0 0 0,0 1 0 0 0,0 0 0 0 0,1 1 1 0 0,-1 1-1 0 0,-8 2-611 0 0,-14 5 1037 0 0,1 1 0 0 0,0 2 0 0 0,1 1 0 0 0,-28 16-1037 0 0,43-20 249 0 0,1 1 0 0 0,0 1 0 0 0,0 1 0 0 0,2 0 0 0 0,-1 2 0 0 0,2 0 1 0 0,0 1-1 0 0,0 0 0 0 0,2 2 0 0 0,-14 17-249 0 0,27-31 5 0 0,0 0 0 0 0,0 0 0 0 0,0 0 0 0 0,0 0 0 0 0,1 1 0 0 0,-1-1 0 0 0,1 0 0 0 0,0 1 0 0 0,0-1 0 0 0,0 1 0 0 0,1-1 0 0 0,-1 1 0 0 0,1-1 0 0 0,0 1 0 0 0,0 0 0 0 0,0-1 0 0 0,0 1 0 0 0,1-1 0 0 0,-1 1-5 0 0,1 0 4 0 0,1-2 0 0 0,-1 1 0 0 0,1 0 0 0 0,-1 0 0 0 0,1 0 0 0 0,0-1 0 0 0,0 1 0 0 0,0-1 0 0 0,0 1 0 0 0,1-1 0 0 0,-1 0 0 0 0,1 0 0 0 0,-1 0 0 0 0,1 0 0 0 0,0 0 0 0 0,-1-1 0 0 0,1 1 0 0 0,0-1 0 0 0,0 0 0 0 0,0 0-1 0 0,1 1-3 0 0,21 4 7 0 0,-1 0-1 0 0,1-2 0 0 0,0 0 0 0 0,1-2 1 0 0,-1-1-1 0 0,9-1-6 0 0,10 1-37 0 0,28 5 37 0 0,-59-4-8 0 0,1 0 0 0 0,-1 1 1 0 0,0 1-1 0 0,0 0 0 0 0,0 1 1 0 0,-1 0-1 0 0,5 3 8 0 0,-14-7 0 0 0,-1 0 0 0 0,1 1 0 0 0,-1-1-1 0 0,1 1 1 0 0,-1-1 0 0 0,0 1 0 0 0,1 0 0 0 0,-1 0-1 0 0,0 0 1 0 0,0 0 0 0 0,-1 0 0 0 0,1 1 0 0 0,0-1 0 0 0,-1 0-1 0 0,1 1 1 0 0,-1-1 0 0 0,0 1 0 0 0,0 0 0 0 0,0-1-1 0 0,0 1 1 0 0,0 0 0 0 0,0 0 0 0 0,-1-1 0 0 0,0 1-1 0 0,1 0 1 0 0,-1 0 0 0 0,0 0 0 0 0,0 0 0 0 0,-1-1 0 0 0,1 1-1 0 0,-1 0 1 0 0,1 0 0 0 0,-1 0 0 0 0,0-1 0 0 0,0 1-1 0 0,0 0 1 0 0,0-1 0 0 0,0 1 0 0 0,-1-1 0 0 0,1 1-1 0 0,-1-1 1 0 0,0 0 0 0 0,0 0 0 0 0,0 1 0 0 0,0-1 0 0 0,0 0-1 0 0,-13 12 10 0 0,0 1-1 0 0,-1-2 1 0 0,-1 0-1 0 0,0-1 0 0 0,-1-1 1 0 0,0 0-1 0 0,-1-2 1 0 0,0 0-9 0 0,-32 13 22 0 0,-2-2 0 0 0,-22 4-22 0 0,52-17 3 0 0,-13 5-10 0 0,-1-1 1 0 0,0-2-1 0 0,0-2 1 0 0,-1-2-1 0 0,-18 1 7 0 0,54-6-31 0 0,0 0 0 0 0,1 0 0 0 0,-1 0 0 0 0,0 0 0 0 0,0 0-1 0 0,0-1 1 0 0,1 1 0 0 0,-1-1 0 0 0,0 1 0 0 0,1-1-1 0 0,-1 1 1 0 0,0-1 0 0 0,1 0 0 0 0,-1 0 0 0 0,1 0-1 0 0,-1 0 1 0 0,1 0 0 0 0,-1 0 0 0 0,1 0 0 0 0,-1-1 31 0 0,2 1-112 0 0,-1 0-1 0 0,1 0 1 0 0,0 0 0 0 0,0 0 0 0 0,0-1 0 0 0,-1 1 0 0 0,1 0 0 0 0,0 0 0 0 0,0 0-1 0 0,1-1 1 0 0,-1 1 0 0 0,0 0 0 0 0,0 0 0 0 0,1 0 0 0 0,-1 0 0 0 0,0 0 0 0 0,1-1-1 0 0,-1 1 1 0 0,1 0 0 0 0,-1 0 0 0 0,1 0 0 0 0,0 0 0 0 0,0 0 0 0 0,-1 1 0 0 0,1-1-1 0 0,0 0 1 0 0,0 0 0 0 0,0 0 0 0 0,0 1 0 0 0,0-1 0 0 0,0 0 112 0 0,16-13-2050 0 0,0 1 1 0 0,1 1-1 0 0,1 0 1 0 0,0 1-1 0 0,0 2 1 0 0,6-3 2049 0 0,-8 4-778 0 0,27-14-1056 0 0</inkml:trace>
  <inkml:trace contextRef="#ctx0" brushRef="#br0" timeOffset="324.813">761 309 240 0 0,'14'-5'98'0'0,"2"-1"6968"0"0,-13 5-738 0 0,-9 4-1655 0 0,-5 4-3732 0 0,-1 1-765 0 0,1-1 0 0 0,1 2 0 0 0,-1-1 1 0 0,2 1-1 0 0,-1 1 0 0 0,1 0 0 0 0,0 0 1 0 0,1 1-1 0 0,-5 7-176 0 0,13-16 11 0 0,-1-1 1 0 0,0 0-1 0 0,0 1 0 0 0,1-1 0 0 0,-1 1 1 0 0,1-1-1 0 0,-1 1 0 0 0,1-1 1 0 0,0 1-1 0 0,0-1 0 0 0,-1 1 1 0 0,1-1-1 0 0,0 1 0 0 0,0-1 0 0 0,1 1 1 0 0,-1-1-1 0 0,0 1 0 0 0,0-1 1 0 0,1 1-1 0 0,-1-1 0 0 0,1 1 1 0 0,-1-1-1 0 0,1 0 0 0 0,0 1-11 0 0,0 0 9 0 0,1 0-1 0 0,0 0 1 0 0,-1-1 0 0 0,1 1-1 0 0,0-1 1 0 0,0 1 0 0 0,0-1-1 0 0,0 1 1 0 0,0-1 0 0 0,1 0-1 0 0,-1 0 1 0 0,0 0 0 0 0,3 0-9 0 0,6 2 7 0 0,0 0 1 0 0,1-1-1 0 0,-1-1 1 0 0,0 0-1 0 0,11 0-7 0 0,2-2-133 0 0,-1 0 0 0 0,1-2 0 0 0,-1-1 0 0 0,0-1 0 0 0,0 0 0 0 0,0-2 0 0 0,-1-1 0 0 0,0 0 1 0 0,1-3 132 0 0,-22 11-127 0 0,1 0 1 0 0,-1-1-1 0 0,1 0 1 0 0,-1 1-1 0 0,1-1 1 0 0,-1 0-1 0 0,0 0 1 0 0,1 0-1 0 0,-1 0 1 0 0,0 0-1 0 0,0 0 1 0 0,0 0-1 0 0,1 0 1 0 0,-1-1-1 0 0,0 1 1 0 0,-1 0 0 0 0,1-1-1 0 0,0 1 1 0 0,0 0-1 0 0,-1-1 1 0 0,1 1-1 0 0,0-1 1 0 0,-1 1-1 0 0,1-1 1 0 0,-1 0-1 0 0,0 1 1 0 0,0-2 126 0 0,0 1-179 0 0,-1 0 0 0 0,0 0 0 0 0,0 0 0 0 0,0 0 0 0 0,-1 0 0 0 0,1 1 0 0 0,0-1 0 0 0,-1 0 0 0 0,1 1 0 0 0,-1-1-1 0 0,1 1 1 0 0,-1-1 0 0 0,0 1 0 0 0,0 0 0 0 0,1-1 0 0 0,-1 1 0 0 0,0 0 0 0 0,0 0 0 0 0,0 1 0 0 0,-1-2 179 0 0,-18-7 21 0 0,0 1 0 0 0,0 0 0 0 0,-1 2-1 0 0,0 0 1 0 0,0 2 0 0 0,0 0 0 0 0,0 2 0 0 0,-1 0-1 0 0,0 1 1 0 0,1 2 0 0 0,-13 1-21 0 0,22 3-74 0 0,23-1-564 0 0,24 0-888 0 0,29-6-4549 0 0,15-5 6075 0 0,-5 0-2524 0 0,-13 3 955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59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9 152 0 0,'47'23'11810'0'0,"-11"-5"-2487"0"0,-12-4-9839 0 0,94 57 256 0 0,90 39 260 0 0,-96-57-4862 0 0,2-5-6529 0 0,-88-38 8872 0 0,0-3 830 0 0</inkml:trace>
  <inkml:trace contextRef="#ctx0" brushRef="#br0" timeOffset="283.913">789 1 208 0 0,'-99'47'11101'0'0,"-4"-6"-4319"0"0,26-11-3976 0 0,-15 11-2806 0 0,71-30 3 0 0,-38 18 977 0 0,-29 22-980 0 0,70-40-447 0 0,1 1 0 0 0,0 1 0 0 0,1 1 0 0 0,1 0 0 0 0,0 1 0 0 0,-12 16 447 0 0,8-5-2653 0 0,5-8-1433 0 0,0 1 1 0 0,-1-2-1 0 0,-13 12 4086 0 0,3-10-3072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2:57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51 340 28 0 0,'16'-8'12409'0'0,"1"-2"-8736"0"0,-11 9-3524 0 0,-1 1 0 0 0,0 0 0 0 0,1 1 0 0 0,-1-1 0 0 0,0 1 0 0 0,1 0 0 0 0,-1 0 0 0 0,0 0 0 0 0,0 1 0 0 0,0 0 1 0 0,2 1-150 0 0,56 30 428 0 0,-46-23-251 0 0,97 55-318 0 0,-2 5 0 0 0,33 32 141 0 0,-96-58-2157 0 0,-46-42 1653 0 0,-1 1 0 0 0,0-1 0 0 0,0 1 0 0 0,0-1 0 0 0,0 1 1 0 0,-1 0-1 0 0,1 0 0 0 0,-1 0 0 0 0,1 0 0 0 0,-1 0 0 0 0,0 0 0 0 0,0 0 0 0 0,0 0 0 0 0,-1 0 0 0 0,1 1 0 0 0,-1-1 0 0 0,0 0 0 0 0,0 3 504 0 0,0-5-232 0 0,-1 0 0 0 0,1 0 0 0 0,0 0 0 0 0,-1 0 0 0 0,1-1 1 0 0,-1 1-1 0 0,0 0 0 0 0,1 0 0 0 0,-1-1 0 0 0,1 1 0 0 0,-1 0 0 0 0,0-1 0 0 0,0 1 0 0 0,1-1 0 0 0,-1 1 0 0 0,0-1 0 0 0,0 1 0 0 0,0-1 0 0 0,0 0 0 0 0,1 1 0 0 0,-1-1 0 0 0,0 0 0 0 0,0 0 232 0 0,-8 1-1226 0 0</inkml:trace>
  <inkml:trace contextRef="#ctx0" brushRef="#br0" timeOffset="311.333">802 384 168 0 0,'-59'3'10549'0'0,"47"-4"-9269"0"0,0 1-1 0 0,0 1 1 0 0,1 0-1 0 0,-10 2-1279 0 0,-10 5 359 0 0,0 2-1 0 0,1 2 0 0 0,0 0 0 0 0,0 2 0 0 0,1 2-358 0 0,-138 86 1293 0 0,148-90-1185 0 0,-38 26 589 0 0,-52 44-697 0 0,84-59-1079 0 0,0 0 0 0 0,1 3 1079 0 0,9-9-3105 0 0,1 0 1 0 0,0 2 0 0 0,-3 8 3104 0 0,9-8-5353 0 0,8-14 3377 0 0</inkml:trace>
  <inkml:trace contextRef="#ctx0" brushRef="#br0" timeOffset="591.659">1072 575 260 0 0,'16'-1'1985'0'0,"1"-1"0"0"0,-1-1-1 0 0,0-1 1 0 0,0 0 0 0 0,0-1 0 0 0,0 0 0 0 0,0-1-1985 0 0,5-3 962 0 0,2 2 1 0 0,-1 1 0 0 0,8-1-963 0 0,53-2-866 0 0,70 0 866 0 0,-50 5-4299 0 0,-1-6-4759 0 0,-78 6 7087 0 0</inkml:trace>
  <inkml:trace contextRef="#ctx0" brushRef="#br0" timeOffset="871.3">1578 216 308 0 0,'-75'34'9234'0'0,"11"-5"-3455"0"0,52-23-5449 0 0,0 1-1 0 0,1 1 0 0 0,-1 0 0 0 0,0 1-329 0 0,-2 3 275 0 0,1 0 0 0 0,0 1 0 0 0,1 0 0 0 0,1 1 0 0 0,0 1 0 0 0,0 0 0 0 0,1 0-1 0 0,1 1 1 0 0,1 0 0 0 0,-1 4-275 0 0,5-10-83 0 0,1 0-1 0 0,0 1 1 0 0,0-1-1 0 0,1 1 0 0 0,1-1 1 0 0,0 1-1 0 0,0 0 1 0 0,1 2 83 0 0,0-4-670 0 0,1 0 0 0 0,1 0 0 0 0,-1-1 1 0 0,1 1-1 0 0,1-1 0 0 0,-1 1 0 0 0,1-1 1 0 0,1 0-1 0 0,0 0 0 0 0,3 5 670 0 0,-6-11-478 0 0,0 1 0 0 0,0-1 0 0 0,0 0 0 0 0,1 0 0 0 0,-1 0 0 0 0,1 0 0 0 0,-1 0 0 0 0,1 0 0 0 0,0-1 0 0 0,0 1 0 0 0,0 0 0 0 0,0-1 0 0 0,0 0-1 0 0,0 1 1 0 0,0-1 0 0 0,0 0 0 0 0,0 0 0 0 0,1 0 0 0 0,-1 0 478 0 0,14 0-2110 0 0</inkml:trace>
  <inkml:trace contextRef="#ctx0" brushRef="#br0" timeOffset="1117.821">2125 0 884 0 0,'-4'10'1285'0'0,"-1"-1"0"0"0,0 0 0 0 0,0 0-1 0 0,-1 0 1 0 0,-1-1 0 0 0,1 0 0 0 0,-1 0 0 0 0,0-1 0 0 0,-1 1-1 0 0,0-2 1 0 0,-2 2-1285 0 0,-29 30 1591 0 0,-6 10-552 0 0,8-11-94 0 0,3 2-1 0 0,1 1 1 0 0,-12 22-945 0 0,37-48-119 0 0,1-1 1 0 0,1 1 0 0 0,0 1-1 0 0,1-1 1 0 0,0 1-1 0 0,0 8 119 0 0,-6 35-3438 0 0,3-2-4825 0 0,8-23 2362 0 0,2-22 3985 0 0</inkml:trace>
  <inkml:trace contextRef="#ctx0" brushRef="#br0" timeOffset="1693.313">2169 512 1836 0 0,'-4'3'1181'0'0,"0"-1"-1"0"0,-1 0 1 0 0,0 0-1 0 0,1 0 1 0 0,-1 0-1 0 0,0-1 1 0 0,0 1-1181 0 0,-38 5 4205 0 0,-12 4-2299 0 0,39-5-1523 0 0,0 0 0 0 0,0 1 0 0 0,1 1 0 0 0,-1 0 0 0 0,-8 8-383 0 0,21-14 111 0 0,0 1 1 0 0,-1 0-1 0 0,1-1 0 0 0,0 1 1 0 0,1 1-1 0 0,-1-1 0 0 0,0 0 1 0 0,1 1-1 0 0,0-1 0 0 0,0 1 1 0 0,0 0-1 0 0,0 0-111 0 0,1-2 31 0 0,1 0 0 0 0,-1 0 1 0 0,1 1-1 0 0,-1-1 0 0 0,1 0 0 0 0,0 1 0 0 0,0-1 0 0 0,0 1 0 0 0,0-1 0 0 0,1 0 0 0 0,-1 1 0 0 0,1-1 1 0 0,-1 0-1 0 0,1 0 0 0 0,0 1 0 0 0,0-1 0 0 0,0 0 0 0 0,0 0 0 0 0,0 0 0 0 0,0 0 0 0 0,1 0 1 0 0,-1 0-32 0 0,4 3 0 0 0,-1-1 1 0 0,1 1 0 0 0,0-1-1 0 0,0 0 1 0 0,0-1 0 0 0,0 1-1 0 0,1-1 1 0 0,-1 0 0 0 0,1-1-1 0 0,0 1 1 0 0,0-1 0 0 0,0 0-1 0 0,0-1 1 0 0,0 1 0 0 0,0-1-1 0 0,0 0 1 0 0,1-1 0 0 0,4 1-1 0 0,4-1-319 0 0,0 0 0 0 0,1 0-1 0 0,-1-2 1 0 0,0 1 0 0 0,0-2 0 0 0,0 0 0 0 0,3-2 319 0 0,-3 0-1052 0 0,-1 0-1 0 0,1-1 1 0 0,-1-1 0 0 0,-1 0-1 0 0,1-1 1 0 0,-1 0 0 0 0,0-1-1 0 0,6-7 1053 0 0,-3 2-509 0 0,-1-1 1 0 0,-1-1-1 0 0,9-13 509 0 0,-16 21 78 0 0,1 0-1 0 0,0 0 1 0 0,0 1 0 0 0,1 0-1 0 0,0 0 1 0 0,0 1 0 0 0,0 0-1 0 0,1 1 1 0 0,0 0 0 0 0,0 0-1 0 0,0 1 1 0 0,0 0-1 0 0,1 1 1 0 0,0 1 0 0 0,9-2-78 0 0,-7 2 262 0 0,0 0 0 0 0,0 1 0 0 0,0 1 0 0 0,0 0 0 0 0,1 1 0 0 0,-1 0 0 0 0,0 1 0 0 0,0 0 0 0 0,0 1 1 0 0,0 1-1 0 0,-1 0 0 0 0,1 1 0 0 0,1 1-262 0 0,-13-6 34 0 0,0 0 0 0 0,0 1 0 0 0,0-1 0 0 0,0 1 0 0 0,0-1 1 0 0,0 1-1 0 0,0-1 0 0 0,-1 1 0 0 0,1-1 0 0 0,0 1 0 0 0,0 0 0 0 0,0 0 0 0 0,-1-1 0 0 0,1 1 1 0 0,0 0-1 0 0,-1 0 0 0 0,1 0 0 0 0,-1 0 0 0 0,1 0 0 0 0,-1 0 0 0 0,1 0 0 0 0,-1 0 1 0 0,0 0-1 0 0,1 0 0 0 0,-1 0 0 0 0,0 0 0 0 0,0 0-34 0 0,0 1 52 0 0,-1-1 0 0 0,1 1 0 0 0,-1-1 0 0 0,1 0 0 0 0,-1 1 0 0 0,0-1 0 0 0,0 0-1 0 0,1 0 1 0 0,-1 1 0 0 0,0-1 0 0 0,0 0 0 0 0,0 0 0 0 0,-1 0 0 0 0,1 0 0 0 0,0 0 0 0 0,0 0 0 0 0,-1-1-52 0 0,-6 6 307 0 0,-1-1-1 0 0,0 0 1 0 0,-1-1 0 0 0,1 0-1 0 0,-1 0-306 0 0,-75 20 2149 0 0,63-19-1737 0 0,0 1-1 0 0,0 0 1 0 0,0 2 0 0 0,1 1 0 0 0,0 0 0 0 0,-7 6-412 0 0,27-14 2 0 0,-1-1 0 0 0,1 1 0 0 0,0-1 0 0 0,0 1 0 0 0,0 0 0 0 0,0-1 0 0 0,0 1 0 0 0,0 0 0 0 0,0 0 0 0 0,0 0 0 0 0,0 0 1 0 0,0 0-1 0 0,0 0 0 0 0,1 0 0 0 0,-1 0 0 0 0,0 0 0 0 0,1 0 0 0 0,-1 0 0 0 0,1 0 0 0 0,-1 1 0 0 0,1-1 0 0 0,-1 0 0 0 0,1 0 1 0 0,0 1-3 0 0,0-1 0 0 0,1 0 1 0 0,0 0 0 0 0,0 0 0 0 0,-1-1 0 0 0,1 1 0 0 0,0 0 0 0 0,0 0 0 0 0,0-1 0 0 0,0 1 0 0 0,0-1 0 0 0,0 1 0 0 0,0-1-1 0 0,0 1 1 0 0,0-1 0 0 0,0 1 0 0 0,0-1 0 0 0,0 0 0 0 0,0 0 0 0 0,0 1 0 0 0,0-1 0 0 0,1 0-1 0 0,11 1-21 0 0,-1 0 0 0 0,1 0-1 0 0,0-1 1 0 0,4-1 21 0 0,-8 0-180 0 0,1-1 0 0 0,0 0-1 0 0,-1 0 1 0 0,1-1 0 0 0,-1-1 0 0 0,4-1 180 0 0,-10 4-128 0 0,0-1 0 0 0,0 0 1 0 0,0 1-1 0 0,0-1 1 0 0,0 0-1 0 0,-1 0 0 0 0,1-1 1 0 0,-1 1-1 0 0,0 0 1 0 0,0-1 127 0 0,-1 2-68 0 0,0-1 0 0 0,0 1 1 0 0,0 0-1 0 0,-1 0 0 0 0,1-1 1 0 0,-1 1-1 0 0,1-1 0 0 0,-1 1 1 0 0,1-1-1 0 0,-1 1 0 0 0,0-1 0 0 0,0 1 1 0 0,0 0-1 0 0,0-1 0 0 0,0 1 1 0 0,0-1-1 0 0,0 1 0 0 0,0-1 1 0 0,0 1-1 0 0,-1-1 0 0 0,0 0 68 0 0,1 1-4 0 0,0 0 1 0 0,0 0-1 0 0,0 1 0 0 0,-1-1 1 0 0,1 0-1 0 0,0 0 0 0 0,-1 0 1 0 0,1 1-1 0 0,-1-1 0 0 0,1 0 0 0 0,-1 1 1 0 0,1-1-1 0 0,-1 0 0 0 0,0 1 1 0 0,1-1-1 0 0,-1 1 0 0 0,0-1 0 0 0,1 1 1 0 0,-1-1-1 0 0,0 1 0 0 0,0 0 1 0 0,1-1-1 0 0,-1 1 0 0 0,0 0 0 0 0,0 0 1 0 0,0-1-1 0 0,1 1 0 0 0,-1 0 1 0 0,0 0-1 0 0,0 0 4 0 0,-1 0 10 0 0,-1 0 1 0 0,1 1-1 0 0,-1-1 0 0 0,1 1 1 0 0,0 0-1 0 0,-1 0 1 0 0,1-1-1 0 0,0 2 0 0 0,0-1 1 0 0,0 0-1 0 0,-1 0-10 0 0,-6 6 74 0 0,-1 0 0 0 0,1 0-1 0 0,1 0 1 0 0,-3 4-74 0 0,-51 53 138 0 0,-35 34-110 0 0,-9 1-28 0 0,78-74-177 0 0,-49 39 417 0 0,69-58-608 0 0,0-1-1 0 0,-1 0 1 0 0,1 0 0 0 0,-1 0 0 0 0,0-1-1 0 0,-1 0 1 0 0,1-1 0 0 0,-5 1 368 0 0,14-4-207 0 0,-1 0 0 0 0,0 1 0 0 0,0-1 1 0 0,0 0-1 0 0,0 0 0 0 0,1 0 0 0 0,-1 0 0 0 0,0 1 1 0 0,0-1-1 0 0,0 0 0 0 0,0 0 0 0 0,1-1 1 0 0,-1 1-1 0 0,0 0 0 0 0,0 0 0 0 0,0 0 0 0 0,0-1 1 0 0,1 1-1 0 0,-1 0 0 0 0,0-1 0 0 0,0 1 0 0 0,1 0 1 0 0,-1-1-1 0 0,0 1 0 0 0,0-1 0 0 0,1 0 1 0 0,-1 1-1 0 0,1-1 0 0 0,-1 1 0 0 0,0-1 0 0 0,1 0 1 0 0,-1 0 206 0 0,1 0-349 0 0,0-1 1 0 0,-1 0 0 0 0,1 1-1 0 0,0-1 1 0 0,0 0 0 0 0,0 1-1 0 0,0-1 1 0 0,1 0 0 0 0,-1 1-1 0 0,0-1 1 0 0,1 0 0 0 0,-1 1-1 0 0,1-1 1 0 0,-1 1 0 0 0,1-1-1 0 0,0-1 349 0 0,8-17-1684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00.9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826 126 772 0 0,'0'-1'247'0'0,"0"-1"-1"0"0,1 1 0 0 0,-1 0 1 0 0,0 0-1 0 0,0-1 1 0 0,0 1-1 0 0,0 0 1 0 0,0-1-1 0 0,0 1 0 0 0,-1 0 1 0 0,1 0-1 0 0,0-1 1 0 0,-1 1-1 0 0,1 0 1 0 0,-1 0-1 0 0,1 0 0 0 0,-1-1 1 0 0,0 1-1 0 0,1 0 1 0 0,-1 0-1 0 0,0 0 1 0 0,0 0-1 0 0,0 0 0 0 0,0 0 1 0 0,0 0-247 0 0,-1 0 237 0 0,0 0 1 0 0,0 0-1 0 0,-1 0 1 0 0,1 0-1 0 0,-1 0 1 0 0,1 0-1 0 0,0 0 1 0 0,-1 1-1 0 0,1 0 1 0 0,-1-1-1 0 0,1 1 1 0 0,-3 0-238 0 0,-8 1 457 0 0,-1 0 0 0 0,1 1 0 0 0,0 0 0 0 0,-10 3-457 0 0,-18 8 415 0 0,1 1 0 0 0,0 2 0 0 0,1 2 0 0 0,1 2 0 0 0,1 1 0 0 0,1 2 0 0 0,1 1 0 0 0,0 2 0 0 0,-22 23-415 0 0,53-45 3 0 0,-1 0 0 0 0,1 0 0 0 0,0 1 0 0 0,1-1 0 0 0,-1 1 0 0 0,1 0 0 0 0,-1 0 0 0 0,1 0-1 0 0,1 0 1 0 0,-1 1 0 0 0,1-1 0 0 0,-1 3-3 0 0,3-6 1 0 0,0 1 0 0 0,-1-1 0 0 0,1 0-1 0 0,0 1 1 0 0,0-1 0 0 0,0 1 0 0 0,0-1 0 0 0,1 0-1 0 0,-1 1 1 0 0,1-1 0 0 0,-1 0 0 0 0,1 1 0 0 0,0-1 0 0 0,0 0-1 0 0,0 0 1 0 0,0 0 0 0 0,0 0 0 0 0,1 0 0 0 0,-1 0-1 0 0,1 0 1 0 0,-1 0 0 0 0,1 0 0 0 0,0-1 0 0 0,-1 1-1 0 0,1-1 1 0 0,0 1 0 0 0,0-1 0 0 0,0 0 0 0 0,0 1-1 0 0,2 0 0 0 0,14 5 0 0 0,-1 1-1 0 0,1-2 1 0 0,0 0-1 0 0,0-1 1 0 0,1-1-1 0 0,0-1 1 0 0,5 0 0 0 0,35 7-10 0 0,-32-5 3 0 0,8 3-36 0 0,33 10 43 0 0,-58-15-6 0 0,-1 1 0 0 0,0 0 0 0 0,0 0 0 0 0,0 1 0 0 0,-1 0-1 0 0,0 0 1 0 0,0 1 0 0 0,0 0 0 0 0,3 3 6 0 0,-9-6-1 0 0,1-1 1 0 0,-1 0-1 0 0,0 1 0 0 0,0-1 1 0 0,0 1-1 0 0,-1-1 1 0 0,1 1-1 0 0,-1 0 0 0 0,1 0 1 0 0,-1 0-1 0 0,0 0 1 0 0,0 0-1 0 0,0 0 1 0 0,0 0-1 0 0,-1 0 0 0 0,1 0 1 0 0,-1 0-1 0 0,0 0 1 0 0,0 3 0 0 0,-1-1 0 0 0,0-1 1 0 0,0 0-1 0 0,0 0 1 0 0,-1 0-1 0 0,1 0 1 0 0,-1 0-1 0 0,0 0 1 0 0,0 0-1 0 0,-1 0 1 0 0,1-1-1 0 0,-1 1 1 0 0,0-1-1 0 0,0 1 0 0 0,-10 8 6 0 0,0 1-1 0 0,-1-2 0 0 0,0 0 1 0 0,-1-1-1 0 0,-1 0 0 0 0,-5 2-5 0 0,-18 8 296 0 0,0-1-1 0 0,-2-1 1 0 0,0-3-1 0 0,-1-1 1 0 0,-1-2-1 0 0,0-2 1 0 0,0-2-1 0 0,0-2 1 0 0,-1-1-1 0 0,-28-2-295 0 0,62-3 64 0 0,1-1 0 0 0,-1 0 0 0 0,1 0 0 0 0,-1-1 0 0 0,1 0 0 0 0,0 0 0 0 0,0-1 0 0 0,-9-4-64 0 0,15 6-47 0 0,1-1 0 0 0,0 1 0 0 0,0 0 0 0 0,-1-1 0 0 0,1 0 0 0 0,0 0 0 0 0,1 1 0 0 0,-1-1 0 0 0,0 0 0 0 0,0-1 0 0 0,1 1 0 0 0,-1 0 1 0 0,1 0-1 0 0,0-1 0 0 0,-1 1 0 0 0,1-1 0 0 0,0 1 0 0 0,1-1 0 0 0,-1 1 0 0 0,0-1 0 0 0,1 0 0 0 0,-1 1 0 0 0,1-1 0 0 0,0 0 1 0 0,0 1-1 0 0,0-1 0 0 0,0 0 0 0 0,1 1 0 0 0,-1-1 0 0 0,1 0 0 0 0,-1 1 0 0 0,1-1 0 0 0,1-1 47 0 0,3-11-982 0 0,0 0 0 0 0,1 0 0 0 0,1 0 0 0 0,1 1 0 0 0,0 0 0 0 0,1 0 0 0 0,0 1 0 0 0,4-3 982 0 0,17-19-3512 0 0,1 2 0 0 0,12-9 3512 0 0,5-1-1896 0 0</inkml:trace>
  <inkml:trace contextRef="#ctx0" brushRef="#br0" timeOffset="309.395">1292 0 80 0 0,'-5'15'1996'0'0,"-1"-1"0"0"0,-1 0 0 0 0,0-1-1 0 0,0 1 1 0 0,-3 1-1996 0 0,-16 31 2437 0 0,25-45-2426 0 0,-119 250 2610 0 0,92-184-2122 0 0,3 1-1 0 0,-13 61-498 0 0,35-117 115 0 0,1 0-507 0 0,-1-1-1 0 0,-1 1 1 0 0,0 0-1 0 0,0-1 1 0 0,-6 11 392 0 0,8-20-322 0 0,1 0 1 0 0,-1 1 0 0 0,1-1 0 0 0,-1 0 0 0 0,0 0-1 0 0,0-1 1 0 0,0 1 0 0 0,0 0 0 0 0,0 0-1 0 0,0-1 1 0 0,0 0 0 0 0,-1 1 0 0 0,1-1 321 0 0,-1 0-439 0 0,1 0 0 0 0,0-1-1 0 0,0 1 1 0 0,-1-1 0 0 0,1 0 0 0 0,0 0 0 0 0,-1 1 0 0 0,1-1-1 0 0,0-1 1 0 0,-1 1 0 0 0,1 0 0 0 0,0-1 0 0 0,0 1 0 0 0,-1-1 0 0 0,1 0-1 0 0,0 1 1 0 0,0-1 439 0 0,-16-7-1864 0 0</inkml:trace>
  <inkml:trace contextRef="#ctx0" brushRef="#br0" timeOffset="666.816">747 579 972 0 0,'12'-14'2386'0'0,"1"2"1"0"0,1-1-1 0 0,0 2 0 0 0,1-1 1 0 0,7-2-2387 0 0,-5 3 421 0 0,1 2 1 0 0,0 0 0 0 0,0 1-1 0 0,1 1 1 0 0,1 0-422 0 0,-4 3-72 0 0,0-1 1 0 0,1 2-1 0 0,-1 0 0 0 0,1 1 0 0 0,0 1 0 0 0,-1 1 0 0 0,1 0 1 0 0,0 1-1 0 0,0 0 0 0 0,-1 2 0 0 0,1 0 0 0 0,-1 1 1 0 0,4 1 71 0 0,-14-3 1 0 0,0 0 1 0 0,0 1-1 0 0,0 0 1 0 0,0 0-1 0 0,-1 0 1 0 0,1 0 0 0 0,-1 1-1 0 0,0 0 1 0 0,0 0-1 0 0,0 1 1 0 0,-1-1 0 0 0,4 5-2 0 0,-6-6 40 0 0,1 1 1 0 0,-1-1 0 0 0,0 1 0 0 0,-1 0 0 0 0,1 0 0 0 0,-1 0 0 0 0,1 0 0 0 0,-1 0 0 0 0,0 0 0 0 0,-1 0 0 0 0,1 0 0 0 0,-1 0 0 0 0,0 0 0 0 0,0 0 0 0 0,0 1 0 0 0,0-1 0 0 0,-1 0 0 0 0,0 0 0 0 0,1 0 0 0 0,-2 0-41 0 0,-3 13 705 0 0,-1-1 1 0 0,-1-1 0 0 0,0 1 0 0 0,-2-1-1 0 0,1-1 1 0 0,-2 1 0 0 0,-9 10-706 0 0,-26 43 1829 0 0,44-67-1815 0 0,1 0 0 0 0,-1 0 0 0 0,0 1 0 0 0,1-1 0 0 0,-1 0 0 0 0,1 0 0 0 0,0 0 0 0 0,-1 0 0 0 0,1 1 0 0 0,0-1 0 0 0,-1 0 0 0 0,1 0 0 0 0,0 1 0 0 0,0-1-1 0 0,0 0 1 0 0,0 0 0 0 0,0 1 0 0 0,0-1 0 0 0,1 0 0 0 0,-1 0 0 0 0,0 0 0 0 0,1 1-14 0 0,0-1 8 0 0,-1 0 0 0 0,1 0 0 0 0,0 0 0 0 0,0-1 0 0 0,0 1 0 0 0,-1 0 0 0 0,1-1 0 0 0,0 1-1 0 0,0 0 1 0 0,0-1 0 0 0,0 0 0 0 0,0 1 0 0 0,0-1 0 0 0,1 1 0 0 0,-1-1 0 0 0,0 0 0 0 0,0 0 0 0 0,0 1 0 0 0,1-1-8 0 0,5 0 13 0 0,0 0 1 0 0,1 0-1 0 0,-1-1 1 0 0,0 1-1 0 0,0-2 1 0 0,6 0-14 0 0,54-16-231 0 0,-1-3 0 0 0,0-3-1 0 0,-2-2 1 0 0,-1-4 0 0 0,48-30 231 0 0,-104 56-426 0 0,1-1 0 0 0,-1-1 0 0 0,0 1 0 0 0,-1-1 0 0 0,1 0 0 0 0,-1-1 0 0 0,0 0 0 0 0,-1 0 0 0 0,0 0 0 0 0,0 0 1 0 0,1-3 425 0 0,-5 9-394 0 0,0 0 0 0 0,0-1 1 0 0,1 1-1 0 0,-1 0 0 0 0,0 0 1 0 0,1 0-1 0 0,-1 0 0 0 0,1 0 1 0 0,-1 0-1 0 0,1 1 0 0 0,-1-1 1 0 0,1 0-1 0 0,0 1 0 0 0,-1 0 1 0 0,1-1-1 0 0,0 1 0 0 0,1 0 394 0 0,35-4-3976 0 0,-24 3 2427 0 0,8-1-313 0 0,2 2 274 0 0</inkml:trace>
  <inkml:trace contextRef="#ctx0" brushRef="#br0" timeOffset="915.256">2413 495 128 0 0,'0'0'195'0'0,"0"0"0"0"0,1 1 0 0 0,-1-1 1 0 0,1 0-1 0 0,-1 0 0 0 0,0 1 0 0 0,1-1 0 0 0,-1 0 0 0 0,0 1 0 0 0,0-1 1 0 0,1 0-1 0 0,-1 1 0 0 0,0-1 0 0 0,0 0 0 0 0,1 1 0 0 0,-1-1 0 0 0,0 1 1 0 0,0-1-1 0 0,0 1 0 0 0,0-1 0 0 0,1 0 0 0 0,-1 1 0 0 0,0-1 0 0 0,0 1 1 0 0,0-1-1 0 0,0 1 0 0 0,0-1 0 0 0,0 0 0 0 0,0 1 0 0 0,0-1 1 0 0,-1 1-1 0 0,1-1 0 0 0,0 1-195 0 0,-14 11 3875 0 0,-37 9-554 0 0,33-14-2793 0 0,-8 4-261 0 0,-136 65 3159 0 0,136-63-2828 0 0,1 2 0 0 0,1 1 0 0 0,0 1 0 0 0,1 2 0 0 0,-1 2-598 0 0,20-18 22 0 0,1 1 1 0 0,0 0 0 0 0,0 0 0 0 0,0 0 0 0 0,0 0 0 0 0,0 1 0 0 0,1-1-1 0 0,0 1 1 0 0,-2 3-23 0 0,4-7 1 0 0,0 0 0 0 0,-1 0-1 0 0,1 0 1 0 0,0 0-1 0 0,0 0 1 0 0,0 0-1 0 0,-1 0 1 0 0,1 1 0 0 0,0-1-1 0 0,0 0 1 0 0,1 0-1 0 0,-1 0 1 0 0,0 0 0 0 0,0 0-1 0 0,1 0 1 0 0,-1 1-1 0 0,0-1 1 0 0,1 0-1 0 0,-1 0 1 0 0,1 0 0 0 0,-1 0-1 0 0,1 0 1 0 0,0 0-1 0 0,-1-1 1 0 0,1 1 0 0 0,0 0-1 0 0,0 0 1 0 0,0 0-1 0 0,-1-1 1 0 0,1 1-1 0 0,0 0 1 0 0,0-1 0 0 0,0 1-1 0 0,0-1 1 0 0,0 1-1 0 0,0-1 1 0 0,1 1 0 0 0,-1-1-1 0 0,0 0 1 0 0,0 0-1 0 0,0 1 1 0 0,0-1-1 0 0,0 0 1 0 0,0 0 0 0 0,1 0-1 0 0,7 1-68 0 0,1-1 0 0 0,-1 0 0 0 0,1-1 0 0 0,-1 1 0 0 0,0-2 0 0 0,0 1 0 0 0,1-2 0 0 0,-1 1 0 0 0,-1-1 0 0 0,1 0 0 0 0,0-1 0 0 0,-1 0 0 0 0,2-1 68 0 0,16-9-1462 0 0,-1-2 1 0 0,-1 0-1 0 0,14-13 1462 0 0,9-10-4595 0 0,-1-2 1 0 0,-3-2-1 0 0,16-21 4595 0 0,-26 23-1646 0 0</inkml:trace>
  <inkml:trace contextRef="#ctx0" brushRef="#br0" timeOffset="1163.041">2578 296 44 0 0,'7'-21'1447'0'0,"5"-14"1373"0"0,-11 34-2507 0 0,-1-1 0 0 0,1 0 0 0 0,-1 1-1 0 0,0-1 1 0 0,1 1 0 0 0,-1-1 0 0 0,0 1 0 0 0,0-1-1 0 0,0 0 1 0 0,0 1 0 0 0,-1-1 0 0 0,1 1 0 0 0,0-1 0 0 0,-1 0-1 0 0,1 1 1 0 0,-1-1-313 0 0,0 2 77 0 0,1 0 0 0 0,-1-1 0 0 0,1 1 0 0 0,-1 0 1 0 0,0 0-1 0 0,1 0 0 0 0,-1 0 0 0 0,1 0 0 0 0,-1 0 0 0 0,0 0 0 0 0,1 0 0 0 0,-1 0 0 0 0,0 0 0 0 0,1 1 0 0 0,-1-1 0 0 0,1 0 0 0 0,-1 0 0 0 0,0 0 0 0 0,1 1 1 0 0,-1-1-1 0 0,1 0 0 0 0,-1 1 0 0 0,1-1 0 0 0,-1 1 0 0 0,1-1 0 0 0,-1 0 0 0 0,1 1 0 0 0,0-1 0 0 0,-1 1 0 0 0,1-1 0 0 0,-1 1 0 0 0,1-1 0 0 0,0 1 1 0 0,0 0-1 0 0,-1-1-77 0 0,-16 22 527 0 0,-8 16 279 0 0,1 2-1 0 0,2 0 0 0 0,2 2 1 0 0,2 0-1 0 0,1 1 1 0 0,3 1-1 0 0,-1 9-805 0 0,12-37 14 0 0,0 0 0 0 0,1 1 0 0 0,1-1 0 0 0,0 1 1 0 0,1-1-1 0 0,1 1 0 0 0,3 12-14 0 0,-2-17-1565 0 0,1 0 1 0 0,0 0 0 0 0,5 11 1564 0 0,-8-22-249 0 0,1 0 0 0 0,-1 0 1 0 0,0 0-1 0 0,0-1 0 0 0,1 1 0 0 0,-1 0 1 0 0,1 0-1 0 0,-1 0 0 0 0,1-1 1 0 0,-1 1-1 0 0,1 0 0 0 0,-1-1 1 0 0,1 1-1 0 0,-1 0 0 0 0,1-1 1 0 0,0 1-1 0 0,-1-1 0 0 0,1 1 0 0 0,0-1 1 0 0,0 1-1 0 0,-1-1 0 0 0,1 0 1 0 0,0 1-1 0 0,0-1 0 0 0,0 0 1 0 0,0 0-1 0 0,-1 1 0 0 0,1-1 1 0 0,0 0-1 0 0,0 0 0 0 0,0 0 1 0 0,0 0-1 0 0,0 0 0 0 0,0 0 0 0 0,-1 0 1 0 0,1-1-1 0 0,0 1 0 0 0,0 0 1 0 0,0 0-1 0 0,0-1 0 0 0,-1 1 1 0 0,1 0-1 0 0,0-1 0 0 0,0 1 1 0 0,-1-1-1 0 0,1 1 0 0 0,0-1 249 0 0,11-8-1764 0 0</inkml:trace>
  <inkml:trace contextRef="#ctx0" brushRef="#br0" timeOffset="1409.113">2792 642 176 0 0,'-14'6'12259'0'0,"-18"6"-8662"0"0,31-12-3567 0 0,0 0 0 0 0,1 1 0 0 0,-1-1-1 0 0,1 0 1 0 0,-1 1 0 0 0,1-1 0 0 0,0 0-1 0 0,-1 1 1 0 0,1-1 0 0 0,-1 1 0 0 0,1-1-1 0 0,0 1 1 0 0,-1-1 0 0 0,1 1 0 0 0,0-1-1 0 0,0 1 1 0 0,-1 0 0 0 0,1-1 0 0 0,0 1-1 0 0,0-1 1 0 0,0 1 0 0 0,0 0 0 0 0,0-1-1 0 0,0 1 1 0 0,0-1 0 0 0,0 1 0 0 0,0 0-1 0 0,0-1 1 0 0,0 1 0 0 0,0-1 0 0 0,0 1-1 0 0,0-1 1 0 0,0 1 0 0 0,1 0 0 0 0,-1-1-1 0 0,0 1 1 0 0,0-1 0 0 0,1 1 0 0 0,-1-1-1 0 0,1 1 1 0 0,-1-1 0 0 0,0 1 0 0 0,1-1-1 0 0,-1 1 1 0 0,1-1 0 0 0,-1 0 0 0 0,1 1-1 0 0,-1-1-29 0 0,4 3 108 0 0,0 0-1 0 0,0 0 1 0 0,0 0-1 0 0,1 0 1 0 0,-1-1-1 0 0,1 0 1 0 0,-1 0-1 0 0,1 0 1 0 0,0-1-1 0 0,-1 1 1 0 0,1-1-1 0 0,0 0 1 0 0,0-1-1 0 0,0 1 1 0 0,0-1-108 0 0,18 1 39 0 0,0-1-1 0 0,17-2-38 0 0,-18 1 58 0 0,58-7-1982 0 0,-1-3-1 0 0,73-21 1925 0 0,-40 7-4833 0 0,-110 25 4713 0 0,1-1 0 0 0,-1 1 0 0 0,1 0 0 0 0,-1-1 0 0 0,1 1 0 0 0,-1 0 0 0 0,1 1 0 0 0,-1-1 0 0 0,1 0 0 0 0,0 1 120 0 0,1 6-98 0 0,-13 6 508 0 0,-37 34 3322 0 0,-3-2-1 0 0,-5 0-3731 0 0,-110 80 4156 0 0,73-56-3860 0 0,24-17-160 0 0,-9 7-438 0 0,-18 7 302 0 0,72-55-471 0 0,21-10 116 0 0,0-1 0 0 0,0 0 0 0 0,0 0 0 0 0,0 1 0 0 0,0-1 0 0 0,0 0 1 0 0,0 0-1 0 0,0 0 0 0 0,0 0 0 0 0,-1 0 0 0 0,1 0 0 0 0,0-1 1 0 0,0 1-1 0 0,0 0 0 0 0,0 0 0 0 0,0-1 0 0 0,0 1 0 0 0,1-1 1 0 0,-1 1-1 0 0,0-1 0 0 0,-1 0 355 0 0,1 0-586 0 0,0 0 0 0 0,0 0 1 0 0,0 0-1 0 0,0 0 0 0 0,1-1 1 0 0,-1 1-1 0 0,0 0 0 0 0,0-1 0 0 0,1 1 1 0 0,-1 0-1 0 0,1-1 0 0 0,0 1 0 0 0,-1-1 1 0 0,1 1-1 0 0,0-2 586 0 0,-1-21-2844 0 0,3 2 1106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05.7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 46 96 0 0,'-1'-4'1359'0'0,"0"0"-1"0"0,-1 0 1 0 0,1 1 0 0 0,-1-1-1 0 0,0 0 1 0 0,0 1 0 0 0,0-1-1 0 0,-1 1 1 0 0,1-1 0 0 0,-1 1-1 0 0,-3-3-1358 0 0,5 7 88 0 0,0-1 0 0 0,0 1 0 0 0,-1 0 0 0 0,1 0 0 0 0,0-1 0 0 0,0 1 0 0 0,0 0 0 0 0,0 0 0 0 0,0 0 0 0 0,0 0 0 0 0,0 0 0 0 0,1 0 0 0 0,-1 1-1 0 0,0-1 1 0 0,1 0 0 0 0,-1 0 0 0 0,0 1 0 0 0,1-1 0 0 0,-1 0 0 0 0,1 0 0 0 0,0 1-88 0 0,-2 1 221 0 0,-79 137 2443 0 0,-5-5 1 0 0,-68 78-2665 0 0,135-187 276 0 0,0 1 0 0 0,-1 7-276 0 0,14-23 63 0 0,1-1-1 0 0,0 1 1 0 0,1 0-1 0 0,0 0 1 0 0,0 0-1 0 0,2 1 0 0 0,-2 10-62 0 0,3-20 2 0 0,1 0 0 0 0,0 1 0 0 0,0-1 0 0 0,0 0 0 0 0,0 1 0 0 0,0-1 0 0 0,0 0 0 0 0,1 1 0 0 0,-1-1 0 0 0,1 0-1 0 0,0 0 1 0 0,-1 0 0 0 0,1 1 0 0 0,0-1 0 0 0,0 0 0 0 0,1 0 0 0 0,-1 0 0 0 0,0 0 0 0 0,1-1 0 0 0,-1 1-1 0 0,2 1-1 0 0,0-1 0 0 0,0 1-1 0 0,1-1 0 0 0,-1 0 1 0 0,0-1-1 0 0,1 1 0 0 0,-1-1 1 0 0,1 1-1 0 0,0-1 0 0 0,-1 0 1 0 0,1 0-1 0 0,0-1 0 0 0,2 1 1 0 0,12 0-14 0 0,0 0 0 0 0,0-2-1 0 0,0 0 1 0 0,0-1-1 0 0,2-1 15 0 0,-15 2-4 0 0,48-9-51 0 0,27-5-28 0 0,-73 15 73 0 0,0-1 0 0 0,0 1-1 0 0,0 0 1 0 0,0 0 0 0 0,0 1-1 0 0,0 0 1 0 0,0 1-1 0 0,0-1 1 0 0,3 2 10 0 0,-8-2-1 0 0,0 0 0 0 0,-1-1 1 0 0,1 1-1 0 0,0 0 0 0 0,-1 0 0 0 0,1 0 0 0 0,0 1 0 0 0,-1-1 1 0 0,0 0-1 0 0,1 0 0 0 0,-1 1 0 0 0,0-1 0 0 0,1 1 0 0 0,-1-1 0 0 0,0 1 1 0 0,0 0-1 0 0,0-1 0 0 0,0 1 0 0 0,-1 0 0 0 0,1 0 0 0 0,0 0 1 0 0,-1-1-1 0 0,0 1 0 0 0,1 0 0 0 0,-1 0 0 0 0,0 0 0 0 0,0 0 0 0 0,0 0 1 0 0,0 0-1 0 0,0 0 0 0 0,0 0 0 0 0,0 0 0 0 0,-1-1 0 0 0,1 1 1 0 0,-1 0-1 0 0,1 0 0 0 0,-1 0 0 0 0,0 0 0 0 0,0-1 0 0 0,0 1 1 0 0,0 0-1 0 0,-3 7 5 0 0,-1 0-1 0 0,-1 0 0 0 0,1-1 0 0 0,-1 0 0 0 0,-1 0 0 0 0,1 0 0 0 0,-3 1-3 0 0,-9 7 5 0 0,-1-1-1 0 0,0-1 1 0 0,-1-1 0 0 0,-1 0 0 0 0,0-2-1 0 0,0-1 1 0 0,-1 0 0 0 0,0-1 0 0 0,-1-2-1 0 0,0 0 1 0 0,0-2 0 0 0,-1 0 0 0 0,1-2-1 0 0,-1 0 1 0 0,-12-1-5 0 0,33-2-9 0 0,1 0 0 0 0,0 0 0 0 0,0 0 0 0 0,0 0-1 0 0,-1 0 1 0 0,1-1 0 0 0,0 1 0 0 0,0-1 0 0 0,0 1 0 0 0,0-1-1 0 0,0 0 1 0 0,0 0 0 0 0,0 0 0 0 0,0 0 0 0 0,0 0 0 0 0,0 0 0 0 0,1 0-1 0 0,-1-1 1 0 0,0 1 0 0 0,1-1 0 0 0,-1 1 0 0 0,-1-2 9 0 0,3 1-84 0 0,-1 0 0 0 0,1 0 0 0 0,-1 0 0 0 0,1 1 0 0 0,0-1-1 0 0,0 0 1 0 0,0 0 0 0 0,0 0 0 0 0,0 0 0 0 0,0 0 0 0 0,0 0 0 0 0,0 1 0 0 0,1-1 0 0 0,-1 0 0 0 0,1 0 0 0 0,0 0 0 0 0,-1 1 0 0 0,1-1 0 0 0,0 0 0 0 0,0 1 0 0 0,0-1 0 0 0,0 1-1 0 0,0-1 1 0 0,0 1 0 0 0,1-1 0 0 0,0 0 84 0 0,11-12-2029 0 0,1 1 1 0 0,1 0-1 0 0,0 1 0 0 0,1 1 0 0 0,0 0 1 0 0,0 1-1 0 0,1 1 0 0 0,1 1 0 0 0,14-6 2029 0 0,5-1-1972 0 0</inkml:trace>
  <inkml:trace contextRef="#ctx0" brushRef="#br0" timeOffset="249.361">645 759 836 0 0,'14'7'3281'0'0,"-13"0"765"0"0,-21 11 3259 0 0,2-3-6451 0 0,16-14-694 0 0,1 1-1 0 0,-1 0 0 0 0,0 0 1 0 0,0 0-1 0 0,1 0 1 0 0,0 0-1 0 0,-1 0 1 0 0,1 0-1 0 0,0 1 0 0 0,0-1 1 0 0,0 0-1 0 0,0 1 1 0 0,0-1-1 0 0,1 1 0 0 0,-1-1 1 0 0,1 1-1 0 0,-1-1 1 0 0,1 1-1 0 0,0-1 1 0 0,0 1-1 0 0,0-1 0 0 0,1 1 1 0 0,-1 0-1 0 0,1 0-159 0 0,0 0 41 0 0,1 0 1 0 0,0 0-1 0 0,0 0 0 0 0,0 0 0 0 0,0 0 1 0 0,1-1-1 0 0,-1 1 0 0 0,1-1 0 0 0,0 1 1 0 0,0-1-1 0 0,-1 0 0 0 0,1 0 0 0 0,1 0 1 0 0,-1 0-1 0 0,0-1 0 0 0,0 0 0 0 0,2 1-41 0 0,11 4 13 0 0,0 0 0 0 0,1-2 1 0 0,-1 0-1 0 0,1 0 0 0 0,0-2 0 0 0,0 0 0 0 0,1-1 0 0 0,-1-1 0 0 0,16-2-13 0 0,-8 0-279 0 0,0-1 0 0 0,0-1-1 0 0,0-2 1 0 0,0 0 0 0 0,-1-2 0 0 0,9-5 279 0 0,-21 8-894 0 0,-1 0 0 0 0,0-1 0 0 0,0-1 0 0 0,8-6 894 0 0,-8 4-1383 0 0,0-1 0 0 0,-1 0-1 0 0,0-1 1 0 0,-1 0 0 0 0,0 0-1 0 0,0-1 1 0 0,-1 0 0 0 0,-1-1-1 0 0,0 0 1 0 0,3-7 1383 0 0,5-15-1619 0 0</inkml:trace>
  <inkml:trace contextRef="#ctx0" brushRef="#br0" timeOffset="418.217">1498 342 220 0 0,'5'0'609'0'0,"-1"1"0"0"0,1-1 0 0 0,-1 1 0 0 0,1 0 0 0 0,-1 0 0 0 0,0 0 0 0 0,1 1 1 0 0,-1-1-1 0 0,1 2-609 0 0,-4-2 217 0 0,0 0 1 0 0,1 0-1 0 0,-1 0 1 0 0,0 0-1 0 0,0 0 1 0 0,0 1-1 0 0,0-1 1 0 0,0 1-1 0 0,0-1 1 0 0,0 0 0 0 0,-1 1-1 0 0,1 0 1 0 0,0-1-1 0 0,-1 1 1 0 0,1-1-1 0 0,-1 1 1 0 0,0 0-1 0 0,1-1 1 0 0,-1 1-1 0 0,0 0 1 0 0,0-1 0 0 0,0 1-1 0 0,0 0 1 0 0,0-1-1 0 0,-1 1 1 0 0,1 0-218 0 0,-2 15 567 0 0,-1-1 0 0 0,-1 0 0 0 0,0 0 0 0 0,-1 0 0 0 0,-1-1 0 0 0,-5 11-566 0 0,-12 19 3565 0 0,-15 21-3566 0 0,16-29 943 0 0,1 1 0 0 0,-6 20-943 0 0,24-51-626 0 0,-1 1 0 0 0,1-1 0 0 0,-1 0 0 0 0,0 0 0 0 0,-1 0-1 0 0,0-1 1 0 0,0 0 0 0 0,-2 2 626 0 0,4-5-765 0 0,-1 1 1 0 0,1-2-1 0 0,-1 1 0 0 0,0 0 0 0 0,0-1 0 0 0,0 0 1 0 0,0 0-1 0 0,0 0 0 0 0,-1 0 0 0 0,1-1 1 0 0,-1 1-1 0 0,1-1 0 0 0,-1 0 0 0 0,1-1 0 0 0,-1 1 765 0 0,-16 0-2492 0 0</inkml:trace>
  <inkml:trace contextRef="#ctx0" brushRef="#br0" timeOffset="588.818">1069 701 48 0 0,'0'-2'455'0'0,"0"1"0"0"0,0-1-1 0 0,0 1 1 0 0,1-1 0 0 0,-1 1 0 0 0,0-1 0 0 0,0 1-1 0 0,1-1 1 0 0,-1 1 0 0 0,1 0 0 0 0,0-1-1 0 0,-1 1 1 0 0,1 0 0 0 0,0-1 0 0 0,0 1 0 0 0,-1 0-1 0 0,1 0 1 0 0,0 0 0 0 0,0 0 0 0 0,0-1 0 0 0,1 2-1 0 0,-1-1 1 0 0,0 0 0 0 0,0 0 0 0 0,1 0 0 0 0,-1 0-1 0 0,0 1 1 0 0,1-1 0 0 0,-1 1-455 0 0,43-22 3648 0 0,18 2-3808 0 0,0 1-1 0 0,1 4 1 0 0,0 3 0 0 0,46-3 160 0 0,263-9-9188 0 0,-260 20 6071 0 0,-16 0 1125 0 0,0 2 421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40.9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426 495 1704 0 0,'-46'-18'6285'0'0,"25"9"-4771"0"0,-1 1 1 0 0,0 1-1 0 0,-3 1-1514 0 0,15 4 279 0 0,1 1 0 0 0,-1 0-1 0 0,0 0 1 0 0,1 1-1 0 0,-1 0 1 0 0,0 1 0 0 0,1 0-1 0 0,-1 1 1 0 0,-3 1-279 0 0,-3 1 351 0 0,0 1 1 0 0,1 0-1 0 0,0 2 0 0 0,0 0 0 0 0,0 0 1 0 0,1 1-1 0 0,-8 7-351 0 0,17-12 30 0 0,1 0 0 0 0,-1 0 1 0 0,1 1-1 0 0,0-1 0 0 0,0 1 0 0 0,0 0 1 0 0,1 0-1 0 0,-1 1 0 0 0,1-1 0 0 0,0 1 1 0 0,0 0-1 0 0,1-1 0 0 0,-1 1 1 0 0,1 0-1 0 0,0 1 0 0 0,0-1 0 0 0,1 0 1 0 0,0 1-1 0 0,0-1 0 0 0,0 0 0 0 0,0 1 1 0 0,1-1-1 0 0,0 1 0 0 0,0 2-30 0 0,1-6 1 0 0,-1 0 0 0 0,1 0 0 0 0,-1 1 0 0 0,1-1 0 0 0,0 0 0 0 0,0 0 0 0 0,0 0 0 0 0,0 0 0 0 0,0 0 0 0 0,0 0 0 0 0,0 0 0 0 0,1 0 0 0 0,-1 0 0 0 0,1-1 0 0 0,0 1 0 0 0,-1 0 0 0 0,1-1 0 0 0,0 0-1 0 0,2 2 0 0 0,0-1 4 0 0,0 0-1 0 0,1 0 0 0 0,-1 0 1 0 0,1-1-1 0 0,0 1 0 0 0,-1-1 0 0 0,1 0 1 0 0,0-1-1 0 0,3 1-3 0 0,7 0-22 0 0,-1-2 0 0 0,0 0 0 0 0,0 0 0 0 0,0-1-1 0 0,0-1 1 0 0,5-1 22 0 0,-10 1-246 0 0,0 0 0 0 0,-1 0 0 0 0,1-1 0 0 0,-1 0 0 0 0,0 0 0 0 0,0-1 0 0 0,0 0 0 0 0,-1-1-1 0 0,1 1 1 0 0,-1-1 0 0 0,-1-1 0 0 0,5-5 246 0 0,-8 9-171 0 0,0 0 1 0 0,-1-1-1 0 0,1 0 0 0 0,-1 1 0 0 0,0-1 1 0 0,0 0-1 0 0,-1 0 0 0 0,1 0 0 0 0,-1-1 1 0 0,0 1-1 0 0,0 0 0 0 0,0 0 0 0 0,-1-1 1 0 0,1 1-1 0 0,-1 0 0 0 0,0-1 0 0 0,-1 1 1 0 0,1 0-1 0 0,-1-1 0 0 0,1 1 0 0 0,-1 0 1 0 0,0 0-1 0 0,-1 0 0 0 0,1-1 1 0 0,-1 1-1 0 0,0 1 0 0 0,0-1 0 0 0,0 0 171 0 0,1 1-25 0 0,-1 1-1 0 0,1 0 1 0 0,-1 0-1 0 0,1 0 0 0 0,-1 0 1 0 0,0 0-1 0 0,1 0 1 0 0,-1 0-1 0 0,0 0 0 0 0,0 1 1 0 0,0-1-1 0 0,-1 1 1 0 0,1 0-1 0 0,0-1 0 0 0,0 1 1 0 0,-1 0-1 0 0,1 0 1 0 0,-1 1-1 0 0,1-1 1 0 0,-1 0-1 0 0,1 1 0 0 0,-2-1 26 0 0,2 1-101 0 0,1 1-1 0 0,-1-1 0 0 0,0 0 0 0 0,1 1 1 0 0,-1-1-1 0 0,1 1 0 0 0,-1-1 0 0 0,1 1 1 0 0,-1 0-1 0 0,1 0 0 0 0,-1 0 0 0 0,1 0 1 0 0,0 0-1 0 0,0 0 0 0 0,-1 0 0 0 0,1 0 1 0 0,0 0-1 0 0,0 0 0 0 0,0 1 0 0 0,0-1 0 0 0,0 0 1 0 0,0 1-1 0 0,1-1 0 0 0,-1 1 0 0 0,0-1 1 0 0,1 1-1 0 0,-1-1 0 0 0,1 1 0 0 0,0-1 1 0 0,-1 1-1 0 0,1 0 0 0 0,0-1 0 0 0,0 1 1 0 0,0 0-1 0 0,0 0 102 0 0,0 0-334 0 0,0 0 0 0 0,0 0 0 0 0,0 0 0 0 0,0 0 1 0 0,0 0-1 0 0,0 0 0 0 0,1 0 0 0 0,-1 0 0 0 0,1 0 0 0 0,-1 0 1 0 0,1-1-1 0 0,0 1 0 0 0,0 0 0 0 0,0 0 0 0 0,0 1 334 0 0,8 5-1250 0 0</inkml:trace>
  <inkml:trace contextRef="#ctx0" brushRef="#br0" timeOffset="888.931">487 608 1444 0 0,'-1'-19'8030'0'0,"1"-2"-3887"0"0,0 17-3988 0 0,0 0 0 0 0,1 0 1 0 0,0 1-1 0 0,-1-1 0 0 0,1 0 0 0 0,1 0 1 0 0,-1 0-1 0 0,0 1 0 0 0,1-1 0 0 0,0 0 1 0 0,2-2-156 0 0,1-2 206 0 0,1 0 0 0 0,0 0 0 0 0,0 1 1 0 0,1 0-1 0 0,0 0 0 0 0,0 1 0 0 0,1 0 1 0 0,-1 0-1 0 0,2 1 0 0 0,-1 0 0 0 0,7-3-206 0 0,0 1 123 0 0,0 1-1 0 0,0 1 0 0 0,1 0 1 0 0,0 1-1 0 0,0 0 0 0 0,12 0-122 0 0,22 1-633 0 0,1 1-1 0 0,-1 3 1 0 0,1 3-1 0 0,1 1 634 0 0,-35-3-635 0 0,19 0-1189 0 0,0 3 0 0 0,0 0 0 0 0,0 3-1 0 0,21 7 1825 0 0,-108-2 2897 0 0,37-11-2416 0 0,0 1 0 0 0,1 1 0 0 0,-1 0 0 0 0,1 0 0 0 0,0 1 1 0 0,0 1-1 0 0,1 0 0 0 0,-1 1 0 0 0,1 0 0 0 0,1 1 0 0 0,-1 1 1 0 0,-5 5-482 0 0,16-13 3 0 0,1-1 0 0 0,-1 0 1 0 0,0 1-1 0 0,1-1 1 0 0,-1 0-1 0 0,1 1 1 0 0,-1-1-1 0 0,1 1 0 0 0,0-1 1 0 0,-1 1-1 0 0,1-1 1 0 0,-1 1-1 0 0,1-1 1 0 0,0 1-1 0 0,0 0 0 0 0,-1-1 1 0 0,1 1-1 0 0,0-1 1 0 0,0 1-1 0 0,0 0 0 0 0,-1-1 1 0 0,1 1-1 0 0,0 0 1 0 0,0-1-1 0 0,0 1 1 0 0,0 0-1 0 0,0-1 0 0 0,0 1 1 0 0,1-1-1 0 0,-1 1 1 0 0,0 0-1 0 0,0-1 1 0 0,0 1-1 0 0,1 0 0 0 0,-1-1 1 0 0,0 1-1 0 0,0-1 1 0 0,1 1-1 0 0,-1-1 1 0 0,0 1-1 0 0,1-1 0 0 0,-1 1 1 0 0,1-1-1 0 0,-1 1 1 0 0,1-1-1 0 0,-1 1 1 0 0,1-1-1 0 0,-1 0 0 0 0,1 1 1 0 0,-1-1-1 0 0,1 0 1 0 0,0 0-1 0 0,-1 1 1 0 0,1-1-1 0 0,-1 0 0 0 0,1 0 1 0 0,0 0-1 0 0,-1 0 1 0 0,2 0-4 0 0,2 2 31 0 0,1-1 1 0 0,0-1 0 0 0,0 1-1 0 0,0-1 1 0 0,0 0 0 0 0,0 0 0 0 0,2 0-32 0 0,11-4-62 0 0,1 0 0 0 0,-1-1 0 0 0,0-1 1 0 0,-1 0-1 0 0,1-2 0 0 0,13-7 62 0 0,17-12-1984 0 0,31-24 1984 0 0,-48 28-442 0 0,-2 0 1 0 0,0-2-1 0 0,-1-1 1 0 0,-2-2 0 0 0,-1 0-1 0 0,4-9 442 0 0,3-7 311 0 0,-2-1-1 0 0,-2-1 0 0 0,-3-1 1 0 0,1-6-311 0 0,-26 53 89 0 0,1-1 1 0 0,-1 0 0 0 0,1 1-1 0 0,-1-1 1 0 0,1 0-1 0 0,-1 0 1 0 0,0 0 0 0 0,0 1-1 0 0,1-1 1 0 0,-1 0-1 0 0,0 0 1 0 0,0 0 0 0 0,0 0-1 0 0,0 1 1 0 0,0-1 0 0 0,0 0-1 0 0,0 0 1 0 0,0 0-1 0 0,0 0 1 0 0,0 1 0 0 0,0-1-1 0 0,-1 0-89 0 0,1 1 55 0 0,-1-1-1 0 0,1 1 0 0 0,-1 0 1 0 0,0 0-1 0 0,1 0 1 0 0,-1 0-1 0 0,1 0 1 0 0,-1 0-1 0 0,0 0 0 0 0,1 0 1 0 0,-1 0-1 0 0,1 0 1 0 0,-1 1-1 0 0,1-1 1 0 0,-1 0-1 0 0,0 0 1 0 0,1 0-1 0 0,-1 1 0 0 0,1-1 1 0 0,-1 0-1 0 0,1 1 1 0 0,-1-1-55 0 0,-33 24 586 0 0,33-23-602 0 0,-27 22 161 0 0,1 1-1 0 0,1 1 1 0 0,1 2 0 0 0,1 1 0 0 0,2 0-1 0 0,0 2 1 0 0,2 0 0 0 0,2 1 0 0 0,-15 34-145 0 0,29-55 19 0 0,0 0-1 0 0,1 0 1 0 0,0 1 0 0 0,1-1 0 0 0,0 1 0 0 0,1-1 0 0 0,0 1 0 0 0,1 0-1 0 0,0-1 1 0 0,1 1 0 0 0,0 0 0 0 0,0-1 0 0 0,2 6-19 0 0,-2-11 45 0 0,1 0 0 0 0,0 0 0 0 0,0 0 0 0 0,0-1 1 0 0,1 1-1 0 0,-1 0 0 0 0,1-1 0 0 0,0 0 0 0 0,1 1 0 0 0,-1-1 0 0 0,1 0 0 0 0,-1-1 0 0 0,1 1 1 0 0,0-1-1 0 0,1 0 0 0 0,-1 1 0 0 0,0-2 0 0 0,1 1 0 0 0,0-1 0 0 0,0 1 0 0 0,-1-1 1 0 0,1-1-1 0 0,1 1 0 0 0,-1-1 0 0 0,0 0 0 0 0,0 0 0 0 0,4 0-45 0 0,-2 0-27 0 0,1-1 0 0 0,0 0-1 0 0,0 0 1 0 0,0-1 0 0 0,0 0-1 0 0,-1 0 1 0 0,1-1 0 0 0,0 0 0 0 0,-1-1-1 0 0,1 1 1 0 0,-1-1 0 0 0,0-1 0 0 0,0 1-1 0 0,0-1 1 0 0,-1-1 0 0 0,1 1-1 0 0,4-5 28 0 0,-3 2-187 0 0,0 0 0 0 0,-1-1 0 0 0,1 0 0 0 0,-2 0 0 0 0,1-1-1 0 0,-1 1 1 0 0,0-1 0 0 0,-1-1 0 0 0,0 1 0 0 0,-1-1 0 0 0,1 0 0 0 0,1-8 187 0 0,-5 15-12 0 0,-1 0 1 0 0,1 1 0 0 0,-1-1 0 0 0,1 0 0 0 0,-1 1 0 0 0,0-1 0 0 0,0 0 0 0 0,0 0-1 0 0,-1-2 12 0 0,1 5 12 0 0,0-1 0 0 0,0 0-1 0 0,0 1 1 0 0,-1-1-1 0 0,1 0 1 0 0,0 1-1 0 0,0-1 1 0 0,-1 0 0 0 0,1 1-1 0 0,-1-1 1 0 0,1 1-1 0 0,0-1 1 0 0,-1 0-1 0 0,1 1 1 0 0,-1-1 0 0 0,0 1-1 0 0,1 0 1 0 0,-1-1-1 0 0,1 1 1 0 0,-1-1 0 0 0,0 1-1 0 0,1 0 1 0 0,-1-1-12 0 0,-1 1 23 0 0,0 0 0 0 0,0 0 0 0 0,-1 0 0 0 0,1 0 0 0 0,0 1 0 0 0,0-1 0 0 0,0 0 1 0 0,0 1-1 0 0,0 0 0 0 0,0-1 0 0 0,0 1 0 0 0,0 0 0 0 0,0 0 0 0 0,1 0 0 0 0,-1 0 0 0 0,0 0 1 0 0,0 1-1 0 0,1-1 0 0 0,-1 1 0 0 0,1-1 0 0 0,-1 1-23 0 0,-4 4 39 0 0,0-1 1 0 0,1 1-1 0 0,-1 1 0 0 0,2-1 1 0 0,-1 1-1 0 0,1 0 0 0 0,0 0 1 0 0,0 0-1 0 0,1 0 0 0 0,-1 1 0 0 0,2-1 1 0 0,-1 1-1 0 0,1 3-39 0 0,1-8 55 0 0,1 0 0 0 0,-1 0 0 0 0,1 0 0 0 0,0 0-1 0 0,0 0 1 0 0,0 0 0 0 0,1 0 0 0 0,-1 0 0 0 0,1 0 0 0 0,-1 0 0 0 0,1 0-1 0 0,0-1 1 0 0,0 1 0 0 0,1 0 0 0 0,-1 0 0 0 0,0-1 0 0 0,1 1 0 0 0,0-1 0 0 0,-1 1-1 0 0,1-1 1 0 0,0 0 0 0 0,0 1 0 0 0,1-1 0 0 0,-1 0 0 0 0,0 0 0 0 0,1-1-1 0 0,-1 1 1 0 0,1 0 0 0 0,-1-1 0 0 0,1 0 0 0 0,0 0 0 0 0,0 1 0 0 0,0-1-1 0 0,-1-1 1 0 0,1 1 0 0 0,2 0-55 0 0,4 1 144 0 0,-1-1-1 0 0,0 0 1 0 0,0 0 0 0 0,1-1-1 0 0,-1 0 1 0 0,1-1-1 0 0,-1 1 1 0 0,0-2 0 0 0,7-1-144 0 0,77-24 562 0 0,-57 15-365 0 0,46-14-340 0 0,56-17 1791 0 0,81-14-1648 0 0,-164 47-539 0 0,1 2 1 0 0,18 2 538 0 0,-34 4-1621 0 0,1 3 0 0 0,-1 1 0 0 0,27 5 1621 0 0,-65-7-625 0 0,1 1 0 0 0,0-1 0 0 0,0 0 1 0 0,0 0-1 0 0,-1 0 0 0 0,1 0 1 0 0,0 0-1 0 0,0 0 0 0 0,0 0 0 0 0,-1 0 1 0 0,1-1-1 0 0,0 1 0 0 0,0-1 1 0 0,-1 0-1 0 0,1 1 0 0 0,0-1 0 0 0,-1 0 1 0 0,1 0-1 0 0,-1 0 0 0 0,1 0 0 0 0,-1 0 1 0 0,1 0-1 0 0,0-1 625 0 0,3-8-2571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05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371 170 1488 0 0,'0'0'147'0'0,"-1"0"-1"0"0,1 0 0 0 0,0 0 1 0 0,0 1-1 0 0,0-1 1 0 0,-1 0-1 0 0,1 0 0 0 0,0 1 1 0 0,0-1-1 0 0,0 0 1 0 0,0 0-1 0 0,0 1 0 0 0,-1-1 1 0 0,1 0-1 0 0,0 1 1 0 0,0-1-1 0 0,0 0 1 0 0,0 0-1 0 0,0 1 0 0 0,0-1 1 0 0,0 0-1 0 0,0 1 1 0 0,0-1-1 0 0,0 0 0 0 0,0 1 1 0 0,0-1-1 0 0,0 0 1 0 0,0 0-1 0 0,1 1 0 0 0,-1-1 1 0 0,0 0-1 0 0,0 1 1 0 0,0-1-1 0 0,0 0 0 0 0,0 0 1 0 0,1 1-1 0 0,-1-1 1 0 0,0 0-1 0 0,0 0 1 0 0,0 0-1 0 0,1 1 0 0 0,-1-1 1 0 0,0 0-1 0 0,0 0 1 0 0,1 0-1 0 0,-1 0 0 0 0,0 1 1 0 0,0-1-1 0 0,1 0 1 0 0,-1 0-1 0 0,0 0 0 0 0,1 0 1 0 0,-1 0-1 0 0,0 0 1 0 0,0 0-1 0 0,1 0 1 0 0,-1 0-1 0 0,0 0 0 0 0,1 0 1 0 0,-1 0-1 0 0,0 0 1 0 0,1 0-1 0 0,-1 0 0 0 0,0 0 1 0 0,0 0-1 0 0,1 0-146 0 0,-23 27 2996 0 0,13-17-2280 0 0,-17 23 387 0 0,-180 235 4205 0 0,186-240-5278 0 0,2 1 1 0 0,1 1-1 0 0,1 0 1 0 0,1 4-31 0 0,-13 36-7350 0 0,29-74 1264 0 0,1 0 3307 0 0,2-4 1292 0 0,2-8-1015 0 0</inkml:trace>
  <inkml:trace contextRef="#ctx0" brushRef="#br0" timeOffset="261.751">145 300 1152 0 0,'11'-19'1736'0'0,"1"0"-1"0"0,0 1 0 0 0,2 1 1 0 0,0 0-1 0 0,1 0 1 0 0,5-2-1736 0 0,0 1 431 0 0,1 2 1 0 0,0 1-1 0 0,1 0 1 0 0,1 2-1 0 0,0 0 1 0 0,1 2-1 0 0,0 1 1 0 0,1 0-432 0 0,9-2 755 0 0,0 1 1 0 0,0 2-1 0 0,1 1 1 0 0,17-1-756 0 0,-40 7 131 0 0,0 1 1 0 0,0 0-1 0 0,1 1 0 0 0,-1 0 1 0 0,0 1-1 0 0,1 1 1 0 0,-1-1-1 0 0,0 2 0 0 0,0 0 1 0 0,0 0-1 0 0,-1 1 1 0 0,1 1-1 0 0,-1 0 0 0 0,7 4-131 0 0,-14-7 4 0 0,-1 0-1 0 0,0 0 0 0 0,0 0 0 0 0,0 0 0 0 0,-1 1 0 0 0,1-1 1 0 0,0 1-1 0 0,-1 0 0 0 0,0 0 0 0 0,0 0 0 0 0,1 0 0 0 0,-2 0 1 0 0,1 0-1 0 0,0 0 0 0 0,-1 1 0 0 0,1-1 0 0 0,-1 0 0 0 0,0 1 1 0 0,0 0-1 0 0,-1-1 0 0 0,1 1 0 0 0,-1-1 0 0 0,1 1 0 0 0,-1 0 1 0 0,0-1-1 0 0,-1 1 0 0 0,1 0 0 0 0,-1-1 0 0 0,1 1 0 0 0,-1 0 1 0 0,0-1-1 0 0,-1 1-3 0 0,-1 4 3 0 0,-1 0 0 0 0,0 0 1 0 0,-1 0-1 0 0,0 0 0 0 0,0-1 0 0 0,0 0 1 0 0,-1 0-1 0 0,0-1 0 0 0,-1 0 1 0 0,1 0-1 0 0,-1 0 0 0 0,-7 4-3 0 0,-11 6 81 0 0,-1-2 0 0 0,-1 0-1 0 0,0-1 1 0 0,-1-2 0 0 0,0-1 0 0 0,-1-1 0 0 0,-21 3-81 0 0,-1-2 101 0 0,-1-2 1 0 0,0-2 0 0 0,-1-3 0 0 0,0-2-102 0 0,38 0 1 0 0,0-1 0 0 0,0-1 0 0 0,0 0-1 0 0,0-1 1 0 0,0 0 0 0 0,0-1 0 0 0,1-1 0 0 0,-1 0 0 0 0,-3-3-1 0 0,16 6-3 0 0,1 1 1 0 0,0 0-1 0 0,0-1 0 0 0,0 1 1 0 0,0-1-1 0 0,0 0 0 0 0,0 1 1 0 0,1-1-1 0 0,-1 0 0 0 0,0 0 1 0 0,0 1-1 0 0,0-1 0 0 0,1 0 1 0 0,-1 0-1 0 0,0 0 0 0 0,1 0 1 0 0,-1 0-1 0 0,0 0 0 0 0,1 0 1 0 0,0 0-1 0 0,-1 0 0 0 0,1 0 1 0 0,0 0-1 0 0,-1 0 0 0 0,1-1 1 0 0,0 1-1 0 0,0 0 0 0 0,0-1 3 0 0,1 0-38 0 0,-1 0 0 0 0,1 0 0 0 0,0 0 0 0 0,0 0-1 0 0,0 0 1 0 0,0 0 0 0 0,0 1 0 0 0,1-1 0 0 0,-1 0 0 0 0,0 1 0 0 0,1-1-1 0 0,-1 1 1 0 0,1-1 0 0 0,1 0 38 0 0,8-5-660 0 0,0-1 0 0 0,0 2 0 0 0,0 0-1 0 0,9-4 661 0 0,43-14-5265 0 0,0 2 0 0 0,2 3 0 0 0,8 1 5265 0 0,-3 3-1807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03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118 370 1080 0 0,'-53'138'6499'0'0,"20"-48"-3108"0"0,1-21 1762 0 0,35-69-2595 0 0,10-8-1771 0 0,13-14-537 0 0,162-174-12 0 0,-120 119-267 0 0,4 4 1 0 0,3 2-1 0 0,19-9 29 0 0,-87 74-2 0 0,-5 4 1 0 0,0 0 0 0 0,0 0 0 0 0,0 1 0 0 0,0-1 0 0 0,0 0 0 0 0,0 1 0 0 0,0 0 0 0 0,1-1 0 0 0,-1 1-1 0 0,1 0 1 0 0,-1 0 0 0 0,1 0 0 0 0,-1 1 0 0 0,1-1 0 0 0,-1 0 0 0 0,1 1 0 0 0,0 0 1 0 0,-2 0 0 0 0,-1 1 0 0 0,1 0 0 0 0,-1 0 1 0 0,1-1-1 0 0,-1 1 0 0 0,0 0 0 0 0,1 0 0 0 0,-1 0 0 0 0,0 0 1 0 0,0 0-1 0 0,1-1 0 0 0,-1 1 0 0 0,0 0 0 0 0,0 0 0 0 0,0 0 1 0 0,0 0-1 0 0,0 0 0 0 0,0 0 0 0 0,-1 0 0 0 0,1 0 1 0 0,0-1-1 0 0,0 1 0 0 0,-1 0 0 0 0,1 0 0 0 0,0 0 0 0 0,-9 25 12 0 0,9-24-11 0 0,-31 76 55 0 0,12-30 138 0 0,1 0 1 0 0,2 2 0 0 0,-7 41-195 0 0,23-88 12 0 0,-1-1 0 0 0,0 0 1 0 0,1 1-1 0 0,-1-1 1 0 0,1 0-1 0 0,0 1 1 0 0,0-1-1 0 0,0 1 1 0 0,0-1-1 0 0,1 1 0 0 0,-1-1 1 0 0,0 0-1 0 0,1 1 1 0 0,0-1-1 0 0,0 0 1 0 0,-1 1-1 0 0,1-1 1 0 0,1 0-1 0 0,-1 0 0 0 0,0 0 1 0 0,0 0-1 0 0,1 0 1 0 0,-1 0-1 0 0,1 0 1 0 0,0 0-1 0 0,-1-1 1 0 0,1 1-1 0 0,0 0 1 0 0,0-1-1 0 0,0 0 0 0 0,0 1 1 0 0,0-1-1 0 0,1 0 1 0 0,-1 0-1 0 0,0 0 1 0 0,0-1-1 0 0,1 1 1 0 0,-1 0-1 0 0,1-1 0 0 0,-1 0 1 0 0,0 1-1 0 0,1-1 1 0 0,1 0-13 0 0,9 0 14 0 0,0 0 1 0 0,0-1 0 0 0,-1-1-1 0 0,1 0 1 0 0,0-1-1 0 0,-1 0 1 0 0,10-4-15 0 0,16-7-55 0 0,-1-1 1 0 0,0-2-1 0 0,-2-1 0 0 0,0-2 1 0 0,-1-1-1 0 0,-1-2 0 0 0,0-1 1 0 0,23-25 54 0 0,-49 42-251 0 0,0 0 1 0 0,-1-1-1 0 0,0 0 1 0 0,0 0-1 0 0,-1 0 1 0 0,0 0-1 0 0,0-1 1 0 0,-1 0-1 0 0,3-8 251 0 0,-4 4-1780 0 0,1 0 1 0 0,-1 0-1 0 0,-1 0 0 0 0,0-5 1780 0 0,-2 17-338 0 0,0-1 0 0 0,1 0 0 0 0,-1 1 0 0 0,0-1 0 0 0,1 0-1 0 0,-1 1 1 0 0,1-1 0 0 0,0 1 0 0 0,0-1 0 0 0,-1 1 0 0 0,1-1 0 0 0,0 1 0 0 0,0 0 0 0 0,0-1 0 0 0,1 1-1 0 0,-1 0 1 0 0,0 0 0 0 0,0 0 0 0 0,1 0 0 0 0,-1 0 0 0 0,0 0 0 0 0,1 0 0 0 0,-1 0 0 0 0,1 1 0 0 0,-1-1-1 0 0,1 0 1 0 0,0 1 0 0 0,-1-1 0 0 0,2 1 338 0 0,6-1-1280 0 0</inkml:trace>
  <inkml:trace contextRef="#ctx0" brushRef="#br0" timeOffset="294.962">1351 141 44 0 0,'-2'4'962'0'0,"1"0"0"0"0,-1 0-1 0 0,0 0 1 0 0,-1 0 0 0 0,1 0 0 0 0,-1-1-1 0 0,0 1 1 0 0,1-1 0 0 0,-2 0 0 0 0,1 0-1 0 0,0 0 1 0 0,-1 1-962 0 0,-49 31 6420 0 0,10-7-4892 0 0,40-26-1475 0 0,-17 13 449 0 0,1 2 0 0 0,-15 15-502 0 0,30-28 36 0 0,0 1 0 0 0,1-1 0 0 0,-1 0 1 0 0,1 1-1 0 0,0 0 0 0 0,0 0 0 0 0,0 0 0 0 0,1 0 0 0 0,-1 1 1 0 0,1-1-1 0 0,1 0 0 0 0,-1 1 0 0 0,1 0 0 0 0,0-1 1 0 0,0 4-37 0 0,1-7 6 0 0,1 1 0 0 0,-1 0 0 0 0,1 0 0 0 0,-1-1-1 0 0,1 1 1 0 0,0 0 0 0 0,0-1 0 0 0,1 1 0 0 0,-1-1 0 0 0,0 1 0 0 0,1-1 0 0 0,0 0 0 0 0,-1 1 0 0 0,1-1 0 0 0,0 0 0 0 0,0 0 0 0 0,0 0 0 0 0,1-1 0 0 0,-1 1 0 0 0,0 0 0 0 0,1-1 0 0 0,-1 0 0 0 0,0 1 0 0 0,1-1 0 0 0,0 0 0 0 0,-1 0 0 0 0,1 0 0 0 0,0-1 0 0 0,2 1-6 0 0,6 2 2 0 0,1-1-1 0 0,-1 0 1 0 0,1-1 0 0 0,-1 0 0 0 0,1-1 0 0 0,7 0-2 0 0,-7-1-21 0 0,-1-1 0 0 0,1 1 0 0 0,-1-2 0 0 0,1 0 0 0 0,-1 0 0 0 0,0-1 0 0 0,0 0 0 0 0,0-1 0 0 0,-1 0 0 0 0,0-1 0 0 0,8-6 21 0 0,-14 9-192 0 0,0 0-1 0 0,0-1 0 0 0,0 1 0 0 0,0-1 0 0 0,-1 0 0 0 0,1 0 0 0 0,-1 0 0 0 0,0-1 0 0 0,0 1 1 0 0,-1-1-1 0 0,0 0 0 0 0,1 0 0 0 0,-1 0 0 0 0,-1 0 0 0 0,1 0 0 0 0,-1 0 0 0 0,0 0 1 0 0,0 0-1 0 0,-1-1 0 0 0,1 1 0 0 0,-1 0 0 0 0,0-1 0 0 0,-1 1 0 0 0,1 0 0 0 0,-1 0 0 0 0,-1-3 193 0 0,-14-44-3394 0 0,-5-20 78 0 0,20 69 2931 0 0,0-1 1 0 0,1 0-1 0 0,-1 0 1 0 0,1 0-1 0 0,0 0 0 0 0,0 0 1 0 0,1 0-1 0 0,-1 0 1 0 0,1 1-1 0 0,0-1 1 0 0,0 0-1 0 0,0 0 0 0 0,0 0 1 0 0,1 1-1 0 0,1-3 385 0 0,2-2-1487 0 0,4 1 150 0 0</inkml:trace>
  <inkml:trace contextRef="#ctx0" brushRef="#br0" timeOffset="575.126">1498 70 492 0 0,'1'0'2496'0'0,"5"3"5535"0"0,16-4-5743 0 0,173-25 827 0 0,119-11-2989 0 0,-125 30-2640 0 0,1 6-7864 0 0,-157 1 8114 0 0</inkml:trace>
  <inkml:trace contextRef="#ctx0" brushRef="#br0" timeOffset="856.871">2157 133 1920 0 0,'-63'71'12109'0'0,"22"-26"-7144"0"0,4 2-3959 0 0,29-35-959 0 0,0 1-1 0 0,1-1 0 0 0,0 1 0 0 0,1 0 1 0 0,1 1-1 0 0,0-1 0 0 0,1 1 0 0 0,0 0 1 0 0,1 1-47 0 0,2-8-425 0 0,1-1 1 0 0,-1 1 0 0 0,1 0 0 0 0,1-1 0 0 0,-1 1 0 0 0,1 0 0 0 0,0-1-1 0 0,0 1 1 0 0,2 2 424 0 0,-1-4-992 0 0,0 1 0 0 0,0-1 0 0 0,1 0-1 0 0,0 0 1 0 0,-1-1 0 0 0,2 1 0 0 0,-1-1-1 0 0,1 1 1 0 0,-1-1 0 0 0,1 0 0 0 0,0 0-1 0 0,2 0 993 0 0,8 6-2579 0 0,4-3 698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06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74 232 0 0,'0'0'203'0'0,"1"1"0"0"0,-1-1-1 0 0,1 0 1 0 0,0 1 0 0 0,-1-1 0 0 0,1 1 0 0 0,-1-1-1 0 0,1 1 1 0 0,-1-1 0 0 0,1 1 0 0 0,-1-1 0 0 0,1 1 0 0 0,-1 0-1 0 0,0-1 1 0 0,1 1 0 0 0,-1 0 0 0 0,0-1 0 0 0,1 1-1 0 0,-1 0 1 0 0,0-1 0 0 0,0 1 0 0 0,0 0 0 0 0,0-1-1 0 0,0 1 1 0 0,0 0 0 0 0,0 0 0 0 0,0-1 0 0 0,0 1-1 0 0,0 0 1 0 0,0-1 0 0 0,0 1 0 0 0,0 0 0 0 0,-1 0 0 0 0,1-1-1 0 0,0 1 1 0 0,0 0 0 0 0,-1-1 0 0 0,1 1 0 0 0,-1 0-203 0 0,-19 30 3963 0 0,12-21-3380 0 0,-16 26 741 0 0,-22 32 3065 0 0,2 4-4389 0 0,32-51 410 0 0,1 1 0 0 0,1 0-1 0 0,1 0 1 0 0,1 1 0 0 0,-4 19-410 0 0,10-26-505 0 0,1 0-1 0 0,0 0 1 0 0,1 1 0 0 0,0-1-1 0 0,2 0 1 0 0,1 9 505 0 0,1 10-5230 0 0,-2 0-4132 0 0,-2-34 7152 0 0</inkml:trace>
  <inkml:trace contextRef="#ctx0" brushRef="#br0" timeOffset="526.077">82 229 2296 0 0,'-11'-21'6698'0'0,"8"17"-5698"0"0,1 0 0 0 0,0 0 0 0 0,0 0 0 0 0,0 0 0 0 0,1 0 0 0 0,-1 0 0 0 0,1-1 0 0 0,0 0-1000 0 0,1 4 106 0 0,0-1 1 0 0,0 0-1 0 0,0 0 0 0 0,0 0 0 0 0,1 1 1 0 0,-1-1-1 0 0,0 0 0 0 0,1 0 1 0 0,0 1-1 0 0,-1-1 0 0 0,1 1 0 0 0,0-1 1 0 0,0 0-1 0 0,0 1 0 0 0,0-1 0 0 0,0 1 1 0 0,0 0-1 0 0,0-1 0 0 0,0 1 1 0 0,1 0-1 0 0,-1 0 0 0 0,1 0 0 0 0,0-1-106 0 0,11-7 127 0 0,0 1-1 0 0,1 0 0 0 0,0 1 1 0 0,0 0-1 0 0,1 1 0 0 0,-1 1 1 0 0,5-1-127 0 0,37-9 285 0 0,17 0-285 0 0,-64 13 13 0 0,101-18 86 0 0,6 4-99 0 0,-71 11 13 0 0,0 2 0 0 0,0 3 0 0 0,0 1 1 0 0,3 3-14 0 0,-40-3 0 0 0,0 0 1 0 0,1 1-1 0 0,-1 0 1 0 0,0 1 0 0 0,0-1-1 0 0,0 2 1 0 0,1 0-1 0 0,-7-4 0 0 0,-1 1-1 0 0,0-1 1 0 0,0 1 0 0 0,0-1 0 0 0,1 1-1 0 0,-1 0 1 0 0,0 0 0 0 0,0 0 0 0 0,0-1-1 0 0,0 1 1 0 0,0 0 0 0 0,-1 0 0 0 0,1 1-1 0 0,0-1 1 0 0,0 0 0 0 0,-1 0 0 0 0,1 0-1 0 0,0 0 1 0 0,-1 1 0 0 0,1-1 0 0 0,-1 0-1 0 0,0 0 1 0 0,1 1 0 0 0,-1-1 0 0 0,0 0-1 0 0,0 1 1 0 0,0-1 0 0 0,0 1 0 0 0,0-1-1 0 0,0 0 1 0 0,0 1 0 0 0,0-1 0 0 0,-1 0-1 0 0,1 1 1 0 0,0-1 0 0 0,-1 0 0 0 0,1 0-1 0 0,-1 1 1 0 0,1-1 0 0 0,-1 0 0 0 0,0 0-1 0 0,0 0 1 0 0,1 0 0 0 0,-1 0 0 0 0,0 0-1 0 0,0 0 1 0 0,-1 1 0 0 0,-5 6 4 0 0,-1-1-1 0 0,0 0 0 0 0,0 0 1 0 0,-1-1-1 0 0,0 0 0 0 0,0 0 1 0 0,0-1-1 0 0,-7 3-3 0 0,-84 31 12 0 0,84-33-11 0 0,-117 35-7 0 0,-65 9 6 0 0,2 0-21 0 0,193-49 7 0 0,-6 1-35 0 0,0 0-1 0 0,1 1 1 0 0,0-1 0 0 0,0 2-1 0 0,0-1 1 0 0,0 1 0 0 0,0 1-1 0 0,1-1 1 0 0,-3 3 49 0 0,9-6-84 0 0,1-1 0 0 0,0 1 1 0 0,-1-1-1 0 0,1 1 0 0 0,-1 0 0 0 0,1-1 0 0 0,0 1 1 0 0,-1 0-1 0 0,1-1 0 0 0,0 1 0 0 0,-1 0 1 0 0,1-1-1 0 0,0 1 0 0 0,0 0 0 0 0,0-1 1 0 0,0 1-1 0 0,0 0 0 0 0,0 0 0 0 0,0-1 1 0 0,0 1-1 0 0,0 0 0 0 0,0-1 0 0 0,0 1 0 0 0,0 0 1 0 0,0 0-1 0 0,1-1 0 0 0,-1 1 0 0 0,0 0 84 0 0,17 19-3408 0 0,28 7-3735 0 0,-4-6 2135 0 0,-22-10 3177 0 0</inkml:trace>
  <inkml:trace contextRef="#ctx0" brushRef="#br0" timeOffset="1098.446">1 1311 1440 0 0,'18'-7'9665'0'0,"7"-7"-3949"0"0,12-8-2625 0 0,25-16-2738 0 0,13-7 501 0 0,91-52-226 0 0,337-202-62 0 0,-175 87-570 0 0,43-33-25 0 0,-211 149 36 0 0,66-25-7 0 0,-109 66-112 0 0,-169 75-3094 0 0,-92 34-11990 0 0,116-45 12703 0 0</inkml:trace>
  <inkml:trace contextRef="#ctx0" brushRef="#br0" timeOffset="2416.554">1876 718 616 0 0,'-15'-6'2336'0'0,"7"3"-1286"0"0,1 0 0 0 0,-1 1 0 0 0,0 0 0 0 0,0 0 0 0 0,-6-1-1050 0 0,11 3 170 0 0,0 0 0 0 0,-1 1 0 0 0,1-1-1 0 0,-1 0 1 0 0,1 1 0 0 0,0 0 0 0 0,0 0 0 0 0,-1 0 0 0 0,1 0-1 0 0,0 0 1 0 0,0 1 0 0 0,0-1 0 0 0,0 1 0 0 0,0 0 0 0 0,-2 2-170 0 0,-10 8 851 0 0,0 2 1 0 0,1 0-1 0 0,0 0 1 0 0,1 2-1 0 0,1-1 0 0 0,0 2 1 0 0,2-1-1 0 0,-9 18-851 0 0,-10 24 839 0 0,3 1 0 0 0,1 6-839 0 0,5-7-974 0 0,3 1-1 0 0,-8 50 975 0 0,25-108-275 0 0,0 0 0 0 0,0 0 0 0 0,-1 0 0 0 0,1 0 0 0 0,0-1 0 0 0,0 1 0 0 0,0 0 0 0 0,0 0-1 0 0,0 0 1 0 0,0 0 0 0 0,0 0 0 0 0,0 0 0 0 0,1 0 0 0 0,-1-1 0 0 0,0 1 0 0 0,0 0 0 0 0,1 0 0 0 0,-1 0 0 0 0,1 0 0 0 0,-1-1-1 0 0,0 1 1 0 0,1 0 0 0 0,0 0 0 0 0,-1-1 0 0 0,1 1 275 0 0,0 0-440 0 0,0-1 0 0 0,0 1 0 0 0,1-1-1 0 0,-1 0 1 0 0,0 1 0 0 0,0-1 0 0 0,0 0 0 0 0,1 0-1 0 0,-1 0 1 0 0,0 0 0 0 0,0 0 0 0 0,1 0 0 0 0,-1 0-1 0 0,0 0 1 0 0,0 0 0 0 0,1-1 0 0 0,-1 1 0 0 0,1-1 440 0 0,11-3-1846 0 0</inkml:trace>
  <inkml:trace contextRef="#ctx0" brushRef="#br0" timeOffset="3197.344">1830 1190 2200 0 0,'-82'31'8761'0'0,"19"-7"-3418"0"0,50-18-4838 0 0,1 0 0 0 0,0 0 0 0 0,1 1 0 0 0,0 1-505 0 0,9-7 50 0 0,0 0-1 0 0,0 0 1 0 0,1 0-1 0 0,-1 0 1 0 0,0 1-1 0 0,1-1 1 0 0,-1 1 0 0 0,1-1-1 0 0,0 1 1 0 0,-1 0-1 0 0,1-1 1 0 0,0 1-1 0 0,0 0 1 0 0,0 0-1 0 0,0 0 1 0 0,1 0-1 0 0,-1 0 1 0 0,0 0-1 0 0,1 0 1 0 0,-1 0-1 0 0,1 0-49 0 0,0 0 27 0 0,0 0 0 0 0,1-1 1 0 0,-1 1-1 0 0,1-1 0 0 0,0 1 0 0 0,-1 0 0 0 0,1-1 0 0 0,0 0 0 0 0,0 1 0 0 0,0-1 0 0 0,0 1 0 0 0,0-1 1 0 0,0 0-1 0 0,0 0 0 0 0,0 0 0 0 0,1 0 0 0 0,-1 0 0 0 0,0 0 0 0 0,1 0 0 0 0,0 1-27 0 0,7 2 23 0 0,1 1-1 0 0,-1-1 1 0 0,1 0 0 0 0,0-1-1 0 0,0 0 1 0 0,0-1 0 0 0,7 1-23 0 0,1-1 8 0 0,0-1 1 0 0,0 0 0 0 0,0-2 0 0 0,0 0 0 0 0,1-1-1 0 0,-1-1 1 0 0,-1-1 0 0 0,18-5-9 0 0,-22 5-328 0 0,1-1 0 0 0,-1 0 0 0 0,0-1 0 0 0,-1 0 0 0 0,1-1 0 0 0,-1-1 0 0 0,-1 0 0 0 0,1 0 0 0 0,-1-1 0 0 0,-1-1 1 0 0,9-8 327 0 0,-18 16-82 0 0,1 0 0 0 0,0-1 0 0 0,0 1 0 0 0,-1 0 0 0 0,0-1 1 0 0,1 1-1 0 0,-1-1 0 0 0,0 0 0 0 0,0 1 0 0 0,0-1 1 0 0,-1 0-1 0 0,1 0 0 0 0,-1 1 0 0 0,1-1 0 0 0,-1 0 1 0 0,0-2 81 0 0,-1-1 58 0 0,0 1 1 0 0,0-1-1 0 0,0 0 1 0 0,-1 1 0 0 0,0 0-1 0 0,0-1 1 0 0,-2-2-59 0 0,4 7 24 0 0,0 0 0 0 0,0 0 0 0 0,-1-1 0 0 0,1 1 0 0 0,0 0 0 0 0,1 0 0 0 0,-1-1 0 0 0,0 1 0 0 0,0 0 0 0 0,0 0 0 0 0,1-1 0 0 0,-1 1 0 0 0,1 0 0 0 0,-1 0 0 0 0,1 0 0 0 0,-1 0 0 0 0,1 0 0 0 0,0 0 0 0 0,-1 0 1 0 0,1 0-1 0 0,0 0 0 0 0,0 0 0 0 0,0 0 0 0 0,0 0 0 0 0,0 0 0 0 0,0 1 0 0 0,0-1 0 0 0,0 0 0 0 0,0 1 0 0 0,0-1 0 0 0,0 1 0 0 0,0-1 0 0 0,0 1 0 0 0,1-1 0 0 0,0 1-24 0 0,51-18-66 0 0,-45 16 112 0 0,10-3-43 0 0,67-17-4 0 0,-79 21 3 0 0,1 0-1 0 0,-1 1 1 0 0,1-1 0 0 0,-1 1 0 0 0,1 0-1 0 0,-1 1 1 0 0,1 0 0 0 0,-1 0-1 0 0,0 0 1 0 0,1 1 0 0 0,4 1-2 0 0,-11-3 12 0 0,1 0 0 0 0,-1 1 0 0 0,1-1 0 0 0,-1 0 0 0 0,1 0 0 0 0,-1 1 1 0 0,1-1-1 0 0,-1 0 0 0 0,1 1 0 0 0,-1-1 0 0 0,0 0 0 0 0,1 1 0 0 0,-1-1 0 0 0,1 1 0 0 0,-1-1 0 0 0,0 1 1 0 0,0-1-1 0 0,1 1 0 0 0,-1-1 0 0 0,0 1 0 0 0,0-1 0 0 0,0 1 0 0 0,1-1 0 0 0,-1 1 0 0 0,0-1 0 0 0,0 1 1 0 0,0-1-1 0 0,0 1 0 0 0,0-1 0 0 0,0 1 0 0 0,0 0 0 0 0,0-1 0 0 0,0 1-12 0 0,-12 19 728 0 0,-27 13 661 0 0,37-32-1316 0 0,-41 29 773 0 0,29-22-711 0 0,1 0-1 0 0,1 1 0 0 0,0 1 0 0 0,0 0 0 0 0,0 0 0 0 0,2 1 1 0 0,-1 1-1 0 0,1 0 0 0 0,-5 9-134 0 0,14-20 1 0 0,0 0 1 0 0,0 0 0 0 0,1 1-1 0 0,-1-1 1 0 0,0 0-1 0 0,1 1 1 0 0,-1-1-1 0 0,1 0 1 0 0,0 1-1 0 0,-1-1 1 0 0,1 1-1 0 0,0-1 1 0 0,0 1-1 0 0,0-1 1 0 0,0 1 0 0 0,0-1-1 0 0,0 0 1 0 0,0 1-1 0 0,0-1 1 0 0,1 1-1 0 0,-1-1 1 0 0,1 1-1 0 0,-1-1 1 0 0,1 0-1 0 0,-1 1 1 0 0,1-1-2 0 0,1 1 0 0 0,0 0 0 0 0,0-1 1 0 0,-1 1-1 0 0,1-1 0 0 0,0 1 1 0 0,0-1-1 0 0,1 0 0 0 0,-1 0 1 0 0,0 0-1 0 0,0 0 0 0 0,0 0 1 0 0,1 0-1 0 0,-1-1 0 0 0,2 1 0 0 0,7 1-7 0 0,1 0 0 0 0,-1-1 0 0 0,0-1 0 0 0,1 0-1 0 0,-1 0 1 0 0,4-2 7 0 0,-4 0-295 0 0,0 0-1 0 0,-1-1 1 0 0,1 0 0 0 0,-1-1-1 0 0,1 0 1 0 0,-1-1-1 0 0,-1 0 1 0 0,1-1-1 0 0,-1 0 1 0 0,9-7 295 0 0,-13 10-438 0 0,0-1 1 0 0,0-1-1 0 0,0 1 1 0 0,-1-1-1 0 0,0 0 1 0 0,0 0-1 0 0,0 0 1 0 0,-1 0-1 0 0,0-1 0 0 0,0 0 1 0 0,0 1-1 0 0,0-1 1 0 0,-1 0-1 0 0,0 0 1 0 0,0 0-1 0 0,-1-1 1 0 0,0 1-1 0 0,0 0 1 0 0,0-4 437 0 0,-1 8 11 0 0,0 0 0 0 0,0 0 1 0 0,0 0-1 0 0,-1 0 1 0 0,1 0-1 0 0,-1 0 1 0 0,1 0-1 0 0,-1 0 0 0 0,0 0 1 0 0,1 1-1 0 0,-1-1 1 0 0,0 0-1 0 0,0 0 1 0 0,0 1-1 0 0,-1-1 0 0 0,1 1 1 0 0,-1-2-12 0 0,1 2 155 0 0,-1 0-1 0 0,1 0 1 0 0,0 0 0 0 0,-1 0 0 0 0,1 0 0 0 0,-1 0-1 0 0,0 1 1 0 0,1-1 0 0 0,-1 0 0 0 0,0 1-1 0 0,1-1 1 0 0,-1 1 0 0 0,0 0 0 0 0,0 0 0 0 0,1-1-1 0 0,-1 1 1 0 0,0 0 0 0 0,0 0 0 0 0,0 1 0 0 0,1-1-1 0 0,-1 0 1 0 0,0 1 0 0 0,0-1 0 0 0,1 1-1 0 0,-1-1 1 0 0,0 1 0 0 0,1 0 0 0 0,-1-1 0 0 0,1 1-1 0 0,-1 0 1 0 0,1 0 0 0 0,-1 0 0 0 0,1 1-1 0 0,0-1 1 0 0,0 0 0 0 0,-1 0 0 0 0,1 1 0 0 0,0-1-1 0 0,0 1 1 0 0,0-1 0 0 0,0 1 0 0 0,0-1 0 0 0,1 1-155 0 0,-7 14 505 0 0,2 0 0 0 0,0 0 0 0 0,1 1 1 0 0,1 0-1 0 0,0-1 0 0 0,1 1 0 0 0,1 0-505 0 0,-7 44 314 0 0,3-31-261 0 0,-2-1 0 0 0,-2 0 0 0 0,0 0 1 0 0,-2-1-1 0 0,-1-1 0 0 0,-3 4-53 0 0,4-11 63 0 0,-1-1-1 0 0,0 0 1 0 0,-2-1 0 0 0,0-1-1 0 0,-1 0 1 0 0,-1-1-1 0 0,-1 0 1 0 0,-9 6-63 0 0,5-7 11 0 0,-1 0 0 0 0,0-1 0 0 0,-1-1 0 0 0,0-1 0 0 0,-1-1 1 0 0,0-1-1 0 0,-1-1 0 0 0,-5 0-11 0 0,13-4-8 0 0,0-2 0 0 0,0 0 0 0 0,0 0 0 0 0,-1-2 0 0 0,1 0 0 0 0,-1-1 0 0 0,1-1 0 0 0,-1 0 0 0 0,1-1 0 0 0,0-1 0 0 0,0-1 0 0 0,-13-5 8 0 0,27 9-64 0 0,1-1 0 0 0,-1 0 0 0 0,0 0 0 0 0,0-1 0 0 0,0 1-1 0 0,1-1 1 0 0,-1 1 0 0 0,1-1 0 0 0,-1 0 0 0 0,1 0 0 0 0,0 0-1 0 0,-1 0 1 0 0,1 0 0 0 0,0 0 0 0 0,0-1 0 0 0,1 1 0 0 0,-1-1 0 0 0,0 1-1 0 0,1-1 1 0 0,0 0 0 0 0,0 0 0 0 0,-1 0 0 0 0,2 1 0 0 0,-1-1-1 0 0,0 0 1 0 0,0-3 64 0 0,1 0-460 0 0,0 1 0 0 0,1-1 0 0 0,0 1 0 0 0,0-1 1 0 0,0 1-1 0 0,1-1 0 0 0,-1 1 0 0 0,1 0 0 0 0,0 0 0 0 0,1 0 0 0 0,0 0 0 0 0,-1 0 0 0 0,1 0 0 0 0,3-2 460 0 0,9-13-2347 0 0,0 2 1 0 0,1 0-1 0 0,1 1 1 0 0,10-8 2346 0 0,12-5-2416 0 0</inkml:trace>
  <inkml:trace contextRef="#ctx0" brushRef="#br0" timeOffset="3518.869">3032 967 2336 0 0,'0'0'212'0'0,"1"1"1"0"0,-1-1-1 0 0,0 0 0 0 0,0 0 0 0 0,1 1 1 0 0,-1-1-1 0 0,0 0 0 0 0,0 0 0 0 0,1 1 1 0 0,-1-1-1 0 0,0 0 0 0 0,0 0 0 0 0,1 1 1 0 0,-1-1-1 0 0,0 0 0 0 0,0 1 0 0 0,0-1 1 0 0,0 0-1 0 0,0 1 0 0 0,0-1 0 0 0,0 1 1 0 0,1-1-1 0 0,-1 0 0 0 0,0 1 0 0 0,0-1 1 0 0,0 0-1 0 0,0 1 0 0 0,-1-1 0 0 0,1 0 1 0 0,0 1-1 0 0,0-1 0 0 0,0 1 0 0 0,0-1 1 0 0,0 0-1 0 0,0 1 0 0 0,0-1 0 0 0,-1 0 1 0 0,1 0-1 0 0,0 1 0 0 0,0-1 0 0 0,-1 0 0 0 0,1 1 1 0 0,0-1-1 0 0,0 0 0 0 0,-1 0 0 0 0,1 1 1 0 0,0-1-1 0 0,0 0 0 0 0,-1 0 0 0 0,1 0 1 0 0,-1 1-213 0 0,-21 21 2880 0 0,11-13-1881 0 0,-49 60 2988 0 0,-28 44-3987 0 0,65-82 412 0 0,10-13-341 0 0,0 0-1 0 0,1 0 1 0 0,1 1-1 0 0,1 0 1 0 0,1 1-1 0 0,1 1 1 0 0,0-1-1 0 0,2 1 1 0 0,0 0-1 0 0,1 1 0 0 0,1-1 1 0 0,1 1-1 0 0,1 11-70 0 0,2-21-438 0 0,-2 26-775 0 0,-3-21-1898 0 0,-4-6-3336 0 0,8-11 6247 0 0,1 0-1 0 0,-1 1 1 0 0,1-1 0 0 0,0 0 0 0 0,-1 0 0 0 0,1 0 0 0 0,-1 0 0 0 0,1 0 0 0 0,-1 0-1 0 0,1 0 1 0 0,-1 0 0 0 0,1 0 0 0 0,0 0 0 0 0,-1 0 0 0 0,1 0 0 0 0,-1-1-1 0 0,1 1 1 0 0,-1 0 0 0 0,1 0 0 0 0,0 0 0 0 0,-1-1 0 0 0,1 1 0 0 0,0 0 0 0 0,-1 0-1 0 0,1-1 1 0 0,0 1 0 0 0,-1 0 0 0 0,1-1 0 0 0,0 1 0 0 0,-1 0 0 0 0,1-1-1 0 0,0 1 1 0 0,0 0 0 0 0,0-1 0 0 0,-1 1 0 0 0,1-1 0 0 0,0 1 0 0 0,0 0 0 0 0,0-1-1 0 0,0 1 1 0 0,0-1 0 0 0,0 1 0 0 0,0-1 0 0 0,0 1 0 0 0,0-1 0 0 0,0 1-1 0 0,0-1 201 0 0,-5-11-1691 0 0</inkml:trace>
  <inkml:trace contextRef="#ctx0" brushRef="#br0" timeOffset="3787.235">2813 1087 480 0 0,'23'-43'8299'0'0,"-19"33"-6441"0"0,1 1 1 0 0,0 0-1 0 0,0 1 1 0 0,1-1-1 0 0,4-4-1858 0 0,-6 9 184 0 0,0 0-1 0 0,0 1 1 0 0,0 0 0 0 0,0 0-1 0 0,0 0 1 0 0,1 0 0 0 0,-1 1-1 0 0,3-2-183 0 0,18-6 196 0 0,1 2-1 0 0,0 0 1 0 0,0 2-1 0 0,0 0 1 0 0,0 2-1 0 0,1 1 1 0 0,17 0-196 0 0,-4 3 198 0 0,0 1 1 0 0,0 2 0 0 0,0 2 0 0 0,29 7-199 0 0,-43-7 63 0 0,-1 2 1 0 0,22 9-64 0 0,-41-14 2 0 0,-1 0 0 0 0,1 1 1 0 0,0 0-1 0 0,-1 0 0 0 0,1 0 0 0 0,-1 1 0 0 0,0 0 1 0 0,0 0-1 0 0,0 0 0 0 0,-1 1 0 0 0,1-1 1 0 0,-1 1-1 0 0,0 0 0 0 0,2 4-2 0 0,-5-7 1 0 0,0 0-1 0 0,0 0 1 0 0,-1 0 0 0 0,1 0-1 0 0,0 0 1 0 0,-1 0 0 0 0,1 1-1 0 0,-1-1 1 0 0,1 0-1 0 0,-1 0 1 0 0,0 0 0 0 0,0 1-1 0 0,0-1 1 0 0,-1 0 0 0 0,1 0-1 0 0,0 0 1 0 0,-1 1 0 0 0,1-1-1 0 0,-1 0 1 0 0,0 1-1 0 0,-1 0 2 0 0,0 1 0 0 0,0-1-1 0 0,0 0 1 0 0,-1 0 0 0 0,1 0 0 0 0,-1 0 0 0 0,0 0 0 0 0,1 0 0 0 0,-1-1 0 0 0,-1 0-1 0 0,0 1-1 0 0,-9 5 10 0 0,-1 0 0 0 0,0-1 0 0 0,0-1 0 0 0,0 0 0 0 0,-6 1-10 0 0,-20 5 44 0 0,1-3 1 0 0,-1 0-1 0 0,-1-3 1 0 0,1-2-1 0 0,-11 0-44 0 0,-24-3-1033 0 0,-1-2 1 0 0,-28-7 1032 0 0,96 7-1257 0 0,0 0 0 0 0,0 0 1 0 0,0-1-1 0 0,0 0 0 0 0,-2-2 1257 0 0,7 3-624 0 0,1 0-1 0 0,0 0 0 0 0,0 0 1 0 0,-1 0-1 0 0,1-1 0 0 0,0 1 1 0 0,0-1-1 0 0,0 1 0 0 0,1-1 1 0 0,-1 0-1 0 0,0 1 0 0 0,1-1 1 0 0,-1 0-1 0 0,1 0 0 0 0,-1-1 1 0 0,1 1-1 0 0,0 0 0 0 0,-1-2 625 0 0,-1-9-2174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3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1 1960 0 0,'1'1'493'0'0,"0"0"1"0"0,0 1-1 0 0,0-1 0 0 0,0 1 0 0 0,-1-1 1 0 0,1 0-1 0 0,-1 1 0 0 0,1-1 0 0 0,-1 1 0 0 0,1 0 1 0 0,-1-1-1 0 0,0 1 0 0 0,0-1 0 0 0,0 1 1 0 0,0 0-1 0 0,0-1 0 0 0,0 1 0 0 0,0-1 1 0 0,0 1-1 0 0,-1-1 0 0 0,1 2-493 0 0,-16 36 4691 0 0,5-12-4162 0 0,9-19-422 0 0,0 1-1 0 0,1 0 1 0 0,0 0-1 0 0,1 0 0 0 0,0 0 1 0 0,0 0-1 0 0,1 0 1 0 0,0-1-1 0 0,1 1 1 0 0,0 0-1 0 0,0 0-106 0 0,7 42-3257 0 0,-9-45 1941 0 0,0 1 0 0 0,0-1 0 0 0,0 0 0 0 0,-1 1 0 0 0,0-1-1 0 0,0 0 1 0 0,-2 3 1316 0 0,-4 6-2847 0 0,-3 0 507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3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47 2140 0 0,'0'2'3032'0'0,"-7"-2"313"0"0,-3-4 111 0 0,3-3-1092 0 0,-2 3-1436 0 0,2-2-1004 0 0,0 2-652 0 0,0-1-452 0 0,0 1-380 0 0,3-2-428 0 0,-1 2-360 0 0,3 0 7 0 0,2 4 189 0 0,0 0 376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5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680 99 516 0 0,'-4'-8'1149'0'0,"0"0"0"0"0,0 0-1 0 0,-1 0 1 0 0,0 1 0 0 0,-1-1 0 0 0,1 1-1 0 0,-1 1 1 0 0,-6-6-1149 0 0,8 9 215 0 0,0 0-1 0 0,0 0 0 0 0,-1 1 1 0 0,1-1-1 0 0,-1 1 0 0 0,1 0 1 0 0,-1 0-1 0 0,0 1 0 0 0,0-1 1 0 0,0 1-1 0 0,0 0 0 0 0,0 0 1 0 0,0 1-1 0 0,0 0 1 0 0,0-1-1 0 0,-3 2-214 0 0,-16 1 478 0 0,1 2 0 0 0,-1 1 1 0 0,1 0-1 0 0,0 2 0 0 0,1 1 0 0 0,0 1 1 0 0,0 0-1 0 0,0 2 0 0 0,2 0 0 0 0,-1 2 0 0 0,1 0 1 0 0,1 1-1 0 0,1 1 0 0 0,-12 12-478 0 0,26-23 13 0 0,-1 1-1 0 0,1 0 0 0 0,0 0 1 0 0,0 0-1 0 0,1 1 1 0 0,-1 0-1 0 0,1-1 0 0 0,1 1 1 0 0,-1 0-1 0 0,1 0 1 0 0,0 0-1 0 0,0 1 0 0 0,0 0-12 0 0,2-3 3 0 0,0 0-1 0 0,0 0 1 0 0,0 0-1 0 0,0 1 1 0 0,0-1-1 0 0,1 0 0 0 0,0 0 1 0 0,0 0-1 0 0,0 0 1 0 0,0 0-1 0 0,1 0 1 0 0,0 0-1 0 0,0 0 1 0 0,0-1-1 0 0,0 1 0 0 0,0-1 1 0 0,1 1-1 0 0,-1-1 1 0 0,1 0-1 0 0,2 2-2 0 0,6 6 3 0 0,0-1-1 0 0,1 0 0 0 0,1-1 1 0 0,0 0-1 0 0,0-1 0 0 0,4 2-2 0 0,87 38 1 0 0,-63-31-22 0 0,30 18 21 0 0,-59-28-7 0 0,1 1 0 0 0,-2 0 0 0 0,1 1 0 0 0,-1 0 0 0 0,0 1 0 0 0,-1 0 0 0 0,4 6 7 0 0,-10-12-1 0 0,-1 0 0 0 0,0 0 1 0 0,0 1-1 0 0,0 0 0 0 0,0-1 0 0 0,-1 1 0 0 0,0 0 1 0 0,0 0-1 0 0,0 1 0 0 0,0-1 0 0 0,-1 0 1 0 0,0 1-1 0 0,0-1 0 0 0,-1 0 0 0 0,1 1 0 0 0,-1-1 1 0 0,-1 1-1 0 0,1-1 0 0 0,-1 1 1 0 0,0 0 1 0 0,-1 0 0 0 0,0 0 0 0 0,0 0 1 0 0,0-1-1 0 0,-1 1 0 0 0,0-1 0 0 0,0 0 0 0 0,0 0 0 0 0,0 0 0 0 0,-1 0 0 0 0,0-1 0 0 0,0 1 0 0 0,-1-1 1 0 0,1 0-1 0 0,-1 0 0 0 0,0-1 0 0 0,-1 2-1 0 0,-14 7 1 0 0,-1-1 1 0 0,0 0-1 0 0,-1-2 1 0 0,0 0-1 0 0,0-1 1 0 0,-1-2-1 0 0,0 0 1 0 0,0-2 0 0 0,-1 0-1 0 0,1-1 1 0 0,-1-2-1 0 0,1 0 1 0 0,-1-2-1 0 0,0 0 1 0 0,1-2-1 0 0,-1-1 1 0 0,1 0-1 0 0,-21-8-1 0 0,33 8-142 0 0,1-1-1 0 0,0 0 0 0 0,-1 0 1 0 0,2-1-1 0 0,-1-1 0 0 0,1 1 1 0 0,-5-5 142 0 0,11 8-334 0 0,0-1 0 0 0,0 1 1 0 0,0 0-1 0 0,0-1 0 0 0,0 0 1 0 0,1 0-1 0 0,-1 1 0 0 0,1-2 1 0 0,-1-2 333 0 0,2 5-360 0 0,0 0 1 0 0,1 0-1 0 0,-1-1 1 0 0,1 1 0 0 0,0 0-1 0 0,-1 0 1 0 0,1 0 0 0 0,0-1-1 0 0,0 1 1 0 0,1 0-1 0 0,-1 0 1 0 0,0-1 0 0 0,1 1-1 0 0,-1 0 1 0 0,1 0 0 0 0,0 0-1 0 0,0 0 1 0 0,0 0-1 0 0,0-1 361 0 0,1 0-448 0 0,0 1 1 0 0,-1 0 0 0 0,1 0 0 0 0,0 0-1 0 0,0 0 1 0 0,0 0 0 0 0,1 0 0 0 0,-1 1 0 0 0,0-1-1 0 0,1 1 1 0 0,-1-1 0 0 0,1 1 0 0 0,-1 0-1 0 0,1 0 1 0 0,2-1 446 0 0,15-4-1630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1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1708 0 0,'2'-1'744'0'0,"-1"-1"-1"0"0,1 1 0 0 0,0 0 1 0 0,0 0-1 0 0,0 0 1 0 0,0 0-1 0 0,0 0 0 0 0,0 1 1 0 0,0-1-1 0 0,0 1 1 0 0,1-1-1 0 0,0 1-743 0 0,46 1 159 0 0,-22 1 251 0 0,-10-2-403 0 0,-1 1 1 0 0,1 1 0 0 0,-1 0 0 0 0,9 3-8 0 0,-20-4 1 0 0,0 0 1 0 0,0 1 0 0 0,0-1 0 0 0,0 1-1 0 0,0 0 1 0 0,0 1 0 0 0,-1-1-1 0 0,1 1 1 0 0,-1 0 0 0 0,0 0 0 0 0,1 0-1 0 0,-1 1 1 0 0,-1-1 0 0 0,1 1 0 0 0,0 0-1 0 0,-1 1-1 0 0,-1-2 3 0 0,-1 0-1 0 0,0 0 1 0 0,0 1-1 0 0,0-1 1 0 0,0 0 0 0 0,-1 1-1 0 0,1-1 1 0 0,-1 1-1 0 0,0-1 1 0 0,0 0-1 0 0,0 1 1 0 0,0-1-1 0 0,-1 1 1 0 0,1-1-1 0 0,-1 0 1 0 0,0 1-1 0 0,0-1 1 0 0,0 0-1 0 0,-1 0 1 0 0,1 0-1 0 0,-1 2-2 0 0,-6 10 148 0 0,-1 0 0 0 0,0-1-1 0 0,-9 10-147 0 0,12-15 132 0 0,-27 32 255 0 0,24-31-159 0 0,1 0 0 0 0,0 0 0 0 0,0 1 0 0 0,1 0-1 0 0,0 0 1 0 0,1 1 0 0 0,0 0 0 0 0,1 0-1 0 0,0 1-227 0 0,5-12 5 0 0,-1-1 0 0 0,1 1 0 0 0,0-1 1 0 0,0 1-1 0 0,0 0 0 0 0,0-1 0 0 0,0 1 0 0 0,0 0 0 0 0,0-1 0 0 0,0 1 0 0 0,0 0 0 0 0,0-1 0 0 0,0 1 0 0 0,0 0 0 0 0,1-1 0 0 0,-1 1 0 0 0,0 0 0 0 0,0-1 0 0 0,1 1 0 0 0,-1-1 0 0 0,0 1 0 0 0,1-1 0 0 0,-1 1 0 0 0,0-1 1 0 0,1 1-1 0 0,-1-1 0 0 0,1 1 0 0 0,-1-1 0 0 0,1 1-5 0 0,20 3 35 0 0,27-12-66 0 0,-45 7 36 0 0,60-16-1335 0 0,10-7 1330 0 0,125-57-8863 0 0,-154 62 10299 0 0,-49 21-56 0 0,-29 17 1618 0 0,33-19-2990 0 0,1 0 1 0 0,0 1-1 0 0,-1-1 1 0 0,1 0-1 0 0,0 1 1 0 0,0-1-1 0 0,-1 0 1 0 0,1 1-1 0 0,0-1 1 0 0,0 0-1 0 0,-1 1 0 0 0,1-1 1 0 0,0 0-1 0 0,0 1 1 0 0,0-1-1 0 0,0 1 1 0 0,0-1-1 0 0,-1 0 1 0 0,1 1-1 0 0,0-1 1 0 0,0 1-1 0 0,0-1 1 0 0,0 0-1 0 0,0 1 1 0 0,0-1-1 0 0,0 1 1 0 0,1-1-1 0 0,-1 1 1 0 0,0-1-1 0 0,0 0 1 0 0,0 1-9 0 0,1 0 32 0 0,0 0 1 0 0,0 0 0 0 0,0 0-1 0 0,1 0 1 0 0,-1 0-1 0 0,0 0 1 0 0,1-1 0 0 0,-1 1-1 0 0,0 0 1 0 0,1-1-1 0 0,-1 1 1 0 0,0-1-1 0 0,1 0 1 0 0,-1 1 0 0 0,1-1-33 0 0,8 1 49 0 0,0 0 0 0 0,-1-1 0 0 0,1 0 0 0 0,-1-1 0 0 0,1 0 0 0 0,0-1 0 0 0,-1 0 1 0 0,0 0-1 0 0,1-1 0 0 0,-1 0 0 0 0,0 0 0 0 0,0-1 0 0 0,-1 0 0 0 0,1-1 0 0 0,-1 0 1 0 0,0 0-1 0 0,0-1 0 0 0,6-6-49 0 0,-12 10 0 0 0,0 1 1 0 0,-1-1-1 0 0,1 0 1 0 0,-1 1 0 0 0,0-1-1 0 0,1 0 1 0 0,-1 0-1 0 0,0 0 1 0 0,0 0 0 0 0,0 0-1 0 0,0 0 1 0 0,0 0-1 0 0,-1 0 1 0 0,1-1-1 0 0,-1 1 1 0 0,1 0 0 0 0,-1 0-1 0 0,0-1 1 0 0,0 1-1 0 0,0 0 1 0 0,0-1 0 0 0,0 1-1 0 0,0 0 1 0 0,-1 0-1 0 0,1 0 1 0 0,-1-1-1 0 0,0 1 1 0 0,1 0 0 0 0,-1 0-1 0 0,0 0 1 0 0,0 0-1 0 0,0 0 1 0 0,-1 0-1 0 0,1 0 1 0 0,0 0 0 0 0,-2 0-1 0 0,-1-2 2 0 0,0 0 1 0 0,0 0 0 0 0,0 1-1 0 0,0 0 1 0 0,-1 0 0 0 0,0 0-1 0 0,0 0 1 0 0,1 1 0 0 0,-2 0-1 0 0,1 0 1 0 0,0 0-1 0 0,0 1 1 0 0,0 0 0 0 0,-1 0-1 0 0,0 0-2 0 0,-8 0 50 0 0,1 1-1 0 0,-1 0 0 0 0,0 1 0 0 0,1 1 0 0 0,-1 0 0 0 0,1 0 1 0 0,-1 2-1 0 0,1 0 0 0 0,0 0 0 0 0,1 1 0 0 0,-8 4-49 0 0,13-5 39 0 0,0 0 0 0 0,1 0 1 0 0,-1 0-1 0 0,1 1 0 0 0,0 0 0 0 0,0 0 0 0 0,1 1 0 0 0,0-1 0 0 0,0 1 0 0 0,0 0-39 0 0,2-1 12 0 0,0-1 0 0 0,1 0 0 0 0,0 1 0 0 0,0-1-1 0 0,0 1 1 0 0,0 0 0 0 0,1 0 0 0 0,-1 0 0 0 0,1 0 0 0 0,1 0 0 0 0,-1 0-1 0 0,1 0 1 0 0,0 0 0 0 0,0 0 0 0 0,0 4-12 0 0,1-5-1 0 0,-1-1 0 0 0,1 1-1 0 0,0 0 1 0 0,0-1 0 0 0,0 1 0 0 0,1-1 0 0 0,-1 1 0 0 0,1-1 0 0 0,0 0 0 0 0,-1 0 0 0 0,2 1-1 0 0,-1-1 1 0 0,0 0 0 0 0,1-1 0 0 0,-1 1 0 0 0,1 0 0 0 0,2 1 1 0 0,0 0 12 0 0,1-1 0 0 0,0 1 1 0 0,0-1-1 0 0,0 0 0 0 0,0-1 0 0 0,0 1 1 0 0,0-1-1 0 0,1-1 0 0 0,5 2-12 0 0,6-1 82 0 0,0 0 0 0 0,0-1 0 0 0,0-1 1 0 0,1 0-1 0 0,-1-2 0 0 0,0 0 0 0 0,0-1-82 0 0,21-6 64 0 0,-1-1 1 0 0,-1-2 0 0 0,0-2-1 0 0,0-1 1 0 0,5-5-65 0 0,22-14-16 0 0,-2-2 0 0 0,22-19 16 0 0,-76 50 4 0 0,-5 3 0 0 0,0 1 1 0 0,0-1-1 0 0,0 0 1 0 0,0 0-1 0 0,0 0 1 0 0,0 0-1 0 0,-1-1 0 0 0,1 1 1 0 0,-1-1-1 0 0,1 1 1 0 0,-1-1-1 0 0,0 0 1 0 0,0-1-5 0 0,-2 4 46 0 0,-14 15 774 0 0,12-13-756 0 0,1 0-1 0 0,-1 1 0 0 0,1-1 1 0 0,-1 0-1 0 0,1 1 0 0 0,0-1 1 0 0,0 1-1 0 0,0-1 0 0 0,0 1 1 0 0,1-1-1 0 0,-1 1 0 0 0,1-1 1 0 0,-1 1-1 0 0,1 0 0 0 0,0-1 1 0 0,0 1-1 0 0,0 0 0 0 0,1-1 1 0 0,-1 1-1 0 0,0 0 0 0 0,1-1 1 0 0,0 2-64 0 0,1 0 72 0 0,0 0 1 0 0,0 0 0 0 0,0 0 0 0 0,1 0 0 0 0,-1-1-1 0 0,1 1 1 0 0,0-1 0 0 0,0 0 0 0 0,1 0 0 0 0,-1 0-1 0 0,0 0 1 0 0,1-1 0 0 0,0 1-73 0 0,5 3 30 0 0,0-1 0 0 0,0 0 0 0 0,1 0-1 0 0,0-1 1 0 0,0 0 0 0 0,0-1 0 0 0,0 0 0 0 0,1-1 0 0 0,-1 0 0 0 0,1 0 0 0 0,1-1-30 0 0,-7-1 0 0 0,1-1 1 0 0,-1 1 0 0 0,0-1 0 0 0,0 0 0 0 0,1 0 0 0 0,-1-1-1 0 0,0 1 1 0 0,0-1 0 0 0,0 0-1 0 0,-4 1 0 0 0,0 1 0 0 0,0-1 0 0 0,0 1 0 0 0,0-1 0 0 0,0 0-1 0 0,0 1 1 0 0,0-1 0 0 0,0 0 0 0 0,0 0 0 0 0,0 0 0 0 0,0 0 0 0 0,-1 0 0 0 0,1 1 0 0 0,0-1 0 0 0,-1-1-1 0 0,1 1 1 0 0,0 0 0 0 0,-1 0 0 0 0,0 0 0 0 0,1 0 0 0 0,-1 0 0 0 0,0 0 0 0 0,1-1 0 0 0,-1 1 0 0 0,0 0-1 0 0,0 0 1 0 0,0 0 0 0 0,0-1 0 0 0,0 1 0 0 0,0 0 0 0 0,0 0 0 0 0,-1 0 0 0 0,1-1 0 0 0,0 1 0 0 0,-1 0-1 0 0,1 0 1 0 0,0 0 0 0 0,-1 0 0 0 0,0 0 0 0 0,1 0 0 0 0,-1-1 0 0 0,-4-5 1 0 0,0 0-1 0 0,0 0 1 0 0,-1 0-1 0 0,1 1 1 0 0,-1 0 0 0 0,-1 0-1 0 0,1 1 1 0 0,-5-3-1 0 0,-61-38-173 0 0,37 25-395 0 0,26 16 520 0 0,-8-7-5267 0 0,20 6 1432 0 0,12 2 275 0 0,-2 1 1713 0 0,3 0 395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4.3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915 2 1404 0 0,'3'0'299'0'0,"-1"-1"1"0"0,0 1-1 0 0,0 0 0 0 0,1 0 1 0 0,-1 0-1 0 0,0 0 0 0 0,1 0 0 0 0,-1 0 1 0 0,0 1-1 0 0,0-1 0 0 0,1 1 0 0 0,-1-1 1 0 0,0 1-1 0 0,0 0 0 0 0,0 0 1 0 0,0 0-1 0 0,0 0 0 0 0,0 0 0 0 0,0 0 1 0 0,0 1-1 0 0,0-1 0 0 0,0 1 1 0 0,-1-1-1 0 0,1 1 0 0 0,-1 0 0 0 0,1 0-299 0 0,1 3 98 0 0,-1 0 0 0 0,0-1 0 0 0,0 1 0 0 0,0 0 0 0 0,-1 0 1 0 0,1 0-1 0 0,-1 0 0 0 0,-1 0 0 0 0,1 1 0 0 0,-1-1 0 0 0,0 3-98 0 0,0 16 155 0 0,-1-1 0 0 0,-1 0 1 0 0,-1 0-1 0 0,-2 0 0 0 0,-2 8-155 0 0,-38 114 270 0 0,25-85-286 0 0,14-44-176 0 0,0 1 1 0 0,-1-1 0 0 0,-1-1 0 0 0,0 1-1 0 0,-1-1 1 0 0,-1 0 0 0 0,-6 6 191 0 0,3-7-926 0 0,1 0 1 0 0,-2-1 0 0 0,0-1-1 0 0,-1 0 1 0 0,0-1-1 0 0,0 0 1 0 0,-2-1 925 0 0,-27 15-1842 0 0,-4 0 371 0 0</inkml:trace>
  <inkml:trace contextRef="#ctx0" brushRef="#br0" timeOffset="259.328">60 957 1360 0 0,'-2'2'603'0'0,"-1"0"1"0"0,0 0-1 0 0,0 0 0 0 0,0 0 0 0 0,-1 0 1 0 0,1-1-1 0 0,0 1 0 0 0,0-1 0 0 0,-1 0 1 0 0,1 0-1 0 0,-1 0 0 0 0,1-1 1 0 0,-1 1-1 0 0,0-1 0 0 0,1 0 0 0 0,-4 0-603 0 0,17-6 2889 0 0,13-3-2193 0 0,200-44 1998 0 0,305-38-2373 0 0,-115 49-72 0 0,22-4-4451 0 0,-419 44 3359 0 0,44-10-3015 0 0,-56 11 3276 0 0,0 0 1 0 0,1 0 0 0 0,-1-1-1 0 0,0 0 1 0 0,0 0-1 0 0,0 0 1 0 0,-1 0-1 0 0,1-1 1 0 0,0 1 0 0 0,-1-1-1 0 0,2-2 582 0 0,2-5-1970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2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402 409 1380 0 0,'-26'-3'2953'0'0,"1"2"-1"0"0,-1 0 0 0 0,-11 3-2952 0 0,10 0 678 0 0,1 2-1 0 0,-1 0 1 0 0,1 2-1 0 0,0 1 1 0 0,1 1-1 0 0,0 1 0 0 0,0 1 1 0 0,1 1-1 0 0,-1 2-677 0 0,23-11 111 0 0,-1-1 0 0 0,0 1 0 0 0,1-1 0 0 0,-1 1 0 0 0,1 0 0 0 0,0 0 0 0 0,0 0 0 0 0,0 0 1 0 0,0 0-1 0 0,0 0 0 0 0,0 1 0 0 0,0-1 0 0 0,0 1-111 0 0,2-2 15 0 0,0-1 0 0 0,0 0 0 0 0,0 1 0 0 0,0-1 0 0 0,0 1 1 0 0,0-1-1 0 0,0 1 0 0 0,0-1 0 0 0,0 1 0 0 0,0-1 0 0 0,0 0 0 0 0,0 1 1 0 0,0-1-1 0 0,0 1 0 0 0,0-1 0 0 0,0 1 0 0 0,1-1 0 0 0,-1 0 0 0 0,0 1 1 0 0,0-1-1 0 0,0 1 0 0 0,1-1 0 0 0,-1 0 0 0 0,0 1 0 0 0,0-1 0 0 0,1 0 1 0 0,-1 1-1 0 0,0-1 0 0 0,1 0 0 0 0,-1 0-15 0 0,2 2 2 0 0,0-1 1 0 0,0 0-1 0 0,0-1 0 0 0,0 1 0 0 0,1 0 1 0 0,-1-1-1 0 0,0 1 0 0 0,0-1 1 0 0,0 1-1 0 0,2-1-2 0 0,31 1-29 0 0,0-2 1 0 0,0-1-1 0 0,0-1 0 0 0,0-2 1 0 0,-1-2-1 0 0,9-3 29 0 0,15-3-893 0 0,33-1 893 0 0,-91 14-1 0 0,0 0-1 0 0,0 0 0 0 0,0 0 0 0 0,1 0 1 0 0,-1 0-1 0 0,0 0 0 0 0,0 0 1 0 0,0 0-1 0 0,0 0 0 0 0,0 0 1 0 0,0 0-1 0 0,0 0 0 0 0,1 0 1 0 0,-1 0-1 0 0,0 0 0 0 0,0 0 0 0 0,0 0 1 0 0,0 0-1 0 0,0 0 0 0 0,0 0 1 0 0,1 0-1 0 0,-1 0 0 0 0,0 0 1 0 0,0 0-1 0 0,0 0 0 0 0,0 0 1 0 0,0 0-1 0 0,0 0 0 0 0,0 0 0 0 0,1 0 1 0 0,-1 0-1 0 0,0 0 0 0 0,0 0 1 0 0,0 1-1 0 0,0-1 0 0 0,0 0 1 0 0,0 0-1 0 0,0 0 0 0 0,0 0 1 0 0,0 0-1 0 0,0 0 0 0 0,0 0 0 0 0,1 0 1 0 0,-1 1-1 0 0,0-1 0 0 0,0 0 1 0 0,0 0-1 0 0,0 0 0 0 0,0 0 1 0 0,0 0-1 0 0,0 0 0 0 0,0 1 1 0 0,0-1-1 0 0,0 0 0 0 0,0 0 0 0 0,0 0 1 0 0,0 0-1 0 0,0 0 0 0 0,0 0 1 0 0,0 1-1 0 0,-1-1 0 0 0,1 0 2 0 0,-8 10-21 0 0,-21 13 50 0 0,26-20-36 0 0,-21 14-178 0 0,-40 35 570 0 0,61-48-595 0 0,-1-1 0 0 0,0 1 1 0 0,1 0-1 0 0,0 0 1 0 0,0 0-1 0 0,0 1 0 0 0,0-1 1 0 0,1 1-1 0 0,0 0 0 0 0,0-1 1 0 0,0 1-1 0 0,1 0 1 0 0,-2 3 209 0 0,3-7-135 0 0,0-1 1 0 0,0 1 0 0 0,0-1 0 0 0,0 1 0 0 0,0-1-1 0 0,0 0 1 0 0,0 1 0 0 0,0-1 0 0 0,0 1 0 0 0,0-1-1 0 0,0 1 1 0 0,0-1 0 0 0,0 1 0 0 0,1-1 0 0 0,-1 0-1 0 0,0 1 1 0 0,0-1 0 0 0,0 1 0 0 0,1-1-1 0 0,-1 0 1 0 0,0 1 0 0 0,0-1 0 0 0,1 0 0 0 0,-1 1-1 0 0,0-1 1 0 0,1 0 0 0 0,-1 1 0 0 0,0-1 0 0 0,1 0-1 0 0,-1 0 1 0 0,1 1 0 0 0,-1-1 0 0 0,0 0 0 0 0,1 0-1 0 0,-1 0 1 0 0,1 0 0 0 0,-1 0 0 0 0,1 1-1 0 0,-1-1 1 0 0,0 0 0 0 0,1 0 0 0 0,-1 0 0 0 0,1 0-1 0 0,-1 0 1 0 0,1 0 0 0 0,-1 0 0 0 0,1-1 0 0 0,-1 1-1 0 0,0 0 1 0 0,1 0 0 0 0,-1 0 0 0 0,1 0-1 0 0,-1 0 1 0 0,1-1 0 0 0,-1 1 0 0 0,0 0 0 0 0,1 0-1 0 0,-1-1 1 0 0,0 1 0 0 0,1-1 134 0 0,26-13-3943 0 0,-27 14 3940 0 0,18-14-1739 0 0</inkml:trace>
  <inkml:trace contextRef="#ctx0" brushRef="#br0" timeOffset="387.588">1068 0 168 0 0,'-46'15'7294'0'0,"37"-13"-6891"0"0,1 0 0 0 0,-1 0 0 0 0,1 1-1 0 0,0 1 1 0 0,0-1 0 0 0,-5 4-403 0 0,1 1 219 0 0,0 1 0 0 0,1 0 0 0 0,0 0-1 0 0,1 1 1 0 0,0 0 0 0 0,0 1 0 0 0,1 0 0 0 0,0 1 0 0 0,1 0 0 0 0,1 0 0 0 0,0 1-1 0 0,0 0 1 0 0,1 0 0 0 0,1 0 0 0 0,0 2-219 0 0,2-6 20 0 0,1 0 0 0 0,0 0-1 0 0,1 0 1 0 0,0 1 0 0 0,0-1 0 0 0,1 1 0 0 0,0-1-1 0 0,1 0 1 0 0,0 1 0 0 0,1-1 0 0 0,-1 0 0 0 0,2 0-1 0 0,-1 0 1 0 0,1 0 0 0 0,1 0 0 0 0,0-1 0 0 0,0 1-1 0 0,0-1 1 0 0,1 0 0 0 0,0 0 0 0 0,1-1-1 0 0,0 0 1 0 0,4 4-20 0 0,5 4-13 0 0,1-1 1 0 0,1-1-1 0 0,4 3 13 0 0,42 35-41 0 0,-58-46 37 0 0,1 0 1 0 0,-1 0 0 0 0,-1 1 0 0 0,1 0 0 0 0,-1 0 0 0 0,0 1 0 0 0,-1-1 0 0 0,0 1 0 0 0,2 2 3 0 0,-5-7 0 0 0,1 0 0 0 0,0 0 0 0 0,-1 1 0 0 0,1-1 0 0 0,-1 0 0 0 0,0 0 0 0 0,1 1 0 0 0,-1-1 1 0 0,0 0-1 0 0,-1 0 0 0 0,1 1 0 0 0,0-1 0 0 0,-1 0 0 0 0,1 0 0 0 0,-1 1 0 0 0,1-1 0 0 0,-1 0 0 0 0,0 0 0 0 0,0 0 0 0 0,-1 1 0 0 0,-1 1 3 0 0,1-1-1 0 0,-1 1 0 0 0,0-1 0 0 0,0 0 0 0 0,0 0 1 0 0,-1 0-1 0 0,1-1 0 0 0,-1 1 0 0 0,1-1 1 0 0,-4 2-3 0 0,-7 2 7 0 0,-1 0 1 0 0,1 0 0 0 0,-1-2 0 0 0,0 1 0 0 0,-12 0-8 0 0,-12 2 7 0 0,-1-2 1 0 0,0-2 0 0 0,-24-1-8 0 0,47-2-3 0 0,0-1-1 0 0,1-1 1 0 0,-1 0-1 0 0,1-1 1 0 0,0-1-1 0 0,0 0 1 0 0,0-1-1 0 0,0-1 1 0 0,-14-8 3 0 0,28 13-15 0 0,-1 0 1 0 0,1 0-1 0 0,0 0 1 0 0,0-1 0 0 0,1 1-1 0 0,-1-1 1 0 0,0 1 0 0 0,0-1-1 0 0,1 0 1 0 0,-1 1-1 0 0,1-1 1 0 0,-1 0 0 0 0,1 0-1 0 0,0 0 1 0 0,0 0-1 0 0,0-1 1 0 0,0 1 0 0 0,0 0-1 0 0,0 0 1 0 0,0-1 0 0 0,0-1 14 0 0,1 1-138 0 0,1 0 0 0 0,-1-1 0 0 0,0 1 0 0 0,1 0 0 0 0,-1 0 1 0 0,1 0-1 0 0,0 0 0 0 0,0 0 0 0 0,0 0 0 0 0,1 0 1 0 0,-1 0-1 0 0,1 1 0 0 0,-1-1 0 0 0,3-2 138 0 0,3-4-867 0 0,1 0-1 0 0,0 1 1 0 0,0 0 0 0 0,1 0-1 0 0,0 1 1 0 0,0 0 0 0 0,1 0-1 0 0,6-2 868 0 0,7-2-1898 0 0,-2 3 250 0 0</inkml:trace>
  <inkml:trace contextRef="#ctx0" brushRef="#br0" timeOffset="853.109">1189 526 348 0 0,'19'0'5336'0'0,"-31"5"-922"0"0,5 0-4264 0 0,1 0 1 0 0,-1 0-1 0 0,1 0 1 0 0,0 1-1 0 0,1 0 1 0 0,-1 0 0 0 0,1 0-1 0 0,0 1 1 0 0,1-1-1 0 0,-1 1 1 0 0,-1 5-151 0 0,5-10 47 0 0,0 0 1 0 0,0 0 0 0 0,0 0-1 0 0,0 0 1 0 0,1 1 0 0 0,-1-1-1 0 0,1 0 1 0 0,-1 0-1 0 0,1 1 1 0 0,0-1 0 0 0,0 0-1 0 0,0 0 1 0 0,0 1-1 0 0,0-1 1 0 0,0 0 0 0 0,1 0-1 0 0,-1 1 1 0 0,1-1-1 0 0,0 0 1 0 0,-1 0 0 0 0,1 0-1 0 0,0 0 1 0 0,0 0 0 0 0,0 0-1 0 0,1 0 1 0 0,-1 0-1 0 0,0 0 1 0 0,1 0 0 0 0,-1-1-1 0 0,1 1 1 0 0,0-1-1 0 0,0 1 1 0 0,-1-1 0 0 0,1 1-1 0 0,0-1 1 0 0,0 0 0 0 0,0 0-1 0 0,0 0 1 0 0,0 0-1 0 0,0 0 1 0 0,1-1 0 0 0,-1 1-1 0 0,1-1-47 0 0,3 2-1 0 0,0 0 1 0 0,1-1-1 0 0,-1 1 0 0 0,0-2 0 0 0,1 1 1 0 0,-1-1-1 0 0,1 0 0 0 0,-1 0 0 0 0,0-1 1 0 0,1 1-1 0 0,-1-1 0 0 0,0-1 0 0 0,0 1 0 0 0,0-1 1 0 0,0-1-1 0 0,0 1 0 0 0,0-1 0 0 0,3-1 1 0 0,-1-1-5 0 0,0 0 1 0 0,-1-1-1 0 0,1 0 0 0 0,-1 0 0 0 0,0 0 0 0 0,-1-1 0 0 0,0 0 0 0 0,0 0 0 0 0,0-1 0 0 0,-1 1 0 0 0,0-1 1 0 0,2-5 4 0 0,-6 8 4 0 0,0 1 1 0 0,0-1-1 0 0,0 0 1 0 0,0 0-1 0 0,-1 1 1 0 0,1-1-1 0 0,-1 0-4 0 0,-5-12 26 0 0,5 16-25 0 0,-1 1-1 0 0,1 0 1 0 0,0 0-1 0 0,-1-1 1 0 0,1 1-1 0 0,-1 0 1 0 0,1 0 0 0 0,-1 0-1 0 0,1 0 1 0 0,0-1-1 0 0,-1 1 1 0 0,1 0-1 0 0,-1 0 1 0 0,1 0 0 0 0,-1 0-1 0 0,1 0 1 0 0,-1 0-1 0 0,1 0 1 0 0,0 0-1 0 0,-1 0 1 0 0,1 0 0 0 0,-1 1-1 0 0,1-1 1 0 0,-1 0-1 0 0,1 0 1 0 0,-1 0-1 0 0,1 0 1 0 0,0 1-1 0 0,-1-1 1 0 0,1 0 0 0 0,0 1-1 0 0,-1-1 1 0 0,1 0-1 0 0,0 0 1 0 0,-1 1-1 0 0,0 0 29 0 0,0 0 0 0 0,0 1-1 0 0,0-1 1 0 0,0 1 0 0 0,0-1 0 0 0,0 1 0 0 0,0-1 0 0 0,0 1-1 0 0,1 0 1 0 0,-1-1 0 0 0,0 1 0 0 0,1 0 0 0 0,0 0 0 0 0,-1-1 0 0 0,1 1-1 0 0,0 0 1 0 0,0 0 0 0 0,0-1 0 0 0,0 1 0 0 0,0 0 0 0 0,1 0-1 0 0,-1 0 1 0 0,0-1 0 0 0,1 1 0 0 0,-1 0 0 0 0,1-1 0 0 0,0 1-1 0 0,-1 0 1 0 0,1-1 0 0 0,1 1-29 0 0,3 11 1159 0 0,1-1 0 0 0,1 0 0 0 0,5 6-1159 0 0,-11-15 272 0 0,5 4-128 0 0,-1-1 0 0 0,1 1 0 0 0,0-1 0 0 0,1 0-1 0 0,0 0 1 0 0,0 0 0 0 0,0-1 0 0 0,0 0 0 0 0,1-1 0 0 0,0 0 0 0 0,0 0 0 0 0,0 0 0 0 0,1-1 0 0 0,-1-1 0 0 0,1 1 0 0 0,-1-1 0 0 0,7 0-144 0 0,0 1-205 0 0,-1-2 0 0 0,1 0 0 0 0,0 0 1 0 0,-1-2-1 0 0,1 0 0 0 0,0 0 0 0 0,-1-1 0 0 0,1-1 0 0 0,-1-1 0 0 0,5-2 205 0 0,-14 5-627 0 0,0-2-1 0 0,0 1 1 0 0,0-1-1 0 0,-1 1 1 0 0,1-1-1 0 0,-1 0 1 0 0,0-1-1 0 0,0 1 0 0 0,0-1 1 0 0,0 0-1 0 0,2-3 628 0 0,31-52-7815 0 0,-22 33 5737 0 0,3-2 448 0 0</inkml:trace>
  <inkml:trace contextRef="#ctx0" brushRef="#br0" timeOffset="1099.039">2254 195 820 0 0,'1'2'368'0'0,"-1"0"0"0"0,0-1 0 0 0,0 1 0 0 0,1 0 0 0 0,-1-1 0 0 0,0 1-1 0 0,0 0 1 0 0,-1 0 0 0 0,1-1 0 0 0,0 1 0 0 0,-1 0 0 0 0,1 0 0 0 0,-1-1 0 0 0,1 1 0 0 0,-1-1 0 0 0,0 1 0 0 0,0 0-1 0 0,1-1 1 0 0,-1 1 0 0 0,-1 0-368 0 0,-28 35 3298 0 0,15-19-2899 0 0,-33 41 4536 0 0,-21 19-4935 0 0,25-30 1695 0 0,3 1 1 0 0,-12 20-1696 0 0,40-48-408 0 0,-18 23-2936 0 0,29-41 2542 0 0,0-1 1 0 0,0 0 0 0 0,-1 0 0 0 0,1 0-1 0 0,-1 0 1 0 0,1 0 0 0 0,-1-1 0 0 0,0 1-1 0 0,1-1 1 0 0,-1 0 0 0 0,0 1 0 0 0,0-1-1 0 0,0-1 1 0 0,0 1 0 0 0,-2 0 801 0 0,-3-1-2546 0 0,1-4 778 0 0</inkml:trace>
  <inkml:trace contextRef="#ctx0" brushRef="#br0" timeOffset="1345.927">1807 543 1324 0 0,'-12'-3'5983'0'0,"15"-3"-2038"0"0,19-8-2085 0 0,73-14-2630 0 0,0 4 0 0 0,32-1 770 0 0,-58 12-1934 0 0,87-12-4579 0 0,-105 18 4592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1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178 1 1488 0 0,'-1'0'322'0'0,"0"0"0"0"0,0 0-1 0 0,-1 0 1 0 0,1 0 0 0 0,0 0-1 0 0,-1 1 1 0 0,1-1 0 0 0,0 0 0 0 0,0 1-1 0 0,0-1 1 0 0,-1 1 0 0 0,1-1 0 0 0,0 1-1 0 0,0 0 1 0 0,0-1 0 0 0,0 1-1 0 0,0 0 1 0 0,0 0 0 0 0,0 0 0 0 0,0 0-1 0 0,0 0 1 0 0,1 0 0 0 0,-2 1-322 0 0,-20 25 1416 0 0,-7 17-1200 0 0,2 2 0 0 0,2 1 0 0 0,0 5-216 0 0,21-42-59 0 0,0-1 0 0 0,1 1-1 0 0,0-1 1 0 0,0 1 0 0 0,1 0-1 0 0,1 0 1 0 0,-1 0 0 0 0,2 1 0 0 0,-1-1-1 0 0,2 7 60 0 0,-1-14-250 0 0,1 0-1 0 0,-1 1 1 0 0,1-1-1 0 0,0 0 1 0 0,-1 0-1 0 0,2 1 1 0 0,-1-1-1 0 0,0 0 1 0 0,1 0-1 0 0,-1 0 1 0 0,1-1-1 0 0,0 1 0 0 0,0 0 1 0 0,0-1-1 0 0,0 1 1 0 0,0-1-1 0 0,1 1 1 0 0,-1-1-1 0 0,1 0 1 0 0,-1 0-1 0 0,1 0 1 0 0,0-1-1 0 0,0 1 1 0 0,0 0-1 0 0,0-1 1 0 0,0 0-1 0 0,0 0 1 0 0,0 0-1 0 0,0 0 1 0 0,1 0-1 0 0,-1-1 1 0 0,0 0-1 0 0,3 1 251 0 0,20-1-1604 0 0</inkml:trace>
  <inkml:trace contextRef="#ctx0" brushRef="#br0" timeOffset="313.817">675 162 1556 0 0,'-85'-4'6194'0'0,"-3"8"-3645"0"0,70-2-2307 0 0,0 1-1 0 0,1 0 0 0 0,0 1 0 0 0,-1 1 0 0 0,2 1 1 0 0,-1 0-1 0 0,1 1 0 0 0,-11 6-241 0 0,25-12 20 0 0,-1 1-1 0 0,1-1 0 0 0,-1 0 1 0 0,1 1-1 0 0,-1 0 1 0 0,1 0-1 0 0,0 0 1 0 0,0 0-1 0 0,0 0 0 0 0,0 0 1 0 0,0 0-1 0 0,1 0 1 0 0,-1 1-1 0 0,1-1 1 0 0,-1 1-1 0 0,1 0 1 0 0,0-1-1 0 0,0 1 0 0 0,0 0 1 0 0,0-1-1 0 0,0 1 1 0 0,1 0-1 0 0,-1 0 1 0 0,1 0-1 0 0,0 0 0 0 0,0 0 1 0 0,0-1-1 0 0,0 1 1 0 0,1 0-1 0 0,-1 0 1 0 0,1 0-1 0 0,-1 0 1 0 0,1-1-1 0 0,0 1 0 0 0,0 0 1 0 0,0 0-1 0 0,1-1 1 0 0,-1 1-1 0 0,1 0-19 0 0,8 12-14 0 0,0 0-1 0 0,1-1 1 0 0,1 0-1 0 0,0-1 1 0 0,1 0-1 0 0,0-1 15 0 0,3 3 41 0 0,-11-10-43 0 0,0 1 0 0 0,0-1 0 0 0,0 1 0 0 0,-1 0 0 0 0,0 0 1 0 0,0 1-1 0 0,0-1 0 0 0,-1 1 0 0 0,0-1 0 0 0,0 4 2 0 0,-2-8 0 0 0,0 0-1 0 0,-1 1 1 0 0,0-1-1 0 0,1 1 1 0 0,-1-1-1 0 0,0 0 1 0 0,0 1-1 0 0,-1-1 1 0 0,1 1-1 0 0,0-1 0 0 0,-1 0 1 0 0,1 1-1 0 0,-1-1 1 0 0,0 0-1 0 0,0 1 1 0 0,0-1-1 0 0,0 0 1 0 0,0 0-1 0 0,-1 0 1 0 0,1 0-1 0 0,0 0 1 0 0,-1 0-1 0 0,0 0 0 0 0,1-1 1 0 0,-1 1-1 0 0,0 0 1 0 0,0-1-1 0 0,0 1 1 0 0,0-1-1 0 0,0 0 1 0 0,0 0-1 0 0,-1 1 1 0 0,-15 6-86 0 0,0 0 0 0 0,0-2 0 0 0,-1 0 1 0 0,0 0-1 0 0,0-2 0 0 0,0-1 0 0 0,0 0 0 0 0,-1-1 0 0 0,1-1 0 0 0,-1-1 0 0 0,1-1 0 0 0,0 0 0 0 0,-17-4 86 0 0,33 4-221 0 0,1 1-1 0 0,0-1 1 0 0,0 1-1 0 0,-1-1 1 0 0,1 0-1 0 0,0 0 1 0 0,0 0-1 0 0,0 0 1 0 0,0 0-1 0 0,0-1 1 0 0,0 1-1 0 0,0 0 1 0 0,1-1-1 0 0,-1 1 0 0 0,0-1 1 0 0,1 0-1 0 0,-1 0 1 0 0,1 0-1 0 0,0 1 1 0 0,0-1-1 0 0,-1 0 1 0 0,1-1-1 0 0,0 1 1 0 0,1 0-1 0 0,-1 0 1 0 0,0 0-1 0 0,1 0 1 0 0,-1-1-1 0 0,1 1 0 0 0,0 0 1 0 0,-1-1-1 0 0,1 1 1 0 0,0 0-1 0 0,1-1 1 0 0,-1 1-1 0 0,0 0 1 0 0,1 0-1 0 0,-1-1 1 0 0,1 1-1 0 0,0 0 1 0 0,-1 0-1 0 0,1 0 1 0 0,0 0-1 0 0,0 0 1 0 0,1-1 220 0 0,9-10-1366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38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64 210 1576 0 0,'30'-41'4784'0'0,"-15"20"-1999"0"0,-12 17-1704 0 0,-4 8-333 0 0,-36 61 419 0 0,26-48-1101 0 0,0 1 0 0 0,2 1-1 0 0,0 0 1 0 0,1 1 0 0 0,0-1-1 0 0,-3 21-65 0 0,8-30-63 0 0,2 1 1 0 0,-1-1-1 0 0,1 0 0 0 0,1 1 1 0 0,0-1-1 0 0,1 0 0 0 0,0 1 1 0 0,0-1-1 0 0,1 0 0 0 0,0 0 1 0 0,3 7 62 0 0,-1-8-1033 0 0,0 0 1 0 0,0 0 0 0 0,1-1 0 0 0,0 1 0 0 0,1-1 0 0 0,-1-1-1 0 0,2 1 1 0 0,1 1 1032 0 0,3 3-1959 0 0,1 1 414 0 0</inkml:trace>
  <inkml:trace contextRef="#ctx0" brushRef="#br0" timeOffset="281.442">388 600 1652 0 0,'2'-8'1083'0'0,"0"0"0"0"0,-1-1 0 0 0,-1 1 0 0 0,1 0 0 0 0,-1-1 0 0 0,-1 1 0 0 0,1 0 0 0 0,-1-1 0 0 0,-1 0-1083 0 0,0-3 295 0 0,1 0 0 0 0,0 1-1 0 0,1-1 1 0 0,1-7-295 0 0,2 3 138 0 0,0 0-1 0 0,2 0 1 0 0,0 0 0 0 0,0 0-1 0 0,2 1 1 0 0,0 0 0 0 0,0 0-1 0 0,1 1 1 0 0,1 0 0 0 0,1 0 0 0 0,10-12-138 0 0,-8 12 24 0 0,0 1 0 0 0,1 0 1 0 0,0 1-1 0 0,1 1 0 0 0,0 0 1 0 0,1 1-1 0 0,0 0 1 0 0,1 1-1 0 0,0 1 0 0 0,0 0 1 0 0,1 1-25 0 0,-12 5-1 0 0,0 1-1 0 0,1-1 1 0 0,-1 1 0 0 0,1 0 0 0 0,-1 0 0 0 0,1 1 0 0 0,0-1-1 0 0,-1 1 1 0 0,1 0 0 0 0,-1 1 0 0 0,1 0 0 0 0,0 0 0 0 0,2 1 1 0 0,-4-1-1 0 0,-1 0 1 0 0,1 1-1 0 0,-1-1 1 0 0,1 1 0 0 0,-1 0-1 0 0,0 0 1 0 0,0 1-1 0 0,0-1 1 0 0,0 1 0 0 0,-1-1-1 0 0,1 1 1 0 0,-1 0-1 0 0,1 0 1 0 0,-1 0-1 0 0,0 0 1 0 0,0 0 0 0 0,-1 0-1 0 0,1 1 1 0 0,0-1-1 0 0,-1 2 1 0 0,4 9 2 0 0,-1 0 0 0 0,0 0 0 0 0,-1 0 0 0 0,-1 0 0 0 0,-1 1 0 0 0,0-1 0 0 0,0 12-2 0 0,-4 19-180 0 0,-6 37 180 0 0,-2 11-1878 0 0,11-91 1755 0 0,0 0 0 0 0,0-1 0 0 0,0 1 0 0 0,0-1 0 0 0,0 1 0 0 0,0-1 0 0 0,0 1 0 0 0,0 0 0 0 0,1-1 0 0 0,-1 1 0 0 0,1-1 0 0 0,-1 1 0 0 0,1-1 0 0 0,0 1 0 0 0,-1-1 0 0 0,2 1 123 0 0,-2-1-140 0 0,1-1 0 0 0,-1 0-1 0 0,1 1 1 0 0,-1-1 0 0 0,1 1 0 0 0,-1-1 0 0 0,1 0-1 0 0,0 0 1 0 0,-1 1 0 0 0,1-1 0 0 0,0 0 0 0 0,-1 0-1 0 0,1 0 1 0 0,0 0 0 0 0,-1 0 0 0 0,1 0-1 0 0,0 0 1 0 0,-1 0 0 0 0,1 0 0 0 0,0 0 0 0 0,-1 0-1 0 0,1 0 1 0 0,0 0 0 0 0,-1-1 0 0 0,1 1 140 0 0,5-2-758 0 0,-1-1 0 0 0,0 0 0 0 0,0 0 0 0 0,-1 0 0 0 0,1-1 0 0 0,-1 1-1 0 0,3-4 759 0 0,12-9-1333 0 0</inkml:trace>
  <inkml:trace contextRef="#ctx0" brushRef="#br0" timeOffset="530.411">1239 164 576 0 0,'3'-4'692'0'0,"0"0"1"0"0,0 0-1 0 0,0 0 1 0 0,-1-1-1 0 0,0 1 0 0 0,1-1 1 0 0,-1 0-1 0 0,-1 1 0 0 0,2-4-692 0 0,-3 7 169 0 0,0 0 0 0 0,0 0-1 0 0,0 0 1 0 0,0 0-1 0 0,0 0 1 0 0,0 0-1 0 0,0 0 1 0 0,0 0-1 0 0,0 0 1 0 0,0-1-1 0 0,-1 1 1 0 0,1 0-1 0 0,0 0 1 0 0,-1 1-1 0 0,1-1 1 0 0,0 0-1 0 0,-1 0 1 0 0,1 0-1 0 0,-1 0 1 0 0,0 0-169 0 0,0 0 77 0 0,0 0 1 0 0,-1 0 0 0 0,1 0 0 0 0,0 0 0 0 0,-1 1-1 0 0,1-1 1 0 0,-1 0 0 0 0,1 1 0 0 0,-1-1 0 0 0,1 1 0 0 0,-1 0-1 0 0,0-1 1 0 0,1 1 0 0 0,-1 0 0 0 0,1 0 0 0 0,-1 0-1 0 0,-1 0-77 0 0,-6 1 276 0 0,-1 0 1 0 0,1 1-1 0 0,0 0 0 0 0,0 1 0 0 0,0 0 0 0 0,0 0 0 0 0,1 1 0 0 0,-1 0 0 0 0,1 0 0 0 0,0 1 0 0 0,0 0 0 0 0,1 1 0 0 0,-1 0 0 0 0,1 0 0 0 0,0 0 0 0 0,-3 5-276 0 0,-4 3 389 0 0,1 2 0 0 0,0 0 0 0 0,0 1 0 0 0,2 0 0 0 0,0 0 0 0 0,1 2 0 0 0,1 0-389 0 0,6-13 9 0 0,0 0 0 0 0,1 0-1 0 0,-1 1 1 0 0,1-1-1 0 0,1 1 1 0 0,-1-1 0 0 0,1 1-1 0 0,1-1 1 0 0,-1 1-1 0 0,1 0 1 0 0,0 0 0 0 0,0-1-1 0 0,1 1 1 0 0,0 0-1 0 0,0-1 1 0 0,1 1 0 0 0,0-1-1 0 0,0 1 1 0 0,0-1-1 0 0,1 0 1 0 0,0 0 0 0 0,0 0-1 0 0,0 0 1 0 0,1-1-1 0 0,0 1 1 0 0,0-1 0 0 0,1 0-1 0 0,-1 0 1 0 0,1 0-1 0 0,0-1 1 0 0,0 1-1 0 0,1-1 1 0 0,-1-1 0 0 0,1 1-1 0 0,0-1 1 0 0,0 0-1 0 0,0 0 1 0 0,4 1-9 0 0,4 1-485 0 0,1 0 0 0 0,0-1 0 0 0,0 0 0 0 0,1-1 0 0 0,2-1 485 0 0,32-1-4183 0 0,-45-1 3068 0 0,1-1 1 0 0,-1 0-1 0 0,1-1 0 0 0,-1 1 1 0 0,0-1-1 0 0,0 0 0 0 0,1-1 1115 0 0,2-3-2254 0 0,-5 0 496 0 0</inkml:trace>
  <inkml:trace contextRef="#ctx0" brushRef="#br0" timeOffset="965.222">1397 462 880 0 0,'6'-4'251'0'0,"0"1"-1"0"0,-1-1 1 0 0,0 0-1 0 0,0 0 0 0 0,0-1 1 0 0,0 1-1 0 0,0-1 1 0 0,-1 0-1 0 0,0 0 1 0 0,0-1-1 0 0,0-1-250 0 0,7-12 2084 0 0,0-1 0 0 0,5-16-2084 0 0,-9 19 703 0 0,0 0 0 0 0,2 1 0 0 0,0 0 1 0 0,6-7-704 0 0,-8 14 37 0 0,0 0 0 0 0,1 1 0 0 0,0 0 1 0 0,1 0-1 0 0,0 1 0 0 0,0 0 0 0 0,0 0 1 0 0,1 1-1 0 0,0 0 0 0 0,1 1 1 0 0,-1 0-1 0 0,1 1 0 0 0,0 0 0 0 0,0 1 1 0 0,0 0-1 0 0,0 1 0 0 0,0 0 0 0 0,3 0-37 0 0,0 1 54 0 0,0 1 0 0 0,0 0-1 0 0,0 1 1 0 0,0 1-1 0 0,0 0 1 0 0,0 1 0 0 0,-1 0-1 0 0,1 1 1 0 0,-1 1 0 0 0,0 0-1 0 0,0 0 1 0 0,0 2-1 0 0,-1 0 1 0 0,7 4-54 0 0,-5-1 138 0 0,10 6 93 0 0,1 0 0 0 0,1-1 0 0 0,1-2 0 0 0,3 1-231 0 0,-25-12 51 0 0,1 1-1 0 0,0-1 1 0 0,0 0 0 0 0,0-1-1 0 0,0 1 1 0 0,0-1 0 0 0,0 0-1 0 0,0-1 1 0 0,1 0 0 0 0,-1 0-1 0 0,0 0 1 0 0,0 0 0 0 0,0-1-1 0 0,0 0 1 0 0,0-1-1 0 0,0 1 1 0 0,0-1 0 0 0,0 0-1 0 0,0 0 1 0 0,0-1 0 0 0,-1 0-1 0 0,2-1-50 0 0,-5 3 1 0 0,-1 0-1 0 0,1 0 0 0 0,0 0 1 0 0,-1 0-1 0 0,1-1 0 0 0,-1 1 1 0 0,1-1-1 0 0,-1 1 0 0 0,0-1 1 0 0,1 1-1 0 0,-1-1 0 0 0,0 0 1 0 0,0 1-1 0 0,0-1 0 0 0,0 0 1 0 0,-1 0-1 0 0,1 0 0 0 0,0 0 1 0 0,-1 0-1 0 0,1 0 0 0 0,-1 0 1 0 0,0 0-1 0 0,0 0 0 0 0,1 0 1 0 0,-1 0-1 0 0,-1 0 0 0 0,1 0 1 0 0,0 0-1 0 0,0 0 0 0 0,-1 0 1 0 0,1 0-1 0 0,-1 0 0 0 0,0 0 1 0 0,1 0-1 0 0,-1 1 0 0 0,0-1 1 0 0,-1-1-1 0 0,0 0 0 0 0,-1 0 0 0 0,0 0 0 0 0,1 0 0 0 0,-1 0 0 0 0,0 0 0 0 0,0 1-1 0 0,-1 0 1 0 0,1-1 0 0 0,0 1 0 0 0,-1 0 0 0 0,0 1 0 0 0,1-1 0 0 0,-1 1 0 0 0,0-1 0 0 0,0 1 0 0 0,1 0 0 0 0,-1 1 0 0 0,-4-1 0 0 0,-5 0 27 0 0,0 1-1 0 0,1 1 1 0 0,-1 0-1 0 0,0 1 1 0 0,0 1-1 0 0,1-1 1 0 0,-1 2-1 0 0,1 0 0 0 0,0 1 1 0 0,0 0-1 0 0,0 0 1 0 0,-2 3-27 0 0,7-4 32 0 0,0 0 1 0 0,0 0-1 0 0,1 1 1 0 0,0-1-1 0 0,0 1 0 0 0,0 1 1 0 0,0-1-1 0 0,1 1 1 0 0,0 0-1 0 0,0 0 1 0 0,1 1-1 0 0,0-1 0 0 0,0 1 1 0 0,0 0-1 0 0,1 0 1 0 0,0 0-1 0 0,0 1 1 0 0,1-1-1 0 0,0 1 0 0 0,-1 4-32 0 0,3-8-2 0 0,-1 0 0 0 0,1 0 0 0 0,0 0-1 0 0,0 0 1 0 0,1 0 0 0 0,-1 0-1 0 0,1 0 1 0 0,0 0 0 0 0,0 0 0 0 0,0 0-1 0 0,1-1 1 0 0,-1 1 0 0 0,1-1 0 0 0,0 1-1 0 0,0-1 1 0 0,0 1 0 0 0,0-1 0 0 0,1 1 2 0 0,2 0 12 0 0,-1 1 1 0 0,1-1 0 0 0,0 0-1 0 0,0-1 1 0 0,0 1 0 0 0,1-1-1 0 0,-1 0 1 0 0,1 0 0 0 0,0 0-1 0 0,5 1-12 0 0,10 1-298 0 0,-1 0 0 0 0,1-1 0 0 0,0-1 0 0 0,0 0 0 0 0,1-2 0 0 0,6-1 298 0 0,-1-1-1696 0 0,-1-1 0 0 0,0-1-1 0 0,0-1 1 0 0,0-1 0 0 0,-1-1-1 0 0,0-2 1 0 0,23-9 1696 0 0,-11 2-1395 0 0</inkml:trace>
  <inkml:trace contextRef="#ctx0" brushRef="#br0" timeOffset="1323.232">2532 309 772 0 0,'0'-2'414'0'0,"1"0"-1"0"0,-1 0 1 0 0,0 1 0 0 0,1-1 0 0 0,-1 0-1 0 0,0 0 1 0 0,0 1 0 0 0,0-1-1 0 0,0 0 1 0 0,-1 0 0 0 0,1 0 0 0 0,0 1-1 0 0,-1-1 1 0 0,1 0 0 0 0,-1 1-1 0 0,0-1 1 0 0,1 0 0 0 0,-1 1-1 0 0,0-1 1 0 0,-1 0-414 0 0,0 0 424 0 0,0 0 0 0 0,0-1 0 0 0,0 1 0 0 0,0 1 0 0 0,0-1 0 0 0,-1 0-1 0 0,1 0 1 0 0,-1 1 0 0 0,0 0 0 0 0,1-1 0 0 0,-4 0-424 0 0,0 0 469 0 0,0 0-1 0 0,0 1 1 0 0,0-1-1 0 0,0 1 1 0 0,0 1-1 0 0,0-1 1 0 0,-1 1-1 0 0,1 0 1 0 0,0 0 0 0 0,0 1-1 0 0,-4 1-468 0 0,3 0 136 0 0,1 0 0 0 0,-1 1-1 0 0,1 0 1 0 0,0 1 0 0 0,0-1 0 0 0,0 1 0 0 0,1 0-1 0 0,-1 1 1 0 0,1-1 0 0 0,0 1 0 0 0,0 0 0 0 0,1 1-1 0 0,-1-1-135 0 0,3-2 2 0 0,0-1-1 0 0,0 0 0 0 0,0 1 0 0 0,1-1 1 0 0,-1 1-1 0 0,1-1 0 0 0,-1 1 0 0 0,1 0 1 0 0,0 0-1 0 0,0 0 0 0 0,0 0 0 0 0,1 0 1 0 0,-1 0-1 0 0,1 0 0 0 0,-1 0 0 0 0,1 0 1 0 0,0 0-1 0 0,0 0 0 0 0,1 0 0 0 0,-1 0 1 0 0,1 0-1 0 0,-1 0 0 0 0,1 0 0 0 0,0-1 1 0 0,0 1-1 0 0,0 0 0 0 0,0 0 0 0 0,1 0 1 0 0,-1-1-1 0 0,2 3-1 0 0,-1-3-1 0 0,1 0 0 0 0,-1 0 0 0 0,1 0 0 0 0,0 0 0 0 0,-1 0 0 0 0,1-1 0 0 0,0 1 0 0 0,0-1 1 0 0,0 0-1 0 0,1 0 0 0 0,-1 0 0 0 0,0 0 0 0 0,0 0 0 0 0,0-1 0 0 0,1 0 0 0 0,-1 1 0 0 0,0-1 0 0 0,1 0 0 0 0,-1-1 0 0 0,0 1 0 0 0,0-1 0 0 0,1 1 1 0 0,-1-1-1 0 0,0 0 0 0 0,0 0 0 0 0,0 0 0 0 0,2-1 1 0 0,5-2-17 0 0,-1 0 0 0 0,0 0 1 0 0,0-1-1 0 0,0 0 0 0 0,-1 0 1 0 0,1-1-1 0 0,-1 0 0 0 0,4-4 17 0 0,-10 7-9 0 0,1-1-1 0 0,-1 1 0 0 0,1 0 1 0 0,-1-1-1 0 0,0 0 0 0 0,0 0 1 0 0,-1 0-1 0 0,1 1 0 0 0,-1-1 1 0 0,0-1-1 0 0,1-2 10 0 0,-2 6 0 0 0,1 0 0 0 0,-1 0 0 0 0,0 0 0 0 0,0-1 0 0 0,0 1 0 0 0,0 0 0 0 0,0 0 0 0 0,0 0 0 0 0,0 0 0 0 0,0 0 0 0 0,0 0 1 0 0,0-1-1 0 0,-1 1 0 0 0,1 0 0 0 0,0 0 0 0 0,-1 0 0 0 0,1 0 0 0 0,-1 0 0 0 0,1 0 0 0 0,-1 0 0 0 0,0 0 0 0 0,1 0 0 0 0,-1 0 0 0 0,0 1 0 0 0,0-1 0 0 0,1 0 0 0 0,-1 0 0 0 0,0 1 0 0 0,0-1 0 0 0,0 0 1 0 0,0 1-1 0 0,0-1 0 0 0,0 1 0 0 0,0-1 0 0 0,0 1 0 0 0,0 0 0 0 0,0-1 0 0 0,0 1 0 0 0,-1 0 0 0 0,1 0 0 0 0,0 0 0 0 0,0 0 0 0 0,0 0 0 0 0,0 0 0 0 0,-1 0 0 0 0,0 0 2 0 0,0 0 1 0 0,1 0-1 0 0,-1 0 0 0 0,0 1 1 0 0,1-1-1 0 0,-1 1 0 0 0,0-1 0 0 0,1 1 1 0 0,-1-1-1 0 0,1 1 0 0 0,-1 0 0 0 0,1 0 1 0 0,-1 0-1 0 0,1 0 0 0 0,-1 0 0 0 0,1 0 1 0 0,0 0-1 0 0,0 1 0 0 0,-1-1 1 0 0,1 0-1 0 0,0 1-2 0 0,-1 1 1 0 0,0 1 1 0 0,0-1 0 0 0,0 1 0 0 0,1-1-1 0 0,-1 1 1 0 0,1 0 0 0 0,0 0-1 0 0,0 0 1 0 0,0 2-2 0 0,0 1-6 0 0,0 0 0 0 0,0 0 0 0 0,1 0-1 0 0,0 0 1 0 0,0 0 0 0 0,1 0 0 0 0,0 0 0 0 0,0 0-1 0 0,1 0 1 0 0,0 0 0 0 0,0 0 6 0 0,-1-5-64 0 0,1 0 1 0 0,-1 1-1 0 0,0-1 1 0 0,1 0-1 0 0,-1 0 1 0 0,1 0-1 0 0,0 0 0 0 0,0 0 1 0 0,0 0-1 0 0,0 0 1 0 0,0-1-1 0 0,1 2 64 0 0,0-2-421 0 0,0 0 1 0 0,0 1-1 0 0,0-1 0 0 0,0 0 0 0 0,0 0 0 0 0,0-1 0 0 0,0 1 0 0 0,0 0 1 0 0,0-1-1 0 0,0 0 0 0 0,1 0 0 0 0,-1 0 0 0 0,0 0 0 0 0,1-1 421 0 0,9-1-2049 0 0,-1-1-1 0 0,0 0 0 0 0,0-1 1 0 0,-1-1-1 0 0,10-4 2050 0 0,7-4-2231 0 0</inkml:trace>
  <inkml:trace contextRef="#ctx0" brushRef="#br0" timeOffset="1619.024">3184 103 2168 0 0,'-11'-2'2309'0'0,"0"0"-1"0"0,0 1 1 0 0,0 1-1 0 0,-8 0-2308 0 0,-47 7 3554 0 0,17 4-1021 0 0,-28 11-2533 0 0,61-17 913 0 0,5-2-542 0 0,-3 1 124 0 0,-1 0 0 0 0,1 2 0 0 0,-11 5-495 0 0,23-10 23 0 0,-1 0-1 0 0,1 0 1 0 0,0 0-1 0 0,0 1 1 0 0,-1-1-1 0 0,1 1 1 0 0,0 0-1 0 0,0-1 1 0 0,0 1-1 0 0,1 0 1 0 0,-1 0-1 0 0,0 0 1 0 0,1 0-1 0 0,-1 1 1 0 0,1-1 0 0 0,0 0-1 0 0,0 1 1 0 0,0-1-1 0 0,0 0 1 0 0,0 1-1 0 0,0-1 1 0 0,1 1-1 0 0,-1 0 1 0 0,1 0-23 0 0,0-1 0 0 0,1 1 1 0 0,-1 0 0 0 0,1 0 0 0 0,0 0 0 0 0,0 0 0 0 0,0-1-1 0 0,1 1 1 0 0,-1-1 0 0 0,0 1 0 0 0,1-1 0 0 0,0 1-1 0 0,-1-1 1 0 0,1 0 0 0 0,0 0 0 0 0,0 1 0 0 0,0-2 0 0 0,1 2-1 0 0,44 32-41 0 0,-36-27 32 0 0,-2-2 0 0 0,-1-1-3 0 0,1 0 1 0 0,-1 1-1 0 0,-1-1 1 0 0,1 2-1 0 0,-1-1 0 0 0,0 1 1 0 0,-1 0-1 0 0,0 1 0 0 0,0-1 1 0 0,0 1-1 0 0,-1 1 1 0 0,3 5 11 0 0,-7-12-6 0 0,-1 0 1 0 0,0-1 0 0 0,1 1 0 0 0,-1 0 0 0 0,0-1 0 0 0,0 1 0 0 0,0 0 0 0 0,-1 0 0 0 0,1-1 0 0 0,0 1 0 0 0,0 0 0 0 0,-1-1 0 0 0,1 1 0 0 0,-1 0 0 0 0,0-1 0 0 0,1 1 0 0 0,-1-1 0 0 0,0 1-1 0 0,0-1 1 0 0,0 1 0 0 0,0-1 0 0 0,0 0 0 0 0,0 0 0 0 0,0 1 0 0 0,-1-1 0 0 0,1 0 0 0 0,0 0 0 0 0,-1 0 0 0 0,1 0 0 0 0,-1 0 0 0 0,1 0 5 0 0,-9 5-72 0 0,-1-1 1 0 0,1 1 0 0 0,-1-1 0 0 0,-4 0 71 0 0,5-1-48 0 0,-30 12-130 0 0,0-1 1 0 0,-17 1 177 0 0,41-12-748 0 0,0 0 1 0 0,0-2 0 0 0,0 0-1 0 0,0-1 1 0 0,-1 0-1 0 0,1-1 1 0 0,-14-3 747 0 0,28 3-335 0 0,-1 0 0 0 0,1-1 0 0 0,0 1-1 0 0,0-1 1 0 0,-1 0 0 0 0,1 0 0 0 0,0 0 0 0 0,0 0 0 0 0,0 0 0 0 0,0 0-1 0 0,0 0 1 0 0,1-1 0 0 0,-1 1 0 0 0,0-1 0 0 0,0 1 0 0 0,1-1 0 0 0,-1 1 0 0 0,1-1-1 0 0,0 0 1 0 0,-1 0 0 0 0,1-1 335 0 0,-1-1-570 0 0,0-1 0 0 0,0 1 0 0 0,1-1 0 0 0,0 1 0 0 0,0-1 1 0 0,0 0-1 0 0,1 1 0 0 0,0-1 0 0 0,-1 0 0 0 0,2 0 570 0 0,0-25-1697 0 0</inkml:trace>
  <inkml:trace contextRef="#ctx0" brushRef="#br0" timeOffset="1865.781">3380 0 112 0 0,'9'9'901'0'0,"-2"-2"290"0"0,0 0-1 0 0,0 0 1 0 0,-1 0-1 0 0,0 0 1 0 0,-1 1-1191 0 0,-3-6 396 0 0,-1 1 0 0 0,0-1 1 0 0,0 0-1 0 0,0 1 0 0 0,0-1 0 0 0,0 0 1 0 0,-1 1-1 0 0,1-1 0 0 0,-1 1 0 0 0,1-1 0 0 0,-1 1 1 0 0,0-1-1 0 0,0 1 0 0 0,0-1 0 0 0,0 1 1 0 0,-1-1-1 0 0,1 1 0 0 0,-1-1 0 0 0,1 1 1 0 0,-1-1-1 0 0,0 1-396 0 0,-8 17 911 0 0,-1 0 1 0 0,-1-1 0 0 0,-1-1 0 0 0,-11 14-912 0 0,10-15 316 0 0,1 1 1 0 0,0 0-1 0 0,2 0 1 0 0,0 2 0 0 0,0 2-317 0 0,8-14-260 0 0,-1 0 0 0 0,2 0 0 0 0,-1 0 0 0 0,1 1 0 0 0,0-1 0 0 0,1 0 1 0 0,0 1-1 0 0,0 0 260 0 0,1-4-648 0 0,-1-1 1 0 0,1 0 0 0 0,0 0 0 0 0,0 0-1 0 0,0 1 1 0 0,1-1 0 0 0,-1 0-1 0 0,1 0 648 0 0,-1-2-581 0 0,0 0 0 0 0,0-1 0 0 0,0 1 0 0 0,1 0 0 0 0,-1 0 0 0 0,1-1 0 0 0,-1 1 0 0 0,1-1 0 0 0,-1 0 0 0 0,1 1 0 0 0,0-1 0 0 0,-1 0 0 0 0,1 0 0 0 0,0 0 0 0 0,0 0 0 0 0,0 0 581 0 0,14 2-2683 0 0</inkml:trace>
  <inkml:trace contextRef="#ctx0" brushRef="#br0" timeOffset="2065.977">3517 395 2028 0 0,'2'-28'8554'0'0,"2"3"-3823"0"0,-1 16-4450 0 0,0 1-1 0 0,0 0 1 0 0,0 0 0 0 0,1 0-1 0 0,0 0 1 0 0,1 1-1 0 0,0 0 1 0 0,0 0 0 0 0,0 0-1 0 0,1 0 1 0 0,0 1-1 0 0,4-4-280 0 0,7-5 224 0 0,0 1-1 0 0,0 1 0 0 0,1 0 0 0 0,1 1 0 0 0,5-2-223 0 0,-16 10 6 0 0,1 0 0 0 0,0 0 0 0 0,0 0 1 0 0,0 1-1 0 0,0 1 0 0 0,0-1 0 0 0,1 2 0 0 0,-1-1 0 0 0,1 1 0 0 0,-1 0 0 0 0,1 1 0 0 0,-1 1 0 0 0,4 0-6 0 0,-10-1-5 0 0,0 0 0 0 0,-1 0 0 0 0,1 1 0 0 0,0-1 0 0 0,-1 1 0 0 0,1 0 0 0 0,-1 0 0 0 0,1 0 0 0 0,-1 0 0 0 0,1 0 0 0 0,-1 0 0 0 0,0 1 0 0 0,0-1 0 0 0,1 1 0 0 0,-1 0 0 0 0,0-1 0 0 0,-1 1 0 0 0,1 0 0 0 0,0 0 0 0 0,0 0 0 0 0,-1 1 0 0 0,1-1 0 0 0,-1 0 0 0 0,0 1 0 0 0,0-1 0 0 0,1 1-1 0 0,-2-1 1 0 0,1 1 0 0 0,0-1 0 0 0,0 2 5 0 0,-1 6-367 0 0,1 0-1 0 0,-2 0 0 0 0,1 0 0 0 0,-1 0 0 0 0,-1 0 0 0 0,0 0 0 0 0,-2 4 368 0 0,-4 43-5566 0 0,8-56 5301 0 0,0 1 0 0 0,0 0 1 0 0,1-1-1 0 0,-1 1 0 0 0,0 0 0 0 0,1-1 0 0 0,0 1 0 0 0,-1-1 1 0 0,1 1-1 0 0,0-1 0 0 0,0 1 0 0 0,0-1 0 0 0,0 0 0 0 0,0 1 1 0 0,0-1-1 0 0,0 0 0 0 0,0 0 0 0 0,1 0 0 0 0,-1 0 0 0 0,0 0 1 0 0,1 0-1 0 0,-1 0 0 0 0,1 0 0 0 0,-1 0 0 0 0,1-1 0 0 0,-1 1 1 0 0,1-1-1 0 0,0 1 0 0 0,-1-1 0 0 0,1 0 0 0 0,0 1 0 0 0,-1-1 1 0 0,1 0-1 0 0,0 0 0 0 0,-1 0 0 0 0,1 0 0 0 0,1-1 265 0 0,14 0-1404 0 0</inkml:trace>
  <inkml:trace contextRef="#ctx0" brushRef="#br0" timeOffset="2452.041">4265 225 660 0 0,'1'0'114'0'0,"-1"0"0"0"0,0 0 0 0 0,0 0 0 0 0,1-1 0 0 0,-1 1 0 0 0,0 0 0 0 0,0 0 0 0 0,0 0 0 0 0,1 0 0 0 0,-1 0 0 0 0,0 0 0 0 0,0-1 0 0 0,0 1 0 0 0,1 0 0 0 0,-1 0 0 0 0,0 0 0 0 0,0-1 0 0 0,0 1 0 0 0,0 0 0 0 0,0 0 0 0 0,1 0 0 0 0,-1-1 0 0 0,0 1 0 0 0,0 0 0 0 0,0 0 0 0 0,0-1 0 0 0,0 1 0 0 0,0 0 0 0 0,0 0 0 0 0,0 0 0 0 0,0-1 0 0 0,0 1 0 0 0,0 0 0 0 0,0 0 0 0 0,0-1 0 0 0,0 1 0 0 0,0 0 0 0 0,0 0 0 0 0,0-1 0 0 0,0 1 0 0 0,0 0 1 0 0,-1 0-1 0 0,1-1 0 0 0,0 1 0 0 0,0 0-114 0 0,-13-7 2555 0 0,-20 0-511 0 0,22 7-1577 0 0,-1 0 0 0 0,1 1 0 0 0,-1 0 0 0 0,1 0 1 0 0,0 1-1 0 0,0 1 0 0 0,0 0 0 0 0,0 1 0 0 0,0 0 1 0 0,-4 3-468 0 0,9-4 57 0 0,0 0 0 0 0,0 0 1 0 0,0 0-1 0 0,1 1 0 0 0,0 0 1 0 0,0 0-1 0 0,0 1 1 0 0,0 0-1 0 0,1-1 0 0 0,-1 2 1 0 0,1-1-1 0 0,0 0 0 0 0,1 1 1 0 0,-1 0-1 0 0,1-1 0 0 0,1 1 1 0 0,-1 1-1 0 0,0 2-57 0 0,2-8 1 0 0,1 1 0 0 0,-1-1-1 0 0,1 1 1 0 0,0 0 0 0 0,-1-1 0 0 0,1 1-1 0 0,0 0 1 0 0,0-1 0 0 0,0 1-1 0 0,1 0 1 0 0,-1-1 0 0 0,0 1 0 0 0,0-1-1 0 0,1 1 1 0 0,-1 0 0 0 0,1-1 0 0 0,0 1-1 0 0,-1-1 1 0 0,1 1 0 0 0,0-1 0 0 0,0 1-1 0 0,0-1 1 0 0,0 0 0 0 0,0 1-1 0 0,0-1 0 0 0,2 1-4 0 0,0 0-1 0 0,0 0 0 0 0,0 0 1 0 0,0 0-1 0 0,0-1 0 0 0,0 1 0 0 0,1-1 1 0 0,-1 0-1 0 0,0 0 0 0 0,1 0 1 0 0,-1 0-1 0 0,1-1 5 0 0,8 2-245 0 0,1-1 0 0 0,-1-1 0 0 0,0 0 0 0 0,1 0-1 0 0,-1-2 1 0 0,8-1 245 0 0,-1 0-838 0 0,0-2 0 0 0,-1-1-1 0 0,8-3 839 0 0,-22 8 15 0 0,0-1 0 0 0,1 0 0 0 0,-1 0 0 0 0,0 0 0 0 0,0 0 0 0 0,-1-1 0 0 0,1 0 0 0 0,0 0 0 0 0,-1 0 0 0 0,0 0 0 0 0,1 0 0 0 0,-1-1 0 0 0,-1 1 0 0 0,1-1 0 0 0,0 0 0 0 0,-1 0 0 0 0,1-1-15 0 0,-5 5 285 0 0,0 0-1 0 0,-1 1 1 0 0,1-1-1 0 0,0 1 1 0 0,0 0-1 0 0,0-1 1 0 0,0 1-1 0 0,0 0 1 0 0,0 0-1 0 0,0 1 1 0 0,1-1-1 0 0,-2 0-284 0 0,-68 54 2682 0 0,2 3-1 0 0,-21 27-2681 0 0,2-4 335 0 0,-196 190-197 0 0,173-145-4649 0 0,103-114-89 0 0,13-14-766 0 0,6-7 1316 0 0,0 0 3396 0 0,9-11-1240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9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104 445 956 0 0,'-7'26'6536'0'0,"-17"15"-3910"0"0,9-18-2320 0 0,-40 61 2779 0 0,55-84-3066 0 0,0 0 1 0 0,0 0-1 0 0,-1 0 0 0 0,1 0 0 0 0,0 0 0 0 0,0 0 0 0 0,0 0 0 0 0,0 0 0 0 0,0 0 1 0 0,0 0-1 0 0,0 1 0 0 0,-1-1 0 0 0,1 0 0 0 0,0 0 0 0 0,0 0 0 0 0,0 0 0 0 0,0 0 1 0 0,0 0-1 0 0,0 0 0 0 0,0 0 0 0 0,0 0 0 0 0,0 1 0 0 0,0-1 0 0 0,0 0 1 0 0,0 0-1 0 0,0 0 0 0 0,0 0 0 0 0,0 0 0 0 0,-1 0 0 0 0,1 0 0 0 0,0 1 0 0 0,0-1 1 0 0,0 0-1 0 0,0 0 0 0 0,0 0 0 0 0,1 0 0 0 0,-1 0 0 0 0,0 0 0 0 0,0 1 1 0 0,0-1-1 0 0,0 0 0 0 0,0 0 0 0 0,0 0 0 0 0,0 0 0 0 0,0 0 0 0 0,0 0 0 0 0,0 0 1 0 0,0 0-1 0 0,0 1 0 0 0,0-1 0 0 0,0 0 0 0 0,0 0 0 0 0,1 0 0 0 0,-1 0 1 0 0,0 0-1 0 0,0 0 0 0 0,0 0 0 0 0,0 0 0 0 0,0 0 0 0 0,0 0 0 0 0,0 0 0 0 0,1 0-19 0 0,9-4 628 0 0,12-10 9 0 0,190-151 147 0 0,-25 17-864 0 0,-164 130 75 0 0,-10 7 6 0 0,1 1 0 0 0,0 1 1 0 0,1 0-1 0 0,-1 1 1 0 0,2 0-2 0 0,-16 8 0 0 0,0 0 0 0 0,0 0 0 0 0,0 1 0 0 0,0-1 0 0 0,-1 0 0 0 0,1 0 0 0 0,0 1 0 0 0,0-1 0 0 0,0 0 0 0 0,0 1 0 0 0,0-1 0 0 0,0 0 0 0 0,0 1 0 0 0,0-1 0 0 0,0 0 0 0 0,0 1 0 0 0,0-1 0 0 0,0 0 0 0 0,0 1 0 0 0,0-1 0 0 0,0 0 0 0 0,0 0 0 0 0,0 1 0 0 0,1-1 0 0 0,-1 0 0 0 0,0 1 0 0 0,0-1 0 0 0,0 0 0 0 0,0 0 0 0 0,1 1 0 0 0,-1-1 0 0 0,0 0 0 0 0,0 0 0 0 0,1 1 0 0 0,-1-1 0 0 0,0 0 0 0 0,0 0 0 0 0,1 0 0 0 0,-1 0 0 0 0,0 1 0 0 0,0-1 0 0 0,1 0 0 0 0,-1 0 0 0 0,0 0 0 0 0,1 0 0 0 0,-1 0 0 0 0,0 0 0 0 0,1 0 0 0 0,-1 0 0 0 0,0 0 0 0 0,1 0 0 0 0,-1 0 0 0 0,0 0 0 0 0,0 0 0 0 0,1 0 0 0 0,-1 0 0 0 0,0 0 0 0 0,1 0 0 0 0,-1 0 0 0 0,0 0 0 0 0,1-1 0 0 0,-1 1 0 0 0,0 0 0 0 0,0 0 0 0 0,1 0 0 0 0,-1-1 0 0 0,-13 25 0 0 0,-23 24 6 0 0,-14 14-6 0 0,24-32-4 0 0,1 1 1 0 0,1 1-1 0 0,2 1 0 0 0,-5 13 4 0 0,26-44-3 0 0,0 0 0 0 0,0 1 0 0 0,0-1-1 0 0,0 0 1 0 0,1 1 0 0 0,-1-1 0 0 0,1 1 0 0 0,-1-1 0 0 0,1 1 0 0 0,0-1 0 0 0,0 3 3 0 0,0-4-46 0 0,0 0 1 0 0,0 0 0 0 0,0 0 0 0 0,1 0 0 0 0,-1 0 0 0 0,0 0 0 0 0,1 0 0 0 0,-1 0 0 0 0,1 0 0 0 0,0 0 0 0 0,-1 0-1 0 0,1 0 1 0 0,-1 0 0 0 0,1 0 0 0 0,0 0 0 0 0,0-1 0 0 0,0 1 0 0 0,-1 0 0 0 0,2 0 45 0 0,1 0-177 0 0,-1 0 0 0 0,2 0 0 0 0,-1 0 1 0 0,0 0-1 0 0,0 0 0 0 0,0 0 0 0 0,0-1 0 0 0,0 1 1 0 0,1-1-1 0 0,-1 0 0 0 0,0 0 0 0 0,0-1 1 0 0,0 1-1 0 0,1 0 0 0 0,-1-1 0 0 0,2 0 177 0 0,35-9-1551 0 0,0-2 0 0 0,31-14 1551 0 0,-9 0 1395 0 0,21-15-1395 0 0,-67 32 167 0 0,0-1 0 0 0,0 0 1 0 0,-1-1-1 0 0,12-12-167 0 0,-20 16 12 0 0,0 1-1 0 0,-1-1 1 0 0,0 0 0 0 0,0-1-1 0 0,0 1 1 0 0,-1-1 0 0 0,-1 0-1 0 0,1 0 1 0 0,-1-1 0 0 0,1-4-12 0 0,-4 11 42 0 0,0 1 0 0 0,-1-1-1 0 0,1 1 1 0 0,-1-1 0 0 0,0 1 0 0 0,1-1 0 0 0,-1 1 0 0 0,0-1 0 0 0,0 1 0 0 0,0-1 0 0 0,0 1 0 0 0,0-1-1 0 0,0 0 1 0 0,-1 1 0 0 0,1-1 0 0 0,0 1 0 0 0,-1-1 0 0 0,0 0-42 0 0,1 2 43 0 0,-1-1 0 0 0,1 1 1 0 0,-1-1-1 0 0,1 1 0 0 0,-1-1 0 0 0,0 1 1 0 0,1 0-1 0 0,-1-1 0 0 0,0 1 0 0 0,1 0 1 0 0,-1-1-1 0 0,0 1 0 0 0,0 0 0 0 0,1 0 1 0 0,-1 0-1 0 0,0-1 0 0 0,0 1 0 0 0,1 0 1 0 0,-1 0-1 0 0,0 0 0 0 0,0 0 0 0 0,1 0 1 0 0,-1 1-1 0 0,0-1 0 0 0,0 0-43 0 0,-5 1 181 0 0,0 1 0 0 0,1 0 0 0 0,-1 0 0 0 0,0 1 0 0 0,1 0 0 0 0,0 0 0 0 0,0 0 0 0 0,-1 0-181 0 0,-7 8 96 0 0,0 0-1 0 0,0 1 1 0 0,1 0-1 0 0,0 1 1 0 0,1 0-1 0 0,1 0 1 0 0,0 1-1 0 0,1 1 1 0 0,1 0-1 0 0,0 0 1 0 0,0 1-1 0 0,2 0 1 0 0,0 0-1 0 0,-3 16-95 0 0,8-30 6 0 0,1 0 0 0 0,-1 1 0 0 0,1-1 0 0 0,0 0 0 0 0,0 0 0 0 0,-1 0 0 0 0,1 1 1 0 0,1-1-1 0 0,-1 0 0 0 0,0 0 0 0 0,1 0 0 0 0,-1 1 0 0 0,1-1 0 0 0,-1 0 0 0 0,1 0 0 0 0,0 0 0 0 0,0 0 0 0 0,0 0 0 0 0,0 0 0 0 0,1 0 0 0 0,-1 0 0 0 0,1 0-6 0 0,0-1-76 0 0,0 1 0 0 0,0-1 0 0 0,0 0 0 0 0,0 0 0 0 0,0 0-1 0 0,1 0 1 0 0,-1 0 0 0 0,0-1 0 0 0,1 1 0 0 0,-1-1 0 0 0,0 1 0 0 0,1-1 0 0 0,-1 0 0 0 0,0 0-1 0 0,1 0 1 0 0,-1 0 0 0 0,2 0 76 0 0,6-2-889 0 0,0 0-1 0 0,0 0 1 0 0,0-1-1 0 0,0 0 1 0 0,0-1-1 0 0,-1 0 1 0 0,0-1-1 0 0,1 0 1 0 0,-1 0 889 0 0,41-35-5186 0 0,-26 18 3322 0 0</inkml:trace>
  <inkml:trace contextRef="#ctx0" brushRef="#br0" timeOffset="278.448">1060 303 1432 0 0,'9'-11'6025'0'0,"-6"9"-885"0"0,10 5-5277 0 0,24 4 719 0 0,0-1 1 0 0,35 2-583 0 0,-32-5 524 0 0,1 2 0 0 0,26 8-524 0 0,-55-11-43 0 0,-1 2 0 0 0,1 0 0 0 0,-1 0-1 0 0,0 1 1 0 0,-1 0 0 0 0,1 1 0 0 0,-1 0 0 0 0,0 1-1 0 0,-1 0 1 0 0,1 0 0 0 0,0 3 43 0 0,-7-7-376 0 0,0 0 0 0 0,0 0 0 0 0,0 1 0 0 0,-1-1 0 0 0,1 1 0 0 0,-1 0 0 0 0,0-1 0 0 0,0 1 0 0 0,-1 0 0 0 0,1 2 376 0 0,-1-4-274 0 0,-1-1 0 0 0,1 1 0 0 0,-1-1 0 0 0,0 0 0 0 0,0 1-1 0 0,0-1 1 0 0,0 1 0 0 0,0-1 0 0 0,0 1 0 0 0,0-1 0 0 0,0 1 0 0 0,0-1 0 0 0,-1 1-1 0 0,1-1 1 0 0,-1 0 0 0 0,1 1 0 0 0,-1-1 0 0 0,0 0 0 0 0,1 1 0 0 0,-1-1 0 0 0,0 0-1 0 0,0 0 1 0 0,0 0 0 0 0,0 0 0 0 0,0 1 0 0 0,0-1 0 0 0,0-1 0 0 0,0 1 0 0 0,0 0-1 0 0,0 0 1 0 0,-1 0 0 0 0,0 0 274 0 0,-8 3-1354 0 0</inkml:trace>
  <inkml:trace contextRef="#ctx0" brushRef="#br0" timeOffset="542.752">1544 246 1736 0 0,'-11'0'1532'0'0,"1"1"1"0"0,-1 0-1 0 0,0 1 0 0 0,1 0 0 0 0,-9 3-1532 0 0,3 1 938 0 0,1 0 1 0 0,-1 1-1 0 0,-6 4-938 0 0,-19 13-316 0 0,1 2-1 0 0,-7 8 317 0 0,-10 7 505 0 0,-17 11-611 0 0,-40 37 106 0 0,41-22-2598 0 0,67-62 1559 0 0,4-4-4134 0 0,10-8 3249 0 0</inkml:trace>
  <inkml:trace contextRef="#ctx0" brushRef="#br0" timeOffset="809.347">1831 1 1760 0 0,'-3'25'2156'0'0,"-1"-2"133"0"0,-10 4 63 0 0,-5 5-1112 0 0,-2 3-672 0 0,-2 1-320 0 0,-3 0-140 0 0,-2-1-60 0 0,5-3-32 0 0,2-1-72 0 0,2-4-208 0 0,5-1-432 0 0,0-3-692 0 0,3-4-548 0 0,1-3-189 0 0,-1-3 85 0 0,-1-3 376 0 0</inkml:trace>
  <inkml:trace contextRef="#ctx0" brushRef="#br0" timeOffset="810.347">1526 273 1660 0 0,'-36'-2'5661'0'0,"34"2"-5211"0"0,0 0-1 0 0,0 0 1 0 0,0-1-1 0 0,-1 1 1 0 0,1-1 0 0 0,0 0-1 0 0,0 1 1 0 0,0-1-1 0 0,0 0 1 0 0,0 0-1 0 0,1 0 1 0 0,-1-1 0 0 0,0 1-1 0 0,0 0 1 0 0,1-1-450 0 0,1 2 24 0 0,0 0 1 0 0,0-1 0 0 0,0 1 0 0 0,0-1 0 0 0,0 1 0 0 0,0 0 0 0 0,0-1-1 0 0,0 1 1 0 0,0-1 0 0 0,0 1 0 0 0,0 0 0 0 0,0-1 0 0 0,1 1 0 0 0,-1 0-1 0 0,0-1 1 0 0,0 1 0 0 0,0 0 0 0 0,1-1 0 0 0,-1 1 0 0 0,0 0 0 0 0,0 0-1 0 0,1-1 1 0 0,-1 1 0 0 0,0 0 0 0 0,1 0 0 0 0,-1-1 0 0 0,0 1 0 0 0,1 0-1 0 0,-1 0 1 0 0,0 0 0 0 0,1 0 0 0 0,-1-1 0 0 0,0 1 0 0 0,1 0 0 0 0,-1 0-1 0 0,1 0-24 0 0,14-6 61 0 0,82-23-922 0 0,20 1 861 0 0,-40 13-4143 0 0,0 3 1 0 0,0 4-1 0 0,25 2 4143 0 0,-53 5-1399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8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86 792 0 0,'8'-4'7170'0'0,"15"-6"-5204"0"0,31 2-974 0 0,-1 3 1 0 0,4 2-993 0 0,22-3 854 0 0,17-2-433 0 0,146-13-1425 0 0,150 10 1004 0 0,-367 12-761 0 0,-11 0-788 0 0,0 0 0 0 0,1-1 0 0 0,-1-1 0 0 0,0 0 0 0 0,1-1 0 0 0,9-3 1549 0 0,-14 1-1673 0 0</inkml:trace>
  <inkml:trace contextRef="#ctx0" brushRef="#br0" timeOffset="222.047">734 32 548 0 0,'-20'32'4407'0'0,"-1"-1"0"0"0,-6 5-4407 0 0,-33 49 3723 0 0,8 0-683 0 0,-37 61-300 0 0,37-44-5754 0 0,39-77 463 0 0,9-18 1114 0 0,0 0-1 0 0,0 1 1 0 0,1 0-1 0 0,0 0 1 0 0,1 0 0 0 0,-1 0-1 0 0,2 1 1 0 0,-1 2 1437 0 0,1 4-1705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5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1 613 356 0 0,'25'-3'4410'0'0,"-23"2"-3749"0"0,0 0 0 0 0,0 0 0 0 0,0 1-1 0 0,0-1 1 0 0,-1 0 0 0 0,1-1 0 0 0,0 1 0 0 0,-1 0 0 0 0,1 0-1 0 0,-1-1 1 0 0,1 1 0 0 0,-1-1 0 0 0,0 1 0 0 0,0-1-1 0 0,0 0 1 0 0,0 1 0 0 0,1-3-661 0 0,-1 3 160 0 0,0 0 0 0 0,1 0 0 0 0,-1 0 0 0 0,0 0 0 0 0,0 0-1 0 0,1 0 1 0 0,-1 0 0 0 0,1 0 0 0 0,-1 1 0 0 0,1-1 0 0 0,-1 0 0 0 0,1 1 0 0 0,-1 0-1 0 0,1-1 1 0 0,0 1 0 0 0,-1 0 0 0 0,1 0 0 0 0,0-1-160 0 0,34 0 543 0 0,-34 1-428 0 0,123-3 389 0 0,60 1-1016 0 0,-148 4-2379 0 0,0 2 0 0 0,11 3 2891 0 0,-48-7-43 0 0,28 8-4405 0 0,-27-8 4278 0 0,0 1-1 0 0,-1-1 1 0 0,1 0 0 0 0,0 1-1 0 0,-1-1 1 0 0,1 0-1 0 0,-1 1 1 0 0,1-1-1 0 0,0 0 1 0 0,-1 1-1 0 0,1-1 1 0 0,-1 1 0 0 0,1-1-1 0 0,-1 1 1 0 0,0 0-1 0 0,1-1 1 0 0,-1 1-1 0 0,1-1 1 0 0,-1 1-1 0 0,0 0 1 0 0,0-1 0 0 0,1 1-1 0 0,-1 0 1 0 0,0-1-1 0 0,0 1 1 0 0,0 0-1 0 0,0-1 1 0 0,0 1-1 0 0,0 0 1 0 0,0 0 0 0 0,0-1-1 0 0,0 1 1 0 0,0 0-1 0 0,0-1 1 0 0,0 1-1 0 0,-1 0 1 0 0,1 0 170 0 0,-8 11-1949 0 0</inkml:trace>
  <inkml:trace contextRef="#ctx0" brushRef="#br0" timeOffset="280.803">206 826 1268 0 0,'-34'21'2889'0'0,"-1"-3"0"0"0,-1-1-1 0 0,-12 3-2888 0 0,42-15 743 0 0,16-3-180 0 0,19-3 103 0 0,110-22-1275 0 0,30-14 609 0 0,-92 17-9495 0 0,47-22 9495 0 0,-87 28-1542 0 0</inkml:trace>
  <inkml:trace contextRef="#ctx0" brushRef="#br0" timeOffset="482.005">1602 0 1852 0 0,'0'2'339'0'0,"1"0"-1"0"0,-1 1 1 0 0,0-1 0 0 0,0 0-1 0 0,0 0 1 0 0,0 0 0 0 0,0 0-1 0 0,0 0 1 0 0,0 0-1 0 0,-1 1 1 0 0,1-1 0 0 0,-1 0-1 0 0,1 0 1 0 0,-1 0 0 0 0,0 0-1 0 0,0 0 1 0 0,0 0 0 0 0,0-1-1 0 0,0 1-338 0 0,-29 38 2119 0 0,15-21-1707 0 0,-116 168 2195 0 0,109-152-2519 0 0,2 2 0 0 0,2 0 0 0 0,1 1 1 0 0,-5 21-89 0 0,10-20-826 0 0,7-21-939 0 0,0 0 1 0 0,-2 0-1 0 0,0-1 0 0 0,0 0 1 0 0,-2 0-1 0 0,-3 4 1765 0 0,-4-1-1807 0 0</inkml:trace>
  <inkml:trace contextRef="#ctx0" brushRef="#br0" timeOffset="747.528">1024 824 252 0 0,'-5'4'719'0'0,"0"-1"-1"0"0,0-1 1 0 0,0 1-1 0 0,-1-1 1 0 0,1 1-1 0 0,-1-2 1 0 0,1 1-1 0 0,-1 0 1 0 0,1-1-1 0 0,-1 0 1 0 0,0-1-1 0 0,0 1 1 0 0,0-1-1 0 0,1 0 1 0 0,-1-1-1 0 0,0 1 1 0 0,0-1-1 0 0,1 0 1 0 0,-5-2-719 0 0,12 1 77 0 0,0 0 0 0 0,1 0 1 0 0,-1 1-1 0 0,1-1 0 0 0,0 1 0 0 0,-1-1 1 0 0,1 1-1 0 0,2-1-77 0 0,42-13 13 0 0,2 1 0 0 0,0 3 1 0 0,22-2-14 0 0,0 0-40 0 0,9-2-1293 0 0,1 4 1 0 0,7 2 1332 0 0,-41 7-2459 0 0,-1 1-1 0 0,1 3 1 0 0,-1 2 0 0 0,17 4 2459 0 0,-36-3-1480 0 0</inkml:trace>
  <inkml:trace contextRef="#ctx0" brushRef="#br0" timeOffset="1012.072">1150 1038 1444 0 0,'-15'4'2251'0'0,"-7"2"3897"0"0,23-4-4116 0 0,14-1-2144 0 0,85-4 216 0 0,-51 0-95 0 0,-1 3 0 0 0,1 1-1 0 0,9 4-8 0 0,-56-5 24 0 0,0 0 0 0 0,1 1 1 0 0,-1-1-1 0 0,0 1 0 0 0,1-1 0 0 0,-1 1 0 0 0,0 0 0 0 0,0-1 0 0 0,1 1 1 0 0,-1 0-1 0 0,0 1 0 0 0,0-1 0 0 0,0 0 0 0 0,0 1 0 0 0,0-1 0 0 0,-1 1 1 0 0,1-1-1 0 0,0 1 0 0 0,-1 0 0 0 0,1 0 0 0 0,0 2-24 0 0,-1-2 38 0 0,-1-1 0 0 0,1 1 0 0 0,-1 0 0 0 0,0 0-1 0 0,0 0 1 0 0,0 0 0 0 0,0 0 0 0 0,-1 0 0 0 0,1 0 0 0 0,-1 0 0 0 0,1 0-1 0 0,-1 0 1 0 0,1 0 0 0 0,-1 0 0 0 0,0 0 0 0 0,0-1 0 0 0,0 1 0 0 0,0 0-1 0 0,0-1 1 0 0,0 1 0 0 0,-1-1 0 0 0,1 1 0 0 0,0-1 0 0 0,-1 1 0 0 0,1-1 0 0 0,-1 0-38 0 0,-23 22 421 0 0,0-1 0 0 0,-11 5-421 0 0,17-13 306 0 0,1 1 0 0 0,0 0 0 0 0,0 2 0 0 0,2 0 0 0 0,-11 13-306 0 0,26-28 4 0 0,-1 0 0 0 0,1 0 1 0 0,-1-1-1 0 0,1 1 0 0 0,0 0 0 0 0,0 0 1 0 0,0 1-1 0 0,0-1 0 0 0,0 0 0 0 0,0 0 1 0 0,1 0-1 0 0,-1 1 0 0 0,1-1 1 0 0,-1 0-1 0 0,1 1 0 0 0,0-1 0 0 0,0 0 1 0 0,0 1-1 0 0,0-1 0 0 0,0 0 0 0 0,1 1 1 0 0,-1-1-1 0 0,1 0 0 0 0,0 1 0 0 0,-1-1 1 0 0,1 0-1 0 0,0 0 0 0 0,1 1-4 0 0,0 0 0 0 0,1 0 0 0 0,0 0 1 0 0,0-1-1 0 0,0 0 0 0 0,0 1 0 0 0,0-1 0 0 0,0 0 0 0 0,1-1 0 0 0,-1 1 0 0 0,1-1 0 0 0,-1 1 1 0 0,1-1-1 0 0,-1 0 0 0 0,1 0 0 0 0,0 0 0 0 0,0-1 0 0 0,3 1 0 0 0,41 1-92 0 0,1-1 0 0 0,-1-3 0 0 0,43-6 92 0 0,-4 0-1298 0 0,-52 6-1072 0 0,-1-2 0 0 0,1-1 0 0 0,0-1 0 0 0,-1-3 0 0 0,15-5 2370 0 0,-22 2-1726 0 0</inkml:trace>
  <inkml:trace contextRef="#ctx0" brushRef="#br0" timeOffset="1274.827">2123 860 1424 0 0,'4'1'812'0'0,"0"-1"0"0"0,0 0 1 0 0,0 1-1 0 0,-1-1 0 0 0,1-1 0 0 0,0 1 0 0 0,0 0 0 0 0,-1-1 0 0 0,1 0-812 0 0,54-20 2957 0 0,-25 7-2189 0 0,67-20 397 0 0,2 4-1 0 0,0 5 1 0 0,47-3-1165 0 0,-99 22-233 0 0,43-7-1420 0 0,-36-4-4378 0 0,-56 17 5882 0 0,-1 0-1 0 0,1 0 1 0 0,-1 0 0 0 0,1 0 0 0 0,-1 0-1 0 0,0-1 1 0 0,1 1 0 0 0,-1 0 0 0 0,1 0-1 0 0,-1-1 1 0 0,0 1 0 0 0,1 0 0 0 0,-1-1 0 0 0,1 1-1 0 0,-1 0 1 0 0,0-1 0 0 0,1 1 0 0 0,-1 0-1 0 0,0-1 1 0 0,0 1 0 0 0,1-1 0 0 0,-1 1 0 0 0,0-1-1 0 0,0 1 1 0 0,0-1 0 0 0,0 1 0 0 0,1 0-1 0 0,-1-1 1 0 0,0 1 0 0 0,0-1 0 0 0,0 1 0 0 0,0-1-1 0 0,0 1 1 0 0,0-1 0 0 0,0 1 0 0 0,0-1-1 0 0,-1 1 1 0 0,1-1 0 0 0,0 1 0 0 0,0-1-1 0 0,0 1 1 0 0,0-1 0 0 0,-1 1 0 0 0,1-1 149 0 0,-4-7-1409 0 0</inkml:trace>
  <inkml:trace contextRef="#ctx0" brushRef="#br0" timeOffset="1528.359">2813 392 1800 0 0,'-25'-1'4194'0'0,"21"0"-3879"0"0,0 0 0 0 0,0 1 0 0 0,0 0 0 0 0,-1 0 0 0 0,1 0 0 0 0,0 1 0 0 0,0-1 0 0 0,0 1 0 0 0,0 0 0 0 0,0 0 0 0 0,1 0 0 0 0,-1 0 0 0 0,0 1-315 0 0,-10 5 208 0 0,1 1 0 0 0,0 0 0 0 0,0 1 0 0 0,1 0 0 0 0,0 1 0 0 0,1 0-1 0 0,0 1 1 0 0,0 1 0 0 0,1 0 0 0 0,1 0 0 0 0,0 0 0 0 0,0 1 0 0 0,2 1 0 0 0,0-1 0 0 0,0 1 0 0 0,1 1 0 0 0,1-1 0 0 0,0 1 0 0 0,1 0 0 0 0,1 0 0 0 0,0 0 0 0 0,1 0-1 0 0,0 1 1 0 0,2 7-208 0 0,-6 127-2065 0 0,2-56-7908 0 0,5 19 9973 0 0,1-90-1532 0 0,5-3 287 0 0</inkml:trace>
  <inkml:trace contextRef="#ctx0" brushRef="#br0" timeOffset="1793.492">3151 690 984 0 0,'-11'22'4579'0'0,"0"1"-1"0"0,-7 23-4578 0 0,-10 48 4361 0 0,13-44-3613 0 0,-14 33-748 0 0,13-53-2842 0 0,3-14-2468 0 0,11-16 1800 0 0,-1-6 2013 0 0,3 6 1443 0 0,-3-10-1767 0 0</inkml:trace>
  <inkml:trace contextRef="#ctx0" brushRef="#br0" timeOffset="2040.977">3256 413 128 0 0,'-32'-1'6985'0'0,"0"-2"1"0"0,-7-2-6986 0 0,-13-2 4593 0 0,51 7-4523 0 0,-1-1-1 0 0,0 1 1 0 0,1 0 0 0 0,-1 0 0 0 0,0 0 0 0 0,1 0 0 0 0,-1 0 0 0 0,0 0 0 0 0,1 0 0 0 0,-1 0-1 0 0,0 1 1 0 0,1-1 0 0 0,-1 1 0 0 0,1-1 0 0 0,-1 1 0 0 0,0-1-70 0 0,2 2-162 0 0,0-1 0 0 0,0 0 1 0 0,0 0-1 0 0,-1 0 1 0 0,1 0-1 0 0,1 0 0 0 0,-1 0 1 0 0,0 0-1 0 0,0 1 0 0 0,0-1 1 0 0,0 0-1 0 0,1 0 0 0 0,-1 0 1 0 0,1 0-1 0 0,-1 0 0 0 0,0 0 1 0 0,1 0-1 0 0,0 0 0 0 0,-1 0 1 0 0,1 0 161 0 0,4 7-2703 0 0,-1 0-1 0 0,1 0 1 0 0,0 0 0 0 0,1-1-1 0 0,0 0 2704 0 0,3 5-2036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4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81 257 4 0 0,'1'-1'387'0'0,"-1"0"0"0"0,0 1 1 0 0,0-1-1 0 0,1 0 0 0 0,-1 1 0 0 0,0-1 1 0 0,0 0-1 0 0,0 1 0 0 0,0-1 0 0 0,0 0 1 0 0,0 1-1 0 0,0-1 0 0 0,0 0 0 0 0,0 0 1 0 0,0 1-1 0 0,0-1 0 0 0,0 0 0 0 0,0 1 1 0 0,-1-1-1 0 0,1 0 0 0 0,0 1 0 0 0,0-1 1 0 0,-1 1-1 0 0,1-1-387 0 0,0 1 34 0 0,0 0 0 0 0,0 1 0 0 0,0-1-1 0 0,0 0 1 0 0,-1 0 0 0 0,1 1 0 0 0,0-1 0 0 0,0 0 0 0 0,0 0 0 0 0,0 1 0 0 0,0-1-1 0 0,0 0 1 0 0,-1 0 0 0 0,1 0 0 0 0,0 1 0 0 0,0-1 0 0 0,0 0 0 0 0,-1 0 0 0 0,1 0-1 0 0,0 0 1 0 0,0 1 0 0 0,0-1 0 0 0,-1 0 0 0 0,1 0 0 0 0,0 0 0 0 0,0 0 0 0 0,-1 0 0 0 0,1 0-1 0 0,0 0 1 0 0,0 0 0 0 0,-1 0 0 0 0,1 0 0 0 0,0 0 0 0 0,0 0 0 0 0,-1 0 0 0 0,1 0-1 0 0,0 0 1 0 0,0 0 0 0 0,-1 0 0 0 0,1 0 0 0 0,0 0 0 0 0,0 0 0 0 0,-1 0 0 0 0,1 0-1 0 0,0-1 1 0 0,0 1 0 0 0,-1 0 0 0 0,1 0 0 0 0,0 0 0 0 0,0 0 0 0 0,0-1 0 0 0,-1 1-1 0 0,1 0 1 0 0,0 0 0 0 0,0 0 0 0 0,0-1 0 0 0,0 1 0 0 0,0 0 0 0 0,-1 0 0 0 0,1 0-1 0 0,0-1 1 0 0,0 1-34 0 0,-10 26 47 0 0,-6 17 233 0 0,2 1-1 0 0,-6 30-279 0 0,17-62-111 0 0,1-1-1 0 0,0 1 1 0 0,1 0-1 0 0,0 0 1 0 0,1 0 0 0 0,1 0-1 0 0,0 0 1 0 0,0 0 0 0 0,1 0-1 0 0,0 0 1 0 0,1-1 0 0 0,4 9 111 0 0,-6-16-391 0 0,1 0 1 0 0,0 0-1 0 0,1 0 1 0 0,-1 0-1 0 0,1-1 1 0 0,-1 1-1 0 0,1-1 1 0 0,0 1-1 0 0,0-1 1 0 0,1 0 0 0 0,-1 0-1 0 0,1 0 1 0 0,-1-1-1 0 0,1 1 1 0 0,0-1-1 0 0,0 0 1 0 0,0 0-1 0 0,0 0 1 0 0,0-1-1 0 0,1 1 1 0 0,-1-1 0 0 0,4 0 390 0 0,15 0-1538 0 0</inkml:trace>
  <inkml:trace contextRef="#ctx0" brushRef="#br0" timeOffset="268.301">818 57 1672 0 0,'-6'-5'598'0'0,"-1"-1"0"0"0,1 1 1 0 0,-1 0-1 0 0,0 1 0 0 0,0-1 0 0 0,0 2 0 0 0,-1-1 0 0 0,1 1 0 0 0,-1 0 1 0 0,0 0-1 0 0,0 1 0 0 0,0 0-598 0 0,-4-1 378 0 0,1 2 0 0 0,0 0-1 0 0,0 0 1 0 0,-1 1 0 0 0,1 0 0 0 0,-1 1 0 0 0,1 0-1 0 0,-9 3-377 0 0,10-2 133 0 0,-1 0 0 0 0,1 1 0 0 0,0 1 0 0 0,0-1 0 0 0,1 2 0 0 0,-1-1 0 0 0,1 2-1 0 0,0-1 1 0 0,0 1 0 0 0,0 0 0 0 0,1 1 0 0 0,0 0 0 0 0,0 0 0 0 0,1 1 0 0 0,0 0 0 0 0,0 0 0 0 0,1 1-1 0 0,0 0 1 0 0,-3 6-133 0 0,4-4 21 0 0,1 0 0 0 0,0 0-1 0 0,0 1 1 0 0,2-1 0 0 0,-1 1 0 0 0,1 0-1 0 0,1-1 1 0 0,0 1 0 0 0,1 0-1 0 0,0 0 1 0 0,1 0 0 0 0,0 0 0 0 0,1 0-1 0 0,0-1 1 0 0,2 6-21 0 0,7 16-332 0 0,1-2 0 0 0,1 1 0 0 0,2-2 1 0 0,14 23 331 0 0,-27-48-127 0 0,22 44-3407 0 0,-22-46 3091 0 0,-1 0 0 0 0,0 0-1 0 0,-1 0 1 0 0,1 0 0 0 0,0 1-1 0 0,-1-1 1 0 0,0 0 0 0 0,1 0-1 0 0,-1 0 1 0 0,-1 1 0 0 0,1-1-1 0 0,0 0 1 0 0,-1 0 0 0 0,0 0-1 0 0,0 1 444 0 0,-7 9-2002 0 0</inkml:trace>
  <inkml:trace contextRef="#ctx0" brushRef="#br0" timeOffset="521.155">200 494 232 0 0,'4'-1'1030'0'0,"-1"0"-1"0"0,0 0 1 0 0,1-1-1 0 0,-1 1 1 0 0,0 0 0 0 0,0-1-1 0 0,0 0 1 0 0,0 0-1 0 0,0 0 1 0 0,2-2-1030 0 0,20-11 2289 0 0,38-7-2257 0 0,1 3 0 0 0,36-6-32 0 0,-62 16-289 0 0,26-4-2557 0 0,2 2 0 0 0,64-2 2846 0 0,134 9-5513 0 0,-197 5 4438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22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495 341 1608 0 0,'-3'-5'1064'0'0,"-1"0"-1"0"0,1 1 0 0 0,-1-1 1 0 0,0 1-1 0 0,0 0 1 0 0,-1 0-1 0 0,-3-2-1063 0 0,4 3 427 0 0,-1 0-1 0 0,0 1 1 0 0,-1-1-1 0 0,1 1 1 0 0,0 0-1 0 0,-1 0 1 0 0,-4-1-427 0 0,9 3 6 0 0,1 0 0 0 0,0 0 1 0 0,0 0-1 0 0,0 0 0 0 0,-1 0 0 0 0,1 0 1 0 0,0 0-1 0 0,0 0 0 0 0,-1 0 0 0 0,1 0 1 0 0,0 0-1 0 0,0 0 0 0 0,-1 0 1 0 0,1 0-1 0 0,0 0 0 0 0,0 0 0 0 0,-1 0 1 0 0,1 0-1 0 0,0 0 0 0 0,0 0 0 0 0,0 0 1 0 0,-1 1-1 0 0,1-1 0 0 0,0 0 1 0 0,0 0-1 0 0,0 0 0 0 0,-1 0 0 0 0,1 0 1 0 0,0 1-1 0 0,0-1 0 0 0,0 0 0 0 0,0 0 1 0 0,-1 0-1 0 0,1 1 0 0 0,0-1 1 0 0,0 0-1 0 0,0 0 0 0 0,0 0 0 0 0,0 1 1 0 0,0-1-1 0 0,0 0 0 0 0,0 0 0 0 0,0 1 1 0 0,0-1-1 0 0,0 0 0 0 0,0 0 0 0 0,0 1 1 0 0,0-1-1 0 0,0 0 0 0 0,0 0 1 0 0,0 1-1 0 0,0-1 0 0 0,0 0 0 0 0,0 0 1 0 0,0 1-1 0 0,0-1 0 0 0,0 0 0 0 0,0 0 1 0 0,0 0-1 0 0,1 1 0 0 0,-1-1 1 0 0,0 0-1 0 0,0 0 0 0 0,0 0 0 0 0,0 0 1 0 0,1 1-1 0 0,-1-1-6 0 0,11 15 42 0 0,-4-11-40 0 0,0-1 0 0 0,0 0 0 0 0,1 0 0 0 0,-1 0 0 0 0,1-1 0 0 0,0 0 0 0 0,-1-1 0 0 0,1 0 1 0 0,0 0-1 0 0,0-1 0 0 0,0 0 0 0 0,0 0 0 0 0,-1 0 0 0 0,6-2-2 0 0,21-3-13 0 0,0-2-1 0 0,24-8 14 0 0,-55 14 0 0 0,49-13-1 0 0,-1-3-1 0 0,-1-1 0 0 0,0-3 1 0 0,-1-2-1 0 0,-2-2 0 0 0,0-3 0 0 0,4-5 2 0 0,-46 29 0 0 0,0 0-1 0 0,-1 0 0 0 0,0 0 1 0 0,0 0-1 0 0,0-1 0 0 0,-1 1 0 0 0,1-1 1 0 0,-1 0-1 0 0,2-5 1 0 0,-4 9 1 0 0,0-1-1 0 0,-1 1 1 0 0,1-1-1 0 0,-1 1 1 0 0,1-1-1 0 0,-1 1 1 0 0,1-1-1 0 0,-1 0 1 0 0,0 1-1 0 0,0-1 1 0 0,0 1-1 0 0,0-1 1 0 0,0 0-1 0 0,0 1 1 0 0,-1-1-1 0 0,1 1 1 0 0,0-1-1 0 0,-1 0 1 0 0,1 1-1 0 0,-1-1 1 0 0,0 1-1 0 0,1-1 1 0 0,-1 1-1 0 0,0 0 1 0 0,0-1-1 0 0,0 1 1 0 0,0 0-1 0 0,0 0 1 0 0,0-1-1 0 0,0 1 1 0 0,-1 0-1 0 0,1 0 1 0 0,0 0-1 0 0,0 0 0 0 0,-1 1 1 0 0,1-1-1 0 0,-1 0 0 0 0,-7-3 5 0 0,1 0 0 0 0,-1 1-1 0 0,0 0 1 0 0,0 1-1 0 0,-1 0 1 0 0,1 0-1 0 0,0 1 1 0 0,0 0-1 0 0,-1 1 1 0 0,1 0-1 0 0,-1 0 1 0 0,1 1-1 0 0,0 1 1 0 0,-1-1-1 0 0,-6 3-4 0 0,-10 3 78 0 0,0 2-1 0 0,1 0 1 0 0,0 1 0 0 0,-22 14-78 0 0,28-14 183 0 0,1 0 1 0 0,1 2 0 0 0,0 0 0 0 0,1 1-1 0 0,0 1 1 0 0,0 0 0 0 0,2 1 0 0 0,0 0-1 0 0,1 2 1 0 0,0-1 0 0 0,-9 19-184 0 0,15-22 64 0 0,0 0 0 0 0,1 1 1 0 0,1 0-1 0 0,0 0 0 0 0,1 0 0 0 0,0 0 0 0 0,1 1 1 0 0,1-1-1 0 0,0 1 0 0 0,2 0 0 0 0,-1-1 0 0 0,2 1 1 0 0,-1 0-1 0 0,2 0 0 0 0,0-1 0 0 0,1 1 0 0 0,2 2-64 0 0,32 106 18 0 0,-19-69-9 0 0,-2 1 0 0 0,-2 1-1 0 0,-3 0 1 0 0,3 41-9 0 0,-13-81 3 0 0,0 0-1 0 0,-2 0 1 0 0,1 0 0 0 0,-2 0-1 0 0,0 0 1 0 0,-1 0-1 0 0,-1 0 1 0 0,-1 0-1 0 0,0-1 1 0 0,0 0-1 0 0,-2 0 1 0 0,0-1-1 0 0,-1 1 1 0 0,0-1 0 0 0,-1-1-1 0 0,0 0 1 0 0,-1 0-1 0 0,-9 8-2 0 0,9-11 8 0 0,-1-1 1 0 0,0 0-1 0 0,0-1 0 0 0,-1 0 0 0 0,0-1 0 0 0,0 0 1 0 0,0-1-1 0 0,-1 0 0 0 0,0-1 0 0 0,0-1 0 0 0,-1 0 1 0 0,1-1-1 0 0,-1 0 0 0 0,0-1 0 0 0,0 0 1 0 0,0-1-1 0 0,0-1 0 0 0,0-1 0 0 0,0 1 0 0 0,-3-2-8 0 0,0-1-124 0 0,0 0-1 0 0,1 0 0 0 0,-1-2 1 0 0,1 0-1 0 0,0-1 0 0 0,1 0 1 0 0,-1-2-1 0 0,1 0 0 0 0,1 0 0 0 0,-1-1 1 0 0,1-1-1 0 0,1 0 0 0 0,0-1 1 0 0,0-1-1 0 0,1 0 0 0 0,-5-7 125 0 0,13 14-298 0 0,0-1-1 0 0,0 1 1 0 0,1-1-1 0 0,-1 1 1 0 0,1-1-1 0 0,1 0 1 0 0,-1 0 0 0 0,1-1-1 0 0,0 1 1 0 0,0 0-1 0 0,1-1 1 0 0,0 1-1 0 0,0-1 1 0 0,0 0-1 0 0,1 1 1 0 0,0-1-1 0 0,0 1 1 0 0,1-1-1 0 0,0 0 1 0 0,0 1-1 0 0,0-1 1 0 0,1 1-1 0 0,0 0 1 0 0,0 0 0 0 0,1-1-1 0 0,0 1 1 0 0,0 1-1 0 0,0-1 1 0 0,1 0-1 0 0,0 1 1 0 0,0 0-1 0 0,0 0 1 0 0,5-5 298 0 0,18-16-1882 0 0,3 0 216 0 0</inkml:trace>
  <inkml:trace contextRef="#ctx0" brushRef="#br0" timeOffset="448.651">1532 129 1624 0 0,'0'-2'229'0'0,"0"1"1"0"0,0-1-1 0 0,0 1 0 0 0,0-1 1 0 0,0 1-1 0 0,0-1 0 0 0,0 1 1 0 0,-1-1-1 0 0,1 1 0 0 0,0-1 1 0 0,-1 1-1 0 0,0-1 0 0 0,1 1 1 0 0,-1-1-1 0 0,0 1 0 0 0,0 0 1 0 0,1 0-1 0 0,-1-1 0 0 0,0 1 1 0 0,0 0-1 0 0,-1 0 0 0 0,1 0 1 0 0,0 0-1 0 0,-1-1-229 0 0,0 1 148 0 0,0 1 0 0 0,-1-1 0 0 0,1 1 0 0 0,0-1 1 0 0,0 1-1 0 0,0 0 0 0 0,0 0 0 0 0,0 0 0 0 0,-1 0 0 0 0,1 0 0 0 0,0 0 0 0 0,0 0 1 0 0,0 1-1 0 0,0-1 0 0 0,-2 2-148 0 0,-6 1 156 0 0,1 1 0 0 0,-1 0 0 0 0,1 1 0 0 0,0 0 0 0 0,1 0 0 0 0,-1 1 0 0 0,0 2-156 0 0,-23 20 390 0 0,2 2 0 0 0,1 0-1 0 0,1 2 1 0 0,2 2 0 0 0,-21 33-390 0 0,11-6 409 0 0,2 0 0 0 0,2 3 1 0 0,-1 12-410 0 0,24-54 109 0 0,1-1 0 0 0,1 1 1 0 0,1 1-1 0 0,1-1 0 0 0,1 1 1 0 0,1 0-1 0 0,-1 22-109 0 0,4-37 3 0 0,0 0 0 0 0,1 0 0 0 0,0 0 0 0 0,0-1 0 0 0,0 1 0 0 0,1 0 0 0 0,1 0 0 0 0,-1-1 0 0 0,1 1 0 0 0,0-1 0 0 0,1 0 0 0 0,0 0 0 0 0,0 0 0 0 0,0 0 0 0 0,1-1 0 0 0,0 0 0 0 0,0 0 0 0 0,1 0 0 0 0,-1 0 0 0 0,1-1 0 0 0,1 0 0 0 0,-1 0 0 0 0,1-1 0 0 0,2 2-3 0 0,3 0-301 0 0,0-1 0 0 0,0-1 0 0 0,1 1 0 0 0,-1-2 0 0 0,1 0 0 0 0,0 0 0 0 0,0-1 0 0 0,0-1 0 0 0,0 0-1 0 0,0-1 1 0 0,0 0 0 0 0,0-1 0 0 0,9-2 301 0 0,2-1-1330 0 0,0-1-1 0 0,0-1 0 0 0,-1-1 1 0 0,0-1-1 0 0,0-2 0 0 0,19-10 1331 0 0,5-5-1774 0 0</inkml:trace>
  <inkml:trace contextRef="#ctx0" brushRef="#br0" timeOffset="763.311">1956 315 856 0 0,'-16'5'2987'0'0,"-1"0"0"0"0,1 1 1 0 0,-4 3-2988 0 0,10-4 659 0 0,0 0 1 0 0,1 1 0 0 0,0 0 0 0 0,0 0-1 0 0,-3 3-659 0 0,6-3 35 0 0,1-1 0 0 0,0 1-1 0 0,-1-1 1 0 0,2 2-1 0 0,-1-1 1 0 0,1 0-1 0 0,0 1 1 0 0,0 0-1 0 0,1 0 1 0 0,0 0 0 0 0,0 0-1 0 0,0 1 1 0 0,1-1-1 0 0,0 1 1 0 0,1-1-1 0 0,0 1 1 0 0,0 3-35 0 0,1-2 3 0 0,0 0 0 0 0,0 0 1 0 0,1-1-1 0 0,1 1 0 0 0,-1 0 1 0 0,2-1-1 0 0,-1 1 0 0 0,1-1 0 0 0,0 0 1 0 0,1 1-1 0 0,0-2 0 0 0,0 1 1 0 0,1 0-1 0 0,-1-1 0 0 0,2 0 0 0 0,-1 0 1 0 0,4 3-4 0 0,16 16 2 0 0,1-1 1 0 0,1-2 0 0 0,25 17-3 0 0,8 7-3 0 0,-54-41 2 0 0,0-1 1 0 0,0 0-1 0 0,-1 1 0 0 0,1 0 0 0 0,-1 1 0 0 0,-1-1 0 0 0,1 1 0 0 0,-1 0 1 0 0,2 4 0 0 0,-5-8 0 0 0,0 0 0 0 0,0 1 0 0 0,0-1 0 0 0,-1 0 0 0 0,1 0 0 0 0,-1 1 0 0 0,0-1 0 0 0,0 0 0 0 0,0 0 0 0 0,0 1 0 0 0,0-1 0 0 0,-1 0 0 0 0,0 0 0 0 0,1 0 0 0 0,-1 1 0 0 0,0-1 0 0 0,-1 0 0 0 0,1 0 0 0 0,-1 0 0 0 0,1 0 0 0 0,-1-1 0 0 0,0 1 0 0 0,0 0 0 0 0,-2 1 0 0 0,-9 11 2 0 0,0-1 1 0 0,-1-1-1 0 0,-1 0 0 0 0,0-1 1 0 0,-1-1-1 0 0,-1 0 0 0 0,1-1 0 0 0,-2-1 1 0 0,-9 4-3 0 0,-15 4-173 0 0,0-1-1 0 0,-1-2 1 0 0,-25 4 173 0 0,37-10-858 0 0,1-2 0 0 0,-2-2 0 0 0,1-1 0 0 0,-11 0 858 0 0,29-3-663 0 0,1-1 0 0 0,0 0 0 0 0,-1 0 0 0 0,1-1 0 0 0,0-1 0 0 0,0 0 1 0 0,0 0-1 0 0,1-2 0 0 0,-1 1 0 0 0,1-1 0 0 0,0-1 0 0 0,-6-4 663 0 0,-12-13-1524 0 0</inkml:trace>
  <inkml:trace contextRef="#ctx0" brushRef="#br0" timeOffset="1059.694">2131 250 1820 0 0,'123'35'8821'0'0,"-94"-25"-7707"0"0,0 1 0 0 0,-1 2-1 0 0,4 3-1113 0 0,-19-10 36 0 0,-1 2-1 0 0,0-1 1 0 0,0 2-1 0 0,0 0 1 0 0,-1 0-1 0 0,0 1 0 0 0,-1 0 1 0 0,0 1-1 0 0,-1 0 1 0 0,0 0-1 0 0,-1 1 1 0 0,0 1-1 0 0,-1-1 0 0 0,0 1 1 0 0,-1 0-1 0 0,2 7-35 0 0,-4-5 73 0 0,-1 0 1 0 0,0 0-1 0 0,-1 0 0 0 0,-1 0 0 0 0,0 1 0 0 0,-1-1 0 0 0,0 0 0 0 0,-2 1 1 0 0,0-1-1 0 0,0 0 0 0 0,-2 0 0 0 0,0 0 0 0 0,-4 10-73 0 0,-6 15 179 0 0,-3-1-1 0 0,-1-1 1 0 0,-2 0-1 0 0,-9 11-178 0 0,0-2 54 0 0,-1-2 0 0 0,-3-1 0 0 0,-16 15-54 0 0,36-44-128 0 0,-1-1-1 0 0,-1 0 0 0 0,0-1 0 0 0,-1 0 1 0 0,0-1-1 0 0,-1-1 0 0 0,0-1 0 0 0,-1 0 0 0 0,0-1 1 0 0,-17 5 128 0 0,28-12-371 0 0,0 0 0 0 0,-1 0 0 0 0,1 0 1 0 0,0-1-1 0 0,-1 0 0 0 0,0-1 0 0 0,1 0 1 0 0,-1 0-1 0 0,1 0 0 0 0,-4-2 371 0 0,8 2-310 0 0,0-1 1 0 0,0 0-1 0 0,0 0 0 0 0,0 0 0 0 0,0-1 1 0 0,0 1-1 0 0,0-1 0 0 0,0 0 0 0 0,0 1 1 0 0,1-1-1 0 0,-1-1 0 0 0,1 1 0 0 0,-1 0 1 0 0,1 0-1 0 0,0-1 0 0 0,0 1 0 0 0,0-1 1 0 0,0 0-1 0 0,1 0 0 0 0,-1 0 0 0 0,1 1 1 0 0,-1-2-1 0 0,1 1 0 0 0,-1-3 310 0 0,-4-27-1962 0 0,4-4 389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6.4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513 53 1360 0 0,'0'-2'209'0'0,"-1"0"1"0"0,1 0-1 0 0,-1 1 1 0 0,1-1-1 0 0,-1 0 0 0 0,0 1 1 0 0,1-1-1 0 0,-1 1 0 0 0,0-1 1 0 0,0 1-1 0 0,0-1 1 0 0,0 1-1 0 0,0-1 0 0 0,0 1 1 0 0,-1 0-1 0 0,1 0 0 0 0,0 0 1 0 0,-1 0-1 0 0,1 0 1 0 0,-1 0-1 0 0,1 0 0 0 0,-1 0 1 0 0,1 0-1 0 0,-1 1 0 0 0,0-1 1 0 0,1 1-1 0 0,-1-1 1 0 0,0 1-1 0 0,0 0 0 0 0,1-1 1 0 0,-1 1-1 0 0,0 0 0 0 0,0 0 1 0 0,0 0-210 0 0,-10 0 320 0 0,0-1 0 0 0,0 1 0 0 0,0 1 1 0 0,-4 1-321 0 0,-26 4 717 0 0,0 2 0 0 0,0 2 0 0 0,1 2 1 0 0,1 2-1 0 0,0 1 0 0 0,1 2 1 0 0,-19 12-718 0 0,16-1 252 0 0,25-8-181 0 0,17-19-70 0 0,0-1 0 0 0,-1 1 0 0 0,1-1 0 0 0,0 1 0 0 0,0 0 0 0 0,0-1 0 0 0,0 1 0 0 0,-1-1 0 0 0,1 1 0 0 0,0 0 0 0 0,0-1 0 0 0,0 1 0 0 0,0 0 0 0 0,1-1 0 0 0,-1 1 0 0 0,0 0 0 0 0,0-1 0 0 0,0 1 0 0 0,0-1 0 0 0,1 1 0 0 0,-1 0 0 0 0,0-1 0 0 0,0 1 0 0 0,1-1 0 0 0,-1 1 0 0 0,1-1 0 0 0,-1 1 0 0 0,0-1 0 0 0,1 1 0 0 0,0-1-1 0 0,3 2 1 0 0,-1 0-1 0 0,1-1 1 0 0,0 0-1 0 0,1 0 1 0 0,-1 0-1 0 0,0 0 1 0 0,0-1-1 0 0,0 0 1 0 0,0 0-1 0 0,1 0 1 0 0,-1 0-1 0 0,0 0 1 0 0,0-1-1 0 0,4-1 0 0 0,2 1-2 0 0,17-3-14 0 0,0 0-1 0 0,0-2 1 0 0,-1-1-1 0 0,21-9 17 0 0,98-47-48 0 0,-85 36 46 0 0,-60 27 2 0 0,0-1 0 0 0,0 1 0 0 0,1 0 1 0 0,-1 0-1 0 0,0-1 0 0 0,0 1 0 0 0,1 0 1 0 0,-1 0-1 0 0,0 0 0 0 0,1 0 0 0 0,-1-1 0 0 0,0 1 1 0 0,1 0-1 0 0,-1 0 0 0 0,0 0 0 0 0,0 0 1 0 0,1 0-1 0 0,-1 0 0 0 0,0 0 0 0 0,1 0 0 0 0,-1 0 1 0 0,0 0-1 0 0,1 0 0 0 0,-1 0 0 0 0,0 0 1 0 0,1 0-1 0 0,-1 0 0 0 0,0 0 0 0 0,1 0 0 0 0,-1 0 1 0 0,0 1-1 0 0,1-1 0 0 0,-1 0 0 0 0,0 0 1 0 0,0 0-1 0 0,1 1 0 0 0,-8 9 4 0 0,-15 15 6 0 0,20-23-11 0 0,-76 78 9 0 0,68-68-24 0 0,1 0 1 0 0,1 0-1 0 0,-1 1 1 0 0,2 0-1 0 0,0 0 1 0 0,-2 7 15 0 0,8-18-145 0 0,0 0 1 0 0,0 0 0 0 0,0 0 0 0 0,1 0 0 0 0,-1 1-1 0 0,1-1 1 0 0,-1 0 0 0 0,1 0 0 0 0,0 1-1 0 0,0-1 1 0 0,0 0 0 0 0,0 0 0 0 0,0 1 0 0 0,0-1-1 0 0,1 0 1 0 0,-1 0 0 0 0,1 1 0 0 0,0-1 0 0 0,-1 0-1 0 0,1 0 1 0 0,0 0 0 0 0,0 0 0 0 0,0 0-1 0 0,1 0 1 0 0,-1 0 0 0 0,0-1 0 0 0,1 1 0 0 0,-1 0-1 0 0,1-1 1 0 0,1 2 144 0 0,0-1-480 0 0,0 0-1 0 0,0-1 1 0 0,1 1 0 0 0,-1 0-1 0 0,1-1 1 0 0,-1 0 0 0 0,1 0-1 0 0,0 0 1 0 0,-1 0-1 0 0,1-1 1 0 0,0 0 0 0 0,0 1-1 0 0,-1-1 1 0 0,1-1 0 0 0,0 1-1 0 0,0 0 1 0 0,-1-1 0 0 0,2 0 480 0 0,17-4-1550 0 0</inkml:trace>
  <inkml:trace contextRef="#ctx0" brushRef="#br0" timeOffset="452.88">853 0 160 0 0,'-44'6'6507'0'0,"34"-3"-5919"0"0,1 0 1 0 0,-1 1-1 0 0,0 1 1 0 0,1-1-1 0 0,-5 4-588 0 0,1 1 306 0 0,1 0 0 0 0,0 0 0 0 0,0 1 0 0 0,1 1 0 0 0,0-1-1 0 0,-2 6-305 0 0,11-14 25 0 0,0-1 0 0 0,1 1-1 0 0,-1 0 1 0 0,1 0 0 0 0,-1 0-1 0 0,1 0 1 0 0,0 0 0 0 0,0 0-1 0 0,0 0 1 0 0,0 1 0 0 0,0-1-1 0 0,1 0 1 0 0,-1 0 0 0 0,0 1-1 0 0,1-1 1 0 0,0 1 0 0 0,0-1-1 0 0,0 0 1 0 0,0 1 0 0 0,0-1-1 0 0,0 1 1 0 0,0-1 0 0 0,1 0-1 0 0,-1 1 1 0 0,1-1 0 0 0,0 0-1 0 0,0 0 1 0 0,-1 1 0 0 0,2-1-1 0 0,-1 0 1 0 0,0 0 0 0 0,0 0-1 0 0,1 0 1 0 0,-1 0 0 0 0,1 0-1 0 0,-1-1 1 0 0,1 1 0 0 0,1 0-25 0 0,2 3 0 0 0,1-1 0 0 0,0 0 0 0 0,0 0 0 0 0,0-1 1 0 0,1 1-1 0 0,-1-1 0 0 0,1-1 0 0 0,0 1 0 0 0,0-1 0 0 0,0-1 1 0 0,0 1-1 0 0,2-1 0 0 0,11 0-4 0 0,1-1 0 0 0,-1-1 0 0 0,1-1 0 0 0,-1 0 1 0 0,0-2-1 0 0,0 0 0 0 0,0-1 0 0 0,13-6 4 0 0,-32 10 0 0 0,-1 1 0 0 0,1 0 0 0 0,0-1 0 0 0,0 1 0 0 0,0 0-1 0 0,0 0 1 0 0,-1-1 0 0 0,1 1 0 0 0,0 0 0 0 0,0 0 0 0 0,0 0 0 0 0,0 0 0 0 0,0 0 0 0 0,-1 0 0 0 0,1 0-1 0 0,0 1 1 0 0,0-1 0 0 0,0 0 0 0 0,0 1 0 0 0,0-1 0 0 0,-1 1 1 0 0,0-1-1 0 0,0 0 0 0 0,0 1 1 0 0,0-1-1 0 0,0 1 0 0 0,0-1 0 0 0,0 1 1 0 0,0-1-1 0 0,0 0 0 0 0,0 1 1 0 0,0-1-1 0 0,0 1 0 0 0,-1-1 1 0 0,1 0-1 0 0,0 1 0 0 0,0-1 0 0 0,0 1 1 0 0,0-1-1 0 0,-1 0 0 0 0,1 1 1 0 0,0-1-1 0 0,0 0 0 0 0,-1 1 0 0 0,1-1 1 0 0,0 1-1 0 0,-27 24 46 0 0,-23 12 766 0 0,48-34-685 0 0,-1-1 0 0 0,1 0-1 0 0,-1 1 1 0 0,1 0 0 0 0,0-1-1 0 0,0 1 1 0 0,0 0 0 0 0,1 0 0 0 0,-1 0-1 0 0,1 0 1 0 0,-1 0 0 0 0,1 1 0 0 0,0-1-1 0 0,0 0 1 0 0,0 1 0 0 0,0 2-127 0 0,2-5 70 0 0,-1 1 0 0 0,0-1 0 0 0,1 1 0 0 0,-1-1 0 0 0,1 1 0 0 0,0-1 0 0 0,-1 1 0 0 0,1-1 0 0 0,0 0 0 0 0,0 1 0 0 0,0-1 0 0 0,0 0 0 0 0,0 0 0 0 0,0 0 0 0 0,0 0 0 0 0,0 0 0 0 0,1 0 0 0 0,-1 0 0 0 0,0 0 0 0 0,0 0 0 0 0,1 0 0 0 0,-1-1 0 0 0,1 1 0 0 0,-1-1 0 0 0,1 1 0 0 0,-1-1 0 0 0,1 1 0 0 0,-1-1 1 0 0,2 0-71 0 0,47 6 783 0 0,-19-6-709 0 0,0-1-1 0 0,1-2 1 0 0,-1-1 0 0 0,0-1 0 0 0,2-3-74 0 0,-19 4-44 0 0,-1 0 1 0 0,1-1 0 0 0,-1 0-1 0 0,-1-1 1 0 0,1-1 0 0 0,-1 0 0 0 0,0-1-1 0 0,0 0 1 0 0,-1-1 0 0 0,0 0 0 0 0,-1 0-1 0 0,5-7 44 0 0,3-6-2133 0 0,-1-1-1 0 0,12-23 2134 0 0,-16 24-3651 0 0,2 0-1 0 0,0 1 1 0 0,13-13 3651 0 0,-14 21-1771 0 0</inkml:trace>
  <inkml:trace contextRef="#ctx0" brushRef="#br0" timeOffset="1133.993">1638 59 312 0 0,'-6'2'1047'0'0,"0"1"0"0"0,0-1 0 0 0,-1-1 0 0 0,1 1 0 0 0,-1-1 0 0 0,1 0 0 0 0,-1-1 0 0 0,1 1 0 0 0,-1-1 0 0 0,-2-1-1047 0 0,0 1 510 0 0,0 0 1 0 0,0 1-1 0 0,0 0 0 0 0,0 0 1 0 0,-1 1-511 0 0,-10 4 221 0 0,0 1 0 0 0,0 0 0 0 0,-15 9-221 0 0,27-12 3 0 0,1 0 0 0 0,0 0 1 0 0,0 1-1 0 0,0 0 0 0 0,0 1 0 0 0,1-1 1 0 0,-1 1-1 0 0,2 0 0 0 0,-1 1 0 0 0,-4 5-3 0 0,9-10 1 0 0,0-1 0 0 0,0 1 0 0 0,0 0 0 0 0,0-1 0 0 0,0 1 0 0 0,0 0 0 0 0,0 0 0 0 0,0 0 0 0 0,1 0 0 0 0,-1 0 0 0 0,1 0 0 0 0,-1 0 0 0 0,1 0 0 0 0,0 0 0 0 0,0 0 0 0 0,0 0 0 0 0,0 0 0 0 0,0 0 0 0 0,0 0 0 0 0,1 0 1 0 0,-1 0-1 0 0,0 0 0 0 0,1 0 0 0 0,0-1 0 0 0,0 1 0 0 0,-1 0 0 0 0,1 0 0 0 0,0 0 0 0 0,0-1 0 0 0,0 1 0 0 0,1 0 0 0 0,-1-1 0 0 0,0 1 0 0 0,1-1 0 0 0,-1 1 0 0 0,1-1 0 0 0,-1 0 0 0 0,1 0 0 0 0,0 0 0 0 0,-1 0 0 0 0,1 0 0 0 0,0 0 0 0 0,0 0 0 0 0,0 0 0 0 0,1 0-1 0 0,5 2 0 0 0,-1-1 0 0 0,1 0 0 0 0,0 0 1 0 0,0 0-1 0 0,0-1 0 0 0,0 0 0 0 0,0-1 0 0 0,1 1 0 0 0,-1-2 1 0 0,7 0-1 0 0,-6 0-4 0 0,-1 0 1 0 0,0-1-1 0 0,0 0 1 0 0,0 0 0 0 0,0-1-1 0 0,-1 0 1 0 0,1 0-1 0 0,-1-1 1 0 0,1 0-1 0 0,-1 0 1 0 0,-1-1 0 0 0,1 0-1 0 0,-1 0 1 0 0,1 0-1 0 0,0-2 4 0 0,-15 15 5 0 0,1-1-1 0 0,-1 0 0 0 0,0 0 0 0 0,-7 4-4 0 0,-23 20 13 0 0,33-26 0 0 0,-1 2 1 0 0,1-1-1 0 0,0 0 0 0 0,0 1 1 0 0,1 0-1 0 0,-3 5-13 0 0,6-11-39 0 0,1 0-1 0 0,-1 0 1 0 0,1 0-1 0 0,0 1 1 0 0,-1-1-1 0 0,1 0 1 0 0,0 0-1 0 0,0 0 1 0 0,-1 0-1 0 0,1 0 1 0 0,0 1-1 0 0,0-1 1 0 0,0 0 0 0 0,1 0-1 0 0,-1 0 1 0 0,0 0-1 0 0,0 1 1 0 0,1-1-1 0 0,-1 0 1 0 0,1 1 39 0 0,0-1-135 0 0,0 0 0 0 0,0 0 0 0 0,0 0 0 0 0,0 0 1 0 0,0-1-1 0 0,1 1 0 0 0,-1 0 0 0 0,0 0 0 0 0,0-1 1 0 0,1 1-1 0 0,-1-1 0 0 0,1 1 0 0 0,-1-1 0 0 0,0 0 1 0 0,1 0-1 0 0,-1 1 0 0 0,1-1 0 0 0,-1 0 1 0 0,1 0-1 0 0,-1 0 0 0 0,2-1 135 0 0,11 1-536 0 0,0-1-1 0 0,0-1 1 0 0,0-1 0 0 0,-1 0 0 0 0,1 0 0 0 0,-1-1-1 0 0,2-2 537 0 0,-3 1 358 0 0,1 0 0 0 0,-1-1 0 0 0,0-1-1 0 0,0 0 1 0 0,-1 0 0 0 0,0-1 0 0 0,3-4-358 0 0,-9 3 1205 0 0,-14 8-201 0 0,8 1-964 0 0,0 1-1 0 0,0-1 1 0 0,0 0-1 0 0,0 1 1 0 0,0-1-1 0 0,1 1 1 0 0,-1-1-1 0 0,0 1 1 0 0,0-1-1 0 0,0 1 1 0 0,0-1-1 0 0,1 1 1 0 0,-1 0-1 0 0,0 0 1 0 0,1-1-1 0 0,-1 1 1 0 0,0 0-1 0 0,1 0 1 0 0,-1 0-1 0 0,1 0 1 0 0,-1 0-1 0 0,1 0 1 0 0,0-1-1 0 0,-1 1 1 0 0,1 0-1 0 0,0 0 1 0 0,0 0-1 0 0,0 1-39 0 0,0 0 72 0 0,0 0 1 0 0,1 0-1 0 0,0 0 0 0 0,-1 0 1 0 0,1 0-1 0 0,0 0 0 0 0,0 0 0 0 0,0 0 1 0 0,0-1-1 0 0,1 1 0 0 0,-1 0 1 0 0,0-1-1 0 0,1 1 0 0 0,-1-1 1 0 0,1 1-1 0 0,0-1 0 0 0,-1 0 0 0 0,1 1 1 0 0,0-1-1 0 0,0 0 0 0 0,0 0 1 0 0,-1-1-1 0 0,1 1 0 0 0,0 0 0 0 0,0-1 1 0 0,0 1-1 0 0,1-1 0 0 0,-1 1-72 0 0,10 2 198 0 0,-1-1 0 0 0,1 1 0 0 0,0-2 0 0 0,5 0-198 0 0,47-4 29 0 0,-13 0-26 0 0,-50 3-2 0 0,-1 0-1 0 0,0 0 1 0 0,0 0-1 0 0,0 0 1 0 0,0 0-1 0 0,0 0 1 0 0,0 0-1 0 0,0 0 1 0 0,1 0-1 0 0,-1 0 1 0 0,0 0-1 0 0,0 0 1 0 0,0 0-1 0 0,0 0 1 0 0,0 0-1 0 0,0 0 0 0 0,0 1 1 0 0,0-1-1 0 0,0 0 1 0 0,0 0-1 0 0,0 0 1 0 0,1 0-1 0 0,-1 0 1 0 0,0 0-1 0 0,0 0 1 0 0,0 0-1 0 0,0 0 1 0 0,0 1-1 0 0,0-1 1 0 0,0 0-1 0 0,0 0 1 0 0,0 0-1 0 0,0 0 1 0 0,0 0-1 0 0,0 0 0 0 0,0 0 1 0 0,0 1-1 0 0,0-1 1 0 0,0 0-1 0 0,0 0 1 0 0,0 0-1 0 0,0 0 1 0 0,0 0-1 0 0,0 0 1 0 0,0 0-1 0 0,0 0 1 0 0,0 1-1 0 0,0-1 1 0 0,-1 0-1 0 0,1 0 1 0 0,0 0-1 0 0,0 0 1 0 0,0 0-1 0 0,0 0 1 0 0,0 0-1 0 0,0 0 0 0 0,0 0 1 0 0,0 0-1 0 0,-8 11 78 0 0,-12 9 167 0 0,20-20-241 0 0,-243 224 1739 0 0,172-167-6003 0 0,-32 19 4260 0 0,103-77-8648 0 0,14-11 5566 0 0,-1 2 1593 0 0</inkml:trace>
  <inkml:trace contextRef="#ctx0" brushRef="#br0" timeOffset="1383.547">2009 698 340 0 0,'-9'13'1919'0'0,"-19"32"5053"0"0,11-12-5908 0 0,13-27-1014 0 0,-1 0 0 0 0,1 0 0 0 0,-1-1 0 0 0,0 0 1 0 0,0 0-1 0 0,-1 0 0 0 0,1 0 0 0 0,-1-1 0 0 0,0 0 0 0 0,0 0 0 0 0,-1 0 0 0 0,1-1 1 0 0,-1 0-1 0 0,-6 2-50 0 0,-6 2-748 0 0,0-1-1 0 0,0-1 1 0 0,-1-1 0 0 0,-18 2 748 0 0,34-5-514 0 0,1-1 1 0 0,-1 0-1 0 0,0 1 0 0 0,1-2 1 0 0,-1 1-1 0 0,0 0 0 0 0,1-1 1 0 0,-1 1-1 0 0,1-1 0 0 0,-1 0 1 0 0,-2-1 513 0 0,-2-2-1650 0 0</inkml:trace>
  <inkml:trace contextRef="#ctx0" brushRef="#br0" timeOffset="1851.86">3260 325 1344 0 0,'-36'-7'7634'0'0,"4"0"-4848"0"0,-6 7-1865 0 0,1 1 1 0 0,0 2 0 0 0,1 1 0 0 0,-1 2 0 0 0,1 1-1 0 0,-31 12-921 0 0,59-17 104 0 0,1 0 1 0 0,-1 1-1 0 0,1 1 0 0 0,0-1 0 0 0,0 1 0 0 0,0 0 0 0 0,0 1 1 0 0,1-1-1 0 0,-4 4-104 0 0,9-7 3 0 0,-1 1 0 0 0,1-1-1 0 0,0 0 1 0 0,-1 1 0 0 0,1 0 0 0 0,0-1 0 0 0,0 1 0 0 0,0 0 0 0 0,0 0 0 0 0,0-1 0 0 0,0 1 0 0 0,1 0-1 0 0,-1 0 1 0 0,1 0 0 0 0,-1 0 0 0 0,1 0 0 0 0,0 0 0 0 0,-1 0 0 0 0,1 0 0 0 0,0 0 0 0 0,0 0 0 0 0,1 0 0 0 0,-1 0-1 0 0,0 0 1 0 0,1 0 0 0 0,-1 0 0 0 0,1 0 0 0 0,0 0 0 0 0,-1 0 0 0 0,1 0 0 0 0,0-1 0 0 0,0 1 0 0 0,0 0 0 0 0,1-1-1 0 0,-1 1 1 0 0,0 0 0 0 0,0-1 0 0 0,1 0 0 0 0,0 1-3 0 0,8 7-5 0 0,0 0 0 0 0,1-1 0 0 0,0 0 0 0 0,9 5 5 0 0,-7-5-7 0 0,0 0-1 0 0,-1 1 0 0 0,0 1 0 0 0,0-1 1 0 0,3 6 7 0 0,-13-13-1 0 0,0 1 0 0 0,0-1 0 0 0,0 1 0 0 0,0 0 1 0 0,-1-1-1 0 0,1 1 0 0 0,-1 0 0 0 0,1 0 0 0 0,-1 0 0 0 0,0 0 0 0 0,0 0 1 0 0,-1 0-1 0 0,1 1 0 0 0,-1-1 0 0 0,1 0 0 0 0,-1 0 0 0 0,0 0 1 0 0,0 1-1 0 0,0-1 0 0 0,-1 0 0 0 0,1 0 0 0 0,-1 0 0 0 0,0 1 1 0 0,0-1-1 0 0,-1 3 1 0 0,0-2 1 0 0,-1 1 0 0 0,0 0 1 0 0,0-1-1 0 0,0 0 0 0 0,0 0 0 0 0,-1 0 1 0 0,0 0-1 0 0,0 0 0 0 0,0-1 1 0 0,0 0-1 0 0,0 0 0 0 0,-1 0 1 0 0,1 0-1 0 0,-1-1 0 0 0,0 1 0 0 0,0-1 1 0 0,0 0-1 0 0,-4 0-1 0 0,-12 5 9 0 0,0-2 0 0 0,0-1 0 0 0,-21 2-9 0 0,8-2-14 0 0,-1-1-1 0 0,0-2 0 0 0,0-1 1 0 0,0-2-1 0 0,1-1 0 0 0,-1-2 1 0 0,1-2-1 0 0,0 0 0 0 0,0-3 1 0 0,-11-5 14 0 0,40 13-188 0 0,0 0 1 0 0,0 0 0 0 0,0-1-1 0 0,0 0 1 0 0,0 0-1 0 0,1 0 1 0 0,-1-1 0 0 0,1 0-1 0 0,0 1 1 0 0,0-2 0 0 0,0 1-1 0 0,1 0 1 0 0,-3-4 187 0 0,5 6-269 0 0,0 0 1 0 0,0-1-1 0 0,1 1 0 0 0,-1 0 1 0 0,0-1-1 0 0,1 1 0 0 0,-1-1 1 0 0,1 1-1 0 0,0 0 1 0 0,0-1-1 0 0,0 1 0 0 0,0-1 1 0 0,0 1-1 0 0,0-1 1 0 0,1 1-1 0 0,-1-1 0 0 0,1 1 1 0 0,0 0-1 0 0,0-1 0 0 0,0 1 1 0 0,0 0-1 0 0,0 0 1 0 0,0-1-1 0 0,1 1 0 0 0,-1 0 1 0 0,1 0-1 0 0,-1 0 1 0 0,1 1-1 0 0,0-1 0 0 0,-1 0 1 0 0,2 0 268 0 0,5-5-828 0 0,0 1 1 0 0,0 0 0 0 0,1 0-1 0 0,0 1 1 0 0,0 0 0 0 0,2 0 827 0 0,30-14-1823 0 0</inkml:trace>
  <inkml:trace contextRef="#ctx0" brushRef="#br0" timeOffset="2121.449">3474 537 128 0 0,'0'2'315'0'0,"0"-1"1"0"0,0 1-1 0 0,-1-1 1 0 0,1 1-1 0 0,-1 0 1 0 0,1-1-1 0 0,-1 1 0 0 0,0-1 1 0 0,0 1-1 0 0,0-1 1 0 0,1 0-1 0 0,-1 1 0 0 0,0-1 1 0 0,-1 0-1 0 0,1 0 1 0 0,0 0-1 0 0,0 1 0 0 0,0-1 1 0 0,-1 0-1 0 0,1 0 1 0 0,-1-1-1 0 0,1 1 1 0 0,0 0-1 0 0,-1 0 0 0 0,1-1 1 0 0,-2 1-316 0 0,-50 14 5277 0 0,26-8-4398 0 0,23-6-788 0 0,-65 25 1800 0 0,64-24-1600 0 0,0 1-1 0 0,0-1 1 0 0,0 1-1 0 0,0 0 1 0 0,1 1-1 0 0,-1-1 1 0 0,1 1-1 0 0,0 0 0 0 0,0 0 1 0 0,0 0-1 0 0,-2 3-290 0 0,6-6 32 0 0,-1 0 0 0 0,1 0-1 0 0,-1 0 1 0 0,1 0 0 0 0,-1-1-1 0 0,1 1 1 0 0,0 0 0 0 0,0 0-1 0 0,-1 0 1 0 0,1 0 0 0 0,0 0-1 0 0,0 0 1 0 0,0 0 0 0 0,0 0-1 0 0,0 0 1 0 0,0 0 0 0 0,0 0-1 0 0,0 0 1 0 0,1 0 0 0 0,-1 0-1 0 0,0 0 1 0 0,0-1-1 0 0,1 1 1 0 0,-1 0 0 0 0,1 0-1 0 0,-1 0-31 0 0,2 1 19 0 0,-1 0 0 0 0,1-1 0 0 0,-1 1 0 0 0,1 0 0 0 0,0-1 0 0 0,0 1 0 0 0,0-1 0 0 0,0 0 0 0 0,0 0 0 0 0,0 0 0 0 0,0 1-19 0 0,7 1-5 0 0,0 1 0 0 0,1-1 1 0 0,-1-1-1 0 0,10 2 5 0 0,0-1-148 0 0,0-2 0 0 0,1 0 0 0 0,-1-1 0 0 0,1-1 0 0 0,-1-1 0 0 0,1-1-1 0 0,-1 0 1 0 0,13-5 148 0 0,-20 5-330 0 0,0-1 0 0 0,0 0 0 0 0,0-1 0 0 0,-1 0 0 0 0,0-1-1 0 0,0 0 1 0 0,0-1 0 0 0,-1 0 0 0 0,0 0 0 0 0,0-1 0 0 0,-1-1-1 0 0,0 1 1 0 0,0-2 0 0 0,-1 0 330 0 0,-4 5-228 0 0,-1 0 0 0 0,0 0-1 0 0,0-1 1 0 0,-1 1 0 0 0,0-1 0 0 0,0 1 0 0 0,0-1 0 0 0,-1 0-1 0 0,1 0 1 0 0,-1 0 0 0 0,-1 0 0 0 0,1 0 0 0 0,-1 1-1 0 0,0-1 1 0 0,-1 0 0 0 0,1 0 0 0 0,-1 0 0 0 0,0 0-1 0 0,-1 0 1 0 0,1 0 0 0 0,-1 1 0 0 0,0-1 228 0 0,-1-2-498 0 0,-1 1 0 0 0,1 0 0 0 0,-1-1 0 0 0,-1 1 0 0 0,1 1 0 0 0,-1-1 0 0 0,0 1 0 0 0,-1 0 0 0 0,1 0 0 0 0,-1 0 0 0 0,-1 1 0 0 0,1 0 0 0 0,-1 0 0 0 0,1 1 0 0 0,-8-4 498 0 0,-22-7-1518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34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516 7 1884 0 0,'0'0'110'0'0,"0"0"-1"0"0,0 0 1 0 0,0 0 0 0 0,0 0-1 0 0,1 0 1 0 0,-1 0-1 0 0,0 0 1 0 0,0 0 0 0 0,0 0-1 0 0,0 1 1 0 0,0-1-1 0 0,0 0 1 0 0,0 0 0 0 0,0 0-1 0 0,1 0 1 0 0,-1 0-1 0 0,0 0 1 0 0,0 1 0 0 0,0-1-1 0 0,0 0 1 0 0,0 0-1 0 0,0 0 1 0 0,0 0 0 0 0,0 0-1 0 0,0 1 1 0 0,0-1 0 0 0,0 0-1 0 0,0 0 1 0 0,0 0-1 0 0,0 0 1 0 0,0 1 0 0 0,0-1-1 0 0,0 0 1 0 0,0 0-1 0 0,0 0 1 0 0,0 0 0 0 0,0 0-1 0 0,0 1 1 0 0,-1-1-1 0 0,1 0 1 0 0,0 0 0 0 0,0 0-1 0 0,0 0 1 0 0,0 0-1 0 0,0 0 1 0 0,0 1 0 0 0,0-1-110 0 0,-10 11 2298 0 0,-21 16-1553 0 0,23-20-306 0 0,-124 101 1240 0 0,-69 64 199 0 0,127-98-1765 0 0,66-64-312 0 0,0 0 0 0 0,0 1 0 0 0,1 0 0 0 0,0 0 0 0 0,1 0 0 0 0,-4 12 199 0 0,9-22-199 0 0,0 1-1 0 0,0-1 1 0 0,1 1 0 0 0,-1-1 0 0 0,0 1 0 0 0,1 0 0 0 0,0-1-1 0 0,-1 1 1 0 0,1-1 0 0 0,0 1 0 0 0,0 0 0 0 0,0-1-1 0 0,0 1 1 0 0,0 0 0 0 0,0-1 0 0 0,0 1 0 0 0,1 0-1 0 0,-1-1 1 0 0,0 1 0 0 0,1-1 0 0 0,0 1 0 0 0,-1-1-1 0 0,1 1 1 0 0,0-1 0 0 0,0 1 0 0 0,0-1 0 0 0,-1 0 0 0 0,2 1-1 0 0,-1-1 1 0 0,0 0 0 0 0,0 0 0 0 0,0 0 0 0 0,0 0-1 0 0,1 0 1 0 0,-1 0 0 0 0,1 0 0 0 0,-1 0 0 0 0,1 0-1 0 0,-1-1 1 0 0,1 1 0 0 0,-1 0 0 0 0,1-1 0 0 0,-1 0-1 0 0,1 1 1 0 0,0-1 0 0 0,-1 0 0 0 0,1 0 0 0 0,0 0-1 0 0,-1 0 1 0 0,3 0 199 0 0,20-1-1962 0 0</inkml:trace>
  <inkml:trace contextRef="#ctx0" brushRef="#br0" timeOffset="580.764">579 394 1612 0 0,'0'0'176'0'0,"1"-1"0"0"0,-1 1 0 0 0,1-1 0 0 0,0 1 0 0 0,-1-1 0 0 0,1 0 0 0 0,-1 1 0 0 0,0-1 0 0 0,1 0 0 0 0,-1 0 0 0 0,0 1-1 0 0,1-1 1 0 0,-1 0 0 0 0,0 0 0 0 0,0 0 0 0 0,0 1 0 0 0,1-1 0 0 0,-1 0 0 0 0,0 0 0 0 0,0 0 0 0 0,0 1 0 0 0,0-1 0 0 0,-1 0 0 0 0,1 0 0 0 0,0 0 0 0 0,0 0 0 0 0,0 1 0 0 0,-1-1-1 0 0,1 0 1 0 0,0 0-176 0 0,-2 0 187 0 0,1-1 0 0 0,0 1-1 0 0,-1-1 1 0 0,1 1-1 0 0,-1 0 1 0 0,1 0-1 0 0,-1-1 1 0 0,1 1-1 0 0,-1 0 1 0 0,0 1-1 0 0,0-1 1 0 0,0 0-1 0 0,0 0-186 0 0,-6-2 302 0 0,-1 1-1 0 0,1-1 0 0 0,-1 2 0 0 0,0-1 1 0 0,-8 0-302 0 0,-4 1 524 0 0,1 1 1 0 0,-1 0 0 0 0,0 2 0 0 0,1 0 0 0 0,-1 1-1 0 0,1 1 1 0 0,0 1 0 0 0,-13 6-525 0 0,33-11 3 0 0,0 0 0 0 0,0 0 0 0 0,-1 0-1 0 0,1 0 1 0 0,0 0 0 0 0,0 0 0 0 0,-1 0 0 0 0,1 0 0 0 0,0 0-1 0 0,0 0 1 0 0,-1 1 0 0 0,1-1 0 0 0,0 0 0 0 0,0 0 0 0 0,0 0 0 0 0,-1 0-1 0 0,1 1 1 0 0,0-1 0 0 0,0 0 0 0 0,0 0 0 0 0,0 1 0 0 0,-1-1-1 0 0,1 0 1 0 0,0 0 0 0 0,0 1 0 0 0,0-1 0 0 0,0 0 0 0 0,0 0 0 0 0,0 1-1 0 0,0-1 1 0 0,0 0 0 0 0,0 0 0 0 0,0 1 0 0 0,0-1 0 0 0,0 0-1 0 0,0 1-2 0 0,8 5 31 0 0,15 1-27 0 0,-3-4-8 0 0,-1 0 0 0 0,1-2-1 0 0,0 0 1 0 0,0-1 0 0 0,-1-1-1 0 0,1-1 1 0 0,0-1 0 0 0,-1 0-1 0 0,0-2 1 0 0,0 0-1 0 0,0-1 1 0 0,0-1 0 0 0,-1-1-1 0 0,0 0 1 0 0,11-8 4 0 0,-22 11-2 0 0,0 0 0 0 0,-1 0 0 0 0,0-1 0 0 0,0 0 0 0 0,0-1 2 0 0,-4 6 2 0 0,0-1 1 0 0,-1 0 0 0 0,1 0 0 0 0,-1 1 0 0 0,0-1-1 0 0,1 0 1 0 0,-1 0 0 0 0,0 0 0 0 0,0-1 0 0 0,0 1-1 0 0,0 0 1 0 0,-1 0 0 0 0,1-1 0 0 0,-1 1-1 0 0,1 0 1 0 0,-1-1 0 0 0,0 1 0 0 0,0 0 0 0 0,0-1-1 0 0,0 1-2 0 0,0 2 15 0 0,0-1 0 0 0,0 1 0 0 0,0-1-1 0 0,-1 1 1 0 0,1-1 0 0 0,0 1-1 0 0,0 0 1 0 0,-1-1 0 0 0,1 1-1 0 0,0-1 1 0 0,0 1 0 0 0,-1 0 0 0 0,1-1-1 0 0,0 1 1 0 0,-1 0 0 0 0,1 0-1 0 0,-1-1 1 0 0,1 1 0 0 0,0 0 0 0 0,-1 0-1 0 0,1-1 1 0 0,-1 1 0 0 0,1 0-1 0 0,-1 0 1 0 0,1 0 0 0 0,0 0 0 0 0,-1 0-1 0 0,1 0 1 0 0,-1 0 0 0 0,1 0-1 0 0,-1 0 1 0 0,1 0 0 0 0,-1 0-15 0 0,-19 6 415 0 0,-13 17-37 0 0,28-18-364 0 0,0 0-1 0 0,0 1 0 0 0,0-1 1 0 0,1 1-1 0 0,0 0 0 0 0,0 1 1 0 0,1-1-1 0 0,-1 0 0 0 0,1 1 1 0 0,-1 4-14 0 0,4-10 0 0 0,-1 1 0 0 0,1 0 0 0 0,-1-1 1 0 0,1 1-1 0 0,0 0 0 0 0,-1-1 0 0 0,1 1 1 0 0,0 0-1 0 0,0 0 0 0 0,0-1 0 0 0,1 1 1 0 0,-1 0-1 0 0,0 0 0 0 0,1-1 1 0 0,-1 1-1 0 0,1 0 0 0 0,-1-1 0 0 0,1 1 1 0 0,0-1-1 0 0,0 1 0 0 0,0 0 0 0 0,-1-1 1 0 0,2 0-1 0 0,-1 1 0 0 0,0-1 0 0 0,0 0 1 0 0,0 1-1 0 0,1-1 0 0 0,-1 0 1 0 0,0 0-1 0 0,1 0 0 0 0,-1 0 0 0 0,1 0 1 0 0,-1-1-1 0 0,1 1 0 0 0,0 0 0 0 0,-1-1 1 0 0,1 1-1 0 0,0-1 0 0 0,-1 1 0 0 0,1-1 1 0 0,0 0-1 0 0,0 0 0 0 0,-1 0 0 0 0,2 0 1 0 0,6 1-2 0 0,0-1 1 0 0,0 0-1 0 0,0-1 1 0 0,0 1-1 0 0,0-2 1 0 0,-1 1-1 0 0,1-1 1 0 0,0-1-1 0 0,-1 0 1 0 0,1 0-1 0 0,-1 0 1 0 0,0-1-1 0 0,0 0 1 0 0,0-1-1 0 0,-1 0 1 0 0,5-3 0 0 0,-78 58 852 0 0,-100 87 253 0 0,-62 55-1118 0 0,225-190-226 0 0,1 1 1 0 0,-1-1 0 0 0,1 1-1 0 0,0 0 1 0 0,0 0 0 0 0,0 0 0 0 0,0 0-1 0 0,0 2 239 0 0,2-5-104 0 0,0 0-1 0 0,-1 1 0 0 0,1-1 1 0 0,0 0-1 0 0,0 0 1 0 0,0 1-1 0 0,0-1 0 0 0,0 0 1 0 0,0 0-1 0 0,0 1 1 0 0,0-1-1 0 0,0 0 0 0 0,0 0 1 0 0,0 1-1 0 0,0-1 1 0 0,0 0-1 0 0,0 0 0 0 0,0 1 1 0 0,0-1-1 0 0,0 0 0 0 0,0 0 1 0 0,0 0-1 0 0,0 1 1 0 0,0-1-1 0 0,0 0 0 0 0,1 0 1 0 0,-1 1-1 0 0,0-1 1 0 0,0 0-1 0 0,0 0 0 0 0,0 0 1 0 0,1 1-1 0 0,-1-1 1 0 0,0 0-1 0 0,0 0 0 0 0,0 0 1 0 0,1 0 104 0 0,16-4-4350 0 0,23-19-992 0 0,-15 5 3297 0 0</inkml:trace>
  <inkml:trace contextRef="#ctx0" brushRef="#br0" timeOffset="823.616">951 84 2044 0 0,'-10'-3'7300'0'0,"19"-4"-4551"0"0,20-4-2091 0 0,96-4-381 0 0,1 6 1 0 0,28 5-278 0 0,52-3-2278 0 0,-123 1-6080 0 0,40-9 8358 0 0,-89 8-1834 0 0</inkml:trace>
  <inkml:trace contextRef="#ctx0" brushRef="#br0" timeOffset="1011.198">1501 69 148 0 0,'-28'38'2040'0'0,"-4"-2"348"0"0,1-7 149 0 0,-1-2 19 0 0,-1 3-1204 0 0,1-1-740 0 0,4-2-340 0 0,4 1-160 0 0,1-3-76 0 0,4 0-104 0 0,3 0-232 0 0,2-2-344 0 0,5-2-620 0 0,-1 0-744 0 0,6-6-272 0 0,4 0 55 0 0,2-3 273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6.7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0 202 676 0 0,'62'-23'6755'0'0,"-45"16"-5663"0"0,1 0 1 0 0,0 1-1 0 0,0 1 1 0 0,9-1-1093 0 0,350-47 1468 0 0,-109 17-3342 0 0,-252 34 656 0 0,0-1 0 0 0,0 0 1 0 0,-1-2-1 0 0,0 1 0 0 0,0-2 0 0 0,0 0 1 0 0,0-1-1 0 0,3-3 1218 0 0,-1-2-1473 0 0</inkml:trace>
  <inkml:trace contextRef="#ctx0" brushRef="#br0" timeOffset="327.078">497 114 72 0 0,'0'4'716'0'0,"0"-1"1"0"0,0 1-1 0 0,0-1 0 0 0,0 1 1 0 0,-1-1-1 0 0,1 1 0 0 0,-1-1 1 0 0,0 1-1 0 0,0-1 0 0 0,0 1 1 0 0,0-1-1 0 0,-1 0 0 0 0,1 0 1 0 0,-2 2-717 0 0,-33 46 3405 0 0,11-18-2486 0 0,-32 64 1534 0 0,-23 36-858 0 0,19-51-4867 0 0,49-69 1103 0 0,0-1 0 0 0,0 0 0 0 0,-1-1 1 0 0,-1 0-1 0 0,0-1 0 0 0,-2 0 2169 0 0,-2 1-1800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5.8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403 1 264 0 0,'-39'46'5921'0'0,"-20"24"-1190"0"0,41-46-4079 0 0,1 0 0 0 0,-1 5-652 0 0,-19 34 841 0 0,-30 51 324 0 0,5 3 0 0 0,5 4-1165 0 0,51-109-231 0 0,1 0 0 0 0,1 1 1 0 0,1 0-1 0 0,-1 0 1 0 0,2 0-1 0 0,0 0 0 0 0,0 12 231 0 0,2-22-325 0 0,0 0-1 0 0,0 0 1 0 0,0 0-1 0 0,0 1 0 0 0,1-1 1 0 0,-1 0-1 0 0,1 0 1 0 0,0 0-1 0 0,0 0 0 0 0,0 0 1 0 0,0 0-1 0 0,1 0 1 0 0,-1-1-1 0 0,1 1 0 0 0,0 0 1 0 0,-1-1-1 0 0,1 1 1 0 0,0-1-1 0 0,1 0 0 0 0,-1 0 1 0 0,0 1-1 0 0,1-2 1 0 0,-1 1-1 0 0,1 0 1 0 0,0 0-1 0 0,-1-1 0 0 0,1 1 1 0 0,0-1-1 0 0,0 0 1 0 0,0 0-1 0 0,0 0 0 0 0,0 0 1 0 0,0-1-1 0 0,3 1 326 0 0,21 2-1858 0 0</inkml:trace>
  <inkml:trace contextRef="#ctx0" brushRef="#br0" timeOffset="594.1">552 817 1692 0 0,'-109'2'7704'0'0,"67"-1"-7212"0"0,1 3 0 0 0,-1 2 0 0 0,1 1 0 0 0,0 2 0 0 0,-3 3-492 0 0,43-12 26 0 0,0 1 1 0 0,-1-1 0 0 0,1 0-1 0 0,0 1 1 0 0,0-1 0 0 0,0 0-1 0 0,0 1 1 0 0,0 0 0 0 0,0-1-1 0 0,0 1 1 0 0,0-1 0 0 0,0 1-1 0 0,0 0 1 0 0,0 0 0 0 0,0 0-1 0 0,0 0 1 0 0,0 0 0 0 0,1 0-1 0 0,-1 0-26 0 0,1-1 12 0 0,0 1 0 0 0,0 0-1 0 0,0-1 1 0 0,0 1 0 0 0,0-1 0 0 0,1 1-1 0 0,-1-1 1 0 0,0 1 0 0 0,0-1 0 0 0,1 1-1 0 0,-1-1 1 0 0,0 1 0 0 0,0-1 0 0 0,1 0-1 0 0,-1 1 1 0 0,1-1 0 0 0,-1 1-1 0 0,0-1 1 0 0,1 0 0 0 0,-1 1 0 0 0,1-1-1 0 0,-1 0 1 0 0,1 0 0 0 0,-1 1 0 0 0,1-1-1 0 0,-1 0 1 0 0,1 0-12 0 0,5 3 20 0 0,0 0-1 0 0,1-1 1 0 0,-1 0-1 0 0,1-1 1 0 0,-1 1 0 0 0,2-1-20 0 0,17 1-9 0 0,1 0 1 0 0,-1-2 0 0 0,1 0-1 0 0,-1-2 1 0 0,0-1 0 0 0,1-1 0 0 0,3-3 8 0 0,-11 3-7 0 0,-1-1 1 0 0,1-1 0 0 0,-1-1 0 0 0,0-1-1 0 0,-1 0 1 0 0,1-1 0 0 0,-2 0-1 0 0,1-2 1 0 0,-2 0 0 0 0,5-4 6 0 0,36-30-112 0 0,-33 28 28 0 0,0-2 0 0 0,-2 0 0 0 0,12-13 84 0 0,-47 43 364 0 0,-14 15-4 0 0,25-21-213 0 0,0 0 1 0 0,0 0-1 0 0,1 0 0 0 0,0 1 1 0 0,0 0-1 0 0,1 0 1 0 0,-1 0-1 0 0,1 0 0 0 0,0 0 1 0 0,1 0-1 0 0,0 0 0 0 0,0 0 1 0 0,-1 5-148 0 0,2-9 14 0 0,0 0 1 0 0,0 1-1 0 0,0-1 1 0 0,0 0 0 0 0,1 1-1 0 0,-1-1 1 0 0,0 0-1 0 0,1 1 1 0 0,0-1-1 0 0,-1 0 1 0 0,1 1-1 0 0,0-1 1 0 0,0 0-1 0 0,0 0 1 0 0,1 0 0 0 0,-1 0-1 0 0,0 0 1 0 0,1 0-1 0 0,-1-1 1 0 0,1 1-1 0 0,0 0 1 0 0,0-1-1 0 0,-1 1 1 0 0,1-1-1 0 0,0 1 1 0 0,0-1 0 0 0,1 0-1 0 0,-1 0 1 0 0,0 0-1 0 0,0 0 1 0 0,0 0-1 0 0,1-1 1 0 0,-1 1-1 0 0,0-1 1 0 0,1 1 0 0 0,-1-1-1 0 0,1 0-14 0 0,3 0-4 0 0,0 1 0 0 0,-1 0-1 0 0,1 0 1 0 0,-1 0 0 0 0,0 1 0 0 0,1 0 0 0 0,-1 0 0 0 0,0 0 4 0 0,-4-1-1 0 0,0 0 0 0 0,0-1 0 0 0,0 1 1 0 0,0 0-1 0 0,0 0 0 0 0,-1 0 1 0 0,1 0-1 0 0,0-1 0 0 0,0 1 1 0 0,-1 0-1 0 0,1 0 0 0 0,-1 1 0 0 0,1-1 1 0 0,-1 0-1 0 0,1 0 0 0 0,-1 0 1 0 0,0 0-1 0 0,1 0 0 0 0,-1 0 1 0 0,0 1-1 0 0,0-1 0 0 0,0 0 1 0 0,0 0-1 0 0,0 0 0 0 0,0 0 0 0 0,0 1 1 0 0,-1-1-1 0 0,1 0 0 0 0,0 0 1 0 0,-1 0-1 0 0,1 0 0 0 0,0 0 1 0 0,-1 0-1 0 0,1 0 0 0 0,-1 0 1 0 0,0 0-1 0 0,1 0 0 0 0,-1 0 0 0 0,0 0 1 0 0,0 1 0 0 0,-8 9-3 0 0,1 1 0 0 0,-1-1 0 0 0,-1 0-1 0 0,0-1 1 0 0,-1 0 0 0 0,0-1 0 0 0,0 0 0 0 0,-1 0 0 0 0,-5 2 3 0 0,-28 15-15 0 0,-44 19 15 0 0,82-42-1 0 0,-19 9-5 0 0,-22 12-7 0 0,-39 11 13 0 0,73-30-13 0 0,0-1 1 0 0,0 0-1 0 0,0-1 1 0 0,0-1-1 0 0,0 0 1 0 0,-1-1 0 0 0,1 0-1 0 0,-14-2 13 0 0,26 1-123 0 0,0 0-1 0 0,0 0 1 0 0,0 0 0 0 0,0-1-1 0 0,0 1 1 0 0,0-1-1 0 0,1 1 1 0 0,-1-1 0 0 0,0 0-1 0 0,0 1 1 0 0,1-1 0 0 0,-1 0-1 0 0,0 0 1 0 0,1 0-1 0 0,-1 0 1 0 0,1-1 0 0 0,0 1-1 0 0,-1 0 1 0 0,1-1 0 0 0,0 1-1 0 0,0-1 1 0 0,-1 1 0 0 0,1-1-1 0 0,0 1 1 0 0,1-1-1 0 0,-1 0 1 0 0,0 0 0 0 0,0 1-1 0 0,1-1 1 0 0,-1 0 0 0 0,1 0-1 0 0,0 0 1 0 0,-1 0-1 0 0,1 1 1 0 0,0-1 0 0 0,0 0-1 0 0,0 0 1 0 0,0 0 0 0 0,1 0-1 0 0,-1 0 1 0 0,0 0-1 0 0,1 0 1 0 0,-1 1 0 0 0,1-1-1 0 0,0-1 124 0 0,3-8-1060 0 0,0 1 1 0 0,0 0-1 0 0,1 0 0 0 0,0 0 0 0 0,1 0 0 0 0,0 1 1 0 0,3-3 1059 0 0,11-15-1592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5.2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610 1 1668 0 0,'-8'10'1456'0'0,"0"-1"0"0"0,-1 1-1 0 0,0-1 1 0 0,-8 5-1456 0 0,-13 8 1870 0 0,-1-1 1 0 0,-2-1-1871 0 0,-17 12 916 0 0,-280 175 5076 0 0,321-201-5940 0 0,-43 32 150 0 0,50-36-198 0 0,0-1-1 0 0,0 1 1 0 0,1 0 0 0 0,-1 0 0 0 0,0-1 0 0 0,1 1-1 0 0,-1 0 1 0 0,1 0 0 0 0,0 1 0 0 0,0-1 0 0 0,0 0 0 0 0,0 0-1 0 0,0 1 1 0 0,0-1 0 0 0,0 0 0 0 0,1 1 0 0 0,-1-1-1 0 0,1 1 1 0 0,0-1 0 0 0,-1 1 0 0 0,1-1 0 0 0,1 1-4 0 0,-1-2-1 0 0,1 1 1 0 0,0-1-1 0 0,0 1 1 0 0,-1-1-1 0 0,1 0 1 0 0,0 0-1 0 0,0 1 1 0 0,1-1-1 0 0,-1 0 1 0 0,0 0-1 0 0,0 0 1 0 0,0 0-1 0 0,1 0 1 0 0,-1 0-1 0 0,1 0 1 0 0,-1-1-1 0 0,0 1 1 0 0,1-1-1 0 0,-1 1 1 0 0,1-1-1 0 0,0 1 1 0 0,-1-1-1 0 0,1 0 1 0 0,-1 1-1 0 0,2-1 1 0 0,43 3-21 0 0,-42-3 19 0 0,108-4-13 0 0,-46 0-15 0 0,24 4 30 0 0,-68 2-2 0 0,-1 0-1 0 0,1 1 0 0 0,-1 1 1 0 0,1 1-1 0 0,-2 0 1 0 0,5 3 2 0 0,-21-6-1 0 0,0-1 1 0 0,-1 1-1 0 0,1 0 1 0 0,0 0-1 0 0,0 0 1 0 0,-1 0 0 0 0,1 1-1 0 0,-1-1 1 0 0,0 1-1 0 0,0 0 1 0 0,0 0-1 0 0,0 0 1 0 0,0 0-1 0 0,-1 1 1 0 0,1-1 0 0 0,-1 1-1 0 0,0-1 1 0 0,0 2 0 0 0,-1-2-1 0 0,0 1 1 0 0,0-1-1 0 0,-1 0 0 0 0,1 1 1 0 0,-1-1-1 0 0,0 1 1 0 0,0 0-1 0 0,0-1 1 0 0,0 1-1 0 0,0-1 0 0 0,-1 1 1 0 0,0-1-1 0 0,0 0 1 0 0,0 1-1 0 0,0-1 1 0 0,0 0-1 0 0,-1 1 0 0 0,1-1 1 0 0,-1 0-1 0 0,0 0 1 0 0,-1 2 0 0 0,-4 4-3 0 0,-1-1 1 0 0,0 1 0 0 0,0-1-1 0 0,0 0 1 0 0,-1-1 0 0 0,0 0-1 0 0,0 0 1 0 0,-1-1 0 0 0,0-1-1 0 0,0 1 1 0 0,-10 2 2 0 0,-6 3-10 0 0,0-2 1 0 0,-1-1-1 0 0,0-1 1 0 0,-10 1 9 0 0,13-4 17 0 0,-1-1 1 0 0,0-1 0 0 0,0-1-1 0 0,-22-2-17 0 0,39 0-133 0 0,1 1-1 0 0,-1-1 1 0 0,1 0-1 0 0,0-1 0 0 0,-1 0 1 0 0,1 0-1 0 0,0 0 1 0 0,0-1-1 0 0,0 0 0 0 0,0 0 1 0 0,1-1-1 0 0,-1 0 1 0 0,1 0-1 0 0,0-1 0 0 0,0 0 1 0 0,1 0-1 0 0,-1 0 0 0 0,0-1 134 0 0,5 3-259 0 0,0 1-1 0 0,-1-1 1 0 0,1 1-1 0 0,0-1 0 0 0,0 0 1 0 0,1 1-1 0 0,-1-1 1 0 0,1 0-1 0 0,-1 1 0 0 0,1-1 1 0 0,0 0-1 0 0,0 0 1 0 0,0 0-1 0 0,0 1 0 0 0,1-1 1 0 0,-1 0-1 0 0,1 1 0 0 0,-1-1 1 0 0,1 0-1 0 0,0 1 1 0 0,0-1-1 0 0,1 0 0 0 0,-1 1 1 0 0,0 0-1 0 0,1-1 1 0 0,-1 1-1 0 0,1-1 260 0 0,5-7-1153 0 0,0 1-1 0 0,1 0 1 0 0,0 0 0 0 0,0 0 0 0 0,8-5 1153 0 0,15-10-1980 0 0</inkml:trace>
  <inkml:trace contextRef="#ctx0" brushRef="#br0" timeOffset="324.931">710 615 1184 0 0,'5'1'149'0'0,"13"7"4717"0"0,-18-7-4706 0 0,0-1 1 0 0,0 1-1 0 0,0 0 0 0 0,0 0 1 0 0,-1 0-1 0 0,1-1 0 0 0,0 1 0 0 0,-1 0 1 0 0,1 0-1 0 0,0 0 0 0 0,-1-1 1 0 0,1 1-1 0 0,-1 0 0 0 0,1-1 0 0 0,-1 1 1 0 0,1 0-1 0 0,-1-1 0 0 0,0 1 0 0 0,1-1 1 0 0,-1 1-1 0 0,0-1 0 0 0,1 1 1 0 0,-2-1-161 0 0,0 2 166 0 0,0-1 1 0 0,0 1 0 0 0,1 0 0 0 0,-1-1-1 0 0,0 1 1 0 0,1 0 0 0 0,-1 0 0 0 0,1 0 0 0 0,-1 0-1 0 0,1 0 1 0 0,0 1 0 0 0,0-1 0 0 0,0 0-1 0 0,0 0 1 0 0,1 1 0 0 0,-1-1 0 0 0,0 3-167 0 0,2-4 34 0 0,-1 1 0 0 0,1-1 1 0 0,-1 0-1 0 0,1 1 0 0 0,0-1 1 0 0,0 1-1 0 0,-1-1 1 0 0,1 0-1 0 0,0 0 0 0 0,0 0 1 0 0,0 1-1 0 0,1-1 0 0 0,-1 0 1 0 0,0 0-1 0 0,0 0 0 0 0,0-1 1 0 0,1 1-1 0 0,-1 0 0 0 0,0 0 1 0 0,1-1-1 0 0,-1 1 0 0 0,1-1 1 0 0,-1 1-1 0 0,1-1 1 0 0,-1 0-1 0 0,1 1 0 0 0,-1-1 1 0 0,2 0-35 0 0,16 4 1 0 0,1-1 1 0 0,-1 0 0 0 0,1-2 0 0 0,-1 0 0 0 0,1-2-1 0 0,0 0 1 0 0,1-1-2 0 0,38-6 3 0 0,37-12-3 0 0,-87 18 11 0 0,-36 23 1367 0 0,-157 97 1495 0 0,-46 14-2873 0 0,206-119-62 0 0,-1-2-1 0 0,-17 6 63 0 0,36-15-327 0 0,-1 1 1 0 0,0-2-1 0 0,1 1 0 0 0,-1-1 0 0 0,0 0 1 0 0,0 0-1 0 0,0 0 0 0 0,-1-1 0 0 0,1-1 0 0 0,0 1 1 0 0,0-1-1 0 0,-4-1 327 0 0,10 2-103 0 0,1 0 0 0 0,0-1-1 0 0,0 1 1 0 0,-1 0 0 0 0,1 0 0 0 0,0-1 0 0 0,0 1-1 0 0,-1 0 1 0 0,1-1 0 0 0,0 1 0 0 0,0 0 0 0 0,0-1-1 0 0,0 1 1 0 0,0 0 0 0 0,-1-1 0 0 0,1 1 0 0 0,0 0 0 0 0,0-1-1 0 0,0 1 1 0 0,0 0 0 0 0,0-1 0 0 0,0 1 0 0 0,0 0-1 0 0,0-1 1 0 0,0 1 0 0 0,0-1 0 0 0,0 1 0 0 0,1 0-1 0 0,-1-1 1 0 0,0 1 0 0 0,0 0 0 0 0,0-1 0 0 0,0 1 0 0 0,1 0-1 0 0,-1 0 1 0 0,0-1 0 0 0,0 1 0 0 0,0 0 0 0 0,1-1-1 0 0,-1 1 1 0 0,0 0 0 0 0,0 0 0 0 0,1-1 0 0 0,-1 1 103 0 0,13-15-2391 0 0,-13 14 2192 0 0,36-28-3914 0 0,-15 11 2418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1:56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69 410 1544 0 0,'-2'1'718'0'0,"-3"1"724"0"0,1 0 0 0 0,-1 0 0 0 0,0-1-1 0 0,0 1 1 0 0,0-1 0 0 0,0 0-1 0 0,0-1 1 0 0,0 1 0 0 0,0-1 0 0 0,0 0-1 0 0,0 0 1 0 0,-2 0-1442 0 0,36-15 1956 0 0,10 3-1965 0 0,1 1 0 0 0,0 3 0 0 0,0 1 0 0 0,1 2 0 0 0,-1 2 0 0 0,1 2 0 0 0,0 1 0 0 0,29 5 9 0 0,-62-4-52 0 0,-1 0-1 0 0,0 0 0 0 0,0 1 1 0 0,0 0-1 0 0,0 1 0 0 0,0-1 1 0 0,2 2 52 0 0,-8-3-6 0 0,0-1 0 0 0,0 1 0 0 0,1 0 0 0 0,-1-1 0 0 0,0 1 0 0 0,0 0 0 0 0,0-1 0 0 0,-1 1 0 0 0,1 0 0 0 0,0 0 0 0 0,0 0 0 0 0,0 0 0 0 0,-1 0 0 0 0,1 0-1 0 0,0 0 1 0 0,-1 0 0 0 0,1 0 0 0 0,-1 0 0 0 0,1 1 0 0 0,-1-1 0 0 0,1 0 0 0 0,-1 0 0 0 0,0 0 0 0 0,0 1 0 0 0,0-1 0 0 0,0 0 0 0 0,0 0 0 0 0,0 0 0 0 0,0 1 0 0 0,0-1 0 0 0,0 0 0 0 0,0 0 0 0 0,-1 1 0 0 0,1-1 0 0 0,0 0 0 0 0,-1 0 0 0 0,1 0 0 0 0,-1 0 0 0 0,0 0 0 0 0,1 0 0 0 0,-1 0 0 0 0,0 0 0 0 0,1 0 0 0 0,-1 0 0 0 0,0 0 0 0 0,-1 1 6 0 0,-15 16 74 0 0,0-1 0 0 0,-2 0 0 0 0,0-1 0 0 0,-1-1 0 0 0,0-1 1 0 0,-4 1-75 0 0,2-2 129 0 0,2 1 1 0 0,-1 2-1 0 0,2 0 0 0 0,0 0 1 0 0,1 2-1 0 0,-2 3-129 0 0,19-19 1 0 0,-1 0-1 0 0,1 0 0 0 0,-1 0 1 0 0,1 0-1 0 0,0 0 0 0 0,-1 0 1 0 0,1 1-1 0 0,0-1 0 0 0,1 0 1 0 0,-1 1-1 0 0,0-1 0 0 0,1 1 1 0 0,-1-1-1 0 0,1 0 1 0 0,0 1-1 0 0,0-1 0 0 0,0 1 1 0 0,0-1-1 0 0,0 1 0 0 0,1 1 0 0 0,-1-2-3 0 0,1 0 0 0 0,0 0 0 0 0,0 0 0 0 0,0 0-1 0 0,1 0 1 0 0,-1-1 0 0 0,0 1 0 0 0,1 0 0 0 0,-1-1 0 0 0,1 1-1 0 0,-1-1 1 0 0,1 0 0 0 0,0 1 0 0 0,0-1 0 0 0,0 0 0 0 0,-1 0-1 0 0,1 0 1 0 0,0 0 0 0 0,0-1 0 0 0,0 1 0 0 0,0 0 0 0 0,1-1-1 0 0,1 1 4 0 0,8 1-17 0 0,0 0 0 0 0,1-1 0 0 0,0-1 0 0 0,-1 0-1 0 0,1 0 1 0 0,-1-1 0 0 0,1-1 0 0 0,-1 0-1 0 0,6-3 18 0 0,11-2-30 0 0,0-3-1 0 0,0 0 0 0 0,9-6 31 0 0,-25 9 16 0 0,0 0 0 0 0,-1-1 0 0 0,1 0 1 0 0,-1-1-1 0 0,-1 0 0 0 0,0-1 0 0 0,0 0 0 0 0,-1-1 1 0 0,0 0-1 0 0,-1 0 0 0 0,0-1 0 0 0,2-5-16 0 0,-11 17 0 0 0,0-1 0 0 0,1 1 1 0 0,-1 0-1 0 0,0 0 0 0 0,0-1 0 0 0,1 1 0 0 0,-1-1 0 0 0,0 1 1 0 0,0 0-1 0 0,0-1 0 0 0,1 1 0 0 0,-1-1 0 0 0,0 1 1 0 0,0 0-1 0 0,0-1 0 0 0,0 1 0 0 0,0-1 0 0 0,0 1 1 0 0,0-1-1 0 0,0 1 0 0 0,0 0 0 0 0,0-1 0 0 0,0 1 0 0 0,0-1 1 0 0,0 1-1 0 0,0-1 0 0 0,0 1 0 0 0,0 0 0 0 0,0-1 1 0 0,-1 1-1 0 0,1-1 0 0 0,0 1 0 0 0,0 0 0 0 0,-1-1 1 0 0,1 1-1 0 0,0-1 0 0 0,-18-2-29 0 0,-19 11-20 0 0,22-2 52 0 0,-1 1 1 0 0,1 1-1 0 0,0 1 1 0 0,1 0 0 0 0,-3 3-4 0 0,9-7 0 0 0,2 1 0 0 0,-1 0 1 0 0,1 0-1 0 0,0 1 0 0 0,0-1 1 0 0,0 1-1 0 0,1 0 0 0 0,0 1 1 0 0,1 0-1 0 0,-4 6 0 0 0,7-12 0 0 0,0 0-1 0 0,0 0 1 0 0,1 0-1 0 0,-1 0 1 0 0,1 0-1 0 0,-1 0 1 0 0,1 1-1 0 0,-1-1 1 0 0,1 0-1 0 0,0 0 1 0 0,0 0-1 0 0,0 0 1 0 0,1 1 0 0 0,-1-1-1 0 0,0 0 1 0 0,1 0-1 0 0,-1 0 1 0 0,1 0-1 0 0,0 0 1 0 0,0 0-1 0 0,0 0 1 0 0,0 0-1 0 0,0 0 1 0 0,0 0-1 0 0,0-1 1 0 0,0 1 0 0 0,1 0-1 0 0,-1-1 1 0 0,1 1-1 0 0,-1-1 1 0 0,1 0-1 0 0,0 1 1 0 0,0-1-1 0 0,-1 0 1 0 0,1 0-1 0 0,0 0 1 0 0,0 0-1 0 0,0 0 1 0 0,0 0-1 0 0,0-1 1 0 0,0 1 0 0 0,1-1 0 0 0,9 4-2 0 0,1-1 0 0 0,-1-1 0 0 0,1 0 1 0 0,0 0-1 0 0,0-2 0 0 0,6 1 2 0 0,21-3-502 0 0,0 0 1 0 0,0-3-1 0 0,-1-2 1 0 0,17-5 501 0 0,-23 4-3481 0 0,1-3 0 0 0,-1-1 1 0 0,2-2 3480 0 0,-26 10-1261 0 0,-1-1 0 0 0,0 0 0 0 0,0 0 0 0 0,0 0 0 0 0,2-3 1261 0 0,7-8-2291 0 0</inkml:trace>
  <inkml:trace contextRef="#ctx0" brushRef="#br0" timeOffset="310.807">1705 1 252 0 0,'-10'13'9656'0'0,"0"5"-4858"0"0,1-2-2294 0 0,-15 31-1799 0 0,2 0 0 0 0,1 1 0 0 0,3 1 0 0 0,-3 19-705 0 0,-17 44-2908 0 0,35-103 1751 0 0,1-1 1 0 0,-2 1 0 0 0,1-1 0 0 0,-1 0 0 0 0,-1 0 0 0 0,1 0 0 0 0,-1-1 0 0 0,-1 0 0 0 0,1 0 0 0 0,-1 0-1 0 0,0 0 1 0 0,-1-1 0 0 0,0 0 1156 0 0,-10 3-1868 0 0</inkml:trace>
  <inkml:trace contextRef="#ctx0" brushRef="#br0" timeOffset="653.011">1253 399 2260 0 0,'19'-22'10402'0'0,"7"4"-7189"0"0,34-8-4039 0 0,-48 21 1564 0 0,25-8-727 0 0,1 2 0 0 0,0 2-1 0 0,0 1 1 0 0,1 2 0 0 0,0 1-1 0 0,0 2 1 0 0,1 2 0 0 0,-1 2-1 0 0,0 1 1 0 0,21 5-11 0 0,-51-6-3 0 0,1 1 0 0 0,-1 0 0 0 0,0 1 0 0 0,0 0 1 0 0,0 0-1 0 0,7 4 3 0 0,-15-6 5 0 0,1-1 1 0 0,-1 1 0 0 0,1 0-1 0 0,-1 0 1 0 0,0 0 0 0 0,1 0 0 0 0,-1 0-1 0 0,0 0 1 0 0,1 0 0 0 0,-1 1 0 0 0,0-1-1 0 0,0 0 1 0 0,0 1 0 0 0,0-1-1 0 0,0 0 1 0 0,-1 1 0 0 0,1-1 0 0 0,0 1-1 0 0,-1 0 1 0 0,1-1 0 0 0,-1 1-1 0 0,1-1 1 0 0,-1 1 0 0 0,0 0 0 0 0,0 0-1 0 0,0-1 1 0 0,0 1 0 0 0,0 0 0 0 0,0-1-1 0 0,0 1 1 0 0,0 0 0 0 0,-1-1-1 0 0,1 1 1 0 0,-1 0 0 0 0,1-1 0 0 0,-1 1-1 0 0,0-1 1 0 0,1 1 0 0 0,-1-1-1 0 0,-1 1-5 0 0,-5 10 477 0 0,-1-2 0 0 0,-1 1-1 0 0,1-1 1 0 0,-2-1-1 0 0,1 0 1 0 0,-2 0-1 0 0,1-1 1 0 0,-11 7-477 0 0,7-6 405 0 0,1 2 0 0 0,0 0 0 0 0,1 0 0 0 0,0 1 0 0 0,0 0-405 0 0,12-11 4 0 0,0-1 0 0 0,-1 0 1 0 0,1 0-1 0 0,0 1 0 0 0,0-1 0 0 0,-1 0 1 0 0,1 1-1 0 0,0-1 0 0 0,0 0 1 0 0,0 0-1 0 0,-1 1 0 0 0,1-1 1 0 0,0 0-1 0 0,0 1 0 0 0,0-1 0 0 0,0 1 1 0 0,0-1-1 0 0,-1 0 0 0 0,1 1 1 0 0,0-1-1 0 0,0 0 0 0 0,0 1 1 0 0,0-1-1 0 0,0 1 0 0 0,0-1 0 0 0,0 0 1 0 0,0 1-1 0 0,1-1 0 0 0,-1 0 1 0 0,0 1-1 0 0,0-1 0 0 0,0 0 1 0 0,0 1-1 0 0,0-1 0 0 0,1 1-4 0 0,13 1 32 0 0,25-9-74 0 0,-36 6 49 0 0,9-1-62 0 0,63-18-224 0 0,-68 17-17 0 0,0 1 0 0 0,-1-1 1 0 0,0 0-1 0 0,0-1 0 0 0,0 0 1 0 0,0 0-1 0 0,0 0 0 0 0,-1 0 0 0 0,5-5 296 0 0,-9 7-289 0 0,1 1-1 0 0,-1-1 0 0 0,0 1 0 0 0,0-1 0 0 0,0 1 0 0 0,0-1 0 0 0,-1 0 0 0 0,1 0 0 0 0,0 1 0 0 0,-1-1 0 0 0,1 0 0 0 0,-1 0 1 0 0,0 0-1 0 0,1 1 0 0 0,-1-1 0 0 0,0 0 0 0 0,0 0 0 0 0,0 0 0 0 0,0 0 0 0 0,-1 0 0 0 0,1 1 0 0 0,0-1 0 0 0,-1 0 1 0 0,1 0-1 0 0,-1 0 0 0 0,0 1 0 0 0,0-1 0 0 0,1 0 0 0 0,-1 1 0 0 0,-1-1 290 0 0,-2-4-1071 0 0,0 0-1 0 0,0 1 1 0 0,-1 0-1 0 0,0 0 1 0 0,0 0-1 0 0,0 0 1 0 0,-3-1 1071 0 0,-8-7-1925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3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99 390 620 0 0,'-5'10'934'0'0,"-1"-1"0"0"0,0 0 0 0 0,-1 0 1 0 0,0 0-1 0 0,0-1 0 0 0,0 0 0 0 0,-3 2-934 0 0,-33 39 1536 0 0,60-72-1202 0 0,2 1-1 0 0,0 0 0 0 0,2 2 1 0 0,0 0-1 0 0,7-3-333 0 0,136-103-309 0 0,-92 73 422 0 0,-42 30-116 0 0,-11 7 76 0 0,1 1 0 0 0,0 1 0 0 0,1 0 0 0 0,0 2 0 0 0,1 1 0 0 0,3-1-73 0 0,-23 11 16 0 0,1 1 1 0 0,-1-1-1 0 0,0 0 0 0 0,0 1 1 0 0,0 0-1 0 0,1-1 1 0 0,-1 1-1 0 0,0 0 0 0 0,1 0 1 0 0,-1 0-1 0 0,0 0 1 0 0,0 1-1 0 0,1-1-16 0 0,-2 0 6 0 0,0 1 0 0 0,0-1 0 0 0,-1 1 0 0 0,1-1 0 0 0,0 0 0 0 0,0 1 0 0 0,-1-1 0 0 0,1 1 0 0 0,0 0 0 0 0,0-1 0 0 0,-1 1 0 0 0,1 0 0 0 0,-1-1 0 0 0,1 1 0 0 0,-1 0 0 0 0,1-1 0 0 0,-1 1 0 0 0,1 0 0 0 0,-1 0 0 0 0,0 0 0 0 0,1 0 0 0 0,-1 0-6 0 0,0 3 8 0 0,1 1-1 0 0,-1-1 1 0 0,0 0-1 0 0,0 0 1 0 0,-1 1-1 0 0,1-1 0 0 0,-1 0 1 0 0,0 0-1 0 0,0 1 1 0 0,0-1-1 0 0,-1 0 1 0 0,0 0-8 0 0,-8 21 94 0 0,-2 0 1 0 0,-1-1 0 0 0,0 0-1 0 0,-2-2 1 0 0,-1 1 0 0 0,-6 5-95 0 0,-38 41 2473 0 0,-18 12-2473 0 0,43-45 802 0 0,32-33-644 0 0,2 0 34 0 0,-1-1-1 0 0,-1 1 1 0 0,1-1 0 0 0,0 0 0 0 0,0 0 0 0 0,-1 0 0 0 0,0 0 0 0 0,1 0-1 0 0,-1 0 1 0 0,0-1 0 0 0,0 0 0 0 0,-2 2-192 0 0,15-25 1903 0 0,8-2-1810 0 0,0 1 0 0 0,2 0 0 0 0,1 1 0 0 0,0 2-1 0 0,21-16-92 0 0,-6 4 16 0 0,17-17-44 0 0,-26 22 18 0 0,1 1 0 0 0,1 2 0 0 0,1 1 0 0 0,24-13 10 0 0,-53 35 1 0 0,0 0 0 0 0,-1 1 0 0 0,1-1-1 0 0,0 1 1 0 0,0-1 0 0 0,0 0 0 0 0,0 1-1 0 0,0 0 1 0 0,0-1 0 0 0,0 1-1 0 0,0 0 1 0 0,0-1 0 0 0,0 1 0 0 0,0 0-1 0 0,0 0 1 0 0,0 0 0 0 0,0 0 0 0 0,0 0-1 0 0,0 0 1 0 0,0 0 0 0 0,0 1-1 0 0,0-1 1 0 0,1 0 0 0 0,-1 0 0 0 0,0 1-1 0 0,-1-1 1 0 0,1 1 0 0 0,1 0-1 0 0,-1 0 2 0 0,0 0-1 0 0,-1 1 1 0 0,1-1 0 0 0,0 0 0 0 0,-1 1-1 0 0,1-1 1 0 0,-1 1 0 0 0,0-1 0 0 0,1 1 0 0 0,-1-1-1 0 0,0 1 1 0 0,0-1 0 0 0,0 1 0 0 0,0-1-1 0 0,0 1 1 0 0,0 0 0 0 0,-1 0-2 0 0,-1 9 12 0 0,0 1 1 0 0,-1 0-1 0 0,0-1 0 0 0,-5 9-12 0 0,-14 28 70 0 0,-20 30-70 0 0,-7 13 41 0 0,46-84-72 0 0,1-1-1 0 0,-1 1 1 0 0,1 0-1 0 0,1 0 1 0 0,-1 1 0 0 0,1-1-1 0 0,1 0 1 0 0,-1 0-1 0 0,1 0 1 0 0,0 1 0 0 0,1-1-1 0 0,0 2 32 0 0,-1-7-181 0 0,1 0 1 0 0,-1 0-1 0 0,1 0 0 0 0,0 1 0 0 0,-1-1 1 0 0,1 0-1 0 0,0 0 0 0 0,0 0 0 0 0,0-1 1 0 0,1 1-1 0 0,-1 0 0 0 0,0 0 0 0 0,1 0 1 0 0,-1-1-1 0 0,1 1 0 0 0,0-1 0 0 0,0 1 181 0 0,0-1-402 0 0,1 0 0 0 0,-1 0 0 0 0,0 0 1 0 0,0 0-1 0 0,1-1 0 0 0,-1 1 0 0 0,0-1 0 0 0,1 0 0 0 0,-1 0 0 0 0,0 1 0 0 0,1-2 0 0 0,-1 1 0 0 0,1 0 0 0 0,-1 0 0 0 0,0-1 0 0 0,1 1 0 0 0,-1-1 0 0 0,0 0 0 0 0,2 0 402 0 0,39-18-5451 0 0,-18 5 3324 0 0</inkml:trace>
  <inkml:trace contextRef="#ctx0" brushRef="#br0" timeOffset="266.502">975 478 456 0 0,'4'0'4901'0'0,"-10"-1"-1972"0"0,-15 3-1238 0 0,-26 21-298 0 0,45-22-1239 0 0,0 0 1 0 0,0 0-1 0 0,0 0 1 0 0,0 1-1 0 0,0-1 0 0 0,0 1 1 0 0,0-1-1 0 0,1 1 0 0 0,-1 0 1 0 0,1 0-1 0 0,-1 0 0 0 0,1-1 1 0 0,0 2-1 0 0,0-1 1 0 0,0 0-1 0 0,0 0 0 0 0,0 0 1 0 0,0 0-1 0 0,0 1 0 0 0,1-1-154 0 0,0-1 64 0 0,0 0 0 0 0,1 0 0 0 0,-1 0 0 0 0,0 0 0 0 0,1 0 0 0 0,-1 0-1 0 0,1 0 1 0 0,0 0 0 0 0,-1 0 0 0 0,1 0 0 0 0,0-1 0 0 0,-1 1 0 0 0,1 0 0 0 0,0 0-1 0 0,0-1 1 0 0,0 1 0 0 0,0 0 0 0 0,-1-1 0 0 0,1 1 0 0 0,0-1 0 0 0,0 1 0 0 0,0-1-1 0 0,0 1 1 0 0,0-1 0 0 0,1 0 0 0 0,-1 0 0 0 0,0 0 0 0 0,0 1 0 0 0,0-1 0 0 0,0 0-1 0 0,0 0 1 0 0,0 0-64 0 0,40 1 565 0 0,-38-1-514 0 0,52-3 75 0 0,-1-2 1 0 0,0-3-1 0 0,18-6-126 0 0,-45 7-479 0 0,-1-1 0 0 0,0-1 0 0 0,8-4 479 0 0,-18 5-950 0 0,0 0-1 0 0,0-1 1 0 0,-1-1-1 0 0,-1 0 0 0 0,7-6 951 0 0,-12 7-1083 0 0,0 1-1 0 0,-1-2 0 0 0,0 1 0 0 0,-1-1 0 0 0,0 0 0 0 0,-1 0 0 0 0,0-1 1 0 0,0 0 1083 0 0,6-12-1752 0 0</inkml:trace>
  <inkml:trace contextRef="#ctx0" brushRef="#br0" timeOffset="465.067">1672 0 272 0 0,'-6'17'1933'0'0,"0"0"0"0"0,-1 0 1 0 0,-1-1-1 0 0,-1 2-1933 0 0,-39 61 2038 0 0,34-57-2075 0 0,0 0-1 0 0,2 0 1 0 0,0 1 0 0 0,1 1-1 0 0,2 0 1 0 0,-3 11 37 0 0,11-31-54 0 0,0 0 0 0 0,0 1-1 0 0,0-1 1 0 0,1 1 0 0 0,-1 0 0 0 0,1-1 0 0 0,0 1 0 0 0,1-1-1 0 0,-1 1 1 0 0,1-1 0 0 0,0 1 0 0 0,0-1 0 0 0,1 1 0 0 0,-1-1 0 0 0,3 4 54 0 0,-3-6-237 0 0,0 0 1 0 0,1 0 0 0 0,-1 0-1 0 0,1-1 1 0 0,0 1 0 0 0,-1-1-1 0 0,1 1 1 0 0,0-1 0 0 0,0 1-1 0 0,0-1 1 0 0,0 0 0 0 0,1 0-1 0 0,-1 0 1 0 0,0 0 0 0 0,0 0-1 0 0,0-1 1 0 0,1 1 0 0 0,-1-1-1 0 0,0 1 1 0 0,1-1 0 0 0,-1 0-1 0 0,1 0 1 0 0,-1 0-1 0 0,0 0 1 0 0,1 0 0 0 0,-1-1-1 0 0,0 1 1 0 0,1-1 0 0 0,-1 1-1 0 0,0-1 1 0 0,1 0 236 0 0,19-5-1420 0 0</inkml:trace>
  <inkml:trace contextRef="#ctx0" brushRef="#br0" timeOffset="654.579">2317 13 1300 0 0,'-8'19'5461'0'0,"-21"10"-3084"0"0,14-13-1706 0 0,-101 109 2153 0 0,51-58-1580 0 0,4 3 1 0 0,-3 10-1245 0 0,44-49-498 0 0,-17 22-3570 0 0,34-49 3342 0 0,0-1-1 0 0,0 0 1 0 0,0 1-1 0 0,0-1 1 0 0,-1-1-1 0 0,1 1 1 0 0,-1 0-1 0 0,0-1 1 0 0,0 0-1 0 0,0 0 1 0 0,0 0-1 0 0,0 0 727 0 0,-6-1-1722 0 0</inkml:trace>
  <inkml:trace contextRef="#ctx0" brushRef="#br0" timeOffset="916.948">1832 514 760 0 0,'-9'-1'1423'0'0,"0"-1"-1"0"0,-1 0 1 0 0,1-1 0 0 0,0 1 0 0 0,0-2-1 0 0,1 1 1 0 0,-1-1 0 0 0,1-1-1423 0 0,7 5 17 0 0,1 0 0 0 0,0 0 0 0 0,-1 0 0 0 0,1 0 1 0 0,0 0-1 0 0,-1 0 0 0 0,1-1 0 0 0,0 1 0 0 0,0 0 0 0 0,-1 0 1 0 0,1 0-1 0 0,0 0 0 0 0,0-1 0 0 0,-1 1 0 0 0,1 0 0 0 0,0 0 1 0 0,0-1-1 0 0,-1 1 0 0 0,1 0 0 0 0,0 0 0 0 0,0-1 0 0 0,0 1 1 0 0,0 0-1 0 0,0-1 0 0 0,0 1 0 0 0,-1 0 0 0 0,1-1 0 0 0,0 1 1 0 0,0 0-1 0 0,0 0 0 0 0,0-1 0 0 0,0 1 0 0 0,0 0 1 0 0,0-1-1 0 0,0 1 0 0 0,0 0 0 0 0,0-1 0 0 0,0 1 0 0 0,1 0 1 0 0,-1-1-1 0 0,0 1 0 0 0,0 0 0 0 0,0-1 0 0 0,0 1 0 0 0,0 0 1 0 0,1 0-1 0 0,-1-1 0 0 0,0 1 0 0 0,0 0 0 0 0,0 0 0 0 0,1-1 1 0 0,-1 1-1 0 0,0 0 0 0 0,0 0 0 0 0,1 0 0 0 0,-1 0 0 0 0,0-1 1 0 0,1 1-1 0 0,-1 0 0 0 0,0 0 0 0 0,0 0 0 0 0,1 0 0 0 0,-1 0 1 0 0,0 0-1 0 0,1 0 0 0 0,-1 0 0 0 0,0 0-17 0 0,28-9-40 0 0,-23 7 98 0 0,99-23-826 0 0,15 3 768 0 0,108-12-4985 0 0,9 9-1358 0 0,-187 20 5225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2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456 273 620 0 0,'-29'-10'2711'0'0,"-1"1"0"0"0,0 2 0 0 0,-4 1-2711 0 0,5 1 569 0 0,1 2 0 0 0,-1 1 1 0 0,0 2-1 0 0,0 0 1 0 0,0 2-1 0 0,0 1 0 0 0,1 2 1 0 0,-1 0-1 0 0,-8 5-569 0 0,34-9 90 0 0,-1 0 1 0 0,0 0-1 0 0,1 1 0 0 0,0 0 0 0 0,-1 0 0 0 0,1 0 0 0 0,0 0 0 0 0,-2 1-90 0 0,5-2 9 0 0,-1-1-1 0 0,1 0 0 0 0,0 1 1 0 0,-1-1-1 0 0,1 1 0 0 0,0-1 1 0 0,-1 0-1 0 0,1 1 1 0 0,0-1-1 0 0,0 1 0 0 0,-1-1 1 0 0,1 1-1 0 0,0-1 0 0 0,0 0 1 0 0,0 1-1 0 0,0-1 0 0 0,0 1 1 0 0,0-1-1 0 0,0 1 0 0 0,0-1 1 0 0,0 1-1 0 0,0-1 1 0 0,0 1-1 0 0,0-1 0 0 0,0 1-8 0 0,0 0 2 0 0,1 0 0 0 0,0 0-1 0 0,-1 0 1 0 0,1-1 0 0 0,0 1-1 0 0,-1 0 1 0 0,1-1-1 0 0,0 1 1 0 0,0 0 0 0 0,0-1-1 0 0,0 1 1 0 0,-1-1 0 0 0,1 1-1 0 0,0-1 1 0 0,0 1 0 0 0,0-1-1 0 0,1 1-1 0 0,12 3 4 0 0,-1 0 0 0 0,1-1 0 0 0,-1-1 0 0 0,1 0-1 0 0,0 0 1 0 0,0-2 0 0 0,1 0-4 0 0,101-6-27 0 0,-85 3 17 0 0,39-4-12 0 0,-28 2-24 0 0,34 0 46 0 0,-77 6 0 0 0,1 0 1 0 0,0 0-1 0 0,0 0 1 0 0,-1 0-1 0 0,1 0 1 0 0,-1 0-1 0 0,1-1 1 0 0,-1 1-1 0 0,1 0 1 0 0,-1 0-1 0 0,1 0 1 0 0,-1-1-1 0 0,0 1 1 0 0,1 0 0 0 0,-1-1-1 0 0,0 1 1 0 0,0-1-1 0 0,0 1 1 0 0,1 0-1 0 0,-1-1 1 0 0,0 0-1 0 0,0 1 0 0 0,-26 20 9 0 0,-10 3-11 0 0,14-10-12 0 0,0 1 0 0 0,1 1-1 0 0,1 1 1 0 0,1 1 0 0 0,0 0 0 0 0,-5 9 14 0 0,24-26-108 0 0,0 0-1 0 0,0 0 1 0 0,1 0 0 0 0,-1 1 0 0 0,0-1-1 0 0,1 0 1 0 0,-1 0 0 0 0,0 1 0 0 0,1-1-1 0 0,0 1 1 0 0,-1-1 0 0 0,1 0 0 0 0,0 1-1 0 0,-1-1 1 0 0,1 1 0 0 0,0 0 108 0 0,1-2-103 0 0,-1 1 1 0 0,0-1 0 0 0,1 1-1 0 0,-1-1 1 0 0,0 0 0 0 0,1 1-1 0 0,-1-1 1 0 0,0 0 0 0 0,1 1-1 0 0,-1-1 1 0 0,1 0 0 0 0,-1 1-1 0 0,1-1 1 0 0,-1 0 0 0 0,1 0-1 0 0,-1 0 1 0 0,1 1 0 0 0,-1-1-1 0 0,1 0 1 0 0,-1 0-1 0 0,1 0 1 0 0,-1 0 0 0 0,1 0-1 0 0,-1 0 1 0 0,1 0 0 0 0,0 0-1 0 0,-1 0 1 0 0,1 0 0 0 0,-1 0-1 0 0,1 0 1 0 0,-1-1 0 0 0,1 1-1 0 0,-1 0 1 0 0,1 0 0 0 0,-1-1-1 0 0,1 1 1 0 0,-1 0 0 0 0,0 0-1 0 0,1-1 1 0 0,-1 1-1 0 0,1 0 1 0 0,-1-1 0 0 0,0 1 102 0 0,73-36-7128 0 0,-45 22 5847 0 0</inkml:trace>
  <inkml:trace contextRef="#ctx0" brushRef="#br0" timeOffset="267.166">882 4 1664 0 0,'0'0'104'0'0,"0"0"0"0"0,0-1 0 0 0,0 1 0 0 0,0 0 0 0 0,0 0 0 0 0,-1 0 0 0 0,1-1 0 0 0,0 1 0 0 0,0 0 0 0 0,0 0 0 0 0,0 0 0 0 0,-1 0 0 0 0,1-1 0 0 0,0 1 0 0 0,0 0 0 0 0,0 0 0 0 0,-1 0 0 0 0,1 0 0 0 0,0 0 0 0 0,0 0 0 0 0,-1-1 0 0 0,1 1 0 0 0,0 0 0 0 0,0 0 0 0 0,-1 0 0 0 0,1 0 0 0 0,0 0 0 0 0,0 0 0 0 0,-1 0 0 0 0,1 0 0 0 0,0 0-1 0 0,0 0 1 0 0,-1 0 0 0 0,1 1 0 0 0,0-1 0 0 0,0 0 0 0 0,0 0 0 0 0,-1 0 0 0 0,1 0 0 0 0,0 0 0 0 0,0 0 0 0 0,-1 0 0 0 0,1 1 0 0 0,0-1-104 0 0,-12 5 1468 0 0,0 5-1160 0 0,1 1 0 0 0,0 0 1 0 0,0 0-1 0 0,1 1 0 0 0,1 0 1 0 0,0 1-1 0 0,0 0-308 0 0,-25 34 97 0 0,-57 72 158 0 0,54-66-2620 0 0,18-26-623 0 0,12-17 1034 0 0,0-3 148 0 0</inkml:trace>
  <inkml:trace contextRef="#ctx0" brushRef="#br0" timeOffset="531.938">647 321 1956 0 0,'-4'1'1107'0'0,"-1"0"1"0"0,1 0-1 0 0,0 0 0 0 0,-1-1 1 0 0,1 1-1 0 0,0-1 0 0 0,-1 0 0 0 0,-1-1-1107 0 0,-6 1 1456 0 0,61-13-906 0 0,112-19-4096 0 0,-4 1-3274 0 0,-115 21 5150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40.4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505 292 456 0 0,'5'-5'756'0'0,"-1"1"-1"0"0,1-1 1 0 0,-1-1 0 0 0,0 1-1 0 0,0-1 1 0 0,-1 1 0 0 0,1-1-1 0 0,-1 0 1 0 0,-1-1 0 0 0,1 1 0 0 0,-1 0-1 0 0,1-5-755 0 0,-3 11 30 0 0,0-1 0 0 0,-1 1 0 0 0,1 0 0 0 0,0 0 0 0 0,0 0 0 0 0,-1 0-1 0 0,1 0 1 0 0,0-1 0 0 0,-1 1 0 0 0,1 0 0 0 0,0 0 0 0 0,-1 0 0 0 0,1 0 0 0 0,0 0 0 0 0,-1 0 0 0 0,1 0-1 0 0,0 0 1 0 0,0 0 0 0 0,-1 0 0 0 0,1 0 0 0 0,0 0 0 0 0,-1 0 0 0 0,1 1 0 0 0,0-1 0 0 0,-1 0 0 0 0,1 0-1 0 0,0 0 1 0 0,0 0 0 0 0,-1 0 0 0 0,1 1 0 0 0,0-1 0 0 0,0 0 0 0 0,-1 0 0 0 0,1 0 0 0 0,0 1 0 0 0,0-1-1 0 0,0 0 1 0 0,-1 0 0 0 0,1 1 0 0 0,0-1-30 0 0,-15 10 289 0 0,-242 222 1696 0 0,108-95-1934 0 0,144-132-51 0 0,-15 13-12 0 0,0 1-1 0 0,-15 20 13 0 0,30-34-10 0 0,1 0 0 0 0,0 1 1 0 0,1 0-1 0 0,-1 0 0 0 0,1 0 0 0 0,0 0 0 0 0,1 0 0 0 0,-1 0 0 0 0,1 1 0 0 0,0-1 0 0 0,1 1 0 0 0,0 0 0 0 0,0-1 0 0 0,0 3 10 0 0,1-7-48 0 0,0 0 0 0 0,1-1 0 0 0,-1 1 0 0 0,0 0 0 0 0,1 0 0 0 0,-1-1-1 0 0,1 1 1 0 0,0 0 0 0 0,-1 0 0 0 0,1-1 0 0 0,0 1 0 0 0,0-1 0 0 0,0 1 0 0 0,0-1 0 0 0,1 1-1 0 0,-1-1 1 0 0,0 0 0 0 0,1 1 0 0 0,-1-1 0 0 0,0 0 0 0 0,1 0 0 0 0,-1 0 0 0 0,1 0 0 0 0,0 0-1 0 0,-1-1 1 0 0,1 1 0 0 0,0 0 0 0 0,0-1 0 0 0,-1 1 0 0 0,1-1 0 0 0,0 1 0 0 0,0-1 0 0 0,0 0-1 0 0,-1 0 1 0 0,1 0 0 0 0,0 0 48 0 0,9 0-724 0 0,0 0-1 0 0,0 0 1 0 0,0-1 0 0 0,0 0-1 0 0,6-3 725 0 0,31-6-5916 0 0,34-13 5916 0 0,-31 7-1371 0 0</inkml:trace>
  <inkml:trace contextRef="#ctx0" brushRef="#br0" timeOffset="823.359">556 711 148 0 0,'50'-8'1873'0'0,"-33"5"-291"0"0,1 0 0 0 0,0 1 0 0 0,4 0-1582 0 0,-22 2 14 0 0,0 0-1 0 0,0 0 1 0 0,1 0-1 0 0,-1 0 0 0 0,0 0 1 0 0,0 0-1 0 0,0 0 1 0 0,0 0-1 0 0,0 0 0 0 0,0 0 1 0 0,0 0-1 0 0,0 0 1 0 0,0 0-1 0 0,1 0 0 0 0,-1 0 1 0 0,0 0-1 0 0,0 0 1 0 0,0 0-1 0 0,0 0 1 0 0,0 0-1 0 0,0 0 0 0 0,0 0 1 0 0,0 0-1 0 0,0 0 1 0 0,0 0-1 0 0,1 0 0 0 0,-1 0 1 0 0,0 0-1 0 0,0 0 1 0 0,0 0-1 0 0,0 1 1 0 0,0-1-1 0 0,0 0 0 0 0,0 0 1 0 0,0 0-1 0 0,0 0 1 0 0,0 0-1 0 0,0 0 0 0 0,0 0 1 0 0,0 0-1 0 0,0 0 1 0 0,0 0-1 0 0,0 0 1 0 0,1 1-1 0 0,-1-1 0 0 0,0 0 1 0 0,0 0-1 0 0,0 0 1 0 0,0 0-1 0 0,0 0 0 0 0,0 0 1 0 0,0 0-1 0 0,0 0 1 0 0,0 0-1 0 0,0 1 0 0 0,-1-1 1 0 0,1 0-1 0 0,0 0 1 0 0,0 0-1 0 0,0 0 1 0 0,0 0-1 0 0,0 0 0 0 0,0 0 1 0 0,0 0-1 0 0,0 0 1 0 0,0 0-1 0 0,0 1-13 0 0,-8 6 418 0 0,-12 5 74 0 0,-121 61 2782 0 0,143-74-3259 0 0,1-1 1 0 0,-1 0-1 0 0,0 0 0 0 0,0 0 1 0 0,1 0-1 0 0,-1 0 0 0 0,-1 0 1 0 0,1 0-1 0 0,0-1 1 0 0,0 1-1 0 0,-1 0 0 0 0,1-1 1 0 0,-1 0-1 0 0,0 1 0 0 0,0-1 1 0 0,0 0-1 0 0,0 0 1 0 0,0 1-1 0 0,-1-1 0 0 0,1-1-15 0 0,-1-4-5 0 0,1 0 0 0 0,-1 1 0 0 0,-1-1-1 0 0,0 0 1 0 0,0 0 0 0 0,0 0-1 0 0,-2-5 6 0 0,2 10 0 0 0,0 0 0 0 0,0-1 0 0 0,1 1 0 0 0,-1 0 0 0 0,1 0 0 0 0,0-1 0 0 0,-1 1 0 0 0,2 0 0 0 0,-1-1 0 0 0,0 1 0 0 0,1 0 0 0 0,-1-1 0 0 0,1 1 0 0 0,0 0 0 0 0,0 0 0 0 0,1 0 0 0 0,-1 0 0 0 0,0 0 0 0 0,2-2 0 0 0,0 2-2 0 0,0 1 0 0 0,0-1 0 0 0,0 1 0 0 0,0 0 0 0 0,0 0 1 0 0,0 0-1 0 0,0 0 0 0 0,1 0 0 0 0,-1 1 0 0 0,0 0 0 0 0,1 0 1 0 0,0 0-1 0 0,-1 0 0 0 0,1 0 0 0 0,-1 1 0 0 0,1-1 0 0 0,3 1 2 0 0,26-1-202 0 0,-1 2-1 0 0,0 1 1 0 0,30 6 202 0 0,32 2-975 0 0,-37-9 573 0 0,-38-1 360 0 0,1 0 0 0 0,-1 1-1 0 0,1 1 1 0 0,-1 1 0 0 0,18 5 42 0 0,-36-8 3 0 0,0 0-1 0 0,-1 0 1 0 0,1 1 0 0 0,0-1-1 0 0,-1 0 1 0 0,1 0 0 0 0,0 1 0 0 0,0-1-1 0 0,-1 1 1 0 0,1-1 0 0 0,0 0-1 0 0,-1 1 1 0 0,1-1 0 0 0,-1 1-1 0 0,1-1 1 0 0,-1 1 0 0 0,1 0 0 0 0,-1-1-1 0 0,1 1 1 0 0,-1 0 0 0 0,1-1-1 0 0,-1 1 1 0 0,0 0 0 0 0,1-1-1 0 0,-1 1 1 0 0,0 0 0 0 0,0 0 0 0 0,0-1-1 0 0,1 1 1 0 0,-1 0 0 0 0,0 0-1 0 0,0 0 1 0 0,0-1 0 0 0,0 1-1 0 0,0 0 1 0 0,0 0 0 0 0,-1-1 0 0 0,1 1-1 0 0,0 0 1 0 0,0 0 0 0 0,-1-1-1 0 0,1 1 1 0 0,0 0 0 0 0,-1 0-1 0 0,1-1 1 0 0,0 1 0 0 0,-1 0 0 0 0,1-1-1 0 0,-1 1 1 0 0,1-1 0 0 0,-1 1-1 0 0,0-1 1 0 0,1 1 0 0 0,-1-1 0 0 0,1 1-1 0 0,-1-1-2 0 0,-6 8 112 0 0,-1-1 0 0 0,0-1 0 0 0,0 0-1 0 0,-3 2-111 0 0,7-4 98 0 0,-136 87 2562 0 0,135-86-2451 0 0,7-2-89 0 0,15-4-62 0 0,24-10-86 0 0,-23 4 20 0 0,-11 5 4 0 0,-1 0 1 0 0,1 0-1 0 0,-1-1 0 0 0,0 0 1 0 0,0 0-1 0 0,0 0 0 0 0,0-1 1 0 0,0 0-1 0 0,-1 0 0 0 0,0-1 1 0 0,0 0-1 0 0,0 1 0 0 0,0-1 1 0 0,0-2 3 0 0,-5 7-1 0 0,1-1 1 0 0,-1 0-1 0 0,1 0 1 0 0,-1 0-1 0 0,0 0 1 0 0,1 0-1 0 0,-1 0 1 0 0,0 0-1 0 0,0 0 1 0 0,0 0-1 0 0,0 0 1 0 0,0 0-1 0 0,0 0 1 0 0,0 0-1 0 0,0 0 1 0 0,0 0-1 0 0,0 0 1 0 0,0 0-1 0 0,-1 0 1 0 0,1 0 0 0 0,0 0-1 0 0,-1 0 1 0 0,1 0-1 0 0,-1 1 1 0 0,1-1-1 0 0,-1 0 1 0 0,1 0 0 0 0,-2-1-1 0 0,0 0 1 0 0,1 1 0 0 0,-1-1-1 0 0,0 1 1 0 0,0-1 0 0 0,0 1-1 0 0,0 0 1 0 0,0-1 0 0 0,0 1-1 0 0,-1 0 1 0 0,1 1 0 0 0,0-1 0 0 0,-1 0 0 0 0,0 0 1 0 0,0 0-1 0 0,0 0 1 0 0,0 0-1 0 0,0 1 1 0 0,0-1-1 0 0,0 1 1 0 0,0 0-1 0 0,0 0 1 0 0,0 0-1 0 0,0 0 1 0 0,0 0-1 0 0,0 1 1 0 0,0 0-1 0 0,0-1 1 0 0,0 1-1 0 0,1 0 1 0 0,-1 0-1 0 0,-2 1 0 0 0,5-1 0 0 0,1-1 0 0 0,-1 1 0 0 0,0-1 0 0 0,0 0 0 0 0,0 1 0 0 0,0-1 0 0 0,0 1 0 0 0,0-1 0 0 0,1 0 0 0 0,-1 1 0 0 0,0-1 0 0 0,0 0-1 0 0,1 1 1 0 0,-1-1 0 0 0,0 0 0 0 0,0 0 0 0 0,1 1 0 0 0,-1-1 0 0 0,0 0 0 0 0,1 0 0 0 0,-1 1 0 0 0,0-1 0 0 0,1 0 0 0 0,-1 0 0 0 0,0 0 0 0 0,1 0 0 0 0,-1 0 0 0 0,1 1-1 0 0,-1-1 1 0 0,0 0 0 0 0,1 0 0 0 0,-1 0 0 0 0,1 0 0 0 0,-1 0 0 0 0,0 0 0 0 0,1 0 0 0 0,-1 0 0 0 0,1-1 0 0 0,-1 1 0 0 0,1 0 0 0 0,18 3 2 0 0,7-2-5 0 0,0-1 0 0 0,0-1 0 0 0,0-2 0 0 0,0-1 0 0 0,0 0 0 0 0,-1-2 0 0 0,0-1 0 0 0,0-1 0 0 0,17-9 3 0 0,-23 5-5 0 0,-33 21 10 0 0,-18 15 8 0 0,-44 31-92 0 0,73-53-836 0 0,0 0-1 0 0,0 0 1 0 0,0 0-1 0 0,0 1 1 0 0,0-1 0 0 0,1 1-1 0 0,-1-1 1 0 0,1 1 0 0 0,0 0-1 0 0,0 0 1 0 0,0 0 0 0 0,-1 3 915 0 0,-10 27 408 0 0,13-32-316 0 0,-1 0-1 0 0,1 1 0 0 0,-1-1 0 0 0,1 0 1 0 0,-1 0-1 0 0,0 0 0 0 0,1 0 1 0 0,-1 0-1 0 0,0 0 0 0 0,0 0 0 0 0,0 0 1 0 0,0 0-1 0 0,0 0 0 0 0,0 0 1 0 0,0-1-1 0 0,0 1 0 0 0,0 0 0 0 0,0-1 1 0 0,0 1-1 0 0,0-1 0 0 0,-1 1-91 0 0,0-1-194 0 0,1 1 0 0 0,-1-1 0 0 0,1 0 0 0 0,-1 0 0 0 0,1 0 0 0 0,-1 0 0 0 0,1 0 0 0 0,-1 0 0 0 0,0 0 0 0 0,1 0 0 0 0,-1-1 0 0 0,1 1 0 0 0,-1 0 0 0 0,1-1 0 0 0,-1 0 0 0 0,0 0 194 0 0,-7-3-1129 0 0</inkml:trace>
  <inkml:trace contextRef="#ctx0" brushRef="#br0" timeOffset="1194.426">1518 1 712 0 0,'-1'8'5522'0'0,"-11"14"-3787"0"0,6-11-1203 0 0,-46 111 905 0 0,8-20 652 0 0,-11 12-2089 0 0,-37 49 937 0 0,22-40-840 0 0,-5 23-97 0 0,46-76-310 0 0,14-24-3310 0 0,14-44 1538 0 0,1-11-2192 0 0,0-1 2467 0 0</inkml:trace>
  <inkml:trace contextRef="#ctx0" brushRef="#br0" timeOffset="1459.783">1211 854 184 0 0,'3'-1'776'0'0,"0"0"1"0"0,1 0-1 0 0,-1-1 0 0 0,0 1 1 0 0,0-1-1 0 0,-1 0 0 0 0,1 0 1 0 0,0 0-1 0 0,0 0 1 0 0,-1 0-1 0 0,1-1 0 0 0,0-1-776 0 0,25-17 866 0 0,40-11-864 0 0,1 4 0 0 0,1 3 0 0 0,2 2 0 0 0,6 3-2 0 0,-13 2-262 0 0,-21 7-324 0 0,-25 6-732 0 0,1 0-1 0 0,-1-1 1 0 0,0-1-1 0 0,16-8 1319 0 0,-33 14-309 0 0,-2 1 212 0 0,1 0 1 0 0,-1 0-1 0 0,1 0 1 0 0,-1-1-1 0 0,1 1 1 0 0,-1 0-1 0 0,1 0 1 0 0,-1-1-1 0 0,1 1 0 0 0,-1 0 1 0 0,1-1-1 0 0,-1 1 1 0 0,1-1-1 0 0,-1 1 1 0 0,0 0-1 0 0,1-1 1 0 0,-1 1-1 0 0,0-1 0 0 0,1 1 1 0 0,-1-1-1 0 0,0 1 1 0 0,0-1-1 0 0,1 1 1 0 0,-1-1-1 0 0,0 0 1 0 0,0 1-1 0 0,0-1 0 0 0,0 0 97 0 0,-4-3-1115 0 0</inkml:trace>
  <inkml:trace contextRef="#ctx0" brushRef="#br0" timeOffset="1628.853">1523 596 668 0 0,'-26'35'4040'0'0,"17"-23"-2226"0"0,0-1 0 0 0,0 2 0 0 0,-3 7-1814 0 0,10-18 78 0 0,1 1 1 0 0,0 0-1 0 0,-1 0 0 0 0,1 0 1 0 0,1-1-1 0 0,-1 1 0 0 0,0 0 1 0 0,1 0-1 0 0,-1 0 0 0 0,1 0 1 0 0,0 0-1 0 0,0 0 0 0 0,0 0 0 0 0,0 0 1 0 0,0 0-1 0 0,1 0 0 0 0,0 0 1 0 0,0 3-79 0 0,2-1-6 0 0,0 0 0 0 0,0 0 0 0 0,0-1 0 0 0,1 1 0 0 0,0-1 0 0 0,0 0 0 0 0,0 0 0 0 0,0 0 0 0 0,0-1 1 0 0,1 0-1 0 0,0 1 0 0 0,-1-1 0 0 0,1-1 0 0 0,1 1 0 0 0,-1-1 0 0 0,0 0 6 0 0,19 8-2447 0 0,1-2-1 0 0,21 5 2448 0 0,-44-12-277 0 0,38 9-3677 0 0,-17-7 2331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59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420 454 1988 0 0,'-31'6'4403'0'0,"-68"13"3657"0"0,77-14-7175 0 0,1 2-1 0 0,0 0 0 0 0,0 0 1 0 0,1 2-1 0 0,-17 10-884 0 0,22-11 331 0 0,1 2 0 0 0,0 0 0 0 0,0 0 0 0 0,1 1 0 0 0,0 1 0 0 0,1 0 0 0 0,1 1 0 0 0,-6 7-331 0 0,14-17 10 0 0,1 1 1 0 0,-1 0-1 0 0,1-1 1 0 0,0 1 0 0 0,0 0-1 0 0,0 1 1 0 0,0-1-1 0 0,0 0 1 0 0,1 0-1 0 0,0 1 1 0 0,0-1 0 0 0,0 1-1 0 0,1-1 1 0 0,0 1-1 0 0,-1-1 1 0 0,1 1-1 0 0,1-1 1 0 0,-1 1 0 0 0,1-1-1 0 0,0 1 1 0 0,0-1-1 0 0,0 1 1 0 0,0-1-1 0 0,1 0 1 0 0,0 1-1 0 0,0-1 1 0 0,0 0 0 0 0,0 0-1 0 0,1-1 1 0 0,-1 1-1 0 0,1 0 1 0 0,0-1-1 0 0,0 0 1 0 0,2 1-11 0 0,0 1-53 0 0,1 0 1 0 0,0-1-1 0 0,0 0 0 0 0,1 0 1 0 0,-1 0-1 0 0,1-1 0 0 0,0 0 1 0 0,-1 0-1 0 0,2-1 0 0 0,-1 0 1 0 0,0 0-1 0 0,0-1 0 0 0,1 0 1 0 0,-1 0-1 0 0,0 0 0 0 0,1-1 1 0 0,-1 0-1 0 0,1-1 1 0 0,-1 0-1 0 0,0 0 0 0 0,1 0 1 0 0,-1-1-1 0 0,4-2 53 0 0,4 0-442 0 0,0-1-1 0 0,-1 0 1 0 0,0-2 0 0 0,0 0 0 0 0,0 0 0 0 0,-1-1-1 0 0,0-1 1 0 0,-1 0 0 0 0,0 0 0 0 0,11-12 442 0 0,-17 14-426 0 0,1 0-1 0 0,-1-1 1 0 0,-1 0 0 0 0,1 0-1 0 0,-2 0 1 0 0,1-1 0 0 0,-1 1 0 0 0,0-1-1 0 0,-1 0 1 0 0,0 0 0 0 0,0-1-1 0 0,0-5 427 0 0,-2 11 15 0 0,0-1 0 0 0,-1 1 0 0 0,0-1 0 0 0,0 1 0 0 0,0-1 0 0 0,-1 0-1 0 0,1 1 1 0 0,-1-1 0 0 0,0 1 0 0 0,0 0 0 0 0,-1-1 0 0 0,1 1-1 0 0,-1 0 1 0 0,0 0 0 0 0,0 0 0 0 0,0 0 0 0 0,-1 0 0 0 0,1 0 0 0 0,-1 1-1 0 0,0-1 1 0 0,0 1 0 0 0,-1 0 0 0 0,1 0 0 0 0,0 0 0 0 0,-1 0 0 0 0,0 1-1 0 0,-3-3-14 0 0,4 3 120 0 0,0 1-1 0 0,0-1 0 0 0,-1 1 1 0 0,1 0-1 0 0,-1 0 0 0 0,1 0 1 0 0,-1 0-1 0 0,1 0 0 0 0,-1 1 1 0 0,1 0-1 0 0,-1 0 1 0 0,0 0-1 0 0,1 0 0 0 0,-4 0-119 0 0,7 1-5 0 0,0-1-1 0 0,0 0 0 0 0,-1 0 0 0 0,1 0 1 0 0,0 0-1 0 0,0 0 0 0 0,-1 0 1 0 0,1 0-1 0 0,0 1 0 0 0,0-1 1 0 0,-1 0-1 0 0,1 0 0 0 0,0 0 1 0 0,0 1-1 0 0,0-1 0 0 0,0 0 1 0 0,-1 0-1 0 0,1 0 0 0 0,0 1 1 0 0,0-1-1 0 0,0 0 0 0 0,0 1 1 0 0,0-1-1 0 0,0 0 0 0 0,-1 0 1 0 0,1 1-1 0 0,0-1 0 0 0,0 0 1 0 0,0 0-1 0 0,0 1 0 0 0,0-1 0 0 0,0 0 1 0 0,0 1-1 0 0,0-1 0 0 0,0 0 1 0 0,1 0-1 0 0,-1 1 0 0 0,0-1 1 0 0,0 0-1 0 0,0 0 0 0 0,0 1 1 0 0,0-1-1 0 0,0 0 0 0 0,0 0 1 0 0,1 1-1 0 0,-1-1 0 0 0,0 0 1 0 0,0 0-1 0 0,0 1 0 0 0,1-1 1 0 0,-1 0-1 0 0,0 0 0 0 0,0 0 1 0 0,1 0-1 0 0,-1 1 0 0 0,0-1 0 0 0,0 0 1 0 0,1 0-1 0 0,-1 0 0 0 0,0 0 1 0 0,0 0-1 0 0,1 0 0 0 0,-1 0 1 0 0,0 0 5 0 0,17 12-1188 0 0,-8-11 749 0 0,0-1-1 0 0,0 1 1 0 0,0-1 0 0 0,0-1 0 0 0,0 0-1 0 0,0 0 1 0 0,0-1 0 0 0,0 0 0 0 0,2-1 439 0 0,78-29-3546 0 0,-79 28 3019 0 0,32-13-1103 0 0,0-1 198 0 0</inkml:trace>
  <inkml:trace contextRef="#ctx0" brushRef="#br0" timeOffset="249.88">1000 4 508 0 0,'-2'-1'750'0'0,"-1"0"0"0"0,0 1 1 0 0,0-1-1 0 0,0 1 0 0 0,0 0 0 0 0,0 0 1 0 0,0 0-1 0 0,0 0 0 0 0,0 0 0 0 0,0 1 0 0 0,1-1 1 0 0,-1 1-1 0 0,-3 1-750 0 0,-35 14 3189 0 0,23-6-2638 0 0,0 1 1 0 0,1 1-1 0 0,0 1 0 0 0,1 0 1 0 0,1 1-1 0 0,0 0 0 0 0,1 2 1 0 0,0 0-1 0 0,1 0 1 0 0,-6 11-552 0 0,-3 8 581 0 0,1 0 0 0 0,2 2 0 0 0,1 0 1 0 0,-11 36-582 0 0,23-54-22 0 0,0-1 0 0 0,1 1 0 0 0,2 0 0 0 0,-1 0 1 0 0,2 1-1 0 0,1-1 0 0 0,0 11 22 0 0,7 24-2578 0 0,7 0-3584 0 0,-11-50 5357 0 0,-2-4 553 0 0,1 1 1 0 0,-1 0 0 0 0,1 0 0 0 0,-1-1-1 0 0,0 1 1 0 0,1 0 0 0 0,-1 0-1 0 0,0 0 1 0 0,0-1 0 0 0,1 1 0 0 0,-1 0-1 0 0,0 0 1 0 0,0 0 0 0 0,0 0-1 0 0,0 0 1 0 0,0-1 0 0 0,0 1-1 0 0,0 0 1 0 0,0 0 0 0 0,0 0 0 0 0,-1 0-1 0 0,1 0 1 0 0,0-1 0 0 0,-1 1-1 0 0,1 0 1 0 0,0 0 0 0 0,-1 0 0 0 0,1-1-1 0 0,-1 1 1 0 0,1 0 0 0 0,-1-1-1 0 0,1 1 1 0 0,-1 0 0 0 0,0-1 0 0 0,1 1-1 0 0,-1 0 252 0 0,-10 1-2116 0 0</inkml:trace>
  <inkml:trace contextRef="#ctx0" brushRef="#br0" timeOffset="437.284">341 626 400 0 0,'0'1'454'0'0,"-1"0"1"0"0,1 0-1 0 0,0-1 0 0 0,0 1 1 0 0,0 0-1 0 0,0 0 0 0 0,0 0 1 0 0,0-1-1 0 0,0 1 0 0 0,0 0 1 0 0,0 0-1 0 0,0-1 0 0 0,1 1 1 0 0,-1 0-1 0 0,0 0 0 0 0,0-1 1 0 0,1 1-1 0 0,-1 0 0 0 0,0-1 1 0 0,1 1-1 0 0,-1 0 0 0 0,1-1 1 0 0,-1 1-1 0 0,1 0 0 0 0,-1-1 1 0 0,1 1-1 0 0,-1-1 0 0 0,1 1 1 0 0,0-1-1 0 0,-1 1 0 0 0,1-1 1 0 0,0 0-1 0 0,-1 1-454 0 0,3 0 487 0 0,0 0 1 0 0,0 0-1 0 0,0-1 1 0 0,0 1-1 0 0,0-1 0 0 0,0 0 1 0 0,1 0-1 0 0,-1 0 0 0 0,0 0 1 0 0,0 0-488 0 0,16-2-76 0 0,0-2 0 0 0,0 0 0 0 0,1-1 76 0 0,-13 4 528 0 0,116-34-1411 0 0,-1-4 1 0 0,18-14 882 0 0,46-31-5120 0 0,-9-12-3576 0 0,-119 59 6290 0 0,-3-3 542 0 0</inkml:trace>
  <inkml:trace contextRef="#ctx0" brushRef="#br0" timeOffset="594.537">1529 16 1024 0 0,'-4'7'1617'0'0,"-1"-1"1"0"0,0 0-1 0 0,0 0 0 0 0,-1-1 1 0 0,1 1-1 0 0,-1-1 0 0 0,-3 2-1617 0 0,-23 21 2678 0 0,-10 22-1519 0 0,3 1 0 0 0,2 2-1 0 0,-3 8-1158 0 0,-90 171-715 0 0,64-110-3862 0 0,61-112 3436 0 0,0 0 1 0 0,-1 0-1 0 0,0-1 0 0 0,0 0 0 0 0,-1 0 1 0 0,0-1-1 0 0,-1 0 0 0 0,0 0 0 0 0,0-1 0 0 0,-5 4 1141 0 0,-10 0-1703 0 0</inkml:trace>
  <inkml:trace contextRef="#ctx0" brushRef="#br0" timeOffset="965.841">970 714 132 0 0,'39'18'8787'0'0,"2"-9"-3958"0"0,-27-8-4373 0 0,0-1 0 0 0,0 0 0 0 0,0-1 0 0 0,0 0 0 0 0,5-2-456 0 0,6-2-222 0 0,0-2 0 0 0,-1 0 0 0 0,0-2 0 0 0,0 0-1 0 0,20-13 223 0 0,-36 18-31 0 0,0-1 0 0 0,0 0 1 0 0,-1-1-1 0 0,0 0 0 0 0,0 0 0 0 0,0 0 0 0 0,-1-1 31 0 0,-5 6-54 0 0,0-1 1 0 0,0 1-1 0 0,0 0 1 0 0,0-1-1 0 0,0 1 1 0 0,0-1-1 0 0,0 1 1 0 0,-1-1-1 0 0,1 1 1 0 0,0-1-1 0 0,-1 0 1 0 0,0 1-1 0 0,1-1 1 0 0,-1 0-1 0 0,0 1 1 0 0,0-1 0 0 0,0-1 53 0 0,0 2-77 0 0,-1 0-1 0 0,1-1 1 0 0,-1 1 0 0 0,0 0 0 0 0,1 0 0 0 0,-1 0 0 0 0,0 0 0 0 0,0 0 0 0 0,0 0 0 0 0,0 0 0 0 0,0 0 0 0 0,0 0 0 0 0,0 0 0 0 0,0 0 0 0 0,0 0 0 0 0,0 1 0 0 0,0-1 0 0 0,-1 0 0 0 0,1 1 0 0 0,0-1 0 0 0,0 1 0 0 0,-1 0 0 0 0,1-1 0 0 0,0 1 0 0 0,-1 0 77 0 0,0-1-23 0 0,0 0 0 0 0,0 1 1 0 0,0 0-1 0 0,0-1 0 0 0,0 1 0 0 0,0 0 1 0 0,0 0-1 0 0,0 0 0 0 0,0 0 1 0 0,0 0-1 0 0,0 0 0 0 0,0 1 0 0 0,0-1 1 0 0,0 1-1 0 0,0-1 0 0 0,1 1 1 0 0,-1 0-1 0 0,0 0 0 0 0,0 0 0 0 0,0 0 1 0 0,1 0-1 0 0,-1 0 23 0 0,0 1 98 0 0,-1 0 1 0 0,1 1-1 0 0,0-1 0 0 0,0 1 1 0 0,0 0-1 0 0,1-1 0 0 0,-1 1 1 0 0,0 0-1 0 0,1 0 1 0 0,0 0-1 0 0,0 0 0 0 0,0 0 1 0 0,0 1-99 0 0,-1 3 301 0 0,1 1 0 0 0,0-1 0 0 0,0 1 1 0 0,0-1-1 0 0,1 1 0 0 0,0 0 0 0 0,1-1 0 0 0,-1 1 1 0 0,2-1-1 0 0,-1 1 0 0 0,2 4-301 0 0,-2-9 58 0 0,0-1 0 0 0,0 1 0 0 0,0 0 0 0 0,0-1 0 0 0,0 1 0 0 0,0 0 0 0 0,1-1-1 0 0,0 0 1 0 0,-1 1 0 0 0,1-1 0 0 0,0 0 0 0 0,0 0 0 0 0,0 0 0 0 0,0 0 0 0 0,0 0 0 0 0,1 0 0 0 0,-1-1 0 0 0,1 1 0 0 0,-1-1-1 0 0,1 1 1 0 0,-1-1 0 0 0,1 0 0 0 0,0 0 0 0 0,0 0 0 0 0,-1-1 0 0 0,1 1 0 0 0,0-1 0 0 0,0 1 0 0 0,0-1 0 0 0,0 0 0 0 0,0 0 0 0 0,-1 0-1 0 0,1-1 1 0 0,0 1 0 0 0,0-1 0 0 0,0 1 0 0 0,0-1 0 0 0,0 0-58 0 0,17-5 18 0 0,1 0 0 0 0,-1-1-1 0 0,0-1 1 0 0,-1-1 0 0 0,12-7-18 0 0,92-61 46 0 0,-79 47-42 0 0,-19 12-12 0 0,-19 13 4 0 0,0 0-1 0 0,0 1 0 0 0,0 0 0 0 0,1 0 0 0 0,0 0 1 0 0,5-2 4 0 0,-33 48-63 0 0,12-27-60 0 0,-4 5 234 0 0,0 1 0 0 0,-8 21-111 0 0,19-36-156 0 0,0-1 0 0 0,0 1 0 0 0,0-1-1 0 0,0 1 1 0 0,1 0 0 0 0,0-1 0 0 0,0 1 0 0 0,1 0 0 0 0,-1 0 0 0 0,1 0 0 0 0,1 0 0 0 0,-1 0 0 0 0,1 0 0 0 0,1 3 156 0 0,-1-7-362 0 0,1 1 1 0 0,-1 0 0 0 0,1-1-1 0 0,0 0 1 0 0,0 1-1 0 0,0-1 1 0 0,0 0 0 0 0,0 0-1 0 0,0 0 1 0 0,1 0-1 0 0,-1 0 1 0 0,1-1 0 0 0,-1 1-1 0 0,1-1 1 0 0,0 0-1 0 0,-1 1 1 0 0,1-1 0 0 0,0-1-1 0 0,0 1 1 0 0,0 0-1 0 0,0-1 1 0 0,0 1 0 0 0,0-1-1 0 0,1 0 362 0 0,14 2-1816 0 0,1 0 1 0 0,0-2-1 0 0,7 0 1816 0 0,-20 0-256 0 0,42-2-1312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3:58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152 581 208 0 0,'10'-7'8831'0'0,"-11"17"-4650"0"0,-4 8-4034 0 0,-68 290 1844 0 0,30-140-2876 0 0,6 1-3358 0 0,36-153 3314 0 0,0-10-1025 0 0,1-2-3808 0 0,2-14 4469 0 0</inkml:trace>
  <inkml:trace contextRef="#ctx0" brushRef="#br0" timeOffset="183.788">22 1068 1444 0 0,'2'-14'2186'0'0,"2"0"0"0"0,0 1-1 0 0,1 0 1 0 0,0 0 0 0 0,4-8-2186 0 0,-4 13 233 0 0,1 0-1 0 0,-1 0 1 0 0,1 1 0 0 0,1 0 0 0 0,-1 0 0 0 0,1 0-1 0 0,0 1 1 0 0,6-4-233 0 0,68-48 1070 0 0,68-34-1070 0 0,46-32-2884 0 0,-163 100 843 0 0,0-1 0 0 0,-2-1 0 0 0,-1-2-1 0 0,20-26 2042 0 0,-2-9-2211 0 0,-2-7 478 0 0</inkml:trace>
  <inkml:trace contextRef="#ctx0" brushRef="#br0" timeOffset="353.72">1002 0 448 0 0,'-35'99'13546'0'0,"-25"44"-13546"0"0,14-41 2802 0 0,45-101-2804 0 0,-262 590 3132 0 0,240-540-2711 0 0,-16 52-419 0 0,33-85-483 0 0,1 1-1 0 0,1 0 0 0 0,0 0 1 0 0,2 0-1 0 0,0 1 0 0 0,1-1 1 0 0,2 11 483 0 0,-1-26-404 0 0,0-1 1 0 0,1 1-1 0 0,-1 0 1 0 0,1-1 0 0 0,0 1-1 0 0,0-1 1 0 0,0 1-1 0 0,1-1 1 0 0,-1 1-1 0 0,1-1 1 0 0,0 0 0 0 0,0 1-1 0 0,0-1 1 0 0,0 0-1 0 0,1-1 1 0 0,1 3 403 0 0,-2-3-326 0 0,0-1 1 0 0,0 1-1 0 0,1-1 0 0 0,-1 0 0 0 0,0 0 1 0 0,1 1-1 0 0,-1-1 0 0 0,1-1 0 0 0,-1 1 1 0 0,1 0-1 0 0,0-1 0 0 0,-1 1 0 0 0,1-1 1 0 0,0 0-1 0 0,-1 0 0 0 0,1 0 0 0 0,0 0 1 0 0,-1 0-1 0 0,1-1 0 0 0,-1 1 0 0 0,1-1 1 0 0,0 0-1 0 0,0 0 326 0 0,26-10-2067 0 0</inkml:trace>
  <inkml:trace contextRef="#ctx0" brushRef="#br0" timeOffset="634.411">1019 998 2168 0 0,'0'0'250'0'0,"1"0"-1"0"0,-1 0 0 0 0,1-1 1 0 0,-1 1-1 0 0,1 0 1 0 0,-1-1-1 0 0,1 1 0 0 0,-1-1 1 0 0,1 1-1 0 0,-1-1 1 0 0,0 1-1 0 0,1-1 1 0 0,-1 1-1 0 0,0-1 0 0 0,1 1 1 0 0,-1-1-1 0 0,0 1 1 0 0,0-1-1 0 0,0 1 0 0 0,1-1 1 0 0,-1 1-1 0 0,0-1 1 0 0,0 0-1 0 0,0 1 0 0 0,0-1 1 0 0,0 1-1 0 0,0-1 1 0 0,0 0-1 0 0,0 1 1 0 0,0-1-250 0 0,-1 1 270 0 0,0-1 1 0 0,0 1-1 0 0,1-1 1 0 0,-1 1 0 0 0,0-1-1 0 0,0 1 1 0 0,1-1-1 0 0,-1 1 1 0 0,0 0 0 0 0,0 0-1 0 0,0 0 1 0 0,0-1-1 0 0,0 1 1 0 0,0 0 0 0 0,1 0-1 0 0,-1 0 1 0 0,-1 0-271 0 0,-4 0 408 0 0,0 1-1 0 0,0-1 1 0 0,0 1 0 0 0,0 0 0 0 0,0 0 0 0 0,-1 1-408 0 0,-2 2 305 0 0,0 0 1 0 0,1 0 0 0 0,0 1 0 0 0,0 0-1 0 0,-4 4-305 0 0,8-7 134 0 0,1 1-1 0 0,0 0 0 0 0,0 0 0 0 0,0 0 1 0 0,0 0-1 0 0,1 0 0 0 0,-1 1 0 0 0,1-1 1 0 0,0 1-1 0 0,0 0 0 0 0,0-1 0 0 0,0 1 1 0 0,0 3-134 0 0,1-6 20 0 0,1 0 0 0 0,0 1 1 0 0,0-1-1 0 0,0 1 0 0 0,-1-1 1 0 0,1 0-1 0 0,1 1 0 0 0,-1-1 1 0 0,0 0-1 0 0,0 1 0 0 0,0-1 1 0 0,1 0-1 0 0,-1 1 0 0 0,0-1 1 0 0,1 0-1 0 0,0 1 1 0 0,-1-1-1 0 0,1 0 0 0 0,0 0 1 0 0,-1 0-1 0 0,1 0 0 0 0,0 0 1 0 0,1 1-21 0 0,0 1 26 0 0,1-1 0 0 0,0 0 0 0 0,0 0 1 0 0,0-1-1 0 0,0 1 0 0 0,0 0 1 0 0,0-1-1 0 0,0 0 0 0 0,0 0 0 0 0,1 0-26 0 0,7 2 40 0 0,1 0 0 0 0,0-1 0 0 0,0-1 0 0 0,0 0 0 0 0,3 0-40 0 0,2-2-61 0 0,0-1 0 0 0,0 0 0 0 0,0-1-1 0 0,0 0 1 0 0,-1-2 0 0 0,2 0 61 0 0,-10 2-241 0 0,0 1 0 0 0,0-2 0 0 0,0 1 0 0 0,-1-1 0 0 0,1 0 0 0 0,-1 0 0 0 0,0-1 0 0 0,-1 0 0 0 0,1 0-1 0 0,-1-1 1 0 0,0 0 0 0 0,0 0 0 0 0,1-2 241 0 0,-6 6-155 0 0,1 0-1 0 0,-1 0 0 0 0,0 0 1 0 0,0 0-1 0 0,0-1 1 0 0,0 1-1 0 0,-1 0 0 0 0,1 0 1 0 0,0-1-1 0 0,-1 1 1 0 0,0 0-1 0 0,1-1 0 0 0,-1 1 1 0 0,0-1-1 0 0,0 1 1 0 0,-1 0-1 0 0,1-1 0 0 0,0 1 1 0 0,-1 0-1 0 0,1-1 1 0 0,-1 1-1 0 0,0 0 0 0 0,0 0 1 0 0,0-1-1 0 0,0 1 1 0 0,0 0-1 0 0,0 0 0 0 0,-1 0 1 0 0,1 0-1 0 0,-1 1 1 0 0,1-1-1 0 0,-1 0 0 0 0,0 1 1 0 0,0-1-1 0 0,0 1 1 0 0,0-1-1 0 0,0 1 0 0 0,0 0 156 0 0,-4-4-121 0 0,0 2-1 0 0,0-1 1 0 0,0 1-1 0 0,-1 0 0 0 0,0 0 1 0 0,1 1-1 0 0,-1 0 1 0 0,0 0-1 0 0,0 1 0 0 0,0 0 1 0 0,0 0-1 0 0,-1 0 122 0 0,7 1-108 0 0,0 1-1 0 0,0-1 1 0 0,0 0-1 0 0,0 0 1 0 0,0 0-1 0 0,0 0 1 0 0,0 0-1 0 0,0 0 1 0 0,0 0 0 0 0,0 0-1 0 0,0 0 1 0 0,0 0-1 0 0,1 0 1 0 0,-1 0-1 0 0,0-1 1 0 0,0 1-1 0 0,0-1 1 0 0,0 1-1 0 0,0 0 1 0 0,0-1-1 0 0,1 1 1 0 0,-1-1-1 0 0,0 0 109 0 0,18-9-5095 0 0,-3 3 4386 0 0,4-3-620 0 0</inkml:trace>
  <inkml:trace contextRef="#ctx0" brushRef="#br0" timeOffset="1057.186">1459 766 1936 0 0,'0'3'708'0'0,"-1"0"0"0"0,1 1 1 0 0,-1-1-1 0 0,0 1 0 0 0,0-1 0 0 0,0 0 0 0 0,-1 0 0 0 0,1 0 0 0 0,-1 0 0 0 0,1 0 1 0 0,-1 0-1 0 0,0 0 0 0 0,-1 1-708 0 0,-35 38 3823 0 0,4-4-1614 0 0,29-31-1852 0 0,1-1 0 0 0,0 1 0 0 0,1-1 0 0 0,0 1 0 0 0,0 0 0 0 0,0 0 0 0 0,1 1 0 0 0,0-1 0 0 0,0 0 0 0 0,1 2-357 0 0,1-6 20 0 0,-1-1 0 0 0,1 1 0 0 0,1-1-1 0 0,-1 0 1 0 0,0 1 0 0 0,0-1 0 0 0,1 0 0 0 0,0 1 0 0 0,-1-1 0 0 0,1 0 0 0 0,0 0-1 0 0,0 1 1 0 0,0-1 0 0 0,0 0 0 0 0,1 0 0 0 0,-1 0 0 0 0,0 0 0 0 0,1-1-1 0 0,-1 1 1 0 0,1 0 0 0 0,0-1 0 0 0,0 1 0 0 0,0-1 0 0 0,0 1 0 0 0,0-1-1 0 0,0 0 1 0 0,0 0 0 0 0,0 0 0 0 0,0 0 0 0 0,0 0 0 0 0,1 0 0 0 0,-1-1-1 0 0,0 1 1 0 0,1 0-20 0 0,7 0-77 0 0,0 1-1 0 0,1-1 1 0 0,-1 0-1 0 0,0-1 1 0 0,1 0-1 0 0,-1-1 1 0 0,0 0-1 0 0,1-1 1 0 0,-1 0-1 0 0,0 0 1 0 0,0-1-1 0 0,6-3 78 0 0,-6 2-226 0 0,1 0 0 0 0,-1-1 0 0 0,1 0 0 0 0,-1-1 0 0 0,-1 0 0 0 0,1-1 0 0 0,-1 0 0 0 0,0 0 0 0 0,-1-1-1 0 0,1 0 1 0 0,1-3 226 0 0,-9 10-7 0 0,0 0 0 0 0,0 0 0 0 0,-1 0 0 0 0,1 0 0 0 0,0 0 0 0 0,-1 0 0 0 0,1-1 0 0 0,-1 1 0 0 0,1 0 0 0 0,-1 0 0 0 0,1 0 0 0 0,-1-1 0 0 0,0 1 0 0 0,0 0 0 0 0,0 0 0 0 0,0-2 6 0 0,0 3 40 0 0,0 0 0 0 0,0-1 0 0 0,0 1-1 0 0,0-1 1 0 0,0 1 0 0 0,-1-1 0 0 0,1 1-1 0 0,0-1 1 0 0,-1 1 0 0 0,1 0 0 0 0,0-1-1 0 0,0 1 1 0 0,-1-1 0 0 0,1 1 0 0 0,-1 0-1 0 0,1 0 1 0 0,0-1 0 0 0,-1 1-1 0 0,1 0 1 0 0,-1 0 0 0 0,1-1 0 0 0,-1 1-1 0 0,1 0 1 0 0,0 0 0 0 0,-1 0 0 0 0,1 0-1 0 0,-1-1-38 0 0,-1 1 95 0 0,0 0 0 0 0,0 0-1 0 0,0 0 1 0 0,0 0-1 0 0,0 0 1 0 0,0 1 0 0 0,0-1-1 0 0,0 1 1 0 0,0-1 0 0 0,0 1-1 0 0,0 0 1 0 0,1-1 0 0 0,-1 1-1 0 0,0 0 1 0 0,0 0-1 0 0,1 0 1 0 0,-1 1 0 0 0,1-1-1 0 0,-1 0 1 0 0,1 1-95 0 0,-5 4 34 0 0,1 0 0 0 0,0 1 1 0 0,0 0-1 0 0,0 0 0 0 0,1 1 0 0 0,0-1 1 0 0,1 1-1 0 0,0 0 0 0 0,0 0 0 0 0,1 0 0 0 0,0 0 1 0 0,0 0-1 0 0,1 0 0 0 0,0 1 0 0 0,0-1 1 0 0,1 1-1 0 0,0 2-34 0 0,0-7-1 0 0,0 0 1 0 0,1-1-1 0 0,-1 1 1 0 0,1 0 0 0 0,0 0-1 0 0,0 0 1 0 0,0 0-1 0 0,1-1 1 0 0,-1 1-1 0 0,1 0 1 0 0,0-1-1 0 0,0 0 1 0 0,0 1 0 0 0,1-1-1 0 0,-1 0 1 0 0,1 0-1 0 0,-1 0 1 0 0,1 0-1 0 0,0-1 1 0 0,0 1-1 0 0,0-1 1 0 0,1 0 0 0 0,-1 0-1 0 0,1 0 1 0 0,-1 0-1 0 0,1-1 1 0 0,-1 1-1 0 0,1-1 1 0 0,0 0-1 0 0,0 0 1 0 0,0 0 0 0 0,0 0-1 0 0,-1-1 1 0 0,1 0-1 0 0,0 0 1 0 0,0 0-1 0 0,1 0 1 0 0,7-1 0 0 0,0 0-1 0 0,0-1 0 0 0,0-1 1 0 0,-1 0-1 0 0,1-1 1 0 0,-1 0-1 0 0,0 0 0 0 0,0-1 1 0 0,0-1-1 0 0,-1 0 0 0 0,1 0 1 0 0,-1-2 0 0 0,11-6-130 0 0,-1-2 0 0 0,0 0 1 0 0,-2-2-1 0 0,0 0 0 0 0,3-5 130 0 0,-15 16-325 0 0,-1 1 0 0 0,0-1 0 0 0,-1 0-1 0 0,1-1 1 0 0,-1 1 0 0 0,-1-1 0 0 0,1 0-1 0 0,-2 0 1 0 0,1 0 0 0 0,1-6 325 0 0,4-52-6187 0 0,-8 64 5842 0 0,0-1-1 0 0,0 1 1 0 0,0 0-1 0 0,1-1 1 0 0,-1 1 0 0 0,1-1-1 0 0,-1 1 1 0 0,1 0-1 0 0,0 0 1 0 0,0-1-1 0 0,0 1 1 0 0,0 0-1 0 0,0 0 1 0 0,1 0-1 0 0,-1 0 1 0 0,1 0-1 0 0,-1 0 1 0 0,1 1-1 0 0,0-1 1 0 0,0 0-1 0 0,0 1 1 0 0,-1-1 0 0 0,1 1-1 0 0,1 0 1 0 0,-1-1 345 0 0,16-4-1622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4:04.9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852 483 604 0 0,'-14'-9'2135'0'0,"-1"0"1"0"0,0 1-1 0 0,-1 1 0 0 0,1 0 1 0 0,-10-2-2136 0 0,9 4 813 0 0,-1 1 0 0 0,0 1 1 0 0,0 0-1 0 0,0 1 0 0 0,-1 1-813 0 0,-13 1 570 0 0,-1 2 0 0 0,1 0 0 0 0,-1 3 0 0 0,1 0 0 0 0,-25 9-570 0 0,17-4 526 0 0,0 2 1 0 0,1 1-1 0 0,1 3 0 0 0,1 1 1 0 0,-19 11-527 0 0,39-19 39 0 0,1 1 0 0 0,0 1 0 0 0,1 0 0 0 0,0 0 0 0 0,0 2 0 0 0,2 0 1 0 0,-1 0-1 0 0,2 1 0 0 0,0 0 0 0 0,0 1 0 0 0,1 1 0 0 0,1-1 0 0 0,-2 9-39 0 0,7-17 2 0 0,2 0 0 0 0,-1 0 0 0 0,1 1 0 0 0,0-1 0 0 0,1 1 1 0 0,0-1-1 0 0,0 1 0 0 0,0-1 0 0 0,1 1 0 0 0,0 0 0 0 0,1-1 0 0 0,0 1 0 0 0,0 0 0 0 0,0-1 0 0 0,1 1 0 0 0,0-1 0 0 0,1 0 0 0 0,0 0 0 0 0,0 0 0 0 0,2 4-2 0 0,1-2 1 0 0,0 0-1 0 0,1 0 1 0 0,0 0-1 0 0,0-1 1 0 0,1 0-1 0 0,0-1 1 0 0,1 1 0 0 0,0-2-1 0 0,0 1 1 0 0,0-1-1 0 0,0-1 1 0 0,1 1-1 0 0,0-2 1 0 0,1 1-1 0 0,16 5-65 0 0,0-1 1 0 0,1-1-1 0 0,1-1 0 0 0,-1-2 1 0 0,1 0-1 0 0,0-2 0 0 0,25-1 65 0 0,-30-2-1129 0 0,-1-2-1 0 0,1 0 0 0 0,0-1 1 0 0,-1-1-1 0 0,0-2 0 0 0,2 0 1130 0 0,-19 4-725 0 0,-1 1-1 0 0,0-1 1 0 0,1 0 0 0 0,-1 0-1 0 0,0-1 1 0 0,0 1-1 0 0,0-1 1 0 0,-1 0 0 0 0,1 0-1 0 0,-1-1 1 0 0,1 0-1 0 0,-1 1 1 0 0,0-2 0 0 0,3-2 725 0 0,3-14-2552 0 0</inkml:trace>
  <inkml:trace contextRef="#ctx0" brushRef="#br0" timeOffset="246.114">83 804 688 0 0,'-26'23'4743'0'0,"6"-10"3276"0"0,25-12-4591 0 0,29 2-2950 0 0,51-12-347 0 0,0-2 0 0 0,78-23-131 0 0,-67 14-2 0 0,237-50-1630 0 0,-4-15-8502 0 0,-251 60 7187 0 0,-5-2 636 0 0</inkml:trace>
  <inkml:trace contextRef="#ctx0" brushRef="#br0" timeOffset="933.933">1553 1072 1808 0 0,'-6'9'207'0'0,"-1"-3"3604"0"0,1 2 7431 0 0,9-6-7151 0 0,8-1-3307 0 0,288-18 242 0 0,-114 4-1010 0 0,237 7-609 0 0,-173 6-6165 0 0,-214-1 2868 0 0,0 0 0 0 0,0-3 0 0 0,29-5 3890 0 0,-31-1-2864 0 0</inkml:trace>
  <inkml:trace contextRef="#ctx0" brushRef="#br0" timeOffset="433.895">1870 173 1232 0 0,'0'0'285'0'0,"-1"1"0"0"0,1-1 0 0 0,-1 0-1 0 0,1 0 1 0 0,-1 1 0 0 0,1-1 0 0 0,-1 0 0 0 0,1 0-1 0 0,-1 0 1 0 0,1 1 0 0 0,-1-1 0 0 0,1 0 0 0 0,-1 0-1 0 0,1 0 1 0 0,-1 0 0 0 0,1 0 0 0 0,-1 0 0 0 0,1 0-1 0 0,-1 0 1 0 0,1 0 0 0 0,-1-1 0 0 0,0 1 0 0 0,1 0 0 0 0,-1 0-1 0 0,1 0 1 0 0,-1 0 0 0 0,1-1 0 0 0,0 1 0 0 0,-1 0-1 0 0,1-1 1 0 0,-1 1 0 0 0,1 0 0 0 0,-1-1 0 0 0,1 1-1 0 0,0 0 1 0 0,-1-1 0 0 0,1 1 0 0 0,0-1 0 0 0,-1 1-1 0 0,1-1 1 0 0,0 1 0 0 0,0-1 0 0 0,0 1 0 0 0,-1-1-1 0 0,1 1 1 0 0,0-1 0 0 0,0 1 0 0 0,0-1 0 0 0,0 1 0 0 0,0-1-1 0 0,0 1 1 0 0,0-1 0 0 0,0 1 0 0 0,0-1-285 0 0,7-11 2757 0 0,4 7-2542 0 0,0-1 0 0 0,1 2-1 0 0,-1 0 1 0 0,1 0 0 0 0,0 1 0 0 0,-1 0-1 0 0,2 1 1 0 0,-1 1 0 0 0,1 0-215 0 0,17-4 135 0 0,125-17 213 0 0,154-2-348 0 0,158 18-1099 0 0,-188 5-4126 0 0,-233 1 3016 0 0,-12 1-607 0 0,1-2 0 0 0,-1-1 0 0 0,1-2 0 0 0,2-2 2816 0 0,-9-2-1828 0 0</inkml:trace>
  <inkml:trace contextRef="#ctx0" brushRef="#br0" timeOffset="684.864">2620 1 128 0 0,'-62'45'12743'0'0,"-44"39"-12743"0"0,72-52 681 0 0,2 0 0 0 0,0 3 0 0 0,-13 20-681 0 0,19-20 217 0 0,2 1 0 0 0,1 1 0 0 0,-5 13-217 0 0,17-27 56 0 0,1 1 0 0 0,1 0 0 0 0,1 0 0 0 0,1 1 0 0 0,1 0 0 0 0,1 8-56 0 0,-1 12-243 0 0,-9 51-4404 0 0,13-87 3579 0 0,0 0 1 0 0,-1 0-1 0 0,-1 0 0 0 0,1 0 0 0 0,-1-1 0 0 0,-1 0 1 0 0,1 1-1 0 0,-7 6 1068 0 0,-7 6-1981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4:03.4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11 439 1940 0 0,'-7'11'4062'0'0,"3"-11"3899"0"0,9-8 234 0 0,5 3-7509 0 0,19-4-482 0 0,1 2-1 0 0,0 2 1 0 0,0 0-1 0 0,1 2 1 0 0,5 1-204 0 0,157 5-332 0 0,-153-2 226 0 0,210 15-4957 0 0,-1 11-9902 0 0,-204-20 12657 0 0</inkml:trace>
  <inkml:trace contextRef="#ctx0" brushRef="#br0" timeOffset="454.67">1856 751 1380 0 0,'-5'1'1141'0'0,"0"0"-1"0"0,0 0 0 0 0,0-1 1 0 0,-1 0-1 0 0,1 0 1 0 0,0 0-1 0 0,-4-1-1140 0 0,8 0 173 0 0,1 1-1 0 0,-1 0 1 0 0,0 0-1 0 0,1-1 1 0 0,-1 1 0 0 0,0 0-1 0 0,1-1 1 0 0,-1 1-1 0 0,0-1 1 0 0,1 1-1 0 0,-1 0 1 0 0,1-1-1 0 0,-1 0 1 0 0,1 1 0 0 0,-1-1-1 0 0,1 1 1 0 0,-1-1-1 0 0,1 0 1 0 0,-1 1-1 0 0,1-1 1 0 0,0 0-173 0 0,-1-1 116 0 0,1 1 1 0 0,0-1-1 0 0,0 0 0 0 0,0 1 1 0 0,0-1-1 0 0,0 0 0 0 0,0 1 0 0 0,0-1 1 0 0,0 1-1 0 0,1-1 0 0 0,-1 0 1 0 0,1 1-1 0 0,-1-1 0 0 0,1 0-116 0 0,21-47 519 0 0,-17 39-449 0 0,0 0 0 0 0,0-1 0 0 0,-1 1 0 0 0,-1-1 0 0 0,0 0 0 0 0,0 0 0 0 0,-1 0 0 0 0,0 0-1 0 0,-1-9-69 0 0,-1 5 162 0 0,-2 0 0 0 0,0 0 0 0 0,-1 1 0 0 0,-1-1 0 0 0,0 1 0 0 0,-1 0 0 0 0,0 0 0 0 0,-1 0 0 0 0,0 0-1 0 0,-2 1 1 0 0,1 0 0 0 0,-2 1 0 0 0,1 0 0 0 0,-3-2-162 0 0,-2-2 215 0 0,-1 1 1 0 0,0 0-1 0 0,-1 1 0 0 0,-1 1 0 0 0,0 1 1 0 0,-1 0-1 0 0,0 0 0 0 0,-1 2 0 0 0,0 0 1 0 0,-3 0-216 0 0,7 5 67 0 0,1 1 0 0 0,-2 0 1 0 0,1 1-1 0 0,0 1 1 0 0,0 0-1 0 0,-1 1 1 0 0,1 0-1 0 0,-1 1 1 0 0,0 1-1 0 0,1 0 1 0 0,0 1-1 0 0,-1 1 1 0 0,1 0-1 0 0,0 1 0 0 0,-1 1-67 0 0,4-2 5 0 0,0 1 0 0 0,1 0 1 0 0,-1 1-1 0 0,1 1 0 0 0,0-1 0 0 0,0 2 0 0 0,1-1 0 0 0,-1 1 0 0 0,1 1 0 0 0,1-1 0 0 0,0 2 0 0 0,0-1 0 0 0,1 1 0 0 0,-1 0 0 0 0,2 0 0 0 0,0 1 0 0 0,0 0 0 0 0,0 0 0 0 0,1 3-5 0 0,3-9 0 0 0,0 0-1 0 0,1 0 1 0 0,-1 1 0 0 0,1-1 0 0 0,0 0-1 0 0,1 1 1 0 0,-1-1 0 0 0,1 1 0 0 0,0-1-1 0 0,0 0 1 0 0,0 1 0 0 0,0-1 0 0 0,1 1 0 0 0,0-1-1 0 0,0 0 1 0 0,0 1 0 0 0,0-1 0 0 0,1 0-1 0 0,0 0 1 0 0,0 0 0 0 0,0 0 0 0 0,0 0-1 0 0,0 0 1 0 0,1-1 0 0 0,0 1 0 0 0,0-1-1 0 0,0 0 1 0 0,0 1 0 0 0,0-1 0 0 0,1-1-1 0 0,-1 1 1 0 0,1 0 0 0 0,1 0 0 0 0,6 3 0 0 0,0-1 0 0 0,0 1 1 0 0,1-2-1 0 0,-1 0 0 0 0,1 0 1 0 0,0-1-1 0 0,1-1 0 0 0,-1 1 1 0 0,0-2-1 0 0,1 0 0 0 0,6-1 0 0 0,5-1-2 0 0,1-1-1 0 0,-1-1 0 0 0,1-2 1 0 0,-1 0-1 0 0,0-1 0 0 0,0-2 1 0 0,-1-1-1 0 0,0 0 0 0 0,20-13 3 0 0,-13 6 1 0 0,0-2 0 0 0,-2-2 0 0 0,0 0 0 0 0,-2-2 0 0 0,0 0 0 0 0,21-26-1 0 0,-30 27-22 0 0,0-1 1 0 0,-2-1-1 0 0,0-1 1 0 0,-1 0-1 0 0,9-25 22 0 0,10-26-2579 0 0,-27 60 1615 0 0,-6 15 873 0 0,10-20-3001 0 0,-3 10-695 0 0,0 7-3934 0 0,-3 5 5732 0 0</inkml:trace>
  <inkml:trace contextRef="#ctx0" brushRef="#br0" timeOffset="751.305">2518 277 2108 0 0,'0'2'622'0'0,"1"0"0"0"0,-1-1 1 0 0,0 1-1 0 0,0-1 0 0 0,0 1 0 0 0,0 0 0 0 0,-1-1 0 0 0,1 1 0 0 0,0 0 1 0 0,-1-1-1 0 0,1 1 0 0 0,-1-1 0 0 0,0 1 0 0 0,1-1 0 0 0,-2 2-622 0 0,-16 21 5123 0 0,4-4-3428 0 0,-21 36-724 0 0,3 2 0 0 0,-8 24-971 0 0,26-49-57 0 0,2 0-1 0 0,0 2 1 0 0,3-1-1 0 0,1 1 0 0 0,0 8 58 0 0,4-13-663 0 0,-7 42-4097 0 0,1-26-6185 0 0,9-45 8513 0 0</inkml:trace>
  <inkml:trace contextRef="#ctx0" brushRef="#br0" timeOffset="1015.298">2406 611 336 0 0,'3'-2'886'0'0,"-1"1"1"0"0,0-1-1 0 0,0 1 0 0 0,0-1 0 0 0,0 0 1 0 0,-1 0-1 0 0,1 0 0 0 0,0 0 1 0 0,-1 0-1 0 0,0 0 0 0 0,1 0 0 0 0,-1-1 1 0 0,0 1-1 0 0,0-1-886 0 0,1 0 511 0 0,-1 0 1 0 0,1 0-1 0 0,0 0 1 0 0,0 0-1 0 0,0 0 1 0 0,0 1-1 0 0,1-1 0 0 0,-1 1 1 0 0,2-2-512 0 0,10-4 57 0 0,1 1 0 0 0,0 0 0 0 0,0 1 0 0 0,1 1 0 0 0,0 1 0 0 0,0 0 0 0 0,0 1 0 0 0,5-1-57 0 0,22-4-6 0 0,32-7-410 0 0,37-9-3040 0 0,-95 19 1069 0 0,0-1 0 0 0,-1 0 0 0 0,4-4 2387 0 0,-16 9-595 0 0,-3 0 314 0 0,1 1-1 0 0,-1-1 1 0 0,1 0 0 0 0,-1 0-1 0 0,1 1 1 0 0,-1-1 0 0 0,0 0-1 0 0,0 0 1 0 0,1 0 0 0 0,-1 0-1 0 0,0 0 1 0 0,0-1 0 0 0,0 1-1 0 0,0 0 1 0 0,0-1-1 0 0,0 0 282 0 0,-2-6-1635 0 0</inkml:trace>
  <inkml:trace contextRef="#ctx0" brushRef="#br0" timeOffset="1249.049">2353 644 1244 0 0,'-3'26'2800'0'0,"6"8"5294"0"0,-3-31-7472 0 0,1 0 1 0 0,0-1-1 0 0,1 1 0 0 0,-1-1 1 0 0,0 1-1 0 0,1-1 1 0 0,-1 0-1 0 0,1 1 0 0 0,0-1 1 0 0,0 0-1 0 0,0 0-622 0 0,21 14 260 0 0,-11-11-178 0 0,0 0 0 0 0,1-1 0 0 0,-1 0-1 0 0,1-1 1 0 0,0 0 0 0 0,11 0-82 0 0,82 2 7 0 0,-55-3-41 0 0,-8 0 332 0 0,97 1-6151 0 0,-119-4 3484 0 0,1 0-1 0 0,0-2 1 0 0,-1-1 0 0 0,1 0-1 0 0,6-4 2370 0 0,4-4-1994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4:01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828 858 1532 0 0,'-2'1'571'0'0,"1"0"1"0"0,-1 0-1 0 0,0 0 0 0 0,1 0 0 0 0,-1 0 1 0 0,0 0-1 0 0,0 0 0 0 0,0-1 0 0 0,0 1 0 0 0,1-1 1 0 0,-1 1-1 0 0,0-1 0 0 0,0 0 0 0 0,-2 1-571 0 0,-30-7 3560 0 0,28 4-3299 0 0,0-1 0 0 0,0 1 0 0 0,1-1 0 0 0,-1 0 0 0 0,1-1 0 0 0,0 1 1 0 0,0-1-1 0 0,0 0 0 0 0,-3-3-261 0 0,-76-77 125 0 0,-4 5 1 0 0,-4 3-1 0 0,-27-14-125 0 0,94 71 284 0 0,-1 1-1 0 0,-1 1 0 0 0,-1 1 0 0 0,-6-1-283 0 0,26 13 166 0 0,0 1 0 0 0,0-1-1 0 0,0 2 1 0 0,0-1-1 0 0,0 1 1 0 0,-1 0-1 0 0,1 1 1 0 0,-1 0 0 0 0,1 1-1 0 0,-1-1 1 0 0,0 2-1 0 0,1-1 1 0 0,-1 1-1 0 0,1 0 1 0 0,-1 1 0 0 0,1 0-1 0 0,-8 3-165 0 0,15-5 21 0 0,-1 1 1 0 0,0-1-1 0 0,1 1 0 0 0,-1 0 0 0 0,1 0 1 0 0,0-1-1 0 0,-1 1 0 0 0,1 0 0 0 0,-1 0 1 0 0,1 0-1 0 0,0 1 0 0 0,0-1 0 0 0,0 0 1 0 0,0 0-1 0 0,0 1 0 0 0,0-1 0 0 0,0 0 1 0 0,0 1-1 0 0,0-1 0 0 0,1 1 0 0 0,-1-1 1 0 0,0 2-22 0 0,1-2 15 0 0,0 1 0 0 0,0 0 1 0 0,0-1-1 0 0,1 1 1 0 0,-1-1-1 0 0,0 1 1 0 0,1 0-1 0 0,-1-1 1 0 0,1 1-1 0 0,-1-1 0 0 0,1 1 1 0 0,0-1-1 0 0,0 1 1 0 0,0-1-1 0 0,0 0 1 0 0,0 1-1 0 0,0-1 0 0 0,0 1-15 0 0,5 3 30 0 0,0 1-1 0 0,0-1 0 0 0,0 0 0 0 0,0-1 0 0 0,1 1 1 0 0,0-1-1 0 0,0-1 0 0 0,5 3-29 0 0,9 1 10 0 0,0-1 0 0 0,0-1 1 0 0,1-1-1 0 0,-1 0 0 0 0,1-2 0 0 0,0-1 1 0 0,0 0-1 0 0,0-2 0 0 0,0 0 1 0 0,18-5-11 0 0,15-4-6 0 0,0-2 0 0 0,-2-3 0 0 0,36-15 6 0 0,-29 8-34 0 0,52-28 34 0 0,-91 40-6 0 0,-1-2 0 0 0,-1 0 0 0 0,0-1 0 0 0,0-1 0 0 0,-1 0 0 0 0,15-18 6 0 0,-28 26-12 0 0,0 0 0 0 0,-1 0 0 0 0,1 0-1 0 0,-1-1 1 0 0,-1 1 0 0 0,1-1 0 0 0,-1 0 0 0 0,0 0-1 0 0,-1-1 1 0 0,0 1 0 0 0,0 0 0 0 0,0-1 0 0 0,-1 1-1 0 0,0-1 1 0 0,-1 0 0 0 0,0 1 0 0 0,0-1 0 0 0,0 0-1 0 0,-1 1 1 0 0,0-1 0 0 0,-1 1 0 0 0,0-1 0 0 0,0 1-1 0 0,0 0 1 0 0,-1 0 0 0 0,0 0 0 0 0,0 0 0 0 0,-1 0-1 0 0,0 0 1 0 0,0 1 0 0 0,-1 0 0 0 0,1 0 0 0 0,-1 0-1 0 0,-1 1 1 0 0,1-1 0 0 0,-1 1 0 0 0,-4-3 12 0 0,7 6-18 0 0,1 1-1 0 0,0-1 1 0 0,-1 1 0 0 0,1 0 0 0 0,-1 0 0 0 0,0 0-1 0 0,1 0 1 0 0,-1 0 0 0 0,0 0 0 0 0,0 1-1 0 0,1-1 1 0 0,-1 1 0 0 0,0 0 0 0 0,0 0 0 0 0,0 0-1 0 0,1 0 1 0 0,-1 1 0 0 0,0-1 0 0 0,0 1-1 0 0,0-1 19 0 0,2 1-116 0 0,0-1-1 0 0,0 1 1 0 0,0-1-1 0 0,0 1 1 0 0,0-1-1 0 0,0 1 1 0 0,0-1-1 0 0,0 1 1 0 0,0 0-1 0 0,0 0 1 0 0,1-1-1 0 0,-1 1 1 0 0,0 0-1 0 0,0 0 1 0 0,1 0-1 0 0,-1 0 1 0 0,1 0-1 0 0,-1 0 1 0 0,1 0-1 0 0,-1 0 117 0 0,1 1-349 0 0,-1 0 0 0 0,1-1-1 0 0,0 1 1 0 0,0 0 0 0 0,0-1 0 0 0,0 1-1 0 0,0 0 1 0 0,0 0 0 0 0,0-1 0 0 0,1 1-1 0 0,-1 0 1 0 0,1-1 0 0 0,-1 1 0 0 0,1 0-1 0 0,0-1 1 0 0,-1 1 0 0 0,2 0 349 0 0,0 2-882 0 0,1 0 0 0 0,0 0 0 0 0,0 0 0 0 0,0-1 1 0 0,1 1-1 0 0,-1-1 0 0 0,1 0 0 0 0,-1 0 0 0 0,1 0 1 0 0,1 0 881 0 0,15 8-2052 0 0</inkml:trace>
  <inkml:trace contextRef="#ctx0" brushRef="#br0" timeOffset="1214.068">1412 644 1148 0 0,'-4'0'870'0'0,"0"0"0"0"0,0 1 0 0 0,0 0 0 0 0,0 0 1 0 0,1 0-1 0 0,-1 0 0 0 0,0 0 0 0 0,0 1 0 0 0,1 0 0 0 0,-1 0 0 0 0,1 0 0 0 0,-3 1-870 0 0,-1 3 561 0 0,-1 0 1 0 0,1 0-1 0 0,0 1 0 0 0,1 0 0 0 0,-4 4-561 0 0,-2 4 259 0 0,2 1 0 0 0,0-1-1 0 0,0 2 1 0 0,2-1 0 0 0,-4 10-259 0 0,10-20 8 0 0,-1 0 0 0 0,1 1 1 0 0,1-1-1 0 0,-1 1 0 0 0,1-1 1 0 0,1 1-1 0 0,-1 0 0 0 0,1-1 1 0 0,0 1-1 0 0,0 0 0 0 0,1-1 1 0 0,0 1-1 0 0,0-1 0 0 0,1 1 1 0 0,0-1-1 0 0,0 1 0 0 0,0-1 1 0 0,1 0-1 0 0,0 0 0 0 0,0 0 1 0 0,0 0-1 0 0,1-1 0 0 0,0 1 1 0 0,0-1-1 0 0,0 0 0 0 0,1 0 1 0 0,0 0-1 0 0,0-1 0 0 0,0 0 1 0 0,0 0-1 0 0,1 0 0 0 0,-1 0 1 0 0,1-1-1 0 0,0 0 0 0 0,0 0 1 0 0,0-1-1 0 0,1 0 0 0 0,-1 0 1 0 0,1 0-1 0 0,-1-1 0 0 0,1 0 1 0 0,-1 0-1 0 0,1 0 0 0 0,0-1 0 0 0,0 0 1 0 0,-1-1-1 0 0,4 0-8 0 0,-3 0-155 0 0,-1 0 1 0 0,1 0-1 0 0,-1-1 1 0 0,1 0-1 0 0,-1 0 0 0 0,0-1 1 0 0,0 0-1 0 0,0 0 0 0 0,0-1 155 0 0,0 1-591 0 0,-1-1 1 0 0,0 0-1 0 0,-1 0 0 0 0,1-1 0 0 0,-1 1 0 0 0,1-1 0 0 0,-2 0 0 0 0,1-1 0 0 0,0 1 0 0 0,-1 0 1 0 0,0-1-1 0 0,0 0 0 0 0,-1 0 0 0 0,1 0 0 0 0,-1 0 0 0 0,-1 0 0 0 0,1 0 0 0 0,-1 0 0 0 0,0-1 1 0 0,-1 1-1 0 0,1-1 0 0 0,-1-3 591 0 0,-2-21-1641 0 0</inkml:trace>
  <inkml:trace contextRef="#ctx0" brushRef="#br0" timeOffset="1462.957">1415 520 1024 0 0,'-6'-16'11770'0'0,"4"10"-8309"0"0,15 10-3208 0 0,20 6-2405 0 0,-25-8 969 0 0,0-1 0 0 0,0 0 0 0 0,-1 0 0 0 0,1-1 0 0 0,0 0 0 0 0,0-1 0 0 0,0 1 1 0 0,0-1-1 0 0,2-1 1183 0 0,15-6-2330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4:08.5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46 564 616 0 0,'-16'-20'4886'0'0,"12"16"-4190"0"0,0 0 1 0 0,1 0-1 0 0,0 0 0 0 0,0 0 0 0 0,0-1 1 0 0,1 1-1 0 0,-1-1 0 0 0,0-3-696 0 0,2 6 60 0 0,1 0 0 0 0,0-1 0 0 0,0 1 0 0 0,0 0 0 0 0,0 0 0 0 0,0 0 0 0 0,0 0 0 0 0,1 0 0 0 0,-1-1 0 0 0,1 1 0 0 0,-1 0 0 0 0,1 0 0 0 0,0 0 0 0 0,-1 0 0 0 0,1 0 0 0 0,0 1 0 0 0,1-1 0 0 0,-1 0 0 0 0,0 0 0 0 0,0 0 0 0 0,1 1 0 0 0,-1-1 0 0 0,1 1 0 0 0,0-1-60 0 0,12-10 109 0 0,-1 0 0 0 0,1 1-1 0 0,1 1 1 0 0,0 0 0 0 0,0 1-1 0 0,1 1 1 0 0,10-4-109 0 0,32-12 115 0 0,30-5-115 0 0,-88 28 1 0 0,53-16 16 0 0,38-6-17 0 0,-75 20-2 0 0,-1 0 1 0 0,1 2 0 0 0,0-1 0 0 0,0 2 0 0 0,0 0 0 0 0,0 1 0 0 0,0 0 0 0 0,3 2 1 0 0,-16-2-1 0 0,-1-1 0 0 0,0 0 1 0 0,0 1-1 0 0,0-1 0 0 0,0 1 1 0 0,0 0-1 0 0,1 0 0 0 0,-1 0 1 0 0,-1 0-1 0 0,1 0 0 0 0,0 0 1 0 0,0 0-1 0 0,0 1 0 0 0,0-1 1 0 0,-1 1-1 0 0,1-1 0 0 0,-1 1 1 0 0,1 0-1 0 0,-1-1 0 0 0,0 1 1 0 0,0 0-1 0 0,0 0 0 0 0,0 0 1 0 0,0 0-1 0 0,0 0 0 0 0,0 0 1 0 0,0 0-1 0 0,-1 1 0 0 0,1-1 1 0 0,-1 0-1 0 0,0 0 0 0 0,0 0 1 0 0,0 1-1 0 0,0-1 0 0 0,0 0 1 0 0,0 0-1 0 0,0 1 0 0 0,-1-1 1 0 0,1 0-1 0 0,-1 0 0 0 0,1 0 1 0 0,-1 0-1 0 0,0 0 0 0 0,-1 1 1 0 0,-3 10-3 0 0,-1 0 0 0 0,0-1-1 0 0,-1 0 1 0 0,-1 0 0 0 0,0 0-1 0 0,-7 7 4 0 0,-51 56 109 0 0,-5-3-1 0 0,-8 3-108 0 0,7-8 1181 0 0,3 4 1 0 0,-12 20-1182 0 0,77-86 35 0 0,1-1 0 0 0,-1 1 0 0 0,1 0 1 0 0,0 0-1 0 0,0 1 0 0 0,1-1 0 0 0,-1 0 1 0 0,1 1-1 0 0,1 0-35 0 0,0-5 3 0 0,1 1 1 0 0,0 0 0 0 0,-1 0-1 0 0,1-1 1 0 0,0 1-1 0 0,0 0 1 0 0,1 0-1 0 0,-1-1 1 0 0,0 1-1 0 0,1 0 1 0 0,-1 0 0 0 0,1-1-1 0 0,-1 1 1 0 0,1 0-1 0 0,0-1 1 0 0,-1 1-1 0 0,1-1 1 0 0,0 1-1 0 0,0-1 1 0 0,0 1-1 0 0,0-1 1 0 0,1 0 0 0 0,-1 1-1 0 0,0-1 1 0 0,1 0-1 0 0,-1 0 1 0 0,0 0-1 0 0,1 0 1 0 0,-1 0-1 0 0,1 0 1 0 0,0-1-1 0 0,-1 1-3 0 0,8 3 5 0 0,-1-1 0 0 0,1 0 0 0 0,-1-1 0 0 0,1 0 0 0 0,0 0 0 0 0,0-1 0 0 0,0 0-1 0 0,0 0 1 0 0,3-1-5 0 0,82-6-7 0 0,-40 0-740 0 0,0-3 0 0 0,-1-2 0 0 0,5-4 747 0 0,-27 6-2293 0 0,-1-2-1 0 0,0-1 1 0 0,0-1 0 0 0,-1-2-1 0 0,23-16 2294 0 0,-19 8-1982 0 0</inkml:trace>
  <inkml:trace contextRef="#ctx0" brushRef="#br0" timeOffset="269.927">936 669 2044 0 0,'1'1'927'0'0,"0"0"0"0"0,1-1 0 0 0,-1 1 0 0 0,0 0 0 0 0,0-1 0 0 0,0 1 0 0 0,1-1 0 0 0,-1 0 0 0 0,0 1 0 0 0,0-1 0 0 0,1 0 0 0 0,-1 0 0 0 0,0 1 0 0 0,1-1 0 0 0,0 0-927 0 0,14-5 2305 0 0,-15 5-2585 0 0,152-46 1078 0 0,49-17-3470 0 0,-71 13-6065 0 0,-113 42 6896 0 0,0-1-1 0 0,-1-1 1 0 0,9-6 1841 0 0,10-10-1735 0 0</inkml:trace>
  <inkml:trace contextRef="#ctx0" brushRef="#br0" timeOffset="517.053">2097 0 360 0 0,'1'1'366'0'0,"0"1"1"0"0,0-1-1 0 0,0 0 0 0 0,0 1 0 0 0,0-1 0 0 0,0 1 1 0 0,-1-1-1 0 0,1 1 0 0 0,0-1 0 0 0,-1 1 1 0 0,1-1-1 0 0,-1 1 0 0 0,0 0 0 0 0,0-1 1 0 0,1 1-1 0 0,-1 0 0 0 0,0-1 0 0 0,0 1 1 0 0,0 0-1 0 0,-1-1 0 0 0,1 1 0 0 0,0 0-366 0 0,-2 2 932 0 0,0 0-1 0 0,0 0 0 0 0,0 0 1 0 0,-1 0-1 0 0,1 0 0 0 0,-1 0 1 0 0,-2 1-932 0 0,1 1-84 0 0,-46 64 726 0 0,4 2-1 0 0,2 2 1 0 0,-11 33-642 0 0,45-85 59 0 0,1-1 0 0 0,0 1 0 0 0,2 0 0 0 0,-5 22-59 0 0,10-31-329 0 0,0 1-1 0 0,1-1 0 0 0,0 1 1 0 0,1 1 329 0 0,1-5-902 0 0,-1 0 0 0 0,2 0 0 0 0,-1 0 0 0 0,2-1 0 0 0,-1 1 0 0 0,1-1 902 0 0,-2-7-504 0 0,-1 0-1 0 0,1 0 1 0 0,0 0-1 0 0,0 0 1 0 0,0 0-1 0 0,0 0 1 0 0,0 0 0 0 0,1-1-1 0 0,-1 1 1 0 0,0 0-1 0 0,1-1 1 0 0,-1 1-1 0 0,1-1 1 0 0,0 0-1 0 0,-1 1 1 0 0,2 0 504 0 0,4-2-1821 0 0</inkml:trace>
  <inkml:trace contextRef="#ctx0" brushRef="#br0" timeOffset="1156.363">1976 619 1920 0 0,'0'2'1117'0'0,"0"-1"-547"0"0,1 0 0 0 0,-1-1 0 0 0,0 1 0 0 0,0 0 0 0 0,0 0 1 0 0,1 0-1 0 0,-1-1 0 0 0,1 1 0 0 0,-1 0 0 0 0,0 0 0 0 0,1-1 1 0 0,-1 1-1 0 0,1 0 0 0 0,-1-1 0 0 0,1 1 0 0 0,0 0 0 0 0,-1-1 1 0 0,1 1-1 0 0,0-1 0 0 0,-1 1 0 0 0,2-1-570 0 0,15-1 168 0 0,-10 0-154 0 0,58-10 75 0 0,12-6-89 0 0,-59 12-14 0 0,0 0 0 0 0,0-1 0 0 0,0-2-1 0 0,-1 0 1 0 0,0 0 0 0 0,9-7 14 0 0,-23 13-11 0 0,0 0 0 0 0,-1-1 0 0 0,1 1 0 0 0,0-1 1 0 0,-1 0-1 0 0,0 1 0 0 0,1-1 0 0 0,-1 0 0 0 0,0 0 0 0 0,0-1 0 0 0,0-1 11 0 0,-2 5-4 0 0,1-1 0 0 0,-1 0 0 0 0,0 1 0 0 0,0-1 0 0 0,0 1 0 0 0,0-1 0 0 0,1 0 0 0 0,-1 1 0 0 0,0-1 0 0 0,0 1 0 0 0,0-1 0 0 0,0 0 0 0 0,-1 1 0 0 0,1-1 0 0 0,0 1 0 0 0,0-1 0 0 0,0 0 0 0 0,0 1-1 0 0,-1-1 1 0 0,1 1 0 0 0,0-1 0 0 0,0 1 0 0 0,-1-1 0 0 0,1 1 0 0 0,0-1 0 0 0,-1 0 4 0 0,0 1-4 0 0,-1-1 0 0 0,1 0 0 0 0,0 1 0 0 0,-1-1-1 0 0,1 1 1 0 0,0-1 0 0 0,-1 1 0 0 0,1-1 0 0 0,-1 1 0 0 0,1 0 0 0 0,-1 0-1 0 0,1 0 1 0 0,-1 0 0 0 0,1 0 0 0 0,-1 0 0 0 0,0 0 4 0 0,-13 2 58 0 0,1 1 0 0 0,0 0 0 0 0,1 1 1 0 0,-1 1-1 0 0,1 0 0 0 0,0 0 0 0 0,0 2 0 0 0,0-1 1 0 0,1 2-1 0 0,0-1 0 0 0,0 2 0 0 0,1 0 0 0 0,0 0 1 0 0,1 1-1 0 0,0 0 0 0 0,0 1 0 0 0,-5 8-58 0 0,12-15 5 0 0,1 0-1 0 0,-1-1 0 0 0,1 1 1 0 0,0 0-1 0 0,0 1 0 0 0,1-1 1 0 0,-1 0-1 0 0,1 1 1 0 0,0-1-1 0 0,0 0 0 0 0,0 1 1 0 0,1-1-1 0 0,0 1 0 0 0,-1 0 1 0 0,2-1-1 0 0,-1 1 1 0 0,0-1-1 0 0,1 1 0 0 0,0-1 1 0 0,0 1-1 0 0,0-1 1 0 0,1 0-1 0 0,-1 1 0 0 0,1-1 1 0 0,0 0-1 0 0,0 0 0 0 0,1 0 1 0 0,-1-1-1 0 0,1 1 1 0 0,0 0-1 0 0,0-1 0 0 0,0 0 1 0 0,0 1-1 0 0,1-1 1 0 0,-1-1-1 0 0,1 1 0 0 0,0 0 1 0 0,-1-1-1 0 0,1 0 0 0 0,1 0 1 0 0,-1 0-1 0 0,0 0 1 0 0,0-1-1 0 0,1 1 0 0 0,-1-1 1 0 0,1 0-1 0 0,1-1-4 0 0,8 2-122 0 0,0 0-1 0 0,0-1 1 0 0,0-1 0 0 0,0-1-1 0 0,0 0 1 0 0,0 0 0 0 0,0-2-1 0 0,0 0 1 0 0,-1 0 0 0 0,1-1-1 0 0,-1-1 1 0 0,0 0 0 0 0,0-1-1 0 0,-1 0 1 0 0,1-1-1 0 0,-1-1 1 0 0,-1 0 0 0 0,1 0-1 0 0,-2-1 1 0 0,1 0 0 0 0,-1-1-1 0 0,0-1 1 0 0,-1 1 0 0 0,-1-1-1 0 0,1-1 1 0 0,-2 0 0 0 0,1 0-1 0 0,-2 0 1 0 0,0-1-1 0 0,0 0 1 0 0,1-8 122 0 0,-2 9 832 0 0,-6 15-36 0 0,-7 33-227 0 0,13 33-500 0 0,-4-63-38 0 0,0-1-1 0 0,1 1 1 0 0,-1-1 0 0 0,1 1 0 0 0,0-1-1 0 0,0 0 1 0 0,1 0 0 0 0,0 0-1 0 0,0 0 1 0 0,0 0 0 0 0,0 0-31 0 0,-1-4 4 0 0,0 0 0 0 0,-1 1 0 0 0,1-1 0 0 0,0 0 0 0 0,0 0 0 0 0,0 0 0 0 0,0 0 0 0 0,0-1 0 0 0,0 1 0 0 0,0 0 0 0 0,0-1 0 0 0,0 0 0 0 0,0 1 1 0 0,0-1-1 0 0,1 0 0 0 0,-1 0 0 0 0,0 0 0 0 0,0 0 0 0 0,0 0 0 0 0,0-1 0 0 0,0 1 0 0 0,1-1 0 0 0,-1 1 0 0 0,0-1 0 0 0,0 0 0 0 0,0 0 0 0 0,0 0 0 0 0,1-1-4 0 0,9-4 4 0 0,1-1 0 0 0,-1 0-1 0 0,11-10-3 0 0,-15 12 6 0 0,94-66 407 0 0,29-9-413 0 0,-123 76 5 0 0,0-1 1 0 0,0 0-1 0 0,0 0 1 0 0,0-1-1 0 0,-1 0 1 0 0,0 0-1 0 0,0-1 0 0 0,-1 0 1 0 0,5-7-6 0 0,-10 14 7 0 0,-1 0-1 0 0,0 0 1 0 0,0-1 0 0 0,0 1 0 0 0,0 0 0 0 0,1 0 0 0 0,-1 0 0 0 0,0-1-1 0 0,0 1 1 0 0,0 0 0 0 0,0 0 0 0 0,0-1 0 0 0,0 1 0 0 0,0 0-1 0 0,0 0 1 0 0,0-1 0 0 0,0 1 0 0 0,0 0 0 0 0,0 0 0 0 0,0-1-1 0 0,0 1 1 0 0,0 0 0 0 0,0-1 0 0 0,0 1 0 0 0,0 0 0 0 0,0 0 0 0 0,0-1-1 0 0,0 1 1 0 0,0 0 0 0 0,-1 0 0 0 0,1 0 0 0 0,0-1 0 0 0,0 1-1 0 0,0 0 1 0 0,0 0 0 0 0,-1 0 0 0 0,1-1 0 0 0,0 1 0 0 0,0 0-1 0 0,0 0 1 0 0,-1 0-7 0 0,-13-1 218 0 0,-16 8 79 0 0,12 0-71 0 0,-1 2-1 0 0,1 0 0 0 0,1 1 1 0 0,0 1-1 0 0,0 1 1 0 0,1 0-1 0 0,0 1-225 0 0,6-4 73 0 0,1-1-1 0 0,1 1 1 0 0,-1 0-1 0 0,1 1 1 0 0,1 0-1 0 0,0 1 1 0 0,0-1-1 0 0,1 1 1 0 0,1 0-1 0 0,-1 1 1 0 0,2-1-1 0 0,0 1-72 0 0,3-9 4 0 0,0-1 0 0 0,0 1 0 0 0,1-1 0 0 0,-1 0 0 0 0,1 1 0 0 0,0-1 0 0 0,0 1 0 0 0,0-1 0 0 0,0 1 0 0 0,0-1 0 0 0,0 1 0 0 0,1-1 0 0 0,-1 1 0 0 0,1-1 0 0 0,0 1 0 0 0,-1-1 0 0 0,1 0 0 0 0,1 2-4 0 0,-1-3 5 0 0,1 1 1 0 0,-1-1 0 0 0,0 1 0 0 0,1-1-1 0 0,-1 0 1 0 0,1 0 0 0 0,-1 0-1 0 0,1 0 1 0 0,0 0 0 0 0,-1 0 0 0 0,1 0-1 0 0,0 0 1 0 0,0-1 0 0 0,0 1-1 0 0,-1 0 1 0 0,1-1 0 0 0,0 0 0 0 0,2 1-6 0 0,3-1-18 0 0,1 0 1 0 0,-1 0-1 0 0,1-1 1 0 0,-1 0 0 0 0,0 0-1 0 0,1 0 1 0 0,-1-1-1 0 0,0 0 1 0 0,0-1-1 0 0,0 0 1 0 0,1 0 17 0 0,3-3-579 0 0,0 0 1 0 0,0-1-1 0 0,0 0 1 0 0,1-3 578 0 0,2-1-1718 0 0,-2-1 0 0 0,0 0-1 0 0,0 0 1 0 0,-1-2 0 0 0,-1 1 0 0 0,0-1 0 0 0,-1-1 0 0 0,3-6 1718 0 0,4-12-1978 0 0</inkml:trace>
  <inkml:trace contextRef="#ctx0" brushRef="#br0" timeOffset="1360.349">3283 141 112 0 0,'0'5'796'0'0,"0"0"0"0"0,0 1 0 0 0,0-1 0 0 0,-1 1-1 0 0,0-1 1 0 0,0 0 0 0 0,0 1 0 0 0,-1-1 0 0 0,0 0 0 0 0,0 0 0 0 0,-1 3-796 0 0,-34 53 5471 0 0,14-26-5177 0 0,-16 27 819 0 0,17-27 78 0 0,1 1 0 0 0,1 0 0 0 0,-7 23-1191 0 0,25-54 16 0 0,0 0-1 0 0,0 0 0 0 0,1 1 1 0 0,0-1-1 0 0,0 0 0 0 0,0 1 0 0 0,0 0 1 0 0,1-1-1 0 0,0 1 0 0 0,0-1 1 0 0,1 1-1 0 0,-1-1 0 0 0,1 1 0 0 0,0-1 1 0 0,1 1-1 0 0,-1-1 0 0 0,1 0-15 0 0,1 1-359 0 0,1 0-1 0 0,-1 0 0 0 0,1-1 1 0 0,0 1-1 0 0,0-1 0 0 0,0 0 1 0 0,1 0-1 0 0,0-1 0 0 0,0 1 1 0 0,0-1-1 0 0,0 0 0 0 0,5 2 360 0 0,10 5-1651 0 0,1-1 0 0 0,0-1 0 0 0,0-1 0 0 0,1 0 0 0 0,0-2 0 0 0,1-1 0 0 0,11 2 1651 0 0,22 1-1992 0 0,4-1 487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6-03T15:14:10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384 128 144 0 0,'-36'7'13071'0'0,"-35"2"-13071"0"0,46-7 1403 0 0,1 1 0 0 0,0 2-1 0 0,-1 0 1 0 0,2 1 0 0 0,-5 3-1403 0 0,20-6 16 0 0,0 1 0 0 0,1-1 1 0 0,0 1-1 0 0,0 1 0 0 0,0 0 0 0 0,0 0 1 0 0,1 0-1 0 0,0 1 0 0 0,0-1 0 0 0,0 1 1 0 0,1 1-1 0 0,0-1 0 0 0,0 1 0 0 0,0 0 1 0 0,1 0-1 0 0,0 1 0 0 0,-2 5-16 0 0,2-4 4 0 0,1 1 0 0 0,0 0 0 0 0,1 0 0 0 0,-1 0 1 0 0,2 0-1 0 0,0 0 0 0 0,0 0 0 0 0,0 0 0 0 0,2 1 0 0 0,-1-1 0 0 0,1 0 0 0 0,1 0 0 0 0,-1 0 0 0 0,2 0 0 0 0,0 0 0 0 0,0 0 0 0 0,0 0 0 0 0,1-1 0 0 0,1 0 0 0 0,0 0 1 0 0,1 3-5 0 0,0-4-254 0 0,-1 0 0 0 0,1-1 0 0 0,1 0 0 0 0,-1 0 0 0 0,1 0 0 0 0,0-1 1 0 0,1 1-1 0 0,-1-2 0 0 0,1 1 0 0 0,5 1 254 0 0,-5-2-664 0 0,0-2 0 0 0,1 1 0 0 0,-1-1 0 0 0,1-1 0 0 0,-1 1-1 0 0,1-1 1 0 0,0-1 0 0 0,0 0 0 0 0,0 0 0 0 0,-1 0 0 0 0,1-2 0 0 0,1 1 664 0 0,5-1-1696 0 0,-1-1 0 0 0,1-1-1 0 0,-1 0 1 0 0,8-4 1696 0 0,-8 3-440 0 0,-1-1 0 0 0,0-1 0 0 0,-1 0-1 0 0,0-1 1 0 0,1-1 440 0 0,-4 3 406 0 0,-2-1 0 0 0,1 0 0 0 0,-1 0 0 0 0,0-1 1 0 0,0 0-1 0 0,-1 0 0 0 0,3-5-406 0 0,-5 6 834 0 0,0 1 1 0 0,-1-1-1 0 0,1-1 1 0 0,-1 1-1 0 0,-1 0 1 0 0,1-1-1 0 0,-1 1 1 0 0,-1-1 0 0 0,1 0-1 0 0,0-5-834 0 0,-2 11 201 0 0,0 0 1 0 0,0 0-1 0 0,0 0 0 0 0,1 0 1 0 0,-1 0-1 0 0,0 0 0 0 0,0 0 1 0 0,-1-1-1 0 0,1 1 0 0 0,0 0 1 0 0,0 0-1 0 0,0 0 0 0 0,-1 0 1 0 0,1 0-1 0 0,-1 0 0 0 0,1 0 0 0 0,-1 0 1 0 0,1 1-1 0 0,-1-2-201 0 0,0 2 114 0 0,1-1-1 0 0,-1 1 1 0 0,1 0-1 0 0,-1 0 0 0 0,1 0 1 0 0,-1-1-1 0 0,1 1 1 0 0,-1 0-1 0 0,1 0 1 0 0,-1 0-1 0 0,0 0 1 0 0,1 0-1 0 0,-1 0 1 0 0,1 0-1 0 0,-1 0 1 0 0,1 0-1 0 0,-1 0 1 0 0,0 0-1 0 0,1 0 1 0 0,-1 1-1 0 0,1-1 1 0 0,-1 0-1 0 0,1 0 0 0 0,-1 0 1 0 0,1 1-114 0 0,-3 0 107 0 0,0 1 0 0 0,0 0 0 0 0,1 0 1 0 0,-1 0-1 0 0,1 0 0 0 0,-1 0 0 0 0,1 0 0 0 0,0 1 1 0 0,0-1-1 0 0,0 1 0 0 0,-1 1-107 0 0,0 0 6 0 0,1 0 0 0 0,0 1-1 0 0,0-1 1 0 0,0 0 0 0 0,0 1 0 0 0,1-1 0 0 0,-1 1 0 0 0,1 0-1 0 0,1-1 1 0 0,-1 1 0 0 0,0 0 0 0 0,1 0 0 0 0,0-1 0 0 0,0 1-1 0 0,1 0 1 0 0,-1 0 0 0 0,1-1 0 0 0,0 1 0 0 0,0 0 0 0 0,1-1-1 0 0,-1 1 1 0 0,1-1 0 0 0,0 0 0 0 0,0 1 0 0 0,1-1 0 0 0,-1 0-1 0 0,1 0 1 0 0,0 0 0 0 0,0-1 0 0 0,0 1 0 0 0,1-1 0 0 0,-1 1-1 0 0,1-1 1 0 0,-1 0 0 0 0,1-1 0 0 0,0 1 0 0 0,0-1 0 0 0,1 1 0 0 0,-1-1-1 0 0,0-1 1 0 0,1 1 0 0 0,-1 0 0 0 0,1-1 0 0 0,0 0 0 0 0,-1 0-1 0 0,1-1 1 0 0,0 1 0 0 0,0-1 0 0 0,2 0-6 0 0,-2 0-1 0 0,0 0-1 0 0,-1 0 1 0 0,1 0 0 0 0,0 0-1 0 0,0-1 1 0 0,0 0 0 0 0,0 0 0 0 0,-1-1-1 0 0,1 1 1 0 0,0-1 0 0 0,-1 0-1 0 0,1-1 2 0 0,-4 3-4 0 0,0-1 0 0 0,0 0 1 0 0,0 1-1 0 0,0-1 0 0 0,0 0 0 0 0,0 0 0 0 0,0 0 0 0 0,-1 0 0 0 0,1 0 0 0 0,0 0 0 0 0,-1 0 0 0 0,1 0 0 0 0,-1 0 0 0 0,1 0 0 0 0,-1 0 0 0 0,1 0 0 0 0,-1 0 0 0 0,0 0 0 0 0,1-1 0 0 0,-1 1 4 0 0,0-1-15 0 0,0-1 0 0 0,-1 1 0 0 0,1 0 0 0 0,-1 0 0 0 0,1 0 0 0 0,-1 0 0 0 0,1 0 0 0 0,-1 0 0 0 0,0 1 0 0 0,0-1 0 0 0,0 0 0 0 0,0 0 0 0 0,0 0 0 0 0,-1 1 0 0 0,0-2 16 0 0,-5-6-231 0 0,0 1 0 0 0,0 0 0 0 0,0 0 0 0 0,-1 1 1 0 0,0 0-1 0 0,-1 0 0 0 0,1 1 0 0 0,-1 0 0 0 0,-1 1 1 0 0,1 0-1 0 0,-1 0 0 0 0,-5-1 230 0 0,-3 5-2136 0 0,18 1 1947 0 0,0 0-1 0 0,-1 1 1 0 0,1-1-1 0 0,0 0 1 0 0,0 0-1 0 0,-1 1 0 0 0,1-1 1 0 0,0 0-1 0 0,0 0 1 0 0,-1 1-1 0 0,1-1 0 0 0,0 0 1 0 0,0 1-1 0 0,0-1 1 0 0,-1 0-1 0 0,1 1 1 0 0,0-1-1 0 0,0 1 0 0 0,0-1 1 0 0,0 0-1 0 0,0 1 1 0 0,0-1-1 0 0,0 0 1 0 0,0 1-1 0 0,0-1 0 0 0,0 1 1 0 0,0-1 189 0 0,0 2-557 0 0,1 0 0 0 0,-1 0 0 0 0,1 0 0 0 0,0 0 1 0 0,-1-1-1 0 0,1 1 0 0 0,0 0 0 0 0,0 0 0 0 0,0-1 0 0 0,0 1 0 0 0,1-1 1 0 0,-1 1-1 0 0,0-1 0 0 0,2 2 557 0 0,8 5-1613 0 0</inkml:trace>
  <inkml:trace contextRef="#ctx0" brushRef="#br0" timeOffset="265.795">761 491 980 0 0,'-2'0'774'0'0,"0"0"1"0"0,0 0-1 0 0,0-1 0 0 0,0 1 1 0 0,0 0-1 0 0,0-1 0 0 0,0 1 0 0 0,0-1 1 0 0,0 1-1 0 0,0-1 0 0 0,0 0 1 0 0,1 0-1 0 0,-1 0 0 0 0,0 0 1 0 0,0 0-1 0 0,1-1 0 0 0,-1 1 0 0 0,0-1-774 0 0,-31-27 4729 0 0,31 27-4682 0 0,0 0-1 0 0,0 0 0 0 0,1 0 0 0 0,-1 0 0 0 0,0 0 0 0 0,1 0 0 0 0,-1-1 0 0 0,1 1 0 0 0,0-1 0 0 0,0 1 1 0 0,0-1-1 0 0,0 1 0 0 0,0-1 0 0 0,1 0 0 0 0,-1 1 0 0 0,1-1 0 0 0,0 0 0 0 0,0 1 0 0 0,0-1 0 0 0,0 0 0 0 0,0 0 1 0 0,0 1-1 0 0,1-1 0 0 0,-1 0 0 0 0,1 1 0 0 0,0-1 0 0 0,0 0 0 0 0,0 1 0 0 0,0-1 0 0 0,0 1 0 0 0,0 0 0 0 0,1-1 1 0 0,-1 1-1 0 0,1 0 0 0 0,0 0 0 0 0,0 0 0 0 0,-1 0 0 0 0,1 0 0 0 0,1 0 0 0 0,0-1-46 0 0,7-5-19 0 0,0 1-1 0 0,1 0 0 0 0,0 0 1 0 0,0 1-1 0 0,0 1 1 0 0,1 0-1 0 0,0 0 0 0 0,4 0 20 0 0,1 0-347 0 0,0 1-1 0 0,-1 0 0 0 0,1 1 1 0 0,0 2-1 0 0,1-1 0 0 0,-1 2 0 0 0,0 0 1 0 0,1 1 347 0 0,-11 0-674 0 0,0 0 0 0 0,0 0 0 0 0,0 0 0 0 0,0 1 0 0 0,0 0 0 0 0,-1 0 0 0 0,1 1 1 0 0,-1-1-1 0 0,1 2 0 0 0,-1-1 0 0 0,0 1 0 0 0,0 0 0 0 0,0 0 0 0 0,-1 0 0 0 0,0 1 0 0 0,0 0 0 0 0,0 0 1 0 0,0 0-1 0 0,-1 1 0 0 0,4 5 674 0 0,-6-8-406 0 0,-1 0 1 0 0,1 1-1 0 0,-1-1 0 0 0,0 1 1 0 0,0 0-1 0 0,0-1 1 0 0,-1 1-1 0 0,1 0 0 0 0,-1 3 406 0 0,1 12-1311 0 0</inkml:trace>
  <inkml:trace contextRef="#ctx0" brushRef="#br0" timeOffset="641.617">997 577 1920 0 0,'-1'0'310'0'0,"0"0"-1"0"0,0 1 1 0 0,1-1 0 0 0,-1 0-1 0 0,0 0 1 0 0,0 0 0 0 0,1 0-1 0 0,-1 1 1 0 0,0-1 0 0 0,0 0-1 0 0,0 0 1 0 0,1-1 0 0 0,-1 1-1 0 0,0 0 1 0 0,0 0-1 0 0,1 0 1 0 0,-1 0 0 0 0,0-1-1 0 0,0 1 1 0 0,1 0 0 0 0,-1-1-1 0 0,0 1 1 0 0,0-1 0 0 0,1 1-1 0 0,-1 0 1 0 0,1-1 0 0 0,-1 0-1 0 0,0 1 1 0 0,1-1 0 0 0,-1 1-310 0 0,0-2 261 0 0,1 0 1 0 0,-1 1-1 0 0,0-1 1 0 0,1 0 0 0 0,-1 0-1 0 0,1 0 1 0 0,0 1 0 0 0,-1-1-1 0 0,1 0 1 0 0,0 0 0 0 0,0 0-1 0 0,0-2-261 0 0,1-4 211 0 0,0 0 0 0 0,0 0-1 0 0,1-1 1 0 0,0 1 0 0 0,2-4-211 0 0,0 2 132 0 0,1 1 0 0 0,0-1 1 0 0,0 1-1 0 0,1 0 0 0 0,0 0 0 0 0,1 1 1 0 0,0-1-1 0 0,0 2 0 0 0,0-1 1 0 0,1 1-1 0 0,9-6-132 0 0,-5 4 28 0 0,1 1 1 0 0,0 0-1 0 0,1 2 1 0 0,0-1-1 0 0,0 2 1 0 0,0-1-1 0 0,1 2 0 0 0,1 0-28 0 0,10-1-18 0 0,1 0 0 0 0,0 2 0 0 0,0 1 0 0 0,0 2 0 0 0,0 0 0 0 0,0 2 0 0 0,-1 1-1 0 0,1 1 1 0 0,10 3 18 0 0,-28-4 6 0 0,0-1-1 0 0,0 2 1 0 0,0-1 0 0 0,0 1-1 0 0,-1 0 1 0 0,1 1-1 0 0,-1 0 1 0 0,0 1-1 0 0,-1-1 1 0 0,1 1 0 0 0,4 6-6 0 0,-11-12 2 0 0,0 1 0 0 0,0-1 1 0 0,0 1-1 0 0,0-1 0 0 0,0 0 1 0 0,0 1-1 0 0,0-1 1 0 0,0 0-1 0 0,0 0 0 0 0,1 0 1 0 0,-1 0-1 0 0,0 0 1 0 0,0 0-1 0 0,0 0 0 0 0,0 0 1 0 0,0-1-1 0 0,0 1 0 0 0,0 0 1 0 0,0-1-1 0 0,0 1 1 0 0,1-1-3 0 0,24-11 60 0 0,-20 9-54 0 0,42-24-11 0 0,-45 25 5 0 0,1 0 0 0 0,-1-1 1 0 0,0 1-1 0 0,0-1 0 0 0,0 0 0 0 0,-1 0 0 0 0,1 0 1 0 0,-1 0-1 0 0,1-1 0 0 0,-1 1 0 0 0,0-1 1 0 0,0-1-1 0 0,-2 5 0 0 0,1 0 1 0 0,-1-1 0 0 0,0 1 0 0 0,0 0 0 0 0,0 0 0 0 0,0-1-1 0 0,0 1 1 0 0,0 0 0 0 0,0 0 0 0 0,0-1 0 0 0,0 1 0 0 0,0 0 0 0 0,0 0-1 0 0,0-1 1 0 0,0 1 0 0 0,0 0 0 0 0,0-1 0 0 0,0 1 0 0 0,0 0-1 0 0,0 0 1 0 0,0-1 0 0 0,0 1 0 0 0,0 0 0 0 0,0 0 0 0 0,0-1-1 0 0,-1 1 1 0 0,1 0 0 0 0,0 0 0 0 0,0-1 0 0 0,0 1 0 0 0,0 0 0 0 0,-1 0-1 0 0,1 0 1 0 0,0 0 0 0 0,0-1 0 0 0,0 1 0 0 0,-1 0 0 0 0,1 0-1 0 0,0 0 1 0 0,0 0 0 0 0,-1 0 0 0 0,1-1 0 0 0,0 1 0 0 0,-1 0-1 0 0,-16 1 15 0 0,-15 11 0 0 0,19-5-13 0 0,0 1 1 0 0,1 1 0 0 0,0 0-1 0 0,0 1 1 0 0,0 0-1 0 0,2 1 1 0 0,-1 0 0 0 0,1 1-1 0 0,1 0 1 0 0,0 0-1 0 0,1 1 1 0 0,0 0-1 0 0,1 0 1 0 0,1 1 0 0 0,-4 10-3 0 0,9-22-4 0 0,1-1-1 0 0,-1 1 1 0 0,1 0 0 0 0,-1 0 0 0 0,1 0 0 0 0,0 0 0 0 0,0 0 0 0 0,-1 0 0 0 0,2 0 0 0 0,-1 0 0 0 0,0 1 0 0 0,0-1 0 0 0,1 0 0 0 0,-1-1 0 0 0,1 1 0 0 0,-1 0 0 0 0,1 0 0 0 0,0 0 0 0 0,0 0 0 0 0,0 0 0 0 0,1 1 4 0 0,-1-2-64 0 0,1 0 0 0 0,-1 1 0 0 0,1-1 0 0 0,-1 0-1 0 0,1 0 1 0 0,0-1 0 0 0,0 1 0 0 0,0 0 0 0 0,-1 0 0 0 0,1-1 0 0 0,0 1 0 0 0,0-1 0 0 0,0 0 0 0 0,0 1 0 0 0,0-1 0 0 0,0 0 0 0 0,0 0 0 0 0,1 0 64 0 0,7-1-638 0 0,0-1 1 0 0,0 0-1 0 0,1 0 1 0 0,-1-1-1 0 0,-1 0 1 0 0,1-1-1 0 0,5-2 638 0 0,14-9-2358 0 0,-1-1 1 0 0,-1-1-1 0 0,-1-1 0 0 0,6-6 2358 0 0,6-7-1660 0 0</inkml:trace>
  <inkml:trace contextRef="#ctx0" brushRef="#br0" timeOffset="920.522">2248 0 2224 0 0,'15'2'4016'0'0,"-12"4"75"0"0,-21 11 1279 0 0,6-6-5913 0 0,-34 32 873 0 0,-3 3-290 0 0,2 2 0 0 0,2 2-1 0 0,-7 12-39 0 0,45-51 4 0 0,-1 0-1 0 0,2 1 0 0 0,-1 0 0 0 0,2 0 0 0 0,0 1 0 0 0,0 1-3 0 0,2-8-355 0 0,1 1-1 0 0,1 0 1 0 0,-1 0 0 0 0,1 0-1 0 0,0 0 1 0 0,1 1 0 0 0,0-1-1 0 0,0 0 1 0 0,0 0-1 0 0,1 0 1 0 0,0 0 0 0 0,1 2 355 0 0,-1-7-371 0 0,-1 0 0 0 0,1 0 0 0 0,0 0 0 0 0,0 0 1 0 0,0 0-1 0 0,0 0 0 0 0,0-1 0 0 0,0 1 0 0 0,1 0 0 0 0,-1 0 1 0 0,1-1-1 0 0,-1 1 0 0 0,1-1 0 0 0,0 1 0 0 0,-1-1 0 0 0,1 0 1 0 0,0 0-1 0 0,0 0 0 0 0,0 0 0 0 0,0 0 0 0 0,0 0 371 0 0,15 5-2166 0 0</inkml:trace>
  <inkml:trace contextRef="#ctx0" brushRef="#br0" timeOffset="1137.568">2276 365 1896 0 0,'0'-2'522'0'0,"0"0"0"0"0,-1 0 1 0 0,1 1-1 0 0,-1-1 0 0 0,1 0 0 0 0,-1 0 0 0 0,1 1 0 0 0,-1-1 1 0 0,0 0-1 0 0,0 1 0 0 0,0-1 0 0 0,0 1 0 0 0,0-1 0 0 0,0 1 1 0 0,0-1-1 0 0,0 1 0 0 0,-2-1-522 0 0,0-1 564 0 0,0 0 0 0 0,-1 0 1 0 0,0 1-1 0 0,0 0 0 0 0,0 0 0 0 0,0 0 1 0 0,0 0-1 0 0,0 0-564 0 0,0 0 311 0 0,0 1 0 0 0,0-1 1 0 0,-1 1-1 0 0,1 0 0 0 0,-1 0 0 0 0,1 1 1 0 0,0-1-1 0 0,-1 1 0 0 0,1 0 1 0 0,-1 0-1 0 0,1 1 0 0 0,-1-1 0 0 0,1 1 1 0 0,-1 0-1 0 0,1 0 0 0 0,0 0-311 0 0,2 0 10 0 0,1-1-1 0 0,-1 1 1 0 0,1 0-1 0 0,0 0 1 0 0,-1 0-1 0 0,1-1 0 0 0,0 1 1 0 0,0 0-1 0 0,-1 0 1 0 0,1 1-1 0 0,0-1 1 0 0,0 0-1 0 0,0 0 1 0 0,0 0-1 0 0,1 1 1 0 0,-1-1-1 0 0,0 1 1 0 0,0-1-1 0 0,1 0 1 0 0,-1 1-1 0 0,1-1 1 0 0,-1 1-1 0 0,1-1 0 0 0,0 1 1 0 0,0 0-1 0 0,0-1 1 0 0,-1 1-1 0 0,1-1 1 0 0,1 1-1 0 0,-1-1 1 0 0,0 1-1 0 0,0-1 1 0 0,0 1-1 0 0,1 0 1 0 0,-1-1-1 0 0,1 1 1 0 0,0-1-1 0 0,-1 0 1 0 0,1 1-1 0 0,0-1 0 0 0,0 0 1 0 0,-1 1-1 0 0,1-1-9 0 0,2 3 1 0 0,0-1-1 0 0,-1 1 0 0 0,1-1 1 0 0,0 0-1 0 0,1 0 0 0 0,-1 0 1 0 0,0-1-1 0 0,1 1 0 0 0,0-1 1 0 0,0 0-1 0 0,-1 0 0 0 0,1 0 1 0 0,0 0-1 0 0,1 0 0 0 0,0-1 0 0 0,8 2-38 0 0,1-1 1 0 0,0-1-1 0 0,0 0 0 0 0,0-1 0 0 0,0 0 1 0 0,0-1-1 0 0,0-1 0 0 0,13-3 38 0 0,-90 31-94 0 0,57-23 46 0 0,1 0 0 0 0,0-1 0 0 0,0 2 0 0 0,0-1 1 0 0,0 1-1 0 0,1-1 0 0 0,-1 1 0 0 0,1 1 0 0 0,0-1 0 0 0,-2 4 48 0 0,6-8-61 0 0,0 0 0 0 0,-1 1-1 0 0,1-1 1 0 0,0 0-1 0 0,0 0 1 0 0,0 1 0 0 0,0-1-1 0 0,0 0 1 0 0,0 1-1 0 0,0-1 1 0 0,0 0 0 0 0,0 0-1 0 0,1 1 1 0 0,-1-1-1 0 0,0 0 1 0 0,0 0-1 0 0,0 0 1 0 0,0 1 0 0 0,0-1-1 0 0,0 0 1 0 0,0 0-1 0 0,0 1 1 0 0,1-1 0 0 0,-1 0-1 0 0,0 0 1 0 0,0 0-1 0 0,0 1 1 0 0,1-1 0 0 0,-1 0-1 0 0,0 0 1 0 0,0 0-1 0 0,0 0 1 0 0,1 0-1 0 0,-1 0 1 0 0,0 1 0 0 0,0-1-1 0 0,1 0 1 0 0,-1 0-1 0 0,0 0 1 0 0,0 0 0 0 0,1 0-1 0 0,-1 0 1 0 0,0 0-1 0 0,0 0 1 0 0,1 0 0 0 0,-1 0-1 0 0,0 0 1 0 0,0 0-1 0 0,1 0 1 0 0,-1 0-1 0 0,0 0 1 0 0,0 0 0 0 0,1-1-1 0 0,-1 1 1 0 0,0 0-1 0 0,0 0 1 0 0,0 0 0 0 0,1 0-1 0 0,-1 0 1 0 0,0-1-1 0 0,0 1 62 0 0,18-4-4129 0 0,-12 1 2906 0 0,-1 0-1 0 0,1 0 1 0 0,-1-1-1 0 0,0 1 1 0 0,0-1-1 0 0,0 0 1 0 0,2-4 1223 0 0,9-8-2169 0 0</inkml:trace>
  <inkml:trace contextRef="#ctx0" brushRef="#br0" timeOffset="1328.371">2763 50 932 0 0,'1'4'690'0'0,"0"-1"0"0"0,0 1-1 0 0,0 0 1 0 0,0-1 0 0 0,0 1 0 0 0,-1 0 0 0 0,0 0-1 0 0,0 0 1 0 0,0-1 0 0 0,0 1 0 0 0,0 0 0 0 0,-1 0-1 0 0,0-1 1 0 0,0 1 0 0 0,0 0-690 0 0,-23 57 3769 0 0,13-35-3824 0 0,-15 33 531 0 0,13-30-332 0 0,1 0 1 0 0,1 1-1 0 0,1 0 1 0 0,2 0-1 0 0,-5 32-144 0 0,8-36-2157 0 0,5-24 1699 0 0,-1 1 0 0 0,0-1-1 0 0,0 0 1 0 0,0 1 0 0 0,0-1 0 0 0,0 0 0 0 0,0 0-1 0 0,0 0 1 0 0,-1 0 0 0 0,1 0 0 0 0,-1 0 0 0 0,0 0 0 0 0,1-1-1 0 0,-1 1 1 0 0,0-1 0 0 0,0 1 0 0 0,0-1 0 0 0,0 1 0 0 0,0-1-1 0 0,0 0 1 0 0,-1 0 0 0 0,1 0 0 0 0,0 0 0 0 0,-1-1 458 0 0,-17 5-2342 0 0</inkml:trace>
  <inkml:trace contextRef="#ctx0" brushRef="#br0" timeOffset="1591.847">2432 398 1592 0 0,'28'-12'8903'0'0,"-1"1"-4370"0"0,-4 2-4259 0 0,0 1 0 0 0,1 1 0 0 0,-1 1-1 0 0,16-1-273 0 0,7 0 5 0 0,0 3-1 0 0,20 1-4 0 0,-50 3-5 0 0,0 1 1 0 0,0 0-1 0 0,0 1 0 0 0,0 1 1 0 0,-1 0-1 0 0,0 1 0 0 0,1 1 1 0 0,13 6 4 0 0,-27-10-2 0 0,0 0 1 0 0,1 0-1 0 0,-1 0 1 0 0,0 1-1 0 0,0-1 1 0 0,0 0-1 0 0,0 1 1 0 0,0-1-1 0 0,0 1 1 0 0,0 0-1 0 0,-1 0 1 0 0,1 0-1 0 0,0 0 1 0 0,-1 0-1 0 0,0 0 1 0 0,1 0 0 0 0,-1 0-1 0 0,0 0 1 0 0,0 1-1 0 0,0-1 1 0 0,-1 0-1 0 0,2 3 2 0 0,-2-1-1 0 0,0-1 0 0 0,-1 0-1 0 0,1 1 1 0 0,-1-1 0 0 0,1 1 0 0 0,-1-1-1 0 0,0 0 1 0 0,0 0 0 0 0,0 1 0 0 0,-1-1-1 0 0,1 0 1 0 0,-1 0 0 0 0,0 0 0 0 0,-2 2 1 0 0,-7 10-2 0 0,-2 0 1 0 0,0-1 0 0 0,0-1 0 0 0,-2 0 0 0 0,-5 3 1 0 0,20-16 0 0 0,-2 1-137 0 0,0 1 1 0 0,0-1-1 0 0,0 1 1 0 0,0 0-1 0 0,0-1 1 0 0,1 1-1 0 0,-1 0 1 0 0,1 0-1 0 0,-1 0 1 0 0,1 0-1 0 0,0 0 1 0 0,-1 1-1 0 0,1-1 0 0 0,0 0 1 0 0,0 0-1 0 0,1 1 1 0 0,-1-1 136 0 0,1-1-191 0 0,1-1 1 0 0,-1 0-1 0 0,0 1 0 0 0,1-1 0 0 0,-1 0 1 0 0,0 0-1 0 0,1 0 0 0 0,-1 1 1 0 0,1-1-1 0 0,-1 0 0 0 0,0 0 0 0 0,1 0 1 0 0,-1 0-1 0 0,1 0 0 0 0,-1 0 1 0 0,1 1-1 0 0,-1-1 0 0 0,1 0 0 0 0,-1 0 1 0 0,0 0-1 0 0,1-1 0 0 0,-1 1 1 0 0,1 0-1 0 0,-1 0 0 0 0,1 0 0 0 0,-1 0 1 0 0,0 0-1 0 0,1 0 0 0 0,-1-1 1 0 0,1 1-1 0 0,-1 0 191 0 0,16-5-2975 0 0,0-1 760 0 0,2 0 379 0 0</inkml:trace>
  <inkml:trace contextRef="#ctx0" brushRef="#br0" timeOffset="1845.497">3219 413 436 0 0,'-3'2'1000'0'0,"-1"0"0"0"0,0 0-1 0 0,1-1 1 0 0,-1 1 0 0 0,0-1 0 0 0,0 0-1 0 0,0 0 1 0 0,0 0 0 0 0,-1-1 0 0 0,1 0-1 0 0,0 1 1 0 0,0-2 0 0 0,0 1 0 0 0,-3-1-1000 0 0,-19 2 2479 0 0,0 2-831 0 0,1 2 0 0 0,-25 7-1648 0 0,41-10 114 0 0,0 1-1 0 0,0 0 1 0 0,0 1-1 0 0,1 0 1 0 0,0 0 0 0 0,-1 1-1 0 0,2 0 1 0 0,-1 1 0 0 0,-6 5-114 0 0,13-10 4 0 0,0-1-1 0 0,0 1 1 0 0,0 0 0 0 0,1 0 0 0 0,-1 0 0 0 0,0 0 0 0 0,0 0 0 0 0,0 0 0 0 0,1 0 0 0 0,-1 0-1 0 0,1 0 1 0 0,-1 1 0 0 0,1-1 0 0 0,-1 0 0 0 0,1 0 0 0 0,0 0 0 0 0,-1 1 0 0 0,1-1 0 0 0,0 0 0 0 0,0 0-1 0 0,0 1 1 0 0,0-1 0 0 0,0 0 0 0 0,0 0 0 0 0,0 1 0 0 0,1-1 0 0 0,-1 0 0 0 0,0 0-4 0 0,2 2 3 0 0,-1-2-1 0 0,0 1 1 0 0,1 0 0 0 0,-1 0 0 0 0,1 0 0 0 0,0-1 0 0 0,0 1 0 0 0,-1-1 0 0 0,1 1 0 0 0,0-1-1 0 0,0 0 1 0 0,0 1 0 0 0,0-1 0 0 0,2 0-3 0 0,6 3-18 0 0,1 0-1 0 0,0 0 0 0 0,1-1 1 0 0,-1 0-1 0 0,10 0 19 0 0,-11-2-207 0 0,1 0 0 0 0,-1-1 0 0 0,0 0-1 0 0,0 0 1 0 0,0-1 0 0 0,0-1 0 0 0,0 1-1 0 0,0-2 1 0 0,-1 1 0 0 0,4-3 207 0 0,-8 3-389 0 0,0 0 1 0 0,-1-1-1 0 0,1 1 0 0 0,-1-1 1 0 0,0 0-1 0 0,0 0 0 0 0,0-1 1 0 0,0 1-1 0 0,0-1 1 0 0,-1 0-1 0 0,0 0 0 0 0,1 0 1 0 0,-2 0-1 0 0,1-1 0 0 0,0 1 1 0 0,-1-1-1 0 0,0 0 1 0 0,0 0-1 0 0,0 0 0 0 0,0-3 389 0 0,4-19-2112 0 0,-5 20 1113 0 0,1 0 0 0 0,-1 0 0 0 0,1 1 1 0 0,0-1-1 0 0,1 0 0 0 0,0 1 0 0 0,0-1 0 0 0,1-1 999 0 0,-3 7-1131 0 0</inkml:trace>
  <inkml:trace contextRef="#ctx0" brushRef="#br0" timeOffset="2114.979">3425 545 640 0 0,'-1'2'635'0'0,"0"-1"-1"0"0,0 1 0 0 0,0-1 1 0 0,0 1-1 0 0,0-1 1 0 0,0 1-1 0 0,0-1 1 0 0,0 0-1 0 0,0 0 1 0 0,-1 0-1 0 0,1 1 1 0 0,-1-1-1 0 0,1 0 1 0 0,0-1-1 0 0,-1 1 1 0 0,0 0-1 0 0,1 0 1 0 0,-1 0-635 0 0,1-1 367 0 0,0 0 1 0 0,0 0 0 0 0,0 1 0 0 0,0-1 0 0 0,0 0 0 0 0,1 0 0 0 0,-1 0 0 0 0,0 0 0 0 0,0 0 0 0 0,0 0 0 0 0,0 0 0 0 0,0-1 0 0 0,0 1 0 0 0,1 0-1 0 0,-1 0 1 0 0,0-1 0 0 0,0 1 0 0 0,0 0 0 0 0,1-1 0 0 0,-1 1-368 0 0,-8-12 1442 0 0,9 10-1395 0 0,0 1 1 0 0,0 0-1 0 0,0 0 1 0 0,0-1-1 0 0,0 1 0 0 0,0 0 1 0 0,1 0-1 0 0,-1 0 1 0 0,0-1-1 0 0,1 1 1 0 0,-1 0-1 0 0,1 0 1 0 0,-1 0-1 0 0,1 0 1 0 0,-1 0-1 0 0,1 0 1 0 0,0 0-1 0 0,0 0 1 0 0,-1 0-1 0 0,1 0 1 0 0,0 0-1 0 0,0 0 1 0 0,0 1-1 0 0,1-2-47 0 0,25-18 27 0 0,-25 19-5 0 0,17-10-34 0 0,1 1 0 0 0,0 1 0 0 0,1 0-1 0 0,0 2 1 0 0,1 0 0 0 0,0 1 0 0 0,-1 1-1 0 0,2 2 1 0 0,-1 0 0 0 0,0 1 0 0 0,23 1 12 0 0,-43 1-3 0 0,0 0 1 0 0,0 0 0 0 0,0 0 0 0 0,0 0-1 0 0,0 0 1 0 0,0 0 0 0 0,0 1 0 0 0,0-1-1 0 0,0 1 1 0 0,0 0 0 0 0,0-1-1 0 0,0 1 1 0 0,0 0 0 0 0,0 0 0 0 0,-1 0-1 0 0,1 0 1 0 0,0 0 0 0 0,-1 1 0 0 0,1-1-1 0 0,-1 0 1 0 0,1 1 0 0 0,-1-1-1 0 0,1 1 1 0 0,-1-1 0 0 0,0 1 0 0 0,0 0-1 0 0,0 0 1 0 0,0 0 0 0 0,0-1 0 0 0,0 3 2 0 0,-1-1-6 0 0,0 1 0 0 0,0-1 0 0 0,0 1 0 0 0,0-1 0 0 0,-1 0 0 0 0,1 1 1 0 0,-1-1-1 0 0,0 0 0 0 0,0 1 0 0 0,0-1 0 0 0,-1 0 0 0 0,1 0 1 0 0,-1 0-1 0 0,0 0 0 0 0,0 0 0 0 0,0 0 0 0 0,0-1 0 0 0,-1 2 6 0 0,-9 12-424 0 0,-38 44-2595 0 0,31-42-1653 0 0,0-4-3451 0 0,17-14 5216 0 0,-2-4 755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B8DCF-B73A-4371-903E-D9423F68CAC2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FCBF3-C946-4933-8421-F21BDC1F1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E6E3-D533-4FCE-99C3-3EA334B89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64E04D-688E-42B9-B70A-1091877207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2A214-C4B4-4835-9B99-2DE827CBE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C85F3-853A-4724-8E06-74CE153D9CAF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EC352-B8CA-446D-A3B2-2683F801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46D62-C223-47E9-B3E1-EEE78F369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7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49BF-5CF9-4983-ADC1-1C8011803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5E98EA-9AF6-4A50-A8B8-B9C13D7FA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60F52-85C6-4BE8-95DC-D34E6D05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AEFF1-80E4-4E61-A5EE-1701D0611151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FBEF-7B24-4BD8-A460-D2BF71ED0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AF02D-ADC8-4034-BDF7-43A81E64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162A53-B263-40B8-808A-0E6A0D9E1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47B4C-E242-4DCB-B270-91B7687259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EC20-3DB4-495F-9A1D-3DEF0A6E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E0E3-CF2E-40A9-AB04-ACD923268CB2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933D-B86C-4B84-AA80-F0E973944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D78E-0756-4FFC-9A82-A63485444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4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D2AF5-AD6A-4E2E-A164-7A230432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301ED-EEC2-41E3-B334-1125D657B6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96A44-2458-49C0-A5EE-FC677E90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8C28-D2ED-46FF-AF84-F751FF6A28C4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114C-DE84-4CC3-8141-5527CAA17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D42B-C121-4CCC-A8C1-254D1A48F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9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6D3D4-3159-4787-9010-6AC5BE35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CEB3C-C50E-4CD9-97FC-C2507915B1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454B7-9736-4F1E-B982-B4ECDB8D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BF78-C7AE-41C4-9F9C-83CE45ACEFDF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01ACD-F37A-4ED7-B4FB-47D15495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6A87-0B81-4E26-845E-C1F23E359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5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9426-8109-4628-BE87-A4275244A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BC808-2554-4B7D-955F-5755051559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F081B-8015-4EFA-8328-4025AE620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95795-600B-42CF-888F-399619B7C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7AEE4-0DD1-4845-A127-D6866BCB6CB3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824CD-5B52-4A8E-9B52-18BE06A29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CA03A2-BE77-4E9A-A6B6-41E67E52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C660B-050F-4B8D-AFCF-0C748E1C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C57FF-4470-4F6F-90AC-F2F28CCC9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38177-BF02-42AF-92FB-2C9C12F03C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167536-80A7-473B-9D27-6A517D336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68302-E1C4-4C9B-8600-B08F9C73C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A6B815-E1EC-4C0C-8F3A-EBAFC37C0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DD6CF-0CD8-44E3-8CEE-B630A4DF36AB}" type="datetime1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19F59F-7149-4353-B211-0E11E7A1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8BFEB1-ACF5-4B09-99CC-1D6332D0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4F75-B6D7-4CA0-85A3-E269E8716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239A2F-036E-464E-9083-26A63D2F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5A3C-19F5-4EB6-8F31-E18B121C85C7}" type="datetime1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BB19D5-0DFF-4516-BB5F-09BC018C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3929E-6251-4A21-AA87-788BA0A6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6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109FE0-4A58-4B41-97AF-098B4AB0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39E1-FBE2-4DBB-A54E-69570919887C}" type="datetime1">
              <a:rPr lang="en-US" smtClean="0"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03960-737D-443F-BBAB-92603A74F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DCD39-257B-41CC-9E1F-85B53CC73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5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E52E0-300D-4BC4-B33A-DA2D5D390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4CF08-ED64-4B97-B053-0D65E6B47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AE571-DAF7-4DFF-A880-5547F089E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C9FD1-A82F-4D13-98E9-6B66B2436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A7FF-C539-4192-B856-86B052524460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65ACF-01BE-4D1D-8191-F0F09E5E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97CB0A-631C-4A48-BAFA-80BE0F2AC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93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A77B-D38E-4E02-977B-641E46357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3A0BB-8210-4129-A034-8A231326CD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8BE5FA-1062-44AF-8B07-266BD509D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460F1B-A0C6-490A-9169-99B42DD9B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D0574-D874-4E5F-AE24-4219F55F0A35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FB21F-BB75-4AA2-A739-598503D39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E69AD3-E956-4587-8F42-16FBF6277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26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B9D626-F18F-47D1-8F55-950187E1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120B9-5AD6-4EAF-BB41-BBEBDAB7F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65B38-26EC-402E-A72D-F132368DB8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C2EDE-34A3-4C3C-94DB-C1571D0DCEC9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D1AEF-4D53-450D-9800-1956D6C070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AD94-7905-45F5-A37E-CECE3D544E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C3D7-EDC6-4F50-BD17-0E7CC6A80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4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williams.edu/Mathematics/sjmiller/public_html/" TargetMode="External"/><Relationship Id="rId2" Type="http://schemas.openxmlformats.org/officeDocument/2006/relationships/hyperlink" Target="mailto:sjm1@williams.ed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4.xml"/><Relationship Id="rId13" Type="http://schemas.openxmlformats.org/officeDocument/2006/relationships/image" Target="../media/image239.png"/><Relationship Id="rId18" Type="http://schemas.openxmlformats.org/officeDocument/2006/relationships/customXml" Target="../ink/ink239.xml"/><Relationship Id="rId26" Type="http://schemas.openxmlformats.org/officeDocument/2006/relationships/customXml" Target="../ink/ink243.xml"/><Relationship Id="rId3" Type="http://schemas.openxmlformats.org/officeDocument/2006/relationships/image" Target="../media/image234.png"/><Relationship Id="rId21" Type="http://schemas.openxmlformats.org/officeDocument/2006/relationships/image" Target="../media/image243.png"/><Relationship Id="rId7" Type="http://schemas.openxmlformats.org/officeDocument/2006/relationships/image" Target="../media/image236.png"/><Relationship Id="rId12" Type="http://schemas.openxmlformats.org/officeDocument/2006/relationships/customXml" Target="../ink/ink236.xml"/><Relationship Id="rId17" Type="http://schemas.openxmlformats.org/officeDocument/2006/relationships/image" Target="../media/image241.png"/><Relationship Id="rId25" Type="http://schemas.openxmlformats.org/officeDocument/2006/relationships/image" Target="../media/image245.png"/><Relationship Id="rId2" Type="http://schemas.openxmlformats.org/officeDocument/2006/relationships/customXml" Target="../ink/ink231.xml"/><Relationship Id="rId16" Type="http://schemas.openxmlformats.org/officeDocument/2006/relationships/customXml" Target="../ink/ink238.xml"/><Relationship Id="rId20" Type="http://schemas.openxmlformats.org/officeDocument/2006/relationships/customXml" Target="../ink/ink240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33.xml"/><Relationship Id="rId11" Type="http://schemas.openxmlformats.org/officeDocument/2006/relationships/image" Target="../media/image238.png"/><Relationship Id="rId24" Type="http://schemas.openxmlformats.org/officeDocument/2006/relationships/customXml" Target="../ink/ink242.xml"/><Relationship Id="rId5" Type="http://schemas.openxmlformats.org/officeDocument/2006/relationships/image" Target="../media/image235.png"/><Relationship Id="rId15" Type="http://schemas.openxmlformats.org/officeDocument/2006/relationships/image" Target="../media/image240.png"/><Relationship Id="rId23" Type="http://schemas.openxmlformats.org/officeDocument/2006/relationships/image" Target="../media/image244.png"/><Relationship Id="rId10" Type="http://schemas.openxmlformats.org/officeDocument/2006/relationships/customXml" Target="../ink/ink235.xml"/><Relationship Id="rId19" Type="http://schemas.openxmlformats.org/officeDocument/2006/relationships/image" Target="../media/image242.png"/><Relationship Id="rId4" Type="http://schemas.openxmlformats.org/officeDocument/2006/relationships/customXml" Target="../ink/ink232.xml"/><Relationship Id="rId9" Type="http://schemas.openxmlformats.org/officeDocument/2006/relationships/image" Target="../media/image237.png"/><Relationship Id="rId14" Type="http://schemas.openxmlformats.org/officeDocument/2006/relationships/customXml" Target="../ink/ink237.xml"/><Relationship Id="rId22" Type="http://schemas.openxmlformats.org/officeDocument/2006/relationships/customXml" Target="../ink/ink241.xml"/><Relationship Id="rId27" Type="http://schemas.openxmlformats.org/officeDocument/2006/relationships/image" Target="../media/image246.png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2.png"/><Relationship Id="rId18" Type="http://schemas.openxmlformats.org/officeDocument/2006/relationships/customXml" Target="../ink/ink252.xml"/><Relationship Id="rId26" Type="http://schemas.openxmlformats.org/officeDocument/2006/relationships/customXml" Target="../ink/ink256.xml"/><Relationship Id="rId39" Type="http://schemas.openxmlformats.org/officeDocument/2006/relationships/customXml" Target="../ink/ink262.xml"/><Relationship Id="rId21" Type="http://schemas.openxmlformats.org/officeDocument/2006/relationships/image" Target="../media/image256.png"/><Relationship Id="rId34" Type="http://schemas.openxmlformats.org/officeDocument/2006/relationships/image" Target="../media/image263.png"/><Relationship Id="rId7" Type="http://schemas.openxmlformats.org/officeDocument/2006/relationships/image" Target="../media/image249.png"/><Relationship Id="rId12" Type="http://schemas.openxmlformats.org/officeDocument/2006/relationships/customXml" Target="../ink/ink249.xml"/><Relationship Id="rId17" Type="http://schemas.openxmlformats.org/officeDocument/2006/relationships/image" Target="../media/image254.png"/><Relationship Id="rId25" Type="http://schemas.openxmlformats.org/officeDocument/2006/relationships/image" Target="../media/image258.png"/><Relationship Id="rId33" Type="http://schemas.openxmlformats.org/officeDocument/2006/relationships/customXml" Target="../ink/ink259.xml"/><Relationship Id="rId38" Type="http://schemas.openxmlformats.org/officeDocument/2006/relationships/image" Target="../media/image265.png"/><Relationship Id="rId2" Type="http://schemas.openxmlformats.org/officeDocument/2006/relationships/customXml" Target="../ink/ink244.xml"/><Relationship Id="rId16" Type="http://schemas.openxmlformats.org/officeDocument/2006/relationships/customXml" Target="../ink/ink251.xml"/><Relationship Id="rId20" Type="http://schemas.openxmlformats.org/officeDocument/2006/relationships/customXml" Target="../ink/ink253.xml"/><Relationship Id="rId29" Type="http://schemas.openxmlformats.org/officeDocument/2006/relationships/image" Target="../media/image26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46.xml"/><Relationship Id="rId11" Type="http://schemas.openxmlformats.org/officeDocument/2006/relationships/image" Target="../media/image251.png"/><Relationship Id="rId24" Type="http://schemas.openxmlformats.org/officeDocument/2006/relationships/customXml" Target="../ink/ink255.xml"/><Relationship Id="rId32" Type="http://schemas.openxmlformats.org/officeDocument/2006/relationships/image" Target="../media/image262.png"/><Relationship Id="rId37" Type="http://schemas.openxmlformats.org/officeDocument/2006/relationships/customXml" Target="../ink/ink261.xml"/><Relationship Id="rId40" Type="http://schemas.openxmlformats.org/officeDocument/2006/relationships/image" Target="../media/image266.png"/><Relationship Id="rId5" Type="http://schemas.openxmlformats.org/officeDocument/2006/relationships/image" Target="../media/image248.png"/><Relationship Id="rId15" Type="http://schemas.openxmlformats.org/officeDocument/2006/relationships/image" Target="../media/image253.png"/><Relationship Id="rId23" Type="http://schemas.openxmlformats.org/officeDocument/2006/relationships/image" Target="../media/image257.png"/><Relationship Id="rId28" Type="http://schemas.openxmlformats.org/officeDocument/2006/relationships/customXml" Target="../ink/ink257.xml"/><Relationship Id="rId36" Type="http://schemas.openxmlformats.org/officeDocument/2006/relationships/image" Target="../media/image264.png"/><Relationship Id="rId10" Type="http://schemas.openxmlformats.org/officeDocument/2006/relationships/customXml" Target="../ink/ink248.xml"/><Relationship Id="rId19" Type="http://schemas.openxmlformats.org/officeDocument/2006/relationships/image" Target="../media/image255.png"/><Relationship Id="rId31" Type="http://schemas.openxmlformats.org/officeDocument/2006/relationships/image" Target="../media/image261.png"/><Relationship Id="rId4" Type="http://schemas.openxmlformats.org/officeDocument/2006/relationships/customXml" Target="../ink/ink245.xml"/><Relationship Id="rId9" Type="http://schemas.openxmlformats.org/officeDocument/2006/relationships/image" Target="../media/image250.png"/><Relationship Id="rId14" Type="http://schemas.openxmlformats.org/officeDocument/2006/relationships/customXml" Target="../ink/ink250.xml"/><Relationship Id="rId22" Type="http://schemas.openxmlformats.org/officeDocument/2006/relationships/customXml" Target="../ink/ink254.xml"/><Relationship Id="rId27" Type="http://schemas.openxmlformats.org/officeDocument/2006/relationships/image" Target="../media/image259.png"/><Relationship Id="rId30" Type="http://schemas.openxmlformats.org/officeDocument/2006/relationships/customXml" Target="../ink/ink258.xml"/><Relationship Id="rId35" Type="http://schemas.openxmlformats.org/officeDocument/2006/relationships/customXml" Target="../ink/ink260.xml"/><Relationship Id="rId8" Type="http://schemas.openxmlformats.org/officeDocument/2006/relationships/customXml" Target="../ink/ink247.xml"/><Relationship Id="rId3" Type="http://schemas.openxmlformats.org/officeDocument/2006/relationships/image" Target="../media/image24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williams.edu/Mathematics/sjmiller/public_html/math/talks/Michigan2012Part1.pdf" TargetMode="External"/><Relationship Id="rId2" Type="http://schemas.openxmlformats.org/officeDocument/2006/relationships/hyperlink" Target="http://youtu.be/2PuUbk6gUM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eb.williams.edu/Mathematics/sjmiller/public_html/" TargetMode="External"/><Relationship Id="rId5" Type="http://schemas.openxmlformats.org/officeDocument/2006/relationships/hyperlink" Target="https://web.williams.edu/Mathematics/sjmiller/public_html/math/talks/Michigan2012Part2.pdf" TargetMode="External"/><Relationship Id="rId4" Type="http://schemas.openxmlformats.org/officeDocument/2006/relationships/hyperlink" Target="http://youtu.be/vJz6W24tDik" TargetMode="Externa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04" Type="http://schemas.openxmlformats.org/officeDocument/2006/relationships/customXml" Target="../ink/ink52.xml"/><Relationship Id="rId120" Type="http://schemas.openxmlformats.org/officeDocument/2006/relationships/customXml" Target="../ink/ink60.xml"/><Relationship Id="rId125" Type="http://schemas.openxmlformats.org/officeDocument/2006/relationships/image" Target="../media/image62.png"/><Relationship Id="rId141" Type="http://schemas.openxmlformats.org/officeDocument/2006/relationships/image" Target="../media/image70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7" Type="http://schemas.openxmlformats.org/officeDocument/2006/relationships/image" Target="../media/image3.png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24" Type="http://schemas.openxmlformats.org/officeDocument/2006/relationships/customXml" Target="../ink/ink12.xml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15" Type="http://schemas.openxmlformats.org/officeDocument/2006/relationships/image" Target="../media/image57.png"/><Relationship Id="rId131" Type="http://schemas.openxmlformats.org/officeDocument/2006/relationships/image" Target="../media/image65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" Type="http://schemas.openxmlformats.org/officeDocument/2006/relationships/image" Target="../media/image9.png"/><Relationship Id="rId14" Type="http://schemas.openxmlformats.org/officeDocument/2006/relationships/customXml" Target="../ink/ink7.xml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6" Type="http://schemas.openxmlformats.org/officeDocument/2006/relationships/customXml" Target="../ink/ink8.xml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" Type="http://schemas.openxmlformats.org/officeDocument/2006/relationships/slideLayout" Target="../slideLayouts/slideLayout7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96.xml"/><Relationship Id="rId13" Type="http://schemas.openxmlformats.org/officeDocument/2006/relationships/image" Target="../media/image98.png"/><Relationship Id="rId3" Type="http://schemas.openxmlformats.org/officeDocument/2006/relationships/image" Target="../media/image93.png"/><Relationship Id="rId7" Type="http://schemas.openxmlformats.org/officeDocument/2006/relationships/image" Target="../media/image95.png"/><Relationship Id="rId12" Type="http://schemas.openxmlformats.org/officeDocument/2006/relationships/customXml" Target="../ink/ink98.xml"/><Relationship Id="rId2" Type="http://schemas.openxmlformats.org/officeDocument/2006/relationships/customXml" Target="../ink/ink93.xml"/><Relationship Id="rId16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95.xml"/><Relationship Id="rId11" Type="http://schemas.openxmlformats.org/officeDocument/2006/relationships/image" Target="../media/image97.png"/><Relationship Id="rId5" Type="http://schemas.openxmlformats.org/officeDocument/2006/relationships/image" Target="../media/image94.png"/><Relationship Id="rId15" Type="http://schemas.openxmlformats.org/officeDocument/2006/relationships/image" Target="../media/image99.png"/><Relationship Id="rId10" Type="http://schemas.openxmlformats.org/officeDocument/2006/relationships/customXml" Target="../ink/ink97.xml"/><Relationship Id="rId4" Type="http://schemas.openxmlformats.org/officeDocument/2006/relationships/customXml" Target="../ink/ink94.xml"/><Relationship Id="rId9" Type="http://schemas.openxmlformats.org/officeDocument/2006/relationships/image" Target="../media/image96.png"/><Relationship Id="rId14" Type="http://schemas.openxmlformats.org/officeDocument/2006/relationships/customXml" Target="../ink/ink99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2.xml"/><Relationship Id="rId21" Type="http://schemas.openxmlformats.org/officeDocument/2006/relationships/image" Target="../media/image110.png"/><Relationship Id="rId42" Type="http://schemas.openxmlformats.org/officeDocument/2006/relationships/customXml" Target="../ink/ink120.xml"/><Relationship Id="rId47" Type="http://schemas.openxmlformats.org/officeDocument/2006/relationships/image" Target="../media/image123.png"/><Relationship Id="rId63" Type="http://schemas.openxmlformats.org/officeDocument/2006/relationships/image" Target="../media/image131.png"/><Relationship Id="rId68" Type="http://schemas.openxmlformats.org/officeDocument/2006/relationships/customXml" Target="../ink/ink133.xml"/><Relationship Id="rId7" Type="http://schemas.openxmlformats.org/officeDocument/2006/relationships/image" Target="../media/image103.png"/><Relationship Id="rId71" Type="http://schemas.openxmlformats.org/officeDocument/2006/relationships/image" Target="../media/image135.png"/><Relationship Id="rId2" Type="http://schemas.openxmlformats.org/officeDocument/2006/relationships/customXml" Target="../ink/ink100.xml"/><Relationship Id="rId16" Type="http://schemas.openxmlformats.org/officeDocument/2006/relationships/customXml" Target="../ink/ink107.xml"/><Relationship Id="rId29" Type="http://schemas.openxmlformats.org/officeDocument/2006/relationships/image" Target="../media/image114.png"/><Relationship Id="rId11" Type="http://schemas.openxmlformats.org/officeDocument/2006/relationships/image" Target="../media/image105.png"/><Relationship Id="rId24" Type="http://schemas.openxmlformats.org/officeDocument/2006/relationships/customXml" Target="../ink/ink111.xml"/><Relationship Id="rId32" Type="http://schemas.openxmlformats.org/officeDocument/2006/relationships/customXml" Target="../ink/ink115.xml"/><Relationship Id="rId37" Type="http://schemas.openxmlformats.org/officeDocument/2006/relationships/image" Target="../media/image118.png"/><Relationship Id="rId40" Type="http://schemas.openxmlformats.org/officeDocument/2006/relationships/customXml" Target="../ink/ink119.xml"/><Relationship Id="rId45" Type="http://schemas.openxmlformats.org/officeDocument/2006/relationships/image" Target="../media/image122.png"/><Relationship Id="rId53" Type="http://schemas.openxmlformats.org/officeDocument/2006/relationships/image" Target="../media/image126.png"/><Relationship Id="rId58" Type="http://schemas.openxmlformats.org/officeDocument/2006/relationships/customXml" Target="../ink/ink128.xml"/><Relationship Id="rId66" Type="http://schemas.openxmlformats.org/officeDocument/2006/relationships/customXml" Target="../ink/ink132.xml"/><Relationship Id="rId5" Type="http://schemas.openxmlformats.org/officeDocument/2006/relationships/image" Target="../media/image102.png"/><Relationship Id="rId61" Type="http://schemas.openxmlformats.org/officeDocument/2006/relationships/image" Target="../media/image130.png"/><Relationship Id="rId19" Type="http://schemas.openxmlformats.org/officeDocument/2006/relationships/image" Target="../media/image109.png"/><Relationship Id="rId14" Type="http://schemas.openxmlformats.org/officeDocument/2006/relationships/customXml" Target="../ink/ink106.xml"/><Relationship Id="rId22" Type="http://schemas.openxmlformats.org/officeDocument/2006/relationships/customXml" Target="../ink/ink110.xml"/><Relationship Id="rId27" Type="http://schemas.openxmlformats.org/officeDocument/2006/relationships/image" Target="../media/image113.png"/><Relationship Id="rId30" Type="http://schemas.openxmlformats.org/officeDocument/2006/relationships/customXml" Target="../ink/ink114.xml"/><Relationship Id="rId35" Type="http://schemas.openxmlformats.org/officeDocument/2006/relationships/image" Target="../media/image117.png"/><Relationship Id="rId43" Type="http://schemas.openxmlformats.org/officeDocument/2006/relationships/image" Target="../media/image121.png"/><Relationship Id="rId48" Type="http://schemas.openxmlformats.org/officeDocument/2006/relationships/customXml" Target="../ink/ink123.xml"/><Relationship Id="rId56" Type="http://schemas.openxmlformats.org/officeDocument/2006/relationships/customXml" Target="../ink/ink127.xml"/><Relationship Id="rId64" Type="http://schemas.openxmlformats.org/officeDocument/2006/relationships/customXml" Target="../ink/ink131.xml"/><Relationship Id="rId69" Type="http://schemas.openxmlformats.org/officeDocument/2006/relationships/image" Target="../media/image134.png"/><Relationship Id="rId8" Type="http://schemas.openxmlformats.org/officeDocument/2006/relationships/customXml" Target="../ink/ink103.xml"/><Relationship Id="rId51" Type="http://schemas.openxmlformats.org/officeDocument/2006/relationships/image" Target="../media/image125.png"/><Relationship Id="rId3" Type="http://schemas.openxmlformats.org/officeDocument/2006/relationships/image" Target="../media/image101.png"/><Relationship Id="rId12" Type="http://schemas.openxmlformats.org/officeDocument/2006/relationships/customXml" Target="../ink/ink105.xml"/><Relationship Id="rId17" Type="http://schemas.openxmlformats.org/officeDocument/2006/relationships/image" Target="../media/image108.png"/><Relationship Id="rId25" Type="http://schemas.openxmlformats.org/officeDocument/2006/relationships/image" Target="../media/image112.png"/><Relationship Id="rId33" Type="http://schemas.openxmlformats.org/officeDocument/2006/relationships/image" Target="../media/image116.png"/><Relationship Id="rId38" Type="http://schemas.openxmlformats.org/officeDocument/2006/relationships/customXml" Target="../ink/ink118.xml"/><Relationship Id="rId46" Type="http://schemas.openxmlformats.org/officeDocument/2006/relationships/customXml" Target="../ink/ink122.xml"/><Relationship Id="rId59" Type="http://schemas.openxmlformats.org/officeDocument/2006/relationships/image" Target="../media/image129.png"/><Relationship Id="rId67" Type="http://schemas.openxmlformats.org/officeDocument/2006/relationships/image" Target="../media/image133.png"/><Relationship Id="rId20" Type="http://schemas.openxmlformats.org/officeDocument/2006/relationships/customXml" Target="../ink/ink109.xml"/><Relationship Id="rId41" Type="http://schemas.openxmlformats.org/officeDocument/2006/relationships/image" Target="../media/image120.png"/><Relationship Id="rId54" Type="http://schemas.openxmlformats.org/officeDocument/2006/relationships/customXml" Target="../ink/ink126.xml"/><Relationship Id="rId62" Type="http://schemas.openxmlformats.org/officeDocument/2006/relationships/customXml" Target="../ink/ink130.xml"/><Relationship Id="rId70" Type="http://schemas.openxmlformats.org/officeDocument/2006/relationships/customXml" Target="../ink/ink13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02.xml"/><Relationship Id="rId15" Type="http://schemas.openxmlformats.org/officeDocument/2006/relationships/image" Target="../media/image107.png"/><Relationship Id="rId23" Type="http://schemas.openxmlformats.org/officeDocument/2006/relationships/image" Target="../media/image111.png"/><Relationship Id="rId28" Type="http://schemas.openxmlformats.org/officeDocument/2006/relationships/customXml" Target="../ink/ink113.xml"/><Relationship Id="rId36" Type="http://schemas.openxmlformats.org/officeDocument/2006/relationships/customXml" Target="../ink/ink117.xml"/><Relationship Id="rId49" Type="http://schemas.openxmlformats.org/officeDocument/2006/relationships/image" Target="../media/image124.png"/><Relationship Id="rId57" Type="http://schemas.openxmlformats.org/officeDocument/2006/relationships/image" Target="../media/image128.png"/><Relationship Id="rId10" Type="http://schemas.openxmlformats.org/officeDocument/2006/relationships/customXml" Target="../ink/ink104.xml"/><Relationship Id="rId31" Type="http://schemas.openxmlformats.org/officeDocument/2006/relationships/image" Target="../media/image115.png"/><Relationship Id="rId44" Type="http://schemas.openxmlformats.org/officeDocument/2006/relationships/customXml" Target="../ink/ink121.xml"/><Relationship Id="rId52" Type="http://schemas.openxmlformats.org/officeDocument/2006/relationships/customXml" Target="../ink/ink125.xml"/><Relationship Id="rId60" Type="http://schemas.openxmlformats.org/officeDocument/2006/relationships/customXml" Target="../ink/ink129.xml"/><Relationship Id="rId65" Type="http://schemas.openxmlformats.org/officeDocument/2006/relationships/image" Target="../media/image132.png"/><Relationship Id="rId4" Type="http://schemas.openxmlformats.org/officeDocument/2006/relationships/customXml" Target="../ink/ink101.xml"/><Relationship Id="rId9" Type="http://schemas.openxmlformats.org/officeDocument/2006/relationships/image" Target="../media/image104.png"/><Relationship Id="rId13" Type="http://schemas.openxmlformats.org/officeDocument/2006/relationships/image" Target="../media/image106.png"/><Relationship Id="rId18" Type="http://schemas.openxmlformats.org/officeDocument/2006/relationships/customXml" Target="../ink/ink108.xml"/><Relationship Id="rId39" Type="http://schemas.openxmlformats.org/officeDocument/2006/relationships/image" Target="../media/image119.png"/><Relationship Id="rId34" Type="http://schemas.openxmlformats.org/officeDocument/2006/relationships/customXml" Target="../ink/ink116.xml"/><Relationship Id="rId50" Type="http://schemas.openxmlformats.org/officeDocument/2006/relationships/customXml" Target="../ink/ink124.xml"/><Relationship Id="rId55" Type="http://schemas.openxmlformats.org/officeDocument/2006/relationships/image" Target="../media/image127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47.xml"/><Relationship Id="rId21" Type="http://schemas.openxmlformats.org/officeDocument/2006/relationships/image" Target="../media/image145.png"/><Relationship Id="rId42" Type="http://schemas.openxmlformats.org/officeDocument/2006/relationships/customXml" Target="../ink/ink155.xml"/><Relationship Id="rId47" Type="http://schemas.openxmlformats.org/officeDocument/2006/relationships/image" Target="../media/image158.png"/><Relationship Id="rId63" Type="http://schemas.openxmlformats.org/officeDocument/2006/relationships/image" Target="../media/image166.png"/><Relationship Id="rId68" Type="http://schemas.openxmlformats.org/officeDocument/2006/relationships/customXml" Target="../ink/ink168.xml"/><Relationship Id="rId16" Type="http://schemas.openxmlformats.org/officeDocument/2006/relationships/customXml" Target="../ink/ink142.xml"/><Relationship Id="rId11" Type="http://schemas.openxmlformats.org/officeDocument/2006/relationships/image" Target="../media/image140.png"/><Relationship Id="rId32" Type="http://schemas.openxmlformats.org/officeDocument/2006/relationships/customXml" Target="../ink/ink150.xml"/><Relationship Id="rId37" Type="http://schemas.openxmlformats.org/officeDocument/2006/relationships/image" Target="../media/image153.png"/><Relationship Id="rId53" Type="http://schemas.openxmlformats.org/officeDocument/2006/relationships/image" Target="../media/image161.png"/><Relationship Id="rId58" Type="http://schemas.openxmlformats.org/officeDocument/2006/relationships/customXml" Target="../ink/ink163.xml"/><Relationship Id="rId74" Type="http://schemas.openxmlformats.org/officeDocument/2006/relationships/customXml" Target="../ink/ink171.xml"/><Relationship Id="rId79" Type="http://schemas.openxmlformats.org/officeDocument/2006/relationships/image" Target="../media/image174.png"/><Relationship Id="rId5" Type="http://schemas.openxmlformats.org/officeDocument/2006/relationships/image" Target="../media/image137.png"/><Relationship Id="rId61" Type="http://schemas.openxmlformats.org/officeDocument/2006/relationships/image" Target="../media/image165.png"/><Relationship Id="rId82" Type="http://schemas.openxmlformats.org/officeDocument/2006/relationships/customXml" Target="../ink/ink175.xml"/><Relationship Id="rId19" Type="http://schemas.openxmlformats.org/officeDocument/2006/relationships/image" Target="../media/image144.png"/><Relationship Id="rId14" Type="http://schemas.openxmlformats.org/officeDocument/2006/relationships/customXml" Target="../ink/ink141.xml"/><Relationship Id="rId22" Type="http://schemas.openxmlformats.org/officeDocument/2006/relationships/customXml" Target="../ink/ink145.xml"/><Relationship Id="rId27" Type="http://schemas.openxmlformats.org/officeDocument/2006/relationships/image" Target="../media/image148.png"/><Relationship Id="rId30" Type="http://schemas.openxmlformats.org/officeDocument/2006/relationships/customXml" Target="../ink/ink149.xml"/><Relationship Id="rId35" Type="http://schemas.openxmlformats.org/officeDocument/2006/relationships/image" Target="../media/image152.png"/><Relationship Id="rId43" Type="http://schemas.openxmlformats.org/officeDocument/2006/relationships/image" Target="../media/image156.png"/><Relationship Id="rId48" Type="http://schemas.openxmlformats.org/officeDocument/2006/relationships/customXml" Target="../ink/ink158.xml"/><Relationship Id="rId56" Type="http://schemas.openxmlformats.org/officeDocument/2006/relationships/customXml" Target="../ink/ink162.xml"/><Relationship Id="rId64" Type="http://schemas.openxmlformats.org/officeDocument/2006/relationships/customXml" Target="../ink/ink166.xml"/><Relationship Id="rId69" Type="http://schemas.openxmlformats.org/officeDocument/2006/relationships/image" Target="../media/image169.png"/><Relationship Id="rId77" Type="http://schemas.openxmlformats.org/officeDocument/2006/relationships/image" Target="../media/image173.png"/><Relationship Id="rId8" Type="http://schemas.openxmlformats.org/officeDocument/2006/relationships/customXml" Target="../ink/ink138.xml"/><Relationship Id="rId51" Type="http://schemas.openxmlformats.org/officeDocument/2006/relationships/image" Target="../media/image160.png"/><Relationship Id="rId72" Type="http://schemas.openxmlformats.org/officeDocument/2006/relationships/customXml" Target="../ink/ink170.xml"/><Relationship Id="rId80" Type="http://schemas.openxmlformats.org/officeDocument/2006/relationships/customXml" Target="../ink/ink174.xml"/><Relationship Id="rId3" Type="http://schemas.openxmlformats.org/officeDocument/2006/relationships/image" Target="../media/image136.png"/><Relationship Id="rId12" Type="http://schemas.openxmlformats.org/officeDocument/2006/relationships/customXml" Target="../ink/ink140.xml"/><Relationship Id="rId17" Type="http://schemas.openxmlformats.org/officeDocument/2006/relationships/image" Target="../media/image143.png"/><Relationship Id="rId25" Type="http://schemas.openxmlformats.org/officeDocument/2006/relationships/image" Target="../media/image147.png"/><Relationship Id="rId33" Type="http://schemas.openxmlformats.org/officeDocument/2006/relationships/image" Target="../media/image151.png"/><Relationship Id="rId38" Type="http://schemas.openxmlformats.org/officeDocument/2006/relationships/customXml" Target="../ink/ink153.xml"/><Relationship Id="rId46" Type="http://schemas.openxmlformats.org/officeDocument/2006/relationships/customXml" Target="../ink/ink157.xml"/><Relationship Id="rId59" Type="http://schemas.openxmlformats.org/officeDocument/2006/relationships/image" Target="../media/image164.png"/><Relationship Id="rId67" Type="http://schemas.openxmlformats.org/officeDocument/2006/relationships/image" Target="../media/image168.png"/><Relationship Id="rId20" Type="http://schemas.openxmlformats.org/officeDocument/2006/relationships/customXml" Target="../ink/ink144.xml"/><Relationship Id="rId41" Type="http://schemas.openxmlformats.org/officeDocument/2006/relationships/image" Target="../media/image155.png"/><Relationship Id="rId54" Type="http://schemas.openxmlformats.org/officeDocument/2006/relationships/customXml" Target="../ink/ink161.xml"/><Relationship Id="rId62" Type="http://schemas.openxmlformats.org/officeDocument/2006/relationships/customXml" Target="../ink/ink165.xml"/><Relationship Id="rId70" Type="http://schemas.openxmlformats.org/officeDocument/2006/relationships/customXml" Target="../ink/ink169.xml"/><Relationship Id="rId75" Type="http://schemas.openxmlformats.org/officeDocument/2006/relationships/image" Target="../media/image172.png"/><Relationship Id="rId83" Type="http://schemas.openxmlformats.org/officeDocument/2006/relationships/image" Target="../media/image17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7.xml"/><Relationship Id="rId15" Type="http://schemas.openxmlformats.org/officeDocument/2006/relationships/image" Target="../media/image142.png"/><Relationship Id="rId23" Type="http://schemas.openxmlformats.org/officeDocument/2006/relationships/image" Target="../media/image146.png"/><Relationship Id="rId28" Type="http://schemas.openxmlformats.org/officeDocument/2006/relationships/customXml" Target="../ink/ink148.xml"/><Relationship Id="rId36" Type="http://schemas.openxmlformats.org/officeDocument/2006/relationships/customXml" Target="../ink/ink152.xml"/><Relationship Id="rId49" Type="http://schemas.openxmlformats.org/officeDocument/2006/relationships/image" Target="../media/image159.png"/><Relationship Id="rId57" Type="http://schemas.openxmlformats.org/officeDocument/2006/relationships/image" Target="../media/image163.png"/><Relationship Id="rId10" Type="http://schemas.openxmlformats.org/officeDocument/2006/relationships/customXml" Target="../ink/ink139.xml"/><Relationship Id="rId31" Type="http://schemas.openxmlformats.org/officeDocument/2006/relationships/image" Target="../media/image150.png"/><Relationship Id="rId44" Type="http://schemas.openxmlformats.org/officeDocument/2006/relationships/customXml" Target="../ink/ink156.xml"/><Relationship Id="rId52" Type="http://schemas.openxmlformats.org/officeDocument/2006/relationships/customXml" Target="../ink/ink160.xml"/><Relationship Id="rId60" Type="http://schemas.openxmlformats.org/officeDocument/2006/relationships/customXml" Target="../ink/ink164.xml"/><Relationship Id="rId65" Type="http://schemas.openxmlformats.org/officeDocument/2006/relationships/image" Target="../media/image167.png"/><Relationship Id="rId73" Type="http://schemas.openxmlformats.org/officeDocument/2006/relationships/image" Target="../media/image171.png"/><Relationship Id="rId78" Type="http://schemas.openxmlformats.org/officeDocument/2006/relationships/customXml" Target="../ink/ink173.xml"/><Relationship Id="rId81" Type="http://schemas.openxmlformats.org/officeDocument/2006/relationships/image" Target="../media/image175.png"/><Relationship Id="rId4" Type="http://schemas.openxmlformats.org/officeDocument/2006/relationships/customXml" Target="../ink/ink136.xml"/><Relationship Id="rId9" Type="http://schemas.openxmlformats.org/officeDocument/2006/relationships/image" Target="../media/image139.png"/><Relationship Id="rId13" Type="http://schemas.openxmlformats.org/officeDocument/2006/relationships/image" Target="../media/image141.png"/><Relationship Id="rId18" Type="http://schemas.openxmlformats.org/officeDocument/2006/relationships/customXml" Target="../ink/ink143.xml"/><Relationship Id="rId39" Type="http://schemas.openxmlformats.org/officeDocument/2006/relationships/image" Target="../media/image154.png"/><Relationship Id="rId34" Type="http://schemas.openxmlformats.org/officeDocument/2006/relationships/customXml" Target="../ink/ink151.xml"/><Relationship Id="rId50" Type="http://schemas.openxmlformats.org/officeDocument/2006/relationships/customXml" Target="../ink/ink159.xml"/><Relationship Id="rId55" Type="http://schemas.openxmlformats.org/officeDocument/2006/relationships/image" Target="../media/image162.png"/><Relationship Id="rId76" Type="http://schemas.openxmlformats.org/officeDocument/2006/relationships/customXml" Target="../ink/ink172.xml"/><Relationship Id="rId7" Type="http://schemas.openxmlformats.org/officeDocument/2006/relationships/image" Target="../media/image138.png"/><Relationship Id="rId71" Type="http://schemas.openxmlformats.org/officeDocument/2006/relationships/image" Target="../media/image170.png"/><Relationship Id="rId2" Type="http://schemas.openxmlformats.org/officeDocument/2006/relationships/customXml" Target="../ink/ink135.xml"/><Relationship Id="rId29" Type="http://schemas.openxmlformats.org/officeDocument/2006/relationships/image" Target="../media/image149.png"/><Relationship Id="rId24" Type="http://schemas.openxmlformats.org/officeDocument/2006/relationships/customXml" Target="../ink/ink146.xml"/><Relationship Id="rId40" Type="http://schemas.openxmlformats.org/officeDocument/2006/relationships/customXml" Target="../ink/ink154.xml"/><Relationship Id="rId45" Type="http://schemas.openxmlformats.org/officeDocument/2006/relationships/image" Target="../media/image157.png"/><Relationship Id="rId66" Type="http://schemas.openxmlformats.org/officeDocument/2006/relationships/customXml" Target="../ink/ink167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customXml" Target="../ink/ink181.xml"/><Relationship Id="rId18" Type="http://schemas.openxmlformats.org/officeDocument/2006/relationships/image" Target="../media/image185.png"/><Relationship Id="rId26" Type="http://schemas.openxmlformats.org/officeDocument/2006/relationships/image" Target="../media/image189.png"/><Relationship Id="rId39" Type="http://schemas.openxmlformats.org/officeDocument/2006/relationships/customXml" Target="../ink/ink194.xml"/><Relationship Id="rId21" Type="http://schemas.openxmlformats.org/officeDocument/2006/relationships/customXml" Target="../ink/ink185.xml"/><Relationship Id="rId34" Type="http://schemas.openxmlformats.org/officeDocument/2006/relationships/image" Target="../media/image193.png"/><Relationship Id="rId42" Type="http://schemas.openxmlformats.org/officeDocument/2006/relationships/image" Target="../media/image197.png"/><Relationship Id="rId7" Type="http://schemas.openxmlformats.org/officeDocument/2006/relationships/customXml" Target="../ink/ink178.xml"/><Relationship Id="rId2" Type="http://schemas.openxmlformats.org/officeDocument/2006/relationships/image" Target="../media/image177.png"/><Relationship Id="rId16" Type="http://schemas.openxmlformats.org/officeDocument/2006/relationships/image" Target="../media/image184.png"/><Relationship Id="rId29" Type="http://schemas.openxmlformats.org/officeDocument/2006/relationships/customXml" Target="../ink/ink18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9.png"/><Relationship Id="rId11" Type="http://schemas.openxmlformats.org/officeDocument/2006/relationships/customXml" Target="../ink/ink180.xml"/><Relationship Id="rId24" Type="http://schemas.openxmlformats.org/officeDocument/2006/relationships/image" Target="../media/image188.png"/><Relationship Id="rId32" Type="http://schemas.openxmlformats.org/officeDocument/2006/relationships/image" Target="../media/image192.png"/><Relationship Id="rId37" Type="http://schemas.openxmlformats.org/officeDocument/2006/relationships/customXml" Target="../ink/ink193.xml"/><Relationship Id="rId40" Type="http://schemas.openxmlformats.org/officeDocument/2006/relationships/image" Target="../media/image196.png"/><Relationship Id="rId45" Type="http://schemas.openxmlformats.org/officeDocument/2006/relationships/customXml" Target="../ink/ink197.xml"/><Relationship Id="rId5" Type="http://schemas.openxmlformats.org/officeDocument/2006/relationships/customXml" Target="../ink/ink177.xml"/><Relationship Id="rId15" Type="http://schemas.openxmlformats.org/officeDocument/2006/relationships/customXml" Target="../ink/ink182.xml"/><Relationship Id="rId23" Type="http://schemas.openxmlformats.org/officeDocument/2006/relationships/customXml" Target="../ink/ink186.xml"/><Relationship Id="rId28" Type="http://schemas.openxmlformats.org/officeDocument/2006/relationships/image" Target="../media/image190.png"/><Relationship Id="rId36" Type="http://schemas.openxmlformats.org/officeDocument/2006/relationships/image" Target="../media/image194.png"/><Relationship Id="rId10" Type="http://schemas.openxmlformats.org/officeDocument/2006/relationships/image" Target="../media/image181.png"/><Relationship Id="rId19" Type="http://schemas.openxmlformats.org/officeDocument/2006/relationships/customXml" Target="../ink/ink184.xml"/><Relationship Id="rId31" Type="http://schemas.openxmlformats.org/officeDocument/2006/relationships/customXml" Target="../ink/ink190.xml"/><Relationship Id="rId44" Type="http://schemas.openxmlformats.org/officeDocument/2006/relationships/image" Target="../media/image198.png"/><Relationship Id="rId4" Type="http://schemas.openxmlformats.org/officeDocument/2006/relationships/image" Target="../media/image178.png"/><Relationship Id="rId9" Type="http://schemas.openxmlformats.org/officeDocument/2006/relationships/customXml" Target="../ink/ink179.xml"/><Relationship Id="rId14" Type="http://schemas.openxmlformats.org/officeDocument/2006/relationships/image" Target="../media/image183.png"/><Relationship Id="rId22" Type="http://schemas.openxmlformats.org/officeDocument/2006/relationships/image" Target="../media/image187.png"/><Relationship Id="rId27" Type="http://schemas.openxmlformats.org/officeDocument/2006/relationships/customXml" Target="../ink/ink188.xml"/><Relationship Id="rId30" Type="http://schemas.openxmlformats.org/officeDocument/2006/relationships/image" Target="../media/image191.png"/><Relationship Id="rId35" Type="http://schemas.openxmlformats.org/officeDocument/2006/relationships/customXml" Target="../ink/ink192.xml"/><Relationship Id="rId43" Type="http://schemas.openxmlformats.org/officeDocument/2006/relationships/customXml" Target="../ink/ink196.xml"/><Relationship Id="rId8" Type="http://schemas.openxmlformats.org/officeDocument/2006/relationships/image" Target="../media/image180.png"/><Relationship Id="rId3" Type="http://schemas.openxmlformats.org/officeDocument/2006/relationships/customXml" Target="../ink/ink176.xml"/><Relationship Id="rId12" Type="http://schemas.openxmlformats.org/officeDocument/2006/relationships/image" Target="../media/image182.png"/><Relationship Id="rId17" Type="http://schemas.openxmlformats.org/officeDocument/2006/relationships/customXml" Target="../ink/ink183.xml"/><Relationship Id="rId25" Type="http://schemas.openxmlformats.org/officeDocument/2006/relationships/customXml" Target="../ink/ink187.xml"/><Relationship Id="rId33" Type="http://schemas.openxmlformats.org/officeDocument/2006/relationships/customXml" Target="../ink/ink191.xml"/><Relationship Id="rId38" Type="http://schemas.openxmlformats.org/officeDocument/2006/relationships/image" Target="../media/image195.png"/><Relationship Id="rId46" Type="http://schemas.openxmlformats.org/officeDocument/2006/relationships/image" Target="../media/image199.png"/><Relationship Id="rId20" Type="http://schemas.openxmlformats.org/officeDocument/2006/relationships/image" Target="../media/image186.png"/><Relationship Id="rId41" Type="http://schemas.openxmlformats.org/officeDocument/2006/relationships/customXml" Target="../ink/ink195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5.png"/><Relationship Id="rId18" Type="http://schemas.openxmlformats.org/officeDocument/2006/relationships/customXml" Target="../ink/ink206.xml"/><Relationship Id="rId26" Type="http://schemas.openxmlformats.org/officeDocument/2006/relationships/customXml" Target="../ink/ink210.xml"/><Relationship Id="rId39" Type="http://schemas.openxmlformats.org/officeDocument/2006/relationships/image" Target="../media/image218.png"/><Relationship Id="rId21" Type="http://schemas.openxmlformats.org/officeDocument/2006/relationships/image" Target="../media/image209.png"/><Relationship Id="rId34" Type="http://schemas.openxmlformats.org/officeDocument/2006/relationships/customXml" Target="../ink/ink214.xml"/><Relationship Id="rId42" Type="http://schemas.openxmlformats.org/officeDocument/2006/relationships/customXml" Target="../ink/ink218.xml"/><Relationship Id="rId47" Type="http://schemas.openxmlformats.org/officeDocument/2006/relationships/image" Target="../media/image222.png"/><Relationship Id="rId50" Type="http://schemas.openxmlformats.org/officeDocument/2006/relationships/customXml" Target="../ink/ink222.xml"/><Relationship Id="rId55" Type="http://schemas.openxmlformats.org/officeDocument/2006/relationships/image" Target="../media/image226.png"/><Relationship Id="rId7" Type="http://schemas.openxmlformats.org/officeDocument/2006/relationships/image" Target="../media/image202.png"/><Relationship Id="rId2" Type="http://schemas.openxmlformats.org/officeDocument/2006/relationships/customXml" Target="../ink/ink198.xml"/><Relationship Id="rId16" Type="http://schemas.openxmlformats.org/officeDocument/2006/relationships/customXml" Target="../ink/ink205.xml"/><Relationship Id="rId29" Type="http://schemas.openxmlformats.org/officeDocument/2006/relationships/image" Target="../media/image213.png"/><Relationship Id="rId11" Type="http://schemas.openxmlformats.org/officeDocument/2006/relationships/image" Target="../media/image204.png"/><Relationship Id="rId24" Type="http://schemas.openxmlformats.org/officeDocument/2006/relationships/customXml" Target="../ink/ink209.xml"/><Relationship Id="rId32" Type="http://schemas.openxmlformats.org/officeDocument/2006/relationships/customXml" Target="../ink/ink213.xml"/><Relationship Id="rId37" Type="http://schemas.openxmlformats.org/officeDocument/2006/relationships/image" Target="../media/image217.png"/><Relationship Id="rId40" Type="http://schemas.openxmlformats.org/officeDocument/2006/relationships/customXml" Target="../ink/ink217.xml"/><Relationship Id="rId45" Type="http://schemas.openxmlformats.org/officeDocument/2006/relationships/image" Target="../media/image221.png"/><Relationship Id="rId53" Type="http://schemas.openxmlformats.org/officeDocument/2006/relationships/image" Target="../media/image225.png"/><Relationship Id="rId58" Type="http://schemas.openxmlformats.org/officeDocument/2006/relationships/customXml" Target="../ink/ink226.xml"/><Relationship Id="rId5" Type="http://schemas.openxmlformats.org/officeDocument/2006/relationships/image" Target="../media/image201.png"/><Relationship Id="rId19" Type="http://schemas.openxmlformats.org/officeDocument/2006/relationships/image" Target="../media/image208.png"/><Relationship Id="rId4" Type="http://schemas.openxmlformats.org/officeDocument/2006/relationships/customXml" Target="../ink/ink199.xml"/><Relationship Id="rId9" Type="http://schemas.openxmlformats.org/officeDocument/2006/relationships/image" Target="../media/image203.png"/><Relationship Id="rId14" Type="http://schemas.openxmlformats.org/officeDocument/2006/relationships/customXml" Target="../ink/ink204.xml"/><Relationship Id="rId22" Type="http://schemas.openxmlformats.org/officeDocument/2006/relationships/customXml" Target="../ink/ink208.xml"/><Relationship Id="rId27" Type="http://schemas.openxmlformats.org/officeDocument/2006/relationships/image" Target="../media/image212.png"/><Relationship Id="rId30" Type="http://schemas.openxmlformats.org/officeDocument/2006/relationships/customXml" Target="../ink/ink212.xml"/><Relationship Id="rId35" Type="http://schemas.openxmlformats.org/officeDocument/2006/relationships/image" Target="../media/image216.png"/><Relationship Id="rId43" Type="http://schemas.openxmlformats.org/officeDocument/2006/relationships/image" Target="../media/image220.png"/><Relationship Id="rId48" Type="http://schemas.openxmlformats.org/officeDocument/2006/relationships/customXml" Target="../ink/ink221.xml"/><Relationship Id="rId56" Type="http://schemas.openxmlformats.org/officeDocument/2006/relationships/customXml" Target="../ink/ink225.xml"/><Relationship Id="rId8" Type="http://schemas.openxmlformats.org/officeDocument/2006/relationships/customXml" Target="../ink/ink201.xml"/><Relationship Id="rId51" Type="http://schemas.openxmlformats.org/officeDocument/2006/relationships/image" Target="../media/image224.png"/><Relationship Id="rId3" Type="http://schemas.openxmlformats.org/officeDocument/2006/relationships/image" Target="../media/image200.png"/><Relationship Id="rId12" Type="http://schemas.openxmlformats.org/officeDocument/2006/relationships/customXml" Target="../ink/ink203.xml"/><Relationship Id="rId17" Type="http://schemas.openxmlformats.org/officeDocument/2006/relationships/image" Target="../media/image207.png"/><Relationship Id="rId25" Type="http://schemas.openxmlformats.org/officeDocument/2006/relationships/image" Target="../media/image211.png"/><Relationship Id="rId33" Type="http://schemas.openxmlformats.org/officeDocument/2006/relationships/image" Target="../media/image215.png"/><Relationship Id="rId38" Type="http://schemas.openxmlformats.org/officeDocument/2006/relationships/customXml" Target="../ink/ink216.xml"/><Relationship Id="rId46" Type="http://schemas.openxmlformats.org/officeDocument/2006/relationships/customXml" Target="../ink/ink220.xml"/><Relationship Id="rId59" Type="http://schemas.openxmlformats.org/officeDocument/2006/relationships/image" Target="../media/image228.png"/><Relationship Id="rId20" Type="http://schemas.openxmlformats.org/officeDocument/2006/relationships/customXml" Target="../ink/ink207.xml"/><Relationship Id="rId41" Type="http://schemas.openxmlformats.org/officeDocument/2006/relationships/image" Target="../media/image219.png"/><Relationship Id="rId54" Type="http://schemas.openxmlformats.org/officeDocument/2006/relationships/customXml" Target="../ink/ink22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00.xml"/><Relationship Id="rId15" Type="http://schemas.openxmlformats.org/officeDocument/2006/relationships/image" Target="../media/image206.png"/><Relationship Id="rId23" Type="http://schemas.openxmlformats.org/officeDocument/2006/relationships/image" Target="../media/image210.png"/><Relationship Id="rId28" Type="http://schemas.openxmlformats.org/officeDocument/2006/relationships/customXml" Target="../ink/ink211.xml"/><Relationship Id="rId36" Type="http://schemas.openxmlformats.org/officeDocument/2006/relationships/customXml" Target="../ink/ink215.xml"/><Relationship Id="rId49" Type="http://schemas.openxmlformats.org/officeDocument/2006/relationships/image" Target="../media/image223.png"/><Relationship Id="rId57" Type="http://schemas.openxmlformats.org/officeDocument/2006/relationships/image" Target="../media/image227.png"/><Relationship Id="rId10" Type="http://schemas.openxmlformats.org/officeDocument/2006/relationships/customXml" Target="../ink/ink202.xml"/><Relationship Id="rId31" Type="http://schemas.openxmlformats.org/officeDocument/2006/relationships/image" Target="../media/image214.png"/><Relationship Id="rId44" Type="http://schemas.openxmlformats.org/officeDocument/2006/relationships/customXml" Target="../ink/ink219.xml"/><Relationship Id="rId52" Type="http://schemas.openxmlformats.org/officeDocument/2006/relationships/customXml" Target="../ink/ink22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2.png"/><Relationship Id="rId3" Type="http://schemas.openxmlformats.org/officeDocument/2006/relationships/customXml" Target="../ink/ink227.xml"/><Relationship Id="rId7" Type="http://schemas.openxmlformats.org/officeDocument/2006/relationships/customXml" Target="../ink/ink229.xml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1.png"/><Relationship Id="rId5" Type="http://schemas.openxmlformats.org/officeDocument/2006/relationships/customXml" Target="../ink/ink228.xml"/><Relationship Id="rId10" Type="http://schemas.openxmlformats.org/officeDocument/2006/relationships/image" Target="../media/image233.png"/><Relationship Id="rId4" Type="http://schemas.openxmlformats.org/officeDocument/2006/relationships/image" Target="../media/image230.png"/><Relationship Id="rId9" Type="http://schemas.openxmlformats.org/officeDocument/2006/relationships/customXml" Target="../ink/ink2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0CDF0-F475-4378-B8A9-496E706337E5}"/>
              </a:ext>
            </a:extLst>
          </p:cNvPr>
          <p:cNvSpPr txBox="1"/>
          <p:nvPr/>
        </p:nvSpPr>
        <p:spPr>
          <a:xfrm>
            <a:off x="257453" y="523783"/>
            <a:ext cx="10564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FF0000"/>
                </a:solidFill>
              </a:rPr>
              <a:t>L-function Lecture 4: </a:t>
            </a:r>
            <a:r>
              <a:rPr lang="en-US" sz="5000" dirty="0" err="1">
                <a:solidFill>
                  <a:srgbClr val="FF0000"/>
                </a:solidFill>
              </a:rPr>
              <a:t>PANTHers</a:t>
            </a:r>
            <a:r>
              <a:rPr lang="en-US" sz="5000" dirty="0">
                <a:solidFill>
                  <a:srgbClr val="FF0000"/>
                </a:solidFill>
              </a:rPr>
              <a:t> 2021</a:t>
            </a:r>
          </a:p>
          <a:p>
            <a:r>
              <a:rPr lang="en-US" sz="5000" dirty="0">
                <a:solidFill>
                  <a:srgbClr val="FF0000"/>
                </a:solidFill>
              </a:rPr>
              <a:t>Comments on L-Function Talks: II</a:t>
            </a:r>
          </a:p>
          <a:p>
            <a:endParaRPr lang="en-US" sz="5000" dirty="0"/>
          </a:p>
          <a:p>
            <a:r>
              <a:rPr lang="en-US" sz="5000" dirty="0"/>
              <a:t>Miller: </a:t>
            </a:r>
            <a:r>
              <a:rPr lang="en-US" sz="5000" dirty="0">
                <a:hlinkClick r:id="rId2"/>
              </a:rPr>
              <a:t>sjm1@williams.edu</a:t>
            </a:r>
            <a:endParaRPr lang="en-US" sz="5000" dirty="0"/>
          </a:p>
          <a:p>
            <a:endParaRPr lang="en-US" sz="5000" dirty="0"/>
          </a:p>
          <a:p>
            <a:r>
              <a:rPr lang="en-US" sz="3000" dirty="0">
                <a:hlinkClick r:id="rId3"/>
              </a:rPr>
              <a:t>https://web.williams.edu/Mathematics/sjmiller/public_html/</a:t>
            </a:r>
            <a:r>
              <a:rPr lang="en-US" sz="3000" dirty="0"/>
              <a:t>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19D6DB-F8C3-480F-B1FF-A7E6174E7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50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10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E4256E0-C0BE-4A73-BACF-42ED85C564DF}"/>
                  </a:ext>
                </a:extLst>
              </p14:cNvPr>
              <p14:cNvContentPartPr/>
              <p14:nvPr/>
            </p14:nvContentPartPr>
            <p14:xfrm>
              <a:off x="304833" y="309995"/>
              <a:ext cx="464040" cy="563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E4256E0-C0BE-4A73-BACF-42ED85C564D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833" y="300995"/>
                <a:ext cx="481680" cy="5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DBCC3FD2-0357-4C46-B279-89603297EBBE}"/>
                  </a:ext>
                </a:extLst>
              </p14:cNvPr>
              <p14:cNvContentPartPr/>
              <p14:nvPr/>
            </p14:nvContentPartPr>
            <p14:xfrm>
              <a:off x="1344513" y="423395"/>
              <a:ext cx="614520" cy="3992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DBCC3FD2-0357-4C46-B279-89603297EBB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5873" y="414747"/>
                <a:ext cx="632160" cy="4168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D79B16C-EC86-4077-88B3-8FDE5E779A78}"/>
                  </a:ext>
                </a:extLst>
              </p14:cNvPr>
              <p14:cNvContentPartPr/>
              <p14:nvPr/>
            </p14:nvContentPartPr>
            <p14:xfrm>
              <a:off x="2460873" y="1411235"/>
              <a:ext cx="137520" cy="453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D79B16C-EC86-4077-88B3-8FDE5E779A7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52233" y="1402595"/>
                <a:ext cx="15516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E6D4B19-2F3C-4BAB-9C86-C8B6DEECA794}"/>
                  </a:ext>
                </a:extLst>
              </p14:cNvPr>
              <p14:cNvContentPartPr/>
              <p14:nvPr/>
            </p14:nvContentPartPr>
            <p14:xfrm>
              <a:off x="2740953" y="1280195"/>
              <a:ext cx="281880" cy="16704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E6D4B19-2F3C-4BAB-9C86-C8B6DEECA79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32313" y="1271555"/>
                <a:ext cx="29952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D65BEF8-3C87-465B-9F45-CEF968686E68}"/>
                  </a:ext>
                </a:extLst>
              </p14:cNvPr>
              <p14:cNvContentPartPr/>
              <p14:nvPr/>
            </p14:nvContentPartPr>
            <p14:xfrm>
              <a:off x="5370753" y="382355"/>
              <a:ext cx="1333440" cy="4150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D65BEF8-3C87-465B-9F45-CEF968686E6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361753" y="373355"/>
                <a:ext cx="1351080" cy="43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1E48B20-A32D-45F7-AB33-2FB43BEA4119}"/>
                  </a:ext>
                </a:extLst>
              </p14:cNvPr>
              <p14:cNvContentPartPr/>
              <p14:nvPr/>
            </p14:nvContentPartPr>
            <p14:xfrm>
              <a:off x="4414593" y="511595"/>
              <a:ext cx="762840" cy="4154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1E48B20-A32D-45F7-AB33-2FB43BEA411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405953" y="502595"/>
                <a:ext cx="780480" cy="43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91ECCC92-D64C-4ED5-B2B6-8D44325BCF77}"/>
                  </a:ext>
                </a:extLst>
              </p14:cNvPr>
              <p14:cNvContentPartPr/>
              <p14:nvPr/>
            </p14:nvContentPartPr>
            <p14:xfrm>
              <a:off x="2578953" y="90035"/>
              <a:ext cx="1703160" cy="107568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91ECCC92-D64C-4ED5-B2B6-8D44325BCF7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69953" y="81395"/>
                <a:ext cx="1720800" cy="10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D04DC0DA-E991-4253-8289-AFA93DC665BC}"/>
                  </a:ext>
                </a:extLst>
              </p14:cNvPr>
              <p14:cNvContentPartPr/>
              <p14:nvPr/>
            </p14:nvContentPartPr>
            <p14:xfrm>
              <a:off x="8433273" y="600875"/>
              <a:ext cx="505440" cy="3704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D04DC0DA-E991-4253-8289-AFA93DC665B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424633" y="592227"/>
                <a:ext cx="523080" cy="3880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6419FD93-B003-42CC-910C-07E31C4C2B0B}"/>
                  </a:ext>
                </a:extLst>
              </p14:cNvPr>
              <p14:cNvContentPartPr/>
              <p14:nvPr/>
            </p14:nvContentPartPr>
            <p14:xfrm>
              <a:off x="7314393" y="460835"/>
              <a:ext cx="715320" cy="41760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419FD93-B003-42CC-910C-07E31C4C2B0B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305749" y="452195"/>
                <a:ext cx="732969" cy="43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3DAFDA9-91A1-423A-931C-ED8020E3A6DF}"/>
                  </a:ext>
                </a:extLst>
              </p14:cNvPr>
              <p14:cNvContentPartPr/>
              <p14:nvPr/>
            </p14:nvContentPartPr>
            <p14:xfrm>
              <a:off x="10143273" y="495035"/>
              <a:ext cx="892800" cy="33696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3DAFDA9-91A1-423A-931C-ED8020E3A6D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134269" y="486035"/>
                <a:ext cx="910447" cy="35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3BDFDEFE-4B62-468E-8DBB-211EF3C051C7}"/>
                  </a:ext>
                </a:extLst>
              </p14:cNvPr>
              <p14:cNvContentPartPr/>
              <p14:nvPr/>
            </p14:nvContentPartPr>
            <p14:xfrm>
              <a:off x="9268113" y="588635"/>
              <a:ext cx="607680" cy="3423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3BDFDEFE-4B62-468E-8DBB-211EF3C051C7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259468" y="579995"/>
                <a:ext cx="625330" cy="3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4061C169-FC97-4B5F-BDA9-3F04D543D503}"/>
                  </a:ext>
                </a:extLst>
              </p14:cNvPr>
              <p14:cNvContentPartPr/>
              <p14:nvPr/>
            </p14:nvContentPartPr>
            <p14:xfrm>
              <a:off x="11211393" y="615635"/>
              <a:ext cx="277560" cy="4975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4061C169-FC97-4B5F-BDA9-3F04D543D50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1202393" y="606995"/>
                <a:ext cx="295200" cy="51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40" name="Ink 239">
                <a:extLst>
                  <a:ext uri="{FF2B5EF4-FFF2-40B4-BE49-F238E27FC236}">
                    <a16:creationId xmlns:a16="http://schemas.microsoft.com/office/drawing/2014/main" id="{4DA4998F-CC03-454D-832E-85B1BB9952D7}"/>
                  </a:ext>
                </a:extLst>
              </p14:cNvPr>
              <p14:cNvContentPartPr/>
              <p14:nvPr/>
            </p14:nvContentPartPr>
            <p14:xfrm>
              <a:off x="297633" y="1814795"/>
              <a:ext cx="11393640" cy="4918680"/>
            </p14:xfrm>
          </p:contentPart>
        </mc:Choice>
        <mc:Fallback>
          <p:pic>
            <p:nvPicPr>
              <p:cNvPr id="240" name="Ink 239">
                <a:extLst>
                  <a:ext uri="{FF2B5EF4-FFF2-40B4-BE49-F238E27FC236}">
                    <a16:creationId xmlns:a16="http://schemas.microsoft.com/office/drawing/2014/main" id="{4DA4998F-CC03-454D-832E-85B1BB9952D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88633" y="1805795"/>
                <a:ext cx="11420280" cy="4945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6523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11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E3BB2141-C9CC-4F99-9E53-CA69B1F4F963}"/>
                  </a:ext>
                </a:extLst>
              </p14:cNvPr>
              <p14:cNvContentPartPr/>
              <p14:nvPr/>
            </p14:nvContentPartPr>
            <p14:xfrm>
              <a:off x="9097113" y="599795"/>
              <a:ext cx="776880" cy="3924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E3BB2141-C9CC-4F99-9E53-CA69B1F4F9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79473" y="582155"/>
                <a:ext cx="812520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055D7021-CEE7-48EE-BBBB-D6FFF8298756}"/>
                  </a:ext>
                </a:extLst>
              </p14:cNvPr>
              <p14:cNvContentPartPr/>
              <p14:nvPr/>
            </p14:nvContentPartPr>
            <p14:xfrm>
              <a:off x="4826073" y="496475"/>
              <a:ext cx="3869280" cy="7232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055D7021-CEE7-48EE-BBBB-D6FFF829875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8075" y="478475"/>
                <a:ext cx="3904917" cy="75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158E874F-858D-40AF-B69A-03B32314983C}"/>
                  </a:ext>
                </a:extLst>
              </p14:cNvPr>
              <p14:cNvContentPartPr/>
              <p14:nvPr/>
            </p14:nvContentPartPr>
            <p14:xfrm>
              <a:off x="3355113" y="492515"/>
              <a:ext cx="821880" cy="6390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158E874F-858D-40AF-B69A-03B3231498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37473" y="474875"/>
                <a:ext cx="857520" cy="6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29B7BEB8-3E83-4115-A0FA-4DEF8BAFBECD}"/>
                  </a:ext>
                </a:extLst>
              </p14:cNvPr>
              <p14:cNvContentPartPr/>
              <p14:nvPr/>
            </p14:nvContentPartPr>
            <p14:xfrm>
              <a:off x="1858593" y="639035"/>
              <a:ext cx="1171800" cy="29160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29B7BEB8-3E83-4115-A0FA-4DEF8BAFBEC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40953" y="621395"/>
                <a:ext cx="1207440" cy="32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F73AD488-4F26-4CE0-B828-B62FC27422DA}"/>
                  </a:ext>
                </a:extLst>
              </p14:cNvPr>
              <p14:cNvContentPartPr/>
              <p14:nvPr/>
            </p14:nvContentPartPr>
            <p14:xfrm>
              <a:off x="404913" y="479555"/>
              <a:ext cx="1109880" cy="5724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F73AD488-4F26-4CE0-B828-B62FC27422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6913" y="461915"/>
                <a:ext cx="1145520" cy="60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EBF337DC-3534-412E-A45E-96F4B149B25F}"/>
                  </a:ext>
                </a:extLst>
              </p14:cNvPr>
              <p14:cNvContentPartPr/>
              <p14:nvPr/>
            </p14:nvContentPartPr>
            <p14:xfrm>
              <a:off x="2226873" y="1750715"/>
              <a:ext cx="794520" cy="2037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EBF337DC-3534-412E-A45E-96F4B149B25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208873" y="1733075"/>
                <a:ext cx="83016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2632D01A-A159-4491-9CBA-FBEA855E5B6C}"/>
                  </a:ext>
                </a:extLst>
              </p14:cNvPr>
              <p14:cNvContentPartPr/>
              <p14:nvPr/>
            </p14:nvContentPartPr>
            <p14:xfrm>
              <a:off x="3299313" y="2721995"/>
              <a:ext cx="3333600" cy="8629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2632D01A-A159-4491-9CBA-FBEA855E5B6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81313" y="2703995"/>
                <a:ext cx="3369240" cy="89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E88E34AF-0887-4E6C-A935-38621C8F096B}"/>
                  </a:ext>
                </a:extLst>
              </p14:cNvPr>
              <p14:cNvContentPartPr/>
              <p14:nvPr/>
            </p14:nvContentPartPr>
            <p14:xfrm>
              <a:off x="685713" y="2746115"/>
              <a:ext cx="2068200" cy="59400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E88E34AF-0887-4E6C-A935-38621C8F096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7710" y="2728115"/>
                <a:ext cx="2103846" cy="62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47A8FB91-63D2-4F7D-BD61-655306F1504D}"/>
                  </a:ext>
                </a:extLst>
              </p14:cNvPr>
              <p14:cNvContentPartPr/>
              <p14:nvPr/>
            </p14:nvContentPartPr>
            <p14:xfrm>
              <a:off x="6790233" y="1484675"/>
              <a:ext cx="453600" cy="4118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47A8FB91-63D2-4F7D-BD61-655306F1504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772579" y="1466675"/>
                <a:ext cx="489268" cy="44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89F9A2B1-7393-415B-94FA-ECC92370100B}"/>
                  </a:ext>
                </a:extLst>
              </p14:cNvPr>
              <p14:cNvContentPartPr/>
              <p14:nvPr/>
            </p14:nvContentPartPr>
            <p14:xfrm>
              <a:off x="5235393" y="1577555"/>
              <a:ext cx="1211400" cy="35388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89F9A2B1-7393-415B-94FA-ECC92370100B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17393" y="1559555"/>
                <a:ext cx="124704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F51E4AAB-5088-4548-B8D8-5B18AEB64CA5}"/>
                  </a:ext>
                </a:extLst>
              </p14:cNvPr>
              <p14:cNvContentPartPr/>
              <p14:nvPr/>
            </p14:nvContentPartPr>
            <p14:xfrm>
              <a:off x="3304353" y="1695275"/>
              <a:ext cx="1585080" cy="37908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F51E4AAB-5088-4548-B8D8-5B18AEB64CA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286709" y="1677275"/>
                <a:ext cx="1620728" cy="41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82468F2F-F51E-4D10-B6B7-8D75FC372894}"/>
                  </a:ext>
                </a:extLst>
              </p14:cNvPr>
              <p14:cNvContentPartPr/>
              <p14:nvPr/>
            </p14:nvContentPartPr>
            <p14:xfrm>
              <a:off x="670593" y="1711115"/>
              <a:ext cx="1333080" cy="26712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82468F2F-F51E-4D10-B6B7-8D75FC37289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2953" y="1693115"/>
                <a:ext cx="1368720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F3D70517-5F8B-404E-8019-71BAC6007DB0}"/>
                  </a:ext>
                </a:extLst>
              </p14:cNvPr>
              <p14:cNvContentPartPr/>
              <p14:nvPr/>
            </p14:nvContentPartPr>
            <p14:xfrm>
              <a:off x="2490033" y="3894875"/>
              <a:ext cx="468360" cy="59616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F3D70517-5F8B-404E-8019-71BAC6007DB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72033" y="3876875"/>
                <a:ext cx="504000" cy="63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B85F2A79-B3AE-45F8-AF68-0BFB0FDF9CE3}"/>
                  </a:ext>
                </a:extLst>
              </p14:cNvPr>
              <p14:cNvContentPartPr/>
              <p14:nvPr/>
            </p14:nvContentPartPr>
            <p14:xfrm>
              <a:off x="770313" y="3992795"/>
              <a:ext cx="1105200" cy="5616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B85F2A79-B3AE-45F8-AF68-0BFB0FDF9CE3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52673" y="3975155"/>
                <a:ext cx="1140840" cy="59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F44B6B06-9F77-4B74-BECC-18F9FC100F86}"/>
                  </a:ext>
                </a:extLst>
              </p14:cNvPr>
              <p14:cNvContentPartPr/>
              <p14:nvPr/>
            </p14:nvContentPartPr>
            <p14:xfrm>
              <a:off x="3434313" y="4097915"/>
              <a:ext cx="507240" cy="437400"/>
            </p14:xfrm>
          </p:contentPart>
        </mc:Choice>
        <mc:Fallback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F44B6B06-9F77-4B74-BECC-18F9FC100F86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416660" y="4080275"/>
                <a:ext cx="542905" cy="473040"/>
              </a:xfrm>
              <a:prstGeom prst="rect">
                <a:avLst/>
              </a:prstGeom>
            </p:spPr>
          </p:pic>
        </mc:Fallback>
      </mc:AlternateContent>
      <p:pic>
        <p:nvPicPr>
          <p:cNvPr id="76" name="Picture 75">
            <a:extLst>
              <a:ext uri="{FF2B5EF4-FFF2-40B4-BE49-F238E27FC236}">
                <a16:creationId xmlns:a16="http://schemas.microsoft.com/office/drawing/2014/main" id="{59FF8A24-5AB8-475F-8034-F29CF6D5EA60}"/>
              </a:ext>
            </a:extLst>
          </p:cNvPr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7013358" y="2575560"/>
            <a:ext cx="5178641" cy="72501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E73E4AC-9F68-4FC0-9019-4B06A95C59E8}"/>
                  </a:ext>
                </a:extLst>
              </p14:cNvPr>
              <p14:cNvContentPartPr/>
              <p14:nvPr/>
            </p14:nvContentPartPr>
            <p14:xfrm>
              <a:off x="10392753" y="3256235"/>
              <a:ext cx="1009080" cy="36432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E73E4AC-9F68-4FC0-9019-4B06A95C59E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10374747" y="3238235"/>
                <a:ext cx="1044733" cy="39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D9411C95-BD13-492B-B7FE-E596B0083958}"/>
                  </a:ext>
                </a:extLst>
              </p14:cNvPr>
              <p14:cNvContentPartPr/>
              <p14:nvPr/>
            </p14:nvContentPartPr>
            <p14:xfrm>
              <a:off x="5851713" y="4503275"/>
              <a:ext cx="48960" cy="19080"/>
            </p14:xfrm>
          </p:contentPart>
        </mc:Choice>
        <mc:Fallback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D9411C95-BD13-492B-B7FE-E596B0083958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834073" y="4485635"/>
                <a:ext cx="84600" cy="5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0E6640FA-6647-477F-A119-BF9EAB1744C1}"/>
                  </a:ext>
                </a:extLst>
              </p14:cNvPr>
              <p14:cNvContentPartPr/>
              <p14:nvPr/>
            </p14:nvContentPartPr>
            <p14:xfrm>
              <a:off x="1539273" y="5096915"/>
              <a:ext cx="3166920" cy="64224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0E6640FA-6647-477F-A119-BF9EAB1744C1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1521633" y="5079265"/>
                <a:ext cx="3202560" cy="6779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EF5D7DAD-5462-41E5-9363-7B6E3D734C2C}"/>
                  </a:ext>
                </a:extLst>
              </p14:cNvPr>
              <p14:cNvContentPartPr/>
              <p14:nvPr/>
            </p14:nvContentPartPr>
            <p14:xfrm>
              <a:off x="4456353" y="4194035"/>
              <a:ext cx="1181880" cy="34092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EF5D7DAD-5462-41E5-9363-7B6E3D734C2C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438353" y="4176016"/>
                <a:ext cx="1217520" cy="37659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3275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3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71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13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36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4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11B2CB-AEED-422D-900F-DB3AC491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78DD26-78A5-49CE-9211-D54AF6CE7566}"/>
              </a:ext>
            </a:extLst>
          </p:cNvPr>
          <p:cNvSpPr txBox="1"/>
          <p:nvPr/>
        </p:nvSpPr>
        <p:spPr>
          <a:xfrm>
            <a:off x="355107" y="408373"/>
            <a:ext cx="11398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 I (Classical RMT, Intro L-</a:t>
            </a:r>
            <a:r>
              <a:rPr lang="en-US" dirty="0" err="1"/>
              <a:t>fns</a:t>
            </a:r>
            <a:r>
              <a:rPr lang="en-US" dirty="0"/>
              <a:t>, Dirichlet): </a:t>
            </a:r>
            <a:r>
              <a:rPr lang="en-US" dirty="0">
                <a:hlinkClick r:id="rId2"/>
              </a:rPr>
              <a:t>http://youtu.be/2PuUbk6gUMM</a:t>
            </a:r>
            <a:r>
              <a:rPr lang="en-US" dirty="0"/>
              <a:t>  (slides: part 1)</a:t>
            </a:r>
          </a:p>
          <a:p>
            <a:r>
              <a:rPr lang="en-US" dirty="0">
                <a:hlinkClick r:id="rId3"/>
              </a:rPr>
              <a:t>https://web.williams.edu/Mathematics/sjmiller/public_html/math/talks/Michigan2012Part1.pdf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Part II (Convolving families, cusp forms: slides here): </a:t>
            </a:r>
            <a:r>
              <a:rPr lang="en-US" dirty="0">
                <a:hlinkClick r:id="rId4"/>
              </a:rPr>
              <a:t>http://youtu.be/vJz6W24tDik</a:t>
            </a:r>
            <a:r>
              <a:rPr lang="en-US" dirty="0"/>
              <a:t>        (slides part 2)</a:t>
            </a:r>
          </a:p>
          <a:p>
            <a:r>
              <a:rPr lang="en-US" dirty="0">
                <a:hlinkClick r:id="rId5"/>
              </a:rPr>
              <a:t>https://web.williams.edu/Mathematics/sjmiller/public_html/math/talks/Michigan2012Part2.pdf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More talks, as well as papers, available here:</a:t>
            </a:r>
          </a:p>
          <a:p>
            <a:r>
              <a:rPr lang="en-US" dirty="0">
                <a:hlinkClick r:id="rId6"/>
              </a:rPr>
              <a:t>https://web.williams.edu/Mathematics/sjmiller/public_html/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4619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3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0A2E0B39-966B-4EAF-B44E-F648636DD065}"/>
                  </a:ext>
                </a:extLst>
              </p14:cNvPr>
              <p14:cNvContentPartPr/>
              <p14:nvPr/>
            </p14:nvContentPartPr>
            <p14:xfrm>
              <a:off x="311313" y="291995"/>
              <a:ext cx="793080" cy="5324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0A2E0B39-966B-4EAF-B44E-F648636DD06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2317" y="283349"/>
                <a:ext cx="810712" cy="5500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70DD2E53-954D-47FE-91DA-3281E49D930B}"/>
                  </a:ext>
                </a:extLst>
              </p14:cNvPr>
              <p14:cNvContentPartPr/>
              <p14:nvPr/>
            </p14:nvContentPartPr>
            <p14:xfrm>
              <a:off x="1426233" y="279395"/>
              <a:ext cx="382320" cy="2678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70DD2E53-954D-47FE-91DA-3281E49D930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17233" y="270395"/>
                <a:ext cx="399960" cy="28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8D0D3E0-7F16-44C5-B37D-B8C861491D3A}"/>
                  </a:ext>
                </a:extLst>
              </p14:cNvPr>
              <p14:cNvContentPartPr/>
              <p14:nvPr/>
            </p14:nvContentPartPr>
            <p14:xfrm>
              <a:off x="3806913" y="601235"/>
              <a:ext cx="110160" cy="3744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8D0D3E0-7F16-44C5-B37D-B8C861491D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97913" y="592595"/>
                <a:ext cx="127800" cy="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30AD2047-D972-48F5-8197-C939601D814A}"/>
                  </a:ext>
                </a:extLst>
              </p14:cNvPr>
              <p14:cNvContentPartPr/>
              <p14:nvPr/>
            </p14:nvContentPartPr>
            <p14:xfrm>
              <a:off x="4112193" y="472355"/>
              <a:ext cx="175680" cy="1126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30AD2047-D972-48F5-8197-C939601D814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103193" y="463355"/>
                <a:ext cx="193320" cy="13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98369878-FA90-41B8-AB22-4BFA6A49B8A4}"/>
                  </a:ext>
                </a:extLst>
              </p14:cNvPr>
              <p14:cNvContentPartPr/>
              <p14:nvPr/>
            </p14:nvContentPartPr>
            <p14:xfrm>
              <a:off x="2203113" y="292355"/>
              <a:ext cx="1437840" cy="55980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98369878-FA90-41B8-AB22-4BFA6A49B8A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194473" y="283715"/>
                <a:ext cx="1455480" cy="57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7657CB2A-B2B5-4F57-8FC5-0F506E2A1388}"/>
                  </a:ext>
                </a:extLst>
              </p14:cNvPr>
              <p14:cNvContentPartPr/>
              <p14:nvPr/>
            </p14:nvContentPartPr>
            <p14:xfrm>
              <a:off x="1921593" y="365075"/>
              <a:ext cx="173880" cy="3200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7657CB2A-B2B5-4F57-8FC5-0F506E2A138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912612" y="356435"/>
                <a:ext cx="191484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FD4835D-4BFB-4AE0-887C-334CC6D1399E}"/>
                  </a:ext>
                </a:extLst>
              </p14:cNvPr>
              <p14:cNvContentPartPr/>
              <p14:nvPr/>
            </p14:nvContentPartPr>
            <p14:xfrm>
              <a:off x="6782313" y="249875"/>
              <a:ext cx="954360" cy="2444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FD4835D-4BFB-4AE0-887C-334CC6D1399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73316" y="240875"/>
                <a:ext cx="971993" cy="26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E6C4277F-897D-43C8-9971-B6F0F6D9F2E7}"/>
                  </a:ext>
                </a:extLst>
              </p14:cNvPr>
              <p14:cNvContentPartPr/>
              <p14:nvPr/>
            </p14:nvContentPartPr>
            <p14:xfrm>
              <a:off x="4976553" y="285875"/>
              <a:ext cx="1548360" cy="359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E6C4277F-897D-43C8-9971-B6F0F6D9F2E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967553" y="276875"/>
                <a:ext cx="156600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8C4D3066-16B4-4F95-BAD0-E1F162912734}"/>
                  </a:ext>
                </a:extLst>
              </p14:cNvPr>
              <p14:cNvContentPartPr/>
              <p14:nvPr/>
            </p14:nvContentPartPr>
            <p14:xfrm>
              <a:off x="1715313" y="1114595"/>
              <a:ext cx="703080" cy="2764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8C4D3066-16B4-4F95-BAD0-E1F16291273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706673" y="1105955"/>
                <a:ext cx="720720" cy="29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49526BBC-2024-4C89-BC16-67E0E63EC743}"/>
                  </a:ext>
                </a:extLst>
              </p14:cNvPr>
              <p14:cNvContentPartPr/>
              <p14:nvPr/>
            </p14:nvContentPartPr>
            <p14:xfrm>
              <a:off x="324273" y="1095155"/>
              <a:ext cx="1287720" cy="3967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49526BBC-2024-4C89-BC16-67E0E63EC74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15276" y="1086155"/>
                <a:ext cx="1305355" cy="41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372F6679-38D3-4119-AE2F-EE764DCB4945}"/>
                  </a:ext>
                </a:extLst>
              </p14:cNvPr>
              <p14:cNvContentPartPr/>
              <p14:nvPr/>
            </p14:nvContentPartPr>
            <p14:xfrm>
              <a:off x="2647713" y="1046915"/>
              <a:ext cx="654480" cy="28836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372F6679-38D3-4119-AE2F-EE764DCB494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39073" y="1037915"/>
                <a:ext cx="672120" cy="30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80DB8AD6-0F39-4889-AD99-38ADE634FB7D}"/>
                  </a:ext>
                </a:extLst>
              </p14:cNvPr>
              <p14:cNvContentPartPr/>
              <p14:nvPr/>
            </p14:nvContentPartPr>
            <p14:xfrm>
              <a:off x="6587553" y="974195"/>
              <a:ext cx="197640" cy="3279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80DB8AD6-0F39-4889-AD99-38ADE634FB7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578553" y="965555"/>
                <a:ext cx="21528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038AC0EA-2566-4983-8301-2AB64CA4F512}"/>
                  </a:ext>
                </a:extLst>
              </p14:cNvPr>
              <p14:cNvContentPartPr/>
              <p14:nvPr/>
            </p14:nvContentPartPr>
            <p14:xfrm>
              <a:off x="6106593" y="1075355"/>
              <a:ext cx="316800" cy="13644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038AC0EA-2566-4983-8301-2AB64CA4F51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097943" y="1066355"/>
                <a:ext cx="33446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8745FBC5-6097-4889-AA99-9E2D217F04C1}"/>
                  </a:ext>
                </a:extLst>
              </p14:cNvPr>
              <p14:cNvContentPartPr/>
              <p14:nvPr/>
            </p14:nvContentPartPr>
            <p14:xfrm>
              <a:off x="5062233" y="1016675"/>
              <a:ext cx="898200" cy="23076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8745FBC5-6097-4889-AA99-9E2D217F04C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53593" y="1007675"/>
                <a:ext cx="91584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39C88391-0BC3-45EB-92C8-D2A868AE1D4A}"/>
                  </a:ext>
                </a:extLst>
              </p14:cNvPr>
              <p14:cNvContentPartPr/>
              <p14:nvPr/>
            </p14:nvContentPartPr>
            <p14:xfrm>
              <a:off x="3671553" y="1141595"/>
              <a:ext cx="1160640" cy="32436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39C88391-0BC3-45EB-92C8-D2A868AE1D4A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662556" y="1132595"/>
                <a:ext cx="1178275" cy="34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A97E1370-CE78-40A6-8A3A-77D9681968B3}"/>
                  </a:ext>
                </a:extLst>
              </p14:cNvPr>
              <p14:cNvContentPartPr/>
              <p14:nvPr/>
            </p14:nvContentPartPr>
            <p14:xfrm>
              <a:off x="458913" y="1822715"/>
              <a:ext cx="783360" cy="310320"/>
            </p14:xfrm>
          </p:contentPart>
        </mc:Choice>
        <mc:Fallback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A97E1370-CE78-40A6-8A3A-77D9681968B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450269" y="1814075"/>
                <a:ext cx="801008" cy="32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79" name="Ink 78">
                <a:extLst>
                  <a:ext uri="{FF2B5EF4-FFF2-40B4-BE49-F238E27FC236}">
                    <a16:creationId xmlns:a16="http://schemas.microsoft.com/office/drawing/2014/main" id="{921304B8-8ED2-46EF-B101-8EB9D1E3E1D4}"/>
                  </a:ext>
                </a:extLst>
              </p14:cNvPr>
              <p14:cNvContentPartPr/>
              <p14:nvPr/>
            </p14:nvContentPartPr>
            <p14:xfrm>
              <a:off x="3028233" y="1804715"/>
              <a:ext cx="78480" cy="14760"/>
            </p14:xfrm>
          </p:contentPart>
        </mc:Choice>
        <mc:Fallback>
          <p:pic>
            <p:nvPicPr>
              <p:cNvPr id="79" name="Ink 78">
                <a:extLst>
                  <a:ext uri="{FF2B5EF4-FFF2-40B4-BE49-F238E27FC236}">
                    <a16:creationId xmlns:a16="http://schemas.microsoft.com/office/drawing/2014/main" id="{921304B8-8ED2-46EF-B101-8EB9D1E3E1D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19593" y="1795715"/>
                <a:ext cx="9612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80" name="Ink 79">
                <a:extLst>
                  <a:ext uri="{FF2B5EF4-FFF2-40B4-BE49-F238E27FC236}">
                    <a16:creationId xmlns:a16="http://schemas.microsoft.com/office/drawing/2014/main" id="{42EE978E-E1C3-4A55-A838-7AE2A72B0CD6}"/>
                  </a:ext>
                </a:extLst>
              </p14:cNvPr>
              <p14:cNvContentPartPr/>
              <p14:nvPr/>
            </p14:nvContentPartPr>
            <p14:xfrm>
              <a:off x="2992233" y="1870955"/>
              <a:ext cx="58320" cy="56880"/>
            </p14:xfrm>
          </p:contentPart>
        </mc:Choice>
        <mc:Fallback>
          <p:pic>
            <p:nvPicPr>
              <p:cNvPr id="80" name="Ink 79">
                <a:extLst>
                  <a:ext uri="{FF2B5EF4-FFF2-40B4-BE49-F238E27FC236}">
                    <a16:creationId xmlns:a16="http://schemas.microsoft.com/office/drawing/2014/main" id="{42EE978E-E1C3-4A55-A838-7AE2A72B0CD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983593" y="1862315"/>
                <a:ext cx="7596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35A7AEC6-0B9B-4876-B178-A6792B388BFD}"/>
                  </a:ext>
                </a:extLst>
              </p14:cNvPr>
              <p14:cNvContentPartPr/>
              <p14:nvPr/>
            </p14:nvContentPartPr>
            <p14:xfrm>
              <a:off x="6194073" y="1656035"/>
              <a:ext cx="62280" cy="200520"/>
            </p14:xfrm>
          </p:contentPart>
        </mc:Choice>
        <mc:Fallback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35A7AEC6-0B9B-4876-B178-A6792B388BFD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185433" y="1647035"/>
                <a:ext cx="79920" cy="21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91" name="Ink 90">
                <a:extLst>
                  <a:ext uri="{FF2B5EF4-FFF2-40B4-BE49-F238E27FC236}">
                    <a16:creationId xmlns:a16="http://schemas.microsoft.com/office/drawing/2014/main" id="{4CE2148F-EE8B-4243-AEA1-5A5BE04D1614}"/>
                  </a:ext>
                </a:extLst>
              </p14:cNvPr>
              <p14:cNvContentPartPr/>
              <p14:nvPr/>
            </p14:nvContentPartPr>
            <p14:xfrm>
              <a:off x="6358233" y="1641635"/>
              <a:ext cx="86040" cy="204840"/>
            </p14:xfrm>
          </p:contentPart>
        </mc:Choice>
        <mc:Fallback>
          <p:pic>
            <p:nvPicPr>
              <p:cNvPr id="91" name="Ink 90">
                <a:extLst>
                  <a:ext uri="{FF2B5EF4-FFF2-40B4-BE49-F238E27FC236}">
                    <a16:creationId xmlns:a16="http://schemas.microsoft.com/office/drawing/2014/main" id="{4CE2148F-EE8B-4243-AEA1-5A5BE04D161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349233" y="1632635"/>
                <a:ext cx="10368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92" name="Ink 91">
                <a:extLst>
                  <a:ext uri="{FF2B5EF4-FFF2-40B4-BE49-F238E27FC236}">
                    <a16:creationId xmlns:a16="http://schemas.microsoft.com/office/drawing/2014/main" id="{EAC904CA-2156-468F-ACF7-359B76675032}"/>
                  </a:ext>
                </a:extLst>
              </p14:cNvPr>
              <p14:cNvContentPartPr/>
              <p14:nvPr/>
            </p14:nvContentPartPr>
            <p14:xfrm>
              <a:off x="6323673" y="1902635"/>
              <a:ext cx="162360" cy="104760"/>
            </p14:xfrm>
          </p:contentPart>
        </mc:Choice>
        <mc:Fallback>
          <p:pic>
            <p:nvPicPr>
              <p:cNvPr id="92" name="Ink 91">
                <a:extLst>
                  <a:ext uri="{FF2B5EF4-FFF2-40B4-BE49-F238E27FC236}">
                    <a16:creationId xmlns:a16="http://schemas.microsoft.com/office/drawing/2014/main" id="{EAC904CA-2156-468F-ACF7-359B7667503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315033" y="1893995"/>
                <a:ext cx="180000" cy="1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5704D5F2-B133-4346-8874-55A386F9D66E}"/>
                  </a:ext>
                </a:extLst>
              </p14:cNvPr>
              <p14:cNvContentPartPr/>
              <p14:nvPr/>
            </p14:nvContentPartPr>
            <p14:xfrm>
              <a:off x="7719033" y="1873475"/>
              <a:ext cx="138600" cy="2016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5704D5F2-B133-4346-8874-55A386F9D66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710393" y="1864475"/>
                <a:ext cx="15624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E7E74A4D-FF57-47AE-B558-B39A51D802F3}"/>
                  </a:ext>
                </a:extLst>
              </p14:cNvPr>
              <p14:cNvContentPartPr/>
              <p14:nvPr/>
            </p14:nvContentPartPr>
            <p14:xfrm>
              <a:off x="7992273" y="1820555"/>
              <a:ext cx="69120" cy="2484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E7E74A4D-FF57-47AE-B558-B39A51D802F3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7983633" y="1811555"/>
                <a:ext cx="86760" cy="4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9FE94901-5D8C-44F0-B223-2C96C452AD7E}"/>
                  </a:ext>
                </a:extLst>
              </p14:cNvPr>
              <p14:cNvContentPartPr/>
              <p14:nvPr/>
            </p14:nvContentPartPr>
            <p14:xfrm>
              <a:off x="8211153" y="1797875"/>
              <a:ext cx="229320" cy="68400"/>
            </p14:xfrm>
          </p:contentPart>
        </mc:Choice>
        <mc:Fallback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9FE94901-5D8C-44F0-B223-2C96C452AD7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8202513" y="1789235"/>
                <a:ext cx="24696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1E2951B4-554C-458A-B49C-55584E1BBB38}"/>
                  </a:ext>
                </a:extLst>
              </p14:cNvPr>
              <p14:cNvContentPartPr/>
              <p14:nvPr/>
            </p14:nvContentPartPr>
            <p14:xfrm>
              <a:off x="6881313" y="1632995"/>
              <a:ext cx="533520" cy="391320"/>
            </p14:xfrm>
          </p:contentPart>
        </mc:Choice>
        <mc:Fallback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1E2951B4-554C-458A-B49C-55584E1BBB3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872667" y="1623995"/>
                <a:ext cx="551172" cy="40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E62CB41D-1D30-47F8-8044-8A09C485F442}"/>
                  </a:ext>
                </a:extLst>
              </p14:cNvPr>
              <p14:cNvContentPartPr/>
              <p14:nvPr/>
            </p14:nvContentPartPr>
            <p14:xfrm>
              <a:off x="5620593" y="1695995"/>
              <a:ext cx="257040" cy="372960"/>
            </p14:xfrm>
          </p:contentPart>
        </mc:Choice>
        <mc:Fallback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E62CB41D-1D30-47F8-8044-8A09C485F44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611593" y="1687363"/>
                <a:ext cx="274680" cy="39058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0B346660-16EC-41A3-A9AA-8462F47FCD6F}"/>
                  </a:ext>
                </a:extLst>
              </p14:cNvPr>
              <p14:cNvContentPartPr/>
              <p14:nvPr/>
            </p14:nvContentPartPr>
            <p14:xfrm>
              <a:off x="4951713" y="1729115"/>
              <a:ext cx="358560" cy="27360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0B346660-16EC-41A3-A9AA-8462F47FCD6F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943064" y="1720475"/>
                <a:ext cx="376218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8F3836F4-1CB9-4525-B7A3-6FD3EBE6692D}"/>
                  </a:ext>
                </a:extLst>
              </p14:cNvPr>
              <p14:cNvContentPartPr/>
              <p14:nvPr/>
            </p14:nvContentPartPr>
            <p14:xfrm>
              <a:off x="4340433" y="1668635"/>
              <a:ext cx="410040" cy="4309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8F3836F4-1CB9-4525-B7A3-6FD3EBE6692D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331441" y="1659635"/>
                <a:ext cx="427665" cy="44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4302E625-3C6C-4FE8-BA02-2AC62B57D46B}"/>
                  </a:ext>
                </a:extLst>
              </p14:cNvPr>
              <p14:cNvContentPartPr/>
              <p14:nvPr/>
            </p14:nvContentPartPr>
            <p14:xfrm>
              <a:off x="3590193" y="1715075"/>
              <a:ext cx="401400" cy="30060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4302E625-3C6C-4FE8-BA02-2AC62B57D46B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3581553" y="1706435"/>
                <a:ext cx="41904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EB4B38C9-78E3-4DB8-9B4E-50980A0B25E5}"/>
                  </a:ext>
                </a:extLst>
              </p14:cNvPr>
              <p14:cNvContentPartPr/>
              <p14:nvPr/>
            </p14:nvContentPartPr>
            <p14:xfrm>
              <a:off x="1510833" y="1769795"/>
              <a:ext cx="1334880" cy="37332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EB4B38C9-78E3-4DB8-9B4E-50980A0B25E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502193" y="1761155"/>
                <a:ext cx="1352520" cy="39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442BB820-EA3F-4609-94C5-C5FA189751D0}"/>
                  </a:ext>
                </a:extLst>
              </p14:cNvPr>
              <p14:cNvContentPartPr/>
              <p14:nvPr/>
            </p14:nvContentPartPr>
            <p14:xfrm>
              <a:off x="1757433" y="2540555"/>
              <a:ext cx="46440" cy="2304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442BB820-EA3F-4609-94C5-C5FA189751D0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1748433" y="2531915"/>
                <a:ext cx="64080" cy="4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5AF132C3-EAB0-4035-ADF2-BEE5E805BC2E}"/>
                  </a:ext>
                </a:extLst>
              </p14:cNvPr>
              <p14:cNvContentPartPr/>
              <p14:nvPr/>
            </p14:nvContentPartPr>
            <p14:xfrm>
              <a:off x="1739433" y="2625875"/>
              <a:ext cx="28080" cy="2628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5AF132C3-EAB0-4035-ADF2-BEE5E805BC2E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730433" y="2617235"/>
                <a:ext cx="4572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F4C987C9-ABA8-444B-AC12-A9E24EB8087A}"/>
                  </a:ext>
                </a:extLst>
              </p14:cNvPr>
              <p14:cNvContentPartPr/>
              <p14:nvPr/>
            </p14:nvContentPartPr>
            <p14:xfrm>
              <a:off x="2149473" y="2373155"/>
              <a:ext cx="116640" cy="31968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F4C987C9-ABA8-444B-AC12-A9E24EB8087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2140473" y="2364155"/>
                <a:ext cx="134280" cy="33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795EEB03-18BF-40E3-BAD2-88EB9D762B9F}"/>
                  </a:ext>
                </a:extLst>
              </p14:cNvPr>
              <p14:cNvContentPartPr/>
              <p14:nvPr/>
            </p14:nvContentPartPr>
            <p14:xfrm>
              <a:off x="682473" y="2500235"/>
              <a:ext cx="950400" cy="37656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795EEB03-18BF-40E3-BAD2-88EB9D762B9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673476" y="2491235"/>
                <a:ext cx="968033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87C208BB-D9AB-48F4-B0D7-CC4D92C94E96}"/>
                  </a:ext>
                </a:extLst>
              </p14:cNvPr>
              <p14:cNvContentPartPr/>
              <p14:nvPr/>
            </p14:nvContentPartPr>
            <p14:xfrm>
              <a:off x="2419473" y="2659355"/>
              <a:ext cx="185760" cy="15120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87C208BB-D9AB-48F4-B0D7-CC4D92C94E96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410473" y="2650355"/>
                <a:ext cx="20340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B171E084-EE45-41FE-9877-23978E10801C}"/>
                  </a:ext>
                </a:extLst>
              </p14:cNvPr>
              <p14:cNvContentPartPr/>
              <p14:nvPr/>
            </p14:nvContentPartPr>
            <p14:xfrm>
              <a:off x="2824473" y="2399075"/>
              <a:ext cx="487800" cy="27036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B171E084-EE45-41FE-9877-23978E10801C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2815473" y="2390435"/>
                <a:ext cx="50544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40AA906D-0ADD-43C9-9434-18F22102A4B9}"/>
                  </a:ext>
                </a:extLst>
              </p14:cNvPr>
              <p14:cNvContentPartPr/>
              <p14:nvPr/>
            </p14:nvContentPartPr>
            <p14:xfrm>
              <a:off x="3445473" y="2636675"/>
              <a:ext cx="132840" cy="1839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40AA906D-0ADD-43C9-9434-18F22102A4B9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436473" y="2628035"/>
                <a:ext cx="150480" cy="20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76DC458C-6EF2-4DC6-A0E0-3539D7991221}"/>
                  </a:ext>
                </a:extLst>
              </p14:cNvPr>
              <p14:cNvContentPartPr/>
              <p14:nvPr/>
            </p14:nvContentPartPr>
            <p14:xfrm>
              <a:off x="3734193" y="2417795"/>
              <a:ext cx="442080" cy="2635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76DC458C-6EF2-4DC6-A0E0-3539D7991221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725193" y="2409155"/>
                <a:ext cx="459720" cy="28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CBA8DB35-FAA4-4D56-B00A-ABED6465589C}"/>
                  </a:ext>
                </a:extLst>
              </p14:cNvPr>
              <p14:cNvContentPartPr/>
              <p14:nvPr/>
            </p14:nvContentPartPr>
            <p14:xfrm>
              <a:off x="4366713" y="2678075"/>
              <a:ext cx="145080" cy="13716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CBA8DB35-FAA4-4D56-B00A-ABED6465589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357713" y="2669435"/>
                <a:ext cx="16272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1AAF3CE2-1015-4969-8E40-804B6527019C}"/>
                  </a:ext>
                </a:extLst>
              </p14:cNvPr>
              <p14:cNvContentPartPr/>
              <p14:nvPr/>
            </p14:nvContentPartPr>
            <p14:xfrm>
              <a:off x="4785753" y="2422835"/>
              <a:ext cx="258480" cy="44748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1AAF3CE2-1015-4969-8E40-804B6527019C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776766" y="2414188"/>
                <a:ext cx="276095" cy="465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34939C6-FF55-4B9D-8A67-D53B013EF722}"/>
                  </a:ext>
                </a:extLst>
              </p14:cNvPr>
              <p14:cNvContentPartPr/>
              <p14:nvPr/>
            </p14:nvContentPartPr>
            <p14:xfrm>
              <a:off x="6080673" y="2631275"/>
              <a:ext cx="93600" cy="2916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34939C6-FF55-4B9D-8A67-D53B013EF72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6072033" y="2622635"/>
                <a:ext cx="11124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BAF92EC2-BB8B-4DC2-8658-D65F56261C5B}"/>
                  </a:ext>
                </a:extLst>
              </p14:cNvPr>
              <p14:cNvContentPartPr/>
              <p14:nvPr/>
            </p14:nvContentPartPr>
            <p14:xfrm>
              <a:off x="6422313" y="2595635"/>
              <a:ext cx="57240" cy="342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BAF92EC2-BB8B-4DC2-8658-D65F56261C5B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6413313" y="2586995"/>
                <a:ext cx="74880" cy="5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6417F7D6-C4F1-40D4-9492-2FE80E4FD2C9}"/>
                  </a:ext>
                </a:extLst>
              </p14:cNvPr>
              <p14:cNvContentPartPr/>
              <p14:nvPr/>
            </p14:nvContentPartPr>
            <p14:xfrm>
              <a:off x="6638673" y="2559635"/>
              <a:ext cx="267840" cy="67680"/>
            </p14:xfrm>
          </p:contentPart>
        </mc:Choice>
        <mc:Fallback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6417F7D6-C4F1-40D4-9492-2FE80E4FD2C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6629673" y="2550635"/>
                <a:ext cx="28548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6C0BE287-06A8-4EBC-BE6F-DE43EEDC046E}"/>
                  </a:ext>
                </a:extLst>
              </p14:cNvPr>
              <p14:cNvContentPartPr/>
              <p14:nvPr/>
            </p14:nvContentPartPr>
            <p14:xfrm>
              <a:off x="5270673" y="2490515"/>
              <a:ext cx="476640" cy="422280"/>
            </p14:xfrm>
          </p:contentPart>
        </mc:Choice>
        <mc:Fallback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6C0BE287-06A8-4EBC-BE6F-DE43EEDC046E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5261673" y="2481868"/>
                <a:ext cx="494280" cy="4399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08B40F90-EF1B-4CC8-AA86-156F48EC48FE}"/>
                  </a:ext>
                </a:extLst>
              </p14:cNvPr>
              <p14:cNvContentPartPr/>
              <p14:nvPr/>
            </p14:nvContentPartPr>
            <p14:xfrm>
              <a:off x="6814713" y="3178475"/>
              <a:ext cx="433080" cy="9036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08B40F90-EF1B-4CC8-AA86-156F48EC48FE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805713" y="3169835"/>
                <a:ext cx="45072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5A3BD540-F4FE-4724-8414-1B1A3623ECAF}"/>
                  </a:ext>
                </a:extLst>
              </p14:cNvPr>
              <p14:cNvContentPartPr/>
              <p14:nvPr/>
            </p14:nvContentPartPr>
            <p14:xfrm>
              <a:off x="6881673" y="3321035"/>
              <a:ext cx="329400" cy="64800"/>
            </p14:xfrm>
          </p:contentPart>
        </mc:Choice>
        <mc:Fallback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5A3BD540-F4FE-4724-8414-1B1A3623ECAF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6872673" y="3312035"/>
                <a:ext cx="347040" cy="8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75B829CA-B2FC-4175-9E8E-E0E0C876D6A9}"/>
                  </a:ext>
                </a:extLst>
              </p14:cNvPr>
              <p14:cNvContentPartPr/>
              <p14:nvPr/>
            </p14:nvContentPartPr>
            <p14:xfrm>
              <a:off x="7692033" y="3155075"/>
              <a:ext cx="632160" cy="51840"/>
            </p14:xfrm>
          </p:contentPart>
        </mc:Choice>
        <mc:Fallback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75B829CA-B2FC-4175-9E8E-E0E0C876D6A9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7683033" y="3146435"/>
                <a:ext cx="64980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40A424AA-4776-4029-9FD1-F6A8F57CE62E}"/>
                  </a:ext>
                </a:extLst>
              </p14:cNvPr>
              <p14:cNvContentPartPr/>
              <p14:nvPr/>
            </p14:nvContentPartPr>
            <p14:xfrm>
              <a:off x="7781673" y="3253355"/>
              <a:ext cx="875160" cy="275760"/>
            </p14:xfrm>
          </p:contentPart>
        </mc:Choice>
        <mc:Fallback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40A424AA-4776-4029-9FD1-F6A8F57CE62E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7773037" y="3244355"/>
                <a:ext cx="892793" cy="29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FED22DEF-ED75-493F-840E-EE2C8D244C18}"/>
                  </a:ext>
                </a:extLst>
              </p14:cNvPr>
              <p14:cNvContentPartPr/>
              <p14:nvPr/>
            </p14:nvContentPartPr>
            <p14:xfrm>
              <a:off x="7795353" y="2927195"/>
              <a:ext cx="352440" cy="174960"/>
            </p14:xfrm>
          </p:contentPart>
        </mc:Choice>
        <mc:Fallback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FED22DEF-ED75-493F-840E-EE2C8D244C18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7786362" y="2918537"/>
                <a:ext cx="370062" cy="1926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3DC0BAEA-26E2-43A0-8997-FFF2ED2FF6AB}"/>
                  </a:ext>
                </a:extLst>
              </p14:cNvPr>
              <p14:cNvContentPartPr/>
              <p14:nvPr/>
            </p14:nvContentPartPr>
            <p14:xfrm>
              <a:off x="5913993" y="3128795"/>
              <a:ext cx="637920" cy="33768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3DC0BAEA-26E2-43A0-8997-FFF2ED2FF6AB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5904993" y="3119795"/>
                <a:ext cx="655560" cy="35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2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E536E628-247C-4E18-9169-CB39F8D37562}"/>
                  </a:ext>
                </a:extLst>
              </p14:cNvPr>
              <p14:cNvContentPartPr/>
              <p14:nvPr/>
            </p14:nvContentPartPr>
            <p14:xfrm>
              <a:off x="4964313" y="3249395"/>
              <a:ext cx="749520" cy="259560"/>
            </p14:xfrm>
          </p:contentPart>
        </mc:Choice>
        <mc:Fallback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E536E628-247C-4E18-9169-CB39F8D37562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4955669" y="3240755"/>
                <a:ext cx="767168" cy="27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4757DE32-8809-44E7-8AC2-F1FC7198F18C}"/>
                  </a:ext>
                </a:extLst>
              </p14:cNvPr>
              <p14:cNvContentPartPr/>
              <p14:nvPr/>
            </p14:nvContentPartPr>
            <p14:xfrm>
              <a:off x="3260793" y="3238235"/>
              <a:ext cx="1288440" cy="291600"/>
            </p14:xfrm>
          </p:contentPart>
        </mc:Choice>
        <mc:Fallback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4757DE32-8809-44E7-8AC2-F1FC7198F18C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252153" y="3229584"/>
                <a:ext cx="1306080" cy="3092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6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C9D3BA1E-E76A-41D0-8520-CBCE0D3D92D8}"/>
                  </a:ext>
                </a:extLst>
              </p14:cNvPr>
              <p14:cNvContentPartPr/>
              <p14:nvPr/>
            </p14:nvContentPartPr>
            <p14:xfrm>
              <a:off x="2312193" y="3218435"/>
              <a:ext cx="770400" cy="353160"/>
            </p14:xfrm>
          </p:contentPart>
        </mc:Choice>
        <mc:Fallback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C9D3BA1E-E76A-41D0-8520-CBCE0D3D92D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2303549" y="3209795"/>
                <a:ext cx="788048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8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545B4690-507D-462C-ABD3-2F56A15AD8F1}"/>
                  </a:ext>
                </a:extLst>
              </p14:cNvPr>
              <p14:cNvContentPartPr/>
              <p14:nvPr/>
            </p14:nvContentPartPr>
            <p14:xfrm>
              <a:off x="1802073" y="3435515"/>
              <a:ext cx="294840" cy="101160"/>
            </p14:xfrm>
          </p:contentPart>
        </mc:Choice>
        <mc:Fallback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545B4690-507D-462C-ABD3-2F56A15AD8F1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1793073" y="3426875"/>
                <a:ext cx="312480" cy="11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0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D5048A96-0B7B-4F07-8151-C65F5FDAFB51}"/>
                  </a:ext>
                </a:extLst>
              </p14:cNvPr>
              <p14:cNvContentPartPr/>
              <p14:nvPr/>
            </p14:nvContentPartPr>
            <p14:xfrm>
              <a:off x="531993" y="3348395"/>
              <a:ext cx="1098000" cy="356760"/>
            </p14:xfrm>
          </p:contentPart>
        </mc:Choice>
        <mc:Fallback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D5048A96-0B7B-4F07-8151-C65F5FDAFB51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522993" y="3339755"/>
                <a:ext cx="1115640" cy="37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218D0281-7CCA-4F56-9154-85025EEEFD60}"/>
                  </a:ext>
                </a:extLst>
              </p14:cNvPr>
              <p14:cNvContentPartPr/>
              <p14:nvPr/>
            </p14:nvContentPartPr>
            <p14:xfrm>
              <a:off x="2536833" y="4171355"/>
              <a:ext cx="311040" cy="6192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218D0281-7CCA-4F56-9154-85025EEEFD60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2527833" y="4162715"/>
                <a:ext cx="328680" cy="7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E1CC75F4-BC06-4922-BC95-9E3F659EDE07}"/>
                  </a:ext>
                </a:extLst>
              </p14:cNvPr>
              <p14:cNvContentPartPr/>
              <p14:nvPr/>
            </p14:nvContentPartPr>
            <p14:xfrm>
              <a:off x="7743153" y="4077035"/>
              <a:ext cx="1202400" cy="28260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E1CC75F4-BC06-4922-BC95-9E3F659EDE07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7734513" y="4068384"/>
                <a:ext cx="1220040" cy="3002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68C7BCDC-B3A2-4890-A14A-D83BB110657A}"/>
                  </a:ext>
                </a:extLst>
              </p14:cNvPr>
              <p14:cNvContentPartPr/>
              <p14:nvPr/>
            </p14:nvContentPartPr>
            <p14:xfrm>
              <a:off x="7047273" y="4061195"/>
              <a:ext cx="419400" cy="16740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68C7BCDC-B3A2-4890-A14A-D83BB110657A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7038633" y="4052214"/>
                <a:ext cx="437040" cy="1850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C9FEB975-23E5-4B7C-98AD-DE3420C676A0}"/>
                  </a:ext>
                </a:extLst>
              </p14:cNvPr>
              <p14:cNvContentPartPr/>
              <p14:nvPr/>
            </p14:nvContentPartPr>
            <p14:xfrm>
              <a:off x="6434913" y="4108715"/>
              <a:ext cx="269280" cy="16524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C9FEB975-23E5-4B7C-98AD-DE3420C676A0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6425913" y="4099715"/>
                <a:ext cx="28692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0CAA67FC-1E39-4A0F-ADFE-C3563323FCCB}"/>
                  </a:ext>
                </a:extLst>
              </p14:cNvPr>
              <p14:cNvContentPartPr/>
              <p14:nvPr/>
            </p14:nvContentPartPr>
            <p14:xfrm>
              <a:off x="5202273" y="4093595"/>
              <a:ext cx="999720" cy="306720"/>
            </p14:xfrm>
          </p:contentPart>
        </mc:Choice>
        <mc:Fallback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0CAA67FC-1E39-4A0F-ADFE-C3563323FCCB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5193273" y="4084595"/>
                <a:ext cx="1017360" cy="32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5C525035-FFCB-4169-B600-0D515CF89A89}"/>
                  </a:ext>
                </a:extLst>
              </p14:cNvPr>
              <p14:cNvContentPartPr/>
              <p14:nvPr/>
            </p14:nvContentPartPr>
            <p14:xfrm>
              <a:off x="3861633" y="4040675"/>
              <a:ext cx="1056960" cy="286200"/>
            </p14:xfrm>
          </p:contentPart>
        </mc:Choice>
        <mc:Fallback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5C525035-FFCB-4169-B600-0D515CF89A89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3852633" y="4031675"/>
                <a:ext cx="10746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4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758BB4D6-A261-4868-93B9-E798A0424604}"/>
                  </a:ext>
                </a:extLst>
              </p14:cNvPr>
              <p14:cNvContentPartPr/>
              <p14:nvPr/>
            </p14:nvContentPartPr>
            <p14:xfrm>
              <a:off x="3085473" y="4139675"/>
              <a:ext cx="422640" cy="310680"/>
            </p14:xfrm>
          </p:contentPart>
        </mc:Choice>
        <mc:Fallback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758BB4D6-A261-4868-93B9-E798A0424604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3076826" y="4130675"/>
                <a:ext cx="440295" cy="32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6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5EAB52F7-FC0E-4D5A-8643-7425815859DA}"/>
                  </a:ext>
                </a:extLst>
              </p14:cNvPr>
              <p14:cNvContentPartPr/>
              <p14:nvPr/>
            </p14:nvContentPartPr>
            <p14:xfrm>
              <a:off x="2028513" y="4205915"/>
              <a:ext cx="228960" cy="259920"/>
            </p14:xfrm>
          </p:contentPart>
        </mc:Choice>
        <mc:Fallback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5EAB52F7-FC0E-4D5A-8643-7425815859DA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2019873" y="4197263"/>
                <a:ext cx="246600" cy="2775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213" name="Ink 212">
                <a:extLst>
                  <a:ext uri="{FF2B5EF4-FFF2-40B4-BE49-F238E27FC236}">
                    <a16:creationId xmlns:a16="http://schemas.microsoft.com/office/drawing/2014/main" id="{499E5B99-3468-4480-9E85-245DD2AD5175}"/>
                  </a:ext>
                </a:extLst>
              </p14:cNvPr>
              <p14:cNvContentPartPr/>
              <p14:nvPr/>
            </p14:nvContentPartPr>
            <p14:xfrm>
              <a:off x="1251273" y="4198355"/>
              <a:ext cx="464760" cy="235440"/>
            </p14:xfrm>
          </p:contentPart>
        </mc:Choice>
        <mc:Fallback>
          <p:pic>
            <p:nvPicPr>
              <p:cNvPr id="213" name="Ink 212">
                <a:extLst>
                  <a:ext uri="{FF2B5EF4-FFF2-40B4-BE49-F238E27FC236}">
                    <a16:creationId xmlns:a16="http://schemas.microsoft.com/office/drawing/2014/main" id="{499E5B99-3468-4480-9E85-245DD2AD5175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1242273" y="4189715"/>
                <a:ext cx="4824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F84B7E4F-3C60-465D-A583-747A2D14C31E}"/>
                  </a:ext>
                </a:extLst>
              </p14:cNvPr>
              <p14:cNvContentPartPr/>
              <p14:nvPr/>
            </p14:nvContentPartPr>
            <p14:xfrm>
              <a:off x="456393" y="4208075"/>
              <a:ext cx="374400" cy="275040"/>
            </p14:xfrm>
          </p:contentPart>
        </mc:Choice>
        <mc:Fallback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F84B7E4F-3C60-465D-A583-747A2D14C31E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447393" y="4199435"/>
                <a:ext cx="39204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223" name="Ink 222">
                <a:extLst>
                  <a:ext uri="{FF2B5EF4-FFF2-40B4-BE49-F238E27FC236}">
                    <a16:creationId xmlns:a16="http://schemas.microsoft.com/office/drawing/2014/main" id="{6CA57EF8-5C36-4925-944B-1775B448A590}"/>
                  </a:ext>
                </a:extLst>
              </p14:cNvPr>
              <p14:cNvContentPartPr/>
              <p14:nvPr/>
            </p14:nvContentPartPr>
            <p14:xfrm>
              <a:off x="10440633" y="4119875"/>
              <a:ext cx="284040" cy="176400"/>
            </p14:xfrm>
          </p:contentPart>
        </mc:Choice>
        <mc:Fallback>
          <p:pic>
            <p:nvPicPr>
              <p:cNvPr id="223" name="Ink 222">
                <a:extLst>
                  <a:ext uri="{FF2B5EF4-FFF2-40B4-BE49-F238E27FC236}">
                    <a16:creationId xmlns:a16="http://schemas.microsoft.com/office/drawing/2014/main" id="{6CA57EF8-5C36-4925-944B-1775B448A590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10431993" y="4111235"/>
                <a:ext cx="301680" cy="19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224" name="Ink 223">
                <a:extLst>
                  <a:ext uri="{FF2B5EF4-FFF2-40B4-BE49-F238E27FC236}">
                    <a16:creationId xmlns:a16="http://schemas.microsoft.com/office/drawing/2014/main" id="{F3A7185E-EAC5-4C54-81BA-FD037122B407}"/>
                  </a:ext>
                </a:extLst>
              </p14:cNvPr>
              <p14:cNvContentPartPr/>
              <p14:nvPr/>
            </p14:nvContentPartPr>
            <p14:xfrm>
              <a:off x="9310233" y="3914675"/>
              <a:ext cx="972000" cy="380520"/>
            </p14:xfrm>
          </p:contentPart>
        </mc:Choice>
        <mc:Fallback>
          <p:pic>
            <p:nvPicPr>
              <p:cNvPr id="224" name="Ink 223">
                <a:extLst>
                  <a:ext uri="{FF2B5EF4-FFF2-40B4-BE49-F238E27FC236}">
                    <a16:creationId xmlns:a16="http://schemas.microsoft.com/office/drawing/2014/main" id="{F3A7185E-EAC5-4C54-81BA-FD037122B407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301233" y="3905675"/>
                <a:ext cx="989640" cy="39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94F41DE6-5EF2-4EE8-8B22-677F39B340EF}"/>
                  </a:ext>
                </a:extLst>
              </p14:cNvPr>
              <p14:cNvContentPartPr/>
              <p14:nvPr/>
            </p14:nvContentPartPr>
            <p14:xfrm>
              <a:off x="321393" y="4863635"/>
              <a:ext cx="1216800" cy="42336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94F41DE6-5EF2-4EE8-8B22-677F39B340EF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312396" y="4854643"/>
                <a:ext cx="1234435" cy="4409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A025D238-A7B8-41F4-B0EC-F448D5D38D63}"/>
                  </a:ext>
                </a:extLst>
              </p14:cNvPr>
              <p14:cNvContentPartPr/>
              <p14:nvPr/>
            </p14:nvContentPartPr>
            <p14:xfrm>
              <a:off x="4296873" y="4692995"/>
              <a:ext cx="781920" cy="36792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A025D238-A7B8-41F4-B0EC-F448D5D38D63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4288233" y="4683995"/>
                <a:ext cx="799560" cy="38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7A6DDE81-9B3B-4FB2-8A9D-5DA25DAAA6B4}"/>
                  </a:ext>
                </a:extLst>
              </p14:cNvPr>
              <p14:cNvContentPartPr/>
              <p14:nvPr/>
            </p14:nvContentPartPr>
            <p14:xfrm>
              <a:off x="3311913" y="4915835"/>
              <a:ext cx="312120" cy="26676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7A6DDE81-9B3B-4FB2-8A9D-5DA25DAAA6B4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3303273" y="4906847"/>
                <a:ext cx="329760" cy="2843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3CD6B7D9-BD88-4346-BF99-0ED0436305B6}"/>
                  </a:ext>
                </a:extLst>
              </p14:cNvPr>
              <p14:cNvContentPartPr/>
              <p14:nvPr/>
            </p14:nvContentPartPr>
            <p14:xfrm>
              <a:off x="1853553" y="4969835"/>
              <a:ext cx="881640" cy="24048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3CD6B7D9-BD88-4346-BF99-0ED0436305B6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1844553" y="4961182"/>
                <a:ext cx="899280" cy="2581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88BF1486-3C5E-4B04-9FF5-DA631BC6C39C}"/>
                  </a:ext>
                </a:extLst>
              </p14:cNvPr>
              <p14:cNvContentPartPr/>
              <p14:nvPr/>
            </p14:nvContentPartPr>
            <p14:xfrm>
              <a:off x="5704113" y="4664915"/>
              <a:ext cx="1277280" cy="670320"/>
            </p14:xfrm>
          </p:contentPart>
        </mc:Choice>
        <mc:Fallback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88BF1486-3C5E-4B04-9FF5-DA631BC6C39C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5695473" y="4656270"/>
                <a:ext cx="1294920" cy="6879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B6032B03-9ED1-49B7-80EC-0D64B611F10F}"/>
                  </a:ext>
                </a:extLst>
              </p14:cNvPr>
              <p14:cNvContentPartPr/>
              <p14:nvPr/>
            </p14:nvContentPartPr>
            <p14:xfrm>
              <a:off x="1352433" y="5826635"/>
              <a:ext cx="15120" cy="122760"/>
            </p14:xfrm>
          </p:contentPart>
        </mc:Choice>
        <mc:Fallback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B6032B03-9ED1-49B7-80EC-0D64B611F10F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1343793" y="5817995"/>
                <a:ext cx="3276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259" name="Ink 258">
                <a:extLst>
                  <a:ext uri="{FF2B5EF4-FFF2-40B4-BE49-F238E27FC236}">
                    <a16:creationId xmlns:a16="http://schemas.microsoft.com/office/drawing/2014/main" id="{E5D4392F-FC1F-4463-B05A-7983E5717002}"/>
                  </a:ext>
                </a:extLst>
              </p14:cNvPr>
              <p14:cNvContentPartPr/>
              <p14:nvPr/>
            </p14:nvContentPartPr>
            <p14:xfrm>
              <a:off x="1370073" y="6004115"/>
              <a:ext cx="26280" cy="17640"/>
            </p14:xfrm>
          </p:contentPart>
        </mc:Choice>
        <mc:Fallback>
          <p:pic>
            <p:nvPicPr>
              <p:cNvPr id="259" name="Ink 258">
                <a:extLst>
                  <a:ext uri="{FF2B5EF4-FFF2-40B4-BE49-F238E27FC236}">
                    <a16:creationId xmlns:a16="http://schemas.microsoft.com/office/drawing/2014/main" id="{E5D4392F-FC1F-4463-B05A-7983E5717002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1361433" y="5995475"/>
                <a:ext cx="4392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C0BD8D05-D8F7-40F2-86F1-47C744C27055}"/>
                  </a:ext>
                </a:extLst>
              </p14:cNvPr>
              <p14:cNvContentPartPr/>
              <p14:nvPr/>
            </p14:nvContentPartPr>
            <p14:xfrm>
              <a:off x="2359353" y="5800355"/>
              <a:ext cx="245160" cy="30024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C0BD8D05-D8F7-40F2-86F1-47C744C27055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2350353" y="5791355"/>
                <a:ext cx="262800" cy="31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279" name="Ink 278">
                <a:extLst>
                  <a:ext uri="{FF2B5EF4-FFF2-40B4-BE49-F238E27FC236}">
                    <a16:creationId xmlns:a16="http://schemas.microsoft.com/office/drawing/2014/main" id="{C77A27A4-6455-42EF-8C96-D7BCE069A535}"/>
                  </a:ext>
                </a:extLst>
              </p14:cNvPr>
              <p14:cNvContentPartPr/>
              <p14:nvPr/>
            </p14:nvContentPartPr>
            <p14:xfrm>
              <a:off x="5773593" y="5878475"/>
              <a:ext cx="480960" cy="138960"/>
            </p14:xfrm>
          </p:contentPart>
        </mc:Choice>
        <mc:Fallback>
          <p:pic>
            <p:nvPicPr>
              <p:cNvPr id="279" name="Ink 278">
                <a:extLst>
                  <a:ext uri="{FF2B5EF4-FFF2-40B4-BE49-F238E27FC236}">
                    <a16:creationId xmlns:a16="http://schemas.microsoft.com/office/drawing/2014/main" id="{C77A27A4-6455-42EF-8C96-D7BCE069A535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5764953" y="5869835"/>
                <a:ext cx="498600" cy="15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FCDECDA5-D8DB-4921-9E53-94486EF04AE3}"/>
                  </a:ext>
                </a:extLst>
              </p14:cNvPr>
              <p14:cNvContentPartPr/>
              <p14:nvPr/>
            </p14:nvContentPartPr>
            <p14:xfrm>
              <a:off x="8165433" y="5472755"/>
              <a:ext cx="635040" cy="352080"/>
            </p14:xfrm>
          </p:contentPart>
        </mc:Choice>
        <mc:Fallback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FCDECDA5-D8DB-4921-9E53-94486EF04AE3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8156793" y="5464115"/>
                <a:ext cx="652680" cy="36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6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C3C75E18-B65D-45F8-BC66-D7E8F41734A9}"/>
                  </a:ext>
                </a:extLst>
              </p14:cNvPr>
              <p14:cNvContentPartPr/>
              <p14:nvPr/>
            </p14:nvContentPartPr>
            <p14:xfrm>
              <a:off x="6897513" y="5782355"/>
              <a:ext cx="868680" cy="26388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C3C75E18-B65D-45F8-BC66-D7E8F41734A9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6888873" y="5773355"/>
                <a:ext cx="88632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8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4FB82EE5-2006-47AB-951D-EAB9CE5AC4B0}"/>
                  </a:ext>
                </a:extLst>
              </p14:cNvPr>
              <p14:cNvContentPartPr/>
              <p14:nvPr/>
            </p14:nvContentPartPr>
            <p14:xfrm>
              <a:off x="6516633" y="5828075"/>
              <a:ext cx="243000" cy="217800"/>
            </p14:xfrm>
          </p:contentPart>
        </mc:Choice>
        <mc:Fallback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4FB82EE5-2006-47AB-951D-EAB9CE5AC4B0}"/>
                  </a:ext>
                </a:extLst>
              </p:cNvPr>
              <p:cNvPicPr/>
              <p:nvPr/>
            </p:nvPicPr>
            <p:blipFill>
              <a:blip r:embed="rId159"/>
              <a:stretch>
                <a:fillRect/>
              </a:stretch>
            </p:blipFill>
            <p:spPr>
              <a:xfrm>
                <a:off x="6507633" y="5819421"/>
                <a:ext cx="260640" cy="235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0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6BD471F4-484B-4A9D-96E4-8806971F3C14}"/>
                  </a:ext>
                </a:extLst>
              </p14:cNvPr>
              <p14:cNvContentPartPr/>
              <p14:nvPr/>
            </p14:nvContentPartPr>
            <p14:xfrm>
              <a:off x="4750833" y="5818355"/>
              <a:ext cx="748080" cy="225720"/>
            </p14:xfrm>
          </p:contentPart>
        </mc:Choice>
        <mc:Fallback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6BD471F4-484B-4A9D-96E4-8806971F3C14}"/>
                  </a:ext>
                </a:extLst>
              </p:cNvPr>
              <p:cNvPicPr/>
              <p:nvPr/>
            </p:nvPicPr>
            <p:blipFill>
              <a:blip r:embed="rId161"/>
              <a:stretch>
                <a:fillRect/>
              </a:stretch>
            </p:blipFill>
            <p:spPr>
              <a:xfrm>
                <a:off x="4741833" y="5809715"/>
                <a:ext cx="76572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2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AA973148-D05E-4224-98F6-29F7CA8DD1E2}"/>
                  </a:ext>
                </a:extLst>
              </p14:cNvPr>
              <p14:cNvContentPartPr/>
              <p14:nvPr/>
            </p14:nvContentPartPr>
            <p14:xfrm>
              <a:off x="4089513" y="5852555"/>
              <a:ext cx="414000" cy="238680"/>
            </p14:xfrm>
          </p:contentPart>
        </mc:Choice>
        <mc:Fallback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AA973148-D05E-4224-98F6-29F7CA8DD1E2}"/>
                  </a:ext>
                </a:extLst>
              </p:cNvPr>
              <p:cNvPicPr/>
              <p:nvPr/>
            </p:nvPicPr>
            <p:blipFill>
              <a:blip r:embed="rId163"/>
              <a:stretch>
                <a:fillRect/>
              </a:stretch>
            </p:blipFill>
            <p:spPr>
              <a:xfrm>
                <a:off x="4080513" y="5843569"/>
                <a:ext cx="431640" cy="256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4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66F64032-E6FA-47E8-A0BA-7024A5EF0DE4}"/>
                  </a:ext>
                </a:extLst>
              </p14:cNvPr>
              <p14:cNvContentPartPr/>
              <p14:nvPr/>
            </p14:nvContentPartPr>
            <p14:xfrm>
              <a:off x="2794233" y="5682635"/>
              <a:ext cx="1172160" cy="505080"/>
            </p14:xfrm>
          </p:contentPart>
        </mc:Choice>
        <mc:Fallback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66F64032-E6FA-47E8-A0BA-7024A5EF0DE4}"/>
                  </a:ext>
                </a:extLst>
              </p:cNvPr>
              <p:cNvPicPr/>
              <p:nvPr/>
            </p:nvPicPr>
            <p:blipFill>
              <a:blip r:embed="rId165"/>
              <a:stretch>
                <a:fillRect/>
              </a:stretch>
            </p:blipFill>
            <p:spPr>
              <a:xfrm>
                <a:off x="2785593" y="5673635"/>
                <a:ext cx="1189800" cy="5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6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0AF9711A-A4F6-45E4-A107-E6DDC0C677CC}"/>
                  </a:ext>
                </a:extLst>
              </p14:cNvPr>
              <p14:cNvContentPartPr/>
              <p14:nvPr/>
            </p14:nvContentPartPr>
            <p14:xfrm>
              <a:off x="1754553" y="5779835"/>
              <a:ext cx="402840" cy="235800"/>
            </p14:xfrm>
          </p:contentPart>
        </mc:Choice>
        <mc:Fallback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0AF9711A-A4F6-45E4-A107-E6DDC0C677CC}"/>
                  </a:ext>
                </a:extLst>
              </p:cNvPr>
              <p:cNvPicPr/>
              <p:nvPr/>
            </p:nvPicPr>
            <p:blipFill>
              <a:blip r:embed="rId167"/>
              <a:stretch>
                <a:fillRect/>
              </a:stretch>
            </p:blipFill>
            <p:spPr>
              <a:xfrm>
                <a:off x="1745553" y="5771195"/>
                <a:ext cx="42048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8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F445E16D-D55C-45B9-8EC7-132EBC7EBE6C}"/>
                  </a:ext>
                </a:extLst>
              </p14:cNvPr>
              <p14:cNvContentPartPr/>
              <p14:nvPr/>
            </p14:nvContentPartPr>
            <p14:xfrm>
              <a:off x="278553" y="5695235"/>
              <a:ext cx="918720" cy="481680"/>
            </p14:xfrm>
          </p:contentPart>
        </mc:Choice>
        <mc:Fallback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F445E16D-D55C-45B9-8EC7-132EBC7EBE6C}"/>
                  </a:ext>
                </a:extLst>
              </p:cNvPr>
              <p:cNvPicPr/>
              <p:nvPr/>
            </p:nvPicPr>
            <p:blipFill>
              <a:blip r:embed="rId169"/>
              <a:stretch>
                <a:fillRect/>
              </a:stretch>
            </p:blipFill>
            <p:spPr>
              <a:xfrm>
                <a:off x="269553" y="5686235"/>
                <a:ext cx="936360" cy="49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0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04E48FDD-9A41-40C4-88EB-58BB398D04A1}"/>
                  </a:ext>
                </a:extLst>
              </p14:cNvPr>
              <p14:cNvContentPartPr/>
              <p14:nvPr/>
            </p14:nvContentPartPr>
            <p14:xfrm>
              <a:off x="9122313" y="5782355"/>
              <a:ext cx="1326600" cy="32004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04E48FDD-9A41-40C4-88EB-58BB398D04A1}"/>
                  </a:ext>
                </a:extLst>
              </p:cNvPr>
              <p:cNvPicPr/>
              <p:nvPr/>
            </p:nvPicPr>
            <p:blipFill>
              <a:blip r:embed="rId171"/>
              <a:stretch>
                <a:fillRect/>
              </a:stretch>
            </p:blipFill>
            <p:spPr>
              <a:xfrm>
                <a:off x="9113315" y="5773355"/>
                <a:ext cx="1344235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2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DE6E9C16-EA4F-4B6E-A8FE-7486DBFBE8F5}"/>
                  </a:ext>
                </a:extLst>
              </p14:cNvPr>
              <p14:cNvContentPartPr/>
              <p14:nvPr/>
            </p14:nvContentPartPr>
            <p14:xfrm>
              <a:off x="8152473" y="5915915"/>
              <a:ext cx="659160" cy="277920"/>
            </p14:xfrm>
          </p:contentPart>
        </mc:Choice>
        <mc:Fallback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DE6E9C16-EA4F-4B6E-A8FE-7486DBFBE8F5}"/>
                  </a:ext>
                </a:extLst>
              </p:cNvPr>
              <p:cNvPicPr/>
              <p:nvPr/>
            </p:nvPicPr>
            <p:blipFill>
              <a:blip r:embed="rId173"/>
              <a:stretch>
                <a:fillRect/>
              </a:stretch>
            </p:blipFill>
            <p:spPr>
              <a:xfrm>
                <a:off x="8143828" y="5906915"/>
                <a:ext cx="676810" cy="29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4">
            <p14:nvContentPartPr>
              <p14:cNvPr id="328" name="Ink 327">
                <a:extLst>
                  <a:ext uri="{FF2B5EF4-FFF2-40B4-BE49-F238E27FC236}">
                    <a16:creationId xmlns:a16="http://schemas.microsoft.com/office/drawing/2014/main" id="{74ADE491-260A-45FD-9011-D04696E79D56}"/>
                  </a:ext>
                </a:extLst>
              </p14:cNvPr>
              <p14:cNvContentPartPr/>
              <p14:nvPr/>
            </p14:nvContentPartPr>
            <p14:xfrm>
              <a:off x="5922273" y="6342155"/>
              <a:ext cx="346680" cy="235440"/>
            </p14:xfrm>
          </p:contentPart>
        </mc:Choice>
        <mc:Fallback>
          <p:pic>
            <p:nvPicPr>
              <p:cNvPr id="328" name="Ink 327">
                <a:extLst>
                  <a:ext uri="{FF2B5EF4-FFF2-40B4-BE49-F238E27FC236}">
                    <a16:creationId xmlns:a16="http://schemas.microsoft.com/office/drawing/2014/main" id="{74ADE491-260A-45FD-9011-D04696E79D56}"/>
                  </a:ext>
                </a:extLst>
              </p:cNvPr>
              <p:cNvPicPr/>
              <p:nvPr/>
            </p:nvPicPr>
            <p:blipFill>
              <a:blip r:embed="rId175"/>
              <a:stretch>
                <a:fillRect/>
              </a:stretch>
            </p:blipFill>
            <p:spPr>
              <a:xfrm>
                <a:off x="5913273" y="6333502"/>
                <a:ext cx="364320" cy="25310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6">
            <p14:nvContentPartPr>
              <p14:cNvPr id="329" name="Ink 328">
                <a:extLst>
                  <a:ext uri="{FF2B5EF4-FFF2-40B4-BE49-F238E27FC236}">
                    <a16:creationId xmlns:a16="http://schemas.microsoft.com/office/drawing/2014/main" id="{535D9E42-E39D-42F7-9184-09B72E1E6611}"/>
                  </a:ext>
                </a:extLst>
              </p14:cNvPr>
              <p14:cNvContentPartPr/>
              <p14:nvPr/>
            </p14:nvContentPartPr>
            <p14:xfrm>
              <a:off x="5464353" y="6278795"/>
              <a:ext cx="289800" cy="420480"/>
            </p14:xfrm>
          </p:contentPart>
        </mc:Choice>
        <mc:Fallback>
          <p:pic>
            <p:nvPicPr>
              <p:cNvPr id="329" name="Ink 328">
                <a:extLst>
                  <a:ext uri="{FF2B5EF4-FFF2-40B4-BE49-F238E27FC236}">
                    <a16:creationId xmlns:a16="http://schemas.microsoft.com/office/drawing/2014/main" id="{535D9E42-E39D-42F7-9184-09B72E1E6611}"/>
                  </a:ext>
                </a:extLst>
              </p:cNvPr>
              <p:cNvPicPr/>
              <p:nvPr/>
            </p:nvPicPr>
            <p:blipFill>
              <a:blip r:embed="rId177"/>
              <a:stretch>
                <a:fillRect/>
              </a:stretch>
            </p:blipFill>
            <p:spPr>
              <a:xfrm>
                <a:off x="5455713" y="6270148"/>
                <a:ext cx="307440" cy="43813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8">
            <p14:nvContentPartPr>
              <p14:cNvPr id="330" name="Ink 329">
                <a:extLst>
                  <a:ext uri="{FF2B5EF4-FFF2-40B4-BE49-F238E27FC236}">
                    <a16:creationId xmlns:a16="http://schemas.microsoft.com/office/drawing/2014/main" id="{BDEF985D-F3A1-4845-B836-FB6285A90F3A}"/>
                  </a:ext>
                </a:extLst>
              </p14:cNvPr>
              <p14:cNvContentPartPr/>
              <p14:nvPr/>
            </p14:nvContentPartPr>
            <p14:xfrm>
              <a:off x="4815273" y="6340715"/>
              <a:ext cx="379800" cy="362520"/>
            </p14:xfrm>
          </p:contentPart>
        </mc:Choice>
        <mc:Fallback>
          <p:pic>
            <p:nvPicPr>
              <p:cNvPr id="330" name="Ink 329">
                <a:extLst>
                  <a:ext uri="{FF2B5EF4-FFF2-40B4-BE49-F238E27FC236}">
                    <a16:creationId xmlns:a16="http://schemas.microsoft.com/office/drawing/2014/main" id="{BDEF985D-F3A1-4845-B836-FB6285A90F3A}"/>
                  </a:ext>
                </a:extLst>
              </p:cNvPr>
              <p:cNvPicPr/>
              <p:nvPr/>
            </p:nvPicPr>
            <p:blipFill>
              <a:blip r:embed="rId179"/>
              <a:stretch>
                <a:fillRect/>
              </a:stretch>
            </p:blipFill>
            <p:spPr>
              <a:xfrm>
                <a:off x="4806264" y="6332075"/>
                <a:ext cx="397457" cy="38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0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12DE8679-6852-4DC2-AE7F-24AE2CDE167F}"/>
                  </a:ext>
                </a:extLst>
              </p14:cNvPr>
              <p14:cNvContentPartPr/>
              <p14:nvPr/>
            </p14:nvContentPartPr>
            <p14:xfrm>
              <a:off x="3610353" y="6405155"/>
              <a:ext cx="907200" cy="213840"/>
            </p14:xfrm>
          </p:contentPart>
        </mc:Choice>
        <mc:Fallback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12DE8679-6852-4DC2-AE7F-24AE2CDE167F}"/>
                  </a:ext>
                </a:extLst>
              </p:cNvPr>
              <p:cNvPicPr/>
              <p:nvPr/>
            </p:nvPicPr>
            <p:blipFill>
              <a:blip r:embed="rId181"/>
              <a:stretch>
                <a:fillRect/>
              </a:stretch>
            </p:blipFill>
            <p:spPr>
              <a:xfrm>
                <a:off x="3601713" y="6396155"/>
                <a:ext cx="92484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2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F40EA548-C8E4-4E43-AC21-7639E4E5ABFE}"/>
                  </a:ext>
                </a:extLst>
              </p14:cNvPr>
              <p14:cNvContentPartPr/>
              <p14:nvPr/>
            </p14:nvContentPartPr>
            <p14:xfrm>
              <a:off x="2805753" y="6411995"/>
              <a:ext cx="361440" cy="181080"/>
            </p14:xfrm>
          </p:contentPart>
        </mc:Choice>
        <mc:Fallback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F40EA548-C8E4-4E43-AC21-7639E4E5ABFE}"/>
                  </a:ext>
                </a:extLst>
              </p:cNvPr>
              <p:cNvPicPr/>
              <p:nvPr/>
            </p:nvPicPr>
            <p:blipFill>
              <a:blip r:embed="rId183"/>
              <a:stretch>
                <a:fillRect/>
              </a:stretch>
            </p:blipFill>
            <p:spPr>
              <a:xfrm>
                <a:off x="2797113" y="6403013"/>
                <a:ext cx="379080" cy="198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4">
            <p14:nvContentPartPr>
              <p14:cNvPr id="333" name="Ink 332">
                <a:extLst>
                  <a:ext uri="{FF2B5EF4-FFF2-40B4-BE49-F238E27FC236}">
                    <a16:creationId xmlns:a16="http://schemas.microsoft.com/office/drawing/2014/main" id="{EC72E30E-C2A4-4198-9335-E36C33BD8651}"/>
                  </a:ext>
                </a:extLst>
              </p14:cNvPr>
              <p14:cNvContentPartPr/>
              <p14:nvPr/>
            </p14:nvContentPartPr>
            <p14:xfrm>
              <a:off x="1847793" y="6261515"/>
              <a:ext cx="672120" cy="334800"/>
            </p14:xfrm>
          </p:contentPart>
        </mc:Choice>
        <mc:Fallback>
          <p:pic>
            <p:nvPicPr>
              <p:cNvPr id="333" name="Ink 332">
                <a:extLst>
                  <a:ext uri="{FF2B5EF4-FFF2-40B4-BE49-F238E27FC236}">
                    <a16:creationId xmlns:a16="http://schemas.microsoft.com/office/drawing/2014/main" id="{EC72E30E-C2A4-4198-9335-E36C33BD8651}"/>
                  </a:ext>
                </a:extLst>
              </p:cNvPr>
              <p:cNvPicPr/>
              <p:nvPr/>
            </p:nvPicPr>
            <p:blipFill>
              <a:blip r:embed="rId185"/>
              <a:stretch>
                <a:fillRect/>
              </a:stretch>
            </p:blipFill>
            <p:spPr>
              <a:xfrm>
                <a:off x="1838798" y="6252875"/>
                <a:ext cx="689751" cy="35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8217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E987058A-3EA2-482E-B6C7-83524032ACE3}"/>
                  </a:ext>
                </a:extLst>
              </p14:cNvPr>
              <p14:cNvContentPartPr/>
              <p14:nvPr/>
            </p14:nvContentPartPr>
            <p14:xfrm>
              <a:off x="1482393" y="278675"/>
              <a:ext cx="667440" cy="30060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E987058A-3EA2-482E-B6C7-83524032ACE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3393" y="270035"/>
                <a:ext cx="68508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D4263C7B-3035-4311-866F-EFFAD3C07628}"/>
                  </a:ext>
                </a:extLst>
              </p14:cNvPr>
              <p14:cNvContentPartPr/>
              <p14:nvPr/>
            </p14:nvContentPartPr>
            <p14:xfrm>
              <a:off x="444873" y="214955"/>
              <a:ext cx="724320" cy="47772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D4263C7B-3035-4311-866F-EFFAD3C0762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6229" y="205955"/>
                <a:ext cx="741969" cy="49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5EDFB2CF-4634-411B-83C7-23D8297FEB17}"/>
                  </a:ext>
                </a:extLst>
              </p14:cNvPr>
              <p14:cNvContentPartPr/>
              <p14:nvPr/>
            </p14:nvContentPartPr>
            <p14:xfrm>
              <a:off x="4922913" y="204155"/>
              <a:ext cx="1247040" cy="39528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5EDFB2CF-4634-411B-83C7-23D8297FEB1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13916" y="195515"/>
                <a:ext cx="1264675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985B05BC-F0FF-429E-80D8-446430670167}"/>
                  </a:ext>
                </a:extLst>
              </p14:cNvPr>
              <p14:cNvContentPartPr/>
              <p14:nvPr/>
            </p14:nvContentPartPr>
            <p14:xfrm>
              <a:off x="3561393" y="286595"/>
              <a:ext cx="1080360" cy="32652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985B05BC-F0FF-429E-80D8-44643067016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52393" y="277955"/>
                <a:ext cx="1098000" cy="34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0EEF63C-0CA5-439C-AC73-8C12775E6A43}"/>
                  </a:ext>
                </a:extLst>
              </p14:cNvPr>
              <p14:cNvContentPartPr/>
              <p14:nvPr/>
            </p14:nvContentPartPr>
            <p14:xfrm>
              <a:off x="2729793" y="282995"/>
              <a:ext cx="561600" cy="36792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0EEF63C-0CA5-439C-AC73-8C12775E6A4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720793" y="274355"/>
                <a:ext cx="579240" cy="38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F163D0D-B5F3-4092-8EFE-E018BB2B2270}"/>
                  </a:ext>
                </a:extLst>
              </p14:cNvPr>
              <p14:cNvContentPartPr/>
              <p14:nvPr/>
            </p14:nvContentPartPr>
            <p14:xfrm>
              <a:off x="7428153" y="190115"/>
              <a:ext cx="1238040" cy="3628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F163D0D-B5F3-4092-8EFE-E018BB2B2270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419513" y="181124"/>
                <a:ext cx="1255680" cy="380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7F04200C-92DA-4166-B534-EFF9FC27EC0C}"/>
                  </a:ext>
                </a:extLst>
              </p14:cNvPr>
              <p14:cNvContentPartPr/>
              <p14:nvPr/>
            </p14:nvContentPartPr>
            <p14:xfrm>
              <a:off x="8990913" y="306395"/>
              <a:ext cx="1348560" cy="2278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7F04200C-92DA-4166-B534-EFF9FC27EC0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81913" y="297409"/>
                <a:ext cx="1366200" cy="245492"/>
              </a:xfrm>
              <a:prstGeom prst="rect">
                <a:avLst/>
              </a:prstGeom>
            </p:spPr>
          </p:pic>
        </mc:Fallback>
      </mc:AlternateContent>
      <p:pic>
        <p:nvPicPr>
          <p:cNvPr id="48" name="Picture 47">
            <a:extLst>
              <a:ext uri="{FF2B5EF4-FFF2-40B4-BE49-F238E27FC236}">
                <a16:creationId xmlns:a16="http://schemas.microsoft.com/office/drawing/2014/main" id="{7547F903-6FD4-4BCE-8856-97A594AAEFC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860038"/>
            <a:ext cx="12192000" cy="513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7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5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FB79C16-4948-4C22-8DCC-16E982E58EAE}"/>
                  </a:ext>
                </a:extLst>
              </p14:cNvPr>
              <p14:cNvContentPartPr/>
              <p14:nvPr/>
            </p14:nvContentPartPr>
            <p14:xfrm>
              <a:off x="1031673" y="816515"/>
              <a:ext cx="385200" cy="490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FB79C16-4948-4C22-8DCC-16E982E58E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2673" y="807875"/>
                <a:ext cx="402840" cy="50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007DD3-E9D1-4152-B054-9C7C560A0945}"/>
                  </a:ext>
                </a:extLst>
              </p14:cNvPr>
              <p14:cNvContentPartPr/>
              <p14:nvPr/>
            </p14:nvContentPartPr>
            <p14:xfrm>
              <a:off x="1549713" y="1081475"/>
              <a:ext cx="17280" cy="182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007DD3-E9D1-4152-B054-9C7C560A09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40713" y="1072835"/>
                <a:ext cx="3492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67FD558-3A6F-43E9-9EB6-8CEE42312326}"/>
                  </a:ext>
                </a:extLst>
              </p14:cNvPr>
              <p14:cNvContentPartPr/>
              <p14:nvPr/>
            </p14:nvContentPartPr>
            <p14:xfrm>
              <a:off x="1720713" y="1230155"/>
              <a:ext cx="30960" cy="173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67FD558-3A6F-43E9-9EB6-8CEE4231232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11713" y="1221515"/>
                <a:ext cx="4860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8D075B48-36DF-4317-871C-695783CAF108}"/>
                  </a:ext>
                </a:extLst>
              </p14:cNvPr>
              <p14:cNvContentPartPr/>
              <p14:nvPr/>
            </p14:nvContentPartPr>
            <p14:xfrm>
              <a:off x="3930753" y="1211435"/>
              <a:ext cx="228960" cy="5472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8D075B48-36DF-4317-871C-695783CAF1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21753" y="1202435"/>
                <a:ext cx="246600" cy="7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975A5E9C-774A-41FE-8E87-E4E51186FAF6}"/>
                  </a:ext>
                </a:extLst>
              </p14:cNvPr>
              <p14:cNvContentPartPr/>
              <p14:nvPr/>
            </p14:nvContentPartPr>
            <p14:xfrm>
              <a:off x="4311633" y="1203875"/>
              <a:ext cx="209160" cy="327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975A5E9C-774A-41FE-8E87-E4E51186FAF6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02993" y="1194875"/>
                <a:ext cx="226800" cy="5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2F2E6BBA-70C7-449D-8CC0-3BD17CDCF5B8}"/>
                  </a:ext>
                </a:extLst>
              </p14:cNvPr>
              <p14:cNvContentPartPr/>
              <p14:nvPr/>
            </p14:nvContentPartPr>
            <p14:xfrm>
              <a:off x="4626273" y="1199195"/>
              <a:ext cx="294480" cy="388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2F2E6BBA-70C7-449D-8CC0-3BD17CDCF5B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617644" y="1190555"/>
                <a:ext cx="312098" cy="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36098C9F-FAB6-4B5D-B9C6-5DDC06F3EC41}"/>
                  </a:ext>
                </a:extLst>
              </p14:cNvPr>
              <p14:cNvContentPartPr/>
              <p14:nvPr/>
            </p14:nvContentPartPr>
            <p14:xfrm>
              <a:off x="2954433" y="884555"/>
              <a:ext cx="638640" cy="57420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36098C9F-FAB6-4B5D-B9C6-5DDC06F3EC4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945433" y="875555"/>
                <a:ext cx="656280" cy="59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EB83563E-A862-4D2C-81D5-390D4B1B5E04}"/>
                  </a:ext>
                </a:extLst>
              </p14:cNvPr>
              <p14:cNvContentPartPr/>
              <p14:nvPr/>
            </p14:nvContentPartPr>
            <p14:xfrm>
              <a:off x="1966233" y="869075"/>
              <a:ext cx="731160" cy="5439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EB83563E-A862-4D2C-81D5-390D4B1B5E0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957233" y="860081"/>
                <a:ext cx="748800" cy="5615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4FEF23FA-2FC5-44BD-BA78-42A1308C15D5}"/>
                  </a:ext>
                </a:extLst>
              </p14:cNvPr>
              <p14:cNvContentPartPr/>
              <p14:nvPr/>
            </p14:nvContentPartPr>
            <p14:xfrm>
              <a:off x="2385993" y="2319515"/>
              <a:ext cx="291600" cy="5724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4FEF23FA-2FC5-44BD-BA78-42A1308C15D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76993" y="2310515"/>
                <a:ext cx="309240" cy="7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DB53E1A5-64C8-4424-8069-C7D453CAAAC7}"/>
                  </a:ext>
                </a:extLst>
              </p14:cNvPr>
              <p14:cNvContentPartPr/>
              <p14:nvPr/>
            </p14:nvContentPartPr>
            <p14:xfrm>
              <a:off x="3630513" y="2360915"/>
              <a:ext cx="169560" cy="14976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DB53E1A5-64C8-4424-8069-C7D453CAAAC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21513" y="2351915"/>
                <a:ext cx="18720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8BF72AE9-BF5B-49A1-9655-2AF00D9870F4}"/>
                  </a:ext>
                </a:extLst>
              </p14:cNvPr>
              <p14:cNvContentPartPr/>
              <p14:nvPr/>
            </p14:nvContentPartPr>
            <p14:xfrm>
              <a:off x="2846433" y="2090915"/>
              <a:ext cx="639720" cy="51696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8BF72AE9-BF5B-49A1-9655-2AF00D9870F4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837433" y="2081915"/>
                <a:ext cx="657360" cy="53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DD1B235-CBD2-4AC5-882E-9647D6773BF9}"/>
                  </a:ext>
                </a:extLst>
              </p14:cNvPr>
              <p14:cNvContentPartPr/>
              <p14:nvPr/>
            </p14:nvContentPartPr>
            <p14:xfrm>
              <a:off x="1313193" y="2063915"/>
              <a:ext cx="869040" cy="57060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DD1B235-CBD2-4AC5-882E-9647D6773BF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304193" y="2054915"/>
                <a:ext cx="886680" cy="58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F89DB9F2-DD91-42F4-BE55-59A473F4C9A9}"/>
                  </a:ext>
                </a:extLst>
              </p14:cNvPr>
              <p14:cNvContentPartPr/>
              <p14:nvPr/>
            </p14:nvContentPartPr>
            <p14:xfrm>
              <a:off x="7476033" y="1790675"/>
              <a:ext cx="70560" cy="597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F89DB9F2-DD91-42F4-BE55-59A473F4C9A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67033" y="1781675"/>
                <a:ext cx="88200" cy="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711B6815-78E5-421B-A5DC-E6EEDC7C7F56}"/>
                  </a:ext>
                </a:extLst>
              </p14:cNvPr>
              <p14:cNvContentPartPr/>
              <p14:nvPr/>
            </p14:nvContentPartPr>
            <p14:xfrm>
              <a:off x="9227793" y="1880315"/>
              <a:ext cx="513360" cy="26388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711B6815-78E5-421B-A5DC-E6EEDC7C7F56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9219153" y="1871315"/>
                <a:ext cx="53100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330A929F-8599-44C9-B4BD-89AFA71D00EF}"/>
                  </a:ext>
                </a:extLst>
              </p14:cNvPr>
              <p14:cNvContentPartPr/>
              <p14:nvPr/>
            </p14:nvContentPartPr>
            <p14:xfrm>
              <a:off x="8783193" y="1912715"/>
              <a:ext cx="287280" cy="20088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330A929F-8599-44C9-B4BD-89AFA71D00E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8774553" y="1904075"/>
                <a:ext cx="30492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6238054C-8060-4065-9670-E6B4D7AACEEA}"/>
                  </a:ext>
                </a:extLst>
              </p14:cNvPr>
              <p14:cNvContentPartPr/>
              <p14:nvPr/>
            </p14:nvContentPartPr>
            <p14:xfrm>
              <a:off x="8028993" y="1828115"/>
              <a:ext cx="545760" cy="45180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6238054C-8060-4065-9670-E6B4D7AACEE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020353" y="1819115"/>
                <a:ext cx="563400" cy="46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5DF5415-387F-45A2-AA45-0349A4DC433E}"/>
                  </a:ext>
                </a:extLst>
              </p14:cNvPr>
              <p14:cNvContentPartPr/>
              <p14:nvPr/>
            </p14:nvContentPartPr>
            <p14:xfrm>
              <a:off x="7303593" y="1925315"/>
              <a:ext cx="538200" cy="4474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5DF5415-387F-45A2-AA45-0349A4DC433E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294953" y="1916668"/>
                <a:ext cx="555840" cy="4651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4AA4B809-1A08-45BD-B410-7DDBE6DE1804}"/>
                  </a:ext>
                </a:extLst>
              </p14:cNvPr>
              <p14:cNvContentPartPr/>
              <p14:nvPr/>
            </p14:nvContentPartPr>
            <p14:xfrm>
              <a:off x="5963673" y="1843235"/>
              <a:ext cx="1007640" cy="3193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4AA4B809-1A08-45BD-B410-7DDBE6DE180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954670" y="1834595"/>
                <a:ext cx="1025286" cy="33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0731CFA0-DC84-4CF2-9084-C54617DA596F}"/>
                  </a:ext>
                </a:extLst>
              </p14:cNvPr>
              <p14:cNvContentPartPr/>
              <p14:nvPr/>
            </p14:nvContentPartPr>
            <p14:xfrm>
              <a:off x="4786473" y="1880315"/>
              <a:ext cx="552600" cy="42480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0731CFA0-DC84-4CF2-9084-C54617DA596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77827" y="1871315"/>
                <a:ext cx="570251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D39A2A6D-CF25-4330-BF21-18CAC4AB1754}"/>
                  </a:ext>
                </a:extLst>
              </p14:cNvPr>
              <p14:cNvContentPartPr/>
              <p14:nvPr/>
            </p14:nvContentPartPr>
            <p14:xfrm>
              <a:off x="4221993" y="2050595"/>
              <a:ext cx="403560" cy="2534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D39A2A6D-CF25-4330-BF21-18CAC4AB175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213001" y="2041595"/>
                <a:ext cx="421184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D4661062-12FF-4EC7-924E-26DB127FFF4F}"/>
                  </a:ext>
                </a:extLst>
              </p14:cNvPr>
              <p14:cNvContentPartPr/>
              <p14:nvPr/>
            </p14:nvContentPartPr>
            <p14:xfrm>
              <a:off x="3631593" y="3080555"/>
              <a:ext cx="1668600" cy="4104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D4661062-12FF-4EC7-924E-26DB127FFF4F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622953" y="3071555"/>
                <a:ext cx="1686240" cy="42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FA4534F0-9C0F-42B2-85C8-38CE2AF27299}"/>
                  </a:ext>
                </a:extLst>
              </p14:cNvPr>
              <p14:cNvContentPartPr/>
              <p14:nvPr/>
            </p14:nvContentPartPr>
            <p14:xfrm>
              <a:off x="2468433" y="3172355"/>
              <a:ext cx="792000" cy="1656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FA4534F0-9C0F-42B2-85C8-38CE2AF27299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459433" y="3163715"/>
                <a:ext cx="809640" cy="18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F9A216FE-2A08-4C89-82A5-08637E49F84F}"/>
                  </a:ext>
                </a:extLst>
              </p14:cNvPr>
              <p14:cNvContentPartPr/>
              <p14:nvPr/>
            </p14:nvContentPartPr>
            <p14:xfrm>
              <a:off x="1460793" y="3088835"/>
              <a:ext cx="884520" cy="44532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F9A216FE-2A08-4C89-82A5-08637E49F84F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451793" y="3079835"/>
                <a:ext cx="902160" cy="46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E1986C75-F328-4847-8A0E-E3503A31BFC3}"/>
                  </a:ext>
                </a:extLst>
              </p14:cNvPr>
              <p14:cNvContentPartPr/>
              <p14:nvPr/>
            </p14:nvContentPartPr>
            <p14:xfrm>
              <a:off x="3782433" y="4199795"/>
              <a:ext cx="230400" cy="17352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E1986C75-F328-4847-8A0E-E3503A31BFC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773433" y="4190795"/>
                <a:ext cx="24804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83D4E148-F28A-413D-B75B-3A2CF2AD6658}"/>
                  </a:ext>
                </a:extLst>
              </p14:cNvPr>
              <p14:cNvContentPartPr/>
              <p14:nvPr/>
            </p14:nvContentPartPr>
            <p14:xfrm>
              <a:off x="4141353" y="4013315"/>
              <a:ext cx="2027520" cy="36936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83D4E148-F28A-413D-B75B-3A2CF2AD665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132713" y="4004675"/>
                <a:ext cx="2045160" cy="38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FF6D0DCC-97DF-4B53-8C79-B1C5867C2BDF}"/>
                  </a:ext>
                </a:extLst>
              </p14:cNvPr>
              <p14:cNvContentPartPr/>
              <p14:nvPr/>
            </p14:nvContentPartPr>
            <p14:xfrm>
              <a:off x="1259193" y="4024115"/>
              <a:ext cx="2388600" cy="535320"/>
            </p14:xfrm>
          </p:contentPart>
        </mc:Choice>
        <mc:Fallback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FF6D0DCC-97DF-4B53-8C79-B1C5867C2BD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250552" y="4015121"/>
                <a:ext cx="2406243" cy="5529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33829AF4-1F8F-4CD0-B82E-130C83F838D5}"/>
                  </a:ext>
                </a:extLst>
              </p14:cNvPr>
              <p14:cNvContentPartPr/>
              <p14:nvPr/>
            </p14:nvContentPartPr>
            <p14:xfrm>
              <a:off x="958953" y="5146235"/>
              <a:ext cx="207720" cy="2347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33829AF4-1F8F-4CD0-B82E-130C83F838D5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950313" y="5137235"/>
                <a:ext cx="225360" cy="25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CA682581-0FFA-4E58-8D41-7246928AE8AF}"/>
                  </a:ext>
                </a:extLst>
              </p14:cNvPr>
              <p14:cNvContentPartPr/>
              <p14:nvPr/>
            </p14:nvContentPartPr>
            <p14:xfrm>
              <a:off x="1311393" y="5173595"/>
              <a:ext cx="226080" cy="9972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CA682581-0FFA-4E58-8D41-7246928AE8AF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1302753" y="5164955"/>
                <a:ext cx="243720" cy="11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C495B386-947F-4D79-99C0-0EE2CB6F53FF}"/>
                  </a:ext>
                </a:extLst>
              </p14:cNvPr>
              <p14:cNvContentPartPr/>
              <p14:nvPr/>
            </p14:nvContentPartPr>
            <p14:xfrm>
              <a:off x="2441433" y="4861835"/>
              <a:ext cx="110520" cy="399600"/>
            </p14:xfrm>
          </p:contentPart>
        </mc:Choice>
        <mc:Fallback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C495B386-947F-4D79-99C0-0EE2CB6F53F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432793" y="4853195"/>
                <a:ext cx="128160" cy="41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E8B69CB2-A5BF-4469-94C1-F1EBAE9BCCBF}"/>
                  </a:ext>
                </a:extLst>
              </p14:cNvPr>
              <p14:cNvContentPartPr/>
              <p14:nvPr/>
            </p14:nvContentPartPr>
            <p14:xfrm>
              <a:off x="8917473" y="4559795"/>
              <a:ext cx="1110600" cy="47160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E8B69CB2-A5BF-4469-94C1-F1EBAE9BCCBF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8908830" y="4551155"/>
                <a:ext cx="1128246" cy="48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8FB39CFB-692A-4181-BD65-222847C5804C}"/>
                  </a:ext>
                </a:extLst>
              </p14:cNvPr>
              <p14:cNvContentPartPr/>
              <p14:nvPr/>
            </p14:nvContentPartPr>
            <p14:xfrm>
              <a:off x="7663953" y="4664195"/>
              <a:ext cx="1024200" cy="39312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8FB39CFB-692A-4181-BD65-222847C5804C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655310" y="4655203"/>
                <a:ext cx="1041846" cy="41074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B434C8FA-3FD1-4DFF-B097-EC51D5638194}"/>
                  </a:ext>
                </a:extLst>
              </p14:cNvPr>
              <p14:cNvContentPartPr/>
              <p14:nvPr/>
            </p14:nvContentPartPr>
            <p14:xfrm>
              <a:off x="5677833" y="4861115"/>
              <a:ext cx="1526760" cy="38340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B434C8FA-3FD1-4DFF-B097-EC51D563819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668833" y="4852475"/>
                <a:ext cx="1544400" cy="40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6D4DD5FF-2AF2-4895-944A-2D741634177A}"/>
                  </a:ext>
                </a:extLst>
              </p14:cNvPr>
              <p14:cNvContentPartPr/>
              <p14:nvPr/>
            </p14:nvContentPartPr>
            <p14:xfrm>
              <a:off x="4369593" y="4909715"/>
              <a:ext cx="897840" cy="231120"/>
            </p14:xfrm>
          </p:contentPart>
        </mc:Choice>
        <mc:Fallback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6D4DD5FF-2AF2-4895-944A-2D741634177A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360953" y="4901075"/>
                <a:ext cx="915480" cy="24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799B0B50-2FE6-427A-8987-B31CC065E56D}"/>
                  </a:ext>
                </a:extLst>
              </p14:cNvPr>
              <p14:cNvContentPartPr/>
              <p14:nvPr/>
            </p14:nvContentPartPr>
            <p14:xfrm>
              <a:off x="2997633" y="5070995"/>
              <a:ext cx="871920" cy="19260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799B0B50-2FE6-427A-8987-B31CC065E56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2988633" y="5062355"/>
                <a:ext cx="889560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790BDC8-9AB9-41A5-8A39-19960B924931}"/>
                  </a:ext>
                </a:extLst>
              </p14:cNvPr>
              <p14:cNvContentPartPr/>
              <p14:nvPr/>
            </p14:nvContentPartPr>
            <p14:xfrm>
              <a:off x="1677153" y="4911875"/>
              <a:ext cx="621000" cy="36000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790BDC8-9AB9-41A5-8A39-19960B924931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668153" y="4902875"/>
                <a:ext cx="638640" cy="377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7580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7DCAE08-2101-4DDC-84E8-A08569C0390C}"/>
                  </a:ext>
                </a:extLst>
              </p14:cNvPr>
              <p14:cNvContentPartPr/>
              <p14:nvPr/>
            </p14:nvContentPartPr>
            <p14:xfrm>
              <a:off x="1482393" y="732275"/>
              <a:ext cx="374760" cy="576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7DCAE08-2101-4DDC-84E8-A08569C0390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3393" y="723635"/>
                <a:ext cx="392400" cy="59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815DAA7-BD72-4269-973F-8700B23885FA}"/>
                  </a:ext>
                </a:extLst>
              </p14:cNvPr>
              <p14:cNvContentPartPr/>
              <p14:nvPr/>
            </p14:nvContentPartPr>
            <p14:xfrm>
              <a:off x="2011593" y="894275"/>
              <a:ext cx="79200" cy="69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815DAA7-BD72-4269-973F-8700B23885F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2953" y="885635"/>
                <a:ext cx="9684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84F040F9-3A6C-4336-A1AB-6DA54453586C}"/>
                  </a:ext>
                </a:extLst>
              </p14:cNvPr>
              <p14:cNvContentPartPr/>
              <p14:nvPr/>
            </p14:nvContentPartPr>
            <p14:xfrm>
              <a:off x="2653833" y="810755"/>
              <a:ext cx="381960" cy="476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84F040F9-3A6C-4336-A1AB-6DA54453586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44833" y="802115"/>
                <a:ext cx="399600" cy="49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4DF90F9B-BCAF-4E56-8737-BA0CCEE6AB1E}"/>
                  </a:ext>
                </a:extLst>
              </p14:cNvPr>
              <p14:cNvContentPartPr/>
              <p14:nvPr/>
            </p14:nvContentPartPr>
            <p14:xfrm>
              <a:off x="3156753" y="1132235"/>
              <a:ext cx="107280" cy="30384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4DF90F9B-BCAF-4E56-8737-BA0CCEE6AB1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147753" y="1123235"/>
                <a:ext cx="124920" cy="32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2946C215-A7B7-43D3-BA61-95241A9DBB4C}"/>
                  </a:ext>
                </a:extLst>
              </p14:cNvPr>
              <p14:cNvContentPartPr/>
              <p14:nvPr/>
            </p14:nvContentPartPr>
            <p14:xfrm>
              <a:off x="3198513" y="961595"/>
              <a:ext cx="32400" cy="532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2946C215-A7B7-43D3-BA61-95241A9DBB4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189873" y="952595"/>
                <a:ext cx="50040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A7BBE298-A0F7-4552-BC18-EE98FDB9C864}"/>
                  </a:ext>
                </a:extLst>
              </p14:cNvPr>
              <p14:cNvContentPartPr/>
              <p14:nvPr/>
            </p14:nvContentPartPr>
            <p14:xfrm>
              <a:off x="4748313" y="1225835"/>
              <a:ext cx="206280" cy="267480"/>
            </p14:xfrm>
          </p:contentPart>
        </mc:Choice>
        <mc:Fallback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A7BBE298-A0F7-4552-BC18-EE98FDB9C864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739313" y="1216835"/>
                <a:ext cx="22392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394FA9C-430E-4312-B7FD-EE64430CFA60}"/>
                  </a:ext>
                </a:extLst>
              </p14:cNvPr>
              <p14:cNvContentPartPr/>
              <p14:nvPr/>
            </p14:nvContentPartPr>
            <p14:xfrm>
              <a:off x="4010313" y="831275"/>
              <a:ext cx="565920" cy="6447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394FA9C-430E-4312-B7FD-EE64430CFA6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001668" y="822275"/>
                <a:ext cx="583571" cy="66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9A72E52E-7841-4F4E-B494-E10B725FB4F7}"/>
                  </a:ext>
                </a:extLst>
              </p14:cNvPr>
              <p14:cNvContentPartPr/>
              <p14:nvPr/>
            </p14:nvContentPartPr>
            <p14:xfrm>
              <a:off x="3408033" y="1192715"/>
              <a:ext cx="281520" cy="28368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9A72E52E-7841-4F4E-B494-E10B725FB4F7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99033" y="1183726"/>
                <a:ext cx="299160" cy="301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93576E2-4E87-4309-8DC6-736B3A27D64F}"/>
                  </a:ext>
                </a:extLst>
              </p14:cNvPr>
              <p14:cNvContentPartPr/>
              <p14:nvPr/>
            </p14:nvContentPartPr>
            <p14:xfrm>
              <a:off x="1955433" y="1095875"/>
              <a:ext cx="401760" cy="34992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93576E2-4E87-4309-8DC6-736B3A27D64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946785" y="1086884"/>
                <a:ext cx="419416" cy="3675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62987DA-DC63-403D-AFCF-D826C92AA0CC}"/>
                  </a:ext>
                </a:extLst>
              </p14:cNvPr>
              <p14:cNvContentPartPr/>
              <p14:nvPr/>
            </p14:nvContentPartPr>
            <p14:xfrm>
              <a:off x="8046993" y="837035"/>
              <a:ext cx="1048680" cy="413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62987DA-DC63-403D-AFCF-D826C92AA0C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037993" y="828043"/>
                <a:ext cx="1066320" cy="4312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D0A5044-244E-4034-A749-F4371DA95E0F}"/>
                  </a:ext>
                </a:extLst>
              </p14:cNvPr>
              <p14:cNvContentPartPr/>
              <p14:nvPr/>
            </p14:nvContentPartPr>
            <p14:xfrm>
              <a:off x="7230513" y="786275"/>
              <a:ext cx="602640" cy="4240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D0A5044-244E-4034-A749-F4371DA95E0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221518" y="777642"/>
                <a:ext cx="620269" cy="4417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54AB501-84A8-4D10-A335-BECC63676A03}"/>
                  </a:ext>
                </a:extLst>
              </p14:cNvPr>
              <p14:cNvContentPartPr/>
              <p14:nvPr/>
            </p14:nvContentPartPr>
            <p14:xfrm>
              <a:off x="6813633" y="915515"/>
              <a:ext cx="245520" cy="1022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54AB501-84A8-4D10-A335-BECC63676A0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804633" y="906547"/>
                <a:ext cx="263160" cy="1198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3F8E63D-D5BC-4006-B66A-3AD8CD32B47F}"/>
                  </a:ext>
                </a:extLst>
              </p14:cNvPr>
              <p14:cNvContentPartPr/>
              <p14:nvPr/>
            </p14:nvContentPartPr>
            <p14:xfrm>
              <a:off x="6291993" y="713555"/>
              <a:ext cx="269280" cy="4762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3F8E63D-D5BC-4006-B66A-3AD8CD32B47F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283353" y="704908"/>
                <a:ext cx="286920" cy="4939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9C5D07C6-59F4-486E-A04D-C44A678EB742}"/>
                  </a:ext>
                </a:extLst>
              </p14:cNvPr>
              <p14:cNvContentPartPr/>
              <p14:nvPr/>
            </p14:nvContentPartPr>
            <p14:xfrm>
              <a:off x="1816113" y="2302595"/>
              <a:ext cx="329400" cy="47376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9C5D07C6-59F4-486E-A04D-C44A678EB74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807113" y="2293955"/>
                <a:ext cx="34704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990C2DC-CB1D-4295-B83E-3ABA60B4EA11}"/>
                  </a:ext>
                </a:extLst>
              </p14:cNvPr>
              <p14:cNvContentPartPr/>
              <p14:nvPr/>
            </p14:nvContentPartPr>
            <p14:xfrm>
              <a:off x="4461753" y="2395835"/>
              <a:ext cx="548640" cy="4917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990C2DC-CB1D-4295-B83E-3ABA60B4EA1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53119" y="2386835"/>
                <a:ext cx="566268" cy="50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1A1E9E0-0422-439C-A702-27CC8AE4CD3E}"/>
                  </a:ext>
                </a:extLst>
              </p14:cNvPr>
              <p14:cNvContentPartPr/>
              <p14:nvPr/>
            </p14:nvContentPartPr>
            <p14:xfrm>
              <a:off x="3981153" y="2540915"/>
              <a:ext cx="245520" cy="20484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1A1E9E0-0422-439C-A702-27CC8AE4CD3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972513" y="2531915"/>
                <a:ext cx="26316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323BB7BE-D6C2-474E-AC1E-3C0A1901790A}"/>
                  </a:ext>
                </a:extLst>
              </p14:cNvPr>
              <p14:cNvContentPartPr/>
              <p14:nvPr/>
            </p14:nvContentPartPr>
            <p14:xfrm>
              <a:off x="2288073" y="2477555"/>
              <a:ext cx="1393920" cy="44352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323BB7BE-D6C2-474E-AC1E-3C0A1901790A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279433" y="2468555"/>
                <a:ext cx="141156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27F0DA40-5EFD-482A-B2CB-F5118933BAEA}"/>
                  </a:ext>
                </a:extLst>
              </p14:cNvPr>
              <p14:cNvContentPartPr/>
              <p14:nvPr/>
            </p14:nvContentPartPr>
            <p14:xfrm>
              <a:off x="2608473" y="3965435"/>
              <a:ext cx="184680" cy="2142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27F0DA40-5EFD-482A-B2CB-F5118933BAE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599473" y="3956435"/>
                <a:ext cx="20232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F7A84ADB-5680-48FF-8348-23CC16FC7B3A}"/>
                  </a:ext>
                </a:extLst>
              </p14:cNvPr>
              <p14:cNvContentPartPr/>
              <p14:nvPr/>
            </p14:nvContentPartPr>
            <p14:xfrm>
              <a:off x="2980713" y="3846635"/>
              <a:ext cx="262080" cy="63720"/>
            </p14:xfrm>
          </p:contentPart>
        </mc:Choice>
        <mc:Fallback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F7A84ADB-5680-48FF-8348-23CC16FC7B3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971713" y="3837995"/>
                <a:ext cx="279720" cy="8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69803389-4E92-4E8F-AD4F-9184BC2697FF}"/>
                  </a:ext>
                </a:extLst>
              </p14:cNvPr>
              <p14:cNvContentPartPr/>
              <p14:nvPr/>
            </p14:nvContentPartPr>
            <p14:xfrm>
              <a:off x="1905393" y="3502475"/>
              <a:ext cx="569160" cy="57852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69803389-4E92-4E8F-AD4F-9184BC2697FF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896748" y="3493475"/>
                <a:ext cx="586811" cy="59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F8A327BC-71FE-47C7-95A9-F71E09097796}"/>
                  </a:ext>
                </a:extLst>
              </p14:cNvPr>
              <p14:cNvContentPartPr/>
              <p14:nvPr/>
            </p14:nvContentPartPr>
            <p14:xfrm>
              <a:off x="4334313" y="3518315"/>
              <a:ext cx="1091520" cy="39528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F8A327BC-71FE-47C7-95A9-F71E09097796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325673" y="3509315"/>
                <a:ext cx="1109160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AC09A834-15DC-4112-BC37-9FB1830EAA81}"/>
                  </a:ext>
                </a:extLst>
              </p14:cNvPr>
              <p14:cNvContentPartPr/>
              <p14:nvPr/>
            </p14:nvContentPartPr>
            <p14:xfrm>
              <a:off x="3369873" y="3545675"/>
              <a:ext cx="803880" cy="58320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AC09A834-15DC-4112-BC37-9FB1830EAA8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360873" y="3537035"/>
                <a:ext cx="821520" cy="60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D42AC18A-A093-45ED-BC9D-B2859E5EB57C}"/>
                  </a:ext>
                </a:extLst>
              </p14:cNvPr>
              <p14:cNvContentPartPr/>
              <p14:nvPr/>
            </p14:nvContentPartPr>
            <p14:xfrm>
              <a:off x="9551793" y="3016115"/>
              <a:ext cx="1410480" cy="21564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D42AC18A-A093-45ED-BC9D-B2859E5EB57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9542793" y="3007461"/>
                <a:ext cx="1428120" cy="2333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01088C4D-0375-433B-9502-2784C5A0D4B5}"/>
                  </a:ext>
                </a:extLst>
              </p14:cNvPr>
              <p14:cNvContentPartPr/>
              <p14:nvPr/>
            </p14:nvContentPartPr>
            <p14:xfrm>
              <a:off x="7334913" y="2984795"/>
              <a:ext cx="1985400" cy="343080"/>
            </p14:xfrm>
          </p:contentPart>
        </mc:Choice>
        <mc:Fallback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01088C4D-0375-433B-9502-2784C5A0D4B5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325915" y="2976155"/>
                <a:ext cx="2003037" cy="36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3695BEF9-F546-4A5C-A1F7-3452A2D7B026}"/>
                  </a:ext>
                </a:extLst>
              </p14:cNvPr>
              <p14:cNvContentPartPr/>
              <p14:nvPr/>
            </p14:nvContentPartPr>
            <p14:xfrm>
              <a:off x="9217713" y="2346515"/>
              <a:ext cx="909720" cy="312840"/>
            </p14:xfrm>
          </p:contentPart>
        </mc:Choice>
        <mc:Fallback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3695BEF9-F546-4A5C-A1F7-3452A2D7B026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9209073" y="2337875"/>
                <a:ext cx="927360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7E3EE1F2-5D9C-4610-8C9F-71DF9E49610E}"/>
                  </a:ext>
                </a:extLst>
              </p14:cNvPr>
              <p14:cNvContentPartPr/>
              <p14:nvPr/>
            </p14:nvContentPartPr>
            <p14:xfrm>
              <a:off x="6812553" y="2272715"/>
              <a:ext cx="2256480" cy="421920"/>
            </p14:xfrm>
          </p:contentPart>
        </mc:Choice>
        <mc:Fallback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7E3EE1F2-5D9C-4610-8C9F-71DF9E49610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803913" y="2263715"/>
                <a:ext cx="227412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14377C04-793C-4F0A-B8BF-0B50836479B8}"/>
                  </a:ext>
                </a:extLst>
              </p14:cNvPr>
              <p14:cNvContentPartPr/>
              <p14:nvPr/>
            </p14:nvContentPartPr>
            <p14:xfrm>
              <a:off x="7466313" y="3679595"/>
              <a:ext cx="43920" cy="1944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14377C04-793C-4F0A-B8BF-0B50836479B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457673" y="3670955"/>
                <a:ext cx="6156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4789BF52-7D58-4734-B4C7-D92EDF611F5E}"/>
                  </a:ext>
                </a:extLst>
              </p14:cNvPr>
              <p14:cNvContentPartPr/>
              <p14:nvPr/>
            </p14:nvContentPartPr>
            <p14:xfrm>
              <a:off x="7401153" y="3773555"/>
              <a:ext cx="764280" cy="28332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4789BF52-7D58-4734-B4C7-D92EDF611F5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392157" y="3764566"/>
                <a:ext cx="781912" cy="3009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21" name="Ink 120">
                <a:extLst>
                  <a:ext uri="{FF2B5EF4-FFF2-40B4-BE49-F238E27FC236}">
                    <a16:creationId xmlns:a16="http://schemas.microsoft.com/office/drawing/2014/main" id="{72B921C3-0589-4B6F-92FC-FD9941D93A04}"/>
                  </a:ext>
                </a:extLst>
              </p14:cNvPr>
              <p14:cNvContentPartPr/>
              <p14:nvPr/>
            </p14:nvContentPartPr>
            <p14:xfrm>
              <a:off x="9260913" y="3576995"/>
              <a:ext cx="54000" cy="66960"/>
            </p14:xfrm>
          </p:contentPart>
        </mc:Choice>
        <mc:Fallback>
          <p:pic>
            <p:nvPicPr>
              <p:cNvPr id="121" name="Ink 120">
                <a:extLst>
                  <a:ext uri="{FF2B5EF4-FFF2-40B4-BE49-F238E27FC236}">
                    <a16:creationId xmlns:a16="http://schemas.microsoft.com/office/drawing/2014/main" id="{72B921C3-0589-4B6F-92FC-FD9941D93A04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251913" y="3568355"/>
                <a:ext cx="7164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895BA1AF-C2B5-4C1B-AB04-4230E94371BE}"/>
                  </a:ext>
                </a:extLst>
              </p14:cNvPr>
              <p14:cNvContentPartPr/>
              <p14:nvPr/>
            </p14:nvContentPartPr>
            <p14:xfrm>
              <a:off x="9123753" y="3720635"/>
              <a:ext cx="321120" cy="47088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895BA1AF-C2B5-4C1B-AB04-4230E94371BE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9114763" y="3711628"/>
                <a:ext cx="338740" cy="488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0C7798C8-12F7-4E06-8F53-C6E52E107EA4}"/>
                  </a:ext>
                </a:extLst>
              </p14:cNvPr>
              <p14:cNvContentPartPr/>
              <p14:nvPr/>
            </p14:nvContentPartPr>
            <p14:xfrm>
              <a:off x="8390433" y="3614795"/>
              <a:ext cx="541800" cy="40068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0C7798C8-12F7-4E06-8F53-C6E52E107EA4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8381793" y="3606155"/>
                <a:ext cx="55944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86255B7D-3DFF-482B-ABEF-17990F4BD1A3}"/>
                  </a:ext>
                </a:extLst>
              </p14:cNvPr>
              <p14:cNvContentPartPr/>
              <p14:nvPr/>
            </p14:nvContentPartPr>
            <p14:xfrm>
              <a:off x="10492473" y="4486355"/>
              <a:ext cx="178920" cy="145800"/>
            </p14:xfrm>
          </p:contentPart>
        </mc:Choice>
        <mc:Fallback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86255B7D-3DFF-482B-ABEF-17990F4BD1A3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10483833" y="4477355"/>
                <a:ext cx="196560" cy="16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CDB097A7-D719-435A-A529-6E43042EC719}"/>
                  </a:ext>
                </a:extLst>
              </p14:cNvPr>
              <p14:cNvContentPartPr/>
              <p14:nvPr/>
            </p14:nvContentPartPr>
            <p14:xfrm>
              <a:off x="9969033" y="5479595"/>
              <a:ext cx="1337040" cy="434160"/>
            </p14:xfrm>
          </p:contentPart>
        </mc:Choice>
        <mc:Fallback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CDB097A7-D719-435A-A529-6E43042EC719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960391" y="5470595"/>
                <a:ext cx="1354685" cy="4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826395AF-B1D1-4761-9C2D-5C7402948D65}"/>
                  </a:ext>
                </a:extLst>
              </p14:cNvPr>
              <p14:cNvContentPartPr/>
              <p14:nvPr/>
            </p14:nvContentPartPr>
            <p14:xfrm>
              <a:off x="9030873" y="5618555"/>
              <a:ext cx="663840" cy="2397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826395AF-B1D1-4761-9C2D-5C7402948D6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9022228" y="5609555"/>
                <a:ext cx="681490" cy="25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AA3997BB-6B6A-47A4-B885-E39E93434C10}"/>
                  </a:ext>
                </a:extLst>
              </p14:cNvPr>
              <p14:cNvContentPartPr/>
              <p14:nvPr/>
            </p14:nvContentPartPr>
            <p14:xfrm>
              <a:off x="7777713" y="5756075"/>
              <a:ext cx="1073160" cy="17172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AA3997BB-6B6A-47A4-B885-E39E93434C10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768713" y="5747075"/>
                <a:ext cx="1090800" cy="18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CD00AAB7-4860-4263-9A83-4613DAD4F958}"/>
                  </a:ext>
                </a:extLst>
              </p14:cNvPr>
              <p14:cNvContentPartPr/>
              <p14:nvPr/>
            </p14:nvContentPartPr>
            <p14:xfrm>
              <a:off x="7058073" y="5751755"/>
              <a:ext cx="486000" cy="18288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CD00AAB7-4860-4263-9A83-4613DAD4F958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7049073" y="5743115"/>
                <a:ext cx="50364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B6BF7D46-288C-4E75-A9BC-C873AB47893D}"/>
                  </a:ext>
                </a:extLst>
              </p14:cNvPr>
              <p14:cNvContentPartPr/>
              <p14:nvPr/>
            </p14:nvContentPartPr>
            <p14:xfrm>
              <a:off x="8933313" y="4919795"/>
              <a:ext cx="1277640" cy="502200"/>
            </p14:xfrm>
          </p:contentPart>
        </mc:Choice>
        <mc:Fallback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B6BF7D46-288C-4E75-A9BC-C873AB47893D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924313" y="4911149"/>
                <a:ext cx="1295280" cy="51985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FC7A1C03-D847-46E0-94C4-AD442F386921}"/>
                  </a:ext>
                </a:extLst>
              </p14:cNvPr>
              <p14:cNvContentPartPr/>
              <p14:nvPr/>
            </p14:nvContentPartPr>
            <p14:xfrm>
              <a:off x="7310793" y="4956515"/>
              <a:ext cx="1297080" cy="35532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FC7A1C03-D847-46E0-94C4-AD442F386921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302151" y="4947524"/>
                <a:ext cx="1314725" cy="37294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E39C1012-06CB-4B8A-AC02-6FC93FFC6971}"/>
                  </a:ext>
                </a:extLst>
              </p14:cNvPr>
              <p14:cNvContentPartPr/>
              <p14:nvPr/>
            </p14:nvContentPartPr>
            <p14:xfrm>
              <a:off x="9615873" y="4433075"/>
              <a:ext cx="667440" cy="338760"/>
            </p14:xfrm>
          </p:contentPart>
        </mc:Choice>
        <mc:Fallback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E39C1012-06CB-4B8A-AC02-6FC93FFC6971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9607233" y="4424426"/>
                <a:ext cx="685080" cy="3564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6449D5E9-40D7-4388-956B-DC7257045D53}"/>
                  </a:ext>
                </a:extLst>
              </p14:cNvPr>
              <p14:cNvContentPartPr/>
              <p14:nvPr/>
            </p14:nvContentPartPr>
            <p14:xfrm>
              <a:off x="8147073" y="4323635"/>
              <a:ext cx="1229040" cy="46836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6449D5E9-40D7-4388-956B-DC7257045D53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8138073" y="4314995"/>
                <a:ext cx="1246680" cy="48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CF95A1B7-357C-42E7-A20F-EAEBE5B529C2}"/>
                  </a:ext>
                </a:extLst>
              </p14:cNvPr>
              <p14:cNvContentPartPr/>
              <p14:nvPr/>
            </p14:nvContentPartPr>
            <p14:xfrm>
              <a:off x="7419873" y="4367555"/>
              <a:ext cx="522360" cy="26280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CF95A1B7-357C-42E7-A20F-EAEBE5B529C2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410879" y="4358567"/>
                <a:ext cx="539988" cy="28041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538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A50FEEC-59C5-4BCD-9E4C-508960B1D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07" y="0"/>
            <a:ext cx="12079386" cy="413442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E918A9-100E-40A1-8799-4E2B9A35CE38}"/>
                  </a:ext>
                </a:extLst>
              </p14:cNvPr>
              <p14:cNvContentPartPr/>
              <p14:nvPr/>
            </p14:nvContentPartPr>
            <p14:xfrm>
              <a:off x="4148193" y="3528395"/>
              <a:ext cx="1223280" cy="391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E918A9-100E-40A1-8799-4E2B9A35CE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39193" y="3519395"/>
                <a:ext cx="1240920" cy="40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D3C0F43A-D429-44FD-95B7-9349DB5D31E0}"/>
                  </a:ext>
                </a:extLst>
              </p14:cNvPr>
              <p14:cNvContentPartPr/>
              <p14:nvPr/>
            </p14:nvContentPartPr>
            <p14:xfrm>
              <a:off x="3873513" y="4695155"/>
              <a:ext cx="909000" cy="1702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D3C0F43A-D429-44FD-95B7-9349DB5D31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64513" y="4686515"/>
                <a:ext cx="92664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05B876B7-C630-4A40-AF2D-81B49BE72FAC}"/>
                  </a:ext>
                </a:extLst>
              </p14:cNvPr>
              <p14:cNvContentPartPr/>
              <p14:nvPr/>
            </p14:nvContentPartPr>
            <p14:xfrm>
              <a:off x="7505913" y="4408955"/>
              <a:ext cx="1917720" cy="40716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05B876B7-C630-4A40-AF2D-81B49BE72FA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497273" y="4400315"/>
                <a:ext cx="1935360" cy="4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8F7DC66D-FA47-465F-8347-435CD4559D54}"/>
                  </a:ext>
                </a:extLst>
              </p14:cNvPr>
              <p14:cNvContentPartPr/>
              <p14:nvPr/>
            </p14:nvContentPartPr>
            <p14:xfrm>
              <a:off x="6181833" y="4578875"/>
              <a:ext cx="865440" cy="3355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8F7DC66D-FA47-465F-8347-435CD4559D5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73193" y="4570235"/>
                <a:ext cx="88308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1C4F61E9-D5BB-4DA6-B1D4-63CBFDE92B7D}"/>
                  </a:ext>
                </a:extLst>
              </p14:cNvPr>
              <p14:cNvContentPartPr/>
              <p14:nvPr/>
            </p14:nvContentPartPr>
            <p14:xfrm>
              <a:off x="5026593" y="4399235"/>
              <a:ext cx="751680" cy="60624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1C4F61E9-D5BB-4DA6-B1D4-63CBFDE92B7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17597" y="4390595"/>
                <a:ext cx="769312" cy="623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0EAAEE5-2985-437E-ACDD-B5A46B0EF2FA}"/>
                  </a:ext>
                </a:extLst>
              </p14:cNvPr>
              <p14:cNvContentPartPr/>
              <p14:nvPr/>
            </p14:nvContentPartPr>
            <p14:xfrm>
              <a:off x="2549433" y="4662395"/>
              <a:ext cx="1092600" cy="27504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0EAAEE5-2985-437E-ACDD-B5A46B0EF2F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540790" y="4653755"/>
                <a:ext cx="1110246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7907134-C5D0-48C4-8ACB-47D818197D8B}"/>
                  </a:ext>
                </a:extLst>
              </p14:cNvPr>
              <p14:cNvContentPartPr/>
              <p14:nvPr/>
            </p14:nvContentPartPr>
            <p14:xfrm>
              <a:off x="350193" y="4445315"/>
              <a:ext cx="1767600" cy="54000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7907134-C5D0-48C4-8ACB-47D818197D8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1193" y="4436315"/>
                <a:ext cx="1785240" cy="55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38CCC075-8C8A-4257-BE12-ADE607C718EB}"/>
                  </a:ext>
                </a:extLst>
              </p14:cNvPr>
              <p14:cNvContentPartPr/>
              <p14:nvPr/>
            </p14:nvContentPartPr>
            <p14:xfrm>
              <a:off x="10000713" y="4488515"/>
              <a:ext cx="1284120" cy="38808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38CCC075-8C8A-4257-BE12-ADE607C718EB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991716" y="4479867"/>
                <a:ext cx="1301755" cy="4057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5C03DDE1-D1E5-4AE8-A120-C894311D4AF6}"/>
                  </a:ext>
                </a:extLst>
              </p14:cNvPr>
              <p14:cNvContentPartPr/>
              <p14:nvPr/>
            </p14:nvContentPartPr>
            <p14:xfrm>
              <a:off x="9566193" y="4380515"/>
              <a:ext cx="283680" cy="45396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5C03DDE1-D1E5-4AE8-A120-C894311D4AF6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557193" y="4371515"/>
                <a:ext cx="301320" cy="47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D7C226F6-8366-46DD-A3CE-0C038488A35F}"/>
                  </a:ext>
                </a:extLst>
              </p14:cNvPr>
              <p14:cNvContentPartPr/>
              <p14:nvPr/>
            </p14:nvContentPartPr>
            <p14:xfrm>
              <a:off x="1230753" y="5534675"/>
              <a:ext cx="565560" cy="3956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D7C226F6-8366-46DD-A3CE-0C038488A35F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222113" y="5525675"/>
                <a:ext cx="58320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EFF3C64-AC45-4F57-94AC-0AC43DEF06A9}"/>
                  </a:ext>
                </a:extLst>
              </p14:cNvPr>
              <p14:cNvContentPartPr/>
              <p14:nvPr/>
            </p14:nvContentPartPr>
            <p14:xfrm>
              <a:off x="717393" y="5586515"/>
              <a:ext cx="330120" cy="25416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EFF3C64-AC45-4F57-94AC-0AC43DEF06A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08753" y="5577515"/>
                <a:ext cx="34776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2BE0277A-3F7A-40DC-9E5D-FA75D062D004}"/>
                  </a:ext>
                </a:extLst>
              </p14:cNvPr>
              <p14:cNvContentPartPr/>
              <p14:nvPr/>
            </p14:nvContentPartPr>
            <p14:xfrm>
              <a:off x="398433" y="5470235"/>
              <a:ext cx="207720" cy="38880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2BE0277A-3F7A-40DC-9E5D-FA75D062D004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89793" y="5461235"/>
                <a:ext cx="225360" cy="40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40EB1324-2462-49D0-8514-A8F10FB8EEDA}"/>
                  </a:ext>
                </a:extLst>
              </p14:cNvPr>
              <p14:cNvContentPartPr/>
              <p14:nvPr/>
            </p14:nvContentPartPr>
            <p14:xfrm>
              <a:off x="2720433" y="6139115"/>
              <a:ext cx="150480" cy="30852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40EB1324-2462-49D0-8514-A8F10FB8EEDA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711793" y="6130475"/>
                <a:ext cx="16812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B84C401E-88F6-4FC2-B165-22C7ECF61334}"/>
                  </a:ext>
                </a:extLst>
              </p14:cNvPr>
              <p14:cNvContentPartPr/>
              <p14:nvPr/>
            </p14:nvContentPartPr>
            <p14:xfrm>
              <a:off x="4184913" y="5421995"/>
              <a:ext cx="86040" cy="423000"/>
            </p14:xfrm>
          </p:contentPart>
        </mc:Choice>
        <mc:Fallback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B84C401E-88F6-4FC2-B165-22C7ECF61334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175913" y="5413355"/>
                <a:ext cx="103680" cy="44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1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73A2B0D9-70C3-4C19-B489-FD985F638E51}"/>
                  </a:ext>
                </a:extLst>
              </p14:cNvPr>
              <p14:cNvContentPartPr/>
              <p14:nvPr/>
            </p14:nvContentPartPr>
            <p14:xfrm>
              <a:off x="4417113" y="5481395"/>
              <a:ext cx="161640" cy="309240"/>
            </p14:xfrm>
          </p:contentPart>
        </mc:Choice>
        <mc:Fallback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73A2B0D9-70C3-4C19-B489-FD985F638E51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408113" y="5472395"/>
                <a:ext cx="179280" cy="32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3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47838EFE-FF27-4650-8BF9-48009AEAF2D6}"/>
                  </a:ext>
                </a:extLst>
              </p14:cNvPr>
              <p14:cNvContentPartPr/>
              <p14:nvPr/>
            </p14:nvContentPartPr>
            <p14:xfrm>
              <a:off x="3510993" y="5450435"/>
              <a:ext cx="474120" cy="51840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47838EFE-FF27-4650-8BF9-48009AEAF2D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3501993" y="5441435"/>
                <a:ext cx="491760" cy="53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F9374B8D-B816-4D14-9D5D-244F10CF5FE4}"/>
                  </a:ext>
                </a:extLst>
              </p14:cNvPr>
              <p14:cNvContentPartPr/>
              <p14:nvPr/>
            </p14:nvContentPartPr>
            <p14:xfrm>
              <a:off x="2515953" y="5418035"/>
              <a:ext cx="775080" cy="59904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F9374B8D-B816-4D14-9D5D-244F10CF5FE4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2506953" y="5409400"/>
                <a:ext cx="792720" cy="616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2CB0B1FE-1AA1-4C63-BDA4-256040AD3731}"/>
                  </a:ext>
                </a:extLst>
              </p14:cNvPr>
              <p14:cNvContentPartPr/>
              <p14:nvPr/>
            </p14:nvContentPartPr>
            <p14:xfrm>
              <a:off x="8499513" y="5410475"/>
              <a:ext cx="282600" cy="33120"/>
            </p14:xfrm>
          </p:contentPart>
        </mc:Choice>
        <mc:Fallback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2CB0B1FE-1AA1-4C63-BDA4-256040AD3731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490513" y="5401475"/>
                <a:ext cx="30024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9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CF53CD1F-3E33-42C2-8B5F-7F0350D82BBE}"/>
                  </a:ext>
                </a:extLst>
              </p14:cNvPr>
              <p14:cNvContentPartPr/>
              <p14:nvPr/>
            </p14:nvContentPartPr>
            <p14:xfrm>
              <a:off x="8562513" y="5524955"/>
              <a:ext cx="309240" cy="56880"/>
            </p14:xfrm>
          </p:contentPart>
        </mc:Choice>
        <mc:Fallback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CF53CD1F-3E33-42C2-8B5F-7F0350D82BBE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553873" y="5515955"/>
                <a:ext cx="326880" cy="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1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5A09DC8A-B63B-400A-A569-E9A4F1CFA435}"/>
                  </a:ext>
                </a:extLst>
              </p14:cNvPr>
              <p14:cNvContentPartPr/>
              <p14:nvPr/>
            </p14:nvContentPartPr>
            <p14:xfrm>
              <a:off x="4727793" y="5187995"/>
              <a:ext cx="1038240" cy="73044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5A09DC8A-B63B-400A-A569-E9A4F1CFA435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4718790" y="5178999"/>
                <a:ext cx="1055886" cy="7480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A75E34C3-862A-4F55-8CFD-684DC4C1AB2A}"/>
                  </a:ext>
                </a:extLst>
              </p14:cNvPr>
              <p14:cNvContentPartPr/>
              <p14:nvPr/>
            </p14:nvContentPartPr>
            <p14:xfrm>
              <a:off x="5962953" y="5113475"/>
              <a:ext cx="2259360" cy="76608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A75E34C3-862A-4F55-8CFD-684DC4C1AB2A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953953" y="5104475"/>
                <a:ext cx="2277000" cy="78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972F177B-F68B-4D81-9015-DCD3B17A23EA}"/>
                  </a:ext>
                </a:extLst>
              </p14:cNvPr>
              <p14:cNvContentPartPr/>
              <p14:nvPr/>
            </p14:nvContentPartPr>
            <p14:xfrm>
              <a:off x="9051393" y="5053715"/>
              <a:ext cx="2984400" cy="1401840"/>
            </p14:xfrm>
          </p:contentPart>
        </mc:Choice>
        <mc:Fallback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972F177B-F68B-4D81-9015-DCD3B17A23EA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9042393" y="5045075"/>
                <a:ext cx="3002040" cy="141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726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8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89CA7D25-6BA6-4584-BA85-A87663195CFB}"/>
                  </a:ext>
                </a:extLst>
              </p14:cNvPr>
              <p14:cNvContentPartPr/>
              <p14:nvPr/>
            </p14:nvContentPartPr>
            <p14:xfrm>
              <a:off x="1920513" y="2007755"/>
              <a:ext cx="9720" cy="15804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89CA7D25-6BA6-4584-BA85-A87663195C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1513" y="1998755"/>
                <a:ext cx="2736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DD75D3AF-A350-466A-8AEB-AEB5D850EF66}"/>
                  </a:ext>
                </a:extLst>
              </p14:cNvPr>
              <p14:cNvContentPartPr/>
              <p14:nvPr/>
            </p14:nvContentPartPr>
            <p14:xfrm>
              <a:off x="1932753" y="4258835"/>
              <a:ext cx="12960" cy="22320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DD75D3AF-A350-466A-8AEB-AEB5D850EF6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24113" y="4249835"/>
                <a:ext cx="3060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59D9A73-BC4F-4C9C-94E1-998EE9A97E0D}"/>
                  </a:ext>
                </a:extLst>
              </p14:cNvPr>
              <p14:cNvContentPartPr/>
              <p14:nvPr/>
            </p14:nvContentPartPr>
            <p14:xfrm>
              <a:off x="1918713" y="4698035"/>
              <a:ext cx="6120" cy="15444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59D9A73-BC4F-4C9C-94E1-998EE9A97E0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9713" y="4689395"/>
                <a:ext cx="23760" cy="17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26AFE7A8-3E45-47D0-9051-D2A10D76E008}"/>
                  </a:ext>
                </a:extLst>
              </p14:cNvPr>
              <p14:cNvContentPartPr/>
              <p14:nvPr/>
            </p14:nvContentPartPr>
            <p14:xfrm>
              <a:off x="381873" y="150875"/>
              <a:ext cx="1125000" cy="5720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26AFE7A8-3E45-47D0-9051-D2A10D76E00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2873" y="141881"/>
                <a:ext cx="1142640" cy="5896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B3E8886-FDCB-429D-B354-96617C4B31F0}"/>
                  </a:ext>
                </a:extLst>
              </p14:cNvPr>
              <p14:cNvContentPartPr/>
              <p14:nvPr/>
            </p14:nvContentPartPr>
            <p14:xfrm>
              <a:off x="1890633" y="4911875"/>
              <a:ext cx="172800" cy="35136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B3E8886-FDCB-429D-B354-96617C4B31F0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81993" y="4902875"/>
                <a:ext cx="190440" cy="36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86ECA8B-5F71-4DE7-ABF2-0D34A0186B66}"/>
                  </a:ext>
                </a:extLst>
              </p14:cNvPr>
              <p14:cNvContentPartPr/>
              <p14:nvPr/>
            </p14:nvContentPartPr>
            <p14:xfrm>
              <a:off x="1867593" y="4030235"/>
              <a:ext cx="189000" cy="1746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86ECA8B-5F71-4DE7-ABF2-0D34A0186B6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58593" y="4021595"/>
                <a:ext cx="206640" cy="19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5" name="Ink 54">
                <a:extLst>
                  <a:ext uri="{FF2B5EF4-FFF2-40B4-BE49-F238E27FC236}">
                    <a16:creationId xmlns:a16="http://schemas.microsoft.com/office/drawing/2014/main" id="{3CE4398A-EEB8-4FA3-967A-3CD3188EF4A9}"/>
                  </a:ext>
                </a:extLst>
              </p14:cNvPr>
              <p14:cNvContentPartPr/>
              <p14:nvPr/>
            </p14:nvContentPartPr>
            <p14:xfrm>
              <a:off x="268833" y="2395835"/>
              <a:ext cx="3419280" cy="1466280"/>
            </p14:xfrm>
          </p:contentPart>
        </mc:Choice>
        <mc:Fallback>
          <p:pic>
            <p:nvPicPr>
              <p:cNvPr id="55" name="Ink 54">
                <a:extLst>
                  <a:ext uri="{FF2B5EF4-FFF2-40B4-BE49-F238E27FC236}">
                    <a16:creationId xmlns:a16="http://schemas.microsoft.com/office/drawing/2014/main" id="{3CE4398A-EEB8-4FA3-967A-3CD3188EF4A9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59833" y="2386835"/>
                <a:ext cx="3436920" cy="148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F6487AEE-1281-493E-B790-F8657BD8375A}"/>
                  </a:ext>
                </a:extLst>
              </p14:cNvPr>
              <p14:cNvContentPartPr/>
              <p14:nvPr/>
            </p14:nvContentPartPr>
            <p14:xfrm>
              <a:off x="1790913" y="353915"/>
              <a:ext cx="1905840" cy="1426320"/>
            </p14:xfrm>
          </p:contentPart>
        </mc:Choice>
        <mc:Fallback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F6487AEE-1281-493E-B790-F8657BD8375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781913" y="344915"/>
                <a:ext cx="1923480" cy="144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4E39F1EB-0171-4319-BE93-171E1895F5A8}"/>
                  </a:ext>
                </a:extLst>
              </p14:cNvPr>
              <p14:cNvContentPartPr/>
              <p14:nvPr/>
            </p14:nvContentPartPr>
            <p14:xfrm>
              <a:off x="3904113" y="884195"/>
              <a:ext cx="213840" cy="831600"/>
            </p14:xfrm>
          </p:contentPart>
        </mc:Choice>
        <mc:Fallback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4E39F1EB-0171-4319-BE93-171E1895F5A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895113" y="875195"/>
                <a:ext cx="231480" cy="84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6F007D99-B4D8-400B-8353-6DA6733F0658}"/>
                  </a:ext>
                </a:extLst>
              </p14:cNvPr>
              <p14:cNvContentPartPr/>
              <p14:nvPr/>
            </p14:nvContentPartPr>
            <p14:xfrm>
              <a:off x="1479873" y="6109595"/>
              <a:ext cx="1533600" cy="42192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6F007D99-B4D8-400B-8353-6DA6733F065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470873" y="6100595"/>
                <a:ext cx="1551240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11" name="Ink 110">
                <a:extLst>
                  <a:ext uri="{FF2B5EF4-FFF2-40B4-BE49-F238E27FC236}">
                    <a16:creationId xmlns:a16="http://schemas.microsoft.com/office/drawing/2014/main" id="{D832B039-99E4-4920-B4B3-32537FC6D9F1}"/>
                  </a:ext>
                </a:extLst>
              </p14:cNvPr>
              <p14:cNvContentPartPr/>
              <p14:nvPr/>
            </p14:nvContentPartPr>
            <p14:xfrm>
              <a:off x="529833" y="6338555"/>
              <a:ext cx="681120" cy="274320"/>
            </p14:xfrm>
          </p:contentPart>
        </mc:Choice>
        <mc:Fallback>
          <p:pic>
            <p:nvPicPr>
              <p:cNvPr id="111" name="Ink 110">
                <a:extLst>
                  <a:ext uri="{FF2B5EF4-FFF2-40B4-BE49-F238E27FC236}">
                    <a16:creationId xmlns:a16="http://schemas.microsoft.com/office/drawing/2014/main" id="{D832B039-99E4-4920-B4B3-32537FC6D9F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0838" y="6329555"/>
                <a:ext cx="698751" cy="29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8E4F1711-CF44-4799-B8F6-D98D3CB52033}"/>
                  </a:ext>
                </a:extLst>
              </p14:cNvPr>
              <p14:cNvContentPartPr/>
              <p14:nvPr/>
            </p14:nvContentPartPr>
            <p14:xfrm>
              <a:off x="3015273" y="5280875"/>
              <a:ext cx="931320" cy="465120"/>
            </p14:xfrm>
          </p:contentPart>
        </mc:Choice>
        <mc:Fallback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8E4F1711-CF44-4799-B8F6-D98D3CB52033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006633" y="5272228"/>
                <a:ext cx="948960" cy="4827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13" name="Ink 112">
                <a:extLst>
                  <a:ext uri="{FF2B5EF4-FFF2-40B4-BE49-F238E27FC236}">
                    <a16:creationId xmlns:a16="http://schemas.microsoft.com/office/drawing/2014/main" id="{3AF5F93B-262C-4F5F-B187-60F88417E382}"/>
                  </a:ext>
                </a:extLst>
              </p14:cNvPr>
              <p14:cNvContentPartPr/>
              <p14:nvPr/>
            </p14:nvContentPartPr>
            <p14:xfrm>
              <a:off x="2485713" y="5627555"/>
              <a:ext cx="235800" cy="235800"/>
            </p14:xfrm>
          </p:contentPart>
        </mc:Choice>
        <mc:Fallback>
          <p:pic>
            <p:nvPicPr>
              <p:cNvPr id="113" name="Ink 112">
                <a:extLst>
                  <a:ext uri="{FF2B5EF4-FFF2-40B4-BE49-F238E27FC236}">
                    <a16:creationId xmlns:a16="http://schemas.microsoft.com/office/drawing/2014/main" id="{3AF5F93B-262C-4F5F-B187-60F88417E38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476727" y="5618555"/>
                <a:ext cx="253413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2DABE134-D3DB-4CF8-AE08-BA43897FBE01}"/>
                  </a:ext>
                </a:extLst>
              </p14:cNvPr>
              <p14:cNvContentPartPr/>
              <p14:nvPr/>
            </p14:nvContentPartPr>
            <p14:xfrm>
              <a:off x="1287633" y="5602355"/>
              <a:ext cx="951120" cy="42336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2DABE134-D3DB-4CF8-AE08-BA43897FBE0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278633" y="5593363"/>
                <a:ext cx="968760" cy="4409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4A9E0BD6-E2CC-4807-898A-15AFE011FD3E}"/>
                  </a:ext>
                </a:extLst>
              </p14:cNvPr>
              <p14:cNvContentPartPr/>
              <p14:nvPr/>
            </p14:nvContentPartPr>
            <p14:xfrm>
              <a:off x="465753" y="5862635"/>
              <a:ext cx="641520" cy="20880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4A9E0BD6-E2CC-4807-898A-15AFE011FD3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57108" y="5853995"/>
                <a:ext cx="659170" cy="22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D3B86C06-9BCD-43B3-93F6-FC35179D1D74}"/>
                  </a:ext>
                </a:extLst>
              </p14:cNvPr>
              <p14:cNvContentPartPr/>
              <p14:nvPr/>
            </p14:nvContentPartPr>
            <p14:xfrm>
              <a:off x="8986233" y="1702835"/>
              <a:ext cx="23400" cy="16344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D3B86C06-9BCD-43B3-93F6-FC35179D1D74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977233" y="1693835"/>
                <a:ext cx="4104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C205C3E0-3CD5-4074-A82D-226D583D7D03}"/>
                  </a:ext>
                </a:extLst>
              </p14:cNvPr>
              <p14:cNvContentPartPr/>
              <p14:nvPr/>
            </p14:nvContentPartPr>
            <p14:xfrm>
              <a:off x="8386833" y="284075"/>
              <a:ext cx="1443600" cy="51912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C205C3E0-3CD5-4074-A82D-226D583D7D0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377833" y="275075"/>
                <a:ext cx="1461240" cy="5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1FB2E28D-A8EA-4CA1-93AC-9E01E281D035}"/>
                  </a:ext>
                </a:extLst>
              </p14:cNvPr>
              <p14:cNvContentPartPr/>
              <p14:nvPr/>
            </p14:nvContentPartPr>
            <p14:xfrm>
              <a:off x="6767913" y="269315"/>
              <a:ext cx="1324440" cy="477360"/>
            </p14:xfrm>
          </p:contentPart>
        </mc:Choice>
        <mc:Fallback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1FB2E28D-A8EA-4CA1-93AC-9E01E281D035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758913" y="260315"/>
                <a:ext cx="1342080" cy="49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67851228-A987-4072-8622-16404B65BFA4}"/>
                  </a:ext>
                </a:extLst>
              </p14:cNvPr>
              <p14:cNvContentPartPr/>
              <p14:nvPr/>
            </p14:nvContentPartPr>
            <p14:xfrm>
              <a:off x="8824953" y="4018715"/>
              <a:ext cx="342720" cy="20556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67851228-A987-4072-8622-16404B65BFA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816313" y="4010075"/>
                <a:ext cx="36036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F26FFFDB-6E2E-4DB0-A4D6-B623F6AB385A}"/>
                  </a:ext>
                </a:extLst>
              </p14:cNvPr>
              <p14:cNvContentPartPr/>
              <p14:nvPr/>
            </p14:nvContentPartPr>
            <p14:xfrm>
              <a:off x="8833593" y="1409795"/>
              <a:ext cx="288720" cy="11808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F26FFFDB-6E2E-4DB0-A4D6-B623F6AB385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824953" y="1401155"/>
                <a:ext cx="306360" cy="13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AA84FB90-2BFE-4A1C-9F1A-19B11F4D0C19}"/>
                  </a:ext>
                </a:extLst>
              </p14:cNvPr>
              <p14:cNvContentPartPr/>
              <p14:nvPr/>
            </p14:nvContentPartPr>
            <p14:xfrm>
              <a:off x="6780153" y="2072555"/>
              <a:ext cx="4225320" cy="183348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AA84FB90-2BFE-4A1C-9F1A-19B11F4D0C1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771513" y="2063913"/>
                <a:ext cx="4242960" cy="18511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B48C6668-F93B-4E10-93D1-F8289CF4659E}"/>
                  </a:ext>
                </a:extLst>
              </p14:cNvPr>
              <p14:cNvContentPartPr/>
              <p14:nvPr/>
            </p14:nvContentPartPr>
            <p14:xfrm>
              <a:off x="9597153" y="904715"/>
              <a:ext cx="2207880" cy="1004760"/>
            </p14:xfrm>
          </p:contentPart>
        </mc:Choice>
        <mc:Fallback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B48C6668-F93B-4E10-93D1-F8289CF4659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588152" y="896075"/>
                <a:ext cx="2225523" cy="102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B5BE2ADA-6A42-4290-A630-B878B86F62B4}"/>
                  </a:ext>
                </a:extLst>
              </p14:cNvPr>
              <p14:cNvContentPartPr/>
              <p14:nvPr/>
            </p14:nvContentPartPr>
            <p14:xfrm>
              <a:off x="10279713" y="5148755"/>
              <a:ext cx="816480" cy="172080"/>
            </p14:xfrm>
          </p:contentPart>
        </mc:Choice>
        <mc:Fallback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B5BE2ADA-6A42-4290-A630-B878B86F62B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10270713" y="5140115"/>
                <a:ext cx="83412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22382C81-44FA-4057-91EA-B15751D82D21}"/>
                  </a:ext>
                </a:extLst>
              </p14:cNvPr>
              <p14:cNvContentPartPr/>
              <p14:nvPr/>
            </p14:nvContentPartPr>
            <p14:xfrm>
              <a:off x="9666993" y="5718635"/>
              <a:ext cx="1396800" cy="28512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22382C81-44FA-4057-91EA-B15751D82D2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9658351" y="5709995"/>
                <a:ext cx="1414445" cy="30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74F7697A-BDAC-4AE3-82F1-521ABB780D05}"/>
                  </a:ext>
                </a:extLst>
              </p14:cNvPr>
              <p14:cNvContentPartPr/>
              <p14:nvPr/>
            </p14:nvContentPartPr>
            <p14:xfrm>
              <a:off x="8920353" y="5749955"/>
              <a:ext cx="511560" cy="38016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74F7697A-BDAC-4AE3-82F1-521ABB780D0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911359" y="5741315"/>
                <a:ext cx="529188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1C6592C7-7083-42DB-8418-ACBBA0552A23}"/>
                  </a:ext>
                </a:extLst>
              </p14:cNvPr>
              <p14:cNvContentPartPr/>
              <p14:nvPr/>
            </p14:nvContentPartPr>
            <p14:xfrm>
              <a:off x="6920913" y="5832035"/>
              <a:ext cx="1478880" cy="46188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1C6592C7-7083-42DB-8418-ACBBA0552A2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11913" y="5823042"/>
                <a:ext cx="1496520" cy="47950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C7CE2ABF-A677-4077-9545-15B5225C9B1E}"/>
                  </a:ext>
                </a:extLst>
              </p14:cNvPr>
              <p14:cNvContentPartPr/>
              <p14:nvPr/>
            </p14:nvContentPartPr>
            <p14:xfrm>
              <a:off x="8575833" y="5170715"/>
              <a:ext cx="1236960" cy="23400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C7CE2ABF-A677-4077-9545-15B5225C9B1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8566836" y="5161715"/>
                <a:ext cx="1254595" cy="25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ADD11CBA-1B7F-45A7-B03C-5578935DA293}"/>
                  </a:ext>
                </a:extLst>
              </p14:cNvPr>
              <p14:cNvContentPartPr/>
              <p14:nvPr/>
            </p14:nvContentPartPr>
            <p14:xfrm>
              <a:off x="7749633" y="5167835"/>
              <a:ext cx="392040" cy="375840"/>
            </p14:xfrm>
          </p:contentPart>
        </mc:Choice>
        <mc:Fallback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ADD11CBA-1B7F-45A7-B03C-5578935DA29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740633" y="5158835"/>
                <a:ext cx="409680" cy="39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4E23422A-A41D-4DBB-9116-1CE7223A9885}"/>
                  </a:ext>
                </a:extLst>
              </p14:cNvPr>
              <p14:cNvContentPartPr/>
              <p14:nvPr/>
            </p14:nvContentPartPr>
            <p14:xfrm>
              <a:off x="6884553" y="5157035"/>
              <a:ext cx="673200" cy="41292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4E23422A-A41D-4DBB-9116-1CE7223A988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6875548" y="5148395"/>
                <a:ext cx="690849" cy="43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97838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95FA49-E788-4049-A9B3-2BDCC08C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C3D7-EDC6-4F50-BD17-0E7CC6A806D8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ED3D51-9EF8-4C76-9872-6905D31048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1" y="0"/>
            <a:ext cx="6026980" cy="26118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40C3257-8074-4804-AFB6-042C6DF47B0A}"/>
                  </a:ext>
                </a:extLst>
              </p14:cNvPr>
              <p14:cNvContentPartPr/>
              <p14:nvPr/>
            </p14:nvContentPartPr>
            <p14:xfrm>
              <a:off x="1721793" y="4579955"/>
              <a:ext cx="229680" cy="3207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40C3257-8074-4804-AFB6-042C6DF47B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13153" y="4571305"/>
                <a:ext cx="247320" cy="3384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5242C84-37E0-409E-9A84-B170F4F3A914}"/>
                  </a:ext>
                </a:extLst>
              </p14:cNvPr>
              <p14:cNvContentPartPr/>
              <p14:nvPr/>
            </p14:nvContentPartPr>
            <p14:xfrm>
              <a:off x="892713" y="5856155"/>
              <a:ext cx="1339920" cy="5482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5242C84-37E0-409E-9A84-B170F4F3A91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84073" y="5847515"/>
                <a:ext cx="1357560" cy="56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BC93F52D-9A8B-418B-98A5-151AEE49675A}"/>
                  </a:ext>
                </a:extLst>
              </p14:cNvPr>
              <p14:cNvContentPartPr/>
              <p14:nvPr/>
            </p14:nvContentPartPr>
            <p14:xfrm>
              <a:off x="1390953" y="5099075"/>
              <a:ext cx="1068120" cy="43452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BC93F52D-9A8B-418B-98A5-151AEE49675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82313" y="5090075"/>
                <a:ext cx="1085760" cy="45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160F1BF-8A8C-4328-9FE0-307F5E83E287}"/>
                  </a:ext>
                </a:extLst>
              </p14:cNvPr>
              <p14:cNvContentPartPr/>
              <p14:nvPr/>
            </p14:nvContentPartPr>
            <p14:xfrm>
              <a:off x="2834193" y="4502195"/>
              <a:ext cx="1672920" cy="65592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160F1BF-8A8C-4328-9FE0-307F5E83E28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25553" y="4493195"/>
                <a:ext cx="1690560" cy="673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48160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174</Words>
  <Application>Microsoft Office PowerPoint</Application>
  <PresentationFormat>Widescreen</PresentationFormat>
  <Paragraphs>33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Miller</dc:creator>
  <cp:lastModifiedBy>Steven Miller</cp:lastModifiedBy>
  <cp:revision>31</cp:revision>
  <dcterms:created xsi:type="dcterms:W3CDTF">2021-05-10T16:50:00Z</dcterms:created>
  <dcterms:modified xsi:type="dcterms:W3CDTF">2021-06-03T17:34:44Z</dcterms:modified>
</cp:coreProperties>
</file>