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310" r:id="rId3"/>
    <p:sldId id="333" r:id="rId4"/>
    <p:sldId id="340" r:id="rId5"/>
    <p:sldId id="341" r:id="rId6"/>
    <p:sldId id="342" r:id="rId7"/>
    <p:sldId id="343" r:id="rId8"/>
    <p:sldId id="344" r:id="rId9"/>
    <p:sldId id="345" r:id="rId10"/>
    <p:sldId id="334" r:id="rId11"/>
    <p:sldId id="335" r:id="rId12"/>
    <p:sldId id="336" r:id="rId13"/>
    <p:sldId id="337" r:id="rId14"/>
    <p:sldId id="338" r:id="rId15"/>
    <p:sldId id="33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5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512 554 1248 0 0,'-18'12'2723'0'0,"-1"0"-1"0"0,-1-1 1 0 0,0-1 0 0 0,0-1-1 0 0,-1-1 1 0 0,-4 0-2723 0 0,-60 27 3027 0 0,25-4-1569 0 0,-20 14-1458 0 0,59-32 164 0 0,1 2 1 0 0,0 0-1 0 0,1 0 0 0 0,1 2 1 0 0,-6 7-165 0 0,22-22 7 0 0,0 0 1 0 0,0 0-1 0 0,0 0 0 0 0,1 1 1 0 0,-1-1-1 0 0,0 0 1 0 0,1 1-1 0 0,0-1 0 0 0,0 1 1 0 0,0-1-1 0 0,0 1 1 0 0,0 0-1 0 0,0-1 0 0 0,0 1 1 0 0,1 0-1 0 0,-1 0 1 0 0,1 0-1 0 0,0-1 1 0 0,0 1-1 0 0,0 0 0 0 0,0 0 1 0 0,1 1-8 0 0,0-2 1 0 0,0 0 1 0 0,1 0 0 0 0,-1 0-1 0 0,0 0 1 0 0,1 0 0 0 0,-1 0-1 0 0,1-1 1 0 0,0 1 0 0 0,0-1-1 0 0,-1 1 1 0 0,1-1 0 0 0,0 0-1 0 0,0 1 1 0 0,0-1 0 0 0,0 0-1 0 0,1 0 1 0 0,-1-1 0 0 0,0 1-1 0 0,0 0 1 0 0,1-1 0 0 0,-1 1-1 0 0,0-1 1 0 0,1 0-1 0 0,-1 0 1 0 0,0 1 0 0 0,2-2-2 0 0,12 2-4 0 0,0-2 0 0 0,0 0 0 0 0,0-1 0 0 0,0-1 0 0 0,-1 0 0 0 0,1-1 0 0 0,-1-1 0 0 0,0 0 1 0 0,0-1-1 0 0,1-1 4 0 0,28-14-146 0 0,-2-3-1 0 0,29-19 147 0 0,-20 9-261 0 0,-1-3-1 0 0,-1-1 1 0 0,-2-3-1 0 0,-2-1 0 0 0,-2-2 1 0 0,-2-3-1 0 0,-2-1 1 0 0,-2-1-1 0 0,-2-3 0 0 0,-3 0 1 0 0,21-47 261 0 0,-42 76-58 0 0,1 1 233 0 0,-1-1-1 0 0,-2 0 1 0 0,0-1-1 0 0,-2 0 1 0 0,4-17-175 0 0,-11 40 48 0 0,1-1 1 0 0,-1 1-1 0 0,0-1 1 0 0,1 0 0 0 0,-1 1-1 0 0,0-1 1 0 0,0 0 0 0 0,0 1-1 0 0,0-1 1 0 0,0 1 0 0 0,0-1-1 0 0,-1 0 1 0 0,1 1 0 0 0,-1-1-1 0 0,1 1 1 0 0,-1-1-1 0 0,1 1 1 0 0,-1-1 0 0 0,0 1-1 0 0,0-1 1 0 0,0 1 0 0 0,0-1-49 0 0,0 2 20 0 0,0 0 1 0 0,0 0-1 0 0,0-1 1 0 0,0 1-1 0 0,0 0 1 0 0,0 0 0 0 0,0 0-1 0 0,0 0 1 0 0,0 0-1 0 0,0 0 1 0 0,0 1-1 0 0,0-1 1 0 0,0 0-1 0 0,0 0 1 0 0,0 1 0 0 0,0-1-1 0 0,0 1 1 0 0,0-1-1 0 0,0 1 1 0 0,0-1-1 0 0,0 1 1 0 0,0 0 0 0 0,1-1-1 0 0,-1 1-20 0 0,-9 6 29 0 0,2 1-1 0 0,-1-1 1 0 0,1 2-1 0 0,0-1 1 0 0,-2 5-29 0 0,-27 38 43 0 0,2 3 1 0 0,2 1 0 0 0,3 1-1 0 0,3 1 1 0 0,-13 41-44 0 0,33-80-53 0 0,1 1 1 0 0,1 0-1 0 0,0 0 1 0 0,2 0 0 0 0,0 0-1 0 0,1 1 1 0 0,1-1-1 0 0,1 8 53 0 0,0-21-253 0 0,1 0-1 0 0,0 1 1 0 0,0-1 0 0 0,1 0-1 0 0,0 0 1 0 0,0 1 0 0 0,0-1-1 0 0,0-1 1 0 0,1 1-1 0 0,0 0 1 0 0,1-1 0 0 0,0 2 253 0 0,0-3-482 0 0,-1 0 1 0 0,1 0 0 0 0,0-1-1 0 0,0 0 1 0 0,0 0-1 0 0,0 0 1 0 0,0 0 0 0 0,1 0-1 0 0,-1-1 1 0 0,1 0 0 0 0,0 0-1 0 0,-1 0 1 0 0,1-1 0 0 0,0 0-1 0 0,0 1 1 0 0,0-2 0 0 0,1 1 481 0 0,7 0-1143 0 0,1-1 0 0 0,-1 0 0 0 0,0-1 0 0 0,1-1 0 0 0,-1 0 0 0 0,0-1 0 0 0,0 0 0 0 0,9-4 1143 0 0,28-11-1736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8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437 173 480 0 0,'3'2'488'0'0,"1"0"0"0"0,-1 0 0 0 0,1 1-1 0 0,-1-1 1 0 0,0 1 0 0 0,0 0 0 0 0,0 0 0 0 0,0 0 0 0 0,0 0-1 0 0,-1 0 1 0 0,1 1 0 0 0,-1-1 0 0 0,0 1 0 0 0,0-1 0 0 0,0 1-1 0 0,-1 0 1 0 0,1 0 0 0 0,-1 0 0 0 0,0 0 0 0 0,0 0 0 0 0,0 0 0 0 0,-1 0-1 0 0,1 0 1 0 0,-1 0 0 0 0,0 0 0 0 0,0 3-488 0 0,-2 14 703 0 0,0 1 0 0 0,-1 0 0 0 0,0-1 0 0 0,-6 16-703 0 0,2-8 47 0 0,-5 24-34 0 0,-2 0-1 0 0,-2-1 0 0 0,-3-1 0 0 0,-2 0 0 0 0,-1-2 0 0 0,-4-1 1 0 0,-1 0-1 0 0,-2-2 0 0 0,-25 29-12 0 0,39-57-542 0 0,-1-1 0 0 0,-1 0 0 0 0,-7 4 542 0 0,19-16-546 0 0,-1-1-1 0 0,1 1 0 0 0,-1-2 1 0 0,0 1-1 0 0,0-1 1 0 0,0 0-1 0 0,0 0 1 0 0,0 0-1 0 0,-1-1 1 0 0,1 0-1 0 0,-1 0 1 0 0,0-1-1 0 0,-6 1 547 0 0,10-2-275 0 0,1 0 1 0 0,0 0-1 0 0,-1-1 1 0 0,1 1-1 0 0,-1-1 0 0 0,1 0 1 0 0,0 0-1 0 0,-1 0 1 0 0,1 0-1 0 0,0 0 1 0 0,0 0-1 0 0,0 0 0 0 0,0-1 1 0 0,0 1-1 0 0,0-1 1 0 0,0 1-1 0 0,0-1 0 0 0,1 0 1 0 0,-2-1 274 0 0,-12-23-1905 0 0</inkml:trace>
  <inkml:trace contextRef="#ctx0" brushRef="#br0" timeOffset="706.478">231 192 1632 0 0,'74'-74'10160'0'0,"-53"55"-7708"0"0,1 1 0 0 0,22-14-2452 0 0,-35 26 35 0 0,0 0 0 0 0,0 0 0 0 0,0 1 0 0 0,0 1 1 0 0,1 0-1 0 0,0 0 0 0 0,0 1 0 0 0,0 0 0 0 0,0 0 0 0 0,1 1 0 0 0,-1 1 1 0 0,1 0-1 0 0,-1 0 0 0 0,1 1 0 0 0,-1 0 0 0 0,1 1 0 0 0,-1 0 0 0 0,1 1 1 0 0,2 1-36 0 0,-4 0 13 0 0,-1 1 1 0 0,1 0 0 0 0,0 1 0 0 0,-1 0 0 0 0,0 0 0 0 0,0 0 0 0 0,-1 1-1 0 0,0 1 1 0 0,0-1 0 0 0,0 1 0 0 0,0 0 0 0 0,-1 1 0 0 0,-1-1 0 0 0,1 1-1 0 0,-1 0 1 0 0,0 1 0 0 0,-1-1 0 0 0,3 9-14 0 0,4 11 236 0 0,-1 0 1 0 0,-1 1-1 0 0,-1 0 0 0 0,-2 0 0 0 0,1 14-236 0 0,-4-13 230 0 0,-1-1 0 0 0,-2 1-1 0 0,-1 0 1 0 0,-1-1 0 0 0,-1 1-1 0 0,-2-1 1 0 0,-1 0 0 0 0,-1 0-1 0 0,-4 7-229 0 0,-2 3 184 0 0,-2-1-1 0 0,-2-1 0 0 0,-1-1 0 0 0,-2 0 0 0 0,-1-1 0 0 0,-13 15-183 0 0,27-45 94 0 0,10-16-50 0 0,10-19-25 0 0,15-23-55 0 0,3 2 0 0 0,1 2-1 0 0,3 0 1 0 0,2 3 0 0 0,2 1 0 0 0,2 2-1 0 0,19-15 37 0 0,-59 58 0 0 0,55-44-30 0 0,-52 41 28 0 0,0 0 1 0 0,1 0-1 0 0,0 1 1 0 0,0 0-1 0 0,-1 0 1 0 0,1 0-1 0 0,0 0 1 0 0,1 1-1 0 0,-1 0 1 0 0,0 0-1 0 0,5 0 2 0 0,-9 1 1 0 0,1 0 0 0 0,-1 0 0 0 0,1 0 0 0 0,-1 0 0 0 0,1 1 0 0 0,-1-1 0 0 0,1 0 0 0 0,-1 1 0 0 0,1-1 0 0 0,-1 1 0 0 0,1-1 0 0 0,-1 1 0 0 0,0 0 0 0 0,0 0-1 0 0,1 0 1 0 0,-1 0 0 0 0,0 0 0 0 0,0 0 0 0 0,0 0 0 0 0,0 0 0 0 0,0 0 0 0 0,0 0-1 0 0,1 2 2 0 0,-1 0 1 0 0,1-1-1 0 0,-1 1 0 0 0,0 0 0 0 0,0 0 1 0 0,-1 0-1 0 0,1 0 0 0 0,0 0 0 0 0,-1 0 1 0 0,0 0-1 0 0,0 1-2 0 0,0 11 10 0 0,-1 1 0 0 0,0-1 1 0 0,-1 0-1 0 0,-3 7-10 0 0,3-7 5 0 0,-16 60 41 0 0,12-58-37 0 0,2 0-1 0 0,0 0 1 0 0,0 1-1 0 0,2 0 1 0 0,0 0-1 0 0,1 0 1 0 0,2 13-9 0 0,-1-29 1 0 0,0 0 0 0 0,0-1-1 0 0,1 1 1 0 0,-1 0 0 0 0,1-1 0 0 0,-1 1 0 0 0,1-1 0 0 0,-1 1-1 0 0,1 0 1 0 0,0-1 0 0 0,0 0 0 0 0,0 1 0 0 0,0-1 0 0 0,0 0-1 0 0,0 1 1 0 0,0-1 0 0 0,1 0 0 0 0,-1 0 0 0 0,0 0 0 0 0,1 0-1 0 0,-1 0 1 0 0,1 1-1 0 0,1-1 2 0 0,0 0-1 0 0,0-1 1 0 0,0 1-1 0 0,0 0 0 0 0,-1-1 1 0 0,1 0-1 0 0,0 0 1 0 0,0 1-1 0 0,0-2 0 0 0,0 1 1 0 0,0 0-1 0 0,2-1-1 0 0,7-2-1 0 0,0 0 0 0 0,1-1 1 0 0,-1-1-1 0 0,-1 1 0 0 0,9-6 1 0 0,16-9-40 0 0,-1-2 0 0 0,0-1 0 0 0,4-6 40 0 0,-27 19-82 0 0,1-1 0 0 0,-2-1 0 0 0,1 0 0 0 0,-2-1 0 0 0,1 0 0 0 0,-2 0 0 0 0,0-1 0 0 0,0 0 0 0 0,4-11 82 0 0,-12 22-19 0 0,0 0 0 0 0,0 0 0 0 0,0 0-1 0 0,0 0 1 0 0,-1 0 0 0 0,1 0 0 0 0,-1-1-1 0 0,1 1 1 0 0,-1 0 0 0 0,0 0 0 0 0,0-1-1 0 0,0-1 20 0 0,0 3-4 0 0,0 1 1 0 0,-1-1-1 0 0,1 0 0 0 0,0 1 0 0 0,0-1 0 0 0,0 1 0 0 0,-1-1 0 0 0,1 0 0 0 0,0 1 0 0 0,-1-1 0 0 0,1 1 0 0 0,-1-1 0 0 0,1 1 0 0 0,-1-1 0 0 0,1 1 0 0 0,-1 0 0 0 0,1-1 0 0 0,-1 1 0 0 0,1 0 0 0 0,-1-1 1 0 0,1 1-1 0 0,-1 0 0 0 0,0-1 0 0 0,1 1 0 0 0,-1 0 0 0 0,1 0 0 0 0,-1 0 4 0 0,-2 0 7 0 0,0 0 1 0 0,1 0-1 0 0,-1 0 1 0 0,0 0-1 0 0,1 1 1 0 0,-1-1-1 0 0,0 1 1 0 0,1 0-1 0 0,-1 0 1 0 0,1 0-1 0 0,-1 0 1 0 0,1 0-1 0 0,-1 1 1 0 0,1-1-1 0 0,0 1 1 0 0,0-1-1 0 0,-2 2-7 0 0,-10 10 112 0 0,1 1 1 0 0,0 0-1 0 0,1 0 0 0 0,0 1 0 0 0,1 1 0 0 0,1 0 0 0 0,0 0 0 0 0,1 1 1 0 0,1 0-1 0 0,1 1 0 0 0,0 0 0 0 0,2 0 0 0 0,0 0 0 0 0,0 3-112 0 0,5-18 14 0 0,-1 0 0 0 0,0-1 0 0 0,1 1 0 0 0,0 0 0 0 0,0 0-1 0 0,0 0 1 0 0,0 0 0 0 0,0 0 0 0 0,1 0 0 0 0,0 0-1 0 0,-1 0 1 0 0,1 0 0 0 0,0 0 0 0 0,0-1 0 0 0,0 1 0 0 0,1 0-1 0 0,-1-1 1 0 0,1 1 0 0 0,-1-1 0 0 0,1 1 0 0 0,1 0-14 0 0,0-1 15 0 0,-1 0-1 0 0,1 0 1 0 0,0 0 0 0 0,0 0 0 0 0,0-1 0 0 0,1 1 0 0 0,-1-1 0 0 0,0 0 0 0 0,1 0-1 0 0,-1 0 1 0 0,0 0 0 0 0,1-1 0 0 0,-1 0 0 0 0,1 1 0 0 0,2-1-15 0 0,10-1 25 0 0,0-1 1 0 0,0 0 0 0 0,0-1-1 0 0,-1 0 1 0 0,1-1 0 0 0,-1-1-1 0 0,3-2-25 0 0,31-15-16 0 0,-1-2 0 0 0,33-23 16 0 0,-18 11-36 0 0,7-1 36 0 0,-49 27-9 0 0,0 2 0 0 0,0 0-1 0 0,1 1 1 0 0,0 1 0 0 0,13-1 9 0 0,-32 6 0 0 0,0 0 0 0 0,0 1 0 0 0,1 0 0 0 0,-1-1 0 0 0,0 1 0 0 0,0 0 1 0 0,0 1-1 0 0,0-1 0 0 0,0 0 0 0 0,0 1 0 0 0,0 0 0 0 0,0 0 0 0 0,0 0 0 0 0,0 0 0 0 0,0 0 0 0 0,0 0 0 0 0,-1 1 0 0 0,1-1 0 0 0,0 1 0 0 0,-1 0 0 0 0,1 0 0 0 0,-1 0 0 0 0,0 0 0 0 0,1 1 0 0 0,0 1 0 0 0,-1 1 0 0 0,1-1-1 0 0,-1 1 1 0 0,0 0 0 0 0,0 0-1 0 0,-1 0 1 0 0,1 0 0 0 0,-1 0-1 0 0,0 0 1 0 0,0 0 0 0 0,-1 0-1 0 0,1 0 1 0 0,-1 1 0 0 0,-1 0 0 0 0,0 21-63 0 0,0-16-256 0 0,1 0 0 0 0,-1 0 0 0 0,2 0 0 0 0,0 0 0 0 0,1 6 319 0 0,-2-15-370 0 0,1 0 1 0 0,-1 0-1 0 0,1 0 1 0 0,0 0-1 0 0,0 0 1 0 0,0 0-1 0 0,0 0 0 0 0,0 0 1 0 0,0 0-1 0 0,0 0 1 0 0,1 0-1 0 0,-1 0 0 0 0,1-1 1 0 0,-1 1-1 0 0,1-1 1 0 0,-1 1-1 0 0,1-1 0 0 0,0 0 1 0 0,0 1-1 0 0,0-1 1 0 0,0 0-1 0 0,0 0 0 0 0,0 0 1 0 0,0-1-1 0 0,0 1 1 0 0,0 0-1 0 0,0-1 0 0 0,2 1 370 0 0,7 0-1199 0 0,-1-1-1 0 0,1 0 0 0 0,-1-1 0 0 0,1 0 0 0 0,-1 0 0 0 0,1-1 1 0 0,1-1 1199 0 0,-2 1-592 0 0,36-8-1238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5:06.11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95.41748"/>
      <inkml:brushProperty name="anchorY" value="-23774.07617"/>
      <inkml:brushProperty name="scaleFactor" value="0.5"/>
    </inkml:brush>
  </inkml:definitions>
  <inkml:trace contextRef="#ctx0" brushRef="#br0">329 0 2284 0 0,'0'0'0'0'0,"0"7"4357"0"0,-3 8 704 0 0,-1 2 46 0 0,-3 1-651 0 0,-6 1-2940 0 0,-6-2-1422 0 0,-6-1-1635 0 0,-5-3-1629 0 0,-4-4-917 0 0,-5-4-228 0 0,-1-3 291 0 0,-1-3 835 0 0,0-3 1293 0 0,9-1 1499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5:01.79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919.78711"/>
      <inkml:brushProperty name="anchorY" value="-20206.6464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863.40625"/>
      <inkml:brushProperty name="anchorY" value="-19870.9550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844.79834"/>
      <inkml:brushProperty name="anchorY" value="-18816.23242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279.91699"/>
      <inkml:brushProperty name="anchorY" value="-19749.93945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492.87598"/>
      <inkml:brushProperty name="anchorY" value="-21771.57617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9218.43457"/>
      <inkml:brushProperty name="anchorY" value="-21289.25391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670.00293"/>
      <inkml:brushProperty name="anchorY" value="-22301.29492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498.49902"/>
      <inkml:brushProperty name="anchorY" value="-21736.41211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0385.21582"/>
      <inkml:brushProperty name="anchorY" value="-23046.80078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732.12598"/>
      <inkml:brushProperty name="anchorY" value="-23264.83594"/>
      <inkml:brushProperty name="scaleFactor" value="0.5"/>
    </inkml:brush>
    <inkml:brush xml:id="br1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60.81006"/>
      <inkml:brushProperty name="anchorY" value="-22730.28711"/>
      <inkml:brushProperty name="scaleFactor" value="0.5"/>
    </inkml:brush>
  </inkml:definitions>
  <inkml:trace contextRef="#ctx0" brushRef="#br0">1315 542 748 0 0,'0'0'0'0'0,"-6"-3"2708"0"0,-9-7 659 0 0,-10-4 110 0 0,-11-5-104 0 0,-11-1-1637 0 0,-11 1-619 0 0,-9 3-414 0 0,-9 6-107 0 0,-6 5-1 0 0,-5 6 49 0 0,-3 6 74 0 0,-2 5-117 0 0,0 5-70 0 0,2 2-34 0 0,2 3-53 0 0,7 2-54 0 0,6 0-31 0 0,9 1-86 0 0,7 5 34 0 0,15 0-297 0 0,16-1 54 0 0,27-27-63 0 0,0 0 1 0 0,0 1-1 0 0,-1-1 0 0 0,1 0 0 0 0,0 0 0 0 0,1 1 1 0 0,-1-1-1 0 0,0 1 0 0 0,1-1 0 0 0,-1 1 0 0 0,1 0-1 0 0,0-1 0 0 0,0 0-1 0 0,0 0 0 0 0,0 1 1 0 0,1-1-1 0 0,-1 0 0 0 0,1 0 0 0 0,-1 0 1 0 0,1 0-1 0 0,0 0 0 0 0,0 0 1 0 0,-1 0-1 0 0,2 1 1 0 0,0 1-1 0 0,1-1 0 0 0,-1 1 1 0 0,1 0-1 0 0,0-1 0 0 0,0 0 1 0 0,1 0-1 0 0,0 1 1 0 0,34 23-17 0 0,12 1-7 0 0,10 1 1 0 0,8 2-6 0 0,4 2-7 0 0,4 1 6 0 0,-1 3 6 0 0,-1 1-6 0 0,-3 2 12 0 0,-7 2 2 0 0,-7-1 13 0 0,-9 1 2 0 0,-10-1 0 0 0,-11-1-4 0 0,-11-2 7 0 0,-12-2-12 0 0,-11-4 22 0 0,-10-3-12 0 0,-10-5 19 0 0,-9-4-10 0 0,-7-4 4 0 0,-6-5-6 0 0,-5-4-3 0 0,-4-5 6 0 0,-3-4-12 0 0,-2-3 3 0 0,1-5-15 0 0,0-1 9 0 0,4-3-9 0 0,3-2-2 0 0,6 0-32 0 0,7 0-122 0 0,9 0-252 0 0,7 1-460 0 0,10 0-689 0 0,10 2-753 0 0,11-1-839 0 0,9 1-549 0 0,11-1 158 0 0,11 1 459 0 0,9-2 692 0 0,10-1 929 0 0,-7 4 1519 0 0</inkml:trace>
  <inkml:trace contextRef="#ctx0" brushRef="#br1" timeOffset="329.91">1722 869 1488 0 0,'0'0'0'0'0,"10"-1"3664"0"0,11-3 678 0 0,4-3 99 0 0,1-1-201 0 0,-5-2-2300 0 0,-8 3-787 0 0,-10 4-589 0 0,-10 5-317 0 0,-9 6-115 0 0,-8 6-74 0 0,-6 5-16 0 0,-7 6-8 0 0,-3 4 60 0 0,-4 3 37 0 0,-1 3 100 0 0,0 2 67 0 0,0-1 78 0 0,3 0-22 0 0,4-3-13 0 0,4-2-77 0 0,5-5-78 0 0,7-3-68 0 0,5-4-46 0 0,8-4-28 0 0,6-3-18 0 0,8-3-14 0 0,7-4-12 0 0,8-2-12 0 0,6-4-7 0 0,5-3-9 0 0,5-3-27 0 0,3-3 12 0 0,1-3-24 0 0,1-3 10 0 0,-2-1-13 0 0,-3-3-53 0 0,-3 0-55 0 0,-5-3-53 0 0,-4 0-20 0 0,-5-3-38 0 0,-4 0 15 0 0,-3-2-16 0 0,-4-1-48 0 0,-1-1-80 0 0,-3 0-200 0 0,-2 0-245 0 0,-2 0-246 0 0,-1 3-292 0 0,-1 2-265 0 0,-2 4-148 0 0,-1 6-79 0 0,-2 4-185 0 0,0 6-175 0 0,-2 5-95 0 0,0 5 184 0 0,-1 4 252 0 0,1 5 466 0 0,1-2 1023 0 0</inkml:trace>
  <inkml:trace contextRef="#ctx0" brushRef="#br2" timeOffset="1084.602">2000 1262 260 0 0,'0'0'0'0'0,"-2"2"2564"0"0,-3 2 873 0 0,-1-1 152 0 0,-3-1 164 0 0,-2-4-1550 0 0,-3-3-805 0 0,1-5-719 0 0,-1-2-324 0 0,3-5-193 0 0,2-3-88 0 0,5-4-40 0 0,4-4-24 0 0,4-3 2 0 0,6-2-14 0 0,5-4 8 0 0,6-1 2 0 0,6-2-5 0 0,6-1-3 0 0,6 0 5 0 0,4 2-6 0 0,3 3 2 0 0,1 3-6 0 0,-1 5 11 0 0,-2 7-8 0 0,-4 5 12 0 0,-4 8-8 0 0,-5 6 12 0 0,-5 6-3 0 0,-7 6 5 0 0,-5 5 140 0 0,-6 6 34 0 0,-6 6 126 0 0,-6 5 30 0 0,-6 4 100 0 0,-5 3-113 0 0,-3 2 54 0 0,-2 0-101 0 0,-2 0 45 0 0,0-3-88 0 0,0-3-5 0 0,1-3-63 0 0,2-3-23 0 0,2-5-64 0 0,1-4-10 0 0,4-4 44 0 0,1-6-8 0 0,3-3 5 0 0,3-6 1 0 0,4-5-23 0 0,2-5-59 0 0,4-5-32 0 0,4-4-18 0 0,3-5-1 0 0,4-4-12 0 0,5-3-12 0 0,3-4 8 0 0,4-3-13 0 0,6-3 3 0 0,4-2 4 0 0,5-1-2 0 0,4 0 29 0 0,1 2-8 0 0,-2 5 9 0 0,-3 4 7 0 0,-5 7-1 0 0,-7 6 1 0 0,-8 7 9 0 0,-8 7 3 0 0,-7 7 8 0 0,-9 7 4 0 0,-8 6-1 0 0,-7 6-8 0 0,-5 5 11 0 0,-4 5-12 0 0,-3 3 3 0 0,0 3-6 0 0,1 2 2 0 0,3 1-6 0 0,3-1 2 0 0,3 0-10 0 0,5-2 2 0 0,4-2-1 0 0,3-3 0 0 0,4-4-19 0 0,2-3 20 0 0,4-4-16 0 0,1-4-5 0 0,3-4 10 0 0,2-4 2 0 0,3-4-10 0 0,1-4 3 0 0,2-2 8 0 0,4-4-16 0 0,1-3 14 0 0,4-3-9 0 0,1-3-2 0 0,3-2-8 0 0,3-2 10 0 0,2-3-12 0 0,1-2 3 0 0,1-2 4 0 0,0-3 12 0 0,0-1-12 0 0,-2-2 13 0 0,-3 0 6 0 0,-3 1 4 0 0,-6 1 4 0 0,-6 2 8 0 0,-6 3 18 0 0,-8 3 0 0 0,-7 5 6 0 0,-6 5 8 0 0,-6 4-6 0 0,-6 5 8 0 0,-4 5-12 0 0,-3 6 12 0 0,-3 4-12 0 0,0 5 8 0 0,-1 5-3 0 0,1 3 62 0 0,1 3 33 0 0,4 3 18 0 0,2 2 6 0 0,6-1 1 0 0,7 2-69 0 0,7-2-40 0 0,8-1-40 0 0,8-1-5 0 0,8-2-18 0 0,8-3-25 0 0,8-2-12 0 0,7-3-98 0 0,5-4-151 0 0,4-3-151 0 0,3-4-251 0 0,1-4-255 0 0,1-4-270 0 0,0-4-442 0 0,-1-5-523 0 0,-2-4-723 0 0,-3-5-407 0 0,-3-5 44 0 0,-4-6 410 0 0,-4-5 589 0 0,-8 4 1019 0 0</inkml:trace>
  <inkml:trace contextRef="#ctx0" brushRef="#br3" timeOffset="1701.378">3836 125 2200 0 0,'0'0'0'0'0,"-1"1"3657"0"0,-3 2 601 0 0,-3 2 90 0 0,-6 3-862 0 0,-7 7-1645 0 0,-8 7-838 0 0,-7 10-497 0 0,-6 10-272 0 0,-5 7-126 0 0,-4 6-54 0 0,0 4-22 0 0,-1 1-20 0 0,1 1-6 0 0,2-1-15 0 0,3-1-16 0 0,2-2 9 0 0,3-2-19 0 0,4-4 5 0 0,3-3 3 0 0,6-6 7 0 0,4-7-10 0 0,5-6-20 0 0,5-8-14 0 0,5-8-81 0 0,4-7-124 0 0,6-9-124 0 0,3-8-75 0 0,5-8-22 0 0,4-8 54 0 0,3-7 120 0 0,3-7 126 0 0,2-6 92 0 0,4-6 46 0 0,3-4 23 0 0,5-4 16 0 0,4-3 13 0 0,6-4 2 0 0,3-1 16 0 0,6 0 0 0 0,2 3 11 0 0,2 2 7 0 0,0 6 8 0 0,-1 7-1 0 0,-3 7 5 0 0,-2 9 4 0 0,-4 7 112 0 0,-2 9 24 0 0,-4 7 107 0 0,-3 9 24 0 0,-4 8 22 0 0,-5 7-51 0 0,-6 7-6 0 0,-7 6-80 0 0,-7 8-9 0 0,-8 6 30 0 0,-7 6 19 0 0,-6 5 23 0 0,-4 5 48 0 0,-3 3-15 0 0,-2 2-47 0 0,-1 1-69 0 0,-1 0-68 0 0,2-1-21 0 0,0-1 21 0 0,2-4 22 0 0,2-3 54 0 0,3-4 20 0 0,2-5-19 0 0,2-6-51 0 0,3-5-23 0 0,2-7-68 0 0,2-5 6 0 0,2-7-8 0 0,2-5-1 0 0,2-6-14 0 0,4-5-5 0 0,2-6-32 0 0,3-5-16 0 0,4-4-2 0 0,3-5-17 0 0,3-3-5 0 0,3-3-9 0 0,2-2-27 0 0,4-1-44 0 0,1 1-55 0 0,0 1-12 0 0,0 3-26 0 0,-2 5 40 0 0,-5 4 24 0 0,-4 6 65 0 0,-5 4 36 0 0,-6 7 15 0 0,-5 3 20 0 0,-5 6 16 0 0,-5 3 2 0 0,-5 5 10 0 0,-4 3 13 0 0,-3 4-8 0 0,-4 3-1 0 0,-1 2 1 0 0,-2 4 4 0 0,-1 1-11 0 0,1 2-2 0 0,-1 1 6 0 0,2 1-17 0 0,1-1-9 0 0,3-2-3 0 0,3-1-98 0 0,5-3-174 0 0,4-4-357 0 0,5-4-564 0 0,4-4-819 0 0,5-7-932 0 0,3-4-790 0 0,4-6-2 0 0,4-6 302 0 0,4-6 721 0 0,2-4 971 0 0,-2 0 1561 0 0</inkml:trace>
  <inkml:trace contextRef="#ctx0" brushRef="#br4" timeOffset="1876.765">4588 624 1224 0 0,'0'0'0'0'0,"1"1"3540"0"0,0 0 743 0 0,-2 1 105 0 0,-3 0-158 0 0,-4 3-2005 0 0,-6 4-1016 0 0,-5 7-579 0 0,-5 5-348 0 0,-3 6-151 0 0,-2 3-77 0 0,1 4-51 0 0,1 1-33 0 0,1 1-62 0 0,3 1-267 0 0,3 1-428 0 0,4 0-664 0 0,3-2-771 0 0,5-1-981 0 0,4-2-437 0 0,5-3 106 0 0,6-3 483 0 0,4-3 700 0 0,1-7 1044 0 0</inkml:trace>
  <inkml:trace contextRef="#ctx0" brushRef="#br5" timeOffset="2148.952">4628 1159 188 0 0,'0'0'0'0'0,"4"-2"2684"0"0,7-3 1139 0 0,3-4 193 0 0,3-4 248 0 0,0-6-1505 0 0,1-3-1005 0 0,-2-2-902 0 0,0-3-393 0 0,-1-1-254 0 0,2-2-106 0 0,1-1-60 0 0,1-1-18 0 0,2 0-7 0 0,1 1-10 0 0,1-1-4 0 0,0 2 6 0 0,0 2 2 0 0,-1 3-6 0 0,-1 4 12 0 0,-1 2-8 0 0,-2 6 3 0 0,-2 4-6 0 0,-2 4-3 0 0,-2 5 6 0 0,-3 5-3 0 0,-2 4 10 0 0,-2 5 31 0 0,-4 4 10 0 0,-2 4 8 0 0,-4 3 1 0 0,-2 3-4 0 0,-3 2-12 0 0,-3 2-30 0 0,-1 0-1 0 0,-1 1-22 0 0,-1 0 0 0 0,1 0-24 0 0,0-1-18 0 0,1 0-34 0 0,3-2-268 0 0,4-3-375 0 0,3-2-546 0 0,5-5-596 0 0,4-3-602 0 0,5-6-434 0 0,3-4-172 0 0,5-5 159 0 0,3-5 470 0 0,3-5 511 0 0,4-4 665 0 0,-5 1 1253 0 0</inkml:trace>
  <inkml:trace contextRef="#ctx0" brushRef="#br6" timeOffset="2487.116">5404 934 860 0 0,'0'0'0'0'0,"6"-5"1964"0"0,8-6 542 0 0,4-5 195 0 0,1-3-322 0 0,-3-1-475 0 0,-2 0-233 0 0,-7 1-155 0 0,-6 2-111 0 0,-7 2-119 0 0,-7 3-162 0 0,-5 3-185 0 0,-7 2-239 0 0,-3 3-158 0 0,-3 4-116 0 0,-2 2-42 0 0,0 2-56 0 0,0 3-54 0 0,3 3-82 0 0,3 0-62 0 0,5 2-61 0 0,5 0-33 0 0,5-1-31 0 0,6 1-5 0 0,5-1-3 0 0,5 0-10 0 0,5-1-17 0 0,6 0-4 0 0,4-2-38 0 0,5-1-33 0 0,4-1-96 0 0,4-1-74 0 0,3-2-80 0 0,2 0-72 0 0,-1-1 11 0 0,0-1 77 0 0,-3 2 91 0 0,-4 1 105 0 0,-7 1 102 0 0,-6 3 68 0 0,-8 3 110 0 0,-10 5 118 0 0,-8 3 75 0 0,-11 4 43 0 0,-8 5 42 0 0,-10 4-38 0 0,-8 3-77 0 0,-8 3-68 0 0,-6 2-43 0 0,-4 2-67 0 0,-4-2-53 0 0,-1-1-20 0 0,-2-2-38 0 0,0-3 1 0 0,0-5-22 0 0,2-4-4 0 0,1-4-29 0 0,1-5-7 0 0,3-4-131 0 0,4-5-277 0 0,4-4-545 0 0,5-5-849 0 0,5-3-1017 0 0,7-5-985 0 0,7-3-103 0 0,7-3 272 0 0,9-1 729 0 0,9-2 988 0 0,6 3 1588 0 0</inkml:trace>
  <inkml:trace contextRef="#ctx0" brushRef="#br7" timeOffset="3035.597">5937 999 644 0 0,'0'0'0'0'0,"-1"1"3184"0"0,0-1 799 0 0,0 0 135 0 0,0-3 108 0 0,0 1-1935 0 0,2 2-1009 0 0,3 2-617 0 0,3 3-336 0 0,3 3-176 0 0,6 1-77 0 0,4 2-38 0 0,6-1-10 0 0,5-1-12 0 0,5-2-13 0 0,5-1 8 0 0,4-4-23 0 0,5-2 2 0 0,2-3-15 0 0,3-3-44 0 0,-1-4-207 0 0,0-3-197 0 0,-4-4-249 0 0,-2-3-242 0 0,-7-3-187 0 0,-5-2 126 0 0,-7-1 153 0 0,-7-2 243 0 0,-8 1 265 0 0,-8 1 300 0 0,-8 0 254 0 0,-8 3 242 0 0,-6 2 333 0 0,-7 3 294 0 0,-5 3 80 0 0,-5 4-4 0 0,-5 5-135 0 0,-3 5-223 0 0,-3 4-264 0 0,-3 6-135 0 0,-3 6-94 0 0,0 5-39 0 0,0 4-68 0 0,3 6-30 0 0,3 4-25 0 0,6 3-54 0 0,6 3-21 0 0,10 1-40 0 0,10 2-2 0 0,12-1-32 0 0,11-1-16 0 0,12-2-31 0 0,10-1-128 0 0,10-3-252 0 0,8-3-399 0 0,6-4-460 0 0,4-5-636 0 0,2-5-446 0 0,1-5-504 0 0,0-4-303 0 0,-1-7 141 0 0,-2-5 449 0 0,-1-5 479 0 0,-4-7 718 0 0,-11 0 1385 0 0</inkml:trace>
  <inkml:trace contextRef="#ctx0" brushRef="#br8" timeOffset="3277.617">7696 1 1632 0 0,'0'0'0'0'0,"1"0"2696"0"0,-1 0 360 0 0,-2 2 74 0 0,-4 3-913 0 0,-7 7-1003 0 0,-8 8-499 0 0,-8 9-142 0 0,-8 9 153 0 0,-7 9 206 0 0,-7 8 152 0 0,-5 5 43 0 0,-2 4-118 0 0,-3 4-290 0 0,1 1-273 0 0,1 1-195 0 0,5 1-139 0 0,5 0-73 0 0,8 0-64 0 0,7-2-55 0 0,9-3-322 0 0,7-3-428 0 0,7-5-695 0 0,7-6-690 0 0,6-6-979 0 0,6-7-336 0 0,6-6 124 0 0,7-8 513 0 0,5-6 637 0 0,-2-7 1113 0 0</inkml:trace>
  <inkml:trace contextRef="#ctx0" brushRef="#br9" timeOffset="3534.501">7778 886 308 0 0,'0'0'0'0'0,"-6"-2"3108"0"0,-9-3 981 0 0,-8-3 148 0 0,-9-4 205 0 0,-7-1-1654 0 0,-7 0-1323 0 0,-4 2-621 0 0,-2 4-390 0 0,1 3-182 0 0,3 5-84 0 0,5 3-52 0 0,6 3-48 0 0,7 3-49 0 0,10 4-5 0 0,8 4-13 0 0,10 3-14 0 0,8 5-6 0 0,8 3 5 0 0,7 5-12 0 0,5 3-16 0 0,4 3 0 0 0,2 2-10 0 0,-1 2 1 0 0,-2 1-1 0 0,-4 0 9 0 0,-6 1-2 0 0,-5-2 6 0 0,-9-2-21 0 0,-7-2-16 0 0,-9-3-11 0 0,-7-4 1 0 0,-7-5-7 0 0,-6-5-45 0 0,-6-5-57 0 0,-4-5-150 0 0,-3-7-258 0 0,-1-5-331 0 0,0-6-462 0 0,1-6-492 0 0,4-4-436 0 0,4-5-540 0 0,5-4-275 0 0,7-4 249 0 0,8-2 409 0 0,8-2 506 0 0,5 6 1013 0 0</inkml:trace>
  <inkml:trace contextRef="#ctx0" brushRef="#br10" timeOffset="3842.406">7985 1228 28 0 0,'0'0'0'0'0,"7"0"1532"0"0,8-1 271 0 0,7-2 34 0 0,5-2-226 0 0,2-3-883 0 0,1-2-393 0 0,-1-1-250 0 0,-1-3-129 0 0,-2-2-30 0 0,-3-2 55 0 0,-2-2 76 0 0,-3-1 107 0 0,-4-1 118 0 0,-3 1 127 0 0,-5-1 123 0 0,-5 2 133 0 0,-5 2 136 0 0,-5 2 144 0 0,-5 2 148 0 0,-6 3 124 0 0,-4 3 135 0 0,-5 3 21 0 0,-4 4-103 0 0,-2 3-144 0 0,-2 4-207 0 0,-1 3-259 0 0,1 5-220 0 0,1 3-133 0 0,3 3-112 0 0,4 4-65 0 0,6 2-56 0 0,6 2-40 0 0,6 1-28 0 0,7 2-16 0 0,9 0-8 0 0,8-1-43 0 0,7 1-50 0 0,9-3-319 0 0,6-1-433 0 0,7-3-637 0 0,5-2-632 0 0,5-4-815 0 0,2-4-512 0 0,4-3 114 0 0,1-4 439 0 0,1-5 546 0 0,1-4 852 0 0,-13-2 1529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5:01.152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979.98438"/>
      <inkml:brushProperty name="anchorY" value="-18708.83398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187.28516"/>
      <inkml:brushProperty name="anchorY" value="-19807.27344"/>
      <inkml:brushProperty name="scaleFactor" value="0.5"/>
    </inkml:brush>
  </inkml:definitions>
  <inkml:trace contextRef="#ctx0" brushRef="#br0">281 72 2360 0 0,'0'0'0'0'0,"-2"-2"3032"0"0,-4-3 337 0 0,-2-2 62 0 0,-2-2-1309 0 0,-2 0-970 0 0,0 0-543 0 0,1 3-300 0 0,1 2-169 0 0,0 3-58 0 0,1 3 54 0 0,0 4 158 0 0,-2 4 268 0 0,-1 4 152 0 0,-1 4 142 0 0,-3 4-5 0 0,0 4-83 0 0,-2 4-240 0 0,-1 3-119 0 0,0 3-132 0 0,1 1-68 0 0,2 2-100 0 0,4-1-33 0 0,4 0-29 0 0,4-2-18 0 0,7-2-7 0 0,5-4-15 0 0,7-3 8 0 0,6-4-18 0 0,7-4 0 0 0,6-4-14 0 0,4-5-2 0 0,5-4-23 0 0,4-5 5 0 0,2-5-26 0 0,2-4 6 0 0,-2-5-8 0 0,-2-3-3 0 0,-4-4-4 0 0,-7-3-36 0 0,-6-3-28 0 0,-7-3-14 0 0,-8-2 6 0 0,-8-3 14 0 0,-7 0 51 0 0,-7-2 43 0 0,-6-1 29 0 0,-6 1 7 0 0,-3 1 17 0 0,-3 2 6 0 0,-2 3-5 0 0,0 4 3 0 0,0 5-6 0 0,2 4-17 0 0,3 4-14 0 0,4 5-76 0 0,5 4-270 0 0,5 4-391 0 0,6 4-693 0 0,6 3-734 0 0,7 3-1023 0 0,5 4-322 0 0,6 3 91 0 0,5 4 515 0 0,6 3 678 0 0,-5-3 1240 0 0</inkml:trace>
  <inkml:trace contextRef="#ctx0" brushRef="#br1" timeOffset="198.77">1053 632 2324 0 0,'0'0'0'0'0,"-2"-2"3777"0"0,-1-4 578 0 0,-1-5 100 0 0,-2-7-888 0 0,0-6-1751 0 0,2-7-813 0 0,4-5-518 0 0,6-4-265 0 0,7-5-138 0 0,7-3-51 0 0,9-2-27 0 0,6 0-6 0 0,6 1-34 0 0,4 4 0 0 0,2 4-50 0 0,2 5-118 0 0,1 6-268 0 0,-1 5-442 0 0,0 6-709 0 0,-1 6-808 0 0,-2 4-1001 0 0,-2 5-179 0 0,-1 4 150 0 0,1 3 582 0 0,2 3 778 0 0,-9 0 1510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4:58.46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868.16113"/>
      <inkml:brushProperty name="anchorY" value="-11409.42871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032.7334"/>
      <inkml:brushProperty name="anchorY" value="-12963.40918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861.8501"/>
      <inkml:brushProperty name="anchorY" value="-12739.47559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6895.8252"/>
      <inkml:brushProperty name="anchorY" value="-13436.46289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295.37207"/>
      <inkml:brushProperty name="anchorY" value="-15012.53027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7186.29248"/>
      <inkml:brushProperty name="anchorY" value="-16106.15039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884.00098"/>
      <inkml:brushProperty name="anchorY" value="-16912.88867"/>
      <inkml:brushProperty name="scaleFactor" value="0.5"/>
    </inkml:brush>
  </inkml:definitions>
  <inkml:trace contextRef="#ctx0" brushRef="#br0">769 833 1140 0 0,'0'0'0'0'0,"-3"3"2144"0"0,-6 6 351 0 0,-4 3 160 0 0,-3 5-687 0 0,-1 4-594 0 0,0 3-309 0 0,2 2-171 0 0,2 1-58 0 0,3-1-18 0 0,3-2 18 0 0,3-3-77 0 0,2-4-108 0 0,2-4-136 0 0,1-4 19 0 0,2-4-109 0 0,2-2-32 0 0,1-3-25 0 0,3-3-9 0 0,1-3-193 0 0,2-3-64 0 0,2-3-49 0 0,2-4-34 0 0,2-4-17 0 0,3-4-4 0 0,3-3-1 0 0,3-4-1 0 0,4-3 5 0 0,2-3-2 0 0,4-3-4 0 0,3-2 2 0 0,0 0-6 0 0,0 2 11 0 0,-2 2-3 0 0,-3 6 1 0 0,-5 4 9 0 0,-4 6-11 0 0,-4 6 3 0 0,-4 6-10 0 0,-5 5 11 0 0,-2 4-3 0 0,-4 6 20 0 0,-3 4-11 0 0,-1 5 10 0 0,-2 4 2 0 0,-2 5-10 0 0,-2 3 3 0 0,0 3-10 0 0,-2 3-3 0 0,-1 2 1 0 0,0 0-15 0 0,-1 1 9 0 0,0 0-18 0 0,0 0 14 0 0,-1-1-13 0 0,0 0-2 0 0,-2 1-22 0 0,-2-1-126 0 0,-1 0-483 0 0,-3 1-683 0 0,-3 1-706 0 0,-3 1-965 0 0,-5 1-511 0 0,-5 3 160 0 0,-4 3 511 0 0,-3 2 631 0 0,6-7 1059 0 0</inkml:trace>
  <inkml:trace contextRef="#ctx0" brushRef="#br1" timeOffset="433.858">839 1757 456 0 0,'0'0'0'0'0,"1"-1"2932"0"0,0-1 934 0 0,-1-3 153 0 0,-2-1 200 0 0,-1 1-1846 0 0,-2 3-877 0 0,-3 6-770 0 0,0 7-302 0 0,-1 7-136 0 0,-1 8-21 0 0,1 6 27 0 0,0 7 58 0 0,-1 4 14 0 0,0 3-17 0 0,1 2-46 0 0,-1 1-48 0 0,0 1-83 0 0,2 0-53 0 0,0-1-63 0 0,3 0-37 0 0,1-2-15 0 0,3-2-20 0 0,2-2-30 0 0,3-5-49 0 0,1-2-208 0 0,2-6-375 0 0,-2-4-544 0 0,-1-5-771 0 0,-2-6-713 0 0,-4-4-693 0 0,-2-5-238 0 0,-3-6 276 0 0,-3-3 632 0 0,-3-5 672 0 0,2 1 1123 0 0</inkml:trace>
  <inkml:trace contextRef="#ctx0" brushRef="#br2" timeOffset="585.982">573 2370 932 0 0,'0'0'0'0'0,"1"-4"2592"0"0,2-5 729 0 0,2-5 183 0 0,2-5-386 0 0,2-2-1124 0 0,3-2-759 0 0,4 1-577 0 0,6 0-342 0 0,5 1-156 0 0,7 2-83 0 0,8 0-44 0 0,7 1-13 0 0,6-1-16 0 0,6 2-3 0 0,5-1-10 0 0,2 2-16 0 0,1 0-15 0 0,1 3-156 0 0,-3 1-433 0 0,-3 4-634 0 0,-4 2-821 0 0,-7 3-931 0 0,-6 2-174 0 0,-7 4 185 0 0,-8 1 535 0 0,-8 3 790 0 0,-9 0 1565 0 0</inkml:trace>
  <inkml:trace contextRef="#ctx0" brushRef="#br3" timeOffset="856.506">907 2309 1612 0 0,'0'0'0'0'0,"-2"4"2376"0"0,-1 4 355 0 0,-1 5 95 0 0,0 4-991 0 0,1 4-446 0 0,1 4-382 0 0,2 3-99 0 0,5 3 95 0 0,3 2 74 0 0,5 0-52 0 0,4-2-84 0 0,4 0-188 0 0,3-2-267 0 0,4-1-272 0 0,2-2-128 0 0,3 0-202 0 0,0-2-476 0 0,0-1-686 0 0,-1 0-805 0 0,-2-2-1076 0 0,-3-1-396 0 0,-4-1 128 0 0,-3-1 539 0 0,-6-2 730 0 0,-4-4 1363 0 0</inkml:trace>
  <inkml:trace contextRef="#ctx0" brushRef="#br4" timeOffset="1251.712">559 910 592 0 0,'0'0'0'0'0,"-4"8"2872"0"0,-9 12 687 0 0,-6 9 106 0 0,-8 10 152 0 0,-6 11-2003 0 0,-5 11-644 0 0,-4 12-577 0 0,-1 11-21 0 0,-2 10-42 0 0,1 8 68 0 0,1 5 43 0 0,0 5 69 0 0,2 1-260 0 0,4 0-78 0 0,4 0-138 0 0,6-2-70 0 0,9-2-98 0 0,9-3-39 0 0,12-4-64 0 0,1-71-96 0 0,1 1 1 0 0,1 1 132 0 0,1-7-413 0 0,1-1-1 0 0,5 13 414 0 0,-3-14-824 0 0,1 0-1 0 0,5 7 825 0 0,30 40-2587 0 0,7-10-1156 0 0,3-10-175 0 0,4-8 254 0 0,0-10 693 0 0,0-8 889 0 0,-12-9 1640 0 0</inkml:trace>
  <inkml:trace contextRef="#ctx0" brushRef="#br5" timeOffset="1593.199">1930 902 2704 0 0,'0'0'0'0'0,"7"10"3729"0"0,12 15 456 0 0,3 12 76 0 0,1 12-1133 0 0,-2 13-1699 0 0,-4 12-555 0 0,-3 12-471 0 0,-5 10-206 0 0,-1 8-84 0 0,-3 4-39 0 0,-1 1-34 0 0,-3 1 0 0 0,-2-1-22 0 0,-3-3-4 0 0,-3-2-15 0 0,-4-3-11 0 0,-3-5 2 0 0,-3-5-16 0 0,-3-7-15 0 0,-4-9-122 0 0,-2-10-368 0 0,-4-11-511 0 0,-1-11-770 0 0,-3-11-874 0 0,-3-10-843 0 0,0-11 34 0 0,-2-9 283 0 0,0-10 651 0 0,2-9 860 0 0,8 0 1563 0 0</inkml:trace>
  <inkml:trace contextRef="#ctx0" brushRef="#br6" timeOffset="2157.193">2456 155 1736 0 0,'0'0'0'0'0,"11"-9"6505"0"0,11-9-3389 0 0,6-3 250 0 0,6-3-2058 0 0,4 1-536 0 0,2 3-410 0 0,2 4-200 0 0,0 4-96 0 0,1 5-39 0 0,0 3-1 0 0,-1 4-20 0 0,-2 2 4 0 0,-3 4 2 0 0,-1 3 0 0 0,-4 3-5 0 0,-4 3 2 0 0,-3 3-6 0 0,-5 3 11 0 0,-4 2-13 0 0,-6 3 14 0 0,-6 0 0 0 0,-7 2 5 0 0,-6 0 0 0 0,-6 0 9 0 0,-7-1 72 0 0,-5-1 130 0 0,-5-1 196 0 0,-2-1 83 0 0,-3-2 122 0 0,0-2-41 0 0,1-2-102 0 0,2-2-182 0 0,4-3-63 0 0,5-2-108 0 0,6-3-36 0 0,6-1-24 0 0,6-1-29 0 0,7-2-14 0 0,6-1-3 0 0,8 1-24 0 0,5-1-14 0 0,6 1 8 0 0,4 0-19 0 0,4 1 10 0 0,4 1-4 0 0,2 2 6 0 0,1 1-2 0 0,-1 2 1 0 0,-1 3 5 0 0,-4 1-7 0 0,-5 4 8 0 0,-6 2 2 0 0,-8 3-1 0 0,-9 3 1 0 0,-8 2 5 0 0,-8 3-2 0 0,-9 0 6 0 0,-7 0-11 0 0,-7 1 26 0 0,-6-2-16 0 0,-4-2 10 0 0,-4-2-12 0 0,-2-3 3 0 0,0-2-10 0 0,-1-4-7 0 0,3-4 1 0 0,4-3-20 0 0,4-3-17 0 0,6-4-118 0 0,7-3-496 0 0,6-2-829 0 0,5-4-1087 0 0,5-1-1012 0 0,4-2-296 0 0,4-2 223 0 0,3 0 706 0 0,3 0 1041 0 0,0 1 1558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4:55.786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200.15771"/>
      <inkml:brushProperty name="anchorY" value="-6321.06641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175.43384"/>
      <inkml:brushProperty name="anchorY" value="-6284.50439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019.38086"/>
      <inkml:brushProperty name="anchorY" value="-8045.85791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5120.78906"/>
      <inkml:brushProperty name="anchorY" value="-9400.49805"/>
      <inkml:brushProperty name="scaleFactor" value="0.5"/>
    </inkml:brush>
  </inkml:definitions>
  <inkml:trace contextRef="#ctx0" brushRef="#br0">1191 93 500 0 0,'0'0'0'0'0,"-4"-3"2704"0"0,-8-6 635 0 0,-6-4 104 0 0,-9-3 144 0 0,-8-2-1935 0 0,-6 2-552 0 0,-6 4-581 0 0,-4 7-252 0 0,-5 7-138 0 0,-3 7 235 0 0,-4 8 114 0 0,-2 7 174 0 0,-3 7 74 0 0,-2 6 131 0 0,-1 5-253 0 0,2 4-27 0 0,2 3-146 0 0,5 1-63 0 0,6 1-121 0 0,9-2-52 0 0,9-1-99 0 0,11-3-46 0 0,13-2-30 0 0,13-38-16 0 0,0 0-1 0 0,1 0 1 0 0,-1 0-1 0 0,1 0 1 0 0,0 0-1 0 0,1 4-3 0 0,0-5 1 0 0,0 1 0 0 0,0-1 0 0 0,1 1 0 0 0,-1-1 0 0 0,1 0 0 0 0,0 1 0 0 0,1 0-1 0 0,0 1 3 0 0,0-1-1 0 0,1 0 1 0 0,0 0 0 0 0,0 0 0 0 0,4 3-3 0 0,32 23-8 0 0,13-2 2 0 0,10-3-10 0 0,9 0-13 0 0,6-1-6 0 0,2 2 5 0 0,-2 2-8 0 0,-4 2 17 0 0,-8 5 0 0 0,-9 2 0 0 0,-10 5 6 0 0,-12 3-2 0 0,-12 2 10 0 0,-11 2-11 0 0,-12 1 12 0 0,-12-2 2 0 0,-10-2 4 0 0,-10-3 8 0 0,-9-5-1 0 0,-7-5 6 0 0,-8-6 7 0 0,-4-4-10 0 0,-5-6 12 0 0,-2-6-8 0 0,-1-4 3 0 0,-1-6-15 0 0,2-3 9 0 0,3-5-18 0 0,4-2 5 0 0,6-4-30 0 0,6-2-15 0 0,8-2-82 0 0,10-3-254 0 0,8-2-494 0 0,10-4-757 0 0,10-4-846 0 0,10-5-1015 0 0,10-4-285 0 0,10-7 173 0 0,10-5 611 0 0,10-6 798 0 0,-6 9 1296 0 0</inkml:trace>
  <inkml:trace contextRef="#ctx0" brushRef="#br1" timeOffset="498.016">1475 70 1332 0 0,'0'0'0'0'0,"3"6"3456"0"0,2 9 631 0 0,-2 8 95 0 0,-5 9-143 0 0,-6 12-2218 0 0,-7 10-718 0 0,-7 11-557 0 0,-5 7-284 0 0,-5 6-147 0 0,-2 1-47 0 0,-2-1-38 0 0,0-3-16 0 0,-1-4-4 0 0,0-5-10 0 0,1-2-8 0 0,1-5-13 0 0,0-4 3 0 0,2-3-25 0 0,1-4-8 0 0,2-6-36 0 0,1-7-295 0 0,3-6-358 0 0,0-9-538 0 0,3-8-529 0 0,2-8-391 0 0,1-9-18 0 0,3-7 252 0 0,4-8 595 0 0,3-5 719 0 0,3-6 657 0 0,5-2 584 0 0,3-3 400 0 0,2 0 165 0 0,4 0 44 0 0,2 1-51 0 0,4 1-138 0 0,3 1-127 0 0,5 2-163 0 0,4 0-157 0 0,6 0-151 0 0,7 1-139 0 0,5-1-109 0 0,7 1-24 0 0,6-1 91 0 0,5 1 171 0 0,4 1 91 0 0,5 0 75 0 0,1 2 4 0 0,0 3-125 0 0,-3 4-171 0 0,-4 5-108 0 0,-8 7 3 0 0,-9 7 9 0 0,-9 7 24 0 0,-11 9 36 0 0,-25-13-212 0 0,0-1 0 0 0,0 1 0 0 0,0 0 0 0 0,-1 0 1 0 0,1 0-1 0 0,-1 1 0 0 0,1-1 0 0 0,-1 0 0 0 0,1 2-29 0 0,4 25 218 0 0,-9 7 7 0 0,-9 4 24 0 0,-8 5 52 0 0,-5 3 42 0 0,-5 2 72 0 0,-2 2-14 0 0,-2-1-31 0 0,1 0-58 0 0,2-3-79 0 0,4-1-68 0 0,6-6-68 0 0,6-4-41 0 0,8-6-34 0 0,8-5-20 0 0,7-7 1 0 0,9-6-21 0 0,7-7 0 0 0,7-6-20 0 0,7-6 0 0 0,5-5-16 0 0,4-7 23 0 0,4-3-22 0 0,2-5-7 0 0,0-4-152 0 0,1-1-228 0 0,-2-1-380 0 0,-1 0-577 0 0,-4 0-806 0 0,-3 1-709 0 0,-3 2-816 0 0,-4 2-106 0 0,-3 1 310 0 0,-1 3 670 0 0,-2 2 816 0 0,-7 6 1395 0 0</inkml:trace>
  <inkml:trace contextRef="#ctx0" brushRef="#br2" timeOffset="877.392">2617 712 312 0 0,'0'0'0'0'0,"0"1"3100"0"0,-2 2 995 0 0,-3 1 163 0 0,-6 3 229 0 0,-7 2-1687 0 0,-7 3-1297 0 0,-6 4-690 0 0,-5 3-422 0 0,-3 4-213 0 0,-2 3-84 0 0,0 2 7 0 0,3 1-6 0 0,3 0 19 0 0,4 1 0 0 0,5-2 1 0 0,6-3-55 0 0,8-2-21 0 0,5-3-12 0 0,8-4-24 0 0,7-5-5 0 0,6-5-15 0 0,8-6 8 0 0,5-7-23 0 0,6-7 12 0 0,6-7-24 0 0,2-7 7 0 0,4-6-17 0 0,0-7-15 0 0,1-4 4 0 0,0-5-54 0 0,-1-5-65 0 0,-2-4-92 0 0,0-4-46 0 0,-3-3-16 0 0,-3-2 58 0 0,-2 0 72 0 0,-5 2 128 0 0,-5 3 92 0 0,-6 7 71 0 0,-5 8 86 0 0,-7 8 14 0 0,-5 9 42 0 0,-7 9-11 0 0,-5 9-26 0 0,-6 8-14 0 0,-5 9-8 0 0,-4 8-15 0 0,-4 9 22 0 0,-3 10 57 0 0,-3 9-20 0 0,-3 9 11 0 0,-2 10-38 0 0,0 7-23 0 0,-1 7-79 0 0,2 3-18 0 0,4 2-39 0 0,6-3-14 0 0,8-4-36 0 0,8-6-16 0 0,10-8-41 0 0,8-7-215 0 0,9-8-437 0 0,5-8-613 0 0,4-7-869 0 0,4-7-992 0 0,2-7-647 0 0,1-7 86 0 0,1-6 407 0 0,0-7 780 0 0,2-6 977 0 0,-7 0 1526 0 0</inkml:trace>
  <inkml:trace contextRef="#ctx0" brushRef="#br3" timeOffset="1159.29">2912 873 1360 0 0,'0'0'0'0'0,"2"-1"3296"0"0,2-4 869 0 0,-1 0 176 0 0,-2-1-459 0 0,-3 0-1316 0 0,-1 1-1062 0 0,-1 2-625 0 0,-2 0-367 0 0,0 3-157 0 0,1 2-102 0 0,0 1-33 0 0,2 2-26 0 0,2 1 1 0 0,2 2-17 0 0,2 0-28 0 0,4 1-45 0 0,3-1-27 0 0,4-1-48 0 0,5-1-33 0 0,3 0-23 0 0,4-2-7 0 0,3-2-44 0 0,2-1-17 0 0,1-1-91 0 0,-1-2-62 0 0,-1 1-36 0 0,-4-1 16 0 0,-4 2 17 0 0,-4 3 101 0 0,-7 1 67 0 0,-5 5 50 0 0,-8 3 42 0 0,-8 5 18 0 0,-8 5 10 0 0,-7 6 15 0 0,-8 4-3 0 0,-5 4 2 0 0,-6 2 0 0 0,-4 2-14 0 0,-3 1-5 0 0,0-2-28 0 0,-2-1-2 0 0,2-3-21 0 0,1-3-32 0 0,2-4-12 0 0,3-3-186 0 0,4-6-271 0 0,2-4-458 0 0,2-5-652 0 0,3-4-737 0 0,3-5-855 0 0,3-4-392 0 0,4-5 142 0 0,3-3 482 0 0,5-4 664 0 0,6 2 1093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4:51.830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0"/>
      <inkml:brushProperty name="anchorY" value="0"/>
      <inkml:brushProperty name="scaleFactor" value="0.5"/>
    </inkml:brush>
    <inkml:brush xml:id="br1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2131.93579"/>
      <inkml:brushProperty name="anchorY" value="-206.25615"/>
      <inkml:brushProperty name="scaleFactor" value="0.5"/>
    </inkml:brush>
    <inkml:brush xml:id="br2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296.06271"/>
      <inkml:brushProperty name="anchorY" value="-1608.90063"/>
      <inkml:brushProperty name="scaleFactor" value="0.5"/>
    </inkml:brush>
    <inkml:brush xml:id="br3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313.56726"/>
      <inkml:brushProperty name="anchorY" value="-2948.08496"/>
      <inkml:brushProperty name="scaleFactor" value="0.5"/>
    </inkml:brush>
    <inkml:brush xml:id="br4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119.56494"/>
      <inkml:brushProperty name="anchorY" value="-3891.84766"/>
      <inkml:brushProperty name="scaleFactor" value="0.5"/>
    </inkml:brush>
    <inkml:brush xml:id="br5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1916.42114"/>
      <inkml:brushProperty name="anchorY" value="-4000.40088"/>
      <inkml:brushProperty name="scaleFactor" value="0.5"/>
    </inkml:brush>
    <inkml:brush xml:id="br6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08.28918"/>
      <inkml:brushProperty name="anchorY" value="-3402.12866"/>
      <inkml:brushProperty name="scaleFactor" value="0.5"/>
    </inkml:brush>
    <inkml:brush xml:id="br7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546.26196"/>
      <inkml:brushProperty name="anchorY" value="-4872.96631"/>
      <inkml:brushProperty name="scaleFactor" value="0.5"/>
    </inkml:brush>
    <inkml:brush xml:id="br8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4117.40186"/>
      <inkml:brushProperty name="anchorY" value="-6121.16162"/>
      <inkml:brushProperty name="scaleFactor" value="0.5"/>
    </inkml:brush>
    <inkml:brush xml:id="br9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2990.86719"/>
      <inkml:brushProperty name="anchorY" value="-5265.33008"/>
      <inkml:brushProperty name="scaleFactor" value="0.5"/>
    </inkml:brush>
  </inkml:definitions>
  <inkml:trace contextRef="#ctx0" brushRef="#br0">1761 289 1564 0 0,'0'0'0'0'0,"1"-7"2508"0"0,0-12 295 0 0,-2-7 41 0 0,-2-8-867 0 0,-3-3-1085 0 0,-2-2-341 0 0,-2 3-301 0 0,-2 5-136 0 0,-3 6-60 0 0,-4 6-2 0 0,-7 7-17 0 0,-6 9 16 0 0,-8 8 5 0 0,-7 10 115 0 0,-9 9 15 0 0,-7 12 36 0 0,-7 9-12 0 0,-8 12 17 0 0,-7 10-126 0 0,-6 12 64 0 0,-5 10 171 0 0,-5 10 42 0 0,-2 10 229 0 0,0 8 229 0 0,0 5 17 0 0,3 5-39 0 0,6 2 22 0 0,6 0-203 0 0,9 0-216 0 0,9-3-85 0 0,11-5-183 0 0,13-7-46 0 0,13-9-65 0 0,13-8-7 0 0,17-72-27 0 0,1 1-1 0 0,2 11-3 0 0,0-18 2 0 0,2 0 0 0 0,0 0 0 0 0,1 2-2 0 0,1-5 3 0 0,-1-1 1 0 0,2 1-1 0 0,4 8-3 0 0,-4-11 4 0 0,1-1 0 0 0,1 1 0 0 0,7 10-4 0 0,-6-12 5 0 0,1 0 0 0 0,0 0 1 0 0,9 8-6 0 0,-7-9 9 0 0,0-1 1 0 0,1 0 0 0 0,8 5-10 0 0,-6-5 7 0 0,1-1 0 0 0,0-1 0 0 0,4 1-7 0 0,52 14 6 0 0,8-11 14 0 0,6-9-14 0 0,5-9 8 0 0,6-8-3 0 0,3-7-13 0 0,3-5-10 0 0,1-5-3 0 0,0-3-19 0 0,-3-3-4 0 0,-2-3-6 0 0,-6-2 10 0 0,-4-1 6 0 0,-8-2-6 0 0,-7-2 12 0 0,-10 0-12 0 0,-10-1 17 0 0,-12 0-5 0 0,-13 1 2 0 0,-14 1 5 0 0,-13 41 12 0 0,0 0 0 0 0,-1-1 0 0 0,0 1 0 0 0,0-1 1 0 0,0 1-1 0 0,-1-1 3 0 0,0 1 0 0 0,-1-1 1 0 0,1 1 0 0 0,-1-1-1 0 0,-1 1 1 0 0,-2-6-1 0 0,-22-29-8 0 0,-13 3 14 0 0,-13 2-3 0 0,-11 5 24 0 0,-10 5-11 0 0,-9 4 19 0 0,-6 7 14 0 0,-5 6 1 0 0,-2 5 6 0 0,0 7-1 0 0,3 3-13 0 0,4 5-15 0 0,6 1-24 0 0,9 2-4 0 0,10 0-16 0 0,10-2-25 0 0,12-1-209 0 0,11-3-563 0 0,12-3-833 0 0,10-2-1116 0 0,13-4-896 0 0,10-3-177 0 0,10-3 302 0 0,9-1 754 0 0,8-2 1049 0 0,-4 1 1527 0 0</inkml:trace>
  <inkml:trace contextRef="#ctx0" brushRef="#br1" timeOffset="849.43">2011 1625 272 0 0,'0'0'0'0'0,"1"2"2228"0"0,1 2 495 0 0,-1 0 83 0 0,-1 1 29 0 0,-1 1-1486 0 0,-1 3-503 0 0,0 2-433 0 0,2 2-210 0 0,1 2-88 0 0,3-1-40 0 0,3-1 2 0 0,5-2 18 0 0,4-2-11 0 0,5-4 0 0 0,4-3-9 0 0,4-3 124 0 0,4-5 33 0 0,3-3 12 0 0,4-5 16 0 0,3-4-6 0 0,1-4-138 0 0,0-4-44 0 0,0-2-38 0 0,-3-2-9 0 0,-3-2-22 0 0,-6 0 3 0 0,-6 1-11 0 0,-6 1 2 0 0,-8 3-5 0 0,-9 2-4 0 0,-7 3 0 0 0,-8 5 14 0 0,-8 4-4 0 0,-7 5 16 0 0,-6 8 6 0 0,-7 7 17 0 0,-4 9 15 0 0,-3 7 63 0 0,-3 10 165 0 0,-1 7 117 0 0,0 9 195 0 0,2 5 64 0 0,2 4-3 0 0,4 2-134 0 0,5 2 5 0 0,6-2-150 0 0,7-2-64 0 0,8-4-39 0 0,7-5-19 0 0,8-7-136 0 0,9-6-21 0 0,9-9-40 0 0,7-7-17 0 0,9-7-22 0 0,8-8-2 0 0,5-7-15 0 0,6-8 3 0 0,4-5-16 0 0,1-7 9 0 0,3-6-4 0 0,0-4-4 0 0,0-6 2 0 0,0-4-1 0 0,-3-5-9 0 0,0-3 11 0 0,-3-3-8 0 0,-2-3-2 0 0,-3-3 6 0 0,-3-1 2 0 0,-4 0 4 0 0,-5 3-1 0 0,-4 5 15 0 0,-6 7-4 0 0,-6 9 11 0 0,-5 7 7 0 0,-5 10 18 0 0,-5 8-5 0 0,-3 8 3 0 0,-4 8 14 0 0,-2 8-18 0 0,-4 8-8 0 0,-2 8 7 0 0,-3 7-13 0 0,-2 6-16 0 0,0 4 10 0 0,-1 3-24 0 0,1 2 12 0 0,1-1-10 0 0,2 0-2 0 0,0-2-4 0 0,3-3-8 0 0,1-2 6 0 0,1-4-36 0 0,3-3-45 0 0,0-4-395 0 0,1-4-480 0 0,1-4-698 0 0,1-4-683 0 0,0-6-826 0 0,1-4-217 0 0,1-6 218 0 0,1-6 539 0 0,1-7 621 0 0,1 0 1133 0 0</inkml:trace>
  <inkml:trace contextRef="#ctx0" brushRef="#br2" timeOffset="1179.059">3017 1587 1976 0 0,'0'0'0'0'0,"5"-1"2948"0"0,4-2 388 0 0,3 0 66 0 0,2 1-1063 0 0,1 0-1071 0 0,3 2-592 0 0,2 1-347 0 0,1 0-173 0 0,3 0-88 0 0,1-1-33 0 0,2-1-26 0 0,1-2 7 0 0,0-3-14 0 0,2-2 4 0 0,1-2-2 0 0,0-3 0 0 0,0-3-5 0 0,1-2-3 0 0,-2-2-13 0 0,-2-2 3 0 0,-4 0-12 0 0,-3 0 8 0 0,-7 1-2 0 0,-6 2 0 0 0,-6 3 9 0 0,-9 3 2 0 0,-8 4 19 0 0,-8 5 0 0 0,-8 6 25 0 0,-7 6 17 0 0,-7 7 151 0 0,-3 5 281 0 0,-2 7 205 0 0,-1 4 145 0 0,1 4 59 0 0,3 3-88 0 0,4 3-216 0 0,4 0-179 0 0,6 1-131 0 0,6 0-72 0 0,8-1-46 0 0,7-2-82 0 0,7-3-25 0 0,9-2-28 0 0,8-4-3 0 0,8-4-16 0 0,8-4-20 0 0,7-5-5 0 0,8-4-43 0 0,6-5-12 0 0,6-3-149 0 0,3-4-451 0 0,2-1-717 0 0,-3-3-852 0 0,-2-1-1121 0 0,-6-1-454 0 0,-7-1 126 0 0,-6-1 570 0 0,-9-1 774 0 0,-8 1 1305 0 0</inkml:trace>
  <inkml:trace contextRef="#ctx0" brushRef="#br3" timeOffset="1778.812">3907 1822 1840 0 0,'0'0'0'0'0,"0"4"2580"0"0,0 7 295 0 0,-2 4 50 0 0,-3 4-1153 0 0,-1 2-729 0 0,-2 0-468 0 0,-1 0-157 0 0,-1-4-13 0 0,1-2 93 0 0,0-5 183 0 0,0-3 157 0 0,2-4 76 0 0,1-5 23 0 0,3-6-48 0 0,2-4-126 0 0,4-7-148 0 0,3-5-142 0 0,4-7-93 0 0,6-5-70 0 0,4-6-46 0 0,6-3-39 0 0,4-4-18 0 0,5-2-33 0 0,3-1-54 0 0,2 2-48 0 0,0 2-38 0 0,1 5-23 0 0,-1 4-27 0 0,0 5-5 0 0,0 5-11 0 0,1 5-8 0 0,-1 4-32 0 0,-1 5-145 0 0,1 4-199 0 0,-1 3-332 0 0,-3 5-313 0 0,-2 2-322 0 0,-3 3-111 0 0,-4 4 77 0 0,-4 2 280 0 0,-5 1 320 0 0,-3 2 342 0 0,-5 2 379 0 0,-3 0 321 0 0,-4 0 301 0 0,-5 3 381 0 0,-4 1 348 0 0,-5 3 114 0 0,-4 1-36 0 0,-4 4-111 0 0,-5 2-268 0 0,-2 2-276 0 0,-4 2-155 0 0,-1 1-101 0 0,-1 0-87 0 0,2-1-46 0 0,2-1-57 0 0,3-3-38 0 0,5-2-52 0 0,5-3-46 0 0,5-4-48 0 0,6-3-24 0 0,6-3-9 0 0,6-4-16 0 0,5-3 3 0 0,6-5-16 0 0,5-3 4 0 0,5-5-11 0 0,4-4-16 0 0,3-5-15 0 0,3-4-16 0 0,1-3-40 0 0,0-3-111 0 0,-2-2-117 0 0,-3-2-110 0 0,-3 1-114 0 0,-6-1-93 0 0,-6 2 27 0 0,-6 3 83 0 0,-5 2 117 0 0,-7 4 122 0 0,-5 4 151 0 0,-5 7 108 0 0,-4 6 56 0 0,-4 7 50 0 0,-3 7 38 0 0,-2 6 41 0 0,-1 6 3 0 0,0 5-1 0 0,1 3-20 0 0,2 2-46 0 0,2 2-45 0 0,2 0-24 0 0,3-2-7 0 0,4-1-22 0 0,3-3-18 0 0,4-3-30 0 0,4-5-161 0 0,4-4-452 0 0,2-6-746 0 0,4-6-869 0 0,2-5-1071 0 0,0-7-199 0 0,3-7 166 0 0,0-6 633 0 0,3-5 839 0 0,-4 2 1599 0 0</inkml:trace>
  <inkml:trace contextRef="#ctx0" brushRef="#br4" timeOffset="1983.2">5219 801 348 0 0,'0'0'0'0'0,"2"0"3120"0"0,0 3 915 0 0,1 3 136 0 0,-3 4 198 0 0,-4 6-1730 0 0,-5 9-1271 0 0,-4 9-618 0 0,-5 8-391 0 0,-3 9-179 0 0,-3 7-84 0 0,-2 6-34 0 0,0 4-15 0 0,1 3-6 0 0,2 2-28 0 0,3 0-21 0 0,4 0-47 0 0,5-2-125 0 0,4-3-515 0 0,3-4-820 0 0,5-4-929 0 0,2-7-1141 0 0,3-6-249 0 0,2-9 206 0 0,2-10 684 0 0,3-10 908 0 0,-1-8 1622 0 0</inkml:trace>
  <inkml:trace contextRef="#ctx0" brushRef="#br5" timeOffset="2149.229">5385 1417 1656 0 0,'0'0'0'0'0,"1"1"3328"0"0,0 3 663 0 0,-1 2 105 0 0,-2 5-661 0 0,-4 4-1424 0 0,-3 5-957 0 0,-3 6-499 0 0,-2 4-292 0 0,-2 3-145 0 0,0 2-64 0 0,0 0-43 0 0,1 0-44 0 0,3-2-95 0 0,2-2-388 0 0,4-3-616 0 0,4-3-796 0 0,3-5-1182 0 0,3-4-464 0 0,3-4 54 0 0,2-7 431 0 0,2-5 756 0 0,-2-3 1341 0 0</inkml:trace>
  <inkml:trace contextRef="#ctx0" brushRef="#br6" timeOffset="2494.217">5806 1530 3056 0 0,'0'0'0'0'0,"4"0"4017"0"0,4-2 470 0 0,1-3 67 0 0,2-1-1292 0 0,2-2-1770 0 0,1-2-639 0 0,2-2-457 0 0,2-3-205 0 0,2-1-83 0 0,2-1-53 0 0,1-1-15 0 0,0 0-15 0 0,1 2-18 0 0,-1 1 9 0 0,0 4-14 0 0,-2 3-2 0 0,-3 3 1 0 0,-2 4-1 0 0,-2 4-5 0 0,-4 5 7 0 0,-5 3 2 0 0,-4 6 13 0 0,-6 5 11 0 0,-6 4 7 0 0,-6 5 5 0 0,-6 4 18 0 0,-4 3-5 0 0,-4 2 87 0 0,-2 1 37 0 0,0 1 27 0 0,0-1 18 0 0,4-1-1 0 0,2-1-76 0 0,4-2-48 0 0,6-2-37 0 0,4-2-26 0 0,6-1 2 0 0,6-4-22 0 0,6-1-5 0 0,6-4-18 0 0,6-2 8 0 0,5-3-4 0 0,6-3-17 0 0,5-4-5 0 0,5-3 0 0 0,4-3-19 0 0,4-2 0 0 0,3-3-6 0 0,2-1-107 0 0,0-2-208 0 0,-1 0-372 0 0,-2-3-603 0 0,-3 0-834 0 0,-4-1-984 0 0,-5-1-688 0 0,-4-2 16 0 0,-7-1 351 0 0,-4-1 755 0 0,-6-1 1047 0 0,-5 1 1519 0 0</inkml:trace>
  <inkml:trace contextRef="#ctx0" brushRef="#br7" timeOffset="2839.916">6638 1648 332 0 0,'0'0'0'0'0,"-1"0"3192"0"0,0 1 957 0 0,0 0 138 0 0,0-1 145 0 0,2-1-1719 0 0,1-1-1411 0 0,2-2-628 0 0,2-1-406 0 0,4-1-150 0 0,3-3-61 0 0,3-1-21 0 0,4-2-16 0 0,2-2-17 0 0,5-1-1 0 0,4-2-1 0 0,2-3-15 0 0,3-1-24 0 0,2-1-162 0 0,-1-2-255 0 0,-1-1-246 0 0,-4 0-207 0 0,-3 1-70 0 0,-7 1 108 0 0,-7 3 234 0 0,-6 2 253 0 0,-9 4 253 0 0,-7 3 182 0 0,-8 4 219 0 0,-7 5 313 0 0,-7 4 256 0 0,-7 5 163 0 0,-3 5 95 0 0,-5 3-48 0 0,0 5-218 0 0,-1 4-189 0 0,1 4-168 0 0,2 4-127 0 0,4 3-71 0 0,4 4-53 0 0,4 3-19 0 0,6 1-16 0 0,5 1-45 0 0,6 0-36 0 0,7-2-31 0 0,7-2-61 0 0,7-2-15 0 0,8-4-19 0 0,7-3-23 0 0,6-6 0 0 0,8-4-40 0 0,5-5-162 0 0,6-4-283 0 0,5-5-576 0 0,3-5-828 0 0,2-3-1104 0 0,-1-4-937 0 0,-2-3-122 0 0,-4-3 285 0 0,-4-4 718 0 0,-7-3 1061 0 0,-10 2 1586 0 0</inkml:trace>
  <inkml:trace contextRef="#ctx0" brushRef="#br8" timeOffset="3013.941">7614 889 2656 0 0,'0'0'0'0'0,"1"3"4817"0"0,-1 5 760 0 0,0-2-77 0 0,-1 0-833 0 0,-1 0-3422 0 0,-1 1-1546 0 0,-1 2-1824 0 0,-1 3-1611 0 0,-3 1-649 0 0,-3 2-98 0 0,-4 2 394 0 0,-4 2 990 0 0,-4 2 1372 0 0,3-3 1462 0 0</inkml:trace>
  <inkml:trace contextRef="#ctx0" brushRef="#br9" timeOffset="3145.142">7402 1778 2176 0 0,'0'0'0'0'0,"4"5"4725"0"0,3 6 834 0 0,3 0 38 0 0,3 1-543 0 0,1-2-3449 0 0,3-1-1503 0 0,-1-2-1605 0 0,2-3-1503 0 0,-1-3-1088 0 0,1-4-331 0 0,-2-2 125 0 0,0-2 685 0 0,-1-1 1084 0 0,-2 1 1427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7.6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84 451 1856 0 0,'1'1'1073'0'0,"1"0"0"0"0,-1 0 0 0 0,0 0 0 0 0,1 0 0 0 0,-1-1-1 0 0,0 1 1 0 0,1-1 0 0 0,-1 1 0 0 0,1-1 0 0 0,-1 1 0 0 0,0-1 0 0 0,1 0 0 0 0,0 0-1073 0 0,24-1 5041 0 0,28-13-5913 0 0,-37 8 1898 0 0,144-40-1857 0 0,70-18-6863 0 0,-222 62 6910 0 0,1-1-777 0 0,0 1 1 0 0,0-1-1 0 0,1-1 1 0 0,-2 0 0 0 0,3-1 1560 0 0,-8 1-2249 0 0,-5 1 634 0 0</inkml:trace>
  <inkml:trace contextRef="#ctx0" brushRef="#br0" timeOffset="204.88">33 527 1428 0 0,'-6'15'1429'0'0,"1"-3"1011"0"0,0 0-1 0 0,1 0 1 0 0,0 1-1 0 0,1-1 1 0 0,-2 13-2440 0 0,5-22 399 0 0,0 1 0 0 0,0-1-1 0 0,0 0 1 0 0,0 0 0 0 0,1 0 0 0 0,-1 0 0 0 0,1 0 0 0 0,-1 0 0 0 0,1 0 0 0 0,0 0 0 0 0,1 0 0 0 0,-1-1 0 0 0,0 1 0 0 0,2 2-399 0 0,-1-2-29 0 0,0-1 1 0 0,0 0 0 0 0,0 0-1 0 0,1 1 1 0 0,-1-2-1 0 0,0 1 1 0 0,1 0-1 0 0,0 0 1 0 0,-1-1 0 0 0,1 0-1 0 0,1 1 29 0 0,9 3-83 0 0,0-1 1 0 0,1 0-1 0 0,0-1 0 0 0,0 0 0 0 0,0-2 0 0 0,0 1 1 0 0,0-2-1 0 0,1 0 0 0 0,-1 0 0 0 0,0-2 0 0 0,8-1 83 0 0,25-5-2141 0 0,0-2 0 0 0,35-14 2141 0 0,-29 8-2696 0 0,-1-4 1 0 0,0-1-1 0 0,-2-3 1 0 0,0-1-1 0 0,1-5 2696 0 0,6-7-1628 0 0</inkml:trace>
  <inkml:trace contextRef="#ctx0" brushRef="#br0" timeOffset="470.592">1431 1 428 0 0,'-24'50'4377'0'0,"-3"-1"-1"0"0,-1-1 1 0 0,-3-1-1 0 0,-7 6-4376 0 0,-26 39 1119 0 0,43-60-1076 0 0,-87 139 622 0 0,86-131-1873 0 0,1 1 0 0 0,2 1-1 0 0,-3 15 1209 0 0,21-55-178 0 0,-11 46-4582 0 0,11-46 4466 0 0,1-1 0 0 0,0 0 0 0 0,-1 1 0 0 0,1-1 0 0 0,0 1 0 0 0,0-1 0 0 0,0 0 0 0 0,0 1 0 0 0,1-1 0 0 0,-1 0-1 0 0,0 1 1 0 0,0-1 0 0 0,1 0 0 0 0,-1 1 0 0 0,1-1 0 0 0,-1 0 0 0 0,1 1 0 0 0,0-1 0 0 0,-1 0 0 0 0,1 0 0 0 0,0 0 0 0 0,0 0 0 0 0,0 0 0 0 0,0 0 0 0 0,0 0 0 0 0,0 0-1 0 0,0 0 1 0 0,0 0 0 0 0,0-1 0 0 0,0 1 0 0 0,2 0 294 0 0,10 2-1854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7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5 997 848 0 0,'0'10'1657'0'0,"0"10"1817"0"0,2-7 2151 0 0,-3-15 2579 0 0,-5-27-7723 0 0,7 16-406 0 0,1-1 0 0 0,0 1 0 0 0,1 0 0 0 0,0 0 0 0 0,1 0 0 0 0,0 0 0 0 0,1 1 0 0 0,1 0 0 0 0,0 0 0 0 0,0 0-75 0 0,20-32 20 0 0,30-38-20 0 0,-49 72 5 0 0,24-33-63 0 0,25-26 58 0 0,-45 57 0 0 0,0 0 1 0 0,1 1 0 0 0,0 1-1 0 0,1 0 1 0 0,0 1-1 0 0,0 0 1 0 0,12-5-1 0 0,-23 13 2 0 0,-1 0-1 0 0,0 0 1 0 0,0 0 0 0 0,1 1 0 0 0,-1-1-1 0 0,0 1 1 0 0,1-1 0 0 0,-1 1 0 0 0,1-1 0 0 0,-1 1-1 0 0,0 0 1 0 0,1 0 0 0 0,-1-1 0 0 0,1 1-1 0 0,-1 0 1 0 0,1 1 0 0 0,-1-1 0 0 0,1 0-1 0 0,-1 0 1 0 0,1 0 0 0 0,-1 1 0 0 0,0-1-1 0 0,1 1 1 0 0,-1-1 0 0 0,1 1 0 0 0,-1 0-1 0 0,0 0 1 0 0,0-1 0 0 0,1 1 0 0 0,-1 0-2 0 0,0 2 4 0 0,1-1 0 0 0,-1 1 1 0 0,0-1-1 0 0,0 1 0 0 0,0-1 1 0 0,0 1-1 0 0,-1-1 0 0 0,1 1 1 0 0,-1 0-1 0 0,0-1 0 0 0,1 1 1 0 0,-1 0-1 0 0,-1-1 0 0 0,1 1 1 0 0,0 0-1 0 0,-1 1-4 0 0,-4 22 17 0 0,-1 0-1 0 0,-2 0 1 0 0,-1-1-1 0 0,0 0 1 0 0,-2-1-1 0 0,-7 11-16 0 0,-2 7 20 0 0,-28 80 241 0 0,69-165-158 0 0,2 2 0 0 0,1 0 0 0 0,2 2 0 0 0,2 1-1 0 0,2 1 1 0 0,18-17-103 0 0,-41 47-9 0 0,1 1 0 0 0,0-1-1 0 0,0 1 1 0 0,1 0 0 0 0,-1 1 0 0 0,1 0-1 0 0,0 0 10 0 0,-7 4 0 0 0,-1 1-1 0 0,1-1 0 0 0,-1 0 0 0 0,1 0 1 0 0,-1 1-1 0 0,1-1 0 0 0,-1 1 0 0 0,1-1 1 0 0,0 1-1 0 0,-1 0 0 0 0,1 0 0 0 0,0 0 1 0 0,-1 0-1 0 0,1 0 0 0 0,0 0 0 0 0,-1 0 1 0 0,1 0-1 0 0,0 1 0 0 0,-1-1 0 0 0,1 0 1 0 0,-1 1-1 0 0,1 0 0 0 0,-1-1 0 0 0,1 1 1 0 0,-1 0-1 0 0,1 0 0 0 0,-1 0 0 0 0,1 0 1 0 0,-1 0-1 0 0,0 0 0 0 0,0 0 0 0 0,0 0 1 0 0,1 0-1 0 0,-1 1 0 0 0,0-1 0 0 0,-1 0 1 0 0,1 1-1 0 0,0-1 0 0 0,0 1 0 0 0,-1-1 1 0 0,1 1-1 0 0,0-1 0 0 0,-1 1 0 0 0,0 0 1 0 0,1-1-1 0 0,-1 2 1 0 0,2 6 0 0 0,-1 1 0 0 0,-1-1 0 0 0,0 1-1 0 0,0 0 1 0 0,-1-1 0 0 0,0 1 0 0 0,0-1 0 0 0,-1 1 0 0 0,-1-1 0 0 0,0 3 0 0 0,-10 26-156 0 0,-13 29 156 0 0,26-66-6 0 0,-8 17-404 0 0,0-1-1 0 0,-1 0 0 0 0,-8 11 411 0 0,13-22-722 0 0,0 0 0 0 0,-1 0 0 0 0,0-1 1 0 0,0 1-1 0 0,0-1 0 0 0,-1 0 0 0 0,0-1 0 0 0,0 1 0 0 0,0-1 1 0 0,-6 3 721 0 0,-9-3-4694 0 0,21-4 4533 0 0,-1 0 1 0 0,0 0 0 0 0,1 0-1 0 0,-1-1 1 0 0,1 1 0 0 0,-1 0-1 0 0,1-1 1 0 0,-1 1 0 0 0,1 0 0 0 0,-1-1-1 0 0,1 1 1 0 0,-1 0 0 0 0,1-1-1 0 0,-1 1 1 0 0,1-1 0 0 0,-1 1-1 0 0,1-1 1 0 0,0 1 0 0 0,-1-1-1 0 0,1 0 1 0 0,0 1 0 0 0,0-1-1 0 0,-1 1 1 0 0,1-1 0 0 0,0 0-1 0 0,0 1 1 0 0,0-1 0 0 0,0 1-1 0 0,0-1 1 0 0,0 0 0 0 0,0 1-1 0 0,0-1 161 0 0,1-19-2432 0 0</inkml:trace>
  <inkml:trace contextRef="#ctx0" brushRef="#br0" timeOffset="249.199">1065 1 96 0 0,'4'1'665'0'0,"0"1"0"0"0,0 0 0 0 0,0 1 0 0 0,0-1 0 0 0,0 1 0 0 0,-1 0 0 0 0,1 0-1 0 0,-1 0 1 0 0,0 0 0 0 0,0 0 0 0 0,0 1 0 0 0,0-1 0 0 0,0 1 0 0 0,-1 0 0 0 0,1 2-665 0 0,1 2 658 0 0,-1-1 1 0 0,0 1-1 0 0,0 0 1 0 0,-1 1-1 0 0,0-1 1 0 0,-1 0-1 0 0,0 1 1 0 0,0 1-659 0 0,0 17 862 0 0,-2-1-1 0 0,0 1 1 0 0,-2-1 0 0 0,-1 0 0 0 0,-2 1-862 0 0,-6 24 482 0 0,-2-1 0 0 0,-2-1 0 0 0,-3 0-1 0 0,-1-1 1 0 0,-5 3-482 0 0,-40 69-896 0 0,-29 36 896 0 0,30-66-3747 0 0,15-34-5730 0 0,43-50 6309 0 0,12-10 366 0 0,4-5 988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6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531 0 524 0 0,'-72'54'11737'0'0,"7"3"-5865"0"0,25-16-4720 0 0,3 2 0 0 0,1 1 0 0 0,-19 31-1152 0 0,3 2 903 0 0,-33 66-903 0 0,69-112 47 0 0,2 0-1 0 0,0 1 1 0 0,2 1-1 0 0,2 0 0 0 0,1 0 1 0 0,-2 18-47 0 0,10-43-115 0 0,0 1 1 0 0,0-1-1 0 0,1 1 1 0 0,0 0-1 0 0,1-1 1 0 0,0 1-1 0 0,0-1 1 0 0,1 1 0 0 0,0-1-1 0 0,0 1 1 0 0,1-1-1 0 0,0 0 1 0 0,4 7 114 0 0,-3-8-637 0 0,0-1 1 0 0,0 0 0 0 0,1 0-1 0 0,0 0 1 0 0,0-1 0 0 0,0 1-1 0 0,1-1 1 0 0,0-1 0 0 0,0 1 0 0 0,0-1-1 0 0,0 0 1 0 0,1 0 0 0 0,0-1-1 0 0,0 0 1 0 0,-1 0 0 0 0,3 0 636 0 0,3 1-1413 0 0,1-1 0 0 0,-1 0 1 0 0,1-1-1 0 0,0 0 0 0 0,5-1 1413 0 0,24 0-2678 0 0</inkml:trace>
  <inkml:trace contextRef="#ctx0" brushRef="#br0" timeOffset="375.44">921 596 2688 0 0,'-12'4'2204'0'0,"-66"22"7692"0"0,-1 5-4951 0 0,58-22-4586 0 0,1 1-1 0 0,0 1 0 0 0,0 0 0 0 0,2 2 0 0 0,-1 0 1 0 0,-4 6-359 0 0,20-17 24 0 0,0 1 1 0 0,0 0-1 0 0,1 1 1 0 0,-1-1 0 0 0,1 0-1 0 0,-1 1 1 0 0,1-1-1 0 0,0 1 1 0 0,0 0 0 0 0,1 0-1 0 0,-1 0 1 0 0,1-1-1 0 0,0 2 1 0 0,-1 2-25 0 0,2-6 2 0 0,0 1 0 0 0,0-1 1 0 0,0 1-1 0 0,0 0 0 0 0,1-1 0 0 0,-1 1 0 0 0,0-1 1 0 0,1 1-1 0 0,-1 0 0 0 0,1-1 0 0 0,-1 1 1 0 0,1-1-1 0 0,0 0 0 0 0,0 1 0 0 0,0-1 0 0 0,0 0 1 0 0,0 1-1 0 0,0-1 0 0 0,0 0 0 0 0,0 0 1 0 0,0 0-1 0 0,1 0 0 0 0,-1 0 0 0 0,0 0 0 0 0,1 0 1 0 0,-1 0-1 0 0,0-1 0 0 0,1 1 0 0 0,-1 0 1 0 0,1-1-1 0 0,0 1 0 0 0,-1-1 0 0 0,1 0 0 0 0,-1 1 1 0 0,1-1-1 0 0,-1 0 0 0 0,1 0 0 0 0,1 0-2 0 0,11 1-120 0 0,1-1 1 0 0,-1 0-1 0 0,1-1 0 0 0,-1 0 0 0 0,1-1 0 0 0,-1-1 0 0 0,0-1 0 0 0,0 0 0 0 0,10-4 120 0 0,7-4-1484 0 0,0-1-1 0 0,-1-2 0 0 0,19-13 1485 0 0,-24 12-2483 0 0,-2 0 0 0 0,15-13 2483 0 0,-30 22-492 0 0,0 0 1 0 0,0 0-1 0 0,-1-1 1 0 0,-1 0-1 0 0,1-1 1 0 0,-1 1 0 0 0,-1-1-1 0 0,5-9 492 0 0,-10 18 22 0 0,0 0-1 0 0,0 1 1 0 0,-1-1-1 0 0,1 0 1 0 0,0 0-1 0 0,0 0 1 0 0,-1 0-1 0 0,1 0 1 0 0,0 0-1 0 0,-1 0 1 0 0,1 0-1 0 0,0 0 1 0 0,0 0-1 0 0,-1 0 1 0 0,1 0-1 0 0,0 0 1 0 0,-1 0-1 0 0,1 0 1 0 0,0 0-1 0 0,0 0 1 0 0,-1 0-1 0 0,1 0 1 0 0,0 0-1 0 0,0 0 1 0 0,-1 0-1 0 0,1 0 1 0 0,0-1-1 0 0,0 1 1 0 0,-1 0-1 0 0,1 0 1 0 0,0 0-1 0 0,0 0 1 0 0,-1-1-1 0 0,1 1 1 0 0,0 0-1 0 0,0 0 1 0 0,0-1-1 0 0,0 1 1 0 0,-1 0 0 0 0,1 0-1 0 0,0-1 1 0 0,0 1-1 0 0,0 0 1 0 0,0 0-1 0 0,0-1 1 0 0,0 1-1 0 0,0 0 1 0 0,0-1-1 0 0,0 1 1 0 0,0 0-1 0 0,0 0 1 0 0,0-1-1 0 0,0 1 1 0 0,0 0-1 0 0,0-1 1 0 0,0 1-1 0 0,0 0 1 0 0,0 0-1 0 0,0-1 1 0 0,0 1-1 0 0,0 0 1 0 0,1-1-22 0 0,-24 15 1855 0 0,6-1-843 0 0,1 0 1 0 0,1 1-1 0 0,0 1 0 0 0,1 1 0 0 0,0 0 1 0 0,0 4-1013 0 0,3-5 249 0 0,1 0 1 0 0,0 1 0 0 0,1 0-1 0 0,1 1 1 0 0,1 0 0 0 0,0 0-1 0 0,0 4-249 0 0,4 3 307 0 0,7-6-3759 0 0,-3-17 3126 0 0,0 0 0 0 0,-1 0 1 0 0,1 0-1 0 0,0 0 0 0 0,0 0 1 0 0,0-1-1 0 0,0 1 0 0 0,-1 0 1 0 0,1-1-1 0 0,0 1 0 0 0,1 0 1 0 0,-1-1-1 0 0,0 1 0 0 0,0-1 1 0 0,0 0-1 0 0,0 1 0 0 0,0-1 1 0 0,0 0-1 0 0,0 0 0 0 0,1 0 1 0 0,-1 0-1 0 0,0 0 0 0 0,0 0 0 0 0,0 0 1 0 0,0 0-1 0 0,1 0 0 0 0,-1 0 1 0 0,0-1-1 0 0,0 1 0 0 0,0 0 1 0 0,0-1-1 0 0,0 1 0 0 0,0-1 1 0 0,1 0 325 0 0,18-7-2596 0 0,3-4 728 0 0</inkml:trace>
  <inkml:trace contextRef="#ctx0" brushRef="#br0" timeOffset="534.246">1265 883 1404 0 0,'3'30'3212'0'0,"-6"-5"561"0"0,-1-2 251 0 0,-3-4-408 0 0,0 2-1503 0 0,0-3-1109 0 0,-3 1-548 0 0,3-4-252 0 0,0 0-144 0 0,3-5-264 0 0,-1-1-376 0 0,3-3-600 0 0,0-6-709 0 0,2-2-883 0 0,4-7-572 0 0,5-5-4 0 0,3-3 439 0 0,4-4 625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5.2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806 33 1688 0 0,'-46'2'3489'0'0,"0"1"0"0"0,0 2 0 0 0,-2 3-3489 0 0,-7 3 2155 0 0,0 3-1 0 0,-20 9-2154 0 0,17-2 897 0 0,1 2 0 0 0,2 3 0 0 0,1 2 0 0 0,0 2 0 0 0,-6 9-897 0 0,56-36 60 0 0,-5 2 19 0 0,0 0 0 0 0,0 1 1 0 0,1 1-1 0 0,0 0 0 0 0,1 0 1 0 0,-1 0-1 0 0,1 1 0 0 0,1 0 1 0 0,-1 0-1 0 0,-4 9-79 0 0,10-16 2 0 0,1 0-1 0 0,0 0 1 0 0,-1 0 0 0 0,1 0 0 0 0,0 0-1 0 0,-1 0 1 0 0,1 0 0 0 0,0 0-1 0 0,0 0 1 0 0,0 0 0 0 0,0 0-1 0 0,0 0 1 0 0,0 0 0 0 0,0 0 0 0 0,0 0-1 0 0,0 0 1 0 0,0 0 0 0 0,1 0-1 0 0,-1 0 1 0 0,0 0 0 0 0,1 0 0 0 0,-1 0-1 0 0,1 0 1 0 0,-1 0 0 0 0,1 0-1 0 0,0 0 1 0 0,-1 0 0 0 0,1-1-1 0 0,0 1 1 0 0,-1 0 0 0 0,1 0 0 0 0,0-1-1 0 0,0 1 1 0 0,0 0 0 0 0,0-1-1 0 0,0 1 1 0 0,0-1 0 0 0,0 0-1 0 0,0 1 1 0 0,0-1 0 0 0,0 0 0 0 0,0 1-1 0 0,0-1 1 0 0,0 0 0 0 0,0 0-1 0 0,1 0-1 0 0,5 2 2 0 0,1-1-1 0 0,0 0 1 0 0,0-1-1 0 0,-1 0 1 0 0,9-1-2 0 0,14-3-79 0 0,0-1 0 0 0,-1-2 0 0 0,0-1 0 0 0,0-1 0 0 0,0-1 0 0 0,6-5 79 0 0,57-29-1553 0 0,15-12 1553 0 0,20-18-1109 0 0,48-25 296 0 0,-170 96 822 0 0,1 0-1 0 0,-1 1 1 0 0,0 0 0 0 0,1 0 0 0 0,0 0-1 0 0,-1 1 1 0 0,1 0 0 0 0,1-1-9 0 0,-7 2 19 0 0,1 0 0 0 0,0 0 0 0 0,-1 0 0 0 0,1 0 1 0 0,0 1-1 0 0,-1-1 0 0 0,1 0 0 0 0,-1 0 0 0 0,1 0 1 0 0,0 0-1 0 0,-1 1 0 0 0,1-1 0 0 0,-1 0 0 0 0,1 1 0 0 0,-1-1 1 0 0,1 0-1 0 0,-1 1 0 0 0,1-1 0 0 0,-1 0 0 0 0,1 1 0 0 0,-1-1 1 0 0,1 1-1 0 0,-1-1 0 0 0,0 1 0 0 0,1-1 0 0 0,-1 1 0 0 0,1 0-19 0 0,-1 1 74 0 0,0 0-1 0 0,1 0 1 0 0,-1 0-1 0 0,0 0 1 0 0,0 0-1 0 0,0 0 1 0 0,0 0-1 0 0,0 0 0 0 0,-1 0 1 0 0,1 0-1 0 0,-1 0 1 0 0,1 0-1 0 0,-2 2-73 0 0,-13 39 721 0 0,-3-1 0 0 0,-2-1 1 0 0,-10 16-722 0 0,0 0 226 0 0,-4 10 155 0 0,-3-1 0 0 0,-2-2 0 0 0,-48 57-381 0 0,72-102 52 0 0,-1 0-1 0 0,0-2 0 0 0,-2 0 0 0 0,0 0 1 0 0,-1-2-1 0 0,0-1 0 0 0,-1 0 0 0 0,-1-1 0 0 0,0-1 1 0 0,-1-1-1 0 0,0-1 0 0 0,-1-2 0 0 0,0 0 1 0 0,-7 1-52 0 0,25-8-23 0 0,1 0 1 0 0,0 0-1 0 0,-1-1 1 0 0,1 1 0 0 0,-1-1-1 0 0,1 0 1 0 0,-1-1-1 0 0,0 1 1 0 0,1-1 0 0 0,0 0-1 0 0,-1 0 1 0 0,1 0-1 0 0,0 0 1 0 0,-3-2 22 0 0,5 2-94 0 0,1 0-1 0 0,-1 0 1 0 0,1 0 0 0 0,0-1-1 0 0,-1 1 1 0 0,1 0-1 0 0,0-1 1 0 0,0 1 0 0 0,0 0-1 0 0,0-1 1 0 0,0 1 0 0 0,0-1-1 0 0,0 0 1 0 0,1 1 0 0 0,-1-1-1 0 0,0 0 1 0 0,1 1 0 0 0,0-1-1 0 0,-1 0 1 0 0,1 0 0 0 0,0 1-1 0 0,0-1 1 0 0,0 0 0 0 0,0 0-1 0 0,0 1 1 0 0,0-1 0 0 0,0 0-1 0 0,1 0 1 0 0,-1 1 0 0 0,1-1-1 0 0,-1 0 1 0 0,1 0 0 0 0,0 1-1 0 0,0-1 1 0 0,-1 1-1 0 0,1-1 1 0 0,1 0 94 0 0,3-8-1295 0 0,0 1 0 0 0,1-1-1 0 0,1 1 1 0 0,-1 0 0 0 0,2 1 0 0 0,-1-1 0 0 0,9-6 1295 0 0,10-8-6852 0 0,27-17 6852 0 0,-5 7-2585 0 0</inkml:trace>
  <inkml:trace contextRef="#ctx0" brushRef="#br0" timeOffset="251.589">1417 27 48 0 0,'13'-8'631'0'0,"1"-4"5095"0"0,-13 12-5604 0 0,-1 0 0 0 0,0 0 0 0 0,0 0 1 0 0,0 0-1 0 0,0 0 0 0 0,0 0 0 0 0,0-1 0 0 0,1 1 1 0 0,-1 0-1 0 0,0 0 0 0 0,0 0 0 0 0,0 0 1 0 0,0 0-1 0 0,0-1 0 0 0,0 1 0 0 0,0 0 1 0 0,0 0-1 0 0,0 0 0 0 0,0 0 0 0 0,0-1 1 0 0,0 1-1 0 0,0 0 0 0 0,0 0 0 0 0,0 0 1 0 0,0 0-1 0 0,0-1 0 0 0,0 1 0 0 0,0 0 1 0 0,0 0-1 0 0,0 0 0 0 0,0 0 0 0 0,0 0 1 0 0,0-1-1 0 0,0 1 0 0 0,0 0 0 0 0,0 0 1 0 0,-1 0-1 0 0,1 0 0 0 0,0 0 0 0 0,0-1 1 0 0,0 1-1 0 0,0 0 0 0 0,0 0 0 0 0,0 0 1 0 0,0 0-1 0 0,-1 0 0 0 0,1 0 0 0 0,0 0 1 0 0,0 0-1 0 0,0 0 0 0 0,0 0-122 0 0,-22 0 4181 0 0,1 4-3386 0 0,0 1 0 0 0,1 1 0 0 0,0 1 0 0 0,0 1 1 0 0,-13 7-796 0 0,-15 10 1080 0 0,-30 21-1080 0 0,70-41 80 0 0,-13 9 139 0 0,0 0-1 0 0,1 1 0 0 0,-12 12-218 0 0,28-24 13 0 0,0 0-1 0 0,1 1 1 0 0,-1 0-1 0 0,1 0 1 0 0,0 0-1 0 0,0 0 1 0 0,0 0 0 0 0,1 0-1 0 0,-1 1 1 0 0,1-1-1 0 0,0 1 1 0 0,0 0 0 0 0,1 0-1 0 0,-1-1 1 0 0,1 1-1 0 0,0 0 1 0 0,0 0 0 0 0,1 0-1 0 0,0 0 1 0 0,0 5-13 0 0,1-6-29 0 0,0 0 0 0 0,1 0 0 0 0,-1 0 0 0 0,1 0 0 0 0,0 0 1 0 0,1 0-1 0 0,-1-1 0 0 0,0 1 0 0 0,1-1 0 0 0,0 0 0 0 0,0 0 0 0 0,0 0 0 0 0,0 0 1 0 0,0 0-1 0 0,1-1 0 0 0,-1 1 0 0 0,1-1 0 0 0,0 0 0 0 0,-1 0 0 0 0,1 0 1 0 0,0-1-1 0 0,3 2 29 0 0,8 2-638 0 0,0 0 0 0 0,1-1 0 0 0,-1 0 0 0 0,1-1 0 0 0,8 0 638 0 0,30 0-4153 0 0,1-2 0 0 0,-1-3 0 0 0,1-2 0 0 0,32-7 4153 0 0,-25-1-2062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4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94 327 636 0 0,'-27'-7'2006'0'0,"21"6"-1409"0"0,1 0-1 0 0,-1 0 1 0 0,0-1 0 0 0,1 0 0 0 0,-1 0 0 0 0,1-1 0 0 0,-1 1-1 0 0,1-1 1 0 0,0 0 0 0 0,0 0 0 0 0,-1-2-597 0 0,6 4 104 0 0,0 1 0 0 0,0-1 0 0 0,1 0 0 0 0,-1 1 0 0 0,0-1 0 0 0,0 1 0 0 0,1-1 0 0 0,-1 1 1 0 0,0-1-1 0 0,1 1 0 0 0,-1-1 0 0 0,1 1 0 0 0,-1 0 0 0 0,1-1 0 0 0,-1 1 0 0 0,1-1 0 0 0,-1 1 0 0 0,1 0 0 0 0,-1-1 0 0 0,1 1 0 0 0,-1 0 0 0 0,1 0 1 0 0,0 0-1 0 0,-1-1 0 0 0,1 1 0 0 0,-1 0 0 0 0,1 0 0 0 0,0 0 0 0 0,-1 0 0 0 0,1 0 0 0 0,-1 0 0 0 0,1 0-104 0 0,27-6 1664 0 0,209-28 2680 0 0,-41 7-3553 0 0,344-78-959 0 0,-362 62-3740 0 0,-2-4-5354 0 0,-143 37 6708 0 0,-6 1 386 0 0</inkml:trace>
  <inkml:trace contextRef="#ctx0" brushRef="#br0" timeOffset="298.293">809 355 1928 0 0,'-33'48'2484'0'0,"1"0"201"0"0,-6 4 23 0 0,3 1-1180 0 0,-2 4-1072 0 0,5 3-632 0 0,-1-3-408 0 0,-2 0-296 0 0,5-7-320 0 0,-3-6-328 0 0,3-2-340 0 0,-1-6-37 0 0,3-7 165 0 0,1-2 364 0 0</inkml:trace>
  <inkml:trace contextRef="#ctx0" brushRef="#br0" timeOffset="581.105">47 1200 712 0 0,'3'4'1042'0'0,"-1"-1"0"0"0,1 1-1 0 0,1-1 1 0 0,-1 1 0 0 0,0-1 0 0 0,1 0-1 0 0,0 0 1 0 0,-1 0 0 0 0,1-1 0 0 0,0 1-1 0 0,1-1 1 0 0,3 2-1042 0 0,-1-2 790 0 0,0 0-1 0 0,0 0 1 0 0,0 0-1 0 0,0-1 1 0 0,1 0 0 0 0,-1-1-1 0 0,0 0 1 0 0,1 0-790 0 0,16-2 458 0 0,1-1 0 0 0,-1-1 1 0 0,1-1-1 0 0,12-5-458 0 0,-32 9-94 0 0,108-34-95 0 0,11-9 189 0 0,50-17-539 0 0,-64 29-927 0 0,1 2-3599 0 0,78-23-6469 0 0,-140 38 9466 0 0</inkml:trace>
  <inkml:trace contextRef="#ctx0" brushRef="#br0" timeOffset="864.885">2433 105 2120 0 0,'-5'-4'656'0'0,"0"1"1"0"0,0 0-1 0 0,0 0 0 0 0,0 0 0 0 0,-1 1 1 0 0,1 0-1 0 0,-1 0 0 0 0,1 0 0 0 0,-1 1 0 0 0,0-1 1 0 0,0 1-1 0 0,0 0-656 0 0,-5 1 663 0 0,1 0 0 0 0,0 0 0 0 0,0 0 1 0 0,0 2-1 0 0,0-1 0 0 0,-10 3-663 0 0,-4 4 624 0 0,1 0 0 0 0,-1 1 0 0 0,1 2 0 0 0,1 0 0 0 0,-11 8-624 0 0,-1 3 436 0 0,0 2-1 0 0,1 2 1 0 0,2 1-1 0 0,1 1 1 0 0,1 2-1 0 0,1 0 1 0 0,2 2-1 0 0,1 1 1 0 0,-16 29-436 0 0,8-7-151 0 0,3 3 0 0 0,2 0 1 0 0,2 2-1 0 0,4 0 1 0 0,-14 57 150 0 0,33-105-337 0 0,-15 68-2628 0 0,17-73 2054 0 0,1-1-1 0 0,0 0 1 0 0,0 0 0 0 0,0 0-1 0 0,0 1 1 0 0,1-1 0 0 0,0 0 0 0 0,0 0-1 0 0,1 0 1 0 0,0 0 0 0 0,1 4 911 0 0,6 0-3076 0 0,-2-8 585 0 0</inkml:trace>
  <inkml:trace contextRef="#ctx0" brushRef="#br0" timeOffset="865.885">1634 793 964 0 0,'61'-45'11345'0'0,"-2"2"-2000"0"0,-13 20-8259 0 0,17 1-1150 0 0,2 2 1 0 0,22-1 63 0 0,-18 4-220 0 0,47-9-3921 0 0,105-9 4141 0 0,121 4-14894 0 0,-281 27 12652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0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362 229 292 0 0,'-10'50'3360'0'0,"-2"0"1"0"0,-3 0-1 0 0,-1-1 1 0 0,-11 18-3361 0 0,-94 183 4350 0 0,106-220-4697 0 0,-20 36-792 0 0,-2-1 0 0 0,-21 24 1139 0 0,43-72-3811 0 0,20-32-879 0 0,19-33 291 0 0,-1 9 2772 0 0</inkml:trace>
  <inkml:trace contextRef="#ctx0" brushRef="#br0" timeOffset="279.189">141 732 152 0 0,'42'-158'4213'0'0,"-22"74"3922"0"0,18-42-8135 0 0,-28 99 1040 0 0,1 0 1 0 0,1 1-1 0 0,2 1 1 0 0,0 0-1 0 0,2 1 0 0 0,11-14-1040 0 0,-17 27 128 0 0,0 0-1 0 0,1 1 1 0 0,1 0 0 0 0,0 0-1 0 0,0 1 1 0 0,1 1-1 0 0,0 0 1 0 0,0 1-1 0 0,1 0 1 0 0,0 1-1 0 0,0 1 1 0 0,4-1-128 0 0,-6 2-4 0 0,1 1-1 0 0,-1 0 1 0 0,1 0 0 0 0,0 2 0 0 0,0-1-1 0 0,0 2 1 0 0,0 0 0 0 0,0 0 0 0 0,0 1-1 0 0,0 1 1 0 0,0 0 0 0 0,0 1-1 0 0,0 0 1 0 0,2 2 4 0 0,-12-5-1 0 0,-1 1 0 0 0,1 0 0 0 0,0 0 1 0 0,-1 0-1 0 0,1 0 0 0 0,-1 1 0 0 0,0-1 0 0 0,1 1 0 0 0,-1 0 0 0 0,0-1 0 0 0,0 1 0 0 0,0 0 0 0 0,0 0 0 0 0,0 0 1 0 0,-1 0-1 0 0,1 1 0 0 0,0-1 0 0 0,-1 0 0 0 0,0 1 0 0 0,0-1 0 0 0,1 1 0 0 0,-2-1 0 0 0,1 1 0 0 0,0 0 0 0 0,0-1 1 0 0,-1 1-1 0 0,1 0 0 0 0,-1 0 0 0 0,0-1 0 0 0,0 1 0 0 0,0 0 0 0 0,0 0 0 0 0,-1-1 0 0 0,1 1 0 0 0,-1 0 0 0 0,1-1 1 0 0,-1 1-1 0 0,0 0 0 0 0,0-1 0 0 0,0 1 1 0 0,-4 8-6 0 0,-1 0 1 0 0,0 0-1 0 0,-1-1 0 0 0,0 0 1 0 0,0 0-1 0 0,-1-1 0 0 0,0 0 1 0 0,-5 4 5 0 0,-10 7-79 0 0,0-1 1 0 0,0-1-1 0 0,-2-2 1 0 0,0 0-1 0 0,-1-2 1 0 0,-1-1-1 0 0,-16 6 79 0 0,-58 16-2688 0 0,68-29-2847 0 0,32-5 2811 0 0,2-1-858 0 0,10 2 1933 0 0,3 0-475 0 0</inkml:trace>
  <inkml:trace contextRef="#ctx0" brushRef="#br0" timeOffset="643.121">905 411 192 0 0,'5'-35'10570'0'0,"-6"1"-4264"0"0,1-5-2633 0 0,1 33-3582 0 0,-1 0 1 0 0,1 0-1 0 0,0 0 0 0 0,1 0 0 0 0,0 0 0 0 0,0 0 1 0 0,0 0-1 0 0,0 1 0 0 0,1-1-91 0 0,3-4 8 0 0,1 1 0 0 0,-1 0 1 0 0,2 0-1 0 0,-1 1 0 0 0,1 0 0 0 0,0 0 0 0 0,1 1 0 0 0,0 0 1 0 0,0 1-1 0 0,1 0 0 0 0,-1 0 0 0 0,1 1 0 0 0,1 0 0 0 0,0 0-8 0 0,25-9 4 0 0,1 2 0 0 0,-1 1 0 0 0,20-2-4 0 0,-4 2-8 0 0,-1 2-1 0 0,1 2 1 0 0,0 3 0 0 0,1 2-1 0 0,-1 2 1 0 0,24 4 8 0 0,-66-3-3 0 0,0 1 1 0 0,0 0-1 0 0,0 0 1 0 0,-1 1-1 0 0,1 1 1 0 0,-1-1-1 0 0,7 4 3 0 0,-15-6 1 0 0,1 0 0 0 0,0 0 0 0 0,-1 0-1 0 0,1 1 1 0 0,-1-1 0 0 0,1 0 0 0 0,-1 0 0 0 0,0 1-1 0 0,0-1 1 0 0,1 1 0 0 0,-1-1 0 0 0,0 1 0 0 0,0 0 0 0 0,0-1-1 0 0,-1 1 1 0 0,1 0 0 0 0,0 0 0 0 0,-1 0-1 0 0,1 0 3 0 0,-1 1-1 0 0,0-1 1 0 0,-1 0 0 0 0,1 0 0 0 0,0 0 0 0 0,-1 1-1 0 0,1-1 1 0 0,-1 0 0 0 0,0 0 0 0 0,1 0 0 0 0,-1 0-1 0 0,0 0 1 0 0,0 0 0 0 0,-1 0 0 0 0,1 0 0 0 0,0 0-1 0 0,0-1 1 0 0,-1 1 0 0 0,-1 1-3 0 0,-12 12 137 0 0,-1 0 0 0 0,0 0 0 0 0,-2-2 0 0 0,-16 11-137 0 0,17-12 109 0 0,0 0 0 0 0,1 1 1 0 0,0 0-1 0 0,1 2 0 0 0,-5 5-109 0 0,19-18 3 0 0,-1-1-1 0 0,1 1 1 0 0,0 0-1 0 0,-1-1 1 0 0,1 1 0 0 0,0 0-1 0 0,0 0 1 0 0,1 0-1 0 0,-1 0 1 0 0,0 0-1 0 0,0-1 1 0 0,1 1 0 0 0,0 0-1 0 0,-1 1 1 0 0,1-1-1 0 0,0 0 1 0 0,0 1-3 0 0,0-1 0 0 0,0-1 0 0 0,1 0 1 0 0,-1 0-1 0 0,1 0 0 0 0,-1 0 1 0 0,1 0-1 0 0,-1 0 0 0 0,1 0 0 0 0,0 0 1 0 0,-1 0-1 0 0,1 0 0 0 0,0 0 1 0 0,0 0-1 0 0,0 0 0 0 0,0 0 0 0 0,0-1 1 0 0,0 1-1 0 0,0 0 0 0 0,0-1 0 0 0,0 1 1 0 0,1 0-1 0 0,3 1-4 0 0,0-1 0 0 0,1 1 0 0 0,-1-1 0 0 0,1 0 1 0 0,-1 0-1 0 0,1-1 0 0 0,-1 0 0 0 0,1 0 0 0 0,-1 0 0 0 0,1 0 0 0 0,2-1 4 0 0,7-3-74 0 0,0 0 0 0 0,-1 0-1 0 0,1-1 1 0 0,-1-1 0 0 0,0 0-1 0 0,-1-1 1 0 0,0-1 0 0 0,0 0-1 0 0,-1-1 1 0 0,1 0 0 0 0,0-2 74 0 0,-7 5-259 0 0,1 0 1 0 0,-1-1-1 0 0,0 0 1 0 0,-1 0 0 0 0,0 0-1 0 0,0 0 1 0 0,0-1 0 0 0,-1 0-1 0 0,1-2 259 0 0,-3 4-393 0 0,0 1 0 0 0,-1 0 1 0 0,0 0-1 0 0,1-1 0 0 0,-2 1 0 0 0,1-1 0 0 0,-1 1 1 0 0,1-1-1 0 0,-2 1 0 0 0,1-1 0 0 0,-1 1 0 0 0,1-1 1 0 0,-1 1-1 0 0,-1-1 0 0 0,0 0 393 0 0,2 5-247 0 0,0 1 0 0 0,-1-1-1 0 0,1 0 1 0 0,0 1 0 0 0,0-1 0 0 0,-1 0-1 0 0,1 0 1 0 0,0 1 0 0 0,0-1 0 0 0,0 0 0 0 0,0 1-1 0 0,0-1 1 0 0,0 0 0 0 0,0 0 0 0 0,0 1 0 0 0,0-1-1 0 0,1 0 1 0 0,-1 1 0 0 0,0-1 0 0 0,0 0 0 0 0,0 1-1 0 0,1-1 1 0 0,-1 0 0 0 0,1 1 0 0 0,-1-1 0 0 0,0 0-1 0 0,1 1 1 0 0,-1-1 0 0 0,1 1 0 0 0,-1-1 0 0 0,1 1-1 0 0,-1-1 1 0 0,1 1 0 0 0,-1 0 0 0 0,1-1 0 0 0,0 1-1 0 0,-1-1 1 0 0,1 1 0 0 0,0 0 0 0 0,-1 0 0 0 0,1-1-1 0 0,0 1 1 0 0,-1 0 0 0 0,1 0 247 0 0,8-1-1853 0 0</inkml:trace>
  <inkml:trace contextRef="#ctx0" brushRef="#br0" timeOffset="1001.289">2345 13 728 0 0,'0'0'288'0'0,"0"1"-1"0"0,0 0 0 0 0,0 0 1 0 0,0 0-1 0 0,0 0 1 0 0,-1-1-1 0 0,1 1 1 0 0,0 0-1 0 0,-1 0 1 0 0,1 0-1 0 0,0-1 1 0 0,-1 1-1 0 0,1 0 1 0 0,-1-1-1 0 0,1 1 1 0 0,-1 0-1 0 0,1-1 0 0 0,-1 1 1 0 0,0-1-1 0 0,1 1 1 0 0,-1-1-1 0 0,0 1 1 0 0,1-1-1 0 0,-1 1 1 0 0,0-1-1 0 0,0 0 1 0 0,1 1-1 0 0,-1-1 1 0 0,0 0-1 0 0,0 0 1 0 0,0 1-1 0 0,1-1 0 0 0,-1 0-287 0 0,-38 11 4802 0 0,27-7-3539 0 0,-102 35 3532 0 0,86-27-4276 0 0,0 0 0 0 0,1 2-1 0 0,1 1 1 0 0,-24 18-519 0 0,48-32 7 0 0,1-1 1 0 0,0 1-1 0 0,0 0 0 0 0,0 0 1 0 0,0 0-1 0 0,0 0 0 0 0,0 0 1 0 0,0 0-1 0 0,0 0 0 0 0,0 0 1 0 0,1 0-1 0 0,-1 0 1 0 0,0 1-1 0 0,1-1 0 0 0,-1 0 1 0 0,1 1-1 0 0,-1 0-7 0 0,1-1 2 0 0,0-1-1 0 0,0 1 1 0 0,0 0-1 0 0,0-1 1 0 0,1 1 0 0 0,-1-1-1 0 0,0 1 1 0 0,0-1-1 0 0,1 1 1 0 0,-1 0-1 0 0,0-1 1 0 0,1 1 0 0 0,-1-1-1 0 0,0 0 1 0 0,1 1-1 0 0,-1-1 1 0 0,1 1 0 0 0,-1-1-1 0 0,1 1 1 0 0,-1-1-1 0 0,1 0 1 0 0,-1 0 0 0 0,1 1-1 0 0,-1-1 1 0 0,1 0-1 0 0,0 1-1 0 0,3 0-2 0 0,1 0-1 0 0,-1 1 1 0 0,1-1-1 0 0,0-1 0 0 0,-1 1 1 0 0,1-1-1 0 0,0 1 1 0 0,-1-2-1 0 0,2 1 3 0 0,23-4-111 0 0,0-2 0 0 0,0 0 0 0 0,-1-2 0 0 0,1-2 0 0 0,-1-1 111 0 0,55-16-451 0 0,-82 26 445 0 0,1 1-1 0 0,-1-1 1 0 0,1 1 0 0 0,0-1-1 0 0,-1 1 1 0 0,1 0 0 0 0,-1-1-1 0 0,1 1 1 0 0,0 0 0 0 0,-1 0 0 0 0,1 0-1 0 0,0 0 1 0 0,-1 1 0 0 0,1-1-1 0 0,-1 0 1 0 0,1 1 0 0 0,0-1-1 0 0,-1 1 1 0 0,1-1 0 0 0,-1 1-1 0 0,1 0 1 0 0,0 0 6 0 0,-1 1 1 0 0,0-1-1 0 0,-1 1 1 0 0,1-1 0 0 0,-1 1-1 0 0,0-1 1 0 0,1 1 0 0 0,-1-1-1 0 0,0 1 1 0 0,0 0 0 0 0,0-1 0 0 0,0 1-1 0 0,0-1 1 0 0,0 1 0 0 0,0 0-1 0 0,-1-1 1 0 0,1 1 0 0 0,0-1-1 0 0,-1 1 1 0 0,0-1 0 0 0,1 1-1 0 0,-1-1 1 0 0,0 1 0 0 0,0-1-1 0 0,0 1 0 0 0,-11 23 64 0 0,-2 0 0 0 0,-1 0 0 0 0,-1-1 0 0 0,-2-1 0 0 0,0-1 0 0 0,-8 7-64 0 0,-11 8 152 0 0,-1-1-1 0 0,-2-1 0 0 0,-3-1-151 0 0,18-14-77 0 0,0-2-1 0 0,-2 0 0 0 0,1-2 0 0 0,-2 0 1 0 0,0-3-1 0 0,-13 5 78 0 0,40-17-85 0 0,0-1-1 0 0,0 0 1 0 0,0 1 0 0 0,0-1 0 0 0,0 0 0 0 0,0 1-1 0 0,0-1 1 0 0,0 0 0 0 0,0 0 0 0 0,0 0 0 0 0,0 0 0 0 0,0 0-1 0 0,0 0 1 0 0,0 0 0 0 0,0 0 0 0 0,0-1 0 0 0,-1 1 85 0 0,2 0-147 0 0,0-1 0 0 0,-1 1 0 0 0,1-1 0 0 0,0 1 0 0 0,0 0 0 0 0,0-1 1 0 0,0 1-1 0 0,0-1 0 0 0,0 1 0 0 0,0 0 0 0 0,0-1 0 0 0,0 1 1 0 0,0-1-1 0 0,1 1 0 0 0,-1 0 0 0 0,0-1 0 0 0,0 1 0 0 0,0 0 0 0 0,0-1 1 0 0,1 1-1 0 0,-1 0 0 0 0,0-1 0 0 0,0 1 0 0 0,0 0 0 0 0,1-1 0 0 0,-1 1 1 0 0,0 0-1 0 0,1-1 147 0 0,28-26-6904 0 0,33-12 421 0 0,-24 16 4067 0 0</inkml:trace>
  <inkml:trace contextRef="#ctx0" brushRef="#br0" timeOffset="1425.262">2557 507 2056 0 0,'-2'-3'10054'0'0,"-3"-7"-5624"0"0,-6-22-2447 0 0,11 31-1753 0 0,-2-6-52 0 0,0-1 1 0 0,0 0-1 0 0,1 1 0 0 0,0-1 0 0 0,0 0 1 0 0,1 0-1 0 0,0 1 0 0 0,0-1 1 0 0,1 0-1 0 0,0 0 0 0 0,0 1 0 0 0,1-1 1 0 0,0 1-1 0 0,1-1-178 0 0,0-2 96 0 0,2 0 0 0 0,-1 0-1 0 0,1 1 1 0 0,1 0 0 0 0,0 0 0 0 0,0 1-1 0 0,1-1 1 0 0,0 1 0 0 0,7-6-96 0 0,-2 3 3 0 0,0 2 0 0 0,0-1 0 0 0,1 1 0 0 0,0 1 0 0 0,1 0 0 0 0,0 1 0 0 0,0 1 1 0 0,0 0-1 0 0,1 0 0 0 0,0 2 0 0 0,0 0 0 0 0,0 1 0 0 0,0 0 0 0 0,3 1-3 0 0,5 2 12 0 0,0 1 0 0 0,1 1 1 0 0,-1 2-1 0 0,0 0 0 0 0,-1 1 0 0 0,1 2 0 0 0,19 7-12 0 0,-5-2 1 0 0,0-2 0 0 0,12 1-1 0 0,-41-10-2 0 0,0 0 0 0 0,1-1 0 0 0,-1 0 1 0 0,0 0-1 0 0,1-1 0 0 0,-1 0 0 0 0,0 0 1 0 0,1-1-1 0 0,0-1 2 0 0,-6 2-3 0 0,0 1 0 0 0,0-1 1 0 0,0 0-1 0 0,0-1 0 0 0,0 1 1 0 0,-1 0-1 0 0,1-1 0 0 0,0 1 1 0 0,-1-1-1 0 0,0 0 0 0 0,1 0 1 0 0,-1 0-1 0 0,0 0 0 0 0,0 0 1 0 0,0-1-1 0 0,0 1 0 0 0,0-1 1 0 0,-1 1-1 0 0,1-1 0 0 0,-1 0 1 0 0,0 1-1 0 0,1-1 0 0 0,-1 0 1 0 0,0 0-1 0 0,-1 0 0 0 0,1-1 3 0 0,-1 3 0 0 0,0 0 0 0 0,1 0 0 0 0,-1 0 0 0 0,0 1 0 0 0,0-1 0 0 0,-1 0-1 0 0,1 0 1 0 0,0 0 0 0 0,0 0 0 0 0,0 0 0 0 0,-1 0 0 0 0,1 0 0 0 0,0 0 0 0 0,-1 0-1 0 0,1 1 1 0 0,-1-1 0 0 0,1 0 0 0 0,-1 0 0 0 0,1 0 0 0 0,-1 1 0 0 0,1-1 0 0 0,-1 0-1 0 0,0 1 1 0 0,1-1 0 0 0,-1 1 0 0 0,0-1 0 0 0,0 0 0 0 0,0 1 0 0 0,1 0-1 0 0,-1-1 1 0 0,0 1 0 0 0,0-1 0 0 0,0 1 0 0 0,0 0 0 0 0,0 0 0 0 0,0 0 0 0 0,0-1-1 0 0,0 1 1 0 0,0 0 0 0 0,0 0 0 0 0,1 0 0 0 0,-1 0 0 0 0,0 1 0 0 0,0-1 0 0 0,0 0-1 0 0,0 0 1 0 0,0 0 0 0 0,0 1 0 0 0,0-1 0 0 0,-6 2 13 0 0,1-1-1 0 0,-1 1 1 0 0,1 0-1 0 0,0 1 1 0 0,-1-1 0 0 0,0 2-13 0 0,-7 5 49 0 0,0 0 1 0 0,1 0 0 0 0,0 2-1 0 0,1-1 1 0 0,1 2 0 0 0,-1-1-1 0 0,-1 5-49 0 0,6-8 11 0 0,0 1 0 0 0,1-1 0 0 0,0 1 0 0 0,1 0 0 0 0,0 0 0 0 0,1 1 0 0 0,-1 0 0 0 0,2-1 0 0 0,-1 1 0 0 0,2 1 0 0 0,-2 7-11 0 0,3-15-2 0 0,1 0-1 0 0,0 0 1 0 0,0 0 0 0 0,0 0 0 0 0,0 0-1 0 0,0 1 1 0 0,1-1 0 0 0,-1 0 0 0 0,1 0 0 0 0,0 0-1 0 0,0 0 1 0 0,0 0 0 0 0,0 0 0 0 0,1-1-1 0 0,-1 1 1 0 0,1 0 0 0 0,-1-1 0 0 0,1 1 0 0 0,1 0 2 0 0,0 0-40 0 0,0 0 1 0 0,1-1-1 0 0,-1 1 1 0 0,1-1 0 0 0,-1 0-1 0 0,1 0 1 0 0,0 0-1 0 0,0 0 1 0 0,0-1 0 0 0,0 1-1 0 0,0-1 1 0 0,0 0-1 0 0,0 0 40 0 0,12 1-731 0 0,-1-1 0 0 0,1 0 0 0 0,-1-1 0 0 0,1-1 1 0 0,0 0-1 0 0,-1-1 0 0 0,3-1 731 0 0,9-2-2761 0 0,0-2 1 0 0,0-2 0 0 0,-1 0 0 0 0,0-1-1 0 0,18-11 2761 0 0,0-1-2360 0 0</inkml:trace>
  <inkml:trace contextRef="#ctx0" brushRef="#br0" timeOffset="1709.099">3748 78 1828 0 0,'0'-2'499'0'0,"0"1"-1"0"0,0 0 0 0 0,-1 0 1 0 0,1 0-1 0 0,0-1 1 0 0,0 1-1 0 0,-1 0 0 0 0,1 0 1 0 0,-1 0-1 0 0,1 0 1 0 0,-1 0-1 0 0,0 0 1 0 0,1 0-1 0 0,-1 0 0 0 0,0 0 1 0 0,0 0-1 0 0,1 0 1 0 0,-1 0-1 0 0,0 1 0 0 0,0-1 1 0 0,0 0-1 0 0,0 0-498 0 0,-3-1 670 0 0,1 1 0 0 0,0-1 0 0 0,0 1 0 0 0,-1-1 0 0 0,1 1-1 0 0,-1 0 1 0 0,1 0 0 0 0,-2 1-670 0 0,-5-2 600 0 0,-1 1 0 0 0,0 0 0 0 0,1 1-1 0 0,-1 0 1 0 0,-1 1-600 0 0,-16 2 498 0 0,1 2 0 0 0,-1 0 0 0 0,-5 4-498 0 0,23-6 66 0 0,1 0 0 0 0,-1 0 0 0 0,1 1-1 0 0,0 0 1 0 0,0 1 0 0 0,1 0 0 0 0,0 0-1 0 0,-1 1 1 0 0,2 0 0 0 0,-6 6-66 0 0,10-10-19 0 0,1 0 0 0 0,0 1 1 0 0,1-1-1 0 0,-1 1 0 0 0,0 0 1 0 0,1-1-1 0 0,0 1 0 0 0,-1 0 1 0 0,1 0-1 0 0,0 0 0 0 0,0 0 1 0 0,1 0-1 0 0,-1 0 0 0 0,1 0 1 0 0,-1 0-1 0 0,1 0 0 0 0,0 0 1 0 0,0 0-1 0 0,1 0 0 0 0,-1 1 1 0 0,0-1-1 0 0,1 0 0 0 0,0 0 1 0 0,0 0-1 0 0,0 0 0 0 0,0 1 19 0 0,6 9-482 0 0,-1 0-1 0 0,1-1 1 0 0,1 0 0 0 0,0 0-1 0 0,5 4 483 0 0,14 23-2206 0 0,-24-35 2043 0 0,-1 0 0 0 0,0 0 0 0 0,0 0-1 0 0,0 0 1 0 0,-1 0 0 0 0,1 0 0 0 0,-1 1 0 0 0,0-1 0 0 0,0 1-1 0 0,-1-1 1 0 0,1 0 0 0 0,-1 1 0 0 0,0-1 0 0 0,0 1 0 0 0,-1-1-1 0 0,1 1 1 0 0,-1-1 0 0 0,0 1 0 0 0,0 0 163 0 0,-1-1 47 0 0,0 0 0 0 0,0 0 0 0 0,-1 0-1 0 0,1-1 1 0 0,-1 1 0 0 0,1-1 0 0 0,-1 1 0 0 0,0-1 0 0 0,-1 0 0 0 0,1 0 0 0 0,0-1-1 0 0,-1 1 1 0 0,1-1 0 0 0,-1 0 0 0 0,0 1 0 0 0,0-2 0 0 0,0 1 0 0 0,0 0-1 0 0,-4 0-46 0 0,1 0 32 0 0,-1-1 0 0 0,1 1 0 0 0,0-2 0 0 0,-1 1 0 0 0,1-1 0 0 0,-1 0 0 0 0,1-1 0 0 0,0 1 0 0 0,-1-2 0 0 0,1 1 0 0 0,-5-2-32 0 0,9 2-263 0 0,0 0 0 0 0,1 0 0 0 0,-1 0 0 0 0,0-1 0 0 0,0 1 0 0 0,1-1 0 0 0,-1 1 0 0 0,1-1 0 0 0,0 0 0 0 0,-1 0 0 0 0,1 0 0 0 0,0 0 0 0 0,-1-2 263 0 0,2 2-364 0 0,0 0 0 0 0,0 1 1 0 0,0-1-1 0 0,0 0 0 0 0,0 0 1 0 0,1 0-1 0 0,-1 0 0 0 0,1 0 0 0 0,0 0 1 0 0,-1 0-1 0 0,1 0 0 0 0,0 0 1 0 0,0 0-1 0 0,0 0 0 0 0,1 0 1 0 0,-1 0-1 0 0,0 0 0 0 0,1 0 1 0 0,-1 0-1 0 0,1 0 0 0 0,0 0 0 0 0,0 0 364 0 0,8-18-2376 0 0,4-3 484 0 0</inkml:trace>
  <inkml:trace contextRef="#ctx0" brushRef="#br0" timeOffset="2025.419">4291 0 2380 0 0,'-99'24'14014'0'0,"-1"-7"-8529"0"0,-22 5-4094 0 0,89-15-1124 0 0,6-3 71 0 0,0 2-1 0 0,1 1 1 0 0,0 2-1 0 0,0 0 1 0 0,-18 10-338 0 0,43-19 4 0 0,0 0 0 0 0,-1 1-1 0 0,1-1 1 0 0,0 1 0 0 0,0-1 0 0 0,0 1-1 0 0,0 0 1 0 0,1-1 0 0 0,-1 1 0 0 0,0 0 0 0 0,0 0-1 0 0,0 0 1 0 0,0-1 0 0 0,1 1 0 0 0,-1 0-1 0 0,0 0 1 0 0,1 0 0 0 0,-1 0 0 0 0,1 0 0 0 0,-1 0-1 0 0,1 0 1 0 0,0 1 0 0 0,-1-1 0 0 0,1 0-1 0 0,0 0 1 0 0,0 0 0 0 0,0 0 0 0 0,-1 0-4 0 0,2 1-9 0 0,0-1 0 0 0,-1 1 0 0 0,1-1 0 0 0,0 1-1 0 0,0-1 1 0 0,0 0 0 0 0,0 1 0 0 0,0-1 0 0 0,0 0 0 0 0,1 0 0 0 0,-1 0 0 0 0,0 0 0 0 0,0 0 0 0 0,1 0 0 0 0,-1 0 0 0 0,1 0 0 0 0,0 0 9 0 0,11 5-142 0 0,1 0 0 0 0,-1-1 0 0 0,1 0 0 0 0,2-1 142 0 0,-13-3-37 0 0,49 12-426 0 0,-16-4-341 0 0,28 11 804 0 0,-55-17-160 0 0,0 1-1 0 0,0 0 0 0 0,0 1 1 0 0,-1 0-1 0 0,1 0 0 0 0,-1 0 1 0 0,-1 1-1 0 0,1 1 0 0 0,0 0 161 0 0,-7-6-45 0 0,0 1 0 0 0,1-1 0 0 0,-1 1 0 0 0,0-1 0 0 0,0 1 0 0 0,1 0-1 0 0,-1-1 1 0 0,-1 1 0 0 0,1 0 0 0 0,0 0 0 0 0,0 0 0 0 0,-1 0 0 0 0,1 0-1 0 0,-1 0 1 0 0,1 0 0 0 0,-1 0 0 0 0,0 0 0 0 0,0 0 0 0 0,0 0 0 0 0,0 0 0 0 0,0 0-1 0 0,-1 0 46 0 0,0 1-27 0 0,0 0-1 0 0,0 1 0 0 0,0-1 0 0 0,-1 0 0 0 0,1 0 1 0 0,-1 0-1 0 0,0 0 0 0 0,0 0 0 0 0,0-1 0 0 0,0 1 0 0 0,-1-1 1 0 0,0 2 27 0 0,-7 4-2 0 0,0 0 0 0 0,0 0 1 0 0,-1-1-1 0 0,0 0 0 0 0,0-1 1 0 0,-7 3 1 0 0,3-3 10 0 0,0 0 1 0 0,0-1 0 0 0,0-1 0 0 0,-1 0 0 0 0,-9 1-11 0 0,20-5-274 0 0,1 1 0 0 0,-1 0-1 0 0,0-1 1 0 0,1 0 0 0 0,-1 0 0 0 0,0 0 0 0 0,1-1 0 0 0,-1 1 0 0 0,1-1 0 0 0,-1 0 0 0 0,1-1 0 0 0,-1 1-1 0 0,1-1 1 0 0,0 0 0 0 0,-1 0 0 0 0,1 0 0 0 0,0 0 0 0 0,0-1 0 0 0,1 0 0 0 0,-1 0 0 0 0,-1-1 274 0 0,4 2-409 0 0,-1 0 1 0 0,1 0 0 0 0,0 0 0 0 0,-1 0-1 0 0,1 0 1 0 0,0-1 0 0 0,0 1 0 0 0,1 0-1 0 0,-1-1 1 0 0,0 1 0 0 0,1-1 0 0 0,-1 1-1 0 0,1-1 1 0 0,0 1 0 0 0,0 0 0 0 0,0-1-1 0 0,0 1 1 0 0,0-1 0 0 0,1-1 408 0 0,1-4-917 0 0,0 0 0 0 0,0 0 0 0 0,1 1 0 0 0,0-1 1 0 0,3-4 916 0 0,13-27-2000 0 0</inkml:trace>
  <inkml:trace contextRef="#ctx0" brushRef="#br0" timeOffset="2275.15">4447 63 568 0 0,'-14'27'2424'0'0,"-2"0"549"0"0,-5-3 275 0 0,-3-3-184 0 0,-4 2-1116 0 0,3-2-948 0 0,1 0-656 0 0,1-5-520 0 0,4 1-564 0 0,3-2-568 0 0,5-3-792 0 0,4-1-616 0 0,11-3-84 0 0,3-4 295 0 0,12 1 457 0 0</inkml:trace>
  <inkml:trace contextRef="#ctx0" brushRef="#br0" timeOffset="2525.493">4780 136 1760 0 0,'-73'20'9623'0'0,"-9"2"-2497"0"0,75-19-6757 0 0,0 0 1 0 0,-1 0-1 0 0,1 1 1 0 0,0 0 0 0 0,1 0-1 0 0,-1 1 1 0 0,1 0-1 0 0,0 0 1 0 0,-1 1-370 0 0,6-5 9 0 0,0 0 0 0 0,1 0 0 0 0,-1 0 0 0 0,0 0 0 0 0,1 0 0 0 0,-1 0 0 0 0,1 0 0 0 0,0 0 0 0 0,-1 0 0 0 0,1 0 0 0 0,0 1 0 0 0,-1-1 0 0 0,1 0 0 0 0,0 0 0 0 0,0 0 0 0 0,0 0 0 0 0,0 1 0 0 0,0-1 0 0 0,1 0 0 0 0,-1 0 0 0 0,0 0 0 0 0,0 0 0 0 0,1 0 0 0 0,-1 0 0 0 0,0 1 0 0 0,1-1 0 0 0,0 0 0 0 0,-1 0 0 0 0,1 0 0 0 0,-1 0 0 0 0,1 0 0 0 0,0-1 0 0 0,0 1 0 0 0,-1 0 0 0 0,1 0 0 0 0,0 0 0 0 0,0-1 0 0 0,0 1 0 0 0,0 0 0 0 0,0-1 0 0 0,0 1 0 0 0,0-1-9 0 0,5 4-1 0 0,0 0-1 0 0,0 0 1 0 0,0-1-1 0 0,0 0 1 0 0,0 0-1 0 0,4 1 2 0 0,2 0-313 0 0,1-1-1 0 0,-1 0 1 0 0,0-1-1 0 0,1-1 1 0 0,-1 1-1 0 0,1-2 1 0 0,0 0 0 0 0,8-1 313 0 0,-13 0-822 0 0,-1-1 0 0 0,0 1 1 0 0,-1-1-1 0 0,1 0 1 0 0,0-1-1 0 0,-1 0 0 0 0,3-1 822 0 0,-4 1-1153 0 0,0 0 0 0 0,0 0 0 0 0,0-1-1 0 0,0 0 1 0 0,-1 0 0 0 0,0 0 0 0 0,0 0 0 0 0,0-1-1 0 0,1-1 1154 0 0,4-6-2024 0 0,-2 1 542 0 0</inkml:trace>
  <inkml:trace contextRef="#ctx0" brushRef="#br0" timeOffset="2776.166">5167 250 1760 0 0,'4'-2'987'0'0,"-1"0"-1"0"0,1 0 0 0 0,0 0 1 0 0,-1 0-1 0 0,0-1 0 0 0,1 1 1 0 0,-1-1-1 0 0,0 0 0 0 0,0 0 1 0 0,0-1-987 0 0,28-37 4157 0 0,-1 2-2462 0 0,-17 26-1510 0 0,0 1 0 0 0,1 0 0 0 0,0 0 1 0 0,1 2-1 0 0,1 0 0 0 0,-1 1 0 0 0,2 0 0 0 0,-1 1 1 0 0,1 1-1 0 0,0 0 0 0 0,13-2-185 0 0,-28 8 6 0 0,0 1-1 0 0,0-1 0 0 0,1 1 1 0 0,-1-1-1 0 0,0 1 1 0 0,0 0-1 0 0,0-1 0 0 0,1 1 1 0 0,-1 0-1 0 0,0 1 1 0 0,0-1-1 0 0,1 0 1 0 0,-1 1-1 0 0,0-1 0 0 0,0 1 1 0 0,0 0-1 0 0,0-1 1 0 0,0 1-1 0 0,0 0 0 0 0,0 0 1 0 0,0 1-1 0 0,0-1 1 0 0,0 0-1 0 0,0 1 1 0 0,-1-1-1 0 0,1 1 0 0 0,1 1-5 0 0,-2-1-1 0 0,0 0 0 0 0,0 0 0 0 0,-1 1 0 0 0,1-1 0 0 0,0 1 0 0 0,-1-1 0 0 0,1 0 0 0 0,-1 1 0 0 0,0-1 0 0 0,0 1 0 0 0,0-1 0 0 0,0 1 0 0 0,0-1-1 0 0,-1 1 1 0 0,1-1 0 0 0,-1 1 0 0 0,0-1 0 0 0,1 0 0 0 0,-1 1 0 0 0,0-1 0 0 0,0 0 0 0 0,-1 0 0 0 0,1 0 0 0 0,-1 2 1 0 0,-3 2-482 0 0,1 1-1 0 0,-1-1 1 0 0,1-1 0 0 0,-2 1 0 0 0,1-1 0 0 0,-1 0 0 0 0,1 0 0 0 0,-1 0-1 0 0,-2 0 483 0 0,3-1-1123 0 0,0-1 0 0 0,-1 0 0 0 0,1-1 0 0 0,0 0-1 0 0,-1 1 1 0 0,0-2 0 0 0,1 1 0 0 0,-1-1 0 0 0,0 0 0 0 0,0 0-1 0 0,0 0 1 0 0,-1-1 1123 0 0,-7 0-1736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8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595 439 1820 0 0,'-5'-4'1364'0'0,"-1"1"-1"0"0,1 0 0 0 0,-1 0 1 0 0,0 0-1 0 0,0 1 1 0 0,0 0-1 0 0,-1 0 1 0 0,1 0-1 0 0,-3 0-1363 0 0,-2 1 963 0 0,1 0 0 0 0,0 1 0 0 0,0 0 0 0 0,0 0 1 0 0,-9 2-964 0 0,-11 4 530 0 0,0 1 1 0 0,0 1 0 0 0,-17 8-531 0 0,34-11 396 0 0,-35 11 59 0 0,0 3 0 0 0,-16 11-455 0 0,48-22 85 0 0,1 0-1 0 0,1 1 0 0 0,0 1 0 0 0,0 0 1 0 0,1 1-1 0 0,0 1 0 0 0,0 0 0 0 0,-9 13-84 0 0,20-22 4 0 0,0-1-1 0 0,0 0 0 0 0,0 1 0 0 0,1-1 1 0 0,-1 1-1 0 0,1-1 0 0 0,0 1 1 0 0,0 0-1 0 0,0 0 0 0 0,0 0 0 0 0,0-1 1 0 0,1 1-1 0 0,-1 0 0 0 0,1 0 0 0 0,0 0 1 0 0,0 0-1 0 0,0 0 0 0 0,0 0 0 0 0,0 0 1 0 0,1 2-4 0 0,0-3-1 0 0,0 0 0 0 0,0 0-1 0 0,0 0 1 0 0,1 0 0 0 0,-1-1 0 0 0,0 1 0 0 0,1 0 0 0 0,-1-1 0 0 0,1 1 0 0 0,0-1 0 0 0,-1 0 0 0 0,1 1 0 0 0,0-1-1 0 0,0 0 1 0 0,0 0 0 0 0,0 0 0 0 0,0 0 0 0 0,0-1 0 0 0,0 1 0 0 0,0 0 0 0 0,0-1 0 0 0,0 1 0 0 0,0-1 0 0 0,0 0 0 0 0,1 0-1 0 0,-1 0 1 0 0,2 0 1 0 0,8 0-87 0 0,0-1 0 0 0,0 0 0 0 0,0-1 0 0 0,0 0 1 0 0,0-1-1 0 0,-1 0 0 0 0,1-1 0 0 0,2-2 87 0 0,27-11-2062 0 0,24-16 2062 0 0,-22 12-1364 0 0,-3 0-23 0 0,-19 9 364 0 0,2 1-1 0 0,-1 1 0 0 0,11-2 1024 0 0,-32 11 5 0 0,0 0 1 0 0,1 1-1 0 0,-1-1 0 0 0,1 1 0 0 0,-1 0 1 0 0,1 0-1 0 0,-1-1 0 0 0,1 1 1 0 0,-1 0-1 0 0,1 0 0 0 0,-1 0 0 0 0,1 0 1 0 0,-1 1-1 0 0,1-1 0 0 0,-1 0 1 0 0,0 1-1 0 0,1-1 0 0 0,-1 1 0 0 0,1-1 1 0 0,-1 1-1 0 0,0 0 0 0 0,1-1 1 0 0,-1 1-1 0 0,0 0 0 0 0,0 0 1 0 0,0 0-1 0 0,0 0 0 0 0,0 0 0 0 0,0 0 1 0 0,0 0-1 0 0,0 1 0 0 0,0-1 1 0 0,0 0-1 0 0,0 0 0 0 0,-1 1 0 0 0,1-1 1 0 0,0 1-1 0 0,-1-1 0 0 0,0 0 1 0 0,1 1-6 0 0,1 8 498 0 0,0 1 0 0 0,0-1 0 0 0,-1 0 0 0 0,-1 1 1 0 0,0 9-499 0 0,2 15 1209 0 0,-2-33-1131 0 0,0-1 1 0 0,0 0 0 0 0,0 1 0 0 0,0-1 0 0 0,0 0 0 0 0,1 1 0 0 0,-1-1-1 0 0,0 0 1 0 0,1 1 0 0 0,0-1 0 0 0,-1 0 0 0 0,1 0 0 0 0,0 1-1 0 0,-1-1 1 0 0,1 0 0 0 0,0 0 0 0 0,0 0 0 0 0,0 0 0 0 0,0 0-1 0 0,0 0 1 0 0,0 0 0 0 0,0-1 0 0 0,0 1 0 0 0,0 0 0 0 0,0 0-1 0 0,1-1 1 0 0,-1 1 0 0 0,1-1-79 0 0,0 0 119 0 0,0 0-1 0 0,1 0 1 0 0,-1-1 0 0 0,1 1 0 0 0,-1-1-1 0 0,0 1 1 0 0,1-1 0 0 0,-1 0-1 0 0,0 0 1 0 0,0 0 0 0 0,1 0-1 0 0,-1 0 1 0 0,0-1 0 0 0,0 1-1 0 0,1-2-118 0 0,30-23 385 0 0,-2-2 0 0 0,-1-1 0 0 0,17-22-385 0 0,-20 20-65 0 0,2 2-1 0 0,1 1 0 0 0,29-22 66 0 0,-39 40 902 0 0,0 4-3353 0 0,-10 5-661 0 0,-1 1 0 0 0,1 0 0 0 0,0 1 0 0 0,-1 0 0 0 0,6 1 3112 0 0,4 0-3586 0 0,2 0 1704 0 0</inkml:trace>
  <inkml:trace contextRef="#ctx0" brushRef="#br0" timeOffset="264.365">1527 389 1740 0 0,'-4'9'1595'0'0,"0"0"1"0"0,-1-1-1 0 0,-1 1 0 0 0,1-1 0 0 0,-1 0 0 0 0,-1-1 0 0 0,-3 4-1595 0 0,-53 46 3069 0 0,46-44-3076 0 0,0 1 1 0 0,2 1 0 0 0,0 0-1 0 0,-8 12 7 0 0,14-10-1047 0 0,9-16 947 0 0,0-1 0 0 0,1 0 0 0 0,-1 0 1 0 0,0 1-1 0 0,0-1 0 0 0,1 0 0 0 0,-1 0 0 0 0,0 0 1 0 0,0 0-1 0 0,1 0 0 0 0,-1 1 0 0 0,0-1 0 0 0,0 0 0 0 0,1 0 1 0 0,-1 0-1 0 0,0 0 0 0 0,1 0 0 0 0,-1 0 0 0 0,0 0 1 0 0,0 0-1 0 0,1 0 0 0 0,-1 0 0 0 0,0 0 0 0 0,1 0 0 0 0,-1 0 1 0 0,0 0-1 0 0,1 0 0 0 0,-1 0 0 0 0,0 0 0 0 0,0-1 1 0 0,1 1-1 0 0,-1 0 0 0 0,0 0 0 0 0,1 0 100 0 0,33-18-5131 0 0,26-26 525 0 0,-23 13 2995 0 0</inkml:trace>
  <inkml:trace contextRef="#ctx0" brushRef="#br0" timeOffset="533.583">2105 127 1472 0 0,'2'4'524'0'0,"-1"0"1"0"0,0 0-1 0 0,0 0 0 0 0,0 0 1 0 0,0 0-1 0 0,-1 0 0 0 0,1 0 1 0 0,-1 1-1 0 0,0-1 0 0 0,-1 0 0 0 0,1 0 1 0 0,-1 0-1 0 0,1 1 0 0 0,-1-1 1 0 0,-1 0-1 0 0,1 0 0 0 0,0 0 0 0 0,-1 0 1 0 0,0-1-1 0 0,0 1 0 0 0,-1 2-524 0 0,-8 11 1043 0 0,0 0 0 0 0,-1-1 0 0 0,-1 0-1 0 0,-1-1-1042 0 0,6-5-35 0 0,-54 59-614 0 0,-3-2 0 0 0,-3-4 0 0 0,-35 24 649 0 0,100-84-138 0 0,-56 37-3664 0 0,57-38 3422 0 0,-1 0 1 0 0,1-1 0 0 0,-1 1-1 0 0,0-1 1 0 0,1 0-1 0 0,-1 0 1 0 0,0 0 0 0 0,0 0-1 0 0,0-1 1 0 0,0 1-1 0 0,0-1 1 0 0,0 0 0 0 0,0 1-1 0 0,0-1 1 0 0,0-1 0 0 0,0 1-1 0 0,0 0 1 0 0,0-1-1 0 0,0 1 1 0 0,0-1 0 0 0,0 0 379 0 0,-7-9-1916 0 0</inkml:trace>
  <inkml:trace contextRef="#ctx0" brushRef="#br0" timeOffset="782.616">1714 406 80 0 0,'97'-103'12640'0'0,"-20"20"-9309"0"0,3 5-3341 0 0,-57 59-281 0 0,0 0 0 0 0,2 1 0 0 0,0 1 1 0 0,0 2-1 0 0,2 0 0 0 0,11-3 291 0 0,-28 14 5 0 0,-1 0-1 0 0,1 1 1 0 0,0 0-1 0 0,1 1 1 0 0,-1 0 0 0 0,0 1-1 0 0,1 0 1 0 0,-1 0 0 0 0,1 1-1 0 0,-1 1 1 0 0,0-1 0 0 0,3 2-5 0 0,-9-1 33 0 0,0 0 0 0 0,1 0 1 0 0,-1 0-1 0 0,0 1 0 0 0,0-1 1 0 0,-1 1-1 0 0,1 0 0 0 0,0 0 1 0 0,0 1-1 0 0,-1-1 0 0 0,0 1 1 0 0,1-1-1 0 0,-1 1 0 0 0,0 0 1 0 0,0 1-1 0 0,-1-1 1 0 0,1 0-1 0 0,-1 1 0 0 0,1-1 1 0 0,-1 1-1 0 0,0 0 0 0 0,0 0 1 0 0,-1 0-1 0 0,1 0 0 0 0,-1 0 1 0 0,0 0-1 0 0,0 0 0 0 0,0 0 1 0 0,-1 1-1 0 0,1 1-33 0 0,0 9 324 0 0,-1 0 0 0 0,-1 1 1 0 0,0-1-1 0 0,-1-1 0 0 0,-1 1 0 0 0,0 0 0 0 0,-1 0 0 0 0,0-1 1 0 0,-7 13-325 0 0,-11 23 1200 0 0,-2-2 0 0 0,-7 7-1200 0 0,-14 28 1180 0 0,38-67-790 0 0,5-11-164 0 0,0 0 0 0 0,0 0 0 0 0,0-1 0 0 0,-1 1-1 0 0,0-1 1 0 0,1 0 0 0 0,-3 2-226 0 0,47-58 1329 0 0,-19 32-1458 0 0,1 0 0 0 0,0 1-1 0 0,2 1 1 0 0,0 2 0 0 0,1 0 0 0 0,0 2-1 0 0,2 1 1 0 0,-1 1 0 0 0,1 2 0 0 0,5-1 129 0 0,-31 10-19 0 0,0 1 1 0 0,-1-1 0 0 0,1 0 0 0 0,0 1-1 0 0,0 0 1 0 0,0 0 0 0 0,0 0 0 0 0,0 0-1 0 0,0 0 1 0 0,1 1 18 0 0,-3-1-2 0 0,-1 0 0 0 0,1 0 0 0 0,-1 0 0 0 0,0 0 0 0 0,1 1 0 0 0,-1-1 1 0 0,1 0-1 0 0,-1 0 0 0 0,1 1 0 0 0,-1-1 0 0 0,0 0 0 0 0,1 1 0 0 0,-1-1 0 0 0,0 0 0 0 0,1 1 0 0 0,-1-1 0 0 0,0 0 0 0 0,0 1 0 0 0,1-1 0 0 0,-1 1 0 0 0,0-1 0 0 0,0 1 0 0 0,0-1 0 0 0,1 1 2 0 0,-6 17-12 0 0,-7 1 9 0 0,0 0-1 0 0,-2-1 1 0 0,0-1-1 0 0,-1 0 1 0 0,-3 1 3 0 0,-28 34-28 0 0,3 4-241 0 0,-15 18-1908 0 0,16-30-7635 0 0,42-44 9651 0 0,0 0 0 0 0,0 0 0 0 0,0 1 1 0 0,0-1-1 0 0,0 0 0 0 0,0 0 0 0 0,0 0 0 0 0,-1 0 0 0 0,1 0 0 0 0,0 1 1 0 0,0-1-1 0 0,0 0 0 0 0,0 0 0 0 0,0 0 0 0 0,0 0 0 0 0,-1 0 0 0 0,1 1 0 0 0,0-1 1 0 0,0 0-1 0 0,0 0 0 0 0,0 0 0 0 0,-1 0 0 0 0,1 0 0 0 0,0 0 0 0 0,0 0 1 0 0,0 0-1 0 0,0 0 0 0 0,-1 0 0 0 0,1 0 0 0 0,0 0 0 0 0,0 0 0 0 0,0 0 0 0 0,-1 0 1 0 0,1 0-1 0 0,0 0 0 0 0,0 0 0 0 0,0 0 0 0 0,-1 0 0 0 0,1 0 0 0 0,0 0 1 0 0,0 0-1 0 0,0 0 0 0 0,0 0 0 0 0,-1-1 0 0 0,1 1 0 0 0,0 0 0 0 0,0 0 0 0 0,0 0 1 0 0,0 0-1 0 0,0 0 0 0 0,0 0 0 0 0,-1-1 0 0 0,1 1 0 0 0,0 0 161 0 0,0-5-942 0 0,1-7-722 0 0</inkml:trace>
  <inkml:trace contextRef="#ctx0" brushRef="#br0" timeOffset="1234.656">2816 718 508 0 0,'-2'1'477'0'0,"1"-1"0"0"0,-1 0 1 0 0,1 1-1 0 0,-1-1 0 0 0,1 0 0 0 0,0 0 0 0 0,-1 0 1 0 0,1 0-1 0 0,-1 0 0 0 0,1 0 0 0 0,-1 0 0 0 0,1 0 0 0 0,-1 0 1 0 0,1-1-1 0 0,-1 1 0 0 0,1-1 0 0 0,-1 1 0 0 0,1-1 0 0 0,0 0 1 0 0,-1 1-1 0 0,1-1 0 0 0,0 0 0 0 0,0 0 0 0 0,0 0 1 0 0,0 0-1 0 0,-1 0 0 0 0,1 0 0 0 0,0 0 0 0 0,1 0 0 0 0,-1 0 1 0 0,0-1-1 0 0,0 1 0 0 0,0 0 0 0 0,1-1 0 0 0,-1 1 1 0 0,0-1-478 0 0,1 0 352 0 0,0 0 0 0 0,-1 0 0 0 0,1 0 0 0 0,0-1 0 0 0,0 1 0 0 0,0 0 1 0 0,1 0-1 0 0,-1 0 0 0 0,0 0 0 0 0,1 0 0 0 0,0-1-352 0 0,0 0-27 0 0,0 0 0 0 0,1 0 1 0 0,-1 0-1 0 0,0 1 0 0 0,1-1 0 0 0,0 1 0 0 0,0-1 0 0 0,0 1 1 0 0,0-1 26 0 0,16-13-34 0 0,1 0 1 0 0,0 1-1 0 0,1 0 1 0 0,1 2 0 0 0,0 1-1 0 0,0 0 1 0 0,2 2 0 0 0,-1 0-1 0 0,1 2 1 0 0,0 0-1 0 0,1 2 1 0 0,0 0 0 0 0,5 1 33 0 0,-23 4-39 0 0,1 0 0 0 0,-1 1 0 0 0,0 0 1 0 0,1 0-1 0 0,-1 1 0 0 0,0 0 1 0 0,1 0-1 0 0,-1 0 0 0 0,0 0 1 0 0,0 1-1 0 0,0 0 0 0 0,2 2 39 0 0,-6-3 7 0 0,0 0-1 0 0,0 1 1 0 0,0-1-1 0 0,0 1 1 0 0,0-1-1 0 0,-1 1 1 0 0,1 0-1 0 0,-1 0 1 0 0,1 0-1 0 0,-1 0 1 0 0,0 0-1 0 0,1 0 1 0 0,-1 0-1 0 0,0 0 1 0 0,0 0 0 0 0,-1 0-1 0 0,1 1 1 0 0,0-1-1 0 0,-1 0 1 0 0,0 1-1 0 0,1-1 1 0 0,-1 0-1 0 0,0 1 1 0 0,0-1-1 0 0,0 1 1 0 0,0-1-1 0 0,-1 0 1 0 0,1 1-1 0 0,-1-1 1 0 0,1 0-1 0 0,-1 1 1 0 0,0-1-1 0 0,0 0 1 0 0,0 1-7 0 0,-5 12 183 0 0,0-1 0 0 0,-2 0-1 0 0,1 0 1 0 0,-7 9-183 0 0,-7 11 276 0 0,72-78-262 0 0,18-22-1770 0 0,-23 21-1646 0 0,15-10 3402 0 0,-47 44-182 0 0,1 0-1 0 0,0 0 1 0 0,1 2 0 0 0,0 0 0 0 0,0 1-1 0 0,13-5 183 0 0,-28 13 38 0 0,1-1-1 0 0,0 0 0 0 0,0 1 0 0 0,-1-1 0 0 0,1 1 0 0 0,0 0 1 0 0,0-1-1 0 0,0 1 0 0 0,0 0 0 0 0,0 0 0 0 0,0 0 0 0 0,-1 1 1 0 0,1-1-1 0 0,0 0 0 0 0,1 1-37 0 0,-2-1 80 0 0,0 1 1 0 0,-1-1-1 0 0,1 1 1 0 0,0-1-1 0 0,0 1 1 0 0,-1-1-1 0 0,1 1 1 0 0,-1 0-1 0 0,1-1 1 0 0,0 1 0 0 0,-1 0-1 0 0,1-1 1 0 0,-1 1-1 0 0,1 0 1 0 0,-1 0-1 0 0,0-1 1 0 0,1 1-1 0 0,-1 0 1 0 0,0 0-1 0 0,0 0 1 0 0,1 0-1 0 0,-1-1 1 0 0,0 1-81 0 0,0 3 229 0 0,0 0 0 0 0,0 0 0 0 0,-1-1 0 0 0,1 1 0 0 0,-1 0 0 0 0,0-1 0 0 0,0 1 0 0 0,0 0 0 0 0,0-1 0 0 0,0 1 0 0 0,-1-1 0 0 0,0 0 1 0 0,-1 3-230 0 0,-16 21 254 0 0,-1-1 1 0 0,-2-1-1 0 0,0 0 1 0 0,-5 1-255 0 0,-44 50-6738 0 0,62-61 1527 0 0,9-16 5089 0 0,0 1 0 0 0,0 0 0 0 0,0 0 0 0 0,1 0 0 0 0,-1 0 0 0 0,0 0 0 0 0,0 0 0 0 0,0 0 0 0 0,1 0 0 0 0,-1-1 0 0 0,0 1 0 0 0,0 0 0 0 0,0 0 0 0 0,0 0 0 0 0,1 0 0 0 0,-1 0 0 0 0,0 0 0 0 0,0 0 0 0 0,0 0 0 0 0,1 0 0 0 0,-1 0 0 0 0,0 0 0 0 0,0 1 1 0 0,0-1-1 0 0,1 0 0 0 0,-1 0 0 0 0,0 0 0 0 0,0 0 0 0 0,0 0 0 0 0,0 0 0 0 0,1 0 0 0 0,-1 0 0 0 0,0 0 0 0 0,0 1 0 0 0,0-1 0 0 0,0 0 0 0 0,0 0 0 0 0,1 0 0 0 0,-1 0 0 0 0,0 1 0 0 0,0-1 0 0 0,0 0 0 0 0,0 0 0 0 0,0 0 0 0 0,0 0 0 0 0,0 1 0 0 0,0-1 0 0 0,0 0 0 0 0,0 0 0 0 0,0 0 0 0 0,0 1 0 0 0,0-1 0 0 0,0 0 0 0 0,0 0 0 0 0,0 0 0 0 0,0 0 0 0 0,0 1 0 0 0,0-1 0 0 0,0 0 0 0 0,0 0 0 0 0,0 0 0 0 0,0 1 0 0 0,0-1 0 0 0,0 0 1 0 0,0 0 121 0 0,9-5-1796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8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339 1 1360 0 0,'-21'33'9444'0'0,"-5"-4"-4014"0"0,-4 4-2660 0 0,-17 30-1940 0 0,3 2 1 0 0,3 2-1 0 0,2 2-830 0 0,14-19-1858 0 0,3 0-1 0 0,-13 41 1859 0 0,35-90 3 0 0,-2 4-964 0 0,1-1 1 0 0,-1 1 0 0 0,1 0 0 0 0,0 0 0 0 0,0-1 0 0 0,1 1-1 0 0,-1 5 961 0 0,1-10-237 0 0,0 1 0 0 0,1 0 0 0 0,-1-1 0 0 0,0 1 0 0 0,0 0 0 0 0,0-1 0 0 0,1 1 0 0 0,-1-1 0 0 0,0 1 0 0 0,1 0 0 0 0,-1-1 0 0 0,0 1 0 0 0,1-1 0 0 0,-1 1 0 0 0,1-1 0 0 0,-1 1 0 0 0,1-1 0 0 0,-1 1-1 0 0,1-1 1 0 0,-1 0 0 0 0,1 1 0 0 0,0-1 237 0 0,0 1-282 0 0,1-1 0 0 0,0 1 0 0 0,-1-1-1 0 0,1 0 1 0 0,0 1 0 0 0,-1-1 0 0 0,1 0 0 0 0,0 0-1 0 0,-1 0 1 0 0,1 0 0 0 0,0-1 0 0 0,-1 1 0 0 0,2-1 282 0 0,21-4-1916 0 0</inkml:trace>
  <inkml:trace contextRef="#ctx0" brushRef="#br0" timeOffset="265.558">502 357 2396 0 0,'4'-1'1092'0'0,"0"-2"-1"0"0,0 1 0 0 0,0 0 1 0 0,0-1-1 0 0,-1 0 0 0 0,0 1 1 0 0,1-2-1 0 0,-1 1 0 0 0,3-3-1091 0 0,19-35 5917 0 0,3-2-5484 0 0,-7 16-405 0 0,2 1-1 0 0,1 1 0 0 0,1 1 1 0 0,11-7-28 0 0,-27 23 3 0 0,0 1 0 0 0,0 1-1 0 0,1 0 1 0 0,0 0 0 0 0,0 1 0 0 0,0 0 0 0 0,1 1 0 0 0,0 0 0 0 0,-1 0 0 0 0,2 1 0 0 0,-1 1-1 0 0,0 0 1 0 0,0 1 0 0 0,1 0 0 0 0,0 0-3 0 0,-9 1 0 0 0,0 0 0 0 0,0 0 0 0 0,-1 0-1 0 0,1 1 1 0 0,0-1 0 0 0,0 1 0 0 0,-1 0 0 0 0,1 0-1 0 0,0-1 1 0 0,-1 2 0 0 0,1-1 0 0 0,-1 0 0 0 0,1 1 0 0 0,-1-1-1 0 0,0 1 1 0 0,1-1 0 0 0,-1 1 0 0 0,0 0 0 0 0,0 0-1 0 0,0 0 1 0 0,0 0 0 0 0,-1 1 0 0 0,1-1 0 0 0,-1 0 0 0 0,1 1-1 0 0,-1-1 1 0 0,1 2 0 0 0,-1 1 0 0 0,0 0 0 0 0,0 0 0 0 0,0 1 0 0 0,0-1 0 0 0,-1 0 0 0 0,0 0 0 0 0,0 1 0 0 0,0-1-1 0 0,-1 0 1 0 0,0 0 0 0 0,0 1 0 0 0,0-1 0 0 0,-1 0 0 0 0,0 1 0 0 0,-15 39-133 0 0,12-35-267 0 0,0 1 0 0 0,1-1 1 0 0,0 1-1 0 0,1 0 1 0 0,0 0-1 0 0,1 0 0 0 0,0 0 1 0 0,1 1-1 0 0,0-1 1 0 0,1 0-1 0 0,1 9 400 0 0,-1-17-383 0 0,1-1 1 0 0,0 0-1 0 0,0 1 0 0 0,0-1 1 0 0,0 0-1 0 0,0 0 0 0 0,0 0 0 0 0,0 0 1 0 0,1 0-1 0 0,-1 0 0 0 0,1 0 1 0 0,-1 0-1 0 0,1-1 0 0 0,0 1 1 0 0,-1-1-1 0 0,1 1 0 0 0,0-1 1 0 0,0 0-1 0 0,2 2 383 0 0,1-1-761 0 0,1 0 1 0 0,-1 0-1 0 0,0 0 0 0 0,1 0 1 0 0,-1-1-1 0 0,1 0 0 0 0,4 1 761 0 0,17-1-1586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7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1 296 2148 0 0,'0'-5'885'0'0,"0"0"0"0"0,0 0 0 0 0,1 0-1 0 0,0 0 1 0 0,0 0 0 0 0,0 0 0 0 0,1 0-1 0 0,-1 1 1 0 0,1-1 0 0 0,0 0 0 0 0,1 1 0 0 0,1-4-885 0 0,-1 4 196 0 0,1 0 1 0 0,-1 0 0 0 0,1 1 0 0 0,-1-1-1 0 0,1 1 1 0 0,0 0 0 0 0,0 0 0 0 0,0 0 0 0 0,1 0-1 0 0,-1 1 1 0 0,1 0 0 0 0,0 0 0 0 0,-1 0 0 0 0,1 0-1 0 0,0 1 1 0 0,0 0 0 0 0,1 0-197 0 0,1 0-46 0 0,0 0 0 0 0,0 0 0 0 0,0 1 0 0 0,0 0 0 0 0,0 0 0 0 0,0 1 0 0 0,0 0 0 0 0,0 0 0 0 0,0 1 0 0 0,0 0 0 0 0,-1 0 0 0 0,1 1 0 0 0,-1-1 0 0 0,1 1 0 0 0,-1 1 0 0 0,0-1 0 0 0,0 1 0 0 0,-1 0 0 0 0,1 0 0 0 0,-1 1 0 0 0,0 0 0 0 0,2 2 46 0 0,-2 0 183 0 0,-1 0 1 0 0,0 0-1 0 0,0 0 0 0 0,-1 1 1 0 0,0-1-1 0 0,0 1 1 0 0,-1 0-1 0 0,1 0 1 0 0,-2 0-1 0 0,1 0 1 0 0,-1 0-1 0 0,-1 0 0 0 0,0 0 1 0 0,0 0-1 0 0,0 0 1 0 0,-1 0-1 0 0,0 1 1 0 0,-1-1-1 0 0,1 0 1 0 0,-2-1-1 0 0,1 1 0 0 0,-4 7-183 0 0,6-15 38 0 0,0 0 1 0 0,0 0-1 0 0,0 0 0 0 0,0 0 0 0 0,0 0 0 0 0,0 0 0 0 0,0 0 0 0 0,0-1 0 0 0,0 1 0 0 0,0 0 0 0 0,0 0 0 0 0,0 0 0 0 0,0 0 0 0 0,0 0 1 0 0,-1 0-1 0 0,1 0 0 0 0,0 0 0 0 0,0 0 0 0 0,0 0 0 0 0,0 0 0 0 0,0 0 0 0 0,0 0 0 0 0,0 0 0 0 0,0 0 0 0 0,0 0 0 0 0,0 0 0 0 0,0 0 0 0 0,0 0 1 0 0,0 0-1 0 0,0 0 0 0 0,0 0 0 0 0,-1 0 0 0 0,1 0 0 0 0,0 0 0 0 0,0 0 0 0 0,0 0 0 0 0,0 0 0 0 0,0 0 0 0 0,0 0 0 0 0,0 0 0 0 0,0 0 0 0 0,0 0 1 0 0,0 0-1 0 0,0 0-38 0 0,-1-14 514 0 0,4-19-441 0 0,4 13-75 0 0,0 1 1 0 0,1 0-1 0 0,1 0 1 0 0,0 1-1 0 0,2 0 1 0 0,0 1-1 0 0,1 0 1 0 0,12-13 1 0 0,-15 20-3 0 0,0 0 0 0 0,1 1 0 0 0,0 0 1 0 0,0 1-1 0 0,1 0 0 0 0,0 0 0 0 0,0 1 0 0 0,1 1 0 0 0,0 0 1 0 0,0 0-1 0 0,0 1 0 0 0,1 1 0 0 0,0 0 0 0 0,1 1 3 0 0,-9 2 1 0 0,0 0 0 0 0,0 0 0 0 0,-1 0-1 0 0,1 1 1 0 0,0 0 0 0 0,0 0 0 0 0,0 0 0 0 0,0 1-1 0 0,0-1 1 0 0,0 1 0 0 0,-1 0 0 0 0,1 1 0 0 0,0-1-1 0 0,-1 1 1 0 0,1 0 0 0 0,-1 0 0 0 0,1 0 0 0 0,-1 1-1 0 0,0-1 1 0 0,0 1 0 0 0,0 0 0 0 0,0 1 0 0 0,-1-1-1 0 0,1 0 1 0 0,-1 1 0 0 0,0 0 0 0 0,0 0-1 0 0,0 0 1 0 0,1 2-1 0 0,5 13 15 0 0,-1-1-1 0 0,-1 1 1 0 0,0 1 0 0 0,-2-1-1 0 0,0 1 1 0 0,1 12-15 0 0,6 21 9 0 0,-10-45-4 0 0,1 1-1 0 0,0-1 0 0 0,1 1 0 0 0,0-1 1 0 0,3 4-5 0 0,-5-9 0 0 0,-1-1 0 0 0,1 1-1 0 0,0 0 1 0 0,0-1 0 0 0,0 0 0 0 0,0 1 0 0 0,0-1 0 0 0,1 0 0 0 0,-1 0 0 0 0,1 0 0 0 0,-1 0 0 0 0,1-1 0 0 0,0 1 0 0 0,0-1 0 0 0,0 1 0 0 0,0-1 0 0 0,1 0 0 0 0,-3-1-2 0 0,1 0 0 0 0,-1 0 1 0 0,1 0-1 0 0,-1-1 0 0 0,1 1 0 0 0,-1 0 1 0 0,1-1-1 0 0,-1 1 0 0 0,1-1 0 0 0,-1 1 0 0 0,1-1 1 0 0,-1 0-1 0 0,0 0 0 0 0,1 0 0 0 0,-1 0 1 0 0,0 0-1 0 0,0 0 0 0 0,1 0 2 0 0,22-24-115 0 0,-16 17 30 0 0,5-6-70 0 0,62-64-1590 0 0,-3-3-1 0 0,9-20 1746 0 0,-77 96-8 0 0,-1 1 15 0 0,0 1-1 0 0,0-1 0 0 0,-1 0 0 0 0,1 0 0 0 0,-1 0 0 0 0,0 0 1 0 0,0 0-1 0 0,-1 0 0 0 0,1 0 0 0 0,-1-1 0 0 0,0 1 0 0 0,0-1-6 0 0,-1 5 25 0 0,-1-1-1 0 0,1 1 1 0 0,0-1-1 0 0,-1 1 1 0 0,1 0 0 0 0,0-1-1 0 0,-1 1 1 0 0,1 0-1 0 0,-1-1 1 0 0,1 1-1 0 0,-1 0 1 0 0,1 0-1 0 0,0 0 1 0 0,-1-1-1 0 0,1 1 1 0 0,-1 0-1 0 0,1 0 1 0 0,-1 0 0 0 0,1 0-1 0 0,-1 0 1 0 0,1 0-1 0 0,-1 0 1 0 0,1 0-1 0 0,-1 0 1 0 0,1 0-1 0 0,-1 0 1 0 0,1 0-1 0 0,-1 0 1 0 0,1 0-1 0 0,-1 1 1 0 0,1-1 0 0 0,-1 0-1 0 0,1 0 1 0 0,-1 0-1 0 0,1 1 1 0 0,-1-1-1 0 0,1 0 1 0 0,-1 1-25 0 0,-20 7 710 0 0,5 1-532 0 0,0 0-1 0 0,1 0 1 0 0,0 2-1 0 0,0 0 1 0 0,1 0-1 0 0,1 2 1 0 0,0-1-1 0 0,1 2 1 0 0,0 0-1 0 0,1 0 1 0 0,0 1-1 0 0,2 0 1 0 0,-1 1-1 0 0,2 0 1 0 0,0 0-1 0 0,1 1 1 0 0,1 0 0 0 0,1 0-1 0 0,-2 7-177 0 0,6-20-10 0 0,1-1 0 0 0,-1 1 0 0 0,1-1 0 0 0,-1 1 0 0 0,1 0 0 0 0,0-1 0 0 0,0 1 0 0 0,1-1 0 0 0,-1 1 0 0 0,1-1 0 0 0,0 1 0 0 0,0-1 0 0 0,0 1 0 0 0,0-1 0 0 0,1 1 0 0 0,-1-1 0 0 0,1 0 0 0 0,0 0 0 0 0,0 0 0 0 0,0 0 0 0 0,0 0-1 0 0,0 0 1 0 0,1-1 0 0 0,0 1 10 0 0,1 0-243 0 0,0-1 0 0 0,0 0 0 0 0,-1 0 0 0 0,2 0 0 0 0,-1 0 0 0 0,0-1 0 0 0,0 1 0 0 0,0-1 0 0 0,1-1 0 0 0,-1 1 0 0 0,0 0 0 0 0,1-1 0 0 0,-1 0 0 0 0,1 0 0 0 0,-1 0 0 0 0,0-1 0 0 0,1 1 0 0 0,-1-1 0 0 0,4-1 243 0 0,17-7-2190 0 0,-1 0 0 0 0,-1-1 0 0 0,1-2 0 0 0,-2 0 0 0 0,0-1 0 0 0,0-2 0 0 0,3-3 2190 0 0,-7 5-827 0 0,30-20-828 0 0</inkml:trace>
  <inkml:trace contextRef="#ctx0" brushRef="#br0" timeOffset="265.571">1513 0 1372 0 0,'-34'15'9024'0'0,"0"-2"-4019"0"0,9-4-4041 0 0,1 1 0 0 0,0 1 0 0 0,0 1 0 0 0,1 1 0 0 0,0 3-964 0 0,21-15 37 0 0,0 0 0 0 0,0 0 0 0 0,0 0 0 0 0,0 1 0 0 0,1-1 0 0 0,-1 1 0 0 0,1-1 0 0 0,-1 1 0 0 0,1 0 0 0 0,0-1 0 0 0,-1 1 0 0 0,1 0 0 0 0,0 0 0 0 0,0 0 0 0 0,0 0 0 0 0,0 0 0 0 0,1 0 0 0 0,-1 0 0 0 0,1 0 0 0 0,-1 1 0 0 0,1-1 0 0 0,0 0 0 0 0,-1 0 0 0 0,1 0 0 0 0,0 1 0 0 0,1 1-37 0 0,0-2-20 0 0,0 1 0 0 0,0-1 0 0 0,1 1 0 0 0,-1-1 0 0 0,1 0 0 0 0,-1 0 0 0 0,1 1 0 0 0,0-1 0 0 0,0-1 0 0 0,0 1 0 0 0,0 0 0 0 0,0 0 0 0 0,1-1 0 0 0,-1 1 0 0 0,0-1 0 0 0,1 1 0 0 0,-1-1 0 0 0,1 0 0 0 0,-1 0 0 0 0,1 0 0 0 0,2 0 20 0 0,57 13-1632 0 0,9 2-1029 0 0,-65-14 2432 0 0,-1 0-1 0 0,1 1 1 0 0,-1-1 0 0 0,1 1 0 0 0,-1 0-1 0 0,0 1 1 0 0,0-1 0 0 0,0 1 0 0 0,0 0-1 0 0,0 1 230 0 0,-3-3-23 0 0,0 0 0 0 0,-1 0 0 0 0,1 0 0 0 0,-1 0 0 0 0,1 0 0 0 0,-1 0 0 0 0,0 0 0 0 0,0 0 0 0 0,0 0 0 0 0,0 1 0 0 0,0-1 0 0 0,-1 0 0 0 0,1 1 0 0 0,-1-1 0 0 0,0 0 0 0 0,1 1 0 0 0,-1-1 0 0 0,0 1 0 0 0,0-1 0 0 0,0 1 0 0 0,-1 1 23 0 0,0 1 29 0 0,-1-1 1 0 0,0 1 0 0 0,1-1-1 0 0,-1 0 1 0 0,-1 0-1 0 0,1 0 1 0 0,-1 0 0 0 0,1 0-1 0 0,-1 0 1 0 0,0-1 0 0 0,-2 2-30 0 0,-8 8 297 0 0,-1-1 1 0 0,0-1 0 0 0,-1 0-1 0 0,0-1 1 0 0,-9 4-298 0 0,-149 78 1899 0 0,139-76-2901 0 0,-2-2 1 0 0,1-1-1 0 0,-2-2 1 0 0,-5 0 1001 0 0,19-10-3825 0 0,23-1 3700 0 0,0 0 0 0 0,-1 0 0 0 0,1 0-1 0 0,0-1 1 0 0,-1 1 0 0 0,1 0 0 0 0,0 0 0 0 0,-1 0 0 0 0,1-1 0 0 0,0 1 0 0 0,-1 0 0 0 0,1 0 0 0 0,0 0 0 0 0,0-1 0 0 0,-1 1 0 0 0,1 0 0 0 0,0-1-1 0 0,0 1 1 0 0,0 0 0 0 0,-1-1 0 0 0,1 1 0 0 0,0 0 0 0 0,0-1 0 0 0,0 1 0 0 0,0 0 0 0 0,0-1 0 0 0,0 1 0 0 0,-1 0 0 0 0,1-1 0 0 0,0 1 0 0 0,0-1-1 0 0,0 1 1 0 0,0 0 0 0 0,0-1 0 0 0,1 1 0 0 0,-1 0 0 0 0,0-1 0 0 0,0 1 0 0 0,0-1 0 0 0,0 1 0 0 0,0 0 0 0 0,0-1 0 0 0,1 1 0 0 0,-1 0 0 0 0,0 0-1 0 0,0-1 1 0 0,0 1 0 0 0,1 0 0 0 0,-1-1 0 0 0,0 1 0 0 0,1 0 0 0 0,-1 0 0 0 0,0-1 125 0 0,9-9-2039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0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314 206 728 0 0,'-68'46'4301'0'0,"12"-8"3776"0"0,-19 18-8077 0 0,60-44 494 0 0,1 1 0 0 0,1 0-1 0 0,-1 1 1 0 0,2 1 0 0 0,0 0 0 0 0,1 1 0 0 0,0 1-494 0 0,9-15 26 0 0,1 0 0 0 0,-1 0-1 0 0,1 1 1 0 0,0-1 0 0 0,0 0 0 0 0,0 1 0 0 0,0-1 0 0 0,0 0-1 0 0,1 1 1 0 0,-1-1 0 0 0,1 1 0 0 0,0 0 0 0 0,-1-1 0 0 0,1 1 0 0 0,0-1-1 0 0,1 1 1 0 0,-1-1 0 0 0,0 1 0 0 0,1 1-26 0 0,0-3 9 0 0,0 1 0 0 0,0-1 0 0 0,0 1 0 0 0,0-1 0 0 0,0 0 1 0 0,0 1-1 0 0,1-1 0 0 0,-1 0 0 0 0,0 0 0 0 0,1 0 0 0 0,-1 0 0 0 0,1 0 0 0 0,-1 0 0 0 0,1 0 0 0 0,-1 0 0 0 0,1-1 1 0 0,0 1-1 0 0,-1-1 0 0 0,1 1 0 0 0,0-1 0 0 0,0 1-9 0 0,7 0 8 0 0,0 0-1 0 0,0-1 1 0 0,0 0-1 0 0,0 0 1 0 0,0-1-1 0 0,1 0 1 0 0,-1 0-1 0 0,0-1 1 0 0,4-2-8 0 0,34-12-122 0 0,-2-1-1 0 0,0-3 1 0 0,-2-2-1 0 0,0-2 1 0 0,-1-1 0 0 0,14-14 122 0 0,50-41-2850 0 0,67-69 2850 0 0,-146 124-141 0 0,6-5 517 0 0,1 1-1 0 0,21-13-375 0 0,-54 41 65 0 0,0 0 0 0 0,-1 1-1 0 0,1-1 1 0 0,0 1 0 0 0,0-1-1 0 0,0 1 1 0 0,-1-1 0 0 0,1 1-1 0 0,0-1 1 0 0,0 1 0 0 0,0 0-1 0 0,0-1 1 0 0,0 1 0 0 0,0 0-1 0 0,0 0 1 0 0,-1-1 0 0 0,1 1-1 0 0,0 0 1 0 0,0 0 0 0 0,0 0-1 0 0,0 0 1 0 0,0 1 0 0 0,0-1-1 0 0,0 0 1 0 0,0 0 0 0 0,0 1-1 0 0,0-1 1 0 0,0 0 0 0 0,-1 1-1 0 0,1-1 1 0 0,0 1 0 0 0,0-1-1 0 0,0 1 1 0 0,-1-1 0 0 0,1 1-1 0 0,0-1 1 0 0,0 1 0 0 0,-1 0 0 0 0,1 0-1 0 0,-1-1 1 0 0,1 1 0 0 0,-1 0-1 0 0,1 0 1 0 0,-1 0 0 0 0,1-1-1 0 0,-1 1 1 0 0,0 0 0 0 0,1 0-1 0 0,-1 0 1 0 0,0 0 0 0 0,0 0-1 0 0,0 0 1 0 0,1 0 0 0 0,-1 0-1 0 0,0 0 1 0 0,-1 0 0 0 0,1 0-65 0 0,1 10 495 0 0,0 0 1 0 0,-1 1 0 0 0,0-1-1 0 0,-2 7-495 0 0,2-16 37 0 0,-9 62 369 0 0,-3-1 0 0 0,-2 0 0 0 0,-4-1 0 0 0,-17 43-406 0 0,32-97 68 0 0,0-1 0 0 0,-1 1 0 0 0,0 0 0 0 0,0-1 0 0 0,0 0 0 0 0,-1 0 0 0 0,-4 6-68 0 0,7-11 29 0 0,0 0 1 0 0,0 0 0 0 0,0-1 0 0 0,-1 1 0 0 0,1 0 0 0 0,0-1 0 0 0,-1 1 0 0 0,1-1-1 0 0,-1 0 1 0 0,1 0 0 0 0,-1 0 0 0 0,1 0 0 0 0,-1 0 0 0 0,0-1 0 0 0,0 1 0 0 0,1-1-1 0 0,-1 1 1 0 0,0-1 0 0 0,0 0 0 0 0,1 0 0 0 0,-1-1 0 0 0,0 1 0 0 0,0 0 0 0 0,1-1-1 0 0,-2 0-29 0 0,-15-6 25 0 0,0 0 0 0 0,1-2 0 0 0,0 0 0 0 0,0-1 0 0 0,1-1 0 0 0,0 0 0 0 0,1-1 0 0 0,1-1 0 0 0,-1-1 0 0 0,2 0 0 0 0,0-1 0 0 0,-3-5-25 0 0,14 16-62 0 0,0 0 1 0 0,0 0-1 0 0,1 0 1 0 0,0 0-1 0 0,0 0 1 0 0,0 0-1 0 0,0 0 1 0 0,0-1-1 0 0,1 1 1 0 0,0-1-1 0 0,0 1 1 0 0,0-1 61 0 0,1 3-258 0 0,0 0 0 0 0,0 1 0 0 0,0-1 0 0 0,1 0 0 0 0,-1 1 0 0 0,0-1 0 0 0,1 0 1 0 0,-1 1-1 0 0,1-1 0 0 0,-1 0 0 0 0,1 1 0 0 0,0-1 0 0 0,0 1 0 0 0,0-1 0 0 0,0 1 1 0 0,0-1-1 0 0,0 1 0 0 0,0 0 0 0 0,0 0 0 0 0,1-1 0 0 0,-1 1 0 0 0,0 0 0 0 0,1 0 1 0 0,-1 0-1 0 0,1 1 0 0 0,-1-1 0 0 0,1 0 0 0 0,-1 0 0 0 0,1 1 0 0 0,0-1 0 0 0,-1 1 0 0 0,1-1 1 0 0,0 1 257 0 0,59-15-10349 0 0,-41 13 7887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6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272 317 1184 0 0,'6'8'1331'0'0,"0"-1"0"0"0,-1 2 0 0 0,0-1 0 0 0,0 1-1 0 0,-1-1 1 0 0,0 1 0 0 0,-1 0 0 0 0,1 1-1331 0 0,-1 3 1161 0 0,0 1-1 0 0,0-1 1 0 0,-1 1-1 0 0,-1-1 1 0 0,0 6-1161 0 0,-2 21 1089 0 0,-2-1 0 0 0,-2 0 0 0 0,-6 21-1089 0 0,6-28 14 0 0,-6 23 260 0 0,-2 0-1 0 0,-3 0 1 0 0,-1-1 0 0 0,-11 16-274 0 0,11-31 41 0 0,-2-1 0 0 0,-1-1 0 0 0,-2-1 0 0 0,-2-1 1 0 0,-1-1-1 0 0,-4 2-41 0 0,29-36-1 0 0,-34 33-91 0 0,33-33 67 0 0,1 1 0 0 0,-1-1 0 0 0,0 0 0 0 0,0 1 0 0 0,1-1-1 0 0,-1 1 1 0 0,0-1 0 0 0,0 0 0 0 0,0 0 0 0 0,1 1 0 0 0,-1-1-1 0 0,0 0 1 0 0,0 0 0 0 0,0 0 0 0 0,0 0 0 0 0,0 0 0 0 0,0 0-1 0 0,1 0 1 0 0,-1 0 0 0 0,0-1 25 0 0,0 1-54 0 0,0-1 0 0 0,1 1 1 0 0,-1-1-1 0 0,0 0 0 0 0,1 1 0 0 0,-1-1 0 0 0,0 0 0 0 0,1 0 0 0 0,-1 1 1 0 0,1-1-1 0 0,-1 0 0 0 0,1 0 0 0 0,0 0 0 0 0,-1 0 0 0 0,1 1 1 0 0,0-1-1 0 0,0 0 0 0 0,-1 0 0 0 0,1 0 0 0 0,0 0 0 0 0,0 0 0 0 0,0 0 1 0 0,0 0 53 0 0,0-14-517 0 0,1-1 1 0 0,1 1 0 0 0,0 0-1 0 0,1 0 1 0 0,1 1 0 0 0,0-1-1 0 0,1 1 1 0 0,2-5 516 0 0,2-9-467 0 0,44-146-1164 0 0,46-134 679 0 0,-74 241 1254 0 0,3 2 0 0 0,3 0 1 0 0,20-28-303 0 0,-32 63 416 0 0,2 0 1 0 0,1 1 0 0 0,1 1 0 0 0,2 1-1 0 0,0 1 1 0 0,2 1 0 0 0,5-2-417 0 0,-19 16 97 0 0,0 1 1 0 0,1 1-1 0 0,0 1 1 0 0,0-1 0 0 0,1 2-1 0 0,0 0 1 0 0,0 1-1 0 0,1 1 1 0 0,0 0-1 0 0,0 1 1 0 0,0 0-1 0 0,0 2 1 0 0,1 0-1 0 0,-1 1 1 0 0,1 0-1 0 0,12 2-97 0 0,-22 0 2 0 0,1 0 0 0 0,-1 1 0 0 0,0-1 0 0 0,1 1-1 0 0,-1 1 1 0 0,0 0 0 0 0,-1 0 0 0 0,1 0 0 0 0,0 1 0 0 0,-1-1-1 0 0,0 2 1 0 0,0-1 0 0 0,0 1 0 0 0,2 2-2 0 0,-6-5 0 0 0,0 1 1 0 0,1-1-1 0 0,-1 1 1 0 0,0 0-1 0 0,-1 0 1 0 0,1 0-1 0 0,0 0 1 0 0,-1 1-1 0 0,0-1 1 0 0,0 0-1 0 0,0 0 1 0 0,0 1-1 0 0,0-1 1 0 0,-1 1-1 0 0,1-1 1 0 0,-1 1-1 0 0,0-1 1 0 0,0 1-1 0 0,0-1 1 0 0,-1 1-1 0 0,1-1 1 0 0,-1 0-1 0 0,0 1 0 0 0,0-1 1 0 0,0 0-1 0 0,0 1 1 0 0,0-1-1 0 0,-1 0 1 0 0,0 0-1 0 0,-1 3 0 0 0,-5 5 61 0 0,-1 1-1 0 0,0-1 0 0 0,0 0 0 0 0,-1-1 0 0 0,-1 0 0 0 0,1-1 1 0 0,-2 0-1 0 0,1-1 0 0 0,-1 0 0 0 0,-1-1 0 0 0,-3 2-60 0 0,-23 11 335 0 0,-1-3 0 0 0,-1-1 0 0 0,-3-1-335 0 0,-15 2 87 0 0,0-3 0 0 0,-20 0-87 0 0,3 0-2661 0 0,69-11-2493 0 0,10 0 1303 0 0,14 3-912 0 0,-8-3 3226 0 0,9 3-576 0 0</inkml:trace>
  <inkml:trace contextRef="#ctx0" brushRef="#br0" timeOffset="205.186">1129 558 388 0 0,'1'1'282'0'0,"-1"-1"-1"0"0,0 1 1 0 0,0-1 0 0 0,0 1-1 0 0,0 0 1 0 0,0-1 0 0 0,0 1-1 0 0,0 0 1 0 0,0-1 0 0 0,0 1-1 0 0,0-1 1 0 0,0 1 0 0 0,0 0-1 0 0,-1-1 1 0 0,1 1-1 0 0,0-1 1 0 0,0 1 0 0 0,-1-1-1 0 0,1 1 1 0 0,0-1 0 0 0,-1 1-1 0 0,1-1 1 0 0,-1 1 0 0 0,1-1-1 0 0,0 1 1 0 0,-1-1 0 0 0,1 1-1 0 0,-1-1 1 0 0,1 0 0 0 0,-1 1-1 0 0,1-1 1 0 0,-1 0 0 0 0,0 0-282 0 0,0 0 411 0 0,0 0 1 0 0,0 0 0 0 0,-1 0 0 0 0,1-1 0 0 0,0 1 0 0 0,0-1 0 0 0,0 1 0 0 0,0-1 0 0 0,0 1-1 0 0,0-1 1 0 0,0 0 0 0 0,0 1 0 0 0,0-1 0 0 0,0 0 0 0 0,-1-1-412 0 0,-2-1 510 0 0,0-1 0 0 0,1 0 0 0 0,-1 0 0 0 0,1 0 0 0 0,0 0 0 0 0,0-1 0 0 0,0 0 0 0 0,-1-2-510 0 0,3 0 60 0 0,-1-1 1 0 0,1 1-1 0 0,1-1 0 0 0,-1 1 0 0 0,1-1 0 0 0,1 0 1 0 0,-1 1-1 0 0,1-1 0 0 0,1 1 0 0 0,-1 0 1 0 0,1-1-1 0 0,1 1 0 0 0,-1 0 0 0 0,1 0 0 0 0,0 0 1 0 0,1 0-1 0 0,0 1 0 0 0,0-1 0 0 0,0 1 1 0 0,1 0-61 0 0,7-10-33 0 0,1 1 0 0 0,0 0 0 0 0,1 1 1 0 0,1 0-1 0 0,0 1 0 0 0,1 1 1 0 0,1 0 32 0 0,43-31-2850 0 0,3-1-13004 0 0,5 1 15854 0 0,-41 28-1949 0 0</inkml:trace>
  <inkml:trace contextRef="#ctx0" brushRef="#br0" timeOffset="376.234">1749 118 20 0 0,'5'13'1481'0'0,"-1"1"1"0"0,0 0-1 0 0,-1 0 0 0 0,0 0 0 0 0,-1 0 1 0 0,-1 1-1 0 0,-1-1 0 0 0,0 0 0 0 0,0 1 1 0 0,-1-1-1 0 0,-1 0 0 0 0,-1 1 0 0 0,-2 4-1481 0 0,-10 23 588 0 0,-1-1-1 0 0,-3-1 0 0 0,-7 10-587 0 0,-11 24-1461 0 0,5 2-3533 0 0,29-50-433 0 0,3-26 5272 0 0,0 1 0 0 0,0-1 1 0 0,0 1-1 0 0,0-1 0 0 0,1 1 0 0 0,-1-1 1 0 0,0 1-1 0 0,0-1 0 0 0,1 1 0 0 0,-1-1 1 0 0,0 1-1 0 0,1-1 0 0 0,-1 0 0 0 0,0 1 1 0 0,1-1-1 0 0,-1 1 0 0 0,1-1 0 0 0,-1 0 1 0 0,0 0-1 0 0,1 1 0 0 0,-1-1 0 0 0,1 0 1 0 0,-1 0-1 0 0,1 1 0 0 0,-1-1 0 0 0,1 0 1 0 0,0 0-1 0 0,-1 0 0 0 0,1 0 0 0 0,-1 0 1 0 0,1 0-1 0 0,-1 0 0 0 0,1 0 0 0 0,-1 0 1 0 0,1 0-1 0 0,-1 0 0 0 0,1 0 0 0 0,0 0 1 0 0,-1 0-1 0 0,1 0 0 0 0,-1-1 1 0 0,1 1-1 0 0,-1 0 0 0 0,1 0 0 0 0,-1-1 1 0 0,1 1 154 0 0,16-9-1846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5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772 279 672 0 0,'8'-6'710'0'0,"-1"-1"0"0"0,1 0 1 0 0,-1 0-1 0 0,-1-1 0 0 0,1 0 0 0 0,-1 0 1 0 0,0-1-1 0 0,-1 1 0 0 0,0-1 0 0 0,-1-1-710 0 0,-1 5 267 0 0,-2-1 0 0 0,1 1 0 0 0,-1-1-1 0 0,1 1 1 0 0,-2-1 0 0 0,1 0 0 0 0,0 1 0 0 0,-1-1-1 0 0,0 0 1 0 0,-1 0 0 0 0,1 1 0 0 0,-1-1 0 0 0,0 0-1 0 0,-1 1 1 0 0,1-1 0 0 0,-1 1 0 0 0,0-1-1 0 0,-2-3-266 0 0,1 4 257 0 0,1 0-1 0 0,-1 0 0 0 0,0 0 1 0 0,-1 0-1 0 0,1 1 0 0 0,-1 0 1 0 0,1-1-1 0 0,-1 1 0 0 0,-1 1 1 0 0,1-1-1 0 0,0 0 0 0 0,-1 1 1 0 0,0 0-1 0 0,0 0 0 0 0,-1 0-256 0 0,-1 0 267 0 0,-1 0-1 0 0,0 1 1 0 0,0-1-1 0 0,1 2 1 0 0,-1-1-1 0 0,0 1 1 0 0,0 0-1 0 0,-1 1 1 0 0,1 0-1 0 0,-1 0-266 0 0,-11 2 292 0 0,0 1 0 0 0,-1 1 0 0 0,1 1 0 0 0,1 0 0 0 0,-1 2 1 0 0,1 0-1 0 0,0 1 0 0 0,-2 2-292 0 0,-12 8 156 0 0,1 2 0 0 0,2 0 1 0 0,0 2-1 0 0,1 1 0 0 0,1 2 1 0 0,1 1-1 0 0,1 1 1 0 0,-20 27-157 0 0,16-14-407 0 0,1 1 1 0 0,3 1 0 0 0,1 2 0 0 0,2 0 0 0 0,2 1 0 0 0,-5 22 406 0 0,21-54-789 0 0,-9 30-2548 0 0,10-16-2682 0 0,4-26 2923 0 0,-1-5-1125 0 0,1 1 3528 0 0,-2-6-961 0 0</inkml:trace>
  <inkml:trace contextRef="#ctx0" brushRef="#br0" timeOffset="328.958">0 556 1820 0 0,'2'-2'1240'0'0,"0"0"-1"0"0,0 0 0 0 0,1 0 1 0 0,-1 0-1 0 0,0 0 0 0 0,1 0 1 0 0,-1 1-1 0 0,1 0 0 0 0,2-2-1239 0 0,49-15 2977 0 0,-33 12-2847 0 0,128-47-1174 0 0,-48 16-737 0 0,47-8 1781 0 0,-128 40-142 0 0,-4 0 21 0 0,1 0 0 0 0,-1 2 0 0 0,0 0 0 0 0,1 1 0 0 0,-1 0 0 0 0,1 2-1 0 0,10 0 122 0 0,-27 0 2 0 0,1 0-1 0 0,0 0 1 0 0,-1 0-1 0 0,1 0 0 0 0,-1 0 1 0 0,1 0-1 0 0,0 0 0 0 0,-1 0 1 0 0,1 1-1 0 0,-1-1 0 0 0,1 0 1 0 0,-1 0-1 0 0,1 0 0 0 0,-1 1 1 0 0,1-1-1 0 0,-1 0 0 0 0,1 1 1 0 0,-1-1-1 0 0,1 0 1 0 0,-1 1-1 0 0,1-1 0 0 0,-1 1 1 0 0,0-1-1 0 0,1 1 0 0 0,-1-1 1 0 0,0 1-1 0 0,1-1 0 0 0,-1 1 1 0 0,0-1-1 0 0,0 1 0 0 0,1-1 1 0 0,-1 1-1 0 0,0-1 0 0 0,0 1-1 0 0,0 1 34 0 0,-1-1-1 0 0,1 1 0 0 0,0-1 0 0 0,-1 1 0 0 0,0-1 0 0 0,1 0 1 0 0,-1 1-1 0 0,0-1 0 0 0,0 0 0 0 0,0 0 0 0 0,0 1 0 0 0,0-1 1 0 0,0 0-34 0 0,-36 31 1388 0 0,-45 19 3012 0 0,62-41-3811 0 0,1 2 0 0 0,0 0 0 0 0,0 0 0 0 0,2 2 0 0 0,0 0 0 0 0,0 1 0 0 0,-11 15-589 0 0,27-29 4 0 0,0-1 0 0 0,0 1 0 0 0,1 0 0 0 0,-1 0 0 0 0,0-1 0 0 0,1 1 0 0 0,-1 0-1 0 0,1 0 1 0 0,-1 0 0 0 0,1 0 0 0 0,-1 0 0 0 0,1 0 0 0 0,0 0 0 0 0,0 0-1 0 0,-1 0 1 0 0,1 0 0 0 0,0 0 0 0 0,0 0 0 0 0,0 0 0 0 0,0 0 0 0 0,0 0 0 0 0,0 0-1 0 0,0 0 1 0 0,0 0 0 0 0,1 0 0 0 0,-1 0 0 0 0,0 1-4 0 0,1-1 1 0 0,0 0 0 0 0,0 0 0 0 0,0-1 0 0 0,1 1 0 0 0,-1 0 0 0 0,0 0 0 0 0,0-1 0 0 0,0 1 0 0 0,1 0 0 0 0,-1-1 0 0 0,0 0 0 0 0,1 1 0 0 0,-1-1-1 0 0,0 0 1 0 0,1 1 0 0 0,-1-1 0 0 0,2 0-1 0 0,6 0-8 0 0,1 1-1 0 0,0-2 1 0 0,-1 0-1 0 0,1 0 0 0 0,2-1 9 0 0,7-2-79 0 0,0-1-1 0 0,0-1 0 0 0,-1-1 1 0 0,0-1-1 0 0,13-7 80 0 0,-24 12-351 0 0,-1-1 0 0 0,1 0 0 0 0,-1 0 0 0 0,0-1 0 0 0,0 0 0 0 0,0 0 0 0 0,-1 0 0 0 0,0-1 0 0 0,0 1 0 0 0,0-1 0 0 0,-1-1 0 0 0,0 1 0 0 0,0 0 0 0 0,0-1 0 0 0,-1 0 1 0 0,1-3 350 0 0,-3 5-808 0 0,0 0 1 0 0,0 0 0 0 0,-1 0 0 0 0,1 0-1 0 0,-1 0 1 0 0,-1-4 807 0 0,-6-14-6238 0 0,7 22 4020 0 0,0 1 370 0 0,0 0 428 0 0</inkml:trace>
  <inkml:trace contextRef="#ctx0" brushRef="#br0" timeOffset="578.191">965 495 1880 0 0,'39'-14'7697'0'0,"-3"-9"-3486"0"0,29-34-1973 0 0,-35 29-2314 0 0,-26 24 27 0 0,29-26-1056 0 0,0 2 1 0 0,1 2-1 0 0,26-15 1105 0 0,-49 34-800 0 0,0 1-1 0 0,0 1 0 0 0,1-1 1 0 0,0 2-1 0 0,0 0 0 0 0,1 0 0 0 0,-1 1 1 0 0,1 0-1 0 0,0 1 0 0 0,-1 1 1 0 0,1 0-1 0 0,0 1 0 0 0,0 0 0 0 0,9 2 801 0 0,1 2-1357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4.2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516 161 1216 0 0,'3'6'702'0'0,"-1"1"0"0"0,1 0 0 0 0,-1-1 0 0 0,0 1 0 0 0,-1 0 0 0 0,0 0 0 0 0,0 0 0 0 0,0 0 0 0 0,-1 0 0 0 0,0 0 0 0 0,0 0 0 0 0,-2 6-702 0 0,-2 15 1476 0 0,-1-1 0 0 0,-6 17-1476 0 0,6-26 80 0 0,-10 38 75 0 0,-3-1 0 0 0,-1-1 1 0 0,-4-1-1 0 0,-6 9-155 0 0,8-25-787 0 0,-1 0 1 0 0,-14 16 786 0 0,16-26-1643 0 0,-2-1 1 0 0,0-1 0 0 0,-12 8 1642 0 0,25-24-899 0 0,-1-1 0 0 0,0 0 0 0 0,-1 0 0 0 0,0-1 0 0 0,-12 5 899 0 0,-12 1-1734 0 0</inkml:trace>
  <inkml:trace contextRef="#ctx0" brushRef="#br0" timeOffset="437.705">1 532 140 0 0,'53'-78'12911'0'0,"3"3"-6167"0"0,-27 39-6197 0 0,3 1-1 0 0,1 2 1 0 0,2 0-547 0 0,8-4-92 0 0,2 1 1 0 0,1 2 0 0 0,2 3-1 0 0,6-2 92 0 0,-34 22 4 0 0,0 1-1 0 0,1 1 0 0 0,0 1 1 0 0,0 0-1 0 0,1 2 0 0 0,0 0 1 0 0,0 2-1 0 0,1 0 0 0 0,-1 2 1 0 0,1 0-1 0 0,17 2-3 0 0,-31 0 2 0 0,-1 1-1 0 0,1 0 1 0 0,-1 0-1 0 0,0 1 1 0 0,0 1-1 0 0,1-1 1 0 0,-2 1 0 0 0,1 0-1 0 0,0 1 1 0 0,0 0-1 0 0,-1 0 1 0 0,0 1 0 0 0,0 0-1 0 0,0 0 1 0 0,-1 0-1 0 0,0 1 1 0 0,0 0 0 0 0,0 1-1 0 0,0-1 1 0 0,-1 1-1 0 0,0 0 1 0 0,-1 0 0 0 0,0 0-1 0 0,0 1 1 0 0,0 0-1 0 0,-1 0 1 0 0,0 0 0 0 0,-1 0-1 0 0,0 0 1 0 0,0 0-1 0 0,1 7-1 0 0,0 14 29 0 0,0 1-1 0 0,-2 0 0 0 0,-1-1 1 0 0,-1 1-1 0 0,-2 0 0 0 0,-1-1 1 0 0,-5 18-29 0 0,-15 51 686 0 0,-23 56-686 0 0,18-63 445 0 0,-16 42 365 0 0,73-170-728 0 0,36-66-361 0 0,8-2 279 0 0,-40 63-316 0 0,1 1 1 0 0,2 2-1 0 0,29-24 316 0 0,-59 58-50 0 0,33-27-285 0 0,-36 30 281 0 0,1 0 1 0 0,0 1-1 0 0,0-1 0 0 0,0 0 0 0 0,0 1 0 0 0,0 0 1 0 0,0-1-1 0 0,0 1 0 0 0,1 0 0 0 0,-1 1 0 0 0,0-1 1 0 0,1 1 53 0 0,-3 0-10 0 0,-1 0 1 0 0,1 0-1 0 0,-1 0 1 0 0,1 0-1 0 0,-1 0 1 0 0,1 0-1 0 0,-1 0 1 0 0,1 0 0 0 0,-1 0-1 0 0,0 1 1 0 0,1-1-1 0 0,-1 0 1 0 0,1 0-1 0 0,-1 1 1 0 0,1-1-1 0 0,-1 0 1 0 0,0 1-1 0 0,1-1 1 0 0,-1 0 0 0 0,0 1-1 0 0,1-1 1 0 0,-1 0-1 0 0,0 1 1 0 0,0-1-1 0 0,1 1 1 0 0,-1-1-1 0 0,0 1 1 0 0,0-1 0 0 0,0 0-1 0 0,1 1 1 0 0,-1-1-1 0 0,0 1 1 0 0,0-1-1 0 0,0 1 1 0 0,0-1-1 0 0,0 1 1 0 0,0-1-1 0 0,0 1 1 0 0,0-1 0 0 0,0 1-1 0 0,0-1 1 0 0,0 1-1 0 0,-1-1 1 0 0,1 1-1 0 0,0 0 10 0 0,-9 25-51 0 0,8-22 33 0 0,-41 88-446 0 0,-3-1 464 0 0,-35 74-6189 0 0,72-136 1773 0 0,11-22 227 0 0,9-15 755 0 0,-1-4 1796 0 0</inkml:trace>
  <inkml:trace contextRef="#ctx0" brushRef="#br0" timeOffset="843.819">1385 731 2200 0 0,'-15'18'9621'0'0,"15"-18"-9454"0"0,-1 1-1 0 0,1-1 1 0 0,-1 0-1 0 0,1 1 1 0 0,-1-1-1 0 0,1 0 1 0 0,-1 0-1 0 0,1 1 1 0 0,-1-1-1 0 0,1 0 1 0 0,-1 0-1 0 0,0 0 1 0 0,1 0 0 0 0,-1 0-1 0 0,1 0 1 0 0,-1 0-1 0 0,0 0 1 0 0,1 0-1 0 0,-1 0 1 0 0,1 0-1 0 0,-1 0 1 0 0,1 0-1 0 0,-1-1 1 0 0,0 1 0 0 0,1 0-1 0 0,-1 0 1 0 0,1-1-1 0 0,-1 1 1 0 0,1 0-1 0 0,-1-1 1 0 0,1 1-1 0 0,0 0 1 0 0,-1-1-1 0 0,1 1 1 0 0,-1-1 0 0 0,1 1-1 0 0,0 0 1 0 0,-1-1-167 0 0,1 0 24 0 0,-1 0 1 0 0,1 0-1 0 0,0-1 1 0 0,0 1-1 0 0,-1 0 1 0 0,1 0-1 0 0,0 0 1 0 0,0 0-1 0 0,0-1 1 0 0,0 1-1 0 0,0 0 1 0 0,1 0-1 0 0,-1 0 1 0 0,0 0 0 0 0,0-1-1 0 0,1 1 1 0 0,-1 0-1 0 0,1 0 1 0 0,-1 0-1 0 0,1 0 1 0 0,-1 0-1 0 0,1 0 1 0 0,0 0-1 0 0,-1 0 1 0 0,2 0-25 0 0,18-25-47 0 0,-4 11-89 0 0,1 1 1 0 0,0 1-1 0 0,0 1 0 0 0,1 0 1 0 0,1 1-1 0 0,8-3 136 0 0,-15 9-307 0 0,0-1-1 0 0,1 2 1 0 0,-1 0-1 0 0,1 0 0 0 0,0 1 1 0 0,0 1-1 0 0,1 0 1 0 0,-1 1-1 0 0,0 0 1 0 0,14 1 307 0 0,-25 0-70 0 0,1 0 1 0 0,-1 1 0 0 0,1-1-1 0 0,0 0 1 0 0,-1 1 0 0 0,1 0-1 0 0,-1-1 1 0 0,1 1 0 0 0,-1 0-1 0 0,0 0 1 0 0,1 0 0 0 0,-1 1-1 0 0,0-1 1 0 0,0 0 0 0 0,1 1-1 0 0,-1 0 1 0 0,-1-1 0 0 0,1 1-1 0 0,0 0 1 0 0,0 0 0 0 0,0 1 69 0 0,-1 0 12 0 0,0-1 0 0 0,0 1 0 0 0,0-1 0 0 0,0 1 0 0 0,-1 0 0 0 0,1 0 0 0 0,-1 0 0 0 0,0-1 0 0 0,0 1 0 0 0,0 0 0 0 0,0 0 0 0 0,0 0 0 0 0,0-1 0 0 0,-1 1 0 0 0,0 0 0 0 0,0 1-12 0 0,-4 11 565 0 0,-1 0 0 0 0,0-1-1 0 0,-1 0 1 0 0,-1-1 0 0 0,0 1 0 0 0,-5 4-565 0 0,8-11 520 0 0,4-4-294 0 0,0-1 0 0 0,-1 1 0 0 0,1-1 0 0 0,-1 1 0 0 0,0-1 0 0 0,1 0 0 0 0,-1 1 0 0 0,0-1 0 0 0,0 0 0 0 0,-1-1 0 0 0,1 1 0 0 0,0 0 0 0 0,-1 0 0 0 0,1-1 0 0 0,-1 0 0 0 0,1 1 0 0 0,-2-1-226 0 0,4-1 22 0 0,-1 0-1 0 0,0-1 1 0 0,1 1 0 0 0,-1 0 0 0 0,1-1-1 0 0,-1 1 1 0 0,1-1 0 0 0,0 1 0 0 0,-1 0-1 0 0,1-1 1 0 0,-1 1 0 0 0,1-1 0 0 0,0 0-1 0 0,-1 1 1 0 0,1-1 0 0 0,0 1-1 0 0,0-1 1 0 0,-1 1 0 0 0,1-1 0 0 0,0 0-1 0 0,0 1 1 0 0,0-1 0 0 0,0 1 0 0 0,0-1-1 0 0,0 0 1 0 0,0 1 0 0 0,0-1 0 0 0,0 0-1 0 0,0 1 1 0 0,0-1 0 0 0,0 1 0 0 0,0-1-1 0 0,0 0 1 0 0,1 1 0 0 0,-1-1 0 0 0,0 1-1 0 0,0-1 1 0 0,1 1 0 0 0,-1-1-1 0 0,1 0-21 0 0,10-27 52 0 0,0 8-56 0 0,1 0 1 0 0,1 0-1 0 0,1 2 0 0 0,1-1 1 0 0,0 2-1 0 0,10-8 4 0 0,15-11-41 0 0,0 1 0 0 0,16-7 41 0 0,-31 23-20 0 0,1 2-1 0 0,7-3 21 0 0,-26 16 0 0 0,0 1-1 0 0,1-1 0 0 0,-1 1 1 0 0,1 1-1 0 0,-1-1 0 0 0,1 1 0 0 0,0 1 1 0 0,0-1-1 0 0,-1 1 0 0 0,1 0 1 0 0,3 1 0 0 0,-10 0 0 0 0,0 0 0 0 0,1 0 0 0 0,-1 0 0 0 0,0 0 0 0 0,0 1 0 0 0,0-1 0 0 0,0 0 0 0 0,0 1 0 0 0,0-1 0 0 0,0 0 0 0 0,0 1 0 0 0,0-1 0 0 0,0 1 0 0 0,0 0 0 0 0,-1-1 0 0 0,1 1 0 0 0,0 0 0 0 0,0-1 0 0 0,0 1 0 0 0,-1 0 0 0 0,1 0 0 0 0,0 0 0 0 0,-1-1 0 0 0,1 1 0 0 0,-1 0 0 0 0,1 1 0 0 0,0 0 0 0 0,-1 0 0 0 0,1 1 0 0 0,-1-1 0 0 0,0 0 0 0 0,0 0-1 0 0,0 1 1 0 0,0-1 0 0 0,0 0 0 0 0,0 1 0 0 0,-1-1 0 0 0,1 0 0 0 0,-1 2 0 0 0,-3 8-3 0 0,0 0 0 0 0,-1 0 0 0 0,0 0 1 0 0,-3 3 2 0 0,5-10-3 0 0,-52 91-862 0 0,36-64-2704 0 0,0 0-4763 0 0,20-30 4115 0 0,7-1 2394 0 0,6-2-411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3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273 1 2384 0 0,'-7'35'3689'0'0,"-5"3"491"0"0,-4 2 220 0 0,-2-2-879 0 0,-6 4-1589 0 0,6-2-1068 0 0,-3-3-540 0 0,0 1-400 0 0,2-2-480 0 0,-2-1-608 0 0,0-1-800 0 0,2-1-1073 0 0,-2 1-623 0 0,7-5 24 0 0,3-4 399 0 0,2-1 705 0 0</inkml:trace>
  <inkml:trace contextRef="#ctx0" brushRef="#br0" timeOffset="687.831">732 525 608 0 0,'-252'57'16188'0'0,"196"-41"-15064"0"0,1 2 0 0 0,0 3 1 0 0,-19 12-1125 0 0,69-31 63 0 0,0 0 1 0 0,0 1 0 0 0,1 0-1 0 0,-1 0 1 0 0,1 0 0 0 0,0 1 0 0 0,-3 2-64 0 0,7-6 7 0 0,-1 1 1 0 0,0 0 0 0 0,1 0 0 0 0,0-1 0 0 0,-1 1-1 0 0,1 0 1 0 0,-1 0 0 0 0,1 0 0 0 0,0 0 0 0 0,-1-1-1 0 0,1 1 1 0 0,0 0 0 0 0,0 0 0 0 0,0 0-1 0 0,0 0 1 0 0,0 0 0 0 0,0 0 0 0 0,0 0 0 0 0,0 0-1 0 0,0-1 1 0 0,0 1 0 0 0,0 0 0 0 0,1 0-1 0 0,-1 0 1 0 0,0 0 0 0 0,1 0 0 0 0,-1-1 0 0 0,0 1-1 0 0,1 0 1 0 0,-1 0 0 0 0,1 0 0 0 0,0-1-1 0 0,-1 1 1 0 0,1 0 0 0 0,-1-1 0 0 0,1 1 0 0 0,0-1-1 0 0,0 1 1 0 0,-1-1 0 0 0,1 1 0 0 0,0-1-1 0 0,0 1 1 0 0,0-1 0 0 0,-1 0 0 0 0,1 1 0 0 0,0-1-8 0 0,12 6 4 0 0,-1-1 0 0 0,1-1 0 0 0,0 0 0 0 0,0 0 0 0 0,0-2 0 0 0,1 1 0 0 0,-1-2 0 0 0,1 0 0 0 0,11 0-4 0 0,18 2-56 0 0,-28-1 36 0 0,7-1-193 0 0,0 2-1 0 0,-1 1 1 0 0,16 5 213 0 0,-33-8-59 0 0,1 0-1 0 0,-1 1 1 0 0,0-1 0 0 0,0 1-1 0 0,0 0 1 0 0,0 0 0 0 0,0 0-1 0 0,0 1 1 0 0,-1-1 0 0 0,1 1-1 0 0,-1 0 1 0 0,1 0 0 0 0,-1 0-1 0 0,0 0 1 0 0,-1 1 0 0 0,1-1-1 0 0,0 1 1 0 0,-1 0 0 0 0,0 0-1 0 0,2 3 60 0 0,-3-2-12 0 0,-1-1-1 0 0,1 0 0 0 0,-1 0 0 0 0,0 1 1 0 0,0-1-1 0 0,-1 0 0 0 0,1 1 0 0 0,-1-1 0 0 0,0 0 1 0 0,0 0-1 0 0,0 0 0 0 0,-1 0 0 0 0,0 0 1 0 0,1 0-1 0 0,-1 0 0 0 0,-1 0 0 0 0,1 0 0 0 0,0-1 1 0 0,-1 1-1 0 0,0-1 0 0 0,-2 2 13 0 0,-6 8 4 0 0,-2 0 1 0 0,1-1-1 0 0,-1 0 0 0 0,-12 7-4 0 0,-2-1 38 0 0,0 0 1 0 0,-21 9-39 0 0,34-20-102 0 0,1-1 0 0 0,-1-1 1 0 0,-1 0-1 0 0,1 0 0 0 0,0-2 1 0 0,-16 3 101 0 0,28-6-141 0 0,0 1 0 0 0,0-1 0 0 0,0 0 0 0 0,0 0 0 0 0,0 1 1 0 0,-1-1-1 0 0,1 0 0 0 0,0-1 0 0 0,0 1 0 0 0,0 0 0 0 0,0-1 0 0 0,0 1 1 0 0,0-1-1 0 0,0 0 0 0 0,0 1 0 0 0,0-1 0 0 0,0 0 0 0 0,0 0 1 0 0,0-1-1 0 0,0 1 0 0 0,1 0 0 0 0,-1 0 0 0 0,0-1 0 0 0,1 1 0 0 0,-1-1 1 0 0,1 0-1 0 0,0 1 0 0 0,-1-1 0 0 0,1 0 0 0 0,0 0 0 0 0,0 0 141 0 0,0-2-445 0 0,0 0-1 0 0,0-1 1 0 0,1 1-1 0 0,-1 0 0 0 0,1 0 1 0 0,0-1-1 0 0,0 1 1 0 0,1 0-1 0 0,-1 0 0 0 0,1-1 1 0 0,0 1-1 0 0,0 0 1 0 0,0 0-1 0 0,1 0 0 0 0,0-1 446 0 0,37-73-4891 0 0,-14 35 3087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1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1116 608 0 0,'4'-1'668'0'0,"-1"-1"-1"0"0,0 0 1 0 0,0 0-1 0 0,0 0 0 0 0,0 0 1 0 0,0 0-1 0 0,0 0 1 0 0,-1-1-1 0 0,1 1 1 0 0,-1-1-1 0 0,1 0 1 0 0,-1 0-1 0 0,0 0 1 0 0,0 0-1 0 0,1-2-667 0 0,-1-2 963 0 0,0 1-1 0 0,-1-1 1 0 0,0 1-1 0 0,0-1 1 0 0,0 0-1 0 0,-1 0 1 0 0,0 1-1 0 0,0-2-962 0 0,0-17 270 0 0,1 0 0 0 0,2 1-1 0 0,0-1 1 0 0,2 1-1 0 0,1 0 1 0 0,1-3-270 0 0,-2 12-277 0 0,1 2 1 0 0,0-1-1 0 0,0 1 0 0 0,9-13 277 0 0,-9 17-857 0 0,0 1 0 0 0,1 0 0 0 0,0 0-1 0 0,0 1 1 0 0,1 0 0 0 0,-1 0 0 0 0,5-2 857 0 0,-8 6-918 0 0,0 1 1 0 0,-1-1-1 0 0,1 1 1 0 0,0 1-1 0 0,0-1 1 0 0,1 0-1 0 0,-1 1 1 0 0,0 0-1 0 0,0 0 1 0 0,1 0-1 0 0,-1 1 1 0 0,1-1 917 0 0,11 0-1613 0 0</inkml:trace>
  <inkml:trace contextRef="#ctx0" brushRef="#br0" timeOffset="188.722">375 692 1268 0 0,'4'2'540'0'0,"-2"0"0"0"0,1 0-1 0 0,0 0 1 0 0,0 0 0 0 0,-1 0 0 0 0,1 1-1 0 0,-1-1 1 0 0,1 1 0 0 0,-1 0 0 0 0,0 0-1 0 0,0 0 1 0 0,0 0 0 0 0,-1 0-1 0 0,1 1-539 0 0,-1 0 359 0 0,0 0-1 0 0,0 0 1 0 0,-1 0-1 0 0,0 0 1 0 0,1 1 0 0 0,-2-1-1 0 0,1 0 1 0 0,0 0-1 0 0,-1 0 1 0 0,0 1-1 0 0,0-1 1 0 0,0 0-359 0 0,-14 49 1795 0 0,-2-1 0 0 0,-4 5-1795 0 0,-16 44-1706 0 0,37-100 1513 0 0,0-1 0 0 0,-1 1 0 0 0,1-1 1 0 0,0 1-1 0 0,-1-1 0 0 0,1 1 0 0 0,0-1 0 0 0,0 1 1 0 0,-1 0-1 0 0,1-1 0 0 0,0 1 0 0 0,0 0 1 0 0,0-1-1 0 0,0 1 0 0 0,0-1 0 0 0,0 1 0 0 0,0 0 1 0 0,0-1-1 0 0,0 1 0 0 0,0-1 0 0 0,1 1 1 0 0,-1 0-1 0 0,0-1 0 0 0,0 1 0 0 0,0-1 0 0 0,1 1 1 0 0,-1 0-1 0 0,0-1 0 0 0,1 1 0 0 0,-1-1 1 0 0,0 1-1 0 0,1-1 0 0 0,-1 1 0 0 0,1-1 0 0 0,-1 0 1 0 0,1 1 192 0 0,1-1-400 0 0,-1 0 0 0 0,0 0 0 0 0,1 0 0 0 0,-1-1 0 0 0,1 1 0 0 0,-1 0-1 0 0,0-1 1 0 0,1 1 0 0 0,-1-1 0 0 0,0 1 0 0 0,1-1 0 0 0,-1 0 0 0 0,0 0 0 0 0,0 1 0 0 0,2-2 400 0 0,13-10-1850 0 0</inkml:trace>
  <inkml:trace contextRef="#ctx0" brushRef="#br0" timeOffset="346.385">1014 690 1740 0 0,'-64'57'10022'0'0,"-6"-5"-4227"0"0,29-23-2659 0 0,-31 30-3136 0 0,38-26 300 0 0,1 0 0 0 0,-2 7-300 0 0,26-29 34 0 0,0 0 0 0 0,1 1 0 0 0,0 0 0 0 0,1 0 0 0 0,0 1 1 0 0,1 0-1 0 0,0 0 0 0 0,1 1 0 0 0,1 1-34 0 0,3-13 2 0 0,0 0 0 0 0,1 0-1 0 0,-1 0 1 0 0,1 0 0 0 0,0 0 0 0 0,0-1 0 0 0,0 1-1 0 0,0 0 1 0 0,0 0 0 0 0,0 0 0 0 0,0 0-1 0 0,0 0 1 0 0,1 0 0 0 0,-1 0 0 0 0,1 0 0 0 0,0 0-1 0 0,-1 0 1 0 0,1-1 0 0 0,0 1 0 0 0,0 0 0 0 0,0 0-1 0 0,0-1 1 0 0,0 1 0 0 0,1-1 0 0 0,0 2-2 0 0,0-2-5 0 0,1 1 0 0 0,0 0-1 0 0,0-1 1 0 0,0 0 0 0 0,0 0 0 0 0,0 1 0 0 0,0-2 0 0 0,0 1 0 0 0,0 0 0 0 0,0-1 0 0 0,1 1 0 0 0,-1-1 0 0 0,0 0-1 0 0,2 0 6 0 0,8-1-144 0 0,1 0 0 0 0,-1-1-1 0 0,0-1 1 0 0,-1 0-1 0 0,1 0 1 0 0,0-1 0 0 0,1-2 144 0 0,16-9-1356 0 0,-1-1 1 0 0,-1-1 0 0 0,0-2-1 0 0,-1 0 1 0 0,-1-2 0 0 0,-1-1-1 0 0,-1-1 1 0 0,-1-1 0 0 0,-1-2 0 0 0,-2 0-1 0 0,0 0 1 0 0,-1-2 0 0 0,4-12 1355 0 0,15-28-2080 0 0</inkml:trace>
  <inkml:trace contextRef="#ctx0" brushRef="#br0" timeOffset="627.738">1394 279 4 0 0,'3'-1'670'0'0,"-1"-1"0"0"0,1 1 0 0 0,0 0 0 0 0,1-1 0 0 0,-1 1 0 0 0,0 1 0 0 0,0-1 0 0 0,0 0-1 0 0,1 1-669 0 0,-3 0 218 0 0,0 0-1 0 0,-1 0 0 0 0,1 0 0 0 0,0 1 0 0 0,0-1 0 0 0,-1 0 0 0 0,1 0 0 0 0,0 1 0 0 0,-1-1 0 0 0,1 1 1 0 0,0-1-1 0 0,-1 0 0 0 0,1 1 0 0 0,0-1 0 0 0,-1 1 0 0 0,1 0 0 0 0,-1-1 0 0 0,1 1 0 0 0,-1-1 1 0 0,1 1-1 0 0,-1 0 0 0 0,0-1 0 0 0,1 1 0 0 0,-1 0 0 0 0,0-1 0 0 0,0 1 0 0 0,1 0 0 0 0,-1 0 0 0 0,0-1 1 0 0,0 1-1 0 0,0 0 0 0 0,0 0 0 0 0,0 0 0 0 0,0-1 0 0 0,0 1 0 0 0,0 0 0 0 0,0 0 0 0 0,0-1 0 0 0,0 1 1 0 0,-1 0-1 0 0,1 0-217 0 0,-4 36 1862 0 0,-1-1 1 0 0,-2 0-1 0 0,-9 30-1862 0 0,-41 106 1038 0 0,14-47-539 0 0,42-121-491 0 0,-22 67 479 0 0,4 2 1 0 0,2 0-1 0 0,2 8-487 0 0,15-81 1 0 0,0 1-1 0 0,0-1 1 0 0,0 0 0 0 0,0 0-1 0 0,0 0 1 0 0,0 0 0 0 0,0 0 0 0 0,0 1-1 0 0,0-1 1 0 0,-1 0 0 0 0,1 0 0 0 0,0 0-1 0 0,0 0 1 0 0,0 1 0 0 0,0-1 0 0 0,0 0-1 0 0,0 0 1 0 0,0 0 0 0 0,0 0-1 0 0,0 1 1 0 0,0-1 0 0 0,1 0 0 0 0,-1 0-1 0 0,0 0 1 0 0,0 0 0 0 0,0 1 0 0 0,0-1-1 0 0,0 0 1 0 0,0 0 0 0 0,0 0-1 0 0,0 0 1 0 0,0 0 0 0 0,0 0 0 0 0,1 1-1 0 0,-1-1 1 0 0,0 0 0 0 0,0 0 0 0 0,0 0-1 0 0,0 0 1 0 0,0 0 0 0 0,0 0-1 0 0,1 0 1 0 0,-1 0 0 0 0,0 0 0 0 0,0 0-1 0 0,0 0 1 0 0,0 1 0 0 0,1-1 0 0 0,-1 0-1 0 0,0 0 1 0 0,0 0 0 0 0,0 0 0 0 0,0 0-1 0 0,1 0 1 0 0,-1 0 0 0 0,0 0-1 0 0,0-1 1 0 0,0 1-1 0 0,12-9 14 0 0,12-18-24 0 0,34-47-215 0 0,-24 28-282 0 0,3 1 1 0 0,1 2 0 0 0,2 2 0 0 0,40-33 506 0 0,-75 71-71 0 0,-1 0 0 0 0,1 0 1 0 0,0 0-1 0 0,-1 0 1 0 0,1 1-1 0 0,2 0 71 0 0,-7 1-11 0 0,1 1-1 0 0,0 0 0 0 0,-1 0 1 0 0,1 0-1 0 0,-1-1 1 0 0,1 1-1 0 0,-1 0 1 0 0,1 0-1 0 0,0 0 1 0 0,-1 0-1 0 0,1 0 1 0 0,-1 0-1 0 0,1 1 1 0 0,0-1-1 0 0,-1 0 1 0 0,1 0-1 0 0,-1 0 1 0 0,1 0-1 0 0,-1 1 1 0 0,1-1-1 0 0,-1 0 1 0 0,1 0-1 0 0,0 1 12 0 0,-1 0-5 0 0,1 0-1 0 0,-1 0 1 0 0,0 0-1 0 0,1-1 0 0 0,-1 1 1 0 0,0 0-1 0 0,0 0 1 0 0,1 0-1 0 0,-1 0 1 0 0,0 0-1 0 0,0 0 1 0 0,0 0-1 0 0,0 0 1 0 0,0 0-1 0 0,-1 0 0 0 0,1 0 1 0 0,0 0-1 0 0,0 0 1 0 0,0 0-1 0 0,-1 0 6 0 0,-8 29 19 0 0,-1 0-1 0 0,-2-1 1 0 0,-1 2-19 0 0,-23 60-1251 0 0,47-113-8469 0 0,9-10 5391 0 0,20-35 639 0 0,-17 18 2103 0 0</inkml:trace>
  <inkml:trace contextRef="#ctx0" brushRef="#br0" timeOffset="1019.01">2076 0 128 0 0,'4'2'634'0'0,"-1"1"-1"0"0,1-1 1 0 0,-1 0-1 0 0,0 1 1 0 0,0 0 0 0 0,0 0-1 0 0,-1 0 1 0 0,1 0-1 0 0,-1 0 1 0 0,1 0 0 0 0,-1 1-1 0 0,0-1 1 0 0,0 1-1 0 0,-1 0 1 0 0,2 1-634 0 0,-2 0 868 0 0,-1 0 1 0 0,1 0-1 0 0,0 1 1 0 0,-1-1 0 0 0,0 0-1 0 0,-1 0 1 0 0,1 1-1 0 0,-1-1 1 0 0,0 0-1 0 0,0 0 1 0 0,-2 5-869 0 0,-21 63 1653 0 0,-3-1 1 0 0,-35 66-1654 0 0,-15 37-257 0 0,62-137 303 0 0,3 0 1 0 0,1 1 0 0 0,-3 27-47 0 0,12-58-7 0 0,1 1 1 0 0,0-1-1 0 0,0 0 0 0 0,1 1 0 0 0,0-1 0 0 0,1 1 1 0 0,0-1-1 0 0,0 0 0 0 0,1 1 0 0 0,2 7 7 0 0,-2-12-11 0 0,0 0 0 0 0,0 0 0 0 0,0 0 0 0 0,1 0 0 0 0,-1 0 0 0 0,1-1 0 0 0,0 1 0 0 0,0-1 0 0 0,0 0 0 0 0,1 0 0 0 0,-1 0 0 0 0,1 0 0 0 0,-1 0 0 0 0,1-1 0 0 0,0 1 0 0 0,0-1 0 0 0,0 0 0 0 0,0-1 0 0 0,1 1 0 0 0,2 0 11 0 0,7 2-43 0 0,0-1 1 0 0,1-1-1 0 0,-1 0 0 0 0,1-1 0 0 0,-1 0 1 0 0,1-1-1 0 0,-1-1 0 0 0,1 0 1 0 0,-1-1-1 0 0,0-1 0 0 0,0 0 1 0 0,0-1-1 0 0,0 0 0 0 0,0-1 0 0 0,-1-1 1 0 0,0 0-1 0 0,9-6 43 0 0,-10 5-207 0 0,0 0 0 0 0,-1-1 0 0 0,0 0 0 0 0,-1-1 0 0 0,0 0 1 0 0,0-1-1 0 0,-1 0 0 0 0,0 0 0 0 0,-1-1 0 0 0,0 0 0 0 0,-1 0 0 0 0,0-1 0 0 0,0 0 0 0 0,-2 0 0 0 0,1-1 0 0 0,-2 0 1 0 0,0 0-1 0 0,3-12 207 0 0,-6 21-55 0 0,-1 0 0 0 0,1 1 0 0 0,-1-1 0 0 0,0 0 0 0 0,0 1 0 0 0,0-1 0 0 0,-1 0 0 0 0,1 0 0 0 0,-1 1 0 0 0,0-1 0 0 0,0 0 0 0 0,0 1 0 0 0,0-1 0 0 0,-3-2 55 0 0,4 5 8 0 0,-1 0 1 0 0,1 0-1 0 0,-1 0 0 0 0,0 1 1 0 0,1-1-1 0 0,-1 0 1 0 0,0 0-1 0 0,0 1 0 0 0,1-1 1 0 0,-1 1-1 0 0,0-1 1 0 0,0 1-1 0 0,0-1 0 0 0,0 1 1 0 0,0 0-1 0 0,0-1 0 0 0,0 1 1 0 0,0 0-1 0 0,0 0 1 0 0,0-1-1 0 0,0 1 0 0 0,0 0-8 0 0,-1 1 57 0 0,0-1 0 0 0,-1 0 0 0 0,1 1-1 0 0,0-1 1 0 0,0 1 0 0 0,0 0 0 0 0,0 0-1 0 0,0 0 1 0 0,0 0 0 0 0,0 0 0 0 0,0 0-1 0 0,0 1 1 0 0,0-1 0 0 0,0 1-57 0 0,-9 9 179 0 0,0 0 1 0 0,0 1-1 0 0,1 0 0 0 0,1 1 1 0 0,0 0-1 0 0,1 0 0 0 0,0 1 1 0 0,1 0-1 0 0,1 0 0 0 0,0 1 1 0 0,1 0-1 0 0,0 0 1 0 0,1 0-1 0 0,1 0 0 0 0,1 1 1 0 0,0 0-1 0 0,1-1 0 0 0,0 1 1 0 0,2 11-180 0 0,-1-23-4 0 0,1 1 1 0 0,0-1 0 0 0,0 0 0 0 0,0 0 0 0 0,0 0-1 0 0,0 0 1 0 0,1 0 0 0 0,0 0 0 0 0,0-1-1 0 0,0 1 1 0 0,0 0 0 0 0,1-1 0 0 0,-1 0 0 0 0,1 1-1 0 0,0-1 1 0 0,0 0 0 0 0,0 0 0 0 0,0-1 0 0 0,0 1-1 0 0,2 0 4 0 0,0-1-116 0 0,-1 0-1 0 0,0 0 1 0 0,1 0-1 0 0,-1-1 1 0 0,1 0-1 0 0,-1 0 0 0 0,1 0 1 0 0,-1-1-1 0 0,1 1 1 0 0,0-1-1 0 0,0 0 1 0 0,-1 0-1 0 0,1-1 1 0 0,0 0-1 0 0,-1 1 1 0 0,1-2-1 0 0,-1 1 0 0 0,3-1 117 0 0,10-5-1423 0 0,-1 0-1 0 0,0-1 0 0 0,0 0 0 0 0,-1-2 0 0 0,0 0 0 0 0,-1 0 0 0 0,0-1 0 0 0,0-1 0 0 0,-1 0 0 0 0,-1-1 0 0 0,0-1 1 0 0,8-12 1423 0 0,2-9-1822 0 0</inkml:trace>
  <inkml:trace contextRef="#ctx0" brushRef="#br0" timeOffset="1250.82">2836 141 2080 0 0,'2'12'1953'0'0,"0"0"-1"0"0,-1 0 1 0 0,-1 0 0 0 0,0 0-1 0 0,0 0 1 0 0,-1 0-1 0 0,-1 2-1952 0 0,-20 85 4497 0 0,13-63-4188 0 0,-26 89 271 0 0,-6-1 1 0 0,-49 99-581 0 0,82-204-738 0 0,-15 33-2056 0 0,21-50 2065 0 0,0 1 0 0 0,1-1 0 0 0,-1 1 0 0 0,0-1 0 0 0,0 0 0 0 0,-1 0 0 0 0,1 0 0 0 0,0 0 0 0 0,-3 2 729 0 0,5-5-172 0 0,0 1-1 0 0,-1 0 0 0 0,1 0 0 0 0,0 0 0 0 0,-1 0 0 0 0,1 0 1 0 0,0 0-1 0 0,-1-1 0 0 0,1 1 0 0 0,0 0 0 0 0,-1 0 1 0 0,1 0-1 0 0,0-1 0 0 0,-1 1 0 0 0,1 0 0 0 0,0-1 0 0 0,0 1 1 0 0,-1 0-1 0 0,1 0 0 0 0,0-1 0 0 0,0 1 0 0 0,0 0 1 0 0,0-1-1 0 0,-1 1 0 0 0,1 0 0 0 0,0-1 0 0 0,0 1 0 0 0,0-1 1 0 0,0 1-1 0 0,0 0 0 0 0,0-1 0 0 0,0 1 0 0 0,0 0 1 0 0,0-1-1 0 0,0 1 0 0 0,0-1 0 0 0,0 1 0 0 0,0 0 0 0 0,0-1 1 0 0,0 1-1 0 0,1 0 173 0 0,-2-22-2199 0 0,1 20 1831 0 0,0-24-1442 0 0</inkml:trace>
  <inkml:trace contextRef="#ctx0" brushRef="#br0" timeOffset="1434.934">2540 650 2840 0 0,'7'5'3833'0'0,"2"-1"431"0"0,1-4 188 0 0,4 0-1083 0 0,0-2-1661 0 0,9 0-1012 0 0,3-5-572 0 0,2 1-460 0 0,2-4-392 0 0,2-3-316 0 0,3 0-284 0 0,0-1-329 0 0,0-3-311 0 0,-2 0-576 0 0,0 0-412 0 0,-1 1 8 0 0,-4-1 343 0 0,-2-2 505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5:51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330 388 1584 0 0,'9'-10'4308'0'0,"-10"8"960"0"0,-8 7-1102 0 0,3 5-4775 0 0,-18 40 1347 0 0,2 1 0 0 0,3 0-1 0 0,2 2 1 0 0,1 6-738 0 0,-33 97 995 0 0,25-90-1007 0 0,-42 108-525 0 0,18-62-4684 0 0,38-92 1544 0 0,7-19 812 0 0,4-13 339 0 0,5-18 125 0 0</inkml:trace>
  <inkml:trace contextRef="#ctx0" brushRef="#br0" timeOffset="251.838">274 258 568 0 0,'37'-84'6255'0'0,"13"-26"5402"0"0,-48 105-11604 0 0,0 1 1 0 0,1 0 0 0 0,-1 1 0 0 0,1-1 0 0 0,-1 0-1 0 0,1 1 1 0 0,0-1 0 0 0,1 1 0 0 0,-1 0 0 0 0,0 0-1 0 0,1 0 1 0 0,0 1 0 0 0,0-1 0 0 0,0 1-1 0 0,0 0 1 0 0,0 0 0 0 0,0 0 0 0 0,0 1 0 0 0,1-1-1 0 0,-1 1 1 0 0,0 0 0 0 0,1 0 0 0 0,-1 0-1 0 0,1 1 1 0 0,-1 0 0 0 0,1 0 0 0 0,0 0 0 0 0,-1 0-1 0 0,1 1 1 0 0,-1 0 0 0 0,1 0 0 0 0,-1 0 0 0 0,0 0-1 0 0,1 1 1 0 0,-1-1 0 0 0,0 1 0 0 0,0 0-1 0 0,0 1 1 0 0,0-1 0 0 0,-1 1 0 0 0,1 0 0 0 0,0-1-1 0 0,-1 2 1 0 0,0-1 0 0 0,1 1-54 0 0,14 15 2 0 0,0 1 0 0 0,-1 1 0 0 0,-1 1 0 0 0,-1 0 0 0 0,-1 1 0 0 0,-2 1-1 0 0,0 0 1 0 0,4 13-2 0 0,6 22 9 0 0,-2 0 0 0 0,-3 2-1 0 0,-1 6-8 0 0,-8-27 2 0 0,-1 1-1 0 0,-2-1 1 0 0,-2 1-1 0 0,-2 0 1 0 0,-1 0-1 0 0,-2 0 1 0 0,-2 0-1 0 0,-4 10-1 0 0,2-22 7 0 0,-1 0-1 0 0,-1 0 1 0 0,-2-1 0 0 0,-1-1-1 0 0,-1 0 1 0 0,-1 0-1 0 0,-2-2 1 0 0,0 1 0 0 0,-2-2-1 0 0,-1 0 1 0 0,-17 17-7 0 0,13-17 20 0 0,0-2 0 0 0,-2-1 1 0 0,0-1-1 0 0,-2-1 0 0 0,0-1 0 0 0,-1-1 0 0 0,-1-1 0 0 0,-27 10-20 0 0,42-21-15 0 0,1-1 0 0 0,-1 0 0 0 0,1-1-1 0 0,-1 0 1 0 0,0-1 0 0 0,0-1-1 0 0,0 0 1 0 0,-1 0 0 0 0,1-2 0 0 0,-7 0 15 0 0,11-1-60 0 0,0 1 1 0 0,-1-2 0 0 0,1 0-1 0 0,0 0 1 0 0,0 0 0 0 0,0-1-1 0 0,1-1 1 0 0,-1 1 0 0 0,1-1-1 0 0,0-1 1 0 0,1 0 0 0 0,-1 0-1 0 0,1 0 1 0 0,0-1 0 0 0,-2-2 59 0 0,3 2-478 0 0,0 0 1 0 0,1 0 0 0 0,0-1-1 0 0,0 1 1 0 0,0-1 0 0 0,1 0 0 0 0,0 0-1 0 0,1-1 1 0 0,0 1 0 0 0,0-3 477 0 0,1 6-584 0 0,2 1 0 0 0,-1-1 1 0 0,0 1-1 0 0,1-1 0 0 0,0 0 0 0 0,0 1 0 0 0,0-1 1 0 0,1 0-1 0 0,-1 1 0 0 0,1-1 0 0 0,0 1 1 0 0,1-1-1 0 0,-1 1 0 0 0,1 0 0 0 0,-1-1 0 0 0,2 1 1 0 0,-1 0-1 0 0,0 0 0 0 0,1 0 0 0 0,1-1 584 0 0,13-15-2420 0 0</inkml:trace>
  <inkml:trace contextRef="#ctx0" brushRef="#br0" timeOffset="423.451">1141 713 728 0 0,'2'3'833'0'0,"-1"0"0"0"0,1 1 0 0 0,-1-1 0 0 0,0 0 0 0 0,0 1 0 0 0,0 0 0 0 0,0-1 0 0 0,-1 1 0 0 0,0 0 0 0 0,1-1 0 0 0,-1 1 0 0 0,-1 0 1 0 0,1-1-1 0 0,0 1 0 0 0,-2 2-833 0 0,-17 59 6495 0 0,9-34-6127 0 0,4-9-371 0 0,-10 31 748 0 0,3 2 0 0 0,-1 21-745 0 0,11-56-345 0 0,2 0 0 0 0,0 1 0 0 0,2 13 345 0 0,0-22-750 0 0,1 0 0 0 0,0 1 0 0 0,1-1 0 0 0,0 0 0 0 0,1 0 0 0 0,2 4 750 0 0,-6-14-379 0 0,1-1-1 0 0,0 1 0 0 0,0 0 0 0 0,0 0 0 0 0,1-1 0 0 0,-1 1 1 0 0,0-1-1 0 0,1 1 0 0 0,-1-1 0 0 0,0 0 0 0 0,1 1 0 0 0,0-1 1 0 0,-1 0-1 0 0,1 0 0 0 0,0 0 0 0 0,0 0 0 0 0,-1 0 0 0 0,1 0 1 0 0,0-1-1 0 0,0 1 0 0 0,0-1 0 0 0,0 1 0 0 0,0-1 0 0 0,0 0 1 0 0,0 0-1 0 0,0 0 0 0 0,0 0 0 0 0,0 0 0 0 0,0 0 0 0 0,0 0 1 0 0,0-1-1 0 0,0 1 0 0 0,0-1 380 0 0,19-4-2389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5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762 288 592 0 0,'-18'-6'3840'0'0,"0"1"0"0"0,0 1-1 0 0,-1 0 1 0 0,-14 0-3840 0 0,3 2 2521 0 0,1 2 0 0 0,-24 2-2521 0 0,-25 7 312 0 0,-63 16-312 0 0,120-21 488 0 0,-16 2-221 0 0,1 2 0 0 0,1 1 0 0 0,-1 2 0 0 0,2 2 0 0 0,0 1 0 0 0,-31 17-267 0 0,64-30 7 0 0,-1-1-1 0 0,0 1 1 0 0,1 0-1 0 0,-1 0 1 0 0,1 0-1 0 0,-1 1 1 0 0,1-1-1 0 0,-1 0 1 0 0,1 0-1 0 0,0 1 1 0 0,-1-1-1 0 0,1 1 1 0 0,0-1-1 0 0,0 1 1 0 0,0 0-1 0 0,1-1 1 0 0,-1 1-1 0 0,0 0 1 0 0,0 0-1 0 0,1-1 1 0 0,-1 1-1 0 0,1 0 1 0 0,0 0-1 0 0,0 0 0 0 0,-1 0-6 0 0,2 0 0 0 0,0-1 0 0 0,0 1-1 0 0,-1 0 1 0 0,1-1-1 0 0,0 1 1 0 0,0-1 0 0 0,0 1-1 0 0,1-1 1 0 0,-1 1-1 0 0,0-1 1 0 0,1 0 0 0 0,-1 1-1 0 0,1-1 1 0 0,-1 0-1 0 0,1 0 1 0 0,-1 0 0 0 0,1 0-1 0 0,0 0 1 0 0,-1-1-1 0 0,1 1 1 0 0,0 0 0 0 0,0-1-1 0 0,0 1 1 0 0,-1-1 0 0 0,2 0-1 0 0,13 4-74 0 0,0-2-1 0 0,1 0 0 0 0,-1 0 0 0 0,1-2 0 0 0,-1 0 1 0 0,1-1-1 0 0,0 0 0 0 0,12-4 76 0 0,32-7-1724 0 0,39-15 1724 0 0,-93 25-110 0 0,54-16-1350 0 0,-1-2 1 0 0,54-27 1459 0 0,-131 58 1406 0 0,2 1 1 0 0,-1 0 0 0 0,-11 13-1407 0 0,17-17 2 0 0,1 1 0 0 0,1 0 1 0 0,0 1-1 0 0,0 0 0 0 0,1 0 0 0 0,0 0 1 0 0,0 1-1 0 0,1 0 0 0 0,1 2-2 0 0,4-11-21 0 0,0-1 0 0 0,0 1 0 0 0,1 0 0 0 0,-1 0 0 0 0,1 0 0 0 0,0 1 0 0 0,0-1 0 0 0,0 0 0 0 0,-1 0 0 0 0,2 0 0 0 0,-1 0 0 0 0,0 0 0 0 0,0 0 0 0 0,1 0 0 0 0,-1 0 0 0 0,1 0 0 0 0,0 0 0 0 0,-1 0 0 0 0,1 0 0 0 0,0 0 0 0 0,1 1 21 0 0,0-1-263 0 0,0-1 1 0 0,0 1-1 0 0,0 0 0 0 0,0 0 1 0 0,0-1-1 0 0,0 0 0 0 0,0 1 1 0 0,1-1-1 0 0,-1 0 1 0 0,0 0-1 0 0,1 0 0 0 0,-1 0 1 0 0,1 0-1 0 0,-1-1 0 0 0,2 1 263 0 0,5 0-1366 0 0,0 0 0 0 0,1 0 0 0 0,-1-1 0 0 0,1 0 0 0 0,-1-1 0 0 0,1 0 0 0 0,-1-1 0 0 0,8-2 1366 0 0,18-7-3183 0 0,-2-4 567 0 0</inkml:trace>
  <inkml:trace contextRef="#ctx0" brushRef="#br0" timeOffset="508.117">1110 448 2200 0 0,'-3'4'1181'0'0,"1"0"-1"0"0,-1 0 1 0 0,1-1-1 0 0,-1 1 1 0 0,0-1-1 0 0,-1 1 1 0 0,1-1-1 0 0,0 0 1 0 0,-1 0-1 0 0,0 0 1 0 0,0-1-1 0 0,0 1 1 0 0,0-1 0 0 0,0 0-1 0 0,0 0 1 0 0,-3 1-1181 0 0,31-37 1404 0 0,18-7-1387 0 0,1 1 0 0 0,2 3 0 0 0,2 2 0 0 0,1 1 0 0 0,2 3 0 0 0,5 0-17 0 0,-36 21 4 0 0,1 1 0 0 0,0 1 1 0 0,0 0-1 0 0,12-2-4 0 0,-26 9 12 0 0,0-1 0 0 0,0 1 0 0 0,0 0 0 0 0,0 0 0 0 0,0 1 0 0 0,0-1 0 0 0,0 1 0 0 0,0 1 0 0 0,0-1 0 0 0,0 1 0 0 0,0 0 0 0 0,0 1 1 0 0,0-1-1 0 0,0 1 0 0 0,-1 0 0 0 0,1 0 0 0 0,0 1 0 0 0,1 1-12 0 0,-4-2 25 0 0,-1 0 0 0 0,0-1 0 0 0,0 1 0 0 0,0 0 0 0 0,0 0 0 0 0,0 0 0 0 0,0 1 0 0 0,0-1 0 0 0,-1 0 0 0 0,1 1 0 0 0,-1-1 0 0 0,0 1 0 0 0,0-1 0 0 0,1 1 0 0 0,-2 0 0 0 0,1 0-1 0 0,0-1 1 0 0,-1 1 0 0 0,1 3-25 0 0,-1-1 29 0 0,0 0 0 0 0,0 0-1 0 0,-1 0 1 0 0,0 0-1 0 0,0 0 1 0 0,0 0-1 0 0,-1-1 1 0 0,1 1-1 0 0,-1 0 1 0 0,-2 4-29 0 0,-5 7 53 0 0,-1-1 0 0 0,0 0 0 0 0,-1-1 0 0 0,0 0 0 0 0,-12 11-53 0 0,7-9 180 0 0,-1 0 0 0 0,0-1 0 0 0,-1-1 0 0 0,-1 0 0 0 0,-15 7-180 0 0,34-21 11 0 0,0 0-1 0 0,0 0 1 0 0,0 0 0 0 0,0 0 0 0 0,0 0 0 0 0,0 0 0 0 0,0-1 0 0 0,0 1 0 0 0,0 0 0 0 0,0 0 0 0 0,0 0 0 0 0,0 0 0 0 0,0 0 0 0 0,0 0 0 0 0,0 0 0 0 0,0 0 0 0 0,0 0 0 0 0,0 0 0 0 0,0 0 0 0 0,0 0-1 0 0,0 0 1 0 0,0 0 0 0 0,0 0 0 0 0,0-1 0 0 0,0 1 0 0 0,0 0 0 0 0,0 0 0 0 0,0 0 0 0 0,-1 0 0 0 0,1 0 0 0 0,0 0 0 0 0,0 0 0 0 0,0 0 0 0 0,0 0 0 0 0,0 0 0 0 0,0 0 0 0 0,0 0 0 0 0,0 0 0 0 0,0 0-1 0 0,0 0 1 0 0,0 0 0 0 0,0 0 0 0 0,0 0 0 0 0,0 0 0 0 0,-1 0 0 0 0,1 0 0 0 0,0 0 0 0 0,0 0 0 0 0,0 0 0 0 0,0 0 0 0 0,0 0 0 0 0,0 0 0 0 0,0 0-11 0 0,7-11 273 0 0,12-12-85 0 0,17-11-278 0 0,2 1 0 0 0,1 2 1 0 0,1 2-1 0 0,27-15 90 0 0,-59 40-25 0 0,1-1 1 0 0,-1 2 0 0 0,1-1-1 0 0,-1 1 1 0 0,1 1 0 0 0,0-1 0 0 0,0 1-1 0 0,0 1 1 0 0,1 0 0 0 0,-1 0-1 0 0,3 1 25 0 0,-10 0-4 0 0,1 0 0 0 0,-1 0 0 0 0,1 0 0 0 0,-1 0 0 0 0,0 1-1 0 0,1-1 1 0 0,-1 1 0 0 0,1-1 0 0 0,-1 1 0 0 0,0 0 0 0 0,1 0-1 0 0,-1 0 1 0 0,0 1 0 0 0,0-1 0 0 0,0 0 0 0 0,0 1 0 0 0,0-1 0 0 0,0 1-1 0 0,0 0 1 0 0,-1-1 0 0 0,1 1 0 0 0,-1 0 0 0 0,1 0 0 0 0,-1 0-1 0 0,1 1 1 0 0,-1-1 0 0 0,0 0 0 0 0,0 0 0 0 0,0 1 0 0 0,-1-1 0 0 0,1 0-1 0 0,0 1 1 0 0,-1-1 0 0 0,0 1 0 0 0,1-1 0 0 0,-1 1 0 0 0,0-1-1 0 0,0 1 1 0 0,0-1 0 0 0,-1 0 0 0 0,1 1 0 0 0,-1-1 0 0 0,0 2 4 0 0,-14 60-205 0 0,10-48-224 0 0,1 0-1 0 0,1 1 1 0 0,-1 6 429 0 0,4-22-223 0 0,-1 0 1 0 0,1 0 0 0 0,0 0-1 0 0,0 0 1 0 0,-1 0 0 0 0,1 0-1 0 0,0 0 1 0 0,0 0-1 0 0,0 0 1 0 0,0 0 0 0 0,0 0-1 0 0,0 0 1 0 0,1 0-1 0 0,-1 0 1 0 0,0-1 0 0 0,0 1-1 0 0,1 0 1 0 0,-1 0 0 0 0,1 0-1 0 0,-1 0 1 0 0,1 0-1 0 0,-1 0 1 0 0,1-1 0 0 0,-1 1-1 0 0,1 0 1 0 0,0 0-1 0 0,-1-1 1 0 0,1 1 0 0 0,0 0-1 0 0,0-1 1 0 0,-1 1 0 0 0,1-1-1 0 0,0 1 1 0 0,0-1-1 0 0,0 1 1 0 0,0-1 0 0 0,0 0-1 0 0,0 1 1 0 0,0-1-1 0 0,0 0 1 0 0,-1 0 0 0 0,1 0-1 0 0,0 0 1 0 0,1 0 222 0 0,5 0-1739 0 0,-1-2 1 0 0,0 1-1 0 0,0-1 1 0 0,0 1-1 0 0,0-2 1 0 0,5-1 1738 0 0,-2 0-97 0 0,20-8-2075 0 0</inkml:trace>
  <inkml:trace contextRef="#ctx0" brushRef="#br0" timeOffset="1114.471">2205 278 96 0 0,'-3'-2'1118'0'0,"0"0"0"0"0,1 0 1 0 0,-1 0-1 0 0,0 0 0 0 0,0 1 0 0 0,0-1 0 0 0,-1 1 0 0 0,1 0 1 0 0,0 0-1 0 0,0 0 0 0 0,-1 0 0 0 0,-1 1-1118 0 0,-2-1 880 0 0,0 0-1 0 0,0 1 1 0 0,-1 0-1 0 0,1 1 0 0 0,0 0 1 0 0,-1 0-880 0 0,-7 2 592 0 0,1 1 0 0 0,-1 0 0 0 0,1 1 0 0 0,0 1 0 0 0,-7 4-592 0 0,17-8 51 0 0,1-1 0 0 0,-1 2 0 0 0,1-1 1 0 0,-1 0-1 0 0,1 1 0 0 0,0 0 1 0 0,0-1-1 0 0,0 1 0 0 0,0 0 0 0 0,0 1 1 0 0,1-1-1 0 0,-1 0 0 0 0,0 3-51 0 0,2-5 5 0 0,1 1 0 0 0,-1-1-1 0 0,1 1 1 0 0,0-1 0 0 0,-1 1 0 0 0,1-1-1 0 0,0 1 1 0 0,0-1 0 0 0,0 1-1 0 0,0-1 1 0 0,0 1 0 0 0,0-1 0 0 0,1 1-1 0 0,-1 0 1 0 0,0-1 0 0 0,1 0 0 0 0,-1 1-1 0 0,1-1 1 0 0,0 1 0 0 0,-1-1 0 0 0,1 0-1 0 0,0 1 1 0 0,0-1 0 0 0,0 0-1 0 0,0 0 1 0 0,0 1 0 0 0,0-1 0 0 0,0 0-1 0 0,0 0 1 0 0,1 0 0 0 0,-1 0 0 0 0,0-1-1 0 0,0 1 1 0 0,1 0 0 0 0,1 0-5 0 0,2 2-6 0 0,1 0-1 0 0,0 0 1 0 0,0-1 0 0 0,1 0 0 0 0,-1 0 0 0 0,0 0 0 0 0,1-1-1 0 0,-1 0 1 0 0,1 0 0 0 0,-1-1 0 0 0,1 0 0 0 0,-1 0-1 0 0,1 0 1 0 0,0-1 0 0 0,-1 0 0 0 0,1 0 0 0 0,-1-1 0 0 0,0 0-1 0 0,0 0 1 0 0,1 0 0 0 0,-1-1 0 0 0,3-1 6 0 0,16-10-148 0 0,0-1-1 0 0,0-1 1 0 0,-2-1-1 0 0,13-12 149 0 0,-8 7-140 0 0,-20 17 125 0 0,-1 0 0 0 0,1 1 1 0 0,1 0-1 0 0,-1 0 0 0 0,1 1 1 0 0,-1 0-1 0 0,1 1 0 0 0,0-1 1 0 0,0 2-1 0 0,0-1 0 0 0,0 1 1 0 0,1 1-1 0 0,5 0 15 0 0,21 1-6 0 0,-1 2 0 0 0,33 6 6 0 0,-48-6-19 0 0,-9-1-2 0 0,36 6-50 0 0,-45-7 50 0 0,1-1-1 0 0,-1 1 1 0 0,0 0-1 0 0,1 0 1 0 0,-1 0-1 0 0,0 0 1 0 0,0 0-1 0 0,0 0 0 0 0,0 1 1 0 0,0-1-1 0 0,0 1 1 0 0,0-1-1 0 0,0 1 1 0 0,0 0-1 0 0,-1 0 1 0 0,1 0 21 0 0,-2-1-10 0 0,1 0 1 0 0,-1 0 0 0 0,0-1 0 0 0,0 1 0 0 0,0 0 0 0 0,1 0 0 0 0,-1 0 0 0 0,0 0 0 0 0,0 0 0 0 0,0 0-1 0 0,-1 0 1 0 0,1 0 0 0 0,0 0 0 0 0,0 0 0 0 0,0 0 0 0 0,-1 0 0 0 0,1 0 0 0 0,0 0 0 0 0,-1-1-1 0 0,1 1 1 0 0,-1 0 0 0 0,1 0 0 0 0,-1 0 0 0 0,1-1 0 0 0,-1 1 0 0 0,0 0 0 0 0,1 0 0 0 0,-1-1-1 0 0,0 1 1 0 0,0-1 0 0 0,1 1 0 0 0,-1-1 0 0 0,-1 1 9 0 0,-32 18 46 0 0,28-16-23 0 0,-28 12 301 0 0,-1-1 1 0 0,-6 0-325 0 0,10-5 340 0 0,2 2 0 0 0,0 1-1 0 0,-11 7-339 0 0,40-19 6 0 0,-1 0 0 0 0,1 0 0 0 0,0 0 0 0 0,-1 1 0 0 0,1-1 0 0 0,-1 0 0 0 0,1 0 0 0 0,0 0 0 0 0,-1 0 0 0 0,1 1-1 0 0,0-1 1 0 0,-1 0 0 0 0,1 0 0 0 0,0 1 0 0 0,0-1 0 0 0,-1 0 0 0 0,1 1 0 0 0,0-1 0 0 0,0 0 0 0 0,-1 1 0 0 0,1-1 0 0 0,0 0-1 0 0,0 1 1 0 0,0-1 0 0 0,-1 0 0 0 0,1 1 0 0 0,0-1 0 0 0,0 1 0 0 0,0-1 0 0 0,0 0 0 0 0,0 1-6 0 0,11 2 125 0 0,22-5 20 0 0,14-8-199 0 0,-1-3-1 0 0,0-1 1 0 0,-1-2-1 0 0,0-3 0 0 0,-1-1 1 0 0,26-18 54 0 0,-36 18-91 0 0,0-2 0 0 0,-2-1 0 0 0,0-2 0 0 0,-2-1 0 0 0,0-2 0 0 0,-2 0 1 0 0,-2-2-1 0 0,5-8 91 0 0,-28 34 34 0 0,0-1 0 0 0,1 0 1 0 0,-2 0-1 0 0,1-1 0 0 0,-1 1 1 0 0,0 0-1 0 0,1-4-34 0 0,-3 9 13 0 0,1-1 0 0 0,-1 0 0 0 0,0 1 0 0 0,0-1 0 0 0,0 0 0 0 0,0 1 1 0 0,0-1-1 0 0,0 0 0 0 0,0 0 0 0 0,0 1 0 0 0,0-1 0 0 0,0 0 0 0 0,0 1 0 0 0,-1-1 0 0 0,1 0 0 0 0,0 1 0 0 0,0-1 0 0 0,-1 0 0 0 0,1 1 0 0 0,0-1 0 0 0,-1 1 0 0 0,1-1 0 0 0,-1 1 0 0 0,1-1-13 0 0,-2 0 19 0 0,1 1-1 0 0,0-1 1 0 0,0 1-1 0 0,-1-1 1 0 0,1 1-1 0 0,0 0 1 0 0,-1 0-1 0 0,1 0 1 0 0,0 0-1 0 0,-1 0 1 0 0,1 0-1 0 0,0 0 1 0 0,-1 0 0 0 0,1 0-1 0 0,0 1 1 0 0,0-1-1 0 0,-1 0 1 0 0,1 1-1 0 0,0-1-18 0 0,-16 6 114 0 0,1 0-1 0 0,1 1 1 0 0,-1 1 0 0 0,1 0-1 0 0,1 1 1 0 0,-1 1-1 0 0,2 0 1 0 0,-1 1-114 0 0,-23 22 129 0 0,1 0 0 0 0,-4 9-129 0 0,19-21 40 0 0,2 2 1 0 0,-15 21-41 0 0,29-37-31 0 0,1 0 1 0 0,-1 1 0 0 0,2-1-1 0 0,-1 1 1 0 0,1 0 0 0 0,0 0 0 0 0,0 0-1 0 0,1 0 1 0 0,0 0 0 0 0,1 0-1 0 0,0 1 1 0 0,0 3 30 0 0,1-8-146 0 0,0 0 0 0 0,0 0 0 0 0,1 0-1 0 0,-1 0 1 0 0,1 0 0 0 0,0 0 0 0 0,0 0 0 0 0,1-1-1 0 0,-1 1 1 0 0,1 0 0 0 0,0-1 0 0 0,0 1 0 0 0,0-1-1 0 0,0 0 1 0 0,0 1 0 0 0,1-1 0 0 0,0 0 146 0 0,1 1-671 0 0,1 0-1 0 0,-1-1 1 0 0,1 1 0 0 0,0-1 0 0 0,0 0 0 0 0,1 0-1 0 0,-1-1 1 0 0,0 1 0 0 0,1-1 0 0 0,5 1 671 0 0,3 1-1587 0 0,1-2 0 0 0,0 1-1 0 0,1-2 1 0 0,-1 0 0 0 0,0-1 0 0 0,0 0 0 0 0,1-1 0 0 0,6-2 1587 0 0,18-5-1722 0 0</inkml:trace>
  <inkml:trace contextRef="#ctx0" brushRef="#br0" timeOffset="2713.543">3165 743 1488 0 0,'-7'9'1600'0'0,"4"-4"-407"0"0,-1 0 1 0 0,0 0 0 0 0,0 0 0 0 0,0-1 0 0 0,0 0 0 0 0,-1 1-1 0 0,0-1 1 0 0,0-1 0 0 0,0 1 0 0 0,-1-1-1194 0 0,6-4 254 0 0,-1-1-1 0 0,1 1 1 0 0,-1-1-1 0 0,1 1 1 0 0,0-1 0 0 0,0 1-1 0 0,0-1 1 0 0,0 0 0 0 0,0 1-1 0 0,0-1 1 0 0,0 1-1 0 0,0-1 1 0 0,1 0 0 0 0,-1 1-1 0 0,1-1 1 0 0,0 0-254 0 0,5-12 142 0 0,1 0 1 0 0,0 0-1 0 0,1 1 1 0 0,1 0-1 0 0,0 0 0 0 0,1 1 1 0 0,6-6-143 0 0,24-23-1400 0 0,19-13 1400 0 0,-44 40-257 0 0,32-27-1001 0 0,35-22 1258 0 0,-60 47-238 0 0,2 1 0 0 0,0 1 1 0 0,1 1-1 0 0,24-9 238 0 0,-44 20 55 0 0,-1 1 1 0 0,1 0 0 0 0,-1-1-1 0 0,1 1 1 0 0,0 1 0 0 0,0-1-1 0 0,-1 1 1 0 0,1 0-1 0 0,0 0 1 0 0,0 0 0 0 0,3 1-56 0 0,-6 0 21 0 0,-1-1 1 0 0,0 1 0 0 0,1-1 0 0 0,-1 1-1 0 0,1 0 1 0 0,-1-1 0 0 0,0 1-1 0 0,0 0 1 0 0,1 0 0 0 0,-1 0 0 0 0,0 0-1 0 0,0 0 1 0 0,0 0 0 0 0,0 1-1 0 0,0-1 1 0 0,0 0 0 0 0,-1 0-1 0 0,1 1 1 0 0,0-1 0 0 0,0 0 0 0 0,-1 1-1 0 0,1-1 1 0 0,-1 1 0 0 0,0-1-1 0 0,1 1 1 0 0,-1-1 0 0 0,0 1 0 0 0,0-1-1 0 0,0 1 1 0 0,0-1 0 0 0,0 1-1 0 0,0-1 1 0 0,0 1 0 0 0,0-1 0 0 0,-1 1-1 0 0,1-1 1 0 0,-1 1 0 0 0,1-1-22 0 0,-4 13 233 0 0,0 0 0 0 0,0-1 0 0 0,-1 0 1 0 0,-1 0-1 0 0,0 0 0 0 0,-5 6-233 0 0,-48 72 803 0 0,-1-15 8 0 0,54-69-738 0 0,0 0 0 0 0,-1-1-1 0 0,0 0 1 0 0,-1 0 0 0 0,1-1 0 0 0,-1 0-1 0 0,0 0 1 0 0,0 0 0 0 0,-2-1-73 0 0,10-4 7 0 0,0 1 0 0 0,-1-1 0 0 0,1 0 0 0 0,0 0 0 0 0,0 0 0 0 0,0 0 0 0 0,0 0 0 0 0,-1 0 0 0 0,1 1 1 0 0,0-1-1 0 0,0 0 0 0 0,-1 0 0 0 0,1 0 0 0 0,0 0 0 0 0,0 0 0 0 0,-1 0 0 0 0,1 0 0 0 0,0 0 0 0 0,0 0 0 0 0,0 0 0 0 0,-1 0 0 0 0,1 0 0 0 0,0 0 0 0 0,0 0 0 0 0,-1 0 0 0 0,1 0 0 0 0,0 0 0 0 0,0-1 1 0 0,0 1-1 0 0,-1 0 0 0 0,1 0 0 0 0,0 0 0 0 0,0 0 0 0 0,0 0 0 0 0,-1 0 0 0 0,1-1 0 0 0,0 1 0 0 0,0 0 0 0 0,0 0 0 0 0,0 0-7 0 0,3-11 183 0 0,12-12-32 0 0,13-5-211 0 0,0 1 0 0 0,2 1 0 0 0,0 2 0 0 0,12-6 60 0 0,-5 3-85 0 0,-2-1 44 0 0,1 2 1 0 0,1 1-1 0 0,1 3 1 0 0,1 0 0 0 0,11-1 40 0 0,-48 22 10 0 0,0-1 1 0 0,1 1 0 0 0,0 0-1 0 0,-1 1 1 0 0,1-1 0 0 0,-1 0-1 0 0,1 1 1 0 0,0 0 0 0 0,0-1 0 0 0,-1 1-1 0 0,1 0 1 0 0,0 0 0 0 0,-1 1-1 0 0,1-1 1 0 0,0 1 0 0 0,-1-1-1 0 0,1 1 1 0 0,2 1-11 0 0,-4-1 24 0 0,1 0 0 0 0,-1 1 0 0 0,0-1 0 0 0,0 1-1 0 0,0-1 1 0 0,0 1 0 0 0,0-1 0 0 0,0 1 0 0 0,0 0 0 0 0,-1-1 0 0 0,1 1 0 0 0,-1 0 0 0 0,1 0-1 0 0,-1-1 1 0 0,1 1 0 0 0,-1 0 0 0 0,0 0 0 0 0,0 0 0 0 0,0 0 0 0 0,0 0 0 0 0,0-1 0 0 0,-1 1-1 0 0,1 0 1 0 0,0 0 0 0 0,-1 0 0 0 0,0-1 0 0 0,0 3-24 0 0,-12 41-213 0 0,-2-1 0 0 0,-2 0 0 0 0,-20 35 213 0 0,1 0-9578 0 0,36-76 8351 0 0,-6 8-1918 0 0,3-7-2566 0 0,3-4 3897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25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34 395 104 0 0,'0'14'2362'0'0,"-5"12"5347"0"0,4-25-7053 0 0,1 1-1 0 0,-1 0 0 0 0,0 0 0 0 0,0-1 1 0 0,0 1-1 0 0,0-1 0 0 0,0 1 1 0 0,0-1-1 0 0,0 1 0 0 0,0-1 0 0 0,0 1 1 0 0,-1-1-656 0 0,-12 4 2214 0 0,14-6-2188 0 0,-1 0-1 0 0,1 1 0 0 0,0-1 1 0 0,0 0-1 0 0,-1 0 1 0 0,1 1-1 0 0,0-1 0 0 0,0 0 1 0 0,0 0-1 0 0,0 1 1 0 0,0-1-1 0 0,0 0 0 0 0,0 0 1 0 0,0 1-1 0 0,0-1 1 0 0,1 0-1 0 0,-1 0 0 0 0,0 1 1 0 0,0-1-1 0 0,1 0 1 0 0,-1 1-1 0 0,0-1 0 0 0,1 0 1 0 0,-1 1-1 0 0,1-1-25 0 0,9-22 46 0 0,15-21-36 0 0,2 1 1 0 0,2 1-1 0 0,1 2 1 0 0,3 1-1 0 0,1 2 1 0 0,9-7-11 0 0,-21 22 18 0 0,2 0 0 0 0,1 1 0 0 0,3 0-18 0 0,-21 16 21 0 0,0 0 0 0 0,0 0 0 0 0,1 1-1 0 0,-1 0 1 0 0,1 0 0 0 0,0 1 0 0 0,1 0 0 0 0,-1 1 0 0 0,0-1 0 0 0,1 2 0 0 0,-1-1 0 0 0,1 1 0 0 0,6 0-21 0 0,-13 1 17 0 0,0 0 1 0 0,0 0-1 0 0,0 1 1 0 0,0-1 0 0 0,0 1-1 0 0,0-1 1 0 0,0 1 0 0 0,0-1-1 0 0,0 1 1 0 0,0 0-1 0 0,0 0 1 0 0,-1 0 0 0 0,1 0-1 0 0,0 0 1 0 0,-1 0-1 0 0,1 1 1 0 0,-1-1 0 0 0,1 0-1 0 0,-1 1 1 0 0,0-1 0 0 0,1 2-18 0 0,0 0 19 0 0,-1 0 0 0 0,1 0 0 0 0,-1 0 1 0 0,0 1-1 0 0,0-1 0 0 0,-1 0 1 0 0,1 0-1 0 0,0 1 0 0 0,-1-1 0 0 0,0 0 1 0 0,0 1-1 0 0,0 0-19 0 0,-1 8 21 0 0,-1-1-1 0 0,0 1 1 0 0,0-1 0 0 0,-1 0-1 0 0,0 0 1 0 0,-1 0 0 0 0,-2 1-21 0 0,-14 31 150 0 0,-2-1 1 0 0,-2-1-1 0 0,-16 19-150 0 0,39-58 40 0 0,0 0-1 0 0,-1-1 1 0 0,1 1 0 0 0,0-1-1 0 0,0 1 1 0 0,-1-1-1 0 0,1 0 1 0 0,-1 0 0 0 0,1 1-1 0 0,-1-1 1 0 0,0 0-1 0 0,0 0 1 0 0,1 0 0 0 0,-1-1-1 0 0,-1 1-39 0 0,3-1 16 0 0,0 0-1 0 0,-1 0 0 0 0,1 0 0 0 0,-1 0 1 0 0,1 0-1 0 0,0 0 0 0 0,-1 0 1 0 0,1 0-1 0 0,0 0 0 0 0,-1 0 0 0 0,1 0 1 0 0,0 0-1 0 0,-1 0 0 0 0,1-1 0 0 0,0 1 1 0 0,-1 0-1 0 0,1 0 0 0 0,0-1 1 0 0,-1 1-1 0 0,1 0 0 0 0,0 0 0 0 0,0-1 1 0 0,-1 1-1 0 0,1 0 0 0 0,0 0 0 0 0,0-1 1 0 0,-1 1-16 0 0,-2-20 120 0 0,4 7-112 0 0,0 0 0 0 0,1 1 0 0 0,0-1-1 0 0,1 0 1 0 0,1 1 0 0 0,0-1 0 0 0,1 1 0 0 0,0 0 0 0 0,6-8-8 0 0,-3 5-3 0 0,0 1 0 0 0,2 0 0 0 0,0 0 0 0 0,0 1 0 0 0,1 0 0 0 0,1 1 0 0 0,5-4 3 0 0,-10 10-4 0 0,0 0-1 0 0,1 1 1 0 0,0 0 0 0 0,0 0 0 0 0,0 1-1 0 0,0 0 1 0 0,1 0 0 0 0,0 1 0 0 0,0 0-1 0 0,0 1 1 0 0,3-1 4 0 0,-8 2-4 0 0,0 1 0 0 0,0 0 1 0 0,0-1-1 0 0,0 1 0 0 0,1 1 0 0 0,-1-1 0 0 0,0 1 1 0 0,0-1-1 0 0,0 1 0 0 0,0 0 0 0 0,0 1 0 0 0,0-1 1 0 0,0 1-1 0 0,0 0 0 0 0,-1-1 0 0 0,1 2 0 0 0,-1-1 0 0 0,1 0 1 0 0,-1 1-1 0 0,0 0 0 0 0,0-1 0 0 0,0 1 0 0 0,0 0 1 0 0,0 1-1 0 0,2 2 4 0 0,0 2-87 0 0,-1 0 0 0 0,0-1-1 0 0,0 1 1 0 0,-1 1 0 0 0,1-1 0 0 0,-2 0 0 0 0,1 1 0 0 0,-1 0 0 0 0,-1 0 87 0 0,3 19-2826 0 0,-2-1 1 0 0,0 8 2825 0 0,0 16-8358 0 0,-2-50 7949 0 0,0 0-1 0 0,0 1 1 0 0,0-1-1 0 0,1 0 1 0 0,-1 1-1 0 0,0-1 1 0 0,1 0-1 0 0,-1 0 1 0 0,1 1-1 0 0,-1-1 1 0 0,1 0 0 0 0,0 0-1 0 0,-1 0 1 0 0,2 1 409 0 0,2 2-2126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25.7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394 74 456 0 0,'1'0'156'0'0,"-1"0"0"0"0,0 0 0 0 0,0 0-1 0 0,0 0 1 0 0,1 0 0 0 0,-1 0 0 0 0,0 0 0 0 0,0 0 0 0 0,0 0-1 0 0,1 0 1 0 0,-1 0 0 0 0,0 0 0 0 0,0 0 0 0 0,0 0 0 0 0,1 0 0 0 0,-1 0-1 0 0,0 0 1 0 0,0 0 0 0 0,0 0 0 0 0,1-1 0 0 0,-1 1 0 0 0,0 0-1 0 0,0 0 1 0 0,0 0 0 0 0,0 0 0 0 0,0 0 0 0 0,1 0 0 0 0,-1-1-1 0 0,0 1 1 0 0,0 0 0 0 0,0 0 0 0 0,0 0 0 0 0,0 0 0 0 0,0-1 0 0 0,0 1-1 0 0,1 0 1 0 0,-1 0 0 0 0,0 0 0 0 0,0-1 0 0 0,0 1 0 0 0,0 0-1 0 0,0 0 1 0 0,0 0 0 0 0,0-1 0 0 0,0 1 0 0 0,0 0 0 0 0,0 0 0 0 0,0-1-1 0 0,0 1 1 0 0,0 0 0 0 0,0 0 0 0 0,-1 0 0 0 0,1 0 0 0 0,0-1-156 0 0,-7 2 6013 0 0,1 2-4917 0 0,-5 6 153 0 0,0 1 1 0 0,0 0-1 0 0,1 0 0 0 0,-4 7-1249 0 0,-16 23 276 0 0,-13 24-276 0 0,17-26 359 0 0,-22 32 95 0 0,3 3 0 0 0,-31 68-454 0 0,65-119-72 0 0,1 1-1 0 0,1 1 1 0 0,2-1 0 0 0,0 2-1 0 0,2-1 1 0 0,0 1-1 0 0,2-1 1 0 0,0 1-1 0 0,2 0 1 0 0,1 0-1 0 0,1 0 1 0 0,1 4 72 0 0,-1-22-379 0 0,0 0 0 0 0,1-1 0 0 0,-1 1 1 0 0,1 0-1 0 0,1 0 0 0 0,-1-1 0 0 0,1 0 0 0 0,0 1 0 0 0,1-1 0 0 0,-1 0 1 0 0,3 2 378 0 0,-4-6-360 0 0,0 0 0 0 0,0 0 0 0 0,0 0 1 0 0,1 0-1 0 0,-1 0 0 0 0,0-1 0 0 0,1 1 1 0 0,-1-1-1 0 0,1 0 0 0 0,0 0 0 0 0,-1 0 1 0 0,1 0-1 0 0,0 0 0 0 0,0 0 1 0 0,-1-1-1 0 0,1 1 0 0 0,0-1 0 0 0,0 0 1 0 0,0 0-1 0 0,0 0 0 0 0,0 0 0 0 0,-1 0 1 0 0,1-1-1 0 0,0 1 0 0 0,0-1 0 0 0,0 0 1 0 0,-1 0-1 0 0,3-1 360 0 0,4-1-909 0 0,0-1 1 0 0,-1-1-1 0 0,0 0 0 0 0,0 0 1 0 0,0 0-1 0 0,7-7 909 0 0,17-18-1792 0 0</inkml:trace>
  <inkml:trace contextRef="#ctx0" brushRef="#br0" timeOffset="283.297">795 265 280 0 0,'4'6'1449'0'0,"0"0"0"0"0,0 0 0 0 0,-1 0 1 0 0,0 1-1 0 0,0 0 0 0 0,-1-1 0 0 0,0 1 0 0 0,0 0 0 0 0,-1 0 0 0 0,1 6-1449 0 0,9 28 991 0 0,-3-20-744 0 0,2 0 0 0 0,0 0 1 0 0,2-1-1 0 0,0-1 0 0 0,1 0 0 0 0,1 0 0 0 0,0-2 0 0 0,2 0 1 0 0,0 0-1 0 0,1-2 0 0 0,5 4-247 0 0,-6-7-1493 0 0,0 0 0 0 0,1-1 0 0 0,1-1-1 0 0,15 7 1494 0 0,-31-15-627 0 0,1-1-1 0 0,0 0 0 0 0,0 0 0 0 0,-1 0 0 0 0,1 0 0 0 0,0 0 0 0 0,0-1 0 0 0,0 1 1 0 0,0-1-1 0 0,0 0 0 0 0,0 0 0 0 0,0 0 0 0 0,0 0 0 0 0,0 0 0 0 0,3-2 628 0 0,6-4-2290 0 0</inkml:trace>
  <inkml:trace contextRef="#ctx0" brushRef="#br0" timeOffset="546.672">1210 177 208 0 0,'-138'111'15396'0'0,"68"-57"-11140"0"0,3 3-3395 0 0,-66 65-775 0 0,-90 107-86 0 0,217-222-385 0 0,-15 17-852 0 0,6-16-2632 0 0,15-8 3636 0 0,-1-1-1 0 0,1 1 1 0 0,0 0 0 0 0,0-1-1 0 0,-1 1 1 0 0,1-1-1 0 0,0 1 1 0 0,0-1 0 0 0,0 1-1 0 0,0-1 1 0 0,0 1 0 0 0,0-1-1 0 0,-1 0 1 0 0,1 1-1 0 0,0-1 1 0 0,1 1 0 0 0,-1-1-1 0 0,0 1 1 0 0,0-1 0 0 0,0 1-1 0 0,0-1 1 0 0,0 1-1 0 0,0-1 1 0 0,1 1 0 0 0,-1-1-1 0 0,0 1 1 0 0,0 0 0 0 0,1-1-1 0 0,-1 1 1 0 0,0-1 0 0 0,1 1-1 0 0,-1-1 1 0 0,1 1 233 0 0,11-25-2704 0 0,-12 24 2363 0 0,20-35-2353 0 0,6-6 922 0 0</inkml:trace>
  <inkml:trace contextRef="#ctx0" brushRef="#br0" timeOffset="797.196">1469 0 920 0 0,'5'18'1431'0'0,"1"-1"0"0"0,-2 0 0 0 0,0 1 0 0 0,-2 0-1 0 0,0 0 1 0 0,0 0 0 0 0,-2 0 0 0 0,0 0 0 0 0,-1 0 0 0 0,-1 2-1431 0 0,-4 21 1684 0 0,-1 0 1 0 0,-3 0 0 0 0,-11 32-1685 0 0,6-29 372 0 0,-2-1 0 0 0,-2-1 0 0 0,-2-1 0 0 0,-14 20-372 0 0,15-30-555 0 0,-1-2 0 0 0,-15 16 555 0 0,18-26-1607 0 0,0 0 1 0 0,-1-1-1 0 0,-17 11 1607 0 0,28-22-990 0 0,-1-1 0 0 0,0 0 0 0 0,0-1 0 0 0,0 0 0 0 0,-1-1 0 0 0,1 1 0 0 0,-1-2 0 0 0,0 0 0 0 0,0 0 0 0 0,-1-1 0 0 0,1 0 0 0 0,0 0 0 0 0,-1-1 0 0 0,-7-1 990 0 0,-19-5-1837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23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6 531 748 0 0,'-1'-2'876'0'0,"0"-1"0"0"0,0 1 0 0 0,0 0 0 0 0,1 0 0 0 0,-1-1-1 0 0,1 1 1 0 0,-1-1 0 0 0,1 1 0 0 0,0 0 0 0 0,0-1 0 0 0,0 1 0 0 0,0-1 0 0 0,1 1 0 0 0,-1 0-1 0 0,1-1 1 0 0,0-1-876 0 0,0 1 440 0 0,0 1 0 0 0,1-1 0 0 0,-1 0 1 0 0,1 0-1 0 0,0 1 0 0 0,0-1 0 0 0,0 1 0 0 0,0 0 0 0 0,0-1 0 0 0,0 1 0 0 0,3-1-440 0 0,7-6-145 0 0,0 2 0 0 0,1 0 0 0 0,0 0 0 0 0,0 1 0 0 0,7-1 145 0 0,8-5 1367 0 0,6-5-946 0 0,112-52 983 0 0,3 6 1 0 0,92-24-1405 0 0,-217 80 43 0 0,-1 1 0 0 0,1 2 0 0 0,0 0 0 0 0,0 1 0 0 0,0 2 0 0 0,18 1-43 0 0,-30 0 4 0 0,1 2 1 0 0,-1 0-1 0 0,1 0 0 0 0,-1 1 1 0 0,0 0-1 0 0,0 1 0 0 0,0 1 1 0 0,-1 0-1 0 0,0 0 0 0 0,1 1 1 0 0,-2 1-1 0 0,1 0 1 0 0,6 6-5 0 0,26 25 15 0 0,-19-18 2 0 0,0 0 1 0 0,8 4-18 0 0,-23-18 5 0 0,0 0 0 0 0,0-1-1 0 0,1-1 1 0 0,0 1 0 0 0,0-2 0 0 0,0 1-1 0 0,0-1 1 0 0,8 1-5 0 0,9-1 6 0 0,0-2-1 0 0,1 0 0 0 0,-1-1 1 0 0,0-2-1 0 0,0-1 1 0 0,0-1-1 0 0,-1-1 1 0 0,1-2-1 0 0,17-6-5 0 0,20-10-65 0 0,-1-3-1 0 0,-1-2 1 0 0,15-12 65 0 0,-68 35-87 0 0,6-2-218 0 0,0-1 0 0 0,-1-1 1 0 0,0 0-1 0 0,-1-1 0 0 0,9-9 305 0 0,-19 17-306 0 0,-1 0-1 0 0,0-1 1 0 0,0 1-1 0 0,0-1 1 0 0,0 0-1 0 0,-1 1 1 0 0,1-1-1 0 0,-1 0 1 0 0,1 0-1 0 0,-1 0 1 0 0,0 0-1 0 0,0 0 1 0 0,0 0-1 0 0,-1-1 307 0 0,0 1-480 0 0,0 0-1 0 0,0 1 0 0 0,0-1 1 0 0,-1 1-1 0 0,1-1 0 0 0,-1 0 0 0 0,1 1 1 0 0,-1-1-1 0 0,0 1 0 0 0,0 0 1 0 0,0-1-1 0 0,-1 1 0 0 0,1 0 1 0 0,0 0-1 0 0,-1-1 0 0 0,0 1 1 0 0,1 0-1 0 0,-1 1 0 0 0,-2-3 481 0 0,0 0-796 0 0,-1 0 1 0 0,0 0-1 0 0,0 1 0 0 0,0 0 0 0 0,0-1 1 0 0,-1 2-1 0 0,1-1 0 0 0,-6-1 796 0 0,-25-9-2010 0 0</inkml:trace>
  <inkml:trace contextRef="#ctx0" brushRef="#br0" timeOffset="269.746">1089 279 72 0 0,'-7'25'4749'0'0,"-2"0"1"0"0,0 0-1 0 0,-9 13-4749 0 0,-20 35 5694 0 0,1 0-4529 0 0,13-24-836 0 0,-190 420 1122 0 0,212-464-1476 0 0,-28 84 85 0 0,27-79-244 0 0,1 0-1 0 0,0-1 1 0 0,1 1 0 0 0,0 0-1 0 0,1 0 1 0 0,0 0 0 0 0,0 0-1 0 0,2 4 185 0 0,-2-13-162 0 0,0 0-1 0 0,-1 0 0 0 0,2 0 0 0 0,-1 0 0 0 0,0 0 1 0 0,0 0-1 0 0,0 0 0 0 0,0 0 0 0 0,1 0 0 0 0,-1 0 1 0 0,0 0-1 0 0,1 0 0 0 0,-1 0 0 0 0,1 0 0 0 0,-1 0 1 0 0,1 0-1 0 0,-1-1 0 0 0,1 1 0 0 0,0 0 0 0 0,-1 0 1 0 0,1-1-1 0 0,0 1 0 0 0,0 0 0 0 0,0-1 1 0 0,0 1-1 0 0,-1 0 0 0 0,1-1 0 0 0,0 0 0 0 0,0 1 1 0 0,0-1-1 0 0,0 1 0 0 0,0-1 0 0 0,0 0 0 0 0,0 0 1 0 0,0 1-1 0 0,0-1 0 0 0,0 0 0 0 0,0 0 0 0 0,0 0 1 0 0,0 0-1 0 0,1 0 0 0 0,-1-1 0 0 0,0 1 0 0 0,0 0 1 0 0,0 0-1 0 0,0-1 0 0 0,0 1 0 0 0,-1-1 0 0 0,1 1 1 0 0,0 0-1 0 0,1-1 163 0 0,5-4-1199 0 0,0 1 0 0 0,0-1 0 0 0,0 0 0 0 0,-1 0 0 0 0,0 0 0 0 0,1-2 1199 0 0,25-27-3069 0 0,3-11 723 0 0</inkml:trace>
  <inkml:trace contextRef="#ctx0" brushRef="#br0" timeOffset="531.903">1511 239 568 0 0,'1'11'1477'0'0,"0"-1"-1"0"0,-1 1 1 0 0,0-1 0 0 0,0 1-1 0 0,-1-1 1 0 0,-1 1 0 0 0,0-1-1 0 0,0 0 1 0 0,-1 0 0 0 0,-2 4-1477 0 0,-7 17 3607 0 0,-2 0 0 0 0,-10 16-3607 0 0,-8 16 334 0 0,-32 70-31 0 0,-46 107-270 0 0,87-182-4752 0 0,-11 49 4719 0 0,32-98-856 0 0,-10 44-4576 0 0,12-50 4920 0 0,0 0 0 0 0,-1 0 0 0 0,1 0 0 0 0,0 0 0 0 0,1 0 0 0 0,-1 0 1 0 0,0 0-1 0 0,1 0 0 0 0,0-1 0 0 0,0 1 0 0 0,0 0 0 0 0,0 0 0 0 0,0 0 0 0 0,0-1 1 0 0,1 1-1 0 0,-1 0 512 0 0,12 8-2754 0 0</inkml:trace>
  <inkml:trace contextRef="#ctx0" brushRef="#br0" timeOffset="1611.716">2033 967 556 0 0,'0'-2'503'0'0,"0"0"1"0"0,0 1-1 0 0,0-1 1 0 0,-1 0-1 0 0,1 0 0 0 0,0 0 1 0 0,-1 1-1 0 0,1-1 1 0 0,-1 0-1 0 0,0 1 0 0 0,0-1 1 0 0,0 0-1 0 0,0 1 1 0 0,0-1-1 0 0,0 1 0 0 0,0 0 1 0 0,0-1-504 0 0,-1 0 275 0 0,0 0-1 0 0,0 1 1 0 0,0-1 0 0 0,-1 1 0 0 0,1 0 0 0 0,0 0-1 0 0,0 0 1 0 0,-1 0 0 0 0,1 0 0 0 0,-1 0 0 0 0,0 0-275 0 0,-4 0 354 0 0,1 0 0 0 0,0 0 0 0 0,0 1 1 0 0,0 0-1 0 0,0 0 0 0 0,-1 1 0 0 0,1-1 0 0 0,0 1 1 0 0,-5 2-355 0 0,-11 4 653 0 0,0 1 1 0 0,1 1-1 0 0,0 1 1 0 0,0 1-1 0 0,1 1 1 0 0,0 0-1 0 0,-9 10-653 0 0,-6 6 448 0 0,1 1 0 0 0,1 2 0 0 0,-11 16-448 0 0,36-38 42 0 0,0 1 0 0 0,1-1 0 0 0,0 1 0 0 0,-3 7-42 0 0,9-16 2 0 0,1 1 0 0 0,-1-1 0 0 0,0 1 0 0 0,1-1 0 0 0,-1 1-1 0 0,1 0 1 0 0,-1-1 0 0 0,1 1 0 0 0,0 0 0 0 0,0-1 0 0 0,-1 1 0 0 0,1 0 0 0 0,0 0 0 0 0,1-1 0 0 0,-1 1 0 0 0,0 0-2 0 0,1-1 0 0 0,-1 0 0 0 0,1 0 0 0 0,0 0 0 0 0,-1-1 0 0 0,1 1 0 0 0,0 0 0 0 0,-1 0 0 0 0,1-1 0 0 0,0 1 0 0 0,0 0 0 0 0,0-1 0 0 0,0 1 0 0 0,0-1 0 0 0,0 1 0 0 0,0-1 0 0 0,0 0 0 0 0,0 1 0 0 0,0-1 0 0 0,0 0 0 0 0,0 0 0 0 0,0 1 0 0 0,0-1 0 0 0,0 0 1 0 0,0 0-1 0 0,0 0 0 0 0,0 0 0 0 0,1-1 0 0 0,-1 1 0 0 0,11-1-22 0 0,0 0 0 0 0,1-1 0 0 0,-1-1 0 0 0,0 0 1 0 0,-1 0-1 0 0,1-1 0 0 0,0-1 0 0 0,-1 0 0 0 0,7-4 22 0 0,23-14-1394 0 0,32-25 1394 0 0,-62 41-268 0 0,46-36-5014 0 0,31-30 5282 0 0,9-8-4204 0 0,-128 131 10576 0 0,-22 47-6372 0 0,47-84 285 0 0,-6 12 192 0 0,1 0-1 0 0,-1 8-476 0 0,10-28-5 0 0,0 1 0 0 0,0 0-1 0 0,1 0 1 0 0,0 0 0 0 0,0 1 0 0 0,0-1-1 0 0,1 0 1 0 0,0 0 0 0 0,0 0 0 0 0,1 0-1 0 0,0 1 1 0 0,1 3 5 0 0,-2-9-143 0 0,0 0-1 0 0,0 1 1 0 0,1-1-1 0 0,-1 0 1 0 0,1 0 0 0 0,-1 0-1 0 0,1 1 1 0 0,-1-1-1 0 0,1 0 1 0 0,0 0 0 0 0,0 0-1 0 0,-1 0 1 0 0,1 0-1 0 0,0 0 1 0 0,0 0 0 0 0,0 0-1 0 0,0-1 1 0 0,0 1-1 0 0,0 0 1 0 0,0-1 0 0 0,0 1-1 0 0,1 0 1 0 0,-1-1-1 0 0,0 1 1 0 0,0-1 0 0 0,0 0-1 0 0,1 1 1 0 0,-1-1-1 0 0,0 0 1 0 0,0 0 0 0 0,1 0-1 0 0,-1 0 1 0 0,0 0-1 0 0,1 0 1 0 0,-1 0 0 0 0,0 0-1 0 0,0 0 1 0 0,2-1 143 0 0,2-1-935 0 0,-1 0 0 0 0,1 0 0 0 0,-1 0 0 0 0,0 0 0 0 0,1-1 0 0 0,-1 0 0 0 0,0 0 1 0 0,-1 0-1 0 0,4-3 935 0 0,11-13-2366 0 0</inkml:trace>
  <inkml:trace contextRef="#ctx0" brushRef="#br0" timeOffset="1877.664">2306 1202 2008 0 0,'1'5'1136'0'0,"1"0"-1"0"0,-1 0 1 0 0,0 0 0 0 0,0 1-1 0 0,0-1 1 0 0,-1 0-1 0 0,0 1 1 0 0,0-1-1 0 0,0 0 1 0 0,-1 1 0 0 0,1-1-1 0 0,-1 0 1 0 0,-1 1-1136 0 0,0 1 316 0 0,0 0 0 0 0,0 0 0 0 0,-1 0 1 0 0,0 0-1 0 0,-1 0 0 0 0,1-1 0 0 0,-1 0 0 0 0,0 1 0 0 0,-2 0-316 0 0,-2-1-4237 0 0,10-17-1360 0 0,9-18-1255 0 0,0 9 4526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5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21 516 0 0,'-2'6'1912'0'0,"-8"13"1750"0"0,1-12 7182 0 0,14-9-6057 0 0,4-1-3618 0 0,15-5-1427 0 0,24-1 338 0 0,0 2-1 0 0,1 3 1 0 0,-1 1 0 0 0,2 3-80 0 0,54 1-2569 0 0,-7 0-4456 0 0,-74-1 3470 0 0,0-1 1 0 0,0-1-1 0 0,16-4 3555 0 0,-3-4-2213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22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48 676 2340 0 0,'-3'-2'9289'0'0,"-6"-6"-4561"0"0,-9-14-999 0 0,14 13-3623 0 0,1 1 0 0 0,0-1 0 0 0,1 1 1 0 0,0-1-1 0 0,1 0 0 0 0,0 0 0 0 0,0 0 0 0 0,0 0 1 0 0,1 0-1 0 0,1 0 0 0 0,0 0 0 0 0,0 0 0 0 0,0 1 1 0 0,1-1-1 0 0,1 0 0 0 0,0 1 0 0 0,0-1 0 0 0,0 1 1 0 0,3-3-107 0 0,-1-3 28 0 0,2 2 0 0 0,0-1 0 0 0,1 1 1 0 0,0 0-1 0 0,1 1 0 0 0,0-1 1 0 0,0 2-1 0 0,1 0 0 0 0,1 0 0 0 0,0 0 1 0 0,10-5-29 0 0,-12 9 9 0 0,1 1 1 0 0,-1 0 0 0 0,1 0 0 0 0,0 1-1 0 0,1 1 1 0 0,-1-1 0 0 0,1 2 0 0 0,0 0 0 0 0,-1 0-1 0 0,1 1 1 0 0,0 0 0 0 0,8 0-10 0 0,3 3 5 0 0,0 0 0 0 0,0 2 1 0 0,-1 0-1 0 0,1 1 0 0 0,16 8-5 0 0,-16-7 1 0 0,0 0-1 0 0,0-1 1 0 0,1-1-1 0 0,-1-1 1 0 0,1-1 0 0 0,0-1-1 0 0,0-1 1 0 0,1-1-1 0 0,-15 0 0 0 0,-1 0 0 0 0,0-1 0 0 0,1 1 0 0 0,-1-2 0 0 0,0 1 0 0 0,0-1 0 0 0,-1-1-1 0 0,1 1 1 0 0,-1-1 0 0 0,6-4 0 0 0,-8 4 3 0 0,0 0 0 0 0,-1 0 0 0 0,0 0 0 0 0,0 0-1 0 0,0-1 1 0 0,0 0 0 0 0,-1 0 0 0 0,0 0 0 0 0,0 0 0 0 0,0 0-1 0 0,-1 0 1 0 0,1-1 0 0 0,-1 0 0 0 0,0 1 0 0 0,-1-1-1 0 0,1-2-2 0 0,-1 5 5 0 0,-1 1 1 0 0,1-1-1 0 0,-1 1 0 0 0,1-1 0 0 0,-1 0 0 0 0,0 1 0 0 0,0-1 0 0 0,0 0 0 0 0,0 0 0 0 0,-1 1 0 0 0,1-1 0 0 0,-1 1 0 0 0,1-1 0 0 0,-1 0 1 0 0,0 1-1 0 0,0-1 0 0 0,0 1 0 0 0,0 0 0 0 0,-1-1 0 0 0,1 1 0 0 0,-1 0 0 0 0,1 0 0 0 0,-1 0 0 0 0,0 0 0 0 0,-1-2-5 0 0,0 2 11 0 0,0 1-1 0 0,-1-1 1 0 0,1 1-1 0 0,0-1 1 0 0,-1 1-1 0 0,1 0 1 0 0,0 0-1 0 0,-1 1 1 0 0,1-1-1 0 0,-1 1 1 0 0,0-1 0 0 0,1 1-1 0 0,-1 0 1 0 0,1 1-1 0 0,-1-1 1 0 0,1 1-1 0 0,-1-1 1 0 0,1 1-1 0 0,-1 0-10 0 0,-16 5 101 0 0,1 1 0 0 0,-1 1 0 0 0,2 0 0 0 0,-1 2 0 0 0,1 0-1 0 0,1 1 1 0 0,0 0 0 0 0,0 2 0 0 0,1 0 0 0 0,1 1 0 0 0,0 0 0 0 0,1 1 0 0 0,0 1 0 0 0,2 0 0 0 0,-11 17-101 0 0,18-24 12 0 0,1 0 1 0 0,-1 0-1 0 0,1 1 0 0 0,1 0 1 0 0,0-1-1 0 0,1 1 1 0 0,0 0-1 0 0,0 0 1 0 0,1 1-1 0 0,0-1 1 0 0,1 0-1 0 0,0 0 1 0 0,1 7-13 0 0,0-12-4 0 0,-1 0 1 0 0,1 0 0 0 0,1-1 0 0 0,-1 1-1 0 0,1-1 1 0 0,0 1 0 0 0,0-1-1 0 0,0 1 1 0 0,0-1 0 0 0,1 0-1 0 0,0 0 1 0 0,0 0 0 0 0,0-1-1 0 0,0 1 1 0 0,1-1 0 0 0,-1 1-1 0 0,1-1 1 0 0,0 0 0 0 0,0-1-1 0 0,0 1 1 0 0,0-1 0 0 0,0 1-1 0 0,1-1 1 0 0,-1 0 0 0 0,1-1 0 0 0,-1 1-1 0 0,1-1 1 0 0,0 0 0 0 0,3 0 3 0 0,4 1-33 0 0,0-1 1 0 0,1 0-1 0 0,-1 0 1 0 0,1-2-1 0 0,-1 0 1 0 0,1 0-1 0 0,6-2 33 0 0,-2-1-708 0 0,1-1 0 0 0,-1 0 0 0 0,0-1 0 0 0,0-1 0 0 0,0-1 708 0 0,6-5-2346 0 0,0 0-1 0 0,-1-1 0 0 0,-1-1 0 0 0,0-1 0 0 0,-1-1 0 0 0,-1-1 0 0 0,5-7 2347 0 0,3-4-2914 0 0</inkml:trace>
  <inkml:trace contextRef="#ctx0" brushRef="#br0" timeOffset="204.492">1301 0 220 0 0,'3'3'1049'0'0,"15"19"5369"0"0,-18-21-5942 0 0,1 0 1 0 0,-1-1 0 0 0,1 1-1 0 0,-1 0 1 0 0,0 0-1 0 0,1-1 1 0 0,-1 1 0 0 0,0 0-1 0 0,1 0 1 0 0,-1 0-1 0 0,0-1 1 0 0,0 1 0 0 0,0 0-1 0 0,0 0 1 0 0,0 0-1 0 0,0 0 1 0 0,0 0-1 0 0,0-1 1 0 0,0 1 0 0 0,0 0-1 0 0,-1 0 1 0 0,1 0-1 0 0,0-1 1 0 0,0 1 0 0 0,-1 0-1 0 0,1 0 1 0 0,-1-1-1 0 0,1 1 1 0 0,-1 0-477 0 0,-27 32 2055 0 0,1 1-3971 0 0,16-20-997 0 0,1 1 0 0 0,1-1 0 0 0,1 2 0 0 0,0-1 1 0 0,1 1-1 0 0,-3 9 2913 0 0,3 0-2742 0 0</inkml:trace>
  <inkml:trace contextRef="#ctx0" brushRef="#br0" timeOffset="485.206">1157 395 208 0 0,'7'25'3388'0'0,"-5"-2"949"0"0,-2-6 419 0 0,-7-7 193 0 0,3 1-1341 0 0,1-1-1988 0 0,1-2-1028 0 0,2-1-624 0 0,5-1-532 0 0,-3-2-576 0 0,5 0-608 0 0,-2-2-576 0 0,4 1-561 0 0,5-3-443 0 0,5-5-76 0 0,9 1 355 0 0,6-2 549 0 0,4-2 704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21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1100 2780 0 0,'-1'3'839'0'0,"-1"1"-1"0"0,0-1 1 0 0,0 0 0 0 0,-1 0-1 0 0,1 0 1 0 0,-1 0 0 0 0,1 0-1 0 0,-1-1 1 0 0,0 1-1 0 0,0-1 1 0 0,0 0 0 0 0,0 0-1 0 0,0 0 1 0 0,-1 0-1 0 0,1 0 1 0 0,0-1 0 0 0,-1 1-1 0 0,0-1 1 0 0,-2 0-839 0 0,-28 4 2281 0 0,34-5-2275 0 0,-1 0 1 0 0,1 0-1 0 0,-1 0 1 0 0,1 0-1 0 0,-1 0 1 0 0,1-1 0 0 0,-1 1-1 0 0,1 0 1 0 0,-1 0-1 0 0,1-1 1 0 0,0 1-1 0 0,-1 0 1 0 0,1-1-1 0 0,-1 1 1 0 0,1-1 0 0 0,0 1-1 0 0,-1 0 1 0 0,1-1-1 0 0,0 1 1 0 0,-1-1-1 0 0,1 1 1 0 0,0-1 0 0 0,0 1-1 0 0,0-1 1 0 0,-1 1-1 0 0,1-1 1 0 0,0 1-1 0 0,0-1 1 0 0,0 1-1 0 0,0-1 1 0 0,0 1 0 0 0,0-1-1 0 0,0 1 1 0 0,0-1-1 0 0,0 1 1 0 0,0-1-1 0 0,0 0 1 0 0,0 1 0 0 0,0-1-1 0 0,1 1 1 0 0,-1-1-1 0 0,0 1 1 0 0,0-1-1 0 0,0 1 1 0 0,1 0-1 0 0,-1-1 1 0 0,0 1 0 0 0,1-1-7 0 0,12-28-7 0 0,16-15 8 0 0,2 1 0 0 0,2 2 0 0 0,7-5-1 0 0,-6 6-1 0 0,87-101-8 0 0,6 5 0 0 0,84-66 9 0 0,-199 192-6 0 0,-2 0-8 0 0,1 1 0 0 0,0-1 0 0 0,1 2 0 0 0,0 0 1 0 0,0 0-1 0 0,1 1 0 0 0,0 1 0 0 0,4-2 14 0 0,-15 8-3 0 0,-1-1 0 0 0,1 0 1 0 0,-1 1-1 0 0,1 0 0 0 0,-1-1 0 0 0,1 1 1 0 0,-1 0-1 0 0,1 0 0 0 0,-1 0 0 0 0,1 0 1 0 0,0 0-1 0 0,-1 0 0 0 0,1 0 1 0 0,-1 0-1 0 0,1 1 0 0 0,-1-1 0 0 0,1 1 1 0 0,-1-1-1 0 0,1 1 0 0 0,-1-1 0 0 0,1 1 1 0 0,-1 0-1 0 0,0 0 0 0 0,0 0 0 0 0,1 0 1 0 0,0 0 2 0 0,-1 2-2 0 0,1-1 1 0 0,-1 1 0 0 0,1-1-1 0 0,-1 1 1 0 0,0-1-1 0 0,0 1 1 0 0,0 0 0 0 0,-1-1-1 0 0,1 1 1 0 0,-1 0 0 0 0,1 0-1 0 0,-1-1 1 0 0,0 1 0 0 0,0 0 1 0 0,0 14 4 0 0,-1-1 0 0 0,-1 0 1 0 0,-1 0-1 0 0,-2 10-4 0 0,5-26 0 0 0,-45 168 38 0 0,18-70 475 0 0,-8 65-513 0 0,35-163 3 0 0,0 0 0 0 0,0 0 1 0 0,0 0-1 0 0,0 0 0 0 0,0 1 0 0 0,0-1 0 0 0,0 0 0 0 0,-1 0 1 0 0,1 0-1 0 0,0 0 0 0 0,0 0 0 0 0,0 0 0 0 0,0 0 0 0 0,0 1 1 0 0,0-1-1 0 0,0 0 0 0 0,0 0 0 0 0,0 0 0 0 0,0 0 1 0 0,0 0-1 0 0,0 0 0 0 0,0 0 0 0 0,0 1 0 0 0,0-1 0 0 0,0 0 1 0 0,0 0-1 0 0,0 0 0 0 0,0 0 0 0 0,0 0 0 0 0,0 0 0 0 0,1 0 1 0 0,-1 1-1 0 0,0-1 0 0 0,0 0 0 0 0,0 0 0 0 0,0 0 1 0 0,0 0-1 0 0,0 0 0 0 0,0 0 0 0 0,0 0 0 0 0,0 0 0 0 0,0 0 1 0 0,1 0-1 0 0,-1 1 0 0 0,0-1 0 0 0,0 0 0 0 0,0 0 1 0 0,0 0-1 0 0,0 0 0 0 0,0 0 0 0 0,0 0 0 0 0,1 0 0 0 0,-1 0 1 0 0,0 0-1 0 0,0 0 0 0 0,0 0 0 0 0,0 0 0 0 0,0 0 0 0 0,0 0 1 0 0,1 0-4 0 0,7-8 80 0 0,9-13-36 0 0,370-598-199 0 0,-373 598 151 0 0,24-38-14 0 0,4 0 18 0 0,-29 43-2 0 0,0 0-1 0 0,0 2 1 0 0,2-1-1 0 0,0 2 1 0 0,16-12 2 0 0,-30 24 0 0 0,1 0 0 0 0,-1 0 0 0 0,1 0 0 0 0,0 0 0 0 0,-1 0-1 0 0,1 0 1 0 0,0 0 0 0 0,-1 0 0 0 0,1 1 0 0 0,0-1 0 0 0,0 1 0 0 0,-1 0 0 0 0,1-1 0 0 0,0 1 0 0 0,0 0 0 0 0,0 0-1 0 0,0 0 1 0 0,0 0 0 0 0,-1 0 0 0 0,2 1 0 0 0,-2 0 1 0 0,0-1 0 0 0,0 1-1 0 0,0 0 1 0 0,0 0 0 0 0,0 0 0 0 0,0 0 0 0 0,0 0-1 0 0,0 0 1 0 0,0 0 0 0 0,0 1 0 0 0,-1-1-1 0 0,1 0 1 0 0,0 0 0 0 0,-1 1 0 0 0,1-1-1 0 0,-1 0 1 0 0,0 1 0 0 0,1-1 0 0 0,-1 0-1 0 0,0 1 1 0 0,0-1 0 0 0,0 0 0 0 0,0 1-1 0 0,0-1 1 0 0,0 1 0 0 0,0 0-1 0 0,-3 26 13 0 0,-1 0-1 0 0,-1-1 1 0 0,-1 0 0 0 0,-2 0-1 0 0,0 0 1 0 0,-8 12-13 0 0,-1 11 8 0 0,-11 32-20 0 0,-39 128 29 0 0,58-177-50 0 0,3 0-1 0 0,0 0 0 0 0,2 1 0 0 0,2-1 1 0 0,1 15 33 0 0,1-37-358 0 0,1 0 0 0 0,0 0 0 0 0,1 0 0 0 0,1 0 0 0 0,-1 0 0 0 0,3 3 358 0 0,-4-11-319 0 0,0-1-1 0 0,0 0 1 0 0,0 0 0 0 0,0 0 0 0 0,0 0-1 0 0,1 0 1 0 0,-1 0 0 0 0,1 0 0 0 0,-1 0 0 0 0,1 0-1 0 0,0-1 1 0 0,0 1 0 0 0,0-1 0 0 0,0 1 319 0 0,0-1-349 0 0,-1 0 0 0 0,1-1 0 0 0,-1 1 0 0 0,1-1 0 0 0,0 0 0 0 0,-1 1 1 0 0,1-1-1 0 0,0 0 0 0 0,-1 0 0 0 0,1 0 0 0 0,-1 0 0 0 0,1 0 0 0 0,0-1 1 0 0,-1 1-1 0 0,1 0 0 0 0,0-1 0 0 0,-1 1 0 0 0,1-1 0 0 0,-1 0 1 0 0,1 1-1 0 0,-1-1 0 0 0,0 0 0 0 0,1 0 349 0 0,20-15-3084 0 0,3-4 556 0 0</inkml:trace>
  <inkml:trace contextRef="#ctx0" brushRef="#br0" timeOffset="277.154">1686 309 2436 0 0,'10'-8'1230'0'0,"0"-4"5605"0"0,-10 12-6732 0 0,0 0 0 0 0,0 0 0 0 0,0 0 1 0 0,1 0-1 0 0,-1 0 0 0 0,0 0 0 0 0,0 0 1 0 0,0 0-1 0 0,0 0 0 0 0,0-1 1 0 0,0 1-1 0 0,0 0 0 0 0,0 0 0 0 0,0 0 1 0 0,0 0-1 0 0,0 0 0 0 0,0 0 0 0 0,0 0 1 0 0,0 0-1 0 0,0-1 0 0 0,0 1 1 0 0,0 0-1 0 0,0 0 0 0 0,0 0 0 0 0,0 0 1 0 0,0 0-1 0 0,0 0 0 0 0,0 0 1 0 0,0 0-1 0 0,0 0 0 0 0,0-1 0 0 0,0 1 1 0 0,0 0-1 0 0,0 0 0 0 0,0 0 0 0 0,0 0 1 0 0,-1 0-1 0 0,1 0 0 0 0,0 0 1 0 0,0 0-1 0 0,0 0 0 0 0,0 0 0 0 0,0 0 1 0 0,0 0-1 0 0,0-1 0 0 0,0 1 0 0 0,0 0 1 0 0,0 0-1 0 0,-1 0 0 0 0,1 0 1 0 0,0 0-1 0 0,0 0 0 0 0,0 0 0 0 0,0 0 1 0 0,0 0-1 0 0,0 0 0 0 0,0 0 0 0 0,0 0 1 0 0,-1 0-1 0 0,1 0 0 0 0,0 0-103 0 0,-16 6 2740 0 0,-3 6-2474 0 0,1 1 0 0 0,0 0 0 0 0,1 2 0 0 0,1-1 1 0 0,0 2-1 0 0,1 0 0 0 0,-9 14-266 0 0,3-6 161 0 0,11-12-120 0 0,-15 16 220 0 0,-18 26-261 0 0,37-46 27 0 0,1 0 0 0 0,0 0-1 0 0,1 0 1 0 0,0 0 0 0 0,0 1 0 0 0,1 0 0 0 0,0 0 0 0 0,0 0-1 0 0,-1 8-26 0 0,4-15 2 0 0,0-1-1 0 0,0 0 0 0 0,0 0 0 0 0,0 1 1 0 0,0-1-1 0 0,0 0 0 0 0,0 0 1 0 0,0 1-1 0 0,0-1 0 0 0,1 0 0 0 0,-1 0 1 0 0,1 1-1 0 0,-1-1 0 0 0,1 0 0 0 0,-1 0 1 0 0,1 0-1 0 0,-1 0 0 0 0,1 0 0 0 0,0 0 1 0 0,0 0-1 0 0,0 0 0 0 0,0 0 1 0 0,-1 0-1 0 0,1 0 0 0 0,1 0-1 0 0,0 0 0 0 0,1 1 0 0 0,-1-1-1 0 0,1 0 1 0 0,-1 0 0 0 0,1 0 0 0 0,0-1 0 0 0,-1 1-1 0 0,1-1 1 0 0,0 1 0 0 0,0-1 0 0 0,2 0 0 0 0,4 0-3 0 0,1-1-1 0 0,-1 1 1 0 0,0-2 0 0 0,0 0 0 0 0,1 0-1 0 0,7-3 4 0 0,-5 0-15 0 0,-1 0-1 0 0,1-1 0 0 0,-1 0 0 0 0,0-1 0 0 0,0 0 0 0 0,-1-1 0 0 0,0 0 1 0 0,0-1-1 0 0,-1 0 0 0 0,0 0 0 0 0,0-1 0 0 0,1-4 16 0 0,-5 8-78 0 0,-1 0 0 0 0,-1 0 0 0 0,1 0 0 0 0,-1-1 0 0 0,0 1-1 0 0,-1-1 1 0 0,1 1 0 0 0,-1-1 0 0 0,0 0 0 0 0,-1 0 0 0 0,0 0 0 0 0,0 0 0 0 0,-1 0-1 0 0,1 0 1 0 0,-2 0 0 0 0,1 0 0 0 0,-1-1 0 0 0,0 1 0 0 0,0 0 0 0 0,-1 1 0 0 0,0-1 0 0 0,-2-6 78 0 0,4 12-10 0 0,-20-37-411 0 0,19 36 365 0 0,0 0 0 0 0,0 0 0 0 0,0 1 0 0 0,0-1 0 0 0,0 1 1 0 0,0-1-1 0 0,-1 1 0 0 0,1-1 0 0 0,0 1 0 0 0,-1 0 0 0 0,0-1 0 0 0,1 1 0 0 0,-1 0 0 0 0,0 0 0 0 0,1 0 0 0 0,-1 1 0 0 0,0-1 1 0 0,0 0-1 0 0,0 1 0 0 0,0-1 56 0 0,2 1-182 0 0,-1 0 1 0 0,1 0-1 0 0,0 0 1 0 0,0 0 0 0 0,-1 0-1 0 0,1 0 1 0 0,0 0-1 0 0,0 0 1 0 0,0 0-1 0 0,-1 0 1 0 0,1 0 0 0 0,0 0-1 0 0,0 0 1 0 0,0 0-1 0 0,-1 0 1 0 0,1 0-1 0 0,0 1 1 0 0,0-1 0 0 0,0 0-1 0 0,-1 0 1 0 0,1 0-1 0 0,0 0 1 0 0,0 0-1 0 0,0 1 1 0 0,0-1 0 0 0,-1 0-1 0 0,1 0 1 0 0,0 0-1 0 0,0 1 1 0 0,0-1-1 0 0,0 0 1 0 0,0 0 0 0 0,0 0-1 0 0,0 1 1 0 0,0-1-1 0 0,0 0 1 0 0,0 0-1 0 0,0 0 1 0 0,-1 1 181 0 0,5 10-3831 0 0,10 9-823 0 0,-2-6 2363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29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1752 0 0,'15'-13'10860'0'0,"5"6"-5578"0"0,25 6-3525 0 0,-13 0-851 0 0,83-15 118 0 0,23-10-1024 0 0,-52 9-358 0 0,1 3 1 0 0,75-2 357 0 0,-154 16-248 0 0,51 1-2224 0 0,-55-1 1847 0 0,-1 0 0 0 0,0 1 0 0 0,0-1 0 0 0,1 1 0 0 0,-1 0-1 0 0,0 0 1 0 0,0 0 0 0 0,0 1 0 0 0,0-1 0 0 0,0 1 0 0 0,0-1 0 0 0,0 1 0 0 0,0 0 0 0 0,-1 0-1 0 0,1 1 626 0 0,-2-2-270 0 0,-1-1 0 0 0,1 1 0 0 0,-1 0 0 0 0,1 0-1 0 0,-1 0 1 0 0,1 0 0 0 0,-1 0 0 0 0,0 0 0 0 0,1 0-1 0 0,-1-1 1 0 0,0 1 0 0 0,0 0 0 0 0,0 0 0 0 0,0 0-1 0 0,0 0 1 0 0,0 0 0 0 0,0 0 0 0 0,0 0 0 0 0,0 0-1 0 0,-1 0 1 0 0,1 0 0 0 0,0 0 0 0 0,-1 0 270 0 0,-3 10-2119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29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36 356 0 0,'0'4'308'0'0,"0"15"1562"0"0,5 2 6320 0 0,-4-20-7701 0 0,-1 0 0 0 0,1 0 0 0 0,0 0-1 0 0,0-1 1 0 0,-1 1 0 0 0,1 0 0 0 0,0 0-1 0 0,0-1 1 0 0,0 1 0 0 0,0 0 0 0 0,0-1 0 0 0,0 1-1 0 0,0-1 1 0 0,0 1 0 0 0,0-1 0 0 0,0 0-1 0 0,1 1-488 0 0,19 1 2083 0 0,22-4-1670 0 0,0-3 1 0 0,0-1-1 0 0,40-12-413 0 0,37-6 17 0 0,-22 13-989 0 0,1 5 0 0 0,21 5 972 0 0,54-3-10827 0 0,-101-6 4160 0 0,-45 4 4336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35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886 34 1576 0 0,'-9'-5'987'0'0,"-1"0"0"0"0,0 1-1 0 0,1 0 1 0 0,-1 1 0 0 0,0 0 0 0 0,-1 0-1 0 0,1 1 1 0 0,0 0 0 0 0,-1 1 0 0 0,-2 0-987 0 0,-4 1 1011 0 0,0 0 0 0 0,0 1 0 0 0,1 1 1 0 0,-1 1-1 0 0,1 0 0 0 0,-6 3-1011 0 0,-8 4 627 0 0,2 0 0 0 0,-1 2 1 0 0,1 1-1 0 0,1 2 0 0 0,0 0 0 0 0,-23 19-627 0 0,22-12 107 0 0,0 1-1 0 0,2 1 1 0 0,1 1 0 0 0,0 1 0 0 0,2 1-1 0 0,1 2 1 0 0,2 0 0 0 0,1 1 0 0 0,-2 6-107 0 0,8-12-161 0 0,2 0 0 0 0,0 1 0 0 0,2 0 0 0 0,1 1 1 0 0,1 0-1 0 0,1 0 0 0 0,1 0 0 0 0,1 1 1 0 0,2 0-1 0 0,1-1 0 0 0,1 1 0 0 0,2 13 161 0 0,6 16-3743 0 0,-1-13-1633 0 0,-4-3-3972 0 0,-3-38 7594 0 0</inkml:trace>
  <inkml:trace contextRef="#ctx0" brushRef="#br0" timeOffset="283.319">0 686 744 0 0,'4'-6'13321'0'0,"8"-6"-7131"0"0,-2 3-5523 0 0,0 2 0 0 0,0-1 1 0 0,10-5-668 0 0,52-21-54 0 0,1 3 0 0 0,34-8 54 0 0,-61 26-1491 0 0,0 1-1 0 0,38-4 1492 0 0,-75 14-457 0 0,0 1-1 0 0,0 1 0 0 0,0-1 0 0 0,0 1 1 0 0,0 1-1 0 0,0 0 0 0 0,0 0 0 0 0,-1 1 0 0 0,1 0 1 0 0,7 3 457 0 0,-12-4-71 0 0,-1 1 1 0 0,0-1-1 0 0,1 1 1 0 0,-1 0-1 0 0,0 0 0 0 0,-1 1 1 0 0,1-1-1 0 0,0 0 1 0 0,-1 1-1 0 0,1 0 1 0 0,-1-1-1 0 0,0 1 1 0 0,0 0-1 0 0,0 0 1 0 0,0 1-1 0 0,0-1 1 0 0,-1 0-1 0 0,1 1 1 0 0,-1-1-1 0 0,0 0 1 0 0,0 1-1 0 0,0 0 0 0 0,-1-1 1 0 0,1 1-1 0 0,-1-1 1 0 0,0 1-1 0 0,0 0 1 0 0,0 0 70 0 0,-2 19 243 0 0,-1 0 1 0 0,0-1-1 0 0,-2 1 1 0 0,-1-1-1 0 0,-6 16-243 0 0,5-20-295 0 0,2-1 0 0 0,0 1 0 0 0,1 0 0 0 0,0 0 0 0 0,2 1 0 0 0,0-1 0 0 0,1 1 0 0 0,1-1 0 0 0,1 4 295 0 0,-1-21-275 0 0,0 0-1 0 0,0 0 0 0 0,0 0 0 0 0,1 1 0 0 0,-1-1 0 0 0,0 0 0 0 0,0 0 1 0 0,1 0-1 0 0,-1 0 0 0 0,1 0 0 0 0,-1 0 0 0 0,1 0 0 0 0,-1 0 0 0 0,1 0 1 0 0,0 0-1 0 0,-1 0 0 0 0,1 0 0 0 0,0-1 0 0 0,0 1 0 0 0,0 0 0 0 0,-1 0 1 0 0,1-1-1 0 0,0 1 0 0 0,0 0 0 0 0,0-1 0 0 0,0 1 0 0 0,1-1 276 0 0,7 1-2300 0 0</inkml:trace>
  <inkml:trace contextRef="#ctx0" brushRef="#br0" timeOffset="439.763">860 756 1544 0 0,'-3'-2'1439'0'0,"0"1"0"0"0,0 0 0 0 0,1 0-1 0 0,-1-1 1 0 0,0 1 0 0 0,1-1 0 0 0,-1 0 0 0 0,-1-1-1439 0 0,-15-22 6680 0 0,18 23-6564 0 0,0 0-1 0 0,0 1 1 0 0,0-1 0 0 0,1 0-1 0 0,-1 0 1 0 0,1 0 0 0 0,-1 0-1 0 0,1 0 1 0 0,0 1 0 0 0,0-1 0 0 0,0 0-1 0 0,0 0 1 0 0,0 0 0 0 0,0 0-1 0 0,0 0 1 0 0,0 0 0 0 0,1 0-1 0 0,-1 0 1 0 0,1 0 0 0 0,0 0 0 0 0,-1 1-1 0 0,1-1 1 0 0,0 0 0 0 0,0 0-1 0 0,0 1 1 0 0,0-1 0 0 0,0 1-1 0 0,1-1 1 0 0,0 0-116 0 0,5-4 22 0 0,2-1 1 0 0,-1 2-1 0 0,0-1 1 0 0,1 1-1 0 0,0 0 0 0 0,1 1 1 0 0,-1 0-1 0 0,0 1 1 0 0,4-1-23 0 0,24-6-196 0 0,29-5 196 0 0,-59 14-27 0 0,124-19-1386 0 0,67 1-6988 0 0,3-1-2408 0 0,-153 14 9019 0 0</inkml:trace>
  <inkml:trace contextRef="#ctx0" brushRef="#br0" timeOffset="704.68">1764 498 1280 0 0,'-45'11'11541'0'0,"-7"0"-5204"0"0,17-5-5355 0 0,1 1 0 0 0,1 2-1 0 0,-1 1 1 0 0,1 2-1 0 0,-23 12-981 0 0,54-24 20 0 0,0 1-1 0 0,0 0 0 0 0,0 0 1 0 0,1 0-1 0 0,-1 0 0 0 0,0 0 0 0 0,1 1 1 0 0,-1-1-1 0 0,1 0 0 0 0,-1 1 1 0 0,1-1-1 0 0,-1 1 0 0 0,1 0 1 0 0,0-1-1 0 0,0 1 0 0 0,0 0 1 0 0,0 0-1 0 0,0-1 0 0 0,0 1 1 0 0,1 0-1 0 0,-1 0 0 0 0,1 0 1 0 0,-1 0-1 0 0,1 0 0 0 0,0 0 1 0 0,-1 0-1 0 0,1 0 0 0 0,0 1-19 0 0,1 0 7 0 0,1 0 1 0 0,-1 0-1 0 0,0 0 0 0 0,1 0 0 0 0,-1 0 0 0 0,1 0 0 0 0,0 0 0 0 0,0-1 0 0 0,0 1 0 0 0,1-1 1 0 0,-1 1-1 0 0,0-1 0 0 0,1 0 0 0 0,0 0 0 0 0,-1 0 0 0 0,1-1 0 0 0,1 2-7 0 0,10 5-108 0 0,0-1-1 0 0,1 0 1 0 0,0-1-1 0 0,2-1 109 0 0,-2 1-180 0 0,-1-1 0 0 0,0 2 1 0 0,0 0-1 0 0,4 2 180 0 0,-17-8-20 0 0,0 0 0 0 0,1 0 1 0 0,-1 0-1 0 0,0 0 0 0 0,0 0 1 0 0,1 0-1 0 0,-1 0 0 0 0,0 0 1 0 0,0 0-1 0 0,0 1 0 0 0,0-1 1 0 0,0 0-1 0 0,-1 1 0 0 0,1-1 0 0 0,0 1 1 0 0,-1-1-1 0 0,1 1 0 0 0,-1-1 1 0 0,1 1-1 0 0,-1-1 0 0 0,0 1 1 0 0,1-1-1 0 0,-1 1 0 0 0,0 1 20 0 0,-1-1-16 0 0,1 1 0 0 0,-1-1 0 0 0,0 1 0 0 0,0-1 0 0 0,0 1 0 0 0,0-1 0 0 0,0 1 0 0 0,0-1 0 0 0,-1 0 0 0 0,1 0 0 0 0,-1 0 0 0 0,0 0 0 0 0,-1 2 16 0 0,-8 6-22 0 0,0 0 0 0 0,-1-1 0 0 0,0 0 0 0 0,-12 6 22 0 0,22-15-3 0 0,-33 22 0 0 0,-2-3 0 0 0,-15 6 3 0 0,39-19-51 0 0,0-1 0 0 0,-1-1 0 0 0,0 0 0 0 0,0 0 0 0 0,0-2 0 0 0,0 1 0 0 0,0-2 0 0 0,-11 0 51 0 0,22-1-210 0 0,0 0 0 0 0,0 0 0 0 0,0 0 0 0 0,1-1 0 0 0,-1 1-1 0 0,0-1 1 0 0,0 0 0 0 0,1 0 0 0 0,-1 0 0 0 0,1 0 0 0 0,-1 0-1 0 0,1 0 1 0 0,-1-1 0 0 0,1 1 0 0 0,0-1 0 0 0,-1 0 0 0 0,1 0 0 0 0,0 0-1 0 0,0 0 1 0 0,1 0 0 0 0,-1 0 0 0 0,0 0 0 0 0,1-1 0 0 0,-1 1-1 0 0,1 0 1 0 0,0-1 0 0 0,-1 0 0 0 0,1 1 0 0 0,0-1 0 0 0,1 0-1 0 0,-1 1 1 0 0,0-1 0 0 0,1 0 0 0 0,0 0 0 0 0,0 1 0 0 0,-1-1-1 0 0,2 0 1 0 0,-1 0 0 0 0,0 0 210 0 0,1-11-1370 0 0,1 0 0 0 0,0 0 0 0 0,1 1-1 0 0,0 0 1 0 0,1-1 0 0 0,1 1 0 0 0,2-6 1370 0 0,20-38-2650 0 0,10-8 846 0 0</inkml:trace>
  <inkml:trace contextRef="#ctx0" brushRef="#br0" timeOffset="954.615">2151 28 540 0 0,'5'2'782'0'0,"-1"1"-1"0"0,1-1 0 0 0,-1 1 1 0 0,0 0-1 0 0,0 0 1 0 0,0 1-1 0 0,0-1 1 0 0,-1 1-1 0 0,1 0 1 0 0,-1 0-1 0 0,2 3-781 0 0,-3-4 546 0 0,-1 1-1 0 0,1-1 1 0 0,-1 1-1 0 0,0 0 1 0 0,0-1-1 0 0,0 1 0 0 0,0 0 1 0 0,-1 0-1 0 0,1-1 1 0 0,-1 1-1 0 0,0 0 1 0 0,0 0-1 0 0,0 0 1 0 0,-1 0-1 0 0,0-1 1 0 0,0 2-546 0 0,-6 25 663 0 0,-1-1 0 0 0,-2 0 0 0 0,-1 0 1 0 0,-1-1-1 0 0,-1-1 0 0 0,-7 9-663 0 0,-32 49 522 0 0,-21 21-522 0 0,1-2-322 0 0,58-82-63 0 0,0 1-1241 0 0,-2-1-1 0 0,-5 5 1627 0 0,17-22-1010 0 0,0 0-1 0 0,0 0 1 0 0,-1-1-1 0 0,0 0 0 0 0,0 0 1 0 0,0 0-1 0 0,0 0 1 0 0,-1-1-1 0 0,1 0 0 0 0,-1 0 1 0 0,-6 2 1010 0 0,-5-3-3253 0 0,-1-5 585 0 0</inkml:trace>
  <inkml:trace contextRef="#ctx0" brushRef="#br0" timeOffset="1204.67">1718 632 1112 0 0,'32'-22'14352'0'0,"-14"9"-9530"0"0,3 2-3361 0 0,37-7-1737 0 0,1 2 0 0 0,1 3 0 0 0,48-3 276 0 0,-63 9-573 0 0,167-21-5846 0 0,15-2-4270 0 0,-161 19 8375 0 0</inkml:trace>
  <inkml:trace contextRef="#ctx0" brushRef="#br0" timeOffset="1454.773">3148 410 164 0 0,'-14'4'2976'0'0,"0"-1"-1"0"0,-1 0 1 0 0,1 0 0 0 0,-1-2-1 0 0,-14 1-2975 0 0,-40 5 4944 0 0,46-2-4372 0 0,0 1-1 0 0,0 0 1 0 0,1 2 0 0 0,0 1-1 0 0,-1 1-571 0 0,16-7 75 0 0,1 0 0 0 0,0 0 0 0 0,1 1 0 0 0,-1 0 0 0 0,0 0 0 0 0,1 0 0 0 0,0 0 0 0 0,0 1 0 0 0,0 0 0 0 0,1 0 0 0 0,0 0 0 0 0,0 1 1 0 0,0-1-1 0 0,0 1 0 0 0,1 0 0 0 0,0 0 0 0 0,0 0 0 0 0,1 1 0 0 0,-2 5-75 0 0,4-10 7 0 0,-1 1 1 0 0,1-1 0 0 0,0 1 0 0 0,1 0-1 0 0,-1-1 1 0 0,0 1 0 0 0,1-1 0 0 0,-1 1-1 0 0,1-1 1 0 0,0 1 0 0 0,0-1-1 0 0,0 0 1 0 0,0 1 0 0 0,0-1 0 0 0,0 0-1 0 0,1 0 1 0 0,-1 1 0 0 0,1-1 0 0 0,0 0-1 0 0,-1-1 1 0 0,1 1 0 0 0,0 0 0 0 0,0 0-1 0 0,0-1 1 0 0,0 1 0 0 0,1-1 0 0 0,-1 0-1 0 0,0 0 1 0 0,1 0 0 0 0,-1 0 0 0 0,2 1-8 0 0,5 1-76 0 0,0 1 1 0 0,1-2-1 0 0,-1 1 1 0 0,1-1-1 0 0,-1-1 1 0 0,1 0 0 0 0,-1 0-1 0 0,1 0 76 0 0,5-2-244 0 0,-1 1 1 0 0,1-2-1 0 0,-1 0 0 0 0,0-1 0 0 0,0 0 0 0 0,0-1 0 0 0,0 0 1 0 0,-1-1-1 0 0,1-1 0 0 0,-1 0 0 0 0,0-1 0 0 0,0-1 244 0 0,-7 4-149 0 0,-1 0 0 0 0,1 0 0 0 0,-1 0 0 0 0,0 0 0 0 0,-1-1 0 0 0,1 0-1 0 0,-1 0 1 0 0,0 0 0 0 0,0-1 0 0 0,0 1 0 0 0,-1-1 0 0 0,0 0 0 0 0,0 0 0 0 0,-1 0-1 0 0,1-1 1 0 0,-1 1 0 0 0,-1 0 0 0 0,1-1 0 0 0,-1 1 0 0 0,0-1 0 0 0,-1 0-1 0 0,1 1 1 0 0,-1-1 0 0 0,-1 0 0 0 0,1 1 0 0 0,-2-7 149 0 0,0 4 54 0 0,0 0 1 0 0,-1 0-1 0 0,0 0 1 0 0,0 0-1 0 0,-1 0 0 0 0,0 1 1 0 0,-1 0-1 0 0,-2-5-54 0 0,5 11-45 0 0,1 0 0 0 0,0 0 0 0 0,0 0 0 0 0,-1 1 0 0 0,1-1 0 0 0,-1 0 0 0 0,1 1 0 0 0,-1-1 0 0 0,0 1 0 0 0,1-1 0 0 0,-1 1-1 0 0,0 0 1 0 0,0 0 0 0 0,0 0 0 0 0,0 0 0 0 0,0 0 0 0 0,-1 0 0 0 0,1 0 0 0 0,0 1 0 0 0,0-1 0 0 0,0 1 0 0 0,-1 0 0 0 0,1-1 0 0 0,0 1 0 0 0,0 0 0 0 0,-1 0 0 0 0,1 1 0 0 0,0-1-1 0 0,-1 0 1 0 0,1 1 0 0 0,0-1 0 0 0,0 1 0 0 0,0 0 0 0 0,0 0 0 0 0,0 0 0 0 0,-1 0 45 0 0,2-1-211 0 0,1 0 0 0 0,-1 1 0 0 0,1-1 0 0 0,-1 0 0 0 0,0 1 0 0 0,1-1 0 0 0,-1 1 0 0 0,1-1 0 0 0,-1 0 0 0 0,1 1 0 0 0,-1-1 0 0 0,1 1 0 0 0,-1 0 0 0 0,1-1 0 0 0,-1 1 0 0 0,1-1 0 0 0,0 1 0 0 0,-1 0 0 0 0,1-1 1 0 0,0 1-1 0 0,0-1 0 0 0,0 1 0 0 0,-1 0 0 0 0,1 0 0 0 0,0-1 0 0 0,0 1 0 0 0,0 0 0 0 0,0-1 0 0 0,0 1 0 0 0,0 0 0 0 0,0-1 0 0 0,0 1 0 0 0,0 0 0 0 0,1-1 0 0 0,-1 1 0 0 0,0 0 0 0 0,0-1 0 0 0,1 1 0 0 0,-1 0 211 0 0,2 2-640 0 0,-1-1 0 0 0,1 0 0 0 0,0 0 1 0 0,0 0-1 0 0,0 0 0 0 0,0 0 0 0 0,0 0 0 0 0,1 0 1 0 0,-1 0 639 0 0,14 8-1778 0 0</inkml:trace>
  <inkml:trace contextRef="#ctx0" brushRef="#br0" timeOffset="1720.013">3360 605 336 0 0,'-1'1'476'0'0,"0"0"0"0"0,0 0 0 0 0,-1-1 1 0 0,1 1-1 0 0,0 0 0 0 0,0 0 0 0 0,-1-1 0 0 0,1 1 0 0 0,-1 0 0 0 0,1-1 0 0 0,-1 0 1 0 0,1 1-1 0 0,-1-1 0 0 0,1 0 0 0 0,-1 0 0 0 0,1 1 0 0 0,-1-1 0 0 0,1-1 0 0 0,-1 1 1 0 0,1 0-1 0 0,-1 0 0 0 0,1 0 0 0 0,-1-1 0 0 0,1 1 0 0 0,-1-1 0 0 0,1 1 0 0 0,0-1 1 0 0,-1 0-1 0 0,1 1 0 0 0,0-1 0 0 0,-1 0 0 0 0,1 0-476 0 0,3 0-90 0 0,-1-1 1 0 0,1 1-1 0 0,0 0 0 0 0,0 0 0 0 0,0 0 1 0 0,0 0-1 0 0,0 0 0 0 0,0 0 0 0 0,0 0 1 0 0,0 1-1 0 0,0-1 0 0 0,1 1 0 0 0,-1-1 90 0 0,0 1-37 0 0,20-9 58 0 0,0-1 0 0 0,-1 0-1 0 0,0-2 1 0 0,0-1 0 0 0,-1 0 0 0 0,15-15-21 0 0,-4 5 765 0 0,0 2 0 0 0,5-1-765 0 0,-23 15-74 0 0,1 0 0 0 0,0 1 0 0 0,0 1-1 0 0,1 0 1 0 0,-1 1 0 0 0,1 1-1 0 0,0 0 1 0 0,0 1 0 0 0,8 0 74 0 0,54 4-5053 0 0,4 8-3590 0 0,-59-8 7224 0 0</inkml:trace>
  <inkml:trace contextRef="#ctx0" brushRef="#br0" timeOffset="2233.86">4234 347 388 0 0,'-30'0'3187'0'0,"1"1"-1"0"0,-1 2 1 0 0,1 1-1 0 0,-20 6-3186 0 0,37-7 439 0 0,0 0-1 0 0,0 1 0 0 0,0 1 1 0 0,1 0-1 0 0,0 0 0 0 0,0 1 1 0 0,0 1-1 0 0,1 0 0 0 0,-1 0 1 0 0,2 1-1 0 0,-1 0 0 0 0,-2 4-438 0 0,10-11 75 0 0,1 0 0 0 0,0 1 0 0 0,-1-1-1 0 0,1 0 1 0 0,0 1 0 0 0,0-1 0 0 0,0 1-1 0 0,0-1 1 0 0,0 1 0 0 0,0-1 0 0 0,0 1-1 0 0,1 0 1 0 0,-1-1 0 0 0,0 1 0 0 0,1 0-1 0 0,0 0 1 0 0,-1-1 0 0 0,1 1 0 0 0,0 0-1 0 0,0 0 1 0 0,0 0 0 0 0,0-1 0 0 0,0 1-1 0 0,0 0 1 0 0,0 0 0 0 0,1 0 0 0 0,-1-1-1 0 0,1 1 1 0 0,0 0 0 0 0,-1-1 0 0 0,2 3-75 0 0,0-2 47 0 0,0 0 1 0 0,0 0 0 0 0,0-1-1 0 0,1 1 1 0 0,-1 0-1 0 0,0-1 1 0 0,1 0 0 0 0,-1 1-1 0 0,1-1 1 0 0,0 0 0 0 0,-1 0-1 0 0,1-1 1 0 0,0 1-1 0 0,0 0 1 0 0,-1-1 0 0 0,1 0-1 0 0,0 0 1 0 0,0 0 0 0 0,2 0-48 0 0,11-1 10 0 0,-1 0 0 0 0,0-1 0 0 0,1-1 1 0 0,-1-1-1 0 0,0 0 0 0 0,-1-1 1 0 0,1 0-1 0 0,6-5-10 0 0,27-13-219 0 0,35-25 219 0 0,-66 38-21 0 0,35-21-105 0 0,-1-2 0 0 0,-2-3 1 0 0,-2-1-1 0 0,-1-3 0 0 0,-2-1 0 0 0,-2-2 0 0 0,19-27 126 0 0,-61 70 2 0 0,20-29 13 0 0,-19 28 12 0 0,0-1-1 0 0,0 1 1 0 0,0-1 0 0 0,0 1 0 0 0,0-1 0 0 0,0 0 0 0 0,-1 1 0 0 0,1-1-1 0 0,-1 0 1 0 0,1 1 0 0 0,-1-1 0 0 0,1 0 0 0 0,-1 0 0 0 0,0 1 0 0 0,0-1 0 0 0,0-1-27 0 0,0 3 12 0 0,-1 0 1 0 0,1 0 0 0 0,0-1 0 0 0,-1 1 0 0 0,1 0 0 0 0,0 0 0 0 0,-1 0 0 0 0,1 0 0 0 0,0-1 0 0 0,-1 1-1 0 0,1 0 1 0 0,-1 0 0 0 0,1 0 0 0 0,0 0 0 0 0,-1 0 0 0 0,1 0 0 0 0,0 0 0 0 0,-1 0 0 0 0,1 0-1 0 0,0 0 1 0 0,-1 0 0 0 0,1 0 0 0 0,-1 1 0 0 0,1-1 0 0 0,0 0 0 0 0,-1 0 0 0 0,1 0 0 0 0,0 0-1 0 0,-1 0 1 0 0,1 1 0 0 0,0-1 0 0 0,0 0 0 0 0,-1 1-13 0 0,-14 7 156 0 0,13-6-127 0 0,-23 17 51 0 0,-1 2-1 0 0,2 0 0 0 0,1 2 1 0 0,1 1-1 0 0,1 0 0 0 0,1 2 1 0 0,1 0-1 0 0,-13 26-79 0 0,24-40 20 0 0,2 1 0 0 0,0 1-1 0 0,0-1 1 0 0,1 1 0 0 0,1 0-1 0 0,0 0 1 0 0,1 1 0 0 0,0-1 0 0 0,0 12-20 0 0,3-20 2 0 0,0-1 1 0 0,0 0-1 0 0,0 0 1 0 0,0 0-1 0 0,1 0 1 0 0,0 0-1 0 0,0 1 1 0 0,0-1-1 0 0,1-1 1 0 0,0 1-1 0 0,-1 0 1 0 0,2 0-1 0 0,-1-1 1 0 0,1 1-1 0 0,-1-1 1 0 0,1 1-1 0 0,0-1 1 0 0,1 0-1 0 0,-1-1 1 0 0,1 1-1 0 0,0 0 1 0 0,0-1-1 0 0,0 0 1 0 0,0 0-1 0 0,0 0 1 0 0,1-1-1 0 0,-1 1 1 0 0,1-1-1 0 0,0 0-2 0 0,1 0-41 0 0,1 0 1 0 0,-1-1-1 0 0,0 0 0 0 0,1-1 0 0 0,-1 1 0 0 0,0-1 1 0 0,1 0-1 0 0,-1-1 0 0 0,0 1 0 0 0,1-1 1 0 0,-1 0-1 0 0,0-1 0 0 0,0 0 0 0 0,0 0 1 0 0,0 0-1 0 0,0-1 0 0 0,0 0 0 0 0,-1 0 0 0 0,1 0 1 0 0,-1-1-1 0 0,0 1 0 0 0,2-3 41 0 0,0 1-179 0 0,0 0 0 0 0,-1-1 0 0 0,1 0 0 0 0,-1-1 0 0 0,0 1-1 0 0,-1-1 1 0 0,0 0 0 0 0,0 0 0 0 0,0-1 0 0 0,-1 1 0 0 0,0-1 0 0 0,-1 0-1 0 0,0 0 1 0 0,0-1 0 0 0,-1 1 0 0 0,1-2 179 0 0,-3 9 5 0 0,1 0 0 0 0,-1-1 1 0 0,0 1-1 0 0,1 0 0 0 0,-1 0 0 0 0,0 0 0 0 0,0-1 0 0 0,0 1 1 0 0,0 0-1 0 0,0 0 0 0 0,0-1 0 0 0,0 1 0 0 0,-1 0 0 0 0,1 0 1 0 0,0-1-1 0 0,-1 1 0 0 0,1 0 0 0 0,-1 0 0 0 0,1 0 1 0 0,-1 0-1 0 0,1 0 0 0 0,-1 0 0 0 0,0 0 0 0 0,0 0 0 0 0,1 0 1 0 0,-1 0-1 0 0,0 0 0 0 0,0 0 0 0 0,0 0 0 0 0,0 1 0 0 0,0-1 1 0 0,0 0-1 0 0,0 1 0 0 0,0-1 0 0 0,0 1 0 0 0,-1-1 0 0 0,0 0-5 0 0,1 2 24 0 0,-1-1-1 0 0,1 0 0 0 0,-1 0 0 0 0,1 1 0 0 0,0-1 0 0 0,-1 1 0 0 0,1-1 0 0 0,-1 1 0 0 0,1 0 0 0 0,0-1 0 0 0,0 1 0 0 0,-1 0 0 0 0,1 0 1 0 0,0 0-1 0 0,0 0 0 0 0,0 0 0 0 0,0 0 0 0 0,0 0 0 0 0,0 1 0 0 0,0-1 0 0 0,1 0 0 0 0,-1 0 0 0 0,0 1 0 0 0,1-1 0 0 0,-1 0 0 0 0,1 1 1 0 0,-1-1-1 0 0,1 1 0 0 0,0-1 0 0 0,-1 1 0 0 0,1 0-23 0 0,0 1 62 0 0,0 0 0 0 0,0-1 0 0 0,0 1 0 0 0,0 0 0 0 0,0 0 0 0 0,0-1 0 0 0,1 1 0 0 0,0 0 0 0 0,-1-1 0 0 0,1 1 0 0 0,0 0 0 0 0,0-1 0 0 0,1 1 0 0 0,-1-1 0 0 0,0 1 0 0 0,1-1 0 0 0,0 0-1 0 0,-1 0 1 0 0,1 0 0 0 0,0 0 0 0 0,0 0 0 0 0,0 0 0 0 0,0 0 0 0 0,1 0 0 0 0,-1-1 0 0 0,0 1 0 0 0,3 0-62 0 0,3 3 149 0 0,1 0 0 0 0,-1-1-1 0 0,2 0 1 0 0,-1-1 0 0 0,0 1-1 0 0,0-2 1 0 0,2 1-149 0 0,11 0 205 0 0,1 0 0 0 0,-1-2 0 0 0,1 0 1 0 0,-1-1-1 0 0,1-2 0 0 0,7-1-205 0 0,47-9 735 0 0,13-7-735 0 0,-26 6 102 0 0,-1 1 276 0 0,0 2 0 0 0,26 1-378 0 0,-64 9-901 0 0,0 0 0 0 0,-1 1 0 0 0,13 3 901 0 0,-23-2-2034 0 0,-1 1 0 0 0,1 1 1 0 0,-1 0-1 0 0,0 0 0 0 0,0 1 0 0 0,7 4 2034 0 0,-4 2-7089 0 0,-15-11 4606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34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694 3 1032 0 0,'-2'-1'386'0'0,"0"1"-1"0"0,0-1 1 0 0,0 1-1 0 0,0 0 1 0 0,0-1 0 0 0,0 1-1 0 0,0 0 1 0 0,0 0-1 0 0,0 0 1 0 0,0 0 0 0 0,0 1-1 0 0,1-1 1 0 0,-1 1-1 0 0,0-1 1 0 0,0 1 0 0 0,0-1-1 0 0,0 1 1 0 0,0 0-386 0 0,-2 1 357 0 0,1 0 0 0 0,0 1 0 0 0,0-1 0 0 0,0 1 0 0 0,0-1 0 0 0,0 1 0 0 0,0 0 0 0 0,1 0 0 0 0,-1 1-357 0 0,-6 9 317 0 0,1 1 0 0 0,1 0 0 0 0,0 0 0 0 0,-2 6-317 0 0,7-14 67 0 0,-11 29 16 0 0,2 0-1 0 0,2 1 1 0 0,1 1-1 0 0,-2 33-82 0 0,3-23-539 0 0,-2 0 0 0 0,-10 26 539 0 0,17-66-296 0 0,0-1-1 0 0,-1 0 1 0 0,0 0-1 0 0,0 0 1 0 0,-1 0-1 0 0,1 0 1 0 0,-1-1-1 0 0,0 1 1 0 0,-1-1-1 0 0,0 0 1 0 0,1-1-1 0 0,-1 1 1 0 0,-1-1 0 0 0,1 0 296 0 0,-3 2-665 0 0,-1-1 0 0 0,1-1 0 0 0,-1 0 0 0 0,0 0 0 0 0,0-1 0 0 0,0 0 1 0 0,0 0-1 0 0,-1-1 0 0 0,-5 1 665 0 0,-17 1-1339 0 0</inkml:trace>
  <inkml:trace contextRef="#ctx0" brushRef="#br0" timeOffset="332.395">4 420 2008 0 0,'-1'0'348'0'0,"1"-1"-1"0"0,0 0 0 0 0,-1 0 1 0 0,1 1-1 0 0,0-1 0 0 0,-1 0 1 0 0,1 0-1 0 0,0 0 0 0 0,0 0 1 0 0,0 1-1 0 0,0-1 0 0 0,0 0 1 0 0,0 0-1 0 0,0 0 0 0 0,0 0 1 0 0,0 0-1 0 0,0 1 1 0 0,0-1-1 0 0,1 0 0 0 0,-1 0 1 0 0,0 0-1 0 0,1 0 0 0 0,-1 1 1 0 0,1-2-348 0 0,18-14 3771 0 0,33-3-2487 0 0,-45 17-1072 0 0,81-25-87 0 0,214-58 254 0 0,-242 72-335 0 0,-1 3 0 0 0,1 2 0 0 0,1 3 0 0 0,9 2-44 0 0,-50 3-11 0 0,1 1 0 0 0,20 4 11 0 0,-36-4 9 0 0,1 0 0 0 0,-1 0 0 0 0,0 0 0 0 0,1 1 0 0 0,-1 0 0 0 0,0 0 0 0 0,0 0 0 0 0,0 1 0 0 0,-1 0-1 0 0,1 0 1 0 0,-1 0 0 0 0,1 0 0 0 0,3 4-9 0 0,-7-5 56 0 0,0 0 1 0 0,1 0-1 0 0,-1 0 0 0 0,0 0 0 0 0,-1 0 0 0 0,1 0 0 0 0,0 0 1 0 0,-1 0-1 0 0,1 1 0 0 0,-1-1 0 0 0,1 0 0 0 0,-1 0 1 0 0,0 1-1 0 0,0-1 0 0 0,0 0 0 0 0,0 0 0 0 0,-1 0 1 0 0,1 1-1 0 0,-1-1 0 0 0,1 0 0 0 0,-1 0 0 0 0,0 0 0 0 0,1 0 1 0 0,-1 0-1 0 0,0 0 0 0 0,-1 0 0 0 0,1 0 0 0 0,0 0 1 0 0,0 0-1 0 0,-2 1-56 0 0,-6 9 502 0 0,0-1 0 0 0,-1 0 0 0 0,-1-1 0 0 0,-3 3-502 0 0,7-6 217 0 0,-32 29 751 0 0,11-12-456 0 0,2 1-1 0 0,1 1 0 0 0,0 3-511 0 0,24-29 9 0 0,1 1-1 0 0,-1-1 0 0 0,1 0 1 0 0,0 1-1 0 0,-1-1 0 0 0,1 0 0 0 0,0 1 1 0 0,-1-1-1 0 0,1 1 0 0 0,0-1 1 0 0,-1 1-1 0 0,1-1 0 0 0,0 1 0 0 0,0-1 1 0 0,0 1-1 0 0,0-1 0 0 0,-1 1 1 0 0,1-1-1 0 0,0 1 0 0 0,0-1 0 0 0,0 1 1 0 0,0-1-1 0 0,0 1 0 0 0,0-1 1 0 0,0 1-1 0 0,0-1 0 0 0,0 1 0 0 0,1-1 1 0 0,-1 1-1 0 0,0-1 0 0 0,0 1 1 0 0,0-1-1 0 0,0 1 0 0 0,1-1 0 0 0,-1 1 1 0 0,1-1-9 0 0,0 1 15 0 0,0 0 0 0 0,0-1-1 0 0,1 1 1 0 0,-1-1 0 0 0,1 0 0 0 0,-1 1 0 0 0,0-1 0 0 0,1 0 0 0 0,-1 0 0 0 0,1 0 0 0 0,-1 0 0 0 0,1 0 0 0 0,0 0-15 0 0,46-7 163 0 0,1-5-260 0 0,0-3 0 0 0,47-20 97 0 0,-69 23-385 0 0,-1-1 0 0 0,-1-1 0 0 0,0-1 0 0 0,0-1 0 0 0,21-19 385 0 0,-42 32-255 0 0,0 0 0 0 0,0-1 0 0 0,-1 0 0 0 0,1 0 1 0 0,-1 0-1 0 0,0 0 0 0 0,0-1 0 0 0,0 1 0 0 0,-1-1 0 0 0,1 0 0 0 0,-1 1 0 0 0,0-1 1 0 0,0 0-1 0 0,-1 0 0 0 0,0-1 0 0 0,0 1 0 0 0,0-3 255 0 0,-1 3-396 0 0,0 1 0 0 0,0 0 0 0 0,-1-1 0 0 0,0 1-1 0 0,0 0 1 0 0,0 0 0 0 0,0 0 0 0 0,-1 0 0 0 0,1 0 0 0 0,-1 0 0 0 0,0 0 0 0 0,-1 0 0 0 0,1 1 0 0 0,0-1-1 0 0,-1 1 1 0 0,0 0 0 0 0,0 0 0 0 0,0 0 0 0 0,0 0 0 0 0,0 0 0 0 0,-3-1 396 0 0,1 0-697 0 0,0 0 1 0 0,-1 1-1 0 0,0-1 1 0 0,0 1-1 0 0,0 0 1 0 0,0 0-1 0 0,-1 1 1 0 0,1 0-1 0 0,-6-1 697 0 0,-11-1-1580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32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0 245 980 0 0,'0'1'266'0'0,"0"0"1"0"0,0-1-1 0 0,0 1 1 0 0,1 0-1 0 0,-1-1 0 0 0,0 1 1 0 0,0-1-1 0 0,1 1 1 0 0,-1 0-1 0 0,0-1 0 0 0,1 1 1 0 0,-1-1-1 0 0,0 1 0 0 0,1-1 1 0 0,-1 1-1 0 0,1-1 1 0 0,-1 1-1 0 0,1-1 0 0 0,-1 1 1 0 0,1-1-1 0 0,0 0 1 0 0,-1 1-1 0 0,1-1 0 0 0,-1 0 1 0 0,1 0-1 0 0,0 1 0 0 0,-1-1 1 0 0,1 0-1 0 0,-1 0 1 0 0,1 0-1 0 0,0 0 0 0 0,-1 0 1 0 0,1 0-1 0 0,0 0 0 0 0,-1 0 1 0 0,1 0-1 0 0,0 0 1 0 0,-1 0-1 0 0,1 0 0 0 0,0 0 1 0 0,-1 0-1 0 0,1-1-266 0 0,40-8 6800 0 0,-19 3-5240 0 0,529-99 1294 0 0,23 8-1981 0 0,-284 68-2548 0 0,1 18-6427 0 0,-280 11 7281 0 0,7-1-1738 0 0,0 2 0 0 0,-1 0-1 0 0,1 1 1 0 0,9 2 2559 0 0,-20-2-2552 0 0</inkml:trace>
  <inkml:trace contextRef="#ctx0" brushRef="#br0" timeOffset="409.147">720 612 1084 0 0,'1'-1'298'0'0,"-1"0"1"0"0,0 1-1 0 0,1-1 1 0 0,-1 0-1 0 0,1 0 0 0 0,-1 0 1 0 0,0 0-1 0 0,0 0 0 0 0,0 0 1 0 0,0 0-1 0 0,1 0 0 0 0,-1 0 1 0 0,-1 0-1 0 0,1 0 0 0 0,0 0 1 0 0,0 0-1 0 0,0 0 0 0 0,0 0 1 0 0,-1 0-1 0 0,1 0 0 0 0,0 0 1 0 0,-1 0-1 0 0,1 0 1 0 0,-1 0-1 0 0,1 0 0 0 0,-1 1 1 0 0,1-1-1 0 0,-1 0-298 0 0,-1-1 348 0 0,0 1 1 0 0,0 0-1 0 0,0-1 1 0 0,0 1-1 0 0,0 0 1 0 0,0 0-1 0 0,0 1 1 0 0,0-1-1 0 0,0 0 0 0 0,0 1 1 0 0,-1-1-1 0 0,-1 1-348 0 0,-6-2 532 0 0,-1 2-1 0 0,0-1 0 0 0,0 1 0 0 0,0 1 0 0 0,-3 1-531 0 0,-21 4 435 0 0,1 2-1 0 0,0 1 0 0 0,0 2 0 0 0,1 1 0 0 0,1 2 0 0 0,0 1 0 0 0,1 1 0 0 0,1 2 0 0 0,0 1 0 0 0,1 1 0 0 0,2 2 1 0 0,0 0-1 0 0,1 2 0 0 0,1 1 0 0 0,-1 4-434 0 0,18-19 47 0 0,0 0 1 0 0,1 1 0 0 0,0 0 0 0 0,0 1-1 0 0,2-1 1 0 0,-1 1 0 0 0,1 1-1 0 0,1-1 1 0 0,-1 3-48 0 0,4-11 23 0 0,1-1-1 0 0,-1 1 1 0 0,1-1-1 0 0,-1 0 1 0 0,1 1-1 0 0,0-1 1 0 0,0 1-1 0 0,1-1 1 0 0,-1 1-1 0 0,1-1 1 0 0,-1 1 0 0 0,1-1-1 0 0,0 0 1 0 0,0 1-1 0 0,1-1 1 0 0,-1 0-1 0 0,1 0 1 0 0,-1 0-1 0 0,1 0 1 0 0,0 0-1 0 0,0 0 1 0 0,1-1 0 0 0,-1 1-1 0 0,0-1 1 0 0,1 1-1 0 0,0-1 1 0 0,-1 0-1 0 0,1 0 1 0 0,0 0-1 0 0,0 0 1 0 0,0-1-1 0 0,0 1 1 0 0,0-1-1 0 0,1 0 1 0 0,-1 1 0 0 0,1-1-23 0 0,13 3 31 0 0,0 0 0 0 0,0 0 0 0 0,0-2 0 0 0,0 0 1 0 0,0-1-1 0 0,1-1 0 0 0,-1 0 0 0 0,0-2 1 0 0,14-2-32 0 0,17-4-105 0 0,-1-3 1 0 0,42-15 104 0 0,-50 13-360 0 0,0-3 0 0 0,-1-1 1 0 0,-1-1-1 0 0,0-3 1 0 0,-1 0-1 0 0,30-26 360 0 0,-48 33-521 0 0,0-1 1 0 0,-1 0-1 0 0,-1-1 0 0 0,-1-1 0 0 0,0-1 0 0 0,-1 0 1 0 0,-1 0-1 0 0,-1-1 0 0 0,0-1 0 0 0,-2 0 1 0 0,0-1-1 0 0,-1 0 0 0 0,2-10 521 0 0,-10 26-53 0 0,0-1 0 0 0,1 1-1 0 0,-2-1 1 0 0,1 1 0 0 0,-1-1 0 0 0,1 1-1 0 0,-2-1 1 0 0,1 1 0 0 0,0-1 0 0 0,-1 1-1 0 0,0-1 1 0 0,-1 1 0 0 0,1-1 0 0 0,-3-3 53 0 0,3 5 80 0 0,-1 1 0 0 0,0 0 0 0 0,0 0 1 0 0,0 1-1 0 0,0-1 0 0 0,-1 0 0 0 0,1 1 1 0 0,-1-1-1 0 0,1 1 0 0 0,-1 0 0 0 0,0 0 1 0 0,0 0-1 0 0,0 0 0 0 0,0 0 0 0 0,0 1 0 0 0,0-1 1 0 0,-1 1-1 0 0,1 0 0 0 0,-1 0 0 0 0,1 0 1 0 0,0 0-1 0 0,-1 1 0 0 0,-2-1-80 0 0,-9 1 298 0 0,1 0 0 0 0,-1 0 0 0 0,0 2 0 0 0,0 0 0 0 0,1 0 0 0 0,-1 1 0 0 0,1 1 0 0 0,-1 1 0 0 0,2 0 0 0 0,-1 1 0 0 0,0 0 0 0 0,1 1 0 0 0,0 0 0 0 0,0 2-298 0 0,-13 8 293 0 0,1 1 1 0 0,1 1-1 0 0,1 1 0 0 0,1 1 1 0 0,0 1-1 0 0,-4 9-293 0 0,8-9 99 0 0,0 1-1 0 0,2 1 1 0 0,1 0-1 0 0,1 1 1 0 0,1 1-1 0 0,1 0 1 0 0,1 1-1 0 0,2 0 1 0 0,1 1-1 0 0,0 0-98 0 0,5-10-190 0 0,0-1 1 0 0,1 1-1 0 0,0 0 0 0 0,2-1 1 0 0,0 1-1 0 0,1 0 0 0 0,0-1 1 0 0,2 1-1 0 0,0 0 0 0 0,1-1 0 0 0,1 0 1 0 0,1 0-1 0 0,0 0 0 0 0,1-1 1 0 0,0 0-1 0 0,7 9 190 0 0,-6-13-1510 0 0,-1 0 0 0 0,2 0 0 0 0,0-1 0 0 0,0 0 0 0 0,8 6 1510 0 0,-14-14-542 0 0,1 0 1 0 0,-1 0-1 0 0,1 0 0 0 0,0-1 0 0 0,-1 0 0 0 0,1 1 0 0 0,0-1 0 0 0,0-1 1 0 0,1 1-1 0 0,-1-1 0 0 0,0 1 0 0 0,1-1 0 0 0,-1-1 0 0 0,0 1 0 0 0,1 0 0 0 0,-1-1 1 0 0,1 0-1 0 0,-1 0 0 0 0,5-1 542 0 0,17-6-1981 0 0</inkml:trace>
  <inkml:trace contextRef="#ctx0" brushRef="#br0" timeOffset="643.814">1480 373 660 0 0,'-6'-5'7706'0'0,"-8"4"-3819"0"0,-11 4 466 0 0,12 2-3849 0 0,0 0 1 0 0,0 1-1 0 0,1 0 0 0 0,0 1 0 0 0,1 0 1 0 0,-1 1-1 0 0,1 0 0 0 0,1 1 0 0 0,-1 0 1 0 0,2 1-1 0 0,-2 2-504 0 0,-21 25 186 0 0,1 1 0 0 0,-10 20-186 0 0,31-43 57 0 0,1-1 0 0 0,0 1-1 0 0,1 1 1 0 0,1 0-1 0 0,0 0 1 0 0,1 0 0 0 0,1 1-1 0 0,1-1 1 0 0,-2 13-57 0 0,5-21-248 0 0,0 0 1 0 0,1-1 0 0 0,0 1 0 0 0,0 0 0 0 0,1 0-1 0 0,0 0 1 0 0,1 0 0 0 0,0-1 0 0 0,0 1-1 0 0,1 1 248 0 0,-1-3-732 0 0,1 1 0 0 0,1-1 0 0 0,-1 0 0 0 0,1 0 0 0 0,0 0 0 0 0,1 0 0 0 0,-1-1 0 0 0,1 1-1 0 0,0-1 1 0 0,1 0 0 0 0,-1-1 0 0 0,3 2 732 0 0,4 2-1663 0 0,0-1 0 0 0,1-1 1 0 0,-1 0-1 0 0,1-1 0 0 0,1 0 0 0 0,3 0 1663 0 0,15 4-1728 0 0</inkml:trace>
  <inkml:trace contextRef="#ctx0" brushRef="#br0" timeOffset="1113.967">1647 946 1856 0 0,'-3'-2'1046'0'0,"-1"0"-1"0"0,0 0 0 0 0,1 0 1 0 0,-1-1-1 0 0,1 1 1 0 0,0-1-1 0 0,-1 0 0 0 0,1 0 1 0 0,1 0-1 0 0,-1 0 1 0 0,0-1-1 0 0,1 1 1 0 0,-2-4-1046 0 0,1 2 483 0 0,1-1 0 0 0,-1 1 0 0 0,1-1 1 0 0,1 0-1 0 0,-1 1 0 0 0,1-1 0 0 0,0 0 1 0 0,0 0-1 0 0,1-3-483 0 0,0-1 74 0 0,0 0 1 0 0,1 0-1 0 0,0 0 1 0 0,1 0-1 0 0,0 0 1 0 0,0 0-1 0 0,1 0 0 0 0,1 0 1 0 0,-1 1-1 0 0,2 0 1 0 0,1-4-75 0 0,4-2 6 0 0,0 0 1 0 0,1 0 0 0 0,0 1 0 0 0,1 0 0 0 0,1 1 0 0 0,0 1 0 0 0,1 0-1 0 0,0 1 1 0 0,1 0 0 0 0,10-5-7 0 0,-15 10-2 0 0,0 0 1 0 0,1 1-1 0 0,0 0 0 0 0,0 1 0 0 0,0 0 0 0 0,0 1 1 0 0,1 0-1 0 0,-1 1 0 0 0,1 0 0 0 0,0 1 0 0 0,0 0 1 0 0,-1 1-1 0 0,1 0 0 0 0,0 1 0 0 0,0 1 1 0 0,10 2 1 0 0,-18-4 7 0 0,-1 1 0 0 0,0 0 1 0 0,1 0-1 0 0,-1 0 0 0 0,0 1 1 0 0,1-1-1 0 0,-1 1 0 0 0,0 0 1 0 0,0 0-1 0 0,-1 0 1 0 0,1 0-1 0 0,0 0 0 0 0,-1 1 1 0 0,1-1-1 0 0,-1 1 0 0 0,0 0 1 0 0,1-1-1 0 0,-1 1 0 0 0,-1 0 1 0 0,2 3-8 0 0,-1-2 37 0 0,-1 1-1 0 0,0-1 1 0 0,0 1 0 0 0,0-1 0 0 0,-1 1 0 0 0,1-1-1 0 0,-1 1 1 0 0,-1 0 0 0 0,1-1 0 0 0,0 1-1 0 0,-1 0 1 0 0,0-1 0 0 0,0 1 0 0 0,-1 0-37 0 0,-3 11 125 0 0,-1-1 0 0 0,-1 0-1 0 0,0 0 1 0 0,-1 0 0 0 0,-1-1 0 0 0,0 0 0 0 0,-1-1 0 0 0,-2 3-125 0 0,4-7 100 0 0,0 2 68 0 0,0-1-1 0 0,-1-1 1 0 0,0 0 0 0 0,0 0-1 0 0,-1-1 1 0 0,0 0 0 0 0,0 0 0 0 0,-5 1-168 0 0,15-9 7 0 0,0 0 1 0 0,0 0 0 0 0,0 0-1 0 0,0 0 1 0 0,-1 0 0 0 0,1 0 0 0 0,0 0-1 0 0,0 0 1 0 0,0 0 0 0 0,0 0-1 0 0,0 0 1 0 0,0 0 0 0 0,0 0 0 0 0,0 0-1 0 0,-1 0 1 0 0,1 0 0 0 0,0 0 0 0 0,0 0-1 0 0,0 0 1 0 0,0 0 0 0 0,0 0-1 0 0,0 0 1 0 0,0 0 0 0 0,0 0 0 0 0,-1 0-1 0 0,1 0 1 0 0,0 0 0 0 0,0 0 0 0 0,0 0-1 0 0,0-1 1 0 0,0 1 0 0 0,0 0-1 0 0,0 0 1 0 0,0 0 0 0 0,0 0 0 0 0,0 0-1 0 0,0 0 1 0 0,0 0 0 0 0,-1 0 0 0 0,1 0-1 0 0,0-1 1 0 0,0 1 0 0 0,0 0-1 0 0,0 0 1 0 0,0 0 0 0 0,0 0 0 0 0,0 0-1 0 0,0 0 1 0 0,0 0 0 0 0,0 0 0 0 0,0-1-1 0 0,0 1 1 0 0,0 0 0 0 0,0 0-1 0 0,0 0-7 0 0,2-11 204 0 0,5-11-56 0 0,1 7-160 0 0,-1 1 0 0 0,2 0 0 0 0,0 1 0 0 0,0-1 0 0 0,1 2 0 0 0,11-11 12 0 0,1 1-134 0 0,0 0 0 0 0,2 2 0 0 0,5-2 134 0 0,-10 8-104 0 0,0 1-1 0 0,18-8 105 0 0,-31 18-7 0 0,0 0 0 0 0,0 0-1 0 0,0 1 1 0 0,1 0 0 0 0,-1 0-1 0 0,0 0 1 0 0,1 1 0 0 0,-1 0-1 0 0,1 1 1 0 0,0-1 0 0 0,-1 1 0 0 0,3 1 7 0 0,-8-1 1 0 0,1 0 0 0 0,-1 0 1 0 0,1 1-1 0 0,-1-1 1 0 0,1 1-1 0 0,-1 0 1 0 0,1-1-1 0 0,-1 1 1 0 0,0 0-1 0 0,1 0 1 0 0,-1 0-1 0 0,0 0 1 0 0,0 0-1 0 0,1 0 1 0 0,-1 0-1 0 0,0 0 1 0 0,0 1-1 0 0,-1-1 0 0 0,1 0 1 0 0,0 1-1 0 0,0-1 1 0 0,0 0-1 0 0,-1 1 1 0 0,1-1-1 0 0,-1 1 1 0 0,1-1-1 0 0,-1 1 1 0 0,0-1-1 0 0,1 1 1 0 0,-1 0-1 0 0,0-1 1 0 0,0 1-1 0 0,0-1 1 0 0,0 1-1 0 0,-1-1 1 0 0,1 1-1 0 0,0-1 0 0 0,-1 1 1 0 0,1 0-1 0 0,-1-1-1 0 0,-1 12 27 0 0,-1 0-1 0 0,-1-1 0 0 0,0 0 1 0 0,-5 8-27 0 0,6-11 10 0 0,-7 18-144 0 0,-2 0 0 0 0,-1-1 1 0 0,-1 0-1 0 0,-1-1 1 0 0,-1-1-1 0 0,-9 11 134 0 0,24-34-181 0 0,1 0 1 0 0,-1 0-1 0 0,0 0 0 0 0,0 0 0 0 0,0 0 0 0 0,0 0 0 0 0,0-1 1 0 0,0 1-1 0 0,0 0 0 0 0,0 0 0 0 0,0-1 0 0 0,0 1 1 0 0,0-1-1 0 0,-1 1 0 0 0,1-1 0 0 0,0 1 0 0 0,0-1 1 0 0,-1 0-1 0 0,1 0 181 0 0,1 0-253 0 0,-1 0-1 0 0,0 0 1 0 0,1-1 0 0 0,-1 1 0 0 0,1 0 0 0 0,-1 0-1 0 0,1-1 1 0 0,-1 1 0 0 0,1 0 0 0 0,-1-1-1 0 0,1 1 1 0 0,0-1 0 0 0,-1 1 0 0 0,1-1 0 0 0,-1 1-1 0 0,1-1 1 0 0,0 1 0 0 0,0-1 0 0 0,-1 1 0 0 0,1-1-1 0 0,0 1 1 0 0,0-1 0 0 0,-1 1 0 0 0,1-1 0 0 0,0 0-1 0 0,0 0 254 0 0,-1-28-7183 0 0,4 11 5596 0 0,7-10-970 0 0,2-7 839 0 0</inkml:trace>
  <inkml:trace contextRef="#ctx0" brushRef="#br0" timeOffset="1363.265">2428 319 1852 0 0,'3'-1'1135'0'0,"-1"0"-1"0"0,1 1 1 0 0,0 0 0 0 0,-1 0-1 0 0,1-1 1 0 0,0 2 0 0 0,0-1-1 0 0,-1 0 1 0 0,3 1-1135 0 0,19 10 6084 0 0,-19-8-5627 0 0,-1 1-1 0 0,1 0 0 0 0,-1 1 1 0 0,0-1-1 0 0,-1 1 0 0 0,1 0 1 0 0,-1 0-1 0 0,0 0 0 0 0,1 1-456 0 0,4 13 79 0 0,0-1 0 0 0,-1 1 1 0 0,-1 1-1 0 0,0-1 0 0 0,-1 5-79 0 0,0 5 88 0 0,-2 0-1 0 0,-1 0 1 0 0,-1 0 0 0 0,-1 0 0 0 0,-2 0-1 0 0,-1 0 1 0 0,-1 0 0 0 0,-1 0 0 0 0,-2-1-1 0 0,-7 17-87 0 0,5-17-1177 0 0,-2-1 0 0 0,-13 24 1177 0 0,13-31-2034 0 0,-1 0 0 0 0,-1 0-1 0 0,-11 11 2035 0 0,17-22-1387 0 0,-1 1-1 0 0,-1-2 1 0 0,1 1 0 0 0,-1-1-1 0 0,-1-1 1 0 0,0 1-1 0 0,0-2 1 0 0,-2 2 1387 0 0,-16 5-2676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31.0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31 468 360 0 0,'-17'-26'9143'0'0,"16"24"-8588"0"0,-1 1-1 0 0,0-1 0 0 0,1 0 1 0 0,0 0-1 0 0,-1 0 0 0 0,1 0 1 0 0,0 0-1 0 0,0 0 0 0 0,0 0 1 0 0,0-1-555 0 0,1 2 101 0 0,0-1 1 0 0,0 1-1 0 0,0 0 1 0 0,0 0-1 0 0,1-1 1 0 0,-1 1-1 0 0,0 0 0 0 0,1 0 1 0 0,-1 0-1 0 0,1-1 1 0 0,-1 1-1 0 0,1 0 1 0 0,-1 0-1 0 0,1 0 1 0 0,0 0-1 0 0,-1 0 1 0 0,1 0-1 0 0,0 0 0 0 0,0 0 1 0 0,0 0-1 0 0,0 1 1 0 0,0-1-1 0 0,0 0-101 0 0,15-12 462 0 0,0 1 0 0 0,1 1-1 0 0,0 1 1 0 0,0 0 0 0 0,12-4-462 0 0,97-37 610 0 0,-113 46-531 0 0,40-15-2 0 0,0 3 0 0 0,1 2 1 0 0,1 2-1 0 0,0 3 0 0 0,1 2 0 0 0,0 2 1 0 0,0 3-1 0 0,0 3 0 0 0,39 4-77 0 0,-16 7-65 0 0,-51-5-83 0 0,0-2 1 0 0,0-1-1 0 0,0-2 0 0 0,0 0 0 0 0,1-2 1 0 0,-1-1-1 0 0,4-2 148 0 0,-22 1-666 0 0,0 0 1 0 0,0 0-1 0 0,0-1 1 0 0,-1 0-1 0 0,1-1 1 0 0,0-1 665 0 0,-7 5-500 0 0,0-1 0 0 0,0 0 0 0 0,-1 1 0 0 0,1-1 0 0 0,-1 0 0 0 0,1 0 0 0 0,-1-1-1 0 0,0 1 1 0 0,1 0 0 0 0,-1-1 0 0 0,0 1 0 0 0,-1-1 0 0 0,1 0 0 0 0,0 1 0 0 0,-1-1 0 0 0,0 0 0 0 0,1 0 0 0 0,-1 0 0 0 0,0 0 0 0 0,-1 0 0 0 0,1-3 500 0 0,-3-6-2302 0 0,-4 1 308 0 0</inkml:trace>
  <inkml:trace contextRef="#ctx0" brushRef="#br0" timeOffset="268.592">865 245 1052 0 0,'-8'21'2292'0'0,"-1"-2"0"0"0,-1 1-1 0 0,-1-1 1 0 0,0-1 0 0 0,-2 0-1 0 0,-8 9-2291 0 0,-22 33 1726 0 0,-13 25-678 0 0,-6 10 1580 0 0,-38 76-2628 0 0,97-165-22 0 0,-1 1 1 0 0,1-1 0 0 0,0 1-1 0 0,1 0 1 0 0,-1 0 0 0 0,1 0-1 0 0,1 0 1 0 0,-1 0-1 0 0,1 0 1 0 0,0 0 0 0 0,1 1-1 0 0,0-1 22 0 0,0-6-107 0 0,0-1 0 0 0,0 1 0 0 0,0 0 1 0 0,0-1-1 0 0,1 1 0 0 0,-1 0 0 0 0,0-1 0 0 0,0 1 0 0 0,1-1 0 0 0,-1 1 0 0 0,0 0 0 0 0,1-1 0 0 0,-1 1 0 0 0,1-1 0 0 0,-1 1 1 0 0,0-1-1 0 0,1 0 0 0 0,-1 1 0 0 0,1-1 0 0 0,0 1 0 0 0,-1-1 0 0 0,1 0 0 0 0,-1 1 0 0 0,1-1 0 0 0,-1 0 0 0 0,1 0 0 0 0,0 1 1 0 0,-1-1-1 0 0,1 0 0 0 0,0 0 0 0 0,-1 0 0 0 0,1 0 0 0 0,0 0 0 0 0,-1 0 0 0 0,1 0 0 0 0,0 0 0 0 0,-1 0 0 0 0,1 0 0 0 0,-1 0 1 0 0,1-1-1 0 0,0 1 0 0 0,-1 0 0 0 0,1 0 0 0 0,0-1 0 0 0,-1 1 0 0 0,1 0 0 0 0,-1-1 0 0 0,1 1 0 0 0,-1 0 0 0 0,1-1 0 0 0,-1 1 1 0 0,1-1-1 0 0,0 0 107 0 0,27-23-5703 0 0,16-31-441 0 0,-23 20 4086 0 0</inkml:trace>
  <inkml:trace contextRef="#ctx0" brushRef="#br0" timeOffset="503.065">1052 269 2420 0 0,'0'6'1161'0'0,"0"1"-1"0"0,0 0 1 0 0,0 0-1 0 0,-1 0 1 0 0,0 0-1 0 0,-1 0 1 0 0,0 0-1 0 0,0 0 1 0 0,-1 3-1161 0 0,-30 58 5727 0 0,5-12-4893 0 0,0 15-196 0 0,1 6-638 0 0,8-1-1547 0 0,16-58-557 0 0,1 1 1 0 0,1-1-1 0 0,0 3 2104 0 0,1-20-257 0 0,0 0-1 0 0,-1 0 0 0 0,1 0 1 0 0,0 0-1 0 0,0 0 0 0 0,0 0 0 0 0,0 0 1 0 0,1-1-1 0 0,-1 1 0 0 0,0 0 1 0 0,0 0-1 0 0,1 0 0 0 0,-1 0 0 0 0,0 0 1 0 0,1 0-1 0 0,-1 0 0 0 0,1 0 1 0 0,-1-1-1 0 0,1 1 0 0 0,-1 0 0 0 0,1 0 1 0 0,0 0-1 0 0,-1-1 0 0 0,1 1 0 0 0,0-1 1 0 0,0 1-1 0 0,-1 0 0 0 0,1-1 1 0 0,0 1-1 0 0,0-1 0 0 0,0 0 0 0 0,0 1 1 0 0,0-1-1 0 0,0 0 0 0 0,0 1 258 0 0,14-2-2242 0 0</inkml:trace>
  <inkml:trace contextRef="#ctx0" brushRef="#br0" timeOffset="707.102">1823 139 1320 0 0,'-5'10'1470'0'0,"0"1"-1"0"0,-1-1 1 0 0,0 0-1 0 0,0 0 1 0 0,-1-1-1 0 0,-1 0 1 0 0,1 0-1 0 0,-2 0 1 0 0,1-1-1 0 0,-4 2-1469 0 0,-25 28 2287 0 0,-9 15-485 0 0,-14 24-1802 0 0,46-57 21 0 0,1 1 0 0 0,0 0 0 0 0,2 1-1 0 0,1 0 1 0 0,-7 20-21 0 0,14-34-134 0 0,1 1 0 0 0,1 0 0 0 0,-1 0 0 0 0,1 0 1 0 0,1 0-1 0 0,0 0 0 0 0,0 0 0 0 0,0 0 0 0 0,2 5 134 0 0,-1-12-225 0 0,-1 1 0 0 0,1-1 0 0 0,-1 1 0 0 0,1-1 0 0 0,0 1 0 0 0,0-1 0 0 0,0 0 0 0 0,1 0 0 0 0,-1 1 0 0 0,1-1-1 0 0,-1 0 1 0 0,1 0 0 0 0,-1 0 0 0 0,1 0 0 0 0,2 1 225 0 0,-2-2-357 0 0,0 0-1 0 0,0 0 0 0 0,0 0 1 0 0,0 0-1 0 0,0-1 0 0 0,0 1 1 0 0,1-1-1 0 0,-1 1 1 0 0,0-1-1 0 0,0 0 0 0 0,1 0 1 0 0,-1 1-1 0 0,0-2 1 0 0,1 1-1 0 0,-1 0 0 0 0,0 0 1 0 0,0-1-1 0 0,1 1 0 0 0,-1-1 1 0 0,1 0 357 0 0,5-2-965 0 0,-1 0 0 0 0,0 0 1 0 0,0-1-1 0 0,0 0 1 0 0,-1 0-1 0 0,5-4 965 0 0,19-16-2107 0 0</inkml:trace>
  <inkml:trace contextRef="#ctx0" brushRef="#br0" timeOffset="970.967">1975 227 1808 0 0,'2'13'1990'0'0,"1"0"-1"0"0,1 0 1 0 0,1 0-1 0 0,0 0 1 0 0,6 11-1990 0 0,-4-12 273 0 0,0-1 0 0 0,1 0-1 0 0,0 0 1 0 0,1-1 0 0 0,0 0 0 0 0,0 0 0 0 0,1-1 0 0 0,1-1 0 0 0,0 1 0 0 0,0-2 0 0 0,0 0 0 0 0,1 0 0 0 0,0-1 0 0 0,12 5-273 0 0,13 4-387 0 0,0-1 1 0 0,14 3 386 0 0,17-5-3259 0 0,-58-11 1776 0 0,1 0 0 0 0,-1-1 1 0 0,0-1-1 0 0,1 0 0 0 0,2-1 1483 0 0,3-2-2139 0 0,-2-4 455 0 0</inkml:trace>
  <inkml:trace contextRef="#ctx0" brushRef="#br0" timeOffset="1289.709">2401 166 880 0 0,'-64'64'9545'0'0,"-5"-3"-3952"0"0,16-15-4196 0 0,-40 35 968 0 0,26-25-1748 0 0,-46 53-617 0 0,112-108 148 0 0,-32 30-4827 0 0,33-30 4430 0 0,-1-1 1 0 0,1 1-1 0 0,-1-1 1 0 0,1 0-1 0 0,-1 1 1 0 0,1-1 0 0 0,-1 0-1 0 0,1 1 1 0 0,-1-1-1 0 0,1 0 1 0 0,-1 0-1 0 0,0 0 1 0 0,1 1-1 0 0,-1-1 1 0 0,1 0-1 0 0,-1 0 1 0 0,0 0-1 0 0,1 0 1 0 0,-1 0-1 0 0,0 0 1 0 0,1 0 0 0 0,-1 0-1 0 0,0-1 249 0 0,1 1-294 0 0,-1-1-1 0 0,1 0 1 0 0,0 0-1 0 0,-1 0 1 0 0,1 0-1 0 0,0 0 0 0 0,0 0 1 0 0,-1 0-1 0 0,1 0 1 0 0,0 1-1 0 0,0-1 1 0 0,0 0-1 0 0,0 0 1 0 0,0 0-1 0 0,1 0 1 0 0,-1 0-1 0 0,0 0 1 0 0,0 0-1 0 0,1 0 1 0 0,-1 0-1 0 0,0 0 1 0 0,1 0 294 0 0,5-20-2604 0 0</inkml:trace>
  <inkml:trace contextRef="#ctx0" brushRef="#br0" timeOffset="1540.302">2592 0 228 0 0,'7'5'808'0'0,"0"0"-1"0"0,0 1 1 0 0,0 0 0 0 0,-1 0-1 0 0,0 0 1 0 0,0 1-1 0 0,-1 0 1 0 0,0 0 0 0 0,0 0-1 0 0,0 1 1 0 0,-1-1 0 0 0,0 1-1 0 0,-1 0 1 0 0,0 0-1 0 0,0 1 1 0 0,0-1 0 0 0,-1 1-1 0 0,0 7-807 0 0,1 6 621 0 0,-2 0-1 0 0,0-1 1 0 0,-2 1 0 0 0,0 0-1 0 0,-1 0 1 0 0,-2 0-1 0 0,0-1 1 0 0,-1 0 0 0 0,-1 0-1 0 0,-8 19-620 0 0,-14 25-104 0 0,-2-2 0 0 0,-29 45 104 0 0,45-84-2081 0 0,-2 0-1 0 0,-11 13 2082 0 0,18-25-1485 0 0,-1-1-1 0 0,-1 0 1 0 0,0-1-1 0 0,0 0 1 0 0,-1 0 0 0 0,0-1-1 0 0,0-1 1 0 0,-1 0 0 0 0,-3 1 1485 0 0,-17 6-2492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39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0 119 1280 0 0,'14'-30'2771'0'0,"-9"19"-1181"0"0,0 0 1 0 0,0 1-1 0 0,1 0 0 0 0,0 0 0 0 0,1 0 1 0 0,0 1-1 0 0,1-1-1590 0 0,-7 9 97 0 0,0 0 1 0 0,0 0 0 0 0,0 0-1 0 0,1 1 1 0 0,-1-1-1 0 0,0 1 1 0 0,0-1 0 0 0,1 1-1 0 0,-1-1 1 0 0,0 1 0 0 0,1 0-1 0 0,-1-1 1 0 0,0 1-1 0 0,1 0 1 0 0,-1 0 0 0 0,0 0-1 0 0,1 0 1 0 0,-1 0 0 0 0,1 1-1 0 0,-1-1 1 0 0,0 0-1 0 0,1 0 1 0 0,-1 1 0 0 0,0-1-1 0 0,0 1 1 0 0,1 0 0 0 0,-1-1-1 0 0,0 1 1 0 0,0 0-1 0 0,0-1 1 0 0,0 1 0 0 0,0 0-1 0 0,1 0-97 0 0,4 5 48 0 0,0-1 0 0 0,0 1 0 0 0,-1 0 0 0 0,0 0 0 0 0,1 1-48 0 0,-6-7 10 0 0,13 18 65 0 0,-1 1 1 0 0,-1 1-1 0 0,-1 0 1 0 0,0 0-1 0 0,-1 1 1 0 0,-2 0-1 0 0,0 0 0 0 0,-1 1 1 0 0,-1 0-76 0 0,8 47 486 0 0,-4-1 0 0 0,0 20-486 0 0,-4 6 481 0 0,-4 1-1 0 0,-4-1 1 0 0,-4 7-481 0 0,-13 61 993 0 0,-18 54-993 0 0,29-173 93 0 0,3-16-7 0 0,0 0 1 0 0,2 0 0 0 0,0 27-87 0 0,4-53 7 0 0,0-1-1 0 0,0 1 0 0 0,0-1 0 0 0,0 1 1 0 0,0-1-1 0 0,0 1 0 0 0,0 0 0 0 0,0-1 0 0 0,0 1 1 0 0,0-1-1 0 0,0 1 0 0 0,0-1 0 0 0,0 1 1 0 0,0 0-1 0 0,1-1 0 0 0,-1 1 0 0 0,0-1 1 0 0,0 1-1 0 0,1-1 0 0 0,-1 1 0 0 0,0-1 0 0 0,1 0 1 0 0,-1 1-1 0 0,1-1 0 0 0,-1 1 0 0 0,1-1-6 0 0,9-6 136 0 0,12-25-49 0 0,-21 29-97 0 0,84-152-289 0 0,16-27-105 0 0,-80 148 357 0 0,1 1-1 0 0,2 1 1 0 0,1 2-1 0 0,7-6 48 0 0,-26 29-4 0 0,0 0 0 0 0,1 0-1 0 0,0 0 1 0 0,0 1 0 0 0,0 1-1 0 0,1-1 1 0 0,0 1 0 0 0,-1 0-1 0 0,1 1 1 0 0,1-1-1 0 0,4 0 5 0 0,-10 4 1 0 0,0-1-1 0 0,1 1 1 0 0,-1-1-1 0 0,0 1 0 0 0,1 0 1 0 0,-1 0-1 0 0,0 1 0 0 0,1-1 1 0 0,-1 1-1 0 0,0 0 0 0 0,0-1 1 0 0,0 1-1 0 0,1 1 1 0 0,-1-1-1 0 0,0 0 0 0 0,0 1 1 0 0,-1 0-1 0 0,1-1 0 0 0,0 1 1 0 0,0 0-1 0 0,-1 1 0 0 0,0-1 1 0 0,1 0-1 0 0,-1 1 1 0 0,0-1-1 0 0,0 1 0 0 0,0 0 1 0 0,0-1-1 0 0,-1 1 0 0 0,1 0 1 0 0,0 2-1 0 0,5 12 13 0 0,0 0 0 0 0,-1 1 0 0 0,-2 0 0 0 0,1 0 0 0 0,-2 0 0 0 0,0 4-13 0 0,1 4 24 0 0,1-1 0 0 0,8 23-24 0 0,-10-40 6 0 0,0-1 0 0 0,0 0 0 0 0,1 0 0 0 0,-1 0-1 0 0,1 0 1 0 0,1-1 0 0 0,0 1 0 0 0,-1-1 0 0 0,2-1 0 0 0,-1 1-1 0 0,4 3-5 0 0,-5-6 3 0 0,1 0 0 0 0,-1 0 0 0 0,0 0 0 0 0,1-1 0 0 0,-1 0 0 0 0,1 1 0 0 0,0-2 0 0 0,0 1 0 0 0,0 0 0 0 0,0-1 0 0 0,0 0 0 0 0,0 0 0 0 0,0-1 0 0 0,0 1 0 0 0,3-1-3 0 0,0-1 2 0 0,0 1 1 0 0,1-2-1 0 0,-1 1 0 0 0,0-1 0 0 0,0 0 0 0 0,0-1 1 0 0,-1 0-1 0 0,1 0 0 0 0,2-2-2 0 0,7-5-4 0 0,0 0 1 0 0,-1-2-1 0 0,0 1 1 0 0,-1-2-1 0 0,0 0 0 0 0,-1-1 1 0 0,9-12 3 0 0,-12 14-23 0 0,-2-2 0 0 0,1 1 0 0 0,-1-1 0 0 0,0-2 23 0 0,-6 10-14 0 0,0 0 0 0 0,-1-1 0 0 0,1 1 0 0 0,-1 0 0 0 0,0-1 0 0 0,-1 0 0 0 0,1 1 0 0 0,-1-1 0 0 0,-1 0 0 0 0,1 1 0 0 0,-1-3 14 0 0,0 8 0 0 0,0 0-1 0 0,0 0 1 0 0,0 0-1 0 0,0 0 1 0 0,0 0-1 0 0,0 0 1 0 0,0 0-1 0 0,0 0 1 0 0,0 0-1 0 0,-1 0 0 0 0,1 0 1 0 0,0 0-1 0 0,-1 0 1 0 0,1 0-1 0 0,0 0 1 0 0,-1 1-1 0 0,1-1 1 0 0,-1 0-1 0 0,0 0 1 0 0,1 0-1 0 0,-1 1 1 0 0,0-1-1 0 0,1 0 0 0 0,-1 1 1 0 0,0-1-1 0 0,0 0 1 0 0,1 1-1 0 0,-1-1 1 0 0,0 1-1 0 0,0-1 1 0 0,0 1-1 0 0,0 0 1 0 0,0-1-1 0 0,0 1 0 0 0,0 0 1 0 0,0 0-1 0 0,0-1 1 0 0,0 1-1 0 0,0 0 1 0 0,0 0-1 0 0,0 0 1 0 0,0 0-1 0 0,1 0 1 0 0,-1 1-1 0 0,0-1 1 0 0,0 0-1 0 0,0 0 0 0 0,0 1 1 0 0,0-1-1 0 0,-1 1 1 0 0,-2 1 12 0 0,0 0 0 0 0,0 0-1 0 0,0 0 1 0 0,0 1 0 0 0,0-1-1 0 0,0 1 1 0 0,1 0-1 0 0,0 1 1 0 0,-1-1 0 0 0,0 1-12 0 0,-4 8 46 0 0,-1 0-1 0 0,2 1 1 0 0,-1 0 0 0 0,2 0 0 0 0,0 0-1 0 0,-1 3-45 0 0,5-10 14 0 0,0 0-1 0 0,0 0 0 0 0,1 0 1 0 0,-1 0-1 0 0,1 0 0 0 0,1 0 1 0 0,-1 0-1 0 0,1 1 0 0 0,0-1 1 0 0,0 0-1 0 0,1 0 0 0 0,0 0 1 0 0,0 0-1 0 0,0 0 0 0 0,3 5-13 0 0,-2-7 15 0 0,0 0-1 0 0,0-1 0 0 0,0 0 0 0 0,1 1 1 0 0,-1-1-1 0 0,1 0 0 0 0,0 0 1 0 0,0-1-1 0 0,0 1 0 0 0,0 0 0 0 0,1-1 1 0 0,-1 0-1 0 0,0 0 0 0 0,1 0 0 0 0,0 0 1 0 0,0-1-1 0 0,-1 1 0 0 0,1-1 0 0 0,0 0 1 0 0,0 0-1 0 0,0 0 0 0 0,0-1 1 0 0,0 1-1 0 0,0-1 0 0 0,1 0 0 0 0,-1 0 1 0 0,0-1-1 0 0,0 1 0 0 0,0-1-14 0 0,12-1 50 0 0,0-1 1 0 0,0 0-1 0 0,0-1 0 0 0,-1-1 1 0 0,1 0-1 0 0,9-6-50 0 0,10-8 24 0 0,-2 0 0 0 0,0-3 0 0 0,-1 0 0 0 0,-1-2 0 0 0,-1-2-24 0 0,-1 1-20 0 0,2 1 1 0 0,0 2 0 0 0,2 1 0 0 0,34-17 19 0 0,-63 36-2 0 0,0 0 0 0 0,0 1 0 0 0,0 0 0 0 0,1-1 1 0 0,-1 1-1 0 0,1 1 0 0 0,-1-1 0 0 0,0 1 0 0 0,1-1 1 0 0,-1 1-1 0 0,1 1 0 0 0,-1-1 0 0 0,1 1 0 0 0,-1-1 1 0 0,1 1-1 0 0,-1 0 0 0 0,0 1 0 0 0,1-1 0 0 0,-1 1 1 0 0,1 1 1 0 0,8 4 2 0 0,-2 1 1 0 0,1 0 0 0 0,-1 1-1 0 0,0 0 1 0 0,7 8-3 0 0,2 3 7 0 0,-16-17-5 0 0,-1 0 0 0 0,1 0 0 0 0,0-1 0 0 0,0 1-1 0 0,0-1 1 0 0,0 0 0 0 0,0 0 0 0 0,0 0 0 0 0,0-1 0 0 0,1 1-1 0 0,-1-1 1 0 0,1 0 0 0 0,-1 0 0 0 0,1-1 0 0 0,-1 1 0 0 0,1-1-1 0 0,-1 0 1 0 0,1 0 0 0 0,0-1 0 0 0,-1 1 0 0 0,1-1 0 0 0,-1 0-1 0 0,1 0 1 0 0,-1-1 0 0 0,0 1 0 0 0,1-1 0 0 0,-1 0 0 0 0,0 0-1 0 0,0 0 1 0 0,0-1 0 0 0,-1 1 0 0 0,1-1 0 0 0,3-3-2 0 0,-3 2 9 0 0,1 0-1 0 0,-1-1 1 0 0,1 1 0 0 0,-1-1 0 0 0,0 0-1 0 0,-1 0 1 0 0,1 0 0 0 0,-1-1 0 0 0,0 1-1 0 0,-1-1 1 0 0,1 0 0 0 0,-1 0 0 0 0,0 0-1 0 0,-1 0 1 0 0,1 0 0 0 0,-1 0 0 0 0,0 0-1 0 0,-1-1 1 0 0,1 1 0 0 0,-1 0 0 0 0,-1-1-1 0 0,1 1 1 0 0,-1 0 0 0 0,-1-4-9 0 0,2 8 35 0 0,-1 0-1 0 0,1 0 1 0 0,-1 1-1 0 0,0-1 1 0 0,0 0 0 0 0,0 0-1 0 0,0 0 1 0 0,0 0 0 0 0,0 1-1 0 0,0-1 1 0 0,0 1-1 0 0,-1-1 1 0 0,1 1 0 0 0,-1-1-1 0 0,1 1 1 0 0,-1 0 0 0 0,0-1-1 0 0,1 1 1 0 0,-1 0-1 0 0,0 0 1 0 0,0 0 0 0 0,-1 0-35 0 0,0 0 55 0 0,-1 1 1 0 0,1-1-1 0 0,-1 1 1 0 0,1 0 0 0 0,-1 0-1 0 0,1 0 1 0 0,0 0-1 0 0,-1 0 1 0 0,1 1 0 0 0,-1 0-1 0 0,1 0 1 0 0,-3 1-56 0 0,-5 2 110 0 0,0 1-1 0 0,0 0 1 0 0,1 1 0 0 0,-1 0 0 0 0,2 0 0 0 0,-1 1 0 0 0,-5 6-110 0 0,7-6 27 0 0,0 1-1 0 0,0 1 0 0 0,1-1 1 0 0,1 1-1 0 0,-1 0 1 0 0,1 1-1 0 0,1 0 1 0 0,0 0-1 0 0,0 0 1 0 0,1 0-1 0 0,0 1 1 0 0,1-1-1 0 0,0 1 0 0 0,0 5-26 0 0,2-10-19 0 0,0 1 0 0 0,0-1 0 0 0,1 1 0 0 0,0-1 0 0 0,1 1 0 0 0,-1-1 0 0 0,1 1 0 0 0,1-1 0 0 0,-1 1 0 0 0,1-1 0 0 0,0 0 0 0 0,1 1 0 0 0,-1-1 0 0 0,1 0 0 0 0,0-1 0 0 0,1 1 0 0 0,-1-1-1 0 0,1 1 1 0 0,0-1 0 0 0,1 0 0 0 0,-1 0 0 0 0,1-1 0 0 0,0 1 0 0 0,0-1 0 0 0,0 0 19 0 0,6 2-244 0 0,1 1-1 0 0,-1-2 1 0 0,1 1 0 0 0,0-2-1 0 0,0 1 1 0 0,1-2-1 0 0,-1 0 1 0 0,1 0 0 0 0,0-1-1 0 0,-1-1 1 0 0,1 0-1 0 0,0 0 1 0 0,0-2 0 0 0,1 1 244 0 0,32-4-3740 0 0,-1-1 0 0 0,1-3 0 0 0,10-4 3740 0 0,-15 2-4891 0 0,-1-1-1 0 0,15-8 4892 0 0,-13 3-1709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49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146 420 796 0 0,'-4'8'2504'0'0,"-1"-1"0"0"0,1 1 0 0 0,-1-1-1 0 0,0 0 1 0 0,-1 0 0 0 0,0-1 0 0 0,-4 5-2504 0 0,-22 27 2996 0 0,22-23-2747 0 0,1 0-1 0 0,1 1 0 0 0,0 0 0 0 0,2 0 1 0 0,-1 1-1 0 0,2 0 0 0 0,0 0 0 0 0,2 0 1 0 0,-3 16-249 0 0,5-21-465 0 0,1-1 1 0 0,0 1 0 0 0,0 0 0 0 0,1 0-1 0 0,1-1 1 0 0,0 1 0 0 0,1 0 464 0 0,13 33-5661 0 0,11-3-3812 0 0,-18-32 6581 0 0,-1-3 898 0 0</inkml:trace>
  <inkml:trace contextRef="#ctx0" brushRef="#br0" timeOffset="233.915">374 762 1288 0 0,'3'-6'1317'0'0,"1"-1"0"0"0,-1 1-1 0 0,-1 0 1 0 0,1-1 0 0 0,-1 0-1 0 0,0 1 1 0 0,-1-1 0 0 0,1 0 0 0 0,-1 0-1 0 0,-1 0 1 0 0,1 0 0 0 0,-1 0-1 0 0,-1 0-1316 0 0,2-3 539 0 0,-1 0-1 0 0,1 0 1 0 0,0 0-1 0 0,1 1 1 0 0,1-1-1 0 0,2-7-538 0 0,-1 9 56 0 0,0 1 0 0 0,1-1-1 0 0,1 1 1 0 0,-1 0 0 0 0,1 0 0 0 0,0 0 0 0 0,1 1-1 0 0,-1 0 1 0 0,1 0 0 0 0,0 1 0 0 0,1 0 0 0 0,-1 0-1 0 0,1 1 1 0 0,0 0 0 0 0,1 0 0 0 0,-1 1 0 0 0,0 0-1 0 0,2 0-55 0 0,-3 1-3 0 0,-1 0 0 0 0,1 1 0 0 0,0 0 0 0 0,-1 0 0 0 0,1 1 0 0 0,0 0 0 0 0,-1 0 0 0 0,1 0 0 0 0,0 1 0 0 0,-1 0 0 0 0,5 1 3 0 0,-7 0-6 0 0,1-1 0 0 0,-1 1 1 0 0,0 0-1 0 0,0 0 0 0 0,0 0 1 0 0,0 1-1 0 0,0 0 0 0 0,0-1 1 0 0,0 1-1 0 0,-1 1 1 0 0,1-1-1 0 0,-1 0 0 0 0,0 1 1 0 0,0 0-1 0 0,0-1 0 0 0,-1 1 1 0 0,1 1 5 0 0,-1 0 2 0 0,1 1 0 0 0,-1 0 0 0 0,0 0 0 0 0,0 0 0 0 0,-1 0 0 0 0,0 0 0 0 0,0 0 0 0 0,0 0 0 0 0,-1 0 0 0 0,0 0 1 0 0,0 1-1 0 0,-1-1 0 0 0,1 0 0 0 0,-1 0 0 0 0,-1 0 0 0 0,1 0 0 0 0,-1 0 0 0 0,-1 1-2 0 0,-5 17-671 0 0,-2-1 0 0 0,-1 0-1 0 0,-11 17 672 0 0,20-36-278 0 0,25-42-11872 0 0,21-31 6150 0 0,-18 30 4146 0 0</inkml:trace>
  <inkml:trace contextRef="#ctx0" brushRef="#br0" timeOffset="535.356">1045 166 1880 0 0,'3'-2'-55'0'0,"24"-14"6251"0"0,-27 16-6046 0 0,1 0 0 0 0,-1 0 0 0 0,0 0 0 0 0,0 0 0 0 0,1 0 0 0 0,-1 0 0 0 0,0 0 1 0 0,0 0-1 0 0,1 0 0 0 0,-1 0 0 0 0,0 0 0 0 0,1 0 0 0 0,-1 0 0 0 0,0 0 0 0 0,0 0 0 0 0,1 0 0 0 0,-1 0 0 0 0,0 0 0 0 0,1 0 1 0 0,-1 0-1 0 0,0 0 0 0 0,0 0 0 0 0,1 1 0 0 0,-1-1 0 0 0,0 0 0 0 0,0 0 0 0 0,1 0 0 0 0,-1 0 0 0 0,0 1 0 0 0,0-1 0 0 0,0 0 1 0 0,1 0-151 0 0,-3 17 2945 0 0,-7 7-1968 0 0,-1 0 1 0 0,-1-1 0 0 0,-1-1-1 0 0,-1 0 1 0 0,-7 9-978 0 0,-83 102 521 0 0,25-33-942 0 0,56-67-661 0 0,-7 11-2481 0 0,24-38 1787 0 0,0-1 0 0 0,0 1 0 0 0,0-1 0 0 0,-1 0-1 0 0,-3 3 1777 0 0,-3-2-3330 0 0,0-5 637 0 0</inkml:trace>
  <inkml:trace contextRef="#ctx0" brushRef="#br0" timeOffset="800.482">698 491 812 0 0,'3'0'1710'0'0,"0"0"0"0"0,0-1 0 0 0,1 0 1 0 0,-1 1-1 0 0,0-1 0 0 0,0 0 0 0 0,0 0 0 0 0,2-2-1710 0 0,22-6 3617 0 0,114-16-2783 0 0,119-19-617 0 0,-194 36-207 0 0,1 3 0 0 0,60 4-10 0 0,-124 1 31 0 0,0 0 0 0 0,0 0-1 0 0,-1 0 1 0 0,1 1 0 0 0,0-1-1 0 0,0 1 1 0 0,-1-1 0 0 0,1 1-1 0 0,0 0 1 0 0,-1 0 0 0 0,2 1-31 0 0,-3-2 21 0 0,-1 1-1 0 0,0-1 1 0 0,0 0-1 0 0,0 0 1 0 0,0 0 0 0 0,1 1-1 0 0,-1-1 1 0 0,0 0 0 0 0,0 0-1 0 0,0 1 1 0 0,0-1-1 0 0,0 0 1 0 0,0 0 0 0 0,0 1-1 0 0,0-1 1 0 0,0 0 0 0 0,0 0-1 0 0,0 1 1 0 0,0-1 0 0 0,0 0-1 0 0,0 1 1 0 0,0-1-1 0 0,0 0 1 0 0,0 0 0 0 0,0 1-1 0 0,0-1 1 0 0,0 0 0 0 0,0 0-1 0 0,0 1 1 0 0,-1-1-1 0 0,1 0 1 0 0,0 0 0 0 0,0 0-1 0 0,0 1 1 0 0,0-1 0 0 0,-1 0-21 0 0,-16 13 845 0 0,-18 5 117 0 0,-1-2 1 0 0,0-1 0 0 0,-13 1-963 0 0,-60 26 1033 0 0,105-40-990 0 0,-5 2-8 0 0,1-1 0 0 0,0 2 0 0 0,0-1 0 0 0,0 1 0 0 0,-6 5-35 0 0,13-9-1 0 0,1 0 0 0 0,-1-1 0 0 0,0 1 0 0 0,0 0 0 0 0,1 0 0 0 0,-1 0 0 0 0,0 0-1 0 0,1 0 1 0 0,-1 0 0 0 0,1 0 0 0 0,-1 0 0 0 0,1 0 0 0 0,-1 0 0 0 0,1 0 0 0 0,0 0 0 0 0,0 0-1 0 0,-1 0 1 0 0,1 0 0 0 0,0 0 0 0 0,0 1 1 0 0,1 0-4 0 0,-1-1 1 0 0,1 1-1 0 0,-1-1 0 0 0,1 1 0 0 0,0-1 1 0 0,0 0-1 0 0,0 1 0 0 0,0-1 0 0 0,0 0 1 0 0,0 0-1 0 0,0 0 0 0 0,0 0 0 0 0,0 0 1 0 0,1 0-1 0 0,-1 0 0 0 0,0 0 0 0 0,1 0 1 0 0,-1-1-1 0 0,2 2 4 0 0,56 23-117 0 0,-48-21 60 0 0,0 0 0 0 0,0 1 0 0 0,0 0 0 0 0,0 1-1 0 0,-1 0 1 0 0,0 1 0 0 0,0 0 0 0 0,2 3 57 0 0,-10-9-7 0 0,-1 0 0 0 0,1 1 0 0 0,-1-1 0 0 0,0 1 0 0 0,0-1 0 0 0,1 1 0 0 0,-1 0 0 0 0,0-1 0 0 0,0 1 0 0 0,-1 0 0 0 0,1 0 0 0 0,0 0 0 0 0,-1-1 0 0 0,1 1 0 0 0,-1 0 0 0 0,1 0 0 0 0,-1 0 0 0 0,0 0 0 0 0,0 0 0 0 0,0 0 0 0 0,0 0 0 0 0,0 0 0 0 0,0 0 0 0 0,-1 1 7 0 0,0 0 0 0 0,0 1 0 0 0,-1-1 0 0 0,0 0 0 0 0,1 0 0 0 0,-1 0 0 0 0,0-1-1 0 0,0 1 1 0 0,-1 0 0 0 0,1-1 0 0 0,-1 1 0 0 0,1-1 0 0 0,-1 0 0 0 0,-1 1 0 0 0,-7 5-44 0 0,0-1-1 0 0,0-1 1 0 0,-1 0 0 0 0,0-1-1 0 0,0 0 1 0 0,0 0 0 0 0,-2-1 44 0 0,-19-1 104 0 0,31-3-581 0 0,-1-1-1 0 0,1 1 0 0 0,-1-1 0 0 0,1 0 0 0 0,-1 0 1 0 0,1 0-1 0 0,-1 0 0 0 0,1 0 0 0 0,0 0 0 0 0,-1 0 0 0 0,1-1 1 0 0,0 1-1 0 0,0-1 0 0 0,-1-1 478 0 0,0 0-743 0 0,1 0-1 0 0,0 0 1 0 0,0 0 0 0 0,0 0-1 0 0,0 0 1 0 0,1-1 0 0 0,-1 1-1 0 0,1-1 1 0 0,0 1 0 0 0,0-1-1 0 0,0 1 1 0 0,0-1 0 0 0,1 0-1 0 0,0 1 1 0 0,-1-1 0 0 0,1 0-1 0 0,0 1 1 0 0,1-1 0 0 0,-1-1 743 0 0,4-20-2508 0 0</inkml:trace>
  <inkml:trace contextRef="#ctx0" brushRef="#br0" timeOffset="1540.177">2105 628 1116 0 0,'0'0'279'0'0,"-9"23"5523"0"0,9-23-5606 0 0,0 0 0 0 0,-1 1 0 0 0,1-1-1 0 0,0 1 1 0 0,0-1 0 0 0,-1 0 0 0 0,1 1 0 0 0,0-1-1 0 0,0 0 1 0 0,-1 1 0 0 0,1-1 0 0 0,-1 0 0 0 0,1 0-1 0 0,0 0 1 0 0,-1 1 0 0 0,1-1 0 0 0,0 0-1 0 0,-1 0 1 0 0,1 0 0 0 0,-1 0 0 0 0,1 1 0 0 0,-1-1-1 0 0,1 0 1 0 0,0 0 0 0 0,-1 0 0 0 0,1 0 0 0 0,-1 0-1 0 0,1 0 1 0 0,-1 0 0 0 0,1 0 0 0 0,0 0-1 0 0,-1-1 1 0 0,1 1 0 0 0,-1 0 0 0 0,1 0 0 0 0,-1 0-1 0 0,1 0 1 0 0,0-1 0 0 0,-1 1 0 0 0,1 0 0 0 0,0 0-1 0 0,-1-1 1 0 0,1 1 0 0 0,0 0 0 0 0,-1-1 0 0 0,1 1-1 0 0,0 0 1 0 0,0-1 0 0 0,-1 1 0 0 0,1 0-1 0 0,0-1 1 0 0,0 1-196 0 0,-1-2 60 0 0,1 1 0 0 0,-1-1 0 0 0,1 1 0 0 0,0-1 0 0 0,0 1 0 0 0,0-1 0 0 0,0 1 0 0 0,0-1 0 0 0,0 1 0 0 0,0-1 0 0 0,0 1 0 0 0,1-1 0 0 0,-1 1 0 0 0,0-1 0 0 0,1 1 0 0 0,0-1 0 0 0,-1 1 0 0 0,1 0 0 0 0,0-1 0 0 0,-1 1 0 0 0,2-1-60 0 0,18-32 146 0 0,-18 31-87 0 0,14-19-52 0 0,0 0 1 0 0,2 2-1 0 0,1 0 1 0 0,0 0-1 0 0,1 2 0 0 0,1 1 1 0 0,4-2-8 0 0,-8 6-14 0 0,1 2 0 0 0,1 0 0 0 0,-1 0 0 0 0,2 2 0 0 0,-1 1 0 0 0,1 0 0 0 0,1 1 0 0 0,-1 1 0 0 0,8 0 14 0 0,-21 5-4 0 0,0 0 0 0 0,0 1 0 0 0,0 0 0 0 0,0 0 0 0 0,0 0 0 0 0,0 1 0 0 0,-1 0 1 0 0,1 0-1 0 0,0 1 0 0 0,0 0 0 0 0,-1 0 0 0 0,1 1 0 0 0,2 1 4 0 0,-6-3 4 0 0,1 1-1 0 0,-1 0 1 0 0,0 0 0 0 0,0 1 0 0 0,0-1 0 0 0,0 1 0 0 0,-1-1 0 0 0,1 1-1 0 0,-1 0 1 0 0,1 0 0 0 0,-1 0 0 0 0,0 0 0 0 0,0 0 0 0 0,0 1-1 0 0,-1-1 1 0 0,1 1 0 0 0,-1-1 0 0 0,0 1 0 0 0,0-1 0 0 0,0 1-1 0 0,0 0 1 0 0,-1 0 0 0 0,1-1 0 0 0,-1 1 0 0 0,0 1-4 0 0,-3 22 74 0 0,-1 13 224 0 0,3-38-267 0 0,1-1 0 0 0,0 1 0 0 0,1 0 0 0 0,-1 0 0 0 0,0-1 1 0 0,0 1-1 0 0,1 0 0 0 0,-1 0 0 0 0,1-1 0 0 0,-1 1 0 0 0,1 0 0 0 0,0-1 1 0 0,0 1-1 0 0,0-1 0 0 0,0 1 0 0 0,0-1 0 0 0,1 1-31 0 0,0 0 7 0 0,0-1 0 0 0,0 0 0 0 0,0-1 0 0 0,0 1 0 0 0,0 0 0 0 0,1-1 0 0 0,-1 1 0 0 0,0-1 0 0 0,0 0 0 0 0,1 0 0 0 0,-1 1 0 0 0,0-1 0 0 0,1-1 0 0 0,-1 1 0 0 0,0 0 0 0 0,0-1 0 0 0,1 1 0 0 0,-1-1 0 0 0,0 0 0 0 0,0 1 0 0 0,0-1 0 0 0,0 0-7 0 0,48-24-9 0 0,9-16-53 0 0,-55 38 53 0 0,0-1 0 0 0,-1 0 0 0 0,1 1 0 0 0,-1-1 1 0 0,0 0-1 0 0,0-1 0 0 0,0 1 0 0 0,0-1 0 0 0,-1 1 0 0 0,0-1 0 0 0,0 0 0 0 0,2-4 9 0 0,-4 8-1 0 0,0 0 0 0 0,1 1-1 0 0,-1-1 1 0 0,0 0 0 0 0,0 0-1 0 0,1 0 1 0 0,-1 0 0 0 0,0 0 0 0 0,0 1-1 0 0,0-1 1 0 0,0 0 0 0 0,0 0-1 0 0,0 0 1 0 0,0 0 0 0 0,0 0 0 0 0,-1 0-1 0 0,1 1 1 0 0,0-1 0 0 0,0 0-1 0 0,-1 0 1 0 0,1 0 0 0 0,-1 1 0 0 0,1-1-1 0 0,-1 0 1 0 0,1 0 0 0 0,-1 1-1 0 0,1-1 1 0 0,-1 0 0 0 0,1 1 0 0 0,-1-1-1 0 0,0 0 1 0 0,1 1 0 0 0,-1-1 1 0 0,-1 1-1 0 0,0-1 1 0 0,-1 1-1 0 0,1 0 1 0 0,0 0 0 0 0,0 0-1 0 0,0 0 1 0 0,0 0-1 0 0,0 0 1 0 0,0 0 0 0 0,0 1-1 0 0,0-1 1 0 0,0 1 0 0 0,0 0-1 0 0,0-1 1 0 0,-11 5 9 0 0,0 1 1 0 0,1-1-1 0 0,-12 9-9 0 0,1 0 20 0 0,1 1-1 0 0,1 1 0 0 0,0 1 1 0 0,-14 16-20 0 0,27-25-4 0 0,0 1-1 0 0,1-1 1 0 0,0 2 0 0 0,0-1 0 0 0,1 0-1 0 0,1 1 1 0 0,0 0 0 0 0,0 1 0 0 0,0-1-1 0 0,2 1 1 0 0,-1 0 0 0 0,0 7 4 0 0,3-16-3 0 0,1 0 1 0 0,-1-1 0 0 0,1 1-1 0 0,0 0 1 0 0,0-1-1 0 0,0 1 1 0 0,0 0 0 0 0,0-1-1 0 0,0 1 1 0 0,0 0-1 0 0,1-1 1 0 0,-1 1-1 0 0,1 0 1 0 0,-1-1 0 0 0,1 1-1 0 0,-1-1 1 0 0,1 1-1 0 0,0-1 1 0 0,0 1 0 0 0,0-1-1 0 0,0 1 1 0 0,0-1-1 0 0,0 0 1 0 0,0 0 2 0 0,1 1-49 0 0,0-1 0 0 0,0 0 0 0 0,0-1 0 0 0,0 1 1 0 0,0 0-1 0 0,0 0 0 0 0,0-1 0 0 0,0 1 0 0 0,0-1 0 0 0,0 0 0 0 0,1 0 0 0 0,-1 1 0 0 0,0-2 1 0 0,0 1-1 0 0,0 0 0 0 0,1 0 49 0 0,8-2-631 0 0,0 0 0 0 0,0-1 1 0 0,-1 0-1 0 0,1-1 0 0 0,-1 0 0 0 0,6-4 631 0 0,16-9-3063 0 0,0-2 0 0 0,-2-2 1 0 0,0-1-1 0 0,20-20 3063 0 0,-3 2-2162 0 0</inkml:trace>
  <inkml:trace contextRef="#ctx0" brushRef="#br0" timeOffset="1793.035">3268 1 1172 0 0,'0'0'361'0'0,"1"0"1"0"0,0 1-1 0 0,-1-1 1 0 0,1 0-1 0 0,-1 1 0 0 0,1-1 1 0 0,-1 1-1 0 0,1-1 1 0 0,-1 1-1 0 0,1-1 0 0 0,-1 1 1 0 0,1-1-1 0 0,-1 1 1 0 0,1-1-1 0 0,-1 1 0 0 0,0 0 1 0 0,0-1-1 0 0,1 1 0 0 0,-1 0 1 0 0,0-1-1 0 0,0 1 1 0 0,0 0-1 0 0,1-1 0 0 0,-1 1 1 0 0,0 0-1 0 0,0-1 1 0 0,0 1-1 0 0,0 0 0 0 0,0-1 1 0 0,-1 1-1 0 0,1 0 1 0 0,0 0-1 0 0,0-1 0 0 0,0 1 1 0 0,-1-1-1 0 0,1 1 0 0 0,0 0 1 0 0,0-1-1 0 0,-1 1 1 0 0,1 0-1 0 0,-1 0-361 0 0,-23 31 5065 0 0,11-15-4412 0 0,-33 51 182 0 0,2-4-689 0 0,3 2-1 0 0,-21 47-145 0 0,57-102-327 0 0,0 1 0 0 0,1 0-1 0 0,0 0 1 0 0,1 1 0 0 0,0-1-1 0 0,1 1 1 0 0,0-1 0 0 0,1 9 327 0 0,1-16-624 0 0,0-1 0 0 0,0 1-1 0 0,1 0 1 0 0,0 0 0 0 0,0 0 0 0 0,0-1 0 0 0,1 1 0 0 0,0 0 0 0 0,-1-1 0 0 0,3 4 624 0 0,-2-5-725 0 0,0 1 0 0 0,1-1 1 0 0,-1 0-1 0 0,1 0 1 0 0,0-1-1 0 0,-1 1 1 0 0,1 0-1 0 0,0-1 1 0 0,1 0-1 0 0,-1 0 0 0 0,0 0 1 0 0,1 0-1 0 0,-1 0 1 0 0,3 1 724 0 0,15 4-2622 0 0</inkml:trace>
  <inkml:trace contextRef="#ctx0" brushRef="#br0" timeOffset="2045.907">3862 380 1296 0 0,'2'6'995'0'0,"1"0"0"0"0,-2 0-1 0 0,1 0 1 0 0,-1 0 0 0 0,1 0 0 0 0,-2 0 0 0 0,1 0-1 0 0,-1 1 1 0 0,0-1 0 0 0,0 0 0 0 0,0 0 0 0 0,-1 1-1 0 0,0-1 1 0 0,-2 4-995 0 0,-3 13 1749 0 0,-2 0 0 0 0,0-1 0 0 0,-4 7-1749 0 0,2-6 265 0 0,-33 73 990 0 0,20-46-971 0 0,2 1 0 0 0,2 0-1 0 0,-3 19-283 0 0,20-62-34 0 0,1-4-49 0 0,-1 0 0 0 0,1 1-1 0 0,1-1 1 0 0,-1 1 0 0 0,1-1 0 0 0,-1 1 0 0 0,1-1 0 0 0,1 3 83 0 0,-1-7-47 0 0,0 0 1 0 0,0 0-1 0 0,0 0 0 0 0,0 0 1 0 0,0 1-1 0 0,1-1 1 0 0,-1 0-1 0 0,0 0 0 0 0,0 0 1 0 0,0 0-1 0 0,0 0 0 0 0,0 0 1 0 0,0 0-1 0 0,1 0 1 0 0,-1 0-1 0 0,0 0 0 0 0,0 0 1 0 0,0 1-1 0 0,0-1 0 0 0,1 0 1 0 0,-1 0-1 0 0,0 0 0 0 0,0 0 1 0 0,0 0-1 0 0,0 0 1 0 0,0 0-1 0 0,1 0 0 0 0,-1 0 1 0 0,0-1-1 0 0,0 1 0 0 0,0 0 1 0 0,0 0-1 0 0,1 0 0 0 0,-1 0 1 0 0,0 0-1 0 0,0 0 1 0 0,0 0-1 0 0,0 0 0 0 0,0 0 1 0 0,0 0-1 0 0,1 0 0 0 0,-1-1 1 0 0,0 1-1 0 0,0 0 1 0 0,0 0-1 0 0,0 0 0 0 0,0 0 1 0 0,0 0-1 0 0,0 0 0 0 0,0-1 1 0 0,0 1-1 0 0,0 0 0 0 0,0 0 1 0 0,1 0-1 0 0,-1 0 1 0 0,0 0-1 0 0,0-1 0 0 0,0 1 1 0 0,0 0-1 0 0,0 0 0 0 0,0 0 47 0 0,7-11-2236 0 0,46-85-9275 0 0,-18 36 7736 0 0,-12 16 2192 0 0</inkml:trace>
  <inkml:trace contextRef="#ctx0" brushRef="#br0" timeOffset="2313.232">3857 653 44 0 0,'27'-95'3392'0'0,"-12"10"11046"0"0,2-55-14438 0 0,-16 131 287 0 0,0 0-1 0 0,0 0 0 0 0,1 1 0 0 0,0-1 1 0 0,1 1-1 0 0,0 0 0 0 0,0 0 0 0 0,1 0 1 0 0,0 0-1 0 0,0 0 0 0 0,5-5-286 0 0,-5 8 45 0 0,0 0 0 0 0,1 1 0 0 0,0-1 0 0 0,0 1 0 0 0,0 1 0 0 0,0-1 0 0 0,0 1 0 0 0,1 0 0 0 0,-1 0 0 0 0,1 0 0 0 0,0 1 0 0 0,0-1 0 0 0,0 2 0 0 0,0-1 0 0 0,0 1 0 0 0,5-1-45 0 0,6 0 19 0 0,-1 1 0 0 0,1 0-1 0 0,-1 2 1 0 0,0 0-1 0 0,1 0 1 0 0,-1 2 0 0 0,0 0-1 0 0,0 1 1 0 0,9 3-19 0 0,-14-4-1 0 0,0 1 1 0 0,-1 1 0 0 0,0 0-1 0 0,0 0 1 0 0,0 1 0 0 0,0 0-1 0 0,-1 0 1 0 0,0 1 0 0 0,0 1-1 0 0,-1-1 1 0 0,0 1 0 0 0,0 1-1 0 0,-1 0 1 0 0,2 2 0 0 0,-7-7 0 0 0,0-1-1 0 0,0 1 1 0 0,0 0-1 0 0,0 0 1 0 0,-1 0 0 0 0,1 0-1 0 0,-1 0 1 0 0,0 0 0 0 0,0 0-1 0 0,-1 1 1 0 0,1-1-1 0 0,-1 0 1 0 0,0 0 0 0 0,0 1-1 0 0,0-1 1 0 0,-1 0-1 0 0,0 4 1 0 0,-1-1-1 0 0,0-1-1 0 0,-1 1 1 0 0,1-1-1 0 0,-1 0 0 0 0,0 0 1 0 0,-1-1-1 0 0,0 1 0 0 0,0-1 1 0 0,0 1-1 0 0,-5 4 2 0 0,-2 0-4 0 0,0 0 1 0 0,-1 0-1 0 0,0-1 0 0 0,0 0 0 0 0,-1-1 1 0 0,-1-1-1 0 0,1 0 0 0 0,-1-1 0 0 0,-13 5 4 0 0,17-8 26 0 0,-1-1-1 0 0,1 0 0 0 0,0 0 0 0 0,-1-1 0 0 0,1 0 0 0 0,-1-1 1 0 0,0 0-26 0 0,9 0-141 0 0,0 0 0 0 0,0 0 1 0 0,0 0-1 0 0,0 0 0 0 0,0 0 1 0 0,-1-1-1 0 0,1 1 0 0 0,0-1 1 0 0,0 0-1 0 0,0 1 1 0 0,0-1-1 0 0,0 0 0 0 0,1 0 1 0 0,-1 0-1 0 0,0 0 0 0 0,0 0 1 0 0,1-1-1 0 0,-1 1 0 0 0,0 0 1 0 0,1-1-1 0 0,-1 1 0 0 0,1-1 1 0 0,0 0-1 0 0,0 0 0 0 0,-1 1 1 0 0,1-1-1 0 0,0 0 0 0 0,0 0 1 0 0,1 0-1 0 0,-1 0 0 0 0,0 0 1 0 0,1 0-1 0 0,-1 0 1 0 0,1 0-1 0 0,0 0 0 0 0,-1 0 1 0 0,1-1 140 0 0,1 2-397 0 0,-1-1 1 0 0,0 0-1 0 0,1 1 1 0 0,-1-1-1 0 0,1 0 1 0 0,0 1 0 0 0,-1-1-1 0 0,1 1 1 0 0,0-1-1 0 0,0 1 1 0 0,0-1-1 0 0,0 1 1 0 0,0 0 0 0 0,1 0-1 0 0,-1-1 1 0 0,0 1-1 0 0,0 0 1 0 0,1 0-1 0 0,-1 0 1 0 0,1 0 0 0 0,-1 0-1 0 0,1 1 1 0 0,-1-1-1 0 0,2 0 397 0 0,40-13-5146 0 0,-20 8 3533 0 0</inkml:trace>
  <inkml:trace contextRef="#ctx0" brushRef="#br0" timeOffset="2561.847">4437 376 208 0 0,'27'-5'1853'0'0,"8"-8"4769"0"0,-32 12-6056 0 0,-1-1 1 0 0,1 0-1 0 0,-1 1 0 0 0,0-1 0 0 0,0 0 1 0 0,0-1-1 0 0,0 1 0 0 0,0 0 1 0 0,0 0-1 0 0,0-1 0 0 0,-1 1 1 0 0,0-1-1 0 0,1 0 0 0 0,-1 1 1 0 0,0-1-1 0 0,0 0 0 0 0,0 0 1 0 0,0 0-1 0 0,-1 1 0 0 0,1-3-566 0 0,0-3 396 0 0,1-6 110 0 0,0 0 0 0 0,1 1-1 0 0,1-1 1 0 0,4-9-506 0 0,-6 18-1 0 0,0 1 0 0 0,1-1 0 0 0,0 0 0 0 0,0 1 0 0 0,1-1 1 0 0,-1 1-1 0 0,1 0 0 0 0,0 0 0 0 0,0 0 0 0 0,0 1 0 0 0,0-1 0 0 0,1 1 0 0 0,3-2 1 0 0,71-36-3171 0 0,46-8-12931 0 0,-99 40 13655 0 0</inkml:trace>
  <inkml:trace contextRef="#ctx0" brushRef="#br0" timeOffset="2768.965">5083 143 1632 0 0,'0'8'2296'0'0,"-1"0"1"0"0,0 0-1 0 0,0 1 0 0 0,-1-2 1 0 0,0 1-1 0 0,-2 3-2296 0 0,-4 11 2923 0 0,-2 0 1 0 0,-11 18-2924 0 0,10-20 339 0 0,2-1 0 0 0,0 1 1 0 0,-3 11-340 0 0,8-20 41 0 0,1 1-1 0 0,1 0 1 0 0,0 0 0 0 0,-1 12-41 0 0,3-19-416 0 0,0 0 0 0 0,0 0 0 0 0,1 0 0 0 0,-1 0 0 0 0,1 0 0 0 0,1 0 0 0 0,-1-1 1 0 0,0 1-1 0 0,1 0 0 0 0,0-1 0 0 0,0 1 0 0 0,1-1 0 0 0,1 3 416 0 0,-4-6-477 0 0,1 0 0 0 0,0 0 0 0 0,0 0 0 0 0,0 1-1 0 0,1-1 1 0 0,-1-1 0 0 0,0 1 0 0 0,0 0 0 0 0,0 0 0 0 0,1 0 0 0 0,-1 0 0 0 0,0-1 0 0 0,1 1 0 0 0,-1-1 0 0 0,1 1 0 0 0,-1-1-1 0 0,1 0 1 0 0,-1 1 0 0 0,1-1 0 0 0,-1 0 0 0 0,1 0 0 0 0,0 0 477 0 0,22-3-3871 0 0,-2-4 1675 0 0</inkml:trace>
  <inkml:trace contextRef="#ctx0" brushRef="#br0" timeOffset="3206.285">5320 370 168 0 0,'-6'-3'2075'0'0,"0"-1"-1"0"0,1 1 1 0 0,-1-1-1 0 0,0-1 1 0 0,1 1 0 0 0,0 0-1 0 0,-2-4-2074 0 0,-14-22 5215 0 0,21 30-5182 0 0,0-1 1 0 0,0 1-1 0 0,0 0 0 0 0,-1-1 0 0 0,1 1 1 0 0,0-1-1 0 0,0 1 0 0 0,0-1 0 0 0,0 1 1 0 0,0-1-1 0 0,0 1 0 0 0,0-1 0 0 0,0 1 1 0 0,0-1-1 0 0,0 1 0 0 0,0-1 0 0 0,0 1 1 0 0,1-1-1 0 0,-1 1 0 0 0,0 0 0 0 0,0-1 1 0 0,0 1-1 0 0,1-1 0 0 0,-1 1 0 0 0,0 0 1 0 0,1-1-1 0 0,-1 1 0 0 0,0-1 0 0 0,1 1 1 0 0,-1 0-1 0 0,1-1-33 0 0,17-6 358 0 0,27 5-346 0 0,-41 2 36 0 0,28 1-47 0 0,0 3 0 0 0,0 0 0 0 0,0 2 0 0 0,-1 2 0 0 0,1 0-1 0 0,-2 3 1 0 0,1 0 0 0 0,9 7-1 0 0,-41-18 32 0 0,1 0-1 0 0,0 0 1 0 0,0 0-1 0 0,0 0 1 0 0,0 0-1 0 0,-1 0 0 0 0,1 0 1 0 0,0 0-1 0 0,0 0 1 0 0,0 0-1 0 0,0 0 1 0 0,0 0-1 0 0,-1 0 1 0 0,1 0-1 0 0,0 1 1 0 0,0-1-1 0 0,0 0 0 0 0,0 0 1 0 0,0 0-1 0 0,0 0 1 0 0,0 0-1 0 0,-1 0 1 0 0,1 1-1 0 0,0-1 1 0 0,0 0-1 0 0,0 0 1 0 0,0 0-1 0 0,0 0 0 0 0,0 1 1 0 0,0-1-1 0 0,0 0 1 0 0,0 0-1 0 0,0 0 1 0 0,0 0-1 0 0,0 1 1 0 0,0-1-1 0 0,0 0 0 0 0,0 0 1 0 0,0 0-1 0 0,0 0 1 0 0,0 1-1 0 0,0-1 1 0 0,0 0-1 0 0,0 0 1 0 0,0 0-1 0 0,0 0 1 0 0,1 0-1 0 0,-1 1 0 0 0,0-1 1 0 0,0 0-1 0 0,0 0-31 0 0,-6-4 464 0 0,11-9-390 0 0,7 0-78 0 0,0 1-1 0 0,1 0 1 0 0,0 0-1 0 0,1 1 0 0 0,1 1 1 0 0,-1 1-1 0 0,1 0 1 0 0,1 1-1 0 0,0 0 0 0 0,0 1 1 0 0,7-1 4 0 0,-22 8-3 0 0,0-1 1 0 0,1 1-1 0 0,-1-1 0 0 0,1 1 1 0 0,-1 0-1 0 0,1 0 1 0 0,-1 0-1 0 0,1 0 0 0 0,-1 0 1 0 0,1 0-1 0 0,-1 0 1 0 0,0 0-1 0 0,1 0 0 0 0,0 1 3 0 0,-2-1 0 0 0,1 0-1 0 0,-1 1 1 0 0,1-1 0 0 0,-1 0-1 0 0,1 1 1 0 0,-1-1-1 0 0,0 0 1 0 0,1 1 0 0 0,-1-1-1 0 0,0 1 1 0 0,1-1-1 0 0,-1 1 1 0 0,0-1 0 0 0,0 0-1 0 0,1 1 1 0 0,-1-1-1 0 0,0 1 1 0 0,0-1 0 0 0,0 1-1 0 0,0-1 1 0 0,1 1-1 0 0,-1 0 1 0 0,0-1 0 0 0,0 1-1 0 0,0-1 1 0 0,0 1 0 0 0,-1 4 3 0 0,0 1-1 0 0,0 0 1 0 0,-1-1 0 0 0,1 1 0 0 0,-1 0-1 0 0,-2 3-2 0 0,-5 21 6 0 0,8-28-3 0 0,1 0 1 0 0,-1 0-1 0 0,1 1 0 0 0,0-1 0 0 0,0 0 0 0 0,0 0 1 0 0,1 0-1 0 0,-1 0 0 0 0,0 0 0 0 0,1 0 0 0 0,-1 0 1 0 0,1 0-1 0 0,0 0 0 0 0,0 0 0 0 0,-1 0 0 0 0,2 0 0 0 0,-1 0 1 0 0,0 0-1 0 0,0 0 0 0 0,0-1 0 0 0,1 1 0 0 0,-1-1 1 0 0,1 1-1 0 0,-1-1 0 0 0,1 1 0 0 0,0-1 0 0 0,-1 0 1 0 0,1 0-1 0 0,0 0 0 0 0,0 0 0 0 0,0 0 0 0 0,2 1-3 0 0,0-1 4 0 0,-1-1-1 0 0,1 1 0 0 0,0-1 0 0 0,1 1 0 0 0,-1-1 1 0 0,0 0-1 0 0,0-1 0 0 0,0 1 0 0 0,0-1 0 0 0,0 0 1 0 0,0 0-1 0 0,-1 0 0 0 0,1 0 0 0 0,0 0 0 0 0,0-1 1 0 0,-1 0-1 0 0,1 0-3 0 0,10-6-1 0 0,0-1 0 0 0,0 0 0 0 0,-1-1 0 0 0,0-1 1 0 0,-1 1-1 0 0,0-2 0 0 0,-1 0 0 0 0,-1-1 0 0 0,1 1 1 0 0,-2-2-1 0 0,0 0 0 0 0,6-13 1 0 0,-14 27 4 0 0,-1-1 0 0 0,1 1 0 0 0,-1-1 1 0 0,0 0-1 0 0,1 1 0 0 0,-1-1 0 0 0,0 0 0 0 0,0 1 0 0 0,1-1 1 0 0,-1 0-1 0 0,0 1 0 0 0,0-1 0 0 0,0 0 0 0 0,0 1 1 0 0,0-1-1 0 0,0 0 0 0 0,0 0 0 0 0,0 1 0 0 0,0-1 1 0 0,0 0-1 0 0,0 1 0 0 0,-1-1 0 0 0,1 0 0 0 0,0 1 0 0 0,0-1 1 0 0,-1 0-1 0 0,1 1 0 0 0,0-1 0 0 0,-1 1-4 0 0,0-1 5 0 0,0 1 0 0 0,0 0 0 0 0,1-1-1 0 0,-1 1 1 0 0,0 0 0 0 0,0 0 0 0 0,0 0 0 0 0,0 0-1 0 0,0 0 1 0 0,0 0 0 0 0,0 0 0 0 0,0 0 0 0 0,0 0-1 0 0,0 0 1 0 0,0 1 0 0 0,0-1 0 0 0,0 0 0 0 0,0 1-5 0 0,-5 1 7 0 0,1 0 1 0 0,-1 1-1 0 0,1 0 1 0 0,0 0 0 0 0,-1 0-1 0 0,-1 2-7 0 0,3-1 0 0 0,0 0 1 0 0,-1 1-1 0 0,2-1 0 0 0,-1 1 0 0 0,0 0 0 0 0,1 0 1 0 0,0 0-1 0 0,0 1 0 0 0,1-1 0 0 0,0 1 1 0 0,0-1-1 0 0,0 1 0 0 0,0 0 0 0 0,1 0 0 0 0,0 0 1 0 0,0 0-1 0 0,0 0 0 0 0,1 0 0 0 0,0 3 0 0 0,1-4-6 0 0,-1-1-1 0 0,1 1 1 0 0,0-1-1 0 0,0 0 0 0 0,1 1 1 0 0,-1-1-1 0 0,1 0 1 0 0,0 0-1 0 0,0 0 1 0 0,0 0-1 0 0,1 0 1 0 0,-1 0-1 0 0,1-1 0 0 0,0 1 1 0 0,0-1-1 0 0,0 1 1 0 0,0-1-1 0 0,1 0 1 0 0,-1-1-1 0 0,1 1 0 0 0,0-1 1 0 0,0 1-1 0 0,0-1 1 0 0,0 0-1 0 0,5 1 7 0 0,3 1-360 0 0,1-1 1 0 0,1 0-1 0 0,-1 0 0 0 0,0-2 0 0 0,1 1 1 0 0,-1-2-1 0 0,1 0 0 0 0,-1 0 0 0 0,2-2 360 0 0,35-4-8901 0 0,39-10 8901 0 0,-58 10-2850 0 0,47-14-3269 0 0,-48 11 4047 0 0</inkml:trace>
  <inkml:trace contextRef="#ctx0" brushRef="#br0" timeOffset="3642.413">2387 827 1360 0 0,'-5'9'10137'0'0,"-19"29"-6900"0"0,1-4-2392 0 0,-209 333 4161 0 0,202-317-5005 0 0,-21 31-272 0 0,46-73-467 0 0,-1-1 0 0 0,-1 1 0 0 0,1-1 0 0 0,-1-1 0 0 0,0 1 0 0 0,-1-1 0 0 0,1-1 0 0 0,-4 2 738 0 0,9-6-442 0 0,0 0-1 0 0,0 0 0 0 0,0 0 0 0 0,-1 0 1 0 0,1-1-1 0 0,0 1 0 0 0,0-1 0 0 0,-1 0 1 0 0,1 0-1 0 0,0 0 0 0 0,-1 0 0 0 0,1 0 1 0 0,0 0-1 0 0,-1 0 0 0 0,1-1 0 0 0,0 1 0 0 0,0-1 1 0 0,-1 0-1 0 0,1 0 0 0 0,0 0 0 0 0,0 0 1 0 0,0 0-1 0 0,0 0 0 0 0,0 0 0 0 0,0-1 1 0 0,0 1-1 0 0,1-1 0 0 0,-2 0 443 0 0,-13-12-1822 0 0</inkml:trace>
  <inkml:trace contextRef="#ctx0" brushRef="#br0" timeOffset="4001.597">1702 1255 1532 0 0,'0'-1'443'0'0,"-1"0"1"0"0,1 0-1 0 0,0 1 0 0 0,0-1 1 0 0,-1 0-1 0 0,1 0 0 0 0,0 1 1 0 0,0-1-1 0 0,0 0 0 0 0,0 0 1 0 0,0 1-1 0 0,0-1 0 0 0,0 0 0 0 0,0 0 1 0 0,0 0-1 0 0,0 1 0 0 0,1-1 1 0 0,-1 0-1 0 0,0 0 0 0 0,0 1 1 0 0,1-1-1 0 0,-1 0 0 0 0,0 1 1 0 0,1-1-1 0 0,-1 0 0 0 0,1 0-443 0 0,1 0 488 0 0,-1-1-1 0 0,1 1 1 0 0,0 0-1 0 0,0 0 1 0 0,-1-1-1 0 0,1 1 0 0 0,0 0 1 0 0,0 0-1 0 0,0 1 1 0 0,2-2-488 0 0,9-1 271 0 0,0 0 0 0 0,1 1 0 0 0,7-1-271 0 0,-5 1 513 0 0,40-8-419 0 0,37-7-21 0 0,44 0-73 0 0,-110 15 1 0 0,0 1 1 0 0,1 2-1 0 0,-1 0 0 0 0,0 2 0 0 0,0 1 0 0 0,0 1 0 0 0,8 3-1 0 0,-33-8 15 0 0,-1 1 0 0 0,1 0 0 0 0,0-1 0 0 0,0 1-1 0 0,0 0 1 0 0,0 0 0 0 0,-1 0 0 0 0,1 0-1 0 0,0 0 1 0 0,-1 0 0 0 0,2 2-15 0 0,-3-3 23 0 0,1 1 0 0 0,-1-1 1 0 0,0 1-1 0 0,1-1 0 0 0,-1 1 0 0 0,0-1 0 0 0,0 1 1 0 0,0-1-1 0 0,1 1 0 0 0,-1-1 0 0 0,0 1 0 0 0,0-1 0 0 0,0 1 1 0 0,0-1-1 0 0,0 1 0 0 0,0 0 0 0 0,0-1 0 0 0,0 1 1 0 0,0-1-1 0 0,0 1 0 0 0,-1-1 0 0 0,1 1 0 0 0,0-1 1 0 0,0 1-1 0 0,0-1 0 0 0,-1 1-23 0 0,-2 3 213 0 0,0 0-1 0 0,0 0 1 0 0,0-1-1 0 0,-1 1 1 0 0,1-1-1 0 0,-1 1 1 0 0,0-1-1 0 0,0 0-212 0 0,0-1 139 0 0,0 1 1 0 0,0 0-1 0 0,1 0 0 0 0,0 0 0 0 0,-1 1 1 0 0,1-1-1 0 0,-2 5-139 0 0,5-8 3 0 0,0 1 1 0 0,0-1-1 0 0,0 1 0 0 0,0-1 1 0 0,0 1-1 0 0,0-1 1 0 0,0 1-1 0 0,1-1 1 0 0,-1 1-1 0 0,0-1 0 0 0,0 1 1 0 0,0-1-1 0 0,1 0 1 0 0,-1 1-1 0 0,0-1 1 0 0,0 1-1 0 0,1-1 1 0 0,-1 0-1 0 0,0 1 0 0 0,1-1 1 0 0,-1 1-1 0 0,1-1 1 0 0,-1 0-1 0 0,1 0 1 0 0,-1 1-1 0 0,0-1 0 0 0,1 0 1 0 0,-1 0-1 0 0,1 1 1 0 0,-1-1-1 0 0,1 0 1 0 0,-1 0-1 0 0,1 0 0 0 0,-1 0 1 0 0,1 0-1 0 0,-1 0 1 0 0,1 0-1 0 0,-1 0 1 0 0,1 0-1 0 0,-1 0 0 0 0,1 0-3 0 0,25 2-10 0 0,-7-3-8 0 0,0 0-1 0 0,0-1 1 0 0,17-4 18 0 0,-26 3-113 0 0,-1 1 1 0 0,1-1-1 0 0,-1 0 0 0 0,1-1 1 0 0,-1 0-1 0 0,-1-1 0 0 0,1 0 1 0 0,3-3 112 0 0,-10 7-145 0 0,-1 0 0 0 0,1 0 0 0 0,-1 0 1 0 0,1 0-1 0 0,-1 0 0 0 0,0-1 0 0 0,0 1 1 0 0,0-1-1 0 0,0 1 0 0 0,0-1 0 0 0,0 1 1 0 0,0-1-1 0 0,0 0 0 0 0,0 1 0 0 0,-1-1 1 0 0,1 0-1 0 0,-1 1 0 0 0,1-1 0 0 0,-1 0 0 0 0,0 0 1 0 0,0 0-1 0 0,0 0 0 0 0,0 1 0 0 0,0-1 1 0 0,0 0-1 0 0,0-1 145 0 0,-1 0-262 0 0,-1 0 0 0 0,1-1 0 0 0,-1 1 1 0 0,1 0-1 0 0,-1 0 0 0 0,0 0 0 0 0,0 0 0 0 0,0 0 1 0 0,0 0-1 0 0,-1 0 0 0 0,1 1 0 0 0,-1-1 0 0 0,-1 0 262 0 0,-1-1-145 0 0,1 0 1 0 0,-1 0-1 0 0,0 1 0 0 0,0 0 0 0 0,0 0 0 0 0,-1 0 0 0 0,1 0 0 0 0,-1 1 0 0 0,1 0 0 0 0,-1 0 0 0 0,0 1 0 0 0,0 0 0 0 0,0-1 1 0 0,0 2-1 0 0,0-1 0 0 0,0 1 0 0 0,0 0 145 0 0,-5 6-117 0 0,16 0-1071 0 0,20 1-2080 0 0,18-5-1251 0 0,-14 0 2473 0 0</inkml:trace>
  <inkml:trace contextRef="#ctx0" brushRef="#br0" timeOffset="4643.092">3475 1403 1084 0 0,'-5'5'1874'0'0,"0"-1"-1"0"0,0-1 0 0 0,-1 1 1 0 0,0-1-1 0 0,0 0 1 0 0,1 0-1 0 0,-2-1 1 0 0,-5 2-1874 0 0,-25 7 5443 0 0,85-37-5343 0 0,48-19-100 0 0,1 1-45 0 0,-35 12 23 0 0,-13 6 38 0 0,1 1-1 0 0,1 3 1 0 0,0 2-1 0 0,48-12-15 0 0,-93 31 3 0 0,0 0-1 0 0,-1 0 1 0 0,1 0 0 0 0,0 1-1 0 0,0-1 1 0 0,0 1 0 0 0,0 1 0 0 0,4 0-3 0 0,-8-1 2 0 0,-1 1 0 0 0,0-1 0 0 0,1 1-1 0 0,-1-1 1 0 0,0 1 0 0 0,0 0 0 0 0,1 0 0 0 0,-1 0 0 0 0,0-1 0 0 0,0 1 0 0 0,0 0 0 0 0,0 0 0 0 0,0 0 0 0 0,0 1 0 0 0,0-1 0 0 0,0 0 0 0 0,-1 0 0 0 0,1 0 0 0 0,0 1 0 0 0,-1-1 0 0 0,1 0 0 0 0,-1 1 0 0 0,1-1 0 0 0,-1 1 0 0 0,0-1 0 0 0,0 0 0 0 0,1 1 0 0 0,-1-1 0 0 0,0 1 0 0 0,0-1 0 0 0,0 1 0 0 0,0-1 0 0 0,-1 0 0 0 0,1 1 0 0 0,0-1 0 0 0,-1 2-2 0 0,-3 16 146 0 0,-1 0 0 0 0,0 0 0 0 0,-1 0 0 0 0,-1-1 0 0 0,-1 0 0 0 0,-1-1 0 0 0,0 1 0 0 0,-3 0-146 0 0,4-9 692 0 0,5-11-53 0 0,3 1-606 0 0,0-1 1 0 0,1 1 0 0 0,-1-1-1 0 0,0 1 1 0 0,1-1 0 0 0,-1 1-1 0 0,1 0 1 0 0,-1-1 0 0 0,1 1 0 0 0,-1 0-1 0 0,1-1 1 0 0,0 1 0 0 0,0-1-34 0 0,16-19 11 0 0,1 2-1 0 0,0-1 1 0 0,2 2 0 0 0,0 1 0 0 0,18-13-11 0 0,14-5-60 0 0,52-26 60 0 0,-69 42-17 0 0,1 1-1 0 0,29-9 18 0 0,-54 23-2 0 0,0 0-1 0 0,1 1 0 0 0,-1 0 1 0 0,1 1-1 0 0,0 1 1 0 0,-1-1-1 0 0,1 2 0 0 0,0-1 1 0 0,0 2-1 0 0,0 0 0 0 0,6 1 3 0 0,-15-1 0 0 0,-1-1 0 0 0,0 1 0 0 0,0 0 0 0 0,0 0 0 0 0,0 0 0 0 0,0 0 0 0 0,0 0 0 0 0,0 0 0 0 0,0 0 0 0 0,-1 1-1 0 0,1-1 1 0 0,0 1 0 0 0,-1-1 0 0 0,1 1 0 0 0,-1 0 0 0 0,0-1 0 0 0,1 1 0 0 0,-1 0 0 0 0,0 0 0 0 0,0 0 0 0 0,0 0 0 0 0,0 0 0 0 0,-1 0 0 0 0,1 0 0 0 0,0 1-1 0 0,-1-1 1 0 0,1 0 0 0 0,-1 0 0 0 0,0 0 0 0 0,0 1 0 0 0,0-1 0 0 0,0 0 0 0 0,0 0 0 0 0,-1 0 0 0 0,1 2 0 0 0,-3 11-1 0 0,0 1-1 0 0,-1-2 1 0 0,-1 1 0 0 0,0-1 0 0 0,-1 3 1 0 0,-4 8-2 0 0,6-13-715 0 0,-14 54 1888 0 0,15-31-4346 0 0,4-32 1982 0 0,-1-1 0 0 0,0 1 0 0 0,1 0 0 0 0,0 0-1 0 0,-1 0 1 0 0,1 0 0 0 0,0 0 0 0 0,1 0-1 0 0,-1 0 1194 0 0,0-3-5260 0 0,1-3 2987 0 0,-2-4-410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4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74 1080 0 0,'-1'1'11446'0'0,"0"-10"-4510"0"0,1 8-6774 0 0,0 0 0 0 0,0 0 0 0 0,0 0 0 0 0,0 0 0 0 0,0 0 0 0 0,0 0 0 0 0,0 0 0 0 0,0 0 0 0 0,1 0 0 0 0,-1 0 0 0 0,0 0 0 0 0,1 0 0 0 0,-1 1 0 0 0,1-1 0 0 0,-1 0-1 0 0,1 0 1 0 0,-1 0 0 0 0,1 0 0 0 0,0 1 0 0 0,-1-1 0 0 0,1 0 0 0 0,0 0 0 0 0,0 1 0 0 0,0-1 0 0 0,-1 1 0 0 0,1-1 0 0 0,0 1-162 0 0,14-7 66 0 0,-1 1 1 0 0,1 1 0 0 0,0 0-1 0 0,0 1 1 0 0,0 1-1 0 0,1 1 1 0 0,4-1-67 0 0,36-1-165 0 0,21 2 165 0 0,-43 1-104 0 0,25 1-3703 0 0,36 4 3807 0 0,-45 3-4982 0 0,0 3-3714 0 0,-38-6 5375 0 0,-7 0 819 0 0</inkml:trace>
  <inkml:trace contextRef="#ctx0" brushRef="#br0" timeOffset="253.541">49 181 476 0 0,'-9'8'1990'0'0,"-12"8"2761"0"0,5-9 4291 0 0,40-11-4619 0 0,23 2-4113 0 0,-3 1-644 0 0,96-7-4077 0 0,-48 7-8288 0 0,-90 1 10323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48.1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357 187 2104 0 0,'3'0'1079'0'0,"0"0"-1"0"0,0 0 1 0 0,1 0-1 0 0,-1 0 1 0 0,0 1 0 0 0,0-1-1 0 0,0 1 1 0 0,0 0-1 0 0,1 0 1 0 0,-1 0-1 0 0,-1 0 1 0 0,1 1-1 0 0,2 0-1078 0 0,8 15 3636 0 0,-7 9-3347 0 0,-5-15-100 0 0,-1-1 0 0 0,0 1 0 0 0,0 0 0 0 0,-2 0-1 0 0,1-1 1 0 0,-1 1 0 0 0,-1-1 0 0 0,-1 5-189 0 0,-8 21 201 0 0,-14 27-201 0 0,-7 21-567 0 0,23-48-4677 0 0,12-37 536 0 0,9-5 2144 0 0,34-33-3727 0 0,-15 9 4251 0 0</inkml:trace>
  <inkml:trace contextRef="#ctx0" brushRef="#br0" timeOffset="249.327">881 0 508 0 0,'0'3'818'0'0,"0"0"0"0"0,-1 0 0 0 0,1 0 0 0 0,-1-1 0 0 0,0 1-1 0 0,0 0 1 0 0,0-1 0 0 0,0 1 0 0 0,0-1 0 0 0,-1 1 0 0 0,1-1 0 0 0,-1 1 0 0 0,1-1 0 0 0,-1 0 0 0 0,-1 1-818 0 0,-34 31 6575 0 0,11-10-5501 0 0,-130 150 536 0 0,91-100-1357 0 0,5 2-173 0 0,40-48-2078 0 0,-2-1-1 0 0,-21 20 1999 0 0,18-27-5161 0 0,24-20 4772 0 0,0 1 0 0 0,0 0 0 0 0,0-1 0 0 0,0 1 0 0 0,0-1 0 0 0,0 0 0 0 0,-1 1 0 0 0,1-1 0 0 0,0 0 0 0 0,0 0 0 0 0,0 0 0 0 0,-1 0 0 0 0,1 0 0 0 0,0 0 0 0 0,0 0 0 0 0,0 0 0 0 0,-1 0 0 0 0,1 0 0 0 0,0-1 0 0 0,0 1 0 0 0,0-1 0 0 0,0 1 0 0 0,-1-1 389 0 0,-8-7-2804 0 0</inkml:trace>
  <inkml:trace contextRef="#ctx0" brushRef="#br0" timeOffset="499.986">341 317 1072 0 0,'5'0'1182'0'0,"0"1"0"0"0,1-1 0 0 0,-1 0 0 0 0,0-1 0 0 0,1 0 0 0 0,-1 1 0 0 0,0-2 0 0 0,0 1 0 0 0,0 0 0 0 0,1-1 0 0 0,-1 0 0 0 0,-1-1 0 0 0,1 1 0 0 0,1-1-1182 0 0,30-11 1395 0 0,-2 5-1345 0 0,1 3-1 0 0,0 0 1 0 0,0 3 0 0 0,24 0-50 0 0,25 2-7935 0 0,-89 1 2283 0 0,-1-1 3683 0 0,-8 0 537 0 0,-10 1-510 0 0</inkml:trace>
  <inkml:trace contextRef="#ctx0" brushRef="#br0" timeOffset="754.727">33 449 2344 0 0,'-13'18'3232'0'0,"-6"12"5957"0"0,19-30-9035 0 0,0 0 1 0 0,0 0-1 0 0,0 1 0 0 0,0-1 0 0 0,0 0 0 0 0,0 1 0 0 0,0-1 0 0 0,0 0 0 0 0,0 1 0 0 0,0-1 0 0 0,0 0 0 0 0,0 0 0 0 0,0 1 0 0 0,0-1 1 0 0,0 0-1 0 0,0 1 0 0 0,0-1 0 0 0,0 0 0 0 0,0 1 0 0 0,1-1 0 0 0,-1 0 0 0 0,0 0 0 0 0,0 1 0 0 0,0-1 0 0 0,0 0 0 0 0,1 0 0 0 0,-1 1 1 0 0,0-1-1 0 0,0 0 0 0 0,0 0 0 0 0,1 0 0 0 0,-1 1 0 0 0,0-1 0 0 0,0 0 0 0 0,1 0-154 0 0,14 5 1478 0 0,15-4-1229 0 0,50-8 15 0 0,-1-4 1 0 0,49-13-265 0 0,18-3 34 0 0,64 0-272 0 0,11-2-4035 0 0,-76 1-5597 0 0,-135 26 8840 0 0,0-1 0 0 0,0 0 0 0 0,0-1 0 0 0,-1 0 0 0 0,0 0 0 0 0,1-1 1030 0 0,12-10-1775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47.7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49 106 2668 0 0,'0'1'11299'0'0,"9"0"-4917"0"0,25 2-3330 0 0,27-2-5965 0 0,-41-1 4480 0 0,226-26-1259 0 0,-125 2-2478 0 0,-76 12-6125 0 0,27-12 8295 0 0,-51 15-3551 0 0,-13 2 994 0 0,-8 7 2473 0 0,0 0 0 0 0,0 0-1 0 0,0 0 1 0 0,0 0 0 0 0,0 0-1 0 0,0-1 1 0 0,0 1 0 0 0,0 0-1 0 0,0 0 1 0 0,0 0 0 0 0,0 0-1 0 0,0-1 1 0 0,0 1 0 0 0,0 0-1 0 0,0 0 1 0 0,0 0 0 0 0,0 0-1 0 0,0-1 1 0 0,0 1 0 0 0,0 0-1 0 0,0 0 1 0 0,0 0 0 0 0,0 0-1 0 0,-1 0 1 0 0,1-1 0 0 0,0 1-1 0 0,0 0 1 0 0,0 0 0 0 0,0 0-1 0 0,0 0 1 0 0,0 0 0 0 0,-1 0-1 0 0,1 0 1 0 0,0 0 0 0 0,0-1-1 0 0,0 1 1 0 0,0 0 0 0 0,0 0-1 0 0,-1 0 1 0 0,1 0 0 0 0,0 0-1 0 0,0 0 1 0 0,0 0 0 0 0,0 0 0 0 0,-1 0 84 0 0,-15-4-1832 0 0</inkml:trace>
  <inkml:trace contextRef="#ctx0" brushRef="#br0" timeOffset="171.199">56 175 3124 0 0,'-34'40'7016'0'0,"17"-22"-1003"0"0,17-17-5832 0 0,0-1 0 0 0,-1 0 0 0 0,1 1 0 0 0,0-1 0 0 0,-1 1 0 0 0,1-1 0 0 0,0 1-1 0 0,-1-1 1 0 0,1 1 0 0 0,0-1 0 0 0,0 1 0 0 0,-1-1 0 0 0,1 1 0 0 0,0-1-1 0 0,0 1 1 0 0,0-1 0 0 0,0 1 0 0 0,0-1 0 0 0,0 1 0 0 0,0-1 0 0 0,0 1-1 0 0,0-1 1 0 0,0 1 0 0 0,0 0 0 0 0,0-1 0 0 0,0 1 0 0 0,0-1 0 0 0,1 1-181 0 0,12 8 1304 0 0,23-4-1537 0 0,-35-5 309 0 0,35 0-240 0 0,0-1 0 0 0,0-2 1 0 0,0-2-1 0 0,11-4 164 0 0,-8 3-368 0 0,119-24-3774 0 0,-102 17-664 0 0,-1-2 0 0 0,-1-3 0 0 0,14-7 4806 0 0,-19 2-2250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46.4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484 276 84 0 0,'-45'-10'7087'0'0,"37"8"-6148"0"0,0-1 0 0 0,0 2 1 0 0,0-1-1 0 0,0 1 0 0 0,-1 1 1 0 0,1-1-1 0 0,0 1 0 0 0,-6 1-939 0 0,-4 3 553 0 0,0 0-1 0 0,1 1 0 0 0,0 1 0 0 0,0 1 1 0 0,0 0-1 0 0,1 1 0 0 0,0 1 0 0 0,0 0 1 0 0,-13 11-553 0 0,10-5 365 0 0,0 1 1 0 0,1 0 0 0 0,0 1-1 0 0,2 1 1 0 0,0 1 0 0 0,1 0-1 0 0,-1 4-365 0 0,10-14 95 0 0,1 0 0 0 0,0 1 0 0 0,0 0 0 0 0,1 0 0 0 0,1 0 0 0 0,-1 0 0 0 0,2 0 0 0 0,-1 1 0 0 0,1-1 0 0 0,1 1 0 0 0,0 1-95 0 0,1-8 24 0 0,0 0 1 0 0,0 1 0 0 0,0-1-1 0 0,0 0 1 0 0,1 1 0 0 0,0-1-1 0 0,0 0 1 0 0,0 0-1 0 0,0 0 1 0 0,1 0 0 0 0,0 0-1 0 0,0 0 1 0 0,0 0-1 0 0,0 0 1 0 0,0-1 0 0 0,1 1-1 0 0,0-1 1 0 0,-1 0-1 0 0,1 0 1 0 0,0 0 0 0 0,1 0-1 0 0,-1 0 1 0 0,1 0-1 0 0,-1-1 1 0 0,1 0 0 0 0,0 0-1 0 0,-1 0 1 0 0,4 1-25 0 0,5 1 7 0 0,0-1 0 0 0,0 0 0 0 0,1-1-1 0 0,-1 0 1 0 0,1-1 0 0 0,0 0 0 0 0,-1-1 0 0 0,1-1 0 0 0,-1 0 0 0 0,1 0 0 0 0,0-1 0 0 0,10-4-7 0 0,12-3-78 0 0,-1-2 1 0 0,0-1 0 0 0,30-17 77 0 0,-25 10-154 0 0,-1-3 1 0 0,-1 0 0 0 0,-1-3-1 0 0,-1-1 1 0 0,21-20 153 0 0,-36 27-106 0 0,-1 0 1 0 0,-1-1-1 0 0,0 0 0 0 0,-2-2 0 0 0,0 0 1 0 0,-2-1-1 0 0,0-1 0 0 0,-1 0 0 0 0,5-16 106 0 0,-14 28-25 0 0,0 0 0 0 0,-1 0 0 0 0,0-1 0 0 0,-1 1-1 0 0,-1-1 1 0 0,0 1 0 0 0,0-1 0 0 0,-2-8 25 0 0,1 17 5 0 0,0 0 0 0 0,-1 0 1 0 0,0 0-1 0 0,0 1 0 0 0,0-1 0 0 0,0 1 0 0 0,0-1 1 0 0,-1 1-1 0 0,0-1 0 0 0,0 1 0 0 0,0 0 1 0 0,0-1-1 0 0,-2-1-5 0 0,2 3 13 0 0,0 0 0 0 0,0 0 0 0 0,-1 1 0 0 0,1-1 0 0 0,-1 1 0 0 0,1-1-1 0 0,-1 1 1 0 0,1 0 0 0 0,-1 0 0 0 0,0 0 0 0 0,1 0 0 0 0,-1 1 0 0 0,0-1 0 0 0,0 1 0 0 0,0-1 0 0 0,0 1 0 0 0,1 0 0 0 0,-1 0 0 0 0,0 1 0 0 0,-1-1-13 0 0,-7 2 37 0 0,0 0 0 0 0,1 0 1 0 0,-1 1-1 0 0,0 1 0 0 0,1 0 1 0 0,0 0-1 0 0,0 1 0 0 0,0 0 1 0 0,0 1-1 0 0,-6 5-37 0 0,-17 13 83 0 0,1 2 0 0 0,-6 8-83 0 0,33-30 9 0 0,-60 57 295 0 0,2 3 0 0 0,-6 13-304 0 0,35-35 189 0 0,1 2 0 0 0,2 1 0 0 0,2 1 0 0 0,-2 9-189 0 0,25-42 16 0 0,0 1 0 0 0,1-1 1 0 0,0 1-1 0 0,1-1 0 0 0,1 1 1 0 0,0 1-1 0 0,1-1 0 0 0,0 0 0 0 0,1 1 1 0 0,1-1-1 0 0,0 0 0 0 0,1 1 0 0 0,2 9-16 0 0,-1-15-266 0 0,0 1-1 0 0,1-1 1 0 0,0 1-1 0 0,1-1 1 0 0,0 0-1 0 0,0-1 1 0 0,1 1-1 0 0,0-1 1 0 0,2 4 266 0 0,-1-5-846 0 0,0 0 0 0 0,0-1 0 0 0,1 1 0 0 0,-1-1 0 0 0,1 0 0 0 0,1-1 0 0 0,-1 0 0 0 0,1 0 0 0 0,0 0 0 0 0,7 2 846 0 0,-8-4-1084 0 0,1 0-1 0 0,-1 0 1 0 0,0-1-1 0 0,1 0 1 0 0,-1-1 0 0 0,1 1-1 0 0,0-1 1 0 0,0-1 0 0 0,-1 0-1 0 0,3 0 1085 0 0,15-3-2176 0 0</inkml:trace>
  <inkml:trace contextRef="#ctx0" brushRef="#br0" timeOffset="267.233">1476 53 436 0 0,'-9'1'7070'0'0,"-14"8"-2710"0"0,-4 4-1672 0 0,1 2 0 0 0,0 1 0 0 0,-5 6-2688 0 0,-3 4 1017 0 0,1 1 0 0 0,-3 6-1017 0 0,-5 9 148 0 0,1 2 0 0 0,2 1-1 0 0,-13 24-147 0 0,38-52 85 0 0,1 1 0 0 0,1 0-1 0 0,1 0 1 0 0,1 1-1 0 0,0 0 1 0 0,2 1 0 0 0,-4 13-85 0 0,9-26-209 0 0,1 0 0 0 0,0-1 1 0 0,0 1-1 0 0,1 0 0 0 0,0-1 1 0 0,0 1-1 0 0,0 0 0 0 0,1 0 1 0 0,0-1-1 0 0,0 1 1 0 0,1-1-1 0 0,0 1 0 0 0,0-1 1 0 0,1 0-1 0 0,-1 1 0 0 0,1-1 1 0 0,1-1-1 0 0,-1 1 0 0 0,1 0 1 0 0,0-1-1 0 0,0 0 1 0 0,1 1-1 0 0,-1-2 0 0 0,1 1 1 0 0,4 2 208 0 0,2 2-1339 0 0,1-1 1 0 0,1-1 0 0 0,0 0 0 0 0,0-1 0 0 0,0 0 0 0 0,0-1-1 0 0,1 0 1 0 0,0-1 0 0 0,0-1 0 0 0,0 0 0 0 0,1-1-1 0 0,11 0 1339 0 0,20 1-1677 0 0</inkml:trace>
  <inkml:trace contextRef="#ctx0" brushRef="#br0" timeOffset="719.477">1549 559 24 0 0,'1'-6'1584'0'0,"1"0"-1"0"0,-1 0 1 0 0,0-1-1 0 0,-1 1 1 0 0,1 0 0 0 0,-1 0-1 0 0,0-1-1583 0 0,-7-42 6729 0 0,5 40-6359 0 0,1-1-1 0 0,0 1 0 0 0,0 0 1 0 0,0-1-1 0 0,1 1 1 0 0,1-1-1 0 0,0 1 0 0 0,0 0 1 0 0,1-3-370 0 0,0 4 8 0 0,1 1 0 0 0,0 0 1 0 0,0 0-1 0 0,1 0 0 0 0,-1 0 1 0 0,1 0-1 0 0,1 1 0 0 0,-1 0 1 0 0,1 0-1 0 0,1 0 0 0 0,-1 1 1 0 0,1-1-1 0 0,0 1 0 0 0,0 0 0 0 0,0 1 1 0 0,0 0-1 0 0,1 0 0 0 0,3-2-8 0 0,-5 4-2 0 0,-1 1 0 0 0,0-1-1 0 0,1 1 1 0 0,-1 0-1 0 0,1 0 1 0 0,0 0 0 0 0,-1 0-1 0 0,1 1 1 0 0,-1 0-1 0 0,1 0 1 0 0,0 0-1 0 0,-1 0 1 0 0,1 1 0 0 0,0 0-1 0 0,-1 0 1 0 0,1 0-1 0 0,-1 1 1 0 0,0-1 0 0 0,1 1-1 0 0,-1 0 1 0 0,0 0-1 0 0,0 1 1 0 0,0-1-1 0 0,0 1 1 0 0,-1 0 0 0 0,1 0-1 0 0,-1 0 1 0 0,1 0-1 0 0,-1 1 1 0 0,2 2 2 0 0,1 2 54 0 0,-1 0 0 0 0,0 0 1 0 0,-1 0-1 0 0,1 1 0 0 0,-2 0 0 0 0,1 0 0 0 0,-1 0 1 0 0,0 0-1 0 0,-1 0 0 0 0,0 1 0 0 0,-1-1 1 0 0,0 1-1 0 0,0 0 0 0 0,-1-1 0 0 0,0 1 0 0 0,-1-1 1 0 0,0 1-1 0 0,-1-1 0 0 0,0 1 0 0 0,0-1 1 0 0,-1 0-1 0 0,0 2-54 0 0,2-10 24 0 0,1 0 1 0 0,0 0 0 0 0,0 0 0 0 0,-1-1-1 0 0,1 1 1 0 0,0 0 0 0 0,-1 0 0 0 0,1-1-1 0 0,-1 1 1 0 0,1 0 0 0 0,-1-1 0 0 0,1 1-1 0 0,-1 0 1 0 0,1-1 0 0 0,-1 1 0 0 0,0-1-1 0 0,1 1 1 0 0,-1-1 0 0 0,0 1 0 0 0,1-1-1 0 0,-1 1 1 0 0,0-1 0 0 0,0 0 0 0 0,0 1 0 0 0,1-1-1 0 0,-1 0 1 0 0,0 0 0 0 0,0 0 0 0 0,0 0-1 0 0,1 0 1 0 0,-1 1 0 0 0,-1-2-25 0 0,2 1 13 0 0,-1 0 0 0 0,0-1-1 0 0,0 1 1 0 0,1-1 0 0 0,-1 1 0 0 0,1-1 0 0 0,-1 1 0 0 0,0-1 0 0 0,1 0 0 0 0,-1 1 0 0 0,1-1 0 0 0,0 0 0 0 0,-1 1-1 0 0,1-1 1 0 0,-1 0 0 0 0,1 0 0 0 0,0 1 0 0 0,0-1 0 0 0,-1 0 0 0 0,1 0 0 0 0,0 1 0 0 0,0-1 0 0 0,0 0-1 0 0,0 0 1 0 0,0 0 0 0 0,0 0 0 0 0,0 1 0 0 0,0-1 0 0 0,0 0 0 0 0,0 0 0 0 0,1 0 0 0 0,-1 1 0 0 0,0-1-1 0 0,0 0-12 0 0,2-5-3 0 0,1-1-1 0 0,-1 1 1 0 0,1 0-1 0 0,0 0 1 0 0,0 0-1 0 0,1 0 1 0 0,-1 1-1 0 0,1-1 1 0 0,1 1-1 0 0,-1 0 1 0 0,5-4 3 0 0,12-10-43 0 0,1 0 0 0 0,5-2 43 0 0,-14 11-17 0 0,-7 6 12 0 0,70-51-175 0 0,-68 50 143 0 0,0 0-1 0 0,1 1 1 0 0,0 0 0 0 0,0 0-1 0 0,0 1 1 0 0,0 0-1 0 0,0 1 1 0 0,6-1 37 0 0,-14 3-2 0 0,1 0-1 0 0,-1-1 1 0 0,0 1-1 0 0,1 0 1 0 0,-1 0-1 0 0,0 0 1 0 0,0 0-1 0 0,1 0 0 0 0,-1 0 1 0 0,0 1-1 0 0,1-1 1 0 0,-1 0-1 0 0,0 1 1 0 0,0-1-1 0 0,0 1 1 0 0,1-1-1 0 0,-1 1 1 0 0,0-1-1 0 0,0 1 1 0 0,0 0-1 0 0,0 0 1 0 0,0-1-1 0 0,0 1 1 0 0,0 0-1 0 0,0 0 1 0 0,0 0-1 0 0,-1 0 1 0 0,2 1 2 0 0,-1 1 1 0 0,-1-1 0 0 0,1 1 0 0 0,0 0 1 0 0,-1-1-1 0 0,1 1 0 0 0,-1 0 0 0 0,0-1 1 0 0,0 1-1 0 0,0 0 0 0 0,0 0 0 0 0,-1-1 0 0 0,1 1 1 0 0,-1 1-2 0 0,-3 11 19 0 0,0-1 0 0 0,-1 0 0 0 0,-1 0-1 0 0,-4 8-18 0 0,-29 48 54 0 0,23-45-120 0 0,2 1 0 0 0,-7 17 66 0 0,20-38-2458 0 0,3-5 74 0 0,8-14-2021 0 0,14-24-1942 0 0,-5 7 2964 0 0,4-4 659 0 0</inkml:trace>
  <inkml:trace contextRef="#ctx0" brushRef="#br0" timeOffset="970.136">2397 1 624 0 0,'3'2'1171'0'0,"-1"1"-1"0"0,1 0 1 0 0,-1 0 0 0 0,1 0-1 0 0,-1 0 1 0 0,0 0-1 0 0,0 0 1 0 0,0 1 0 0 0,-1-1-1 0 0,1 1 1 0 0,-1-1 0 0 0,0 1-1 0 0,1 2-1170 0 0,3 31 5569 0 0,-3-16-6243 0 0,2 17 1096 0 0,-2-1 1 0 0,-2 0 0 0 0,-1 1 0 0 0,-2-1 0 0 0,-1 0 0 0 0,-2 0 0 0 0,-7 19-423 0 0,3-18-1214 0 0,-2-1 1 0 0,-2 0-1 0 0,-1 0 0 0 0,-9 11 1214 0 0,19-40 219 0 0,-1 5-9683 0 0,6-13 9323 0 0,0 0-1 0 0,0 0 1 0 0,0 1 0 0 0,0-1 0 0 0,0 0-1 0 0,1 0 1 0 0,-1 0 0 0 0,0 0 0 0 0,0 1 0 0 0,0-1-1 0 0,0 0 1 0 0,1 0 0 0 0,-1 0 0 0 0,0 0 0 0 0,0 1-1 0 0,0-1 1 0 0,1 0 0 0 0,-1 0 0 0 0,0 0-1 0 0,0 0 1 0 0,0 0 0 0 0,1 0 0 0 0,-1 0 0 0 0,0 0-1 0 0,0 0 1 0 0,1 0 0 0 0,-1 0 0 0 0,0 0 0 0 0,0 0-1 0 0,1 0 1 0 0,-1 0 0 0 0,0 0 0 0 0,0 0-1 0 0,0 0 1 0 0,1 0 0 0 0,-1 0 0 0 0,0 0 0 0 0,0 0-1 0 0,1 0 1 0 0,-1-1 0 0 0,0 1 0 0 0,0 0-1 0 0,0 0 1 0 0,0 0 0 0 0,1 0 0 0 0,-1 0 0 0 0,0-1-1 0 0,0 1 1 0 0,0 0 0 0 0,0 0 0 0 0,1 0 0 0 0,-1-1 141 0 0,15-6-1962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45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544 427 1772 0 0,'-10'-4'1305'0'0,"-1"1"-1"0"0,0 0 1 0 0,0 1 0 0 0,0 0-1 0 0,0 0 1 0 0,0 2 0 0 0,0-1-1 0 0,-9 1-1304 0 0,1 2 830 0 0,0 0 0 0 0,1 1 0 0 0,-1 1 0 0 0,1 1 0 0 0,-1 1-830 0 0,-22 9 924 0 0,0 2 1 0 0,0 2 0 0 0,2 2-1 0 0,-3 3-924 0 0,38-21 91 0 0,-16 8 368 0 0,1 2 1 0 0,-15 12-460 0 0,30-22 33 0 0,1-1 0 0 0,-1 1 0 0 0,1 0-1 0 0,0 0 1 0 0,0 1 0 0 0,0-1 0 0 0,1 0 0 0 0,-1 1 0 0 0,1 0 0 0 0,0 0 0 0 0,0-1 0 0 0,0 1 0 0 0,0 1 0 0 0,1-1 0 0 0,0 0 0 0 0,0 0 0 0 0,0 0 0 0 0,0 1-33 0 0,1-3 9 0 0,0 0 0 0 0,1 0-1 0 0,-1 0 1 0 0,1 0 0 0 0,-1 0 0 0 0,1-1-1 0 0,0 1 1 0 0,-1 0 0 0 0,1 0 0 0 0,0-1-1 0 0,0 1 1 0 0,0 0 0 0 0,1-1 0 0 0,-1 1-1 0 0,0-1 1 0 0,1 0 0 0 0,-1 1 0 0 0,1-1-1 0 0,-1 0 1 0 0,1 0 0 0 0,-1 0 0 0 0,1 0-1 0 0,0 0 1 0 0,0 0 0 0 0,-1 0 0 0 0,1-1 0 0 0,0 1-1 0 0,0-1 1 0 0,0 1 0 0 0,0-1 0 0 0,0 0-1 0 0,0 1 1 0 0,1-1-9 0 0,7 1-31 0 0,-1-1 0 0 0,1 1-1 0 0,-1-2 1 0 0,1 1 0 0 0,-1-1-1 0 0,5-2 32 0 0,11-3-434 0 0,1-1 1 0 0,-1-1-1 0 0,-1-1 0 0 0,1-1 0 0 0,-2-2 0 0 0,6-3 434 0 0,36-24-7109 0 0,28-25 7109 0 0,-48 33-2503 0 0,-27 22 2035 0 0,-18 9 489 0 0,0 0-1 0 0,0 0 1 0 0,0 1-1 0 0,0-1 1 0 0,1 0-1 0 0,-1 0 1 0 0,0 0-1 0 0,0 0 1 0 0,0 1-1 0 0,0-1 1 0 0,0 0-1 0 0,0 0 1 0 0,1 0-1 0 0,-1 1 1 0 0,0-1-1 0 0,0 0 1 0 0,0 0-1 0 0,0 1 1 0 0,0-1-1 0 0,0 0 1 0 0,0 0-1 0 0,0 1 1 0 0,0-1-1 0 0,0 0 1 0 0,0 0-1 0 0,0 0 1 0 0,0 1-1 0 0,0-1 1 0 0,0 0-1 0 0,0 0 1 0 0,-1 1-1 0 0,1-1 1 0 0,0 0-1 0 0,0 0 1 0 0,0 0 0 0 0,0 1-1 0 0,0-1 1 0 0,0 0-1 0 0,-1 0 1 0 0,1 0-21 0 0,-19 33 2292 0 0,16-29-2175 0 0,-33 61 2648 0 0,34-61-2600 0 0,0 0 0 0 0,1 1 0 0 0,-1-1 0 0 0,1 0 0 0 0,0 1 0 0 0,0-1 0 0 0,0 1 0 0 0,1-1 0 0 0,-1 1 0 0 0,1 0-1 0 0,0-1 1 0 0,0 1 0 0 0,1-1 0 0 0,0 4-165 0 0,0-7 75 0 0,-1 1-1 0 0,1-1 1 0 0,0 1-1 0 0,0-1 1 0 0,0 0 0 0 0,0 1-1 0 0,0-1 1 0 0,1 0-1 0 0,-1 0 1 0 0,0 0-1 0 0,0 0 1 0 0,1 0-1 0 0,-1 0 1 0 0,1 0-1 0 0,-1 0 1 0 0,1-1 0 0 0,-1 1-1 0 0,1 0 1 0 0,-1-1-1 0 0,1 0 1 0 0,-1 1-1 0 0,1-1 1 0 0,0 0-1 0 0,-1 0 1 0 0,1 0 0 0 0,0 0-1 0 0,-1 0 1 0 0,1 0-1 0 0,0 0 1 0 0,-1 0-1 0 0,1-1 1 0 0,1 0-75 0 0,8-1 129 0 0,1 0 0 0 0,-1-2 1 0 0,0 1-1 0 0,3-3-129 0 0,-10 5 14 0 0,19-10 15 0 0,1-1 1 0 0,-1-1-1 0 0,19-15-29 0 0,-14 9-17 0 0,2 1-1 0 0,5-1 18 0 0,-26 14-8 0 0,0 1-1 0 0,1 1 1 0 0,0-1 0 0 0,-1 2-1 0 0,1-1 1 0 0,0 1 0 0 0,0 1 0 0 0,0 0-1 0 0,4 0 9 0 0,-10 1 4 0 0,0 0-1 0 0,-1 0 1 0 0,1 1-1 0 0,0-1 1 0 0,-1 1 0 0 0,1 0-1 0 0,-1 0 1 0 0,1 0-1 0 0,-1 0 1 0 0,1 1-1 0 0,-1-1 1 0 0,0 1-1 0 0,0 0 1 0 0,0 0 0 0 0,0 0-1 0 0,0 0 1 0 0,0 1-1 0 0,0-1 1 0 0,-1 1-1 0 0,1 0 1 0 0,-1 0 0 0 0,0 0-1 0 0,0 0 1 0 0,0 0-1 0 0,1 3-3 0 0,2 6-439 0 0,0 0-1 0 0,-1 0 1 0 0,-1 1-1 0 0,0-1 1 0 0,0 1 0 0 0,-1 8 439 0 0,-2-20-191 0 0,0-1 1 0 0,0 1 0 0 0,1-1-1 0 0,-1 1 1 0 0,0-1 0 0 0,0 1-1 0 0,0-1 1 0 0,1 1 0 0 0,-1-1-1 0 0,0 1 1 0 0,1-1 0 0 0,-1 0-1 0 0,0 1 1 0 0,1-1 0 0 0,-1 1-1 0 0,0-1 1 0 0,1 0 0 0 0,-1 1-1 0 0,1-1 1 0 0,-1 0 0 0 0,1 0-1 0 0,-1 1 1 0 0,1-1 0 0 0,-1 0-1 0 0,1 0 1 0 0,-1 0-1 0 0,1 0 1 0 0,-1 1 0 0 0,1-1-1 0 0,-1 0 1 0 0,1 0 0 0 0,-1 0-1 0 0,1 0 1 0 0,-1 0 0 0 0,1 0-1 0 0,-1 0 1 0 0,1-1 0 0 0,0 1-1 0 0,-1 0 1 0 0,1 0 0 0 0,-1 0-1 0 0,1 0 1 0 0,-1-1 0 0 0,0 1-1 0 0,1 0 1 0 0,-1-1 0 0 0,1 1-1 0 0,-1 0 1 0 0,1-1 190 0 0,28-17-4268 0 0,-24 15 3515 0 0,15-11-1361 0 0</inkml:trace>
  <inkml:trace contextRef="#ctx0" brushRef="#br0" timeOffset="325.5">1351 396 956 0 0,'-8'8'12103'0'0,"-33"25"-7572"0"0,-11 8-3665 0 0,31-21-406 0 0,3-6 31 0 0,0 2 0 0 0,2 0 0 0 0,0 1 1 0 0,1 1-1 0 0,0 0 0 0 0,-5 11-491 0 0,20-29 14 0 0,0 1-1 0 0,-1-1 1 0 0,1 1 0 0 0,-1-1 0 0 0,1 1 0 0 0,0-1 0 0 0,-1 1 0 0 0,1 0 0 0 0,0-1-1 0 0,0 1 1 0 0,-1-1 0 0 0,1 1 0 0 0,0 0 0 0 0,0-1 0 0 0,0 1 0 0 0,0 0 0 0 0,0-1-1 0 0,0 1 1 0 0,0-1 0 0 0,0 1 0 0 0,0 0 0 0 0,0-1 0 0 0,0 1 0 0 0,0 0 0 0 0,1-1-1 0 0,-1 1 1 0 0,0-1 0 0 0,0 1 0 0 0,1 0 0 0 0,-1-1 0 0 0,1 1-14 0 0,0 0 15 0 0,0-1 1 0 0,0 0-1 0 0,0 1 0 0 0,0-1 1 0 0,0 0-1 0 0,0 1 0 0 0,1-1 1 0 0,-1 0-1 0 0,0 0 1 0 0,0 0-1 0 0,0 0 0 0 0,0 0 1 0 0,1 0-1 0 0,-1-1 0 0 0,0 1 1 0 0,0 0-16 0 0,45-16 163 0 0,-13-2-247 0 0,-1-1 1 0 0,-1-2-1 0 0,16-15 84 0 0,83-76-876 0 0,-83 70 517 0 0,-3-2-1 0 0,-1-1 0 0 0,-2-3 1 0 0,-3-1-1 0 0,-2-2 0 0 0,27-50 360 0 0,-60 96 51 0 0,-2 3 18 0 0,1 0-1 0 0,-1 0 0 0 0,0-1 1 0 0,0 1-1 0 0,0 0 0 0 0,0-1 0 0 0,0 1 1 0 0,0 0-1 0 0,-1-1 0 0 0,1 1 0 0 0,-1-1 1 0 0,0 1-1 0 0,0-1 0 0 0,0 1 1 0 0,0-2-69 0 0,-2 5 119 0 0,1-1 1 0 0,-1 1 0 0 0,0 0-1 0 0,0 0 1 0 0,1 0 0 0 0,-1 0 0 0 0,0 0-1 0 0,1 0 1 0 0,-1 1 0 0 0,1-1 0 0 0,0 1-1 0 0,-1 0-119 0 0,-15 18 126 0 0,0 0 1 0 0,2 2-1 0 0,1 0 0 0 0,0 0 0 0 0,2 1 0 0 0,-5 14-126 0 0,-12 31-32 0 0,-12 50 32 0 0,35-100-348 0 0,1 0 0 0 0,0 1-1 0 0,2 0 1 0 0,0-1 0 0 0,1 1 0 0 0,1 0 0 0 0,1 11 348 0 0,0-23-661 0 0,1 1 1 0 0,1-1-1 0 0,-1 1 0 0 0,1-1 1 0 0,0 0-1 0 0,1 0 1 0 0,0 0-1 0 0,0 0 1 0 0,1 1 660 0 0,-1-3-898 0 0,1 0 0 0 0,-1 1 0 0 0,1-2 0 0 0,0 1 0 0 0,1 0 0 0 0,-1-1 0 0 0,1 0 0 0 0,0 0 0 0 0,0 0 0 0 0,0 0 0 0 0,6 2 898 0 0,16 5-2558 0 0,1-2 818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40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0 833 748 0 0,'76'-18'11005'0'0,"-13"2"-3701"0"0,-19 10-6040 0 0,80-2-396 0 0,-42 1-1699 0 0,0 4 1 0 0,59 6 830 0 0,-111 4-4524 0 0,-23 0-579 0 0,-19 0-583 0 0,-6-2 3139 0 0,-6 1 891 0 0</inkml:trace>
  <inkml:trace contextRef="#ctx0" brushRef="#br0" timeOffset="270.307">108 988 532 0 0,'-2'21'1885'0'0,"6"8"4460"0"0,-3-28-5972 0 0,0 1 0 0 0,0 0 0 0 0,-1-1 1 0 0,1 1-1 0 0,0-1 0 0 0,1 0 0 0 0,-1 1 1 0 0,0-1-1 0 0,0 0 0 0 0,0 0 0 0 0,1 0 1 0 0,-1 0-1 0 0,1 0 0 0 0,-1 0 1 0 0,1 0-1 0 0,-1 0 0 0 0,1 0 0 0 0,-1-1 1 0 0,1 1-1 0 0,0-1 0 0 0,-1 1 0 0 0,1-1 1 0 0,0 0-1 0 0,0 1 0 0 0,-1-1 1 0 0,1 0-1 0 0,0 0 0 0 0,1-1-373 0 0,24 0 305 0 0,0-2 0 0 0,1-1 0 0 0,-1-1 0 0 0,-1-1 1 0 0,1-2-1 0 0,11-5-305 0 0,14-2 47 0 0,-9 2 19 0 0,251-73-2943 0 0,-148 36-1984 0 0,-4-5-3290 0 0,-88 30 5433 0 0,-4 0 608 0 0</inkml:trace>
  <inkml:trace contextRef="#ctx0" brushRef="#br0" timeOffset="521.432">1445 397 20 0 0,'-22'63'11787'0'0,"0"0"-6131"0"0,-48 123-3647 0 0,68-181-2060 0 0,0 1-192 0 0,-1 0 1 0 0,1 1-1 0 0,-1-1 0 0 0,2 1 1 0 0,-1 0-1 0 0,1 0 1 0 0,0-1-1 0 0,0 1 1 0 0,1 0-1 0 0,0 1 243 0 0,0-8-168 0 0,1 1 1 0 0,-1 0-1 0 0,0-1 1 0 0,1 1-1 0 0,-1 0 1 0 0,1-1 0 0 0,-1 1-1 0 0,1-1 1 0 0,-1 1-1 0 0,1-1 1 0 0,0 1-1 0 0,-1-1 1 0 0,1 0-1 0 0,-1 1 1 0 0,1-1-1 0 0,0 0 1 0 0,-1 1-1 0 0,1-1 1 0 0,0 0-1 0 0,0 0 1 0 0,-1 1-1 0 0,1-1 1 0 0,0 0-1 0 0,-1 0 1 0 0,1 0-1 0 0,0 0 1 0 0,0 0-1 0 0,-1 0 1 0 0,1 0-1 0 0,0-1 1 0 0,0 1-1 0 0,-1 0 1 0 0,1 0-1 0 0,0 0 1 0 0,-1-1-1 0 0,1 1 1 0 0,0 0 0 0 0,-1-1-1 0 0,1 1 1 0 0,0-1-1 0 0,-1 1 1 0 0,1 0-1 0 0,0-1 168 0 0,30-19-4044 0 0,-2-5 1345 0 0,1-3 521 0 0</inkml:trace>
  <inkml:trace contextRef="#ctx0" brushRef="#br0" timeOffset="771.974">1799 290 216 0 0,'2'1'459'0'0,"0"0"-1"0"0,-1 1 1 0 0,1-1-1 0 0,-1 1 1 0 0,0 0-1 0 0,1-1 1 0 0,-1 1-1 0 0,0 0 1 0 0,0 0-1 0 0,0 0 1 0 0,0 0-1 0 0,0 0 0 0 0,0 0 1 0 0,-1 0-1 0 0,1 0 1 0 0,-1 0-1 0 0,1 0 1 0 0,-1 0-1 0 0,0 0 1 0 0,0 0-1 0 0,0 1 1 0 0,0-1-1 0 0,0 0 1 0 0,0 0-1 0 0,-1 0 1 0 0,1 0-1 0 0,-1 0 1 0 0,1 0-1 0 0,-1 0 1 0 0,0 1-459 0 0,-4 9 1354 0 0,0-1 0 0 0,-1 1-1 0 0,0-1 1 0 0,-8 9-1354 0 0,4-3-5 0 0,-22 33 880 0 0,-3-1-1 0 0,-30 34-874 0 0,41-56-739 0 0,0-2-1 0 0,-2 0 0 0 0,-1-2 0 0 0,-1-1 0 0 0,-10 6 740 0 0,31-23-1002 0 0,0 0-1 0 0,-1-1 1 0 0,0 0-1 0 0,0 0 1 0 0,0-1-1 0 0,0 0 1 0 0,0 0 0 0 0,-1-1-1 0 0,1 0 1 0 0,-1 0-1 0 0,0-1 1 0 0,0 0-1 0 0,1 0 1 0 0,-4-1 1002 0 0,-13-6-2585 0 0</inkml:trace>
  <inkml:trace contextRef="#ctx0" brushRef="#br0" timeOffset="772.974">1138 697 2728 0 0,'-1'0'540'0'0,"1"1"0"0"0,0 0 0 0 0,-1 0 0 0 0,1 0 0 0 0,0 0-1 0 0,0-1 1 0 0,0 1 0 0 0,0 0 0 0 0,0 0 0 0 0,0 0 0 0 0,0 0 0 0 0,0 0-1 0 0,0 0 1 0 0,0 0 0 0 0,0-1 0 0 0,0 1 0 0 0,1 0 0 0 0,-1 0 0 0 0,0 0 0 0 0,1 0-1 0 0,-1-1 1 0 0,1 1 0 0 0,0 1-540 0 0,10-1 6717 0 0,3-3-7277 0 0,179-42 1351 0 0,-48 9-817 0 0,-50 17-208 0 0,55-13-1758 0 0,-54 2-5917 0 0,-79 20 4374 0 0,-16 9 3383 0 0,-1 0 0 0 0,1 0 0 0 0,-1 0 0 0 0,0 0 0 0 0,1-1-1 0 0,-1 1 1 0 0,0 0 0 0 0,1 0 0 0 0,-1 0 0 0 0,0 0 0 0 0,1-1 0 0 0,-1 1 0 0 0,0 0 0 0 0,1 0 0 0 0,-1-1 0 0 0,0 1 0 0 0,0 0-1 0 0,1 0 1 0 0,-1-1 0 0 0,0 1 0 0 0,0 0 0 0 0,1-1 0 0 0,-1 1 0 0 0,0 0 0 0 0,0-1 0 0 0,0 1 0 0 0,0 0 0 0 0,0-1 0 0 0,0 1-1 0 0,1-1 1 0 0,-1 1 0 0 0,0 0 0 0 0,0-1 0 0 0,0 1 0 0 0,0 0 0 0 0,0-1 0 0 0,0 1 0 0 0,-1-1 0 0 0,1 1 0 0 0,0 0 0 0 0,0-1 152 0 0,-12-3-1910 0 0</inkml:trace>
  <inkml:trace contextRef="#ctx0" brushRef="#br0" timeOffset="930.116">1366 730 2860 0 0,'-9'9'1476'0'0,"-24"33"4829"0"0,32-39-5586 0 0,-1-1 1 0 0,1 0-1 0 0,0 1 0 0 0,0-1 0 0 0,0 0 0 0 0,0 1 1 0 0,0-1-1 0 0,1 1 0 0 0,-1 0 0 0 0,1-1 0 0 0,0 1-719 0 0,0-2 95 0 0,0 0 0 0 0,0 0 0 0 0,0-1 0 0 0,1 1 0 0 0,-1 0 0 0 0,0 0 0 0 0,1-1 0 0 0,-1 1 0 0 0,0 0 0 0 0,1-1 0 0 0,-1 1 0 0 0,1 0 0 0 0,-1-1 0 0 0,1 1 0 0 0,-1-1 0 0 0,1 1 0 0 0,0-1 0 0 0,-1 1 0 0 0,1-1 1 0 0,0 1-1 0 0,-1-1 0 0 0,1 0 0 0 0,0 1 0 0 0,-1-1 0 0 0,1 0 0 0 0,0 1 0 0 0,0-1 0 0 0,-1 0 0 0 0,1 0 0 0 0,0 0-95 0 0,25 3 382 0 0,-24-3-315 0 0,28 0 85 0 0,1-1-1 0 0,-1-2 1 0 0,1-1 0 0 0,6-3-152 0 0,122-32-46 0 0,-103 24-20 0 0,132-40-2511 0 0,-69 12-14231 0 0,37-22 16808 0 0,-107 44-2354 0 0</inkml:trace>
  <inkml:trace contextRef="#ctx0" brushRef="#br0" timeOffset="1162.865">2780 455 252 0 0,'1'10'1555'0'0,"-1"0"0"0"0,-1 0-1 0 0,0 0 1 0 0,0 0 0 0 0,-1 0-1 0 0,0 0 1 0 0,-1 0 0 0 0,0-1 0 0 0,-4 8-1555 0 0,-7 16 3567 0 0,-2-1 0 0 0,-5 4-3567 0 0,-7 15 530 0 0,-123 230 887 0 0,146-271-1514 0 0,-13 31 66 0 0,17-39-58 0 0,0 0 0 0 0,1-1-1 0 0,-1 1 1 0 0,1 0-1 0 0,0-1 1 0 0,-1 1-1 0 0,1 0 1 0 0,0 0 0 0 0,0 0-1 0 0,0-1 1 0 0,0 1-1 0 0,1 0 1 0 0,-1 0 0 0 0,0-1-1 0 0,1 1 1 0 0,-1 0-1 0 0,1 0 1 0 0,0-1-1 0 0,-1 1 1 0 0,1-1 0 0 0,1 2 89 0 0,-1-3-257 0 0,0 1 0 0 0,0-1 0 0 0,1 1 0 0 0,-1-1 0 0 0,0 1 1 0 0,1-1-1 0 0,-1 0 0 0 0,1 0 0 0 0,-1 0 0 0 0,0 0 0 0 0,1 0 1 0 0,-1 0-1 0 0,0 0 0 0 0,1 0 0 0 0,-1 0 0 0 0,1-1 0 0 0,-1 1 0 0 0,0 0 1 0 0,0-1-1 0 0,1 1 0 0 0,-1-1 0 0 0,0 0 0 0 0,0 1 0 0 0,1-1 1 0 0,-1 0-1 0 0,0 0 0 0 0,0 0 0 0 0,0 0 257 0 0,39-29-5284 0 0,-38 29 4973 0 0,21-20-2913 0 0,-1-1 0 0 0,7-10 3224 0 0,10-15-1894 0 0</inkml:trace>
  <inkml:trace contextRef="#ctx0" brushRef="#br0" timeOffset="1431.626">2852 420 2776 0 0,'-12'-19'9241'0'0,"11"17"-8518"0"0,-1 1 1 0 0,1 0 0 0 0,0-1 0 0 0,0 1-1 0 0,0 0 1 0 0,0-1 0 0 0,0 1 0 0 0,0-1 0 0 0,1 1-1 0 0,-1-1 1 0 0,1 0 0 0 0,-1 1 0 0 0,1-1-1 0 0,-1 0-723 0 0,3 1 51 0 0,0-1-1 0 0,1 1 1 0 0,-1 0-1 0 0,0 0 1 0 0,1 1-1 0 0,-1-1 1 0 0,1 0-1 0 0,-1 1 1 0 0,0-1-1 0 0,1 1 1 0 0,-1 0-1 0 0,1 0 1 0 0,-1 0-1 0 0,2 0-50 0 0,-1 0 39 0 0,23-1 20 0 0,-1 1 0 0 0,1 1-1 0 0,-1 1 1 0 0,2 1-59 0 0,-17-1 3 0 0,0 0 0 0 0,0 0 0 0 0,-1 1 0 0 0,1 0 0 0 0,-1 1 0 0 0,0 0 0 0 0,0 0 0 0 0,0 1 0 0 0,0 0 0 0 0,-1 1 0 0 0,7 5-3 0 0,-13-9-3 0 0,0 0-1 0 0,1 0 1 0 0,-1 0-1 0 0,0 1 1 0 0,0-1-1 0 0,0 1 1 0 0,-1 0-1 0 0,1-1 1 0 0,0 1-1 0 0,-1 0 1 0 0,0 0-1 0 0,0 0 0 0 0,0 0 1 0 0,0 0-1 0 0,0 0 1 0 0,-1 1-1 0 0,1-1 1 0 0,-1 0-1 0 0,0 0 1 0 0,0 3 3 0 0,-1-1-2 0 0,0 0 1 0 0,0 0 0 0 0,0 0 0 0 0,-1 0 0 0 0,0 0-1 0 0,0 0 1 0 0,0 0 0 0 0,-1 0 0 0 0,1-1-1 0 0,-1 1 1 0 0,-3 3 1 0 0,-7 7 2 0 0,-1-1 0 0 0,0 0 0 0 0,-1 0-1 0 0,0-2 1 0 0,-1 0 0 0 0,-6 3-2 0 0,-22 13-350 0 0,-2-2 0 0 0,-2-2 0 0 0,0-2-1 0 0,-1-2 1 0 0,-27 6 350 0 0,33-19-3571 0 0,23-10-1267 0 0,19 3 4605 0 0,1-1 0 0 0,0 1 0 0 0,-1 0-1 0 0,1-1 1 0 0,-1 1 0 0 0,1 0 0 0 0,0-1 0 0 0,-1 1-1 0 0,1-1 1 0 0,0 1 0 0 0,0-1 0 0 0,-1 1-1 0 0,1-1 1 0 0,0 1 0 0 0,0-1 0 0 0,0 1-1 0 0,0-1 1 0 0,0 1 0 0 0,-1-1 0 0 0,1 1 0 0 0,0-1-1 0 0,0 1 1 0 0,0-1 0 0 0,0 1 0 0 0,0-1-1 0 0,1 1 1 0 0,-1-1 0 0 0,0 1 0 0 0,0-1 0 0 0,0 1-1 0 0,0-1 1 0 0,0 1 0 0 0,1-1 233 0 0,3-10-2667 0 0,1-1 640 0 0</inkml:trace>
  <inkml:trace contextRef="#ctx0" brushRef="#br0" timeOffset="3772.089">2827 30 1464 0 0,'-2'-3'676'0'0,"0"1"-1"0"0,0 0 1 0 0,0 0 0 0 0,0 0-1 0 0,-1 0 1 0 0,1 0 0 0 0,0 0 0 0 0,-1 1-1 0 0,1-1 1 0 0,-1 1 0 0 0,0 0-1 0 0,0 0 1 0 0,1 0 0 0 0,-1 0-1 0 0,-1 0-675 0 0,-2 0 602 0 0,1 0 0 0 0,-1 0 0 0 0,1 1 0 0 0,-1 0 0 0 0,1 0 0 0 0,-1 1 0 0 0,1-1 0 0 0,-2 1-602 0 0,-11 4 968 0 0,0 0 0 0 0,1 0 0 0 0,0 2 0 0 0,-14 7-968 0 0,2-1 422 0 0,1 2 0 0 0,1 1 0 0 0,0 1 0 0 0,0 2-422 0 0,19-13 31 0 0,0 1 0 0 0,0-1 0 0 0,0 1-1 0 0,1 1 1 0 0,0 0 0 0 0,1 0 0 0 0,0 0 0 0 0,0 0 0 0 0,1 1-1 0 0,0 0 1 0 0,0 1 0 0 0,1-1 0 0 0,0 1 0 0 0,-1 3-31 0 0,4-7 17 0 0,1-1 0 0 0,-1 0 0 0 0,1 0 0 0 0,0 1 0 0 0,0-1 0 0 0,0 0 0 0 0,1 0-1 0 0,0 1 1 0 0,0-1 0 0 0,0 0 0 0 0,1 0 0 0 0,0 0 0 0 0,0 0 0 0 0,0-1 0 0 0,0 2-17 0 0,8 12 74 0 0,1-1-1 0 0,0 0 0 0 0,7 6-73 0 0,22 36 55 0 0,-34-49-55 0 0,-2 1-1 0 0,1-1 1 0 0,-1 1-1 0 0,-1 0 1 0 0,0 0-1 0 0,0 0 1 0 0,-1 0-1 0 0,0 1 1 0 0,-1-1-1 0 0,-1 1 1 0 0,0-1-1 0 0,0 1 1 0 0,-1-1-1 0 0,-1 0 1 0 0,0 1 0 0 0,0 1 0 0 0,-2 0-1 0 0,0-1 1 0 0,-1 0-1 0 0,0 0 1 0 0,-1-1-1 0 0,0 0 1 0 0,-1 0-1 0 0,0 0 1 0 0,-1-1-1 0 0,0 1 1 0 0,0-2-1 0 0,-1 1 1 0 0,0-2 0 0 0,-1 1-1 0 0,-3 1 1 0 0,-1 1 3 0 0,-1-1 1 0 0,1-1-1 0 0,-1-1 0 0 0,-1 0 1 0 0,0-1-1 0 0,0 0 0 0 0,0-1 1 0 0,-1-1-1 0 0,0-1 0 0 0,0 0 0 0 0,0-2 1 0 0,0 0-1 0 0,0 0 0 0 0,-1-2 1 0 0,1 0-1 0 0,0-1 0 0 0,-1 0 1 0 0,1-2-1 0 0,0 0 0 0 0,-2-1-3 0 0,22 13-45 0 0,8 7 50 0 0,-9-14-3 0 0,21 31 41 0 0,18 22 74 0 0,-3 1 1 0 0,-3 3-1 0 0,7 19-117 0 0,-10-12 190 0 0,2 0 1 0 0,14 15-191 0 0,-31-56-806 0 0,1-1 1 0 0,1 0-1 0 0,1-2 806 0 0,-5-7-2362 0 0,-1-1 0 0 0,2-1 0 0 0,0 0-1 0 0,15 9 2363 0 0,-22-17-1247 0 0,-1-1 0 0 0,1 0 0 0 0,0 0 0 0 0,0 0 0 0 0,1-1 0 0 0,-1-1 0 0 0,1 0 0 0 0,5 1 1247 0 0,16 0-1772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42.8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649 214 816 0 0,'-17'10'3067'0'0,"-1"-2"1"0"0,0 0-1 0 0,0-1 0 0 0,-1 0 0 0 0,-6 0-3067 0 0,-53 20 3466 0 0,48-14-2957 0 0,-112 53 1306 0 0,116-53-1471 0 0,1 2 0 0 0,0 1 0 0 0,1 2-1 0 0,-5 4-343 0 0,25-19 36 0 0,0 1-1 0 0,0 0 1 0 0,0-1-1 0 0,1 1 1 0 0,0 1-1 0 0,-1-1 0 0 0,1 0 1 0 0,1 1-1 0 0,-1 0 1 0 0,1-1-1 0 0,0 1 0 0 0,0 0 1 0 0,0 0-1 0 0,1 0 1 0 0,-1 0-36 0 0,2-2 7 0 0,0-1 0 0 0,0 1 0 0 0,0 0 0 0 0,1-1 0 0 0,-1 1-1 0 0,0-1 1 0 0,1 1 0 0 0,0-1 0 0 0,0 0 0 0 0,0 1 0 0 0,0-1 0 0 0,0 0 0 0 0,0 1 0 0 0,0-1 0 0 0,1 0 0 0 0,-1 0 0 0 0,1 0 0 0 0,-1 0 0 0 0,1 0 0 0 0,0-1 0 0 0,0 1 0 0 0,0 0 0 0 0,0-1 0 0 0,0 0 0 0 0,0 1-1 0 0,0-1 1 0 0,1 0 0 0 0,-1 0 0 0 0,0 0 0 0 0,1 0 0 0 0,1 0-7 0 0,12 5-209 0 0,1-2 0 0 0,0 1 0 0 0,0-2 0 0 0,0 0 1 0 0,0-1-1 0 0,0-1 0 0 0,1 0 0 0 0,-1-2 0 0 0,0 0 0 0 0,1-1 209 0 0,12-1-2179 0 0,0-2 0 0 0,7-3 2179 0 0,52-20-8683 0 0,-80 25 7390 0 0,-1 0 0 0 0,0-1-1 0 0,0 0 1 0 0,0 0 0 0 0,4-5 1293 0 0,2-4-2088 0 0</inkml:trace>
  <inkml:trace contextRef="#ctx0" brushRef="#br0" timeOffset="188.991">121 701 2380 0 0,'-106'102'16950'0'0,"105"-101"-16806"0"0,-1 0 0 0 0,1 0 0 0 0,0 0-1 0 0,0 0 1 0 0,0 0 0 0 0,0 0 0 0 0,0 1-1 0 0,0-1 1 0 0,1 0 0 0 0,-1 1 0 0 0,0-1-1 0 0,1 1 1 0 0,-1-1 0 0 0,1 1 0 0 0,-1-1-1 0 0,1 1 1 0 0,0-1 0 0 0,-1 1 0 0 0,1-1-1 0 0,0 1 1 0 0,0-1 0 0 0,0 2-144 0 0,1-2 48 0 0,-1 0 0 0 0,1 1 0 0 0,0-1 0 0 0,0 0 0 0 0,0 0 0 0 0,-1 0 0 0 0,1 0-1 0 0,0 0 1 0 0,0 0 0 0 0,0 0 0 0 0,0 0 0 0 0,1 0 0 0 0,-1-1 0 0 0,0 1 0 0 0,0 0 0 0 0,0-1 0 0 0,1 1 0 0 0,-1-1 0 0 0,0 1 0 0 0,1-1-48 0 0,8 3 22 0 0,1-1 1 0 0,-1 0 0 0 0,1 0-1 0 0,0-1 1 0 0,8 0-23 0 0,38-2-290 0 0,0-2 0 0 0,0-3 0 0 0,0-2 0 0 0,49-14 290 0 0,60-23-3729 0 0,-5-6-4569 0 0,-39 7 1656 0 0,-70 21 4194 0 0</inkml:trace>
  <inkml:trace contextRef="#ctx0" brushRef="#br0" timeOffset="441.429">1125 279 1828 0 0,'6'4'2030'0'0,"1"0"0"0"0,-1 1 0 0 0,0 0 0 0 0,0 0 0 0 0,3 4-2030 0 0,45 56 3491 0 0,-23-26-2348 0 0,-5-8-110 0 0,2-3 0 0 0,1 0 0 0 0,1-1 0 0 0,13 6-1033 0 0,-26-21-565 0 0,1 0 0 0 0,1-1-1 0 0,0-2 1 0 0,1 1 565 0 0,-7-5-1517 0 0,0 0 0 0 0,0-1 0 0 0,0-1 0 0 0,1 0-1 0 0,-1 0 1 0 0,8-1 1517 0 0,-16-1-571 0 0,-1-1-1 0 0,0 0 1 0 0,1-1 0 0 0,-1 1-1 0 0,0-1 1 0 0,0 1-1 0 0,1-1 1 0 0,-1 0 0 0 0,0-1-1 0 0,0 1 1 0 0,0-1 571 0 0,16-10-2267 0 0</inkml:trace>
  <inkml:trace contextRef="#ctx0" brushRef="#br0" timeOffset="691.312">1644 233 592 0 0,'-27'31'6347'0'0,"-2"-2"1"0"0,-7 6-6348 0 0,2-4 5363 0 0,-14 20-5363 0 0,-24 34 2819 0 0,2 5-2819 0 0,50-62-276 0 0,2 0 0 0 0,1 1 0 0 0,1 1 0 0 0,1 0 0 0 0,-6 22 276 0 0,20-48-547 0 0,-1-1-1 0 0,1 1 1 0 0,1 0-1 0 0,-1 0 1 0 0,0 0-1 0 0,1 0 1 0 0,0 0 0 0 0,0 0-1 0 0,0 4 548 0 0,0-7-233 0 0,1-1-1 0 0,-1 1 1 0 0,0 0 0 0 0,0-1-1 0 0,0 1 1 0 0,1 0 0 0 0,-1-1-1 0 0,0 1 1 0 0,1 0 0 0 0,-1-1-1 0 0,1 1 1 0 0,-1 0 0 0 0,1-1-1 0 0,-1 1 1 0 0,1-1 0 0 0,-1 1-1 0 0,1-1 1 0 0,-1 1 0 0 0,1-1-1 0 0,0 0 1 0 0,-1 1 0 0 0,1-1 233 0 0,0 0-286 0 0,1 1 1 0 0,-1-1-1 0 0,1 0 1 0 0,-1 0-1 0 0,0 0 1 0 0,1 0-1 0 0,-1 0 1 0 0,1 0-1 0 0,-1 0 1 0 0,0 0 0 0 0,1-1-1 0 0,-1 1 1 0 0,1 0-1 0 0,-1-1 1 0 0,0 0-1 0 0,1 1 286 0 0,21-13-2846 0 0,4-4 687 0 0</inkml:trace>
  <inkml:trace contextRef="#ctx0" brushRef="#br0" timeOffset="1068.631">1915 55 824 0 0,'60'-14'6880'0'0,"20"-5"-3613"0"0,-35 10-2946 0 0,30-2-321 0 0,-70 11 29 0 0,2-1-29 0 0,1 0 0 0 0,-1 1 1 0 0,0 0-1 0 0,1 1 0 0 0,2 0 0 0 0,-9-1 25 0 0,0 0 0 0 0,-1 0 0 0 0,1 0 0 0 0,0 0 0 0 0,0 0 0 0 0,-1 1 0 0 0,1-1 0 0 0,0 0 0 0 0,0 0 0 0 0,-1 1 0 0 0,1-1 0 0 0,0 1 0 0 0,-1-1 0 0 0,1 1 0 0 0,0-1 0 0 0,-1 1 0 0 0,1-1 0 0 0,-1 1 0 0 0,1-1 0 0 0,-1 1 0 0 0,1 0 0 0 0,-1-1 0 0 0,1 1 0 0 0,-1 0 0 0 0,0-1 0 0 0,1 1 0 0 0,-1 0 1 0 0,0 0-1 0 0,0-1 0 0 0,1 1 0 0 0,-1 0 0 0 0,0 0 0 0 0,0-1 0 0 0,0 1 0 0 0,0 0 0 0 0,0 0 0 0 0,0 0 0 0 0,0-1 0 0 0,0 1 0 0 0,-1 0 0 0 0,1 0 0 0 0,0-1 0 0 0,0 1 0 0 0,-1 0 0 0 0,1 0 0 0 0,0-1 0 0 0,-1 1 0 0 0,1 0 0 0 0,-1-1 0 0 0,1 1 0 0 0,-1 0-25 0 0,-12 20 1188 0 0,-1-2 1 0 0,0 1-1 0 0,-1-2 1 0 0,-2 0-1 0 0,-11 10-1188 0 0,-17 19 1652 0 0,21-20-1035 0 0,0-1 251 0 0,-19 28-868 0 0,36-45 34 0 0,1 0 0 0 0,1 0-1 0 0,0 1 1 0 0,0 0 0 0 0,1 0 0 0 0,0 0 0 0 0,0 1-1 0 0,0 4-33 0 0,4-12-1 0 0,-1-1 0 0 0,1 1 0 0 0,-1 0 0 0 0,1-1 0 0 0,0 1 0 0 0,0 0 0 0 0,0 0 0 0 0,1-1 0 0 0,-1 1 0 0 0,1 0 0 0 0,-1-1 0 0 0,1 1 0 0 0,0 0 0 0 0,0-1 0 0 0,0 1 0 0 0,0-1 0 0 0,0 0 0 0 0,1 1 0 0 0,-1-1 0 0 0,1 0 1 0 0,0 0-1 0 0,-1 0 0 0 0,1 0 0 0 0,0 0 0 0 0,0 0 0 0 0,0 0 0 0 0,1-1 0 0 0,-1 1 0 0 0,0-1 0 0 0,1 1 0 0 0,-1-1 0 0 0,1 0 0 0 0,-1 0 0 0 0,1 0 0 0 0,-1 0 0 0 0,3 0 1 0 0,9 2-49 0 0,1 0 0 0 0,-1 0 0 0 0,1-1 0 0 0,0-1 0 0 0,0-1 1 0 0,2 0 48 0 0,-16 0 1 0 0,-1 1 0 0 0,1-1 0 0 0,-1 0 1 0 0,0 0-1 0 0,1 1 0 0 0,-1-1 0 0 0,1 1 1 0 0,-1-1-1 0 0,1 0 0 0 0,-1 1 0 0 0,0-1 1 0 0,1 1-1 0 0,-1-1 0 0 0,0 1 0 0 0,0-1 1 0 0,1 1-1 0 0,-1-1 0 0 0,0 1 0 0 0,0-1 0 0 0,0 1 1 0 0,1-1-1 0 0,-1 1 0 0 0,0-1 0 0 0,0 1 1 0 0,0-1-1 0 0,0 1 0 0 0,0 0 0 0 0,0-1 1 0 0,0 1-1 0 0,0-1 0 0 0,0 1 0 0 0,-1-1 1 0 0,1 1-1 0 0,0-1 0 0 0,0 1 0 0 0,0-1 1 0 0,-1 1-1 0 0,1-1 0 0 0,0 1 0 0 0,0-1 1 0 0,-1 1-1 0 0,1 0-1 0 0,-13 30 82 0 0,11-28-66 0 0,-34 72-99 0 0,-3-1 1 0 0,-4-3-1 0 0,-27 35 83 0 0,61-94-600 0 0,-1 0 1 0 0,0 0 0 0 0,-1-1 0 0 0,-2 1 599 0 0,4-4-1332 0 0,-1 0-1 0 0,-1-1 1 0 0,1 0 0 0 0,-1 0 0 0 0,-1-2-1 0 0,1 1 1 0 0,-1-1 0 0 0,0-1-1 0 0,0 0 1 0 0,0 0 0 0 0,0-2-1 0 0,-1 1 1 0 0,-3-1 1332 0 0,-20 2-1720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39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18 804 324 0 0,'-2'-4'1804'0'0,"-1"0"1"0"0,1-1-1 0 0,0 1 1 0 0,1 0-1 0 0,-1-1 1 0 0,1 1-1 0 0,0-1 1 0 0,-1-3-1805 0 0,2 4 793 0 0,-1-1 0 0 0,1 0 0 0 0,-1 1 0 0 0,1-1 1 0 0,0 0-1 0 0,1 0 0 0 0,-1 1 0 0 0,2-4-793 0 0,1-1 124 0 0,1 1 0 0 0,1-1-1 0 0,-1 1 1 0 0,1 0 0 0 0,1 1 0 0 0,-1-1-1 0 0,1 1 1 0 0,0 0 0 0 0,1 0-1 0 0,0 1 1 0 0,4-3-124 0 0,17-13 45 0 0,0 2 1 0 0,13-6-46 0 0,-11 9 60 0 0,0 1 0 0 0,1 2 0 0 0,1 1 0 0 0,0 2 1 0 0,1 1-1 0 0,0 1 0 0 0,5 1-60 0 0,67-9 114 0 0,68-1-114 0 0,48-8-9 0 0,31-25 36 0 0,-193 35-990 0 0,-2-2 1 0 0,0-3-1 0 0,12-8 963 0 0,-67 28-342 0 0,0 0 1 0 0,1 0-1 0 0,-1 0 1 0 0,0-1-1 0 0,0 1 1 0 0,0 0-1 0 0,0-1 1 0 0,-1 1-1 0 0,1-1 1 0 0,0 0-1 0 0,0 1 1 0 0,-1-1-1 0 0,1 0 1 0 0,-1 0-1 0 0,0 0 1 0 0,0 0-1 0 0,1-1 342 0 0,-2 1-297 0 0,0 1-1 0 0,0 0 1 0 0,0-1-1 0 0,0 1 1 0 0,0 0 0 0 0,0-1-1 0 0,-1 1 1 0 0,1 0-1 0 0,0-1 1 0 0,-1 1 0 0 0,1 0-1 0 0,-1 0 1 0 0,1-1-1 0 0,-1 1 1 0 0,1 0 0 0 0,-1 0-1 0 0,0 0 1 0 0,0 0-1 0 0,0 0 1 0 0,0 0 0 0 0,1 0-1 0 0,-1 0 1 0 0,-1 0-1 0 0,1 0 1 0 0,0 1-1 0 0,0-1 1 0 0,0 0 0 0 0,0 0-1 0 0,0 1 1 0 0,-1-1 297 0 0,-25-11-2731 0 0,-5 1 620 0 0</inkml:trace>
  <inkml:trace contextRef="#ctx0" brushRef="#br0" timeOffset="249.171">731 382 276 0 0,'-36'92'9544'0'0,"5"1"1"0"0,-5 34-9545 0 0,23-69 1136 0 0,3 2 0 0 0,-2 38-1136 0 0,12-88-33 0 0,0 0 0 0 0,0 0 1 0 0,1 0-1 0 0,0 0 0 0 0,0 0 1 0 0,1 0-1 0 0,1-1 1 0 0,0 1 32 0 0,-3-7-152 0 0,1-1 0 0 0,0 0 0 0 0,0 0 0 0 0,0 0 0 0 0,1 0 0 0 0,-1 0 0 0 0,0 0 0 0 0,1 0 0 0 0,-1 0 0 0 0,1-1 0 0 0,-1 1 0 0 0,1-1 0 0 0,0 1 0 0 0,0-1 0 0 0,0 1 0 0 0,0-1 152 0 0,0 0-294 0 0,0-1 0 0 0,0 1 0 0 0,0-1 0 0 0,0 1 0 0 0,0-1 0 0 0,0 0 0 0 0,0 0 0 0 0,0 0 0 0 0,0 0 0 0 0,0 0 0 0 0,0-1 0 0 0,0 1 0 0 0,0 0 0 0 0,0-1 0 0 0,0 0 0 0 0,-1 1 0 0 0,1-1 0 0 0,0 0 0 0 0,0 0 0 0 0,0 0 0 0 0,0-1 294 0 0,12-6-1435 0 0,-1-1 1 0 0,-1-1 0 0 0,0 0-1 0 0,0 0 1 0 0,-1-1-1 0 0,0-1 1 0 0,1-3 1434 0 0,23-28-2213 0 0</inkml:trace>
  <inkml:trace contextRef="#ctx0" brushRef="#br0" timeOffset="449.971">1118 384 872 0 0,'-6'28'3172'0'0,"-1"0"0"0"0,-1-1 0 0 0,-2 0 1 0 0,0-1-1 0 0,-2 0 0 0 0,-11 18-3172 0 0,-21 47 1581 0 0,18-29-1396 0 0,4-11 212 0 0,-4 17-397 0 0,20-52-431 0 0,2 1 0 0 0,0 0 1 0 0,1 0-1 0 0,0 0 0 0 0,2 0 1 0 0,0 5 430 0 0,1-18-569 0 0,0 0 1 0 0,0 0 0 0 0,0-1 0 0 0,1 1-1 0 0,0 0 1 0 0,0 0 0 0 0,0-1-1 0 0,0 1 1 0 0,0-1 0 0 0,1 1 0 0 0,-1-1-1 0 0,2 2 569 0 0,-2-4-342 0 0,0 1 0 0 0,0-1 0 0 0,1 0 0 0 0,-1 1 0 0 0,0-1 0 0 0,1 0 0 0 0,-1 0 0 0 0,0 0 0 0 0,1 0 0 0 0,-1 0 0 0 0,1-1 0 0 0,0 1 0 0 0,-1 0 0 0 0,1-1 0 0 0,0 1 0 0 0,-1-1 0 0 0,1 1 0 0 0,0-1 0 0 0,-1 0 0 0 0,1 0 0 0 0,0 0 0 0 0,0 0 0 0 0,0 0 0 0 0,-1 0 0 0 0,1 0 0 0 0,0-1 0 0 0,0 1 342 0 0,23-7-2538 0 0</inkml:trace>
  <inkml:trace contextRef="#ctx0" brushRef="#br0" timeOffset="669.049">1942 254 2744 0 0,'-22'23'4839'0'0,"-2"0"0"0"0,-1-2-1 0 0,-5 1-4838 0 0,-43 39 3797 0 0,27-17-3362 0 0,2 1 1 0 0,2 3-1 0 0,2 1 1 0 0,3 2-1 0 0,-5 11-435 0 0,35-50 14 0 0,0 1 1 0 0,1 0-1 0 0,1 1 0 0 0,0-1 0 0 0,1 1 0 0 0,0 0 1 0 0,1 0-1 0 0,0 1-14 0 0,3-11-101 0 0,0 0 0 0 0,-1 0 0 0 0,1 0 0 0 0,0 0 1 0 0,1 0-1 0 0,-1 0 0 0 0,1 0 0 0 0,0 0 0 0 0,0-1 1 0 0,0 1-1 0 0,0 0 0 0 0,1-1 0 0 0,-1 1 0 0 0,2 0 101 0 0,-1-1-225 0 0,0-1-1 0 0,0 0 0 0 0,0 0 0 0 0,0 0 0 0 0,0 0 1 0 0,0 0-1 0 0,1 0 0 0 0,-1-1 0 0 0,1 1 0 0 0,-1-1 0 0 0,1 1 1 0 0,0-1-1 0 0,0 0 0 0 0,0 0 0 0 0,-1-1 0 0 0,1 1 1 0 0,0 0-1 0 0,0-1 0 0 0,0 0 0 0 0,0 0 0 0 0,0 0 226 0 0,7 0-948 0 0,0-1 1 0 0,-1 0-1 0 0,1-1 0 0 0,-1 0 0 0 0,1-1 0 0 0,-1 0 1 0 0,0 0-1 0 0,0-1 0 0 0,0 0 0 0 0,-1-1 0 0 0,1 0 0 0 0,-1 0 1 0 0,0-1-1 0 0,-1 0 0 0 0,7-6 948 0 0,24-23-2361 0 0</inkml:trace>
  <inkml:trace contextRef="#ctx0" brushRef="#br0" timeOffset="827.878">2141 298 48 0 0,'2'3'807'0'0,"0"0"-1"0"0,0 1 1 0 0,0-1 0 0 0,0 0 0 0 0,-1 1-1 0 0,0-1 1 0 0,1 1 0 0 0,-1-1-1 0 0,0 1 1 0 0,0-1 0 0 0,-1 1 0 0 0,1 0-1 0 0,-1-1 1 0 0,0 4-807 0 0,-5 59 5093 0 0,1-18-4571 0 0,4-37-361 0 0,1 1 1 0 0,0 0-1 0 0,0-1 1 0 0,2 1-1 0 0,-1-1 1 0 0,1 0-1 0 0,1 1 1 0 0,0-1-1 0 0,1-1 0 0 0,0 1 1 0 0,1-1-1 0 0,2 5-161 0 0,-3-8-295 0 0,0-1 0 0 0,1 1 0 0 0,-1-1 0 0 0,1-1 0 0 0,0 1-1 0 0,0-1 1 0 0,1 0 0 0 0,2 2 295 0 0,-2-4-909 0 0,-1 1 0 0 0,1-1 0 0 0,0 1-1 0 0,0-2 1 0 0,1 1 0 0 0,-1-1 0 0 0,0 0 0 0 0,1-1 0 0 0,4 1 909 0 0,-6-2-667 0 0,-1 1 0 0 0,1-1 0 0 0,-1-1 1 0 0,1 1-1 0 0,-1-1 0 0 0,0 0 0 0 0,1 0 0 0 0,-1 0 1 0 0,2-1 666 0 0,19-10-2010 0 0</inkml:trace>
  <inkml:trace contextRef="#ctx0" brushRef="#br0" timeOffset="982.7">2448 422 2500 0 0,'-57'37'7346'0'0,"2"3"0"0"0,-29 27-7346 0 0,28-17 3685 0 0,-22 28-3685 0 0,30-24-226 0 0,-20 30 226 0 0,62-76-239 0 0,1-2-217 0 0,1-1 0 0 0,-1 1 0 0 0,1 0 1 0 0,1 0-1 0 0,-1 0 0 0 0,1 1 1 0 0,1-1-1 0 0,-1 1 0 0 0,0 1 456 0 0,3-8-105 0 0,0 1-1 0 0,0-1 1 0 0,0 0 0 0 0,0 1-1 0 0,0-1 1 0 0,0 0 0 0 0,0 1-1 0 0,0-1 1 0 0,0 0-1 0 0,0 1 1 0 0,0-1 0 0 0,0 0-1 0 0,0 0 1 0 0,0 1-1 0 0,0-1 1 0 0,0 0 0 0 0,1 1-1 0 0,-1-1 1 0 0,0 0 0 0 0,0 1-1 0 0,0-1 1 0 0,0 0-1 0 0,1 0 1 0 0,-1 1 0 0 0,0-1-1 0 0,0 0 1 0 0,0 0 0 0 0,1 0-1 0 0,-1 1 1 0 0,0-1-1 0 0,0 0 1 0 0,1 0 0 0 0,-1 0-1 0 0,0 0 1 0 0,1 1 0 0 0,-1-1-1 0 0,0 0 1 0 0,1 0-1 0 0,-1 0 1 0 0,0 0 0 0 0,0 0-1 0 0,1 0 1 0 0,-1 0 0 0 0,0 0-1 0 0,1 0 1 0 0,-1 0-1 0 0,0 0 1 0 0,1 0 0 0 0,-1 0-1 0 0,0 0 1 0 0,1 0 0 0 0,-1 0-1 0 0,0-1 1 0 0,1 1-1 0 0,-1 0 1 0 0,0 0 0 0 0,0 0-1 0 0,1 0 1 0 0,-1-1 0 0 0,0 1-1 0 0,0 0 106 0 0,21-10-3223 0 0,7-12 282 0 0,10-11 499 0 0</inkml:trace>
  <inkml:trace contextRef="#ctx0" brushRef="#br0" timeOffset="1200.847">2863 1 1160 0 0,'2'8'1151'0'0,"-1"1"-1"0"0,0 0 1 0 0,0 0 0 0 0,-1-1-1 0 0,0 1 1 0 0,0 0 0 0 0,-1 0-1 0 0,0 0 1 0 0,-2 4-1151 0 0,-5 20 5711 0 0,-11 28-5711 0 0,6-20 703 0 0,-30 97 3653 0 0,-40 83-4356 0 0,52-151-997 0 0,-22 31 997 0 0,25-53-3104 0 0,-3-1 1 0 0,-14 16 3103 0 0,40-57-849 0 0,1 0-415 0 0,-1 0-1 0 0,0 0 1 0 0,0 0 0 0 0,0-1-1 0 0,-1 1 1 0 0,0-2 0 0 0,0 1-1 0 0,0 0 1265 0 0,-2-2-2770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06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0 640 0 0,'14'11'3372'0'0,"-12"1"705"0"0,-2-5 295 0 0,-12 3 133 0 0,1 5-1785 0 0,-3 4-1508 0 0,2-3-748 0 0,1 1-484 0 0,-1 0-508 0 0,3-2-492 0 0,-3 1-724 0 0,-2-3-1005 0 0,2 2-787 0 0,-2-5-68 0 0,3 3 231 0 0,1 2 605 0 0,3-3 1008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06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1544 0 0,'6'14'2746'0'0,"0"2"0"0"0,-1-1 0 0 0,0 1 0 0 0,-1 0-1 0 0,-1 0 1 0 0,-1 0 0 0 0,0 0 0 0 0,-1 6-2746 0 0,1-8 252 0 0,-2-10-352 0 0,0 1 1 0 0,1 0-1 0 0,0 0 1 0 0,0-1-1 0 0,1 1 1 0 0,-1-1-1 0 0,1 1 1 0 0,0-1-1 0 0,0 1 1 0 0,0-1-1 0 0,1 0 1 0 0,-1 0-1 0 0,1 0 1 0 0,0-1-1 0 0,0 1 1 0 0,1-1-1 0 0,-1 1 1 0 0,1-1-1 0 0,0 0 1 0 0,2 2 99 0 0,2-1-668 0 0,0 0 1 0 0,0-1 0 0 0,0 0 0 0 0,1 0 0 0 0,-1-1 0 0 0,0 0 0 0 0,1 0-1 0 0,0-1 1 0 0,-1 0 0 0 0,1 0 0 0 0,2-1 667 0 0,30-2-2493 0 0,1-1 1 0 0,-1-3-1 0 0,0-1 0 0 0,0-2 1 0 0,39-14 2492 0 0,-21 6-1591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4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23 249 1072 0 0,'-5'10'12670'0'0,"-5"-9"-6560"0"0,9-1-6057 0 0,1-1-1 0 0,-1 1 1 0 0,1-1 0 0 0,-1 1-1 0 0,1 0 1 0 0,-1-1 0 0 0,1 1-1 0 0,0-1 1 0 0,-1 1 0 0 0,1-1 0 0 0,0 0-1 0 0,-1 1 1 0 0,1-1 0 0 0,0 1-1 0 0,-1-1 1 0 0,1 0 0 0 0,0 1-1 0 0,0-1 1 0 0,0 1 0 0 0,0-1-1 0 0,0 0 1 0 0,0 1 0 0 0,-1-1-1 0 0,2 0 1 0 0,-1 1 0 0 0,0-1-1 0 0,0 0 1 0 0,0 1 0 0 0,0-1 0 0 0,0 0-1 0 0,0 1 1 0 0,1-1 0 0 0,-1 1-1 0 0,0-1 1 0 0,0 1 0 0 0,1-1-1 0 0,-1 0 1 0 0,1 1 0 0 0,-1-1-1 0 0,0 1 1 0 0,1-1-53 0 0,5-8 47 0 0,1 0-1 0 0,0 1 1 0 0,0 0 0 0 0,1 0-1 0 0,0 1 1 0 0,0 0 0 0 0,3-1-47 0 0,69-45 66 0 0,-34 24-60 0 0,-44 27-6 0 0,34-23 28 0 0,1 3-1 0 0,34-17-27 0 0,-71 39 2 0 0,0 0-1 0 0,1 0 1 0 0,-1-1-1 0 0,0 1 1 0 0,1 0-1 0 0,-1 0 1 0 0,0 0 0 0 0,1 0-1 0 0,-1 0 1 0 0,0 0-1 0 0,1-1 1 0 0,-1 1-1 0 0,0 0 1 0 0,1 0-1 0 0,-1 0 1 0 0,1 0 0 0 0,-1 0-1 0 0,0 0 1 0 0,1 0-1 0 0,-1 1 1 0 0,1-1-1 0 0,-1 0 1 0 0,0 0-1 0 0,1 0 1 0 0,-1 0 0 0 0,0 0-1 0 0,1 0 1 0 0,-1 1-1 0 0,0-1 1 0 0,1 0-1 0 0,-1 0 1 0 0,0 1 0 0 0,0-1-1 0 0,1 0 1 0 0,-1 0-1 0 0,0 1 1 0 0,1-1-2 0 0,0 17 63 0 0,-11 18 23 0 0,-66 128 130 0 0,83-173 18 0 0,0-1 0 0 0,1 1-1 0 0,1 0 1 0 0,-1 0-1 0 0,6-3-233 0 0,59-54-47 0 0,-57 55 44 0 0,-1 1 1 0 0,2 0-1 0 0,-1 1 0 0 0,1 1 1 0 0,1 0-1 0 0,13-4 3 0 0,-26 11-1 0 0,1 0-1 0 0,-1 0 1 0 0,1 0 0 0 0,0 1 0 0 0,0 0 0 0 0,-1 0-1 0 0,1 1 1 0 0,0-1 0 0 0,0 1 0 0 0,0 0 0 0 0,0 1-1 0 0,0-1 1 0 0,0 1 0 0 0,-1 0 0 0 0,1 1 0 0 0,0 0-1 0 0,-1 0 1 0 0,1 0 0 0 0,-1 0 0 0 0,1 1 0 0 0,-1 0-1 0 0,0 0 1 0 0,0 0 0 0 0,0 1 1 0 0,-3-2-2 0 0,0 0-1 0 0,0 1 1 0 0,0 0 0 0 0,0-1-1 0 0,-1 1 1 0 0,1 0 0 0 0,-1 0-1 0 0,1 0 1 0 0,-1 0 0 0 0,0 0-1 0 0,0 0 1 0 0,-1 0 0 0 0,1 0-1 0 0,0 1 1 0 0,-1-1 0 0 0,0 0-1 0 0,0 0 1 0 0,0 1 0 0 0,0-1-1 0 0,-1 0 1 0 0,1 0 0 0 0,-1 0-1 0 0,1 1 1 0 0,-1-1 0 0 0,0 0-1 0 0,-1 0 1 0 0,0 3 2 0 0,-6 10-219 0 0,0 0-1 0 0,0-1 1 0 0,-2 0 0 0 0,-6 9 219 0 0,9-14-333 0 0,-11 14-1872 0 0,11-16-2169 0 0,12-19-5900 0 0,4-2 7445 0 0,4-1 615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4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593 254 248 0 0,'-30'51'5357'0'0,"-2"-3"0"0"0,-3 0 0 0 0,-37 39-5357 0 0,-27 19 4555 0 0,-4-4-3329 0 0,70-68-1700 0 0,-31 28-1808 0 0,-40 29 2282 0 0,86-80-3102 0 0,18-11 2991 0 0,0 0 0 0 0,-1 0 0 0 0,1 0 0 0 0,0 0 0 0 0,0 0 0 0 0,0 0 0 0 0,0-1 0 0 0,0 1 0 0 0,0 0 0 0 0,-1 0-1 0 0,1 0 1 0 0,0 0 0 0 0,0 0 0 0 0,0 0 0 0 0,0-1 0 0 0,0 1 0 0 0,0 0 0 0 0,0 0 0 0 0,0 0 0 0 0,0 0 0 0 0,0-1 0 0 0,0 1 0 0 0,0 0 0 0 0,0 0 0 0 0,0 0 0 0 0,0 0 0 0 0,0 0 0 0 0,0-1 0 0 0,0 1 0 0 0,0 0 0 0 0,0 0 0 0 0,0 0 0 0 0,0 0 0 0 0,0-1 0 0 0,0 1 0 0 0,0 0 0 0 0,0 0 0 0 0,0 0 0 0 0,0 0 0 0 0,0 0 0 0 0,0-1 0 0 0,1 1 0 0 0,-1 0 0 0 0,0 0 0 0 0,0 0 0 0 0,0 0 0 0 0,0 0 0 0 0,0 0 0 0 0,0 0 0 0 0,1 0 0 0 0,-1-1 0 0 0,0 1 111 0 0,14-20-5740 0 0,-2 5 5313 0 0,18-20-2090 0 0,8-8 804 0 0</inkml:trace>
  <inkml:trace contextRef="#ctx0" brushRef="#br0" timeOffset="300.044">579 101 152 0 0,'27'-30'6715'0'0,"-20"21"-4678"0"0,1 0-1 0 0,0 1 1 0 0,0 0 0 0 0,1 0 0 0 0,7-4-2037 0 0,-12 9 188 0 0,-1 1 0 0 0,1 0 0 0 0,0 0 1 0 0,0 1-1 0 0,1-1 0 0 0,-1 1 0 0 0,0 0 1 0 0,0 0-1 0 0,1 0 0 0 0,-1 1 0 0 0,1 0 0 0 0,-1-1 1 0 0,0 2-1 0 0,1-1 0 0 0,-1 0 0 0 0,0 1 1 0 0,3 0-189 0 0,-1 1 38 0 0,1 0 1 0 0,-1 0-1 0 0,0 0 1 0 0,0 1 0 0 0,0 0-1 0 0,-1 0 1 0 0,1 0-1 0 0,-1 1 1 0 0,1-1 0 0 0,-1 1-1 0 0,0 1 1 0 0,-1-1 0 0 0,1 1-1 0 0,-1 0 1 0 0,0 0-1 0 0,0 0 1 0 0,0 0 0 0 0,-1 1-1 0 0,0 0 1 0 0,0 0 0 0 0,0-1-1 0 0,-1 2 1 0 0,0-1-1 0 0,0 0 1 0 0,0 0 0 0 0,-1 1-1 0 0,0-1 1 0 0,0 0-1 0 0,-1 1 1 0 0,0-1 0 0 0,0 1-1 0 0,0-1 1 0 0,-1 1 0 0 0,0-1-1 0 0,0 1 1 0 0,0-1-1 0 0,-1 0 1 0 0,0 1 0 0 0,-1-1-39 0 0,-3 5 5 0 0,0-1 1 0 0,-1 0 0 0 0,-1 0-1 0 0,0 0 1 0 0,0-1 0 0 0,0 0-1 0 0,-1-1 1 0 0,-1 0 0 0 0,1 0-1 0 0,-1-1 1 0 0,-1 0-1 0 0,1-1 1 0 0,-1 0 0 0 0,0-1-1 0 0,-2 0-5 0 0,0 1-8 0 0,-1-1-1 0 0,1 0 0 0 0,-1-1 1 0 0,0-1-1 0 0,-1 0 0 0 0,1-1 1 0 0,0 0-1 0 0,-1-2 0 0 0,1 1 1 0 0,-1-2-1 0 0,1 0 0 0 0,-12-2 9 0 0,22 2-164 0 0,-1 0 1 0 0,1 0-1 0 0,0 0 0 0 0,0-1 0 0 0,0 0 0 0 0,0 0 0 0 0,0 0 1 0 0,0 0-1 0 0,0 0 0 0 0,1-1 0 0 0,-1 1 0 0 0,1-1 0 0 0,0 0 1 0 0,-3-3 163 0 0,5 4-380 0 0,0 0-1 0 0,0 0 1 0 0,0 1 0 0 0,0-1 0 0 0,0 0 0 0 0,0 0 0 0 0,0 0 0 0 0,1 0 0 0 0,-1 0 0 0 0,1 0 0 0 0,0 0-1 0 0,-1 0 1 0 0,1-2 380 0 0,0 1-791 0 0,1 1-1 0 0,-1-1 0 0 0,0 0 0 0 0,1 0 1 0 0,0 0-1 0 0,0 0 0 0 0,0 1 0 0 0,0-1 1 0 0,0 0-1 0 0,0 1 0 0 0,2-3 792 0 0,6-9-2701 0 0,0 1 517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5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1 129 1132 0 0,'3'2'960'0'0,"0"1"1"0"0,1-1-1 0 0,-1 0 0 0 0,1 1 0 0 0,0-1 1 0 0,0-1-1 0 0,-1 1 0 0 0,1-1 0 0 0,0 1 1 0 0,0-1-1 0 0,0 0 0 0 0,1-1 1 0 0,-1 1-1 0 0,0-1 0 0 0,0 0 0 0 0,0 0 1 0 0,1 0-1 0 0,-1 0-960 0 0,26 2 2479 0 0,76 7-966 0 0,0-4 1 0 0,64-7-1514 0 0,212-25 455 0 0,-215 12-141 0 0,1719-86 211 0 0,-627 91-2573 0 0,-1085 14 172 0 0,105 0-4873 0 0,-147-7-4069 0 0,11-7 10818 0 0,-86 3-2646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8.6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0 443 232 0 0,'1'-2'6883'0'0,"3"-6"-335"0"0,9-4-2794 0 0,13 5-3025 0 0,-1 0 0 0 0,2 2 1 0 0,-1 0-1 0 0,0 2 0 0 0,1 1 0 0 0,11 2-729 0 0,0-2 408 0 0,492-6 1111 0 0,-271 9-1566 0 0,198-26 47 0 0,-450 25-7 0 0,80-14-113 0 0,-79 12 59 0 0,0 0 0 0 0,0-1 0 0 0,0 0 0 0 0,0 0 0 0 0,0-1 0 0 0,-1 0 0 0 0,0 0 0 0 0,7-5 61 0 0,-12 7-33 0 0,0 1-1 0 0,-1-1 1 0 0,1 0 0 0 0,0 1-1 0 0,-1-1 1 0 0,1 0 0 0 0,-1 0-1 0 0,0 0 1 0 0,0 0 0 0 0,0 0 0 0 0,0 0-1 0 0,0-1 1 0 0,0 1 0 0 0,-1 0-1 0 0,1-1 1 0 0,-1 1 0 0 0,1 0 0 0 0,-1-1-1 0 0,0 1 1 0 0,0 0 0 0 0,0-1-1 0 0,0 1 1 0 0,0 0 0 0 0,-1-1 0 0 0,1 1-1 0 0,-1 0 1 0 0,1-1 0 0 0,-1 1-1 0 0,0 0 1 0 0,0 0 0 0 0,0 0 0 0 0,0 0-1 0 0,0 0 1 0 0,-1 0 0 0 0,1 0-1 0 0,0 0 1 0 0,-2-1 33 0 0,-4-6-61 0 0,-1 0-1 0 0,1 1 1 0 0,-1 1-1 0 0,-1-1 1 0 0,1 1 0 0 0,-1 0-1 0 0,-6-3 62 0 0,-25-12 163 0 0,0 1 0 0 0,-2 3-1 0 0,0 1 1 0 0,-33-9-163 0 0,-16 1 1398 0 0,-73-10-1398 0 0,229 60 53 0 0,-3-5-74 0 0,15 4-83 0 0,64 29 104 0 0,-119-43-10 0 0,0 1-1 0 0,-1 0 1 0 0,-1 2 0 0 0,0 1 0 0 0,-1 0 0 0 0,0 1-1 0 0,-1 1 1 0 0,7 9 10 0 0,-18-18-1 0 0,-1 0 0 0 0,-1 1 0 0 0,1-1 0 0 0,-1 1 0 0 0,0 0 0 0 0,-1 1-1 0 0,0 0 1 0 0,0-1 0 0 0,-1 1 0 0 0,0 0 0 0 0,-1 0 0 0 0,0 1 0 0 0,0-1 0 0 0,-1 0 0 0 0,0 3 1 0 0,-1 1 1 0 0,-1-1-1 0 0,0 1 1 0 0,-1-1 0 0 0,0 0 0 0 0,-1 1 0 0 0,0-1-1 0 0,-1 0 1 0 0,0 0 0 0 0,-1-1 0 0 0,-4 7-1 0 0,-8 12-1 0 0,-2-2-1 0 0,0 0 1 0 0,-2-1-1 0 0,-1-1 1 0 0,-1-2 0 0 0,-1 0-1 0 0,-1-1 1 0 0,-2-1 1 0 0,-2 2-346 0 0,-1-2-1 0 0,-1-1 1 0 0,-1-1 0 0 0,-1-2-1 0 0,-35 14 347 0 0,44-27-1911 0 0,24-5 1730 0 0,-1 0 0 0 0,1 0 0 0 0,0 0-1 0 0,-1 0 1 0 0,1 0 0 0 0,0 0 0 0 0,-1 0 0 0 0,1-1 0 0 0,0 1 0 0 0,-1 0 0 0 0,1 0 0 0 0,0 0 0 0 0,-1-1 0 0 0,1 1 0 0 0,0 0 0 0 0,0 0 0 0 0,-1-1 0 0 0,1 1 0 0 0,0 0 0 0 0,0-1 0 0 0,-1 1 0 0 0,1 0 0 0 0,0-1 0 0 0,0 1 0 0 0,0 0 0 0 0,0-1 0 0 0,0 1 0 0 0,-1 0 0 0 0,1-1 0 0 0,0 1 0 0 0,0 0 0 0 0,0-1 0 0 0,0 1 181 0 0,7-20-7107 0 0,4 5 5486 0 0,8-7-1086 0 0,4-2 764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9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672 200 1536 0 0,'-1'1'440'0'0,"1"1"-1"0"0,0 0 1 0 0,-1 0-1 0 0,1 0 1 0 0,-1-1-1 0 0,0 1 1 0 0,1 0-1 0 0,-1 0 1 0 0,0-1-1 0 0,0 1 1 0 0,0-1-1 0 0,0 1 1 0 0,0-1 0 0 0,-1 1-1 0 0,1-1 1 0 0,0 0-1 0 0,-1 1 1 0 0,1-1-1 0 0,-1 0 1 0 0,1 0-1 0 0,-1 0 1 0 0,0 0-1 0 0,1-1 1 0 0,-1 1-1 0 0,0 0-439 0 0,-56 18 5363 0 0,24-8-3772 0 0,-40 22-428 0 0,1 3 0 0 0,1 3-1 0 0,3 3 1 0 0,-43 35-1163 0 0,103-71 144 0 0,1 1 0 0 0,0 0 0 0 0,0 0 0 0 0,1 1 0 0 0,0 0 0 0 0,0 0 0 0 0,1 1 0 0 0,-6 9-144 0 0,11-16 39 0 0,0 0 0 0 0,0 0 1 0 0,0 1-1 0 0,0-1 0 0 0,0 0 0 0 0,1 1 1 0 0,-1-1-1 0 0,1 1 0 0 0,0-1 1 0 0,-1 0-1 0 0,1 1 0 0 0,0-1 0 0 0,0 1 1 0 0,1-1-1 0 0,-1 1 0 0 0,0-1 0 0 0,1 1 1 0 0,0-1-1 0 0,-1 0 0 0 0,1 1 1 0 0,0-1-1 0 0,0 0 0 0 0,0 0 0 0 0,1 1 1 0 0,-1-1-1 0 0,0 0 0 0 0,1 0 0 0 0,-1 0 1 0 0,1-1-1 0 0,0 1 0 0 0,0 0 1 0 0,0-1-1 0 0,0 1 0 0 0,0-1 0 0 0,0 1 1 0 0,0-1-1 0 0,0 0 0 0 0,0 0 0 0 0,1 0 1 0 0,0 0-40 0 0,11 5 49 0 0,1 0 0 0 0,0-2 0 0 0,-1 0 0 0 0,1 0 0 0 0,0-1 0 0 0,1-1 0 0 0,-1-1 0 0 0,0 0 0 0 0,1-1 0 0 0,-1 0 0 0 0,1-2-49 0 0,34-3-194 0 0,1-2-1 0 0,32-10 195 0 0,-34 6-153 0 0,0-2 0 0 0,-1-2 0 0 0,0-2 0 0 0,-2-2 0 0 0,0-2 0 0 0,6-6 153 0 0,-35 17-56 0 0,-1-1-1 0 0,0-1 1 0 0,-1 0 0 0 0,-1-1 0 0 0,0 0 0 0 0,0-1 0 0 0,-1-1 0 0 0,-1-1 56 0 0,-4 5-45 0 0,0-1 0 0 0,-1 0 1 0 0,0-1-1 0 0,-1 0 0 0 0,-1 0 1 0 0,0 0-1 0 0,-1 0 1 0 0,0-1-1 0 0,-1 0 0 0 0,-1 0 1 0 0,1-11 44 0 0,-2 17-12 0 0,-1 0 0 0 0,0 0 1 0 0,0 0-1 0 0,-1 0 1 0 0,0 0-1 0 0,0 0 0 0 0,-1 1 1 0 0,0-1-1 0 0,0 0 1 0 0,-1 1-1 0 0,0-1 1 0 0,-1 1-1 0 0,1 0 0 0 0,-1 0 1 0 0,-5-5 11 0 0,2 3 3 0 0,0 1 0 0 0,-1 0 0 0 0,0 0 0 0 0,0 1 0 0 0,-1 0 0 0 0,0 1 0 0 0,0 0 0 0 0,-1 0 0 0 0,1 1 0 0 0,-10-4-3 0 0,-3 1-2 0 0,-1 0 0 0 0,0 1 0 0 0,-1 1 0 0 0,0 2 0 0 0,0 0 0 0 0,0 2 0 0 0,0 0 0 0 0,0 2 0 0 0,0 0 0 0 0,-7 2 2 0 0,-7 4-947 0 0,-1 1 0 0 0,1 2 0 0 0,0 1 1 0 0,-28 13 946 0 0,-142 68-11670 0 0,141-60 7163 0 0,9-3 1371 0 0,8 1 1320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6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17 1892 0 0,'-45'7'12978'0'0,"-2"-7"-8091"0"0,25 0-4229 0 0,5-2-238 0 0,24-4 74 0 0,27-3-20 0 0,-16 6-390 0 0,0 1-1 0 0,1 1 1 0 0,-1 1 0 0 0,1 0 0 0 0,-1 1 0 0 0,0 1 0 0 0,0 1 0 0 0,1 1-1 0 0,-2 0 1 0 0,11 5-84 0 0,5 3 15 0 0,0 3 1 0 0,0 0-1 0 0,-1 2 0 0 0,27 20-15 0 0,-40-24 0 0 0,1-1 0 0 0,1 0 0 0 0,0-1 0 0 0,1-2-1 0 0,2 1 1 0 0,-36-20-1047 0 0,12 10 851 0 0,0-1 0 0 0,0 1-1 0 0,0-1 1 0 0,0 1 0 0 0,-1 0 0 0 0,1-1 0 0 0,0 1 0 0 0,0-1-1 0 0,0 1 1 0 0,1-1 0 0 0,-1 1 0 0 0,0 0 0 0 0,0-1-1 0 0,0 1 1 0 0,0-1 0 0 0,0 1 0 0 0,0 0 0 0 0,1-1 0 0 0,-1 1-1 0 0,0 0 1 0 0,0-1 0 0 0,0 1 0 0 0,1-1 0 0 0,-1 1 0 0 0,0 0-1 0 0,1 0 1 0 0,-1-1 0 0 0,0 1 0 0 0,1 0 0 0 0,-1 0 0 0 0,0-1-1 0 0,1 1 1 0 0,-1 0 0 0 0,1 0 196 0 0,1-2-1091 0 0,0 0-1 0 0,-1 0 1 0 0,1 0-1 0 0,0 1 1 0 0,-1-2-1 0 0,1 1 1 0 0,-1 0-1 0 0,0 0 1 0 0,0 0-1 0 0,0-1 1 0 0,0 1-1 0 0,0-1 1092 0 0,2-3-1606 0 0</inkml:trace>
  <inkml:trace contextRef="#ctx0" brushRef="#br0" timeOffset="815.323">361 87 48 0 0,'-41'-15'7282'0'0,"86"26"-5008"0"0,24 7-1032 0 0,-25 1 2474 0 0,13 9 1023 0 0,-38-20-4144 0 0,-1 2 1 0 0,0 0-1 0 0,-1 0 1 0 0,4 4-596 0 0,133 97 834 0 0,4-8 0 0 0,5-6 1 0 0,76 28-835 0 0,-225-119-16 0 0,-1 1 0 0 0,0 1 1 0 0,0 0-1 0 0,-1 1 0 0 0,0 0 1 0 0,0 1-1 0 0,5 6 16 0 0,-14-12-60 0 0,0-1-1 0 0,0 0 1 0 0,-1 1 0 0 0,1-1 0 0 0,-1 1-1 0 0,0 0 1 0 0,0 0 0 0 0,0 0-1 0 0,-1 0 1 0 0,1 0 0 0 0,-1 0-1 0 0,0 0 1 0 0,0 0 0 0 0,-1 1-1 0 0,1-1 1 0 0,-1 0 0 0 0,0 1-1 0 0,0-1 1 0 0,0 0 0 0 0,-1 0 0 0 0,1 1-1 0 0,-1-1 1 0 0,0 0 0 0 0,0 0-1 0 0,-1 0 1 0 0,1 0 0 0 0,-1 0-1 0 0,-1 1 61 0 0,-21 34-2669 0 0,23-37 2223 0 0,0-1 0 0 0,0 1 0 0 0,0-1 1 0 0,-1 0-1 0 0,1 1 0 0 0,0-1 0 0 0,-1 0 0 0 0,1 0 1 0 0,-1 0-1 0 0,1 0 0 0 0,-1 0 0 0 0,0 0 0 0 0,1-1 1 0 0,-1 1-1 0 0,0 0 0 0 0,1-1 0 0 0,-1 1 0 0 0,0-1 1 0 0,0 0-1 0 0,0 0 0 0 0,0 1 0 0 0,-1-1 446 0 0,3-1-235 0 0,-1 1 1 0 0,1 0-1 0 0,-1-1 0 0 0,1 1 0 0 0,-1-1 0 0 0,1 1 1 0 0,-1 0-1 0 0,1-1 0 0 0,0 1 0 0 0,-1-1 0 0 0,1 1 1 0 0,0-1-1 0 0,-1 0 0 0 0,1 1 0 0 0,0-1 0 0 0,0 1 0 0 0,-1-1 1 0 0,1 1-1 0 0,0-1 0 0 0,0 0 0 0 0,0 1 0 0 0,0-1 1 0 0,0 1-1 0 0,0-1 0 0 0,0 0 0 0 0,0 1 0 0 0,0-1 1 0 0,0 1-1 0 0,0-1 0 0 0,1 0 0 0 0,-1 1 0 0 0,0-1 1 0 0,0 0 234 0 0,3-9-1674 0 0</inkml:trace>
  <inkml:trace contextRef="#ctx0" brushRef="#br0" timeOffset="1146.974">1773 9 1208 0 0,'0'0'408'0'0,"-74"-7"10260"0"0,64 8-9847 0 0,0-1 0 0 0,0 1 0 0 0,0 1 0 0 0,0 0 0 0 0,1 0 0 0 0,-6 2-821 0 0,-48 21 918 0 0,2 3-1 0 0,0 3 1 0 0,2 2-1 0 0,-9 9-917 0 0,-23 13 842 0 0,-766 491 1822 0 0,822-523-3451 0 0,-24 18 1307 0 0,43-30-4497 0 0,15-10-72 0 0,5-4-1756 0 0,40-33-891 0 0,-15 8 4192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4.8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600 0 548 0 0,'1'0'236'0'0,"-1"1"0"0"0,1-1 0 0 0,-1 0 0 0 0,1 0 0 0 0,0 1 0 0 0,-1-1 0 0 0,1 0 0 0 0,-1 1 0 0 0,0-1 0 0 0,1 0 0 0 0,-1 1 0 0 0,1-1 0 0 0,-1 1 0 0 0,1-1 0 0 0,-1 0 0 0 0,0 1 0 0 0,1-1 0 0 0,-1 1 0 0 0,0-1 0 0 0,0 1 0 0 0,1 0 0 0 0,-1-1 0 0 0,0 1 0 0 0,0-1 0 0 0,0 1 0 0 0,0-1 1 0 0,0 1-1 0 0,0 0 0 0 0,0-1 0 0 0,0 1 0 0 0,0-1 0 0 0,0 1 0 0 0,0 0 0 0 0,0-1 0 0 0,0 1 0 0 0,0-1 0 0 0,0 1 0 0 0,0-1 0 0 0,-1 1 0 0 0,1 0 0 0 0,0-1 0 0 0,-1 1 0 0 0,1-1 0 0 0,0 1 0 0 0,-1-1 0 0 0,1 0 0 0 0,0 1 0 0 0,-1-1 0 0 0,0 1-236 0 0,-31 15 7344 0 0,16-9-6667 0 0,-24 15 298 0 0,1 1-1 0 0,1 3 1 0 0,-26 22-975 0 0,-100 95 649 0 0,128-110-194 0 0,1 2 1 0 0,-29 39-456 0 0,55-63 18 0 0,0 1 0 0 0,1 0-1 0 0,0 1 1 0 0,1-1 0 0 0,1 1 0 0 0,0 1 0 0 0,1-1 0 0 0,0 1 0 0 0,1 0 0 0 0,0 0-1 0 0,1 1 1 0 0,1 4-18 0 0,1-12-9 0 0,1 0 0 0 0,0 0 0 0 0,1 0 0 0 0,0 0 0 0 0,0 0-1 0 0,0-1 1 0 0,1 1 0 0 0,0 0 0 0 0,1-1 0 0 0,-1 1 0 0 0,1-1-1 0 0,0 0 1 0 0,1 1 9 0 0,1 0-411 0 0,0 0-1 0 0,0-1 1 0 0,0 1-1 0 0,1-1 1 0 0,0 0 0 0 0,0-1-1 0 0,0 0 1 0 0,1 0-1 0 0,0 0 1 0 0,3 1 411 0 0,-1-1-1014 0 0,1 0 0 0 0,-1-1-1 0 0,1 0 1 0 0,0-1 0 0 0,0 0 0 0 0,0 0 0 0 0,0-1 0 0 0,1-1 0 0 0,-1 0 0 0 0,0 0 0 0 0,1-1-1 0 0,-1 0 1 0 0,1-1 0 0 0,-1 0 0 0 0,0 0 0 0 0,1-1 0 0 0,4-2 1014 0 0,21-10-2455 0 0</inkml:trace>
  <inkml:trace contextRef="#ctx0" brushRef="#br0" timeOffset="210.335">810 239 924 0 0,'3'3'1100'0'0,"1"0"1053"0"0,-1 0 0 0 0,0-1 0 0 0,-1 1-1 0 0,1 1 1 0 0,0-1 0 0 0,-1 0 0 0 0,0 0 0 0 0,1 1-2153 0 0,4 14 1716 0 0,-2-5-1588 0 0,1-1 0 0 0,0 0-1 0 0,0-1 1 0 0,1 1 0 0 0,1-1 0 0 0,0-1 0 0 0,0 1 0 0 0,1-1 0 0 0,6 5-128 0 0,18 15-108 0 0,1-2 0 0 0,11 5 108 0 0,44 37-2707 0 0,-74-56 701 0 0,16 15-3641 0 0,-28-27 4835 0 0,-1 0-1 0 0,1 0 1 0 0,-1 0 0 0 0,1-1-1 0 0,0 1 1 0 0,0-1 0 0 0,0 1-1 0 0,-1-1 1 0 0,1 0 0 0 0,0-1-1 0 0,1 1 813 0 0,5-2-2154 0 0</inkml:trace>
  <inkml:trace contextRef="#ctx0" brushRef="#br0" timeOffset="504.159">1350 97 252 0 0,'-22'23'5049'0'0,"-1"0"0"0"0,-1-1 0 0 0,-3 0-5049 0 0,-33 31 3155 0 0,-162 153-1402 0 0,72-70-7118 0 0,126-118 1809 0 0,10-12 458 0 0,14-6 2981 0 0,0 0 0 0 0,-1 0-1 0 0,1 0 1 0 0,0 0 0 0 0,0 0 0 0 0,-1 0 0 0 0,1 0 0 0 0,0-1 0 0 0,0 1-1 0 0,0 0 1 0 0,-1 0 0 0 0,1 0 0 0 0,0 0 0 0 0,0 0 0 0 0,-1 0 0 0 0,1 0 0 0 0,0 0-1 0 0,0-1 1 0 0,0 1 0 0 0,0 0 0 0 0,-1 0 0 0 0,1 0 0 0 0,0 0 0 0 0,0-1-1 0 0,0 1 1 0 0,0 0 0 0 0,0 0 0 0 0,-1-1 0 0 0,1 1 0 0 0,0 0 0 0 0,0 0-1 0 0,0 0 1 0 0,0-1 0 0 0,0 1 0 0 0,0 0 0 0 0,0 0 0 0 0,0-1 0 0 0,0 1 0 0 0,0 0-1 0 0,0 0 1 0 0,0-1 0 0 0,0 1 0 0 0,0 0 117 0 0,2-12-2207 0 0</inkml:trace>
  <inkml:trace contextRef="#ctx0" brushRef="#br0" timeOffset="768.019">1681 90 2768 0 0,'0'22'3185'0'0,"-2"-1"1"0"0,-1 1-1 0 0,0-1 0 0 0,-6 15-3185 0 0,-28 83 5880 0 0,5-19-5162 0 0,-28 124 68 0 0,24-74-3980 0 0,32-129 1754 0 0,1-4-1654 0 0,-1 0 1 0 0,0 0 0 0 0,-2 0 0 0 0,0-1-1 0 0,-4 9 3094 0 0,1-12-2260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2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9 361 340 0 0,'-3'-10'12503'0'0,"2"8"-12033"0"0,0 0 0 0 0,1 1 0 0 0,-1-1 0 0 0,0 0 0 0 0,1 0-1 0 0,-1 0 1 0 0,1 1 0 0 0,0-1 0 0 0,-1 0 0 0 0,1 0 0 0 0,0 0 0 0 0,0-2-470 0 0,6-2 143 0 0,0 0-1 0 0,-1 1 1 0 0,2-1 0 0 0,-1 1 0 0 0,1 0 0 0 0,-1 1 0 0 0,1-1-1 0 0,1 1 1 0 0,0 0-143 0 0,11-7 236 0 0,63-36 788 0 0,1 3 0 0 0,63-22-1024 0 0,-88 43 220 0 0,0 3 0 0 0,2 3-1 0 0,0 2 1 0 0,38-3-220 0 0,-73 14 30 0 0,1 2 0 0 0,0 1-1 0 0,0 1 1 0 0,0 1 0 0 0,24 4-30 0 0,-34-2 7 0 0,0 1-1 0 0,0 0 1 0 0,-1 1 0 0 0,1 1-1 0 0,-1 0 1 0 0,0 1-1 0 0,-1 1 1 0 0,0 0 0 0 0,11 9-7 0 0,2 2 14 0 0,0-1-1 0 0,2-1 1 0 0,0-1 0 0 0,6 1-14 0 0,-17-9 14 0 0,1-2 1 0 0,1 0-1 0 0,-1-1 0 0 0,1 0 0 0 0,0-2 0 0 0,0-1 0 0 0,11 0-14 0 0,30-1-86 0 0,-1-4 0 0 0,1-1-1 0 0,-1-4 1 0 0,0-2 0 0 0,-1-3-1 0 0,34-13 87 0 0,-48 9-389 0 0,-37 14-384 0 0,-1-1 0 0 0,1 0 0 0 0,-1-1 0 0 0,0 0 0 0 0,1-1 773 0 0,-6 5-340 0 0,-1 0-1 0 0,1 0 0 0 0,0-1 0 0 0,-1 1 1 0 0,1-1-1 0 0,-1 1 0 0 0,0-1 0 0 0,1 1 1 0 0,-1-1-1 0 0,0 0 0 0 0,0 0 0 0 0,0 0 1 0 0,0 0-1 0 0,-1 1 0 0 0,1-1 0 0 0,0 0 1 0 0,-1 0-1 0 0,1-1 0 0 0,-1 1 0 0 0,0 0 1 0 0,1 0-1 0 0,-1 0 0 0 0,0 0 0 0 0,-1 0 1 0 0,1 0-1 0 0,0 0 0 0 0,0 0 0 0 0,-1 0 1 0 0,1 0-1 0 0,-1 0 0 0 0,0 0 0 0 0,0 0 1 0 0,0 0-1 0 0,1 0 0 0 0,-2 0 0 0 0,1 0 1 0 0,0 1-1 0 0,0-1 0 0 0,-1 0 0 0 0,1 1 1 0 0,0-1-1 0 0,-1 1 0 0 0,0 0 0 0 0,-1-2 341 0 0,-17-13-2376 0 0</inkml:trace>
  <inkml:trace contextRef="#ctx0" brushRef="#br0" timeOffset="281.639">1181 70 372 0 0,'-4'27'2774'0'0,"-2"1"-1"0"0,-1-2 1 0 0,-1 1 0 0 0,-1-1 0 0 0,-3 5-2774 0 0,-35 74 6030 0 0,12-27-5218 0 0,-2 6-72 0 0,-4 8 290 0 0,-24 83-1030 0 0,59-155 28 0 0,1 0 0 0 0,0 0 0 0 0,2 0 0 0 0,-1 19-28 0 0,4-32-122 0 0,0-1 1 0 0,0 1-1 0 0,0-1 0 0 0,1 1 0 0 0,0-1 0 0 0,0 0 0 0 0,1 1 0 0 0,-1-1 0 0 0,1 0 0 0 0,1 0 0 0 0,-1 0 0 0 0,1 0 0 0 0,0-1 0 0 0,1 1 0 0 0,-1-1 1 0 0,1 1-1 0 0,1 0 122 0 0,-3-4-328 0 0,0-1 0 0 0,0 1 1 0 0,-1-1-1 0 0,1 0 0 0 0,0 1 0 0 0,0-1 1 0 0,0 0-1 0 0,1 0 0 0 0,-1 0 1 0 0,0 0-1 0 0,0-1 0 0 0,0 1 1 0 0,1-1-1 0 0,-1 1 0 0 0,0-1 1 0 0,1 0-1 0 0,-1 0 0 0 0,0 0 1 0 0,1 0-1 0 0,-1 0 0 0 0,0 0 0 0 0,1-1 1 0 0,-1 1-1 0 0,0-1 0 0 0,0 0 1 0 0,1 1-1 0 0,-1-1 0 0 0,0 0 1 0 0,0 0-1 0 0,0-1 0 0 0,0 1 1 0 0,2-2 327 0 0,6-4-1531 0 0,-1 0 1 0 0,0-1 0 0 0,0 0 0 0 0,0 0 0 0 0,5-8 1530 0 0,12-15-2204 0 0</inkml:trace>
  <inkml:trace contextRef="#ctx0" brushRef="#br0" timeOffset="546.235">1579 152 756 0 0,'3'10'1460'0'0,"-2"0"0"0"0,0 0 0 0 0,0 0 0 0 0,0 0 0 0 0,-2 0 1 0 0,1 0-1 0 0,-1 0 0 0 0,0 0 0 0 0,-1 0 0 0 0,-1 3-1460 0 0,-7 19 3360 0 0,0-1 0 0 0,-9 17-3360 0 0,-2 3 109 0 0,-28 65 912 0 0,-8 22-384 0 0,49-116-661 0 0,1 1-1 0 0,1 0 1 0 0,2 0-1 0 0,0 0 1 0 0,1 4 24 0 0,2-16-394 0 0,1 0 0 0 0,1 0 0 0 0,0 0 0 0 0,0 0 0 0 0,1 0 0 0 0,0 0 0 0 0,1 0 0 0 0,3 6 394 0 0,-4-11-869 0 0,1-1-1 0 0,-1 1 1 0 0,1-1 0 0 0,1 0-1 0 0,-1 0 1 0 0,0 0-1 0 0,5 4 870 0 0,-5-7-871 0 0,-1 1 0 0 0,1-1-1 0 0,0 1 1 0 0,0-1 0 0 0,1 0-1 0 0,-1 0 1 0 0,0 0 0 0 0,1-1-1 0 0,-1 1 1 0 0,1-1 0 0 0,-1 0-1 0 0,4 1 872 0 0,14 1-2668 0 0</inkml:trace>
  <inkml:trace contextRef="#ctx0" brushRef="#br0" timeOffset="982.62">2234 806 24 0 0,'0'-4'549'0'0,"0"0"-1"0"0,0 1 1 0 0,0-1-1 0 0,0 0 1 0 0,-1 1 0 0 0,0-1-1 0 0,0 1 1 0 0,0-1-1 0 0,0 1 1 0 0,0-1 0 0 0,-1 1-1 0 0,1-1 1 0 0,-1 1-1 0 0,0 0 1 0 0,0 0 0 0 0,0 0-1 0 0,-1 0 1 0 0,1 0-1 0 0,-1 1 1 0 0,1-1 0 0 0,-1 1-549 0 0,-2-1 497 0 0,1 0 1 0 0,-1 1 0 0 0,0 0 0 0 0,0 0-1 0 0,1 0 1 0 0,-1 0 0 0 0,-1 1-1 0 0,1 0 1 0 0,0 0 0 0 0,0 0 0 0 0,0 1-1 0 0,0 0 1 0 0,-4 0-498 0 0,-11 1 535 0 0,0 1 0 0 0,0 2-1 0 0,0-1 1 0 0,1 2 0 0 0,-1 1 0 0 0,1 1 0 0 0,-3 1-535 0 0,3 0 205 0 0,0 1 0 0 0,0 1 1 0 0,1 1-1 0 0,-12 9-205 0 0,26-18 17 0 0,-1 1 0 0 0,1 1 0 0 0,0-1 0 0 0,0 0 0 0 0,1 1 0 0 0,-1 0-1 0 0,1 0 1 0 0,0 0 0 0 0,0 0 0 0 0,0 0 0 0 0,0 1 0 0 0,1 0 0 0 0,-1-1 0 0 0,1 1 0 0 0,1 0 0 0 0,-1 0 0 0 0,1 0 0 0 0,-1 0 0 0 0,1 0 0 0 0,1 0-1 0 0,-1 3-16 0 0,2-5 11 0 0,-1 0-1 0 0,1-1 0 0 0,0 1 1 0 0,0 0-1 0 0,0-1 0 0 0,0 1 0 0 0,1-1 1 0 0,-1 1-1 0 0,1-1 0 0 0,-1 0 1 0 0,1 1-1 0 0,0-1 0 0 0,0 0 1 0 0,0 0-1 0 0,0 0 0 0 0,0-1 0 0 0,0 1 1 0 0,1 0-1 0 0,-1-1 0 0 0,1 1 1 0 0,-1-1-1 0 0,1 0 0 0 0,-1 0 0 0 0,1 0 1 0 0,0 0-1 0 0,-1 0 0 0 0,2-1-10 0 0,8 4-2 0 0,0-2-1 0 0,0 0 1 0 0,0 0-1 0 0,0-1 1 0 0,11 0 2 0 0,-3-1-129 0 0,1 0 1 0 0,-1-2 0 0 0,1 0 0 0 0,-1-1-1 0 0,0-1 1 0 0,0-1 0 0 0,0-1-1 0 0,-1 0 1 0 0,5-4 128 0 0,-32 14-33 0 0,0-1 34 0 0,1 0 0 0 0,0 0 0 0 0,0 1 0 0 0,0 0 0 0 0,0 0 0 0 0,0 1 0 0 0,1 0 0 0 0,0 0 0 0 0,-2 2-1 0 0,-8 20-67 0 0,11-10-2623 0 0,8-2-6344 0 0,6-10 2477 0 0,-2-4 4079 0 0</inkml:trace>
  <inkml:trace contextRef="#ctx0" brushRef="#br0" timeOffset="1254.474">2397 1055 1988 0 0,'3'7'1376'0'0,"0"0"0"0"0,-1 1 0 0 0,0-1 0 0 0,0 0 0 0 0,-1 1-1 0 0,0-1 1 0 0,0 1 0 0 0,-1 0 0 0 0,0 6-1376 0 0,-1-4 613 0 0,0-1 0 0 0,-1 1 0 0 0,0-1 0 0 0,-1 1 0 0 0,0-1 0 0 0,0 0 0 0 0,-1 0-1 0 0,0 0 1 0 0,-1 0 0 0 0,0-1 0 0 0,-5 7-613 0 0,5-8 72 0 0,3-5-116 0 0,0 1 0 0 0,0 0 0 0 0,-1 0 0 0 0,2 0-1 0 0,-1 0 1 0 0,0 0 0 0 0,1 1 0 0 0,0-1 0 0 0,-1 0 0 0 0,1 1-1 0 0,0-1 1 0 0,1 1 44 0 0,0-4-190 0 0,0 1 0 0 0,0-1-1 0 0,1 0 1 0 0,-1 0 0 0 0,0 0 0 0 0,0 0-1 0 0,1 0 1 0 0,-1 0 0 0 0,0 0-1 0 0,1 0 1 0 0,-1 0 0 0 0,0 0 0 0 0,0 0-1 0 0,1 0 1 0 0,-1 0 0 0 0,0 0-1 0 0,1 0 1 0 0,-1 0 0 0 0,0 0 0 0 0,0 0-1 0 0,1 0 1 0 0,-1 0 0 0 0,0-1-1 0 0,0 1 1 0 0,1 0 0 0 0,-1 0 0 0 0,0 0-1 0 0,0 0 1 0 0,0-1 0 0 0,1 1-1 0 0,-1 0 1 0 0,0 0 0 0 0,0-1 0 0 0,0 1-1 0 0,0 0 1 0 0,1 0 0 0 0,-1 0-1 0 0,0-1 1 0 0,0 1 0 0 0,0 0 0 0 0,0-1-1 0 0,0 1 191 0 0,15-14-5207 0 0,-13 12 4448 0 0,12-12-2436 0 0,2-4 649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11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567 216 872 0 0,'-4'28'2293'0'0,"-2"-1"1"0"0,-1 0-1 0 0,-2 0 0 0 0,0-1 1 0 0,-3 4-2294 0 0,-24 47 7203 0 0,-4 0-7203 0 0,-2 4 680 0 0,-83 177 255 0 0,-103 199-3603 0 0,222-447 2016 0 0,5-6 233 0 0,-1-1 0 0 0,0 0 0 0 0,1 1 0 0 0,-1-1 0 0 0,0 0 0 0 0,-1 0 0 0 0,1 0 0 0 0,-1 0 0 0 0,1-1 0 0 0,-1 1 0 0 0,0-1 0 0 0,0 1 0 0 0,-2 0 419 0 0,4-3-172 0 0,1 0 0 0 0,-1 0 0 0 0,1-1-1 0 0,-1 1 1 0 0,1 0 0 0 0,0 0 0 0 0,-1-1-1 0 0,1 1 1 0 0,-1-1 0 0 0,1 1-1 0 0,0 0 1 0 0,-1-1 0 0 0,1 1 0 0 0,0-1-1 0 0,-1 1 1 0 0,1 0 0 0 0,0-1 0 0 0,0 1-1 0 0,0-1 1 0 0,-1 1 0 0 0,1-1-1 0 0,0 1 1 0 0,0-1 0 0 0,0 1 0 0 0,0-1-1 0 0,0 0 1 0 0,0 1 0 0 0,0-1-1 0 0,0 1 1 0 0,0-1 0 0 0,0 1 0 0 0,0-1-1 0 0,0 1 1 0 0,0-1 0 0 0,1 1 0 0 0,-1-1-1 0 0,0 0 173 0 0,2-24-2202 0 0,5-11 5 0 0,4-8 596 0 0</inkml:trace>
  <inkml:trace contextRef="#ctx0" brushRef="#br0" timeOffset="701.27">138 724 20 0 0,'64'-122'6101'0'0,"6"3"-1"0"0,25-27-6100 0 0,-72 112 492 0 0,2 2 1 0 0,2 1-1 0 0,1 1 0 0 0,1 2 1 0 0,1 0-1 0 0,1 2 0 0 0,2 2 1 0 0,0 1-1 0 0,36-18-492 0 0,-56 34 339 0 0,1 1-1 0 0,-1 0 0 0 0,1 1 1 0 0,1 1-1 0 0,-1 0 1 0 0,0 1-1 0 0,4 0-338 0 0,-14 2 82 0 0,-1 1 1 0 0,1 0-1 0 0,-1-1 0 0 0,1 1 1 0 0,-1 1-1 0 0,1-1 0 0 0,-1 0 1 0 0,1 1-1 0 0,-1 0 0 0 0,1 0 1 0 0,-1 0-1 0 0,0 0 0 0 0,0 0 1 0 0,1 1-1 0 0,-1-1 1 0 0,0 1-1 0 0,0 0 0 0 0,0 0 1 0 0,-1 0-1 0 0,1 0 0 0 0,0 1 1 0 0,-1-1-1 0 0,1 1 0 0 0,-1-1 1 0 0,0 1-1 0 0,0 0 0 0 0,0 0 1 0 0,0 0-1 0 0,-1 0 0 0 0,1 0 1 0 0,-1 1-1 0 0,1 1-82 0 0,2 8 127 0 0,-1 0-1 0 0,-1 1 1 0 0,0-1 0 0 0,-1 1-1 0 0,0 0 1 0 0,-1-1-1 0 0,-1 1 1 0 0,-1 4-127 0 0,-4 30 368 0 0,-9 33-368 0 0,-7 5 152 0 0,-3-1 0 0 0,-3-1-1 0 0,-36 69-151 0 0,-27 34 910 0 0,-15 10-910 0 0,-74 97 2618 0 0,153-252-1723 0 0,67-102-91 0 0,4 2 0 0 0,6-5-804 0 0,-4 11-242 0 0,3 1-1 0 0,1 3 1 0 0,2 1 0 0 0,10-2 242 0 0,-47 38-39 0 0,1-1-1 0 0,0 2 1 0 0,1 0-1 0 0,0 1 1 0 0,0 1-1 0 0,1 0 1 0 0,14-3 39 0 0,-30 10-3 0 0,1 0 0 0 0,-1 1 0 0 0,0-1 0 0 0,0 1 0 0 0,0 0 0 0 0,0 0 0 0 0,1 0 0 0 0,-1 0 0 0 0,0 0 0 0 0,0 0 0 0 0,1 0 0 0 0,-1 1-1 0 0,0-1 1 0 0,0 1 0 0 0,0 0 0 0 0,0 0 0 0 0,0-1 0 0 0,0 1 0 0 0,0 1 0 0 0,0-1 0 0 0,0 0 0 0 0,0 0 0 0 0,-1 1 0 0 0,1-1 0 0 0,0 1 0 0 0,-1-1 0 0 0,1 1 0 0 0,-1 0 0 0 0,0-1 0 0 0,1 1 0 0 0,-1 0 0 0 0,0 0 0 0 0,0 0 0 0 0,0 0 0 0 0,0 0 0 0 0,-1 0 0 0 0,1 0 0 0 0,-1 1 0 0 0,1-1 0 0 0,-1 0 0 0 0,1 0 0 0 0,-1 1 3 0 0,2 13-10 0 0,-1-1 0 0 0,-1 1 0 0 0,0 0 0 0 0,0-1 0 0 0,-3 10 10 0 0,2-18-8 0 0,-8 56-168 0 0,4-31-164 0 0,1 0 0 0 0,0 32 340 0 0,4-56-320 0 0,0-1 0 0 0,1 1-1 0 0,0-1 1 0 0,0 1 0 0 0,0 0 0 0 0,1-1 0 0 0,0 0 0 0 0,1 1 0 0 0,0-1-1 0 0,0 0 1 0 0,0-1 0 0 0,1 1 0 0 0,0 0 0 0 0,3 3 320 0 0,-4-7-392 0 0,0-1 1 0 0,0 1 0 0 0,0-1-1 0 0,0 0 1 0 0,0 1-1 0 0,1-1 1 0 0,-1-1 0 0 0,1 1-1 0 0,-1-1 1 0 0,1 1 0 0 0,0-1-1 0 0,-1 0 1 0 0,1 0-1 0 0,0-1 1 0 0,0 1 0 0 0,0-1-1 0 0,0 0 1 0 0,-1 0-1 0 0,1 0 1 0 0,0 0 0 0 0,0-1-1 0 0,0 1 1 0 0,0-1 0 0 0,-1 0-1 0 0,1 0 392 0 0,14-4-1166 0 0,-1-1-1 0 0,0-1 1 0 0,-1 0-1 0 0,14-8 1167 0 0,-6 2 163 0 0,-1-1 1 0 0,18-14-164 0 0,-30 19 1009 0 0,0 0 1 0 0,0 0 0 0 0,-1-1-1 0 0,0-1 1 0 0,-1 0 0 0 0,2-4-1010 0 0,-9 13 284 0 0,-1 0 1 0 0,0 0-1 0 0,1 0 1 0 0,-1 0-1 0 0,0 0 1 0 0,0 0 0 0 0,0 0-1 0 0,-1-1 1 0 0,1 1-1 0 0,0 0 1 0 0,-1-1-1 0 0,0 1 1 0 0,1 0 0 0 0,-1-1-1 0 0,0 1 1 0 0,0-3-285 0 0,-1 4 157 0 0,1 0 0 0 0,-1-1 0 0 0,1 1 0 0 0,-1-1 0 0 0,0 1 0 0 0,1 0 0 0 0,-1-1 0 0 0,0 1 0 0 0,0 0 0 0 0,0 0 0 0 0,0 0 0 0 0,0 0 0 0 0,0 0 0 0 0,0 0 0 0 0,0 0 0 0 0,0 0 0 0 0,-1 0 0 0 0,1 0 0 0 0,0 1 0 0 0,-1-1-157 0 0,-3-1 188 0 0,0 0 0 0 0,0 0 1 0 0,-1 1-1 0 0,1 0 0 0 0,0 0 0 0 0,-1 0 0 0 0,1 1 0 0 0,-1-1 0 0 0,1 1 0 0 0,-1 1 0 0 0,1-1 0 0 0,-1 1 1 0 0,1 0-189 0 0,-17 4 358 0 0,0 0 1 0 0,0 2 0 0 0,1 0-1 0 0,0 1 1 0 0,0 2-359 0 0,11-5 110 0 0,0 0 1 0 0,0 1-1 0 0,1 0 0 0 0,-1 0 0 0 0,1 1 0 0 0,1 0 1 0 0,-1 1-1 0 0,2 0 0 0 0,-1 1 0 0 0,-5 7-110 0 0,11-14 13 0 0,1-1-1 0 0,0 1 1 0 0,0 0 0 0 0,0 0-1 0 0,0-1 1 0 0,0 1-1 0 0,0 0 1 0 0,0 0 0 0 0,0 0-1 0 0,1 0 1 0 0,-1 0 0 0 0,1 0-1 0 0,0 0 1 0 0,-1 1-1 0 0,1-1 1 0 0,0 0 0 0 0,0 0-1 0 0,0 0 1 0 0,1 0-1 0 0,-1 0 1 0 0,0 0 0 0 0,1 0-13 0 0,0 0 15 0 0,0 0 0 0 0,0-1 0 0 0,0 1 0 0 0,1-1 0 0 0,-1 1 0 0 0,0-1 0 0 0,1 0 0 0 0,-1 0 0 0 0,1 1 0 0 0,0-1 1 0 0,-1 0-1 0 0,1 0 0 0 0,0 0 0 0 0,-1-1 0 0 0,1 1 0 0 0,0 0 0 0 0,0-1 0 0 0,0 1 0 0 0,0-1-15 0 0,8 2-4 0 0,0 0 0 0 0,0-1 0 0 0,0 0 0 0 0,1-1 0 0 0,-1 0 0 0 0,0-1 0 0 0,0 0 0 0 0,2-1 4 0 0,24-6-491 0 0,-1-1-1 0 0,0-1 1 0 0,0-2-1 0 0,-1-2 1 0 0,-1-1-1 0 0,0-2 1 0 0,-2-1-1 0 0,0-1 1 0 0,3-4 491 0 0,-53 37-137 0 0,-5 3 197 0 0,1 1 1 0 0,0 1-1 0 0,2 1 0 0 0,-13 15-60 0 0,29-29 8 0 0,-29 41 42 0 0,32-45-58 0 0,1 0 1 0 0,0 0-1 0 0,-1 1 1 0 0,1-1-1 0 0,0 0 1 0 0,1 0 0 0 0,-1 1-1 0 0,0-1 1 0 0,1 0-1 0 0,-1 1 1 0 0,1-1-1 0 0,0 1 1 0 0,-1-1-1 0 0,1 1 1 0 0,1-1 0 0 0,-1 0-1 0 0,0 1 1 0 0,0-1-1 0 0,1 1 1 0 0,0 0 7 0 0,-1-2-35 0 0,1 0-1 0 0,0 0 1 0 0,-1-1-1 0 0,1 1 1 0 0,0 0 0 0 0,-1-1-1 0 0,1 1 1 0 0,0-1 0 0 0,0 1-1 0 0,0-1 1 0 0,-1 1 0 0 0,1-1-1 0 0,0 1 1 0 0,0-1 0 0 0,0 0-1 0 0,0 1 1 0 0,0-1 0 0 0,0 0-1 0 0,0 0 1 0 0,0 0 0 0 0,0 0-1 0 0,0 0 1 0 0,0 0-1 0 0,0 0 1 0 0,0 0 0 0 0,-1 0-1 0 0,1 0 1 0 0,0-1 0 0 0,0 1-1 0 0,0 0 1 0 0,0-1 0 0 0,0 1-1 0 0,0-1 36 0 0,30-14-1872 0 0,0-7-1172 0 0,-2-1 1 0 0,0-2-1 0 0,-1 0 0 0 0,-2-2 1 0 0,-1-1-1 0 0,4-8 3044 0 0,-16 21-636 0 0,33-39-1144 0 0</inkml:trace>
  <inkml:trace contextRef="#ctx0" brushRef="#br0" timeOffset="952.621">2173 623 228 0 0,'23'7'4905'0'0,"-23"-6"-4613"0"0,1-1 0 0 0,-1 1 0 0 0,1-1 0 0 0,-1 1 0 0 0,1-1 0 0 0,-1 0 0 0 0,1 1 1 0 0,-1 0-1 0 0,0-1 0 0 0,1 1 0 0 0,-1-1 0 0 0,0 1 0 0 0,0-1 0 0 0,1 1 0 0 0,-1 0 0 0 0,0-1 0 0 0,0 1 1 0 0,0 0-1 0 0,0-1 0 0 0,0 1 0 0 0,0 0 0 0 0,0-1-292 0 0,-1 4 1114 0 0,1 0-1 0 0,-2-1 1 0 0,1 1 0 0 0,0-1 0 0 0,-1 1-1 0 0,0-1 1 0 0,0 1 0 0 0,0-1-1 0 0,-1 1-1113 0 0,-6 12-230 0 0,-165 319 3007 0 0,155-292-2514 0 0,-13 39-263 0 0,7-15-1774 0 0,-5-4-4349 0 0,29-60 5525 0 0,0 0-124 0 0,-1 0 0 0 0,1 0 1 0 0,-1 0-1 0 0,1-1 0 0 0,-1 1 1 0 0,0 0-1 0 0,0-1 0 0 0,0 0 1 0 0,0 1-1 0 0,0-1 1 0 0,-1 0-1 0 0,1 0 0 0 0,-1 0 1 0 0,1 0-1 0 0,-1-1 0 0 0,-1 1 722 0 0,-7-2-2978 0 0</inkml:trace>
  <inkml:trace contextRef="#ctx0" brushRef="#br0" timeOffset="1202.211">1688 1160 592 0 0,'2'12'1368'0'0,"-2"-3"4318"0"0,2-2 7509 0 0,4-7-9291 0 0,6-1-4491 0 0,107-22 988 0 0,21-10-401 0 0,72-16-2003 0 0,-172 42 1341 0 0,89-17-17826 0 0,71-24 18488 0 0,-144 31-2594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08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277 944 332 0 0,'1'9'1256'0'0,"0"0"0"0"0,-1 0 0 0 0,-1 0 1 0 0,1 0-1 0 0,-1 0 0 0 0,-1-1 0 0 0,0 1 0 0 0,0 0 0 0 0,-2 5-1256 0 0,-7 15 4210 0 0,-2 0 0 0 0,-3 4-4210 0 0,-13 30 1958 0 0,-60 166-1088 0 0,-8 63-870 0 0,94-282-383 0 0,1 0 1 0 0,-1 0 0 0 0,2 0-1 0 0,-1 0 1 0 0,2 0 0 0 0,-1 1 0 0 0,1 3 382 0 0,0-13-92 0 0,0-1 0 0 0,0 1 0 0 0,0-1 0 0 0,0 0 0 0 0,0 1 0 0 0,0-1 0 0 0,0 1 0 0 0,0-1 1 0 0,0 1-1 0 0,1-1 0 0 0,-1 0 0 0 0,0 1 0 0 0,0-1 0 0 0,0 1 0 0 0,0-1 0 0 0,1 0 1 0 0,-1 1-1 0 0,0-1 0 0 0,0 0 0 0 0,1 1 0 0 0,-1-1 0 0 0,0 0 0 0 0,1 1 0 0 0,-1-1 1 0 0,0 0-1 0 0,1 0 0 0 0,-1 1 0 0 0,0-1 0 0 0,1 0 0 0 0,-1 0 0 0 0,1 0 0 0 0,-1 0 92 0 0,14-5-2673 0 0,14-21-1287 0 0,-27 25 3763 0 0,26-29-2064 0 0,-2-1 1 0 0,-1-1-1 0 0,-2-2 0 0 0,2-4 2261 0 0,7-20-1103 0 0</inkml:trace>
  <inkml:trace contextRef="#ctx0" brushRef="#br0" timeOffset="267.919">252 1427 348 0 0,'3'-79'2237'0'0,"-8"-39"5082"0"0,0-20 1815 0 0,5 112-7730 0 0,2 0 1 0 0,4-13-1405 0 0,-4 29 48 0 0,1-1 0 0 0,0 1 0 0 0,1 1 0 0 0,0-1 1 0 0,1 0-1 0 0,-1 1 0 0 0,2 0 0 0 0,0 0 0 0 0,0 1 0 0 0,0-1 1 0 0,1 1-1 0 0,0 1 0 0 0,1-1 0 0 0,0 1 0 0 0,0 1 1 0 0,0-1-1 0 0,1 1 0 0 0,0 1 0 0 0,0 0 0 0 0,0 0 1 0 0,7-2-49 0 0,-10 4 12 0 0,1 1 1 0 0,-1-1 0 0 0,1 1 0 0 0,0 1-1 0 0,0-1 1 0 0,0 1 0 0 0,0 1 0 0 0,0-1 0 0 0,0 1-1 0 0,0 0 1 0 0,0 1 0 0 0,0 0 0 0 0,0 0-1 0 0,0 0 1 0 0,0 1 0 0 0,0 0 0 0 0,-1 0 0 0 0,1 1-1 0 0,-1-1 1 0 0,1 2 0 0 0,-1-1 0 0 0,0 1-1 0 0,0 0 1 0 0,0 0 0 0 0,-1 0 0 0 0,0 1 0 0 0,0 0-1 0 0,0 0 1 0 0,0 0 0 0 0,-1 1 0 0 0,0 0-1 0 0,1 1-12 0 0,1 2 2 0 0,-1 0-1 0 0,0 0 1 0 0,0 1-1 0 0,-1 0 1 0 0,0 0-1 0 0,-1 0 1 0 0,0 0-1 0 0,-1 0 1 0 0,0 0-1 0 0,-1 1 1 0 0,0-1-1 0 0,0 10-1 0 0,-1-12-6 0 0,-1 0 0 0 0,0-1 0 0 0,0 1 0 0 0,-1 0 0 0 0,0-1 0 0 0,0 0 0 0 0,0 1 0 0 0,-1-1 0 0 0,0 0 0 0 0,-1 0 0 0 0,0 0 0 0 0,0-1 0 0 0,0 1 0 0 0,-1-1 0 0 0,0 0 0 0 0,0 0 0 0 0,0-1 0 0 0,-1 0 6 0 0,-9 8-115 0 0,-1-2-1 0 0,0 0 0 0 0,-1-1 0 0 0,0 0 0 0 0,0-2 0 0 0,-1 0 0 0 0,-1-1 0 0 0,1 0 0 0 0,-1-2 1 0 0,0 0-1 0 0,0-1 0 0 0,0-1 0 0 0,-1-1 0 0 0,1-1 0 0 0,-1 0 0 0 0,-9-2 116 0 0,24 1-347 0 0,1-1-1 0 0,0 1 1 0 0,0-1-1 0 0,0 0 1 0 0,0 0-1 0 0,0-1 1 0 0,0 1-1 0 0,0-1 1 0 0,0 0-1 0 0,1 0 1 0 0,-2-1 347 0 0,4 3-244 0 0,0-1 1 0 0,0 0 0 0 0,1 0 0 0 0,-1 0 0 0 0,0 0 0 0 0,0 0 0 0 0,1 0 0 0 0,-1 0-1 0 0,0 0 1 0 0,1 0 0 0 0,-1-1 0 0 0,1 1 0 0 0,-1 0 0 0 0,1 0 0 0 0,0 0-1 0 0,-1-1 1 0 0,1 1 0 0 0,0 0 0 0 0,0-1 0 0 0,0 1 0 0 0,0 0 0 0 0,0 0-1 0 0,0-1 1 0 0,1 1 0 0 0,-1 0 0 0 0,0 0 0 0 0,0 0 0 0 0,1-1 0 0 0,-1 1 0 0 0,1 0-1 0 0,-1 0 1 0 0,1 0 0 0 0,0 0 0 0 0,-1 0 0 0 0,1 0 0 0 0,0 0 0 0 0,0 0-1 0 0,0-1 244 0 0,5-5-1398 0 0,0-1 0 0 0,0 1 0 0 0,1 0-1 0 0,7-5 1399 0 0,13-11-1976 0 0</inkml:trace>
  <inkml:trace contextRef="#ctx0" brushRef="#br0" timeOffset="470.191">1279 735 2208 0 0,'0'1'460'0'0,"0"1"0"0"0,-1-1 1 0 0,1 1-1 0 0,-1-1 0 0 0,1 1 0 0 0,-1-1 0 0 0,1 1 0 0 0,-1-1 0 0 0,0 0 0 0 0,0 1 0 0 0,1-1 1 0 0,-1 0-1 0 0,0 0 0 0 0,0 1 0 0 0,-1-1 0 0 0,1 0 0 0 0,0 0 0 0 0,0 0 0 0 0,0 0 1 0 0,-1 0-1 0 0,1-1 0 0 0,-1 1-460 0 0,-35 17 4984 0 0,26-14-3791 0 0,-60 31 1295 0 0,2 3-1 0 0,-21 18-2487 0 0,-14 7 884 0 0,94-57-799 0 0,-32 20 166 0 0,39-24-239 0 0,0 0 1 0 0,1 0-1 0 0,-1 0 0 0 0,1 0 0 0 0,-1 1 1 0 0,1-1-1 0 0,0 1 0 0 0,0 0 0 0 0,0 0 0 0 0,0 0 1 0 0,-1 1-13 0 0,3-3-1 0 0,0-1 0 0 0,0 0 1 0 0,0 1-1 0 0,0-1 1 0 0,0 0-1 0 0,0 1 0 0 0,0-1 1 0 0,-1 1-1 0 0,1-1 1 0 0,0 0-1 0 0,0 1 1 0 0,1-1-1 0 0,-1 1 0 0 0,0-1 1 0 0,0 0-1 0 0,0 1 1 0 0,0-1-1 0 0,0 0 0 0 0,0 1 1 0 0,0-1-1 0 0,1 0 1 0 0,-1 1-1 0 0,0-1 0 0 0,0 0 1 0 0,0 1-1 0 0,1-1 1 0 0,-1 0-1 0 0,0 0 1 0 0,0 1-1 0 0,1-1 0 0 0,-1 0 1 0 0,0 0-1 0 0,1 1 1 0 0,-1-1-1 0 0,0 0 1 0 0,18 4-35 0 0,18-5-69 0 0,-2-6-248 0 0,0 0 0 0 0,0-2 1 0 0,-1-2-1 0 0,0-1 0 0 0,0-1 1 0 0,-2-2-1 0 0,0-2 1 0 0,9-6 351 0 0,-10 4-1187 0 0,-1-1 1 0 0,-2-1 0 0 0,0-2 0 0 0,-1 0-1 0 0,2-6 1187 0 0,-20 21-387 0 0,-1 1 0 0 0,0-2 0 0 0,-1 1-1 0 0,0-1 1 0 0,-1 0 0 0 0,1 0 0 0 0,-2 0-1 0 0,1-1 1 0 0,-1 1 0 0 0,-1-1 0 0 0,2-6 387 0 0,-5 15 24 0 0,0-1 0 0 0,1 1 0 0 0,-1-1 0 0 0,0 1 0 0 0,0 0 0 0 0,0-1 0 0 0,0 1 1 0 0,0-1-1 0 0,0 1 0 0 0,0-1 0 0 0,-1 1 0 0 0,1-1 0 0 0,0 1 0 0 0,-1-1 0 0 0,1 1 0 0 0,-1 0 1 0 0,0-1-1 0 0,0 1 0 0 0,1 0 0 0 0,-1 0 0 0 0,0-1 0 0 0,0 1 0 0 0,0 0 0 0 0,0 0 0 0 0,0 0 1 0 0,-1 0-25 0 0,0-1 82 0 0,-1 1 0 0 0,0 0 0 0 0,1 0 0 0 0,-1 0 0 0 0,0 0 0 0 0,1 1 0 0 0,-1-1 0 0 0,0 1 0 0 0,0-1 0 0 0,0 1 0 0 0,0 0 0 0 0,1 0 0 0 0,-3 1-82 0 0,-6 0 133 0 0,-1 1 0 0 0,0 0 0 0 0,1 1 0 0 0,-1 0 0 0 0,1 1 0 0 0,-5 2-133 0 0,-51 28-2465 0 0,6 7-5470 0 0,53-32 5794 0 0,7-8 541 0 0</inkml:trace>
  <inkml:trace contextRef="#ctx0" brushRef="#br0" timeOffset="825.647">1848 600 1776 0 0,'0'0'176'0'0,"0"0"0"0"0,0 0 0 0 0,0 0 0 0 0,0 0 0 0 0,0 0 0 0 0,0 0 0 0 0,0 0 0 0 0,1 0 0 0 0,-1 0 0 0 0,0 0 0 0 0,0 0 0 0 0,0 0 0 0 0,0 0 0 0 0,0 0 0 0 0,0 0 0 0 0,1 0-1 0 0,-1 0 1 0 0,0 0 0 0 0,0 0 0 0 0,0 0 0 0 0,0 0 0 0 0,0 0 0 0 0,0 0 0 0 0,0 0 0 0 0,1 0 0 0 0,-1 0 0 0 0,0 1 0 0 0,0-1 0 0 0,0 0 0 0 0,0 0 0 0 0,0 0 0 0 0,0 0 0 0 0,0 0 0 0 0,0 0 0 0 0,0 0 0 0 0,0 0 0 0 0,1 0 0 0 0,-1 1 0 0 0,0-1 0 0 0,0 0-1 0 0,0 0 1 0 0,0 0 0 0 0,0 0 0 0 0,0 0 0 0 0,0 0 0 0 0,0 1 0 0 0,0-1 0 0 0,0 0 0 0 0,0 0 0 0 0,0 0 0 0 0,0 0 0 0 0,0 0 0 0 0,0 0 0 0 0,0 1 0 0 0,0-1 0 0 0,0 0 0 0 0,0 0 0 0 0,0 0 0 0 0,-1 0 0 0 0,1 0 0 0 0,0 0-176 0 0,-12 7 5570 0 0,-36 11-3116 0 0,4-2-1519 0 0,-22 14 1166 0 0,-55 36-2101 0 0,96-50 179 0 0,1 0 1 0 0,0 2-1 0 0,1 1 1 0 0,1 0-1 0 0,0 2 1 0 0,1 1-180 0 0,15-15 17 0 0,0 0-1 0 0,1 1 1 0 0,0 0-1 0 0,0 0 1 0 0,0 0 0 0 0,1 0-1 0 0,0 1-16 0 0,4-8-2 0 0,-1 1-1 0 0,1-1 1 0 0,-1 1-1 0 0,1-1 1 0 0,-1 1 0 0 0,1-1-1 0 0,0 1 1 0 0,0-1-1 0 0,0 1 1 0 0,0-1-1 0 0,0 1 1 0 0,0-1-1 0 0,0 1 1 0 0,0-1-1 0 0,1 1 1 0 0,-1-1-1 0 0,1 1 1 0 0,-1-1-1 0 0,1 1 1 0 0,-1-1-1 0 0,1 1 1 0 0,0-1-1 0 0,0 0 1 0 0,0 1-1 0 0,0-1 1 0 0,0 0-1 0 0,0 0 1 0 0,0 0-1 0 0,0 0 1 0 0,0 0 0 0 0,0 0-1 0 0,1 0 1 0 0,-1 0-1 0 0,0 0 1 0 0,1-1-1 0 0,-1 1 1 0 0,0 0-1 0 0,1-1 1 0 0,-1 0-1 0 0,1 1 1 0 0,-1-1-1 0 0,1 0 1 0 0,0 1-1 0 0,-1-1 3 0 0,24 4-149 0 0,-1-1 0 0 0,1 0-1 0 0,0-2 1 0 0,24-2 149 0 0,-24 0-310 0 0,1 1 0 0 0,-1 1 0 0 0,1 2 0 0 0,17 3 310 0 0,-42-5-21 0 0,1-1 0 0 0,-1 0 0 0 0,0 0 0 0 0,1 1 1 0 0,-1-1-1 0 0,0 1 0 0 0,1-1 0 0 0,-1 1 0 0 0,0 0 1 0 0,1-1-1 0 0,-1 1 0 0 0,0 0 0 0 0,0 0 0 0 0,0 0 0 0 0,0 0 1 0 0,0 0-1 0 0,0 0 0 0 0,0 0 0 0 0,0 0 0 0 0,0 0 1 0 0,0 1 20 0 0,-1-1-6 0 0,0 0 1 0 0,0 0 0 0 0,-1 0-1 0 0,1 1 1 0 0,0-1-1 0 0,0 0 1 0 0,-1 0 0 0 0,1 0-1 0 0,0 0 1 0 0,-1 0 0 0 0,1 0-1 0 0,-1 0 1 0 0,1 0 0 0 0,-1 0-1 0 0,0 0 1 0 0,1 0 0 0 0,-1-1-1 0 0,0 1 1 0 0,0 0 0 0 0,0 0-1 0 0,0-1 1 0 0,0 1 0 0 0,1 0-1 0 0,-1-1 1 0 0,0 1 0 0 0,0-1-1 0 0,0 1 1 0 0,-1-1 5 0 0,-27 16 31 0 0,0-1 0 0 0,-1-1 0 0 0,0-2-1 0 0,-20 4-29 0 0,-129 32 89 0 0,169-46-89 0 0,-3 1-47 0 0,-11 3-145 0 0,-1 0 0 0 0,1-2 0 0 0,-1-1 1 0 0,0-1-1 0 0,-4-1 191 0 0,28 0-167 0 0,0-1 0 0 0,0 0 0 0 0,1 0 0 0 0,-1 0 0 0 0,0 0 0 0 0,0 0 0 0 0,0 0 0 0 0,0 0 0 0 0,0 0 0 0 0,0 0 0 0 0,1-1 0 0 0,-1 1 0 0 0,0 0 0 0 0,0-1 0 0 0,0 1 0 0 0,1 0 0 0 0,-1-1 0 0 0,0 1 0 0 0,0-1 0 0 0,1 1 0 0 0,-1-1 0 0 0,0 1 0 0 0,1-1 0 0 0,-1 0 0 0 0,1 1 0 0 0,-1-1 0 0 0,0 0 0 0 0,1 0 0 0 0,0 1 0 0 0,-1-1 0 0 0,1 0 0 0 0,-1 0 0 0 0,1 0 0 0 0,0 1 0 0 0,0-1 0 0 0,-1 0 0 0 0,1 0 0 0 0,0 0 0 0 0,0 0 0 0 0,0 0 0 0 0,0 1 0 0 0,0-1 0 0 0,0 0 0 0 0,0 0 0 0 0,0 0 0 0 0,1 0 0 0 0,-1 0 0 0 0,0 1 0 0 0,0-1 0 0 0,1 0 0 0 0,-1 0 0 0 0,1 0 0 0 0,-1 1 0 0 0,0-1 0 0 0,1 0 0 0 0,-1 0 0 0 0,1 1 0 0 0,0-1 0 0 0,-1 0 167 0 0,6-7-1829 0 0,-1 0 0 0 0,1 0 1 0 0,1 0-1 0 0,6-5 1829 0 0,20-17-2555 0 0,6-3 873 0 0</inkml:trace>
  <inkml:trace contextRef="#ctx0" brushRef="#br0" timeOffset="1155.395">2344 554 612 0 0,'0'0'217'0'0,"0"1"0"0"0,1-1 0 0 0,-1 0 0 0 0,0 1-1 0 0,0-1 1 0 0,0 0 0 0 0,1 1 0 0 0,-1-1 0 0 0,0 0 0 0 0,0 1 0 0 0,0-1 0 0 0,0 0 0 0 0,0 1-1 0 0,0-1 1 0 0,0 1 0 0 0,0-1 0 0 0,0 0 0 0 0,0 1 0 0 0,0-1 0 0 0,0 0 0 0 0,0 1 0 0 0,0-1-1 0 0,0 0 1 0 0,0 1 0 0 0,0-1 0 0 0,0 1 0 0 0,0-1 0 0 0,-1 0 0 0 0,1 1 0 0 0,0-1 0 0 0,0 0-1 0 0,0 1 1 0 0,-1-1-217 0 0,-13 10 4974 0 0,-31 6 783 0 0,29-12-4472 0 0,-24 13-473 0 0,0 1-1 0 0,1 2 0 0 0,1 2 1 0 0,1 1-1 0 0,1 2 1 0 0,-17 16-812 0 0,48-37 57 0 0,1 0 1 0 0,-1 1 0 0 0,1-1 0 0 0,0 1 0 0 0,0 0 0 0 0,0 0-1 0 0,1 1 1 0 0,0-1 0 0 0,0 1 0 0 0,0 0-58 0 0,2-4 3 0 0,1-1 0 0 0,-1 1-1 0 0,1 0 1 0 0,-1 0 0 0 0,1-1 0 0 0,0 1 0 0 0,0 0 0 0 0,0 0-1 0 0,0 0 1 0 0,0 0 0 0 0,0-1 0 0 0,0 1 0 0 0,0 0 0 0 0,1 0-1 0 0,-1 0 1 0 0,1-1 0 0 0,0 1 0 0 0,-1 0 0 0 0,1-1 0 0 0,0 1-1 0 0,0 0 1 0 0,0-1 0 0 0,0 1 0 0 0,0-1 0 0 0,0 0 0 0 0,1 1-1 0 0,-1-1 1 0 0,0 0 0 0 0,1 0 0 0 0,-1 0 0 0 0,1 0 0 0 0,-1 0-1 0 0,1 0 1 0 0,-1 0 0 0 0,3 1-3 0 0,8 3-115 0 0,1-1 0 0 0,0 1 0 0 0,1-2-1 0 0,-1 0 1 0 0,1-1 0 0 0,-1 0 0 0 0,1-1 0 0 0,0 0 0 0 0,-1-1 0 0 0,7-1 115 0 0,-5 0-359 0 0,0 1 0 0 0,1 0 0 0 0,-1 2 0 0 0,0 0 1 0 0,0 0-1 0 0,0 2 0 0 0,14 4 359 0 0,-28-8-44 0 0,0 0 0 0 0,-1 0 0 0 0,1 0 0 0 0,-1 1 0 0 0,1-1 0 0 0,0 0 0 0 0,-1 0 0 0 0,1 1 0 0 0,-1-1 0 0 0,1 0 0 0 0,-1 1 0 0 0,1-1 0 0 0,-1 1 0 0 0,0-1 0 0 0,1 0-1 0 0,-1 1 1 0 0,1-1 0 0 0,-1 1 0 0 0,0-1 0 0 0,1 1 0 0 0,-1-1 0 0 0,0 1 0 0 0,0 0 0 0 0,1-1 0 0 0,-1 1 0 0 0,0-1 0 0 0,0 1 0 0 0,0 0 0 0 0,0-1 0 0 0,0 1 0 0 0,0-1 0 0 0,0 1 0 0 0,0 0 0 0 0,0 0 44 0 0,0 0-65 0 0,-1 1 1 0 0,0 0 0 0 0,0-1-1 0 0,0 1 1 0 0,0-1-1 0 0,0 1 1 0 0,0-1-1 0 0,0 0 1 0 0,-1 0-1 0 0,1 1 1 0 0,0-1-1 0 0,-2 1 65 0 0,-45 27-516 0 0,46-28 485 0 0,-77 37-13 0 0,-2-3-1 0 0,-2-4 1 0 0,0-4 0 0 0,-80 16 44 0 0,157-42-74 0 0,-60 9 24 0 0,63-9-133 0 0,0-1 0 0 0,0 0 0 0 0,0 0 0 0 0,0 0 0 0 0,0 0 0 0 0,0-1 0 0 0,0 1 0 0 0,0-1 0 0 0,1 0 0 0 0,-1 0 0 0 0,0 0 0 0 0,0 0 0 0 0,1 0-1 0 0,-1 0 1 0 0,0-1 0 0 0,1 0 0 0 0,0 1 0 0 0,-1-1 0 0 0,-1-2 183 0 0,3 3-305 0 0,0-1 0 0 0,0 0-1 0 0,1 1 1 0 0,-1-1 0 0 0,0 0-1 0 0,1 0 1 0 0,-1 0-1 0 0,1 0 1 0 0,0 0 0 0 0,-1 1-1 0 0,1-1 1 0 0,0 0 0 0 0,0 0-1 0 0,0 0 1 0 0,0 0-1 0 0,1 0 1 0 0,-1 0 0 0 0,1 0-1 0 0,-1 1 1 0 0,1-1 0 0 0,-1 0-1 0 0,1 0 1 0 0,0 1 0 0 0,0-2 305 0 0,27-41-4192 0 0,-27 42 4011 0 0,26-33-2105 0 0</inkml:trace>
  <inkml:trace contextRef="#ctx0" brushRef="#br0" timeOffset="1416.769">2582 661 1032 0 0,'2'4'776'0'0,"0"0"0"0"0,0 0 0 0 0,0 0 1 0 0,-1 1-1 0 0,1-1 0 0 0,-1 0 0 0 0,0 1 0 0 0,0-1 0 0 0,-1 1 0 0 0,1-1 0 0 0,-1 1 0 0 0,0-1 0 0 0,0 1 1 0 0,-1 2-777 0 0,0 0 936 0 0,-1 0 0 0 0,-1 1 1 0 0,1-1-1 0 0,-1 0 0 0 0,0 0 1 0 0,-1-1-1 0 0,1 1 0 0 0,-3 2-936 0 0,-24 35 2413 0 0,-22 23-2413 0 0,23-30 257 0 0,1 1 1 0 0,-6 14-258 0 0,29-43 0 0 0,1 0 1 0 0,0 0-1 0 0,0 0 0 0 0,0 7 0 0 0,3-14-147 0 0,0 0 0 0 0,1 1 0 0 0,0-1 0 0 0,-1 1 0 0 0,1-1 0 0 0,0 1 0 0 0,0-1 0 0 0,0 1 1 0 0,1-1-1 0 0,-1 2 147 0 0,0-4-172 0 0,1 1-1 0 0,-1 0 1 0 0,0 0 0 0 0,1-1 0 0 0,-1 1 0 0 0,0 0 0 0 0,1 0 0 0 0,-1-1 0 0 0,1 1 0 0 0,-1-1 0 0 0,1 1 0 0 0,0 0 0 0 0,-1-1 0 0 0,1 1 0 0 0,-1-1 0 0 0,1 1 0 0 0,0-1 0 0 0,0 0 0 0 0,-1 1 0 0 0,1-1 0 0 0,0 0-1 0 0,0 1 1 0 0,-1-1 0 0 0,1 0 0 0 0,0 0 0 0 0,0 0 0 0 0,-1 1 0 0 0,1-1 0 0 0,0 0 172 0 0,2-1-550 0 0,-1 1 0 0 0,1 0 0 0 0,-1 0 0 0 0,1-1 0 0 0,-1 0 0 0 0,0 1 0 0 0,1-1 0 0 0,-1 0 0 0 0,0 0 0 0 0,0 0 0 0 0,1-1 0 0 0,-1 1 0 0 0,0 0 0 0 0,0-1 0 0 0,0 0 0 0 0,0 0 550 0 0,32-33-4249 0 0,-28 28 3562 0 0,22-26-1211 0 0</inkml:trace>
  <inkml:trace contextRef="#ctx0" brushRef="#br0" timeOffset="1761.818">3243 1 524 0 0,'3'0'695'0'0,"-1"0"-1"0"0,0 0 1 0 0,0 0 0 0 0,1 1-1 0 0,-1-1 1 0 0,0 1-1 0 0,0 0 1 0 0,0 0 0 0 0,0-1-1 0 0,0 1 1 0 0,0 1-1 0 0,0-1 1 0 0,0 0 0 0 0,0 0-1 0 0,0 1 1 0 0,0-1 0 0 0,-1 1-1 0 0,1-1 1 0 0,0 2-695 0 0,-1-1 722 0 0,0 0 0 0 0,0 0 0 0 0,0 0 1 0 0,0 0-1 0 0,0 0 0 0 0,-1 0 0 0 0,1 0 0 0 0,-1 0 0 0 0,0 1 1 0 0,1 1-723 0 0,-2 18 476 0 0,-4 24 251 0 0,-3 1 0 0 0,-1-1 0 0 0,-3 0 0 0 0,-5 10-727 0 0,-72 178 1730 0 0,74-195-1468 0 0,-26 53 131 0 0,20-47-245 0 0,2 2-1 0 0,-4 18-147 0 0,22-63 8 0 0,0 0 0 0 0,0 0 0 0 0,1 0-1 0 0,-1 0 1 0 0,1 0 0 0 0,0 0-1 0 0,-1 0 1 0 0,1 0 0 0 0,0 0-1 0 0,0 0 1 0 0,0 0 0 0 0,1 0-1 0 0,-1 0 1 0 0,0 0 0 0 0,1 0-1 0 0,-1 0 1 0 0,2 1-8 0 0,-1-2-17 0 0,0-1 0 0 0,0 1 0 0 0,0-1 0 0 0,0 1 1 0 0,0-1-1 0 0,0 0 0 0 0,0 1 0 0 0,0-1 0 0 0,1 0 0 0 0,-1 0 0 0 0,0 0 0 0 0,0 0 0 0 0,0 0 0 0 0,0 0 0 0 0,1 0 0 0 0,-1 0 0 0 0,0 0 0 0 0,0 0 0 0 0,0-1 0 0 0,0 1 1 0 0,0 0-1 0 0,1-1 0 0 0,-1 1 0 0 0,0-1 0 0 0,0 1 0 0 0,0-1 0 0 0,0 0 0 0 0,0 1 0 0 0,0-1 0 0 0,0 0 17 0 0,50-32-1038 0 0,-43 26 856 0 0,1 1 0 0 0,0 0 0 0 0,0 1-1 0 0,1-1 1 0 0,-1 2 0 0 0,1-1 0 0 0,0 1 0 0 0,0 1 0 0 0,1 0 0 0 0,2 0 182 0 0,-13 3-9 0 0,1 0 1 0 0,0-1-1 0 0,-1 1 1 0 0,1 0-1 0 0,-1 0 1 0 0,1 0 0 0 0,-1 0-1 0 0,1 0 1 0 0,0 0-1 0 0,-1 0 1 0 0,1 0-1 0 0,-1 0 1 0 0,1 1 0 0 0,0-1-1 0 0,-1 0 1 0 0,1 0-1 0 0,-1 0 1 0 0,1 1 0 0 0,-1-1-1 0 0,1 0 1 0 0,-1 1-1 0 0,1-1 1 0 0,-1 0-1 0 0,1 1 1 0 0,-1-1 0 0 0,0 1-1 0 0,1-1 1 0 0,-1 0-1 0 0,1 1 1 0 0,-1-1-1 0 0,0 1 1 0 0,1-1 0 0 0,-1 1-1 0 0,0-1 1 0 0,0 1 8 0 0,1 1-7 0 0,-1 0 1 0 0,0 0-1 0 0,0 0 0 0 0,-1 0 1 0 0,1 0-1 0 0,0 0 0 0 0,0-1 1 0 0,-1 1-1 0 0,1 0 1 0 0,-1 0-1 0 0,0 0 0 0 0,0 0 7 0 0,-24 42 25 0 0,10-27-10 0 0,0-1 1 0 0,0 0-1 0 0,-2-1 0 0 0,0-1 0 0 0,0-1 1 0 0,-2 0-1 0 0,1-2 0 0 0,-1 0 1 0 0,-7 2-16 0 0,13-7-11 0 0,0-1 0 0 0,0 0 0 0 0,0-2 0 0 0,-1 1 0 0 0,1-1 1 0 0,-1-1-1 0 0,-4 0 11 0 0,9-2-46 0 0,0 0 0 0 0,1 0 0 0 0,-1-1 0 0 0,1 0 0 0 0,-1 0 0 0 0,1-1 0 0 0,-1 0 0 0 0,1-1-1 0 0,0 0 1 0 0,0 0 0 0 0,-7-4 46 0 0,10 4-305 0 0,0-1 0 0 0,1 0 0 0 0,-1 0 0 0 0,1 0 0 0 0,-1 0-1 0 0,1-1 1 0 0,1 1 0 0 0,-1-1 0 0 0,1 0 0 0 0,-1-1 0 0 0,1 1-1 0 0,1 0 1 0 0,-1-1 0 0 0,1 0 0 0 0,0 1 0 0 0,0-1 0 0 0,1 0-1 0 0,0 0 1 0 0,0 0 0 0 0,0 0 0 0 0,1 0 0 0 0,0 0 0 0 0,0-2 305 0 0,0-12-1626 0 0,1 0 0 0 0,0 0 1 0 0,2 0-1 0 0,1 1 0 0 0,0-1 1 0 0,4-9 1625 0 0,17-40-2902 0 0,9-7 579 0 0</inkml:trace>
  <inkml:trace contextRef="#ctx0" brushRef="#br0" timeOffset="2157.753">3521 38 1976 0 0,'4'5'802'0'0,"0"-1"0"0"0,-1 1 1 0 0,1-1-1 0 0,-1 1 0 0 0,0 0 0 0 0,0 1 0 0 0,0-1 0 0 0,-1 0 0 0 0,0 1 0 0 0,1 4-802 0 0,0-1 743 0 0,-2-1 0 0 0,1 1-1 0 0,-1 0 1 0 0,-1 0 0 0 0,0 0-1 0 0,0 7-742 0 0,-4 13 893 0 0,-1-1-1 0 0,-1 0 0 0 0,-2 0 1 0 0,-1 3-893 0 0,-1 3 711 0 0,-48 133 2517 0 0,34-104-2127 0 0,2 2 0 0 0,-3 26-1101 0 0,22-79 93 0 0,1-1-1 0 0,1 1 1 0 0,0-1-1 0 0,0 1 1 0 0,1 0 0 0 0,1-1-1 0 0,0 1 1 0 0,1-1-1 0 0,0 1 1 0 0,1 4-93 0 0,-2-13 3 0 0,1 1 0 0 0,-1-1 0 0 0,0 1 0 0 0,1-1 0 0 0,0 0 0 0 0,0 1 1 0 0,0-1-1 0 0,0 0 0 0 0,0 0 0 0 0,1-1 0 0 0,-1 1 0 0 0,1 0 0 0 0,0-1 0 0 0,-1 0 0 0 0,1 1 1 0 0,1-1-1 0 0,-1 0 0 0 0,0-1 0 0 0,0 1 0 0 0,1 0 0 0 0,-1-1 0 0 0,1 0 0 0 0,-1 0 0 0 0,1 0 1 0 0,-1 0-1 0 0,1 0 0 0 0,0-1 0 0 0,-1 0 0 0 0,1 0 0 0 0,0 0 0 0 0,0 0 0 0 0,-1 0 0 0 0,1-1 1 0 0,0 0-4 0 0,13-2-172 0 0,-1 0 1 0 0,0-1 0 0 0,0-1-1 0 0,0-1 1 0 0,-1-1 0 0 0,0 0-1 0 0,0 0 1 0 0,-1-2-1 0 0,1 1 1 0 0,7-9 171 0 0,-4 3-257 0 0,-1 0-1 0 0,0-1 0 0 0,-2-1 1 0 0,0-1-1 0 0,0 0 0 0 0,-2-1 1 0 0,9-14 257 0 0,-21 29-1 0 0,1 0 1 0 0,-1 0 0 0 0,1 0 0 0 0,-1 0 0 0 0,0 0 0 0 0,0 0-1 0 0,0-1 1 0 0,-1 1 0 0 0,1 0 0 0 0,-1-1 0 0 0,0 1-1 0 0,1-1 1 0 0,-2 0 0 0 0,1 3 20 0 0,0 0 0 0 0,0 0 0 0 0,-1 0 0 0 0,1-1-1 0 0,0 1 1 0 0,-1 0 0 0 0,1 0 0 0 0,-1 0 0 0 0,0 0 0 0 0,1 0 0 0 0,-1 0-1 0 0,0 0 1 0 0,1 0 0 0 0,-1 0 0 0 0,0 0 0 0 0,0 0 0 0 0,0 0 0 0 0,0 1-1 0 0,0-1 1 0 0,0 0 0 0 0,0 1 0 0 0,0-1 0 0 0,0 0 0 0 0,-1 1 0 0 0,1 0-1 0 0,0-1 1 0 0,0 1 0 0 0,0 0 0 0 0,-1-1 0 0 0,1 1 0 0 0,0 0 0 0 0,0 0-1 0 0,-1 0 1 0 0,1 0 0 0 0,0 0 0 0 0,0 0 0 0 0,0 1 0 0 0,-1-1-20 0 0,-7 1 144 0 0,-1 1 0 0 0,1 0 0 0 0,0 1 0 0 0,0 0 0 0 0,0 0 0 0 0,0 1 0 0 0,0 0 0 0 0,1 1 1 0 0,0 0-1 0 0,0 0 0 0 0,0 1 0 0 0,1-1 0 0 0,-4 5-144 0 0,0 0 199 0 0,0 0 0 0 0,1 1 0 0 0,0 1 1 0 0,0 0-1 0 0,1 0 0 0 0,1 1 0 0 0,0 0 0 0 0,0 2-199 0 0,5-10 33 0 0,1-1-1 0 0,0 1 1 0 0,1 0 0 0 0,-1 0 0 0 0,1 0-1 0 0,0 0 1 0 0,0 0 0 0 0,0 0 0 0 0,1 0-1 0 0,-1 0 1 0 0,1 0 0 0 0,1 0-1 0 0,-1 0 1 0 0,1 0 0 0 0,-1 0 0 0 0,2 4-33 0 0,0-5-14 0 0,0-1 1 0 0,0 1 0 0 0,0-1-1 0 0,0 1 1 0 0,0-1-1 0 0,1 0 1 0 0,-1 1 0 0 0,1-1-1 0 0,0-1 1 0 0,0 1-1 0 0,0 0 1 0 0,0-1 0 0 0,1 1-1 0 0,-1-1 1 0 0,1 0 0 0 0,-1 0-1 0 0,1-1 1 0 0,0 1-1 0 0,-1-1 1 0 0,5 2 13 0 0,11 2-571 0 0,1-1-1 0 0,0 0 1 0 0,0-2-1 0 0,0 0 1 0 0,0-1-1 0 0,0-1 1 0 0,0-1-1 0 0,3-1 572 0 0,-3 0-2789 0 0,0-1-1 0 0,1-2 0 0 0,-1 1 1 0 0,16-8 2789 0 0,-28 9-1351 0 0,-1 0-1 0 0,1-1 1 0 0,-1 0 0 0 0,0 0-1 0 0,3-3 1352 0 0,9-9-2482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08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104 457 492 0 0,'-29'23'11325'0'0,"0"1"-2905"0"0,25-21-8164 0 0,1 1 0 0 0,0-1 0 0 0,1 1 1 0 0,-1 0-1 0 0,1 0 0 0 0,-1 0 0 0 0,0 4-256 0 0,-2 2 14 0 0,1 2-1 0 0,1-1 1 0 0,0 0 0 0 0,0 1 0 0 0,1-1-1 0 0,1 1 1 0 0,0 0 0 0 0,1-1-1 0 0,0 1 1 0 0,0 0 0 0 0,1 0-1 0 0,1-1 1 0 0,0 1 0 0 0,1-1 0 0 0,0 1-1 0 0,1-1 1 0 0,0 0 0 0 0,0 0-1 0 0,5 6-13 0 0,-4-8-382 0 0,0-1-1 0 0,1 0 1 0 0,0 0-1 0 0,0 0 0 0 0,0-1 1 0 0,1 0-1 0 0,1 0 1 0 0,-1-1-1 0 0,1 0 0 0 0,7 5 383 0 0,-7-7-851 0 0,1 1 0 0 0,0-1 0 0 0,-1-1 0 0 0,1 0 0 0 0,0 0 0 0 0,0 0-1 0 0,1-1 1 0 0,-1-1 0 0 0,0 1 0 0 0,1-2 0 0 0,-1 1 0 0 0,3-1 851 0 0,5-1-1245 0 0,-1-1 0 0 0,0-1 0 0 0,0 0 0 0 0,0-1 0 0 0,1-1 1245 0 0,36-13-1850 0 0</inkml:trace>
  <inkml:trace contextRef="#ctx0" brushRef="#br0" timeOffset="252.133">996 11 436 0 0,'-6'-2'918'0'0,"-1"0"0"0"0,0 0 0 0 0,0 1 0 0 0,0-1 0 0 0,0 2 0 0 0,1-1-1 0 0,-1 1 1 0 0,0 0 0 0 0,0 1 0 0 0,0-1 0 0 0,0 1 0 0 0,0 1 0 0 0,0-1 0 0 0,1 1 0 0 0,-1 0 0 0 0,-1 2-918 0 0,-9 2 1122 0 0,0 2 1 0 0,0 0 0 0 0,1 1 0 0 0,0 1 0 0 0,-8 6-1123 0 0,0 4 191 0 0,0 1 0 0 0,1 1 0 0 0,1 2 0 0 0,1 0 0 0 0,1 1 0 0 0,1 0 0 0 0,2 2 0 0 0,0 0 0 0 0,2 1 0 0 0,1 1 0 0 0,1 0 0 0 0,2 1 0 0 0,1 1 0 0 0,-2 10-191 0 0,10-30-68 0 0,0 0 1 0 0,1 1 0 0 0,0-1-1 0 0,0 1 1 0 0,1-1 0 0 0,1 0-1 0 0,0 1 1 0 0,1-1 0 0 0,0 1-1 0 0,3 10 68 0 0,20 39-4007 0 0,10-1-7507 0 0,-33-55 8230 0 0,-1-5 620 0 0</inkml:trace>
  <inkml:trace contextRef="#ctx0" brushRef="#br0" timeOffset="438.699">430 613 1324 0 0,'9'-2'11261'0'0,"3"-7"-5752"0"0,3-1-1518 0 0,35-4-3088 0 0,1 1 0 0 0,11 1-903 0 0,-23 5 25 0 0,22-2-1320 0 0,1 2 0 0 0,13 3 1295 0 0,30-3-6264 0 0,-1-9-6165 0 0,-80 10 10248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06.6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165 357 304 0 0,'-54'138'12635'0'0,"8"-23"-4563"0"0,36-84-7113 0 0,1 0 0 0 0,-4 28-959 0 0,-2 34 703 0 0,0 48-703 0 0,13-94-243 0 0,1 0 0 0 0,3 0 0 0 0,2-1 0 0 0,2 1 243 0 0,-6-39-619 0 0,2 0-1 0 0,-1 0 1 0 0,1-1 0 0 0,0 1 0 0 0,1 0-1 0 0,0-1 1 0 0,0 0 0 0 0,4 7 619 0 0,-7-14-187 0 0,0 1 0 0 0,1-1-1 0 0,-1 1 1 0 0,0-1 0 0 0,1 0 0 0 0,-1 1 0 0 0,0-1 0 0 0,1 1 0 0 0,-1-1 0 0 0,0 0 0 0 0,1 0 0 0 0,-1 1 0 0 0,1-1 0 0 0,-1 0 0 0 0,1 0 0 0 0,-1 1 0 0 0,1-1 0 0 0,-1 0 0 0 0,0 0 0 0 0,1 0 0 0 0,-1 0 0 0 0,1 0 0 0 0,-1 0-1 0 0,1 0 1 0 0,-1 0 0 0 0,1 0 0 0 0,-1 0 0 0 0,1 0 0 0 0,-1 0 0 0 0,1 0 0 0 0,0 0 187 0 0,13-13-3697 0 0,8-24-467 0 0,-21 35 3808 0 0,17-38-2254 0 0</inkml:trace>
  <inkml:trace contextRef="#ctx0" brushRef="#br0" timeOffset="250.105">160 336 2892 0 0,'0'-12'2217'0'0,"0"0"-1"0"0,-1-1 0 0 0,0 1 1 0 0,-1 0-1 0 0,-1 0 0 0 0,0 0 1 0 0,-1 0-1 0 0,-4-9-2216 0 0,7 17 155 0 0,0 0-1 0 0,0 0 1 0 0,1 0-1 0 0,-1 0 1 0 0,1 0-1 0 0,0 0 0 0 0,0 0 1 0 0,1 0-1 0 0,-1 0 1 0 0,1 0-1 0 0,0 0 1 0 0,0 0-1 0 0,0 0 1 0 0,0 0-1 0 0,1 0 1 0 0,-1 1-1 0 0,1-1 1 0 0,0 1-1 0 0,0-1 0 0 0,1 1 1 0 0,-1 0-1 0 0,1-1 1 0 0,-1 1-1 0 0,1 1 1 0 0,3-4-155 0 0,7-5-28 0 0,0 0 0 0 0,1 1 1 0 0,0 0-1 0 0,1 1 0 0 0,6-3 28 0 0,-5 3-7 0 0,1 1 0 0 0,0 1 0 0 0,1 0 0 0 0,-1 1 0 0 0,1 1 0 0 0,0 1 0 0 0,0 0 0 0 0,1 2 0 0 0,-1 0 0 0 0,1 1-1 0 0,-1 0 1 0 0,1 2 0 0 0,0 0 0 0 0,-1 2 0 0 0,0-1 0 0 0,0 2 0 0 0,1 1 0 0 0,-2 0 0 0 0,1 1 0 0 0,-1 1 0 0 0,0 1 0 0 0,0 0 0 0 0,-1 1 0 0 0,0 1 0 0 0,-1 0-1 0 0,0 1 1 0 0,-1 1 0 0 0,0 0 0 0 0,0 1 0 0 0,3 6 7 0 0,-12-13-51 0 0,1 1 0 0 0,-1 0-1 0 0,0 1 1 0 0,-1 0 0 0 0,0-1-1 0 0,0 1 1 0 0,0 1 0 0 0,-1-1 0 0 0,0 0-1 0 0,-1 1 1 0 0,0-1 0 0 0,0 1-1 0 0,-1 0 1 0 0,0 0 0 0 0,-1 0 0 0 0,0-1-1 0 0,0 1 1 0 0,-1 0 0 0 0,0 0-1 0 0,0 0 1 0 0,-1-1 0 0 0,0 1 0 0 0,-1-1-1 0 0,0 1 1 0 0,0-1 0 0 0,-1 0-1 0 0,0 0 1 0 0,0 0 0 0 0,-5 4 51 0 0,-4 8-40 0 0,-2-1 0 0 0,0 0 0 0 0,-1-1 0 0 0,-1-1 0 0 0,-1-1 0 0 0,0 0 0 0 0,-1-2 0 0 0,-1 0 0 0 0,0-1 0 0 0,-11 5 40 0 0,-27 11-5 0 0,-18 4 5 0 0,26-12-1407 0 0,1 2-1 0 0,-9 8 1408 0 0,54-29-568 0 0,0 1-1 0 0,1-1 1 0 0,-1 1-1 0 0,0 0 1 0 0,1 0-1 0 0,0 0 1 0 0,0 1-1 0 0,0-1 1 0 0,0 1-1 0 0,-1 2 569 0 0,3-5-353 0 0,0 1 0 0 0,1-1-1 0 0,-1 1 1 0 0,1-1-1 0 0,-1 0 1 0 0,1 1-1 0 0,0-1 1 0 0,-1 1-1 0 0,1-1 1 0 0,0 1-1 0 0,0 0 1 0 0,0-1-1 0 0,0 1 1 0 0,0-1-1 0 0,1 1 1 0 0,-1-1 0 0 0,0 1-1 0 0,1-1 1 0 0,-1 0-1 0 0,1 1 1 0 0,-1-1-1 0 0,1 1 1 0 0,0-1-1 0 0,-1 0 1 0 0,1 1-1 0 0,0-1 1 0 0,0 0-1 0 0,0 0 1 0 0,0 0-1 0 0,0 0 1 0 0,0 0 0 0 0,2 1 353 0 0,8 8-1856 0 0</inkml:trace>
  <inkml:trace contextRef="#ctx0" brushRef="#br0" timeOffset="574.586">696 919 488 0 0,'1'1'352'0'0,"-1"0"-1"0"0,0-1 1 0 0,1 1-1 0 0,-1 0 0 0 0,0 0 1 0 0,1-1-1 0 0,-1 1 1 0 0,0 0-1 0 0,0 0 1 0 0,0-1-1 0 0,0 1 1 0 0,0 0-1 0 0,0 0 1 0 0,0 0-1 0 0,0-1 1 0 0,0 1-1 0 0,0 0 1 0 0,0 0-1 0 0,0-1 1 0 0,0 1-1 0 0,-1 0 1 0 0,1 0-1 0 0,-1 0-351 0 0,1-1 342 0 0,-1 0 1 0 0,1 0-1 0 0,-1 1 0 0 0,1-1 0 0 0,-1 0 0 0 0,1 0 0 0 0,-1 0 0 0 0,0 0 1 0 0,1 0-1 0 0,-1 0 0 0 0,1 0 0 0 0,-1-1 0 0 0,1 1 0 0 0,-1 0 0 0 0,1 0 1 0 0,-1 0-1 0 0,1 0 0 0 0,-1-1 0 0 0,1 1 0 0 0,-1 0 0 0 0,1-1 0 0 0,-1 1 1 0 0,1 0-1 0 0,-1-1-342 0 0,-16-14 5590 0 0,7-4-5833 0 0,10 14 290 0 0,0-1-1 0 0,0 0 1 0 0,1 1 0 0 0,-1-1 0 0 0,1 0 0 0 0,0 1 0 0 0,1-1 0 0 0,-1 1 0 0 0,1-1 0 0 0,0 1-1 0 0,1 0 1 0 0,-1-1 0 0 0,1 1 0 0 0,0 1 0 0 0,0-1 0 0 0,2-1-47 0 0,5-7 32 0 0,1 0 0 0 0,0 0 0 0 0,1 1 0 0 0,13-9-32 0 0,0 1 35 0 0,1 2-1 0 0,1 1 1 0 0,1 1 0 0 0,1 1-1 0 0,0 2 1 0 0,0 0 0 0 0,2 2-35 0 0,16-4 20 0 0,1 2 0 0 0,1 1 0 0 0,0 3-1 0 0,8 2-19 0 0,-47 5 3 0 0,1 1 0 0 0,-1 1 0 0 0,1 0 0 0 0,0 0 0 0 0,-1 1 0 0 0,0 1 0 0 0,1 0-1 0 0,-1 0 1 0 0,0 1 0 0 0,5 2-3 0 0,-12-4 1 0 0,0 0 1 0 0,0 1-1 0 0,0 0 0 0 0,0 0 0 0 0,0 0 1 0 0,0 0-1 0 0,0 0 0 0 0,-1 1 0 0 0,1-1 1 0 0,-1 1-1 0 0,0 0 0 0 0,1 0 0 0 0,-1 0 1 0 0,-1 0-1 0 0,1 0 0 0 0,0 0 0 0 0,-1 0 1 0 0,1 0-1 0 0,-1 1 0 0 0,0-1 0 0 0,0 0 1 0 0,-1 1-1 0 0,1-1 0 0 0,-1 1 0 0 0,1-1 1 0 0,-1 1-1 0 0,0 0 0 0 0,0-1 0 0 0,-1 1 1 0 0,1-1-1 0 0,-1 1 0 0 0,0 0-1 0 0,-5 21 63 0 0,-1 0 1 0 0,-1-1-1 0 0,-1 0 0 0 0,-2 0 0 0 0,0-1 1 0 0,-7 9-64 0 0,2-2 195 0 0,2 0 0 0 0,1 1 1 0 0,-5 17-196 0 0,17-46 3 0 0,1 0 1 0 0,-1 0 0 0 0,0 0 0 0 0,1 0-1 0 0,0 0 1 0 0,-1 0 0 0 0,1 0 0 0 0,0 0-1 0 0,0 0 1 0 0,0 0 0 0 0,0 1 0 0 0,0-1-1 0 0,1 0 1 0 0,-1 0 0 0 0,1 0-1 0 0,-1 0 1 0 0,1 0 0 0 0,0 0 0 0 0,0 0-1 0 0,0 1-3 0 0,1-2 3 0 0,-1 0 0 0 0,0 0-1 0 0,1 0 1 0 0,-1 0-1 0 0,0 0 1 0 0,1 0-1 0 0,-1 0 1 0 0,1 0 0 0 0,-1-1-1 0 0,1 1 1 0 0,0-1-1 0 0,-1 1 1 0 0,1-1-1 0 0,0 1 1 0 0,-1-1 0 0 0,1 0-1 0 0,0 0 1 0 0,-1 0-1 0 0,3 0-2 0 0,3 0 8 0 0,-1-1-1 0 0,1 0 1 0 0,0-1-1 0 0,0 0 1 0 0,-1 0-1 0 0,1 0 1 0 0,-1 0-1 0 0,1-1 1 0 0,-1 0-1 0 0,0-1 1 0 0,3-1-8 0 0,7-9-118 0 0,0 0 0 0 0,-1 0 0 0 0,-1-1 0 0 0,0-1 0 0 0,-2 0 1 0 0,1-1-1 0 0,-2-1 0 0 0,0 0 0 0 0,-1 0 0 0 0,-1-1 0 0 0,0-3 118 0 0,-2 5-482 0 0,0 0 0 0 0,-1-1-1 0 0,-1 0 1 0 0,-1 0 0 0 0,-1 0 0 0 0,0 0-1 0 0,-2-1 1 0 0,0 0 0 0 0,0 1-1 0 0,-2-1 1 0 0,-1 1 0 0 0,-1-11 482 0 0,2 24-110 0 0,-1 1 1 0 0,1-1-1 0 0,-1 0 0 0 0,0 1 1 0 0,0-1-1 0 0,0 1 1 0 0,0-1-1 0 0,-1 1 1 0 0,0 0-1 0 0,0 0 1 0 0,0 0-1 0 0,-2-1 110 0 0,4 4-18 0 0,0 0 0 0 0,0 0 1 0 0,0 0-1 0 0,0 1 0 0 0,0-1 0 0 0,0 0 1 0 0,-1 1-1 0 0,1-1 0 0 0,0 1 0 0 0,0 0 1 0 0,0-1-1 0 0,-1 1 0 0 0,1 0 0 0 0,0 0 0 0 0,0-1 1 0 0,-1 1-1 0 0,1 0 0 0 0,0 0 0 0 0,0 1 1 0 0,-1-1 17 0 0,0 0-171 0 0,0 1 0 0 0,0 0 0 0 0,0 0 0 0 0,1 0 0 0 0,-1 0 0 0 0,0 0 0 0 0,0 0 0 0 0,1 1 0 0 0,-1-1 0 0 0,1 0 0 0 0,-1 1 0 0 0,1-1 0 0 0,0 1 0 0 0,-1 0 0 0 0,1-1 0 0 0,-1 3 171 0 0,2-4-225 0 0,0 1 0 0 0,0-1 0 0 0,0 1 0 0 0,0 0 0 0 0,0-1 0 0 0,0 1 1 0 0,0 0-1 0 0,0-1 0 0 0,0 1 0 0 0,0 0 0 0 0,0-1 0 0 0,1 1 0 0 0,-1 0 0 0 0,0-1 0 0 0,0 1 0 0 0,1-1 1 0 0,-1 1-1 0 0,0 0 0 0 0,1-1 0 0 0,-1 1 0 0 0,0-1 0 0 0,1 1 0 0 0,-1-1 0 0 0,1 1 0 0 0,-1-1 0 0 0,1 0 1 0 0,-1 1-1 0 0,1-1 0 0 0,-1 0 0 0 0,1 1 0 0 0,-1-1 0 0 0,1 0 0 0 0,0 1 0 0 0,-1-1 0 0 0,1 0 0 0 0,0 0 1 0 0,-1 0-1 0 0,1 0 0 0 0,0 0 0 0 0,-1 1 0 0 0,1-1 0 0 0,-1 0 0 0 0,1 0 0 0 0,0-1 225 0 0,15 4-2046 0 0</inkml:trace>
  <inkml:trace contextRef="#ctx0" brushRef="#br0" timeOffset="1078.71">1703 504 44 0 0,'38'3'2319'0'0,"-27"-2"-517"0"0,-1 1 0 0 0,1 0 0 0 0,-1 1 1 0 0,10 3-1803 0 0,-17-5 331 0 0,0 0 0 0 0,-1 0 0 0 0,1 0 0 0 0,-1 0 1 0 0,1 1-1 0 0,-1-1 0 0 0,1 1 0 0 0,-1-1 1 0 0,0 1-1 0 0,0 0 0 0 0,0 0 0 0 0,0 0 0 0 0,0 0 1 0 0,0 0-1 0 0,-1 0 0 0 0,1 1 0 0 0,-1-1 0 0 0,1 0 1 0 0,-1 1-1 0 0,0-1 0 0 0,0 1 0 0 0,0 0 0 0 0,0-1 1 0 0,0 1-1 0 0,-1 0 0 0 0,1-1 0 0 0,-1 1 0 0 0,0 0 1 0 0,0 0-1 0 0,0 0 0 0 0,0-1 0 0 0,0 1 0 0 0,-1 0 1 0 0,0 2-332 0 0,-9 26 1159 0 0,8-26-1043 0 0,0 1 0 0 0,0 0 0 0 0,0 0 0 0 0,1-1 0 0 0,0 1 0 0 0,0 0 0 0 0,0 0 0 0 0,1 0 0 0 0,-1 0 0 0 0,2 3-116 0 0,-1-9 1 0 0,0 0 0 0 0,0 1-1 0 0,0-1 1 0 0,1 1 0 0 0,-1-1 0 0 0,0 0 0 0 0,0 1-1 0 0,1-1 1 0 0,-1 0 0 0 0,0 1 0 0 0,0-1-1 0 0,1 0 1 0 0,-1 1 0 0 0,1-1 0 0 0,-1 0-1 0 0,0 0 1 0 0,1 1 0 0 0,-1-1 0 0 0,0 0 0 0 0,1 0-1 0 0,-1 0 1 0 0,1 0 0 0 0,-1 0 0 0 0,1 0-1 0 0,-1 1 1 0 0,0-1 0 0 0,1 0 0 0 0,-1 0-1 0 0,1 0 1 0 0,-1 0 0 0 0,1-1 0 0 0,-1 1 0 0 0,1 0-1 0 0,-1 0 1 0 0,0 0 0 0 0,1 0 0 0 0,-1 0-1 0 0,1 0 1 0 0,-1-1 0 0 0,0 1 0 0 0,1 0-1 0 0,-1 0 1 0 0,0-1 0 0 0,1 1 0 0 0,-1 0 0 0 0,0 0-1 0 0,1-1 1 0 0,-1 1 0 0 0,1-1-1 0 0,18-15-35 0 0,-3-4-179 0 0,0-1 0 0 0,-2 0 1 0 0,0-1-1 0 0,-2-1 0 0 0,6-13 214 0 0,-9 15-144 0 0,2 1 0 0 0,0 0 0 0 0,1 0 0 0 0,1 1 0 0 0,1 1-1 0 0,0 0 1 0 0,10-7 144 0 0,-23 23 15 0 0,0 1 0 0 0,1 0-1 0 0,-1-1 1 0 0,0 1 0 0 0,1 0-1 0 0,-1 0 1 0 0,1 0 0 0 0,-1 0-1 0 0,1 1 1 0 0,-1-1 0 0 0,1 0-1 0 0,0 1 1 0 0,-1-1 0 0 0,1 1-1 0 0,0-1 1 0 0,0 1 0 0 0,-1 0-1 0 0,1-1 1 0 0,0 1 0 0 0,0 0-1 0 0,-1 0 1 0 0,1 1 0 0 0,0-1-1 0 0,0 0 1 0 0,-1 1 0 0 0,1-1-1 0 0,0 1 1 0 0,-1-1 0 0 0,1 1 0 0 0,0 0-1 0 0,-1-1 1 0 0,1 1 0 0 0,0 1-15 0 0,4 3 105 0 0,-1 0 1 0 0,1 1-1 0 0,-1-1 1 0 0,-1 1 0 0 0,1 0-1 0 0,-1 1 1 0 0,1 2-106 0 0,-3-6 16 0 0,1 0 0 0 0,-1 0 0 0 0,0 0-1 0 0,1 0 1 0 0,0 0 0 0 0,-1 0 0 0 0,1-1 0 0 0,0 1 0 0 0,1-1 0 0 0,-1 0 0 0 0,0 0 0 0 0,1 0 0 0 0,-1 0 0 0 0,1-1 0 0 0,-1 1 0 0 0,1-1 0 0 0,0 0 0 0 0,-1 0 0 0 0,5 1-16 0 0,-2-2 11 0 0,0 0 0 0 0,0 0 0 0 0,1-1 0 0 0,-1 0 0 0 0,0 0 0 0 0,0 0 0 0 0,0-1 0 0 0,0 1 0 0 0,-1-2 0 0 0,1 1 0 0 0,0 0 0 0 0,-1-1-11 0 0,10-6 4 0 0,-1 1 0 0 0,0-2 0 0 0,-1 0-1 0 0,0 0 1 0 0,0-1 0 0 0,-1-1 0 0 0,-1 0-1 0 0,0-1 1 0 0,0-1-4 0 0,-2 2-2 0 0,0-2-1 0 0,-1 1 1 0 0,-1-1-1 0 0,6-14 3 0 0,-12 25 9 0 0,1-1-1 0 0,-1 0 0 0 0,1 0 1 0 0,-1 0-1 0 0,0 0 0 0 0,-1 0 1 0 0,1 0-1 0 0,-1 0 0 0 0,1 0 1 0 0,-1 0-1 0 0,-1 0 0 0 0,1 0 1 0 0,0 0-1 0 0,-1 0 0 0 0,0 0 1 0 0,0 0-1 0 0,0 0 0 0 0,0 0 1 0 0,-1 0-1 0 0,0 1 0 0 0,-1-3-8 0 0,1 4 32 0 0,0 0 0 0 0,0 0 0 0 0,0 0-1 0 0,0 1 1 0 0,-1-1 0 0 0,1 0 0 0 0,-1 1-1 0 0,1 0 1 0 0,-1-1 0 0 0,0 1-1 0 0,1 0 1 0 0,-1 0 0 0 0,0 1 0 0 0,0-1-1 0 0,0 0 1 0 0,0 1 0 0 0,1 0 0 0 0,-1 0-1 0 0,0 0 1 0 0,0 0 0 0 0,0 0 0 0 0,0 1-1 0 0,0-1 1 0 0,0 1 0 0 0,1-1-1 0 0,-3 2-31 0 0,-9 2 205 0 0,1 0-1 0 0,0 1 1 0 0,0 1-1 0 0,-10 6-204 0 0,7-3 168 0 0,1 0 0 0 0,0 2 0 0 0,1 0-1 0 0,0 0 1 0 0,1 1 0 0 0,0 1 0 0 0,1 0 0 0 0,1 1-1 0 0,-3 4-167 0 0,8-10 30 0 0,1 0-1 0 0,-1 0 0 0 0,2 1 1 0 0,-1-1-1 0 0,1 1 0 0 0,0 0 0 0 0,1 0 1 0 0,0 0-1 0 0,0 1 0 0 0,1-1 1 0 0,1 1-1 0 0,-1-1 0 0 0,2 1 1 0 0,-1 0-1 0 0,1-1 0 0 0,1 1 0 0 0,0 7-29 0 0,0-12-4 0 0,0-1 0 0 0,1 1 0 0 0,-1-1 0 0 0,1 1 0 0 0,0-1 0 0 0,0 0 0 0 0,1 1 0 0 0,-1-1 0 0 0,1 0-1 0 0,0-1 1 0 0,0 1 0 0 0,0 0 0 0 0,0-1 0 0 0,1 0 0 0 0,-1 0 0 0 0,3 2 4 0 0,0-1-25 0 0,0-1 0 0 0,1 1 0 0 0,0-1 0 0 0,-1 0 0 0 0,1-1 0 0 0,0 0 0 0 0,1 0 0 0 0,-1 0 0 0 0,0-1 0 0 0,1 0 25 0 0,20 1-154 0 0,0-1 0 0 0,1-2 1 0 0,-1-1-1 0 0,0-1 0 0 0,3-1 154 0 0,-16 2-86 0 0,127-21-4061 0 0,6-7 4147 0 0,44-18-18797 0 0,41-23 18797 0 0,-177 52-1900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3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21 328 480 0 0,'-13'-41'12889'0'0,"6"2"-7377"0"0,7 35-5411 0 0,0-1 1 0 0,0 1-1 0 0,1-1 1 0 0,0 1-1 0 0,-1-1 1 0 0,2 1-1 0 0,-1-1 0 0 0,0 1 1 0 0,1 0-1 0 0,0-1 1 0 0,0 1-1 0 0,0 0 1 0 0,1 0-1 0 0,-1 1 0 0 0,1-1 1 0 0,3-3-102 0 0,0 0 43 0 0,1 0 0 0 0,0 0-1 0 0,0 1 1 0 0,1 0 0 0 0,-1 1 0 0 0,1-1 0 0 0,1 1-1 0 0,-1 1 1 0 0,1 0 0 0 0,-1 0 0 0 0,1 0 0 0 0,0 1-1 0 0,1 1 1 0 0,-1-1 0 0 0,6 1-43 0 0,-2 0 72 0 0,-1 1-1 0 0,0 1 1 0 0,0 0 0 0 0,0 1-1 0 0,1 0 1 0 0,-1 1-1 0 0,0 0 1 0 0,0 1 0 0 0,-1 0-1 0 0,1 1 1 0 0,-1 1-1 0 0,1 0-71 0 0,-6-2 7 0 0,0 0 0 0 0,-1 0 0 0 0,1 1 0 0 0,-1 0 0 0 0,0 0 0 0 0,0 0 0 0 0,-1 1 0 0 0,1 0 0 0 0,-1 0 0 0 0,0 0 0 0 0,0 0-1 0 0,-1 1 1 0 0,1-1 0 0 0,-1 1 0 0 0,0 0 0 0 0,-1 0 0 0 0,0 0 0 0 0,1 2-7 0 0,-1 1 35 0 0,1 0 0 0 0,-1 0 0 0 0,-1 1 0 0 0,0-1-1 0 0,0 1 1 0 0,-1-1 0 0 0,0 1 0 0 0,0-1 0 0 0,-1 1 0 0 0,-1-1 0 0 0,1 1 0 0 0,-2 1-35 0 0,3-10 51 0 0,-1 1-1 0 0,1 0 1 0 0,-1 0 0 0 0,0-1 0 0 0,1 1 0 0 0,-1 0-1 0 0,0-1 1 0 0,0 1 0 0 0,0-1 0 0 0,0 1 0 0 0,0-1-1 0 0,-1 0 1 0 0,1 1 0 0 0,-1-1-51 0 0,2 0 38 0 0,-1-1 0 0 0,1 0 0 0 0,-1 1 0 0 0,0-1 0 0 0,1 0 0 0 0,-1 1 0 0 0,0-1 0 0 0,1 0 0 0 0,-1 0 0 0 0,0 0 0 0 0,1 0 0 0 0,-1 0 0 0 0,0 0 0 0 0,1 0 0 0 0,-1 0 0 0 0,0 0 0 0 0,1 0 0 0 0,-1 0-1 0 0,0 0 1 0 0,1 0 0 0 0,-1 0 0 0 0,0-1 0 0 0,1 1 0 0 0,-1 0-38 0 0,-1-2 33 0 0,0 1 0 0 0,1 0 0 0 0,-1-1 0 0 0,1 1 1 0 0,-1-1-1 0 0,1 1 0 0 0,0-1 0 0 0,0 1 0 0 0,0-1 0 0 0,0 0 0 0 0,0 0 0 0 0,0 0 0 0 0,0 1 0 0 0,0-1 0 0 0,1 0 0 0 0,-1 0 0 0 0,1 0 0 0 0,0 0 0 0 0,-1 0 0 0 0,1 0 0 0 0,0 0 0 0 0,0-2-33 0 0,1-8-7 0 0,1-1 0 0 0,0 1-1 0 0,0 0 1 0 0,1 0 0 0 0,1 0 0 0 0,0 1-1 0 0,0-1 1 0 0,1 1 0 0 0,1 0-1 0 0,0 0 1 0 0,0 1 0 0 0,1 0-1 0 0,1 0 1 0 0,0 0 0 0 0,0 1 0 0 0,0 0-1 0 0,1 1 1 0 0,1 0 0 0 0,0 0 7 0 0,1-2-6 0 0,1 1 0 0 0,0 1 0 0 0,1 0 0 0 0,-1 1 0 0 0,2 1 0 0 0,-1 0 0 0 0,1 0 0 0 0,-1 1 0 0 0,1 1 0 0 0,1 0 0 0 0,-1 1 0 0 0,1 1 0 0 0,-1 0 0 0 0,1 1 0 0 0,13 1 6 0 0,-24 0 0 0 0,0 0 1 0 0,0 1-1 0 0,0-1 0 0 0,0 1 0 0 0,-1 0 0 0 0,1 0 1 0 0,0 0-1 0 0,0 1 0 0 0,-1 0 0 0 0,1-1 0 0 0,-1 1 1 0 0,1 0-1 0 0,-1 1 0 0 0,0-1 0 0 0,0 0 0 0 0,0 1 1 0 0,1 1-1 0 0,-2-2 0 0 0,0 1 1 0 0,0 0-1 0 0,-1 1 1 0 0,1-1-1 0 0,-1 0 1 0 0,1 0 0 0 0,-1 1-1 0 0,0-1 1 0 0,0 1-1 0 0,-1-1 1 0 0,1 1-1 0 0,-1-1 1 0 0,0 1-1 0 0,1-1 1 0 0,-2 1 0 0 0,1 0-1 0 0,0-1 1 0 0,-1 1-1 0 0,1-1 0 0 0,-20 69 22 0 0,1-1-7 0 0,18-65-15 0 0,0 0-1 0 0,0 1 1 0 0,1-1-1 0 0,0 0 1 0 0,0 1-1 0 0,1-1 1 0 0,-1 1-1 0 0,1-1 1 0 0,2 5 0 0 0,-2-9-1 0 0,-1-1 0 0 0,1 1 0 0 0,-1-1 1 0 0,1 0-1 0 0,0 1 0 0 0,0-1 0 0 0,0 0 0 0 0,0 0 1 0 0,0 1-1 0 0,0-1 0 0 0,0 0 0 0 0,0 0 0 0 0,0 0 1 0 0,1 0-1 0 0,-1 0 0 0 0,0 0 0 0 0,1-1 0 0 0,-1 1 1 0 0,0 0-1 0 0,1-1 0 0 0,-1 1 0 0 0,1-1 0 0 0,-1 1 0 0 0,1-1 1 0 0,-1 0-1 0 0,1 0 0 0 0,0 0 0 0 0,-1 0 0 0 0,1 0 1 0 0,-1 0-1 0 0,1 0 0 0 0,-1 0 0 0 0,1 0 0 0 0,-1-1 1 0 0,1 1-1 0 0,-1-1 0 0 0,1 1 0 0 0,-1-1 0 0 0,1 0 1 0 0,0 0 0 0 0,8-3-29 0 0,0 0 1 0 0,0-1 0 0 0,-1-1-1 0 0,9-5 29 0 0,-15 9-15 0 0,25-19-95 0 0,0 0 0 0 0,-1-2-1 0 0,-1-1 1 0 0,-1-2 0 0 0,-1 0-1 0 0,-2-1 1 0 0,8-14 110 0 0,-26 36-4 0 0,21-37-8 0 0,-23 40 18 0 0,-1 0-1 0 0,0-1 0 0 0,0 1 0 0 0,-1-1 0 0 0,1 1 0 0 0,0-1 0 0 0,-1 1 0 0 0,1-1 0 0 0,-1 0 1 0 0,0 1-1 0 0,0-1 0 0 0,0 1 0 0 0,0-1 0 0 0,0 0 0 0 0,-1 1 0 0 0,0-3-5 0 0,1 4 4 0 0,-1 0 0 0 0,0 0 0 0 0,1 0 0 0 0,-1 0 0 0 0,0 1 0 0 0,0-1 0 0 0,0 0 0 0 0,0 0 0 0 0,1 0 0 0 0,-1 1 0 0 0,0-1 0 0 0,0 1 0 0 0,0-1-1 0 0,0 1 1 0 0,0-1 0 0 0,-1 1 0 0 0,1-1 0 0 0,0 1 0 0 0,0 0 0 0 0,0 0 0 0 0,0 0 0 0 0,0-1 0 0 0,0 1 0 0 0,-1 0 0 0 0,1 0 0 0 0,0 1 0 0 0,0-1 0 0 0,0 0 0 0 0,0 0 0 0 0,0 0 0 0 0,0 1-1 0 0,-1-1 1 0 0,1 1 0 0 0,0-1 0 0 0,0 1-4 0 0,-39 18 112 0 0,25-9-72 0 0,2 0 0 0 0,-1 1 0 0 0,1 1 1 0 0,1 0-1 0 0,0 0 0 0 0,1 1 0 0 0,-8 13-40 0 0,12-17-1 0 0,1 0 1 0 0,1 0-1 0 0,-1 1 1 0 0,1 0-1 0 0,1 1 0 0 0,0-1 1 0 0,1 1-1 0 0,-1-1 1 0 0,2 1-1 0 0,0 0 1 0 0,0 0-1 0 0,1 7 1 0 0,0-15-93 0 0,1-1 0 0 0,0 1 0 0 0,0 0 0 0 0,1 0 0 0 0,-1 0 0 0 0,0 0 0 0 0,1-1 0 0 0,0 1-1 0 0,-1 0 1 0 0,1-1 0 0 0,1 1 0 0 0,-1 0 0 0 0,0-1 0 0 0,0 1 0 0 0,1-1 0 0 0,0 0 0 0 0,-1 1 0 0 0,1-1 0 0 0,0 0 0 0 0,0 0 0 0 0,0 0-1 0 0,0 0 1 0 0,0-1 0 0 0,1 1 0 0 0,-1 0 0 0 0,1-1 0 0 0,-1 0 0 0 0,1 0 0 0 0,-1 1 0 0 0,1-1 0 0 0,0-1 0 0 0,-1 1 0 0 0,1 0-1 0 0,0-1 1 0 0,0 1 0 0 0,-1-1 0 0 0,1 0 0 0 0,0 0 0 0 0,0 0 0 0 0,0 0 0 0 0,2-1 93 0 0,10 0-1519 0 0,1-2-1 0 0,-1 0 1 0 0,0 0 0 0 0,1-2-1 0 0,-2 1 1 0 0,1-2 0 0 0,1-1 1519 0 0,86-42-6919 0 0,-44 20 4539 0 0</inkml:trace>
  <inkml:trace contextRef="#ctx0" brushRef="#br0" timeOffset="251.859">1627 15 1204 0 0,'5'-1'5571'0'0,"-5"-2"-1494"0"0,-14-1 1411 0 0,-24-2-864 0 0,10 6-3987 0 0,1 1-1 0 0,-1 1 1 0 0,1 1 0 0 0,0 1-1 0 0,0 2 1 0 0,0 1-1 0 0,1 1 1 0 0,0 1 0 0 0,0 1-637 0 0,24-9 35 0 0,-1 0 0 0 0,1 0 0 0 0,-1 0 0 0 0,1 0 1 0 0,-1 1-1 0 0,1-1 0 0 0,0 1 0 0 0,-1-1 0 0 0,1 1 0 0 0,0 0 1 0 0,0 0-1 0 0,0 0 0 0 0,1 0 0 0 0,-1 0 0 0 0,0 1 0 0 0,1-1 1 0 0,-1 0-1 0 0,1 1 0 0 0,0-1 0 0 0,-1 3-35 0 0,2-3-9 0 0,0 0 0 0 0,1 1 0 0 0,-1-1 0 0 0,1 0-1 0 0,-1 0 1 0 0,1 0 0 0 0,0 0 0 0 0,-1 0 0 0 0,1 0 0 0 0,0 0-1 0 0,0 0 1 0 0,1 0 0 0 0,-1 0 0 0 0,0-1 0 0 0,1 1 0 0 0,-1 0 0 0 0,1-1-1 0 0,-1 1 1 0 0,1-1 0 0 0,0 0 0 0 0,0 1 0 0 0,-1-1 0 0 0,1 0-1 0 0,0 0 1 0 0,0 0 0 0 0,0 0 9 0 0,59 28-702 0 0,-40-20 221 0 0,0 1-1 0 0,11 7 482 0 0,-27-14-62 0 0,0 0-1 0 0,-1 1 1 0 0,1-1 0 0 0,-1 1 0 0 0,0 0-1 0 0,0 0 1 0 0,0 0 0 0 0,-1 0-1 0 0,0 1 1 0 0,1-1 0 0 0,-1 1-1 0 0,1 3 63 0 0,-4-6-7 0 0,1 0 0 0 0,-1 0 0 0 0,1 0-1 0 0,-1 0 1 0 0,0 0 0 0 0,0 1 0 0 0,0-1 0 0 0,0 0-1 0 0,0 0 1 0 0,0 0 0 0 0,-1 0 0 0 0,1 0 0 0 0,-1 0 0 0 0,1 0-1 0 0,-1 0 1 0 0,0 0 0 0 0,0 0 0 0 0,0 0 0 0 0,0 0-1 0 0,0 0 1 0 0,0 0 0 0 0,0-1 0 0 0,-1 1 0 0 0,1-1-1 0 0,-1 1 1 0 0,1-1 0 0 0,-3 2 7 0 0,-5 5-7 0 0,0 0 1 0 0,-1-1 0 0 0,0-1-1 0 0,-4 3 7 0 0,12-8-3 0 0,-32 17-528 0 0,-1 0 1 0 0,-1-3-1 0 0,-1-1 0 0 0,0-2 1 0 0,-1-1-1 0 0,-27 3 531 0 0,47-11-373 0 0,-5-4-5646 0 0,23 0 5789 0 0,-1 1-1 0 0,1 0 1 0 0,0 0-1 0 0,-1 0 1 0 0,1 0-1 0 0,-1 0 1 0 0,1-1 0 0 0,0 1-1 0 0,-1 0 1 0 0,1 0-1 0 0,-1-1 1 0 0,1 1-1 0 0,0 0 1 0 0,-1-1 0 0 0,1 1-1 0 0,0 0 1 0 0,0-1-1 0 0,-1 1 1 0 0,1 0-1 0 0,0-1 1 0 0,0 1 0 0 0,0-1-1 0 0,-1 1 1 0 0,1 0-1 0 0,0-1 1 0 0,0 1 0 0 0,0-1-1 0 0,0 1 231 0 0,0-2-307 0 0,0 1 0 0 0,1-1 0 0 0,-1 1 0 0 0,0 0 0 0 0,1-1 0 0 0,-1 1 0 0 0,1 0 0 0 0,0-1 1 0 0,-1 1-1 0 0,1 0 0 0 0,0 0 0 0 0,0 0 0 0 0,0-1 0 0 0,0 1 307 0 0,17-20-2878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03.7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865 91 1148 0 0,'-6'-8'793'0'0,"-1"0"-1"0"0,0 1 0 0 0,0 0 1 0 0,-1 0-1 0 0,0 0 1 0 0,0 1-1 0 0,0 0 0 0 0,-1 1 1 0 0,0-1-1 0 0,0 2 1 0 0,0-1-1 0 0,-8-1-792 0 0,9 4 200 0 0,0 0-1 0 0,0 0 1 0 0,0 1 0 0 0,-1 0-1 0 0,1 0 1 0 0,-1 1 0 0 0,1 0-1 0 0,-1 1 1 0 0,1 0 0 0 0,0 0-1 0 0,-1 1 1 0 0,1 0 0 0 0,0 0-1 0 0,0 1 1 0 0,-5 2-200 0 0,-7 5 229 0 0,0 0 0 0 0,1 2 0 0 0,1 0 0 0 0,0 1 0 0 0,1 0 0 0 0,0 2 0 0 0,1 0 0 0 0,1 1 0 0 0,-10 13-229 0 0,-7 11 598 0 0,3 1 0 0 0,1 2-1 0 0,-15 33-597 0 0,2 3 615 0 0,3 2 0 0 0,3 1 0 0 0,4 2 0 0 0,4 2 0 0 0,4 0 0 0 0,3 1 0 0 0,1 27-615 0 0,16-92 73 0 0,1 1 0 0 0,1 0 0 0 0,1 1 1 0 0,1-1-1 0 0,1 0 0 0 0,1-1 0 0 0,3 13-73 0 0,-4-28 26 0 0,0-1 0 0 0,0 1-1 0 0,0 0 1 0 0,1-1 0 0 0,0 1-1 0 0,0-1 1 0 0,0 0 0 0 0,1 0-1 0 0,0-1 1 0 0,0 1 0 0 0,1-1-1 0 0,-1 1 1 0 0,1-1 0 0 0,0-1-1 0 0,1 1 1 0 0,-1-1 0 0 0,1 0-1 0 0,0 0 1 0 0,0 0 0 0 0,0-1-1 0 0,0 0 1 0 0,1-1 0 0 0,-1 1-1 0 0,1-1 1 0 0,-1 0 0 0 0,5 0-26 0 0,3 0 35 0 0,0-1 0 0 0,0-1 1 0 0,0 0-1 0 0,1-1 0 0 0,-1 0 1 0 0,0-1-1 0 0,0-1 1 0 0,-1 0-1 0 0,1-1 0 0 0,-1-1 1 0 0,1 0-1 0 0,5-3-35 0 0,13-8 21 0 0,1-2 0 0 0,-2 0 0 0 0,0-2 0 0 0,7-8-21 0 0,10-9 5 0 0,-1-3 0 0 0,-2-1 0 0 0,26-33-5 0 0,-50 49-19 0 0,0 0 0 0 0,-2-2 0 0 0,-1 0 1 0 0,-1-1-1 0 0,-1 0 0 0 0,-2-1 0 0 0,9-25 19 0 0,-18 35-119 0 0,0 1-1 0 0,-2-1 1 0 0,0-1 0 0 0,-1 1-1 0 0,0 0 1 0 0,-2-1 0 0 0,0 1-1 0 0,-2 0 1 0 0,0-1-1 0 0,-1 1 1 0 0,-1 0 0 0 0,0 0-1 0 0,-2 1 1 0 0,-7-18 119 0 0,-3-3-533 0 0,-2 1-1 0 0,-1 1 1 0 0,-3 1-1 0 0,0 1 1 0 0,-2 0-1 0 0,-13-11 534 0 0,24 30-251 0 0,0 0-1 0 0,-2 1 0 0 0,1 1 1 0 0,-2 0-1 0 0,0 1 0 0 0,-13-8 252 0 0,22 17-189 0 0,0 0 0 0 0,0 0 0 0 0,0 1 0 0 0,0 0 0 0 0,-1 1 0 0 0,1-1 0 0 0,-1 2 0 0 0,0-1 0 0 0,1 1 0 0 0,-1 0 0 0 0,0 0-1 0 0,0 1 1 0 0,0 0 0 0 0,0 0 0 0 0,1 1 0 0 0,-1 0 0 0 0,0 1 0 0 0,1 0 0 0 0,-2 0 189 0 0,-11 6-1440 0 0,1 0 1 0 0,0 2-1 0 0,1 0 0 0 0,0 1 1 0 0,0 1-1 0 0,1 0 0 0 0,-14 15 1440 0 0,-7 6-2098 0 0</inkml:trace>
  <inkml:trace contextRef="#ctx0" brushRef="#br0" timeOffset="204.509">1 565 292 0 0,'18'14'2594'0'0,"2"-2"1"0"0,-1 0-1 0 0,2-1 1 0 0,0-1-2595 0 0,4 2 2285 0 0,-2 1-1 0 0,19 13-2284 0 0,59 54 1096 0 0,-3 4-1 0 0,-5 5 0 0 0,-3 3 1 0 0,-4 4-1 0 0,48 75-1095 0 0,-113-143-679 0 0,-1 1 0 0 0,4 11 679 0 0,0 14-3358 0 0,-21-46 1954 0 0,-1-1-1 0 0,-1 1 0 0 0,1-1 1 0 0,-1 1-1 0 0,-1-1 1 0 0,1 3 1404 0 0,-1-9-2770 0 0,-1-2 443 0 0,-5-8 491 0 0</inkml:trace>
  <inkml:trace contextRef="#ctx0" brushRef="#br0" timeOffset="898.239">1378 836 544 0 0,'0'-2'640'0'0,"0"0"0"0"0,0 0 0 0 0,-1 0 0 0 0,1 1 0 0 0,0-1 0 0 0,-1 0-1 0 0,1 0 1 0 0,-1 0 0 0 0,1 1 0 0 0,-1-1 0 0 0,0 0 0 0 0,0 1 0 0 0,0-1 0 0 0,0 0 0 0 0,-1 0-640 0 0,2 2 153 0 0,-1-1 0 0 0,1 1 0 0 0,-1 0 0 0 0,0 0 0 0 0,1-1 1 0 0,-1 1-1 0 0,1 0 0 0 0,-1 0 0 0 0,0 0 0 0 0,1 0 0 0 0,-1-1 0 0 0,0 1 0 0 0,1 0 1 0 0,-1 0-1 0 0,0 0 0 0 0,1 0 0 0 0,-1 1 0 0 0,0-1 0 0 0,1 0 0 0 0,-1 0 0 0 0,1 0 1 0 0,-1 0-1 0 0,0 1 0 0 0,1-1 0 0 0,-1 0 0 0 0,1 1 0 0 0,-1-1 0 0 0,0 0 0 0 0,1 1 0 0 0,-1-1 1 0 0,1 1-1 0 0,0-1 0 0 0,-1 1 0 0 0,1-1 0 0 0,-1 1 0 0 0,1-1 0 0 0,0 1 0 0 0,-1-1 1 0 0,1 1-1 0 0,0 0 0 0 0,-1-1 0 0 0,1 1 0 0 0,0-1 0 0 0,0 2-153 0 0,-13 21 510 0 0,2 0 0 0 0,0 1 0 0 0,1 1 0 0 0,2-1 0 0 0,1 2 0 0 0,-1 6-510 0 0,-1 1 422 0 0,4-15-199 0 0,0 1 0 0 0,1 0 0 0 0,1 0 0 0 0,1 1 0 0 0,0 10-223 0 0,2-25 42 0 0,0 1-1 0 0,1-1 1 0 0,-1 0-1 0 0,1 1 0 0 0,0-1 1 0 0,0 0-1 0 0,1 0 0 0 0,-1 0 1 0 0,1 0-1 0 0,1 0 0 0 0,-1 0 1 0 0,1-1-1 0 0,-1 1 0 0 0,1-1 1 0 0,0 1-1 0 0,1-1 1 0 0,-1 0-1 0 0,1 0 0 0 0,0-1 1 0 0,0 1-1 0 0,0-1 0 0 0,3 2-41 0 0,0 0 46 0 0,1-1 0 0 0,-1 0 0 0 0,1 0 0 0 0,0-1 0 0 0,0 0 0 0 0,0-1 0 0 0,1 1 0 0 0,-1-2 0 0 0,1 1 0 0 0,-1-1 0 0 0,1 0 1 0 0,-1-1-1 0 0,1 0 0 0 0,-1 0 0 0 0,8-2-46 0 0,-4 0-2 0 0,0-1 1 0 0,0-1 0 0 0,0 0-1 0 0,0 0 1 0 0,-1-1 0 0 0,0 0-1 0 0,0-1 1 0 0,0-1 0 0 0,-1 0-1 0 0,5-4 2 0 0,2-2-174 0 0,-2-1 0 0 0,1 0 0 0 0,-2-2 0 0 0,0 1-1 0 0,-1-2 1 0 0,-1 0 0 0 0,0 0 0 0 0,-1-1 0 0 0,-1 0-1 0 0,-1-1 1 0 0,-1-1 0 0 0,6-18 174 0 0,-11 27-105 0 0,11-45-370 0 0,-13 52 482 0 0,-1 0 1 0 0,1 0-1 0 0,-1-1 1 0 0,0 1-1 0 0,0 0 1 0 0,0 0-1 0 0,-1-1 1 0 0,1 1-1 0 0,-1 0 1 0 0,0 0 0 0 0,-1-2-8 0 0,-2 20 826 0 0,2 8-604 0 0,2-13-193 0 0,1 0-1 0 0,0 0 0 0 0,1-1 1 0 0,0 1-1 0 0,0-1 0 0 0,1 1 0 0 0,0-1 1 0 0,1 0-1 0 0,-1 0 0 0 0,2 0 1 0 0,-1-1-1 0 0,1 1 0 0 0,0-1 1 0 0,1 0-1 0 0,-1 0 0 0 0,2 0-28 0 0,-2-3 10 0 0,0 0 0 0 0,0 0-1 0 0,0-1 1 0 0,0 0 0 0 0,0 0-1 0 0,1 0 1 0 0,-1-1-1 0 0,1 1 1 0 0,0-1 0 0 0,0-1-1 0 0,0 1 1 0 0,0-1 0 0 0,0 0-1 0 0,0 0 1 0 0,0-1 0 0 0,0 0-1 0 0,0 0 1 0 0,0 0-1 0 0,0-1 1 0 0,0 0 0 0 0,0 0-1 0 0,0-1 1 0 0,5-1-10 0 0,4-2-4 0 0,-1-1 1 0 0,1-1-1 0 0,-1 0 0 0 0,-1-1 1 0 0,1 0-1 0 0,-1-1 0 0 0,-1-1 1 0 0,0 0-1 0 0,0 0 0 0 0,-1-1 1 0 0,3-4 3 0 0,-7 7-24 0 0,0-1 0 0 0,0 1-1 0 0,-1-1 1 0 0,0-1 0 0 0,0 1 0 0 0,-1-1 0 0 0,0 0 0 0 0,-1 0 0 0 0,0-1 0 0 0,-1 1 0 0 0,0-1-1 0 0,0 1 1 0 0,-1-1 0 0 0,-1 0 0 0 0,0 0 0 0 0,0-4 24 0 0,-1 13 3 0 0,0 0 1 0 0,0 0-1 0 0,0-1 0 0 0,0 1 0 0 0,0 0 1 0 0,-1 0-1 0 0,1 0 0 0 0,-1 0 0 0 0,0 0 1 0 0,1 0-1 0 0,-1 0 0 0 0,0 0 0 0 0,0 1 1 0 0,0-1-1 0 0,0 0 0 0 0,0 0 1 0 0,-1 1-1 0 0,1-1 0 0 0,0 1 0 0 0,-1-1 1 0 0,1 1-1 0 0,-1-1 0 0 0,0 1 0 0 0,1 0 1 0 0,-1 0-1 0 0,0 0 0 0 0,0 0 1 0 0,0 0-1 0 0,0 0 0 0 0,0 0 0 0 0,0 1 1 0 0,0-1-1 0 0,0 1 0 0 0,0-1 0 0 0,0 1 1 0 0,0 0-1 0 0,0 0 0 0 0,0 0 1 0 0,0 0-1 0 0,0 0-3 0 0,-7 1 38 0 0,1 0 0 0 0,0 1 0 0 0,0 0 1 0 0,0 0-1 0 0,0 1 0 0 0,0 0 0 0 0,0 0 0 0 0,1 1 1 0 0,-6 3-39 0 0,-6 5 82 0 0,0 1 0 0 0,1 1 0 0 0,1 1 1 0 0,0 0-1 0 0,1 1 0 0 0,0 1 0 0 0,2 0 0 0 0,-4 6-82 0 0,11-13 8 0 0,0 0 0 0 0,1 0 0 0 0,0 0 0 0 0,0 1 0 0 0,1 0 0 0 0,0 0 0 0 0,1 1 0 0 0,1-1-1 0 0,0 1 1 0 0,0 0 0 0 0,1 0 0 0 0,1 0 0 0 0,0 0 0 0 0,0 0 0 0 0,1 0 0 0 0,1 4-8 0 0,0-11-22 0 0,-1 0 0 0 0,1-1 0 0 0,0 1 0 0 0,1-1-1 0 0,-1 1 1 0 0,1-1 0 0 0,0 1 0 0 0,0-1 0 0 0,0 0 0 0 0,1 0 0 0 0,-1 0 0 0 0,1 0 0 0 0,0-1 0 0 0,0 1 0 0 0,0-1 0 0 0,1 0 0 0 0,-1 1 0 0 0,1-2 0 0 0,0 1 0 0 0,0 0 0 0 0,0-1 0 0 0,3 2 22 0 0,0-1-237 0 0,0-1 0 0 0,-1 0 1 0 0,1-1-1 0 0,0 1 1 0 0,0-1-1 0 0,0 0 1 0 0,-1-1-1 0 0,1 0 0 0 0,0 0 1 0 0,0-1-1 0 0,0 1 1 0 0,0-2-1 0 0,0 1 1 0 0,-1-1-1 0 0,4 0 237 0 0,9-5-1488 0 0,0-1 0 0 0,-1 0 1 0 0,0-1-1 0 0,0-1 0 0 0,-1 0 0 0 0,3-4 1488 0 0,21-17-7370 0 0,32-31 7370 0 0,-24 16-2194 0 0</inkml:trace>
  <inkml:trace contextRef="#ctx0" brushRef="#br0" timeOffset="1166.99">2547 547 604 0 0,'-2'-1'768'0'0,"0"0"0"0"0,0 1-1 0 0,0-1 1 0 0,-1 1 0 0 0,1 0 0 0 0,0 0-1 0 0,0 0 1 0 0,0 0 0 0 0,-1 0 0 0 0,1 0-1 0 0,0 1 1 0 0,-1-1-768 0 0,-43 15 5826 0 0,39-13-4765 0 0,-13 7-187 0 0,-1 1 0 0 0,2 1 1 0 0,-1 0-1 0 0,2 2 1 0 0,-1 0-1 0 0,1 2-874 0 0,-12 10 162 0 0,2 1 1 0 0,1 1-1 0 0,-2 5-162 0 0,23-26 37 0 0,1 1 0 0 0,-1 0 0 0 0,2 1 0 0 0,-1-1 0 0 0,1 1 0 0 0,0 0 0 0 0,-1 4-37 0 0,4-10 3 0 0,0 0-1 0 0,0 0 0 0 0,1 1 1 0 0,-1-1-1 0 0,1 0 1 0 0,-1 1-1 0 0,1-1 1 0 0,0 1-1 0 0,0-1 0 0 0,0 0 1 0 0,0 1-1 0 0,1-1 1 0 0,-1 0-1 0 0,1 1 1 0 0,-1-1-1 0 0,1 0 0 0 0,0 1 1 0 0,0-1-1 0 0,0 0 1 0 0,0 0-1 0 0,0 0 1 0 0,0 0-1 0 0,1 0 0 0 0,-1 0 1 0 0,1 0-1 0 0,-1 0 1 0 0,1 0-1 0 0,1 0-2 0 0,6 5-12 0 0,1-1 0 0 0,-1-1 1 0 0,1 0-1 0 0,0 0 0 0 0,0-1 0 0 0,1 0 0 0 0,0-1 0 0 0,-1 0 1 0 0,9 0 11 0 0,-7 0-20 0 0,-1 0 1 0 0,1 0-1 0 0,-1 1 1 0 0,1 0-1 0 0,-1 1 1 0 0,0 0-1 0 0,8 6 20 0 0,-17-9-3 0 0,0 0-1 0 0,1-1 1 0 0,-1 1-1 0 0,-1 0 1 0 0,1 0-1 0 0,0 0 1 0 0,0 0-1 0 0,-1 0 1 0 0,1 0-1 0 0,-1 0 0 0 0,0 1 1 0 0,1-1-1 0 0,-1 1 1 0 0,0-1-1 0 0,-1 1 1 0 0,1-1-1 0 0,0 1 1 0 0,-1-1-1 0 0,1 3 4 0 0,-1 0-3 0 0,0-1 0 0 0,-1 0 0 0 0,1 0 0 0 0,-1 0 0 0 0,0 1 0 0 0,0-1 0 0 0,0 0 0 0 0,-1 0 0 0 0,1 0 0 0 0,-1 0 0 0 0,-2 2 3 0 0,-4 8-4 0 0,-1-1 0 0 0,-1-1 0 0 0,0 0-1 0 0,0 0 1 0 0,-2-1 0 0 0,-3 3 4 0 0,1-1-12 0 0,-1-1 1 0 0,-1-1-1 0 0,0 0 0 0 0,0-1 0 0 0,-1-1 0 0 0,0-1 1 0 0,-1 0-1 0 0,0-1 0 0 0,-17 4 12 0 0,27-9-219 0 0,1-1 0 0 0,0 0 0 0 0,0 0 0 0 0,-1-1 0 0 0,1 1 0 0 0,-1-2 0 0 0,1 1 0 0 0,0-1 0 0 0,-1 0 0 0 0,1-1 0 0 0,0 0 0 0 0,-2 0 219 0 0,3-1-517 0 0,1 1 0 0 0,0-1 0 0 0,0 0 0 0 0,0-1 0 0 0,0 1 0 0 0,0-1 0 0 0,1 0 0 0 0,-1 0 0 0 0,1 0 1 0 0,0 0-1 0 0,0-1 0 0 0,1 0 0 0 0,-1 0 0 0 0,1 0 0 0 0,0 0 0 0 0,-1-5 517 0 0,-2-4-1151 0 0,1-1 0 0 0,0 0-1 0 0,2 0 1 0 0,-1 0 0 0 0,2 0-1 0 0,0-1 1 0 0,1 1 0 0 0,1-10 1151 0 0,-1-40-1917 0 0</inkml:trace>
  <inkml:trace contextRef="#ctx0" brushRef="#br0" timeOffset="1338.803">2801 83 2300 0 0,'7'4'620'0'0,"-1"0"0"0"0,0 1 0 0 0,-1 0 0 0 0,1 0 0 0 0,-1 0 0 0 0,0 1 0 0 0,0-1 0 0 0,-1 1-1 0 0,1 0 1 0 0,-1 1 0 0 0,-1-1 0 0 0,2 3-620 0 0,-2 0 674 0 0,1 0-1 0 0,-2 0 1 0 0,1 1-1 0 0,-1 0 0 0 0,-1-1 1 0 0,0 1-1 0 0,0 0 1 0 0,-1 0-1 0 0,0 3-673 0 0,-4 50 800 0 0,-2 0-1 0 0,-3 0 1 0 0,-3-1-1 0 0,-15 48-799 0 0,-15 23-1193 0 0,-39 81 1193 0 0,77-203-138 0 0,-6 15-1380 0 0,-1-1 0 0 0,-2-1 0 0 0,-10 17 1518 0 0,20-36-537 0 0,0 0-1 0 0,0 0 1 0 0,-1-1-1 0 0,1 0 0 0 0,-1 1 1 0 0,0-1-1 0 0,0 0 1 0 0,0-1-1 0 0,-1 1 1 0 0,0-1-1 0 0,1 0 1 0 0,-1 0-1 0 0,0-1 0 0 0,0 1 1 0 0,0-1-1 0 0,-1 0 1 0 0,1 0-1 0 0,-1-1 1 0 0,1 1-1 0 0,-4-1 538 0 0,-17-3-1846 0 0</inkml:trace>
  <inkml:trace contextRef="#ctx0" brushRef="#br0" timeOffset="1590.848">2398 962 660 0 0,'11'-24'5126'0'0,"-4"10"-358"0"0,-1 1 1 0 0,2 0-1 0 0,5-8-4768 0 0,-8 15 438 0 0,-1 1 1 0 0,1 0 0 0 0,0 0-1 0 0,0 0 1 0 0,0 1 0 0 0,1-1-439 0 0,60-37 248 0 0,1 2 0 0 0,56-22-248 0 0,-13 7-35 0 0,-80 39-15 0 0,5-4-371 0 0,0 2 1 0 0,2 1-1 0 0,0 2 1 0 0,1 1-1 0 0,16-2 421 0 0,-50 15-127 0 0,0 0 1 0 0,1 0-1 0 0,-1 0 0 0 0,0 1 0 0 0,1 0 0 0 0,-1 0 0 0 0,1 0 0 0 0,-1 0 0 0 0,0 1 0 0 0,0 0 1 0 0,1 0-1 0 0,-1 0 0 0 0,0 0 0 0 0,0 0 0 0 0,0 1 0 0 0,0 0 0 0 0,0 0 0 0 0,0 0 1 0 0,2 2 126 0 0,-3-1-29 0 0,-1-1 1 0 0,1 1 0 0 0,-1 0 0 0 0,0 1-1 0 0,0-1 1 0 0,0 0 0 0 0,0 0 0 0 0,-1 1 0 0 0,1-1-1 0 0,-1 1 1 0 0,0-1 0 0 0,0 1 0 0 0,0 0-1 0 0,-1 0 1 0 0,1-1 0 0 0,-1 1 0 0 0,0 0 0 0 0,0 0-1 0 0,0-1 1 0 0,0 1 0 0 0,-1 0 0 0 0,0 2 28 0 0,-2 13 251 0 0,-2 1 0 0 0,0-1 0 0 0,-1 1 0 0 0,0-1 0 0 0,-2-1 0 0 0,0 0 0 0 0,-2 0-251 0 0,-21 37 1552 0 0,-23 29-1552 0 0,23-38 65 0 0,3 1 0 0 0,-7 15-65 0 0,34-53-4768 0 0,10-14-734 0 0,11-14-1755 0 0,-11 5 4637 0 0</inkml:trace>
  <inkml:trace contextRef="#ctx0" brushRef="#br0" timeOffset="1937.375">3598 846 2704 0 0,'-67'19'14104'0'0,"48"-15"-12207"0"0,0 1 1 0 0,0 1-1 0 0,-13 6-1897 0 0,14-3 364 0 0,0 1 1 0 0,0 1-1 0 0,-9 7-364 0 0,21-13 82 0 0,-1 0 0 0 0,1 0 0 0 0,1 0 0 0 0,-1 1 1 0 0,1-1-1 0 0,0 2 0 0 0,0-1 0 0 0,1 0 0 0 0,0 1 0 0 0,-3 6-82 0 0,6-12 27 0 0,0 1 1 0 0,1 0-1 0 0,-1-1 0 0 0,0 1 0 0 0,1 0 0 0 0,0 0 0 0 0,-1-1 1 0 0,1 1-1 0 0,0 0 0 0 0,0 0 0 0 0,0-1 0 0 0,0 1 0 0 0,0 0 1 0 0,0 0-1 0 0,1-1 0 0 0,-1 1 0 0 0,1 0 0 0 0,-1-1 1 0 0,1 1-1 0 0,-1 0 0 0 0,1-1 0 0 0,1 2-27 0 0,-1-1 39 0 0,1 0 0 0 0,0 0 0 0 0,0 0-1 0 0,0-1 1 0 0,0 1 0 0 0,0 0 0 0 0,1-1 0 0 0,-1 0 0 0 0,0 1 0 0 0,1-1-1 0 0,-1 0 1 0 0,1 0 0 0 0,1 0-39 0 0,6 2 47 0 0,-1-1 1 0 0,0-1-1 0 0,1 1 1 0 0,-1-2-1 0 0,1 1 1 0 0,0-1-1 0 0,8-2-47 0 0,1 0-64 0 0,0-2-1 0 0,-1-1 1 0 0,0 0-1 0 0,0-1 0 0 0,0-1 1 0 0,10-6 64 0 0,-17 8-86 0 0,0-1 1 0 0,-1-1-1 0 0,0 1 1 0 0,0-2-1 0 0,0 1 1 0 0,-1-1-1 0 0,0-1 0 0 0,-1 0 1 0 0,1 0-1 0 0,4-8 86 0 0,-11 14-24 0 0,0 0 0 0 0,0-1 0 0 0,-1 1 0 0 0,1 0 0 0 0,-1-1 0 0 0,1 1 0 0 0,-1-1 0 0 0,-1 0 0 0 0,1 1 0 0 0,0-1 0 0 0,-1 0 0 0 0,0 0 0 0 0,1 1 0 0 0,-2-1 0 0 0,1 0 0 0 0,0 0 0 0 0,-1 1 0 0 0,1-1 0 0 0,-2-2 24 0 0,0 1-34 0 0,0-1-1 0 0,-1 0 1 0 0,0 1 0 0 0,0-1 0 0 0,0 1-1 0 0,-1 0 1 0 0,1 0 0 0 0,-1 0-1 0 0,-1 1 1 0 0,1-1 0 0 0,-4-2 34 0 0,1 1-61 0 0,-1 0 0 0 0,0 0 0 0 0,-1 0 1 0 0,1 1-1 0 0,-1 0 0 0 0,0 1 0 0 0,0 0 0 0 0,-1 0 1 0 0,1 1-1 0 0,-1 0 0 0 0,0 1 0 0 0,1 0 0 0 0,-1 1 1 0 0,0 0-1 0 0,-1 0 61 0 0,7 2-82 0 0,0-1-1 0 0,1 1 1 0 0,-1 0 0 0 0,0 0 0 0 0,1 0 0 0 0,0 0-1 0 0,-1 1 1 0 0,-1 1 82 0 0,1-1-736 0 0,0 0 1 0 0,0 1-1 0 0,0-1 0 0 0,1 1 0 0 0,0 0 0 0 0,-1 0 0 0 0,-1 2 736 0 0,4-3-381 0 0,0-1-1 0 0,0 0 0 0 0,0 1 0 0 0,-1-1 1 0 0,1 0-1 0 0,1 1 0 0 0,-1 0 0 0 0,0-1 0 0 0,0 1 1 0 0,1-1-1 0 0,-1 1 0 0 0,0 0 0 0 0,1-1 1 0 0,0 1-1 0 0,-1 0 0 0 0,1 0 0 0 0,0-1 0 0 0,0 1 1 0 0,0 0-1 0 0,0 0 0 0 0,0-1 0 0 0,1 1 1 0 0,-1 0-1 0 0,0 0 0 0 0,1-1 0 0 0,-1 1 1 0 0,1 0-1 0 0,0-1 0 0 0,-1 1 0 0 0,1-1 0 0 0,0 1 1 0 0,0-1-1 0 0,0 1 0 0 0,0-1 0 0 0,0 1 1 0 0,1-1-1 0 0,-1 0 0 0 0,0 0 0 0 0,1 0 0 0 0,-1 1 383 0 0,13 7-1719 0 0</inkml:trace>
  <inkml:trace contextRef="#ctx0" brushRef="#br0" timeOffset="2219.449">3887 888 72 0 0,'19'9'1053'0'0,"12"10"5658"0"0,-31-18-6485 0 0,1-1 1 0 0,0 1 0 0 0,0-1-1 0 0,-1 1 1 0 0,1 0 0 0 0,0-1 0 0 0,-1 1-1 0 0,1 0 1 0 0,0-1 0 0 0,-1 1-1 0 0,1 0 1 0 0,-1 0 0 0 0,1 0-1 0 0,-1-1 1 0 0,0 1 0 0 0,1 0 0 0 0,-1 0-1 0 0,0 0 1 0 0,0 0 0 0 0,1 0-1 0 0,-1 0 1 0 0,0 0 0 0 0,0 0 0 0 0,0 0-1 0 0,0 0 1 0 0,0 0 0 0 0,0-1-1 0 0,0 1 1 0 0,-1 0 0 0 0,1 0 0 0 0,0 0-1 0 0,0 0 1 0 0,-1 0 0 0 0,1 0-1 0 0,-1 0 1 0 0,1-1 0 0 0,-1 1-1 0 0,1 0 1 0 0,-1 0 0 0 0,1-1 0 0 0,-1 1-1 0 0,0 0 1 0 0,1 0 0 0 0,-1-1-1 0 0,0 1 1 0 0,0-1 0 0 0,1 1 0 0 0,-1-1-1 0 0,0 1 1 0 0,0-1 0 0 0,0 0-1 0 0,0 1 1 0 0,1-1 0 0 0,-1 0 0 0 0,0 1-1 0 0,-1-1-226 0 0,2 0 42 0 0,-1 0 0 0 0,1 1 1 0 0,-1-1-1 0 0,1 0 0 0 0,-1 1 0 0 0,1-1 0 0 0,-1 0 0 0 0,1 0 0 0 0,-1 0 0 0 0,1 0 0 0 0,-1 1 0 0 0,0-1 1 0 0,1 0-1 0 0,-1 0 0 0 0,1 0 0 0 0,-1 0 0 0 0,1 0 0 0 0,-1 0 0 0 0,0-1 0 0 0,1 1 0 0 0,-1 0 1 0 0,1 0-1 0 0,-1 0 0 0 0,1 0 0 0 0,-1-1 0 0 0,1 1 0 0 0,-1 0 0 0 0,1-1 0 0 0,-1 1 0 0 0,1 0 1 0 0,-1-1-1 0 0,1 1 0 0 0,-1-1-42 0 0,-5-20 555 0 0,9-23-262 0 0,4 22-210 0 0,0-1 0 0 0,2 1 0 0 0,0 1 0 0 0,1 0 0 0 0,2 0 0 0 0,3-5-83 0 0,-6 13 9 0 0,0 0-1 0 0,0 1 0 0 0,2-1 1 0 0,-1 2-1 0 0,1 0 0 0 0,1 0 0 0 0,0 1 1 0 0,1 1-1 0 0,11-8-8 0 0,-23 16 1 0 0,1 0-1 0 0,0 0 1 0 0,0 0-1 0 0,-1 0 1 0 0,1 0-1 0 0,0 0 1 0 0,0 0-1 0 0,0 1 1 0 0,0-1-1 0 0,0 1 0 0 0,0-1 1 0 0,0 1-1 0 0,0 0 1 0 0,0 0-1 0 0,0 0 1 0 0,0 0-1 0 0,0 0 1 0 0,0 0-1 0 0,0 1 1 0 0,0-1-1 0 0,0 1 1 0 0,0-1-1 0 0,0 1 1 0 0,0 0-1 0 0,0 0 1 0 0,-1 0-1 0 0,1 0 1 0 0,0 0-1 0 0,0 0 1 0 0,-1 0-1 0 0,1 0 1 0 0,0 2-1 0 0,1 1 1 0 0,0 0 0 0 0,-1 0-1 0 0,1 0 1 0 0,-1 0 0 0 0,0 1 0 0 0,0-1 0 0 0,-1 1 0 0 0,0 0 0 0 0,1-1 0 0 0,-1 1 0 0 0,-1 0 0 0 0,1 0-1 0 0,-1 3 0 0 0,0 21 11 0 0,-1 1 0 0 0,-2-1 0 0 0,-1 0 0 0 0,-1 1 0 0 0,-8 22-11 0 0,3-7-1695 0 0,-4 36 1695 0 0,14-80-234 0 0,0 1 0 0 0,-1-1 0 0 0,1 1-1 0 0,0-1 1 0 0,0 0 0 0 0,0 1 0 0 0,0-1-1 0 0,0 1 1 0 0,0-1 0 0 0,1 1 0 0 0,-1-1-1 0 0,0 0 1 0 0,1 1 0 0 0,-1-1 0 0 0,1 0-1 0 0,-1 1 1 0 0,1 0 234 0 0,0-2-241 0 0,-1 0 0 0 0,1 0 0 0 0,-1 0 0 0 0,1 0 0 0 0,-1 0 0 0 0,1 0 0 0 0,-1 0 0 0 0,1-1 0 0 0,-1 1 0 0 0,1 0 0 0 0,0 0 0 0 0,-1 0 0 0 0,1 0 0 0 0,-1-1 0 0 0,0 1 0 0 0,1 0 0 0 0,-1-1 0 0 0,1 1 0 0 0,-1 0 0 0 0,1-1 0 0 0,-1 1 0 0 0,0 0 0 0 0,1-1 0 0 0,-1 1 0 0 0,0-1 0 0 0,1 1 0 0 0,-1-1 0 0 0,0 1 241 0 0,20-28-6877 0 0,-9 11 5801 0 0,-11 15 1228 0 0,23-34-2626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58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40 208 336 0 0,'-2'1'942'0'0,"0"0"1"0"0,1 0-1 0 0,-1 0 1 0 0,0 0-1 0 0,0 0 1 0 0,0 0-1 0 0,0-1 1 0 0,0 1-1 0 0,0 0 1 0 0,0-1-1 0 0,0 0 0 0 0,0 1 1 0 0,0-1-1 0 0,0 0 1 0 0,0 0-1 0 0,0 0-942 0 0,-5-3 6067 0 0,27-3-5555 0 0,64-15-350 0 0,0-3 0 0 0,0-5-162 0 0,46-14 72 0 0,-108 36-92 0 0,175-48-1445 0 0,-155 45 582 0 0,1 2 1 0 0,0 3-1 0 0,31-1 883 0 0,-67 6-945 0 0,1 0 1 0 0,-1 0-1 0 0,0 1 1 0 0,0 0-1 0 0,0 0 1 0 0,0 1 944 0 0,-6-2-178 0 0,0 0 0 0 0,0 1 1 0 0,0-1-1 0 0,0 0 0 0 0,0 0 1 0 0,-1 1-1 0 0,1-1 0 0 0,0 0 0 0 0,0 1 1 0 0,-1-1-1 0 0,1 1 0 0 0,0-1 1 0 0,0 1-1 0 0,-1-1 0 0 0,1 1 1 0 0,-1-1-1 0 0,1 1 0 0 0,0 0 0 0 0,-1-1 1 0 0,1 1-1 0 0,-1 0 0 0 0,0 0 1 0 0,1 0-1 0 0,-1-1 0 0 0,1 1 1 0 0,-1 0-1 0 0,0 0 0 0 0,0 0 0 0 0,0-1 1 0 0,1 1-1 0 0,-1 0 0 0 0,0 0 1 0 0,0 0-1 0 0,0 0 0 0 0,0 0 0 0 0,0 0 1 0 0,0-1-1 0 0,-1 1 0 0 0,1 0 1 0 0,0 0-1 0 0,0 0 0 0 0,-1 0 1 0 0,1-1-1 0 0,0 1 0 0 0,-1 0 0 0 0,1 0 1 0 0,-1-1-1 0 0,1 1 0 0 0,-1 0 1 0 0,1-1-1 0 0,-1 1 178 0 0,-16 20-2659 0 0</inkml:trace>
  <inkml:trace contextRef="#ctx0" brushRef="#br0" timeOffset="1">105 514 676 0 0,'-54'87'8209'0'0,"21"-36"1214"0"0,32-50-9301 0 0,0 0-1 0 0,1 0 0 0 0,-1 1 0 0 0,1-1 0 0 0,-1 0 1 0 0,0 0-1 0 0,1 0 0 0 0,0 1 0 0 0,-1-1 1 0 0,1 0-1 0 0,0 0 0 0 0,0 1 0 0 0,-1-1 0 0 0,1 0 1 0 0,0 1-1 0 0,0-1 0 0 0,1 0 0 0 0,-1 1 1 0 0,0-1-1 0 0,0 0 0 0 0,1 1 0 0 0,-1-1 0 0 0,0 0 1 0 0,1 0-1 0 0,0 0 0 0 0,-1 1 0 0 0,1-1 1 0 0,0 0-1 0 0,-1 0 0 0 0,1 0 0 0 0,0 0 0 0 0,0 0 1 0 0,0 0-1 0 0,0 0 0 0 0,0 0 0 0 0,0 0 1 0 0,0-1-1 0 0,0 1 0 0 0,0 0 0 0 0,0-1 0 0 0,1 1 1 0 0,-1-1-1 0 0,0 1 0 0 0,0-1 0 0 0,1 0 1 0 0,-1 1-1 0 0,1-1-121 0 0,7 3 26 0 0,-1-1 1 0 0,1 0-1 0 0,0-1 0 0 0,0 0 1 0 0,0 0-1 0 0,7-1-26 0 0,34-5-36 0 0,-1-2 0 0 0,0-2 0 0 0,0-2 0 0 0,40-15 36 0 0,-13 4-272 0 0,223-63-3472 0 0,144-56-12844 0 0,-354 111 13988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01.7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6 1964 0 0,'0'0'228'0'0,"0"-1"-1"0"0,0 1 1 0 0,0 0-1 0 0,1-1 1 0 0,-1 1 0 0 0,0 0-1 0 0,0 0 1 0 0,0-1-1 0 0,1 1 1 0 0,-1 0-1 0 0,0-1 1 0 0,1 1 0 0 0,-1 0-1 0 0,0 0 1 0 0,0 0-1 0 0,1-1 1 0 0,-1 1-1 0 0,0 0 1 0 0,1 0 0 0 0,-1 0-1 0 0,0 0 1 0 0,1-1-1 0 0,-1 1 1 0 0,1 0-1 0 0,-1 0 1 0 0,0 0-1 0 0,1 0 1 0 0,-1 0 0 0 0,0 0-1 0 0,1 0 1 0 0,-1 0-1 0 0,1 0 1 0 0,-1 0-1 0 0,0 0 1 0 0,1 1 0 0 0,-1-1-1 0 0,0 0 1 0 0,1 0-1 0 0,-1 0-227 0 0,0 18 4968 0 0,-1-5-5362 0 0,-6 55 1333 0 0,-3 1-1 0 0,-19 65-938 0 0,-49 131 1815 0 0,30-105-1099 0 0,3 12-716 0 0,43-160-9 0 0,1-5-17 0 0,0 0 0 0 0,0 0 0 0 0,-1-1 0 0 0,0 1 0 0 0,0-1 0 0 0,-1 1 0 0 0,0-1 0 0 0,0 0 0 0 0,0 0 0 0 0,-1 0 0 0 0,-1 1 26 0 0,5-6-25 0 0,-1-1 1 0 0,1 1 0 0 0,-1-1-1 0 0,1 0 1 0 0,-1 1 0 0 0,1-1-1 0 0,-1 0 1 0 0,0 1 0 0 0,1-1-1 0 0,-1 0 1 0 0,0 0 0 0 0,1 1-1 0 0,-1-1 1 0 0,1 0-1 0 0,-1 0 1 0 0,0 0 0 0 0,1 0-1 0 0,-1 0 1 0 0,0 0 0 0 0,1 0-1 0 0,-1 0 1 0 0,0 0 0 0 0,1 0-1 0 0,-1-1 1 0 0,0 1 0 0 0,1 0-1 0 0,-1 0 1 0 0,0-1 24 0 0,-15-14-629 0 0,-6-25-325 0 0,16 22 837 0 0,0-1 0 0 0,1 1 0 0 0,1-1 1 0 0,1 0-1 0 0,1 0 0 0 0,0 0 0 0 0,2-1 0 0 0,0 1 0 0 0,1 0 0 0 0,1 0 1 0 0,0 0-1 0 0,2-1 117 0 0,4-20-3 0 0,2 0 0 0 0,2 0 1 0 0,2 1-1 0 0,1 1 0 0 0,4-4 3 0 0,-6 16 8 0 0,1 1 0 0 0,1 0-1 0 0,1 1 1 0 0,2 1 0 0 0,0 1-1 0 0,1 0 1 0 0,1 2-1 0 0,1 0 1 0 0,1 1 0 0 0,19-13-8 0 0,-28 23 25 0 0,1 0 0 0 0,1 0 1 0 0,-1 2-1 0 0,1 0 0 0 0,1 0 1 0 0,-1 1-1 0 0,1 1 0 0 0,0 1 1 0 0,0 0-1 0 0,0 1 1 0 0,1 1-1 0 0,-1 0 0 0 0,1 1 1 0 0,-1 1-1 0 0,1 1 0 0 0,-1 0 1 0 0,1 1-1 0 0,-1 1 0 0 0,6 2-24 0 0,-12-2 17 0 0,0 0 1 0 0,0 1-1 0 0,0 0 1 0 0,0 1-1 0 0,-1 0 1 0 0,0 1 0 0 0,0-1-1 0 0,0 2 1 0 0,-1-1-1 0 0,0 1 1 0 0,0 1 0 0 0,0-1-1 0 0,-1 1 1 0 0,-1 1-1 0 0,1-1 1 0 0,-1 1 0 0 0,3 7-19 0 0,-3-4 2 0 0,0 1-1 0 0,-1 0 1 0 0,0 0 0 0 0,-2 1 0 0 0,1 0 0 0 0,-1 0 0 0 0,-1-1 0 0 0,-1 1 0 0 0,0 0 0 0 0,0 1 0 0 0,-2-1 0 0 0,0 0 0 0 0,-1 3-2 0 0,-3 17 264 0 0,-2 0 0 0 0,-1-1 0 0 0,-1 0 0 0 0,-2 0 1 0 0,-2-1-1 0 0,-1 0 0 0 0,-1-1 0 0 0,-2-1 0 0 0,-1 0 0 0 0,-1-2 1 0 0,-1 0-1 0 0,-2-1 0 0 0,0-1 0 0 0,-2-1 0 0 0,-11 8-264 0 0,28-27 98 0 0,0 0-1 0 0,0 0 1 0 0,0-1-1 0 0,-1 0 1 0 0,0-1-1 0 0,0 0 1 0 0,0 0-1 0 0,0 0 1 0 0,0-1-1 0 0,-1 0 1 0 0,0-1-1 0 0,-1 1-97 0 0,9-3 6 0 0,0 0-1 0 0,1 0 1 0 0,-1 1-1 0 0,0-1 1 0 0,0 0-1 0 0,1 0 1 0 0,-1 0-1 0 0,0 0 1 0 0,1 0-1 0 0,-1 0 1 0 0,0 0-1 0 0,0 0 1 0 0,1 0-1 0 0,-1 0 1 0 0,0-1-1 0 0,1 1 1 0 0,-1 0 0 0 0,0 0-1 0 0,1-1 1 0 0,-1 1-1 0 0,0 0 1 0 0,1-1-1 0 0,-1 1 1 0 0,1-1-1 0 0,-1 1 1 0 0,1-1-1 0 0,-1 1 1 0 0,1-1-1 0 0,-1 1 1 0 0,1-1-1 0 0,-1 1 1 0 0,1-1-1 0 0,0 0 1 0 0,-1 1-1 0 0,1-1 1 0 0,0 1-1 0 0,-1-1 1 0 0,1 0-1 0 0,0 1 1 0 0,0-1-1 0 0,0 0 1 0 0,0 0-1 0 0,0 1 1 0 0,0-1-1 0 0,0 0 1 0 0,0 1-1 0 0,0-1 1 0 0,0 0-1 0 0,0 0 1 0 0,0 1-1 0 0,0-1 1 0 0,0 0-1 0 0,1 1 1 0 0,-1-1-1 0 0,0 0 1 0 0,1 1-1 0 0,-1-1-5 0 0,2-4 5 0 0,1 0-1 0 0,0-1 0 0 0,0 2 0 0 0,0-1 0 0 0,0 0 1 0 0,2-2-5 0 0,12-10-5 0 0,0 1 0 0 0,0 0 0 0 0,1 1 0 0 0,1 1 0 0 0,1 1 0 0 0,0 1 0 0 0,8-4 5 0 0,27-11-31 0 0,1 2-1 0 0,15-2 32 0 0,-45 18 2 0 0,1 1-1 0 0,0 2 1 0 0,0 0-1 0 0,1 2 1 0 0,-1 1-1 0 0,1 1 1 0 0,0 2-1 0 0,0 1 1 0 0,0 1 0 0 0,-1 1-1 0 0,23 6-1 0 0,-37-6-11 0 0,0-1 1 0 0,0 0-1 0 0,0-1 1 0 0,0 0-1 0 0,0-1 1 0 0,6-1 10 0 0,-19 1-3 0 0,0 0 1 0 0,0 0-1 0 0,1 0 0 0 0,-1 0 1 0 0,0 0-1 0 0,1 0 1 0 0,-1 0-1 0 0,0 0 1 0 0,0 0-1 0 0,1 0 0 0 0,-1 0 1 0 0,0 0-1 0 0,0 0 1 0 0,1 0-1 0 0,-1 0 1 0 0,0 0-1 0 0,0-1 0 0 0,0 1 1 0 0,1 0-1 0 0,-1 0 1 0 0,0 0-1 0 0,0 0 0 0 0,0-1 1 0 0,1 1-1 0 0,-1 0 1 0 0,0 0-1 0 0,0 0 1 0 0,0-1-1 0 0,0 1 0 0 0,0 0 1 0 0,0 0-1 0 0,1-1 1 0 0,-1 1-1 0 0,0 0 1 0 0,0 0-1 0 0,0-1 0 0 0,0 1 3 0 0,-7-9-106 0 0,-14-4-58 0 0,14 11 172 0 0,0 0 0 0 0,-1 1 1 0 0,1 0-1 0 0,-1 0 1 0 0,0 0-1 0 0,1 1 0 0 0,-1 0 1 0 0,1 1-1 0 0,-1 0 0 0 0,0 0 1 0 0,1 0-1 0 0,-1 1 1 0 0,1 1-1 0 0,0-1 0 0 0,0 1 1 0 0,0 0-1 0 0,0 0 1 0 0,0 1-1 0 0,1 0 0 0 0,-1 0 1 0 0,1 1-1 0 0,0 0 0 0 0,1 0 1 0 0,-1 0-1 0 0,1 1 1 0 0,0-1-1 0 0,0 1 0 0 0,1 0 1 0 0,-1 1-1 0 0,2-1 1 0 0,-1 1-1 0 0,1 0 0 0 0,-1 2-8 0 0,3-7 15 0 0,0 0 0 0 0,1 0-1 0 0,-1 0 1 0 0,1 0-1 0 0,0 0 1 0 0,-1 0 0 0 0,1 0-1 0 0,0 1 1 0 0,0-1-1 0 0,0 0 1 0 0,1 0 0 0 0,-1 0-1 0 0,0 0 1 0 0,1 0-1 0 0,0 0 1 0 0,-1 0 0 0 0,1 0-1 0 0,0 0 1 0 0,0 0-1 0 0,1 2-14 0 0,0-1 30 0 0,1-1 0 0 0,-1 1-1 0 0,0-1 1 0 0,1 0 0 0 0,0 0-1 0 0,0 1 1 0 0,-1-2 0 0 0,1 1-1 0 0,0 0 1 0 0,0-1 0 0 0,1 1 0 0 0,0-1-31 0 0,9 4 111 0 0,1-2-1 0 0,-1 1 0 0 0,1-2 1 0 0,0 0-1 0 0,14 0-109 0 0,5-2 95 0 0,1-1-1 0 0,-1-1 0 0 0,0-2 1 0 0,29-7-95 0 0,131-40 55 0 0,-78 19-47 0 0,-88 24-12 0 0,-1 1-2 0 0,1 1 0 0 0,6 0 6 0 0,-26 5-3 0 0,0 0 0 0 0,-1 1 0 0 0,1-1 1 0 0,0 2-1 0 0,0-1 0 0 0,-1 1 0 0 0,1 0 0 0 0,-1 0 0 0 0,1 1 0 0 0,-1-1 0 0 0,4 3 3 0 0,-9-3 0 0 0,1-1-1 0 0,-1 1 0 0 0,1 0 1 0 0,-1 0-1 0 0,0 1 0 0 0,1-1 0 0 0,-1 0 1 0 0,0 0-1 0 0,0 1 0 0 0,0-1 1 0 0,0 1-1 0 0,0-1 0 0 0,0 1 0 0 0,-1-1 1 0 0,1 1-1 0 0,0-1 0 0 0,-1 1 1 0 0,1 0-1 0 0,-1-1 0 0 0,1 1 0 0 0,-1 0 1 0 0,0-1-1 0 0,0 1 0 0 0,0 0 1 0 0,0-1-1 0 0,0 1 0 0 0,0 0 0 0 0,0 0 1 0 0,-1-1-1 0 0,1 1 0 0 0,-1 0 1 0 0,1-1-1 0 0,-1 1 0 0 0,0-1 0 0 0,1 1 1 0 0,-2 0 0 0 0,-2 8-8 0 0,0 0 0 0 0,-1-1 1 0 0,0 0-1 0 0,-1 0 0 0 0,-3 3 8 0 0,-47 59 41 0 0,5-6-1303 0 0,19-21-3455 0 0,26-27-1912 0 0,6-17 6445 0 0,0 1 1 0 0,0-1-1 0 0,1 0 1 0 0,-1 1 0 0 0,0-1-1 0 0,0 1 1 0 0,0-1 0 0 0,0 0-1 0 0,1 1 1 0 0,-1-1-1 0 0,0 0 1 0 0,0 0 0 0 0,1 1-1 0 0,-1-1 1 0 0,0 0-1 0 0,1 0 1 0 0,-1 1 0 0 0,0-1-1 0 0,1 0 1 0 0,-1 0 0 0 0,0 0-1 0 0,1 1 1 0 0,-1-1-1 0 0,0 0 1 0 0,1 0 0 0 0,-1 0-1 0 0,0 0 1 0 0,1 0 0 0 0,-1 0-1 0 0,1 0 1 0 0,-1 0-1 0 0,0 0 1 0 0,1 0 0 0 0,-1 0-1 0 0,1 0 1 0 0,-1 0 0 0 0,0 0-1 0 0,1 0 1 0 0,-1 0-1 0 0,0 0 1 0 0,1-1 0 0 0,-1 1-1 0 0,1 0 184 0 0,12-3-2398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05.3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355 7 28 0 0,'25'-3'2037'0'0,"17"-1"1757"0"0,-38 4-2903 0 0,0 0 0 0 0,0 0 1 0 0,-1 1-1 0 0,1-1 1 0 0,0 1-1 0 0,-1 0 0 0 0,1-1 1 0 0,2 2-892 0 0,-5-1 127 0 0,-1-1 1 0 0,1 1-1 0 0,-1-1 1 0 0,0 1-1 0 0,1-1 0 0 0,-1 1 1 0 0,0-1-1 0 0,1 1 1 0 0,-1-1-1 0 0,0 1 0 0 0,0-1 1 0 0,1 1-1 0 0,-1-1 1 0 0,0 1-1 0 0,0-1 0 0 0,0 1 1 0 0,0 0-1 0 0,0-1 1 0 0,0 1-1 0 0,0-1 1 0 0,0 1-1 0 0,0 0 0 0 0,0-1 1 0 0,0 1-1 0 0,0-1 1 0 0,0 1-1 0 0,0-1 0 0 0,-1 1 1 0 0,1 0-1 0 0,0-1 1 0 0,0 1-1 0 0,-1-1 1 0 0,1 1-1 0 0,0-1 0 0 0,-1 1 1 0 0,1-1-1 0 0,0 1 1 0 0,-1-1-1 0 0,1 0 0 0 0,-1 1 1 0 0,1-1-1 0 0,-1 1-127 0 0,-18 21 1098 0 0,-9 0-453 0 0,-1 0-1 0 0,-1-2 1 0 0,0-1-1 0 0,-1-2 1 0 0,-19 8-645 0 0,-58 33 757 0 0,106-56-737 0 0,-71 47 443 0 0,67-44-437 0 0,1 0 1 0 0,-1 0-1 0 0,1 1 1 0 0,0 0-1 0 0,0 0 1 0 0,0 0-1 0 0,1 0 1 0 0,0 1-1 0 0,0-1 1 0 0,0 2-27 0 0,4-5 1 0 0,-1-1 0 0 0,0 0 0 0 0,1 0 0 0 0,0 0 0 0 0,-1 0 0 0 0,1 1 0 0 0,0-1-1 0 0,0 0 1 0 0,0 0 0 0 0,0 0 0 0 0,1 1 0 0 0,-1-1 0 0 0,1 0 0 0 0,-1 0 0 0 0,1 0 0 0 0,0 0 0 0 0,0 0 0 0 0,-1 0 0 0 0,2 0 0 0 0,-1 0 0 0 0,0 0 0 0 0,0 0 0 0 0,1 0 0 0 0,-1-1 0 0 0,0 1 0 0 0,1-1 0 0 0,0 1 0 0 0,-1-1-1 0 0,1 1 1 0 0,0-1 0 0 0,0 0 0 0 0,0 0 0 0 0,0 0 0 0 0,1 1-1 0 0,8 3-5 0 0,0 1-1 0 0,0-2 0 0 0,1 1 1 0 0,-1-2-1 0 0,9 2 6 0 0,45 9-498 0 0,0-3-1 0 0,1-3 1 0 0,0-3 0 0 0,23-3 498 0 0,-14-2-4427 0 0,-1-4-3588 0 0,-63 3 3985 0 0,-11 1 1306 0 0,-13 2 366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05.6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0 312 0 0,'-7'6'1065'0'0,"-29"22"3956"0"0,32-26-3710 0 0,0 1-1 0 0,0-1 0 0 0,0 0 1 0 0,0 0-1 0 0,-1 0 0 0 0,1-1 1 0 0,-1 0-1 0 0,0 1-1310 0 0,1 0 4693 0 0,12 1-3527 0 0,16-1-1118 0 0,132-16 234 0 0,-73 4-335 0 0,5 4 53 0 0,69 5-860 0 0,1-1-4497 0 0,-1-8-7182 0 0,-121 6 9634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05.9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59 48 0 0,'9'-1'2636'0'0,"-1"0"0"0"0,0 0 0 0 0,1 1 0 0 0,-1 0 0 0 0,9 2-2636 0 0,40 12 5247 0 0,-24-1-4893 0 0,-1 1-1 0 0,14 10-353 0 0,0 0 1413 0 0,9 3-1230 0 0,29 12-606 0 0,-2 4 0 0 0,68 50 423 0 0,-144-89-778 0 0,0 0-1 0 0,0 1 1 0 0,-1 0-1 0 0,0 0 1 0 0,0 0-1 0 0,0 0 1 0 0,-1 1-1 0 0,4 5 779 0 0,-7-9-396 0 0,0 0-1 0 0,0 0 0 0 0,0 0 0 0 0,0 1 1 0 0,-1-1-1 0 0,1 0 0 0 0,0 0 0 0 0,-1 1 0 0 0,0-1 1 0 0,0 0-1 0 0,0 1 0 0 0,0-1 0 0 0,0 0 0 0 0,0 0 1 0 0,0 1-1 0 0,-1-1 0 0 0,1 0 0 0 0,-1 1 0 0 0,1-1 1 0 0,-1 0-1 0 0,0 0 0 0 0,0 0 0 0 0,0 0 0 0 0,0 0 1 0 0,-1 0-1 0 0,1 0 0 0 0,0 0 0 0 0,-1 0 1 0 0,0 0 396 0 0,-15 15-1946 0 0</inkml:trace>
  <inkml:trace contextRef="#ctx0" brushRef="#br0" timeOffset="342.508">2 709 804 0 0,'-1'-16'9768'0'0,"1"-6"-2614"0"0,0 19-6970 0 0,0 1 1 0 0,1 0-1 0 0,-1 0 1 0 0,1 0 0 0 0,0 0-1 0 0,-1-1 1 0 0,1 1-1 0 0,0 0 1 0 0,0 0-1 0 0,0 1 1 0 0,1-1-1 0 0,-1 0 1 0 0,0 0-1 0 0,2-1-184 0 0,19-18 96 0 0,2 1 0 0 0,0 2 0 0 0,1 0-1 0 0,1 1 1 0 0,1 2 0 0 0,8-4-96 0 0,10-6 33 0 0,4-3-185 0 0,277-158 292 0 0,-107 66-3479 0 0,-134 81-3415 0 0,-49 24-50 0 0,-34 14 4748 0 0,-2 1 444 0 0</inkml:trace>
  <inkml:trace contextRef="#ctx0" brushRef="#br0" timeOffset="673.488">703 1013 728 0 0,'-10'11'4595'0'0,"2"-15"2235"0"0,4-13 316 0 0,7 4-5643 0 0,2 4-1249 0 0,0 1 0 0 0,1 0 0 0 0,0 0 0 0 0,1 1 0 0 0,-1-1 0 0 0,1 1 0 0 0,1 1 0 0 0,0-1 0 0 0,-1 2 0 0 0,8-5-254 0 0,9-8 156 0 0,67-51-48 0 0,4 4 0 0 0,20-6-108 0 0,205-106 11 0 0,-43 25 4 0 0,-150 79-13 0 0,265-160-20 0 0,-390 232-10 0 0,1 0 1 0 0,-1-1-1 0 0,0 1 1 0 0,0-1-1 0 0,0 0 1 0 0,0 1 0 0 0,0-1-1 0 0,0 0 1 0 0,0 0-1 0 0,-1 0 1 0 0,1 0 0 0 0,-1 0-1 0 0,2-3 28 0 0,-3 5-88 0 0,0-1 0 0 0,0 0 0 0 0,0 1 0 0 0,0-1 0 0 0,0 1 0 0 0,0-1 0 0 0,0 1 0 0 0,-1-1 0 0 0,1 1 0 0 0,0-1 1 0 0,0 0-1 0 0,0 1 0 0 0,-1-1 0 0 0,1 1 0 0 0,0-1 0 0 0,0 1 0 0 0,-1 0 0 0 0,1-1 0 0 0,0 1 0 0 0,-1-1 0 0 0,1 1 0 0 0,-1-1 0 0 0,1 1 0 0 0,-1 0 0 0 0,1-1 0 0 0,0 1 0 0 0,-1 0 0 0 0,1 0 0 0 0,-1-1 0 0 0,1 1 0 0 0,-1 0 0 0 0,0 0 0 0 0,1 0 0 0 0,-1 0 88 0 0,-7-3-1459 0 0,0 2-1 0 0,1-1 0 0 0,-1 1 1 0 0,0 1-1 0 0,0-1 0 0 0,-3 1 1460 0 0,-66 5-9843 0 0,49-1 8128 0 0</inkml:trace>
  <inkml:trace contextRef="#ctx0" brushRef="#br0" timeOffset="925.268">2544 166 640 0 0,'0'2'504'0'0,"1"1"1"0"0,-1-1-1 0 0,1 1 1 0 0,-1-1-1 0 0,0 1 0 0 0,0-1 1 0 0,0 0-1 0 0,-1 1 1 0 0,1-1-1 0 0,0 1 1 0 0,-1-1-1 0 0,0 0 0 0 0,0 1 1 0 0,1-1-1 0 0,-1 0 1 0 0,0 0-1 0 0,-1 1 0 0 0,1-1 1 0 0,0 0-1 0 0,-1 0 1 0 0,0 0-505 0 0,-4 5 1449 0 0,0-1 1 0 0,-1 0 0 0 0,0 0-1 0 0,0-1 1 0 0,-2 2-1450 0 0,-10 7 837 0 0,-315 259 1737 0 0,300-242-2769 0 0,0 1 0 0 0,2 2 0 0 0,2 1 0 0 0,-2 6 195 0 0,13-15-2954 0 0,2 1 0 0 0,0 0 0 0 0,-9 26 2954 0 0,17-24-4451 0 0,8-28 4224 0 0,1 1 0 0 0,0-1 0 0 0,0 0 1 0 0,0 0-1 0 0,0 0 0 0 0,0 0 0 0 0,0 1 0 0 0,0-1 0 0 0,1 0 0 0 0,-1 0 0 0 0,0 0 1 0 0,1 0-1 0 0,-1 0 0 0 0,0 0 0 0 0,1 0 0 0 0,-1 0 0 0 0,1 0 0 0 0,0 0 1 0 0,-1 0-1 0 0,1 0 0 0 0,0 0 0 0 0,0 0 0 0 0,-1 0 0 0 0,2 0 227 0 0,17 6-2018 0 0</inkml:trace>
  <inkml:trace contextRef="#ctx0" brushRef="#br0" timeOffset="1457.462">2339 669 192 0 0,'1'0'248'0'0,"-1"0"0"0"0,1 0 0 0 0,0-1-1 0 0,-1 1 1 0 0,1 0 0 0 0,-1-1 0 0 0,1 1 0 0 0,-1-1 0 0 0,1 1-1 0 0,0-1 1 0 0,-1 1 0 0 0,1-1 0 0 0,-1 1 0 0 0,0-1 0 0 0,1 1-1 0 0,-1-1 1 0 0,1 1 0 0 0,-1-1 0 0 0,0 0 0 0 0,0 1 0 0 0,1-1 0 0 0,-1 0-1 0 0,0 1 1 0 0,0-1 0 0 0,0 0 0 0 0,0 0 0 0 0,0 1 0 0 0,0-1-1 0 0,0 0 1 0 0,0 1 0 0 0,0-1 0 0 0,0 0 0 0 0,0 1 0 0 0,0-1-1 0 0,0 0 1 0 0,-1 0-248 0 0,0 0 352 0 0,0 0-1 0 0,-1-1 1 0 0,1 1-1 0 0,-1 0 1 0 0,0 0-1 0 0,1 0 1 0 0,-1 0-1 0 0,0 0 1 0 0,1 1-1 0 0,-1-1 1 0 0,0 0-1 0 0,0 1 1 0 0,-1-1-352 0 0,-9-1 597 0 0,0 0 1 0 0,0 0-1 0 0,1 1 0 0 0,-7 1-597 0 0,18 0 14 0 0,-55 6 1343 0 0,53-6-1256 0 0,0 1 0 0 0,-1-1 0 0 0,1 1 0 0 0,0-1 0 0 0,-1 1-1 0 0,1 0 1 0 0,0 0 0 0 0,0 0 0 0 0,0 0 0 0 0,0 1 0 0 0,0-1-1 0 0,0 0 1 0 0,0 1 0 0 0,0 0 0 0 0,0-1 0 0 0,1 1 0 0 0,-1 0-1 0 0,1 0 1 0 0,-1 0 0 0 0,0 1-101 0 0,2-1 19 0 0,0-1-1 0 0,0 0 1 0 0,0 1 0 0 0,0-1-1 0 0,0 1 1 0 0,0-1 0 0 0,1 0-1 0 0,-1 1 1 0 0,0-1 0 0 0,1 0-1 0 0,-1 1 1 0 0,1-1 0 0 0,-1 0-1 0 0,1 0 1 0 0,0 1 0 0 0,0-1-1 0 0,-1 0 1 0 0,1 0 0 0 0,0 0-1 0 0,0 0 1 0 0,0 0-1 0 0,0 0 1 0 0,0 0 0 0 0,1 0-1 0 0,-1-1 1 0 0,0 1 0 0 0,0 0-1 0 0,0-1 1 0 0,2 1-19 0 0,39 19 20 0 0,-42-20-18 0 0,14 5-72 0 0,0 0 0 0 0,0-1 1 0 0,1-1-1 0 0,0-1 0 0 0,-1 0 1 0 0,1-1-1 0 0,0 0 0 0 0,0-1 1 0 0,0-1-1 0 0,0 0 0 0 0,-1-1 1 0 0,1-1-1 0 0,-1 0 0 0 0,5-3 70 0 0,2-1-854 0 0,1-1 0 0 0,-2-1 0 0 0,1-1-1 0 0,-1-1 1 0 0,-1 0 0 0 0,0-2 0 0 0,-1 0 0 0 0,0-1-1 0 0,1-3 855 0 0,-5 6 210 0 0,0 1 0 0 0,0 1 0 0 0,1 0 0 0 0,0 1 0 0 0,1 0 0 0 0,0 2 0 0 0,0 0 0 0 0,2 0-210 0 0,-90 24 7639 0 0,-20 6-6258 0 0,83-21-1312 0 0,-1 0-1 0 0,1 1 0 0 0,0 1 1 0 0,0-1-1 0 0,1 1 0 0 0,-1 1 0 0 0,1 0 1 0 0,-1 1-69 0 0,8-7 1 0 0,1 1 1 0 0,-1-1-1 0 0,1 1 0 0 0,-1-1 1 0 0,1 0-1 0 0,0 1 1 0 0,-1-1-1 0 0,1 1 0 0 0,-1-1 1 0 0,1 1-1 0 0,0-1 0 0 0,-1 1 1 0 0,1-1-1 0 0,0 1 1 0 0,0 0-1 0 0,-1-1 0 0 0,1 1 1 0 0,0-1-1 0 0,0 1 1 0 0,0 0-1 0 0,0-1 0 0 0,0 1 1 0 0,0 0-1 0 0,0-1 1 0 0,0 1-1 0 0,0-1 0 0 0,0 1 1 0 0,0 0-1 0 0,0-1 1 0 0,1 2-2 0 0,-1-1 0 0 0,1 0 0 0 0,0 0 0 0 0,0 0 0 0 0,0 0 1 0 0,0-1-1 0 0,0 1 0 0 0,0 0 0 0 0,0 0 1 0 0,0 0-1 0 0,0-1 0 0 0,1 1 0 0 0,-1-1 0 0 0,0 1 1 0 0,1-1-1 0 0,41 10-24 0 0,20-7-23 0 0,-42-4 35 0 0,1 2-1 0 0,-1 1 1 0 0,1 0-1 0 0,-1 2 1 0 0,11 3 12 0 0,-31-7 0 0 0,0 0 0 0 0,0 1 0 0 0,0-1 0 0 0,0 0 0 0 0,0 1 1 0 0,0-1-1 0 0,0 0 0 0 0,0 1 0 0 0,0-1 0 0 0,0 1 0 0 0,0 0 0 0 0,0-1 1 0 0,-1 1-1 0 0,1 0 0 0 0,0-1 0 0 0,0 1 0 0 0,-1 0 0 0 0,1 0 0 0 0,0 0 1 0 0,-1 0-1 0 0,1-1 0 0 0,-1 1 0 0 0,1 0 0 0 0,-1 0 0 0 0,1 0 0 0 0,-1 0 1 0 0,0 0-1 0 0,1 0 0 0 0,-1 2 0 0 0,-1-1 1 0 0,1 0-1 0 0,-1 0 1 0 0,1 0 0 0 0,-1 0-1 0 0,0 0 1 0 0,0 0 0 0 0,0-1-1 0 0,0 1 1 0 0,0 0 0 0 0,0 0-1 0 0,0-1 1 0 0,-1 1-1 0 0,1 0 1 0 0,-2 0-1 0 0,-9 9 8 0 0,0-1-1 0 0,0 0 1 0 0,-14 7-8 0 0,23-15 1 0 0,-56 35-2 0 0,-2-2 0 0 0,-2-3 0 0 0,0-3 0 0 0,-24 5 1 0 0,80-32-66 0 0,1 0 1 0 0,0 0-1 0 0,0-1 0 0 0,-1 1 1 0 0,1-1-1 0 0,-1-1 0 0 0,-5 0 66 0 0,12 0-65 0 0,-1 0 1 0 0,0 0-1 0 0,1 0 0 0 0,-1 0 0 0 0,1 0 1 0 0,-1 0-1 0 0,1 0 0 0 0,-1 0 0 0 0,0 0 1 0 0,1-1-1 0 0,-1 1 0 0 0,1 0 0 0 0,-1-1 1 0 0,1 1-1 0 0,-1 0 0 0 0,1-1 0 0 0,-1 1 1 0 0,1 0-1 0 0,0-1 0 0 0,-1 1 0 0 0,1-1 1 0 0,-1 1-1 0 0,1-1 0 0 0,0 1 0 0 0,-1-1 1 0 0,1 1-1 0 0,0-1 0 0 0,0 1 0 0 0,0-1 1 0 0,-1 0 64 0 0,1-1-269 0 0,1 0 1 0 0,-1 0 0 0 0,0 0 0 0 0,1 0-1 0 0,-1 0 1 0 0,1 0 0 0 0,0 1 0 0 0,0-1 0 0 0,0 0-1 0 0,0 0 1 0 0,0 0 0 0 0,0 1 0 0 0,0-1-1 0 0,0 1 1 0 0,1-1 268 0 0,20-24-4214 0 0,1 1 0 0 0,1 0-1 0 0,18-12 4215 0 0,-18 16-1311 0 0,28-25-621 0 0</inkml:trace>
  <inkml:trace contextRef="#ctx0" brushRef="#br0" timeOffset="1705.917">3285 321 1060 0 0,'3'3'1222'0'0,"0"1"0"0"0,0-1 0 0 0,0 1 0 0 0,0-1 1 0 0,-1 1-1 0 0,1 0 0 0 0,-1 0 0 0 0,0 0 0 0 0,0 0 0 0 0,-1 1 0 0 0,1-1 0 0 0,0 2-1222 0 0,6 57 5823 0 0,-1-8-5757 0 0,-3-38-26 0 0,1-1 0 0 0,1 0 0 0 0,1-1 0 0 0,0 0 0 0 0,0 0 0 0 0,9 11-40 0 0,15 20-1616 0 0,17 17 1616 0 0,-2-3-4747 0 0,-42-53 3621 0 0,1-1 0 0 0,-1 0-1 0 0,1-1 1 0 0,0 1 0 0 0,1-1-1 0 0,-1 0 1 0 0,1 0 0 0 0,0 0-1 0 0,0-1 1 0 0,1 0 0 0 0,-1 0 0 0 0,4 1 1126 0 0,9 0-1824 0 0</inkml:trace>
  <inkml:trace contextRef="#ctx0" brushRef="#br0" timeOffset="1954.074">3879 434 616 0 0,'-76'36'10619'0'0,"22"-12"-4803"0"0,2 5-3635 0 0,-231 168 672 0 0,71-47-4747 0 0,149-109-2436 0 0,43-29 341 0 0,-1 0 1 0 0,0-2-1 0 0,-15 5 3989 0 0,14-8-2719 0 0</inkml:trace>
  <inkml:trace contextRef="#ctx0" brushRef="#br0" timeOffset="2721.127">4743 541 1472 0 0,'0'0'239'0'0,"0"-1"1"0"0,-1 0-1 0 0,1 0 0 0 0,0 0 1 0 0,-1 0-1 0 0,1 0 0 0 0,-1 0 1 0 0,0 1-1 0 0,1-1 0 0 0,-1 0 1 0 0,0 1-1 0 0,1-1 0 0 0,-1 0 0 0 0,0 1 1 0 0,0-1-1 0 0,1 1 0 0 0,-1-1 1 0 0,0 1-1 0 0,0-1 0 0 0,0 1 1 0 0,0 0-1 0 0,0-1 0 0 0,0 1 1 0 0,0 0-1 0 0,0 0 0 0 0,0-1 1 0 0,0 1-1 0 0,0 0 0 0 0,1 0 0 0 0,-1 0 1 0 0,0 0-1 0 0,0 1 0 0 0,0-1 1 0 0,0 0-240 0 0,-42 3 2081 0 0,39-2-1853 0 0,-64 10 1951 0 0,0 4 1 0 0,1 3 0 0 0,0 3 0 0 0,-58 26-2180 0 0,47-9 661 0 0,71-34-628 0 0,0 0 0 0 0,1 0-1 0 0,-1 0 1 0 0,1 1 0 0 0,0 0-1 0 0,1 1 1 0 0,-1-1-1 0 0,1 1 1 0 0,0 0 0 0 0,0 1-33 0 0,5-6 1 0 0,-1 0 0 0 0,1-1 0 0 0,-1 1 1 0 0,1 0-1 0 0,-1 0 0 0 0,1 0 0 0 0,0-1 1 0 0,-1 1-1 0 0,1 0 0 0 0,0 0 0 0 0,0 0 1 0 0,0 0-1 0 0,-1 0 0 0 0,1 0 0 0 0,0 0 1 0 0,0 0-1 0 0,0 0 0 0 0,1-1 0 0 0,-1 1 1 0 0,0 0-1 0 0,0 0 0 0 0,0 0 0 0 0,1 0 1 0 0,-1 0-1 0 0,0 0 0 0 0,1-1 0 0 0,0 2-1 0 0,0-1 1 0 0,0 0-1 0 0,0 0 0 0 0,1 1 1 0 0,-1-1-1 0 0,1 0 1 0 0,-1 0-1 0 0,1-1 0 0 0,0 1 1 0 0,-1 0-1 0 0,1 0 0 0 0,0-1 1 0 0,-1 1-1 0 0,3-1 0 0 0,6 2-6 0 0,0 0 0 0 0,0-1 0 0 0,0-1 0 0 0,8 0 6 0 0,13-2-342 0 0,1-2-1 0 0,-1 0 0 0 0,0-3 1 0 0,-1 0-1 0 0,0-2 1 0 0,2-2 342 0 0,63-26-7967 0 0,17-13 7967 0 0,-57 25-2796 0 0,-55 25 2788 0 0,0 0 0 0 0,0-1 1 0 0,1 1-1 0 0,-1 0 0 0 0,0 0 0 0 0,1-1 0 0 0,-1 1 1 0 0,0 0-1 0 0,1 0 0 0 0,-1-1 0 0 0,0 1 1 0 0,1 0-1 0 0,-1 0 0 0 0,0 0 0 0 0,1 0 1 0 0,-1 0-1 0 0,0 0 0 0 0,1 0 0 0 0,-1 0 1 0 0,1 0-1 0 0,-1 0 0 0 0,0 0 0 0 0,1 0 1 0 0,-1 0-1 0 0,1 0 0 0 0,-1 0 0 0 0,0 0 1 0 0,1 0-1 0 0,-1 0 0 0 0,0 0 0 0 0,1 1 1 0 0,-1-1-1 0 0,0 0 0 0 0,1 0 8 0 0,-10 12 582 0 0,-26 21 1361 0 0,30-29-1652 0 0,-1 2 154 0 0,-13 11 1307 0 0,1 0-1 0 0,-8 11-1751 0 0,23-23 134 0 0,-1-1 0 0 0,1 0 0 0 0,-1 1 0 0 0,1 0 0 0 0,1 0 0 0 0,-1 0 0 0 0,1 0 0 0 0,0 0 0 0 0,0 0 0 0 0,0 0 1 0 0,1 1-1 0 0,0-1 0 0 0,0 1 0 0 0,0 1-134 0 0,1-5 43 0 0,0-1 0 0 0,0 1 1 0 0,0 0-1 0 0,0 0 0 0 0,0 0 1 0 0,0-1-1 0 0,1 1 0 0 0,-1 0 1 0 0,1 0-1 0 0,0 0 1 0 0,-1-1-1 0 0,1 1 0 0 0,0 0 1 0 0,0-1-1 0 0,0 1 0 0 0,0-1 1 0 0,0 1-1 0 0,0-1 1 0 0,0 0-1 0 0,1 1 0 0 0,-1-1 1 0 0,0 0-1 0 0,2 1-43 0 0,-1-1 80 0 0,1 0 0 0 0,0 0 0 0 0,0 0 0 0 0,-1 0 1 0 0,1 0-1 0 0,0-1 0 0 0,0 1 0 0 0,0-1 0 0 0,0 0 0 0 0,0 0 0 0 0,0 0 0 0 0,0 0 0 0 0,2 0-80 0 0,11-3 176 0 0,0-1 0 0 0,-1 0 0 0 0,1-1-1 0 0,-1 0 1 0 0,0-1-176 0 0,-10 4-60 0 0,84-36 44 0 0,-54 21-4 0 0,1 2 0 0 0,1 2 0 0 0,0 1 0 0 0,0 2 0 0 0,5 0 20 0 0,-41 10 0 0 0,-1 0 1 0 0,1-1-1 0 0,0 1 0 0 0,-1 0 0 0 0,1 0 0 0 0,0 0 0 0 0,-1 0 1 0 0,1 0-1 0 0,0-1 0 0 0,-1 1 0 0 0,1 0 0 0 0,0 1 0 0 0,-1-1 1 0 0,1 0-1 0 0,0 0 0 0 0,-1 0 0 0 0,1 0 0 0 0,0 0 0 0 0,-1 1 1 0 0,1-1-1 0 0,-1 0 0 0 0,1 1 0 0 0,0-1 0 0 0,-1 0 1 0 0,1 1-1 0 0,-1-1 0 0 0,1 0 0 0 0,-1 1 0 0 0,1-1 0 0 0,-1 1 1 0 0,1-1-1 0 0,-1 1 0 0 0,0 0 0 0 0,1-1 0 0 0,-1 1 0 0 0,0-1 1 0 0,1 1-1 0 0,-1 0 0 0 0,0-1 0 0 0,0 1 0 0 0,0 0 0 0 0,0-1 1 0 0,1 1-1 0 0,-1-1 0 0 0,0 1 0 0 0,0 0 0 0 0,0-1 1 0 0,0 1-1 0 0,0 0 0 0 0,-1-1 0 0 0,1 1 0 0 0,0 0 0 0 0,0-1 1 0 0,0 2-1 0 0,-3 6 3 0 0,1 0 1 0 0,-1 0-1 0 0,-1-1 1 0 0,-3 8-4 0 0,-4 9 1 0 0,10-21 89 0 0,1 1-1 0 0,-1-1 0 0 0,1 1 0 0 0,0-1 0 0 0,0 1 1 0 0,0-1-1 0 0,0 1 0 0 0,1 0-89 0 0,0 0-438 0 0,0-1 0 0 0,-1 1 0 0 0,2-1 0 0 0,-1 1 0 0 0,0-1 1 0 0,1 0-1 0 0,-1 0 0 0 0,1 1 438 0 0,-1-2-483 0 0,0-1 0 0 0,0 1 0 0 0,0-1 1 0 0,1 1-1 0 0,-1-1 0 0 0,0 0 1 0 0,1 1-1 0 0,-1-1 0 0 0,0 0 0 0 0,1 0 1 0 0,0 0-1 0 0,-1 0 0 0 0,1 0 0 0 0,-1 0 1 0 0,1 0-1 0 0,0-1 0 0 0,0 1 0 0 0,0-1 1 0 0,-1 1-1 0 0,1-1 0 0 0,0 0 0 0 0,0 1 1 0 0,0-1-1 0 0,0 0 0 0 0,0 0 0 0 0,-1 0 1 0 0,1-1-1 0 0,0 1 0 0 0,0 0 0 0 0,0-1 1 0 0,0 1-1 0 0,1-2 483 0 0,11-5-1667 0 0</inkml:trace>
  <inkml:trace contextRef="#ctx0" brushRef="#br0" timeOffset="3035.709">5303 780 40 0 0,'-1'2'371'0'0,"1"-1"-1"0"0,-1 0 1 0 0,1 0-1 0 0,-1 1 1 0 0,1-1-1 0 0,-1 0 1 0 0,0 0-1 0 0,1 0 1 0 0,-1 0-1 0 0,0 0 1 0 0,0 0-1 0 0,0 0 1 0 0,0 0-1 0 0,0 0 1 0 0,0 0-1 0 0,0-1 1 0 0,0 1-1 0 0,0 0 1 0 0,0-1-1 0 0,0 1 1 0 0,-1-1-1 0 0,1 1 1 0 0,0-1-1 0 0,-1 1-370 0 0,-36 11 4828 0 0,31-11-4175 0 0,-9 3-45 0 0,1 1 0 0 0,0 0 0 0 0,0 1 0 0 0,1 0 0 0 0,0 2-1 0 0,0-1 1 0 0,0 2 0 0 0,-8 6-608 0 0,22-15 24 0 0,-1 0 0 0 0,1 0 0 0 0,0 1 0 0 0,0-1-1 0 0,-1 0 1 0 0,1 0 0 0 0,0 0 0 0 0,0 0-1 0 0,0 1 1 0 0,-1-1 0 0 0,1 0 0 0 0,0 0 0 0 0,0 0-1 0 0,0 1 1 0 0,-1-1 0 0 0,1 0 0 0 0,0 0-1 0 0,0 1 1 0 0,0-1 0 0 0,0 0 0 0 0,0 0 0 0 0,0 1-1 0 0,0-1 1 0 0,0 0 0 0 0,-1 1 0 0 0,1-1-1 0 0,0 0 1 0 0,0 0 0 0 0,0 1 0 0 0,0-1 0 0 0,0 0-1 0 0,1 1 1 0 0,-1-1 0 0 0,0 0 0 0 0,0 0-1 0 0,0 1 1 0 0,0-1 0 0 0,0 0 0 0 0,0 0-1 0 0,0 1 1 0 0,0-1 0 0 0,1 0-24 0 0,13 4 325 0 0,19-6-269 0 0,-3-6-76 0 0,0-1 0 0 0,-1-1 0 0 0,0-1 0 0 0,-1-2 0 0 0,-1-1-1 0 0,15-10 21 0 0,20-16-107 0 0,-1-2 0 0 0,7-11 107 0 0,-41 32-122 0 0,-2-1 0 0 0,-1-1 0 0 0,-1-1 0 0 0,0-1 0 0 0,-2-1 0 0 0,9-17 122 0 0,-29 43 1 0 0,-1 0 0 0 0,0 0 0 0 0,0 0-1 0 0,0-1 1 0 0,1 1 0 0 0,-1 0 0 0 0,0 0 0 0 0,0-1 0 0 0,0 1-1 0 0,0 0 1 0 0,1 0 0 0 0,-1 0 0 0 0,0-1 0 0 0,0 1 0 0 0,0 0-1 0 0,0-1 1 0 0,0 1 0 0 0,0 0 0 0 0,0 0 0 0 0,0-1 0 0 0,0 1-1 0 0,0 0 1 0 0,0 0 0 0 0,0-1 0 0 0,0 1 0 0 0,0 0 0 0 0,0-1-1 0 0,0 1 1 0 0,0 0 0 0 0,0 0 0 0 0,0-1 0 0 0,0 1 0 0 0,0 0-1 0 0,-1 0 1 0 0,1-1 0 0 0,0 1-1 0 0,-10 3 45 0 0,-14 12 21 0 0,12-3-40 0 0,0 1 0 0 0,1-1 1 0 0,1 2-1 0 0,0 0 0 0 0,1 0 1 0 0,0 0-1 0 0,1 1 0 0 0,0 3-26 0 0,3-7-165 0 0,0 0 0 0 0,1 0 1 0 0,1 1-1 0 0,0-1 0 0 0,0 1 0 0 0,1 0 0 0 0,0 0 0 0 0,1 0 0 0 0,1 0 0 0 0,0 0 0 0 0,1 9 165 0 0,0-15-823 0 0,0-1-1 0 0,0 1 0 0 0,0-1 0 0 0,1 0 0 0 0,0 0 1 0 0,0 0-1 0 0,1 0 0 0 0,-1 0 0 0 0,1 0 1 0 0,0 0-1 0 0,0-1 0 0 0,1 0 0 0 0,-1 1 0 0 0,1-1 1 0 0,0-1-1 0 0,0 1 0 0 0,0 0 0 0 0,1-1 1 0 0,-1 0-1 0 0,3 1 824 0 0,11 5-1635 0 0</inkml:trace>
  <inkml:trace contextRef="#ctx0" brushRef="#br0" timeOffset="3431.023">6332 724 264 0 0,'1'0'162'0'0,"-1"0"0"0"0,0-1 0 0 0,0 1 0 0 0,0 0 0 0 0,1 0 0 0 0,-1 0 0 0 0,0 0 1 0 0,0-1-1 0 0,0 1 0 0 0,0 0 0 0 0,0 0 0 0 0,0 0 0 0 0,0-1 0 0 0,1 1 0 0 0,-1 0 0 0 0,0 0 0 0 0,0-1 0 0 0,0 1 0 0 0,0 0 0 0 0,0 0 0 0 0,0 0 0 0 0,0-1 1 0 0,0 1-1 0 0,0 0 0 0 0,0 0 0 0 0,0-1 0 0 0,0 1 0 0 0,0 0 0 0 0,0 0 0 0 0,-1-1 0 0 0,1 1 0 0 0,0 0 0 0 0,0 0 0 0 0,0 0 0 0 0,0-1 0 0 0,0 1 0 0 0,0 0 1 0 0,-1 0-1 0 0,1 0-162 0 0,-11-8 3981 0 0,-15-1 651 0 0,15 7-3662 0 0,0 1 1 0 0,-1-1-1 0 0,1 2 0 0 0,0-1 1 0 0,-12 3-971 0 0,7-1 323 0 0,0 2 1 0 0,0 0 0 0 0,0 0 0 0 0,-6 4-324 0 0,11-4 55 0 0,1 1 0 0 0,-1 0 1 0 0,1 1-1 0 0,-1 0 1 0 0,1 1-1 0 0,1 0 1 0 0,-1 0-1 0 0,1 1 1 0 0,0 1-1 0 0,1-1 0 0 0,-1 1 1 0 0,2 1-1 0 0,-5 5-55 0 0,11-13 15 0 0,0 0 0 0 0,0 1 0 0 0,0-1 0 0 0,0 1 0 0 0,0-1 0 0 0,0 1 0 0 0,0-1 0 0 0,1 1 0 0 0,-1 0 0 0 0,1-1 0 0 0,-1 1-1 0 0,1 0 1 0 0,0 0 0 0 0,0-1 0 0 0,-1 1 0 0 0,1 0 0 0 0,0 0 0 0 0,1-1 0 0 0,-1 1 0 0 0,0 0 0 0 0,0 0 0 0 0,1-1 0 0 0,-1 1 0 0 0,1 0-15 0 0,1 1 8 0 0,-1-1 1 0 0,1-1 0 0 0,-1 1-1 0 0,1 0 1 0 0,0 0 0 0 0,0-1 0 0 0,-1 1-1 0 0,1-1 1 0 0,1 1 0 0 0,-1-1-1 0 0,0 0 1 0 0,0 0 0 0 0,0 0 0 0 0,1 0-1 0 0,1 0-8 0 0,8 3 3 0 0,1-1-1 0 0,0-1 1 0 0,0 0-1 0 0,0 0 1 0 0,0-2-1 0 0,2 1-2 0 0,11-3-16 0 0,1 0-1 0 0,-1-2 1 0 0,0 0-1 0 0,0-2 1 0 0,-1-1-1 0 0,1-1 0 0 0,-1-2 1 0 0,-1 0-1 0 0,22-12 17 0 0,-16 5-272 0 0,0-1 0 0 0,-1-2 0 0 0,-1-1 0 0 0,-1 0 0 0 0,-1-3 1 0 0,-1 0-1 0 0,7-10 272 0 0,-14 14-185 0 0,-1 0 1 0 0,-2-2 0 0 0,0 0 0 0 0,-1 0 0 0 0,-1-2 0 0 0,-1 1-1 0 0,-2-2 1 0 0,0 1 0 0 0,-1-1 184 0 0,-8 22 25 0 0,-1 1 0 0 0,1-1 0 0 0,-1 0 0 0 0,1 1 0 0 0,-1-1 0 0 0,0 0 0 0 0,0 1 0 0 0,0-1 0 0 0,0 0 1 0 0,-1 1-1 0 0,1-1 0 0 0,-1 0 0 0 0,0 1 0 0 0,1-1 0 0 0,-1 1 0 0 0,0-1 0 0 0,-1 0-25 0 0,1 2 29 0 0,0 0 0 0 0,0 0-1 0 0,0 0 1 0 0,0 0 0 0 0,0 0 0 0 0,-1 0 0 0 0,1 1 0 0 0,0-1-1 0 0,0 0 1 0 0,-1 1 0 0 0,1-1 0 0 0,0 1 0 0 0,-1 0 0 0 0,1-1-1 0 0,-1 1 1 0 0,1 0 0 0 0,0 0 0 0 0,-1 0 0 0 0,1 0 0 0 0,-1 0-1 0 0,1 0 1 0 0,0 0 0 0 0,-1 0 0 0 0,1 0 0 0 0,-1 1 0 0 0,1-1 0 0 0,0 1-1 0 0,-1-1 1 0 0,1 1 0 0 0,0 0 0 0 0,0-1 0 0 0,-1 1 0 0 0,0 1-29 0 0,-14 6 95 0 0,0 2 1 0 0,1 0 0 0 0,0 1 0 0 0,1 1 0 0 0,0 0 0 0 0,1 1 0 0 0,-9 10-96 0 0,-18 24 29 0 0,-20 33-29 0 0,42-55 38 0 0,2 1-1 0 0,0 0 1 0 0,1 2-1 0 0,-6 18-37 0 0,17-36-352 0 0,0 1 0 0 0,0 0-1 0 0,1 0 1 0 0,1 0 0 0 0,-1 0-1 0 0,2 1 1 0 0,0-1 0 0 0,0 0-1 0 0,1 1 1 0 0,1-1 0 0 0,-1 1-1 0 0,2-1 1 0 0,0 0 0 0 0,0 1 352 0 0,-1-9-471 0 0,1 1 1 0 0,-1-1-1 0 0,1 1 0 0 0,0-1 1 0 0,0 0-1 0 0,0 0 0 0 0,0 0 1 0 0,0 0-1 0 0,1 0 0 0 0,-1 0 1 0 0,1 0-1 0 0,0-1 1 0 0,0 0-1 0 0,0 1 0 0 0,0-1 1 0 0,0 0-1 0 0,0 0 0 0 0,0-1 1 0 0,1 1-1 0 0,-1-1 0 0 0,1 0 1 0 0,0 1-1 0 0,-1-2 1 0 0,1 1-1 0 0,0 0 0 0 0,-1-1 1 0 0,2 1 470 0 0,27 0-2316 0 0</inkml:trace>
  <inkml:trace contextRef="#ctx0" brushRef="#br0" timeOffset="3690.61">6826 730 1496 0 0,'-11'-4'8923'0'0,"-18"4"-4817"0"0,27 0-3362 0 0,-12 2-52 0 0,0-1 1 0 0,0 2-1 0 0,1 0 0 0 0,-1 1 0 0 0,1 0 0 0 0,0 1 0 0 0,-5 2-692 0 0,3 0 157 0 0,1 1 0 0 0,0 0 1 0 0,0 0-1 0 0,0 1 0 0 0,1 1 0 0 0,1 1 0 0 0,0-1 1 0 0,0 2-1 0 0,1 0 0 0 0,0 0-157 0 0,9-9 21 0 0,0 0-1 0 0,0 0 1 0 0,0 0 0 0 0,0 0-1 0 0,0 0 1 0 0,1 0 0 0 0,-1 0-1 0 0,1 1 1 0 0,0-1 0 0 0,0 1-1 0 0,0-1 1 0 0,1 1-1 0 0,-1-1 1 0 0,1 1 0 0 0,0-1-1 0 0,0 1 1 0 0,0 0 0 0 0,0-1-1 0 0,1 1 1 0 0,-1-1 0 0 0,2 3-21 0 0,-1-2 0 0 0,0-1 1 0 0,1 0 0 0 0,0-1 0 0 0,0 1-1 0 0,0 0 1 0 0,0 0 0 0 0,0-1 0 0 0,0 1-1 0 0,1-1 1 0 0,-1 0 0 0 0,1 0 0 0 0,0 0-1 0 0,0 0 1 0 0,0 0 0 0 0,-1-1 0 0 0,2 1-1 0 0,-1-1 1 0 0,0 0 0 0 0,0 0 0 0 0,0 0-1 0 0,1 0 1 0 0,2 0-1 0 0,6 1-38 0 0,1 0 0 0 0,-1-2 0 0 0,1 1 0 0 0,-1-2 0 0 0,0 1 0 0 0,1-2 0 0 0,-1 0 0 0 0,1 0 0 0 0,-1-1 0 0 0,0 0 0 0 0,-1-1 0 0 0,1-1 0 0 0,11-5 38 0 0,-15 6-278 0 0,1-1 0 0 0,0 0 0 0 0,-1 0 0 0 0,0-1 0 0 0,0 0-1 0 0,0-1 1 0 0,-1 1 0 0 0,0-2 0 0 0,0 1 0 0 0,-1-1 0 0 0,0 1 0 0 0,0-2 0 0 0,-1 1 0 0 0,0-1 0 0 0,-1 1 0 0 0,0-1 0 0 0,3-7 278 0 0,-6 10-177 0 0,0 0 0 0 0,-1 1 1 0 0,1-1-1 0 0,-1 0 0 0 0,0 0 0 0 0,-1-4 177 0 0,1 8-80 0 0,0 1 0 0 0,0-1-1 0 0,0 1 1 0 0,0-1 0 0 0,0 1 0 0 0,-1-1-1 0 0,1 1 1 0 0,-1-1 0 0 0,1 1 0 0 0,-1-1-1 0 0,1 1 1 0 0,-1-1 0 0 0,0 1-1 0 0,1 0 1 0 0,-1 0 0 0 0,0-1 0 0 0,0 1-1 0 0,0 0 1 0 0,0 0 0 0 0,0 0 0 0 0,-1 0-1 0 0,1 0 1 0 0,0 0 0 0 0,0 0 0 0 0,-1 0-1 0 0,0 0 81 0 0,2 1-144 0 0,0 0-1 0 0,-1 0 1 0 0,1 0 0 0 0,-1 0-1 0 0,1 0 1 0 0,0 0-1 0 0,-1 0 1 0 0,1 0 0 0 0,0 0-1 0 0,-1 0 1 0 0,1 0 0 0 0,-1 0-1 0 0,1 0 1 0 0,0 1-1 0 0,-1-1 1 0 0,1 0 0 0 0,0 0-1 0 0,-1 0 1 0 0,1 1-1 0 0,0-1 1 0 0,-1 0 0 0 0,1 0-1 0 0,0 1 1 0 0,-1-1-1 0 0,1 0 1 0 0,0 0 0 0 0,0 1-1 0 0,-1-1 1 0 0,1 0-1 0 0,0 1 1 0 0,0-1 0 0 0,0 0-1 0 0,0 1 1 0 0,-1-1-1 0 0,1 1 1 0 0,0-1 0 0 0,0 0-1 0 0,0 1 1 0 0,0-1-1 0 0,0 1 1 0 0,0-1 0 0 0,0 1 144 0 0,2 16-4627 0 0,2-4 2635 0 0</inkml:trace>
  <inkml:trace contextRef="#ctx0" brushRef="#br0" timeOffset="4174.717">7066 1072 2064 0 0,'-1'7'1654'0'0,"0"0"0"0"0,-1 0 0 0 0,0-1 0 0 0,0 1 0 0 0,-3 4-1654 0 0,5-9 323 0 0,-1-1 0 0 0,0 0-1 0 0,1 0 1 0 0,-1 0-1 0 0,0 1 1 0 0,0-1 0 0 0,0 0-1 0 0,0 0 1 0 0,0 0 0 0 0,0 0-1 0 0,0 0 1 0 0,0 0 0 0 0,0-1-1 0 0,-2 2-322 0 0,3-2 130 0 0,-1 0-1 0 0,0 0 1 0 0,0 0 0 0 0,0 0-1 0 0,1 0 1 0 0,-1 0 0 0 0,0 0-1 0 0,0 0 1 0 0,0 0 0 0 0,1 0-1 0 0,-1 0 1 0 0,0 0-1 0 0,0-1 1 0 0,0 1 0 0 0,1 0-1 0 0,-1-1 1 0 0,0 1 0 0 0,1-1-1 0 0,-1 1 1 0 0,0 0 0 0 0,1-1-1 0 0,-1 1 1 0 0,0-1-1 0 0,1 0 1 0 0,-1 1 0 0 0,1-1-1 0 0,-1 0 1 0 0,1 1-130 0 0,-1-2 110 0 0,-1 0 0 0 0,1-1 0 0 0,0 1 0 0 0,0 0 0 0 0,1 0 0 0 0,-1-1 0 0 0,0 1 0 0 0,1 0 0 0 0,-1-1 0 0 0,1 1 0 0 0,0-1 0 0 0,0 1 0 0 0,0 0 0 0 0,0-1 0 0 0,0 1 1 0 0,1-1-1 0 0,-1 1 0 0 0,1 0 0 0 0,-1-1 0 0 0,1 1 0 0 0,0 0 0 0 0,0-1 0 0 0,0 1 0 0 0,1-1-110 0 0,3-9 13 0 0,1 1 1 0 0,0 0-1 0 0,1 0 1 0 0,1 0-14 0 0,3-4 3 0 0,1 0 1 0 0,1 0-1 0 0,0 1 0 0 0,1 1 1 0 0,1 0-1 0 0,12-8-3 0 0,-17 14 27 0 0,1 0 1 0 0,1 0-1 0 0,-1 1 0 0 0,1 1 1 0 0,0 0-1 0 0,0 1 0 0 0,0 0 1 0 0,1 0-1 0 0,-1 2 0 0 0,8-2-27 0 0,-18 4 17 0 0,-1 0-1 0 0,1-1 0 0 0,-1 1 0 0 0,1 0 1 0 0,0 0-1 0 0,-1 0 0 0 0,1 0 0 0 0,-1 0 1 0 0,1 0-1 0 0,0 0 0 0 0,-1 0 0 0 0,1 1 1 0 0,-1-1-1 0 0,1 1 0 0 0,-1-1 0 0 0,1 1 1 0 0,-1-1-1 0 0,0 1 0 0 0,1 0 0 0 0,-1 0 0 0 0,0 0 1 0 0,1 0-1 0 0,-1 0 0 0 0,0 0 0 0 0,0 0 1 0 0,0 0-1 0 0,0 0 0 0 0,0 1 0 0 0,0-1 1 0 0,0 0-1 0 0,0 1 0 0 0,0-1 0 0 0,-1 0 1 0 0,1 1-1 0 0,-1-1 0 0 0,1 1 0 0 0,-1 0 1 0 0,1-1-1 0 0,-1 1 0 0 0,0-1 0 0 0,0 2-16 0 0,0 7 75 0 0,0 0 0 0 0,-1-1 0 0 0,-1 1 0 0 0,0 0 0 0 0,0-1 0 0 0,-2 6-75 0 0,-2 7 112 0 0,5-17-91 0 0,0 0 1 0 0,0 0-1 0 0,1-1 1 0 0,-1 1-1 0 0,1 0 1 0 0,0 0 0 0 0,1 0-1 0 0,-1 0 1 0 0,1-1-1 0 0,0 1 1 0 0,0 1-22 0 0,0-5 0 0 0,0 1-1 0 0,0 0 1 0 0,0 0 0 0 0,0-1 0 0 0,1 1 0 0 0,-1 0-1 0 0,0-1 1 0 0,1 1 0 0 0,-1-1 0 0 0,1 0 0 0 0,0 1 0 0 0,-1-1-1 0 0,1 0 1 0 0,0 0 0 0 0,0 0 0 0 0,0 0 0 0 0,0-1-1 0 0,0 1 1 0 0,0 0 0 0 0,0-1 0 0 0,0 1 0 0 0,0-1 0 0 0,0 0-1 0 0,0 0 1 0 0,0 1 0 0 0,0-1 0 0 0,1-1 0 0 0,8 1-7 0 0,-1-1 1 0 0,1 0 0 0 0,0-1-1 0 0,-1 0 1 0 0,0 0 0 0 0,1-1-1 0 0,-1-1 1 0 0,0 0-1 0 0,-1 0 1 0 0,1-1 0 0 0,6-4 6 0 0,2-2-13 0 0,-1 0 1 0 0,0-2 0 0 0,0 0-1 0 0,-1-1 1 0 0,6-8 12 0 0,-17 18 11 0 0,-1-1 0 0 0,1 0 0 0 0,-1-1 0 0 0,0 1 1 0 0,-1-1-1 0 0,1 0 0 0 0,-1 0 0 0 0,-1 0 0 0 0,1 0 0 0 0,0-1-11 0 0,-3 5 6 0 0,0 0-1 0 0,1 1 0 0 0,-1-1 0 0 0,0 0 1 0 0,0 0-1 0 0,0 1 0 0 0,0-1 1 0 0,-1 0-1 0 0,1 0 0 0 0,0 1 1 0 0,-1-1-1 0 0,1 0 0 0 0,-1 1 0 0 0,1-1 1 0 0,-1 0-1 0 0,0 1 0 0 0,0-1 1 0 0,0 1-1 0 0,0-1 0 0 0,0 1 0 0 0,0 0 1 0 0,0-1-1 0 0,0 1 0 0 0,0 0 1 0 0,-1 0-1 0 0,1 0 0 0 0,0 0 1 0 0,-1 0-1 0 0,1 0 0 0 0,-1 0 0 0 0,0 0 1 0 0,1 0-1 0 0,-1 1 0 0 0,1-1 1 0 0,-1 1-1 0 0,0-1 0 0 0,0 1 0 0 0,1 0 1 0 0,-2 0-6 0 0,-10-3 179 0 0,0 1 0 0 0,0 1 0 0 0,0 0 0 0 0,0 0 0 0 0,0 2 0 0 0,0 0 0 0 0,0 0 0 0 0,1 1 0 0 0,-1 0 0 0 0,0 1 0 0 0,1 1 0 0 0,-1 0 0 0 0,1 1 0 0 0,-2 1-179 0 0,7-3 113 0 0,0 0 0 0 0,0 1 0 0 0,0 0-1 0 0,1 0 1 0 0,-1 0 0 0 0,1 1-1 0 0,0 0 1 0 0,1 0 0 0 0,-1 0 0 0 0,1 1-1 0 0,0 0 1 0 0,0 0 0 0 0,1 0-1 0 0,-1 0 1 0 0,2 1 0 0 0,-1 0 0 0 0,1 0-1 0 0,0 0 1 0 0,0 0 0 0 0,1 0-1 0 0,-1 1 1 0 0,2-1 0 0 0,-1 1 0 0 0,1 3-113 0 0,1-7 38 0 0,0 1 1 0 0,0-1-1 0 0,1 1 1 0 0,-1-1 0 0 0,1 1-1 0 0,0-1 1 0 0,0 0-1 0 0,1 1 1 0 0,0-1 0 0 0,-1 0-1 0 0,1 0 1 0 0,0 0-1 0 0,1 0 1 0 0,-1 0 0 0 0,1 0-39 0 0,3 2 19 0 0,-1 1 1 0 0,1-2 0 0 0,0 1-1 0 0,1 0 1 0 0,-1-1 0 0 0,1-1-1 0 0,0 1 1 0 0,2 0-20 0 0,11 5-18 0 0,1 0-1 0 0,1-1 1 0 0,0-2-1 0 0,0 0 1 0 0,14 2 18 0 0,27 4-370 0 0,0-2 0 0 0,36-1 370 0 0,-63-8-1986 0 0,0-2 0 0 0,-1-1 0 0 0,8-3 1986 0 0,-37 4-1117 0 0,-1-1 0 0 0,1 0 0 0 0,-1 0 1 0 0,0-1-1 0 0,0 1 0 0 0,1-1 0 0 0,-1 0 1 0 0,4-3 1116 0 0,-8 4-332 0 0,0 0 0 0 0,1 1 1 0 0,-1-1-1 0 0,0 0 1 0 0,0 0-1 0 0,0 0 0 0 0,0-1 1 0 0,0 1-1 0 0,-1 0 1 0 0,1 0-1 0 0,0 0 0 0 0,0-1 1 0 0,-1 1-1 0 0,1 0 1 0 0,-1-1-1 0 0,1 1 1 0 0,-1-1-1 0 0,0 1 0 0 0,1 0 1 0 0,-1-1-1 0 0,0 1 1 0 0,0-1-1 0 0,0 1 0 0 0,0-1 1 0 0,0 1-1 0 0,0-1 1 0 0,-1 1-1 0 0,1 0 0 0 0,0-1 1 0 0,-1 1-1 0 0,1-1 1 0 0,-1 1-1 0 0,1 0 0 0 0,-1-1 1 0 0,0 1 331 0 0,-11-23-1729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04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28 651 2020 0 0,'8'7'6690'0'0,"-15"-5"-1411"0"0,5-2-5045 0 0,1 0 1 0 0,-1-1 0 0 0,1 1 0 0 0,-1-1-1 0 0,1 1 1 0 0,-1-1 0 0 0,1 1 0 0 0,-1-1-1 0 0,1 0 1 0 0,0 0 0 0 0,-1 0 0 0 0,1 0 0 0 0,0 0-1 0 0,0 0 1 0 0,0 0 0 0 0,0 0 0 0 0,-1-1-235 0 0,1-1 67 0 0,0 1 1 0 0,1-1-1 0 0,0 1 1 0 0,-1-1-1 0 0,1 1 1 0 0,0-1-1 0 0,0 0 1 0 0,0 1-1 0 0,0-1 1 0 0,1 1-1 0 0,-1-1 1 0 0,1 1 0 0 0,-1-1-1 0 0,1 1 1 0 0,0-1-1 0 0,0 1 1 0 0,0 0-1 0 0,0-1 1 0 0,1 1-1 0 0,-1 0 1 0 0,0 0-1 0 0,1 0 1 0 0,0 0-1 0 0,-1 0 1 0 0,2-1-68 0 0,8-9-18 0 0,0 1 0 0 0,1-1 0 0 0,6-3 18 0 0,-7 6-2 0 0,17-15 7 0 0,1 1 0 0 0,23-13-5 0 0,-44 31 2 0 0,0 0 0 0 0,1 0 1 0 0,0 1-1 0 0,0 1 0 0 0,0-1 1 0 0,0 1-1 0 0,1 1 0 0 0,-1 0 1 0 0,1 0-1 0 0,0 1 0 0 0,-1 0 1 0 0,9 0-3 0 0,-16 1 2 0 0,0 0 0 0 0,0 1 0 0 0,1-1 1 0 0,-1 0-1 0 0,0 0 0 0 0,0 1 0 0 0,0 0 0 0 0,0-1 0 0 0,0 1 1 0 0,0 0-1 0 0,0 0 0 0 0,0 0 0 0 0,0 0 0 0 0,0 0 0 0 0,-1 0 1 0 0,1 1-1 0 0,0-1 0 0 0,-1 1 0 0 0,1-1 0 0 0,-1 1 1 0 0,1-1-1 0 0,-1 1 0 0 0,1 2-2 0 0,-1-1 31 0 0,1 0 0 0 0,-2 0 0 0 0,1 0 0 0 0,0 0 1 0 0,-1 0-1 0 0,1 1 0 0 0,-1-1 0 0 0,0 0 0 0 0,0 0 0 0 0,-1 0 1 0 0,1 1-1 0 0,0-1 0 0 0,-1 0 0 0 0,0 2-31 0 0,-3 9 180 0 0,-1-1 0 0 0,0-1 0 0 0,-1 1 0 0 0,0-1-1 0 0,-1 1 1 0 0,-8 9-180 0 0,12-16 106 0 0,-1-1 0 0 0,1 0 0 0 0,-1-1 0 0 0,-1 1 0 0 0,1-1 0 0 0,-1 0 0 0 0,1 0 0 0 0,-1 0 0 0 0,0 0 0 0 0,-1-1 0 0 0,1 0-106 0 0,33-30 145 0 0,-8 8-153 0 0,1 2 0 0 0,1 0 0 0 0,1 2 0 0 0,0 0 0 0 0,1 2 0 0 0,0 0 0 0 0,1 2 0 0 0,1 0 0 0 0,-1 2 0 0 0,25-5 8 0 0,-48 13 0 0 0,-1 1-1 0 0,1-1 1 0 0,0 1 0 0 0,0-1-1 0 0,-1 1 1 0 0,1 0 0 0 0,0 0-1 0 0,0 0 1 0 0,0 0 0 0 0,-1 0-1 0 0,1 0 1 0 0,0 0 0 0 0,0 1-1 0 0,0-1 1 0 0,-1 1 0 0 0,1-1-1 0 0,0 1 1 0 0,-1-1 0 0 0,1 1-1 0 0,0 0 1 0 0,-1 0 0 0 0,1 0-1 0 0,0 1 1 0 0,-1 0 0 0 0,-1-1 0 0 0,1 1 0 0 0,-1 0 0 0 0,0 0-1 0 0,0 0 1 0 0,1-1 0 0 0,-1 1 0 0 0,0 0 0 0 0,-1 0-1 0 0,1 0 1 0 0,0 0 0 0 0,0-1 0 0 0,-1 1 0 0 0,1 0-1 0 0,-1 0 1 0 0,0-1 0 0 0,1 1 0 0 0,-1 0 0 0 0,0-1-1 0 0,0 1 1 0 0,0-1 0 0 0,-1 2 0 0 0,-9 14-1 0 0,-1-1-1 0 0,0 0 0 0 0,-1-1 1 0 0,-9 8 1 0 0,-15 17-1018 0 0,36-38-5281 0 0,6-5 1885 0 0,16-15-528 0 0,9-7 1415 0 0,-1 3 1579 0 0</inkml:trace>
  <inkml:trace contextRef="#ctx0" brushRef="#br0" timeOffset="280.11">1258 17 1976 0 0,'0'0'194'0'0,"0"0"0"0"0,1 0-1 0 0,-1-1 1 0 0,0 1 0 0 0,0 0-1 0 0,0 0 1 0 0,0-1 0 0 0,1 1-1 0 0,-1 0 1 0 0,0-1 0 0 0,0 1 0 0 0,0 0-1 0 0,0 0 1 0 0,0-1 0 0 0,0 1-1 0 0,0 0 1 0 0,0-1 0 0 0,1 1-1 0 0,-1 0 1 0 0,0-1 0 0 0,-1 1 0 0 0,1 0-1 0 0,0-1 1 0 0,0 1 0 0 0,0 0-1 0 0,0-1 1 0 0,0 1 0 0 0,0 0-1 0 0,0-1 1 0 0,0 1 0 0 0,0 0-1 0 0,-1 0 1 0 0,1-1 0 0 0,0 1 0 0 0,0 0-1 0 0,0 0 1 0 0,-1-1 0 0 0,1 1-1 0 0,0 0 1 0 0,0 0 0 0 0,-1-1-1 0 0,1 1 1 0 0,0 0-194 0 0,-20-5 4712 0 0,-22 6-613 0 0,29 2-3862 0 0,0 0 0 0 0,0 1 0 0 0,0 0 0 0 0,1 1 0 0 0,-1 1 0 0 0,1 0-1 0 0,1 0 1 0 0,-1 1 0 0 0,1 1 0 0 0,0 0 0 0 0,1 0 0 0 0,-9 10-237 0 0,13-12 37 0 0,-1 1 0 0 0,1 0 0 0 0,1 0 0 0 0,-1 0 1 0 0,1 1-1 0 0,1 0 0 0 0,-1 0 0 0 0,1 0 0 0 0,1 0 1 0 0,-1 1-1 0 0,1-1 0 0 0,1 1 0 0 0,0 0 0 0 0,0 0 1 0 0,1 0-1 0 0,0 0 0 0 0,0 0 0 0 0,1 0 0 0 0,0 3-37 0 0,3 4-103 0 0,0 0 0 0 0,0-1 0 0 0,1 1-1 0 0,1-1 1 0 0,1 0 0 0 0,0 0 0 0 0,8 13 103 0 0,-8-17-629 0 0,1-1 0 0 0,0 0 0 0 0,0 0 0 0 0,1-1 0 0 0,1 1 629 0 0,-4-5-972 0 0,0 0-1 0 0,1 0 1 0 0,-1-1-1 0 0,1 0 0 0 0,0 0 1 0 0,0 0-1 0 0,1-1 1 0 0,3 2 972 0 0,-6-3-552 0 0,0-1 1 0 0,0 0 0 0 0,0 0 0 0 0,0 0-1 0 0,0 0 1 0 0,0-1 0 0 0,1 0 0 0 0,-1 0-1 0 0,0 0 1 0 0,0 0 0 0 0,1 0-1 0 0,-1-1 1 0 0,0 0 0 0 0,0 0 0 0 0,0 0-1 0 0,0 0 1 0 0,0-1 551 0 0,20-9-1642 0 0</inkml:trace>
  <inkml:trace contextRef="#ctx0" brushRef="#br0" timeOffset="546.206">1495 118 1292 0 0,'15'5'12087'0'0,"7"14"-8168"0"0,-6-5-3223 0 0,219 146 2611 0 0,-154-110-5223 0 0,-1-1-3527 0 0,-75-47 4497 0 0,-1 1 0 0 0,0-1 1 0 0,1 0-1 0 0,-1 0 0 0 0,1 0 0 0 0,0-1 0 0 0,0 1 1 0 0,-1-1-1 0 0,1 0 0 0 0,0-1 0 0 0,3 1 946 0 0,9-3-2494 0 0</inkml:trace>
  <inkml:trace contextRef="#ctx0" brushRef="#br0" timeOffset="812.965">1899 170 1052 0 0,'-40'11'5983'0'0,"-21"7"1365"0"0,51-14-6816 0 0,0 1-1 0 0,1-1 1 0 0,-1 2 0 0 0,1-1 0 0 0,-1 2-532 0 0,-27 20 896 0 0,2 2 0 0 0,-31 31-896 0 0,50-43-141 0 0,0 1-1 0 0,0 1 1 0 0,2 0-1 0 0,0 1 1 0 0,2 1-1 0 0,-5 10 142 0 0,6 2-3922 0 0,13-21-780 0 0,-2-12 4490 0 0,1 0 1 0 0,-1 0-1 0 0,1 0 0 0 0,0 0 1 0 0,-1 0-1 0 0,1 0 0 0 0,0 0 1 0 0,-1 0-1 0 0,1 0 0 0 0,0 0 1 0 0,-1 0-1 0 0,1 0 0 0 0,-1 0 1 0 0,1 0-1 0 0,0-1 1 0 0,-1 1-1 0 0,1 0 0 0 0,-1 0 1 0 0,1-1-1 0 0,-1 1 0 0 0,1-1 1 0 0,-1 1-1 0 0,1 0 0 0 0,-1-1 1 0 0,1 1 211 0 0,14-13-2417 0 0,7-9 780 0 0</inkml:trace>
  <inkml:trace contextRef="#ctx0" brushRef="#br0" timeOffset="813.965">2136 5 1292 0 0,'9'0'461'0'0,"-3"-1"948"0"0,0 1-1 0 0,0 0 1 0 0,0 1-1 0 0,1 0 1 0 0,-1 0-1 0 0,0 0 1 0 0,3 1-1409 0 0,-8-1 455 0 0,1 0-1 0 0,-1-1 1 0 0,1 1 0 0 0,-1 0 0 0 0,1 0-1 0 0,-1 0 1 0 0,0 0 0 0 0,1 0-1 0 0,-1 1 1 0 0,0-1 0 0 0,0 0 0 0 0,0 1-1 0 0,0-1 1 0 0,0 0 0 0 0,0 2-455 0 0,6 20 1749 0 0,-7-14-1611 0 0,0 1 0 0 0,0-1 0 0 0,-1 0 1 0 0,0 1-1 0 0,-1-1 0 0 0,0 0 0 0 0,-1 0 1 0 0,1 0-1 0 0,-2 0 0 0 0,1-1 1 0 0,-2 2-139 0 0,-12 23 214 0 0,-1-1 0 0 0,-7 7-214 0 0,-3 5 150 0 0,-26 52-5 0 0,-25 41-1979 0 0,48-94-2944 0 0,23-33-130 0 0,6-7-4186 0 0,10-16 7353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02.4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10 276 96 0 0,'-1'-2'693'0'0,"-1"-1"0"0"0,1 1 0 0 0,0-1 0 0 0,0 0 0 0 0,0 1 0 0 0,0-1 0 0 0,1 0 0 0 0,-1 0 0 0 0,1 0 0 0 0,-1 0 0 0 0,1 0 0 0 0,0 1 0 0 0,0-1 0 0 0,1 0 0 0 0,-1 0-1 0 0,1-1-692 0 0,0 1 368 0 0,0-1 0 0 0,0 1-1 0 0,1-1 1 0 0,-1 1-1 0 0,1 0 1 0 0,0 0 0 0 0,0 0-1 0 0,0 0 1 0 0,0 0-1 0 0,1 0 1 0 0,1-1-368 0 0,8-6 366 0 0,1 0 1 0 0,0 1 0 0 0,0 1-1 0 0,0 0 1 0 0,11-4-367 0 0,-7 3 1410 0 0,22-12-1084 0 0,1 3 0 0 0,1 1 0 0 0,1 1 0 0 0,0 3 0 0 0,1 1 0 0 0,33-4-326 0 0,-45 12 147 0 0,1 1 1 0 0,-1 1-1 0 0,1 2 1 0 0,0 1 0 0 0,-1 1-1 0 0,1 2 1 0 0,-1 1-1 0 0,0 1 1 0 0,26 10-148 0 0,16 9-2 0 0,-19-6-6 0 0,0-1 1 0 0,1-3 0 0 0,0-3-1 0 0,1-2 1 0 0,22 0 7 0 0,-1-7-19 0 0,38-4 19 0 0,-81-1-960 0 0,-1-2 0 0 0,1-1 0 0 0,-1-2 0 0 0,20-6 960 0 0,-47 11-954 0 0,0 0 0 0 0,0 0 0 0 0,-1-1 1 0 0,1 1-1 0 0,-1-2 0 0 0,1 1 0 0 0,2-3 954 0 0,-7 5-224 0 0,0 1 0 0 0,0-1 0 0 0,0 0 0 0 0,0 0 0 0 0,-1 1 0 0 0,1-1 0 0 0,0 0 0 0 0,-1 0 0 0 0,1 0 0 0 0,0 0 0 0 0,-1 0 0 0 0,1 0 0 0 0,-1 0 0 0 0,1 0 0 0 0,-1-1 0 0 0,0 1 0 0 0,1 0 0 0 0,-1 0 0 0 0,0 0 0 0 0,0 0 0 0 0,0 0 0 0 0,0-1 0 0 0,0 1 0 0 0,0 0 0 0 0,0 0 0 0 0,0 0 0 0 0,-1 0 0 0 0,1 0 0 0 0,0-1 0 0 0,-1 1 0 0 0,1 0 0 0 0,-1 0 0 0 0,1 0 0 0 0,-1 0 0 0 0,1 0 0 0 0,-1 0 0 0 0,0 0 0 0 0,0 0 0 0 0,1 1 0 0 0,-1-1 0 0 0,0 0 0 0 0,-1 0 224 0 0,-17-16-1711 0 0</inkml:trace>
  <inkml:trace contextRef="#ctx0" brushRef="#br0" timeOffset="266.093">1014 176 320 0 0,'1'10'1225'0'0,"-1"-1"1"0"0,0 1-1 0 0,-1 0 1 0 0,0 0-1 0 0,-1 0 0 0 0,0-1 1 0 0,-1 1-1 0 0,-2 6-1225 0 0,-2 1 2136 0 0,-1 1-1 0 0,-1-2 0 0 0,-1 1 0 0 0,-1 0-2135 0 0,-51 86 2839 0 0,-27 65-2839 0 0,78-145 28 0 0,1 1 1 0 0,1-1 0 0 0,2 2 0 0 0,0-1-1 0 0,0 4-28 0 0,5-18-79 0 0,1 0 0 0 0,-1-1-1 0 0,2 1 1 0 0,-1 0 0 0 0,1 0-1 0 0,1 0 1 0 0,0 0-1 0 0,0-1 1 0 0,1 1 0 0 0,0 0-1 0 0,1-1 1 0 0,0 0 0 0 0,0 1-1 0 0,3 4 80 0 0,-5-12-250 0 0,0 0 0 0 0,0-1 0 0 0,0 1 1 0 0,0-1-1 0 0,0 1 0 0 0,1 0 0 0 0,-1-1 0 0 0,0 0 0 0 0,1 1 0 0 0,-1-1 0 0 0,1 0 0 0 0,0 0 0 0 0,-1 0 0 0 0,2 1 250 0 0,-3-2-302 0 0,1 0-1 0 0,0 0 1 0 0,0 1-1 0 0,0-1 0 0 0,0 0 1 0 0,0 0-1 0 0,0 0 1 0 0,0 0-1 0 0,0 0 0 0 0,0 0 1 0 0,-1 0-1 0 0,1 0 0 0 0,0-1 1 0 0,0 1-1 0 0,0 0 1 0 0,0-1-1 0 0,0 1 0 0 0,-1 0 1 0 0,1-1-1 0 0,0 1 1 0 0,0-1 302 0 0,20-21-6779 0 0,-10 2 5397 0 0,5-10-739 0 0</inkml:trace>
  <inkml:trace contextRef="#ctx0" brushRef="#br0" timeOffset="530.38">1364 226 2516 0 0,'-9'20'3657'0'0,"0"0"0"0"0,-2-1 0 0 0,-7 10-3657 0 0,-41 53 5805 0 0,9-13-4360 0 0,36-49-1311 0 0,-12 18 221 0 0,2 1 1 0 0,1 1-1 0 0,-1 6-355 0 0,19-34-99 0 0,0 0 0 0 0,0 1 0 0 0,1 0 0 0 0,1-1 0 0 0,0 1 0 0 0,1 0 0 0 0,0 0 0 0 0,1 1 0 0 0,1-1-1 0 0,0 0 1 0 0,0 0 0 0 0,1 1 0 0 0,1 0 99 0 0,2 4-2324 0 0,0-1 0 0 0,1 1 0 0 0,6 14 2324 0 0,-8-26-957 0 0,0 0 0 0 0,0 0 0 0 0,0 0 0 0 0,1 0 0 0 0,-1-1 0 0 0,1 0 0 0 0,1 1 0 0 0,-1-2 0 0 0,1 1 0 0 0,0 0 0 0 0,0-1 0 0 0,1 1 957 0 0,13 5-1941 0 0</inkml:trace>
  <inkml:trace contextRef="#ctx0" brushRef="#br0" timeOffset="1060.172">1942 746 884 0 0,'0'-1'304'0'0,"1"-1"1"0"0,0 0-1 0 0,-1 1 0 0 0,1-1 0 0 0,-1 1 1 0 0,0-1-1 0 0,0 0 0 0 0,0 1 1 0 0,1-1-1 0 0,-2 0 0 0 0,1 0 0 0 0,0 1 1 0 0,0-1-1 0 0,0 1 0 0 0,-1-1 1 0 0,1 0-1 0 0,-1 1 0 0 0,1-1 0 0 0,-1 1 1 0 0,0-1-1 0 0,0 0-304 0 0,0 1 211 0 0,0 0 0 0 0,-1 0 1 0 0,1 0-1 0 0,-1 0 0 0 0,1 0 0 0 0,-1 0 0 0 0,1 1 0 0 0,-1-1 0 0 0,0 0 1 0 0,1 1-1 0 0,-1-1 0 0 0,0 1 0 0 0,1 0 0 0 0,-1 0 0 0 0,0 0 1 0 0,0 0-1 0 0,1 0 0 0 0,-1 0 0 0 0,0 0 0 0 0,0 0 0 0 0,0 1-211 0 0,-23 2 1153 0 0,1 2-1 0 0,1 0 1 0 0,-1 2-1 0 0,1 1 0 0 0,0 0 1 0 0,-13 8-1153 0 0,8-2 620 0 0,1 1 1 0 0,0 1 0 0 0,1 2-1 0 0,-22 19-620 0 0,44-35 17 0 0,1 1 0 0 0,0 0 0 0 0,0 0 0 0 0,0 1 0 0 0,0-1 0 0 0,1 1 0 0 0,-1-1 0 0 0,1 1 0 0 0,0 0 0 0 0,0 0 0 0 0,0 0 0 0 0,0 3-17 0 0,1-6 2 0 0,1 1 0 0 0,0-1 0 0 0,0 0 1 0 0,0 0-1 0 0,0 0 0 0 0,0 0 0 0 0,0 0 0 0 0,0 1 0 0 0,0-1 0 0 0,0 0 0 0 0,1 0 0 0 0,-1 0 0 0 0,0 0 0 0 0,1 0 0 0 0,-1 0 0 0 0,1 0 0 0 0,-1 0 0 0 0,1 0 0 0 0,0 0 0 0 0,-1 0-2 0 0,2 1 1 0 0,0-1 0 0 0,-1 0 0 0 0,1 1 0 0 0,0-1-1 0 0,0 0 1 0 0,0 0 0 0 0,0 0 0 0 0,0 0-1 0 0,0 0 1 0 0,0 0 0 0 0,0 0 0 0 0,0-1 0 0 0,0 1-1 0 0,1-1 0 0 0,13 2-4 0 0,-1 0 0 0 0,1-1-1 0 0,-1-1 1 0 0,1-1 0 0 0,-1 0 0 0 0,1-1-1 0 0,-1-1 1 0 0,1 0 0 0 0,2-2 4 0 0,31-9-210 0 0,-1-2 0 0 0,7-7 210 0 0,-39 17-582 0 0,-20 8 99 0 0,-25 17 323 0 0,26-16 156 0 0,0 0 0 0 0,0 0 0 0 0,1 0 0 0 0,0 0 0 0 0,0 0 0 0 0,0 1 0 0 0,0-1 0 0 0,0 1 0 0 0,0-1 0 0 0,1 1 0 0 0,0 0 0 0 0,0 0 0 0 0,0 0 0 0 0,0-1 0 0 0,0 1 0 0 0,1 0 0 0 0,0 0 0 0 0,0 0 0 0 0,0 0 0 0 0,0 1 4 0 0,10 35-2168 0 0,5 0-3901 0 0,-11-31 3945 0 0,17 21-3748 0 0,-10-18 3611 0 0</inkml:trace>
  <inkml:trace contextRef="#ctx0" brushRef="#br0" timeOffset="1311.16">2121 1107 2228 0 0,'1'0'347'0'0,"-1"1"-1"0"0,1 0 0 0 0,-1-1 1 0 0,0 1-1 0 0,1 0 0 0 0,-1-1 1 0 0,0 1-1 0 0,0 0 1 0 0,1 0-1 0 0,-1-1 0 0 0,0 1 1 0 0,0 0-1 0 0,0 0 0 0 0,0 0 1 0 0,0-1-1 0 0,0 1 0 0 0,0 0 1 0 0,0 0-1 0 0,0-1 1 0 0,0 1-1 0 0,0 0 0 0 0,-1 0 1 0 0,1-1-1 0 0,0 1 0 0 0,-1 0 1 0 0,1 0-347 0 0,-18 21 3582 0 0,-35 17-3178 0 0,43-32-4 0 0,1-2-529 0 0,6-4-74 0 0,-1 1 0 0 0,1 0 0 0 0,-1 0 0 0 0,1 1 0 0 0,0-1 0 0 0,0 1 0 0 0,0-1 0 0 0,0 1 0 0 0,0 0 0 0 0,1 0 0 0 0,-2 1 203 0 0,4-3-2132 0 0,5-5-2684 0 0,7-7 2761 0 0,-7 6 855 0 0,11-11-939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58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77 519 96 0 0,'-3'-3'1937'0'0,"0"0"1"0"0,0 1-1 0 0,0-1 0 0 0,0 0 0 0 0,1-1 1 0 0,-1 1-1 0 0,0-2-1937 0 0,2-2 4703 0 0,17 17-4255 0 0,82 65 1751 0 0,26 10-2199 0 0,-26-18-795 0 0,39 37 795 0 0,-118-87-1639 0 0,-1 0 1 0 0,-1 1-1 0 0,6 9 1639 0 0,0 3-11627 0 0,17 30 11627 0 0,-30-43-2485 0 0</inkml:trace>
  <inkml:trace contextRef="#ctx0" brushRef="#br0" timeOffset="286.099">769 416 428 0 0,'-30'24'7101'0'0,"-1"0"0"0"0,-22 10-7101 0 0,-42 32 3601 0 0,-24 30-2219 0 0,4 5 0 0 0,-100 115-1382 0 0,199-199-119 0 0,1 1 0 0 0,0 1 0 0 0,2 0 0 0 0,0 1 0 0 0,1 1 0 0 0,-9 20 119 0 0,21-40-148 0 0,-1 0 0 0 0,0 0-1 0 0,1 0 1 0 0,-1 0 0 0 0,1 0 0 0 0,-1 0-1 0 0,1 0 1 0 0,0 1 0 0 0,-1-1 0 0 0,1 0-1 0 0,0 0 1 0 0,0 1 0 0 0,0-1-1 0 0,0 0 1 0 0,0 0 0 0 0,0 1 0 0 0,0-1-1 0 0,1 0 1 0 0,-1 0 0 0 0,0 1 0 0 0,1-1-1 0 0,-1 0 1 0 0,0 0 0 0 0,1 0-1 0 0,0 1 149 0 0,0-2-294 0 0,0 1 0 0 0,1-1 0 0 0,-1 0-1 0 0,0 0 1 0 0,0 1 0 0 0,0-1-1 0 0,1 0 1 0 0,-1 0 0 0 0,0-1-1 0 0,0 1 1 0 0,0 0 0 0 0,1 0-1 0 0,-1 0 1 0 0,0-1 0 0 0,0 1-1 0 0,0-1 1 0 0,0 1 0 0 0,1-1 0 0 0,-1 1-1 0 0,0-1 295 0 0,40-24-5919 0 0,-22 11 4951 0 0,22-18-1577 0 0</inkml:trace>
  <inkml:trace contextRef="#ctx0" brushRef="#br0" timeOffset="546.206">1477 1 4 0 0,'2'3'488'0'0,"-1"0"0"0"0,0 0 0 0 0,0 1 0 0 0,0-1 0 0 0,0 1 0 0 0,0-1 0 0 0,-1 1 0 0 0,1-1 0 0 0,-1 1 1 0 0,0 0-1 0 0,-1-1 0 0 0,1 1 0 0 0,0-1 0 0 0,-1 1 0 0 0,0-1 0 0 0,0 1 0 0 0,0-1 0 0 0,0 0 0 0 0,0 1 0 0 0,-2 2-488 0 0,-4 5 1529 0 0,0-1 0 0 0,0 0 0 0 0,-1 0 0 0 0,0 0 0 0 0,-4 2-1529 0 0,-10 12 1313 0 0,-112 148 2546 0 0,-41 79-3859 0 0,135-192 141 0 0,2 2 0 0 0,-11 29-141 0 0,40-72-157 0 0,1 0 0 0 0,1 1 0 0 0,0 0 0 0 0,1 1 0 0 0,1 0 0 0 0,1-1 0 0 0,1 1 0 0 0,1 1 0 0 0,0-1 0 0 0,2 19 157 0 0,0-34-494 0 0,0-1 0 0 0,1 0 1 0 0,0 1-1 0 0,0-1 0 0 0,0 0 0 0 0,0 0 0 0 0,1 0 1 0 0,-1 0-1 0 0,1 0 0 0 0,1 1 494 0 0,-2-3-286 0 0,0-1 0 0 0,0 0 0 0 0,0 0 0 0 0,0-1 0 0 0,0 1 0 0 0,0 0 0 0 0,0 0-1 0 0,0 0 1 0 0,0-1 0 0 0,0 1 0 0 0,1 0 0 0 0,-1-1 0 0 0,0 1 0 0 0,0-1 0 0 0,1 0 0 0 0,-1 1 0 0 0,0-1 0 0 0,1 0 0 0 0,-1 0 0 0 0,0 0 0 0 0,1 0 0 0 0,-1 0 0 0 0,1 0 0 0 0,-1 0-1 0 0,0 0 1 0 0,1 0 0 0 0,-1-1 0 0 0,0 1 0 0 0,1-1 0 0 0,-1 1 0 0 0,0-1 0 0 0,0 1 0 0 0,0-1 0 0 0,1 0 0 0 0,-1 0 286 0 0,24-13-3032 0 0,2-6 664 0 0</inkml:trace>
  <inkml:trace contextRef="#ctx0" brushRef="#br0" timeOffset="810.533">1808 565 312 0 0,'-4'17'2308'0'0,"-2"1"-1"0"0,0-1 1 0 0,-1 0-1 0 0,-1 0 1 0 0,0-1-1 0 0,-3 3-2307 0 0,-20 30 6770 0 0,-13 12-6770 0 0,-6 9 298 0 0,-3 5-43 0 0,15-22-123 0 0,-4 12-132 0 0,32-48-7 0 0,0 1 0 0 0,2 0 0 0 0,0 1 0 0 0,1 0 0 0 0,-4 18 7 0 0,9-33-117 0 0,2 0-1 0 0,-1 0 0 0 0,0 1 1 0 0,1-1-1 0 0,0 0 0 0 0,0 1 0 0 0,0-1 1 0 0,1 0-1 0 0,-1 1 0 0 0,1-1 1 0 0,0 0-1 0 0,1 4 118 0 0,-1-6-210 0 0,0-1 1 0 0,0 1-1 0 0,0-1 0 0 0,0 0 1 0 0,0 1-1 0 0,0-1 0 0 0,0 0 1 0 0,0 0-1 0 0,0 0 0 0 0,0 0 1 0 0,1 1-1 0 0,-1-2 0 0 0,0 1 1 0 0,1 0-1 0 0,-1 0 0 0 0,1 0 1 0 0,-1-1-1 0 0,1 1 0 0 0,-1-1 1 0 0,1 1-1 0 0,0-1 0 0 0,-1 0 1 0 0,1 1-1 0 0,0-1 0 0 0,-1 0 1 0 0,1 0-1 0 0,-1 0 0 0 0,1 0 1 0 0,0-1-1 0 0,-1 1 0 0 0,1 0 1 0 0,0-1-1 0 0,-1 1 1 0 0,1-1 209 0 0,14-4-1601 0 0,0-1 1 0 0,0 0 0 0 0,-1-2 0 0 0,0 0 0 0 0,0 0 0 0 0,-1-1 0 0 0,1-1 1600 0 0,19-15-1596 0 0</inkml:trace>
  <inkml:trace contextRef="#ctx0" brushRef="#br0" timeOffset="1243.142">1766 971 668 0 0,'-1'0'509'0'0,"0"-1"0"0"0,0 1 0 0 0,0-1 0 0 0,-1 1 0 0 0,1-1 0 0 0,0 1 0 0 0,0 0 0 0 0,-1-1 0 0 0,1 1 0 0 0,0 0 0 0 0,-1 0-1 0 0,1 0 1 0 0,0 0 0 0 0,0 0 0 0 0,-1 0-509 0 0,-38 7 3808 0 0,32-5-2853 0 0,-15 3-69 0 0,1 0 1 0 0,0 2-1 0 0,1 0 1 0 0,-1 1 0 0 0,1 2-1 0 0,1 0 1 0 0,0 1-1 0 0,0 1 1 0 0,-6 6-887 0 0,25-17 14 0 0,0 0-1 0 0,-1-1 1 0 0,1 1-1 0 0,0 0 1 0 0,0-1 0 0 0,0 1-1 0 0,0 0 1 0 0,1 0 0 0 0,-1 0-1 0 0,0 0 1 0 0,0 0 0 0 0,1 0-1 0 0,-1 0 1 0 0,0 1-1 0 0,1-1 1 0 0,-1 0 0 0 0,1 0-1 0 0,-1 0 1 0 0,1 1 0 0 0,0-1-1 0 0,-1 0 1 0 0,1 0 0 0 0,0 1-1 0 0,0-1 1 0 0,0 1-14 0 0,1-1 5 0 0,-1 0 1 0 0,1-1-1 0 0,0 1 1 0 0,0 0-1 0 0,0 0 1 0 0,0 0-1 0 0,0-1 1 0 0,0 1-1 0 0,0 0 1 0 0,0-1 0 0 0,0 1-1 0 0,0-1 1 0 0,0 1-1 0 0,0-1 1 0 0,0 1-1 0 0,1-1 1 0 0,-1 0-1 0 0,0 0 1 0 0,0 0-1 0 0,2 0-5 0 0,7 2-1 0 0,0-2 0 0 0,0 0 0 0 0,0 0-1 0 0,0-1 1 0 0,7-1 1 0 0,25-8-34 0 0,0-3 0 0 0,-1-1 0 0 0,0-1 0 0 0,1-4 34 0 0,154-82-148 0 0,-173 89 142 0 0,0-4 84 0 0,-19 10 0 0 0,-18 9 0 0 0,-18 10 390 0 0,0 0-1 0 0,-26 16-467 0 0,45-22 105 0 0,0 1 1 0 0,1 1-1 0 0,0 0 1 0 0,1 0-1 0 0,-1 1 1 0 0,2 0-1 0 0,-9 11-105 0 0,18-20 3 0 0,0 0 0 0 0,0 0 0 0 0,0 0-1 0 0,0 1 1 0 0,0-1 0 0 0,1 0 0 0 0,-1 0 0 0 0,0 0 0 0 0,1 1-1 0 0,-1-1 1 0 0,1 0 0 0 0,-1 1 0 0 0,1-1 0 0 0,-1 0-1 0 0,1 1 1 0 0,0-1 0 0 0,0 0 0 0 0,0 1 0 0 0,0-1 0 0 0,0 1-1 0 0,0-1 1 0 0,0 0 0 0 0,1 1-3 0 0,-1-1 0 0 0,1 0 0 0 0,0 0 0 0 0,0 0-1 0 0,0 0 1 0 0,-1 0 0 0 0,1-1 0 0 0,0 1 0 0 0,0 0 0 0 0,0-1-1 0 0,1 1 1 0 0,-1 0 0 0 0,0-1 0 0 0,0 1 0 0 0,0-1 0 0 0,0 0-1 0 0,0 1 1 0 0,0-1 0 0 0,1 0 0 0 0,-1 0 0 0 0,1 0 0 0 0,7 1-10 0 0,0-1 0 0 0,0 0 1 0 0,-1-1-1 0 0,1 0 0 0 0,0 0 0 0 0,4-2 10 0 0,26-9-185 0 0,0-2-1 0 0,-1-1 0 0 0,29-18 186 0 0,3-1-569 0 0,-68 33 551 0 0,1 0 0 0 0,-1 0 0 0 0,0 1 0 0 0,1-1-1 0 0,-1 0 1 0 0,1 1 0 0 0,-1-1 0 0 0,1 1 0 0 0,-1 0-1 0 0,1 0 1 0 0,0 0 18 0 0,-3 0-1 0 0,1 0 0 0 0,-1 0 0 0 0,0 0-1 0 0,0 0 1 0 0,1 0 0 0 0,-1 0 0 0 0,0 0 0 0 0,1 1-1 0 0,-1-1 1 0 0,0 0 0 0 0,1 0 0 0 0,-1 0 0 0 0,0 1-1 0 0,0-1 1 0 0,1 0 0 0 0,-1 0 0 0 0,0 1-1 0 0,0-1 1 0 0,0 0 0 0 0,1 0 0 0 0,-1 1 0 0 0,0-1-1 0 0,0 0 1 0 0,0 1 0 0 0,0-1 0 0 0,0 0 0 0 0,1 0-1 0 0,-1 1 1 0 0,0-1 1 0 0,-5 17 25 0 0,-19 23 83 0 0,-2-1 0 0 0,-27 32-108 0 0,8-11 113 0 0,-24 32 166 0 0,-25 22-279 0 0,60-76-6 0 0,-2-2 0 0 0,-1-1 1 0 0,-2-2-1 0 0,-8 3 6 0 0,44-34-9 0 0,1 0-5 0 0,-1 0 0 0 0,1 0 1 0 0,-1 0-1 0 0,0-1 0 0 0,1 1 0 0 0,-1-1 1 0 0,0 1-1 0 0,0-1 0 0 0,0 0 0 0 0,0 0 1 0 0,0-1-1 0 0,0 1 0 0 0,-2 0 14 0 0,5-2-27 0 0,0 1 0 0 0,-1 0 0 0 0,1 0 0 0 0,0-1 0 0 0,0 1-1 0 0,-1 0 1 0 0,1-1 0 0 0,0 1 0 0 0,0 0 0 0 0,-1-1 0 0 0,1 1 0 0 0,0 0 0 0 0,0-1 0 0 0,0 1-1 0 0,0-1 1 0 0,0 1 0 0 0,0 0 0 0 0,0-1 0 0 0,-1 1 0 0 0,1 0 0 0 0,0-1 0 0 0,0 1 0 0 0,0-1 0 0 0,1 1-1 0 0,-1 0 1 0 0,0-1 0 0 0,0 1 0 0 0,0-1 0 0 0,0 1 0 0 0,0 0 0 0 0,0-1 0 0 0,1 1 0 0 0,-1 0-1 0 0,0-1 1 0 0,0 1 27 0 0,8-20-1123 0 0,-7 17 781 0 0,19-35-3777 0 0,0 1 1 0 0,3 0-1 0 0,1 2 1 0 0,13-14 4118 0 0,-10 13-1592 0 0,13-18-70 0 0</inkml:trace>
  <inkml:trace contextRef="#ctx0" brushRef="#br0" timeOffset="1494.792">2540 890 104 0 0,'8'1'1587'0'0,"0"2"1"0"0,-1-1-1 0 0,1 1 0 0 0,-1 0 1 0 0,1 0-1 0 0,-1 1 0 0 0,0 0 1 0 0,4 4-1588 0 0,2 2 1411 0 0,0 1 1 0 0,-1 1 0 0 0,7 10-1412 0 0,110 133 2968 0 0,-111-133-3349 0 0,27 27-4431 0 0,-41-45 3592 0 0,1 0 0 0 0,-1 0 0 0 0,1-1 0 0 0,0 1 0 0 0,0-1 0 0 0,0 0 0 0 0,1 0 1 0 0,-1-1-1 0 0,3 1 1220 0 0,4 0-2510 0 0</inkml:trace>
  <inkml:trace contextRef="#ctx0" brushRef="#br0" timeOffset="1778.38">2913 930 2800 0 0,'-53'45'11114'0'0,"5"6"-5567"0"0,-15 25-3588 0 0,-4 13-1959 0 0,54-72 271 0 0,-44 61-253 0 0,-27 37-4049 0 0,74-102 1205 0 0,-1-1-1 0 0,-1 0 0 0 0,0 0 1 0 0,-1-1-1 0 0,-1 0 2827 0 0,0-2-2661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56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29 378 648 0 0,'-1'1'376'0'0,"0"-1"0"0"0,0 0-1 0 0,0 0 1 0 0,0 0 0 0 0,-1 1 0 0 0,1-1 0 0 0,0 0-1 0 0,0 0 1 0 0,0 0 0 0 0,-1-1 0 0 0,1 1 0 0 0,0 0-1 0 0,0 0 1 0 0,0-1 0 0 0,0 1 0 0 0,0-1 0 0 0,-1 1-1 0 0,1-1 1 0 0,0 1 0 0 0,-1-2-376 0 0,2 2 254 0 0,-1-1 0 0 0,1 0 0 0 0,0 1 1 0 0,-1-1-1 0 0,1 0 0 0 0,-1 0 0 0 0,1 0 0 0 0,0 1 0 0 0,0-1 0 0 0,0 0 1 0 0,-1 0-1 0 0,1 0 0 0 0,0 0 0 0 0,0 0 0 0 0,0 0 0 0 0,0 1 0 0 0,0-1 1 0 0,0 0-1 0 0,1 0 0 0 0,-1 0 0 0 0,0 0-254 0 0,1-3 335 0 0,1-1 1 0 0,0 1-1 0 0,-1 0 1 0 0,1 0-1 0 0,1 0 1 0 0,-1 0-1 0 0,0 1 1 0 0,1-1-1 0 0,0 1 1 0 0,1-2-336 0 0,25-23 1221 0 0,1 2 0 0 0,2 1 0 0 0,26-17-1221 0 0,-28 23 107 0 0,-1 2 0 0 0,2 1 0 0 0,0 2 0 0 0,1 1 0 0 0,0 1 1 0 0,1 1-1 0 0,17-1-107 0 0,-39 10 27 0 0,1 0 0 0 0,0 1 0 0 0,0 1 0 0 0,-1 0 0 0 0,1 0 0 0 0,0 1 1 0 0,-1 1-1 0 0,1 0 0 0 0,-1 0 0 0 0,1 1 0 0 0,-1 1-27 0 0,20 8 136 0 0,0 1 0 0 0,-1 1 0 0 0,3 5-136 0 0,-10-6 99 0 0,1-1 1 0 0,0-1-1 0 0,0-1 1 0 0,1-1-1 0 0,0-1 1 0 0,1-1-100 0 0,5-3 31 0 0,-1-1 0 0 0,1-1 0 0 0,0-1 0 0 0,0-2 0 0 0,-1-1 0 0 0,1-2 0 0 0,10-3-31 0 0,-2-1-222 0 0,0-2 0 0 0,-1-1 0 0 0,-1-2 1 0 0,0-2-1 0 0,16-10 222 0 0,-46 22-663 0 0,-1-1 1 0 0,1 0-1 0 0,-1 0 0 0 0,0 0 1 0 0,0-1-1 0 0,0 0 0 0 0,-1 0 1 0 0,5-5 662 0 0,-9 8-378 0 0,0 0 1 0 0,1 1 0 0 0,-1-1-1 0 0,0 0 1 0 0,-1 1 0 0 0,1-1-1 0 0,0 0 1 0 0,0 0 0 0 0,-1 0-1 0 0,1 0 1 0 0,-1 0 0 0 0,0 0-1 0 0,1 0 1 0 0,-1 0 0 0 0,0 0-1 0 0,0 0 1 0 0,0 0 0 0 0,0 0 0 0 0,-1 0-1 0 0,1 0 1 0 0,-1 0 0 0 0,1 0-1 0 0,-1 0 1 0 0,1 1 0 0 0,-1-1-1 0 0,0 0 1 0 0,0 0 0 0 0,0 0-1 0 0,0 1 1 0 0,0-1 0 0 0,-1 1-1 0 0,1-1 1 0 0,0 1 0 0 0,-2-2 377 0 0,-15-15-2630 0 0</inkml:trace>
  <inkml:trace contextRef="#ctx0" brushRef="#br0" timeOffset="248.561">898 72 2040 0 0,'-16'47'5306'0'0,"-3"-1"-1"0"0,-2 0 0 0 0,-18 28-5305 0 0,-22 47 2743 0 0,28-46-2361 0 0,-72 171 291 0 0,87-195-582 0 0,2-1-1 0 0,2 2 1 0 0,-7 52-91 0 0,19-89 15 0 0,1 0 1 0 0,0 0-1 0 0,1 9-15 0 0,0-19-78 0 0,1-1 0 0 0,-1 1 1 0 0,1-1-1 0 0,0 1 0 0 0,0-1 0 0 0,0 0 0 0 0,1 1 0 0 0,-1-1 1 0 0,1 0-1 0 0,0 0 0 0 0,0 0 0 0 0,1 0 0 0 0,-1-1 1 0 0,2 2 77 0 0,-3-4-200 0 0,0 0 1 0 0,0 0 0 0 0,0-1 0 0 0,0 1-1 0 0,0 0 1 0 0,0-1 0 0 0,0 1 0 0 0,1-1-1 0 0,-1 1 1 0 0,0-1 0 0 0,0 0 0 0 0,0 0-1 0 0,1 1 1 0 0,-1-1 0 0 0,0 0 0 0 0,0 0-1 0 0,1 0 1 0 0,-1 0 0 0 0,0 0 0 0 0,0-1-1 0 0,1 1 1 0 0,-1 0 0 0 0,0 0 0 0 0,0-1-1 0 0,0 1 1 0 0,0-1 0 0 0,1 1 0 0 0,-1-1-1 0 0,0 0 1 0 0,0 1 0 0 0,0-1 0 0 0,0 0-1 0 0,0 0 1 0 0,0 1 0 0 0,-1-1 0 0 0,1 0-1 0 0,0 0 1 0 0,0-1 199 0 0,7-6-1601 0 0,0 0 1 0 0,0-1-1 0 0,-1 0 0 0 0,0-1 1601 0 0,-2 2-774 0 0,23-32-2308 0 0,0-8 694 0 0</inkml:trace>
  <inkml:trace contextRef="#ctx0" brushRef="#br0" timeOffset="421.421">1083 273 152 0 0,'1'0'332'0'0,"0"1"1"0"0,1-1-1 0 0,-1 0 0 0 0,1 0 1 0 0,-1 1-1 0 0,1-1 1 0 0,-1 1-1 0 0,1-1 0 0 0,-1 1 1 0 0,0-1-1 0 0,1 1 0 0 0,-1 0 1 0 0,0 0-1 0 0,0 0 0 0 0,0 0 1 0 0,1 0-1 0 0,-1 0 1 0 0,0 0-1 0 0,0 0 0 0 0,0 0 1 0 0,-1 0-1 0 0,1 0 0 0 0,0 1 1 0 0,0-1-1 0 0,-1 0 0 0 0,1 1 1 0 0,-1-1-1 0 0,1 1 1 0 0,-1-1-1 0 0,1 0 0 0 0,-1 1 1 0 0,0-1-1 0 0,0 1 0 0 0,0-1 1 0 0,0 1-1 0 0,0 0-332 0 0,-1 5 1135 0 0,0 1 1 0 0,-1-1-1 0 0,-1 0 0 0 0,1 0 0 0 0,-1 0 1 0 0,0 0-1 0 0,-1 0-1135 0 0,-6 16-126 0 0,-16 44 912 0 0,-1-1-420 0 0,4 1 1 0 0,2 4-367 0 0,15-51-67 0 0,2 1-1 0 0,1 0 1 0 0,0-1 0 0 0,1 1-1 0 0,2 0 1 0 0,0 0 0 0 0,1 0 0 0 0,1 0-1 0 0,1 2 68 0 0,0-8-233 0 0,15 63-3463 0 0,-16-73 2974 0 0,-1 0 1 0 0,1 0-1 0 0,0 0 1 0 0,1-1-1 0 0,-1 1 1 0 0,1-1 0 0 0,0 1-1 0 0,0-1 1 0 0,0 0-1 0 0,0 0 1 0 0,1 0-1 0 0,0-1 1 0 0,1 2 721 0 0,15 2-3379 0 0,-1-5 615 0 0</inkml:trace>
  <inkml:trace contextRef="#ctx0" brushRef="#br0" timeOffset="625.927">1826 231 1608 0 0,'-73'78'10451'0'0,"47"-52"-6717"0"0,1 1 1 0 0,-19 26-3735 0 0,9-2 898 0 0,1 3-1 0 0,-14 33-897 0 0,37-65 8 0 0,1 0 0 0 0,1 1 1 0 0,1 0-1 0 0,1 1 0 0 0,1 0 0 0 0,1 0 0 0 0,1 0 0 0 0,1 5-8 0 0,2-22-109 0 0,1 0 0 0 0,0 0-1 0 0,1 0 1 0 0,0 0 0 0 0,0 0 0 0 0,0 0 0 0 0,1-1-1 0 0,0 1 1 0 0,0-1 0 0 0,0 1 0 0 0,1-1 0 0 0,0 0 0 0 0,1 0-1 0 0,-1 0 1 0 0,1 0 0 0 0,0 0 0 0 0,0-1 0 0 0,4 4 109 0 0,-3-5-452 0 0,-1-1 1 0 0,0 0-1 0 0,1 0 1 0 0,0 0-1 0 0,0 0 1 0 0,0 0-1 0 0,0-1 1 0 0,0 0-1 0 0,1 0 1 0 0,-1-1-1 0 0,1 0 1 0 0,-1 1 0 0 0,1-2-1 0 0,-1 1 1 0 0,1-1-1 0 0,-1 0 1 0 0,1 0-1 0 0,0 0 1 0 0,-1-1-1 0 0,1 0 1 0 0,-1 0-1 0 0,1 0 1 0 0,0-1 451 0 0,3-1-709 0 0,0 0-1 0 0,0 0 1 0 0,-1-1 0 0 0,1 0-1 0 0,-1-1 1 0 0,0 0 0 0 0,0 0-1 0 0,-1-1 1 0 0,1 0 709 0 0,28-28-2175 0 0</inkml:trace>
  <inkml:trace contextRef="#ctx0" brushRef="#br0" timeOffset="905.408">2089 410 828 0 0,'5'11'2721'0'0,"0"0"1"0"0,-1 0-1 0 0,0 1 0 0 0,1 6-2721 0 0,6 20 4163 0 0,6-3-3951 0 0,17 10-274 0 0,3 0 0 0 0,1-3 0 0 0,1-1 0 0 0,3-2 0 0 0,13 8 62 0 0,-50-42-76 0 0,5 3-902 0 0,-1-1 0 0 0,1 1 0 0 0,1-1 0 0 0,7 3 978 0 0,-16-9-379 0 0,1 1 0 0 0,0-1 1 0 0,0 0-1 0 0,-1 0 1 0 0,1 0-1 0 0,0-1 0 0 0,0 1 1 0 0,0-1-1 0 0,0 1 1 0 0,0-1-1 0 0,0 0 0 0 0,0 0 1 0 0,0-1-1 0 0,0 1 1 0 0,0 0-1 0 0,0-1 0 0 0,0 0 1 0 0,0 0-1 0 0,0 0 1 0 0,-1 0-1 0 0,3-1 379 0 0,16-12-2447 0 0</inkml:trace>
  <inkml:trace contextRef="#ctx0" brushRef="#br0" timeOffset="1171.75">2501 248 1244 0 0,'-63'71'9073'0'0,"41"-48"-5997"0"0,1 1 0 0 0,1 1-1 0 0,-7 12-3075 0 0,-22 51 766 0 0,4 2 0 0 0,4 3 0 0 0,-4 23-766 0 0,13-36 179 0 0,11-20-4 0 0,-4 24-175 0 0,-7 18-2927 0 0,32-101 2724 0 0,0-1-1 0 0,1 0 1 0 0,-1 1-1 0 0,0-1 1 0 0,0 0-1 0 0,0 0 1 0 0,0 1-1 0 0,0-1 1 0 0,-1 0 0 0 0,1 0-1 0 0,0 1 1 0 0,0-1-1 0 0,0 0 1 0 0,0 1-1 0 0,0-1 1 0 0,0 0-1 0 0,0 0 1 0 0,0 0-1 0 0,-1 1 1 0 0,1-1 0 0 0,0 0-1 0 0,0 0 1 0 0,0 1-1 0 0,-1-1 1 0 0,1 0-1 0 0,0 0 1 0 0,0 0-1 0 0,0 0 1 0 0,-1 1-1 0 0,1-1 1 0 0,0 0 0 0 0,0 0-1 0 0,-1 0 1 0 0,1 0-1 0 0,0 0 1 0 0,0 0-1 0 0,-1 0 1 0 0,1 0-1 0 0,0 0 1 0 0,-1 0-1 0 0,1 0 1 0 0,0 0 203 0 0,-4-13-4417 0 0,1-23 541 0 0,3 2 1805 0 0</inkml:trace>
  <inkml:trace contextRef="#ctx0" brushRef="#br0" timeOffset="1438.63">2432 236 300 0 0,'7'-2'711'0'0,"15"-2"1762"0"0,1 1-1 0 0,0 1 0 0 0,1 1 1 0 0,1 1-2473 0 0,-17 1 457 0 0,0 0 0 0 0,0 0 0 0 0,0 1 0 0 0,0 0 0 0 0,0 0 0 0 0,-1 1 0 0 0,1 0 0 0 0,-1 0 1 0 0,0 1-1 0 0,1 0 0 0 0,-1 0 0 0 0,-1 1 0 0 0,4 2-457 0 0,1 3 283 0 0,-1 0-1 0 0,0 0 1 0 0,-1 1-1 0 0,0 0 1 0 0,0 1 0 0 0,-1 0-1 0 0,-1 1 1 0 0,0-1 0 0 0,0 1-1 0 0,-2 1 1 0 0,0-1-1 0 0,0 1 1 0 0,-1 0 0 0 0,-1 0-1 0 0,1 4-282 0 0,3 33 247 0 0,-1 0 0 0 0,-3 1 0 0 0,-3 31-247 0 0,0-67-2 0 0,-1 33-21 0 0,-1 0 0 0 0,-4 8 23 0 0,4-40-681 0 0,-1 1 0 0 0,-1-1 0 0 0,-1 0 1 0 0,0 0-1 0 0,-1-1 0 0 0,-1 1 0 0 0,-6 9 681 0 0,9-20-1016 0 0,1-1-1 0 0,-1 1 1 0 0,0-1-1 0 0,0 0 1 0 0,-1-1 0 0 0,-4 5 1016 0 0,7-7-466 0 0,0-1-1 0 0,0 1 1 0 0,0 0 0 0 0,-1-1 0 0 0,1 0 0 0 0,0 0 0 0 0,-1 1 0 0 0,1-1-1 0 0,-1-1 1 0 0,1 1 0 0 0,-1 0 0 0 0,1-1 0 0 0,-1 1 0 0 0,1-1 0 0 0,-1 0-1 0 0,0 1 1 0 0,-1-2 466 0 0,-11-5-2338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2.4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377 558 2472 0 0,'-12'51'9125'0'0,"-8"-3"-4096"0"0,-34 45-1842 0 0,32-58-2727 0 0,-121 176 861 0 0,36-59-2822 0 0,90-129-1974 0 0,16-24-76 0 0,2-5-378 0 0,11-21-3305 0 0,-2 7 7461 0 0,12-23-2134 0 0</inkml:trace>
  <inkml:trace contextRef="#ctx0" brushRef="#br0" timeOffset="267.956">398 334 492 0 0,'19'-32'5139'0'0,"7"-19"9393"0"0,-25 49-14427 0 0,0 0 1 0 0,1 1-1 0 0,-1-1 1 0 0,0 0-1 0 0,1 1 1 0 0,0-1-1 0 0,-1 1 1 0 0,1 0-1 0 0,0-1 1 0 0,-1 1-1 0 0,1 0 1 0 0,0 0 0 0 0,0 0-1 0 0,0 0 1 0 0,0 1-1 0 0,0-1 1 0 0,0 0-1 0 0,0 1 1 0 0,0-1-1 0 0,0 1 1 0 0,0 0-1 0 0,0 0 1 0 0,1 0 0 0 0,-1 0-1 0 0,0 0 1 0 0,0 0-1 0 0,2 1-105 0 0,5 0-23 0 0,0 0 1 0 0,1 1-1 0 0,-1 0 0 0 0,0 1 0 0 0,6 3 23 0 0,-4-2 1 0 0,0 1 0 0 0,-1 0 0 0 0,0 1 0 0 0,0 1 1 0 0,0-1-1 0 0,-1 2 0 0 0,0-1 0 0 0,0 1 0 0 0,0 0 0 0 0,-1 1 0 0 0,-1 0 0 0 0,4 5-1 0 0,-8-9-13 0 0,0-1 0 0 0,0 1-1 0 0,-1 0 1 0 0,1 0 0 0 0,-1 0 0 0 0,0 0-1 0 0,-1 1 1 0 0,1-1 0 0 0,-1 1 0 0 0,0-1-1 0 0,0 0 1 0 0,-1 1 0 0 0,1 0 0 0 0,-1-1-1 0 0,-1 1 1 0 0,1-1 0 0 0,-1 1 0 0 0,0-1-1 0 0,0 0 1 0 0,0 1 0 0 0,-1-1 0 0 0,0 0-1 0 0,0 0 1 0 0,0 1 0 0 0,-1-2 0 0 0,0 1-1 0 0,-1 2 14 0 0,-3 3-12 0 0,-1-1 0 0 0,-1 0 0 0 0,0 0 0 0 0,0-1 0 0 0,0 0 0 0 0,-1-1 0 0 0,0 0 0 0 0,0 0 0 0 0,-1-1 0 0 0,0 0 0 0 0,0-1 0 0 0,-1-1 0 0 0,1 1 0 0 0,-10 1 12 0 0,-2 0-16 0 0,0-1 1 0 0,0-1-1 0 0,-1-1 1 0 0,1-1 0 0 0,-1-1-1 0 0,1-1 1 0 0,-8-1 15 0 0,29 1-11 0 0,-34-5-878 0 0,35 5 841 0 0,0 0 1 0 0,0 0-1 0 0,0 0 1 0 0,0 0-1 0 0,0 0 1 0 0,0 0-1 0 0,0-1 1 0 0,1 1-1 0 0,-1 0 1 0 0,0 0-1 0 0,0-1 1 0 0,0 1 0 0 0,0-1-1 0 0,0 1 1 0 0,1-1-1 0 0,-1 1 1 0 0,0-1-1 0 0,1 1 1 0 0,-1-1-1 0 0,0 0 1 0 0,1 1-1 0 0,-1-1 1 0 0,0 0-1 0 0,1 0 1 0 0,-1 1 0 0 0,1-1-1 0 0,0 0 1 0 0,-1 0-1 0 0,1 0 1 0 0,0 0-1 0 0,-1 0 48 0 0,2 1-239 0 0,-1-1 0 0 0,1 0-1 0 0,-1 0 1 0 0,1 1 0 0 0,-1-1-1 0 0,1 0 1 0 0,0 1 0 0 0,-1-1-1 0 0,1 1 1 0 0,0-1 0 0 0,-1 0 0 0 0,1 1-1 0 0,0 0 1 0 0,0-1 0 0 0,-1 1-1 0 0,1-1 1 0 0,0 1 0 0 0,0 0 0 0 0,0 0-1 0 0,0-1 1 0 0,0 1 0 0 0,0 0 239 0 0,23-3-3794 0 0,-20 2 2963 0 0,13 0-1898 0 0,0 0 0 0 0,0 0 0 0 0,13 3 2729 0 0,0 1-1689 0 0</inkml:trace>
  <inkml:trace contextRef="#ctx0" brushRef="#br0" timeOffset="537.308">950 542 932 0 0,'3'-3'889'0'0,"0"0"1"0"0,0 0-1 0 0,0 0 0 0 0,0 0 1 0 0,-1 0-1 0 0,1-1 0 0 0,-1 1 1 0 0,0-1-1 0 0,0 0 0 0 0,-1 0 1 0 0,1 1-1 0 0,-1-1 0 0 0,1 0 0 0 0,-1 0 1 0 0,0-3-890 0 0,1-10 2303 0 0,0 0 0 0 0,-1 0 0 0 0,-1-8-2303 0 0,3-37 1020 0 0,0 47-991 0 0,1 0-1 0 0,0 1 1 0 0,0 0 0 0 0,2 0 0 0 0,0 0 0 0 0,0 1-1 0 0,1 0 1 0 0,1 0 0 0 0,0 0 0 0 0,1 1 0 0 0,0 1-1 0 0,1-1 1 0 0,1 1 0 0 0,-1 1 0 0 0,2 0 0 0 0,-1 1-1 0 0,1 0 1 0 0,1 0 0 0 0,4-1-29 0 0,17-11-3466 0 0,36-15 3466 0 0,-15 13-6153 0 0,1 4-3413 0 0,-38 15 7119 0 0</inkml:trace>
  <inkml:trace contextRef="#ctx0" brushRef="#br0" timeOffset="837.295">1435 17 1504 0 0,'-1'10'2014'0'0,"0"-1"-1"0"0,-1 0 1 0 0,0 0 0 0 0,-1 0-1 0 0,0 0 1 0 0,0-1 0 0 0,-1 1-1 0 0,0-1 1 0 0,-3 4-2014 0 0,-14 37 1845 0 0,12-25-2149 0 0,2-7 662 0 0,2-1 1 0 0,0 1-1 0 0,0-1 0 0 0,2 1 1 0 0,-1 5-359 0 0,4-18-265 0 0,0 0 0 0 0,0 0 0 0 0,0 0 0 0 0,0 0 0 0 0,1 0 1 0 0,0 1-1 0 0,0-1 0 0 0,0-1 0 0 0,0 1 0 0 0,2 4 265 0 0,-2-5-552 0 0,1-1-1 0 0,-1 0 1 0 0,1 1 0 0 0,0-1-1 0 0,-1 0 1 0 0,1 0 0 0 0,0 0-1 0 0,1 0 1 0 0,-1 0 0 0 0,0-1-1 0 0,0 1 1 0 0,1 0 0 0 0,-1-1-1 0 0,1 0 1 0 0,-1 0 0 0 0,3 1 552 0 0,-1-1-916 0 0,0 0-1 0 0,-1 0 1 0 0,1 0 0 0 0,0-1 0 0 0,-1 1 0 0 0,1-1 0 0 0,0 0-1 0 0,1-1 917 0 0,13 0-2804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7:55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9 562 60 0 0,'-2'-6'984'0'0,"0"-1"-1"0"0,1 0 1 0 0,-1 1-1 0 0,2-1 1 0 0,-1 0-1 0 0,1 0 1 0 0,-1 0-1 0 0,2 1 1 0 0,-1-1-1 0 0,1 0 1 0 0,0 0-1 0 0,2-4-983 0 0,-2 8 114 0 0,1 1-1 0 0,0-1 1 0 0,0 0-1 0 0,0 1 1 0 0,0-1-1 0 0,0 1 1 0 0,1-1-1 0 0,-1 1 1 0 0,1 0-1 0 0,0 0 1 0 0,-1 1-1 0 0,1-1 1 0 0,0 0-1 0 0,0 1 1 0 0,1-1-114 0 0,51-17 1578 0 0,-38 14-1081 0 0,345-117 4155 0 0,-10 4-3707 0 0,30 8-945 0 0,-162 65 67 0 0,-172 38-629 0 0,1 2 1 0 0,1 2-1 0 0,24 3 562 0 0,-13 7-3032 0 0,-57-7 2351 0 0,0 1-1 0 0,-1 0 1 0 0,1 1-1 0 0,0-1 0 0 0,0 1 1 0 0,-1-1-1 0 0,1 1 0 0 0,-1 0 1 0 0,1 0-1 0 0,-1 1 0 0 0,0-1 1 0 0,0 1-1 0 0,1 0 682 0 0,-4-2-86 0 0,0-1-1 0 0,1 0 1 0 0,-1 0 0 0 0,0 0-1 0 0,0 0 1 0 0,0 1-1 0 0,1-1 1 0 0,-1 0 0 0 0,0 0-1 0 0,0 0 1 0 0,0 1 0 0 0,1-1-1 0 0,-1 0 1 0 0,0 0-1 0 0,0 1 1 0 0,0-1 0 0 0,0 0-1 0 0,0 1 1 0 0,0-1 0 0 0,0 0-1 0 0,0 0 1 0 0,0 1 0 0 0,1-1-1 0 0,-1 0 1 0 0,0 1-1 0 0,0-1 1 0 0,-1 0 0 0 0,1 0-1 0 0,0 1 1 0 0,0-1 0 0 0,0 0-1 0 0,0 1 1 0 0,0-1-1 0 0,0 0 1 0 0,0 0 0 0 0,0 1-1 0 0,0-1 1 0 0,-1 0 0 0 0,1 0-1 0 0,0 1 1 0 0,0-1-1 0 0,0 0 1 0 0,-1 0 0 0 0,1 0-1 0 0,0 1 1 0 0,0-1 0 0 0,0 0-1 0 0,-1 0 1 0 0,1 0 0 0 0,0 0-1 0 0,-1 1 1 0 0,1-1-1 0 0,0 0 1 0 0,0 0 0 0 0,-1 0-1 0 0,1 0 1 0 0,0 0 0 0 0,0 0-1 0 0,-1 0 1 0 0,1 0-1 0 0,0 0 1 0 0,-1 0 0 0 0,1 0-1 0 0,0 0 1 0 0,-1 0 0 0 0,1 0-1 0 0,0 0 1 0 0,-1 0 86 0 0,-18 0-1749 0 0</inkml:trace>
  <inkml:trace contextRef="#ctx0" brushRef="#br0" timeOffset="264.691">1102 95 428 0 0,'-28'36'5306'0'0,"-2"-1"0"0"0,-1-2 0 0 0,-32 27-5306 0 0,42-38 1058 0 0,0 1-1 0 0,1 0 1 0 0,1 2-1 0 0,2 0 0 0 0,-12 21-1057 0 0,-18 41 51 0 0,-1 15-51 0 0,10-22 233 0 0,-73 182-303 0 0,46-103-2821 0 0,63-153 2636 0 0,-29 57-5188 0 0,29-58 4550 0 0,-1-1-1 0 0,0 1 0 0 0,0-1 0 0 0,-1 0 1 0 0,1 0-1 0 0,-1 0 0 0 0,0 0 0 0 0,0 0 0 0 0,-1-1 1 0 0,1 0-1 0 0,-2 1 894 0 0,-11 3-2339 0 0</inkml:trace>
  <inkml:trace contextRef="#ctx0" brushRef="#br0" timeOffset="528.581">242 1277 232 0 0,'-22'24'3477'0'0,"14"-14"-1270"0"0,0-1 0 0 0,1 1 0 0 0,0 0-1 0 0,-1 4-2206 0 0,7-12 428 0 0,0 1-1 0 0,-1-1 0 0 0,1 0 0 0 0,0 1 0 0 0,1-1 0 0 0,-1 1 0 0 0,0-1 0 0 0,1 1 1 0 0,-1-1-1 0 0,1 1 0 0 0,0 0 0 0 0,0-1 0 0 0,0 1 0 0 0,0-1 0 0 0,1 3-427 0 0,0-3 36 0 0,-1 0-1 0 0,1-1 1 0 0,0 1-1 0 0,0-1 0 0 0,0 1 1 0 0,1-1-1 0 0,-1 0 1 0 0,0 1-1 0 0,0-1 0 0 0,1 0 1 0 0,-1 0-1 0 0,1 0 1 0 0,-1 0-1 0 0,1 0 0 0 0,-1 0 1 0 0,1 0-1 0 0,0-1 1 0 0,-1 1-1 0 0,1 0 0 0 0,0-1 1 0 0,-1 0-1 0 0,1 1 1 0 0,0-1-1 0 0,0 0 0 0 0,1 0-35 0 0,8 1 20 0 0,0 0 0 0 0,1-1-1 0 0,-1 0 1 0 0,0-1-1 0 0,1 0 1 0 0,-1-1 0 0 0,0-1-1 0 0,4-1-19 0 0,28-9 8 0 0,21-10-8 0 0,-23 7 5 0 0,6-1 417 0 0,289-101-5010 0 0,5 13-9463 0 0,-277 88 12326 0 0</inkml:trace>
  <inkml:trace contextRef="#ctx0" brushRef="#br0" timeOffset="795.527">1838 1179 1600 0 0,'0'1'277'0'0,"0"0"0"0"0,0 0 0 0 0,0 0 0 0 0,0 0 1 0 0,0 0-1 0 0,-1 0 0 0 0,1 0 0 0 0,0 0 0 0 0,-1 0 0 0 0,1 0 0 0 0,0 0 0 0 0,-1-1 0 0 0,0 1 0 0 0,1 0 0 0 0,-1 0 0 0 0,1 0 1 0 0,-1 0-1 0 0,0-1 0 0 0,1 1 0 0 0,-1 0 0 0 0,0-1 0 0 0,0 1 0 0 0,0-1 0 0 0,0 1 0 0 0,0-1 0 0 0,1 1 0 0 0,-1-1 0 0 0,0 1 0 0 0,0-1 1 0 0,0 0-1 0 0,0 0 0 0 0,0 1 0 0 0,0-1 0 0 0,0 0 0 0 0,0 0 0 0 0,0 0 0 0 0,0 0 0 0 0,0 0 0 0 0,0 0 0 0 0,0 0 0 0 0,0-1 1 0 0,0 1-1 0 0,0 0 0 0 0,0 0 0 0 0,-1-1-277 0 0,-20-13 3501 0 0,8-8-3336 0 0,10 11-61 0 0,1 0-1 0 0,1-1 1 0 0,0 1 0 0 0,0 0-1 0 0,1-1 1 0 0,0 1 0 0 0,2-12-104 0 0,9-85 261 0 0,-4 66-199 0 0,16-166 3 0 0,21-173-27 0 0,-41 366 39 0 0,1 0 0 0 0,0 0 1 0 0,1 0-1 0 0,0 1 0 0 0,1-1 0 0 0,4-6-77 0 0,-7 17 74 0 0,1-1-1 0 0,-1 1 1 0 0,1 0 0 0 0,0 0-1 0 0,0 0 1 0 0,0 0 0 0 0,0 0-1 0 0,1 1 1 0 0,-1-1 0 0 0,1 1-1 0 0,0 0 1 0 0,0 0-1 0 0,1 1 1 0 0,-1-1 0 0 0,0 1-1 0 0,1 0 1 0 0,-1 0 0 0 0,1 0-1 0 0,0 0 1 0 0,0 1 0 0 0,1 0-74 0 0,36-4 258 0 0,-1 2-1 0 0,0 2 1 0 0,14 3-258 0 0,55-3 39 0 0,83-19 29 0 0,-133 11-529 0 0,1 2 0 0 0,0 4 1 0 0,0 1-1 0 0,14 5 461 0 0,-70-3-265 0 0,45 7-2846 0 0,-21 6-2272 0 0,-29-14 5277 0 0,0 1 1 0 0,1 0-1 0 0,-1 0 0 0 0,0 1 1 0 0,0-1-1 0 0,1 0 1 0 0,-1 0-1 0 0,0 0 0 0 0,0 0 1 0 0,0 0-1 0 0,1 0 0 0 0,-1 0 1 0 0,0 0-1 0 0,0 0 0 0 0,1 0 1 0 0,-1 1-1 0 0,0-1 1 0 0,0 0-1 0 0,0 0 0 0 0,0 0 1 0 0,1 0-1 0 0,-1 1 0 0 0,0-1 1 0 0,0 0-1 0 0,0 0 0 0 0,0 0 1 0 0,0 1-1 0 0,1-1 0 0 0,-1 0 1 0 0,0 0-1 0 0,0 0 1 0 0,0 1-1 0 0,0-1 0 0 0,0 0 1 0 0,0 0-1 0 0,0 1 0 0 0,0-1 1 0 0,0 0-1 0 0,0 0 0 0 0,0 1 1 0 0,0-1-1 0 0,0 0 1 0 0,0 0-1 0 0,0 1 0 0 0,0-1 1 0 0,0 0-1 0 0,-1 0 0 0 0,1 0 1 0 0,0 1-1 0 0,0-1 0 0 0,0 0 1 0 0,0 0-1 0 0,0 0 1 0 0,0 1-1 0 0,-1-1 0 0 0,1 0 1 0 0,0 0-1 0 0,0 0 0 0 0,0 0 1 0 0,-1 1-1 0 0,1-1 0 0 0,0 0 1 0 0,0 0 105 0 0,-18 4-2828 0 0,16-3 2825 0 0,-28 3-1658 0 0</inkml:trace>
  <inkml:trace contextRef="#ctx0" brushRef="#br0" timeOffset="1043.844">2013 455 1164 0 0,'-40'66'6642'0'0,"-5"-4"3976"0"0,44-61-10418 0 0,-1 1 1 0 0,1 0 0 0 0,0 0-1 0 0,0-1 1 0 0,0 1 0 0 0,0 0 0 0 0,0 0-1 0 0,0 0 1 0 0,0 0 0 0 0,1 0-1 0 0,-1 0 1 0 0,1 0 0 0 0,-1 0-1 0 0,1 0 1 0 0,0 0 0 0 0,0 1-1 0 0,0-1 1 0 0,0 0 0 0 0,0 0-1 0 0,1 0 1 0 0,0 2-201 0 0,-1-2 21 0 0,1-1 0 0 0,0 0 0 0 0,0 1 0 0 0,0-1 1 0 0,0 0-1 0 0,0 1 0 0 0,0-1 0 0 0,1 0 0 0 0,-1 0 0 0 0,0 0 0 0 0,1 0 0 0 0,-1 0 0 0 0,1 0 0 0 0,-1-1 0 0 0,1 1 1 0 0,-1 0-1 0 0,1-1 0 0 0,-1 1 0 0 0,1-1 0 0 0,0 1 0 0 0,-1-1 0 0 0,1 0 0 0 0,-1 0 0 0 0,1 0 0 0 0,0 0 0 0 0,0 0 0 0 0,0 0-21 0 0,22-2 33 0 0,-1-1-1 0 0,0-1 0 0 0,0-1 0 0 0,0-1 0 0 0,17-7-32 0 0,13-3 17 0 0,319-76-339 0 0,-182 63-5136 0 0,-115 22-10145 0 0,42 3 15603 0 0,-86 4-1850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17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618 349 956 0 0,'-1'-4'442'0'0,"0"0"0"0"0,-1 1 0 0 0,1-1 0 0 0,-1 1 0 0 0,0-1-1 0 0,0 1 1 0 0,0 0 0 0 0,0 0 0 0 0,-1 0 0 0 0,1 0 0 0 0,-1 0 0 0 0,0 0 0 0 0,0 1 0 0 0,0-1 0 0 0,0 1-1 0 0,0 0 1 0 0,0 0 0 0 0,0 0 0 0 0,-1 1 0 0 0,1-1 0 0 0,-2 0-442 0 0,1 1 96 0 0,-1 0 1 0 0,1 0-1 0 0,-1 1 1 0 0,1-1-1 0 0,0 1 1 0 0,-1 0-1 0 0,1 0 1 0 0,-1 1-1 0 0,1-1 1 0 0,-1 1-1 0 0,1 0 1 0 0,-1 0-1 0 0,1 1 1 0 0,0-1-1 0 0,0 1 0 0 0,0 0 1 0 0,0 0-1 0 0,0 0-96 0 0,-16 11 301 0 0,2 0-1 0 0,0 1 1 0 0,0 1 0 0 0,1 0-1 0 0,1 2 1 0 0,1 0-1 0 0,0 0 1 0 0,-2 7-301 0 0,-29 42 3095 0 0,-24 48-3095 0 0,27-39 1504 0 0,4 1 0 0 0,-11 36-1504 0 0,33-67 223 0 0,2 0 0 0 0,1 1 1 0 0,3 0-1 0 0,2 0 0 0 0,1 10-223 0 0,6-42 26 0 0,1 0 0 0 0,0 0 0 0 0,2 0 0 0 0,-1 0-1 0 0,2-1 1 0 0,0 1 0 0 0,0 0 0 0 0,5 12-26 0 0,-5-21 1 0 0,0 1 1 0 0,0-1-1 0 0,1 1 1 0 0,0-1-1 0 0,0 0 1 0 0,0 0-1 0 0,0 0 0 0 0,1-1 1 0 0,0 1-1 0 0,0-1 1 0 0,0 0-1 0 0,1 0 0 0 0,-1 0 1 0 0,1-1-1 0 0,0 1 1 0 0,0-1-1 0 0,0 0 0 0 0,1-1 1 0 0,-1 1-1 0 0,1-1 1 0 0,3 1-2 0 0,5 0-6 0 0,0 0-1 0 0,0-1 1 0 0,0 0 0 0 0,0-2 0 0 0,1 1 0 0 0,-1-2 0 0 0,0 0 0 0 0,1 0-1 0 0,-1-1 1 0 0,13-5 6 0 0,18-5-310 0 0,-2-2 0 0 0,33-15 310 0 0,-30 8-1645 0 0,0-1-1 0 0,-1-2 0 0 0,-2-1 0 0 0,11-11 1646 0 0,-29 17-1681 0 0,0-1 0 0 0,-1-1-1 0 0,0-1 1 0 0,-2-1 0 0 0,-1-1-1 0 0,-1-1 1 0 0,5-9 1681 0 0,13-29-2231 0 0</inkml:trace>
  <inkml:trace contextRef="#ctx0" brushRef="#br0" timeOffset="389.458">1261 5 1592 0 0,'-2'28'3182'0'0,"-2"0"0"0"0,-1-1 1 0 0,-1 1-1 0 0,-1-1 0 0 0,-2 0 0 0 0,-8 19-3182 0 0,0 1 2925 0 0,-4 23-2925 0 0,-72 381 1002 0 0,85-403-853 0 0,3 0 0 0 0,1 28-149 0 0,4-62 72 0 0,0 0 0 0 0,1 1-1 0 0,1-1 1 0 0,0 0 0 0 0,1 0-1 0 0,1 0 1 0 0,0-1 0 0 0,0 1 0 0 0,2-1-1 0 0,-1 0 1 0 0,2 0-72 0 0,-7-11 2 0 0,1-1 0 0 0,0 0 0 0 0,-1 0 0 0 0,1 1 0 0 0,0-1 0 0 0,0 0 0 0 0,0 0-1 0 0,0 0 1 0 0,0 0 0 0 0,0 0 0 0 0,0 0 0 0 0,0 0 0 0 0,0 0 0 0 0,0-1 0 0 0,0 1 0 0 0,1 0 0 0 0,-1-1 0 0 0,0 1 0 0 0,1-1 0 0 0,-1 1 0 0 0,0-1 0 0 0,1 1-1 0 0,-1-1 1 0 0,0 0 0 0 0,1 0 0 0 0,-1 0 0 0 0,1 0 0 0 0,-1 0 0 0 0,0 0 0 0 0,1 0 0 0 0,-1 0 0 0 0,1-1 0 0 0,-1 1 0 0 0,0 0 0 0 0,1-1 0 0 0,-1 1 0 0 0,0-1-1 0 0,1 0 1 0 0,-1 1 0 0 0,0-1 0 0 0,0 0 0 0 0,0 0 0 0 0,0 0 0 0 0,0 0 0 0 0,0 0 0 0 0,0 0 0 0 0,1 0-2 0 0,6-8-16 0 0,0 1 0 0 0,0-2-1 0 0,-1 1 1 0 0,0-1 0 0 0,2-4 16 0 0,-3 5-12 0 0,42-66-102 0 0,-27 40 61 0 0,1 1 0 0 0,2 1 0 0 0,2 1 0 0 0,0 0 0 0 0,11-6 53 0 0,-33 35-9 0 0,-1-1 1 0 0,1 1-1 0 0,0 0 0 0 0,0 1 0 0 0,1-1 0 0 0,-1 1 1 0 0,0 0-1 0 0,1 0 0 0 0,0 0 9 0 0,-4 2-1 0 0,0-1 0 0 0,0 1-1 0 0,0 0 1 0 0,0 0 0 0 0,0 0 0 0 0,0 0 0 0 0,0 0-1 0 0,1 0 1 0 0,-1 0 0 0 0,0 0 0 0 0,0 1 0 0 0,0-1-1 0 0,0 0 1 0 0,0 1 0 0 0,0-1 0 0 0,0 0 0 0 0,-1 1-1 0 0,1-1 1 0 0,0 1 0 0 0,0 0 0 0 0,0-1 0 0 0,0 1-1 0 0,-1 0 1 0 0,1-1 0 0 0,0 1 0 0 0,0 0 0 0 0,-1 0-1 0 0,1 0 1 0 0,-1-1 0 0 0,1 1 0 0 0,-1 0 0 0 0,1 0-1 0 0,-1 0 1 0 0,1 0 0 0 0,-1 0 0 0 0,0 0 0 0 0,0 0-1 0 0,1 0 1 0 0,-1 0 0 0 0,0 0 0 0 0,0 0 0 0 0,0 0-1 0 0,0 0 1 0 0,0 1 1 0 0,2 29 9 0 0,-2-1 0 0 0,-1 1 0 0 0,-1 0 0 0 0,-1-1 0 0 0,-2 1 0 0 0,-3 10-9 0 0,-10 72 2 0 0,17-97-25 0 0,-4 20-69 0 0,2 1 0 0 0,2-1 0 0 0,1 0 0 0 0,2 1 0 0 0,1-1 0 0 0,2 4 92 0 0,-4-36-304 0 0,0 0 1 0 0,1 0 0 0 0,-1 0-1 0 0,0 0 1 0 0,1 0-1 0 0,0 0 1 0 0,0 0-1 0 0,0-1 1 0 0,1 1-1 0 0,2 2 304 0 0,-4-5-276 0 0,-1 0 0 0 0,1 0 0 0 0,0-1 0 0 0,0 1 0 0 0,0 0 0 0 0,0-1 0 0 0,0 1-1 0 0,0-1 1 0 0,0 1 0 0 0,0-1 0 0 0,0 0 0 0 0,1 1 0 0 0,-1-1 0 0 0,0 0-1 0 0,0 0 1 0 0,0 0 0 0 0,0 1 0 0 0,0-1 0 0 0,1-1 0 0 0,-1 1 0 0 0,0 0-1 0 0,0 0 1 0 0,0 0 0 0 0,0 0 0 0 0,0-1 0 0 0,1 1 0 0 0,-1-1 0 0 0,0 1-1 0 0,0-1 1 0 0,0 1 0 0 0,0-1 0 0 0,0 0 0 0 0,0 1 0 0 0,-1-1 0 0 0,1 0 0 0 0,0 0-1 0 0,0 1 1 0 0,0-1 0 0 0,-1 0 0 0 0,1 0 276 0 0,4-5-1378 0 0,0 0-1 0 0,0 0 1 0 0,-1 0 0 0 0,0-1 0 0 0,4-6 1378 0 0,8-18-2480 0 0</inkml:trace>
  <inkml:trace contextRef="#ctx0" brushRef="#br0" timeOffset="686.166">1725 1068 428 0 0,'6'0'1752'0'0,"0"-1"1"0"0,0 0-1 0 0,0 0 0 0 0,0 0 1 0 0,0-1-1 0 0,0 0 0 0 0,0 0 1 0 0,0 0-1 0 0,0-1 0 0 0,-1 0 0 0 0,1 0 1 0 0,2-2-1753 0 0,20-24-577 0 0,4-16 575 0 0,-2-1 1 0 0,-2-1 0 0 0,1-9 1 0 0,-25 49-5 0 0,-4 7 5 0 0,3-5-6 0 0,1-1 0 0 0,-1 1 1 0 0,-1-1-1 0 0,1 0 0 0 0,-1 0 0 0 0,0 0 0 0 0,0 0 1 0 0,-1 0-1 0 0,0 0 0 0 0,0-1 0 0 0,0 1 1 0 0,-1-4 5 0 0,0 10 0 0 0,0-1 1 0 0,0 1-1 0 0,0-1 1 0 0,0 1-1 0 0,0 0 1 0 0,-1-1-1 0 0,1 1 1 0 0,0 0-1 0 0,0-1 1 0 0,0 1-1 0 0,-1 0 1 0 0,1-1-1 0 0,0 1 1 0 0,0 0-1 0 0,-1 0 1 0 0,1-1 0 0 0,0 1-1 0 0,0 0 1 0 0,-1 0-1 0 0,1-1 1 0 0,0 1-1 0 0,-1 0 1 0 0,1 0-1 0 0,0 0 1 0 0,-1 0-1 0 0,1-1 1 0 0,0 1-1 0 0,-1 0 1 0 0,1 0-1 0 0,-1 0 1 0 0,1 0-1 0 0,0 0 1 0 0,-1 0-1 0 0,1 0 1 0 0,-1 0-1 0 0,-16 7 25 0 0,-14 16 32 0 0,4 2 81 0 0,2 1-1 0 0,1 2 0 0 0,1 0 0 0 0,1 2 1 0 0,2 0-1 0 0,1 2 0 0 0,1 0 0 0 0,2 1 1 0 0,1 0-1 0 0,-5 20-137 0 0,16-41 66 0 0,1 0 0 0 0,0 0 0 0 0,0 0 0 0 0,1 1 0 0 0,1-1 0 0 0,0 0 0 0 0,1 1 0 0 0,0 2-66 0 0,0-12 4 0 0,1 0 1 0 0,-1 0-1 0 0,1 1 1 0 0,-1-1-1 0 0,1 0 1 0 0,0 0-1 0 0,0 0 1 0 0,0 1-1 0 0,1-1 0 0 0,-1 0 1 0 0,1-1-1 0 0,-1 1 1 0 0,1 0-1 0 0,0 0 1 0 0,0-1-1 0 0,0 1 1 0 0,1-1-1 0 0,-1 0 0 0 0,1 1 1 0 0,-1-1-1 0 0,1 0 1 0 0,0-1-1 0 0,-1 1 1 0 0,1 0-1 0 0,0-1 0 0 0,0 0 1 0 0,0 1-1 0 0,0-1 1 0 0,1 0-1 0 0,-1-1 1 0 0,0 1-1 0 0,3 0-4 0 0,4-1-12 0 0,1 1-1 0 0,-1-2 1 0 0,1 1-1 0 0,-1-2 1 0 0,1 1-1 0 0,-1-2 1 0 0,0 1-1 0 0,0-1 1 0 0,0-1 0 0 0,4-1 12 0 0,13-7-315 0 0,-1-1 0 0 0,0-1 0 0 0,2-2 315 0 0,8-8-1936 0 0,-1-1-1 0 0,6-7 1937 0 0,-15 10-2028 0 0,-2-1-1 0 0,0-1 0 0 0,-2 0 0 0 0,-1-2 0 0 0,0-1 0 0 0,-2-1 0 0 0,-1 0 0 0 0,8-20 2029 0 0,-1-12-1711 0 0</inkml:trace>
  <inkml:trace contextRef="#ctx0" brushRef="#br0" timeOffset="1076.695">2561 1 1040 0 0,'3'6'934'0'0,"0"1"-1"0"0,0-1 1 0 0,-1 1 0 0 0,1 0-1 0 0,-2 0 1 0 0,1 0 0 0 0,-1 0-1 0 0,0 0 1 0 0,0 1 0 0 0,-1-1-1 0 0,0 0 1 0 0,-1 0-1 0 0,1 0 1 0 0,-1 1 0 0 0,-1-1-1 0 0,1 0 1 0 0,-1 0 0 0 0,-2 5-934 0 0,-29 100 3874 0 0,-48 155-2323 0 0,67-222-1256 0 0,2 0 0 0 0,2 0 0 0 0,2 1 0 0 0,1 9-295 0 0,5-38 32 0 0,1 1 0 0 0,1 0 0 0 0,0 0-1 0 0,2-1 1 0 0,0 1 0 0 0,1 0 0 0 0,0-1 0 0 0,2 0 0 0 0,0 0-1 0 0,1 0 1 0 0,0 0 0 0 0,5 7-32 0 0,-8-20-4 0 0,-1 1 0 0 0,1-1 0 0 0,0 0 0 0 0,0 0 0 0 0,0 0 0 0 0,1 0 0 0 0,-1 0 0 0 0,1-1 0 0 0,0 0 0 0 0,0 1 0 0 0,0-1 0 0 0,1-1 0 0 0,-1 1 0 0 0,1-1 0 0 0,-1 0 0 0 0,5 2 4 0 0,-5-3-11 0 0,0 0 0 0 0,0-1 0 0 0,0 1 0 0 0,1-1 0 0 0,-1 0 0 0 0,0 0 1 0 0,0 0-1 0 0,1-1 0 0 0,-1 1 0 0 0,0-1 0 0 0,0 0 0 0 0,0-1 0 0 0,0 1 0 0 0,0 0 0 0 0,0-1 0 0 0,0 0 0 0 0,0 0 0 0 0,-1 0 1 0 0,4-3 10 0 0,10-8-219 0 0,0-1 1 0 0,11-11 218 0 0,32-27-565 0 0,-54 48 506 0 0,0 0 0 0 0,0 0 0 0 0,0 1-1 0 0,1 0 1 0 0,-1 0 0 0 0,1 1 0 0 0,0-1 0 0 0,0 2-1 0 0,6-2 60 0 0,-11 2-7 0 0,1 1 0 0 0,-1 0-1 0 0,1 0 1 0 0,-1-1 0 0 0,1 2-1 0 0,-1-1 1 0 0,0 0 0 0 0,1 0-1 0 0,-1 1 1 0 0,1-1 0 0 0,-1 1-1 0 0,0 0 1 0 0,1 0-1 0 0,-1 0 1 0 0,0 0 0 0 0,0 0-1 0 0,0 0 1 0 0,0 0 0 0 0,0 1-1 0 0,0-1 1 0 0,1 2 7 0 0,0 0 1 0 0,-1 0 0 0 0,0 0 0 0 0,0 0 0 0 0,0 1 0 0 0,-1-1 0 0 0,1 0 0 0 0,-1 1 0 0 0,0 0 0 0 0,1-1 0 0 0,-2 1 0 0 0,1-1 0 0 0,0 1 0 0 0,-1 1-1 0 0,1 9 23 0 0,0 1 1 0 0,-2 0 0 0 0,0 0 0 0 0,0-1-1 0 0,-1 1 1 0 0,-3 9-24 0 0,-2 2 63 0 0,-1-1-1 0 0,-1 0 1 0 0,-1 0-1 0 0,-1-1 0 0 0,-1-1 1 0 0,-2 1-1 0 0,-8 10-62 0 0,13-20 36 0 0,-2 0-1 0 0,0-1 0 0 0,0-1 0 0 0,-1 1 1 0 0,-1-2-1 0 0,0 1 0 0 0,0-2 0 0 0,-1 0 0 0 0,-1-1 1 0 0,0 0-1 0 0,0-1 0 0 0,-2 0-35 0 0,14-6 1 0 0,1-1 0 0 0,-1 0-1 0 0,1 0 1 0 0,-1-1 0 0 0,0 1-1 0 0,0-1 1 0 0,1 1 0 0 0,-1-1 0 0 0,0 0-1 0 0,0 0 1 0 0,1 0 0 0 0,-1 0-1 0 0,0 0 1 0 0,0-1 0 0 0,1 1 0 0 0,-1-1-1 0 0,0 0 0 0 0,1 0-43 0 0,1 0-1 0 0,0 0 0 0 0,-1 0 0 0 0,1 0 0 0 0,0 0 1 0 0,0 0-1 0 0,0-1 0 0 0,0 1 0 0 0,0 0 1 0 0,0-1-1 0 0,0 1 0 0 0,1-1 0 0 0,-1 1 1 0 0,0-1-1 0 0,1 1 0 0 0,-1-1 0 0 0,1 0 1 0 0,-1 1-1 0 0,1-1 0 0 0,0 1 0 0 0,0-1 1 0 0,0 0-1 0 0,0 1 0 0 0,0-1 0 0 0,0 0 1 0 0,0 1-1 0 0,1-1 0 0 0,-1 0 0 0 0,1 1 44 0 0,3-25-2909 0 0,2 0 0 0 0,0 1 0 0 0,2 0 0 0 0,1 0 0 0 0,1 1 0 0 0,1 0 0 0 0,9-13 2909 0 0,3-4-1984 0 0</inkml:trace>
  <inkml:trace contextRef="#ctx0" brushRef="#br0" timeOffset="1387.418">3095 678 1360 0 0,'1'0'377'0'0,"-1"1"-1"0"0,1-1 1 0 0,0 1 0 0 0,0 0 0 0 0,0-1-1 0 0,0 1 1 0 0,-1 0 0 0 0,1-1-1 0 0,0 1 1 0 0,-1 0 0 0 0,1 0-1 0 0,-1 0 1 0 0,1 0 0 0 0,-1 0-1 0 0,1-1 1 0 0,-1 1 0 0 0,1 0-1 0 0,-1 0 1 0 0,0 0 0 0 0,1 0-1 0 0,-1 0 1 0 0,0 0 0 0 0,0 0-1 0 0,0 0 1 0 0,0 1 0 0 0,0-1-1 0 0,0 0 1 0 0,0 0 0 0 0,0 0-1 0 0,-1 0 1 0 0,1 0 0 0 0,0 0-1 0 0,-1 0-376 0 0,-20 36 6834 0 0,5-12-6148 0 0,12-17-502 0 0,1 0 0 0 0,0 0-1 0 0,0 0 1 0 0,1 0 0 0 0,0 0 0 0 0,1 1 0 0 0,0-1 0 0 0,0 0-1 0 0,0 6-183 0 0,1-12 31 0 0,0 1-1 0 0,1-1 1 0 0,-1 1 0 0 0,1-1-1 0 0,-1 1 1 0 0,1-1-1 0 0,0 1 1 0 0,0-1 0 0 0,0 1-1 0 0,0-1 1 0 0,0 0-1 0 0,0 0 1 0 0,1 1-1 0 0,-1-1 1 0 0,1 0 0 0 0,-1 0-1 0 0,1 0 1 0 0,0-1-1 0 0,0 1 1 0 0,0 0 0 0 0,0-1-1 0 0,0 1 1 0 0,0-1-1 0 0,1 0 1 0 0,-1 1-1 0 0,0-1 1 0 0,1 0 0 0 0,-1-1-1 0 0,0 1 1 0 0,1 0-1 0 0,-1-1 1 0 0,1 1 0 0 0,1-1-31 0 0,8 2 21 0 0,1-1 0 0 0,0-1 1 0 0,0 0-1 0 0,-1-1 1 0 0,1 0-1 0 0,0-1 1 0 0,-1 0-1 0 0,1-1 1 0 0,3-2-22 0 0,27-10-100 0 0,-1-1 1 0 0,1-3 99 0 0,34-13-227 0 0,-56 28 153 0 0,-20 4 72 0 0,-1 0 1 0 0,1 0 0 0 0,-1 0 0 0 0,0 0 0 0 0,1 0-1 0 0,-1 0 1 0 0,1 0 0 0 0,-1 0 0 0 0,0 0 0 0 0,1 1-1 0 0,-1-1 1 0 0,0 0 0 0 0,1 0 0 0 0,-1 0 0 0 0,0 1-1 0 0,1-1 1 0 0,-1 0 0 0 0,0 1 0 0 0,1-1 0 0 0,-1 0-1 0 0,0 0 1 0 0,0 1 0 0 0,0-1 0 0 0,1 1 0 0 0,-1-1-1 0 0,0 0 1 0 0,0 1 0 0 0,0-1 1 0 0,0 3 2 0 0,0-1 1 0 0,0 1-1 0 0,0 0 1 0 0,0-1-1 0 0,-1 1 1 0 0,1-1-1 0 0,-1 1 1 0 0,0-1-1 0 0,0 1 0 0 0,0-1 1 0 0,0 1-1 0 0,0-1 1 0 0,-1 0-3 0 0,-19 40 69 0 0,-2-1 1 0 0,-2-2-1 0 0,-9 10-69 0 0,-93 112 217 0 0,54-70-71 0 0,-83 102-169 0 0,156-193-14 0 0,0 0 0 0 0,0 0 0 0 0,-1 1-1 0 0,1-1 1 0 0,0 0 0 0 0,0 0 0 0 0,0 0 0 0 0,0 1 0 0 0,0-1 0 0 0,0 0 0 0 0,0 0 0 0 0,0 0 0 0 0,0 0-1 0 0,0 1 1 0 0,0-1 0 0 0,-1 0 0 0 0,1 0 0 0 0,0 0 0 0 0,0 0 0 0 0,0 1 0 0 0,0-1 0 0 0,0 0-1 0 0,-1 0 1 0 0,1 0 0 0 0,0 0 0 0 0,0 0 0 0 0,0 0 0 0 0,-1 0 0 0 0,1 0 0 0 0,0 0 0 0 0,0 1 0 0 0,0-1-1 0 0,-1 0 1 0 0,1 0 0 0 0,0 0 0 0 0,0 0 0 0 0,0 0 0 0 0,-1 0 0 0 0,1 0 0 0 0,0 0 0 0 0,0 0 0 0 0,0-1-1 0 0,-1 1 1 0 0,1 0 0 0 0,0 0 0 0 0,0 0 0 0 0,0 0 0 0 0,0 0 0 0 0,-1 0 0 0 0,1 0 0 0 0,0 0-1 0 0,0 0 1 0 0,0-1 0 0 0,0 1 0 0 0,-1 0 0 0 0,1 0 0 0 0,0 0 0 0 0,0 0 37 0 0,1-18-3397 0 0,10-29-3475 0 0,-10 44 6311 0 0,21-66-6563 0 0,-7 26 4429 0 0</inkml:trace>
  <inkml:trace contextRef="#ctx0" brushRef="#br0" timeOffset="1795.01">4101 667 744 0 0,'1'-1'342'0'0,"-1"0"0"0"0,1 0 1 0 0,-1 0-1 0 0,1 0 0 0 0,-1 0 0 0 0,0-1 0 0 0,1 1 0 0 0,-1 0 1 0 0,0 0-1 0 0,0-1 0 0 0,0 1 0 0 0,0 0 0 0 0,0 0 0 0 0,0-1 1 0 0,0 1-1 0 0,0 0 0 0 0,-1 0 0 0 0,1 0 0 0 0,0-1 0 0 0,-1 1 1 0 0,1 0-1 0 0,-1 0 0 0 0,1 0 0 0 0,-1 0 0 0 0,0 0 0 0 0,1 0 1 0 0,-1 0-1 0 0,0 0 0 0 0,0 0 0 0 0,0 0 0 0 0,0 0 0 0 0,0 0 1 0 0,0 1-1 0 0,0-1 0 0 0,0 0 0 0 0,0 1 0 0 0,0-1 0 0 0,0 1 1 0 0,0-1-1 0 0,0 1 0 0 0,-1-1 0 0 0,1 1 0 0 0,0 0 0 0 0,0-1-342 0 0,-4 0 477 0 0,0 0 0 0 0,0 0 0 0 0,0 1-1 0 0,0-1 1 0 0,0 1 0 0 0,0 0 0 0 0,0 0 0 0 0,0 1-1 0 0,0 0 1 0 0,-5 1-477 0 0,-7 4 312 0 0,0 0-1 0 0,1 2 1 0 0,-1 0 0 0 0,1 1-1 0 0,1 1 1 0 0,0 0-1 0 0,0 1 1 0 0,1 0-1 0 0,-5 7-311 0 0,1-1 317 0 0,1 1 0 0 0,0 1 1 0 0,2 0-1 0 0,0 1 0 0 0,1 1 0 0 0,-6 15-317 0 0,16-29 98 0 0,0 1 0 0 0,1 0-1 0 0,0 0 1 0 0,0 0 0 0 0,1 1 0 0 0,0-1 0 0 0,1 1 0 0 0,0-1 0 0 0,0 1 0 0 0,1 7-98 0 0,0-13 6 0 0,0 0 1 0 0,0 0-1 0 0,1 0 1 0 0,-1-1-1 0 0,1 1 0 0 0,0 0 1 0 0,0 0-1 0 0,0 0 0 0 0,0-1 1 0 0,0 1-1 0 0,1-1 0 0 0,-1 1 1 0 0,1-1-1 0 0,0 1 0 0 0,-1-1 1 0 0,1 0-1 0 0,0 0 0 0 0,0 0 1 0 0,1 0-1 0 0,-1 0 1 0 0,0 0-1 0 0,1 0 0 0 0,-1-1 1 0 0,1 0-1 0 0,-1 1 0 0 0,1-1 1 0 0,0 0-1 0 0,0 0 0 0 0,-1 0 1 0 0,1-1-1 0 0,0 1 0 0 0,2 0-6 0 0,12 0 1 0 0,0 0 0 0 0,1-1-1 0 0,-1-1 1 0 0,0 0-1 0 0,0-1 1 0 0,7-3-1 0 0,-11 2-50 0 0,1 1 0 0 0,-1 0 0 0 0,0 1 0 0 0,0 0 0 0 0,1 1 1 0 0,-1 0-1 0 0,1 1 0 0 0,-1 1 0 0 0,0 0 0 0 0,10 3 50 0 0,-22-4-22 0 0,1-1-1 0 0,0 1 1 0 0,-1 0-1 0 0,1-1 1 0 0,-1 1 0 0 0,1 0-1 0 0,-1 0 1 0 0,0 0 0 0 0,1 0-1 0 0,-1 0 1 0 0,0 0-1 0 0,0 0 1 0 0,1 1 0 0 0,-1-1-1 0 0,0 0 1 0 0,0 1-1 0 0,0-1 1 0 0,-1 1 0 0 0,1-1-1 0 0,0 1 1 0 0,0-1-1 0 0,-1 1 1 0 0,1-1 0 0 0,-1 1-1 0 0,1 1 23 0 0,-1 0-41 0 0,0 1 1 0 0,-1-1-1 0 0,1 0 0 0 0,-1 1 0 0 0,1-1 0 0 0,-1 0 1 0 0,0 1-1 0 0,0-1 0 0 0,0 0 0 0 0,-1 0 0 0 0,1 0 1 0 0,-2 2 40 0 0,-5 9-139 0 0,-1-1 1 0 0,-1 0-1 0 0,0-1 1 0 0,-1 0 0 0 0,-3 2 138 0 0,-7 7-151 0 0,-2-1 0 0 0,0-1 0 0 0,-1-1 0 0 0,-1-1 0 0 0,-1-1 0 0 0,0-2 0 0 0,-1 0 0 0 0,-28 9 151 0 0,42-19-358 0 0,0 0 1 0 0,0-1 0 0 0,0 0 0 0 0,0-1 0 0 0,0-1 0 0 0,0 0-1 0 0,0-1 1 0 0,-1 0 0 0 0,-12-2 357 0 0,16 0-666 0 0,1 0-1 0 0,0-1 0 0 0,-1 0 0 0 0,1 0 1 0 0,0-1-1 0 0,1 0 0 0 0,-1-1 1 0 0,1 0-1 0 0,0 0 0 0 0,0-1 1 0 0,0 0-1 0 0,1 0 0 0 0,0-1 1 0 0,-4-4 666 0 0,4 3-744 0 0,0-1 1 0 0,0-1 0 0 0,1 1-1 0 0,0-1 1 0 0,1 0 0 0 0,0-1-1 0 0,0 1 1 0 0,1-1 0 0 0,0-1 743 0 0,-13-51-2518 0 0</inkml:trace>
  <inkml:trace contextRef="#ctx0" brushRef="#br0" timeOffset="2342.114">4397 189 2548 0 0,'8'11'979'0'0,"0"1"-1"0"0,-1 0 0 0 0,-1 0 0 0 0,0 1 1 0 0,-1-1-1 0 0,0 1 0 0 0,-1 0 0 0 0,0 0 1 0 0,-1 1-1 0 0,0-1 0 0 0,-2 1 1 0 0,1 0-1 0 0,-2 0 0 0 0,0 8-978 0 0,-4 30 1079 0 0,-2 0 0 0 0,-3 0 0 0 0,-2-1 0 0 0,-2 0 1 0 0,-15 38-1080 0 0,-33 66 2442 0 0,-16 20-2442 0 0,52-122 428 0 0,22-46-382 0 0,-3 7 87 0 0,0-1 0 0 0,-1 0-1 0 0,-6 8-132 0 0,16-38 804 0 0,8-14-780 0 0,6-4-298 0 0,2 2 0 0 0,2 1 0 0 0,5-7 274 0 0,-16 27-78 0 0,0-1-1 0 0,1 1 1 0 0,0 1 0 0 0,1 0-1 0 0,0 0 1 0 0,1 1 0 0 0,0 1 0 0 0,13-7 78 0 0,-24 14-6 0 0,0 1 0 0 0,0 0 0 0 0,-1 0 0 0 0,1 0 0 0 0,0 0 1 0 0,0 1-1 0 0,0-1 0 0 0,0 1 0 0 0,0-1 0 0 0,0 1 0 0 0,0-1 0 0 0,0 1 1 0 0,0 0-1 0 0,1 0 0 0 0,-1 0 0 0 0,0 0 0 0 0,0 1 0 0 0,0-1 1 0 0,0 0-1 0 0,0 1 0 0 0,0-1 0 0 0,0 1 0 0 0,0 0 0 0 0,0 0 1 0 0,0 0-1 0 0,-1 0 0 0 0,1 0 0 0 0,0 0 0 0 0,0 0 0 0 0,-1 1 0 0 0,1-1 1 0 0,-1 0-1 0 0,1 1 0 0 0,-1 0 0 0 0,0-1 0 0 0,1 1 0 0 0,-1 0 1 0 0,0-1-1 0 0,0 2 6 0 0,5 9-8 0 0,-1 0 0 0 0,-1 0 0 0 0,0 0 1 0 0,0 1-1 0 0,-1 0 0 0 0,0 2 8 0 0,5 18 3 0 0,-5-21 0 0 0,1 0 0 0 0,0 0 0 0 0,1-1 0 0 0,0 1-1 0 0,1-1 1 0 0,0-1 0 0 0,1 2-3 0 0,-4-9-9 0 0,-1 0 0 0 0,1 0 0 0 0,-1 0 0 0 0,1-1 0 0 0,0 1 0 0 0,0-1 1 0 0,0 0-1 0 0,1 0 0 0 0,-1 0 0 0 0,0 0 0 0 0,1-1 0 0 0,-1 1 0 0 0,1-1 0 0 0,0 0 0 0 0,-1 0 0 0 0,1 0 0 0 0,0 0 0 0 0,0-1 0 0 0,-1 0 0 0 0,1 1 0 0 0,0-1 0 0 0,0-1 0 0 0,0 1 0 0 0,3-1 10 0 0,3-1-89 0 0,-1-1 1 0 0,0 0 0 0 0,0 0-1 0 0,0-1 1 0 0,0-1 0 0 0,0 1 0 0 0,-1-1-1 0 0,0 0 1 0 0,0-1 0 0 0,0 0-1 0 0,-1 0 1 0 0,0-1 0 0 0,0 0 0 0 0,-1 0-1 0 0,1-1 1 0 0,-2 0 0 0 0,1 0 87 0 0,4-6-84 0 0,-1 0-1 0 0,-1 0 1 0 0,-1-1 0 0 0,0 1 0 0 0,0-2 0 0 0,-2 1-1 0 0,0-1 1 0 0,-1 0 0 0 0,2-11 84 0 0,-6 24 8 0 0,1 1 0 0 0,-1 0 0 0 0,0-1 1 0 0,0 1-1 0 0,0-1 0 0 0,0 1 0 0 0,0 0 0 0 0,-1-1 0 0 0,1 1 1 0 0,-1 0-1 0 0,0-2-8 0 0,1 4 15 0 0,-1-1 0 0 0,1 0 0 0 0,0 1 0 0 0,-1-1 1 0 0,1 0-1 0 0,-1 1 0 0 0,1-1 0 0 0,-1 1 0 0 0,1-1 1 0 0,-1 1-1 0 0,0-1 0 0 0,1 1 0 0 0,-1-1 0 0 0,1 1 1 0 0,-1-1-1 0 0,0 1 0 0 0,1 0 0 0 0,-1-1 0 0 0,0 1 1 0 0,0 0-1 0 0,1 0 0 0 0,-1 0 0 0 0,0-1-15 0 0,-2 2 41 0 0,1-1 1 0 0,-1 0-1 0 0,1 1 0 0 0,-1-1 0 0 0,0 1 1 0 0,1 0-1 0 0,-1 0 0 0 0,1 0 0 0 0,0 0 0 0 0,-1 0 1 0 0,1 0-1 0 0,0 1 0 0 0,0-1 0 0 0,0 1 1 0 0,-1 0-1 0 0,2-1 0 0 0,-1 1 0 0 0,0 0-41 0 0,-10 11 132 0 0,0 0 0 0 0,1 0 0 0 0,0 1 0 0 0,1 1 0 0 0,1 0-1 0 0,0 0 1 0 0,1 1 0 0 0,-1 5-132 0 0,4-10 24 0 0,1-1 0 0 0,1 1-1 0 0,0 0 1 0 0,0 1 0 0 0,1-1 0 0 0,0 0 0 0 0,1 1-1 0 0,1-1 1 0 0,0 1 0 0 0,0-1 0 0 0,1 1 0 0 0,0-1 0 0 0,2 3-24 0 0,-3-11-35 0 0,1 0 1 0 0,0 1-1 0 0,0-1 0 0 0,0 0 1 0 0,0 1-1 0 0,0-1 1 0 0,1 0-1 0 0,0 0 1 0 0,-1 0-1 0 0,1 0 1 0 0,0 0-1 0 0,0-1 1 0 0,1 1-1 0 0,-1-1 1 0 0,0 1-1 0 0,1-1 1 0 0,0 0-1 0 0,-1 0 1 0 0,1 0-1 0 0,0 0 1 0 0,0 0-1 0 0,0-1 1 0 0,1 1-1 0 0,-1-1 1 0 0,0 0-1 0 0,0 0 1 0 0,1 0-1 0 0,-1-1 1 0 0,0 1-1 0 0,1-1 0 0 0,0 1 35 0 0,1-1-387 0 0,0-1 0 0 0,0 1 0 0 0,0-1 0 0 0,0 0 0 0 0,0 0 0 0 0,0 0 0 0 0,0-1 0 0 0,-1 1-1 0 0,3-2 388 0 0,0 0-1027 0 0,-1-1-1 0 0,0 1 0 0 0,0-1 0 0 0,0 0 1 0 0,-1-1-1 0 0,1 1 0 0 0,0-3 1028 0 0,8-8-3389 0 0,0-1-1 0 0,-1-1 1 0 0,7-12 3389 0 0,-2 0-1971 0 0</inkml:trace>
  <inkml:trace contextRef="#ctx0" brushRef="#br0" timeOffset="2592.425">5108 795 1360 0 0,'0'1'530'0'0,"1"0"-1"0"0,0 0 1 0 0,-1 0 0 0 0,1-1-1 0 0,-1 1 1 0 0,0 0-1 0 0,1 0 1 0 0,-1 0 0 0 0,0 0-1 0 0,1 0 1 0 0,-1 0 0 0 0,0 0-1 0 0,0 0 1 0 0,0 0-1 0 0,0 0 1 0 0,0 0 0 0 0,0 0-1 0 0,0 0 1 0 0,0 0-1 0 0,0 0 1 0 0,-1 0 0 0 0,1 0-1 0 0,0 0 1 0 0,-1 0 0 0 0,1 0-1 0 0,0 0 1 0 0,-1 0-530 0 0,-16 38 4583 0 0,10-24-3908 0 0,-2 9-167 0 0,1-7-277 0 0,1 1 0 0 0,1 0 0 0 0,0 0 0 0 0,1 1 0 0 0,1-1 0 0 0,1 1 0 0 0,1 0 0 0 0,0 3-231 0 0,2-20 28 0 0,0 1 1 0 0,0 0-1 0 0,1 0 1 0 0,-1-1-1 0 0,1 1 0 0 0,-1 0 1 0 0,1-1-1 0 0,0 1 0 0 0,0 0 1 0 0,0-1-1 0 0,0 1 0 0 0,0-1 1 0 0,1 0-1 0 0,-1 1 0 0 0,1-1 1 0 0,0 0-1 0 0,-1 0 0 0 0,1 0 1 0 0,0 0-1 0 0,0 0 0 0 0,0 0 1 0 0,1 0-29 0 0,0-1 15 0 0,0 1 0 0 0,1-1 1 0 0,-1 0-1 0 0,1 0 0 0 0,-1 0 1 0 0,1 0-1 0 0,0 0 0 0 0,-1-1 1 0 0,1 0-1 0 0,0 1 0 0 0,0-1 1 0 0,-1-1-1 0 0,1 1 0 0 0,2-1-15 0 0,8-2-34 0 0,0 0 0 0 0,-1-1-1 0 0,1-1 1 0 0,-1 0 0 0 0,0-1-1 0 0,-1 0 1 0 0,1-1 0 0 0,0-1 34 0 0,10-8-197 0 0,0-1 1 0 0,-1-2 0 0 0,0 0-1 0 0,-2-1 1 0 0,0-1 0 0 0,-2-1 0 0 0,0-1-1 0 0,1-4 197 0 0,-6 8-670 0 0,-1-1-1 0 0,-2-1 0 0 0,0 0 0 0 0,-1 0 1 0 0,0-1-1 0 0,1-11 671 0 0,-9 28-340 0 0,0 0 1 0 0,0-1-1 0 0,0 1 0 0 0,-1 0 1 0 0,0-1-1 0 0,0 1 0 0 0,0-1 1 0 0,-1 1-1 0 0,1 0 1 0 0,-2-5 339 0 0,1 8-284 0 0,1 0 0 0 0,-1 0 0 0 0,0 0 1 0 0,0 0-1 0 0,0 0 0 0 0,0 0 0 0 0,0 1 1 0 0,0-1-1 0 0,0 0 0 0 0,0 1 0 0 0,-1-1 1 0 0,1 0-1 0 0,-1 1 0 0 0,1 0 0 0 0,-1-1 1 0 0,1 1-1 0 0,-1 0 0 0 0,0 0 0 0 0,0 0 1 0 0,1 0-1 0 0,-1 0 0 0 0,0 0 0 0 0,0 1 1 0 0,0-1-1 0 0,0 1 0 0 0,0-1 0 0 0,0 1 1 0 0,0 0-1 0 0,-1 0 284 0 0,-37 2-4525 0 0,17 1 2832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30.8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0 712 0 0,'2'3'717'0'0,"-1"0"-1"0"0,1 0 1 0 0,0 0-1 0 0,-1 0 1 0 0,1 0 0 0 0,-1 0-1 0 0,0 1 1 0 0,0-1-1 0 0,0 0 1 0 0,-1 0 0 0 0,1 1-1 0 0,-1-1 1 0 0,0 1-1 0 0,0-1 1 0 0,0 0 0 0 0,0 1-1 0 0,-1-1 1 0 0,1 0-1 0 0,-1 3-716 0 0,-3 8 1662 0 0,-1 0 0 0 0,0 0-1 0 0,0-1 1 0 0,-3 3-1662 0 0,-6 18 592 0 0,-28 79 889 0 0,-7 50-1481 0 0,39-124 36 0 0,2 1 0 0 0,1 0 0 0 0,3 0 0 0 0,1 0 0 0 0,2 0 0 0 0,2 9-36 0 0,-1-46-32 0 0,3 43-96 0 0,2 0-1 0 0,3 3 129 0 0,-5-33-578 0 0,1 1-1 0 0,2-1 0 0 0,0 3 579 0 0,-2-9-1013 0 0,1-1 0 0 0,0 0 0 0 0,0 0 0 0 0,0 0 0 0 0,6 5 1013 0 0,-10-12-439 0 0,0 0 0 0 0,1 0 1 0 0,0-1-1 0 0,0 1 0 0 0,-1 0 0 0 0,1-1 1 0 0,0 1-1 0 0,0-1 0 0 0,1 1 0 0 0,-1-1 1 0 0,0 0-1 0 0,0 0 0 0 0,1 0 0 0 0,-1 0 1 0 0,0-1-1 0 0,1 1 0 0 0,-1 0 0 0 0,1-1 1 0 0,-1 0-1 0 0,1 0 0 0 0,-1 1 0 0 0,0-2 1 0 0,1 1-1 0 0,-1 0 0 0 0,1 0 0 0 0,-1-1 1 0 0,1 1-1 0 0,-1-1 0 0 0,1 0 0 0 0,-1 0 1 0 0,1 0 438 0 0,16-11-2132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31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376 184 328 0 0,'15'-1'1770'0'0,"-7"-1"-458"0"0,-1 1-1 0 0,1 1 1 0 0,0-1-1 0 0,0 1 0 0 0,0 1 1 0 0,4 0-1312 0 0,-12-1 118 0 0,1 0 1 0 0,0 0-1 0 0,0 0 1 0 0,-1 0 0 0 0,1 1-1 0 0,0-1 1 0 0,-1 0-1 0 0,1 1 1 0 0,0-1-1 0 0,-1 0 1 0 0,1 1-1 0 0,-1-1 1 0 0,1 1 0 0 0,-1-1-1 0 0,1 1 1 0 0,-1-1-1 0 0,1 1 1 0 0,-1-1-1 0 0,1 1 1 0 0,-1 0-1 0 0,1-1 1 0 0,-1 1 0 0 0,0 0-1 0 0,0-1 1 0 0,1 1-1 0 0,-1 0-118 0 0,0 1 46 0 0,0 0-1 0 0,0 0 1 0 0,-1 0-1 0 0,1 0 1 0 0,0-1-1 0 0,-1 1 1 0 0,1 0-1 0 0,-1 0 1 0 0,0 0-1 0 0,0-1 1 0 0,0 1-1 0 0,0 0 1 0 0,0-1-1 0 0,0 1 1 0 0,-1 1-46 0 0,-10 13 759 0 0,-1-1 1 0 0,0 0 0 0 0,-1 0-1 0 0,-1-1 1 0 0,-3 1-760 0 0,-85 62 2270 0 0,62-48-1535 0 0,-9 7-32 0 0,22-18-323 0 0,1 2 1 0 0,1 0-1 0 0,1 2 0 0 0,1 0 0 0 0,-2 5-380 0 0,24-25 23 0 0,0 0 0 0 0,1 0 0 0 0,-1 0 0 0 0,1 0 0 0 0,-1 0 0 0 0,1 1 0 0 0,0-1 0 0 0,0 0 0 0 0,0 1 0 0 0,0-1 0 0 0,0 1 0 0 0,1-1 0 0 0,-1 1 0 0 0,1-1 0 0 0,-1 1 0 0 0,1-1 0 0 0,0 1 0 0 0,0 0-23 0 0,1-1 5 0 0,-1 0 1 0 0,1 0-1 0 0,0 0 0 0 0,0 0 0 0 0,0-1 0 0 0,0 1 0 0 0,0 0 1 0 0,0-1-1 0 0,1 1 0 0 0,-1-1 0 0 0,0 1 0 0 0,1-1 0 0 0,-1 1 1 0 0,1-1-1 0 0,0 0 0 0 0,-1 0 0 0 0,1 0 0 0 0,0 0 0 0 0,0 0 1 0 0,0 0-1 0 0,0 0 0 0 0,0-1 0 0 0,1 1-5 0 0,19 6-5 0 0,-1-1-1 0 0,1-1 1 0 0,0-1-1 0 0,0-1 1 0 0,21-1 5 0 0,35-1-176 0 0,4-3 176 0 0,-9-1-276 0 0,0 3-389 0 0,52-2-4795 0 0,-86-1-1522 0 0,0-1 0 0 0,7-3 6982 0 0,-25 3-2340 0 0</inkml:trace>
  <inkml:trace contextRef="#ctx0" brushRef="#br0" timeOffset="268.456">1138 31 2408 0 0,'6'63'8144'0'0,"-9"0"-3833"0"0,-6-6-1777 0 0,-5 13-2534 0 0,-1 0 939 0 0,-41 238 475 0 0,56-304-1600 0 0,-16 56-1829 0 0,1-33-1023 0 0,14-25 2510 0 0,0 0 0 0 0,-1-1 0 0 0,1 1 0 0 0,-1-1 0 0 0,1 0 0 0 0,-1 1 0 0 0,0-1 0 0 0,1 0 0 0 0,-1 0 0 0 0,0 0 0 0 0,0 0 0 0 0,-1 0 528 0 0,3-1-162 0 0,-1 0-1 0 0,1 0 0 0 0,-1 0 0 0 0,1 0 1 0 0,-1-1-1 0 0,0 1 0 0 0,1 0 1 0 0,-1 0-1 0 0,1 0 0 0 0,-1-1 0 0 0,1 1 1 0 0,-1 0-1 0 0,1 0 0 0 0,-1-1 0 0 0,1 1 1 0 0,-1 0-1 0 0,1-1 0 0 0,0 1 0 0 0,-1-1 1 0 0,1 1-1 0 0,-1-1 0 0 0,1 1 0 0 0,0-1 1 0 0,-1 1-1 0 0,1-1 0 0 0,0 1 1 0 0,0-1-1 0 0,0 1 0 0 0,-1-1 0 0 0,1 1 1 0 0,0-1-1 0 0,0 0 0 0 0,0 1 0 0 0,0-1 1 0 0,0 1-1 0 0,0-1 163 0 0,-1-17-1989 0 0</inkml:trace>
  <inkml:trace contextRef="#ctx0" brushRef="#br0" timeOffset="720.435">1103 220 768 0 0,'4'-7'1963'0'0,"-1"-1"0"0"0,0 0-1 0 0,0 0 1 0 0,-1 1 0 0 0,0-2 0 0 0,0 1-1 0 0,-1 0 1 0 0,1-6-1963 0 0,-2 10 277 0 0,1 0 0 0 0,1 0-1 0 0,-1 1 1 0 0,0-1-1 0 0,1 0 1 0 0,0 1 0 0 0,0-1-1 0 0,0 1 1 0 0,0-1 0 0 0,1 1-1 0 0,-1 0 1 0 0,1 0 0 0 0,0 0-1 0 0,0 1 1 0 0,0-1 0 0 0,0 1-1 0 0,0-1 1 0 0,3-1-277 0 0,8-4-34 0 0,0-1 0 0 0,0 2 0 0 0,16-6 34 0 0,-8 4 8 0 0,2 1 0 0 0,-1 1 0 0 0,1 1 1 0 0,0 2-1 0 0,21-2-8 0 0,-30 4-3 0 0,0 1 0 0 0,-1 1 1 0 0,1 1-1 0 0,0 0 0 0 0,0 1 1 0 0,0 0-1 0 0,-1 2 0 0 0,1-1 1 0 0,-1 2-1 0 0,2 0 3 0 0,-13-3-2 0 0,1-1-1 0 0,-1 1 1 0 0,0-1-1 0 0,0 1 1 0 0,1 0-1 0 0,-1 1 1 0 0,0-1-1 0 0,-1 0 1 0 0,1 1 0 0 0,0 0-1 0 0,-1-1 1 0 0,1 1-1 0 0,-1 0 1 0 0,0 0-1 0 0,0 0 1 0 0,0 1-1 0 0,0-1 1 0 0,-1 0 0 0 0,1 2 2 0 0,-1-1-2 0 0,0 1 0 0 0,-1 0 1 0 0,1-1-1 0 0,-1 1 0 0 0,0 0 1 0 0,0-1-1 0 0,0 1 0 0 0,-1 0 1 0 0,1 0-1 0 0,-1-1 1 0 0,0 1-1 0 0,-1-1 0 0 0,0 3 2 0 0,-5 9 5 0 0,0 0 1 0 0,-1-1-1 0 0,-1 0 0 0 0,0-1 0 0 0,-1 0 0 0 0,0-1 1 0 0,-11 10-6 0 0,-27 26 113 0 0,-3-3 1 0 0,-38 26-114 0 0,29-25 853 0 0,-51 54-853 0 0,109-100 9 0 0,1 0 1 0 0,-1 0 0 0 0,1 1-1 0 0,0-1 1 0 0,0 0-1 0 0,-1 1 1 0 0,1-1-1 0 0,0 1 1 0 0,0-1 0 0 0,0 1-1 0 0,1 0 1 0 0,-1-1-1 0 0,0 1 1 0 0,0 0 0 0 0,1-1-1 0 0,-1 1 1 0 0,1 0-1 0 0,0 0 1 0 0,0 0 0 0 0,-1 0-1 0 0,1-1 1 0 0,0 1-1 0 0,0 0 1 0 0,1 0 0 0 0,-1 0-10 0 0,1 0 1 0 0,1 0 0 0 0,-1-1 0 0 0,0 0 1 0 0,1 1-1 0 0,0-1 0 0 0,-1 0 1 0 0,1 0-1 0 0,0 0 0 0 0,-1 0 0 0 0,1 0 1 0 0,0 0-1 0 0,0 0 0 0 0,0 0 1 0 0,0-1-1 0 0,0 1 0 0 0,0-1 0 0 0,0 0 1 0 0,0 1-1 0 0,0-1 0 0 0,0 0 0 0 0,0 0 1 0 0,0 0-1 0 0,0-1-1 0 0,42 1-84 0 0,0-2 0 0 0,36-7 84 0 0,-25 2-141 0 0,27 2 141 0 0,-64 5-46 0 0,-1 0 0 0 0,0 1 0 0 0,1 2 0 0 0,-1-1 0 0 0,0 2 0 0 0,13 4 46 0 0,-26-7-24 0 0,0 0 1 0 0,-1 1 0 0 0,1-1 0 0 0,-1 1-1 0 0,1 0 1 0 0,-1 0 0 0 0,1 0 0 0 0,-1 1-1 0 0,0-1 1 0 0,0 1 0 0 0,0-1 0 0 0,0 1-1 0 0,-1 0 1 0 0,1 0 0 0 0,-1 0-1 0 0,1 1 1 0 0,0 1 23 0 0,-2-2-8 0 0,0 0-1 0 0,0 0 0 0 0,-1 0 1 0 0,1 0-1 0 0,-1 0 1 0 0,1 0-1 0 0,-1 0 1 0 0,0 0-1 0 0,0 0 0 0 0,-1 0 1 0 0,1 0-1 0 0,0 0 1 0 0,-1 0-1 0 0,0 0 1 0 0,0-1-1 0 0,0 1 0 0 0,0 0 1 0 0,0 0-1 0 0,-1 0 1 0 0,1-1-1 0 0,-1 1 1 0 0,-1 2 8 0 0,-7 7 9 0 0,0 1 1 0 0,-1-1-1 0 0,0-1 0 0 0,0 0 1 0 0,-2 0-1 0 0,1-1 1 0 0,-1-1-1 0 0,-1 0 1 0 0,-10 5-10 0 0,-24 11 48 0 0,-2-2-1 0 0,-10 1-47 0 0,-22 8 76 0 0,-1-4-1 0 0,-19 1-75 0 0,65-21-506 0 0,0 0 0 0 0,0-3 0 0 0,0-1-1 0 0,-1-2 1 0 0,1-1 0 0 0,-19-3 506 0 0,45 1-1020 0 0,-1-1 1 0 0,0 0-1 0 0,1 0 0 0 0,-1-1 1 0 0,1-1-1 0 0,-10-4 1020 0 0,16 6-579 0 0,0-1 0 0 0,1 1 0 0 0,-1-1 0 0 0,1 0 1 0 0,0 0-1 0 0,0-1 0 0 0,0 1 0 0 0,0-1 0 0 0,0 0 0 0 0,1 0 0 0 0,0 0 0 0 0,0 0 1 0 0,0-1-1 0 0,0 1 0 0 0,1-1 0 0 0,-1-2 579 0 0,-8-22-2401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29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1 772 364 0 0,'2'5'915'0'0,"-1"0"0"0"0,1 0 0 0 0,-1-1 0 0 0,-1 1 0 0 0,1 0 0 0 0,-1 0 0 0 0,1 0 0 0 0,-2 0 0 0 0,1 0 0 0 0,0 0 0 0 0,-1 0 0 0 0,0-1 0 0 0,0 1 0 0 0,0 0 0 0 0,-2 2-915 0 0,2 1 633 0 0,3-7-142 0 0,9-13 154 0 0,16-31-70 0 0,-23 38-466 0 0,160-273 269 0 0,-94 165-408 0 0,-22 32 11 0 0,4 3 0 0 0,3 2 1 0 0,32-31 18 0 0,-85 104-1 0 0,40-38-5 0 0,-38 38 5 0 0,-1 1 1 0 0,0-1-1 0 0,0 1 1 0 0,1 0-1 0 0,-1 0 1 0 0,1 0-1 0 0,-1 1 1 0 0,1-1-1 0 0,0 1 1 0 0,0 0-1 0 0,0 0 1 0 0,2-1 0 0 0,-4 3 0 0 0,-1-1 0 0 0,0 0 0 0 0,1 0-1 0 0,-1 0 1 0 0,0 1 0 0 0,1-1 0 0 0,-1 1 0 0 0,0-1 0 0 0,0 1 0 0 0,1-1 0 0 0,-1 1-1 0 0,0 0 1 0 0,0 0 0 0 0,0 0 0 0 0,0-1 0 0 0,0 1 0 0 0,0 0 0 0 0,0 0 0 0 0,0 0-1 0 0,0 1 1 0 0,0-1 0 0 0,-1 0 0 0 0,1 0 0 0 0,0 0 0 0 0,-1 1 0 0 0,1-1 0 0 0,-1 0-1 0 0,1 1 2 0 0,9 39 3 0 0,-6 13 2 0 0,-3 0 0 0 0,-2 0 0 0 0,-2 0 0 0 0,-3 6-6 0 0,0 9-3 0 0,-10 186 4 0 0,-8 90-33 0 0,23-337-12 0 0,1 2-190 0 0,-1 1-1 0 0,-1-1 0 0 0,0 0 0 0 0,0 0 0 0 0,-1 0 235 0 0,2-8-217 0 0,1-1 1 0 0,0 0-1 0 0,-1 0 1 0 0,1 0-1 0 0,-1 1 1 0 0,1-1-1 0 0,-1 0 1 0 0,1 0-1 0 0,-1 0 1 0 0,0 0-1 0 0,1 0 1 0 0,-1 0-1 0 0,0 0 1 0 0,0 0-1 0 0,0 0 1 0 0,0 0 0 0 0,0-1-1 0 0,0 1 1 0 0,0 0-1 0 0,0-1 1 0 0,0 1-1 0 0,0 0 1 0 0,-1-1-1 0 0,1 1 1 0 0,0-1-1 0 0,0 0 1 0 0,0 1-1 0 0,-1-1 1 0 0,1 0-1 0 0,0 0 1 0 0,-1 0-1 0 0,1 0 1 0 0,0 0-1 0 0,0 0 1 0 0,-1 0-1 0 0,1 0 1 0 0,0-1-1 0 0,0 1 1 0 0,-1 0-1 0 0,1-1 1 0 0,0 1-1 0 0,-1-1 217 0 0,-17-9-2868 0 0,-3-4 431 0 0</inkml:trace>
  <inkml:trace contextRef="#ctx0" brushRef="#br0" timeOffset="252.401">246 653 3096 0 0,'5'2'1878'0'0,"0"0"0"0"0,1 0 0 0 0,-1-1 0 0 0,1 0 0 0 0,-1 0-1 0 0,1 0 1 0 0,-1 0 0 0 0,7-1-1878 0 0,-3-1 1049 0 0,1 1 0 0 0,-1-2 0 0 0,0 1 0 0 0,1-1 1 0 0,1-1-1050 0 0,18-8-860 0 0,0 0 1 0 0,-1-2-1 0 0,1-2 860 0 0,34-14 772 0 0,68-17-4256 0 0,70-10-10370 0 0,-181 51 12356 0 0,15-4-648 0 0</inkml:trace>
  <inkml:trace contextRef="#ctx0" brushRef="#br0" timeOffset="631.973">1651 215 488 0 0,'33'-16'1944'0'0,"-24"11"-1191"0"0,0 0-1 0 0,-1 1 1 0 0,1 0 0 0 0,1 1 0 0 0,-1 0 0 0 0,0 0-1 0 0,1 1 1 0 0,0 0 0 0 0,-1 0 0 0 0,2 1-753 0 0,-10 1 54 0 0,0 1 0 0 0,0-1 0 0 0,0 0 0 0 0,0 0 0 0 0,0 0 1 0 0,0 0-1 0 0,-1 1 0 0 0,1-1 0 0 0,0 0 0 0 0,0 1 0 0 0,0-1 0 0 0,0 1 1 0 0,-1-1-1 0 0,1 1 0 0 0,0-1 0 0 0,-1 1 0 0 0,1 0 0 0 0,0-1 1 0 0,-1 1-1 0 0,1 0 0 0 0,0-1 0 0 0,-1 1 0 0 0,0 0 0 0 0,1 0 1 0 0,-1-1-1 0 0,1 1 0 0 0,-1 0 0 0 0,0 0 0 0 0,1 0 0 0 0,-1 0 0 0 0,0 0 1 0 0,0 0-1 0 0,0-1 0 0 0,0 1 0 0 0,0 0 0 0 0,0 0 0 0 0,0 0 1 0 0,0 0-1 0 0,0 0 0 0 0,0 0 0 0 0,0 0 0 0 0,-1 0 0 0 0,1 0 1 0 0,0-1-1 0 0,-1 1 0 0 0,1 0 0 0 0,0 0 0 0 0,-1 0-54 0 0,-2 6 387 0 0,0 1-1 0 0,0-2 1 0 0,-1 1-1 0 0,0 0 1 0 0,-1 0-387 0 0,-28 36 1379 0 0,-1-2 1 0 0,-3-2-1 0 0,-1-1 0 0 0,-38 28-1379 0 0,25-21 582 0 0,47-41-538 0 0,-78 69 1938 0 0,-69 83-1982 0 0,146-151 39 0 0,0 1 1 0 0,1-1 0 0 0,0 2-1 0 0,0-1 1 0 0,0 0 0 0 0,-1 4-40 0 0,5-9 3 0 0,-1 0 0 0 0,1 0 1 0 0,0 1-1 0 0,-1-1 0 0 0,1 0 0 0 0,0 0 1 0 0,-1 0-1 0 0,1 1 0 0 0,0-1 0 0 0,0 0 1 0 0,0 0-1 0 0,0 1 0 0 0,0-1 1 0 0,1 0-1 0 0,-1 0 0 0 0,0 0 0 0 0,0 1 1 0 0,1-1-1 0 0,-1 0 0 0 0,1 0 0 0 0,-1 0 1 0 0,1 0-1 0 0,-1 0 0 0 0,1 0 0 0 0,0 0 1 0 0,0 0-1 0 0,-1 0 0 0 0,1 0 1 0 0,0 0-1 0 0,0 0 0 0 0,0 0 0 0 0,0-1 1 0 0,0 1-1 0 0,0 0 0 0 0,0-1 0 0 0,0 1 1 0 0,0-1-1 0 0,1 1 0 0 0,-1-1 1 0 0,0 1-1 0 0,0-1-3 0 0,10 3 1 0 0,0 0 1 0 0,1 0-1 0 0,-1-2 1 0 0,0 1-1 0 0,1-1 1 0 0,-1-1-1 0 0,12 0-1 0 0,83-13-44 0 0,-58 7 16 0 0,44-6-316 0 0,125-15-2140 0 0,-73 3-9376 0 0,-103 13 5775 0 0,-30 5 4171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28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322 200 1584 0 0,'1'-2'349'0'0,"0"-1"0"0"0,-1 1 0 0 0,1-1 0 0 0,-1 1 1 0 0,0-1-1 0 0,0 1 0 0 0,0-1 0 0 0,0 1 0 0 0,0-1 0 0 0,-1 1 0 0 0,1-1 0 0 0,-1 1 0 0 0,1-1 0 0 0,-1 1 0 0 0,0-1 0 0 0,0 1 1 0 0,0 0-1 0 0,0 0 0 0 0,-1-1 0 0 0,1 1 0 0 0,0 0 0 0 0,-2-1-349 0 0,1 2 94 0 0,1 0-1 0 0,-1 0 1 0 0,0 0-1 0 0,0 0 1 0 0,0 0 0 0 0,0 0-1 0 0,0 1 1 0 0,0-1-1 0 0,0 0 1 0 0,0 1 0 0 0,-1 0-1 0 0,1 0 1 0 0,0-1-1 0 0,0 1 1 0 0,0 0-1 0 0,0 1 1 0 0,0-1 0 0 0,-1 0-1 0 0,1 1 1 0 0,0-1-1 0 0,0 1 1 0 0,0 0 0 0 0,0-1-1 0 0,0 1 1 0 0,0 0-1 0 0,0 0 1 0 0,0 1-94 0 0,-10 5 396 0 0,0 0 1 0 0,0 1-1 0 0,0 1 0 0 0,1 0 1 0 0,1 0-1 0 0,0 1 0 0 0,0 0 1 0 0,1 1-1 0 0,-7 9-396 0 0,-2 7 838 0 0,0 0 0 0 0,2 1 0 0 0,-10 23-838 0 0,14-24 409 0 0,0 1 1 0 0,2 1 0 0 0,1-1 0 0 0,-2 19-410 0 0,8-37 27 0 0,2-1-1 0 0,-1 0 1 0 0,2 1 0 0 0,-1-1 0 0 0,1 1-1 0 0,0-1 1 0 0,1 1 0 0 0,0-1-1 0 0,1 0 1 0 0,0 1 0 0 0,0-1 0 0 0,1 0-1 0 0,0 0 1 0 0,1-1 0 0 0,0 1-1 0 0,2 4-26 0 0,-2-8 4 0 0,0 0-1 0 0,0 0 1 0 0,0-1-1 0 0,0 1 1 0 0,1-1-1 0 0,0 0 1 0 0,0 0-1 0 0,0 0 1 0 0,0-1-1 0 0,0 0 0 0 0,1 0 1 0 0,-1 0-1 0 0,6 1-3 0 0,-1-1 2 0 0,-1 0-1 0 0,1-1 0 0 0,0 0 0 0 0,0-1 1 0 0,0 0-1 0 0,0 0 0 0 0,0-1 0 0 0,4-1-1 0 0,5-1-7 0 0,0-1-1 0 0,-1 0 0 0 0,1-2 1 0 0,-1 0-1 0 0,0-1 0 0 0,0-1 1 0 0,-1 0-1 0 0,16-10 8 0 0,-21 10-37 0 0,-1 0 0 0 0,0-1 0 0 0,0-1 0 0 0,0 0 0 0 0,-1 0 0 0 0,-1-1 0 0 0,1 0 0 0 0,-2-1 0 0 0,1 0 0 0 0,-1 0 0 0 0,1-5 37 0 0,-6 11-141 0 0,0 0 0 0 0,-1 0 0 0 0,0-1 0 0 0,0 1 0 0 0,0-1 0 0 0,0 1 0 0 0,-1-1 0 0 0,0 0 0 0 0,0 1 0 0 0,-1-1 0 0 0,0 0 0 0 0,0 0 0 0 0,0 0 0 0 0,-1 1 0 0 0,1-1 0 0 0,-1 0 0 0 0,-1 1 0 0 0,1-1 0 0 0,-1 0 0 0 0,0 1 0 0 0,0 0 0 0 0,-1-1 0 0 0,1 1 0 0 0,-1 0 0 0 0,-1 0 0 0 0,1 1 0 0 0,-4-5 141 0 0,-2-2-170 0 0,-1 1 1 0 0,0 0-1 0 0,0 1 0 0 0,-1 0 1 0 0,-1 0-1 0 0,1 1 0 0 0,-1 1 1 0 0,0 0-1 0 0,-1 0 0 0 0,0 1 1 0 0,0 1-1 0 0,-11-3 170 0 0,24 8-79 0 0,0 0-1 0 0,0 0 1 0 0,-1 0 0 0 0,1 0-1 0 0,0 0 1 0 0,0 0 0 0 0,0 0-1 0 0,-1 0 1 0 0,1 0-1 0 0,0 0 1 0 0,0 0 0 0 0,0 0-1 0 0,0 0 1 0 0,-1-1 0 0 0,1 1-1 0 0,0 0 1 0 0,0 0 0 0 0,0 0-1 0 0,0 0 1 0 0,-1 0 0 0 0,1-1-1 0 0,0 1 1 0 0,0 0 0 0 0,0 0-1 0 0,0 0 1 0 0,0 0 0 0 0,0-1-1 0 0,0 1 1 0 0,-1 0 0 0 0,1 0-1 0 0,0 0 1 0 0,0-1 0 0 0,0 1-1 0 0,0 0 1 0 0,0 0-1 0 0,0-1 1 0 0,0 1 0 0 0,0 0-1 0 0,0 0 1 0 0,0 0 79 0 0,8-8-2849 0 0,17-6-1289 0 0,-22 12 3669 0 0,17-8-1563 0 0</inkml:trace>
  <inkml:trace contextRef="#ctx0" brushRef="#br0" timeOffset="279.55">1354 1 140 0 0,'1'2'419'0'0,"-1"-1"0"0"0,1 1 0 0 0,-1 0 0 0 0,0 0 0 0 0,0 0 0 0 0,0 0 0 0 0,0-1 0 0 0,0 1 0 0 0,-1 0 0 0 0,1 0 0 0 0,0 0 0 0 0,-1-1 0 0 0,1 1 0 0 0,-1 0 0 0 0,0 0 0 0 0,1-1 0 0 0,-1 1 0 0 0,0-1 0 0 0,0 1 0 0 0,0-1 0 0 0,0 1 0 0 0,-1-1 0 0 0,1 1 0 0 0,0-1 0 0 0,-2 1-419 0 0,-43 37 4115 0 0,27-24-3554 0 0,-96 85 2077 0 0,26-25 929 0 0,-34 41-3567 0 0,98-90 315 0 0,1 1 1 0 0,2 1-1 0 0,1 1 0 0 0,1 1 0 0 0,1 1 0 0 0,-11 27-315 0 0,28-55 23 0 0,1 0 0 0 0,-1 1-1 0 0,1 0 1 0 0,0-1-1 0 0,0 1 1 0 0,0 0-1 0 0,0-1 1 0 0,1 1-1 0 0,0 0 1 0 0,-1 0-1 0 0,1-1 1 0 0,1 1 0 0 0,-1 0-1 0 0,0 0 1 0 0,1-1-1 0 0,1 4-22 0 0,-1-4 4 0 0,0 0 1 0 0,1-1-1 0 0,0 1 0 0 0,-1-1 1 0 0,1 0-1 0 0,0 1 0 0 0,0-1 1 0 0,0 0-1 0 0,0 0 0 0 0,1 0 1 0 0,-1 0-1 0 0,1-1 0 0 0,-1 1 1 0 0,1-1-1 0 0,-1 1 0 0 0,1-1 1 0 0,0 0-1 0 0,0 0 0 0 0,0 0 1 0 0,-1-1-1 0 0,4 2-4 0 0,15 2-6 0 0,-1-1 0 0 0,1-1 1 0 0,0-1-1 0 0,0 0 0 0 0,19-3 6 0 0,34-5-75 0 0,1-4 75 0 0,-37 5-29 0 0,181-26-1617 0 0,-84 13-4574 0 0,-1-1-7301 0 0,-107 16 11510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27.7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160 279 1056 0 0,'-6'1'1169'0'0,"1"-1"-1"0"0,0 1 0 0 0,-1-1 1 0 0,1-1-1 0 0,0 1 1 0 0,-4-1-1169 0 0,4 0 607 0 0,0 1 1 0 0,-1-1-1 0 0,1 1 1 0 0,0 0-1 0 0,0 1 1 0 0,-4 0-608 0 0,19-8 1712 0 0,17-18-1220 0 0,2-1-428 0 0,7-4-24 0 0,95-73 33 0 0,-109 88-65 0 0,0 1 0 0 0,0 1 1 0 0,2 1-1 0 0,-1 1 1 0 0,9-2-9 0 0,-27 11 1 0 0,0 0 0 0 0,0 1 0 0 0,0 0 0 0 0,0 0 1 0 0,0 0-1 0 0,0 0 0 0 0,0 1 0 0 0,0 0 0 0 0,0 0 1 0 0,1 0-1 0 0,-1 1 0 0 0,0 0 0 0 0,0 0 0 0 0,0 0 1 0 0,0 0-1 0 0,0 1 0 0 0,-1 0 0 0 0,1 0 0 0 0,0 0 1 0 0,-1 1-2 0 0,3 1 1 0 0,-1 1 0 0 0,0 0 0 0 0,0 1 0 0 0,-1-1 0 0 0,1 1 1 0 0,-1 0-1 0 0,-1 1 0 0 0,1-1 0 0 0,-1 1 0 0 0,0 0 0 0 0,-1 0 1 0 0,3 5-2 0 0,8 23 8 0 0,-1 1 0 0 0,-2 1 0 0 0,-2 0 1 0 0,2 13-9 0 0,18 155 17 0 0,-20-128-19 0 0,81 700 2784 0 0,-89-771-2800 0 0,2 16 121 0 0,-1-1 0 0 0,-1 1 0 0 0,-1 0 0 0 0,-1 14-103 0 0,0-30 111 0 0,1-1-1 0 0,-1 0 1 0 0,0 0-1 0 0,-1 0 1 0 0,1 0-1 0 0,-1 0 1 0 0,0-1 0 0 0,0 1-1 0 0,0 0 1 0 0,-1-1-1 0 0,0 0 1 0 0,1 1-1 0 0,-2-1 1 0 0,1 0-1 0 0,0-1 1 0 0,-1 1-1 0 0,0 0 1 0 0,0-1 0 0 0,0 0-1 0 0,0 0 1 0 0,0 0-1 0 0,-2 1-110 0 0,-15 5 160 0 0,1-1 1 0 0,-1-1-1 0 0,0-1 0 0 0,-1 0 1 0 0,-5-1-162 0 0,-113 14 338 0 0,114-16-219 0 0,-34 1-64 0 0,0-2 0 0 0,0-3 0 0 0,0-2 0 0 0,0-3 0 0 0,1-3 0 0 0,-15-5-54 0 0,73 14-30 0 0,0-1 0 0 0,0 1 0 0 0,0 0 0 0 0,0 0-1 0 0,0 0 1 0 0,0-1 0 0 0,-1 1 0 0 0,1 0 0 0 0,0-1-1 0 0,0 1 1 0 0,0-1 0 0 0,0 1 0 0 0,0-1 0 0 0,0 0-1 0 0,1 1 1 0 0,-1-1 0 0 0,0 0 0 0 0,0 1 0 0 0,0-1-1 0 0,1 0 1 0 0,-1 0 0 0 0,0 0 0 0 0,1 0 0 0 0,-1 0 0 0 0,1 0-1 0 0,-1 0 1 0 0,1 0 0 0 0,-1 0 0 0 0,1 0 0 0 0,0 0-1 0 0,-1 0 1 0 0,1 0 0 0 0,0-1 0 0 0,0 0 30 0 0,1-2-809 0 0,0-1 0 0 0,0 0 0 0 0,0 1 0 0 0,1-1-1 0 0,-1 1 1 0 0,1 0 0 0 0,3-5 809 0 0,3-8-3449 0 0,21-62-5771 0 0,-19 48 7374 0 0</inkml:trace>
  <inkml:trace contextRef="#ctx0" brushRef="#br0" timeOffset="251.753">255 831 1268 0 0,'9'-3'2105'0'0,"-1"1"0"0"0,0-1 0 0 0,0 0 0 0 0,0-1-1 0 0,-1 0 1 0 0,1 0 0 0 0,5-5-2105 0 0,38-18 5043 0 0,32-8-4141 0 0,6-7-902 0 0,-10 4-1015 0 0,24-5 1015 0 0,-73 33-1718 0 0,1 0 0 0 0,-1 2-1 0 0,6 1 1719 0 0,-30 6-915 0 0,0 0 0 0 0,0 0-1 0 0,0 0 1 0 0,1 1 0 0 0,-1 0-1 0 0,0 0 1 0 0,0 0-1 0 0,1 1 1 0 0,-1 0 0 0 0,0 0-1 0 0,0 1 1 0 0,0 0 0 0 0,0 0-1 0 0,4 2 916 0 0,6 6-2274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44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511 0 1232 0 0,'18'2'6615'0'0,"-30"4"1244"0"0,-11 4-7241 0 0,-172 81 673 0 0,115-57 364 0 0,2 4 0 0 0,-12 11-1655 0 0,85-46 51 0 0,0 0 0 0 0,0 1 0 0 0,1-1 0 0 0,-1 1 0 0 0,1 0 0 0 0,0 0 0 0 0,0 0 0 0 0,0 1 0 0 0,-2 3-51 0 0,5-7 1 0 0,1 0-1 0 0,-1 0 0 0 0,1 0 0 0 0,-1 0 0 0 0,1 1 0 0 0,0-1 0 0 0,-1 0 0 0 0,1 0 1 0 0,0 0-1 0 0,0 0 0 0 0,0 1 0 0 0,0-1 0 0 0,0 0 0 0 0,0 0 0 0 0,0 0 0 0 0,0 1 1 0 0,0-1-1 0 0,1 0 0 0 0,-1 1 0 0 0,1 0-5 0 0,0 0 0 0 0,1-1-1 0 0,-1 1 1 0 0,0 0 0 0 0,0-1 0 0 0,1 1 0 0 0,-1-1 0 0 0,1 1 0 0 0,-1-1 0 0 0,1 0-1 0 0,0 0 1 0 0,0 0 0 0 0,-1 0 0 0 0,1 0 0 0 0,1 1 5 0 0,16 6-738 0 0,0 0 1 0 0,0-1-1 0 0,17 3 738 0 0,64 12-7329 0 0,-61-14 2675 0 0,19 4-709 0 0,-34-7 3684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44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1 692 0 0,'-14'4'1993'0'0,"-10"0"7071"0"0,14-2-747 0 0,43 3-8864 0 0,-1-2 0 0 0,0-2 1 0 0,11-1 546 0 0,57 4-68 0 0,107 28-4369 0 0,-103-13-7817 0 0,12-4 12254 0 0,-71-12-1647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48.0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 1520 0 0,'6'0'1696'0'0,"0"1"0"0"0,0 0 0 0 0,1 0 0 0 0,-1 0 0 0 0,0 1 0 0 0,0 0 0 0 0,1 1-1696 0 0,-5-2 700 0 0,0 0-1 0 0,1 1 1 0 0,-1-1-1 0 0,0 1 1 0 0,0-1-1 0 0,-1 1 1 0 0,1 0-1 0 0,0 0 1 0 0,1 1-700 0 0,9 18-148 0 0,12 40 1748 0 0,-18-42-1376 0 0,2-1-1 0 0,0 1 1 0 0,7 10-224 0 0,-3-11-166 0 0,0 0 0 0 0,2-1 0 0 0,0-1-1 0 0,1 0 1 0 0,0-1 0 0 0,2 0 0 0 0,-1-1 0 0 0,2-1-1 0 0,0-1 1 0 0,0 0 0 0 0,1-2 0 0 0,13 6 166 0 0,-9-6-2858 0 0,1-1 0 0 0,22 5 2858 0 0,-22-8-5618 0 0,1-1 1 0 0,22 1 5617 0 0,-25-5-2122 0 0</inkml:trace>
  <inkml:trace contextRef="#ctx0" brushRef="#br0" timeOffset="295.035">837 62 1288 0 0,'-7'11'7390'0'0,"-17"5"-3144"0"0,14-11-3075 0 0,-190 125 2751 0 0,1-1 714 0 0,68-41-5190 0 0,23-11-4195 0 0,2 3-5394 0 0,80-61 6549 0 0,1-2 873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11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57 435 2300 0 0,'-2'2'800'0'0,"0"-1"0"0"0,0 0-1 0 0,0 0 1 0 0,-1 0-1 0 0,1 0 1 0 0,0 0 0 0 0,-1 0-1 0 0,1-1 1 0 0,-1 1 0 0 0,1-1-1 0 0,-1 0 1 0 0,1 1 0 0 0,-1-1-1 0 0,1 0 1 0 0,-1-1 0 0 0,1 1-1 0 0,-3-1-799 0 0,5 1 205 0 0,-1 0 0 0 0,0-1 0 0 0,1 1-1 0 0,-1 0 1 0 0,0-1 0 0 0,1 1 0 0 0,-1 0-1 0 0,1-1 1 0 0,-1 1 0 0 0,1-1 0 0 0,-1 1-1 0 0,1-1 1 0 0,-1 0 0 0 0,1 1 0 0 0,-1-1-1 0 0,1 1 1 0 0,0-1 0 0 0,-1 0 0 0 0,1 1-1 0 0,0-1 1 0 0,0 0 0 0 0,-1 1 0 0 0,1-1-205 0 0,0-1-15 0 0,0 0 0 0 0,0 0 1 0 0,0 0-1 0 0,0 0 1 0 0,0 1-1 0 0,1-1 0 0 0,-1 0 1 0 0,1 0-1 0 0,-1 0 1 0 0,1 0-1 0 0,-1 1 0 0 0,1-1 1 0 0,0 0 14 0 0,4-8 13 0 0,1 1 1 0 0,0 0-1 0 0,0 0 1 0 0,1 1-1 0 0,0 0 1 0 0,1 0-1 0 0,-1 0 0 0 0,7-4-13 0 0,73-52 6 0 0,-74 56 0 0 0,23-16 4 0 0,2 1 1 0 0,0 2-1 0 0,35-13-10 0 0,-51 25 10 0 0,1 2 1 0 0,-1 0 0 0 0,2 1 0 0 0,-1 1-1 0 0,1 1 1 0 0,-1 1 0 0 0,21 1-11 0 0,-38 1 5 0 0,-1 1 1 0 0,1 0-1 0 0,-1 1 1 0 0,1-1 0 0 0,-1 1-1 0 0,1 0 1 0 0,-1 1-1 0 0,0-1 1 0 0,1 1 0 0 0,-1 0-1 0 0,0 0 1 0 0,0 1-1 0 0,0-1 1 0 0,-1 1 0 0 0,1 1-1 0 0,-1-1 1 0 0,1 0-1 0 0,-1 1 1 0 0,0 0 0 0 0,0 0-1 0 0,-1 0 1 0 0,1 0-1 0 0,-1 1 1 0 0,0 0-1 0 0,0-1 1 0 0,0 1 0 0 0,-1 0-1 0 0,0 0 1 0 0,0 0-1 0 0,0 1 1 0 0,0-1 0 0 0,-1 0-1 0 0,0 1 1 0 0,0-1-1 0 0,-1 1 1 0 0,1-1 0 0 0,-1 1-1 0 0,-1 2-5 0 0,1 17 98 0 0,-2 0-1 0 0,-1-1 0 0 0,-1 1 1 0 0,-6 18-98 0 0,7-28 168 0 0,-2-2 0 0 0,1 1 0 0 0,-2 0 0 0 0,0-1 0 0 0,-1 0 0 0 0,0 0 0 0 0,-1-1 0 0 0,-7 10-168 0 0,13-20 77 0 0,1 0 1 0 0,-1 0 0 0 0,0 0-1 0 0,0 0 1 0 0,0-1-1 0 0,0 1 1 0 0,0-1 0 0 0,0 1-1 0 0,0-1 1 0 0,-1 0-1 0 0,1 0 1 0 0,0 0 0 0 0,-1 0-1 0 0,1 0 1 0 0,-1 0-1 0 0,1-1 1 0 0,-2 1-78 0 0,2-1 48 0 0,0 0 0 0 0,0 0 0 0 0,0 0 0 0 0,0-1 0 0 0,0 1-1 0 0,1-1 1 0 0,-1 1 0 0 0,0-1 0 0 0,0 0 0 0 0,0 1 0 0 0,1-1 0 0 0,-1 0 0 0 0,0 0 0 0 0,1 0-1 0 0,-1-1 1 0 0,1 1 0 0 0,-1 0 0 0 0,0-1-48 0 0,-1-2 27 0 0,-1 0 0 0 0,1 0 0 0 0,0-1 0 0 0,0 1 0 0 0,1-1 0 0 0,-1 0 0 0 0,1 0 0 0 0,0 0 0 0 0,0 0 0 0 0,0 0 0 0 0,1 0-1 0 0,0-1 1 0 0,0 1 0 0 0,0 0 0 0 0,1-1-27 0 0,0-13-12 0 0,1 0 0 0 0,1 0 0 0 0,1 0 0 0 0,1 0 0 0 0,0 1 0 0 0,2 0 0 0 0,0 0 0 0 0,0 0 0 0 0,2 1 0 0 0,0 0 0 0 0,1 0 0 0 0,1 1 0 0 0,2-3 12 0 0,1 1-17 0 0,0 1 0 0 0,1 0 0 0 0,0 1 0 0 0,1 0 0 0 0,1 1 0 0 0,1 1 0 0 0,0 0 0 0 0,1 1 0 0 0,0 1 0 0 0,1 1 0 0 0,4-2 17 0 0,-16 10-2 0 0,-1 1 0 0 0,0-1 0 0 0,1 1 0 0 0,0 0 0 0 0,-1 1 0 0 0,1-1 0 0 0,0 1 0 0 0,0 1 0 0 0,0-1 1 0 0,0 1-1 0 0,0 0 0 0 0,0 1 0 0 0,0 0 0 0 0,-1 0 0 0 0,4 1 2 0 0,-6-1-1 0 0,0 1 0 0 0,0-1 0 0 0,0 1 0 0 0,0 0 0 0 0,-1 1 0 0 0,1-1-1 0 0,-1 1 1 0 0,1-1 0 0 0,-1 1 0 0 0,0 0 0 0 0,0 0 0 0 0,0 0 0 0 0,-1 1 0 0 0,1-1 0 0 0,-1 1 0 0 0,1-1 0 0 0,-1 1 0 0 0,0 0 0 0 0,-1 0 0 0 0,1 0 0 0 0,-1 0 0 0 0,0 0 0 0 0,1 0 0 0 0,-2 0 0 0 0,1 1 1 0 0,2 20-10 0 0,-1 0 1 0 0,-1 1 0 0 0,-1-1 0 0 0,-1 0-1 0 0,-2 7 10 0 0,0-8-323 0 0,2-1-1 0 0,0 1 0 0 0,2-1 0 0 0,0 1 0 0 0,2-1 0 0 0,1 5 324 0 0,-3-24-251 0 0,0 0 0 0 0,1 0 0 0 0,-1 0 0 0 0,1 0 0 0 0,-1-1 0 0 0,1 1 0 0 0,0-1 0 0 0,1 1 0 0 0,0 0 251 0 0,-1-2-537 0 0,0 1 0 0 0,0-1 0 0 0,0 0 0 0 0,1 0 0 0 0,-1-1 0 0 0,1 1 0 0 0,-1 0 0 0 0,1-1 0 0 0,0 1 0 0 0,-1-1 0 0 0,1 0 0 0 0,0 0 0 0 0,0 0 0 0 0,0 0 0 0 0,3 0 537 0 0,0-1-1027 0 0,0 1 0 0 0,0-1 0 0 0,0 0 0 0 0,0 0 0 0 0,0-1 0 0 0,0 0-1 0 0,0 0 1 0 0,0-1 1027 0 0,32-10-2547 0 0,-8-2 955 0 0</inkml:trace>
  <inkml:trace contextRef="#ctx0" brushRef="#br0" timeOffset="531.715">1460 106 56 0 0,'11'-10'4114'0'0,"-15"7"2297"0"0,-12 4 244 0 0,4 2-5449 0 0,7-2-2063 0 0,-17 4 1462 0 0,1 1 0 0 0,-1 1 1 0 0,1 1-1 0 0,1 1 0 0 0,0 0 0 0 0,0 2 1 0 0,0 0-606 0 0,11-5 83 0 0,-1 0 1 0 0,1 1-1 0 0,0 0 1 0 0,0 0-1 0 0,1 1 1 0 0,0 0-1 0 0,0 0 1 0 0,1 1-1 0 0,0 0 1 0 0,1 1-1 0 0,-1-1 1 0 0,2 1-1 0 0,0 0 1 0 0,-3 7-84 0 0,8-16 1 0 0,-1 1 1 0 0,0-1-1 0 0,0 1 1 0 0,1 0-1 0 0,-1 0 1 0 0,1-1-1 0 0,0 1 1 0 0,-1 0-1 0 0,1 0 1 0 0,0 0-1 0 0,0-1 1 0 0,0 1-1 0 0,0 0 1 0 0,0 0-1 0 0,1 0 1 0 0,-1-1-1 0 0,0 1 1 0 0,1 0-1 0 0,-1 0 1 0 0,1-1-1 0 0,0 1 1 0 0,0 0-1 0 0,-1-1 1 0 0,1 1-1 0 0,0-1 1 0 0,1 1-1 0 0,-1-1 1 0 0,0 0-1 0 0,0 1 1 0 0,0-1-1 0 0,1 0 1 0 0,-1 0-1 0 0,1 0 1 0 0,-1 0-1 0 0,1 0 1 0 0,-1 0-1 0 0,1 0 1 0 0,0 0-1 0 0,-1-1 1 0 0,1 1-1 0 0,0 0 1 0 0,0-1-1 0 0,-1 0 1 0 0,1 1-1 0 0,0-1 0 0 0,0 0 1 0 0,0 0-1 0 0,0 0 0 0 0,8 0-61 0 0,0 0 0 0 0,0 0 1 0 0,0-1-1 0 0,0 0 1 0 0,0-1-1 0 0,0 0 1 0 0,0-1-1 0 0,1 0 60 0 0,10-5-624 0 0,-1 0 0 0 0,0-2 0 0 0,-1 0 0 0 0,0-1 0 0 0,2-2 624 0 0,-5 2-1179 0 0,-1-1-1 0 0,0 0 1 0 0,-1-1-1 0 0,0-1 1 0 0,-1 0 0 0 0,-1-1-1 0 0,0 0 1 0 0,-1-1-1 0 0,5-9 1180 0 0,-16 25 22 0 0,0 0-1 0 0,1-1 0 0 0,-1 1 0 0 0,1-1 0 0 0,-1 1 1 0 0,0-1-1 0 0,1 1 0 0 0,-1-1 0 0 0,0 1 0 0 0,0-1 0 0 0,1 1 1 0 0,-1-1-1 0 0,0 1 0 0 0,0-1 0 0 0,0 1 0 0 0,0-1 0 0 0,1 1 1 0 0,-1-1-1 0 0,0 0 0 0 0,0 1 0 0 0,0-1 0 0 0,0 1 0 0 0,-1-1 1 0 0,1 1-1 0 0,0-1 0 0 0,0 0 0 0 0,0 1 0 0 0,0-1 0 0 0,0 1 1 0 0,-1-1-22 0 0,-15 6 1990 0 0,-20 21 1998 0 0,27-15-3114 0 0,1 0 0 0 0,0 0 0 0 0,0 0 0 0 0,1 1 0 0 0,1 1 0 0 0,-3 7-874 0 0,6-14 95 0 0,0 0 0 0 0,1 0 0 0 0,0 0 0 0 0,0 0 0 0 0,1 1 0 0 0,0-1 0 0 0,0 0 0 0 0,0 1 0 0 0,1-1 0 0 0,0 1 0 0 0,0 0 0 0 0,1-1 0 0 0,0 0 0 0 0,1 7-95 0 0,-2-12 21 0 0,1 1 1 0 0,-1-1 0 0 0,1 1 0 0 0,0-1 0 0 0,-1 1-1 0 0,1-1 1 0 0,0 1 0 0 0,0-1 0 0 0,0 0 0 0 0,0 1-1 0 0,0-1 1 0 0,0 0 0 0 0,1 0 0 0 0,-1 0 0 0 0,0 0-1 0 0,0 0 1 0 0,1 0 0 0 0,-1 0 0 0 0,1-1 0 0 0,-1 1-1 0 0,1 0 1 0 0,-1-1 0 0 0,1 1 0 0 0,-1-1 0 0 0,2 1-22 0 0,0-1 26 0 0,1 0 0 0 0,0 0 0 0 0,-1 0 1 0 0,1-1-1 0 0,-1 1 0 0 0,1-1 0 0 0,0 0 1 0 0,-1 0-1 0 0,1 0 0 0 0,-1 0 0 0 0,2-2-26 0 0,10-4 37 0 0,0-1 0 0 0,-1-1-1 0 0,1-1 1 0 0,6-6-37 0 0,27-25-3 0 0,5-9 3 0 0,-29 26-16 0 0,1 1 0 0 0,0 1-1 0 0,2 2 1 0 0,0 0-1 0 0,2 2 1 0 0,17-9 16 0 0,-44 26 0 0 0,0 0-1 0 0,0 0 1 0 0,1 0 0 0 0,-1 0-1 0 0,0 1 1 0 0,0-1 0 0 0,1 1 0 0 0,-1-1-1 0 0,0 1 1 0 0,0 0 0 0 0,1 0-1 0 0,-1 0 1 0 0,0 0 0 0 0,1 0-1 0 0,-1 1 1 0 0,0-1 0 0 0,1 1 0 0 0,-2-1 0 0 0,0 1 1 0 0,0 0 0 0 0,0 0 0 0 0,0 0 0 0 0,-1 0-1 0 0,1 0 1 0 0,0 0 0 0 0,0 0 0 0 0,-1 0-1 0 0,1 0 1 0 0,-1 0 0 0 0,1 0 0 0 0,-1 0-1 0 0,1 0 1 0 0,-1 0 0 0 0,0 1 0 0 0,0-1 0 0 0,1 0-1 0 0,-1 0 1 0 0,0 0 0 0 0,0 1 0 0 0,0-1-1 0 0,0 0 1 0 0,0 0 0 0 0,-1 0 0 0 0,1 1-1 0 0,0-1 1 0 0,0 0 0 0 0,-1 0 0 0 0,1 0 0 0 0,-1 0-1 0 0,1 0 1 0 0,-1 1-1 0 0,-6 19 12 0 0,-1 0 0 0 0,-1-1-1 0 0,-7 11-11 0 0,5-10-56 0 0,1 1 0 0 0,-7 23 56 0 0,17-45-39 0 0,-1 1 1 0 0,1-1-1 0 0,0 1 0 0 0,0-1 1 0 0,0 1-1 0 0,-1-1 1 0 0,1 1-1 0 0,0-1 0 0 0,0 1 1 0 0,0-1-1 0 0,0 1 0 0 0,0-1 1 0 0,0 1-1 0 0,0 0 1 0 0,0-1-1 0 0,0 1 0 0 0,0-1 1 0 0,0 1-1 0 0,1-1 1 0 0,-1 1-1 0 0,0-1 0 0 0,0 1 1 0 0,0-1-1 0 0,1 1 1 0 0,-1-1-1 0 0,0 1 0 0 0,0-1 1 0 0,1 0-1 0 0,-1 1 1 0 0,0-1-1 0 0,1 1 0 0 0,-1-1 39 0 0,18-1-2135 0 0,24-21-2732 0 0,-38 20 4233 0 0,123-77-10773 0 0,-87 56 9573 0 0</inkml:trace>
  <inkml:trace contextRef="#ctx0" brushRef="#br0" timeOffset="796.151">2215 94 516 0 0,'18'-12'1788'0'0,"2"-2"1407"0"0,-10 4 1898 0 0,-20 9 2047 0 0,-17 7-4625 0 0,19-2-2373 0 0,0 0 0 0 0,1 0 0 0 0,-1 0 0 0 0,1 1 0 0 0,0 1 0 0 0,1-1 0 0 0,-1 1 0 0 0,1 0 0 0 0,0 1 0 0 0,0-1 0 0 0,1 1 0 0 0,0 0 0 0 0,0 1 0 0 0,1-1 0 0 0,0 1 0 0 0,0 0 0 0 0,1 0 0 0 0,0 0 0 0 0,-1 3-142 0 0,4-9 2 0 0,0 1-1 0 0,0-1 1 0 0,0 0 0 0 0,0 0 0 0 0,1 0-1 0 0,-1 1 1 0 0,1-1 0 0 0,-1 0 0 0 0,1 0 0 0 0,0 0-1 0 0,0 0 1 0 0,0 0 0 0 0,0 0 0 0 0,0 0 0 0 0,0 0-1 0 0,1-1 1 0 0,-1 1 0 0 0,1 0 0 0 0,-1-1-1 0 0,1 1 1 0 0,0-1 0 0 0,-1 1 0 0 0,1-1 0 0 0,0 0-1 0 0,0 0 1 0 0,0 0 0 0 0,0 0 0 0 0,0 0-1 0 0,0 0 1 0 0,0-1 0 0 0,2 1-2 0 0,6 3-5 0 0,1-1 0 0 0,0 0 0 0 0,-1-1 0 0 0,1 0 0 0 0,10 0 5 0 0,32-3-22 0 0,-36 0 11 0 0,0 1 1 0 0,0 1-1 0 0,8 1 11 0 0,-25-2 2 0 0,0 0-1 0 0,1 0 0 0 0,-1 0 0 0 0,1 0 0 0 0,-1 0 1 0 0,0 0-1 0 0,1 0 0 0 0,-1 0 0 0 0,0 1 1 0 0,1-1-1 0 0,-1 0 0 0 0,0 0 0 0 0,1 0 0 0 0,-1 0 1 0 0,0 1-1 0 0,0-1 0 0 0,1 0 0 0 0,-1 0 0 0 0,0 1 1 0 0,0-1-1 0 0,1 0 0 0 0,-1 0 0 0 0,0 1 0 0 0,0-1 1 0 0,1 0-1 0 0,-1 1 0 0 0,0-1 0 0 0,0 0 1 0 0,0 1-1 0 0,0-1 0 0 0,0 0 0 0 0,0 1 0 0 0,0-1 1 0 0,1 0-1 0 0,-1 1 0 0 0,0-1 0 0 0,0 0 0 0 0,0 1 1 0 0,0-1-2 0 0,-9 17 79 0 0,-22 14 82 0 0,29-30-149 0 0,-60 51 499 0 0,-23 12-511 0 0,29-23 14 0 0,1 2 0 0 0,-5 10-14 0 0,49-40 288 0 0,-4 3-4216 0 0,14-17 111 0 0,7-10-1251 0 0,2-2 1783 0 0,22-34-3002 0 0,-10 22 4636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46.2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1 165 692 0 0,'49'14'6153'0'0,"5"2"-2658"0"0,24 10-3495 0 0,3 5 758 0 0,-13-6 88 0 0,12 10-846 0 0,-61-26-15 0 0,1 2 0 0 0,-2 0 0 0 0,0 1 0 0 0,0 0 0 0 0,-1 2 0 0 0,2 3 15 0 0,-15-14-214 0 0,0 0-1 0 0,-1 1 1 0 0,0-1-1 0 0,0 1 0 0 0,0 0 1 0 0,0 0-1 0 0,-1 0 0 0 0,0 0 1 0 0,1 1-1 0 0,-1-1 1 0 0,-1 1-1 0 0,1-1 0 0 0,-1 2 215 0 0,0-3-352 0 0,-1 0-1 0 0,0 0 0 0 0,0 1 0 0 0,0-1 0 0 0,0 0 0 0 0,-1 0 0 0 0,1 0 0 0 0,-1 0 0 0 0,0 0 0 0 0,0 0 0 0 0,0 0 0 0 0,0 0 1 0 0,-1-1-1 0 0,1 1 0 0 0,-1 0 0 0 0,1-1 0 0 0,-1 1 0 0 0,0-1 0 0 0,0 1 0 0 0,-2 1 353 0 0,-12 13-1586 0 0</inkml:trace>
  <inkml:trace contextRef="#ctx0" brushRef="#br0" timeOffset="287.34">131 460 600 0 0,'-5'-9'1515'0'0,"1"0"0"0"0,0-1 0 0 0,0 1 0 0 0,1-1 0 0 0,0 0 0 0 0,0-4-1515 0 0,2 6 319 0 0,0-1-1 0 0,0 1 1 0 0,1 0 0 0 0,0 0 0 0 0,0 0-1 0 0,1 0 1 0 0,1-6-319 0 0,0 6 32 0 0,0 1 1 0 0,0 0-1 0 0,1 0 0 0 0,0 0 0 0 0,0 0 0 0 0,1 0 0 0 0,0 1 1 0 0,0-1-1 0 0,0 1 0 0 0,1 0 0 0 0,0 1 0 0 0,0-1 1 0 0,1 1-1 0 0,-1 0 0 0 0,1 0 0 0 0,0 0 0 0 0,0 1 0 0 0,4-2-32 0 0,9-4 104 0 0,0 0-1 0 0,1 2 0 0 0,0 0 0 0 0,0 1 0 0 0,0 1 0 0 0,3 1-103 0 0,42-8 861 0 0,20 0-861 0 0,24-3-2940 0 0,-80 10-1410 0 0,-1-1 1 0 0,19-7 4349 0 0,-37 9-1749 0 0</inkml:trace>
  <inkml:trace contextRef="#ctx0" brushRef="#br0" timeOffset="691.237">280 1041 128 0 0,'3'-1'872'0'0,"1"0"0"0"0,-1-1 0 0 0,0 1 0 0 0,0-1 0 0 0,0 0 0 0 0,0 0 0 0 0,-1 0 0 0 0,1 0 0 0 0,-1 0-1 0 0,1 0 1 0 0,1-2-872 0 0,28-35 4720 0 0,-10 12-3382 0 0,26-21-765 0 0,3 1 0 0 0,38-25-573 0 0,119-77-52 0 0,-50 37 78 0 0,-14 5-79 0 0,136-99 54 0 0,-172 133-368 0 0,79-37 367 0 0,-141 87-2285 0 0,-35 18-2147 0 0,-31 17-627 0 0,-2 0 2677 0 0,-4 3 518 0 0</inkml:trace>
  <inkml:trace contextRef="#ctx0" brushRef="#br0" timeOffset="944.226">1573 469 240 0 0,'-8'13'2273'0'0,"0"0"1"0"0,-2-1-1 0 0,1 0 1 0 0,-2 0-1 0 0,-6 6-2273 0 0,-64 51 6261 0 0,18-15-5117 0 0,6-3-1077 0 0,11-10 718 0 0,-38 42-785 0 0,72-70-492 0 0,1 0 1 0 0,1 0-1 0 0,0 1 1 0 0,1 1 0 0 0,1 0-1 0 0,0 0 1 0 0,1 1-1 0 0,0-1 1 0 0,1 4 491 0 0,0 15-4980 0 0,6-32 4649 0 0,0-1-1 0 0,0 1 0 0 0,0-1 1 0 0,1 1-1 0 0,-1-1 0 0 0,0 1 1 0 0,1-1-1 0 0,-1 0 0 0 0,1 1 1 0 0,0-1-1 0 0,-1 0 0 0 0,1 1 0 0 0,0-1 1 0 0,0 0-1 0 0,0 0 0 0 0,0 0 1 0 0,0 1-1 0 0,0-1 0 0 0,0 0 1 0 0,0-1-1 0 0,0 1 0 0 0,1 1 332 0 0,11 3-2268 0 0</inkml:trace>
  <inkml:trace contextRef="#ctx0" brushRef="#br0" timeOffset="1539.124">1559 877 84 0 0,'-63'19'7027'0'0,"29"-10"-2743"0"0,0 2 1 0 0,-26 12-4285 0 0,51-19 151 0 0,1 0 1 0 0,-1 1-1 0 0,1 0 0 0 0,-1 1 1 0 0,1-1-1 0 0,1 2 0 0 0,-1-1 1 0 0,1 1-1 0 0,1 0 1 0 0,-1 1-1 0 0,1-1 0 0 0,-1 3-151 0 0,6-9 13 0 0,0 1-1 0 0,0-1 1 0 0,0 1-1 0 0,0-1 1 0 0,0 1-1 0 0,0-1 1 0 0,1 1-1 0 0,-1 0 0 0 0,1-1 1 0 0,-1 1-1 0 0,1 0 1 0 0,0 0-1 0 0,-1-1 1 0 0,1 1-1 0 0,0 0 1 0 0,0-1-1 0 0,0 1 1 0 0,0 0-1 0 0,1 0 1 0 0,-1 1-13 0 0,1-2 3 0 0,0 0 0 0 0,0 1-1 0 0,-1-1 1 0 0,1 0 0 0 0,0 0 0 0 0,0 0 0 0 0,0-1 0 0 0,0 1 0 0 0,0 0 0 0 0,0 0 0 0 0,1 0 0 0 0,-1-1 0 0 0,0 1 0 0 0,0-1 0 0 0,0 1 0 0 0,1-1 0 0 0,-1 1 0 0 0,0-1 0 0 0,1 0-1 0 0,0 1-2 0 0,6 0-3 0 0,-1 0 0 0 0,1-1-1 0 0,0 0 1 0 0,0 0-1 0 0,0-1 1 0 0,-1 0-1 0 0,1 0 1 0 0,3-2 3 0 0,57-18-17 0 0,-1-2 0 0 0,-1-3 0 0 0,38-23 17 0 0,-68 31 15 0 0,1 2 0 0 0,0 0 0 0 0,1 3 0 0 0,1 1 0 0 0,0 2 0 0 0,38-4-15 0 0,-76 14 47 0 0,0-1 1 0 0,1 1-1 0 0,-1 0 1 0 0,0 0 0 0 0,0 0-1 0 0,1 0 1 0 0,-1 0-1 0 0,0 0 1 0 0,0 0 0 0 0,1 0-1 0 0,-1 1 1 0 0,0-1-1 0 0,0 0 1 0 0,0 1-1 0 0,1-1 1 0 0,-1 1 0 0 0,0-1-1 0 0,0 1-47 0 0,-1 0 49 0 0,1-1-1 0 0,-1 1 1 0 0,0-1-1 0 0,0 1 1 0 0,0-1-1 0 0,0 1 1 0 0,0-1-1 0 0,0 1 1 0 0,0-1-1 0 0,0 1 1 0 0,0-1-1 0 0,0 1 1 0 0,0-1-1 0 0,-1 1 1 0 0,1-1-1 0 0,0 1 1 0 0,0-1-1 0 0,0 1 1 0 0,-1-1-1 0 0,1 1 1 0 0,0-1-1 0 0,-1 1 1 0 0,1-1-1 0 0,0 0 1 0 0,-1 1-1 0 0,1-1 1 0 0,0 1-1 0 0,-1-1-48 0 0,-40 35 1909 0 0,32-28-2062 0 0,-40 32 668 0 0,3-1-44 0 0,-2-2 1 0 0,-11 3-472 0 0,43-31 20 0 0,17-13-38 0 0,21-16-35 0 0,-12 13 39 0 0,9-6-5 0 0,0 1 0 0 0,0 0 0 0 0,1 1 0 0 0,1 2 0 0 0,0 0 0 0 0,0 1-1 0 0,15-4 20 0 0,-35 12 1 0 0,1 1-1 0 0,-1-1 0 0 0,1 1 0 0 0,-1 0 0 0 0,1-1 0 0 0,-1 1 0 0 0,1 0 0 0 0,-1 0 0 0 0,1 0 0 0 0,-1 0 0 0 0,1 0 0 0 0,-1 0 0 0 0,1 0 0 0 0,-1 1 0 0 0,1-1 0 0 0,-1 1 0 0 0,1-1 0 0 0,-1 1 0 0 0,1-1 0 0 0,-1 1 0 0 0,1 0 0 0 0,-1 0 1 0 0,-1 0 0 0 0,1 0-1 0 0,-1 0 1 0 0,1 0 0 0 0,-1 0-1 0 0,0 0 1 0 0,0 0 0 0 0,1 0-1 0 0,-1 0 1 0 0,0 0 0 0 0,0 0-1 0 0,0 0 1 0 0,0 0 0 0 0,0 0-1 0 0,0 0 1 0 0,-1 0 0 0 0,1 0-1 0 0,0 0 1 0 0,0 0 0 0 0,-1 0-1 0 0,1 0 1 0 0,-1 0 0 0 0,1 0-1 0 0,-5 8 2 0 0,1 0 0 0 0,-1-1 1 0 0,0 0-1 0 0,-1 0 1 0 0,0 0-1 0 0,0-1-2 0 0,-36 37-3 0 0,-3-1-1 0 0,0-3 1 0 0,-3-2-1 0 0,-1-2 0 0 0,-2-2 1 0 0,-1-2-1 0 0,-41 17 4 0 0,87-46-98 0 0,0 0-1 0 0,0-1 1 0 0,-1 0-1 0 0,1 0 1 0 0,-1-1-1 0 0,0 1 1 0 0,0-1 98 0 0,7-1-107 0 0,-1 0 0 0 0,0 0 0 0 0,0 0 0 0 0,1 0 0 0 0,-1 0 0 0 0,0 0 0 0 0,0 0 0 0 0,1 0 0 0 0,-1 0 0 0 0,0-1 0 0 0,1 1 0 0 0,-1 0 0 0 0,0 0 0 0 0,0-1 0 0 0,1 1 0 0 0,-1 0 0 0 0,0-1 0 0 0,1 1 0 0 0,-1-1 0 0 0,1 1 0 0 0,-1-1 0 0 0,1 1 0 0 0,-1-1 0 0 0,1 1 0 0 0,-1-1 107 0 0,1 0-305 0 0,-1-1 1 0 0,1 1-1 0 0,0-1 0 0 0,0 1 0 0 0,0-1 1 0 0,0 1-1 0 0,0 0 0 0 0,1-1 0 0 0,-1 1 1 0 0,0-1-1 0 0,1 1 0 0 0,-1 0 0 0 0,1-1 0 0 0,-1 1 1 0 0,1 0-1 0 0,-1 0 0 0 0,1-1 0 0 0,0 1 1 0 0,0-1 304 0 0,6-8-1719 0 0,-1 1 1 0 0,1-1 0 0 0,1 1 0 0 0,-1 1-1 0 0,1-1 1 0 0,3 0 1718 0 0,18-18-2447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45.4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386 71 1320 0 0,'-6'13'1934'0'0,"-1"-1"-1"0"0,0 0 1 0 0,-1 0-1 0 0,-1-1 1 0 0,1 0-1 0 0,-5 3-1933 0 0,-20 27 2048 0 0,-67 98 1252 0 0,-41 85-3300 0 0,131-207 128 0 0,1 1-1 0 0,1 0 1 0 0,1 0 0 0 0,-3 13-128 0 0,7-21-460 0 0,1-1 1 0 0,0 1 0 0 0,1 0 0 0 0,0-1 0 0 0,0 1 0 0 0,1 0-1 0 0,0 0 1 0 0,1 0 0 0 0,0 0 0 0 0,1 1 459 0 0,-2-10-242 0 0,0-1 0 0 0,0 1 0 0 0,0 0 0 0 0,0-1 0 0 0,1 1 0 0 0,-1 0 0 0 0,0 0 0 0 0,0-1 0 0 0,1 1 0 0 0,-1 0 0 0 0,0-1 0 0 0,1 1 0 0 0,-1 0 0 0 0,0-1 0 0 0,1 1 0 0 0,-1-1 0 0 0,1 1 0 0 0,-1-1 0 0 0,1 1 0 0 0,-1-1 0 0 0,1 1 0 0 0,0-1 0 0 0,-1 1 0 0 0,1-1 0 0 0,-1 0 0 0 0,1 1 0 0 0,0-1 242 0 0,0 0-308 0 0,0 0-1 0 0,0-1 1 0 0,0 1 0 0 0,0 0-1 0 0,0-1 1 0 0,0 1 0 0 0,0-1-1 0 0,0 1 1 0 0,0-1 0 0 0,0 1 0 0 0,0-1-1 0 0,-1 0 1 0 0,1 0 0 0 0,0 1-1 0 0,0-1 1 0 0,-1 0 0 0 0,1 0-1 0 0,-1 0 1 0 0,1 0 308 0 0,10-15-1724 0 0</inkml:trace>
  <inkml:trace contextRef="#ctx0" brushRef="#br0" timeOffset="470.655">365 204 900 0 0,'0'-4'835'0'0,"-1"1"0"0"0,1-1 0 0 0,-1 1-1 0 0,1-1 1 0 0,-1 1 0 0 0,0-1 0 0 0,-1 1 0 0 0,1 0 0 0 0,0 0 0 0 0,-1-1-1 0 0,0 1 1 0 0,0 0 0 0 0,0 1 0 0 0,-2-4-835 0 0,-39-34 6952 0 0,16 16-5381 0 0,26 24-1565 0 0,0-1 0 0 0,1 0 0 0 0,-1 0 0 0 0,0 1 1 0 0,0-1-1 0 0,1 0 0 0 0,-1 0 0 0 0,0 0 0 0 0,1 0 0 0 0,-1 0 0 0 0,1 0 0 0 0,-1 0 0 0 0,1 0 0 0 0,-1 0 0 0 0,1 0 0 0 0,0 0 0 0 0,0-1 0 0 0,0 1 0 0 0,-1 0 0 0 0,1 0 0 0 0,0 0 0 0 0,0 0 0 0 0,0 0 0 0 0,1 0 0 0 0,-1-1 1 0 0,0 1-1 0 0,0 0 0 0 0,1 0 0 0 0,-1-1-6 0 0,2 0 11 0 0,-1 0 1 0 0,1 0 0 0 0,0 0-1 0 0,-1 0 1 0 0,1 0 0 0 0,0 1 0 0 0,0-1-1 0 0,0 0 1 0 0,0 1 0 0 0,1 0-1 0 0,-1-1 1 0 0,0 1 0 0 0,1 0-12 0 0,10-5 36 0 0,0 1 1 0 0,0 1 0 0 0,1 0 0 0 0,4 0-37 0 0,3 0-11 0 0,0 1 0 0 0,0 1-1 0 0,0 1 1 0 0,0 1 0 0 0,0 0 0 0 0,0 2 0 0 0,12 2 11 0 0,-19-1-8 0 0,0 0 0 0 0,0 0 0 0 0,0 1 0 0 0,-1 1-1 0 0,0 0 1 0 0,0 1 0 0 0,0 1 0 0 0,-1 0 0 0 0,0 0 0 0 0,0 1 0 0 0,7 7 8 0 0,-15-12-4 0 0,0 1 0 0 0,0 0 0 0 0,-1 0 0 0 0,1 0 0 0 0,-1 0 0 0 0,0 0 0 0 0,0 1 0 0 0,-1 0 0 0 0,1-1 0 0 0,-1 1 0 0 0,0 0 0 0 0,0 0 0 0 0,-1 0 0 0 0,0 0 0 0 0,0 0 0 0 0,0 1 0 0 0,0-1 4 0 0,-1 2-4 0 0,0 0 0 0 0,-1-1 0 0 0,1 1 0 0 0,-1 0 0 0 0,-1-1 0 0 0,1 1 0 0 0,-1-1 0 0 0,-1 1 0 0 0,1-1 0 0 0,-1 0 0 0 0,0 0 0 0 0,-1 1 4 0 0,-5 8 3 0 0,-1-1 0 0 0,0-1 0 0 0,-1 1 0 0 0,-1-2 0 0 0,0 0 0 0 0,0 0 0 0 0,-2-1 0 0 0,1-1 0 0 0,-1 0 0 0 0,-1-1-3 0 0,-34 18 68 0 0,-2-2 1 0 0,-1-3-1 0 0,-12 2-68 0 0,-33 15 92 0 0,94-38-90 0 0,1 0 0 0 0,0 0 0 0 0,0 0 0 0 0,0 0 0 0 0,0 0 0 0 0,0 0 0 0 0,0 0 0 0 0,1 1 0 0 0,-1-1 0 0 0,0 1 0 0 0,1 0 0 0 0,-1-1 0 0 0,1 1-2 0 0,1-2 0 0 0,-1 1 0 0 0,1-1 0 0 0,0 0 0 0 0,0 1 1 0 0,0-1-1 0 0,0 0 0 0 0,0 0 0 0 0,0 1 0 0 0,0-1 0 0 0,0 0 0 0 0,0 1 0 0 0,0-1 1 0 0,0 0-1 0 0,0 0 0 0 0,0 1 0 0 0,0-1 0 0 0,0 0 0 0 0,0 1 0 0 0,1-1 0 0 0,-1 0 1 0 0,0 0-1 0 0,0 1 0 0 0,0-1 0 0 0,0 0 0 0 0,0 0 0 0 0,1 1 0 0 0,-1-1 0 0 0,0 0 1 0 0,0 0-1 0 0,0 0 0 0 0,1 0 0 0 0,-1 1 0 0 0,0-1 0 0 0,19 6-5 0 0,65 4-9 0 0,-48-6-13 0 0,1 0 0 0 0,26 9 27 0 0,-52-10-7 0 0,-1 0-1 0 0,1 1 1 0 0,-1 0 0 0 0,0 0-1 0 0,-1 1 1 0 0,1 0 0 0 0,-1 1 0 0 0,0 0-1 0 0,0 1 1 0 0,-1 0 0 0 0,4 3 7 0 0,-10-8-1 0 0,0 0 0 0 0,0 0 0 0 0,-1 0 0 0 0,1 0 0 0 0,0 0 1 0 0,-1 1-1 0 0,0-1 0 0 0,1 1 0 0 0,-1-1 0 0 0,0 0 0 0 0,0 1 1 0 0,0 0-1 0 0,0-1 0 0 0,-1 1 0 0 0,1 0 0 0 0,-1-1 0 0 0,0 1 0 0 0,0 0 1 0 0,0-1-1 0 0,0 1 0 0 0,0 2 1 0 0,-1-1 1 0 0,0 0-1 0 0,-1-1 1 0 0,1 1 0 0 0,-1 0 0 0 0,0-1-1 0 0,0 1 1 0 0,0-1 0 0 0,0 1 0 0 0,-1-1-1 0 0,1 0 1 0 0,-1 0 0 0 0,0 0 0 0 0,-1 1-1 0 0,-7 5 5 0 0,0 0 1 0 0,-1-1-1 0 0,0-1 1 0 0,0 0 0 0 0,-1-1-1 0 0,0 0 1 0 0,-13 4-6 0 0,2-2-12 0 0,-1-2-1 0 0,0-1 1 0 0,-1-2 0 0 0,1 0 0 0 0,-1-1 0 0 0,1-2-1 0 0,-1 0 1 0 0,1-2 0 0 0,-1-1 0 0 0,1 0-1 0 0,-3-3 13 0 0,21 4-304 0 0,0 0 0 0 0,-1-1 0 0 0,1 1 0 0 0,0-1 0 0 0,1-1 0 0 0,-1 0 0 0 0,0 0 0 0 0,1 0 0 0 0,0 0 0 0 0,-3-4 304 0 0,7 6-353 0 0,0 1-1 0 0,1-1 1 0 0,-1 1-1 0 0,1-1 1 0 0,0 0 0 0 0,-1 0-1 0 0,1 0 1 0 0,0 0-1 0 0,0 0 1 0 0,0 0 0 0 0,0 0-1 0 0,1 0 1 0 0,-1 0-1 0 0,1 0 1 0 0,-1-1 0 0 0,1 1-1 0 0,-1 0 1 0 0,1 0-1 0 0,0 0 1 0 0,0-1 0 0 0,0 1-1 0 0,1 0 1 0 0,-1 0-1 0 0,0-1 1 0 0,1 1 0 0 0,0 0-1 0 0,-1 0 1 0 0,1 0-1 0 0,0 0 1 0 0,0 0 0 0 0,0 0-1 0 0,0 0 1 0 0,0 0-1 0 0,1 0 1 0 0,-1 0 0 0 0,2 0 353 0 0,14-17-2651 0 0,7 2 553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8:32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799 510 640 0 0,'-3'-3'594'0'0,"-1"0"0"0"0,1 0 1 0 0,-1 0-1 0 0,0 0 0 0 0,0 0 0 0 0,0 1 0 0 0,0 0 0 0 0,0 0 1 0 0,0 0-1 0 0,0 0 0 0 0,-1 1 0 0 0,-3-2-594 0 0,-1 2 484 0 0,0-1 0 0 0,-1 1 0 0 0,1 0 1 0 0,0 1-1 0 0,-1 0 0 0 0,-3 1-484 0 0,-15 2 820 0 0,0 2 0 0 0,1 1 0 0 0,-23 9-820 0 0,-28 9 2297 0 0,2 4 0 0 0,-24 14-2297 0 0,61-23 634 0 0,0 1 1 0 0,2 2 0 0 0,1 2 0 0 0,1 1 0 0 0,-8 9-635 0 0,38-30 33 0 0,0 1 1 0 0,0-1 0 0 0,1 1 0 0 0,0 0-1 0 0,0 1 1 0 0,0-1 0 0 0,1 1 0 0 0,-2 2-34 0 0,4-7 5 0 0,1 0 0 0 0,0 0 0 0 0,-1 0 0 0 0,1 0 0 0 0,0 0 0 0 0,-1 0 0 0 0,1 0 0 0 0,0 0 0 0 0,0 0 0 0 0,0 0 0 0 0,0 0 0 0 0,0 0 0 0 0,0 0 0 0 0,0 1 0 0 0,1-1 0 0 0,-1 0 0 0 0,0 0 0 0 0,0 0 1 0 0,1 0-1 0 0,-1 0 0 0 0,1 0-5 0 0,0 1 2 0 0,0-1 1 0 0,1 0 0 0 0,-1 0 0 0 0,0 0 0 0 0,1 0 0 0 0,-1 0 0 0 0,1 0-1 0 0,-1 0 1 0 0,1 0 0 0 0,0-1 0 0 0,-1 1 0 0 0,1-1 0 0 0,0 1 0 0 0,-1-1-1 0 0,1 0 1 0 0,0 1 0 0 0,-1-1 0 0 0,2 0-3 0 0,33 2 5 0 0,0-2 1 0 0,0-1-1 0 0,0-2 0 0 0,14-3-5 0 0,47-4-26 0 0,-69 9 11 0 0,1 0-1 0 0,0 2 1 0 0,13 2 15 0 0,-35-2-5 0 0,0 0 1 0 0,0 0-1 0 0,0 1 0 0 0,-1 0 0 0 0,1 0 1 0 0,-1 0-1 0 0,1 1 0 0 0,-1 0 1 0 0,0 0-1 0 0,0 0 0 0 0,0 1 1 0 0,-1 0-1 0 0,1 0 0 0 0,-1 1 1 0 0,0-1-1 0 0,0 1 0 0 0,0 1 5 0 0,-3-3-1 0 0,0 0-1 0 0,0 0 0 0 0,0 0 1 0 0,-1 0-1 0 0,0 0 0 0 0,1 0 0 0 0,-1 0 1 0 0,0 1-1 0 0,0-1 0 0 0,-1 0 1 0 0,1 1-1 0 0,-1-1 0 0 0,0 0 1 0 0,1 1-1 0 0,-2-1 0 0 0,1 1 1 0 0,0 0 1 0 0,-1 2-1 0 0,-1-1 0 0 0,1 1 0 0 0,-1 0 1 0 0,0 0-1 0 0,-1-1 0 0 0,1 1 0 0 0,-1-1 0 0 0,0 1 1 0 0,-2 1 0 0 0,-6 8 1 0 0,-1-1 0 0 0,0-1 1 0 0,-1 0-1 0 0,-1 0 1 0 0,0-1-1 0 0,-1 0-1 0 0,-14 8 10 0 0,-1-1 1 0 0,0-2-1 0 0,-1-1 0 0 0,-1-1 1 0 0,0-2-1 0 0,-1-1 1 0 0,-1-2-1 0 0,0-1 0 0 0,-18 2-10 0 0,42-9 6 0 0,0 0-1 0 0,0-1 1 0 0,-1-1-1 0 0,1 1 1 0 0,-1-2-1 0 0,1 1 0 0 0,-8-2-5 0 0,15 1-41 0 0,1 0-1 0 0,-1 1 0 0 0,1-1 0 0 0,-1 0 0 0 0,1 0 1 0 0,-1 0-1 0 0,1-1 0 0 0,-1 1 0 0 0,1-1 0 0 0,0 1 1 0 0,0-1-1 0 0,0 0 0 0 0,0 0 0 0 0,0 0 0 0 0,0 0 0 0 0,0 0 1 0 0,1 0-1 0 0,-1 0 0 0 0,1 0 0 0 0,0-1 0 0 0,-1 1 1 0 0,1-1-1 0 0,0 1 0 0 0,0-1 0 0 0,1 1 0 0 0,-1-1 0 0 0,0 0 1 0 0,1 1-1 0 0,0-1 0 0 0,-1 0 0 0 0,1 0 42 0 0,0-9-573 0 0,1 0 0 0 0,0 1 0 0 0,1-1 0 0 0,0 1 0 0 0,1-1 0 0 0,0 1-1 0 0,0 0 1 0 0,1 0 0 0 0,1 0 0 0 0,0 1 0 0 0,1-1 573 0 0,13-25-3279 0 0,3 2 1 0 0,12-16 3278 0 0,8-6-5349 0 0,28-28 5349 0 0,-3 13-1705 0 0</inkml:trace>
  <inkml:trace contextRef="#ctx0" brushRef="#br0" timeOffset="219.988">1409 99 2384 0 0,'14'1'655'0'0,"0"0"670"0"0,0 1 1 0 0,0 0-1 0 0,0 1 1 0 0,12 4-1326 0 0,-23-6 330 0 0,0 0 0 0 0,0 0 0 0 0,0 1 0 0 0,0-1 0 0 0,0 1 1 0 0,0 0-1 0 0,0-1 0 0 0,0 2 0 0 0,-1-1 0 0 0,1 0 0 0 0,-1 0 1 0 0,1 1-1 0 0,-1-1 0 0 0,0 1 0 0 0,0 0 0 0 0,0 0 0 0 0,-1 0 0 0 0,1 0 1 0 0,-1 0-1 0 0,1 0 0 0 0,-1 0 0 0 0,1 3-330 0 0,-1 4 211 0 0,1 0-1 0 0,-2 1 1 0 0,1-1-1 0 0,-1 0 1 0 0,-1 0 0 0 0,0 1-1 0 0,-1-1 1 0 0,1 0-1 0 0,-2 0 1 0 0,0 0 0 0 0,0 0-1 0 0,-2 2-210 0 0,-8 20 152 0 0,-1-1 0 0 0,-2 0 0 0 0,-2 0-152 0 0,-36 53 1814 0 0,-17 17-1814 0 0,33-52 521 0 0,3 2 0 0 0,2 2 0 0 0,3 1 0 0 0,-18 43-521 0 0,43-86 9 0 0,2-1 0 0 0,0 1 0 0 0,0-1 0 0 0,0 1 0 0 0,2 0-1 0 0,-1 0 1 0 0,1 0 0 0 0,1 0 0 0 0,0 0 0 0 0,1 4-9 0 0,0-11-14 0 0,-1 0-1 0 0,1 1 0 0 0,0-1 1 0 0,1 0-1 0 0,-1 0 0 0 0,1 0 1 0 0,0 1-1 0 0,0-2 0 0 0,0 1 1 0 0,0 0-1 0 0,1 0 0 0 0,-1-1 0 0 0,1 1 1 0 0,0-1-1 0 0,0 0 0 0 0,0 0 1 0 0,1 0-1 0 0,-1 0 0 0 0,1-1 1 0 0,0 1-1 0 0,-1-1 0 0 0,1 0 1 0 0,0 0-1 0 0,0 0 0 0 0,0-1 1 0 0,4 1 14 0 0,1 1-407 0 0,1-1 1 0 0,-1 0-1 0 0,1-1 1 0 0,-1 0 0 0 0,1-1-1 0 0,-1 0 1 0 0,1 0-1 0 0,-1-1 1 0 0,1 0-1 0 0,3-1 408 0 0,-2-1-1211 0 0,0 0 1 0 0,-1 0 0 0 0,1-1-1 0 0,0 0 1 0 0,-1-1 0 0 0,0 0-1 0 0,0-1 1 0 0,-1 0 0 0 0,1 0-1 0 0,-1-1 1 0 0,-1 0 0 0 0,1-1 0 0 0,4-5 1209 0 0,8-14-2044 0 0</inkml:trace>
  <inkml:trace contextRef="#ctx0" brushRef="#br0" timeOffset="424.322">1304 714 1516 0 0,'0'0'206'0'0,"0"1"-1"0"0,0-1 0 0 0,0 1 1 0 0,0-1-1 0 0,0 0 0 0 0,0 1 1 0 0,0-1-1 0 0,0 1 1 0 0,-1-1-1 0 0,1 1 0 0 0,0-1 1 0 0,0 1-1 0 0,-1-1 1 0 0,1 0-1 0 0,0 1 0 0 0,0-1 1 0 0,-1 0-1 0 0,1 1 0 0 0,0-1 1 0 0,-1 0-1 0 0,1 1 1 0 0,-1-1-1 0 0,1 0 0 0 0,0 0 1 0 0,-1 1-1 0 0,1-1 0 0 0,-1 0 1 0 0,1 0-1 0 0,-1 0 1 0 0,1 0-1 0 0,-1 1 0 0 0,1-1 1 0 0,-1 0-1 0 0,1 0 1 0 0,-1 0-1 0 0,1 0 0 0 0,0 0 1 0 0,-1 0-1 0 0,0-1-205 0 0,-5-11 10923 0 0,8 7-8382 0 0,75-41-2660 0 0,1 3 0 0 0,3 4 0 0 0,76-25 119 0 0,52-7-6437 0 0,2 10-7803 0 0,-163 48 12412 0 0</inkml:trace>
  <inkml:trace contextRef="#ctx0" brushRef="#br0" timeOffset="1763.923">2994 55 376 0 0,'2'-10'1496'0'0,"-2"-1"164"0"0,-2 1 68 0 0,2-1-411 0 0,-3 5-773 0 0,1 2-516 0 0,-3 2-444 0 0,1 2-448 0 0,-3 0-461 0 0,0 0-175 0 0,-3 4 52 0 0,6 2 252 0 0</inkml:trace>
  <inkml:trace contextRef="#ctx0" brushRef="#br0" timeOffset="2152.741">3262 93 456 0 0,'-9'13'2530'0'0,"0"0"0"0"0,0-1-1 0 0,-2 0 1 0 0,-5 5-2530 0 0,4-3 1447 0 0,-1 0 0 0 0,2 0 0 0 0,-2 5-1447 0 0,-24 46 703 0 0,3 1 0 0 0,4 2 0 0 0,2 1 0 0 0,-7 35-703 0 0,29-86 354 0 0,1 0-1 0 0,0 0 1 0 0,2 0-1 0 0,0 0 1 0 0,1 1-1 0 0,0 0 1 0 0,2 15-354 0 0,1-28 66 0 0,-1 1 0 0 0,1-1 0 0 0,0 0 0 0 0,1 0 1 0 0,0 0-1 0 0,-1 0 0 0 0,2 0 0 0 0,-1 0 0 0 0,1 0 0 0 0,0-1 1 0 0,0 1-1 0 0,1-1 0 0 0,-1 0 0 0 0,1 0 0 0 0,0 0 0 0 0,1-1 1 0 0,-1 1-1 0 0,1-1 0 0 0,0 0 0 0 0,0 0 0 0 0,0-1 0 0 0,0 1 1 0 0,1-1-1 0 0,3 1-66 0 0,3 2 18 0 0,0-2 0 0 0,1 0 0 0 0,-1 0 0 0 0,1-1 1 0 0,-1-1-1 0 0,1 0 0 0 0,0-1 0 0 0,0 0 0 0 0,7-1-18 0 0,0-1 4 0 0,1-1-1 0 0,-1-1 0 0 0,0-1 1 0 0,0-1-1 0 0,15-5-3 0 0,9-7-24 0 0,-1-2 0 0 0,0-2-1 0 0,-2-1 1 0 0,35-26 24 0 0,-37 24-126 0 0,-2-2 0 0 0,-2-1 1 0 0,0-2-1 0 0,-2-1 0 0 0,15-19 126 0 0,-39 38-383 0 0,0-1-1 0 0,0-1 1 0 0,-1 1 0 0 0,0-1 0 0 0,-2-1-1 0 0,1 1 1 0 0,-2-1 0 0 0,2-6 383 0 0,-4 9-682 0 0,0 0 0 0 0,-1 0 0 0 0,-1 0 0 0 0,0-1 0 0 0,0 1 1 0 0,-1-1-1 0 0,-1 1 0 0 0,0 0 0 0 0,0-1 0 0 0,-1 1 0 0 0,-3-10 682 0 0,3 13-467 0 0,0-1-1 0 0,0 1 1 0 0,-1 0-1 0 0,-1-1 1 0 0,1 2-1 0 0,-1-1 1 0 0,0 0-1 0 0,-1 1 1 0 0,0 0-1 0 0,0 0 1 0 0,0 0-1 0 0,-1 0 1 0 0,0 1-1 0 0,-1 0 1 0 0,1 0-1 0 0,-1 1 1 0 0,0 0-1 0 0,0 0 1 0 0,-1 1-1 0 0,-4-3 468 0 0,-22-2-948 0 0</inkml:trace>
  <inkml:trace contextRef="#ctx0" brushRef="#br0" timeOffset="2422.317">2977 475 48 0 0,'10'15'8960'0'0,"4"-3"-3865"0"0,-10-10-4672 0 0,0 0-1 0 0,0-1 1 0 0,1 1 0 0 0,-1-1-1 0 0,1 1 1 0 0,-1-1 0 0 0,3 0-423 0 0,8 0-119 0 0,0 0 0 0 0,1-1 0 0 0,-1-1 0 0 0,2 0 119 0 0,203-23 1016 0 0,11-2-1373 0 0,-210 25 240 0 0,90-8-3787 0 0,56-6-6896 0 0,-131 11 8752 0 0</inkml:trace>
  <inkml:trace contextRef="#ctx0" brushRef="#br0" timeOffset="2875.05">4480 340 220 0 0,'-4'7'10043'0'0,"-6"11"-4661"0"0,9-10-5198 0 0,0-1 1 0 0,0 1-1 0 0,1 0 0 0 0,1 0 1 0 0,-1 0-1 0 0,1 0 0 0 0,0-1 1 0 0,1 1-1 0 0,0 0 0 0 0,0-1 1 0 0,1 1-1 0 0,0-1 1 0 0,0 0-1 0 0,1 1-184 0 0,12 23-111 0 0,2-1 0 0 0,14 18 111 0 0,-14-22 170 0 0,126 172-1104 0 0,-74-105-6586 0 0,-38-60 1545 0 0,-20-24 3598 0 0</inkml:trace>
  <inkml:trace contextRef="#ctx0" brushRef="#br0" timeOffset="3128.036">5007 368 808 0 0,'-50'33'5873'0'0,"-1"-2"0"0"0,-6 0-5873 0 0,-56 34 2471 0 0,5 5-566 0 0,3 5-1 0 0,-67 64-1904 0 0,154-123 247 0 0,0 1 0 0 0,-8 12-247 0 0,22-24-97 0 0,0 0 0 0 0,0 0 1 0 0,1 0-1 0 0,-1 1 0 0 0,1-1 1 0 0,1 1-1 0 0,-1-1 0 0 0,1 1 1 0 0,0 0-1 0 0,0 0 0 0 0,1 0 1 0 0,-1 6 96 0 0,2-11-200 0 0,0 0 1 0 0,0 0 0 0 0,0 1 0 0 0,0-1-1 0 0,0 0 1 0 0,1 0 0 0 0,-1 1-1 0 0,0-1 1 0 0,1 0 0 0 0,-1 0 0 0 0,1 0-1 0 0,-1 0 1 0 0,1 1 0 0 0,-1-1 0 0 0,1 0-1 0 0,0 0 1 0 0,0 0 0 0 0,-1 0 0 0 0,1 0-1 0 0,0-1 1 0 0,0 1 0 0 0,0 0-1 0 0,0 0 1 0 0,0 0 0 0 0,0-1 0 0 0,0 1-1 0 0,0-1 1 0 0,1 1 0 0 0,-1-1 0 0 0,0 1-1 0 0,0-1 1 0 0,0 0 0 0 0,1 1-1 0 0,-1-1 1 0 0,0 0 0 0 0,0 0 0 0 0,1 0-1 0 0,-1 0 1 0 0,1 0 199 0 0,5 0-1071 0 0,0 0 1 0 0,0 0-1 0 0,0-1 0 0 0,0 0 0 0 0,0-1 1 0 0,2 0 1070 0 0,26-8-2640 0 0</inkml:trace>
  <inkml:trace contextRef="#ctx0" brushRef="#br0" timeOffset="3566.557">5387 353 48 0 0,'-2'2'1428'0'0,"0"0"-139"0"0,1 0 0 0 0,-1 0 0 0 0,1 0 0 0 0,-1 0 0 0 0,1 0 0 0 0,0 1 0 0 0,0-1 1 0 0,0 1-1 0 0,0-1 0 0 0,0 2-1289 0 0,1-3 86 0 0,0 0 1 0 0,0 1-1 0 0,1-1 1 0 0,-1 0-1 0 0,0 0 1 0 0,1 0-1 0 0,-1 0 1 0 0,1 0 0 0 0,-1 0-1 0 0,1 0 1 0 0,0 0-1 0 0,-1 0 1 0 0,1 0-1 0 0,0 0 1 0 0,0 0-1 0 0,0 0 1 0 0,0 0-1 0 0,-1 0 1 0 0,1-1 0 0 0,0 1-1 0 0,0 0 1 0 0,1-1-1 0 0,-1 1 1 0 0,0-1-1 0 0,0 1 1 0 0,0-1-87 0 0,14 6 122 0 0,0 0 0 0 0,0-1 0 0 0,0-1 0 0 0,0 0 0 0 0,1-1 0 0 0,0-1 0 0 0,15 1-122 0 0,17 2 57 0 0,-22-1-42 0 0,-6-1-15 0 0,0 0-1 0 0,0 1 1 0 0,0 1 0 0 0,0 1-1 0 0,-1 0 1 0 0,9 5 0 0 0,-26-10-1 0 0,0 0-1 0 0,-1-1 1 0 0,1 1 0 0 0,-1 0-1 0 0,1 0 1 0 0,-1 0-1 0 0,1 0 1 0 0,-1 1 0 0 0,0-1-1 0 0,1 0 1 0 0,-1 0 0 0 0,0 1-1 0 0,0-1 1 0 0,0 1 0 0 0,0-1-1 0 0,0 1 1 0 0,0-1 0 0 0,0 1-1 0 0,-1 0 1 0 0,1-1 0 0 0,-1 1-1 0 0,1 0 1 0 0,-1-1-1 0 0,1 1 1 0 0,-1 1 1 0 0,0-1-1 0 0,-1 1 1 0 0,1 0-1 0 0,-1 0 0 0 0,0 0 0 0 0,0-1 0 0 0,0 1 1 0 0,0 0-1 0 0,0-1 0 0 0,-1 1 0 0 0,1-1 0 0 0,-1 1 1 0 0,1-1-1 0 0,-1 0 0 0 0,-1 2 1 0 0,-8 7 2 0 0,0-1 0 0 0,0 0 1 0 0,-1 0-1 0 0,0-2 0 0 0,-8 5-2 0 0,-31 15 17 0 0,0-2 0 0 0,-44 15-17 0 0,6-3-1482 0 0,80-34-1321 0 0,14-5-2301 0 0,9-4-115 0 0,-5 2 4527 0 0,-8 3 872 0 0,18-8-2009 0 0</inkml:trace>
  <inkml:trace contextRef="#ctx0" brushRef="#br0" timeOffset="3818.481">6125 605 548 0 0,'-8'7'1726'0'0,"0"1"0"0"0,-1-1 0 0 0,0-1 0 0 0,0 1 0 0 0,0-1-1 0 0,-1-1 1 0 0,0 0 0 0 0,0 0 0 0 0,0-1 0 0 0,-1-1-1726 0 0,-42 22 2139 0 0,-24 18-1365 0 0,-5 2-598 0 0,2 3 1 0 0,-48 40-177 0 0,78-45-522 0 0,25-10-5238 0 0,28-33-1157 0 0,13-8 3211 0 0,4-5 966 0 0</inkml:trace>
  <inkml:trace contextRef="#ctx0" brushRef="#br0" timeOffset="4101.102">6482 324 1340 0 0,'7'3'1506'0'0,"43"27"14665"0"0,-30-12-14676 0 0,16 15-1009 0 0,1-2-1 0 0,26 17-485 0 0,32 26-95 0 0,-75-56-664 0 0,0 1 1 0 0,-1 1-1 0 0,3 5 759 0 0,22 39-10513 0 0,-28-43 4456 0 0,-9-16 4003 0 0</inkml:trace>
  <inkml:trace contextRef="#ctx0" brushRef="#br0" timeOffset="4367.117">7090 303 580 0 0,'-44'15'4787'0'0,"1"1"-1"0"0,0 3 1 0 0,-14 10-4787 0 0,16-5 1175 0 0,1 1 0 0 0,2 2-1 0 0,-10 11-1174 0 0,-9 7 664 0 0,-70 62 738 0 0,108-90-1294 0 0,2 1 0 0 0,0 1 0 0 0,1 0 0 0 0,1 2 0 0 0,-5 9-108 0 0,17-26-125 0 0,1 1 1 0 0,-1 0-1 0 0,1 0 1 0 0,0 1-1 0 0,0-1 0 0 0,1 0 1 0 0,0 0-1 0 0,0 1 1 0 0,0-1-1 0 0,0 1 0 0 0,1-1 1 0 0,0 1-1 0 0,0 2 125 0 0,0-6-296 0 0,1 0 1 0 0,-1 0-1 0 0,1 0 0 0 0,-1 1 0 0 0,1-1 0 0 0,0-1 1 0 0,0 1-1 0 0,0 0 0 0 0,0 0 0 0 0,0 0 0 0 0,0 0 1 0 0,1-1-1 0 0,-1 1 0 0 0,1-1 0 0 0,-1 1 1 0 0,1-1-1 0 0,-1 1 0 0 0,1-1 0 0 0,0 0 0 0 0,0 0 1 0 0,0 0-1 0 0,-1 0 0 0 0,1 0 0 0 0,0 0 0 0 0,0 0 1 0 0,0-1-1 0 0,1 1 0 0 0,-1-1 0 0 0,0 1 0 0 0,0-1 1 0 0,0 0-1 0 0,0 0 0 0 0,0 0 0 0 0,0 0 0 0 0,2-1 296 0 0,7 1-1241 0 0,0-2-1 0 0,0 1 1 0 0,-1-2-1 0 0,1 1 1 0 0,0-1 1241 0 0,28-9-2206 0 0</inkml:trace>
  <inkml:trace contextRef="#ctx0" brushRef="#br0" timeOffset="4632.425">7295 613 328 0 0,'-20'14'3478'0'0,"0"-2"0"0"0,-1 0 1 0 0,0-1-1 0 0,-1-1 0 0 0,-11 3-3478 0 0,3-1 2076 0 0,0 2 0 0 0,-11 8-2076 0 0,34-18 95 0 0,-2 1-12 0 0,-1 0 0 0 0,1 1-1 0 0,0 0 1 0 0,0 1 0 0 0,1 0-1 0 0,0 0 1 0 0,0 1-1 0 0,1 0 1 0 0,-1 2-83 0 0,8-10 5 0 0,-1 1 0 0 0,1-1 0 0 0,-1 1 0 0 0,1-1 0 0 0,0 1 0 0 0,-1 0 0 0 0,1-1 0 0 0,0 1 0 0 0,-1 0 0 0 0,1 0 0 0 0,0-1 0 0 0,0 1-1 0 0,0 0 1 0 0,0-1 0 0 0,0 1 0 0 0,0 0 0 0 0,0 0 0 0 0,0-1 0 0 0,0 1 0 0 0,0 0 0 0 0,0 0 0 0 0,0-1 0 0 0,0 1 0 0 0,0 0 0 0 0,1-1 0 0 0,-1 1 0 0 0,0 0 0 0 0,1-1 0 0 0,-1 1 0 0 0,0 0 0 0 0,1-1 0 0 0,-1 1 0 0 0,1-1-1 0 0,0 1-4 0 0,1 1 5 0 0,0-1-1 0 0,0 0 1 0 0,0 0-1 0 0,0 0 1 0 0,1 0-1 0 0,-1-1 0 0 0,0 1 1 0 0,0-1-1 0 0,1 1 1 0 0,-1-1-1 0 0,2 0-4 0 0,10 1-4 0 0,1-1 1 0 0,-1 0-1 0 0,7-2 4 0 0,12-3-120 0 0,0-2-1 0 0,-1 0 1 0 0,1-2-1 0 0,24-12 121 0 0,-27 9-1618 0 0,-1-1-1 0 0,27-18 1619 0 0,-50 27-862 0 0,0 0-1 0 0,0 0 0 0 0,0-1 1 0 0,-1 1-1 0 0,0-1 1 0 0,0-1-1 0 0,4-4 863 0 0,-7 7-478 0 0,0 1-1 0 0,-1 0 0 0 0,1-1 1 0 0,-1 0-1 0 0,0 1 1 0 0,0-1-1 0 0,0 0 0 0 0,0 0 1 0 0,0 0-1 0 0,0 0 1 0 0,-1 0-1 0 0,1 0 0 0 0,-1 0 1 0 0,0 0-1 0 0,0 0 0 0 0,0 0 1 0 0,0 0-1 0 0,-1 1 1 0 0,1-1-1 0 0,-1-1 479 0 0,-7-17-2411 0 0</inkml:trace>
  <inkml:trace contextRef="#ctx0" brushRef="#br0" timeOffset="6506.614">1092 2515 748 0 0,'0'4'710'0'0,"-1"1"1"0"0,0 0-1 0 0,0-1 1 0 0,0 1-1 0 0,0-1 0 0 0,-1 0 1 0 0,0 1-1 0 0,0-1 1 0 0,0 1-711 0 0,-1-2 324 0 0,1 1 0 0 0,1 1 1 0 0,-1-1-1 0 0,1 0 0 0 0,-1 0 1 0 0,1 1-1 0 0,0-1 1 0 0,1 1-1 0 0,-1 0-324 0 0,31-32 2043 0 0,139-169-1188 0 0,100-124-917 0 0,-175 193 53 0 0,-36 46 33 0 0,4 2 0 0 0,43-39-24 0 0,-101 114 2 0 0,2-3 1 0 0,-1 1 0 0 0,1 0 0 0 0,1 1 0 0 0,-1-1 0 0 0,1 1 0 0 0,0 0 0 0 0,0 1-1 0 0,0 0 1 0 0,1 0 0 0 0,6-2-3 0 0,-13 6 1 0 0,-1 0 0 0 0,1 0 0 0 0,0 0 0 0 0,0 0 0 0 0,0 0-1 0 0,0 0 1 0 0,0 0 0 0 0,-1 0 0 0 0,1 0 0 0 0,0 1 0 0 0,0-1 0 0 0,0 0-1 0 0,-1 1 1 0 0,1-1 0 0 0,0 0 0 0 0,0 1 0 0 0,-1-1 0 0 0,1 1 0 0 0,0-1 0 0 0,-1 1-1 0 0,1-1 1 0 0,0 1 0 0 0,-1 0 0 0 0,1-1 0 0 0,-1 1 0 0 0,1 0 0 0 0,-1-1-1 0 0,0 1 1 0 0,1 0 0 0 0,-1 0 0 0 0,1 0 0 0 0,-1-1 0 0 0,0 1 0 0 0,0 0 0 0 0,0 0-1 0 0,0 0 1 0 0,1 0 0 0 0,-1-1 0 0 0,0 1 0 0 0,0 0 0 0 0,0 0 0 0 0,-1 0-1 0 0,-1 44 34 0 0,1-36-23 0 0,-26 178 235 0 0,-19 53-246 0 0,14-75 23 0 0,14-80 157 0 0,-11 30-180 0 0,19-82-757 0 0,-2 0-1 0 0,-1 0 0 0 0,-1-1 1 0 0,-16 24 757 0 0,28-53-410 0 0,1 0 0 0 0,-1 0 0 0 0,1-1 0 0 0,-1 1 0 0 0,0 0 0 0 0,0-1 0 0 0,0 0 0 0 0,0 1 0 0 0,-1-1 0 0 0,1 0 0 0 0,0 0 0 0 0,-1 0 0 0 0,0-1 0 0 0,1 1 0 0 0,-1-1 0 0 0,0 1 0 0 0,-3 0 410 0 0,-9-1-2138 0 0</inkml:trace>
  <inkml:trace contextRef="#ctx0" brushRef="#br0" timeOffset="6789.053">1342 2425 2588 0 0,'6'-3'1568'0'0,"0"1"-1"0"0,0-1 1 0 0,-1 0-1 0 0,1-1 1 0 0,-1 1 0 0 0,1-1-1 0 0,-1 0 1 0 0,1-2-1568 0 0,1 1 1033 0 0,-1-1 0 0 0,1 2 0 0 0,0-1 0 0 0,0 1 0 0 0,2-1-1033 0 0,69-29 1031 0 0,-1 1-2894 0 0,14-12 1863 0 0,16-10-5976 0 0,2 5-1 0 0,2 4 0 0 0,69-16 5977 0 0,-135 47-1392 0 0</inkml:trace>
  <inkml:trace contextRef="#ctx0" brushRef="#br0" timeOffset="7088.063">2598 1582 864 0 0,'1'4'1177'0'0,"0"0"0"0"0,0 1 0 0 0,1-1 0 0 0,0 0 0 0 0,0 0 0 0 0,0 0-1 0 0,0-1 1 0 0,1 1 0 0 0,0 0 0 0 0,0-1 0 0 0,0 0-1177 0 0,2 3 616 0 0,1 0-1 0 0,1-1 1 0 0,-1 0 0 0 0,1 0-1 0 0,6 3-615 0 0,11 4-624 0 0,0-1 0 0 0,0-1 1 0 0,12 2 623 0 0,-20-6 879 0 0,4 1-1015 0 0,70 25 320 0 0,12 9-184 0 0,-71-26-1826 0 0,-1 1 0 0 0,27 19 1826 0 0,-42-26-1563 0 0,-12-8 1013 0 0,0 1-1 0 0,0 0 0 0 0,1 0 0 0 0,-2 0 0 0 0,1 0 1 0 0,0 0-1 0 0,0 0 0 0 0,-1 1 0 0 0,1-1 1 0 0,-1 1-1 0 0,1 0 0 0 0,-1 0 0 0 0,0 0 0 0 0,-1 0 1 0 0,1 0-1 0 0,0 1 551 0 0,-1 6-1757 0 0</inkml:trace>
  <inkml:trace contextRef="#ctx0" brushRef="#br0" timeOffset="7367.701">2621 2049 784 0 0,'-2'-2'862'0'0,"0"-1"1"0"0,0 0-1 0 0,1 1 0 0 0,-1-1 1 0 0,1 0-1 0 0,0 0 0 0 0,0 0 1 0 0,0 0-1 0 0,0 0 0 0 0,0 0 1 0 0,1-1-1 0 0,-1 1 0 0 0,1 0 1 0 0,0 0-1 0 0,0 0 0 0 0,0-4-862 0 0,1 3 375 0 0,0-1-1 0 0,0 0 1 0 0,1 1-1 0 0,0-1 1 0 0,-1 1-1 0 0,1-1 1 0 0,1 1-1 0 0,-1 0 1 0 0,1 0-1 0 0,2-3-374 0 0,7-8-229 0 0,2 1-1 0 0,0 1 0 0 0,0 0 0 0 0,2 0 0 0 0,3-1 230 0 0,-9 6 623 0 0,59-41-420 0 0,2 2-1 0 0,75-36-202 0 0,160-63-3752 0 0,-203 98-1433 0 0,-31 11-857 0 0,-43 24 3748 0 0</inkml:trace>
  <inkml:trace contextRef="#ctx0" brushRef="#br0" timeOffset="7635.23">3031 2349 1880 0 0,'-6'21'3697'0'0,"4"-9"6303"0"0,16-21-5437 0 0,326-316-3680 0 0,4-3-969 0 0,-306 293-284 0 0,257-228-81 0 0,-196 176-3035 0 0,1 2-4091 0 0,-75 66 1954 0 0,-23 17 3449 0 0</inkml:trace>
  <inkml:trace contextRef="#ctx0" brushRef="#br0" timeOffset="7885.853">4033 2037 920 0 0,'-10'19'3034'0'0,"-1"-1"0"0"0,0 0 0 0 0,-2 0 0 0 0,-7 8-3034 0 0,-62 64 5941 0 0,-3 4-4251 0 0,75-82-1547 0 0,1 0 0 0 0,1 0-1 0 0,0 1 1 0 0,1 0 0 0 0,1 0-1 0 0,-2 5-142 0 0,7-15-32 0 0,0 0 0 0 0,0 0-1 0 0,0 0 1 0 0,1 0 0 0 0,-1 0 0 0 0,1 0-1 0 0,0 0 1 0 0,0 0 0 0 0,0 0-1 0 0,0 0 1 0 0,0 0 0 0 0,1 0 0 0 0,-1 0-1 0 0,1-1 1 0 0,0 2 32 0 0,0-2-132 0 0,0 0 1 0 0,1 0-1 0 0,-1 0 1 0 0,0-1-1 0 0,1 1 0 0 0,-1 0 1 0 0,1-1-1 0 0,0 1 1 0 0,-1-1-1 0 0,1 1 0 0 0,0-1 1 0 0,0 0-1 0 0,0 0 0 0 0,0 0 1 0 0,0 0-1 0 0,0 0 1 0 0,0 0-1 0 0,1 0 0 0 0,-1-1 1 0 0,0 1-1 0 0,0-1 1 0 0,2 0 131 0 0,1 1-979 0 0,1-1 0 0 0,-1 0 0 0 0,1 0 0 0 0,-1 0-1 0 0,1-1 1 0 0,-1 1 0 0 0,1-2 0 0 0,-1 1 0 0 0,0 0 0 0 0,1-1 0 0 0,-1 0 0 0 0,3-2 979 0 0,35-20-4480 0 0,-15 4 2677 0 0</inkml:trace>
  <inkml:trace contextRef="#ctx0" brushRef="#br0" timeOffset="8370.939">4235 2356 28 0 0,'-15'8'4466'0'0,"-2"-1"-1"0"0,1 0 1 0 0,-5 1-4466 0 0,-37 16 3758 0 0,40-14-3352 0 0,0 0 1 0 0,1 2 0 0 0,-11 9-407 0 0,23-18 13 0 0,1 1 1 0 0,-1 0-1 0 0,1 1 1 0 0,0-1 0 0 0,0 0-1 0 0,1 1 1 0 0,-1 0 0 0 0,1 0-1 0 0,0 0 1 0 0,0 1 0 0 0,1-1-1 0 0,-1 0 1 0 0,1 1 0 0 0,-1 4-14 0 0,3-8 0 0 0,0-1 1 0 0,0 0 0 0 0,0 0 0 0 0,0 0-1 0 0,0 0 1 0 0,0 1 0 0 0,0-1 0 0 0,0 0 0 0 0,0 0-1 0 0,1 0 1 0 0,-1 0 0 0 0,1 0 0 0 0,-1 0-1 0 0,0 0 1 0 0,1 1 0 0 0,0-1 0 0 0,-1 0-1 0 0,1-1 1 0 0,0 1 0 0 0,-1 0 0 0 0,1 0-1 0 0,0 0 1 0 0,0 0 0 0 0,0 0 0 0 0,0 0-1 0 0,2 1-2 0 0,0-1 1 0 0,0 1 0 0 0,0-1 0 0 0,0 0 0 0 0,0 0 0 0 0,0 0 0 0 0,1 0-1 0 0,-1 0 1 0 0,3 0 1 0 0,5 0-17 0 0,-1 0-1 0 0,1-1 1 0 0,0-1-1 0 0,-1 1 1 0 0,8-3 17 0 0,-4 0-306 0 0,0-1 0 0 0,0 0 0 0 0,-1-1 0 0 0,0-1 0 0 0,0 0 0 0 0,0-1 0 0 0,-1 0 0 0 0,0-1-1 0 0,7-5 307 0 0,17-18-1918 0 0,0 0-1 0 0,7-12 1919 0 0,-8 8 483 0 0,30-23-483 0 0,-52 48 47 0 0,-3 1-35 0 0,0 1 0 0 0,1 0 0 0 0,0 1 0 0 0,0 0 0 0 0,0 1 1 0 0,1 0-1 0 0,0 1 0 0 0,0 0-12 0 0,-11 8 239 0 0,-7 6 81 0 0,-7 6 299 0 0,-39 28 1641 0 0,23-20-298 0 0,2 0 0 0 0,-3 6-1962 0 0,23-22 135 0 0,0 0-1 0 0,1 0 0 0 0,0 1 0 0 0,1 0 0 0 0,0 0 0 0 0,0 1 0 0 0,1-1 0 0 0,0 1 0 0 0,0 0 0 0 0,0 2-134 0 0,4-10 0 0 0,-1 0-1 0 0,1 0 0 0 0,0 0 0 0 0,0 0 1 0 0,-1 0-1 0 0,1 0 0 0 0,0 0 0 0 0,0 0 1 0 0,0 0-1 0 0,0 1 0 0 0,1-1 1 0 0,-1 0-1 0 0,0 0 0 0 0,0 0 0 0 0,0 0 1 0 0,1 0-1 0 0,-1 0 0 0 0,1-1 1 0 0,-1 1-1 0 0,1 0 0 0 0,-1 0 0 0 0,1 0 1 0 0,-1 0-1 0 0,1 0 0 0 0,0-1 0 0 0,0 2 1 0 0,1-1-4 0 0,0 0 0 0 0,0 1 0 0 0,0-1 0 0 0,0-1 0 0 0,0 1 0 0 0,0 0-1 0 0,1 0 1 0 0,-1-1 0 0 0,0 1 0 0 0,0-1 0 0 0,1 0 0 0 0,0 1 4 0 0,8-1-16 0 0,-1 0 0 0 0,1-1 0 0 0,0 0 0 0 0,-1 0 0 0 0,3-2 16 0 0,29-7-42 0 0,-27 6 12 0 0,0 0 0 0 0,0 1 0 0 0,0 0 0 0 0,14 1 30 0 0,-29 1-1 0 0,0 1 1 0 0,0 0 0 0 0,0 0 0 0 0,0 0 0 0 0,1 0 0 0 0,-1 0-1 0 0,0 0 1 0 0,0 0 0 0 0,0 0 0 0 0,0 0 0 0 0,1 0 0 0 0,-1 0-1 0 0,0 0 1 0 0,0 1 0 0 0,0-1 0 0 0,1 0 0 0 0,-1 0 0 0 0,0 0-1 0 0,0 0 1 0 0,0 0 0 0 0,0 0 0 0 0,0 0 0 0 0,1 0 0 0 0,-1 0-1 0 0,0 1 1 0 0,0-1 0 0 0,0 0 0 0 0,0 0 0 0 0,0 0 0 0 0,0 0-1 0 0,1 0 1 0 0,-1 1 0 0 0,0-1 0 0 0,0 0 0 0 0,0 0 0 0 0,0 0-1 0 0,0 0 1 0 0,0 1 0 0 0,0-1 0 0 0,0 0 0 0 0,0 0 0 0 0,0 0-1 0 0,0 1 1 0 0,0-1 0 0 0,0 0 0 0 0,0 0 0 0 0,0 0 0 0 0,-6 12-7 0 0,-18 13-1 0 0,21-22 7 0 0,-64 59-19 0 0,-65 46 20 0 0,99-82-5 0 0,23-19-14 0 0,5-2-3 0 0,0-1 1 0 0,0 1-1 0 0,0-1 0 0 0,-1 0 0 0 0,0-1 0 0 0,0 1 0 0 0,0-1 0 0 0,0-1 0 0 0,-1 1 0 0 0,1-1 0 0 0,-7 2 22 0 0,12-4-64 0 0,1 0 0 0 0,-1-1 0 0 0,0 1 0 0 0,0 0 0 0 0,0 0 0 0 0,0 0 0 0 0,0-1 0 0 0,1 1 1 0 0,-1 0-1 0 0,0-1 0 0 0,0 1 0 0 0,1 0 0 0 0,-1-1 0 0 0,0 1 0 0 0,0-1 0 0 0,1 1 0 0 0,-1-1 0 0 0,1 0 0 0 0,-1 1 0 0 0,0-1 0 0 0,1 0 1 0 0,-1 1-1 0 0,1-1 0 0 0,-1 0 0 0 0,1 0 0 0 0,0 0 64 0 0,-6-28-3034 0 0,6 17 1316 0 0,1 0 1 0 0,0 1 0 0 0,1-1 0 0 0,0 1 1717 0 0,23-61-6107 0 0,-7 29 3881 0 0</inkml:trace>
  <inkml:trace contextRef="#ctx0" brushRef="#br0" timeOffset="8635.155">4872 2089 1692 0 0,'6'0'815'0'0,"0"-1"1"0"0,0 1-1 0 0,1 0 0 0 0,-1 1 0 0 0,0-1 0 0 0,0 1 1 0 0,1 1-1 0 0,-1-1 0 0 0,0 1 0 0 0,0 0 1 0 0,-1 0-1 0 0,1 1 0 0 0,0 0 0 0 0,-1 0 0 0 0,1 0 1 0 0,1 2-816 0 0,29 29 1834 0 0,-1 9-1352 0 0,-1 1 0 0 0,1 8-482 0 0,17 22-1158 0 0,4-5-4145 0 0,-54-67 4844 0 0,-1 0 0 0 0,0-1 0 0 0,1 1 0 0 0,-1-1 0 0 0,1 0 0 0 0,0 1 0 0 0,-1-1 0 0 0,1 0 0 0 0,0 0 0 0 0,0 0 0 0 0,-1 0 0 0 0,1-1 0 0 0,0 1 0 0 0,0 0 0 0 0,0-1 0 0 0,0 1 0 0 0,2-1 459 0 0,8-1-2122 0 0</inkml:trace>
  <inkml:trace contextRef="#ctx0" brushRef="#br0" timeOffset="8922.312">5380 2056 2416 0 0,'-84'47'10065'0'0,"6"8"-4767"0"0,-70 70-2841 0 0,39-32-2181 0 0,62-56-500 0 0,-56 48 778 0 0,89-72-1170 0 0,2 0 0 0 0,-1 1 0 0 0,2 0 1 0 0,0 0-1 0 0,0 1 0 0 0,1 2 616 0 0,10-17-168 0 0,0 0 0 0 0,1 0 0 0 0,-1 0 0 0 0,0 0 0 0 0,0 0 0 0 0,1 0 0 0 0,-1 0 0 0 0,0 0 0 0 0,0 0 0 0 0,0 0 0 0 0,1 0 0 0 0,-1 0 0 0 0,0 0 0 0 0,0 0 0 0 0,0 0 0 0 0,1 0 0 0 0,-1 0 0 0 0,0 0 0 0 0,0 0 0 0 0,0 0-1 0 0,1 0 1 0 0,-1 0 0 0 0,0 1 0 0 0,0-1 0 0 0,0 0 0 0 0,1 0 0 0 0,-1 0 0 0 0,0 0 0 0 0,0 1 0 0 0,0-1 0 0 0,0 0 0 0 0,0 0 0 0 0,0 0 0 0 0,1 0 0 0 0,-1 1 0 0 0,0-1 0 0 0,0 0 0 0 0,0 0 0 0 0,0 0 0 0 0,0 1 0 0 0,0-1 0 0 0,0 0 0 0 0,0 0 0 0 0,0 1 0 0 0,0-1 0 0 0,0 0 0 0 0,0 0 0 0 0,0 0 0 0 0,0 1 0 0 0,0-1 0 0 0,0 0 0 0 0,0 0 0 0 0,0 0 0 0 0,0 1 0 0 0,0-1 0 0 0,-1 0 0 0 0,1 0 0 0 0,0 0 0 0 0,0 1 0 0 0,0-1 0 0 0,0 0 168 0 0,16-8-3456 0 0,2-2 850 0 0</inkml:trace>
  <inkml:trace contextRef="#ctx0" brushRef="#br0" timeOffset="9183.318">6577 1622 1964 0 0,'-22'19'7908'0'0,"-5"-4"-3984"0"0,-2 1-2137 0 0,-78 56 246 0 0,-62 44 2180 0 0,165-113-4158 0 0,1 0-1 0 0,-1 0 1 0 0,0 0 0 0 0,1 1-1 0 0,0-1 1 0 0,-1 1-1 0 0,1 0 1 0 0,1 0-1 0 0,-3 3-54 0 0,5-6 2 0 0,-1 1 0 0 0,1-1 0 0 0,0 0 0 0 0,-1 0 0 0 0,1 1 0 0 0,0-1 0 0 0,0 0 0 0 0,0 0 0 0 0,0 1 0 0 0,0-1 0 0 0,0 0 0 0 0,1 1 0 0 0,-1-1-1 0 0,0 0 1 0 0,1 0 0 0 0,-1 1 0 0 0,0-1 0 0 0,1 0 0 0 0,0 0 0 0 0,-1 0 0 0 0,1 0 0 0 0,0 0 0 0 0,-1 0 0 0 0,1 0 0 0 0,0 0 0 0 0,0 0 0 0 0,0 0 0 0 0,0 0 0 0 0,0 0 0 0 0,0-1 0 0 0,0 1-1 0 0,0 0 1 0 0,0-1 0 0 0,1 1 0 0 0,-1-1 0 0 0,0 1 0 0 0,0-1 0 0 0,0 1 0 0 0,1-1-2 0 0,13 6-13 0 0,1 0 1 0 0,0-1-1 0 0,0 0 1 0 0,0-2-1 0 0,16 2 13 0 0,86 5-98 0 0,-79-8 30 0 0,71 2-812 0 0,18 1-3716 0 0,-88-1-2020 0 0,-1 1 0 0 0,4 2 6616 0 0,-31-5-2307 0 0</inkml:trace>
  <inkml:trace contextRef="#ctx0" brushRef="#br0" timeOffset="9356.089">6218 2177 760 0 0,'-57'19'6238'0'0,"42"-16"-1521"0"0,-1-1-1 0 0,0 0 1 0 0,-14 0-4717 0 0,56-4 129 0 0,1-1 0 0 0,-1-1 0 0 0,1-1-129 0 0,32-5-11 0 0,35 1-2106 0 0,36 3 2117 0 0,38 8-16251 0 0,1 7 16251 0 0,-108-5-2428 0 0</inkml:trace>
  <inkml:trace contextRef="#ctx0" brushRef="#br0" timeOffset="9958.965">7418 1586 1020 0 0,'-17'-11'4161'0'0,"10"6"-2709"0"0,0 1-1 0 0,1-1 1 0 0,-1 0 0 0 0,1-1-1 0 0,0 1 1 0 0,-3-5-1452 0 0,8 9 95 0 0,0 0 0 0 0,0 0 0 0 0,0-1 0 0 0,0 1 0 0 0,1-1-1 0 0,-1 1 1 0 0,0-1 0 0 0,1 1 0 0 0,-1-1 0 0 0,1 1 0 0 0,0-1 0 0 0,-1 0 0 0 0,1 1 0 0 0,0-1-1 0 0,0 0 1 0 0,0 1 0 0 0,0-1 0 0 0,0 1 0 0 0,1-1 0 0 0,-1 0 0 0 0,0 1 0 0 0,1-1 0 0 0,-1 1 0 0 0,1-1-1 0 0,-1 1 1 0 0,1-1 0 0 0,0 1 0 0 0,0-1 0 0 0,0 1 0 0 0,0 0 0 0 0,0-1 0 0 0,0 1 0 0 0,0 0 0 0 0,1-1-95 0 0,11-10 172 0 0,1 1 0 0 0,0 1 0 0 0,1 0 1 0 0,0 0-1 0 0,0 2 0 0 0,1 0 0 0 0,1 0 1 0 0,13-3-173 0 0,-19 7 74 0 0,21-10 57 0 0,1 1 0 0 0,1 2 0 0 0,0 2-1 0 0,0 1 1 0 0,1 1 0 0 0,23 0-131 0 0,-44 6 0 0 0,1 1 0 0 0,-1 0 1 0 0,1 1-1 0 0,-1 0 1 0 0,0 1-1 0 0,0 1 0 0 0,0 1 1 0 0,0 0-1 0 0,0 0 0 0 0,-1 1 1 0 0,1 1-1 0 0,-2 0 1 0 0,1 1-1 0 0,-1 1 0 0 0,0 0 1 0 0,0 0-1 0 0,7 8 0 0 0,17 17 1 0 0,-11-9 8 0 0,0-1 1 0 0,2-1 0 0 0,1-1-1 0 0,29 15-9 0 0,-48-31-2 0 0,-1-1 0 0 0,2 0 0 0 0,-1 0 0 0 0,0-1-1 0 0,1 0 1 0 0,-1-1 0 0 0,1 0 0 0 0,0 0 0 0 0,0-1-1 0 0,-1-1 1 0 0,1 1 0 0 0,0-2 0 0 0,0 1-1 0 0,0-1 1 0 0,0-1 0 0 0,-1 0 0 0 0,1 0 0 0 0,-1-1-1 0 0,6-2 3 0 0,29-20 431 0 0,-38 22-846 0 0,-1-1 0 0 0,0-1 0 0 0,-1 1 0 0 0,1-1 0 0 0,-1 1 0 0 0,0-1 0 0 0,0-1 415 0 0,-3 5-313 0 0,1-1-1 0 0,-1 0 1 0 0,0 1 0 0 0,0-1 0 0 0,-1 0-1 0 0,1 0 1 0 0,0 0 0 0 0,-1 0 0 0 0,1 0-1 0 0,-1 0 1 0 0,1 0 0 0 0,-1 0 0 0 0,0 0 0 0 0,0 0-1 0 0,0 0 1 0 0,0 0 0 0 0,0 0 0 0 0,-1 0-1 0 0,1-1 314 0 0,-1 0-483 0 0,-1 1-1 0 0,1-1 0 0 0,0 1 0 0 0,-1-1 0 0 0,0 1 0 0 0,1 0 1 0 0,-1 0-1 0 0,0 0 0 0 0,0 0 0 0 0,0 0 0 0 0,-1 0 0 0 0,1 1 1 0 0,0-1-1 0 0,-1 1 0 0 0,1-1 0 0 0,-1 1 0 0 0,1 0 1 0 0,-2 0 483 0 0,-19-8-1824 0 0</inkml:trace>
  <inkml:trace contextRef="#ctx0" brushRef="#br0" timeOffset="10198.808">8043 1443 32 0 0,'-60'50'9676'0'0,"5"3"-4332"0"0,26-23-4498 0 0,1 2 1 0 0,2 0-1 0 0,1 2 1 0 0,2 0-1 0 0,2 2 1 0 0,0 1-1 0 0,-8 24-846 0 0,24-49 9 0 0,1 1-1 0 0,1 0 0 0 0,0 0 1 0 0,0 1-1 0 0,1-1 1 0 0,1 1-1 0 0,0-1 1 0 0,1 1-1 0 0,1-1 0 0 0,0 1 1 0 0,0-1-1 0 0,2 0 1 0 0,-1 1-1 0 0,3 3-8 0 0,-1-6-1150 0 0,0 1-1 0 0,0-1 0 0 0,1 0 1 0 0,1 0-1 0 0,0-1 1 0 0,2 3 1150 0 0,-7-12-334 0 0,-1 0 0 0 0,1 0 0 0 0,0 0 0 0 0,0 0 0 0 0,0 0 0 0 0,0 0-1 0 0,0 0 1 0 0,1 0 0 0 0,-1 0 0 0 0,0 0 0 0 0,0-1 0 0 0,1 1 0 0 0,-1-1 0 0 0,0 1 0 0 0,0-1 0 0 0,1 1 0 0 0,-1-1 0 0 0,1 0 0 0 0,-1 1-1 0 0,0-1 1 0 0,1 0 0 0 0,-1 0 0 0 0,1 0 0 0 0,-1 0 0 0 0,1 0 0 0 0,-1 0 0 0 0,0-1 0 0 0,1 1 0 0 0,-1 0 0 0 0,1-1 0 0 0,-1 0 334 0 0,17-6-2556 0 0</inkml:trace>
  <inkml:trace contextRef="#ctx0" brushRef="#br0" timeOffset="10406.41">8236 1475 292 0 0,'-23'14'4612'0'0,"-31"19"3696"0"0,44-26-7530 0 0,1 0 0 0 0,1 1-1 0 0,-1 0 1 0 0,-4 6-778 0 0,-8 12 331 0 0,1 1 1 0 0,1 1-1 0 0,2 1 0 0 0,-3 7-331 0 0,10-16 127 0 0,1 0 0 0 0,0 1 0 0 0,2 0 0 0 0,0 1 0 0 0,2 0 0 0 0,-3 17-127 0 0,7-29-165 0 0,1 0 1 0 0,-1-1-1 0 0,2 1 1 0 0,-1 0-1 0 0,2 0 1 0 0,-1-1-1 0 0,1 1 1 0 0,1-1-1 0 0,0 1 1 0 0,0-1-1 0 0,0 0 0 0 0,5 7 165 0 0,-6-12-551 0 0,1 1 0 0 0,-1-1 0 0 0,1 0 0 0 0,0 1 0 0 0,0-1 0 0 0,1-1 0 0 0,-1 1 0 0 0,1 0 0 0 0,0-1 0 0 0,0 0 0 0 0,0 0 0 0 0,1 0 0 0 0,-1 0 0 0 0,0-1 0 0 0,1 0 0 0 0,0 0 0 0 0,0 0 0 0 0,0 0 0 0 0,-1-1-1 0 0,1 1 1 0 0,1-1 0 0 0,-1-1 0 0 0,0 1 0 0 0,3-1 551 0 0,20-3-2294 0 0</inkml:trace>
  <inkml:trace contextRef="#ctx0" brushRef="#br0" timeOffset="10684.62">9047 1483 1572 0 0,'-51'21'6735'0'0,"0"1"-1"0"0,-9 10-6734 0 0,28-14 1284 0 0,2 1 0 0 0,0 2-1 0 0,-23 22-1283 0 0,13-7 206 0 0,1 1-1 0 0,3 2-205 0 0,25-28 3 0 0,2 0 1 0 0,0 1-1 0 0,0 1 1 0 0,1 0 0 0 0,0 0-1 0 0,2 0 1 0 0,-1 1-1 0 0,1 0 1 0 0,-1 7-4 0 0,6-18-73 0 0,0 0 0 0 0,1 0-1 0 0,-1-1 1 0 0,1 1 0 0 0,0 0 0 0 0,-1 0 0 0 0,1 0-1 0 0,0 0 1 0 0,1 0 0 0 0,-1 0 0 0 0,0 0 0 0 0,1 0-1 0 0,0-1 1 0 0,0 1 0 0 0,0 0 0 0 0,0 0 0 0 0,0-1-1 0 0,0 1 1 0 0,1-1 0 0 0,-1 1 0 0 0,1-1 0 0 0,0 1-1 0 0,-1-1 1 0 0,1 0 0 0 0,0 0 0 0 0,1 0 0 0 0,0 1 73 0 0,0-1-494 0 0,0 0 1 0 0,0-1-1 0 0,1 1 1 0 0,-1-1-1 0 0,0 0 1 0 0,1 0-1 0 0,-1 0 1 0 0,1 0-1 0 0,-1-1 1 0 0,1 1-1 0 0,-1-1 1 0 0,1 0-1 0 0,-1 0 1 0 0,1 0-1 0 0,-1-1 1 0 0,1 1-1 0 0,-1-1 1 0 0,1 0-1 0 0,-1 0 1 0 0,1 0-1 0 0,-1 0 1 0 0,2-2 493 0 0,24-11-3014 0 0,2-2 554 0 0</inkml:trace>
  <inkml:trace contextRef="#ctx0" brushRef="#br0" timeOffset="10953.07">9182 1475 592 0 0,'-1'1'679'0'0,"1"0"0"0"0,-1 0 0 0 0,0 1 0 0 0,1-1 0 0 0,-1 0 0 0 0,0 0 0 0 0,0 0 0 0 0,0 0 0 0 0,0 0 0 0 0,0-1 0 0 0,0 1 0 0 0,0 0 0 0 0,0 0 0 0 0,0-1 0 0 0,0 1 0 0 0,-1 0 0 0 0,1-1-679 0 0,-15 12 3408 0 0,14-8-3321 0 0,0 0 1 0 0,-1 1 0 0 0,1 0 0 0 0,1-1-1 0 0,-1 1 1 0 0,1 0 0 0 0,0 0 0 0 0,0-1-1 0 0,0 1 1 0 0,0 0 0 0 0,1 0-1 0 0,0 0 1 0 0,0 0 0 0 0,1 0 0 0 0,-1 0-1 0 0,1 0 1 0 0,0 0 0 0 0,0 0-1 0 0,1 0 1 0 0,-1-1 0 0 0,1 1 0 0 0,0-1-1 0 0,0 1-87 0 0,4 8-12 0 0,1 0-1 0 0,0 0 0 0 0,1-1 1 0 0,1 0-1 0 0,0 0 0 0 0,0-1 1 0 0,4 4 12 0 0,17 14-410 0 0,1-1 1 0 0,9 4 409 0 0,33 19-7291 0 0,-69-49 6437 0 0,0 0 0 0 0,1 0 1 0 0,-1 0-1 0 0,0 0 0 0 0,1 0 0 0 0,-1-1 0 0 0,1 0 854 0 0,11 0-2317 0 0</inkml:trace>
  <inkml:trace contextRef="#ctx0" brushRef="#br0" timeOffset="11201.085">9417 1611 532 0 0,'-37'47'4132'0'0,"-2"-2"1"0"0,-3-1-1 0 0,-9 4-4132 0 0,-11 13 573 0 0,-135 133-676 0 0,196-192 5 0 0,-1-1-1 0 0,1 0 1 0 0,0 0-1 0 0,0 0 0 0 0,0 0 1 0 0,-1 0-1 0 0,1 0 1 0 0,-1-1-1 0 0,1 1 0 0 0,-1 0 1 0 0,1-1-1 0 0,-1 1 1 0 0,0-1 98 0 0,2 0-148 0 0,-1 0 0 0 0,1 0 0 0 0,-1 0 0 0 0,1 0 1 0 0,-1 0-1 0 0,1 0 0 0 0,0 0 0 0 0,-1 0 0 0 0,1 0 0 0 0,-1 0 0 0 0,1 0 1 0 0,-1-1-1 0 0,1 1 0 0 0,0 0 0 0 0,-1 0 0 0 0,1-1 0 0 0,-1 1 0 0 0,1 0 1 0 0,0 0-1 0 0,-1-1 0 0 0,1 1 0 0 0,0 0 0 0 0,0-1 0 0 0,-1 1 1 0 0,1-1-1 0 0,0 1 0 0 0,0 0 0 0 0,-1-1 148 0 0,1-1-388 0 0,-1 0 0 0 0,0-1 0 0 0,1 1 0 0 0,0 0 0 0 0,-1 0 0 0 0,1-1-1 0 0,0 1 1 0 0,0 0 0 0 0,1-1 0 0 0,-1 1 0 0 0,0 0 0 0 0,1-1 0 0 0,-1 1 0 0 0,1 0 0 0 0,0 0 0 0 0,0 0 388 0 0,9-21-1673 0 0</inkml:trace>
  <inkml:trace contextRef="#ctx0" brushRef="#br0" timeOffset="11403.126">9646 1424 2044 0 0,'3'2'617'0'0,"0"-1"0"0"0,0 0-1 0 0,1 1 1 0 0,-1 0 0 0 0,0 0 0 0 0,0-1-1 0 0,-1 2 1 0 0,1-1 0 0 0,0 0 0 0 0,-1 1-1 0 0,1-1 1 0 0,-1 1 0 0 0,0 0-1 0 0,0-1 1 0 0,1 4-617 0 0,0-1 380 0 0,0 1-1 0 0,-1-1 0 0 0,0 1 1 0 0,0 0-1 0 0,0 0 1 0 0,-1 0-1 0 0,0 0 0 0 0,0 5-379 0 0,0 11 173 0 0,-1-1 1 0 0,-1 0-1 0 0,-1 1 0 0 0,-4 14-173 0 0,-3 11 390 0 0,-3-1 1 0 0,-1-1 0 0 0,-2 0-1 0 0,-3-1 1 0 0,-5 8-391 0 0,-33 59-1924 0 0,38-87-793 0 0,11-13-474 0 0,0-1-4220 0 0,11-17 5738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43.0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626 508 60 0 0,'-7'11'9381'0'0,"-19"42"-7892"0"0,-5 22-273 0 0,4 2 0 0 0,3 0-1 0 0,-7 51-1215 0 0,30-125 8 0 0,-4 24 131 0 0,7-21 44 0 0,6-15 117 0 0,56-106 105 0 0,-4-6-405 0 0,41-75 37 0 0,-75 150 164 0 0,3 2-1 0 0,1 1 1 0 0,7-4-201 0 0,-29 37 24 0 0,0 1 1 0 0,1 0-1 0 0,0 0 1 0 0,1 1-1 0 0,0 0 1 0 0,0 1-1 0 0,3-2-24 0 0,-11 8 1 0 0,0 0 0 0 0,0 0 0 0 0,0 0 0 0 0,0 0 0 0 0,-1 0 1 0 0,1 1-1 0 0,0-1 0 0 0,1 0 0 0 0,-1 1 0 0 0,0 0 0 0 0,0-1 0 0 0,0 1 0 0 0,0 0 0 0 0,0 0 0 0 0,0 0 0 0 0,0 0 0 0 0,0 0 1 0 0,1 1-1 0 0,-1-1 0 0 0,0 1 0 0 0,0-1 0 0 0,0 1 0 0 0,0 0 0 0 0,0 0 0 0 0,-1 0 0 0 0,1 0 0 0 0,0 0 0 0 0,0 0 0 0 0,-1 1 0 0 0,1-1 1 0 0,0 0-1 0 0,-1 1 0 0 0,1-1 0 0 0,-1 1 0 0 0,0 0 0 0 0,0-1 0 0 0,1 1 0 0 0,-1 0 0 0 0,0 0 0 0 0,0 0 0 0 0,-1 0 0 0 0,1 0 0 0 0,0 0 1 0 0,0 2-2 0 0,3 10 5 0 0,0 0 1 0 0,0 1 0 0 0,-1 0 0 0 0,-1-1 0 0 0,-1 1 0 0 0,0 0-1 0 0,-1 0 1 0 0,-1 2-6 0 0,-2 37 26 0 0,-8 32-26 0 0,7-59 4 0 0,-13 65-25 0 0,-4-2 0 0 0,-15 33 21 0 0,10-30-260 0 0,23-81 1419 0 0,1-2-3832 0 0,0-5-4627 0 0,4-21 2171 0 0,-2 0 3280 0 0</inkml:trace>
  <inkml:trace contextRef="#ctx0" brushRef="#br0" timeOffset="248.717">1250 688 684 0 0,'1'1'278'0'0,"0"-1"0"0"0,-1 0-1 0 0,1 0 1 0 0,0 1 0 0 0,-1-1 0 0 0,1 0-1 0 0,0 0 1 0 0,-1 0 0 0 0,1 0 0 0 0,0 0-1 0 0,-1 0 1 0 0,1 0 0 0 0,0 0 0 0 0,-1 0 0 0 0,1 0-1 0 0,0 0 1 0 0,0 0 0 0 0,-1 0 0 0 0,1-1-1 0 0,0 1 1 0 0,-1 0 0 0 0,1 0 0 0 0,-1-1-1 0 0,1 1 1 0 0,0 0 0 0 0,-1-1 0 0 0,1 1-1 0 0,-1-1 1 0 0,1 1 0 0 0,-1-1 0 0 0,1 1 0 0 0,-1-1-1 0 0,1 1 1 0 0,-1-1-278 0 0,11-10 7264 0 0,-8 10-7089 0 0,0 0 0 0 0,0 0 0 0 0,0 0 0 0 0,0 1 0 0 0,1-1 0 0 0,-1 1 0 0 0,0 0 0 0 0,0 0 0 0 0,0 0 0 0 0,1 1 0 0 0,0-1-175 0 0,13 1 98 0 0,136-21 490 0 0,-78 9-341 0 0,0 3 0 0 0,25 3-247 0 0,-30 8 76 0 0,40 8-76 0 0,-21-2-2241 0 0,0-5-5205 0 0,-85-4 6809 0 0,-1 0 1 0 0,1 0 0 0 0,-1 0-1 0 0,1-1 1 0 0,-1 1-1 0 0,1-1 1 0 0,-1 0 0 0 0,0 0-1 0 0,1 0 1 0 0,-1 0 0 0 0,0-1-1 0 0,0 1 1 0 0,2-2 636 0 0,3-5-1889 0 0</inkml:trace>
  <inkml:trace contextRef="#ctx0" brushRef="#br0" timeOffset="529.283">1798 231 524 0 0,'-31'51'8658'0'0,"1"-4"-5105"0"0,9-5-3069 0 0,2 2 0 0 0,3 0-1 0 0,-12 46-483 0 0,21-64 12 0 0,2 0-1 0 0,1 0 0 0 0,1 1 0 0 0,1-1 1 0 0,1 1-1 0 0,2-1 0 0 0,3 25-11 0 0,-3-43-22 0 0,1 0 1 0 0,0 0-1 0 0,0 0 0 0 0,1 0 0 0 0,0 0 0 0 0,1-1 1 0 0,0 0-1 0 0,0 1 0 0 0,0-1 0 0 0,1-1 0 0 0,0 1 0 0 0,0-1 1 0 0,4 3 21 0 0,-6-6-203 0 0,0 0 1 0 0,0-1-1 0 0,0 1 1 0 0,0-1-1 0 0,1 0 0 0 0,-1 0 1 0 0,1 0-1 0 0,0-1 1 0 0,-1 1-1 0 0,1-1 1 0 0,0 0-1 0 0,3 1 203 0 0,-3-2-413 0 0,0 0-1 0 0,-1 1 0 0 0,1-2 1 0 0,0 1-1 0 0,-1 0 0 0 0,1-1 0 0 0,0 1 1 0 0,-1-1-1 0 0,1 0 0 0 0,0-1 1 0 0,-1 1-1 0 0,0 0 0 0 0,1-1 1 0 0,-1 0-1 0 0,2-1 414 0 0,18-13-2260 0 0,0-3 302 0 0</inkml:trace>
  <inkml:trace contextRef="#ctx0" brushRef="#br0" timeOffset="760.981">2511 227 2344 0 0,'0'4'751'0'0,"-1"0"0"0"0,1 0 0 0 0,-1 0 0 0 0,0 0 0 0 0,0-1 0 0 0,-1 1 0 0 0,1 0 0 0 0,-1 0 0 0 0,1-1 0 0 0,-1 1 0 0 0,-1 0-751 0 0,-29 40 4096 0 0,4-7-2740 0 0,-7 25-875 0 0,3 1 0 0 0,2 2 0 0 0,4 0 0 0 0,2 2 0 0 0,3 1 0 0 0,4 1 0 0 0,-5 36-481 0 0,17-61-911 0 0,2 1-1 0 0,2 11 912 0 0,-1 0-4041 0 0,-2-1-3437 0 0,0-33 4354 0 0,-3-1 770 0 0</inkml:trace>
  <inkml:trace contextRef="#ctx0" brushRef="#br0" timeOffset="1670.976">502 1785 1632 0 0,'0'22'4914'0'0,"-2"-1"0"0"0,-3 19-4914 0 0,-12 41 2948 0 0,9-47-2567 0 0,1 1 0 0 0,2 0 0 0 0,1 13-381 0 0,3-32 213 0 0,-1 17 130 0 0,2 0 0 0 0,1 0 0 0 0,1-1 0 0 0,2 1 1 0 0,6 24-344 0 0,-9-52-50 0 0,1-1 0 0 0,0 1 0 0 0,0 0 0 0 0,1-1 0 0 0,-1 1 0 0 0,1-1 0 0 0,0 0 0 0 0,0 0 0 0 0,2 1 50 0 0,10 11-4333 0 0,-15-16 1340 0 0,0 0-1141 0 0,-3-6 2234 0 0,-5-2-494 0 0</inkml:trace>
  <inkml:trace contextRef="#ctx0" brushRef="#br0" timeOffset="1875.992">344 2362 768 0 0,'1'-1'506'0'0,"0"0"-1"0"0,-1 1 1 0 0,1-1-1 0 0,0 0 1 0 0,0 1 0 0 0,-1-1-1 0 0,1 0 1 0 0,0 0-1 0 0,-1 1 1 0 0,1-1-1 0 0,-1 0 1 0 0,1 0 0 0 0,-1 0-1 0 0,1 0 1 0 0,-1 0-1 0 0,0 0 1 0 0,0 0-1 0 0,1 0-505 0 0,3-23 4975 0 0,3-3-966 0 0,-4 23-3787 0 0,0-1 1 0 0,0 1 0 0 0,1 0-1 0 0,0 0 1 0 0,0 0 0 0 0,0 0-1 0 0,0 1 1 0 0,1 0 0 0 0,2-2-223 0 0,49-26 23 0 0,-30 17 89 0 0,49-26-93 0 0,0 3 0 0 0,3 3 0 0 0,1 4 0 0 0,1 3 0 0 0,12 2-19 0 0,-52 16-361 0 0,0 1 1 0 0,16 1 360 0 0,-11 5-2924 0 0,-1 5-3818 0 0,-41-1 961 0 0,-10 0 3415 0 0,-6-1 490 0 0</inkml:trace>
  <inkml:trace contextRef="#ctx0" brushRef="#br0" timeOffset="2135.229">521 2158 2016 0 0,'18'27'12027'0'0,"-1"2"-8192"0"0,-8-13-3952 0 0,1-1-1 0 0,0 1 1 0 0,1-1-1 0 0,3 1 118 0 0,6 7-105 0 0,1-1 0 0 0,2-2 1 0 0,0 0-1 0 0,1-1 0 0 0,0-2 0 0 0,2 0 0 0 0,0-2 0 0 0,0-1 0 0 0,7 2 105 0 0,-16-9-832 0 0,-11-4-115 0 0,0 0 0 0 0,0 0 0 0 0,0-1 0 0 0,1 1-1 0 0,-1-1 1 0 0,1-1 0 0 0,-1 0 0 0 0,1 1 0 0 0,0-2 0 0 0,-1 1 0 0 0,1-1-1 0 0,0 0 1 0 0,0-1 0 0 0,1 0 947 0 0,7-4-1780 0 0</inkml:trace>
  <inkml:trace contextRef="#ctx0" brushRef="#br0" timeOffset="2394.95">1197 2357 1440 0 0,'9'-4'2019'0'0,"1"-1"0"0"0,-1-1 0 0 0,0 0-1 0 0,0 0 1 0 0,-1 0 0 0 0,2-3-2019 0 0,0 1 1316 0 0,0 0 1 0 0,0 1-1 0 0,0 0 0 0 0,10-4-1316 0 0,23-9-106 0 0,1 3 0 0 0,0 2 0 0 0,1 1-1 0 0,1 2 1 0 0,0 3 0 0 0,0 1 0 0 0,1 3 0 0 0,-1 1-1 0 0,39 3 107 0 0,-64 5-1673 0 0,-2 0-2557 0 0,-9-4-5103 0 0,-10 0 7435 0 0</inkml:trace>
  <inkml:trace contextRef="#ctx0" brushRef="#br0" timeOffset="2645.199">1614 1961 636 0 0,'-34'50'8448'0'0,"23"-36"-7350"0"0,1 0 0 0 0,0 1-1 0 0,1 1 1 0 0,1-1-1 0 0,0 1 1 0 0,-4 16-1098 0 0,8-18 309 0 0,0 1 1 0 0,2-1-1 0 0,-1 1 0 0 0,2 0 0 0 0,0 0 1 0 0,1 0-1 0 0,0 0 0 0 0,1 0 0 0 0,1 0 0 0 0,0 0 1 0 0,1-1-1 0 0,1 1 0 0 0,2 6-309 0 0,-3-13-86 0 0,0 0 1 0 0,1-1-1 0 0,-1 1 0 0 0,2-1 1 0 0,-1 0-1 0 0,1 0 0 0 0,0-1 0 0 0,0 1 1 0 0,1-1-1 0 0,0 0 0 0 0,0-1 1 0 0,0 1-1 0 0,1-1 0 0 0,0 0 0 0 0,0-1 1 0 0,0 0-1 0 0,0 0 0 0 0,1 0 1 0 0,0-1-1 0 0,-1 0 0 0 0,1-1 0 0 0,0 0 1 0 0,1 0-1 0 0,3 0 86 0 0,-7-1-606 0 0,-1-1 0 0 0,0 1 1 0 0,0-1-1 0 0,1-1 0 0 0,-1 1 0 0 0,0-1 1 0 0,0 1-1 0 0,0-1 0 0 0,0 0 0 0 0,0 0 0 0 0,0-1 1 0 0,0 0-1 0 0,0 1 0 0 0,0-1 0 0 0,0 0 1 0 0,-1-1-1 0 0,1 1 0 0 0,-1-1 0 0 0,0 1 0 0 0,1-1 1 0 0,-1 0-1 0 0,-1 0 0 0 0,1-1 0 0 0,0 1 1 0 0,-1 0-1 0 0,1-2 606 0 0,9-13-1679 0 0</inkml:trace>
  <inkml:trace contextRef="#ctx0" brushRef="#br0" timeOffset="2816.229">2187 1894 1848 0 0,'1'2'637'0'0,"1"0"0"0"0,-1 0 1 0 0,0 0-1 0 0,0 0 0 0 0,0 0 0 0 0,0 0 0 0 0,0 0 0 0 0,0 0 0 0 0,-1 0 1 0 0,1 1-1 0 0,-1-1 0 0 0,0 0 0 0 0,1 1 0 0 0,-1-1 0 0 0,0 0 0 0 0,0 0 1 0 0,-1 1-1 0 0,1-1 0 0 0,0 0 0 0 0,-1 2-637 0 0,-18 49 4855 0 0,7-24-4339 0 0,-7 41 338 0 0,-1 19-854 0 0,4-16-1729 0 0,-11 23 1729 0 0,20-74-1737 0 0,-1-1-1 0 0,-1 0 1 0 0,-1 0-1 0 0,-1-1 1 0 0,-1 0-1 0 0,-6 7 1738 0 0,11-17-1162 0 0,-1-1 1 0 0,0 0-1 0 0,0-1 0 0 0,-1 0 1 0 0,-4 3 1161 0 0,-19 11-2094 0 0</inkml:trace>
  <inkml:trace contextRef="#ctx0" brushRef="#br0" timeOffset="3344.92">535 0 1480 0 0,'-4'0'504'0'0,"-1"1"0"0"0,0-1-1 0 0,1 1 1 0 0,0 0 0 0 0,-1 0 0 0 0,1 0 0 0 0,-1 1-1 0 0,1-1 1 0 0,0 1 0 0 0,0 0 0 0 0,-2 2-504 0 0,0-1 284 0 0,0 2 1 0 0,1-1-1 0 0,-1 1 1 0 0,1 0-1 0 0,0 0 1 0 0,0 0-1 0 0,0 1-284 0 0,-8 13 142 0 0,0 0 0 0 0,1 2 0 0 0,1-1 1 0 0,0 4-143 0 0,5-10 331 0 0,-48 103 1821 0 0,6 3 0 0 0,-24 94-2152 0 0,11 10 4242 0 0,5 24-4242 0 0,23-76 2353 0 0,-6 126-2353 0 0,33-222 245 0 0,4-1 1 0 0,3 1-1 0 0,3 0 1 0 0,3 0-1 0 0,8 20-245 0 0,-10-68-25 0 0,2 0 0 0 0,0 0 0 0 0,2 0 0 0 0,1-1 1 0 0,2-1-1 0 0,0 0 0 0 0,2 0 0 0 0,0-1 0 0 0,2-1 0 0 0,1-1 0 0 0,1 0 0 0 0,0-1 0 0 0,2-1 0 0 0,1 0 0 0 0,0-2 0 0 0,1-1 0 0 0,1 0 0 0 0,2-1 25 0 0,17 9-3070 0 0,40 18 3070 0 0,-37-23-3335 0 0,1-2 0 0 0,0-2 0 0 0,1-2-1 0 0,1-2 1 0 0,38 4 3335 0 0,-28-8-1748 0 0</inkml:trace>
  <inkml:trace contextRef="#ctx0" brushRef="#br0" timeOffset="3955.34">2525 135 2228 0 0,'36'48'5392'0'0,"-1"2"0"0"0,-1 5-5392 0 0,1 7 3424 0 0,15 40-3424 0 0,-13-14 882 0 0,-4 2 0 0 0,18 82-882 0 0,-33-92 703 0 0,-4 0 0 0 0,-4 0 1 0 0,-3 1-1 0 0,-3 0 0 0 0,-6 56-703 0 0,-11 40 908 0 0,-8-1 0 0 0,-9 10-908 0 0,16-104 130 0 0,-4-1 0 0 0,-4 0 1 0 0,-29 70-131 0 0,34-112-662 0 0,-1-1 1 0 0,-2 0-1 0 0,-19 25 662 0 0,20-35-1436 0 0,-2-1 0 0 0,-1-1 0 0 0,-1-1 0 0 0,-1-1-1 0 0,-2 0 1437 0 0,-25 17-3967 0 0,-2-2-1 0 0,-2-2 1 0 0,-5-1 3967 0 0,-21 12-2331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51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2 155 400 0 0,'-2'-18'4137'0'0,"3"-4"1092"0"0,0 21-5150 0 0,0 0-1 0 0,-1 0 1 0 0,1 0-1 0 0,0 0 1 0 0,0 0-1 0 0,0 0 0 0 0,0 0 1 0 0,0 0-1 0 0,0 0 1 0 0,0 1-1 0 0,0-1 1 0 0,0 0-1 0 0,0 1 0 0 0,0-1 1 0 0,0 1-1 0 0,1-1 1 0 0,-1 1-1 0 0,0 0 1 0 0,0-1-1 0 0,1 1-78 0 0,95-22 635 0 0,1 4 1 0 0,25 2-636 0 0,-17 2 68 0 0,4 0-248 0 0,1 3 0 0 0,8 6 180 0 0,-60 6-6315 0 0,28 4 6315 0 0,-54 1-4099 0 0,-23-4 2527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51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94 760 0 0,'10'-4'1489'0'0,"0"-1"0"0"0,0 0 0 0 0,-1-1 0 0 0,0 0 0 0 0,5-4-1489 0 0,-6 4 668 0 0,1 0-1 0 0,-1 0 1 0 0,1 1-1 0 0,0 0 1 0 0,0 1-1 0 0,10-3-667 0 0,4 1 297 0 0,1 1-1 0 0,0 2 1 0 0,1 0-1 0 0,-1 2 1 0 0,1 0-1 0 0,-1 2 1 0 0,0 1-1 0 0,1 0 1 0 0,20 6-297 0 0,29 10-2472 0 0,-1 2 0 0 0,36 17 2472 0 0,-96-33-1416 0 0,-8-3 709 0 0,-1 0 0 0 0,1 1 0 0 0,0 0 0 0 0,-1 0 0 0 0,1 0 0 0 0,-1 0 0 0 0,0 1 0 0 0,0 0 0 0 0,2 1 707 0 0,-2 6-1892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55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16 1148 0 0,'0'-1'144'0'0,"0"1"0"0"0,1-1-1 0 0,-1 1 1 0 0,0-1 0 0 0,0 1 0 0 0,0-1 0 0 0,0 1-1 0 0,0-1 1 0 0,0 1 0 0 0,0-1 0 0 0,0 1 0 0 0,0-1-1 0 0,-1 1 1 0 0,1-1 0 0 0,0 1 0 0 0,0 0 0 0 0,0-1-1 0 0,0 1 1 0 0,-1-1 0 0 0,1 1 0 0 0,0-1 0 0 0,0 1-1 0 0,-1 0 1 0 0,1-1 0 0 0,0 1 0 0 0,-1 0 0 0 0,1-1-1 0 0,-1 1 1 0 0,1 0 0 0 0,0-1 0 0 0,-1 1 0 0 0,1 0-1 0 0,-1 0 1 0 0,1 0 0 0 0,0-1 0 0 0,-1 1 0 0 0,1 0-1 0 0,-1 0 1 0 0,1 0 0 0 0,-1 0 0 0 0,1 0 0 0 0,-1 0-1 0 0,1 0 1 0 0,-1 0 0 0 0,1 0 0 0 0,-1 0 0 0 0,1 0-1 0 0,-1 0 1 0 0,1 0 0 0 0,-1 0 0 0 0,1 0 0 0 0,0 1-1 0 0,-1-1 1 0 0,1 0 0 0 0,-1 0 0 0 0,1 1-144 0 0,-2 0 87 0 0,0-1 0 0 0,1 1 1 0 0,-1 0-1 0 0,1 1 0 0 0,-1-1 1 0 0,1 0-1 0 0,0 0 0 0 0,-1 1 0 0 0,1-1 1 0 0,0 0-1 0 0,0 1 0 0 0,0-1 1 0 0,0 1-1 0 0,0 0 0 0 0,0 1-87 0 0,-1 9 107 0 0,0-1-1 0 0,1 2 1 0 0,0-1-1 0 0,1 0 0 0 0,0 0 1 0 0,1 0-1 0 0,0 0 1 0 0,1 0-1 0 0,2 8-106 0 0,5 48 1048 0 0,-12 38-287 0 0,0-85-801 0 0,2 1 0 0 0,0-1 0 0 0,1 0 1 0 0,1 1-1 0 0,2-1 0 0 0,0 0 0 0 0,1 0 1 0 0,5 17 39 0 0,-8-36-52 0 0,0 1-440 0 0,0-1 0 0 0,0 0 0 0 0,0 0 0 0 0,0 0-1 0 0,-1 1 1 0 0,1-1 0 0 0,-1 0 0 0 0,1 1 0 0 0,-1-1 0 0 0,0 0 0 0 0,0 1-1 0 0,0-1 1 0 0,0 0 0 0 0,-1 1 0 0 0,1-1 0 0 0,0 0 0 0 0,-1 1-1 0 0,0-1 1 0 0,0 1 492 0 0,-5 7-2176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56.3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1436 0 0,'8'-9'3570'0'0,"6"-3"1664"0"0,-14 12-5185 0 0,1 0 0 0 0,-1 0 0 0 0,1 0 0 0 0,-1 1 0 0 0,1-1 0 0 0,-1 0 0 0 0,1 1 0 0 0,-1-1 0 0 0,0 0 0 0 0,1 1 0 0 0,-1-1 0 0 0,0 0 0 0 0,1 1 0 0 0,-1-1 0 0 0,0 1 0 0 0,1-1 0 0 0,-1 0 0 0 0,0 1 0 0 0,1-1 0 0 0,-1 1 0 0 0,0-1 0 0 0,0 1 0 0 0,0-1 0 0 0,0 1 0 0 0,0-1 0 0 0,1 1 0 0 0,-1-1 0 0 0,0 1 0 0 0,0-1 0 0 0,0 1 0 0 0,0-1 0 0 0,0 1 0 0 0,-1 0 0 0 0,1-1 0 0 0,0 1 0 0 0,0-1 0 0 0,0 1-49 0 0,1 24 888 0 0,-2 1 0 0 0,0-1 0 0 0,-1 1 0 0 0,-3 7-888 0 0,0-4 183 0 0,2 0 0 0 0,1 22-183 0 0,3-40-4 0 0,-1 0 0 0 0,2-1-1 0 0,-1 1 1 0 0,2-1-1 0 0,-1 0 1 0 0,1 1-1 0 0,1-1 1 0 0,0 0-1 0 0,3 5 5 0 0,-5-11 451 0 0,9 18-936 0 0,-5-1-3463 0 0,-6-19 3595 0 0,0-1 0 0 0,0 1 0 0 0,-1-1-1 0 0,1 1 1 0 0,0-1 0 0 0,0 1 0 0 0,-1-1 0 0 0,1 1 0 0 0,-1-1 0 0 0,1 0 0 0 0,-1 1 0 0 0,0-1 0 0 0,1 0 0 0 0,-1 1 0 0 0,0-1 0 0 0,0 0 0 0 0,0 0 0 0 0,0 0 0 0 0,0 0 0 0 0,0 0 0 0 0,0 0 0 0 0,-1 0 0 0 0,1 0 0 0 0,0 0 0 0 0,0-1 0 0 0,-1 1 0 0 0,1 0 0 0 0,-1-1 0 0 0,1 1 353 0 0,-17 6-1651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57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243 13 608 0 0,'-4'-12'4076'0'0,"-5"14"-1541"0"0,-8 20-1194 0 0,1 20-882 0 0,2 0 0 0 0,1 0 0 0 0,3 1 0 0 0,1 5-459 0 0,-7 22 799 0 0,-104 526 3762 0 0,113-546-4558 0 0,2 1 1 0 0,3-1-1 0 0,1 1 0 0 0,3-1 1 0 0,2 1-1 0 0,2-1 0 0 0,2 0 0 0 0,2-1 1 0 0,3 0-1 0 0,2-1 0 0 0,2 0 1 0 0,1-1-1 0 0,3-1 0 0 0,5 5-3 0 0,-1-7-203 0 0,33 61-3455 0 0,-29-49-5963 0 0,17 51 9621 0 0,-31-69-1852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57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1 1748 0 0,'13'29'2667'0'0,"-1"0"0"0"0,-2 1-1 0 0,4 18-2666 0 0,16 94 3192 0 0,-11-46-2484 0 0,56 209 347 0 0,-23-102 185 0 0,-9 3-1 0 0,-2 48-1239 0 0,-38-221 61 0 0,-1 0 0 0 0,-2-1-1 0 0,-1 1 1 0 0,-2 0 0 0 0,-1-1-1 0 0,-1 0 1 0 0,-2 0 0 0 0,-1 0 0 0 0,-12 26-61 0 0,13-40-192 0 0,-2 1 0 0 0,0-1 0 0 0,-1-1 1 0 0,-1 0-1 0 0,0 0 0 0 0,-1-1 1 0 0,-10 8 191 0 0,11-12-707 0 0,-1-1 0 0 0,0-1-1 0 0,0 0 1 0 0,-2 0 0 0 0,1-2 0 0 0,-1 1 0 0 0,0-2 0 0 0,-1 0 0 0 0,1-1 0 0 0,-2 0 707 0 0,6-2-997 0 0,-1-1-1 0 0,1-1 1 0 0,-1 0-1 0 0,0 0 1 0 0,0-1-1 0 0,-4 0 998 0 0,-27-2-2359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26:09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217 429 1072 0 0,'3'-8'2213'0'0,"0"1"-1"0"0,1 0 1 0 0,-1 0-1 0 0,1 0 1 0 0,2-1-2213 0 0,25-25 3217 0 0,-15 20-3158 0 0,2 0 0 0 0,0 1 0 0 0,10-4-59 0 0,45-26 192 0 0,304-166 219 0 0,-363 201-407 0 0,48-22 9 0 0,-57 27-11 0 0,1 0 0 0 0,-1 0 1 0 0,1 0-1 0 0,0 1 0 0 0,0 0 0 0 0,0 0 0 0 0,0 0 1 0 0,0 1-1 0 0,3 0-2 0 0,-8 0 20 0 0,0 1 0 0 0,1-1 0 0 0,-1 0 1 0 0,1 1-1 0 0,-1-1 0 0 0,0 1 0 0 0,0-1 1 0 0,1 1-1 0 0,-1 0 0 0 0,0-1 0 0 0,0 1 1 0 0,0 0-1 0 0,1 0 0 0 0,-1 0 0 0 0,0 0 0 0 0,-1 0 1 0 0,1 0-1 0 0,0 0 0 0 0,0 0 0 0 0,0 1 1 0 0,0-1-1 0 0,-1 0 0 0 0,1 0 0 0 0,-1 1 0 0 0,1-1 1 0 0,-1 0-1 0 0,1 1 0 0 0,-1-1 0 0 0,0 1 1 0 0,0-1-1 0 0,0 0 0 0 0,0 1 0 0 0,0-1 1 0 0,0 1-21 0 0,0 6 225 0 0,0 1 0 0 0,-1 0 0 0 0,0-1 1 0 0,0 1-1 0 0,-1 1-225 0 0,0-4 147 0 0,-10 43 740 0 0,-3 0-1 0 0,-2-1 1 0 0,-16 31-887 0 0,-10 25 399 0 0,-39 140 29 0 0,65-182-325 0 0,2 0 0 0 0,4 0 0 0 0,2 4-103 0 0,7-43 47 0 0,2 0-1 0 0,1 0 1 0 0,1 1-1 0 0,1-1 1 0 0,5 19-47 0 0,-1 1-12 0 0,-7-42 12 0 0,0-1 0 0 0,0 1 1 0 0,0-1-1 0 0,0 1 1 0 0,0 0-1 0 0,0-1 0 0 0,0 1 1 0 0,0-1-1 0 0,0 1 1 0 0,-1-1-1 0 0,1 1 0 0 0,0-1 1 0 0,-1 1-1 0 0,1-1 0 0 0,0 1 1 0 0,-1-1-1 0 0,1 1 1 0 0,0-1-1 0 0,-1 1 0 0 0,1-1 1 0 0,-1 0-1 0 0,1 1 1 0 0,0-1-1 0 0,-1 0 0 0 0,1 1 1 0 0,-1-1-1 0 0,1 0 1 0 0,-1 0-1 0 0,0 0 0 0 0,1 1 1 0 0,-1-1-1 0 0,1 0 0 0 0,-1 0 1 0 0,1 0-1 0 0,-1 0 1 0 0,0 0-1 0 0,1 0 0 0 0,-1 0 1 0 0,1 0-1 0 0,-1 0 1 0 0,1 0-1 0 0,-32-2 12 0 0,25 1-15 0 0,-245-13-41 0 0,201 15 33 0 0,1 1 0 0 0,-1 3 1 0 0,1 2-1 0 0,0 3 11 0 0,11-1-41 0 0,17-3-1403 0 0,1-1 0 0 0,-22 1 1444 0 0,41-5-407 0 0,1-1 0 0 0,-1 0 0 0 0,1 0-1 0 0,-1 0 1 0 0,1-1 0 0 0,-1 1 0 0 0,1 0 0 0 0,-1-1 0 0 0,1 1 0 0 0,0 0 0 0 0,-1-1 0 0 0,1 0 0 0 0,-1 1 0 0 0,1-1 0 0 0,0 0 0 0 0,0 0 0 0 0,-1 0-1 0 0,1 1 1 0 0,0-1 0 0 0,0 0 0 0 0,0-1 0 0 0,0 1 0 0 0,0 0 0 0 0,0 0 0 0 0,1 0 0 0 0,-1-1 0 0 0,0 1 0 0 0,0 0 0 0 0,1-1 0 0 0,-1 1 0 0 0,1 0-1 0 0,-1-1 1 0 0,1 1 0 0 0,0-1 0 0 0,0 1 0 0 0,-1-1 0 0 0,1 1 0 0 0,0-1 0 0 0,0 1 0 0 0,1-1 407 0 0,-4-17-2297 0 0</inkml:trace>
  <inkml:trace contextRef="#ctx0" brushRef="#br0" timeOffset="251.644">40 754 340 0 0,'4'23'4825'0'0,"-2"-7"163"0"0,2-2 4024 0 0,3-13-2949 0 0,10-5-6212 0 0,-15 3 652 0 0,117-36-318 0 0,58-30-185 0 0,70-23-853 0 0,-139 58-1583 0 0,-37 12-6387 0 0,-56 14 3897 0 0,-15 6 4815 0 0,0-1 0 0 0,1 1-1 0 0,-1 0 1 0 0,0 0 0 0 0,0 0 0 0 0,1 0-1 0 0,-1 0 1 0 0,0 0 0 0 0,0-1-1 0 0,0 1 1 0 0,0 0 0 0 0,1 0-1 0 0,-1 0 1 0 0,0-1 0 0 0,0 1 0 0 0,0 0-1 0 0,0 0 1 0 0,0 0 0 0 0,0-1-1 0 0,0 1 1 0 0,0 0 0 0 0,1 0 0 0 0,-1-1-1 0 0,0 1 1 0 0,0 0 0 0 0,0 0-1 0 0,0-1 1 0 0,0 1 0 0 0,0 0-1 0 0,0 0 1 0 0,0-1 0 0 0,-1 1 0 0 0,1 0-1 0 0,0 0 1 0 0,0 0 0 0 0,0-1-1 0 0,0 1 1 0 0,0 0 0 0 0,0 0 0 0 0,0-1-1 0 0,0 1 1 0 0,-1 0 0 0 0,1 0-1 0 0,0 0 1 0 0,0 0 0 0 0,0-1-1 0 0,0 1 1 0 0,-1 0 0 0 0,1 0 0 0 0,0 0-1 0 0,0 0 1 0 0,0 0 0 0 0,-1-1-1 0 0,1 1 1 0 0,0 0 0 0 0,0 0 0 0 0,-1 0-1 0 0,1 0 112 0 0,-10-4-2010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1:10.9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0 1440 0 0,'1'19'3233'0'0,"-1"0"1"0"0,-1 0-1 0 0,0 0 0 0 0,-4 13-3233 0 0,-17 73 4795 0 0,13-75-4578 0 0,2 0 1 0 0,2 0-1 0 0,1 1 1 0 0,1 0-1 0 0,1 15-217 0 0,5-9-312 0 0,2 0 0 0 0,4 14 312 0 0,4 25-3408 0 0,-11-55-435 0 0,0 0 0 0 0,-2 15 3843 0 0,-7 31-5902 0 0,-2-33 3859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1:11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189 212 592 0 0,'0'-1'316'0'0,"1"0"0"0"0,-1 0 0 0 0,0 0 0 0 0,0 0 0 0 0,1-1 0 0 0,-1 1 0 0 0,0 0 0 0 0,0 0 0 0 0,0 0 0 0 0,0-1 1 0 0,-1 1-1 0 0,1 0 0 0 0,0 0 0 0 0,0 0 0 0 0,-1-1 0 0 0,1 1 0 0 0,-1 0 0 0 0,1 0 0 0 0,-1 0 0 0 0,1 0 0 0 0,-1 0 0 0 0,0 0 0 0 0,1 0 0 0 0,-1 0 0 0 0,0 0 0 0 0,0 0 0 0 0,0 0 0 0 0,0 1 0 0 0,1-1 0 0 0,-1 0 0 0 0,0 1 0 0 0,-1-1 1 0 0,1 0-1 0 0,0 1-316 0 0,-1-1 198 0 0,0 0 0 0 0,0 0 1 0 0,0 0-1 0 0,0 1 0 0 0,0-1 1 0 0,0 0-1 0 0,0 1 0 0 0,-1 0 1 0 0,1-1-1 0 0,0 1 1 0 0,0 0-1 0 0,-1 0 0 0 0,1 1 1 0 0,0-1-1 0 0,0 0 0 0 0,0 1 1 0 0,-1-1-1 0 0,0 1-198 0 0,-6 4 403 0 0,0 0 1 0 0,0 1-1 0 0,0 0 0 0 0,1 0 1 0 0,-1 1-1 0 0,1 0 0 0 0,1 0 1 0 0,0 1-1 0 0,0 0 0 0 0,0 0 1 0 0,1 1-1 0 0,-4 7-403 0 0,7-11 108 0 0,-1 0-1 0 0,1 1 1 0 0,0-1 0 0 0,1 1 0 0 0,-1 0-1 0 0,1 0 1 0 0,1 0 0 0 0,-1 0-1 0 0,1 0 1 0 0,0 1 0 0 0,0-1 0 0 0,0 0-1 0 0,1 1 1 0 0,0-1 0 0 0,1 0-1 0 0,-1 0 1 0 0,1 1 0 0 0,0-1 0 0 0,1 0-1 0 0,0 0 1 0 0,1 4-108 0 0,-1-6 5 0 0,1 0 1 0 0,-1 0-1 0 0,1 0 0 0 0,-1 0 0 0 0,1-1 1 0 0,0 1-1 0 0,1-1 0 0 0,-1 0 1 0 0,1 0-1 0 0,-1 0 0 0 0,1-1 0 0 0,0 1 1 0 0,0-1-1 0 0,0 0 0 0 0,0 0 0 0 0,4 1-5 0 0,-1-1 6 0 0,0 0-1 0 0,0 0 1 0 0,1-1-1 0 0,-1 0 0 0 0,1 0 1 0 0,-1-1-1 0 0,1 0 0 0 0,-1 0 1 0 0,1-1-1 0 0,2 0-5 0 0,-2 0-34 0 0,1-1 0 0 0,-1 0 0 0 0,0 0 0 0 0,1-1 0 0 0,-1 0 0 0 0,0 0 0 0 0,-1-1-1 0 0,1 0 1 0 0,0 0 0 0 0,-1-1 0 0 0,0 0 0 0 0,0 0 0 0 0,-1 0 0 0 0,1-1 0 0 0,-1 0 0 0 0,-1-1 0 0 0,1 1 0 0 0,2-6 34 0 0,-5 6-285 0 0,-1 0 0 0 0,0 0 0 0 0,0-1 0 0 0,-1 1 0 0 0,0-1 0 0 0,0 1 0 0 0,0-1 0 0 0,-1 1 0 0 0,0-1 0 0 0,0 0 0 0 0,-1 1 0 0 0,1-1 0 0 0,-2 1 0 0 0,1-1 0 0 0,-1 1 0 0 0,0 0 0 0 0,0-1 0 0 0,0 1 0 0 0,-3-4 285 0 0,-8-16-1997 0 0,-1-1 0 0 0,-1 2 1 0 0,-13-16 1996 0 0,27 39-80 0 0,-4-5-90 0 0,0 0 0 0 0,-1 1 0 0 0,1 0 0 0 0,-2 0 0 0 0,1 0-1 0 0,0 1 1 0 0,-1 0 0 0 0,0 0 0 0 0,-4-2 170 0 0,-9-3-449 0 0,0 1 0 0 0,-20-7 449 0 0,27 12-390 0 0,10 2-61 0 0,0 1-1 0 0,0-1 0 0 0,0 1 0 0 0,0-1 0 0 0,0 0 1 0 0,0 0-1 0 0,1 0 0 0 0,-1 0 0 0 0,0-1 1 0 0,1 1 451 0 0,-7-6-1630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1:12.1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76 248 0 0,'13'30'4740'0'0,"13"33"2393"0"0,-4 1-5231 0 0,17 46 2242 0 0,49 98-4144 0 0,1 2 2829 0 0,-69-155-2217 0 0,-2 2 0 0 0,9 50-612 0 0,-16-43 99 0 0,-2 1 0 0 0,-4 0 0 0 0,-2 0-1 0 0,-4 26-98 0 0,-1-40-14 0 0,-3-1 0 0 0,-2-1-1 0 0,-3 1 1 0 0,-1-1-1 0 0,-18 47 15 0 0,22-77-418 0 0,-1-1 1 0 0,0 0-1 0 0,-2 0 0 0 0,0-1 0 0 0,-1 0 0 0 0,0-1 0 0 0,-1 0 0 0 0,-12 11 418 0 0,19-21-660 0 0,-1-1 0 0 0,1 0 0 0 0,-1 0 1 0 0,0 0-1 0 0,0-1 0 0 0,-1 0 0 0 0,1 0 0 0 0,-1-1 0 0 0,0 0 0 0 0,0 0 1 0 0,0 0-1 0 0,-1-1 0 0 0,1 0 0 0 0,0-1 0 0 0,-1 0 0 0 0,1 0 1 0 0,-1 0-1 0 0,1-1 0 0 0,-1 0 0 0 0,0 0 0 0 0,1-1 0 0 0,-1 0 0 0 0,1 0 1 0 0,-5-2 659 0 0,-26-10-2352 0 0</inkml:trace>
  <inkml:trace contextRef="#ctx0" brushRef="#br0" timeOffset="671.752">1625 319 1864 0 0,'-2'7'1030'0'0,"0"0"-1"0"0,-1 0 0 0 0,1 0 1 0 0,-2 0-1 0 0,1-1 1 0 0,0 0-1 0 0,-1 1 1 0 0,-1-2-1 0 0,1 1 1 0 0,-1 0-1 0 0,1-1 0 0 0,-5 4-1029 0 0,-27 38 1278 0 0,31-39-1209 0 0,3-4-48 0 0,0 1 0 0 0,-1 0 1 0 0,1-1-1 0 0,-1 1 0 0 0,0-1 1 0 0,0 0-1 0 0,-1 0 0 0 0,1 0 0 0 0,-1-1 1 0 0,-4 3-22 0 0,8-6 1 0 0,0 0 1 0 0,-1 0-1 0 0,1 0 1 0 0,-1-1 0 0 0,1 1-1 0 0,0 0 1 0 0,-1-1-1 0 0,1 1 1 0 0,0 0-1 0 0,-1 0 1 0 0,1-1-1 0 0,0 1 1 0 0,0-1-1 0 0,-1 1 1 0 0,1 0 0 0 0,0-1-1 0 0,0 1 1 0 0,0-1-1 0 0,0 1 1 0 0,-1 0-1 0 0,1-1 1 0 0,0 1-1 0 0,0-1 1 0 0,0 1-1 0 0,0-1 1 0 0,0 1 0 0 0,0-1-1 0 0,0 1 1 0 0,0 0-1 0 0,0-1 1 0 0,0 1-1 0 0,1-1 1 0 0,-1 1-1 0 0,0-1-1 0 0,1-19 20 0 0,3 7-14 0 0,0 0 0 0 0,1 1 1 0 0,0-1-1 0 0,1 1 0 0 0,1 1 0 0 0,0-1 1 0 0,2-2-7 0 0,10-12 6 0 0,0 2 1 0 0,15-14-7 0 0,-12 15 3 0 0,2 1 1 0 0,0 1-1 0 0,2 1 0 0 0,25-15-3 0 0,-36 25-2 0 0,1 1 1 0 0,0 1-1 0 0,0 1 1 0 0,1 0-1 0 0,0 1 1 0 0,0 1-1 0 0,1 0 1 0 0,-1 1-1 0 0,12 0 2 0 0,-24 3 0 0 0,-1 1 0 0 0,1 0 0 0 0,0 0 0 0 0,-1 0-1 0 0,1 1 1 0 0,0-1 0 0 0,-1 1 0 0 0,1 0 0 0 0,-1 0-1 0 0,1 1 1 0 0,-1-1 0 0 0,0 1 0 0 0,1 0 0 0 0,-1 0-1 0 0,0 1 1 0 0,0-1 0 0 0,-1 1 0 0 0,1 0 0 0 0,0 0-1 0 0,-1 0 1 0 0,0 0 0 0 0,0 1 0 0 0,0-1 0 0 0,2 4 0 0 0,-1-1-1 0 0,-1 0 1 0 0,0 1 0 0 0,-1-1 0 0 0,1 1 0 0 0,-1-1-1 0 0,-1 1 1 0 0,1 0 0 0 0,-1 0 0 0 0,0 0 0 0 0,-1 0-1 0 0,0 0 1 0 0,0 0 0 0 0,0 0 0 0 0,-1 0 0 0 0,0 0-1 0 0,-1 2 1 0 0,-5 22-64 0 0,-2 0 0 0 0,-1-1 0 0 0,-1 0-1 0 0,-1-1 1 0 0,-12 19 64 0 0,-23 29-3576 0 0,28-50 191 0 0,-2-1 0 0 0,-1-2 1 0 0,-9 9 3384 0 0,-2-2-1718 0 0</inkml:trace>
  <inkml:trace contextRef="#ctx0" brushRef="#br0" timeOffset="1030.892">1219 1351 1140 0 0,'5'-3'257'0'0,"14"-6"5030"0"0,-16 13-2207 0 0,-7 10-1705 0 0,-23 52 1908 0 0,3 2 0 0 0,-5 30-3283 0 0,20-56 331 0 0,0 1 0 0 0,3 0 0 0 0,2 0 0 0 0,1 30-331 0 0,3-54-292 0 0,-1 27-650 0 0,-5-17-5268 0 0,4-29 954 0 0,-5-7 1776 0 0,2-2 1435 0 0</inkml:trace>
  <inkml:trace contextRef="#ctx0" brushRef="#br0" timeOffset="1281.724">1131 1722 2384 0 0,'24'-18'5897'0'0,"16"-12"1302"0"0,6 7-5876 0 0,20 0-1591 0 0,2 3 0 0 0,1 3 1 0 0,0 3-1 0 0,1 3 0 0 0,10 2 268 0 0,-38 9-2911 0 0,-38 0 1809 0 0,1 1 0 0 0,0 0 0 0 0,0-1 0 0 0,0 2 0 0 0,0-1 0 0 0,3 2 1102 0 0,-3 2-2573 0 0,-4 0 413 0 0</inkml:trace>
  <inkml:trace contextRef="#ctx0" brushRef="#br0" timeOffset="1529.244">1252 1754 60 0 0,'-18'39'10805'0'0,"15"-35"-10535"0"0,0 1 1 0 0,1-1-1 0 0,0 1 1 0 0,0-1-1 0 0,0 1 1 0 0,0 0-1 0 0,1 0 1 0 0,0 0-1 0 0,0 0 1 0 0,0 0-1 0 0,0 0 1 0 0,1 0-271 0 0,1 2 134 0 0,-1 0 0 0 0,1 0 0 0 0,1 0 0 0 0,-1 0 0 0 0,1 0 0 0 0,1 0 0 0 0,-1 0 1 0 0,1 0-1 0 0,0-1 0 0 0,1 0 0 0 0,-1 1 0 0 0,1-1 0 0 0,0-1 0 0 0,1 1 0 0 0,0 0 0 0 0,-1-1 0 0 0,2 0 1 0 0,-1 0-1 0 0,1-1 0 0 0,-1 1 0 0 0,1-1 0 0 0,1-1 0 0 0,-1 1 0 0 0,4 1-134 0 0,1 0-546 0 0,0 0-1 0 0,0-1 1 0 0,0 0-1 0 0,1-1 1 0 0,-1 0-1 0 0,13 1 547 0 0,-14-2-1504 0 0,0-2 1 0 0,0 1-1 0 0,1-1 1 0 0,-1-1-1 0 0,0 0 1 0 0,0 0-1 0 0,9-3 1504 0 0,0-2-2245 0 0</inkml:trace>
  <inkml:trace contextRef="#ctx0" brushRef="#br0" timeOffset="1701.416">1751 1819 2180 0 0,'41'-14'8775'0'0,"0"-2"-3990"0"0,-16 6-3825 0 0,-1 1 0 0 0,17-3-960 0 0,-39 11-50 0 0,215-42 948 0 0,-107 32-2474 0 0,-81 10-2821 0 0,-1 2 0 0 0,23 3 4397 0 0,-49-3-866 0 0,2-1-3377 0 0,-4 0 2266 0 0</inkml:trace>
  <inkml:trace contextRef="#ctx0" brushRef="#br0" timeOffset="1920.927">2212 1483 468 0 0,'-1'4'1012'0'0,"0"0"0"0"0,0 0 0 0 0,0 0 0 0 0,-1 0 0 0 0,1-1 0 0 0,-1 1 0 0 0,0-1 0 0 0,0 1 0 0 0,0-1 0 0 0,-1 1 0 0 0,1-1-1 0 0,-3 2-1011 0 0,-14 23 1627 0 0,12-11-1509 0 0,1 1 1 0 0,1-1-1 0 0,0 1 0 0 0,1 0 0 0 0,1 1 1 0 0,1-1-1 0 0,1 1 0 0 0,0-1 1 0 0,1 1-1 0 0,1-1 0 0 0,1 1 1 0 0,1-1-1 0 0,0 0 0 0 0,1 1-118 0 0,-2-13-205 0 0,0 0 0 0 0,0 0 0 0 0,1-1 0 0 0,0 1 0 0 0,0 0 0 0 0,0-1 0 0 0,0 0 0 0 0,1 0 0 0 0,0 0 0 0 0,0 0 0 0 0,0 0 0 0 0,6 3 205 0 0,-8-6-386 0 0,0-1 1 0 0,0 0-1 0 0,1 1 1 0 0,-1-1-1 0 0,0 0 0 0 0,1 0 1 0 0,0 0-1 0 0,-1 0 1 0 0,1-1-1 0 0,-1 1 1 0 0,1-1-1 0 0,0 0 0 0 0,-1 0 1 0 0,1 0-1 0 0,0 0 1 0 0,-1 0-1 0 0,1 0 0 0 0,0-1 1 0 0,-1 1-1 0 0,1-1 1 0 0,-1 1-1 0 0,1-1 0 0 0,-1 0 1 0 0,1 0-1 0 0,-1-1 1 0 0,1 1-1 0 0,-1 0 0 0 0,0-1 1 0 0,0 1-1 0 0,2-3 386 0 0,8-6-1526 0 0</inkml:trace>
  <inkml:trace contextRef="#ctx0" brushRef="#br0" timeOffset="2202.248">2697 1550 1624 0 0,'1'2'424'0'0,"1"-1"0"0"0,-1 1 0 0 0,1-1 0 0 0,-1 1-1 0 0,0 0 1 0 0,1 0 0 0 0,-1-1 0 0 0,0 1 0 0 0,0 0 0 0 0,0 0 0 0 0,-1 0-1 0 0,1 0 1 0 0,0 0 0 0 0,-1 0 0 0 0,1 0 0 0 0,-1 0 0 0 0,0 1 0 0 0,0-1-1 0 0,0 0 1 0 0,0 0 0 0 0,0 0 0 0 0,0 0 0 0 0,0 0 0 0 0,-1 1 0 0 0,1-1-424 0 0,-3 11 586 0 0,0 0 1 0 0,-1-1-1 0 0,-1 0 1 0 0,0 1-587 0 0,-5 14 192 0 0,-17 56-957 0 0,-19 35 765 0 0,-15 11-3683 0 0,53-113 1929 0 0,-1 0-1 0 0,0-2 1 0 0,-1 1-1 0 0,-1-1 1 0 0,-9 9 1754 0 0,4-11-1499 0 0</inkml:trace>
  <inkml:trace contextRef="#ctx0" brushRef="#br0" timeOffset="2624.92">1089 1 1788 0 0,'-86'147'8010'0'0,"18"-34"-3651"0"0,5 5-4359 0 0,13-13 1333 0 0,4 1 1 0 0,4 3-1 0 0,6 1 0 0 0,4 2 1 0 0,3 12-1334 0 0,18-62 383 0 0,3 1 0 0 0,3 1 1 0 0,2-1-1 0 0,5 34-383 0 0,1-48-44 0 0,3 0 1 0 0,2 0-1 0 0,2 0 0 0 0,2-1 0 0 0,2-1 1 0 0,6 8 43 0 0,-7-23-357 0 0,2-1 1 0 0,1-1 0 0 0,1 0 0 0 0,2-1 0 0 0,1-1 0 0 0,1-1-1 0 0,2 0 1 0 0,9 7 356 0 0,-3-6-2321 0 0,1-1-1 0 0,1-2 1 0 0,1-1 0 0 0,13 6 2321 0 0,-26-18-1606 0 0,1-2 0 0 0,0 0 1 0 0,1-2-1 0 0,9 3 1606 0 0,26 7-2397 0 0</inkml:trace>
  <inkml:trace contextRef="#ctx0" brushRef="#br0" timeOffset="3154.953">2939 5 112 0 0,'60'149'11240'0'0,"-6"3"-5769"0"0,30 81-2565 0 0,57 155-2565 0 0,-111-287 62 0 0,-4 1 0 0 0,-5 1 0 0 0,-4 3-404 0 0,-11-46-269 0 0,-1-1 0 0 0,-4 1 0 0 0,-2 0 0 0 0,-2 0 0 0 0,-11 53 270 0 0,5-71-916 0 0,-1 0-1 0 0,-2 0 0 0 0,-1-1 0 0 0,-3-1 0 0 0,-1 0 0 0 0,-2-1 1 0 0,-2-1-1 0 0,-17 23 917 0 0,16-30-1976 0 0,-1-1-1 0 0,-1-1 1 0 0,-2-1 0 0 0,-1-1 0 0 0,-21 15 1976 0 0,-17 9-2205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1:10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1384 1340 0 0,'8'-9'2934'0'0,"19"-21"4182"0"0,-23 27-6869 0 0,0 0 1 0 0,0 1 0 0 0,1-1-1 0 0,-1 1 1 0 0,1 0 0 0 0,0 0-1 0 0,3-1-247 0 0,91-29 428 0 0,1 5-1 0 0,61-8-427 0 0,-91 25-1012 0 0,0 2-1 0 0,0 3 1 0 0,1 4-1 0 0,19 3 1013 0 0,-88-2-91 0 0,21 2-3323 0 0,1-2 1 0 0,14-1 3413 0 0,-14-1-1938 0 0</inkml:trace>
  <inkml:trace contextRef="#ctx0" brushRef="#br0" timeOffset="280.45">520 925 1788 0 0,'-10'4'1044'0'0,"0"1"-1"0"0,-1 0 0 0 0,1 1 1 0 0,1 0-1 0 0,-1 1 0 0 0,1 0 1 0 0,1 0-1 0 0,-1 1 1 0 0,-1 2-1044 0 0,-2 3 500 0 0,2 1 1 0 0,-1-1-1 0 0,2 2 1 0 0,0 0-1 0 0,-6 13-500 0 0,-5 19 13 0 0,2 1 0 0 0,2 1-1 0 0,-6 35-12 0 0,16-62 547 0 0,1-5-439 0 0,1 1 1 0 0,0 0-1 0 0,2 0 0 0 0,0 1 1 0 0,1-1-1 0 0,1 0 0 0 0,1 14-108 0 0,0-27-60 0 0,-1 1 1 0 0,2-1-1 0 0,-1 1 0 0 0,1-1 0 0 0,-1 0 0 0 0,1 0 0 0 0,1 0 1 0 0,-1 0-1 0 0,1 0 0 0 0,0 0 0 0 0,0-1 0 0 0,0 1 1 0 0,1-1-1 0 0,-1 0 0 0 0,1 0 0 0 0,0 0 0 0 0,1 0 1 0 0,-1-1-1 0 0,0 0 0 0 0,1 1 0 0 0,0-2 0 0 0,0 1 0 0 0,0-1 1 0 0,0 1-1 0 0,0-1 0 0 0,0-1 0 0 0,2 1 60 0 0,4 1-1031 0 0,0 0 0 0 0,1-1 0 0 0,-1-1 0 0 0,0 0 0 0 0,0 0 0 0 0,1-1 0 0 0,-1-1 0 0 0,0 0 0 0 0,1 0 0 0 0,3-2 1031 0 0,16-5-2283 0 0</inkml:trace>
  <inkml:trace contextRef="#ctx0" brushRef="#br0" timeOffset="1499.142">1345 0 1852 0 0,'-19'18'1183'0'0,"1"0"0"0"0,1 1-1 0 0,0 1 1 0 0,2 1 0 0 0,0 0 0 0 0,1 1-1 0 0,1 0 1 0 0,-6 18-1183 0 0,-9 24 1119 0 0,3 1 1 0 0,-9 42-1120 0 0,9-17 1126 0 0,5 0 0 0 0,3 2 1 0 0,4 0-1 0 0,5 0 0 0 0,3 1 1 0 0,6 45-1127 0 0,5-45 336 0 0,3 0 0 0 0,5 0 0 0 0,25 88-336 0 0,102 327-2418 0 0,-123-448-2312 0 0,15 31 4730 0 0,-21-63-2059 0 0,1-1 0 0 0,1-1 0 0 0,1 0 0 0 0,6 6 2059 0 0,-20-29-288 0 0,1 0 0 0 0,0 0-1 0 0,1 0 1 0 0,-1-1 0 0 0,0 1 0 0 0,1-1-1 0 0,0 1 1 0 0,-1-1 0 0 0,1 0 0 0 0,0 0-1 0 0,0 0 1 0 0,0 0 0 0 0,0 0 0 0 0,1-1-1 0 0,1 1 289 0 0,14-3-1515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0:59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590 470 508 0 0,'-54'73'5618'0'0,"33"-46"-4305"0"0,0 0 0 0 0,-11 24-1313 0 0,31-49 97 0 0,-1 0 0 0 0,1 1 0 0 0,0-1 0 0 0,0 0 0 0 0,0 1-1 0 0,1-1 1 0 0,-1 1 0 0 0,0 0 0 0 0,1-1 0 0 0,0 1 0 0 0,-1 1-97 0 0,1-4 23 0 0,0 0-1 0 0,0 0 1 0 0,0 0 0 0 0,1 1-1 0 0,-1-1 1 0 0,0 0 0 0 0,0 0 0 0 0,0 0-1 0 0,0 1 1 0 0,0-1 0 0 0,0 0-1 0 0,0 0 1 0 0,0 0 0 0 0,1 1 0 0 0,-1-1-1 0 0,0 0 1 0 0,0 0 0 0 0,0 0-1 0 0,0 0 1 0 0,0 0 0 0 0,1 0 0 0 0,-1 1-1 0 0,0-1 1 0 0,0 0 0 0 0,0 0-1 0 0,1 0 1 0 0,-1 0 0 0 0,0 0 0 0 0,0 0-1 0 0,0 0 1 0 0,1 0 0 0 0,-1 0-1 0 0,0 0 1 0 0,0 0 0 0 0,1 0 0 0 0,-1 0-1 0 0,0 0 1 0 0,0 0 0 0 0,0 0-1 0 0,1 0 1 0 0,-1 0-23 0 0,18-10 797 0 0,-2-5-697 0 0,0 0 1 0 0,0 0-1 0 0,-2-2 0 0 0,0 0 1 0 0,3-6-101 0 0,58-95 10 0 0,-9 11 56 0 0,-58 98-63 0 0,0 0 0 0 0,0 0-1 0 0,0 0 1 0 0,1 1 0 0 0,0 0 0 0 0,1 1-1 0 0,0 0 1 0 0,2-1-3 0 0,-7 5 0 0 0,0 0 0 0 0,0 0 0 0 0,1 0 0 0 0,-1 1 0 0 0,1 0 0 0 0,-1 0 0 0 0,1 0 0 0 0,0 1 0 0 0,-1 0 0 0 0,1 0 0 0 0,0 0 0 0 0,0 1 0 0 0,0 0 0 0 0,0 0 0 0 0,0 0 0 0 0,0 1 0 0 0,2 0 0 0 0,-5 1 0 0 0,0-1 0 0 0,-1 1 0 0 0,1 0 0 0 0,-1-1 0 0 0,1 1 0 0 0,-1 0 0 0 0,0 1 0 0 0,0-1 0 0 0,0 0-1 0 0,0 1 1 0 0,0-1 0 0 0,0 1 0 0 0,-1-1 0 0 0,1 1 0 0 0,-1 0 0 0 0,0 0 0 0 0,0 0 0 0 0,0 0 0 0 0,0 0 0 0 0,0 0-1 0 0,-1 0 1 0 0,1 0 0 0 0,-1 0 0 0 0,0 1 0 0 0,2 14 0 0 0,-1-1 0 0 0,0 0 0 0 0,-3 13 0 0 0,0 201 1686 0 0,2-137-1913 0 0,0-93-14 0 0,0-1 0 0 0,-1 1 0 0 0,1 0 0 0 0,-1 0 1 0 0,1 0-1 0 0,-1 0 0 0 0,1 0 0 0 0,-1-1 0 0 0,0 1 0 0 0,1 0 0 0 0,-1 0 0 0 0,0-1 0 0 0,1 1 0 0 0,-1 0 0 0 0,0-1 0 0 0,0 1 0 0 0,0-1 0 0 0,0 1 0 0 0,0-1 1 0 0,0 1 240 0 0,-26 11-5038 0 0,14-7 3124 0 0,-5 5 209 0 0</inkml:trace>
  <inkml:trace contextRef="#ctx0" brushRef="#br0" timeOffset="8553.266">730 1372 656 0 0,'1'-1'312'0'0,"-1"-1"0"0"0,1 1 1 0 0,0 0-1 0 0,-1-1 0 0 0,1 1 0 0 0,-1 0 0 0 0,0-1 1 0 0,0 1-1 0 0,1-1 0 0 0,-1 1 0 0 0,0 0 1 0 0,0-1-1 0 0,0 1 0 0 0,0-2-312 0 0,-4 2 2457 0 0,-2 14-1484 0 0,-37 109 2112 0 0,12-36-2212 0 0,3 2-1 0 0,-16 89-872 0 0,42-160 20 0 0,0-1-1 0 0,1 1 0 0 0,0 0 1 0 0,2 15-20 0 0,0-26-79 0 0,-1 0 1 0 0,1 0-1 0 0,0-1 1 0 0,0 1-1 0 0,1 0 1 0 0,0-1-1 0 0,0 1 0 0 0,0-1 1 0 0,1 0-1 0 0,-1 1 1 0 0,1-1-1 0 0,1 0 1 0 0,-1-1-1 0 0,1 1 0 0 0,2 2 79 0 0,-5-6-192 0 0,0 0 0 0 0,-1 0-1 0 0,1-1 1 0 0,0 1-1 0 0,0 0 1 0 0,-1-1-1 0 0,1 1 1 0 0,0-1-1 0 0,0 1 1 0 0,0-1-1 0 0,0 1 1 0 0,0-1 0 0 0,0 0-1 0 0,0 1 1 0 0,0-1-1 0 0,0 0 1 0 0,0 0-1 0 0,0 0 1 0 0,0 0-1 0 0,0 0 1 0 0,0 0-1 0 0,0 0 1 0 0,0 0 0 0 0,0 0-1 0 0,0 0 1 0 0,-1 0-1 0 0,1-1 1 0 0,0 1-1 0 0,0 0 1 0 0,0-1-1 0 0,0 1 1 0 0,0-1-1 0 0,0 1 1 0 0,0-1 0 0 0,0 1-1 0 0,-1-1 1 0 0,1 0-1 0 0,0 1 1 0 0,-1-1-1 0 0,1 0 1 0 0,0 0-1 0 0,-1 1 1 0 0,1-1-1 0 0,-1 0 1 0 0,1 0 0 0 0,-1 0-1 0 0,1 0 1 0 0,-1 0-1 0 0,0 0 1 0 0,1 0-1 0 0,-1 0 1 0 0,0 0-1 0 0,0 0 1 0 0,0 0-1 0 0,0 0 193 0 0,-1-13-1585 0 0</inkml:trace>
  <inkml:trace contextRef="#ctx0" brushRef="#br0" timeOffset="8805.889">681 1812 144 0 0,'11'-4'1209'0'0,"-1"0"-1"0"0,0-1 1 0 0,0-1-1 0 0,0 0 1 0 0,0 0-1 0 0,-1 0 1 0 0,0-2-1 0 0,0 0-1208 0 0,3-1 972 0 0,0 0-1 0 0,0 0 1 0 0,1 1-1 0 0,7-3-971 0 0,55-25-434 0 0,-1 0 1701 0 0,47-15-1267 0 0,-91 41-1149 0 0,1 1 0 0 0,10-1 1149 0 0,-18 6-2407 0 0,0 1 0 0 0,1 0-1 0 0,12 2 2408 0 0,-24 1-2161 0 0,-4 2 275 0 0</inkml:trace>
  <inkml:trace contextRef="#ctx0" brushRef="#br0" timeOffset="9051.674">697 1873 1664 0 0,'-1'2'467'0'0,"-1"1"0"0"0,0 0 0 0 0,1 0 0 0 0,-1 0 0 0 0,1-1 0 0 0,0 1 0 0 0,0 0 0 0 0,0 0 0 0 0,0 1 0 0 0,1-1 0 0 0,-1 0 0 0 0,1 0 0 0 0,0 0 0 0 0,0 0 0 0 0,0 0 0 0 0,0 2-467 0 0,1 1 266 0 0,1 0 0 0 0,-1-1 1 0 0,1 1-1 0 0,-1-1 1 0 0,2 1-1 0 0,-1-1 1 0 0,1 0-1 0 0,-1 0 1 0 0,2 0-267 0 0,2 6 192 0 0,2-1 0 0 0,-1-1 1 0 0,2 0-1 0 0,-1 0 0 0 0,1 0 0 0 0,0-1 1 0 0,1 0-1 0 0,4 2-192 0 0,0-2 51 0 0,1 0 1 0 0,0 0 0 0 0,0-2-1 0 0,1 0 1 0 0,0 0-1 0 0,13 2-51 0 0,21 2 52 0 0,30 1-52 0 0,-9-1-3100 0 0,-2 5-3961 0 0,-59-13 4989 0 0</inkml:trace>
  <inkml:trace contextRef="#ctx0" brushRef="#br0" timeOffset="9614.765">215 229 1340 0 0,'-18'28'1410'0'0,"2"1"0"0"0,1 1 0 0 0,1 1 1 0 0,1 0-1 0 0,2 0 0 0 0,-4 22-1410 0 0,-9 51 1391 0 0,-3 45-1391 0 0,22-114 322 0 0,-20 121 53 0 0,7 0 0 0 0,5 58-375 0 0,12-151 2 0 0,3 0 0 0 0,3 0 0 0 0,2-1 0 0 0,3 0-1 0 0,3 0 1 0 0,2-1 0 0 0,11 23-2 0 0,-15-57-87 0 0,0-1 0 0 0,2-1 1 0 0,1 0-1 0 0,1 0 0 0 0,1-2 0 0 0,1 0 0 0 0,1-1 0 0 0,0 0 0 0 0,2-2 0 0 0,1 0 1 0 0,0-1-1 0 0,2-2 0 0 0,0 0 0 0 0,0-1 0 0 0,2-1 0 0 0,0-2 0 0 0,24 10 87 0 0,-7-4-1988 0 0,1-3 0 0 0,1-1-1 0 0,0-3 1 0 0,4 0 1988 0 0,1-3-1939 0 0</inkml:trace>
  <inkml:trace contextRef="#ctx0" brushRef="#br0" timeOffset="10116.527">1331 0 600 0 0,'3'1'350'0'0,"1"-1"0"0"0,-1 1 0 0 0,0-1 0 0 0,0 1 1 0 0,0 0-1 0 0,0 0 0 0 0,0 0 0 0 0,0 1 0 0 0,0-1 0 0 0,0 1 0 0 0,0-1 0 0 0,-1 1 0 0 0,1 0 1 0 0,0 0-1 0 0,-1 0 0 0 0,0 1 0 0 0,1-1 0 0 0,-1 0 0 0 0,0 1 0 0 0,0 0 0 0 0,0 1-350 0 0,7 9 139 0 0,-1 2-1 0 0,-1-1 0 0 0,6 16-138 0 0,0-1 579 0 0,271 574 8298 0 0,-237-489-7315 0 0,-5 2 1 0 0,4 32-1563 0 0,-11-11 96 0 0,-6 1 1 0 0,-6 2-1 0 0,-3 36-96 0 0,-20-173-3 0 0,4 43-6 0 0,-1 1 1 0 0,-4 34 8 0 0,0-69-39 0 0,0 0 0 0 0,-1 0-1 0 0,0 0 1 0 0,0 0 0 0 0,-2 0 0 0 0,1 0 0 0 0,-2-1 0 0 0,1 1 0 0 0,-2-1 0 0 0,1 0 0 0 0,-1-1 0 0 0,-8 10 39 0 0,10-16-366 0 0,0 0 0 0 0,0 0 0 0 0,-1 0 0 0 0,1 0 0 0 0,-1-1 0 0 0,0 0 0 0 0,0 0 0 0 0,0 0 0 0 0,-1 0 0 0 0,1-1 0 0 0,0 0 0 0 0,-1 0 0 0 0,0-1 0 0 0,1 0 0 0 0,-1 0 0 0 0,0 0 0 0 0,-1 0 366 0 0,-2-1-1097 0 0,-1 1 0 0 0,1-1-1 0 0,-1-1 1 0 0,1 0 0 0 0,-1 0-1 0 0,1-1 1 0 0,0-1 0 0 0,0 1-1 0 0,-1-1 1 0 0,-1-2 1097 0 0,-17-8-2253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39:16.04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1" units="cm"/>
      <inkml:brushProperty name="height" value="0.1" units="cm"/>
      <inkml:brushProperty name="color" value="#66CC00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499 6814 16 0 0,'9'-25'7003'0'0,"-11"15"-1402"0"0,2 10-5420 0 0,-1 0 0 0 0,1 0 0 0 0,-1-1-1 0 0,1 1 1 0 0,-1 0 0 0 0,0 0 0 0 0,1 0-1 0 0,-1 0 1 0 0,1 1 0 0 0,-1-1 0 0 0,1 0 0 0 0,-1 0-1 0 0,1 0 1 0 0,-1 0 0 0 0,1 0 0 0 0,-1 1-1 0 0,1-1 1 0 0,-1 0 0 0 0,1 1 0 0 0,-1-1 0 0 0,1 0-1 0 0,0 1 1 0 0,-1-1 0 0 0,1 0-181 0 0,-5 4 344 0 0,1-1 0 0 0,0 1 0 0 0,1 0 0 0 0,-1 0 0 0 0,1 0 0 0 0,-1 1 0 0 0,1-1 0 0 0,0 1 0 0 0,-1 3-344 0 0,-23 52 359 0 0,16-35-86 0 0,-370 773 441 0 0,378-793-1073 0 0,0 0 0 0 0,0 1 0 0 0,0-1 0 0 0,0 0 1 0 0,-5 4 358 0 0,8-8-79 0 0,0-1 1 0 0,0 0 0 0 0,-1 0-1 0 0,1 0 1 0 0,0 1 0 0 0,0-1-1 0 0,0 0 1 0 0,-1 0 0 0 0,1 0-1 0 0,0 0 1 0 0,0 0 0 0 0,-1 1-1 0 0,1-1 1 0 0,0 0 0 0 0,0 0-1 0 0,-1 0 1 0 0,1 0 0 0 0,0 0-1 0 0,0 0 1 0 0,-1 0 0 0 0,1 0-1 0 0,0 0 1 0 0,0 0 0 0 0,-1 0-1 0 0,1 0 1 0 0,0 0 0 0 0,-1 0-1 0 0,1 0 1 0 0,0 0-1 0 0,0 0 1 0 0,-1 0 0 0 0,1 0-1 0 0,0 0 1 0 0,0-1 0 0 0,-1 1-1 0 0,1 0 1 0 0,0 0 0 0 0,0 0-1 0 0,0 0 1 0 0,-1-1 78 0 0,-3-21-3573 0 0,4 3 1608 0 0,1 1 1 0 0,1-1-1 0 0,0 0 0 0 0,3-2 1965 0 0,1-17-1799 0 0,5-27-439 0 0</inkml:trace>
  <inkml:trace contextRef="#ctx0" brushRef="#br0" timeOffset="235.199">128 6776 488 0 0,'6'-12'627'0'0,"19"-44"8653"0"0,15-22-9280 0 0,-36 73 158 0 0,0-1 0 0 0,0 1 0 0 0,1 0 0 0 0,0 0 0 0 0,0 0 0 0 0,1 1 0 0 0,-1-1 0 0 0,1 1 0 0 0,0 1 0 0 0,0-1 0 0 0,0 1 0 0 0,1 0 0 0 0,-1 1 0 0 0,1-1 0 0 0,0 1 0 0 0,-1 1 1 0 0,1-1-1 0 0,0 1 0 0 0,2 0-158 0 0,2-1-11 0 0,1 1 1 0 0,-1 1 0 0 0,1 0 0 0 0,0 0 0 0 0,-1 1-1 0 0,1 0 1 0 0,-1 1 0 0 0,1 1 0 0 0,-1 0-1 0 0,0 0 1 0 0,2 2 10 0 0,-5-1 70 0 0,0 0-1 0 0,0 1 0 0 0,0 0 1 0 0,-1 0-1 0 0,0 1 0 0 0,0 0 1 0 0,-1 0-1 0 0,0 1 0 0 0,0-1 1 0 0,0 1-1 0 0,-1 1 0 0 0,0-1 1 0 0,0 1-1 0 0,-1 0 0 0 0,0 0 1 0 0,0 0-1 0 0,-1 1 0 0 0,0-1 1 0 0,0 1-1 0 0,-1 0 1 0 0,0 0-1 0 0,-1 2-69 0 0,2 7 67 0 0,-1 1 0 0 0,-1 0 0 0 0,-1 0 0 0 0,-1-1-1 0 0,-1 1 1 0 0,0-1 0 0 0,-1 1 0 0 0,-1-1 0 0 0,-1 0 0 0 0,-2 6-67 0 0,-2-1 15 0 0,-2 0 0 0 0,0-1 0 0 0,-1 0 0 0 0,-1 0 0 0 0,-1-2-1 0 0,-1 0 1 0 0,-1 0 0 0 0,0-2 0 0 0,-2 0 0 0 0,0 0 0 0 0,-16 10-15 0 0,19-16-83 0 0,0-1 1 0 0,0-1-1 0 0,-1 0 1 0 0,0-1-1 0 0,-1-1 0 0 0,0-1 1 0 0,0 0-1 0 0,-1-1 1 0 0,0-1-1 0 0,0-1 1 0 0,0 0-1 0 0,0-2 0 0 0,-1 0 1 0 0,1 0-1 0 0,-1-2 1 0 0,-2-1 82 0 0,-15-6-2552 0 0,22-1-760 0 0,14 8 3156 0 0,0-1 1 0 0,0 1 0 0 0,0 0 0 0 0,0-1-1 0 0,0 1 1 0 0,0-1 0 0 0,0 1-1 0 0,0 0 1 0 0,0-1 0 0 0,0 1 0 0 0,0 0-1 0 0,0-1 1 0 0,0 1 0 0 0,0-1-1 0 0,0 1 1 0 0,0 0 0 0 0,0-1-1 0 0,0 1 1 0 0,0 0 0 0 0,1-1 0 0 0,-1 1-1 0 0,0 0 1 0 0,0-1 0 0 0,0 1-1 0 0,1 0 1 0 0,-1-1 0 0 0,0 1 0 0 0,0 0-1 0 0,1 0 1 0 0,-1-1 0 0 0,0 1-1 0 0,1 0 1 0 0,-1 0 0 0 0,0-1 0 0 0,1 1-1 0 0,-1 0 156 0 0,11-6-1888 0 0</inkml:trace>
  <inkml:trace contextRef="#ctx0" brushRef="#br0" timeOffset="985.045">620 7525 1464 0 0,'-4'5'856'0'0,"0"1"-1"0"0,0-1 1 0 0,-1 0-1 0 0,0 0 1 0 0,0-1-1 0 0,0 1 1 0 0,0-1-1 0 0,0 0 1 0 0,-1-1-1 0 0,0 1 1 0 0,0-1-1 0 0,0 0 1 0 0,0-1-1 0 0,-1 1 1 0 0,1-1-1 0 0,-1 0 1 0 0,1-1-1 0 0,-4 1-855 0 0,3-1 385 0 0,0-1 0 0 0,0 1 0 0 0,0-1 0 0 0,0-1-1 0 0,0 1 1 0 0,0-1 0 0 0,-1-1-385 0 0,6 2 33 0 0,0-1 1 0 0,0 1-1 0 0,0 0 0 0 0,0-1 0 0 0,0 0 0 0 0,0 0 0 0 0,0 1 1 0 0,1-1-1 0 0,-1 0 0 0 0,0 0 0 0 0,1 0 0 0 0,-1-1 1 0 0,0 1-1 0 0,1 0 0 0 0,0-1 0 0 0,-1 1 0 0 0,1-1 1 0 0,0 1-1 0 0,-1-1 0 0 0,1 0 0 0 0,0 1 0 0 0,0-1 1 0 0,1 0-1 0 0,-1 0 0 0 0,0 0 0 0 0,0 0 0 0 0,1 0 1 0 0,0 0-1 0 0,-1 0 0 0 0,1 0 0 0 0,0 0 0 0 0,0 0 0 0 0,0 0 1 0 0,0 0-1 0 0,0 0 0 0 0,0 0 0 0 0,1 0-33 0 0,0-5 12 0 0,0 0 0 0 0,1 1 0 0 0,0 0 0 0 0,1-1 0 0 0,-1 1 0 0 0,1 0 0 0 0,0 0 0 0 0,1 0 0 0 0,-1 1 0 0 0,5-5-12 0 0,10-11 0 0 0,1 1 0 0 0,1 1 0 0 0,0 1 1 0 0,2 1-1 0 0,0 1 0 0 0,1 1 1 0 0,16-8-1 0 0,11-4-8 0 0,2 3 1 0 0,0 2 0 0 0,11-1 7 0 0,-43 16-1 0 0,52-16-9 0 0,-67 22 6 0 0,-1 0 0 0 0,1 1 1 0 0,-1-1-1 0 0,1 1 0 0 0,-1 0 1 0 0,1 0-1 0 0,0 0 0 0 0,-1 1 1 0 0,1-1-1 0 0,-1 1 1 0 0,1 0-1 0 0,-1 1 0 0 0,1-1 1 0 0,-1 1 3 0 0,-2-1-2 0 0,-1 0 1 0 0,1 0 0 0 0,-1 0 0 0 0,0 0 0 0 0,1 1 0 0 0,-1-1-1 0 0,0 0 1 0 0,0 1 0 0 0,0-1 0 0 0,0 1 0 0 0,0-1 0 0 0,0 1-1 0 0,0 0 1 0 0,-1-1 0 0 0,1 1 0 0 0,-1 0 0 0 0,1-1 0 0 0,-1 1-1 0 0,1 0 1 0 0,-1 0 0 0 0,0-1 0 0 0,0 1 0 0 0,0 0 0 0 0,0 0-1 0 0,0-1 1 0 0,-1 1 0 0 0,1 0 0 0 0,0 0 0 0 0,-1-1 0 0 0,0 2 1 0 0,-1 7 4 0 0,-1-1 1 0 0,-1 0 0 0 0,1 1 0 0 0,-5 5-5 0 0,-14 25 146 0 0,-2-1-1 0 0,-23 27-145 0 0,-15 23 498 0 0,61-87-491 0 0,0-1 0 0 0,0 0 0 0 0,0 1 0 0 0,0-1 0 0 0,0 1 0 0 0,1-1 0 0 0,-1 1 0 0 0,0 0 0 0 0,1-1 0 0 0,-1 1 0 0 0,1 0 0 0 0,-1-1 0 0 0,1 1 0 0 0,0 0 0 0 0,0 0 0 0 0,0-1 0 0 0,0 1 0 0 0,0 0 0 0 0,0-1 0 0 0,1 2-7 0 0,-1-2 2 0 0,1 0 1 0 0,0-1-1 0 0,-1 1 0 0 0,1 0 0 0 0,0-1 1 0 0,0 1-1 0 0,-1 0 0 0 0,1-1 0 0 0,0 1 1 0 0,0-1-1 0 0,0 0 0 0 0,0 1 0 0 0,0-1 1 0 0,0 0-1 0 0,0 1 0 0 0,0-1 0 0 0,0 0 1 0 0,0 0-1 0 0,0 0 0 0 0,0 0 0 0 0,0 0 1 0 0,0 0-1 0 0,0 0 0 0 0,1 0-2 0 0,7-2 2 0 0,1 1-1 0 0,0-1 1 0 0,-1-1 0 0 0,1 0-1 0 0,-1 0 1 0 0,1-2-2 0 0,11-4-26 0 0,0-2 0 0 0,-1 0 0 0 0,0-2-1 0 0,18-14 27 0 0,-29 21-96 0 0,-1-2 0 0 0,0 1 0 0 0,0-1-1 0 0,0 0 1 0 0,-1-1 0 0 0,-1 1 0 0 0,1-2-1 0 0,-1 1 1 0 0,-1-1 0 0 0,0 1 0 0 0,2-7 96 0 0,-6 13-21 0 0,0 0 0 0 0,0 0 0 0 0,0 0 0 0 0,-1 0 0 0 0,1-1 0 0 0,-1 1 0 0 0,0 0 0 0 0,0 0 1 0 0,0 0-1 0 0,0-1 0 0 0,-1 1 0 0 0,1 0 0 0 0,-1 0 0 0 0,0 0 0 0 0,0 0 0 0 0,0 0 1 0 0,0 0-1 0 0,-1 0 0 0 0,1 0 0 0 0,-1 0 0 0 0,1 1 0 0 0,-1-1 0 0 0,0 0 0 0 0,0 1 0 0 0,0-1 1 0 0,-1 1-1 0 0,1 0 0 0 0,0 0 0 0 0,-1 0 0 0 0,0 0 0 0 0,1 0 0 0 0,-1 1 0 0 0,0-1 1 0 0,-2 0 19 0 0,19 4 8 0 0,1-1-1 0 0,-1-1 0 0 0,1 0 0 0 0,-1-1 0 0 0,1-1 0 0 0,-1 0 1 0 0,12-4-7 0 0,26-2-12 0 0,-18 3 5 0 0,-21 3 2 0 0,-1 0 0 0 0,0 0 0 0 0,0 1 0 0 0,1 1 0 0 0,-1 0 0 0 0,0 1 0 0 0,1 0 0 0 0,-1 1 0 0 0,1 0 5 0 0,-12-2-1 0 0,0 0 0 0 0,0 1 0 0 0,0-1-1 0 0,0 0 1 0 0,0 1 0 0 0,0-1-1 0 0,-1 1 1 0 0,1-1 0 0 0,0 1 0 0 0,0-1-1 0 0,-1 1 1 0 0,1-1 0 0 0,0 1-1 0 0,-1 0 1 0 0,1-1 0 0 0,0 1 0 0 0,-1 0-1 0 0,1 0 1 0 0,-1-1 0 0 0,1 1-1 0 0,-1 0 1 0 0,0 0 0 0 0,1 0 0 0 0,-1 0-1 0 0,0-1 1 0 0,1 1 0 0 0,-1 0-1 0 0,0 0 1 0 0,0 0 0 0 0,0 0 0 0 0,0 0-1 0 0,0 0 1 0 0,0 0 0 0 0,0 0 0 0 0,0 0-1 0 0,0 0 1 0 0,-1-1 0 0 0,1 1-1 0 0,0 0 1 0 0,0 0 0 0 0,-1 0 0 0 0,1 0-1 0 0,-1 0 1 0 0,1-1 0 0 0,-1 1-1 0 0,1 0 1 0 0,-1 0 0 0 0,1-1 0 0 0,-1 1-1 0 0,0 0 2 0 0,-5 7 9 0 0,0 0-1 0 0,-1-1 1 0 0,0 0-1 0 0,-6 5-8 0 0,6-6 18 0 0,-21 20 113 0 0,19-19-36 0 0,0 0-1 0 0,0 1 1 0 0,1 0 0 0 0,0 0 0 0 0,1 1-1 0 0,0 0 1 0 0,0 0 0 0 0,1 0 0 0 0,0 1 0 0 0,-3 8-95 0 0,9-17 0 0 0,0 0 0 0 0,0-1 0 0 0,0 1 1 0 0,0 0-1 0 0,0 0 0 0 0,0 0 0 0 0,0-1 1 0 0,0 1-1 0 0,0 0 0 0 0,0 0 0 0 0,1 0 1 0 0,-1-1-1 0 0,0 1 0 0 0,1 0 0 0 0,-1 0 1 0 0,0-1-1 0 0,1 1 0 0 0,-1 0 0 0 0,1-1 1 0 0,-1 1-1 0 0,1 0 0 0 0,-1-1 0 0 0,1 1 0 0 0,-1-1 1 0 0,1 1-1 0 0,0-1 0 0 0,-1 1 0 0 0,1-1 1 0 0,0 1-1 0 0,0-1 0 0 0,-1 0 0 0 0,1 1 1 0 0,0-1-1 0 0,0 0 0 0 0,-1 0 0 0 0,1 1 1 0 0,0-1-1 0 0,0 0 0 0 0,0 0 0 0 0,0 0 0 0 0,33 2-8 0 0,-22-4 2 0 0,0 0 0 0 0,0-1 1 0 0,-1 0-1 0 0,0-1 0 0 0,1-1 1 0 0,9-5 5 0 0,-16 8-3 0 0,0 0 0 0 0,-1-1 0 0 0,1 0 0 0 0,-1 0 0 0 0,1 0 0 0 0,-1-1 0 0 0,0 1 0 0 0,0-1 0 0 0,-1 0 0 0 0,1 0 0 0 0,-1 0 0 0 0,1-1 0 0 0,-2 1 0 0 0,1-1 1 0 0,0 0-1 0 0,0-2 3 0 0,-2 6-4 0 0,-1-1 1 0 0,1 0 0 0 0,-1 1 0 0 0,0-1-1 0 0,1 0 1 0 0,-1 0 0 0 0,0 1-1 0 0,0-1 1 0 0,0 0 0 0 0,0 0 0 0 0,0 1-1 0 0,-1-1 1 0 0,1 0 0 0 0,-1 0 0 0 0,1 1-1 0 0,-1-1 1 0 0,1 0 0 0 0,-1 1 0 0 0,0-1-1 0 0,0 1 1 0 0,0-1 0 0 0,0 1 0 0 0,0-1-1 0 0,0 1 4 0 0,-1-1 8 0 0,0 0 0 0 0,-1 0 0 0 0,1 0 0 0 0,-1 0 0 0 0,0 1 0 0 0,1 0 0 0 0,-1-1 0 0 0,0 1-1 0 0,0 0 1 0 0,0 0 0 0 0,0 0 0 0 0,0 1 0 0 0,-1-1-8 0 0,-4 0-88 0 0,1 0-1 0 0,-1 0 1 0 0,0 1-1 0 0,0 0 0 0 0,1 1 1 0 0,-1 0-1 0 0,0 0 1 0 0,1 0-1 0 0,-1 1 1 0 0,-5 2 88 0 0,12-3-891 0 0,25-9-6650 0 0,14-20 2584 0 0,-23 17 2975 0 0,13-10-345 0 0,4-4 517 0 0</inkml:trace>
  <inkml:trace contextRef="#ctx0" brushRef="#br0" timeOffset="1280.421">2146 6598 2068 0 0,'0'0'117'0'0,"0"0"1"0"0,0-1-1 0 0,0 1 0 0 0,0 0 0 0 0,0 0 0 0 0,0 0 0 0 0,0 0 0 0 0,0 0 1 0 0,0 0-1 0 0,0-1 0 0 0,0 1 0 0 0,0 0 0 0 0,0 0 0 0 0,0 0 1 0 0,0 0-1 0 0,0 0 0 0 0,-1 0 0 0 0,1-1 0 0 0,0 1 0 0 0,0 0 0 0 0,0 0 1 0 0,0 0-1 0 0,0 0 0 0 0,0 0 0 0 0,0 0 0 0 0,0 0 0 0 0,-1 0 1 0 0,1 0-1 0 0,0 0 0 0 0,0 0 0 0 0,0 0 0 0 0,0 0 0 0 0,0-1 0 0 0,0 1 1 0 0,-1 0-1 0 0,1 0 0 0 0,0 0 0 0 0,0 0 0 0 0,0 0 0 0 0,0 0 1 0 0,0 0-1 0 0,0 0 0 0 0,-1 0 0 0 0,1 1 0 0 0,0-1 0 0 0,0 0 1 0 0,0 0-1 0 0,0 0 0 0 0,0 0 0 0 0,0 0 0 0 0,-1 0 0 0 0,1 0-117 0 0,-14 3 2810 0 0,-17 8-313 0 0,9 1-2043 0 0,0 0-1 0 0,2 2 0 0 0,-1 0 0 0 0,2 1 1 0 0,0 1-1 0 0,1 1 0 0 0,0 0 0 0 0,2 1 1 0 0,0 1-1 0 0,1 1 0 0 0,-1 3-453 0 0,-17 28 698 0 0,2 1 1 0 0,2 2-1 0 0,-20 54-698 0 0,34-69 130 0 0,1 0 1 0 0,2 1 0 0 0,-1 13-131 0 0,8-31-534 0 0,2-1 0 0 0,0 1 0 0 0,2 0 0 0 0,0 0 0 0 0,1 0 0 0 0,2 0 0 0 0,0 1 534 0 0,-1-18-644 0 0,0 0-1 0 0,0-1 0 0 0,0 1 1 0 0,1-1-1 0 0,0 0 0 0 0,-1 1 1 0 0,2-1-1 0 0,-1 0 645 0 0,-1-2-281 0 0,-1-1 1 0 0,1 0 0 0 0,0 0-1 0 0,0 0 1 0 0,-1 0-1 0 0,1 0 1 0 0,0 0 0 0 0,0 0-1 0 0,0 0 1 0 0,0-1-1 0 0,0 1 1 0 0,0 0 0 0 0,0 0-1 0 0,1-1 1 0 0,-1 1-1 0 0,0-1 1 0 0,0 1 0 0 0,0-1-1 0 0,1 0 1 0 0,-1 1-1 0 0,0-1 1 0 0,1 0-1 0 0,-1 0 1 0 0,0 0 0 0 0,0 0-1 0 0,1 0 1 0 0,-1 0-1 0 0,0 0 1 0 0,1 0 280 0 0,9-7-2561 0 0</inkml:trace>
  <inkml:trace contextRef="#ctx0" brushRef="#br0" timeOffset="1544.851">1605 7229 3200 0 0,'-15'2'12714'0'0,"12"-3"-7601"0"0,11 2-3367 0 0,4-1-1666 0 0,0 0 0 0 0,0-1 0 0 0,0 0 0 0 0,0-1 0 0 0,-1 0 0 0 0,1-1 1 0 0,7-3-81 0 0,82-32-1092 0 0,-72 26 407 0 0,61-27-8634 0 0,-2-3 1 0 0,66-43 9318 0 0,-99 50-2328 0 0</inkml:trace>
  <inkml:trace contextRef="#ctx0" brushRef="#br0" timeOffset="1545.851">2556 6868 2056 0 0,'-14'23'3669'0'0,"-5"-2"491"0"0,1-4 212 0 0,-1-6-599 0 0,3 1-1825 0 0,2-1-1084 0 0,5-1-488 0 0,-3-4-220 0 0,5 3-184 0 0,0-3-308 0 0,2-2-472 0 0,1 1-752 0 0,4-1-977 0 0,0-4-1003 0 0,0 6-228 0 0,4-2 223 0 0,1 0 661 0 0,0-1 928 0 0</inkml:trace>
  <inkml:trace contextRef="#ctx0" brushRef="#br0" timeOffset="1731.324">2435 7227 304 0 0,'-9'33'2980'0'0,"-1"-3"765"0"0,3-7 323 0 0,-2-2 136 0 0,2-4-1483 0 0,2-1-1633 0 0,3-3-1032 0 0,2-5-672 0 0,0-1-660 0 0,5-5-593 0 0,2-2-667 0 0,2-4-568 0 0,5-5-44 0 0,0-3 359 0 0,5-3 497 0 0,-1-4 796 0 0</inkml:trace>
  <inkml:trace contextRef="#ctx0" brushRef="#br0" timeOffset="26714.847">19980 6908 1908 0 0,'-171'94'14909'0'0,"139"-74"-13659"0"0,0 3 0 0 0,1 0 0 0 0,-26 27-1250 0 0,14-9 344 0 0,3 2 0 0 0,-26 36-344 0 0,55-65 28 0 0,1 0-1 0 0,0 1 1 0 0,1 0 0 0 0,1 1-1 0 0,1-1 1 0 0,0 2-1 0 0,1-1 1 0 0,0 1-1 0 0,2 0 1 0 0,0 0 0 0 0,0 7-28 0 0,3-19-51 0 0,1 0 1 0 0,-1 1-1 0 0,1-1 1 0 0,1 0 0 0 0,-1 1-1 0 0,1-1 1 0 0,0 0-1 0 0,0 0 1 0 0,0 1 0 0 0,1-1-1 0 0,0 0 1 0 0,0 0-1 0 0,0-1 1 0 0,0 1 0 0 0,1 0-1 0 0,0-1 1 0 0,0 1-1 0 0,0-1 1 0 0,1 0 0 0 0,-1 0-1 0 0,1 0 1 0 0,0-1-1 0 0,0 1 1 0 0,0-1 0 0 0,1 0-1 0 0,-1 0 1 0 0,1 0-1 0 0,0-1 1 0 0,1 1 50 0 0,3 1-761 0 0,1-1 1 0 0,-1-1-1 0 0,1 1 0 0 0,-1-1 0 0 0,1-1 1 0 0,0 0-1 0 0,0 0 0 0 0,0-1 0 0 0,0 0 1 0 0,-1-1-1 0 0,1 0 0 0 0,0-1 1 0 0,0 1-1 0 0,-1-2 0 0 0,6-2 761 0 0,1-1-1593 0 0,0 0 1 0 0,-1-2-1 0 0,0 0 1 0 0,7-5 1592 0 0,18-15-2004 0 0</inkml:trace>
  <inkml:trace contextRef="#ctx0" brushRef="#br0" timeOffset="26968.244">20173 7099 2176 0 0,'30'16'12603'0'0,"-2"4"-8424"0"0,13 9-3573 0 0,159 76 229 0 0,-34-18-1431 0 0,-58-26-3004 0 0,-87-48 1581 0 0,-13-7 518 0 0,0-1 0 0 0,1 0 0 0 0,-1 0 0 0 0,1-1 0 0 0,0 0 1 0 0,0 0-1 0 0,5 0 1501 0 0,3-3-2402 0 0</inkml:trace>
  <inkml:trace contextRef="#ctx0" brushRef="#br0" timeOffset="27149.54">20704 6963 64 0 0,'-14'27'8814'0'0,"-17"9"-3859"0"0,6-6-3351 0 0,-230 306 3824 0 0,242-317-5326 0 0,0 0-1 0 0,-7 16-101 0 0,16-27-475 0 0,0-1 0 0 0,1 1 0 0 0,0 0 0 0 0,1-1 1 0 0,-1 1-1 0 0,2 0 0 0 0,-1 0 0 0 0,1 1 0 0 0,0 2 475 0 0,1-11-197 0 0,0 1 1 0 0,0-1-1 0 0,0 1 0 0 0,0-1 0 0 0,0 1 0 0 0,0-1 0 0 0,0 1 0 0 0,0-1 1 0 0,0 0-1 0 0,0 1 0 0 0,0-1 0 0 0,0 1 0 0 0,0-1 0 0 0,0 1 1 0 0,0-1-1 0 0,0 0 0 0 0,1 1 0 0 0,-1-1 0 0 0,0 1 0 0 0,0-1 1 0 0,1 0-1 0 0,-1 1 0 0 0,0-1 0 0 0,0 0 0 0 0,1 1 0 0 0,-1-1 0 0 0,0 0 1 0 0,1 1-1 0 0,-1-1 0 0 0,0 0 0 0 0,1 0 0 0 0,-1 0 0 0 0,1 1 1 0 0,-1-1-1 0 0,1 0 0 0 0,-1 0 0 0 0,0 0 0 0 0,1 0 0 0 0,-1 0 1 0 0,1 0-1 0 0,-1 0 0 0 0,1 0 0 0 0,-1 0 197 0 0,20-9-5412 0 0,-4-5 3078 0 0</inkml:trace>
  <inkml:trace contextRef="#ctx0" brushRef="#br0" timeOffset="27355.608">20909 7254 2104 0 0,'51'-9'8616'0'0,"0"-3"-5484"0"0,-17 3-2919 0 0,1 2 0 0 0,7 0-213 0 0,128-4 212 0 0,-45 4-1625 0 0,-42-2-2761 0 0,-76 8 3130 0 0,1-1-1 0 0,-1 1 1 0 0,0-1 0 0 0,0 0-1 0 0,4-3 1045 0 0,6-3-2277 0 0</inkml:trace>
  <inkml:trace contextRef="#ctx0" brushRef="#br0" timeOffset="27622.063">21343 6940 488 0 0,'-23'42'6912'0'0,"-2"-1"-1"0"0,-29 38-6911 0 0,16-26 3259 0 0,-3 12-3259 0 0,39-61-11 0 0,-10 16 649 0 0,2 0-1 0 0,-8 19-637 0 0,8 4-1243 0 0,9-39 744 0 0,1-1 0 0 0,0 0-1 0 0,0 1 1 0 0,1-1-1 0 0,-1 1 1 0 0,1-1-1 0 0,-1 1 1 0 0,1-1 0 0 0,0 0-1 0 0,1 3 500 0 0,-1-6-282 0 0,-1 1-1 0 0,1 0 0 0 0,0 0 1 0 0,0 0-1 0 0,0 0 1 0 0,-1-1-1 0 0,1 1 0 0 0,0 0 1 0 0,0-1-1 0 0,0 1 1 0 0,0-1-1 0 0,0 1 0 0 0,0-1 1 0 0,0 1-1 0 0,0-1 1 0 0,0 0-1 0 0,0 0 1 0 0,0 1-1 0 0,0-1 0 0 0,1 0 1 0 0,-1 0-1 0 0,0 0 1 0 0,0 0-1 0 0,0 0 0 0 0,0 0 1 0 0,0-1-1 0 0,0 1 1 0 0,0 0-1 0 0,0 0 0 0 0,0-1 1 0 0,0 1-1 0 0,1-1 283 0 0,18-5-2346 0 0</inkml:trace>
  <inkml:trace contextRef="#ctx0" brushRef="#br0" timeOffset="27937.709">21744 7049 2208 0 0,'-30'34'8387'0'0,"-10"14"-1418"0"0,36-42-6661 0 0,-1 1 1 0 0,1-1 0 0 0,0 1 0 0 0,1 0 0 0 0,-1 1-1 0 0,0 2-308 0 0,4-8 20 0 0,-1-1 0 0 0,1 1 0 0 0,-1 0 0 0 0,1-1 0 0 0,0 1 0 0 0,0 0-1 0 0,-1-1 1 0 0,1 1 0 0 0,0 0 0 0 0,0-1 0 0 0,1 1 0 0 0,-1 0 0 0 0,0-1-1 0 0,1 1 1 0 0,-1 0 0 0 0,1-1 0 0 0,-1 1 0 0 0,1-1 0 0 0,0 1-1 0 0,-1 0 1 0 0,1-1 0 0 0,0 0 0 0 0,0 1 0 0 0,1 0-20 0 0,0 0 10 0 0,1 0 1 0 0,0 0-1 0 0,-1 0 1 0 0,1 0-1 0 0,0 0 1 0 0,0-1 0 0 0,0 0-1 0 0,0 1 1 0 0,1-1-1 0 0,-1 0 1 0 0,0 0-1 0 0,1 0-10 0 0,12 1-1 0 0,-1 0-1 0 0,0-1 1 0 0,1-1 0 0 0,-1 0 0 0 0,2-1 1 0 0,8 0-247 0 0,1-2 1 0 0,-1-1-1 0 0,1-1 1 0 0,-2-1-1 0 0,1-1 1 0 0,-1-1-1 0 0,0-2 1 0 0,20-10 246 0 0,-23 5-458 0 0,-20 15 464 0 0,-1-1 0 0 0,1 1 1 0 0,0 0-1 0 0,-1-1 0 0 0,1 1 1 0 0,-1-1-1 0 0,1 1 0 0 0,-1-1 1 0 0,1 1-1 0 0,-1-1 0 0 0,1 1 1 0 0,-1-1-1 0 0,1 1 0 0 0,-1-1 1 0 0,1 0-1 0 0,-1 1 0 0 0,0-1 1 0 0,0 0-1 0 0,1 1 0 0 0,-1-1 1 0 0,0 0-1 0 0,0 0 0 0 0,0 1 1 0 0,0-1-1 0 0,0 0 0 0 0,0 0 1 0 0,0 0-7 0 0,-1 1 100 0 0,-1 0 0 0 0,0 0 1 0 0,0 1-1 0 0,1-1 1 0 0,-1 0-1 0 0,0 1 1 0 0,0-1-1 0 0,1 1 0 0 0,-1-1 1 0 0,0 1-1 0 0,1 0 1 0 0,-1-1-1 0 0,1 1 0 0 0,-1 0 1 0 0,1 0-1 0 0,-1 0 1 0 0,1 1-1 0 0,0-1 0 0 0,-2 1-100 0 0,-1 2 235 0 0,-75 52 2042 0 0,-23 25-2277 0 0,50-37-589 0 0,-3-2 1 0 0,-1-2 0 0 0,-43 21 588 0 0,85-54-1733 0 0,-1 0 1 0 0,0-1 0 0 0,-13 3 1732 0 0,25-8-524 0 0,-1 0 1 0 0,1 0-1 0 0,0 0 1 0 0,-1 0-1 0 0,1-1 1 0 0,-1 1-1 0 0,1-1 0 0 0,-1 0 1 0 0,1 0-1 0 0,0 0 1 0 0,-1-1-1 0 0,1 1 1 0 0,-1-1-1 0 0,1 0 1 0 0,0 0-1 0 0,-1 0 1 0 0,1 0-1 0 0,0-1 0 0 0,0 1 1 0 0,0-1-1 0 0,0 0 524 0 0,-10-13-2808 0 0</inkml:trace>
  <inkml:trace contextRef="#ctx0" brushRef="#br0" timeOffset="28198.269">22203 6770 220 0 0,'108'132'10004'0'0,"-46"-59"-806"0"0,22 37-9198 0 0,-67-86 351 0 0,-1 1 0 0 0,-2 1 0 0 0,0 1 0 0 0,-2 0 1 0 0,-1 0-1 0 0,5 22-351 0 0,-11-31 120 0 0,-1 0 1 0 0,-2 0 0 0 0,1 1-1 0 0,-2-1 1 0 0,-1 1 0 0 0,0-1-1 0 0,-1 0 1 0 0,-1 1-1 0 0,-3 9-120 0 0,1-7-304 0 0,-2-1-1 0 0,0 1 0 0 0,-1-2 0 0 0,-2 1 0 0 0,1-1 1 0 0,-2 0-1 0 0,-1-1 0 0 0,-1 1 305 0 0,-2 0-877 0 0,0 0 0 0 0,-1-1 1 0 0,-1 0-1 0 0,-1-2 0 0 0,-1 0 0 0 0,0 0 0 0 0,-3 0 877 0 0,2-3-1430 0 0,0-1 0 0 0,-1-1 0 0 0,0 0 0 0 0,0-2-1 0 0,-1 0 1 0 0,0-2 0 0 0,-13 3 1430 0 0,-55 9-2943 0 0</inkml:trace>
  <inkml:trace contextRef="#ctx0" brushRef="#br0" timeOffset="69747.455">19609 10695 980 0 0,'5'15'1753'0'0,"-1"0"0"0"0,-1 0 0 0 0,-1 1 0 0 0,0-1 0 0 0,-1 0-1 0 0,0 1 1 0 0,-1-1 0 0 0,-1 1 0 0 0,-2 6-1753 0 0,1-8 735 0 0,-1 1 1 0 0,0-2-1 0 0,-2 1 0 0 0,1 0 1 0 0,-2-1-1 0 0,-3 8-735 0 0,-5 0 1047 0 0,11-18-453 0 0,9-15-327 0 0,32-54-225 0 0,2 2-1 0 0,12-10-41 0 0,-27 42-17 0 0,1 1 0 0 0,1 2 0 0 0,2 0 0 0 0,31-23 17 0 0,-51 44 5 0 0,1 1 0 0 0,1 1 1 0 0,-1 0-1 0 0,1 0 0 0 0,0 1 1 0 0,0 1-1 0 0,0 0 0 0 0,1 0 1 0 0,0 1-1 0 0,-1 0 0 0 0,8 0-5 0 0,-15 3 1 0 0,0 0 1 0 0,1-1-1 0 0,-1 1 0 0 0,0 1 0 0 0,1-1 0 0 0,-1 1 0 0 0,0-1 0 0 0,0 1 0 0 0,0 1 0 0 0,1-1 0 0 0,-1 0 0 0 0,0 1 0 0 0,-1 0 0 0 0,1 0 0 0 0,0 0 0 0 0,-1 0 0 0 0,1 1 0 0 0,-1 0 0 0 0,1-1 0 0 0,-1 1 0 0 0,0 0 0 0 0,0 1 0 0 0,-1-1 0 0 0,1 0 0 0 0,-1 1 0 0 0,1-1 0 0 0,-1 1 0 0 0,0 0 0 0 0,0 0 0 0 0,-1 0 0 0 0,1 0 0 0 0,-1 0 0 0 0,0 2-1 0 0,2 7 7 0 0,-1 0-1 0 0,-1 1 1 0 0,0-1-1 0 0,0 0 1 0 0,-2 1-1 0 0,0-1 0 0 0,0 0 1 0 0,-1 0-1 0 0,-3 11-6 0 0,1-6-218 0 0,1 1-1 0 0,1-1 0 0 0,1 1 1 0 0,1 13 218 0 0,5-12-876 0 0,-4-19 536 0 0,-1 0 0 0 0,1 0-1 0 0,0 0 1 0 0,-1 0 0 0 0,1 0 0 0 0,0-1 0 0 0,0 1 0 0 0,-1 0 0 0 0,1 0 0 0 0,0-1 0 0 0,0 1-1 0 0,0-1 1 0 0,0 1 0 0 0,0-1 0 0 0,0 1 0 0 0,0-1 0 0 0,0 0 0 0 0,0 1 0 0 0,0-1 0 0 0,1 0 340 0 0,1 0-825 0 0,0 0 0 0 0,0 0 0 0 0,0 0 0 0 0,-1-1 1 0 0,1 1-1 0 0,0-1 0 0 0,0 0 0 0 0,0 0 1 0 0,-1 0-1 0 0,1 0 0 0 0,0 0 0 0 0,-1-1 0 0 0,1 1 1 0 0,1-2 824 0 0,8-7-2134 0 0</inkml:trace>
  <inkml:trace contextRef="#ctx0" brushRef="#br0" timeOffset="72429.309">26583 10037 340 0 0,'3'-2'155'0'0,"27"-14"4131"0"0,-30 16-4159 0 0,1 0 1 0 0,-1 0 0 0 0,1 0-1 0 0,-1 0 1 0 0,1 0 0 0 0,-1 0 0 0 0,0 0-1 0 0,1 0 1 0 0,-1 0 0 0 0,1 0-1 0 0,-1 0 1 0 0,1 0 0 0 0,-1 0-1 0 0,1 0 1 0 0,-1 0 0 0 0,0 0-1 0 0,1 1 1 0 0,-1-1 0 0 0,1 0-1 0 0,-1 0 1 0 0,0 0 0 0 0,1 1-1 0 0,-1-1 1 0 0,0 0 0 0 0,1 1-128 0 0,0 0 131 0 0,-1 0 0 0 0,0 0 0 0 0,1 0 0 0 0,-1 0 0 0 0,0 0 1 0 0,0 0-1 0 0,0 0 0 0 0,1 0 0 0 0,-1 0 0 0 0,0 0 0 0 0,0 0 1 0 0,-1 0-1 0 0,1 0 0 0 0,0 0 0 0 0,0 0 0 0 0,0 0 0 0 0,-1 0-131 0 0,-5 26 1526 0 0,-2-1-1 0 0,0 0 1 0 0,-2-1 0 0 0,-1 1-1 0 0,-8 11-1525 0 0,-25 42 2866 0 0,-5-1-2866 0 0,-20 34 815 0 0,55-87-831 0 0,-1 0 169 0 0,1 0 1 0 0,-7 20-154 0 0,18-39-108 0 0,1 0-1 0 0,0 1 1 0 0,0-1-1 0 0,0 1 0 0 0,1-1 1 0 0,0 1-1 0 0,0 0 1 0 0,1-1-1 0 0,0 1 1 0 0,0 0-1 0 0,1-1 1 0 0,-1 1-1 0 0,3 6 109 0 0,-3-11-301 0 0,0-1 0 0 0,1 1 0 0 0,-1 0 0 0 0,1-1 0 0 0,0 1 1 0 0,-1-1-1 0 0,1 1 0 0 0,0-1 0 0 0,0 0 0 0 0,0 1 0 0 0,0-1 0 0 0,0 0 0 0 0,0 0 0 0 0,0 1 0 0 0,0-1 0 0 0,1 0 0 0 0,-1 0 0 0 0,0 0 0 0 0,1 0 0 0 0,-1-1 0 0 0,1 1 0 0 0,-1 0 0 0 0,1-1 0 0 0,-1 1 1 0 0,1-1-1 0 0,-1 1 0 0 0,1-1 0 0 0,0 0 0 0 0,-1 1 0 0 0,1-1 0 0 0,0 0 0 0 0,-1 0 0 0 0,1 0 0 0 0,0 0 0 0 0,-1-1 301 0 0,6 0-1022 0 0,-1-1 1 0 0,1 1-1 0 0,-1-2 0 0 0,0 1 0 0 0,0-1 1 0 0,0 0-1 0 0,0 0 0 0 0,0-1 1022 0 0,17-10-1652 0 0</inkml:trace>
  <inkml:trace contextRef="#ctx0" brushRef="#br0" timeOffset="72908.219">27065 10458 72 0 0,'2'7'1151'0'0,"-1"-1"0"0"0,0 0 0 0 0,-1 1-1 0 0,0-1 1 0 0,0 1 0 0 0,0-1 0 0 0,0 1 0 0 0,-1-1 0 0 0,0 1-1 0 0,-2 2-1150 0 0,-22 65 5523 0 0,9-31-4934 0 0,-7 23 305 0 0,-4-1-1 0 0,-2-2 1 0 0,-3 0 0 0 0,-12 13-894 0 0,38-68-366 0 0,1 1 1 0 0,1-1-1 0 0,-1 1 1 0 0,1 0-1 0 0,1 0 1 0 0,-1 3 365 0 0,18-27-7806 0 0,1-1 5323 0 0,54-74-4900 0 0,-44 51 6029 0 0</inkml:trace>
  <inkml:trace contextRef="#ctx0" brushRef="#br0" timeOffset="73128.951">27021 10653 1504 0 0,'0'-39'1345'0'0,"-1"6"1061"0"0,1 0 0 0 0,2 0 0 0 0,1 0 1 0 0,6-25-2407 0 0,-6 48 348 0 0,0 0 0 0 0,0 0 0 0 0,1 0 1 0 0,0 1-1 0 0,1 0 0 0 0,0-1 0 0 0,0 2 0 0 0,1-1 1 0 0,0 1-1 0 0,1-1 0 0 0,-1 2 0 0 0,2-1 0 0 0,-1 1 0 0 0,1 0 1 0 0,0 1-1 0 0,1-1 0 0 0,3-1-348 0 0,0 1 155 0 0,0 1 0 0 0,1 0 1 0 0,0 1-1 0 0,0 1 0 0 0,0 0 0 0 0,0 0 1 0 0,1 1-1 0 0,0 1 0 0 0,-1 0 0 0 0,7 1-155 0 0,-13 0 28 0 0,0 1 0 0 0,0 0 0 0 0,0 0-1 0 0,-1 1 1 0 0,1 0 0 0 0,0 0 0 0 0,0 1-1 0 0,-1-1 1 0 0,1 1 0 0 0,-1 1 0 0 0,1-1 0 0 0,-1 1-1 0 0,0 1 1 0 0,0-1 0 0 0,0 1 0 0 0,0 0-1 0 0,-1 0 1 0 0,0 0 0 0 0,0 1 0 0 0,0 0 0 0 0,3 4-28 0 0,-5-6 2 0 0,-1 1 1 0 0,0-1 0 0 0,0 1 0 0 0,0-1-1 0 0,-1 1 1 0 0,1 0 0 0 0,-1 0 0 0 0,0 0-1 0 0,0 0 1 0 0,0 0 0 0 0,0 0 0 0 0,-1 0-1 0 0,0 0 1 0 0,0 0 0 0 0,0 0 0 0 0,0 0-1 0 0,0 1-2 0 0,-2 1-1 0 0,1 1 0 0 0,-1-1-1 0 0,0 0 1 0 0,-1 0 0 0 0,1 0-1 0 0,-1-1 1 0 0,0 1 0 0 0,-1-1-1 0 0,1 1 1 0 0,-3 1 1 0 0,-6 7-11 0 0,-1 0-1 0 0,0-1 1 0 0,-1-1 0 0 0,0 0 0 0 0,-1-1-1 0 0,-1 0 1 0 0,-2 0 11 0 0,-4 2 9 0 0,-1-1 1 0 0,0 0-1 0 0,-1-2 0 0 0,0-1 0 0 0,-1-1 1 0 0,-2-1-10 0 0,16-4-206 0 0,0-1 0 0 0,1-1 0 0 0,-1 0 0 0 0,0-1 0 0 0,0 0 0 0 0,0 0 0 0 0,-4-2 206 0 0,8 1-428 0 0,1 0 1 0 0,-1-1-1 0 0,1 0 0 0 0,0 0 1 0 0,0 0-1 0 0,0-1 1 0 0,0 0-1 0 0,0 0 0 0 0,0-1 1 0 0,1 1-1 0 0,0-1 0 0 0,-3-3 428 0 0,5 4-455 0 0,0 0-1 0 0,0 0 1 0 0,0-1-1 0 0,1 1 1 0 0,-1-1-1 0 0,1 1 1 0 0,0-1-1 0 0,0 0 1 0 0,0 0-1 0 0,1 0 1 0 0,-1 0-1 0 0,1 0 1 0 0,0 0-1 0 0,0-1 1 0 0,1 1 0 0 0,-1 0-1 0 0,1-1 1 0 0,0 1-1 0 0,0 0 1 0 0,0 0-1 0 0,1-1 1 0 0,-1 1-1 0 0,1 0 1 0 0,2-5 455 0 0,9-28-2038 0 0</inkml:trace>
  <inkml:trace contextRef="#ctx0" brushRef="#br0" timeOffset="73516.183">27932 10081 2104 0 0,'6'3'880'0'0,"0"0"0"0"0,-1 1 0 0 0,1 0 0 0 0,-1 0 0 0 0,0 1 0 0 0,0-1 0 0 0,2 3-880 0 0,-6-5 325 0 0,0 0 0 0 0,0-1 0 0 0,0 1 0 0 0,0 0 0 0 0,-1 0 1 0 0,1 0-1 0 0,0 0 0 0 0,-1 0 0 0 0,1-1 0 0 0,-1 1 0 0 0,0 0 0 0 0,0 0 0 0 0,1 0 0 0 0,-1 0 1 0 0,-1 0-1 0 0,1 0 0 0 0,0 0 0 0 0,0 0 0 0 0,-1 0 0 0 0,1 0 0 0 0,-1 0 0 0 0,1 0 1 0 0,-1 0-1 0 0,0 0 0 0 0,0-1 0 0 0,-1 2-325 0 0,-16 27 735 0 0,-1-1-1 0 0,-2-1 1 0 0,-1-1 0 0 0,-1-1 0 0 0,-1-1 0 0 0,-15 11-735 0 0,-52 57 575 0 0,88-89-583 0 0,0 0 1 0 0,0-1-1 0 0,0 1 0 0 0,1 0 0 0 0,-1 0 0 0 0,1 0 0 0 0,0 1 0 0 0,0-1 0 0 0,1 0 0 0 0,-1 1 0 0 0,1-1 0 0 0,0 1 8 0 0,1-3-58 0 0,0-1 0 0 0,0 0-1 0 0,0 1 1 0 0,0-1-1 0 0,1 1 1 0 0,-1-1-1 0 0,0 1 1 0 0,1-1 0 0 0,-1 1-1 0 0,1-1 1 0 0,-1 0-1 0 0,1 1 1 0 0,0-1-1 0 0,-1 0 1 0 0,1 0 0 0 0,0 0-1 0 0,0 1 1 0 0,0-1-1 0 0,0 0 1 0 0,0 0-1 0 0,0 0 1 0 0,0 0 0 0 0,0 0-1 0 0,1-1 1 0 0,-1 1-1 0 0,0 0 1 0 0,0 0 0 0 0,1-1-1 0 0,-1 1 1 0 0,0-1-1 0 0,1 1 1 0 0,-1-1-1 0 0,1 0 1 0 0,-1 0 0 0 0,1 1-1 0 0,-1-1 1 0 0,1 0-1 0 0,-1 0 1 0 0,1 0 58 0 0,27 1-1784 0 0,0 0 0 0 0,0-2 0 0 0,0-1-1 0 0,0-1 1 0 0,0-2 1784 0 0,52-4-1377 0 0,-53 7 1445 0 0,0-1 0 0 0,-1-2 0 0 0,1-1 0 0 0,-1 0 0 0 0,5-4-68 0 0,-21 6 131 0 0,0 0 0 0 0,-1-1 0 0 0,0 0 0 0 0,0-1 0 0 0,0 0 0 0 0,-1 0 0 0 0,0-1 0 0 0,0 0 1 0 0,-1-1-1 0 0,0 0 0 0 0,0 0 0 0 0,-1-1 0 0 0,0 1 0 0 0,1-3-131 0 0,-8 11 102 0 0,1-1 0 0 0,0 0 0 0 0,-1 1 0 0 0,1-1 0 0 0,-1 0 0 0 0,1 0 0 0 0,-1 0 0 0 0,1 1 0 0 0,-1-1 0 0 0,1 0 0 0 0,-1 0 0 0 0,0 0 0 0 0,0 0 0 0 0,1 0 0 0 0,-1 0 0 0 0,0 0 0 0 0,0 0 0 0 0,0 0 0 0 0,0 0 0 0 0,0 1 0 0 0,0-1 0 0 0,0 0 0 0 0,0 0 0 0 0,0 0 0 0 0,-1 0 0 0 0,1 0 0 0 0,0 0 0 0 0,-1 0-1 0 0,1 0-101 0 0,-2 0 136 0 0,1 0-1 0 0,0 1 1 0 0,0-1-1 0 0,-1 0 1 0 0,1 1-1 0 0,0 0 1 0 0,-1-1-1 0 0,1 1 1 0 0,-1 0-1 0 0,1 0 1 0 0,0 0-1 0 0,-1-1 1 0 0,1 2-1 0 0,-1-1 1 0 0,1 0-1 0 0,0 0 1 0 0,-1 0-136 0 0,-9 2 654 0 0,0 0 0 0 0,1 1 0 0 0,0 0 0 0 0,-9 4-654 0 0,7-1 316 0 0,-1 0 0 0 0,1 2 0 0 0,0-1 0 0 0,1 1 0 0 0,0 1 0 0 0,0 0 0 0 0,-7 9-316 0 0,13-13 8 0 0,1-1-1 0 0,0 1 0 0 0,0 1 0 0 0,0-1 1 0 0,0 1-1 0 0,1-1 0 0 0,0 1 1 0 0,0 0-1 0 0,1 0 0 0 0,0 0 1 0 0,0 1-1 0 0,0-1 0 0 0,1 0 1 0 0,-1 1-1 0 0,2-1 0 0 0,-1 1 1 0 0,1 4-8 0 0,0-9-52 0 0,0 0 0 0 0,0 0 0 0 0,0 0 0 0 0,1 0 0 0 0,-1 0 1 0 0,1 0-1 0 0,0 0 0 0 0,-1 0 0 0 0,1 0 0 0 0,0 0 0 0 0,0 0 1 0 0,0 0-1 0 0,0 0 0 0 0,0-1 0 0 0,1 1 0 0 0,-1 0 0 0 0,1-1 1 0 0,-1 1-1 0 0,1-1 0 0 0,-1 1 0 0 0,1-1 0 0 0,0 0 52 0 0,2 1-353 0 0,-1 0 0 0 0,1-1 0 0 0,-1 0-1 0 0,1 0 1 0 0,-1 0 0 0 0,1 0 0 0 0,0-1 0 0 0,-1 1 0 0 0,1-1-1 0 0,0 0 1 0 0,-1 0 0 0 0,2-1 353 0 0,9 0-1626 0 0,0-1 1 0 0,-1-1-1 0 0,1 0 0 0 0,-1-1 1 0 0,0-1-1 0 0,6-3 1626 0 0,23-12-3026 0 0,2 0 626 0 0</inkml:trace>
  <inkml:trace contextRef="#ctx0" brushRef="#br0" timeOffset="73799.112">28671 10358 1412 0 0,'-7'0'8815'0'0,"-8"1"-3898"0"0,-38 2 412 0 0,25 1-4515 0 0,0 1-1 0 0,0 1 0 0 0,-18 7-813 0 0,39-10 60 0 0,-1 0 0 0 0,0 0 0 0 0,1 0 0 0 0,-1 1 0 0 0,1 0 0 0 0,0 0-1 0 0,0 1 1 0 0,1 0 0 0 0,-1 0 0 0 0,1 0 0 0 0,0 1 0 0 0,1 0 0 0 0,-1 0 0 0 0,-3 7-60 0 0,7-11 15 0 0,1 0 1 0 0,0 1 0 0 0,-1-1 0 0 0,1 1 0 0 0,0-1 0 0 0,0 1 0 0 0,0-1 0 0 0,1 1 0 0 0,-1 0 0 0 0,1-1 0 0 0,-1 1 0 0 0,1 0-1 0 0,0-1 1 0 0,0 1 0 0 0,0 0 0 0 0,1 0 0 0 0,-1-1 0 0 0,0 1 0 0 0,1 0 0 0 0,0-1 0 0 0,0 1 0 0 0,0-1 0 0 0,0 1-16 0 0,1 1-10 0 0,1-1 1 0 0,-1 1 0 0 0,1-1 0 0 0,0 0-1 0 0,0 0 1 0 0,0 0 0 0 0,0 0 0 0 0,1 0-1 0 0,-1-1 1 0 0,1 1 0 0 0,0-1 0 0 0,0 0-1 0 0,2 1 10 0 0,8 3-322 0 0,0-1-1 0 0,1 0 0 0 0,0-1 0 0 0,0-1 1 0 0,0 0-1 0 0,1-1 0 0 0,9 0 323 0 0,-7-2-1315 0 0,0-1 0 0 0,-1 0 0 0 0,1-1 0 0 0,0-1 0 0 0,1-1 1315 0 0,-9 2-1296 0 0,-1-1-1 0 0,0 0 1 0 0,0 0-1 0 0,0-1 1 0 0,-1 0-1 0 0,1-1 1 0 0,-1 0-1 0 0,0 0 1 0 0,-1-1-1 0 0,2-1 1297 0 0,3-6-1726 0 0</inkml:trace>
  <inkml:trace contextRef="#ctx0" brushRef="#br0" timeOffset="74108.148">28808 10429 104 0 0,'1'0'401'0'0,"-1"0"-1"0"0,1 0 1 0 0,0 0 0 0 0,0 0-1 0 0,-1 0 1 0 0,1 0 0 0 0,0 0-1 0 0,-1 0 1 0 0,1 0 0 0 0,0 1-1 0 0,-1-1 1 0 0,1 0 0 0 0,0 0 0 0 0,-1 1-1 0 0,1-1 1 0 0,-1 1 0 0 0,1-1-1 0 0,0 0 1 0 0,-1 1 0 0 0,1-1-1 0 0,-1 1 1 0 0,1-1 0 0 0,-1 1-1 0 0,0-1 1 0 0,1 1 0 0 0,-1 0-1 0 0,1-1 1 0 0,-1 1 0 0 0,0-1-1 0 0,0 1 1 0 0,1 0 0 0 0,-1-1-1 0 0,0 1 1 0 0,0 0 0 0 0,0-1-1 0 0,0 1 1 0 0,0 0 0 0 0,0 0 0 0 0,0-1-1 0 0,0 1 1 0 0,0 0 0 0 0,0-1-1 0 0,0 1 1 0 0,0 0 0 0 0,0-1-1 0 0,-1 2-400 0 0,3 18 1262 0 0,0-18-1186 0 0,-1 1 0 0 0,0-1-1 0 0,1 0 1 0 0,-1 1 0 0 0,1-1 0 0 0,0 0-1 0 0,0 0 1 0 0,-1 0 0 0 0,1 0-1 0 0,1 0 1 0 0,-1-1 0 0 0,0 1 0 0 0,0-1-1 0 0,1 1 1 0 0,-1-1 0 0 0,1 0 0 0 0,-1 0-1 0 0,1 0 1 0 0,-1 0 0 0 0,1 0 0 0 0,0-1-1 0 0,-1 1 1 0 0,1-1 0 0 0,1 0-76 0 0,10 2 49 0 0,0 0 1 0 0,0-1-1 0 0,0-1 1 0 0,1-1-50 0 0,18 0-2 0 0,0-2 0 0 0,-1-2 1 0 0,7-2 1 0 0,-27 5-5 0 0,0-1 1 0 0,0-1 0 0 0,-1 0 0 0 0,1 0 0 0 0,-1-1 0 0 0,0-1 0 0 0,-1 0 0 0 0,1 0 0 0 0,-1-1 0 0 0,3-3 4 0 0,-12 10 2 0 0,-1-1 0 0 0,1 1-1 0 0,0-1 1 0 0,-1 0 0 0 0,1 1 0 0 0,-1-1 0 0 0,1 0 0 0 0,0 1 0 0 0,-1-1 0 0 0,0 0 0 0 0,1 0 0 0 0,-1 0 0 0 0,0 0 0 0 0,1 1-1 0 0,-1-1 1 0 0,0 0 0 0 0,0 0 0 0 0,0 0 0 0 0,1 0 0 0 0,-1 0 0 0 0,0 0 0 0 0,0 1 0 0 0,0-1 0 0 0,-1 0 0 0 0,1 0 0 0 0,0 0 0 0 0,0 0-1 0 0,0 0 1 0 0,-1 0 0 0 0,1 1 0 0 0,0-1 0 0 0,-1 0 0 0 0,1 0 0 0 0,-1 0 0 0 0,1 1 0 0 0,-1-1 0 0 0,1 0 0 0 0,-1 1 0 0 0,0-1-1 0 0,1 0 1 0 0,-1 1 0 0 0,0-1 0 0 0,1 1 0 0 0,-1-1 0 0 0,0 1 0 0 0,0-1 0 0 0,1 1 0 0 0,-1-1 0 0 0,0 1 0 0 0,0 0-2 0 0,-4-3 19 0 0,0 0 1 0 0,0 1 0 0 0,0 0 0 0 0,0 0 0 0 0,-1 0 0 0 0,1 1-1 0 0,-4-1-19 0 0,-9 0 94 0 0,-1 1-1 0 0,1 1 0 0 0,0 1 1 0 0,0 1-1 0 0,0 0 0 0 0,0 1 1 0 0,0 1-1 0 0,0 0 0 0 0,1 2 1 0 0,-4 1-94 0 0,10-3 36 0 0,1 1 0 0 0,-1-1 1 0 0,1 2-1 0 0,0-1 1 0 0,1 2-1 0 0,-1-1 1 0 0,1 1-1 0 0,0 0 0 0 0,1 1 1 0 0,0 0-1 0 0,0 1 1 0 0,1 0-1 0 0,0 0 1 0 0,0 0-1 0 0,1 1 0 0 0,-4 6-35 0 0,9-13-2 0 0,-1 0 1 0 0,1 0-1 0 0,0 1 1 0 0,0-1-1 0 0,0 0 1 0 0,0 0-1 0 0,1 1 1 0 0,-1-1-1 0 0,1 0 1 0 0,0 1-1 0 0,0-1 1 0 0,0 0-1 0 0,0 1 1 0 0,0-1 0 0 0,1 0-1 0 0,0 1 1 0 0,-1-1-1 0 0,1 0 1 0 0,0 0-1 0 0,2 3 1 0 0,-1-3 3 0 0,1 0 0 0 0,-1 1 0 0 0,1-1 0 0 0,-1-1 0 0 0,1 1 1 0 0,0 0-1 0 0,0-1 0 0 0,1 1 0 0 0,-1-1 0 0 0,0 0 0 0 0,1 0 0 0 0,-1-1 0 0 0,1 1 0 0 0,0-1 0 0 0,1 1-3 0 0,7 2-227 0 0,0-1-1 0 0,0-1 1 0 0,0 0 0 0 0,0-1-1 0 0,0 0 1 0 0,0-1 0 0 0,1 0-1 0 0,-1-1 1 0 0,0 0 0 0 0,10-3 227 0 0,34-14-4406 0 0,-48 15 3073 0 0,-1 0-1 0 0,0 0 1 0 0,0-1-1 0 0,-1 0 1 0 0,1 0 0 0 0,-1-1-1 0 0,0 0 1 0 0,0 0-1 0 0,0 0 1 0 0,1-3 1333 0 0,3-4-2229 0 0</inkml:trace>
  <inkml:trace contextRef="#ctx0" brushRef="#br0" timeOffset="71631.462">24057 10383 500 0 0,'-8'-5'771'0'0,"0"0"0"0"0,-1 0 0 0 0,0 1 0 0 0,1 0-1 0 0,-1 1 1 0 0,-1 0 0 0 0,1 0 0 0 0,0 1 0 0 0,-1 0 0 0 0,1 1 0 0 0,-5 0-771 0 0,0 1 640 0 0,0 0 1 0 0,0 1 0 0 0,0 0-1 0 0,0 2 1 0 0,0-1 0 0 0,0 2-1 0 0,-5 1-640 0 0,-15 8 1141 0 0,0 2-1 0 0,1 1 1 0 0,1 1-1 0 0,0 2 0 0 0,-16 13-1140 0 0,32-21 246 0 0,0 0 0 0 0,1 0 0 0 0,0 2 0 0 0,1 0-1 0 0,0 0 1 0 0,1 2 0 0 0,1-1 0 0 0,-7 12-246 0 0,17-24 4 0 0,1 0 1 0 0,0 0 0 0 0,0-1 0 0 0,0 1 0 0 0,0 0 0 0 0,0 0-1 0 0,0 0 1 0 0,0 0 0 0 0,1 0 0 0 0,-1 0 0 0 0,1 0 0 0 0,-1 0-1 0 0,1 0 1 0 0,0 1 0 0 0,0-1 0 0 0,0 0 0 0 0,0 0 0 0 0,0 0-1 0 0,0 0 1 0 0,1 0 0 0 0,-1 0 0 0 0,1 0 0 0 0,0 0 0 0 0,-1 0-1 0 0,1 0 1 0 0,0 0 0 0 0,0 0 0 0 0,0 0 0 0 0,0 0 0 0 0,1-1-1 0 0,-1 1 1 0 0,0 0 0 0 0,1-1 0 0 0,-1 1 0 0 0,1-1-1 0 0,-1 0 1 0 0,1 1 0 0 0,0-1 0 0 0,0 0-5 0 0,4 2 0 0 0,0 0 1 0 0,0 0 0 0 0,0-1-1 0 0,1 0 1 0 0,-1 0-1 0 0,1-1 1 0 0,-1 0-1 0 0,1 0 1 0 0,-1 0-1 0 0,1-1 1 0 0,0 0-1 0 0,1-1 0 0 0,22-2-155 0 0,0-1-1 0 0,-1-1 1 0 0,0-2-1 0 0,0-1 1 0 0,0-2-1 0 0,-1 0 156 0 0,58-27-4699 0 0,21-15 4699 0 0,-93 45-548 0 0,-10 5 419 0 0,18-8-700 0 0,-18 11 626 0 0,-13 8 414 0 0,-59 44 2145 0 0,50-41-1632 0 0,1 1-1 0 0,1 1 0 0 0,0 0 0 0 0,0 1 0 0 0,2 1 1 0 0,-3 4-724 0 0,16-19 29 0 0,0 0 0 0 0,0 0 0 0 0,0 0 0 0 0,0 1 0 0 0,0-1 1 0 0,0 1-1 0 0,0-1 0 0 0,1 0 0 0 0,-1 1 0 0 0,1-1 1 0 0,-1 1-1 0 0,1-1 0 0 0,0 1 0 0 0,-1 0 0 0 0,1-1 1 0 0,0 1-1 0 0,0-1 0 0 0,0 1 0 0 0,0-1 0 0 0,0 1 0 0 0,1 0 1 0 0,-1-1-30 0 0,1 0 28 0 0,-1 0 1 0 0,1 1 0 0 0,0-1 0 0 0,0 0 0 0 0,0 0 0 0 0,0-1-1 0 0,0 1 1 0 0,0 0 0 0 0,0 0 0 0 0,0 0 0 0 0,0-1-1 0 0,0 1 1 0 0,0 0 0 0 0,1-1 0 0 0,-1 1 0 0 0,0-1 0 0 0,0 0-1 0 0,1 1 1 0 0,-1-1 0 0 0,1 0-29 0 0,7 1 86 0 0,-1 0 0 0 0,1 0 0 0 0,0-1 0 0 0,-1 0 0 0 0,1-1 0 0 0,0 0 0 0 0,1-1-86 0 0,48-12 96 0 0,0-3-1 0 0,-1-2 0 0 0,24-13-95 0 0,86-30-82 0 0,-161 61 74 0 0,0-1 0 0 0,1 1 0 0 0,-1 0-1 0 0,0 0 1 0 0,1 0 0 0 0,-1 1-1 0 0,0 0 1 0 0,3 0 8 0 0,-8 0-2 0 0,0 1 1 0 0,0-1-1 0 0,1 0 0 0 0,-1 0 0 0 0,0 1 1 0 0,0-1-1 0 0,1 1 0 0 0,-1-1 1 0 0,0 1-1 0 0,0-1 0 0 0,0 1 0 0 0,0 0 1 0 0,0 0-1 0 0,0-1 0 0 0,0 1 1 0 0,0 0-1 0 0,0 0 0 0 0,0 0 0 0 0,0 0 1 0 0,-1 0-1 0 0,1 0 0 0 0,0 0 0 0 0,-1 1 1 0 0,1-1-1 0 0,-1 0 0 0 0,1 0 1 0 0,-1 0-1 0 0,1 1 0 0 0,-1-1 0 0 0,0 0 1 0 0,0 0-1 0 0,0 1 0 0 0,1-1 1 0 0,-1 0-1 0 0,0 1 0 0 0,-1-1 0 0 0,1 0 1 0 0,0 0-1 0 0,0 1 0 0 0,-1-1 1 0 0,1 0-1 0 0,0 1 2 0 0,-14 50-37 0 0,-2 13-2917 0 0,16-65 2764 0 0,0 1 1 0 0,0 0 0 0 0,0-1-1 0 0,0 1 1 0 0,-1 0-1 0 0,1-1 1 0 0,0 1 0 0 0,0 0-1 0 0,0-1 1 0 0,0 1-1 0 0,1 0 1 0 0,-1-1 0 0 0,0 1-1 0 0,0 0 1 0 0,0-1-1 0 0,0 1 1 0 0,1 0 0 0 0,-1-1-1 0 0,0 1 1 0 0,1 0-1 0 0,-1-1 1 0 0,0 1 0 0 0,1-1-1 0 0,-1 1 1 0 0,1-1 0 0 0,-1 1-1 0 0,1-1 1 0 0,-1 1-1 0 0,1-1 1 0 0,-1 0 0 0 0,1 1-1 0 0,-1-1 1 0 0,1 0-1 0 0,0 1 1 0 0,-1-1 0 0 0,1 0-1 0 0,0 0 1 0 0,-1 1-1 0 0,1-1 1 0 0,0 0 0 0 0,-1 0-1 0 0,1 0 1 0 0,0 0-1 0 0,-1 0 1 0 0,1 0 0 0 0,0 0-1 0 0,-1 0 1 0 0,1 0-1 0 0,0 0 1 0 0,-1 0 0 0 0,1-1 189 0 0,38-13-6199 0 0,-34 12 5792 0 0,22-10-1836 0 0</inkml:trace>
  <inkml:trace contextRef="#ctx0" brushRef="#br0" timeOffset="71975.657">24868 10469 2380 0 0,'14'-4'718'0'0,"5"-1"5507"0"0,-16 4-87 0 0,-22 4-3014 0 0,-13 5-2666 0 0,0 1 1 0 0,1 1-1 0 0,0 1 1 0 0,0 2-1 0 0,1 1 1 0 0,1 2-1 0 0,0 0 1 0 0,-5 7-459 0 0,33-23 17 0 0,-1 1 0 0 0,1 0 0 0 0,0 0 0 0 0,-1 0 1 0 0,1 0-1 0 0,0 0 0 0 0,0 0 0 0 0,0 1 0 0 0,0-1 1 0 0,0 0-1 0 0,0 0 0 0 0,0 1 0 0 0,1-1 0 0 0,-1 0 0 0 0,0 1 1 0 0,1 0-18 0 0,0-2 4 0 0,0 1 1 0 0,0-1 0 0 0,0 1 0 0 0,1-1 0 0 0,-1 0 0 0 0,0 1-1 0 0,0-1 1 0 0,0 1 0 0 0,1-1 0 0 0,-1 0 0 0 0,0 1 0 0 0,1-1-1 0 0,-1 0 1 0 0,0 1 0 0 0,1-1 0 0 0,-1 0 0 0 0,0 0-1 0 0,1 1 1 0 0,-1-1 0 0 0,1 0 0 0 0,-1 0 0 0 0,1 0 0 0 0,-1 0-1 0 0,0 1 1 0 0,1-1 0 0 0,-1 0 0 0 0,1 0 0 0 0,-1 0 0 0 0,1 0-1 0 0,-1 0 1 0 0,1 0 0 0 0,-1 0-5 0 0,6 0 17 0 0,1 0 0 0 0,-1 0 0 0 0,0-1 0 0 0,0 0 0 0 0,0 0 0 0 0,0 0 0 0 0,2-1-17 0 0,52-20-124 0 0,0-3 1 0 0,-1-3-1 0 0,-2-2 1 0 0,-1-3 0 0 0,-2-2-1 0 0,-1-2 1 0 0,-2-2-1 0 0,35-36 124 0 0,-78 68-25 0 0,38-37-386 0 0,6-8 411 0 0,-40 38-47 0 0,0 0 1 0 0,-1-1-1 0 0,-1 0 0 0 0,0-1 0 0 0,-1 0 1 0 0,2-6 46 0 0,-11 21 7 0 0,1 1 0 0 0,-1-1 0 0 0,1 0 0 0 0,-1 0 0 0 0,1-1 0 0 0,-1 1 0 0 0,0 0 0 0 0,0 0 0 0 0,1 0 0 0 0,-1 0 0 0 0,0 0 0 0 0,0 0 0 0 0,0 0 0 0 0,0 0 0 0 0,0 0 0 0 0,0 0 0 0 0,-1-1 0 0 0,1 1 0 0 0,-1-1-7 0 0,1 2 9 0 0,0-1 0 0 0,-1 1 1 0 0,1 0-1 0 0,-1-1 0 0 0,1 1 1 0 0,-1-1-1 0 0,0 1 0 0 0,1 0 0 0 0,-1 0 1 0 0,1-1-1 0 0,-1 1 0 0 0,1 0 0 0 0,-1 0 1 0 0,0 0-1 0 0,1-1 0 0 0,-1 1 0 0 0,0 0 1 0 0,1 0-1 0 0,-1 0 0 0 0,1 0 0 0 0,-1 0 1 0 0,0 0-1 0 0,1 1 0 0 0,-1-1-9 0 0,-5 1 54 0 0,0 0-1 0 0,0 1 0 0 0,1 0 0 0 0,-1 0 1 0 0,0 1-1 0 0,0 0-53 0 0,-19 10 82 0 0,1 2 0 0 0,1 1 0 0 0,0 1 0 0 0,0 0 0 0 0,2 2-1 0 0,-16 18-81 0 0,-5 8 16 0 0,3 3 0 0 0,-20 31-16 0 0,51-67-11 0 0,0 0 0 0 0,0 1 1 0 0,1 0-1 0 0,1 0 0 0 0,0 1 1 0 0,1-1-1 0 0,0 2 11 0 0,4-11-200 0 0,0 0 0 0 0,1 0 0 0 0,-1-1 0 0 0,1 1 0 0 0,0 0 0 0 0,0 0 0 0 0,0 0 0 0 0,0 0 0 0 0,1-1 0 0 0,0 1 0 0 0,-1 0 0 0 0,1 0 0 0 0,1 0 200 0 0,-1-1-460 0 0,1 0 1 0 0,-1-1-1 0 0,1 1 0 0 0,0-1 0 0 0,0 1 0 0 0,0-1 1 0 0,0 0-1 0 0,0 1 0 0 0,0-1 0 0 0,1 0 1 0 0,-1-1-1 0 0,1 1 0 0 0,-1 0 0 0 0,1-1 1 0 0,0 1-1 0 0,0-1 0 0 0,-1 0 0 0 0,3 0 460 0 0,1 1-869 0 0,0 0 0 0 0,1-1 0 0 0,-1 0 0 0 0,1 0 0 0 0,-1-1 0 0 0,1 0 0 0 0,-1 0 0 0 0,1-1 0 0 0,-1 1 0 0 0,0-1 0 0 0,4-1 869 0 0,24-4-1713 0 0</inkml:trace>
  <inkml:trace contextRef="#ctx0" brushRef="#br0" timeOffset="70078.114">21271 10387 252 0 0,'14'-7'1015'0'0,"-6"4"-246"0"0,1-1-1 0 0,-1 1 1 0 0,0-1 0 0 0,-1-1-1 0 0,1 0 1 0 0,-1 0 0 0 0,0 0-1 0 0,0-1 1 0 0,-1 0 0 0 0,1-1-1 0 0,-1 1 1 0 0,1-3-769 0 0,-7 9 52 0 0,0 0 0 0 0,0-1 1 0 0,0 1-1 0 0,0 0 0 0 0,1 0 0 0 0,-1-1 0 0 0,0 1 1 0 0,0 0-1 0 0,0-1 0 0 0,0 1 0 0 0,0 0 1 0 0,0 0-1 0 0,0-1 0 0 0,0 1 0 0 0,0 0 0 0 0,0-1 1 0 0,0 1-1 0 0,0 0 0 0 0,0-1 0 0 0,0 1 0 0 0,0 0 1 0 0,0-1-1 0 0,0 1 0 0 0,0 0 0 0 0,0 0 0 0 0,-1-1 1 0 0,1 1-1 0 0,0 0 0 0 0,0 0 0 0 0,0-1 1 0 0,0 1-1 0 0,-1 0 0 0 0,1 0 0 0 0,0-1 0 0 0,0 1 1 0 0,-1 0-1 0 0,1 0 0 0 0,0-1-52 0 0,-16-2 1721 0 0,-18 4 1121 0 0,14 3-2229 0 0,1 1 0 0 0,0 1 0 0 0,1 1 0 0 0,0 0 0 0 0,0 1 0 0 0,0 1 0 0 0,1 1 0 0 0,0 0 0 0 0,-9 9-613 0 0,-1 2 295 0 0,2 0 0 0 0,0 2 0 0 0,2 0 1 0 0,1 2-1 0 0,-7 10-295 0 0,21-25 84 0 0,1 0-1 0 0,0 1 1 0 0,1 0 0 0 0,0 0 0 0 0,0 1-1 0 0,2-1 1 0 0,-1 1 0 0 0,1 0 0 0 0,1 1-1 0 0,0-1 1 0 0,0 13-84 0 0,2-20-7 0 0,1 0 0 0 0,0 0-1 0 0,0 0 1 0 0,1 0 0 0 0,-1 0-1 0 0,1 0 1 0 0,0 0 0 0 0,0 0 0 0 0,1 0-1 0 0,0 0 1 0 0,0-1 0 0 0,0 1 0 0 0,0-1-1 0 0,0 1 1 0 0,1-1 0 0 0,0 0 0 0 0,0 0-1 0 0,0 0 1 0 0,1 0 0 0 0,-1 0 0 0 0,1-1-1 0 0,0 0 1 0 0,0 0 0 0 0,0 0 0 0 0,0 0-1 0 0,1 0 1 0 0,-1-1 0 0 0,1 0 0 0 0,-1 0-1 0 0,5 1 8 0 0,0 0-184 0 0,0 0-1 0 0,0-1 1 0 0,1 0-1 0 0,-1 0 0 0 0,1-1 1 0 0,-1-1-1 0 0,1 1 1 0 0,7-2 184 0 0,-4 0-902 0 0,1-1 0 0 0,-1 0 0 0 0,0-1 1 0 0,0-1-1 0 0,-1 0 0 0 0,3-2 902 0 0,1 0-1462 0 0,0-2 1 0 0,-1 0-1 0 0,-1-1 1 0 0,1 0-1 0 0,-1-1 0 0 0,-1 0 1 0 0,0-2-1 0 0,0 1 1 0 0,-1-1-1 0 0,1-4 1462 0 0,17-21-2439 0 0</inkml:trace>
  <inkml:trace contextRef="#ctx0" brushRef="#br0" timeOffset="70436.723">21730 10104 1780 0 0,'2'3'749'0'0,"0"1"-1"0"0,-1-1 0 0 0,1 1 1 0 0,0-1-1 0 0,-1 1 0 0 0,0 0 1 0 0,0-1-1 0 0,0 1 1 0 0,0 0-1 0 0,-1 0 0 0 0,1 0 1 0 0,-1 0-1 0 0,0 0 0 0 0,0 0 1 0 0,0 0-1 0 0,-1 0 1 0 0,0-1-1 0 0,1 1 0 0 0,-1 0 1 0 0,-2 3-749 0 0,-3 11 1137 0 0,-1-1 1 0 0,-1 0 0 0 0,-1-1 0 0 0,-1 2-1138 0 0,-6 11 54 0 0,-125 210 2293 0 0,44-81-1040 0 0,37-59-653 0 0,102-122-719 0 0,22-16-729 0 0,56-25 794 0 0,-92 51-196 0 0,1 2 1 0 0,0 0-1 0 0,0 2 1 0 0,1 1-1 0 0,24-3 196 0 0,-48 10-10 0 0,-1 0-1 0 0,1 1 0 0 0,-1 0 1 0 0,1 0-1 0 0,-1 0 0 0 0,0 1 1 0 0,1 0-1 0 0,-1 0 0 0 0,1 0 1 0 0,-1 0-1 0 0,3 2 11 0 0,-7-2-1 0 0,1 0 0 0 0,-1-1 1 0 0,0 1-1 0 0,0 0 0 0 0,0 0 1 0 0,0-1-1 0 0,0 1 0 0 0,0 0 1 0 0,0 0-1 0 0,0 0 0 0 0,0 0 0 0 0,-1 0 1 0 0,1 0-1 0 0,0 1 0 0 0,-1-1 1 0 0,1 0-1 0 0,-1 0 0 0 0,1 0 1 0 0,-1 2 0 0 0,1-1 0 0 0,-1 0 1 0 0,0 0 0 0 0,0 0 0 0 0,0 1 0 0 0,0-1-1 0 0,-1 0 1 0 0,1 0 0 0 0,-1 0 0 0 0,1 1 0 0 0,-1-1-1 0 0,0 0 1 0 0,0 0 0 0 0,0 0 0 0 0,0 0-1 0 0,-1 1 0 0 0,-8 13-27 0 0,-1 0 0 0 0,-1-1 0 0 0,0-1 0 0 0,-1 0 0 0 0,-11 9 27 0 0,-16 14-2946 0 0,35-32 2171 0 0,16-11-7751 0 0,24-8 3604 0 0,-6 3 2407 0 0,5-4 509 0 0,1-1 506 0 0</inkml:trace>
  <inkml:trace contextRef="#ctx0" brushRef="#br0" timeOffset="70686.799">22044 10668 1408 0 0,'21'-15'1984'0'0,"4"-3"1658"0"0,-14 5 1955 0 0,-11 13-5479 0 0,0-1-1 0 0,0 1 1 0 0,0 0-1 0 0,-1 0 1 0 0,1-1-1 0 0,0 1 0 0 0,0 0 1 0 0,0 0-1 0 0,0-1 1 0 0,0 1-1 0 0,-1 0 1 0 0,1 0-1 0 0,0 0 1 0 0,0 0-1 0 0,0-1 1 0 0,0 1-1 0 0,-1 0 1 0 0,1 0-1 0 0,0 0 1 0 0,0 0-1 0 0,0 0 1 0 0,-1-1-1 0 0,1 1 1 0 0,0 0-1 0 0,0 0 1 0 0,-1 0-1 0 0,1 0 0 0 0,0 0 1 0 0,0 0-1 0 0,-1 0 1 0 0,1 0-1 0 0,0 0 1 0 0,0 0-1 0 0,-1 0 1 0 0,1 0-1 0 0,0 0 1 0 0,0 0-1 0 0,-1 0 1 0 0,1 0-1 0 0,0 0 1 0 0,0 1-1 0 0,-1-1-117 0 0,-12 1 1627 0 0,-5 3-1071 0 0,2 1 0 0 0,-1 0 0 0 0,0 2 0 0 0,1 0 0 0 0,0 0 0 0 0,1 2 0 0 0,0 0 0 0 0,0 1 0 0 0,-9 7-556 0 0,22-15 16 0 0,1-1 1 0 0,-1 1 0 0 0,0-1 0 0 0,1 1-1 0 0,-1-1 1 0 0,1 1 0 0 0,0 0 0 0 0,0 0-1 0 0,-1 0 1 0 0,1-1 0 0 0,0 1 0 0 0,1 0 0 0 0,-1 0-1 0 0,0 1 1 0 0,0 0-17 0 0,1-2 5 0 0,0 0-1 0 0,0 1 1 0 0,0-1 0 0 0,0 0-1 0 0,0 0 1 0 0,0 1 0 0 0,1-1-1 0 0,-1 0 1 0 0,0 0 0 0 0,1 1-1 0 0,-1-1 1 0 0,1 0 0 0 0,-1 0-1 0 0,1 0 1 0 0,-1 1 0 0 0,1-1-1 0 0,0 0 1 0 0,0 0 0 0 0,0 0-5 0 0,2 2-5 0 0,0-1 0 0 0,0 1 0 0 0,0-1 0 0 0,1 0 0 0 0,-1 0 0 0 0,0 0 1 0 0,1 0-1 0 0,0-1 0 0 0,-1 1 0 0 0,1-1 0 0 0,0 0 0 0 0,0 0 1 0 0,0-1-1 0 0,-1 1 0 0 0,3-1 5 0 0,13 1-186 0 0,-1-1 0 0 0,1-1 0 0 0,0-1 0 0 0,-1 0 0 0 0,1-1 0 0 0,-1-2 0 0 0,5-1 186 0 0,-9 2-605 0 0,0-1 0 0 0,0-1 0 0 0,-1 0 0 0 0,1-1 0 0 0,-1 0 1 0 0,-1-1-1 0 0,0 0 0 0 0,0-1 0 0 0,5-5 605 0 0,-14 11-390 0 0,0 0 0 0 0,0-1 0 0 0,-1 1 0 0 0,1-1 0 0 0,-1 0 0 0 0,0 0 0 0 0,0 0 0 0 0,0 0 0 0 0,0 0 0 0 0,-1-1 0 0 0,1 1 0 0 0,-1 0 0 0 0,0-1 390 0 0,-1 3-77 0 0,0 1-1 0 0,1-1 1 0 0,-1 1 0 0 0,0-1 0 0 0,0 1-1 0 0,0 0 1 0 0,-1-1 0 0 0,1 1 0 0 0,0-1 0 0 0,-1 1-1 0 0,1-1 1 0 0,0 1 0 0 0,-1 0 0 0 0,1-1 0 0 0,-1 1-1 0 0,0 0 1 0 0,0 0 0 0 0,1-1 0 0 0,-1 1 0 0 0,0 0-1 0 0,0 0 1 0 0,0 0 0 0 0,0 0 0 0 0,0 0 0 0 0,0 0-1 0 0,0 0 1 0 0,-1 1 0 0 0,1-1 0 0 0,0 0 0 0 0,0 1-1 0 0,-1-1 1 0 0,1 0 0 0 0,-1 1 0 0 0,1 0 0 0 0,0-1-1 0 0,-1 1 1 0 0,1 0 0 0 0,-1 0 0 0 0,1 0 0 0 0,0 0-1 0 0,-1 0 1 0 0,0 0 77 0 0,-12 0-239 0 0,0 0 1 0 0,-1 1-1 0 0,1 1 0 0 0,-2 1 239 0 0,-42 3-5759 0 0,50-6 4025 0 0</inkml:trace>
  <inkml:trace contextRef="#ctx0" brushRef="#br0" timeOffset="70906.953">22648 10494 2308 0 0,'-38'2'10790'0'0,"-6"6"-4465"0"0,18-2-4398 0 0,0 1 0 0 0,-18 8-1927 0 0,25-7-181 0 0,0 0 0 0 0,1 1 0 0 0,0 1 0 0 0,1 1 0 0 0,0 1-1 0 0,0 0 182 0 0,-24 28 2101 0 0,38-36-2057 0 0,0 0 0 0 0,0-1-1 0 0,1 1 1 0 0,-1 0 0 0 0,1 0 0 0 0,0 1 0 0 0,0-1-1 0 0,0 0 1 0 0,1 1 0 0 0,0-1 0 0 0,-1 1 0 0 0,1-1-1 0 0,1 1 1 0 0,-1 0 0 0 0,1-1 0 0 0,0 1 0 0 0,0 0 0 0 0,0-1-1 0 0,1 1 1 0 0,-1 0 0 0 0,1 0-44 0 0,1-1-5 0 0,0 0 0 0 0,-1 0 0 0 0,2 0 1 0 0,-1 0-1 0 0,0-1 0 0 0,1 1 0 0 0,-1-1 0 0 0,1 1 0 0 0,0-1 1 0 0,0 0-1 0 0,0 0 0 0 0,1-1 0 0 0,-1 1 0 0 0,1 0 0 0 0,0-1 0 0 0,-1 0 1 0 0,1 0-1 0 0,0 0 0 0 0,0-1 0 0 0,0 1 0 0 0,1-1 0 0 0,1 1 5 0 0,12 3-193 0 0,0-2-1 0 0,-1 0 1 0 0,19 1 193 0 0,-17-3-1465 0 0,0-1 0 0 0,-1-1 0 0 0,17-3 1465 0 0,-19 2-1779 0 0,-1-1-1 0 0,0-1 1 0 0,0 0-1 0 0,0-1 0 0 0,0-1 1 0 0,-1 0-1 0 0,0-1 1 0 0,-1-1-1 0 0,1 0 1 0 0,6-6 1779 0 0,4-5-2014 0 0</inkml:trace>
  <inkml:trace contextRef="#ctx0" brushRef="#br0" timeOffset="26279.232">18831 6956 1868 0 0,'0'2'524'0'0,"-1"-1"1"0"0,1 1-1 0 0,-1-1 0 0 0,1 0 0 0 0,-1 1 0 0 0,1-1 0 0 0,-1 0 1 0 0,0 0-1 0 0,0 1 0 0 0,0-1 0 0 0,1 0 0 0 0,-1 0 0 0 0,0 0 1 0 0,-1 0-1 0 0,1 0 0 0 0,0 0 0 0 0,0 0-524 0 0,0-1 232 0 0,0 0 1 0 0,0 1-1 0 0,0-1 0 0 0,0 0 1 0 0,0 1-1 0 0,0-1 0 0 0,0 0 0 0 0,0 0 1 0 0,0 0-1 0 0,0 0 0 0 0,0 0 1 0 0,0 0-1 0 0,0 0 0 0 0,0 0 1 0 0,0 0-1 0 0,0 0 0 0 0,0-1 0 0 0,-1 1-232 0 0,0-1 137 0 0,0 0 0 0 0,0 0 0 0 0,0 0 0 0 0,0-1 0 0 0,0 1 0 0 0,1 0-1 0 0,-1-1 1 0 0,0 1 0 0 0,1-1 0 0 0,-1 0 0 0 0,1 1 0 0 0,-1-1 0 0 0,1 0-1 0 0,0 0 1 0 0,0 0 0 0 0,0 0 0 0 0,0 0 0 0 0,0 0 0 0 0,0 0 0 0 0,0-2-137 0 0,0-2 59 0 0,0-1-1 0 0,1 0 1 0 0,0 0 0 0 0,0 1 0 0 0,0-1 0 0 0,1 0 0 0 0,0 0 0 0 0,0 0 0 0 0,1 1 0 0 0,0-1 0 0 0,0 1-1 0 0,0-1 1 0 0,1 1 0 0 0,0 0 0 0 0,0 0 0 0 0,1 0 0 0 0,3-4-59 0 0,5-8-4 0 0,1 1 1 0 0,1 1 0 0 0,1 0-1 0 0,16-13 4 0 0,-26 24 2 0 0,1 0 0 0 0,0 1 0 0 0,0-1 0 0 0,0 1-1 0 0,1 1 1 0 0,0-1 0 0 0,-1 1 0 0 0,1 0 0 0 0,0 1 0 0 0,1-1 0 0 0,-1 1-1 0 0,0 1 1 0 0,1-1 0 0 0,-1 1 0 0 0,3 1-2 0 0,-5 0 2 0 0,0 0 1 0 0,0 1-1 0 0,-1-1 1 0 0,1 1-1 0 0,0 0 0 0 0,0 1 1 0 0,-1-1-1 0 0,1 1 0 0 0,-1 0 1 0 0,0 0-1 0 0,1 0 0 0 0,-1 1 1 0 0,0-1-1 0 0,0 1 0 0 0,0 0 1 0 0,-1 0-1 0 0,1 1 1 0 0,-1-1-1 0 0,0 1 0 0 0,0 0 1 0 0,0-1-1 0 0,0 1 0 0 0,-1 1 1 0 0,1 0-3 0 0,2 4 20 0 0,-1 0 1 0 0,0 1-1 0 0,-1-1 0 0 0,0 1 1 0 0,0 0-1 0 0,-1 0 1 0 0,-1 0-1 0 0,1 0 1 0 0,-1 8-21 0 0,-1 19-1042 0 0,-1 1 0 0 0,-2 0 1042 0 0,1-12-1885 0 0,5 0-3255 0 0,6-12-1407 0 0,-3-11 4293 0 0</inkml:trace>
  <inkml:trace contextRef="#ctx0" brushRef="#br0" timeOffset="7606.592">14931 5780 1288 0 0,'-80'98'9562'0'0,"9"-12"-3126"0"0,54-63-5080 0 0,1 1 0 0 0,-12 24-1356 0 0,8-7 310 0 0,2 1 1 0 0,-5 18-311 0 0,7-10-4254 0 0,2-1-6448 0 0,13-48 7769 0 0,-3-3 711 0 0</inkml:trace>
  <inkml:trace contextRef="#ctx0" brushRef="#br0" timeOffset="7875.489">14507 6122 1668 0 0,'-1'-1'388'0'0,"0"1"1"0"0,1-1-1 0 0,-1 1 1 0 0,1-1-1 0 0,-1 1 0 0 0,1-1 1 0 0,0 1-1 0 0,-1-1 0 0 0,1 0 1 0 0,0 1-1 0 0,-1-1 0 0 0,1 0 1 0 0,0 1-1 0 0,0-1 0 0 0,-1 0 1 0 0,1 0-1 0 0,0 1 0 0 0,0-1 1 0 0,0 0-1 0 0,0 0 0 0 0,0 1 1 0 0,0-1-1 0 0,0 0 0 0 0,0 1 1 0 0,0-2-389 0 0,12-15 3734 0 0,23-7-2499 0 0,1 7-1176 0 0,1 1-1 0 0,0 3 1 0 0,2 0-1 0 0,-1 3 1 0 0,1 1-1 0 0,0 2 0 0 0,1 1 1 0 0,0 2-1 0 0,0 2 1 0 0,30 3-59 0 0,-61 0 96 0 0,0 0 0 0 0,0 0 1 0 0,-1 1-1 0 0,1 1 0 0 0,0-1 1 0 0,-1 1-1 0 0,0 1 0 0 0,1 0 0 0 0,-1 0 1 0 0,2 2-97 0 0,-8-5 108 0 0,1 1-1 0 0,-1 0 1 0 0,0 0 0 0 0,0 0 0 0 0,0 0-1 0 0,0 0 1 0 0,0 0 0 0 0,-1 0 0 0 0,1 1-1 0 0,0-1 1 0 0,-1 0 0 0 0,0 1 0 0 0,0 0-1 0 0,1-1 1 0 0,-1 1 0 0 0,-1 0 0 0 0,1-1 0 0 0,0 1-1 0 0,-1 0 1 0 0,0 0 0 0 0,1 0 0 0 0,-1 0-1 0 0,0-1 1 0 0,0 1 0 0 0,-1 0 0 0 0,1 0-1 0 0,-1 0 1 0 0,1 0 0 0 0,-1-1 0 0 0,0 1-1 0 0,0 0 1 0 0,0-1 0 0 0,-1 2-108 0 0,-3 7 156 0 0,0-1-1 0 0,-1 0 1 0 0,-1-1 0 0 0,1 1-1 0 0,-1-1 1 0 0,-1 0 0 0 0,-4 3-156 0 0,-65 56 463 0 0,11-11-491 0 0,56-43-605 0 0,10-14 556 0 0,0 1 1 0 0,0-1-1 0 0,0 0 0 0 0,0 0 1 0 0,0 0-1 0 0,0 0 0 0 0,0 1 1 0 0,0-1-1 0 0,0 0 0 0 0,0 0 0 0 0,0 0 1 0 0,0 0-1 0 0,0 0 0 0 0,0 1 1 0 0,0-1-1 0 0,0 0 0 0 0,0 0 0 0 0,0 0 1 0 0,1 0-1 0 0,-1 0 0 0 0,0 0 1 0 0,0 0-1 0 0,0 1 0 0 0,0-1 1 0 0,0 0-1 0 0,0 0 0 0 0,1 0 0 0 0,-1 0 1 0 0,0 0-1 0 0,0 0 0 0 0,0 0 1 0 0,0 0-1 0 0,0 0 0 0 0,1 0 0 0 0,-1 0 1 0 0,0 0-1 0 0,0 0 0 0 0,0 0 1 0 0,0 0-1 0 0,1 0 0 0 0,-1 0 1 0 0,0 0-1 0 0,0 0 0 0 0,0 0 0 0 0,0 0 1 0 0,0 0-1 0 0,1 0 77 0 0,28-12-7346 0 0,49-42-2354 0 0,-46 31 8037 0 0</inkml:trace>
  <inkml:trace contextRef="#ctx0" brushRef="#br0" timeOffset="8140.123">15364 5992 380 0 0,'-9'9'2009'0'0,"0"-1"1"0"0,0 0-1 0 0,-1 0 1 0 0,0-1-1 0 0,0-1 0 0 0,-1 1 1 0 0,0-2-1 0 0,-4 2-2009 0 0,-42 27 3251 0 0,46-27-2868 0 0,-3 2-4 0 0,0 1 0 0 0,1 0 0 0 0,0 1 0 0 0,1 1-1 0 0,0 0 1 0 0,1 0 0 0 0,0 2-379 0 0,10-13 9 0 0,0 0-1 0 0,0 0 1 0 0,0 0-1 0 0,1 0 1 0 0,-1 1-1 0 0,0-1 1 0 0,1 0-1 0 0,-1 0 1 0 0,1 1-1 0 0,-1-1 1 0 0,1 0-1 0 0,0 1 0 0 0,0-1 1 0 0,-1 0-1 0 0,1 1 1 0 0,0-1-1 0 0,0 1 1 0 0,0-1-1 0 0,1 0 1 0 0,-1 1-1 0 0,0-1 1 0 0,0 0-1 0 0,1 1 1 0 0,-1-1-1 0 0,1 0 0 0 0,-1 1 1 0 0,1-1-1 0 0,-1 0 1 0 0,1 0-1 0 0,0 0 1 0 0,0 1-1 0 0,0-1 1 0 0,-1 0-1 0 0,1 0 1 0 0,0 0-1 0 0,0 0 1 0 0,0 0-1 0 0,1-1 0 0 0,-1 1 1 0 0,0 0-1 0 0,0 0 1 0 0,0-1-1 0 0,1 1 1 0 0,-1-1-1 0 0,0 1 1 0 0,0-1-1 0 0,2 1-8 0 0,6 2-5 0 0,-1-1-1 0 0,1 0 1 0 0,0 0-1 0 0,0 0 1 0 0,0-1-1 0 0,7 0 6 0 0,3-2-220 0 0,0 0-1 0 0,0-1 0 0 0,0 0 1 0 0,-1-2-1 0 0,1 0 1 0 0,-1-1-1 0 0,0-1 1 0 0,0-1-1 0 0,0-1 1 0 0,-1 0-1 0 0,0-1 1 0 0,-1-1-1 0 0,0 0 0 0 0,13-12 221 0 0,-25 18-150 0 0,0 0-1 0 0,0 0 0 0 0,0 0 0 0 0,-1-1 0 0 0,1 0 0 0 0,-1 0 0 0 0,0 0 0 0 0,-1 0 0 0 0,1 0 0 0 0,-1 0 0 0 0,0-1 0 0 0,0 1 0 0 0,-1-1 0 0 0,0 1 0 0 0,1-6 151 0 0,-2 8-22 0 0,0 1 0 0 0,1-1 1 0 0,-2 1-1 0 0,1-1 0 0 0,0 1 0 0 0,0-1 1 0 0,-1 1-1 0 0,1-1 0 0 0,-1 1 0 0 0,0-1 1 0 0,0 1-1 0 0,0 0 0 0 0,0-1 0 0 0,0 1 1 0 0,0 0-1 0 0,-1 0 0 0 0,1 0 0 0 0,-1 0 1 0 0,1 0-1 0 0,-1 0 0 0 0,0 0 0 0 0,0 0 1 0 0,0 1-1 0 0,0-1 0 0 0,0 1 0 0 0,0 0 1 0 0,0-1-1 0 0,-1 1 0 0 0,1 0 0 0 0,0 0 1 0 0,-1 0-1 0 0,1 1 0 0 0,-1-1 0 0 0,1 0 1 0 0,-1 1-1 0 0,1 0 22 0 0,-9-2-875 0 0,0 1-1 0 0,0 0 1 0 0,0 1 0 0 0,-5 1 875 0 0,4 0-2784 0 0,1 0-1 0 0,-1 1 1 0 0,1 0 0 0 0,-2 1 2784 0 0,8 1-1993 0 0</inkml:trace>
  <inkml:trace contextRef="#ctx0" brushRef="#br0" timeOffset="8392.114">15676 6187 1104 0 0,'1'0'313'0'0,"-1"0"0"0"0,0 0 0 0 0,0 1 0 0 0,1-1 0 0 0,-1 0 0 0 0,0 0 0 0 0,1 0 0 0 0,-1 0 0 0 0,0 0 0 0 0,1 0 0 0 0,-1 0 0 0 0,0 0 0 0 0,1 0 0 0 0,-1 1 0 0 0,0-1 0 0 0,1-1 0 0 0,-1 1 0 0 0,0 0 0 0 0,1 0 0 0 0,-1 0 0 0 0,0 0 0 0 0,1 0 0 0 0,-1 0 0 0 0,0 0 0 0 0,1 0 0 0 0,-1-1 0 0 0,0 1 0 0 0,1 0 0 0 0,-1 0-313 0 0,12-11 4317 0 0,10-20-2016 0 0,-16 23-1216 0 0,6-9-721 0 0,1 0 1 0 0,0 1 0 0 0,1 0-1 0 0,1 1 1 0 0,1 1-1 0 0,0 0 1 0 0,1 1 0 0 0,0 1-1 0 0,1 1 1 0 0,18-9-365 0 0,-34 19 8 0 0,0 0 1 0 0,-1 0-1 0 0,1 0 0 0 0,0 0 1 0 0,0 0-1 0 0,0 1 0 0 0,0-1 1 0 0,0 1-1 0 0,0-1 0 0 0,0 1 0 0 0,-1 0 1 0 0,1 0-1 0 0,0 0 0 0 0,1 0 1 0 0,-1 0-1 0 0,-1 0 0 0 0,1 0 1 0 0,0 1-1 0 0,0-1 0 0 0,0 1 1 0 0,0 0-1 0 0,0-1 0 0 0,0 1 1 0 0,0 0-1 0 0,-1 0 0 0 0,1 0 1 0 0,0 0-1 0 0,-1 0 0 0 0,1 1-8 0 0,-1 0 20 0 0,0 0 0 0 0,0 0 0 0 0,0 0 1 0 0,0 1-1 0 0,0-1 0 0 0,0 0 0 0 0,-1 0 0 0 0,1 1 0 0 0,-1-1 0 0 0,0 1 0 0 0,0-1 0 0 0,0 0 0 0 0,0 1 0 0 0,0-1 1 0 0,0 1-1 0 0,-1-1 0 0 0,1 0 0 0 0,-1 1 0 0 0,0-1 0 0 0,1 0 0 0 0,-1 0 0 0 0,0 1 0 0 0,0-1 0 0 0,-1 0-20 0 0,-24 51 246 0 0,-22 31-246 0 0,-3 5-1422 0 0,47-82 415 0 0,-13 24-2663 0 0,11-23-800 0 0,0-1-3389 0 0,13-14 4904 0 0</inkml:trace>
  <inkml:trace contextRef="#ctx0" brushRef="#br0" timeOffset="5267.258">9259 6833 1584 0 0,'-10'15'4534'0'0,"-2"0"1"0"0,0-1-1 0 0,-13 12-4534 0 0,24-25 701 0 0,18-21 2052 0 0,133-135-1902 0 0,-111 119-867 0 0,2 2 1 0 0,1 1-1 0 0,5 1 16 0 0,-7 6 13 0 0,1 1 0 0 0,28-10-13 0 0,-54 28 2 0 0,0 1 0 0 0,1 0 0 0 0,0 1 0 0 0,0 1 0 0 0,0 0-1 0 0,1 1 1 0 0,-1 1 0 0 0,1 1 0 0 0,4 0-2 0 0,-18 1 0 0 0,0 0-1 0 0,0 0 0 0 0,-1 0 0 0 0,1 0 0 0 0,0 1 1 0 0,0-1-1 0 0,0 1 0 0 0,-1 0 0 0 0,1 0 0 0 0,0 0 1 0 0,-1 0-1 0 0,1 0 0 0 0,-1 1 0 0 0,1-1 0 0 0,-1 1 1 0 0,0 0-1 0 0,0-1 0 0 0,1 1 0 0 0,-1 0 0 0 0,-1 0 1 0 0,1 0-1 0 0,1 3 1 0 0,-1-2-2 0 0,0 1 1 0 0,-1 0 0 0 0,0 0 0 0 0,0-1-1 0 0,0 1 1 0 0,0 0 0 0 0,0 0-1 0 0,-1 0 1 0 0,0 0 0 0 0,0 0-1 0 0,0 0 1 0 0,0 1 0 0 0,-1-1 0 0 0,0 2 1 0 0,-3 11 95 0 0,0 0 1 0 0,-2 0 0 0 0,0 0 0 0 0,-1-1-1 0 0,0 1 1 0 0,-8 10-96 0 0,8-14 173 0 0,-6 9 393 0 0,0 0 1 0 0,-11 11-567 0 0,21-29 111 0 0,0 1-1 0 0,-1-1 1 0 0,0 0 0 0 0,1 0-1 0 0,-2-1 1 0 0,1 1-1 0 0,0-1 1 0 0,-1 0-1 0 0,1 0 1 0 0,-1 0 0 0 0,0-1-1 0 0,0 1 1 0 0,0-1-1 0 0,-4 1-110 0 0,8-3 17 0 0,0 0-1 0 0,0 0 0 0 0,0 1 0 0 0,1-1 0 0 0,-1 0 0 0 0,0 0 0 0 0,0 0 1 0 0,0 0-1 0 0,0 0 0 0 0,0 0 0 0 0,0-1 0 0 0,0 1 0 0 0,0 0 1 0 0,0 0-1 0 0,0-1 0 0 0,0 1 0 0 0,1 0 0 0 0,-1-1 0 0 0,0 1 0 0 0,0-1 1 0 0,0 1-1 0 0,1-1 0 0 0,-1 1 0 0 0,0-1 0 0 0,0 0 0 0 0,0 0-16 0 0,1 0 12 0 0,-1-1 0 0 0,0 0 0 0 0,0 1 0 0 0,1-1 0 0 0,-1 0 0 0 0,1 0 0 0 0,-1 1 0 0 0,1-1 0 0 0,0 0 0 0 0,0 0 0 0 0,0 1 0 0 0,0-1 0 0 0,0-1-12 0 0,0-6 7 0 0,2 1 1 0 0,-1 0 0 0 0,1-1 0 0 0,0 1 0 0 0,2-4-8 0 0,3-6-4 0 0,2 0 1 0 0,0 1 0 0 0,0 0 0 0 0,2 0-1 0 0,0 1 1 0 0,1 0 0 0 0,0 1 0 0 0,2 1-1 0 0,-1 0 1 0 0,5-2 3 0 0,4-3-6 0 0,0 2-1 0 0,1 0 1 0 0,1 2 0 0 0,0 0-1 0 0,1 2 1 0 0,21-8 6 0 0,-37 17-3 0 0,1 1 0 0 0,0 0 0 0 0,-1 0 1 0 0,1 1-1 0 0,0 0 0 0 0,1 0 0 0 0,-1 2 0 0 0,0-1 1 0 0,0 1-1 0 0,0 0 0 0 0,10 3 3 0 0,-16-3-2 0 0,0 1 1 0 0,-1 0-1 0 0,1 1 1 0 0,0-1-1 0 0,0 1 0 0 0,-1 0 1 0 0,1 0-1 0 0,-1 0 1 0 0,1 0-1 0 0,-1 0 0 0 0,0 1 1 0 0,0-1-1 0 0,0 1 1 0 0,0 0-1 0 0,0 0 1 0 0,-1 0-1 0 0,1 1 0 0 0,-1-1 1 0 0,0 0-1 0 0,0 1 1 0 0,0 0-1 0 0,-1-1 0 0 0,1 1 1 0 0,-1 0-1 0 0,0 0 1 0 0,0 0-1 0 0,0 0 1 0 0,0 0-1 0 0,-1 0 0 0 0,0 0 1 0 0,0 0 1 0 0,1 14-2 0 0,-1 1 0 0 0,-1-1 0 0 0,-1 0-1 0 0,0 1 1 0 0,-1-1 0 0 0,-1 0 0 0 0,-4 8 2 0 0,-9 27-3860 0 0,-21 41 3860 0 0,33-79-5224 0 0,13-28-2604 0 0,4-7 5371 0 0,6-5 251 0 0,5-3 579 0 0</inkml:trace>
  <inkml:trace contextRef="#ctx0" brushRef="#br0" timeOffset="5550.039">10403 6434 2268 0 0,'12'-7'1321'0'0,"-2"2"7181"0"0,-16 20-3553 0 0,1-5-4393 0 0,0 1 0 0 0,0 0 0 0 0,1 0 0 0 0,1 1 0 0 0,0-1 0 0 0,-2 11-556 0 0,4-19 25 0 0,1 0 1 0 0,0 0-1 0 0,0-1 0 0 0,0 1 0 0 0,0 0 0 0 0,0 0 0 0 0,0 0 0 0 0,1-1 0 0 0,-1 1 0 0 0,1 0 0 0 0,0 0 0 0 0,0-1 0 0 0,0 1 0 0 0,0-1 0 0 0,0 1 0 0 0,1-1 0 0 0,-1 1 0 0 0,1-1 1 0 0,0 0-1 0 0,-1 0 0 0 0,1 1 0 0 0,0-1 0 0 0,0 0 0 0 0,0-1 0 0 0,1 1 0 0 0,-1 0 0 0 0,0-1 0 0 0,1 1 0 0 0,-1-1 0 0 0,1 0 0 0 0,1 1-25 0 0,4 1 13 0 0,1-1 0 0 0,0 0 0 0 0,-1 0 0 0 0,1-1 0 0 0,0 0 0 0 0,0-1 0 0 0,0 0 0 0 0,-1 0 0 0 0,1-1 0 0 0,0 0 0 0 0,0 0 0 0 0,0-1-13 0 0,20-5 10 0 0,-1-1 0 0 0,26-12-10 0 0,-26 9 8 0 0,0-1 0 0 0,-1-2-1 0 0,-1-1 1 0 0,18-12-8 0 0,-33 19-129 0 0,1-1 1 0 0,-2 0-1 0 0,1 0 1 0 0,-1-1-1 0 0,-1 0 1 0 0,0-1-1 0 0,0 0 1 0 0,-1-1-1 0 0,-1 1 1 0 0,0-1-1 0 0,2-4 129 0 0,-6 6-665 0 0,0 0-1 0 0,0 0 0 0 0,0 0 0 0 0,-2 0 0 0 0,1 0 0 0 0,-1-1 0 0 0,-1 1 0 0 0,0-5 666 0 0,-8-87-8174 0 0,3 55 4851 0 0,0 9 1209 0 0</inkml:trace>
  <inkml:trace contextRef="#ctx0" brushRef="#br0" timeOffset="5849.23">11573 5770 376 0 0,'-9'23'2036'0'0,"0"0"0"0"0,-2 0 1 0 0,-1-1-1 0 0,-1-1 0 0 0,0 0-2036 0 0,-78 101 7685 0 0,33-46-6131 0 0,27-36-883 0 0,-12 19 302 0 0,1 4-973 0 0,30-45 34 0 0,2 1 0 0 0,0 0-1 0 0,1 0 1 0 0,1 1 0 0 0,-3 16-34 0 0,10-34-42 0 0,0 1 0 0 0,0-1 1 0 0,1 0-1 0 0,-1 1 1 0 0,1-1-1 0 0,0 1 0 0 0,-1-1 1 0 0,1 0-1 0 0,0 1 1 0 0,1-1-1 0 0,-1 1 0 0 0,0-1 1 0 0,1 1-1 0 0,-1-1 1 0 0,1 0-1 0 0,0 1 0 0 0,0-1 1 0 0,0 0-1 0 0,0 0 1 0 0,0 0-1 0 0,0 1 0 0 0,1-1 1 0 0,0 1 41 0 0,0-2-284 0 0,0 0 1 0 0,0 0-1 0 0,0 0 1 0 0,0 0-1 0 0,0-1 0 0 0,0 1 1 0 0,0 0-1 0 0,0-1 1 0 0,0 1-1 0 0,0-1 0 0 0,1 0 1 0 0,-1 0-1 0 0,0 0 1 0 0,0 0-1 0 0,0 0 0 0 0,1-1 1 0 0,-1 1-1 0 0,0 0 1 0 0,0-1-1 0 0,0 0 0 0 0,0 1 1 0 0,0-1-1 0 0,0 0 1 0 0,0 0-1 0 0,0 0 1 0 0,1-1 283 0 0,17-9-2563 0 0,-1-1 0 0 0,-1-1 0 0 0,1 0 0 0 0,7-9 2563 0 0,15-15-2299 0 0</inkml:trace>
  <inkml:trace contextRef="#ctx0" brushRef="#br0" timeOffset="6128.478">11983 5715 292 0 0,'1'0'319'0'0,"0"0"-1"0"0,0 0 0 0 0,0 0 1 0 0,0 0-1 0 0,0 0 1 0 0,0 0-1 0 0,0 0 1 0 0,-1 0-1 0 0,1 1 1 0 0,0-1-1 0 0,0 0 1 0 0,0 1-1 0 0,0-1 1 0 0,0 0-1 0 0,-1 1 1 0 0,1-1-1 0 0,0 1 1 0 0,0-1-1 0 0,-1 1 1 0 0,1 0-1 0 0,0-1 1 0 0,-1 1-1 0 0,1 0 1 0 0,-1-1-1 0 0,1 1 1 0 0,-1 0-1 0 0,1 0 1 0 0,-1 0-1 0 0,1-1 1 0 0,-1 1-1 0 0,0 0 1 0 0,1 0-1 0 0,-1 0 1 0 0,0 0-1 0 0,0 0 0 0 0,0 0 1 0 0,0 0-1 0 0,0-1 1 0 0,0 1-1 0 0,0 0 1 0 0,0 0-1 0 0,0 0 1 0 0,0 0-1 0 0,0 0 1 0 0,0 0-1 0 0,-1 0 1 0 0,1 0-1 0 0,-1 0-318 0 0,-2 7 1128 0 0,-1 0 0 0 0,0-1-1 0 0,-1 0 1 0 0,0 0 0 0 0,-3 4-1128 0 0,-4 6-299 0 0,-121 171 1580 0 0,80-119-1699 0 0,4 2-1 0 0,-25 51 419 0 0,65-104-564 0 0,-31 52-4411 0 0,34-60 3253 0 0,0-1 1 0 0,0 0-1 0 0,-1-1 1 0 0,-1 0 0 0 0,1 0-1 0 0,-2 0 1722 0 0,-5 0-3033 0 0,2-7 935 0 0</inkml:trace>
  <inkml:trace contextRef="#ctx0" brushRef="#br0" timeOffset="6129.478">11508 6212 2776 0 0,'13'-4'10761'0'0,"1"-4"-5174"0"0,9-5-3563 0 0,42-4-1719 0 0,1 3 0 0 0,1 3 0 0 0,35-1-305 0 0,95-16-6503 0 0,-144 19-6856 0 0,31-2 13359 0 0,-60 10-1937 0 0</inkml:trace>
  <inkml:trace contextRef="#ctx0" brushRef="#br0" timeOffset="6393.438">12247 6126 824 0 0,'-55'66'10355'0'0,"37"-46"-6835"0"0,1 1 0 0 0,-5 8-3520 0 0,5-4 644 0 0,6-11 114 0 0,1 1-1 0 0,1 1 1 0 0,-7 14-758 0 0,14-24-864 0 0,0 0 0 0 0,0 0 0 0 0,0 0 1 0 0,1 0-1 0 0,0 0 0 0 0,0 1 0 0 0,0-1 0 0 0,1 2 864 0 0,3-4-7616 0 0,4-3 5355 0 0,-5-1 1331 0 0,7 0-1668 0 0</inkml:trace>
  <inkml:trace contextRef="#ctx0" brushRef="#br0" timeOffset="6661.515">12342 6659 2484 0 0,'-1'13'1436'0'0,"-1"0"-1"0"0,-1 0 1 0 0,0 0-1 0 0,-1-1 1 0 0,0 1 0 0 0,-1-1-1 0 0,0 0 1 0 0,-1 0-1 0 0,-1 0 1 0 0,0-1-1 0 0,0 0 1 0 0,-1 0-1436 0 0,-2 2 562 0 0,0-1 0 0 0,-1 0 1 0 0,0-1-1 0 0,-1-1 0 0 0,0 1 1 0 0,-4 0-563 0 0,-9 1 728 0 0,17-15-305 0 0,9-13-225 0 0,9-5-185 0 0,1 1 1 0 0,1 0-1 0 0,1 1 1 0 0,1 1 0 0 0,0 0-1 0 0,16-15-13 0 0,-20 21 4 0 0,142-168-39 0 0,114-125-381 0 0,-261 301 409 0 0,65-65-53 0 0,-63 63 62 0 0,1 0-1 0 0,-1 1 1 0 0,1 0-1 0 0,0 0 1 0 0,1 0-1 0 0,-1 1 0 0 0,1 0 1 0 0,0 1-1 0 0,1 0-1 0 0,-9 2 1 0 0,-1 1 0 0 0,1 0 0 0 0,0-1 0 0 0,0 1-1 0 0,-1 0 1 0 0,1 0 0 0 0,0 0 0 0 0,0 0 0 0 0,0-1 0 0 0,0 1 0 0 0,-1 0-1 0 0,1 1 1 0 0,0-1 0 0 0,0 0 0 0 0,0 0 0 0 0,0 0 0 0 0,-1 0-1 0 0,1 1 1 0 0,0-1 0 0 0,0 0 0 0 0,-1 1 0 0 0,1-1 0 0 0,0 0 0 0 0,0 1-1 0 0,-1-1 1 0 0,1 1 0 0 0,0-1 0 0 0,-1 1 0 0 0,1 0 0 0 0,-1-1-1 0 0,1 1 1 0 0,-1 1 0 0 0,1-1 0 0 0,-1 1 1 0 0,0-1-1 0 0,1 1 1 0 0,-1 0-1 0 0,0-1 1 0 0,0 1-1 0 0,0-1 1 0 0,-1 1-1 0 0,1 0 1 0 0,0-1-1 0 0,0 1 1 0 0,-1-1-1 0 0,1 1 1 0 0,-1 0-2 0 0,-3 9 8 0 0,0-1 0 0 0,-1 1 0 0 0,-1-1 1 0 0,-1 2-9 0 0,-15 20-3 0 0,-1 0 1 0 0,-2-2-1 0 0,0-1 0 0 0,-3-1 1 0 0,0-2-1 0 0,-1 0 1 0 0,-2-2-1 0 0,0-1 1 0 0,-9 3 2 0 0,34-23-90 0 0,0 1 0 0 0,1-1-1 0 0,-2-1 1 0 0,1 1 0 0 0,0-1 0 0 0,0 0 0 0 0,-1 0 0 0 0,1-1-1 0 0,-1 1 1 0 0,1-1 0 0 0,-5-1 90 0 0,9 0-248 0 0,0 0 1 0 0,-1 0-1 0 0,1-1 0 0 0,0 1 0 0 0,-1-1 0 0 0,1 1 1 0 0,0-1-1 0 0,-1 0 0 0 0,1 0 0 0 0,0 0 0 0 0,0 0 1 0 0,0-1-1 0 0,0 1 0 0 0,0-1 0 0 0,0 1 0 0 0,1-1 1 0 0,-1 1-1 0 0,0-1 0 0 0,1 0 0 0 0,-1 0 1 0 0,1 0-1 0 0,0 0 0 0 0,-1 0 0 0 0,1 0 0 0 0,0 0 1 0 0,0 0-1 0 0,1-1 0 0 0,-1 1 0 0 0,0 0 0 0 0,1 0 1 0 0,-1-1-1 0 0,1 1 0 0 0,0-1 248 0 0,-1-7-1136 0 0,0 0 0 0 0,1-1 0 0 0,0 1 0 0 0,1 0 1 0 0,0-1-1 0 0,0 1 0 0 0,1 0 0 0 0,1 0 0 0 0,1-3 1136 0 0,-1 0-753 0 0,11-44-1895 0 0</inkml:trace>
  <inkml:trace contextRef="#ctx0" brushRef="#br0" timeOffset="6947.835">13337 5474 72 0 0,'4'3'655'0'0,"0"1"-1"0"0,0 0 1 0 0,-1 0 0 0 0,1 0 0 0 0,-1 0-1 0 0,0 0 1 0 0,0 1 0 0 0,-1-1 0 0 0,1 1-1 0 0,-1 0 1 0 0,0-1 0 0 0,0 1-1 0 0,-1 1 1 0 0,1-1 0 0 0,-1 0 0 0 0,0 0-1 0 0,-1 0 1 0 0,1 0 0 0 0,-1 1 0 0 0,0-1-1 0 0,0 0 1 0 0,-1 1 0 0 0,0-1-1 0 0,1 0 1 0 0,-2 0 0 0 0,1 0 0 0 0,-1 0-655 0 0,-8 29 984 0 0,-2 0 0 0 0,-2-1 0 0 0,-1-1 0 0 0,-15 23-984 0 0,-82 118 1663 0 0,65-107-1301 0 0,4 3 0 0 0,-12 29-362 0 0,45-78-97 0 0,1 1 1 0 0,1-1 0 0 0,-2 12 96 0 0,8-23-578 0 0,0-1 0 0 0,0 1 0 0 0,1 0 0 0 0,0 0 0 0 0,1-1 0 0 0,0 6 578 0 0,0-13-188 0 0,0-1 1 0 0,0 1-1 0 0,0 0 1 0 0,0-1-1 0 0,1 1 1 0 0,-1 0-1 0 0,0-1 1 0 0,0 1-1 0 0,0 0 0 0 0,0-1 1 0 0,1 1-1 0 0,-1-1 1 0 0,0 1-1 0 0,1 0 1 0 0,-1-1-1 0 0,0 1 1 0 0,1-1-1 0 0,-1 1 1 0 0,1-1-1 0 0,-1 1 0 0 0,1-1 1 0 0,-1 1-1 0 0,1-1 1 0 0,-1 1-1 0 0,1-1 1 0 0,-1 0-1 0 0,1 1 1 0 0,0-1-1 0 0,-1 0 1 0 0,1 0-1 0 0,0 1 0 0 0,-1-1 1 0 0,1 0-1 0 0,0 0 1 0 0,-1 0-1 0 0,1 0 1 0 0,0 0-1 0 0,-1 0 1 0 0,1 0-1 0 0,0 0 1 0 0,-1 0-1 0 0,1 0 1 0 0,0 0-1 0 0,-1 0 0 0 0,1-1 1 0 0,0 1-1 0 0,-1 0 1 0 0,1 0-1 0 0,0-1 1 0 0,-1 1-1 0 0,1 0 1 0 0,-1-1-1 0 0,1 1 1 0 0,-1-1-1 0 0,1 1 0 0 0,-1-1 188 0 0,39-26-5658 0 0,-35 23 5119 0 0,24-20-1873 0 0</inkml:trace>
  <inkml:trace contextRef="#ctx0" brushRef="#br0" timeOffset="6948.835">13409 6046 1324 0 0,'2'2'417'0'0,"0"0"0"0"0,-1 0 1 0 0,1-1-1 0 0,-1 1 0 0 0,0 0 0 0 0,0 0 0 0 0,1 1 0 0 0,-1-1 0 0 0,0 0 1 0 0,-1 0-1 0 0,1 0 0 0 0,0 1 0 0 0,-1-1 0 0 0,1 0 0 0 0,-1 1 0 0 0,0-1 1 0 0,0 0-1 0 0,1 1 0 0 0,-2-1 0 0 0,1 1 0 0 0,0-1 0 0 0,0 0 0 0 0,-1 1 1 0 0,1-1-1 0 0,-1 0 0 0 0,0 1 0 0 0,0-1 0 0 0,0 0 0 0 0,0 1-417 0 0,-5 12 730 0 0,-1 0-1 0 0,-1-1 1 0 0,-8 13-730 0 0,12-20-94 0 0,-8 13-11 0 0,-25 44 352 0 0,34-58-702 0 0,0 1 0 0 0,1-1 1 0 0,-1 1-1 0 0,1-1 0 0 0,1 1 0 0 0,-1 0 1 0 0,1 0-1 0 0,0 6 455 0 0,1-12-252 0 0,0 1 1 0 0,1-1 0 0 0,-1 0-1 0 0,0 0 1 0 0,1 0 0 0 0,-1 0-1 0 0,1 1 1 0 0,-1-1 0 0 0,1 0-1 0 0,-1 0 1 0 0,1 0 0 0 0,0 0-1 0 0,0 0 1 0 0,-1-1 0 0 0,1 1-1 0 0,0 0 1 0 0,0 0 0 0 0,0 0-1 0 0,0-1 1 0 0,0 1 0 0 0,0 0-1 0 0,0-1 1 0 0,0 1 0 0 0,0-1-1 0 0,0 1 1 0 0,1-1 0 0 0,-1 0-1 0 0,0 0 1 0 0,0 1 0 0 0,0-1-1 0 0,1 0 1 0 0,-1 0 0 0 0,0 0-1 0 0,0 0 1 0 0,0 0 0 0 0,1 0-1 0 0,-1 0 1 0 0,0-1 0 0 0,0 1-1 0 0,1-1 252 0 0,16-2-1718 0 0</inkml:trace>
  <inkml:trace contextRef="#ctx0" brushRef="#br0" timeOffset="7105.306">13831 6132 2104 0 0,'-11'-2'3426'0'0,"-1"1"1"0"0,1 0-1 0 0,-1 0 0 0 0,-6 1-3426 0 0,-1 1 1277 0 0,0 1 0 0 0,-1 1 1 0 0,2 0-1 0 0,-3 2-1277 0 0,11-2 84 0 0,-1 0 1 0 0,1 1-1 0 0,0 0 1 0 0,0 1-1 0 0,1 0 1 0 0,-1 1-1 0 0,1 0 1 0 0,0 0-1 0 0,1 1 1 0 0,0 0-1 0 0,0 0 1 0 0,0 1-1 0 0,0 1-84 0 0,5-6-13 0 0,0 1-1 0 0,0 0 0 0 0,1 0 0 0 0,0 0 0 0 0,0 0 1 0 0,0 0-1 0 0,0 0 0 0 0,0 1 0 0 0,1-1 1 0 0,0 1-1 0 0,0-1 0 0 0,0 1 0 0 0,0 0 0 0 0,1-1 1 0 0,0 1-1 0 0,0-1 0 0 0,0 1 0 0 0,0 0 1 0 0,1-1-1 0 0,0 1 0 0 0,0 0 0 0 0,0-1 0 0 0,0 0 1 0 0,1 1-1 0 0,0-1 0 0 0,0 0 0 0 0,0 1 1 0 0,0-1-1 0 0,1-1 0 0 0,0 1 0 0 0,0 1 14 0 0,1 0-596 0 0,0 0 0 0 0,0-1 1 0 0,1 1-1 0 0,-1-1 0 0 0,1 0 0 0 0,0 0 0 0 0,1-1 0 0 0,-1 1 0 0 0,0-1 0 0 0,1 0 0 0 0,0-1 0 0 0,0 1 0 0 0,0-1 1 0 0,0 0-1 0 0,3 0 596 0 0,6 1-2069 0 0,1-1 0 0 0,-1 0 0 0 0,1-1 0 0 0,0-1 0 0 0,11-1 2069 0 0,12-3-1994 0 0</inkml:trace>
  <inkml:trace contextRef="#ctx0" brushRef="#br0" timeOffset="7385.908">14078 6231 2256 0 0,'-58'-12'13453'0'0,"48"11"-12160"0"0,0 0 1 0 0,0 1-1 0 0,0-1 1 0 0,-8 2-1294 0 0,14 0 85 0 0,-1-1 1 0 0,1 1-1 0 0,0 0 1 0 0,0 0-1 0 0,0 0 1 0 0,0 1-1 0 0,0-1 1 0 0,0 1-1 0 0,1 0 1 0 0,-1 0-1 0 0,0 0 1 0 0,1 1-1 0 0,0-1 1 0 0,-1 1-1 0 0,1 0 1 0 0,0 0-1 0 0,0 0 1 0 0,1 0-1 0 0,-1 0 1 0 0,1 1-1 0 0,-1-1 1 0 0,1 1-1 0 0,0 0 0 0 0,0 0 1 0 0,1 0-1 0 0,-1 2-85 0 0,1-4 4 0 0,0 0-1 0 0,0 0 0 0 0,0 0 0 0 0,1 1 0 0 0,-1-1 0 0 0,1 0 0 0 0,0 0 0 0 0,-1 0 0 0 0,1 1 0 0 0,0-1 0 0 0,1 0 0 0 0,-1 0 0 0 0,0 0 0 0 0,0 1 0 0 0,1-1 0 0 0,-1 0 0 0 0,1 0 0 0 0,0 0 0 0 0,0 0 0 0 0,0 0 0 0 0,0 0 0 0 0,0 0 0 0 0,0 0 0 0 0,0 0 0 0 0,1 0 1 0 0,-1-1-1 0 0,1 1 0 0 0,-1 0 0 0 0,1-1 0 0 0,0 1 0 0 0,0-1 0 0 0,-1 0 0 0 0,1 0 0 0 0,0 0 0 0 0,0 0 0 0 0,0 0 0 0 0,0 0 0 0 0,0 0 0 0 0,1 0 0 0 0,-1-1 0 0 0,2 1-3 0 0,6 2-123 0 0,0-1-1 0 0,1 0 1 0 0,-1-1-1 0 0,1 0 1 0 0,0-1-1 0 0,-1 0 1 0 0,1 0-1 0 0,1-2 124 0 0,88-17-2906 0 0,-113 23 3111 0 0,0 1 0 0 0,0 0 0 0 0,1 1 0 0 0,0 1 0 0 0,0-1-1 0 0,1 2 1 0 0,0 0 0 0 0,0 0 0 0 0,-5 6-205 0 0,6 2 187 0 0,10-16-230 0 0,0 0-1 0 0,0 0 1 0 0,0 1 0 0 0,0-1-1 0 0,1 0 1 0 0,-1 0-1 0 0,0 0 1 0 0,0 1 0 0 0,0-1-1 0 0,0 0 1 0 0,0 0 0 0 0,0 0-1 0 0,1 1 1 0 0,-1-1-1 0 0,0 0 1 0 0,0 0 0 0 0,0 0-1 0 0,1 0 1 0 0,-1 1 0 0 0,0-1-1 0 0,0 0 1 0 0,0 0-1 0 0,1 0 1 0 0,-1 0 0 0 0,0 0-1 0 0,0 0 1 0 0,1 0 0 0 0,-1 0-1 0 0,0 0 1 0 0,0 0-1 0 0,1 0 1 0 0,-1 0 0 0 0,0 0-1 0 0,0 0 1 0 0,1 0-1 0 0,-1 0 1 0 0,0 0 43 0 0,3 0-480 0 0,-1 0 0 0 0,1-1 0 0 0,0 1 0 0 0,-1-1 0 0 0,1 0 0 0 0,-1 0 0 0 0,1 0 0 0 0,-1 0 0 0 0,1 0 0 0 0,-1 0 0 0 0,0-1 480 0 0,22-15-5230 0 0,0-2 0 0 0,5-7 5230 0 0,-29 25-57 0 0,34-29-2604 0 0</inkml:trace>
  <inkml:trace contextRef="#ctx0" brushRef="#br0" timeOffset="3460.584">6836 6434 800 0 0,'-18'-24'1596'0'0,"-1"1"1"0"0,-1 0-1 0 0,0 1 0 0 0,-2 1 0 0 0,-1 2 0 0 0,-3-2-1596 0 0,19 16 341 0 0,0 0 0 0 0,0 1-1 0 0,-1-1 1 0 0,1 1-1 0 0,-1 1 1 0 0,0-1 0 0 0,0 2-1 0 0,-1-1 1 0 0,1 1-1 0 0,-1 0 1 0 0,1 1-1 0 0,-1 0 1 0 0,1 0 0 0 0,-1 1-1 0 0,0 0 1 0 0,1 0-1 0 0,-1 1 1 0 0,0 0 0 0 0,1 1-1 0 0,-1 0 1 0 0,1 0-1 0 0,0 1 1 0 0,-3 1-341 0 0,-7 5 263 0 0,0 0 0 0 0,1 2 1 0 0,1 0-1 0 0,-1 1 0 0 0,2 1 0 0 0,0 0 1 0 0,0 1-1 0 0,1 1 0 0 0,1 0 0 0 0,1 1 1 0 0,-6 9-264 0 0,-6 11 83 0 0,2 1 0 0 0,2 0 0 0 0,1 2 0 0 0,-12 38-83 0 0,17-38 93 0 0,1 2-1 0 0,3-1 0 0 0,1 2 0 0 0,2-1 1 0 0,0 15-93 0 0,6-32-241 0 0,0 0 0 0 0,2 0 1 0 0,1 1-1 0 0,3 12 241 0 0,-2-21-729 0 0,0-1-1 0 0,1 1 1 0 0,1-1 0 0 0,1-1 0 0 0,0 1 0 0 0,1-1-1 0 0,2 4 730 0 0,2 0-4882 0 0,-7-15 251 0 0,-5-12 1426 0 0,-5-8 998 0 0</inkml:trace>
  <inkml:trace contextRef="#ctx0" brushRef="#br0" timeOffset="3855.573">5960 6820 1032 0 0,'24'0'11056'0'0,"5"-2"-4554"0"0,10 0-2959 0 0,25-3-3821 0 0,24-2-2643 0 0,-34 4 4609 0 0,-39 3-1687 0 0,39-4 5 0 0,0 4-1 0 0,-1 1 0 0 0,34 7-5 0 0,-86-8 3 0 0,1 0 0 0 0,-1 0-1 0 0,1 1 1 0 0,-1-1 0 0 0,0 0 0 0 0,1 1 0 0 0,-1 0-1 0 0,1-1 1 0 0,-1 1 0 0 0,0 0 0 0 0,1-1-1 0 0,-1 1 1 0 0,1 1-3 0 0,-2-1 7 0 0,1-1 0 0 0,-1 0-1 0 0,0 1 1 0 0,1-1 0 0 0,-1 1 0 0 0,0-1 0 0 0,0 1-1 0 0,0-1 1 0 0,1 1 0 0 0,-1-1 0 0 0,0 1 0 0 0,0-1-1 0 0,0 1 1 0 0,0-1 0 0 0,0 1 0 0 0,0-1 0 0 0,0 1-1 0 0,0-1 1 0 0,0 1 0 0 0,0-1 0 0 0,0 1 0 0 0,0-1-1 0 0,-1 1 1 0 0,1-1 0 0 0,0 1-7 0 0,-2 3 59 0 0,-1-1 1 0 0,1 1-1 0 0,-1-1 0 0 0,1 0 0 0 0,-1 0 1 0 0,0 0-1 0 0,0 0 0 0 0,-3 2-59 0 0,-61 42 818 0 0,51-37-625 0 0,-1 1 1 0 0,2 1-1 0 0,-1 0 0 0 0,2 1 0 0 0,-5 5-193 0 0,18-17 2 0 0,1-1 0 0 0,-1 1 0 0 0,1-1 0 0 0,-1 1 0 0 0,1-1 0 0 0,-1 1 1 0 0,1-1-1 0 0,0 1 0 0 0,-1 0 0 0 0,1-1 0 0 0,0 1 0 0 0,-1 0 0 0 0,1-1 0 0 0,0 1 1 0 0,0 0-1 0 0,0 0 0 0 0,-1-1 0 0 0,1 1 0 0 0,0 0 0 0 0,0-1 0 0 0,0 1 0 0 0,0 0 0 0 0,0 0 1 0 0,0-1-1 0 0,1 1 0 0 0,-1 0 0 0 0,0-1 0 0 0,0 1 0 0 0,0 0-2 0 0,1 0 1 0 0,0 0 0 0 0,0 0 0 0 0,0 0 0 0 0,0 0 0 0 0,0-1-1 0 0,0 1 1 0 0,0 0 0 0 0,0-1 0 0 0,1 1 0 0 0,-1-1 0 0 0,0 1 0 0 0,0-1 0 0 0,0 1 0 0 0,1-1-1 0 0,0 0 0 0 0,46 4-13 0 0,-28-6-71 0 0,-1 0 0 0 0,0-1 0 0 0,1 0 0 0 0,-2-2 0 0 0,1-1 0 0 0,0 0-1 0 0,-1-1 1 0 0,0-1 0 0 0,-1 0 0 0 0,0-2 0 0 0,0 0 0 0 0,-1-1 0 0 0,0 0 0 0 0,-1-2 0 0 0,0 0 84 0 0,-12 10-83 0 0,0 0 1 0 0,0-1 0 0 0,0 0 0 0 0,-1 0-1 0 0,1 0 1 0 0,-1 0 0 0 0,0 0 0 0 0,0 0-1 0 0,0 0 1 0 0,-1-1 0 0 0,1 1-1 0 0,-1-1 1 0 0,0 1 0 0 0,-1-1 0 0 0,1 1-1 0 0,-1-1 1 0 0,0 0 0 0 0,0 1 0 0 0,0-1-1 0 0,-1 0 1 0 0,1 1 0 0 0,-1-1-1 0 0,0 1 1 0 0,0-1 0 0 0,-1 0 82 0 0,0 2-34 0 0,0-1-1 0 0,1 0 1 0 0,-2 1 0 0 0,1-1 0 0 0,0 1 0 0 0,-1 0-1 0 0,1 0 1 0 0,-1 0 0 0 0,0 0 0 0 0,0 0-1 0 0,0 0 1 0 0,-1 1 0 0 0,1 0 0 0 0,-1-1 0 0 0,1 1-1 0 0,-1 1 1 0 0,0-1 0 0 0,1 0 0 0 0,-1 1 0 0 0,0 0-1 0 0,0 0 1 0 0,0 0 0 0 0,0 0 0 0 0,0 1-1 0 0,-1-1 1 0 0,1 1 0 0 0,0 0 0 0 0,-2 1 34 0 0,-4 0-190 0 0,1 1 1 0 0,-1 0 0 0 0,0 0-1 0 0,1 1 1 0 0,-1 1 0 0 0,1-1-1 0 0,0 2 1 0 0,0-1-1 0 0,0 1 1 0 0,1 0 0 0 0,-8 7 189 0 0,12-9-527 0 0,0 1 0 0 0,0-1 0 0 0,0 1-1 0 0,0 0 1 0 0,1 1 0 0 0,-1-1 0 0 0,1 0 0 0 0,0 1 0 0 0,0 0 0 0 0,0 3 527 0 0,1-5-475 0 0,1-1 0 0 0,1 1 1 0 0,-1 0-1 0 0,0 0 0 0 0,1 0 0 0 0,-1 0 0 0 0,1 0 0 0 0,0 0 0 0 0,0 0 0 0 0,0 0 0 0 0,1 0 0 0 0,-1 0 0 0 0,1 0 0 0 0,-1 0 1 0 0,1 0-1 0 0,0 0 0 0 0,0 0 0 0 0,0 0 0 0 0,1 0 475 0 0,9 16-1835 0 0</inkml:trace>
  <inkml:trace contextRef="#ctx0" brushRef="#br0" timeOffset="4042.656">6855 6982 124 0 0,'1'0'351'0'0,"16"-1"476"0"0,3-3 5114 0 0,-19 3-5570 0 0,0 1 1 0 0,0-1 0 0 0,0 0 0 0 0,0 0 0 0 0,0 0-1 0 0,0 1 1 0 0,-1-1 0 0 0,1 0 0 0 0,0 0 0 0 0,-1 0-1 0 0,1 0 1 0 0,-1 0 0 0 0,1 0 0 0 0,-1 0 0 0 0,1-1-1 0 0,-1 1 1 0 0,0 0 0 0 0,1 0 0 0 0,-1 0 0 0 0,0 0-1 0 0,0 0 1 0 0,0 0 0 0 0,0-1 0 0 0,0 1 0 0 0,0 0-1 0 0,0 0 1 0 0,-1 0 0 0 0,1 0 0 0 0,0-1 0 0 0,-1 1-1 0 0,1 0-371 0 0,-2-8 276 0 0,1 1 0 0 0,0 0 1 0 0,0-1-1 0 0,1 1 0 0 0,0-1 0 0 0,0 0 0 0 0,1 1 0 0 0,1 0 0 0 0,-1-1 0 0 0,1 1 0 0 0,0 0 0 0 0,1 0-276 0 0,0 1-12 0 0,0 0 0 0 0,1 1 1 0 0,0 0-1 0 0,0 0 0 0 0,0 0 0 0 0,1 0 0 0 0,0 1 1 0 0,0 0-1 0 0,0 0 0 0 0,1 0 0 0 0,0 1 1 0 0,0-1-1 0 0,0 1 0 0 0,2 0 12 0 0,6-4-192 0 0,-1 2 1 0 0,2-1-1 0 0,-1 2 0 0 0,1 0 0 0 0,0 1 1 0 0,0 0-1 0 0,0 1 0 0 0,1 1 1 0 0,3 0 191 0 0,61-1-4795 0 0,1 6-3422 0 0,-56-2 4727 0 0,3-1 1153 0 0</inkml:trace>
  <inkml:trace contextRef="#ctx0" brushRef="#br0" timeOffset="4259.336">7635 6636 556 0 0,'-45'35'7736'0'0,"32"-26"-6564"0"0,-1 0 1 0 0,2 2-1 0 0,-1-1 1 0 0,2 2-1 0 0,-1 0 1 0 0,-2 4-1173 0 0,12-13 15 0 0,0 0 0 0 0,0 1 0 0 0,0-1 0 0 0,0 0 0 0 0,1 1 0 0 0,-1-1 1 0 0,1 1-1 0 0,0-1 0 0 0,0 1 0 0 0,1 0 0 0 0,-1 0 0 0 0,1-1 0 0 0,-1 1 1 0 0,1 0-1 0 0,0 0 0 0 0,0 0 0 0 0,1-1 0 0 0,-1 1 0 0 0,1 0 0 0 0,0 0 0 0 0,0-1 1 0 0,0 1-1 0 0,1-1 0 0 0,-1 1 0 0 0,1-1 0 0 0,0 1 0 0 0,0-1 0 0 0,0 0 0 0 0,0 0-15 0 0,5 7-11 0 0,1 0-1 0 0,0-1 0 0 0,1 0 1 0 0,0 0-1 0 0,0-1 0 0 0,0 0 1 0 0,1-1-1 0 0,5 4 12 0 0,-7-6-528 0 0,0-1 0 0 0,1 1-1 0 0,-1-1 1 0 0,1-1 0 0 0,0 1 0 0 0,-1-2-1 0 0,1 1 1 0 0,1-1 0 0 0,-1 0 0 0 0,0-1 0 0 0,6 0 528 0 0,-13-1-406 0 0,1 0 0 0 0,0 0 0 0 0,-1-1 0 0 0,1 1 1 0 0,0-1-1 0 0,-1 0 0 0 0,1 0 0 0 0,-1 0 1 0 0,1 0-1 0 0,-1 0 0 0 0,1 0 0 0 0,-1-1 1 0 0,0 1-1 0 0,1-1 0 0 0,-1 0 0 0 0,0 1 0 0 0,0-1 1 0 0,0 0-1 0 0,-1 0 0 0 0,1-1 406 0 0,10-7-1438 0 0</inkml:trace>
  <inkml:trace contextRef="#ctx0" brushRef="#br0" timeOffset="4541.103">7799 6896 204 0 0,'17'6'10204'0'0,"6"-8"-6749"0"0,24-14-4373 0 0,-32 10 1661 0 0,8-3-738 0 0,-1-1-1 0 0,0 0 1 0 0,0-2-1 0 0,-1-1 1 0 0,-1-1 0 0 0,0 0-1 0 0,-1-1 1 0 0,0-2-1 0 0,-2 0 1 0 0,3-4-5 0 0,-18 20 8 0 0,-1 0 0 0 0,0 0 1 0 0,0 0-1 0 0,0-1 0 0 0,0 1 0 0 0,0 0 0 0 0,0-1 1 0 0,0 1-1 0 0,0-1 0 0 0,0 1 0 0 0,-1-1 0 0 0,1 0 1 0 0,-1 1-1 0 0,1-1 0 0 0,-1 0 0 0 0,0 1 0 0 0,1-1 1 0 0,-1 0-1 0 0,0 1 0 0 0,0-1 0 0 0,0 0 0 0 0,0 0 1 0 0,-1 1-1 0 0,1-1 0 0 0,0-1-8 0 0,-2 2 45 0 0,1 0 1 0 0,0 0-1 0 0,-1 0 1 0 0,1 0-1 0 0,0 0 1 0 0,-1 0-1 0 0,1 0 1 0 0,-1 0-1 0 0,0 1 1 0 0,1-1-1 0 0,-1 0 1 0 0,0 1-1 0 0,1-1 1 0 0,-1 1-1 0 0,0 0 1 0 0,1 0-1 0 0,-1 0 1 0 0,0-1-1 0 0,0 2 1 0 0,1-1-1 0 0,-1 0 1 0 0,0 0-1 0 0,0 0 1 0 0,1 1-1 0 0,-1-1-45 0 0,-21 4 811 0 0,1 0-1 0 0,-1 2 1 0 0,1 0-1 0 0,1 2 1 0 0,-1 0 0 0 0,1 2-1 0 0,-5 3-810 0 0,11-5 219 0 0,0 0-1 0 0,1 1 1 0 0,0 1-1 0 0,1 1 0 0 0,0-1 1 0 0,1 2-1 0 0,0 0 1 0 0,0 0-1 0 0,2 1 1 0 0,-4 5-219 0 0,12-16 6 0 0,0 1 0 0 0,1 0-1 0 0,-1 0 1 0 0,0 0 0 0 0,1 0 0 0 0,-1 0 0 0 0,1 1 0 0 0,0-1 0 0 0,0 0 0 0 0,1 0 0 0 0,-1 1 0 0 0,1-1-1 0 0,-1 1 1 0 0,1-1 0 0 0,0 0 0 0 0,0 1 0 0 0,0-1 0 0 0,1 1 0 0 0,-1-1 0 0 0,1 0 0 0 0,0 1 0 0 0,0-1-1 0 0,0 0 1 0 0,1 1-6 0 0,0-1-3 0 0,1 1-1 0 0,0 0 0 0 0,-1-1 0 0 0,2 0 0 0 0,-1 0 1 0 0,0 0-1 0 0,1 0 0 0 0,-1 0 0 0 0,1-1 1 0 0,0 1-1 0 0,0-1 0 0 0,0 0 0 0 0,0 0 0 0 0,0 0 1 0 0,0-1-1 0 0,1 0 0 0 0,3 1 4 0 0,18 4-455 0 0,-1-2-1 0 0,0-1 1 0 0,1-1 0 0 0,0-1-1 0 0,-1-2 1 0 0,1 0 0 0 0,0-2 455 0 0,25-4-4161 0 0,0-2 0 0 0,-1-2 0 0 0,1-2 4161 0 0,-2-4-3273 0 0,-4-1 628 0 0</inkml:trace>
  <inkml:trace contextRef="#ctx0" brushRef="#br0" timeOffset="1889.754">2992 6579 660 0 0,'4'16'2029'0'0,"-1"0"0"0"0,-1 0 1 0 0,0 0-1 0 0,-1 0 0 0 0,0 0 0 0 0,-2 16-2029 0 0,-5 21 5698 0 0,-6 24-5698 0 0,4-23 416 0 0,-5 23 561 0 0,-7 62 33 0 0,18-115-953 0 0,1-1 0 0 0,1 0 0 0 0,1 1-1 0 0,4 20-56 0 0,-3-33-137 0 0,0 0-1 0 0,1-1 1 0 0,1 1-1 0 0,1 3 138 0 0,-4-11-403 0 0,1 0-1 0 0,-1 0 1 0 0,1 0-1 0 0,0 0 1 0 0,0 0-1 0 0,0 0 1 0 0,0-1-1 0 0,0 1 1 0 0,3 1 403 0 0,-4-4-275 0 0,0 1 1 0 0,0-1-1 0 0,0 0 1 0 0,0 1-1 0 0,0-1 1 0 0,0 0-1 0 0,0 0 1 0 0,0 0-1 0 0,0 0 1 0 0,0 0 0 0 0,0 0-1 0 0,0 0 1 0 0,-1-1-1 0 0,1 1 1 0 0,0 0-1 0 0,0 0 1 0 0,0-1-1 0 0,0 1 1 0 0,0-1-1 0 0,0 1 1 0 0,0 0 0 0 0,0-1-1 0 0,0 0 1 0 0,-1 1-1 0 0,1-1 1 0 0,0 0-1 0 0,-1 1 1 0 0,1-1-1 0 0,0 0 1 0 0,-1 0-1 0 0,1 1 1 0 0,-1-1 0 0 0,1 0-1 0 0,-1 0 1 0 0,1 0-1 0 0,-1 0 275 0 0,20-34-4173 0 0,-7-1 1837 0 0</inkml:trace>
  <inkml:trace contextRef="#ctx0" brushRef="#br0" timeOffset="2294.486">3057 6615 168 0 0,'-34'-14'8154'0'0,"30"14"-7083"0"0,0-1 0 0 0,0-1 0 0 0,0 1 0 0 0,0-1 1 0 0,0 1-1 0 0,1-1 0 0 0,-1 0 0 0 0,0 0 0 0 0,1-1 1 0 0,0 1-1 0 0,-1-1 0 0 0,-1-2-1071 0 0,5 5 34 0 0,0-1 1 0 0,0 1-1 0 0,0-1 1 0 0,0 1-1 0 0,0 0 1 0 0,0-1-1 0 0,0 1 1 0 0,0-1-1 0 0,1 1 1 0 0,-1 0-1 0 0,0-1 1 0 0,0 1-1 0 0,0 0 1 0 0,1-1-1 0 0,-1 1 0 0 0,0 0 1 0 0,1-1-1 0 0,-1 1 1 0 0,0 0-1 0 0,0 0 1 0 0,1-1-1 0 0,-1 1 1 0 0,1 0-1 0 0,-1 0 1 0 0,0-1-1 0 0,1 1 1 0 0,-1 0-1 0 0,0 0 1 0 0,1 0-1 0 0,-1 0 1 0 0,1 0-35 0 0,16-8 51 0 0,-15 7 9 0 0,23-8-40 0 0,-1 2-1 0 0,1 0 1 0 0,1 1-1 0 0,-1 2 1 0 0,1 0-1 0 0,-1 2 1 0 0,1 1-1 0 0,16 1-19 0 0,-22 1-14 0 0,-1 1-1 0 0,0 1 0 0 0,0 0 1 0 0,0 1-1 0 0,0 1 1 0 0,0 1-1 0 0,-1 1 0 0 0,0 1 1 0 0,-1 0-1 0 0,1 1 0 0 0,13 10 15 0 0,-26-15-18 0 0,0-1 0 0 0,0 1 0 0 0,0 0-1 0 0,-1 0 1 0 0,0 1 0 0 0,0-1 0 0 0,0 1 0 0 0,0 0-1 0 0,-1 0 1 0 0,1 0 0 0 0,-1 1 0 0 0,-1-1-1 0 0,1 1 1 0 0,-1-1 0 0 0,0 1 0 0 0,0 0-1 0 0,-1 0 1 0 0,0 0 0 0 0,0 0 0 0 0,0 4 18 0 0,-1 2-5 0 0,-1-1 1 0 0,0 0 0 0 0,-1 0 0 0 0,0 0-1 0 0,0-1 1 0 0,-2 1 0 0 0,1 0-1 0 0,-1-1 1 0 0,-1 0 0 0 0,0 0-1 0 0,-1 1 5 0 0,-9 15 26 0 0,-2-1 0 0 0,0 0 0 0 0,-2-2 0 0 0,0 0 0 0 0,-2-1 0 0 0,-1-1 0 0 0,-5 3-26 0 0,-20 15 70 0 0,-2-2 1 0 0,-2-2-1 0 0,-4-1-70 0 0,50-30 6 0 0,3-3-3 0 0,0 1 0 0 0,1-1 1 0 0,-1 0-1 0 0,0 0 0 0 0,0 0 1 0 0,0 0-1 0 0,0 0 0 0 0,0 0 1 0 0,0 0-1 0 0,-1 0 0 0 0,1-1 0 0 0,0 0 1 0 0,0 1-1 0 0,-2-1-3 0 0,5-2-4 0 0,1-1-1 0 0,-1 1 1 0 0,1 0-1 0 0,-1 0 1 0 0,1-1 0 0 0,0 1-1 0 0,0 0 1 0 0,0 1-1 0 0,2-3 5 0 0,-2 2-6 0 0,12-12-49 0 0,1 2 0 0 0,0-1 0 0 0,1 2 0 0 0,1 0 0 0 0,0 1 0 0 0,0 1 0 0 0,14-6 55 0 0,-18 9-86 0 0,2 1 0 0 0,-1 0 0 0 0,1 1 0 0 0,-1 0 1 0 0,1 1-1 0 0,0 1 0 0 0,0 1 0 0 0,1 0 0 0 0,-1 0 0 0 0,4 2 86 0 0,-15-1-15 0 0,1 1-1 0 0,-1-1 1 0 0,1 1-1 0 0,-1 0 1 0 0,1 1-1 0 0,-1-1 1 0 0,0 1 0 0 0,0 0-1 0 0,0 0 1 0 0,0 0-1 0 0,0 0 1 0 0,0 1-1 0 0,0 0 1 0 0,0 1 15 0 0,-2-3 0 0 0,0 1-1 0 0,-1 0 1 0 0,1 0 0 0 0,-1 0-1 0 0,0 1 1 0 0,0-1 0 0 0,0 0-1 0 0,0 0 1 0 0,0 1 0 0 0,0-1-1 0 0,0 1 1 0 0,-1-1 0 0 0,1 0-1 0 0,-1 1 1 0 0,0-1 0 0 0,0 1-1 0 0,0-1 1 0 0,0 1 0 0 0,0-1-1 0 0,0 1 1 0 0,-1-1 0 0 0,1 1-1 0 0,-1-1 1 0 0,0 1 0 0 0,0-1-1 0 0,0 1 1 0 0,-5 9 37 0 0,0 0 1 0 0,0 0-1 0 0,-1-1 0 0 0,0 0 0 0 0,-1-1 1 0 0,-1 0-1 0 0,1 0 0 0 0,-2 0 0 0 0,1-1 1 0 0,-1-1-1 0 0,0 0 0 0 0,-3 1-37 0 0,-18 13 249 0 0,-2-2 1 0 0,0-1-1 0 0,-21 8-249 0 0,30-16 99 0 0,-18 10 221 0 0,-30 8-320 0 0,61-25 7 0 0,-1 0 0 0 0,1-1 0 0 0,-1-1-1 0 0,0 0 1 0 0,0 0 0 0 0,0-1 0 0 0,0 0-1 0 0,-11-2-6 0 0,22 1-63 0 0,-1 0-1 0 0,1 0 0 0 0,0 0 0 0 0,-1 0 1 0 0,1 0-1 0 0,-1 0 0 0 0,1-1 1 0 0,-1 1-1 0 0,1 0 0 0 0,0-1 0 0 0,-1 1 1 0 0,1-1-1 0 0,0 0 0 0 0,-1 1 0 0 0,1-1 1 0 0,0 0-1 0 0,0 0 0 0 0,0 0 1 0 0,0 0-1 0 0,0 0 0 0 0,0 0 0 0 0,0 0 1 0 0,0 0-1 0 0,0 0 0 0 0,0 0 0 0 0,0-1 1 0 0,1 1-1 0 0,-1 0 0 0 0,0 0 0 0 0,1-1 1 0 0,0 1-1 0 0,-1-1 0 0 0,1 1 1 0 0,0 0-1 0 0,-1-1 0 0 0,1 1 0 0 0,0-1 1 0 0,0 1-1 0 0,0-1 0 0 0,0 1 0 0 0,0-1 1 0 0,1 1-1 0 0,-1 0 0 0 0,0-1 1 0 0,1 1-1 0 0,-1-1 0 0 0,1 1 0 0 0,0-1 64 0 0,2-5-1153 0 0,0 0 0 0 0,0 0 1 0 0,1 0-1 0 0,0 1 0 0 0,0-1 0 0 0,1 1 0 0 0,0 0 0 0 0,4-3 1153 0 0,2-1-2198 0 0,0 0 0 0 0,1 1 0 0 0,7-4 2198 0 0,13-8-2453 0 0</inkml:trace>
  <inkml:trace contextRef="#ctx0" brushRef="#br0" timeOffset="2689.853">3668 7216 604 0 0,'3'7'1026'0'0,"0"-1"0"0"0,0 0-1 0 0,0 1 1 0 0,-1-1 0 0 0,0 1 0 0 0,0 0 0 0 0,1 6-1026 0 0,-3-10 395 0 0,1 0 1 0 0,-1-1 0 0 0,0 1 0 0 0,0 0-1 0 0,0 0 1 0 0,0-1 0 0 0,0 1 0 0 0,-1 0-1 0 0,1 0 1 0 0,-1-1 0 0 0,0 1 0 0 0,0-1-1 0 0,0 1 1 0 0,0 0 0 0 0,0-1 0 0 0,0 0-1 0 0,-1 1 1 0 0,1-1 0 0 0,-1 0 0 0 0,0 1-1 0 0,-1 0-395 0 0,2-3 160 0 0,1 0-1 0 0,-1-1 0 0 0,1 1 1 0 0,-1 0-1 0 0,0-1 0 0 0,1 1 1 0 0,-1-1-1 0 0,1 1 0 0 0,-1-1 1 0 0,1 1-1 0 0,-1-1 0 0 0,1 1 1 0 0,-1-1-1 0 0,1 1 0 0 0,-1-1 0 0 0,1 1 1 0 0,0-1-1 0 0,-1 0 0 0 0,1 1 1 0 0,0-1-1 0 0,0 0 0 0 0,-1 1 1 0 0,1-1-1 0 0,0 0 0 0 0,0 0-159 0 0,-7-20 771 0 0,5 8-705 0 0,1 1 1 0 0,0-1 0 0 0,1 1 0 0 0,0-1-1 0 0,1 1 1 0 0,1-1 0 0 0,0 1 0 0 0,1 0-1 0 0,0-1 1 0 0,1 1 0 0 0,0 1 0 0 0,1-1-1 0 0,0 0 1 0 0,1 1 0 0 0,0 0 0 0 0,8-9-67 0 0,-5 7-9 0 0,1 1 0 0 0,1 1 0 0 0,0 0 0 0 0,1 0 0 0 0,0 1 0 0 0,1 1 1 0 0,0 0-1 0 0,0 0 0 0 0,1 1 0 0 0,0 1 0 0 0,0 1 0 0 0,1 0 0 0 0,6-1 9 0 0,-9 3-9 0 0,1 0 0 0 0,0 1 0 0 0,0 1 0 0 0,0 0 0 0 0,0 1 0 0 0,0 0 0 0 0,0 1 0 0 0,1 1 0 0 0,-1 0 0 0 0,0 0 0 0 0,8 3 9 0 0,-16-3-1 0 0,1 1-1 0 0,-1 0 1 0 0,0 0-1 0 0,0 0 1 0 0,0 0 0 0 0,0 1-1 0 0,0 0 1 0 0,0 0-1 0 0,-1 0 1 0 0,0 0 0 0 0,1 1-1 0 0,-1 0 1 0 0,0-1-1 0 0,-1 2 1 0 0,1-1 0 0 0,-1 0-1 0 0,0 1 1 0 0,0 0-1 0 0,0-1 1 0 0,0 1-1 0 0,-1 0 1 0 0,0 1 0 0 0,0-1-1 0 0,-1 0 1 0 0,1 0-1 0 0,-1 1 1 0 0,0-1 0 0 0,0 3 1 0 0,-1 7 10 0 0,0 0-1 0 0,-1 0 1 0 0,0-1 0 0 0,-1 1 0 0 0,-1-1 0 0 0,-1 7-10 0 0,0-9 12 0 0,2 0-1 0 0,-1 1 1 0 0,2-1-1 0 0,0 1 1 0 0,0-1-1 0 0,1 1 1 0 0,0-1-1 0 0,2 0 1 0 0,-1 2-12 0 0,0-12 2 0 0,0 0 0 0 0,-1-1 0 0 0,1 1 0 0 0,0 0 0 0 0,0-1 0 0 0,0 1 0 0 0,0-1 0 0 0,0 1 0 0 0,0-1 0 0 0,1 0 0 0 0,-1 1 0 0 0,0-1 0 0 0,1 0 0 0 0,-1 0 0 0 0,1 0 0 0 0,-1 0 0 0 0,1 0 0 0 0,-1 0 0 0 0,1-1 0 0 0,0 1 0 0 0,0 0 1 0 0,-1-1-1 0 0,1 1 0 0 0,0-1 0 0 0,0 0 0 0 0,-1 0 0 0 0,1 1 0 0 0,0-1 0 0 0,0 0 0 0 0,0-1 0 0 0,0 1 0 0 0,-1 0 0 0 0,1 0 0 0 0,0-1 0 0 0,0 1 0 0 0,-1-1-2 0 0,13-2 11 0 0,-1 0 1 0 0,0-1 0 0 0,0 0-1 0 0,6-4-11 0 0,-12 5 0 0 0,22-9-235 0 0,1-1 0 0 0,-2-2 1 0 0,0 0-1 0 0,-1-2 1 0 0,-1-1-1 0 0,0-2 0 0 0,-1 0 1 0 0,-2-2-1 0 0,18-19 235 0 0,-23 20-1633 0 0,-2-1-1 0 0,0 0 0 0 0,2-5 1634 0 0,-5 3-3055 0 0,0 0 0 0 0,-2-1 0 0 0,3-8 3055 0 0,2-16-2931 0 0,1-3 659 0 0</inkml:trace>
  <inkml:trace contextRef="#ctx0" brushRef="#br0" timeOffset="2943.394">5068 6357 472 0 0,'-1'15'2771'0'0,"0"-1"0"0"0,-1 1 1 0 0,-1 0-1 0 0,0-1 0 0 0,-4 11-2771 0 0,-29 71 6744 0 0,19-51-6705 0 0,-38 94 903 0 0,5-12-739 0 0,-23 91-203 0 0,52-149-2526 0 0,1-26-3113 0 0,10-33 350 0 0,10-10 5139 0 0,-1 0 0 0 0,1 0 0 0 0,0 0-1 0 0,-1 0 1 0 0,1 0 0 0 0,0 0 0 0 0,-1 0 0 0 0,1-1 0 0 0,0 1 0 0 0,-1 0-1 0 0,1 0 1 0 0,0 0 0 0 0,-1 0 0 0 0,1 0 0 0 0,0-1 0 0 0,-1 1 0 0 0,1 0-1 0 0,0 0 1 0 0,0-1 0 0 0,-1 1 0 0 0,1 0 0 0 0,0-1 0 0 0,0 1-1 0 0,-1 0 1 0 0,1 0 0 0 0,0-1 0 0 0,0 1 0 0 0,0 0 0 0 0,0-1 0 0 0,0 1-1 0 0,-1 0 1 0 0,1-1 0 0 0,0 1 0 0 0,0-1 150 0 0,-4-12-2453 0 0</inkml:trace>
  <inkml:trace contextRef="#ctx0" brushRef="#br0" timeOffset="3177.442">4718 7024 1660 0 0,'0'-1'410'0'0,"0"0"0"0"0,0 0 0 0 0,0 1-1 0 0,0-1 1 0 0,1 0 0 0 0,-1 1 0 0 0,0-1-1 0 0,0 0 1 0 0,0 0 0 0 0,1 1 0 0 0,-1-1 0 0 0,0 0-1 0 0,1 1 1 0 0,-1-1 0 0 0,0 1 0 0 0,1-1-1 0 0,-1 1 1 0 0,1-1 0 0 0,-1 0 0 0 0,1 1 0 0 0,-1-1-1 0 0,1 1 1 0 0,-1 0 0 0 0,1-1 0 0 0,0 1 0 0 0,-1 0-1 0 0,1-1 1 0 0,0 1 0 0 0,-1 0 0 0 0,1-1-1 0 0,0 1-409 0 0,8 3 5069 0 0,2 4-3569 0 0,-3-2-3170 0 0,5 2 1687 0 0,1 0-1 0 0,0-1 0 0 0,0-1 1 0 0,0 0-1 0 0,1-1 0 0 0,0 0 1 0 0,0-1-1 0 0,0-1 0 0 0,0-1 1 0 0,0 0-1 0 0,0 0 0 0 0,1-2 1 0 0,1 0-17 0 0,10-2-10 0 0,-1 0 1 0 0,1-2 0 0 0,-1-1 0 0 0,0-1-1 0 0,0-1 1 0 0,-1-1 0 0 0,0-2 9 0 0,-16 7-10 0 0,0-1 1 0 0,0-1-1 0 0,-1 1 1 0 0,0-1-1 0 0,0-1 1 0 0,-1 1 0 0 0,1-1-1 0 0,0-2 10 0 0,-6 6 1 0 0,1 0-1 0 0,-1 0 1 0 0,0 1-1 0 0,0-2 1 0 0,-1 1 0 0 0,1 0-1 0 0,-1 0 1 0 0,1 0-1 0 0,-1-1 1 0 0,0 1-1 0 0,0-3 0 0 0,-1 4 5 0 0,0 0-1 0 0,0 0 0 0 0,0 0 0 0 0,0-1 1 0 0,0 1-1 0 0,0 0 0 0 0,-1 0 0 0 0,1 0 1 0 0,-1 1-1 0 0,0-1 0 0 0,1 0 0 0 0,-1 0 1 0 0,0 0-1 0 0,0 0 0 0 0,0 1 1 0 0,0-1-1 0 0,-1 0 0 0 0,1 1 0 0 0,0-1 1 0 0,-1 1-1 0 0,1-1-4 0 0,-3-1 60 0 0,0 1-1 0 0,1 0 1 0 0,-1-1 0 0 0,0 1 0 0 0,0 1 0 0 0,0-1-1 0 0,0 0 1 0 0,-1 1 0 0 0,1 0 0 0 0,0 0-1 0 0,-1 0 1 0 0,1 1 0 0 0,0 0 0 0 0,-1-1 0 0 0,1 1-1 0 0,-1 1 1 0 0,1-1 0 0 0,0 1 0 0 0,-1 0 0 0 0,1 0-1 0 0,-1 0-59 0 0,-10 3 257 0 0,-1 0-1 0 0,2 1 0 0 0,-1 1 0 0 0,0 0 1 0 0,-4 4-257 0 0,4-2 121 0 0,1 1 0 0 0,0 0 0 0 0,1 1 0 0 0,0 1 0 0 0,0 0 0 0 0,2 1 0 0 0,-1 0 0 0 0,-2 4-121 0 0,10-10 12 0 0,0-1 0 0 0,1 1-1 0 0,0-1 1 0 0,-1 1 0 0 0,2 0 0 0 0,-1 1-1 0 0,1-1 1 0 0,0 0 0 0 0,0 0 0 0 0,0 4-12 0 0,2-6-3 0 0,-1 0 1 0 0,1 0 0 0 0,0-1 0 0 0,0 1 0 0 0,1 0 0 0 0,-1 0-1 0 0,1 0 1 0 0,0 0 0 0 0,0-1 0 0 0,0 1 0 0 0,1 0-1 0 0,-1-1 1 0 0,1 1 0 0 0,0-1 0 0 0,-1 0 0 0 0,2 1 0 0 0,-1-1-1 0 0,1 1 3 0 0,2 1-72 0 0,0 0-1 0 0,1-1 0 0 0,-1 0 0 0 0,1 0 0 0 0,0 0 0 0 0,0 0 0 0 0,0-1 0 0 0,1 0 1 0 0,-1-1-1 0 0,1 1 0 0 0,0-1 0 0 0,-1 0 0 0 0,1-1 0 0 0,0 0 0 0 0,0 0 0 0 0,0 0 1 0 0,0-1-1 0 0,2 0 73 0 0,21 0-1363 0 0,0-2 1 0 0,0 0-1 0 0,18-5 1363 0 0,83-18-14750 0 0,33-13 14750 0 0,-98 20-2092 0 0</inkml:trace>
  <inkml:trace contextRef="#ctx0" brushRef="#br0" timeOffset="24100.22">15921 7357 48 0 0,'11'-3'1958'0'0,"0"0"0"0"0,0 1 0 0 0,0 0 1 0 0,0 1-1 0 0,4 0-1958 0 0,-2 1 937 0 0,-1 0 0 0 0,1 2 0 0 0,-1 0 0 0 0,9 2-937 0 0,42 12 2401 0 0,0 2-1 0 0,46 21-2400 0 0,-53-15 471 0 0,-1 3 0 0 0,-1 2 0 0 0,1 4-471 0 0,-45-26-32 0 0,146 96 269 0 0,-123-80-793 0 0,-2 2 0 0 0,-1 2 0 0 0,17 19 556 0 0,-41-40-882 0 0,-1 1 1 0 0,0 0 0 0 0,0 0-1 0 0,0 1 1 0 0,3 7 881 0 0,-7-12-1107 0 0,1 1 0 0 0,-1 0 0 0 0,0 0 0 0 0,0 0 0 0 0,0-1 0 0 0,0 1-1 0 0,-1 0 1 0 0,1 3 1107 0 0,-1-6-2530 0 0,0-1 586 0 0</inkml:trace>
  <inkml:trace contextRef="#ctx0" brushRef="#br0" timeOffset="24350.939">16897 7219 320 0 0,'-20'19'3352'0'0,"-1"0"0"0"0,-1-1 0 0 0,-1-1 1 0 0,-16 10-3353 0 0,-43 32 2991 0 0,70-49-2827 0 0,-346 296 4063 0 0,346-295-4341 0 0,0-1-155 0 0,0 0-1 0 0,1 1 0 0 0,0 0 0 0 0,1 1 1 0 0,0 0-1 0 0,1 1 0 0 0,-4 8 270 0 0,13-21-88 0 0,0 0 0 0 0,0 0 0 0 0,0-1 0 0 0,0 1 0 0 0,0 0-1 0 0,0 0 1 0 0,1 0 0 0 0,-1 0 0 0 0,0 0 0 0 0,0 0 0 0 0,0 0 0 0 0,0 0 0 0 0,0 0-1 0 0,0 0 1 0 0,0 1 0 0 0,0-1 0 0 0,0 0 0 0 0,1 0 0 0 0,-1 0 0 0 0,0 0 0 0 0,0 0 0 0 0,0 0-1 0 0,0 0 1 0 0,0 0 0 0 0,0 0 0 0 0,0 0 0 0 0,0 0 0 0 0,0 0 0 0 0,0 0 0 0 0,0 0 0 0 0,0 0-1 0 0,0 0 1 0 0,0 0 0 0 0,1 1 0 0 0,-1-1 0 0 0,0 0 0 0 0,0 0 0 0 0,0 0 0 0 0,0 0 0 0 0,0 0-1 0 0,0 0 1 0 0,0 0 0 0 0,0 0 0 0 0,0 0 0 0 0,0 0 0 0 0,0 1 0 0 0,0-1 0 0 0,0 0-1 0 0,0 0 1 0 0,0 0 0 0 0,0 0 0 0 0,0 0 0 0 0,0 0 0 0 0,0 0 0 0 0,0 0 0 0 0,-1 0 0 0 0,1 0-1 0 0,0 1 1 0 0,0-1 0 0 0,0 0 0 0 0,0 0 0 0 0,0 0 0 0 0,0 0 0 0 0,0 0 0 0 0,0 0 0 0 0,0 0-1 0 0,0 0 1 0 0,0 0 0 0 0,0 0 0 0 0,0 0 88 0 0,10-5-3414 0 0,14-11-318 0 0,7-8 687 0 0,6-3 803 0 0</inkml:trace>
  <inkml:trace contextRef="#ctx0" brushRef="#br0" timeOffset="24603.504">16918 7489 48 0 0,'6'2'1322'0'0,"1"1"-1"0"0,-1-1 1 0 0,1-1-1 0 0,-1 1 1 0 0,1-1 0 0 0,0-1-1 0 0,-1 1 1 0 0,1-1 0 0 0,0 0-1322 0 0,39-3 4061 0 0,-6 0-4295 0 0,289-14 388 0 0,-112-8-6827 0 0,-140 6 918 0 0,-48 9 3407 0 0</inkml:trace>
  <inkml:trace contextRef="#ctx0" brushRef="#br0" timeOffset="24793.58">17496 7227 84 0 0,'-7'27'3617'0'0,"-2"-1"-1"0"0,-1 0 1 0 0,-12 25-3617 0 0,-44 70 4566 0 0,8-16-2553 0 0,41-57-2155 0 0,8-21-3848 0 0,12-26-1485 0 0,11-6 1731 0 0,0-8 1319 0 0,4-5 744 0 0</inkml:trace>
  <inkml:trace contextRef="#ctx0" brushRef="#br0" timeOffset="25092.201">17925 7219 4 0 0,'0'2'565'0'0,"0"0"-1"0"0,0 1 1 0 0,-1-1 0 0 0,1 0-1 0 0,0 1 1 0 0,-1-1 0 0 0,1 0 0 0 0,-1 0-1 0 0,0 1 1 0 0,0-1 0 0 0,0 0-1 0 0,0 0 1 0 0,0 0 0 0 0,0 0-1 0 0,-1 0 1 0 0,1 0 0 0 0,-1 0-565 0 0,-33 36 5392 0 0,12-12-4089 0 0,17-20-917 0 0,1 1-1 0 0,0 1 0 0 0,1-1 0 0 0,0 1 0 0 0,0 0 0 0 0,0 0 0 0 0,1 0 1 0 0,0 0-386 0 0,3-6 35 0 0,-1 0 0 0 0,1 0 1 0 0,0 0-1 0 0,0 0 0 0 0,-1 0 1 0 0,1 0-1 0 0,1 0 0 0 0,-1 0 1 0 0,0-1-1 0 0,0 1 1 0 0,1 0-1 0 0,-1 0 0 0 0,1 0 1 0 0,-1 0-1 0 0,1 0 0 0 0,0-1 1 0 0,0 1-1 0 0,0 0 1 0 0,0 0-1 0 0,0-1 0 0 0,0 1 1 0 0,0-1-1 0 0,1 1 0 0 0,-1-1 1 0 0,1 0-1 0 0,-1 1 0 0 0,1-1 1 0 0,-1 0-1 0 0,1 0 1 0 0,-1 0-1 0 0,1 0 0 0 0,0 0 1 0 0,0 0-1 0 0,0-1 0 0 0,-1 1 1 0 0,1-1-1 0 0,2 1-35 0 0,6 2 5 0 0,0-1 0 0 0,0-1 0 0 0,0 0 0 0 0,1 0 0 0 0,-1-1 0 0 0,0 0 0 0 0,1 0 0 0 0,-1-2 0 0 0,0 1 0 0 0,0-1-1 0 0,3-1-4 0 0,27-8-39 0 0,-1-2 0 0 0,6-4 39 0 0,-30 12-8 0 0,-7 2 1 0 0,-1 1 1 0 0,0-1-1 0 0,1 1 1 0 0,-1-2 0 0 0,0 1-1 0 0,-1-1 1 0 0,1 0 0 0 0,-1 0-1 0 0,0 0 1 0 0,2-3 6 0 0,-47 31-10 0 0,-48 50 444 0 0,4 3 1 0 0,-22 32-435 0 0,-53 51-1893 0 0,127-133-986 0 0,10-11-2529 0 0,19-17 664 0 0,1-9 2572 0 0,8-11-382 0 0,6-8 832 0 0</inkml:trace>
  <inkml:trace contextRef="#ctx0" brushRef="#br0" timeOffset="25280.257">18332 7095 1788 0 0,'6'9'1711'0'0,"-2"1"0"0"0,1 0 0 0 0,-1 0 1 0 0,-1 0-1 0 0,3 9-1711 0 0,8 56 4642 0 0,-6-31-3525 0 0,1 3 128 0 0,-1 1-1 0 0,-3-1 0 0 0,-2 6-1244 0 0,-3-28 127 0 0,-1-1-1 0 0,-1 0 0 0 0,0 1 1 0 0,-3-1-1 0 0,0-1 0 0 0,-1 1 1 0 0,-1 1-127 0 0,-4 3-73 0 0,0-1 1 0 0,-14 24 72 0 0,13-29-1187 0 0,-2 0 0 0 0,0-1 0 0 0,-13 14 1187 0 0,17-24-1004 0 0,1 0 1 0 0,-2 0-1 0 0,1-1 0 0 0,-1-1 0 0 0,-1 0 1 0 0,0 0-1 0 0,0-1 0 0 0,-1-1 0 0 0,1 0 1 0 0,-2 0-1 0 0,1-1 0 0 0,-1-1 0 0 0,0-1 1 0 0,0 0-1 0 0,-1 0 1004 0 0,-29 0-1807 0 0</inkml:trace>
  <inkml:trace contextRef="#ctx0" brushRef="#br0" timeOffset="25704.23">16154 7160 1560 0 0,'-29'19'3424'0'0,"0"2"0"0"0,2 1 0 0 0,-9 9-3424 0 0,9-5 1909 0 0,1 2 1 0 0,-20 29-1910 0 0,17-17 686 0 0,3 1 0 0 0,1 1 0 0 0,3 1 0 0 0,1 1 0 0 0,-1 9-686 0 0,15-37 136 0 0,1 1 0 0 0,1 0 0 0 0,1 0 0 0 0,0 1 0 0 0,1-1 1 0 0,1 1-1 0 0,1 4-136 0 0,0-15-16 0 0,1 0 0 0 0,1-1 0 0 0,-1 1 0 0 0,1 0 0 0 0,1 0 0 0 0,-1 0 0 0 0,1-1 0 0 0,0 1 0 0 0,0-1 0 0 0,1 1 0 0 0,0-1 0 0 0,0 0 0 0 0,1 0 0 0 0,0 0 0 0 0,0-1 0 0 0,0 1 0 0 0,0-1 0 0 0,1 0 0 0 0,5 4 16 0 0,1 0-529 0 0,1-2-1 0 0,0 1 1 0 0,0-2 0 0 0,1 1 0 0 0,0-2 0 0 0,0 0-1 0 0,0 0 1 0 0,1-1 0 0 0,-1-1 0 0 0,1 0 0 0 0,0-1-1 0 0,4 0 530 0 0,26 1-2972 0 0,0-2 0 0 0,0-2-1 0 0,15-3 2973 0 0,26-4-2603 0 0,1-4 848 0 0</inkml:trace>
  <inkml:trace contextRef="#ctx0" brushRef="#br0" timeOffset="23681.053">14691 7650 72 0 0,'-15'14'5997'0'0,"15"-14"-5688"0"0,0 1 0 0 0,0-1 1 0 0,0 0-1 0 0,0 1 0 0 0,-1-1 0 0 0,1 0 0 0 0,0 0 1 0 0,0 1-1 0 0,0-1 0 0 0,0 0 0 0 0,0 1 0 0 0,0-1 0 0 0,0 0 1 0 0,0 1-1 0 0,0-1 0 0 0,0 1 0 0 0,0-1 0 0 0,0 0 1 0 0,0 1-1 0 0,0-1 0 0 0,0 0 0 0 0,0 0 0 0 0,0 1 1 0 0,1-1-1 0 0,-1 0 0 0 0,0 1 0 0 0,0-1 0 0 0,0 0 0 0 0,1 1-309 0 0,14 6 7353 0 0,2-4-9034 0 0,32-1 1810 0 0,1-2 0 0 0,0-2 0 0 0,0-2 0 0 0,-1-3 0 0 0,5-2-129 0 0,19-2-14 0 0,45-3-564 0 0,48-7-3968 0 0,-58-2-6863 0 0,-99 20 8701 0 0,-11 3 819 0 0</inkml:trace>
  <inkml:trace contextRef="#ctx0" brushRef="#br0" timeOffset="23836.764">14826 7839 360 0 0,'-10'23'3068'0'0,"3"-6"757"0"0,5-4 327 0 0,4-7 136 0 0,3-2-1495 0 0,4 0-1489 0 0,8-2-740 0 0,8-2-312 0 0,8-2-172 0 0,4-4-212 0 0,8 0-376 0 0,1-3-620 0 0,-2 1-868 0 0,1 0-1121 0 0,-1 1-539 0 0,3-3 48 0 0,2 1 463 0 0,-1-1 793 0 0</inkml:trace>
  <inkml:trace contextRef="#ctx0" brushRef="#br0" timeOffset="22821.86">12831 7434 32 0 0,'-4'7'1376'0'0,"0"0"-1"0"0,-1-1 1 0 0,0 0 0 0 0,0 0 0 0 0,-1-1-1 0 0,0 1 1 0 0,1-1 0 0 0,-2-1 0 0 0,1 1-1 0 0,-1-1 1 0 0,-4 3-1376 0 0,7-5 326 0 0,-1 1 0 0 0,0-1 0 0 0,0 0 0 0 0,0-1 0 0 0,0 1 0 0 0,0-1 0 0 0,0 0 0 0 0,0 0 0 0 0,-1 0 1 0 0,1-1-1 0 0,0 1 0 0 0,0-2 0 0 0,-1 1 0 0 0,1 0 0 0 0,0-1 0 0 0,0 0 0 0 0,-5-2-326 0 0,8 3 12 0 0,1 0 1 0 0,-1-1 0 0 0,1 1-1 0 0,0-1 1 0 0,-1 0-1 0 0,1 1 1 0 0,0-1-1 0 0,0 0 1 0 0,0 0 0 0 0,-1 0-1 0 0,1 1 1 0 0,0-1-1 0 0,0-1 1 0 0,0 1-1 0 0,0 0 1 0 0,1 0-1 0 0,-1 0 1 0 0,0 0 0 0 0,0-1-1 0 0,1 1 1 0 0,-1 0-1 0 0,1-1 1 0 0,-1 1-1 0 0,1 0 1 0 0,-1-1-13 0 0,1-1 5 0 0,0 1 1 0 0,0-1-1 0 0,1 0 0 0 0,-1 1 1 0 0,0 0-1 0 0,1-1 0 0 0,0 1 1 0 0,0-1-1 0 0,-1 1 0 0 0,1 0 0 0 0,1-1 1 0 0,-1 1-1 0 0,1-2-5 0 0,5-5-6 0 0,-1 0 1 0 0,1 0-1 0 0,0 1 1 0 0,1 0-1 0 0,0 0 0 0 0,2 0 6 0 0,13-10-4 0 0,0 2 1 0 0,1 0-1 0 0,1 1 0 0 0,19-7 4 0 0,-29 15 3 0 0,0 1 0 0 0,1 0-1 0 0,0 1 1 0 0,1 1 0 0 0,-1 0 0 0 0,1 1 0 0 0,-1 1 0 0 0,12 0-3 0 0,-23 2 0 0 0,0 1 0 0 0,0-1 0 0 0,0 1 0 0 0,-1-1 0 0 0,1 1 0 0 0,0 0 0 0 0,-1 1 0 0 0,1 0 0 0 0,-1-1 0 0 0,1 1 0 0 0,-1 0 0 0 0,0 1 0 0 0,0-1 0 0 0,4 4 0 0 0,-6-4-1 0 0,0 0 1 0 0,1 0-1 0 0,-1 1 1 0 0,0-1-1 0 0,0 1 0 0 0,-1 0 1 0 0,1-1-1 0 0,-1 1 1 0 0,1 0-1 0 0,-1 0 0 0 0,0 0 1 0 0,0 0-1 0 0,0 0 1 0 0,0 0-1 0 0,-1 0 0 0 0,1 0 1 0 0,-1 1-1 0 0,0-1 1 0 0,0 0-1 0 0,0 0 1 0 0,0 0-1 0 0,-1 3 1 0 0,-3 16-51 0 0,3-16-261 0 0,-1 0 1 0 0,1 0-1 0 0,0 0 1 0 0,0 0-1 0 0,1 0 1 0 0,-1 0-1 0 0,1 0 1 0 0,1 0-1 0 0,-1 0 1 0 0,1 0-1 0 0,2 6 312 0 0,-3-12-159 0 0,0 1 0 0 0,0-1 0 0 0,1 1 0 0 0,-1-1-1 0 0,0 1 1 0 0,0-1 0 0 0,1 0 0 0 0,-1 1 0 0 0,0-1-1 0 0,1 0 1 0 0,-1 1 0 0 0,0-1 0 0 0,1 0 0 0 0,-1 1-1 0 0,1-1 1 0 0,-1 0 0 0 0,1 0 0 0 0,-1 1 0 0 0,0-1 0 0 0,1 0-1 0 0,-1 0 1 0 0,1 0 0 0 0,-1 0 0 0 0,1 0 0 0 0,-1 0-1 0 0,1 0 1 0 0,-1 0 0 0 0,1 0 0 0 0,-1 0 0 0 0,1 0-1 0 0,-1 0 1 0 0,1 0 159 0 0,14-11-3993 0 0,9-23-1947 0 0,-23 32 5479 0 0,8-12-1237 0 0</inkml:trace>
  <inkml:trace contextRef="#ctx0" brushRef="#br0" timeOffset="23073.125">13160 7309 872 0 0,'14'23'6726'0'0,"8"10"-190"0"0,-20-31-6489 0 0,0 0 0 0 0,1 0 0 0 0,-1 0 0 0 0,1-1 0 0 0,-1 1 0 0 0,1-1 0 0 0,0 0-1 0 0,0 1 1 0 0,-1-1 0 0 0,1 0 0 0 0,0-1 0 0 0,0 1 0 0 0,2 0-47 0 0,9 0 15 0 0,-1 0-1 0 0,0 0 1 0 0,1-2-1 0 0,-1 0 1 0 0,1 0 0 0 0,-1-1-1 0 0,9-3-14 0 0,26-7-92 0 0,20-10 92 0 0,-28 9-151 0 0,-8 3-1200 0 0,0-2 0 0 0,-1-2 1351 0 0,-20 9-1268 0 0,0 0 0 0 0,-1-1 0 0 0,0-1 0 0 0,0 0 0 0 0,0 0 0 0 0,-1-1 1 0 0,4-4 1267 0 0,-1-2-2106 0 0</inkml:trace>
  <inkml:trace contextRef="#ctx0" brushRef="#br0" timeOffset="23275.876">13544 7120 1852 0 0,'-33'61'7489'0'0,"-3"-2"-3624"0"0,15-27-2685 0 0,2 2 1 0 0,1-1 0 0 0,2 2 0 0 0,-12 35-1181 0 0,26-65 28 0 0,1-1 0 0 0,0 0 1 0 0,1 1-1 0 0,-1-1 0 0 0,1 1 0 0 0,0-1 1 0 0,0 1-1 0 0,0-1 0 0 0,1 1 0 0 0,-1-1 1 0 0,1 1-1 0 0,0-1 0 0 0,1 0 0 0 0,0 2-28 0 0,-2-4-114 0 0,1-1 0 0 0,0 0 0 0 0,0 1 0 0 0,0-1-1 0 0,0 0 1 0 0,0 1 0 0 0,0-1 0 0 0,0 0-1 0 0,0 0 1 0 0,0 0 0 0 0,1 0 0 0 0,-1 0 0 0 0,0 0-1 0 0,1 0 1 0 0,-1 0 0 0 0,1-1 0 0 0,-1 1 0 0 0,1 0-1 0 0,-1-1 1 0 0,1 1 0 0 0,-1-1 0 0 0,1 0 0 0 0,0 1-1 0 0,-1-1 1 0 0,1 0 0 0 0,-1 0 0 0 0,1 0-1 0 0,0 0 1 0 0,-1-1 0 0 0,1 1 0 0 0,0 0 0 0 0,-1-1-1 0 0,1 1 1 0 0,-1-1 0 0 0,1 1 0 0 0,-1-1 0 0 0,1 0-1 0 0,-1 1 1 0 0,0-1 0 0 0,1 0 114 0 0,14-9-1979 0 0,0 0 0 0 0,-1 0 1 0 0,0-2-1 0 0,-1 0 0 0 0,0 0 0 0 0,9-12 1979 0 0,-21 22-128 0 0,31-33-1567 0 0</inkml:trace>
  <inkml:trace contextRef="#ctx0" brushRef="#br0" timeOffset="23470.787">14001 7105 292 0 0,'1'5'809'0'0,"-1"-1"1"0"0,1 1-1 0 0,-1-1 1 0 0,0 1-1 0 0,0-1 1 0 0,-1 0-1 0 0,1 1 0 0 0,-1-1 1 0 0,0 1-1 0 0,0-1 1 0 0,-1 0-1 0 0,1 0 1 0 0,-3 4-810 0 0,-32 55 5623 0 0,18-33-5383 0 0,-3 4 358 0 0,10-16-297 0 0,0-1 1 0 0,1 2-1 0 0,1-1 0 0 0,1 1 1 0 0,0 1-1 0 0,2 0 0 0 0,0 1-301 0 0,5-18-172 0 0,0 1 0 0 0,1-1-1 0 0,0 1 1 0 0,0 0 0 0 0,0-1-1 0 0,0 1 1 0 0,1-1 0 0 0,0 3 172 0 0,0-4-513 0 0,-1 1 0 0 0,1-1-1 0 0,0 0 1 0 0,0 0 0 0 0,1 0 0 0 0,-1 0 0 0 0,0 0-1 0 0,1 0 1 0 0,-1 0 0 0 0,1-1 0 0 0,-1 1 0 0 0,1 0 0 0 0,0-1-1 0 0,0 1 1 0 0,-1-1 0 0 0,1 0 0 0 0,0 1 0 0 0,1-1 0 0 0,-1 0-1 0 0,0 0 1 0 0,0-1 0 0 0,0 1 0 0 0,1 0 0 0 0,-1-1-1 0 0,0 1 1 0 0,0-1 0 0 0,1 0 0 0 0,-1 0 0 0 0,0 0 0 0 0,2 0 513 0 0,16 1-2160 0 0</inkml:trace>
  <inkml:trace contextRef="#ctx0" brushRef="#br0" timeOffset="20601.012">9488 7883 1800 0 0,'-6'-9'4799'0'0,"0"-2"2025"0"0,6 11-6748 0 0,0-1 0 0 0,0 1 0 0 0,0 0 0 0 0,0 0 0 0 0,0-1 0 0 0,0 1 1 0 0,0 0-1 0 0,0 0 0 0 0,1-1 0 0 0,-1 1 0 0 0,0 0 0 0 0,0 0 0 0 0,0-1 0 0 0,0 1 0 0 0,1 0 0 0 0,-1 0 0 0 0,0 0 0 0 0,0 0 0 0 0,1-1 0 0 0,-1 1 0 0 0,0 0 0 0 0,0 0 0 0 0,0 0 0 0 0,1 0 0 0 0,-1 0 0 0 0,0 0 0 0 0,1 0 0 0 0,-1 0 0 0 0,0-1 0 0 0,0 1 0 0 0,1 0 0 0 0,-1 0 0 0 0,0 0 0 0 0,0 0 0 0 0,1 0 0 0 0,-1 1 0 0 0,0-1 0 0 0,1 0 0 0 0,-1 0 0 0 0,0 0 0 0 0,0 0 0 0 0,1 0-76 0 0,19 1 632 0 0,0 1 1 0 0,0 1-1 0 0,0 1 0 0 0,-1 0 0 0 0,1 2 1 0 0,-1 0-1 0 0,9 5-632 0 0,29 14 675 0 0,42 26-675 0 0,20 16-478 0 0,6 11 478 0 0,-27-7-6028 0 0,-96-70 5676 0 0,32 23-5766 0 0,-32-23 5729 0 0,0 0 0 0 0,0 0 1 0 0,0 0-1 0 0,0-1 1 0 0,0 1-1 0 0,0 0 0 0 0,0-1 1 0 0,0 0-1 0 0,0 1 0 0 0,0-1 1 0 0,0 0-1 0 0,1 0 1 0 0,-1 0-1 0 0,0 0 0 0 0,0-1 1 0 0,0 1-1 0 0,2-1 389 0 0,10-8-1894 0 0</inkml:trace>
  <inkml:trace contextRef="#ctx0" brushRef="#br0" timeOffset="20851.76">10219 7653 2784 0 0,'-37'34'6838'0'0,"-1"0"-1"0"0,-33 19-6837 0 0,-21 20 3297 0 0,-257 209-1378 0 0,262-214-1712 0 0,53-41-215 0 0,1 1-1 0 0,1 2 1 0 0,-23 27 8 0 0,54-55-150 0 0,0-1 0 0 0,0 0 0 0 0,0 0 0 0 0,0 1 0 0 0,0-1 0 0 0,0 1 0 0 0,1-1 1 0 0,-1 1-1 0 0,0-1 0 0 0,1 1 0 0 0,-1-1 0 0 0,1 1 0 0 0,0 0 0 0 0,-1-1 0 0 0,1 1 150 0 0,6 2-3771 0 0,8-9-99 0 0,68-47-6280 0 0,-46 26 8405 0 0</inkml:trace>
  <inkml:trace contextRef="#ctx0" brushRef="#br0" timeOffset="21113.154">10301 8005 2364 0 0,'63'-1'9769'0'0,"2"-8"-5596"0"0,63-26-3812 0 0,-67 17 42 0 0,205-44-542 0 0,-169 41-3400 0 0,-2-1-5568 0 0,-72 15 6671 0 0,-3-1 699 0 0</inkml:trace>
  <inkml:trace contextRef="#ctx0" brushRef="#br0" timeOffset="21286.197">10960 7604 208 0 0,'-3'7'1990'0'0,"-1"0"0"0"0,0 0 1 0 0,0 0-1 0 0,0-1 0 0 0,-4 4-1990 0 0,-14 21 3672 0 0,-9 25-1801 0 0,3 2 0 0 0,3 1 0 0 0,2 1 0 0 0,-11 45-1871 0 0,30-88 92 0 0,1-1 1 0 0,0 1 0 0 0,1 0 0 0 0,1 5-93 0 0,1-15-272 0 0,0-1-1 0 0,1 1 1 0 0,-1 0 0 0 0,2 0-1 0 0,0 4 273 0 0,-1-8-520 0 0,0 0 0 0 0,0 0-1 0 0,1 0 1 0 0,-1 0 0 0 0,1 0-1 0 0,-1 0 1 0 0,1 0 0 0 0,0-1-1 0 0,0 1 1 0 0,0 0 0 0 0,2 1 520 0 0,-3-4-374 0 0,0 1 0 0 0,1 0 1 0 0,-1-1-1 0 0,0 1 0 0 0,0 0 1 0 0,0-1-1 0 0,1 1 0 0 0,-1-1 0 0 0,0 0 1 0 0,1 0-1 0 0,-1 1 0 0 0,0-1 1 0 0,1 0-1 0 0,-1 0 0 0 0,0 0 1 0 0,0 0-1 0 0,1 0 0 0 0,-1-1 1 0 0,0 1-1 0 0,1 0 0 0 0,-1 0 1 0 0,0-1-1 0 0,1 1 0 0 0,-1-1 0 0 0,0 1 1 0 0,0-1-1 0 0,0 0 0 0 0,0 0 1 0 0,1 1 373 0 0,14-10-2648 0 0</inkml:trace>
  <inkml:trace contextRef="#ctx0" brushRef="#br0" timeOffset="21619.396">11503 7774 1476 0 0,'-4'10'1979'0'0,"-1"0"1"0"0,0 0-1 0 0,0 0 0 0 0,-1-1 1 0 0,-1 0-1 0 0,1 0 0 0 0,-3 1-1979 0 0,0 2 1870 0 0,0 0 0 0 0,0 1-1 0 0,-4 9-1869 0 0,11-18 50 0 0,0 0 0 0 0,1 0 0 0 0,-1 0 0 0 0,1 0-1 0 0,0 1 1 0 0,0-1 0 0 0,0 0 0 0 0,1 0 0 0 0,0 1 0 0 0,-1-1-1 0 0,2 0 1 0 0,-1 1 0 0 0,0-1 0 0 0,2 4-50 0 0,-1-5 6 0 0,0 0 0 0 0,0-1 0 0 0,1 1 0 0 0,-1-1 0 0 0,1 1 0 0 0,-1-1 1 0 0,1 1-1 0 0,0-1 0 0 0,0 0 0 0 0,0 0 0 0 0,1 0 0 0 0,-1 0 0 0 0,0 0 0 0 0,1-1 0 0 0,-1 1 0 0 0,1-1 0 0 0,-1 0 0 0 0,1 1 0 0 0,0-1 0 0 0,0 0 1 0 0,0 0-1 0 0,-1-1 0 0 0,1 1 0 0 0,0-1 0 0 0,0 1 0 0 0,0-1 0 0 0,1 0-6 0 0,11 1 28 0 0,-1 0 0 0 0,1-1 0 0 0,-1 0 0 0 0,15-3-28 0 0,-2-2-336 0 0,0-1 0 0 0,-1-1 0 0 0,0-1 0 0 0,0-1-1 0 0,0-2 1 0 0,-1 0 0 0 0,-1-2 0 0 0,0-1 0 0 0,-1 0 0 0 0,0-2 0 0 0,-1-1 0 0 0,-1 0-1 0 0,-1-2 1 0 0,10-12 336 0 0,-13 6-13 0 0,-16 15 618 0 0,-14 14 750 0 0,-12 12-512 0 0,0 1-1 0 0,2 1 1 0 0,0 1 0 0 0,-8 8-843 0 0,-83 92 524 0 0,49-49-258 0 0,14-18-369 0 0,2 2 0 0 0,-35 53 103 0 0,74-96-1621 0 0,9-21-2050 0 0,10-23-2579 0 0,21-34-1211 0 0,-9 25 4674 0 0</inkml:trace>
  <inkml:trace contextRef="#ctx0" brushRef="#br0" timeOffset="21868.073">12086 7487 228 0 0,'7'9'1278'0'0,"1"0"0"0"0,-2 1 0 0 0,1 0 0 0 0,-1 0 0 0 0,-1 0 0 0 0,0 1 0 0 0,0 0 0 0 0,-1 0 0 0 0,3 11-1278 0 0,1 16 3404 0 0,-1 0 0 0 0,0 16-3404 0 0,2 9 1001 0 0,-3-26-605 0 0,-2 0 0 0 0,-1 0 0 0 0,-2 0 0 0 0,-1 0 0 0 0,-2 0 0 0 0,-2 0 0 0 0,-5 21-396 0 0,5-40-475 0 0,-1-1 0 0 0,-1 1 0 0 0,-1-1 0 0 0,0-1-1 0 0,-1 1 1 0 0,0-1 0 0 0,-7 8 475 0 0,6-12-1159 0 0,0-1-1 0 0,0 0 1 0 0,-1 0-1 0 0,0-1 1 0 0,-1 0 0 0 0,0-1-1 0 0,-1-1 1 0 0,1 1-1 0 0,-2-2 1 0 0,-2 2 1159 0 0,-23 7-3410 0 0,-2-3 653 0 0</inkml:trace>
  <inkml:trace contextRef="#ctx0" brushRef="#br0" timeOffset="22211.904">9541 7548 580 0 0,'-14'0'1682'0'0,"0"0"-1"0"0,0 2 1 0 0,0 0 0 0 0,0 0-1 0 0,0 1 1 0 0,-2 1-1682 0 0,5 0 544 0 0,0 1 1 0 0,0 0-1 0 0,0 0 0 0 0,1 1 1 0 0,0 0-1 0 0,0 1 1 0 0,-5 4-545 0 0,-16 17 893 0 0,1 0 0 0 0,1 2 0 0 0,1 2 0 0 0,2 0 0 0 0,-16 27-893 0 0,-3 12 1139 0 0,3 2-1 0 0,-10 28-1138 0 0,38-73 116 0 0,1 1-1 0 0,2 1 0 0 0,1 0 0 0 0,1 1 1 0 0,1 0-1 0 0,2 0 0 0 0,-2 28-115 0 0,7-47-33 0 0,1-1 0 0 0,0 1 0 0 0,0 0 0 0 0,1-1 0 0 0,1 1-1 0 0,0-1 1 0 0,1 1 0 0 0,0-1 0 0 0,0 0 0 0 0,1 0 0 0 0,1 0-1 0 0,0-1 1 0 0,0 0 0 0 0,1 0 0 0 0,0 0 0 0 0,1 0-1 0 0,0-1 1 0 0,1 0 0 0 0,-1-1 0 0 0,2 1 0 0 0,-1-2 0 0 0,10 7 33 0 0,0-2-901 0 0,1 0 0 0 0,0-2 0 0 0,1 0 0 0 0,0-1 0 0 0,0-1 0 0 0,1-1 0 0 0,0-1 0 0 0,0-1 0 0 0,1-1-1 0 0,15 1 902 0 0,6-1-2633 0 0,0-3 0 0 0,0-1 0 0 0,1-2 0 0 0,40-7 2633 0 0,-3-5-1702 0 0</inkml:trace>
  <inkml:trace contextRef="#ctx0" brushRef="#br0" timeOffset="17508.106">3127 8162 884 0 0,'0'-1'600'0'0,"0"-1"0"0"0,0 1 0 0 0,-1 0-1 0 0,1-1 1 0 0,0 1 0 0 0,-1 0 0 0 0,1-1 0 0 0,-1 1 0 0 0,1 0-1 0 0,-1 0 1 0 0,0-1 0 0 0,1 1 0 0 0,-1 0 0 0 0,0 0 0 0 0,0 0-1 0 0,0 0 1 0 0,0 0 0 0 0,0 0-600 0 0,-9-12 5905 0 0,41 9-4617 0 0,40-8-1082 0 0,-1-3-1 0 0,43-15-205 0 0,12-3 27 0 0,207-38 182 0 0,-196 43-3241 0 0,-1-1-6266 0 0,-94 17 3932 0 0,-33 5 3645 0 0</inkml:trace>
  <inkml:trace contextRef="#ctx0" brushRef="#br0" timeOffset="17774.679">3647 8064 488 0 0,'-55'48'11927'0'0,"-5"1"-11927"0"0,-52 46 8334 0 0,92-75-8273 0 0,0 0 0 0 0,-6 12-61 0 0,0 1-232 0 0,1 1 0 0 0,2 1 1 0 0,1 1-1 0 0,3 1 0 0 0,0 0 0 0 0,3 2 1 0 0,1 0-1 0 0,0 6 232 0 0,10-27-1355 0 0,-6 23-3946 0 0,8-14-3067 0 0,3-27 5787 0 0</inkml:trace>
  <inkml:trace contextRef="#ctx0" brushRef="#br0" timeOffset="18023.02">3029 8760 160 0 0,'-4'39'5941'0'0,"-3"-13"4086"0"0,7-26-9886 0 0,0 0-1 0 0,0 1 1 0 0,0-1-1 0 0,0 0 1 0 0,-1 1-1 0 0,1-1 1 0 0,0 1-1 0 0,0-1 1 0 0,0 0-1 0 0,0 1 1 0 0,0-1-1 0 0,0 0 1 0 0,0 1-1 0 0,0-1 1 0 0,1 0-1 0 0,-1 1 1 0 0,0-1-1 0 0,0 0 1 0 0,0 1-1 0 0,0-1 1 0 0,0 0-1 0 0,0 1 1 0 0,1-1-1 0 0,-1 0 1 0 0,0 1-1 0 0,0-1 1 0 0,1 0-1 0 0,-1 0 1 0 0,0 1-1 0 0,0-1 1 0 0,1 0-1 0 0,-1 0 1 0 0,0 1-1 0 0,1-1 1 0 0,-1 0-141 0 0,17 4 1164 0 0,15-7-1286 0 0,13-9-1186 0 0,-1-3 0 0 0,-1-1-1 0 0,38-20 1309 0 0,35-14-6019 0 0,32-3-2769 0 0,-105 38 6616 0 0</inkml:trace>
  <inkml:trace contextRef="#ctx0" brushRef="#br0" timeOffset="18292.14">3856 8720 724 0 0,'-2'5'1191'0'0,"-1"1"-1"0"0,0-1 1 0 0,0 0-1 0 0,0 0 1 0 0,-1 0-1 0 0,1 0 1 0 0,-5 3-1191 0 0,6-6 301 0 0,1-1-1 0 0,0 0 1 0 0,-1 0 0 0 0,1 0 0 0 0,-1 0 0 0 0,0 0-1 0 0,1 0 1 0 0,-1 0 0 0 0,0 0 0 0 0,1-1 0 0 0,-1 1-1 0 0,0-1 1 0 0,0 1 0 0 0,0-1 0 0 0,0 1 0 0 0,1-1 0 0 0,-1 0-1 0 0,0 0 1 0 0,0 0 0 0 0,0 0 0 0 0,0-1 0 0 0,0 1-1 0 0,1 0 1 0 0,-1-1 0 0 0,0 1 0 0 0,0-1 0 0 0,-1 0-301 0 0,2 0 60 0 0,0 1 1 0 0,0-1 0 0 0,0 1 0 0 0,0-1-1 0 0,1 0 1 0 0,-1 1 0 0 0,0-1-1 0 0,0 0 1 0 0,0 0 0 0 0,1 0 0 0 0,-1 1-1 0 0,1-1 1 0 0,-1 0 0 0 0,0 0 0 0 0,1 0-1 0 0,0 0 1 0 0,-1 0 0 0 0,1 0 0 0 0,-1 0-1 0 0,1 0 1 0 0,0 0 0 0 0,0 0-1 0 0,0-1-60 0 0,-1-2 80 0 0,1 1-1 0 0,0-1 0 0 0,1 0 0 0 0,-1 1 0 0 0,1-1 0 0 0,-1 1 0 0 0,1-1 1 0 0,0 1-80 0 0,3-9 73 0 0,1 1 1 0 0,-1 0 0 0 0,2 0 0 0 0,1-2-74 0 0,17-26 7 0 0,1 1-1 0 0,2 1 1 0 0,2 2-1 0 0,1 1 1 0 0,1 1 0 0 0,2 1-1 0 0,2 2 1 0 0,10-5-7 0 0,-36 28-2 0 0,1 1 0 0 0,1 0-1 0 0,-1 0 1 0 0,1 1 0 0 0,0 0 0 0 0,1 1 0 0 0,-1 1 0 0 0,6-2 2 0 0,-15 5 1 0 0,1-1-1 0 0,-1 1 1 0 0,1-1 0 0 0,-1 1 0 0 0,1 0 0 0 0,-1 0-1 0 0,1 0 1 0 0,-1 0 0 0 0,1 1 0 0 0,-1-1 0 0 0,1 1-1 0 0,-1-1 1 0 0,1 1 0 0 0,-1 0 0 0 0,0 0 0 0 0,1 0-1 0 0,-1 0 1 0 0,0 0 0 0 0,0 1 0 0 0,0-1 0 0 0,0 1 0 0 0,0-1-1 0 0,0 1 1 0 0,0 0 0 0 0,0 0 0 0 0,-1 0 0 0 0,1 0-1 0 0,-1 0 1 0 0,1 0 0 0 0,-1 0 0 0 0,0 0 0 0 0,0 1-1 0 0,0-1 1 0 0,0 0 0 0 0,0 1 0 0 0,0-1 0 0 0,-1 1-1 0 0,1-1 1 0 0,-1 1 0 0 0,0-1 0 0 0,0 3-1 0 0,1 14 64 0 0,0 1 0 0 0,-2-1 0 0 0,-1 1 0 0 0,0-1 0 0 0,-1 0 0 0 0,-1 0 0 0 0,-5 14-64 0 0,-6 33-1386 0 0,9 0-3717 0 0,5-65 4927 0 0,1-1 1 0 0,0 1-1 0 0,0-1 0 0 0,0 1 1 0 0,0-1-1 0 0,0 1 1 0 0,0-1-1 0 0,0 0 1 0 0,0 1-1 0 0,1-1 1 0 0,-1 1-1 0 0,0-1 1 0 0,0 1-1 0 0,0-1 1 0 0,0 0-1 0 0,1 1 1 0 0,-1-1-1 0 0,0 0 0 0 0,0 1 1 0 0,1-1-1 0 0,-1 1 1 0 0,0-1-1 0 0,1 0 1 0 0,-1 0-1 0 0,0 1 1 0 0,1-1-1 0 0,-1 0 1 0 0,0 0-1 0 0,1 1 1 0 0,-1-1-1 0 0,0 0 0 0 0,1 0 1 0 0,-1 0-1 0 0,1 0 1 0 0,-1 1-1 0 0,1-1 1 0 0,-1 0-1 0 0,0 0 1 0 0,1 0-1 0 0,0 0 176 0 0,16-6-4611 0 0,-3-2 2855 0 0</inkml:trace>
  <inkml:trace contextRef="#ctx0" brushRef="#br0" timeOffset="18495.669">4558 8370 264 0 0,'-5'3'1525'0'0,"1"-1"0"0"0,-1 1 1 0 0,1-1-1 0 0,-1 0 0 0 0,0 0 0 0 0,0 0 0 0 0,1 0 1 0 0,-2-1-1526 0 0,-24 10 2935 0 0,16-2-2646 0 0,0 0 1 0 0,1 1-1 0 0,0 0 0 0 0,0 1 1 0 0,1 1-1 0 0,0 0 1 0 0,1 1-1 0 0,1 0 1 0 0,0 0-1 0 0,1 1 0 0 0,-5 10-289 0 0,13-23 33 0 0,-1 1-1 0 0,1-1 1 0 0,1 1-1 0 0,-1 0 0 0 0,0 0 1 0 0,0-1-1 0 0,1 1 0 0 0,-1 0 1 0 0,0 0-1 0 0,1 0 1 0 0,0 0-1 0 0,0 0 0 0 0,-1 0 1 0 0,1-1-1 0 0,0 1 1 0 0,0 0-1 0 0,1 0 0 0 0,-1 0 1 0 0,0 0-1 0 0,1 0 0 0 0,0 1-32 0 0,0-2 13 0 0,-1 0 0 0 0,1 0 0 0 0,0 0 0 0 0,0-1 0 0 0,1 1 0 0 0,-1 0 0 0 0,0 0 0 0 0,0-1 0 0 0,0 1 0 0 0,0-1 0 0 0,1 1 0 0 0,-1-1 0 0 0,0 1 0 0 0,0-1 0 0 0,1 0 0 0 0,-1 0 0 0 0,0 1 0 0 0,1-1 0 0 0,-1 0 0 0 0,0 0 0 0 0,1-1 0 0 0,0 1-13 0 0,7-1 7 0 0,0 0 0 0 0,0-1 0 0 0,0 0 0 0 0,0-1 1 0 0,-1 0-1 0 0,1 0 0 0 0,7-4-7 0 0,11-10-340 0 0,0-1 1 0 0,-2-1-1 0 0,0-1 0 0 0,-1-1 1 0 0,-1-1-1 0 0,-1-1 0 0 0,-1-1 1 0 0,-1-1-1 0 0,-1-1 0 0 0,6-11 340 0 0,7-17-1343 0 0,-1-2 0 0 0,-4-1 0 0 0,-1-1-1 0 0,12-46 1344 0 0,-34 91 144 0 0,-1 8 120 0 0,-1 0 0 0 0,-1 0 0 0 0,1-1 0 0 0,-1 1 0 0 0,0 0 0 0 0,0-1 0 0 0,0 1 0 0 0,-1-1 0 0 0,0 1 1 0 0,0-1-265 0 0,0 6 47 0 0,0-1 1 0 0,0 1 0 0 0,0 0 0 0 0,0 0 0 0 0,0 0 0 0 0,0-1 0 0 0,-1 1 0 0 0,1 0-1 0 0,0 0 1 0 0,0 0 0 0 0,0-1 0 0 0,0 1 0 0 0,0 0 0 0 0,-1 0 0 0 0,1 0 0 0 0,0 0 0 0 0,0 0-1 0 0,0-1 1 0 0,0 1 0 0 0,-1 0 0 0 0,1 0 0 0 0,0 0 0 0 0,0 0 0 0 0,-1 0 0 0 0,1 0-1 0 0,0 0 1 0 0,0 0 0 0 0,0 0 0 0 0,-1 0 0 0 0,1 0 0 0 0,0 0 0 0 0,0 0 0 0 0,-1 0-1 0 0,1 0 1 0 0,0 0 0 0 0,0 0 0 0 0,0 0 0 0 0,-1 0 0 0 0,1 0 0 0 0,0 0 0 0 0,0 0-1 0 0,0 0 1 0 0,-1 0 0 0 0,1 1 0 0 0,0-1 0 0 0,0 0 0 0 0,0 0 0 0 0,-1 0 0 0 0,1 0-1 0 0,0 0 1 0 0,0 1 0 0 0,0-1 0 0 0,0 0 0 0 0,0 0 0 0 0,0 0 0 0 0,-1 0 0 0 0,1 1 0 0 0,0-1-1 0 0,0 0 1 0 0,0 0 0 0 0,0 1 0 0 0,0-1 0 0 0,0 0 0 0 0,0 0 0 0 0,0 0-48 0 0,-13 17 861 0 0,12-15-627 0 0,-27 46 436 0 0,3 1-1 0 0,1 1 0 0 0,3 1 0 0 0,2 1 1 0 0,-5 24-670 0 0,16-47 123 0 0,0 0 0 0 0,2 0 1 0 0,1 1-1 0 0,0 28-123 0 0,4-43-226 0 0,2-1 0 0 0,0 1 0 0 0,0 0 0 0 0,2-1-1 0 0,0 3 227 0 0,-1-9-668 0 0,1 1 0 0 0,0 0-1 0 0,0-1 1 0 0,1 1 0 0 0,0-1-1 0 0,0 0 1 0 0,1 0 0 0 0,3 3 668 0 0,-7-9-381 0 0,0 0 1 0 0,1 0-1 0 0,-1 0 0 0 0,0-1 1 0 0,1 1-1 0 0,-1 0 1 0 0,1-1-1 0 0,0 1 0 0 0,0-1 1 0 0,-1 0-1 0 0,1 1 1 0 0,0-1-1 0 0,0 0 1 0 0,0 0-1 0 0,0 0 0 0 0,0 0 1 0 0,1-1-1 0 0,-1 1 1 0 0,0-1-1 0 0,0 1 0 0 0,0-1 1 0 0,1 0-1 0 0,-1 0 1 0 0,0 1-1 0 0,0-2 0 0 0,1 1 1 0 0,-1 0-1 0 0,0 0 1 0 0,0-1-1 0 0,0 1 1 0 0,1-1-1 0 0,-1 0 0 0 0,0 0 1 0 0,0 1-1 0 0,2-2 381 0 0,15-14-1760 0 0</inkml:trace>
  <inkml:trace contextRef="#ctx0" brushRef="#br0" timeOffset="18700.977">5084 8307 2080 0 0,'0'1'524'0'0,"0"0"0"0"0,0 0 1 0 0,0 0-1 0 0,0 0 0 0 0,0 0 0 0 0,0 0 0 0 0,0 0 0 0 0,0-1 0 0 0,0 1 0 0 0,-1 0 0 0 0,1 0 1 0 0,0 0-1 0 0,-1 0 0 0 0,1 0 0 0 0,0 0 0 0 0,-1 0 0 0 0,1-1 0 0 0,-1 1 0 0 0,0 0 0 0 0,0 0-524 0 0,-17 22 4440 0 0,10-13-3017 0 0,1 0-775 0 0,-29 46 555 0 0,34-53-1165 0 0,0 0 0 0 0,1 1-1 0 0,-1-1 1 0 0,1 1 0 0 0,0 0-1 0 0,-1 0 1 0 0,2-1-1 0 0,-1 1 1 0 0,0 0 0 0 0,1 0-1 0 0,0 0 1 0 0,0 0 0 0 0,0-1-1 0 0,0 4-37 0 0,1-7 3 0 0,-1 1-1 0 0,0 0 0 0 0,1 0 1 0 0,-1 0-1 0 0,0-1 0 0 0,1 1 1 0 0,-1 0-1 0 0,1 0 1 0 0,-1-1-1 0 0,1 1 0 0 0,-1 0 1 0 0,1-1-1 0 0,0 1 0 0 0,-1-1 1 0 0,1 1-1 0 0,0-1 1 0 0,0 1-1 0 0,-1-1 0 0 0,1 1 1 0 0,0-1-1 0 0,0 0 0 0 0,-1 1 1 0 0,1-1-1 0 0,0 0 1 0 0,0 0-3 0 0,27 1 73 0 0,23-16 16 0 0,-29 5-1156 0 0,0-2 0 0 0,-1 0-1 0 0,-1 0 1 0 0,1-2 0 0 0,9-10 1067 0 0,-18 14-859 0 0,0-1 0 0 0,-1 0-1 0 0,0-1 1 0 0,-1-1-1 0 0,0 1 1 0 0,-1-1 0 0 0,0-1-1 0 0,6-14 860 0 0,-7 6-5570 0 0,-4 13 3430 0 0</inkml:trace>
  <inkml:trace contextRef="#ctx0" brushRef="#br0" timeOffset="18903.562">5716 8139 2656 0 0,'-1'1'440'0'0,"1"0"0"0"0,0 1 1 0 0,0-1-1 0 0,-1 0 0 0 0,1 0 0 0 0,-1 0 0 0 0,1 0 0 0 0,-1 0 0 0 0,1 1 0 0 0,-1-1 0 0 0,0 0 0 0 0,0-1 1 0 0,1 1-1 0 0,-1 0 0 0 0,0 0 0 0 0,0 0 0 0 0,0 0 0 0 0,0 0 0 0 0,0-1 0 0 0,0 1-440 0 0,-26 14 4789 0 0,14-8-3171 0 0,1 0-695 0 0,-35 21 2195 0 0,-11 12-3118 0 0,46-32 107 0 0,1 2 0 0 0,0-1 1 0 0,0 2-1 0 0,1-1 0 0 0,0 1 0 0 0,1 1 0 0 0,-2 2-107 0 0,10-13 2 0 0,0 1 0 0 0,1-1 1 0 0,-1 0-1 0 0,0 0 0 0 0,0 0 0 0 0,1 0 1 0 0,-1 1-1 0 0,1-1 0 0 0,-1 0 0 0 0,1 1 0 0 0,0-1 1 0 0,-1 0-1 0 0,1 1 0 0 0,0-1 0 0 0,0 0 0 0 0,0 1 1 0 0,0-1-1 0 0,0 0 0 0 0,0 1 0 0 0,1-1 0 0 0,-1 0 1 0 0,0 1-1 0 0,1-1 0 0 0,-1 0 0 0 0,1 1 0 0 0,-1-1 1 0 0,1 0-1 0 0,-1 0 0 0 0,1 0 0 0 0,0 1 0 0 0,0-1 1 0 0,0 0-1 0 0,-1 0 0 0 0,1 0 0 0 0,0 0 0 0 0,0 0 1 0 0,1-1-1 0 0,-1 1 0 0 0,0 0 0 0 0,0 0 0 0 0,0-1 1 0 0,0 1-1 0 0,1-1 0 0 0,-1 1 0 0 0,0-1 0 0 0,2 1-2 0 0,3 1-35 0 0,0 0 0 0 0,0 0 0 0 0,1-1 0 0 0,-1 0 0 0 0,1 0 0 0 0,-1-1 0 0 0,1 0 0 0 0,-1 0-1 0 0,5 0 36 0 0,6-3-476 0 0,1 0-1 0 0,-1-1 0 0 0,9-4 477 0 0,-4 0-1566 0 0,0-1 0 0 0,-1-1 0 0 0,0 0 0 0 0,4-5 1566 0 0,4-4-3150 0 0,-1-1 1 0 0,-1-1-1 0 0,-1-1 1 0 0,22-25 3149 0 0,-12 9-1909 0 0</inkml:trace>
  <inkml:trace contextRef="#ctx0" brushRef="#br0" timeOffset="19090.946">6091 7808 668 0 0,'-6'13'2717'0'0,"0"-1"-1"0"0,0 1 0 0 0,-1-1 1 0 0,-1 0-1 0 0,-5 6-2716 0 0,-18 30 2097 0 0,4 1-2125 0 0,3 1-1 0 0,2 0 0 0 0,2 2 1 0 0,-8 38 28 0 0,11-33-3980 0 0,14-50 2763 0 0,1-1 1 0 0,-1 1 0 0 0,0-1 0 0 0,-1 0-1 0 0,0 0 1 0 0,0 0 0 0 0,-1 1 1216 0 0,-4 0-2463 0 0</inkml:trace>
  <inkml:trace contextRef="#ctx0" brushRef="#br0" timeOffset="19339.682">5839 8238 2480 0 0,'0'-4'1282'0'0,"0"0"-1"0"0,1 1 0 0 0,-1-1 1 0 0,1 1-1 0 0,0-1 0 0 0,0 1 1 0 0,0-1-1 0 0,1-2-1281 0 0,18-21 5714 0 0,-15 22-5438 0 0,1 1 0 0 0,0 0-1 0 0,0 0 1 0 0,0 0 0 0 0,0 1-1 0 0,1 0 1 0 0,-1 0 0 0 0,1 0-1 0 0,1 1-275 0 0,8-3-701 0 0,1 1 1 0 0,-1 1-1 0 0,0 1 0 0 0,12-1 701 0 0,26 3 1342 0 0,-46 1-1339 0 0,0 0 1 0 0,0 0-1 0 0,0 1 0 0 0,-1 0 1 0 0,1 0-1 0 0,0 1 1 0 0,-1 0-1 0 0,1 0 0 0 0,-1 1 1 0 0,6 3-4 0 0,-10-5 4 0 0,0 0 1 0 0,-1 0-1 0 0,1 0 1 0 0,-1 0-1 0 0,0 1 1 0 0,0-1-1 0 0,0 1 1 0 0,0-1-1 0 0,0 1 1 0 0,0 0 0 0 0,-1-1-1 0 0,0 1 1 0 0,1 0-1 0 0,-1 0 1 0 0,0 0-1 0 0,0 0 1 0 0,0 0-1 0 0,-1 1 1 0 0,1-1-1 0 0,-1 0 1 0 0,0 0 0 0 0,0 0-1 0 0,0 1 1 0 0,0-1-1 0 0,0 0 1 0 0,-1 0-1 0 0,1 0 1 0 0,-2 2-5 0 0,-15 42-87 0 0,3-25-2439 0 0,-5-8-5664 0 0,22-18 3081 0 0,-1 0 4092 0 0,9-6-1136 0 0</inkml:trace>
  <inkml:trace contextRef="#ctx0" brushRef="#br0" timeOffset="19607.88">6538 8124 312 0 0,'0'1'378'0'0,"0"0"0"0"0,0 0 0 0 0,-1-1 0 0 0,1 1 0 0 0,0 0 1 0 0,-1 0-1 0 0,1-1 0 0 0,0 1 0 0 0,-1 0 0 0 0,1-1 0 0 0,-1 1 0 0 0,1 0 0 0 0,-1-1 0 0 0,1 1 0 0 0,-1-1 1 0 0,1 1-1 0 0,-1-1 0 0 0,0 1 0 0 0,1-1 0 0 0,-1 1 0 0 0,0-1 0 0 0,1 0 0 0 0,-1 1 0 0 0,0-1 0 0 0,0 0 0 0 0,1 0 1 0 0,-1 1-379 0 0,-27 5 5875 0 0,12-2-3543 0 0,-7 4-790 0 0,10-5-1255 0 0,0 1 0 0 0,1 1-1 0 0,0 0 1 0 0,0 0 0 0 0,0 1 0 0 0,0 1 0 0 0,1 0 0 0 0,0 1-1 0 0,-7 7-286 0 0,17-15 5 0 0,1 0-1 0 0,-1 1 0 0 0,1-1 0 0 0,-1 0 0 0 0,1 1 0 0 0,0-1 0 0 0,-1 0 1 0 0,1 1-1 0 0,0-1 0 0 0,-1 1 0 0 0,1-1 0 0 0,0 1 0 0 0,0-1 0 0 0,-1 1 1 0 0,1-1-1 0 0,0 1 0 0 0,0-1 0 0 0,0 1 0 0 0,0-1 0 0 0,0 1 1 0 0,0-1-1 0 0,-1 1 0 0 0,1 0 0 0 0,0-1 0 0 0,1 1 0 0 0,-1-1 0 0 0,0 1 1 0 0,0-1-1 0 0,0 1 0 0 0,0-1 0 0 0,0 1 0 0 0,0-1 0 0 0,1 1 0 0 0,-1-1 1 0 0,0 1-5 0 0,2 0 2 0 0,-1 0 0 0 0,0 0 0 0 0,0 0 0 0 0,1 0 0 0 0,-1-1 0 0 0,1 1 0 0 0,-1 0 0 0 0,1-1 0 0 0,-1 1 0 0 0,1-1 0 0 0,-1 0 0 0 0,1 1 0 0 0,-1-1-2 0 0,47 3-42 0 0,-35-4-43 0 0,0 0 0 0 0,-1-1 0 0 0,1-1 0 0 0,-1 0 0 0 0,1 0 0 0 0,1-2 85 0 0,-7 2-228 0 0,-1 1 1 0 0,1-2-1 0 0,-1 1 0 0 0,1-1 0 0 0,-1 0 1 0 0,0 0-1 0 0,0 0 0 0 0,-1-1 0 0 0,1 0 1 0 0,-1 0-1 0 0,2-3 228 0 0,-6 7-83 0 0,0-1 0 0 0,0 1 0 0 0,0-1 0 0 0,0 1-1 0 0,0-1 1 0 0,-1 0 0 0 0,1 1 0 0 0,0-1 0 0 0,-1 0 0 0 0,1 1 0 0 0,-1-1 0 0 0,0 0 0 0 0,0 0 0 0 0,1 1 0 0 0,-1-1 0 0 0,0 0 0 0 0,-1 0 0 0 0,1 0-1 0 0,0 1 1 0 0,0-1 0 0 0,-1 0 0 0 0,1 0 0 0 0,-1 1 0 0 0,0-1 0 0 0,1 0 0 0 0,-1 1 0 0 0,0-1 0 0 0,0 1 0 0 0,0-1 83 0 0,0 1-306 0 0,0 0-1 0 0,0 0 1 0 0,0 0 0 0 0,0 0 0 0 0,0 0 0 0 0,0 1-1 0 0,0-1 1 0 0,0 0 0 0 0,-1 1 0 0 0,1-1 0 0 0,0 1-1 0 0,0-1 1 0 0,-1 1 0 0 0,1-1 0 0 0,-1 1 306 0 0,1 0-996 0 0,-2-1 950 0 0,2 1-2870 0 0,1-1-3711 0 0,0 1 4692 0 0</inkml:trace>
  <inkml:trace contextRef="#ctx0" brushRef="#br0" timeOffset="19872.877">6797 8210 2364 0 0,'1'3'-112'0'0,"2"6"2260"0"0,2 1 5582 0 0,-1-10-1570 0 0,-1-12-4537 0 0,-2 7-1589 0 0,0 0-1 0 0,1-1 1 0 0,0 1 0 0 0,0 0-1 0 0,0 0 1 0 0,0 0 0 0 0,1 1-1 0 0,0-1 1 0 0,0 0-1 0 0,0 1 1 0 0,1 0 0 0 0,0 0-1 0 0,-1 0 1 0 0,1 0 0 0 0,1 1-34 0 0,14-14 165 0 0,1 2 0 0 0,16-10-165 0 0,-21 16 14 0 0,16-12-11 0 0,1 2-1 0 0,16-6-2 0 0,-36 19 2 0 0,0 1 0 0 0,0 0-1 0 0,0 1 1 0 0,1 0 0 0 0,0 1-1 0 0,0 1 1 0 0,0 0 0 0 0,10-1-2 0 0,-22 3 4 0 0,0 0 1 0 0,1 0 0 0 0,-1 0-1 0 0,1 0 1 0 0,-1 0 0 0 0,0 1-1 0 0,1-1 1 0 0,-1 0 0 0 0,0 1-1 0 0,1-1 1 0 0,-1 0 0 0 0,0 1-1 0 0,0 0 1 0 0,1-1 0 0 0,-1 1-1 0 0,0 0 1 0 0,0-1 0 0 0,0 1-1 0 0,0 0 1 0 0,0 0 0 0 0,0 0-1 0 0,0 0 1 0 0,0 0 0 0 0,0 0-1 0 0,-1 0 1 0 0,1 0 0 0 0,0 1-1 0 0,-1-1 1 0 0,1 0 0 0 0,0 0-1 0 0,-1 1 1 0 0,0-1 0 0 0,1 0-1 0 0,-1 1 1 0 0,0-1 0 0 0,0 0-1 0 0,0 1 1 0 0,1-1 0 0 0,-1 0-1 0 0,-1 1 1 0 0,1-1 0 0 0,0 1-1 0 0,0-1 1 0 0,-1 1-5 0 0,-1 10 31 0 0,-1-1-1 0 0,0 1 1 0 0,0-1 0 0 0,-2 0-1 0 0,-1 3-30 0 0,-2 7-8 0 0,7-18-113 0 0,0 0 0 0 0,0 0 0 0 0,1 0-1 0 0,-1 0 1 0 0,0 0 0 0 0,1 0 0 0 0,0 0 0 0 0,0 1-1 0 0,0-1 1 0 0,0 0 0 0 0,0 0 0 0 0,1 0 0 0 0,-1 0-1 0 0,1 0 1 0 0,1 3 121 0 0,-2-6-166 0 0,0 1-1 0 0,1-1 0 0 0,-1 1 1 0 0,1 0-1 0 0,-1-1 1 0 0,0 1-1 0 0,1-1 1 0 0,-1 0-1 0 0,1 1 0 0 0,0-1 1 0 0,-1 1-1 0 0,1-1 1 0 0,-1 0-1 0 0,1 1 0 0 0,0-1 1 0 0,-1 0-1 0 0,1 0 1 0 0,-1 1-1 0 0,1-1 0 0 0,0 0 1 0 0,-1 0-1 0 0,1 0 1 0 0,0 0-1 0 0,0 0 1 0 0,-1 0-1 0 0,1 0 167 0 0,2 0-507 0 0,-1-1 0 0 0,1 0 0 0 0,-1 1-1 0 0,0-1 1 0 0,1 0 0 0 0,-1 0 0 0 0,0 0 0 0 0,0-1 0 0 0,1 1 0 0 0,-1-1 0 0 0,1 0 507 0 0,43-38-6308 0 0,-20 14 4032 0 0</inkml:trace>
  <inkml:trace contextRef="#ctx0" brushRef="#br0" timeOffset="20141.205">7621 7877 2500 0 0,'0'15'3709'0'0,"-4"-5"467"0"0,1-4 212 0 0,-3 1-951 0 0,3-3-1585 0 0,-1 0-1048 0 0,1-2-612 0 0,1 0-544 0 0,0-2-484 0 0,2 2-596 0 0,0-2-677 0 0,0 2-799 0 0,0-2-464 0 0,4 3 40 0 0,3 1 383 0 0,-4 2 597 0 0</inkml:trace>
  <inkml:trace contextRef="#ctx0" brushRef="#br0" timeOffset="20142.205">7584 8152 2008 0 0,'-4'16'3084'0'0,"1"-3"353"0"0,-1-3 163 0 0,1-1-880 0 0,1-3-1372 0 0,2-4-991 0 0,0-2-674 0 0,0-2-627 0 0,7-2-644 0 0,0-2-744 0 0,9-5-524 0 0,5 1-12 0 0,9-3 331 0 0,8 1 513 0 0</inkml:trace>
  <inkml:trace contextRef="#ctx0" brushRef="#br0" timeOffset="29655.566">3756 9653 184 0 0,'-8'-5'1018'0'0,"0"1"0"0"0,0 0 0 0 0,0 1-1 0 0,0 0 1 0 0,-1 0 0 0 0,0 0 0 0 0,1 1 0 0 0,-1 1 0 0 0,0-1-1 0 0,0 1-1017 0 0,-4 1 455 0 0,1 0-1 0 0,-1 1 0 0 0,0 0 1 0 0,1 1-1 0 0,-1 1 1 0 0,-10 3-455 0 0,-15 5 598 0 0,2 2 0 0 0,-1 1 0 0 0,2 2 1 0 0,0 2-1 0 0,1 1 0 0 0,1 1 1 0 0,0 2-1 0 0,2 1 0 0 0,1 2 1 0 0,1 1-1 0 0,-5 7-598 0 0,30-30 21 0 0,1 1 1 0 0,0 0 0 0 0,0-1-1 0 0,1 1 1 0 0,-1 0-1 0 0,1 1 1 0 0,0-1 0 0 0,0 0-1 0 0,0 1 1 0 0,0-1-1 0 0,1 1 1 0 0,0-1-1 0 0,0 1 1 0 0,0 0 0 0 0,0-1-1 0 0,1 1 1 0 0,0 0-22 0 0,0-1 5 0 0,1-1-1 0 0,0 1 1 0 0,0-1 0 0 0,0 0 0 0 0,0 1-1 0 0,1-1 1 0 0,-1 0 0 0 0,1 0 0 0 0,0 0 0 0 0,0 0-1 0 0,0 0 1 0 0,0 0 0 0 0,0 0 0 0 0,1-1-1 0 0,-1 1 1 0 0,1-1 0 0 0,0 1 0 0 0,0-1 0 0 0,0 0-1 0 0,0 0 1 0 0,0-1 0 0 0,3 2-5 0 0,15 8 21 0 0,2-2-1 0 0,-1 0 1 0 0,12 2-21 0 0,-1-1 35 0 0,30 16-35 0 0,-41-16 2 0 0,-1 1 1 0 0,0 2 0 0 0,-1 0 0 0 0,0 1 0 0 0,4 5-3 0 0,-16-12 0 0 0,0-1 0 0 0,-1 2 1 0 0,0-1-1 0 0,0 1 1 0 0,-1 1-1 0 0,0-1 0 0 0,0 1 1 0 0,-1 0-1 0 0,0 0 0 0 0,-1 0 1 0 0,0 1-1 0 0,0 0 0 0 0,-1-1 1 0 0,1 9-1 0 0,-3-11 0 0 0,0 0 0 0 0,0 0 1 0 0,-1 0-1 0 0,0 0 0 0 0,0 0 1 0 0,0 0-1 0 0,-1-1 0 0 0,0 1 0 0 0,-1 0 1 0 0,0 0-1 0 0,0-1 0 0 0,0 1 1 0 0,-1-1-1 0 0,1 0 0 0 0,-2 1 1 0 0,1-1-1 0 0,-1-1 0 0 0,0 1 0 0 0,0 0 1 0 0,-1 0-1 0 0,-5 4 0 0 0,0-1 1 0 0,0 0 0 0 0,-1-1 0 0 0,0 0-1 0 0,0 0 1 0 0,-1-1 0 0 0,0-1 0 0 0,-1 0 0 0 0,-10 3-1 0 0,-4 2-2 0 0,-2-1 0 0 0,1-2 1 0 0,-1-1-1 0 0,-1-2 0 0 0,1 0 1 0 0,-2-2 1 0 0,15-2-11 0 0,0 0 1 0 0,0-1 0 0 0,0-1-1 0 0,0-1 1 0 0,0 0 0 0 0,0-1-1 0 0,0 0 1 0 0,1-2 0 0 0,-1 0 0 0 0,1 0-1 0 0,-14-8 11 0 0,23 9-154 0 0,0 1 0 0 0,0-1 0 0 0,0-1 0 0 0,1 1 0 0 0,0-1 0 0 0,-1 1 0 0 0,2-2 0 0 0,-1 1 0 0 0,0 0 0 0 0,1-1 0 0 0,0 0 0 0 0,1 0 0 0 0,-1 0 0 0 0,1 0 0 0 0,0-1-1 0 0,1 1 1 0 0,-1-1 0 0 0,0-6 154 0 0,1 4-677 0 0,1 0 0 0 0,0-1-1 0 0,1 1 1 0 0,0 0 0 0 0,0 0-1 0 0,1 0 1 0 0,0-1 0 0 0,1 1-1 0 0,0 0 1 0 0,0 0-1 0 0,1 0 1 0 0,0 1 0 0 0,1-1-1 0 0,1-2 678 0 0,13-23-5229 0 0,18-22 5229 0 0,-35 54-91 0 0,33-50-1844 0 0</inkml:trace>
  <inkml:trace contextRef="#ctx0" brushRef="#br0" timeOffset="29847.618">4054 9462 240 0 0,'5'3'465'0'0,"-1"0"0"0"0,0 1 0 0 0,1-1-1 0 0,-2 1 1 0 0,1 0 0 0 0,0 0 0 0 0,-1 0 0 0 0,0 1 0 0 0,1-1 0 0 0,-2 1-1 0 0,1-1 1 0 0,-1 1 0 0 0,1 0 0 0 0,-1 0 0 0 0,-1 0 0 0 0,1 1 0 0 0,-1-1-1 0 0,0 0 1 0 0,0 0 0 0 0,0 1-465 0 0,0 15 1038 0 0,0 0-1 0 0,-2 0 1 0 0,0-1-1 0 0,-3 16-1037 0 0,1-15-391 0 0,-12 71 2354 0 0,-4 0 0 0 0,-26 74-1963 0 0,-11 42 530 0 0,55-201-632 0 0,-3 12-513 0 0,-1 1 0 0 0,-1-2-1 0 0,-3 7 616 0 0,8-21-494 0 0,0-1 1 0 0,-1 0-1 0 0,1 1 0 0 0,-1-1 0 0 0,0 0 1 0 0,0 0-1 0 0,0 0 0 0 0,0 0 0 0 0,-1 0 0 0 0,1 0 1 0 0,-1-1-1 0 0,0 1 0 0 0,0-1 0 0 0,0 0 0 0 0,0 0 1 0 0,0 0-1 0 0,0 0 0 0 0,0 0 0 0 0,-1-1 1 0 0,-1 1 493 0 0,-10-1-2740 0 0,1-5 507 0 0</inkml:trace>
  <inkml:trace contextRef="#ctx0" brushRef="#br0" timeOffset="30251.771">3768 10192 1936 0 0,'0'-2'621'0'0,"0"1"0"0"0,0 0-1 0 0,0-1 1 0 0,1 1 0 0 0,-1-1 0 0 0,1 1-1 0 0,-1-1 1 0 0,1 1 0 0 0,-1 0 0 0 0,1 0-1 0 0,0-1 1 0 0,0 1 0 0 0,0 0 0 0 0,0 0-1 0 0,0-1-620 0 0,23-17 2565 0 0,36-9-4683 0 0,-43 22 2822 0 0,29-14-780 0 0,1 3 0 0 0,1 2-1 0 0,18-2 77 0 0,-37 11 39 0 0,0 1-1 0 0,0 1 0 0 0,0 2 0 0 0,0 1 0 0 0,0 1 0 0 0,15 3-38 0 0,-41-3 64 0 0,1 0-1 0 0,-1 1 1 0 0,0-1-1 0 0,1 1 1 0 0,-1 0-1 0 0,0 0 1 0 0,0 0-1 0 0,1 0 1 0 0,-1 1-1 0 0,0-1 1 0 0,0 1-1 0 0,0 0 1 0 0,-1-1-1 0 0,1 2 1 0 0,0-1-1 0 0,-1 0 1 0 0,1 0-1 0 0,-1 1 0 0 0,2 1-63 0 0,-3-1 169 0 0,0-1-1 0 0,0 1 0 0 0,0 0 0 0 0,-1-1 0 0 0,1 1 1 0 0,-1 0-1 0 0,1-1 0 0 0,-1 1 0 0 0,0 0 0 0 0,0 0 1 0 0,0 0-1 0 0,-1-1 0 0 0,1 1 0 0 0,-1 0 0 0 0,1-1 0 0 0,-1 1 1 0 0,0 0-1 0 0,0-1 0 0 0,0 1 0 0 0,0-1 0 0 0,-1 1 1 0 0,1-1-1 0 0,0 1 0 0 0,-2-1-168 0 0,-36 54 2482 0 0,30-45-2237 0 0,0 0 0 0 0,0 1-1 0 0,2 1 1 0 0,-1-1-1 0 0,2 1 1 0 0,-3 7-245 0 0,8-19 4 0 0,1-1 0 0 0,0 1 0 0 0,0-1 0 0 0,-1 1 0 0 0,1-1 0 0 0,0 1 1 0 0,0-1-1 0 0,0 1 0 0 0,0 0 0 0 0,0-1 0 0 0,-1 1 0 0 0,1-1 0 0 0,0 1 0 0 0,0 0 1 0 0,1-1-1 0 0,-1 1 0 0 0,0-1 0 0 0,0 1 0 0 0,0-1 0 0 0,0 1 0 0 0,0 0 1 0 0,1-1-1 0 0,-1 1 0 0 0,0-1 0 0 0,0 1 0 0 0,1-1 0 0 0,-1 1 0 0 0,0-1 0 0 0,1 1 1 0 0,-1-1-1 0 0,1 0 0 0 0,-1 1-4 0 0,2-1 4 0 0,-1 1 0 0 0,0-1-1 0 0,0 0 1 0 0,1 1 0 0 0,-1-1 0 0 0,0 0 0 0 0,1 0 0 0 0,-1 0 0 0 0,0 0-1 0 0,0-1 1 0 0,1 1 0 0 0,-1 0 0 0 0,0 0 0 0 0,1-1-4 0 0,42-16 15 0 0,-43 16-14 0 0,23-11-104 0 0,-1-1 0 0 0,0-2 0 0 0,0 0 0 0 0,-2-1 0 0 0,0-1 0 0 0,-1-1 1 0 0,-1-1-1 0 0,0-1 0 0 0,13-19 103 0 0,-28 34-132 0 0,-1 0 0 0 0,0 0 0 0 0,0-1 0 0 0,-1 1 0 0 0,0-1 0 0 0,0 0 0 0 0,0 0 0 0 0,0 0 0 0 0,-1 0 0 0 0,0 0 0 0 0,0 0 0 0 0,-1 0 0 0 0,0-3 132 0 0,0 6-19 0 0,0 1 1 0 0,0 0 0 0 0,-1 0 0 0 0,1 0-1 0 0,-1-1 1 0 0,1 1 0 0 0,-1 0 0 0 0,0 0 0 0 0,0 0-1 0 0,0 0 1 0 0,0 0 0 0 0,0 0 0 0 0,-1 0 0 0 0,1 1-1 0 0,0-1 1 0 0,-1 0 0 0 0,1 1 0 0 0,-1-1-1 0 0,0 1 1 0 0,1-1 0 0 0,-1 1 0 0 0,0 0 0 0 0,0 0-1 0 0,0 0 1 0 0,0 0 0 0 0,0 0 0 0 0,0 0 0 0 0,0 0-1 0 0,0 1 1 0 0,-1-1 0 0 0,1 1 0 0 0,0 0-1 0 0,0-1 1 0 0,-1 1 0 0 0,1 0 0 0 0,0 0 0 0 0,0 1-1 0 0,0-1 19 0 0,-11 1-11 0 0,1 0 0 0 0,0 1 1 0 0,0 1-1 0 0,0 0 0 0 0,0 1 0 0 0,0 0 0 0 0,1 0 0 0 0,0 2 0 0 0,0-1 0 0 0,0 1 0 0 0,1 1 0 0 0,0 0 0 0 0,0 0 0 0 0,0 1 0 0 0,1 0 0 0 0,0 1 0 0 0,-1 2 11 0 0,10-11-146 0 0,-1 1 0 0 0,0 0 0 0 0,1 0 0 0 0,-1-1-1 0 0,1 1 1 0 0,-1 0 0 0 0,1 0 0 0 0,-1 0 0 0 0,1 0 0 0 0,0-1-1 0 0,-1 1 1 0 0,1 0 0 0 0,0 0 0 0 0,0 0 0 0 0,-1 0 0 0 0,1 0-1 0 0,0 0 1 0 0,0 0 0 0 0,0 0 0 0 0,0 1 146 0 0,1-2-220 0 0,-1 1 1 0 0,0-1 0 0 0,1 1-1 0 0,-1-1 1 0 0,1 1-1 0 0,-1-1 1 0 0,0 1-1 0 0,1-1 1 0 0,-1 1 0 0 0,1-1-1 0 0,0 0 1 0 0,-1 1-1 0 0,1-1 1 0 0,-1 0 0 0 0,1 1-1 0 0,-1-1 1 0 0,1 0-1 0 0,0 0 1 0 0,-1 1-1 0 0,1-1 1 0 0,0 0 0 0 0,0 0 219 0 0,42 0-8271 0 0,-35 0 7789 0 0,13-2-1215 0 0</inkml:trace>
  <inkml:trace contextRef="#ctx0" brushRef="#br0" timeOffset="30758.273">4681 10171 40 0 0,'4'7'277'0'0,"1"6"5509"0"0,-6-8 443 0 0,-9-12-2630 0 0,9 6-3462 0 0,-1 0 0 0 0,1 0 0 0 0,0 0 0 0 0,0 0 0 0 0,0 0 0 0 0,1 0 0 0 0,-1 0-1 0 0,0-1 1 0 0,0 1 0 0 0,1 0 0 0 0,-1-1 0 0 0,0 1 0 0 0,1 0 0 0 0,-1-1 0 0 0,1 1 0 0 0,0-1 0 0 0,0 1 0 0 0,-1 0 0 0 0,1-1 0 0 0,0 1 0 0 0,0-1 0 0 0,0 1 0 0 0,1-1-137 0 0,-1 0 71 0 0,1-1 1 0 0,0 1 0 0 0,0-1-1 0 0,0 1 1 0 0,0 0-1 0 0,0 0 1 0 0,1-1-1 0 0,-1 1 1 0 0,0 0-1 0 0,1 0 1 0 0,0 1-1 0 0,1-3-71 0 0,5-3-20 0 0,1 0-1 0 0,0 0 0 0 0,0 1 1 0 0,1 1-1 0 0,6-4 21 0 0,35-15-1170 0 0,0 3 0 0 0,2 2 0 0 0,0 3 0 0 0,0 2 0 0 0,2 2 1 0 0,24-1 1169 0 0,-79 13 15 0 0,0 0 0 0 0,0 0 0 0 0,0 0 1 0 0,1 0-1 0 0,-1 0 0 0 0,0-1 1 0 0,0 1-1 0 0,0 0 0 0 0,0 0 1 0 0,1 0-1 0 0,-1 0 0 0 0,0 0 0 0 0,0 0 1 0 0,0 0-1 0 0,0 0 0 0 0,1 0 1 0 0,-1 1-1 0 0,0-1 0 0 0,0 0 1 0 0,0 0-1 0 0,0 0 0 0 0,1 0 1 0 0,-1 0-1 0 0,0 0 0 0 0,0 0 0 0 0,0 0 1 0 0,0 0-1 0 0,0 0 0 0 0,1 0 1 0 0,-1 1-1 0 0,0-1 0 0 0,0 0 1 0 0,0 0-1 0 0,0 0 0 0 0,0 0 0 0 0,0 0 1 0 0,0 1-1 0 0,0-1 0 0 0,0 0 1 0 0,1 0-1 0 0,-1 0 0 0 0,0 0 1 0 0,0 1-1 0 0,0-1 0 0 0,0 0 1 0 0,0 0-1 0 0,0 0 0 0 0,0 0 0 0 0,0 1 1 0 0,0-1-16 0 0,-6 11 1315 0 0,-14 13 1412 0 0,18-22-2347 0 0,0 0-214 0 0,0 1 1 0 0,0-1 0 0 0,0 1 0 0 0,1-1 0 0 0,-1 1-1 0 0,0 0 1 0 0,1-1 0 0 0,0 1 0 0 0,0 0-1 0 0,0 0 1 0 0,0 0 0 0 0,0 0 0 0 0,1 0-1 0 0,-1 0 1 0 0,1 0 0 0 0,0 2-167 0 0,0-4 5 0 0,0 1 1 0 0,1 0-1 0 0,-1-1 1 0 0,1 1-1 0 0,-1-1 1 0 0,1 1 0 0 0,0-1-1 0 0,0 0 1 0 0,0 1-1 0 0,0-1 1 0 0,0 0-1 0 0,0 1 1 0 0,0-1-1 0 0,0 0 1 0 0,0 0-1 0 0,0 0 1 0 0,1 0-1 0 0,-1 0 1 0 0,0 0-1 0 0,1 0 1 0 0,-1-1-1 0 0,1 1 1 0 0,-1 0-1 0 0,1-1 1 0 0,-1 1-1 0 0,1-1 1 0 0,-1 0-1 0 0,1 1 1 0 0,0-1-1 0 0,-1 0 1 0 0,2 0-6 0 0,12 1-58 0 0,1 0 1 0 0,-1-1 0 0 0,0 0-1 0 0,0-2 1 0 0,0 1 0 0 0,0-2-1 0 0,0 0 1 0 0,4-2 57 0 0,34-11-3236 0 0,30-14 3236 0 0,-71 25-530 0 0,22-11-1049 0 0,-26 12 1111 0 0,0 0-1 0 0,0 0 1 0 0,0 1-1 0 0,0 0 1 0 0,1 0-1 0 0,-1 1 1 0 0,1 0-1 0 0,4 0 469 0 0,-13 2 13 0 0,0 0 0 0 0,1 1 1 0 0,-1-1-1 0 0,0 0 0 0 0,0 0 0 0 0,0 1 0 0 0,1-1 0 0 0,-1 0 0 0 0,0 0 1 0 0,0 1-1 0 0,0-1 0 0 0,0 0 0 0 0,0 1 0 0 0,0-1 0 0 0,0 0 1 0 0,0 1-1 0 0,0-1 0 0 0,0 0 0 0 0,0 1 0 0 0,0-1 0 0 0,0 0 0 0 0,0 1 1 0 0,0-1-1 0 0,0 0 0 0 0,0 0 0 0 0,0 1 0 0 0,0-1 0 0 0,0 0 1 0 0,0 1-1 0 0,0-1 0 0 0,-1 0 0 0 0,1 0 0 0 0,0 1 0 0 0,0-1 0 0 0,0 0 1 0 0,-1 0-1 0 0,1 1 0 0 0,0-1 0 0 0,0 0 0 0 0,-1 0-13 0 0,-7 14 741 0 0,-26 34 2581 0 0,-3-2-1 0 0,-10 8-3321 0 0,-9 12 1495 0 0,-145 162 415 0 0,155-181-1753 0 0,-3-3 1 0 0,-1-1 0 0 0,-35 21-158 0 0,66-51 11 0 0,-1-1 0 0 0,0-1 1 0 0,-2 1-12 0 0,15-9-14 0 0,0 0 0 0 0,-1-1 1 0 0,1 1-1 0 0,0-1 0 0 0,-1-1 1 0 0,1 1-1 0 0,-1-1 0 0 0,0-1 0 0 0,1 1 1 0 0,-1-1-1 0 0,-1-1 14 0 0,7 1-88 0 0,-1 0 0 0 0,1-1 0 0 0,0 1-1 0 0,0-1 1 0 0,0 0 0 0 0,0 0 0 0 0,0 0 0 0 0,0 0 0 0 0,0 0 0 0 0,0 0-1 0 0,0 0 1 0 0,0-1 0 0 0,0 1 0 0 0,0-1 88 0 0,0-1-520 0 0,-1 0 1 0 0,1 0-1 0 0,0 0 1 0 0,0 0-1 0 0,0-1 1 0 0,0 1-1 0 0,0-1 1 0 0,1 0-1 0 0,0 1 1 0 0,-1-1-1 0 0,1 0 1 0 0,0-1 519 0 0,-1-12-2894 0 0,0 0-1 0 0,1 0 1 0 0,1 0 0 0 0,1-8 2894 0 0,-1 19-541 0 0,2-33-2035 0 0</inkml:trace>
  <inkml:trace contextRef="#ctx0" brushRef="#br0" timeOffset="31041.226">5867 9934 1988 0 0,'0'21'3869'0'0,"-5"-2"507"0"0,1-9 216 0 0,-3 5-447 0 0,2 0-2449 0 0,-4 4-1616 0 0,-1-3-1392 0 0,1-1-1564 0 0,-7 0-949 0 0,-5 1-259 0 0,0-3 287 0 0,2-2 801 0 0,1-3 1324 0 0</inkml:trace>
  <inkml:trace contextRef="#ctx0" brushRef="#br0" timeOffset="31350.448">5946 10232 320 0 0,'5'21'2792'0'0,"-3"-7"625"0"0,1-3 67 0 0,-6-5-396 0 0,1-2-2272 0 0,2-4-2492 0 0,-9 0-1224 0 0,-1-2-356 0 0,1-4 271 0 0,-3 0 697 0 0</inkml:trace>
  <inkml:trace contextRef="#ctx0" brushRef="#br0" timeOffset="53204.669">7407 9590 1340 0 0,'0'-1'279'0'0,"0"0"-1"0"0,0 0 1 0 0,0 1-1 0 0,0-1 1 0 0,0 0-1 0 0,0 0 1 0 0,0 0-1 0 0,-1 0 1 0 0,1 0-1 0 0,0 0 1 0 0,0 1-1 0 0,-1-1 1 0 0,1 0 0 0 0,-1 0-1 0 0,1 0 1 0 0,-1 1-1 0 0,1-1 1 0 0,-1 0-1 0 0,1 1 1 0 0,-1-1-1 0 0,0 0 1 0 0,1 1-1 0 0,-1-1 1 0 0,0 1-1 0 0,1-1 1 0 0,-1 1-1 0 0,-1-1-278 0 0,0 1 277 0 0,0-1 0 0 0,0 1-1 0 0,0-1 1 0 0,0 1 0 0 0,0 0-1 0 0,-1 0 1 0 0,1 0-1 0 0,0 0 1 0 0,0 0 0 0 0,0 0-1 0 0,-2 1-276 0 0,-8 2 158 0 0,0 0-1 0 0,1 1 0 0 0,-1 1 0 0 0,0 0-157 0 0,7-3 167 0 0,-24 13 182 0 0,0 0 0 0 0,1 2 0 0 0,1 1 0 0 0,1 1 1 0 0,0 1-1 0 0,-21 23-349 0 0,1 3 646 0 0,2 2 0 0 0,2 2 0 0 0,3 2-646 0 0,7-8 220 0 0,1 2 0 0 0,3 1 0 0 0,-1 5-220 0 0,20-34 14 0 0,1 0 1 0 0,0 1 0 0 0,2 0 0 0 0,0 0 0 0 0,1 1-1 0 0,1-1 1 0 0,0 1 0 0 0,2 0 0 0 0,0 0 0 0 0,2 1-15 0 0,0-16 1 0 0,0 0 0 0 0,0 0 0 0 0,1 0 0 0 0,0 0 0 0 0,0 0 0 0 0,0 0 0 0 0,0-1 0 0 0,1 1 0 0 0,0 0 0 0 0,0-1-1 0 0,0 1 1 0 0,1-1 0 0 0,-1 0 0 0 0,1 0 0 0 0,0 0 0 0 0,0 0 0 0 0,1 0 0 0 0,-1 0 0 0 0,1-1-1 0 0,1 0 0 0 0,-1 1-1 0 0,1-2 0 0 0,0 1 1 0 0,1 0-1 0 0,-1-1 0 0 0,0 0 1 0 0,1-1-1 0 0,-1 1 0 0 0,1-1 1 0 0,-1 0-1 0 0,1 0 0 0 0,0 0 1 0 0,-1-1-1 0 0,1 0 0 0 0,0 0 1 0 0,3-1 0 0 0,9-2-92 0 0,1 0 1 0 0,-1-1 0 0 0,0-1 0 0 0,0-1 0 0 0,0-1 0 0 0,-1 0-1 0 0,0-1 1 0 0,0-1 0 0 0,-1 0 0 0 0,-1-1 0 0 0,3-3 91 0 0,20-16-1810 0 0,0-2 0 0 0,-2-1 1 0 0,23-29 1809 0 0,-21 20-2753 0 0,-3-1 1 0 0,-1-1-1 0 0,17-32 2753 0 0,-8-2-2022 0 0</inkml:trace>
  <inkml:trace contextRef="#ctx0" brushRef="#br0" timeOffset="53547.971">7803 8917 856 0 0,'2'12'1409'0'0,"0"0"0"0"0,-1 0 1 0 0,-1 0-1 0 0,0 1 0 0 0,-1-1 0 0 0,0 0 0 0 0,-1 0 0 0 0,-2 10-1409 0 0,-7 16 3007 0 0,-1 0-1 0 0,-3 2-3006 0 0,-5 16 156 0 0,-211 612 770 0 0,224-646-913 0 0,-23 79 142 0 0,28-91-104 0 0,0-1 0 0 0,1 1-1 0 0,0 0 1 0 0,1 0 0 0 0,-1 0 0 0 0,2-1 0 0 0,0 1 0 0 0,0 0 0 0 0,1 2-51 0 0,-2-12 5 0 0,0 1 0 0 0,0 0 0 0 0,0-1 0 0 0,0 1 0 0 0,1 0 1 0 0,-1-1-1 0 0,0 1 0 0 0,0-1 0 0 0,0 1 0 0 0,1 0 0 0 0,-1-1 0 0 0,0 1 1 0 0,1-1-1 0 0,-1 1 0 0 0,1-1 0 0 0,-1 1 0 0 0,0-1 0 0 0,1 1 0 0 0,-1-1 0 0 0,1 0 1 0 0,0 1-1 0 0,-1-1 0 0 0,1 1 0 0 0,-1-1 0 0 0,1 0 0 0 0,-1 0 0 0 0,1 1 1 0 0,0-1-1 0 0,-1 0 0 0 0,1 0 0 0 0,0 0 0 0 0,-1 0 0 0 0,1 0 0 0 0,0 0-5 0 0,0 0 6 0 0,1 0-1 0 0,0-1 1 0 0,0 0-1 0 0,-1 1 0 0 0,1-1 1 0 0,0 0-1 0 0,-1 0 1 0 0,1 0-1 0 0,-1 0 1 0 0,1 0-1 0 0,-1-1 1 0 0,1 0-6 0 0,35-42 6 0 0,-37 44-5 0 0,93-124-60 0 0,-75 103 46 0 0,1 1 0 0 0,1 0 0 0 0,0 2 0 0 0,14-10 13 0 0,-30 26-1 0 0,-1-1 1 0 0,1 1-1 0 0,-1 0 1 0 0,1 0-1 0 0,0 0 1 0 0,0 1-1 0 0,0-1 1 0 0,0 1-1 0 0,0 0 1 0 0,0 0-1 0 0,0 0 1 0 0,2 1 0 0 0,-5 0 0 0 0,0 0 1 0 0,0 0-1 0 0,0 0 0 0 0,0 0 1 0 0,0 0-1 0 0,0 1 1 0 0,0-1-1 0 0,0 0 1 0 0,0 1-1 0 0,0-1 0 0 0,0 0 1 0 0,0 1-1 0 0,0-1 1 0 0,-1 1-1 0 0,1 0 1 0 0,0-1-1 0 0,0 1 0 0 0,0 0 1 0 0,-1-1-1 0 0,1 2 0 0 0,0-1 1 0 0,0 1 0 0 0,0 0 0 0 0,0 0 0 0 0,-1-1 0 0 0,1 1-1 0 0,-1 0 1 0 0,1 0 0 0 0,-1 0 0 0 0,0 0 0 0 0,0 0 0 0 0,0 0 0 0 0,0-1-1 0 0,0 1 1 0 0,0 0 0 0 0,0 1-1 0 0,-5 24 5 0 0,-2-1-1 0 0,0 1 1 0 0,-2-2-1 0 0,-1 1 1 0 0,-1-1 0 0 0,-1 0-1 0 0,-2 0-4 0 0,-18 42-1 0 0,23-47-69 0 0,5-14-22 0 0,1 0 0 0 0,0 1 0 0 0,0 0 0 0 0,0 0 0 0 0,1-1 0 0 0,0 1 0 0 0,0 1 0 0 0,1-1 0 0 0,0 0 0 0 0,0 0 0 0 0,1 4 92 0 0,0-11-58 0 0,0 1-1 0 0,0-1 1 0 0,0 0 0 0 0,0 0-1 0 0,0 1 1 0 0,0-1-1 0 0,0 0 1 0 0,0 0-1 0 0,0 1 1 0 0,0-1-1 0 0,1 0 1 0 0,-1 0-1 0 0,0 1 1 0 0,0-1-1 0 0,0 0 1 0 0,0 0 0 0 0,1 0-1 0 0,-1 1 1 0 0,0-1-1 0 0,0 0 1 0 0,0 0-1 0 0,1 0 1 0 0,-1 0-1 0 0,0 0 1 0 0,0 1-1 0 0,0-1 1 0 0,1 0-1 0 0,-1 0 1 0 0,0 0 0 0 0,0 0-1 0 0,1 0 1 0 0,-1 0-1 0 0,0 0 1 0 0,1 0-1 0 0,-1 0 1 0 0,0 0-1 0 0,0 0 1 0 0,1 0-1 0 0,-1 0 1 0 0,0 0-1 0 0,0 0 1 0 0,1 0-1 0 0,-1 0 1 0 0,0 0 0 0 0,0 0-1 0 0,1-1 1 0 0,-1 1-1 0 0,0 0 1 0 0,0 0-1 0 0,0 0 1 0 0,1 0-1 0 0,-1-1 59 0 0,13-8-2450 0 0,-12 8 2173 0 0,48-41-6291 0 0,20-16 1642 0 0,-28 25 3285 0 0</inkml:trace>
  <inkml:trace contextRef="#ctx0" brushRef="#br0" timeOffset="53801.25">8094 9919 124 0 0,'1'1'152'0'0,"-1"-1"-1"0"0,0 1 1 0 0,0-1 0 0 0,0 1-1 0 0,0-1 1 0 0,0 0 0 0 0,1 1-1 0 0,-1-1 1 0 0,0 1 0 0 0,0-1-1 0 0,0 1 1 0 0,0-1 0 0 0,0 1-1 0 0,-1-1 1 0 0,1 1 0 0 0,0-1-1 0 0,0 1 1 0 0,0-1 0 0 0,0 0 0 0 0,0 1-1 0 0,-1-1 1 0 0,1 1 0 0 0,0-1-1 0 0,0 0 1 0 0,-1 1 0 0 0,1-1-1 0 0,0 1 1 0 0,-1-1 0 0 0,1 0-1 0 0,0 0 1 0 0,-1 1 0 0 0,1-1-1 0 0,0 0 1 0 0,-1 1 0 0 0,1-1-1 0 0,-1 0 1 0 0,1 0 0 0 0,-1 0-1 0 0,1 1-151 0 0,-24 10 3542 0 0,16-8-2752 0 0,-31 16 1169 0 0,-16 5 94 0 0,2 2 0 0 0,0 3 0 0 0,2 3 0 0 0,-20 16-2053 0 0,68-46 59 0 0,0 1 0 0 0,0 0 0 0 0,0 0 0 0 0,0 0 0 0 0,0 0-1 0 0,1 0 1 0 0,-1 1 0 0 0,1-1 0 0 0,-1 3-59 0 0,2-6 8 0 0,1 1-1 0 0,0-1 1 0 0,0 1-1 0 0,0-1 0 0 0,-1 1 1 0 0,1 0-1 0 0,0-1 1 0 0,0 1-1 0 0,0-1 1 0 0,0 1-1 0 0,0-1 0 0 0,0 1 1 0 0,0-1-1 0 0,0 1 1 0 0,1-1-1 0 0,-1 1 1 0 0,0-1-1 0 0,0 1 0 0 0,0-1 1 0 0,0 1-1 0 0,1-1 1 0 0,-1 1-1 0 0,0-1 1 0 0,1 1-1 0 0,-1-1 0 0 0,0 1 1 0 0,1-1-8 0 0,0 1 6 0 0,0 0-1 0 0,1 0 1 0 0,-1 0 0 0 0,1-1-1 0 0,-1 1 1 0 0,1-1 0 0 0,0 1-1 0 0,-1-1 1 0 0,1 1 0 0 0,-1-1 0 0 0,1 0-1 0 0,0 0 1 0 0,-1 0 0 0 0,2 0-6 0 0,13 0-125 0 0,0-1 1 0 0,-1-1 0 0 0,1 0 0 0 0,0-1-1 0 0,-1-1 1 0 0,1 0 0 0 0,13-6 124 0 0,16-9-1463 0 0,39-21 1463 0 0,-73 35-673 0 0,-1 0 0 0 0,0-1 0 0 0,0 0 1 0 0,0-1-1 0 0,-1 0 0 0 0,0 0 0 0 0,0-1 0 0 0,0 0 1 0 0,2-5 672 0 0,-10 12-71 0 0,0 0 0 0 0,0 0 0 0 0,-1 0 0 0 0,1 0 0 0 0,0 0 0 0 0,-1 0 0 0 0,1 0 0 0 0,-1 0 0 0 0,1 0 0 0 0,-1-1 0 0 0,1 1 1 0 0,-1 0-1 0 0,0 0 0 0 0,0-1 0 0 0,1 1 0 0 0,-1 0 0 0 0,0 0 0 0 0,0-1 0 0 0,0 1 0 0 0,0 0 0 0 0,-1-1 0 0 0,1 1 0 0 0,0 0 1 0 0,-1 0-1 0 0,1-1 0 0 0,0 1 0 0 0,-1 0 0 0 0,1 0 0 0 0,-1 0 0 0 0,0 0 0 0 0,1 0 0 0 0,-1 0 0 0 0,0 0 0 0 0,0 0 0 0 0,0 0 1 0 0,0 0-1 0 0,0 0 0 0 0,0 0 0 0 0,0 0 0 0 0,0 1 0 0 0,0-1 0 0 0,0 0 0 0 0,0 1 0 0 0,0-1 0 0 0,0 1 0 0 0,-1-1 0 0 0,1 1 1 0 0,0 0 70 0 0,-6-3-75 0 0,1 1 1 0 0,0 0 0 0 0,-1 1 0 0 0,0 0-1 0 0,1 0 1 0 0,-1 0 0 0 0,0 1 0 0 0,-4 0 74 0 0,-3 1-298 0 0,-22 0-3233 0 0,38-6 189 0 0,4-1 1966 0 0</inkml:trace>
  <inkml:trace contextRef="#ctx0" brushRef="#br0" timeOffset="53989.897">8477 9800 1496 0 0,'-9'11'2060'0'0,"1"-1"-1"0"0,-1 0 0 0 0,-1 0 1 0 0,-1 1-2060 0 0,-44 34 4475 0 0,-7 7-2287 0 0,57-47-2071 0 0,-23 21 1133 0 0,-20 28-1250 0 0,41-46 72 0 0,1 0 1 0 0,0 0-1 0 0,1 1 0 0 0,0 0 1 0 0,0 0-1 0 0,1 0 0 0 0,0 0 1 0 0,0 1-1 0 0,-1 6-72 0 0,5-15 1 0 0,-1 1-1 0 0,1 0 1 0 0,0-1 0 0 0,0 1 0 0 0,-1 0-1 0 0,1-1 1 0 0,0 1 0 0 0,0 0-1 0 0,0 0 1 0 0,1-1 0 0 0,-1 1 0 0 0,0 0-1 0 0,1-1 1 0 0,-1 1 0 0 0,1-1-1 0 0,-1 1 1 0 0,1 0 0 0 0,0-1 0 0 0,0 1-1 0 0,0-1 1 0 0,0 0 0 0 0,0 1-1 0 0,0-1 1 0 0,0 0 0 0 0,1 1-1 0 0,1 0 0 0 0,-1 0 0 0 0,1-1 0 0 0,0 0 0 0 0,-1 1 0 0 0,1-1 0 0 0,0 0 0 0 0,0-1 0 0 0,0 1 0 0 0,0 0 0 0 0,0-1 0 0 0,0 0 0 0 0,0 0 0 0 0,3 0 0 0 0,8 0-78 0 0,1-2 0 0 0,-1 0 0 0 0,1 0-1 0 0,-1-2 1 0 0,9-2 78 0 0,4-3-1122 0 0,-1-1 0 0 0,0-2 0 0 0,9-6 1122 0 0,-15 7-2108 0 0,0-1 0 0 0,-1-2 0 0 0,0 0 0 0 0,-1 0 0 0 0,-1-2 0 0 0,16-17 2108 0 0,-14 8-1836 0 0</inkml:trace>
  <inkml:trace contextRef="#ctx0" brushRef="#br0" timeOffset="54362.521">8868 9928 1988 0 0,'-67'24'8728'0'0,"51"-17"-7395"0"0,0 2 0 0 0,1 0 0 0 0,-1 2-1333 0 0,6-5 144 0 0,0 2 0 0 0,1-1-1 0 0,0 2 1 0 0,0-1 0 0 0,1 1 0 0 0,0 0 0 0 0,1 1 0 0 0,0-1 0 0 0,0 2-1 0 0,-4 8-143 0 0,10-18 15 0 0,0 1 0 0 0,1-1-1 0 0,-1 0 1 0 0,0 0 0 0 0,1 0-1 0 0,-1 0 1 0 0,1 1-1 0 0,0-1 1 0 0,-1 0 0 0 0,1 0-1 0 0,0 1 1 0 0,0-1 0 0 0,0 0-1 0 0,-1 1 1 0 0,2-1-1 0 0,-1 0 1 0 0,0 0 0 0 0,0 1-1 0 0,0-1 1 0 0,0 0-1 0 0,1 0 1 0 0,-1 1 0 0 0,1-1-1 0 0,-1 0 1 0 0,1 0 0 0 0,-1 0-1 0 0,1 1-14 0 0,1-1 9 0 0,0 0 0 0 0,-1 0 1 0 0,1 0-1 0 0,-1 0 0 0 0,1 0 0 0 0,0-1 0 0 0,0 1 0 0 0,-1-1 0 0 0,1 1 0 0 0,0-1 1 0 0,0 0-1 0 0,0 0 0 0 0,-1 0 0 0 0,1 0 0 0 0,0 0 0 0 0,0 0 0 0 0,0 0-9 0 0,11-2 9 0 0,-1 0-1 0 0,0 0 0 0 0,0-1 0 0 0,0-1 0 0 0,4-1-8 0 0,20-10-3 0 0,0-2 0 0 0,17-10 3 0 0,-39 18-13 0 0,0 0-1 0 0,0-1 1 0 0,0 0 0 0 0,-2-1-1 0 0,1 0 1 0 0,-1-1 0 0 0,1-3 13 0 0,-12 14-26 0 0,1 0 1 0 0,-1-1-1 0 0,0 1 1 0 0,0-1-1 0 0,0 1 1 0 0,0-1-1 0 0,0 0 1 0 0,0 1-1 0 0,-1-1 1 0 0,1 0-1 0 0,0 0 1 0 0,-1 0-1 0 0,0 1 0 0 0,1-1 1 0 0,-1 0-1 0 0,0 0 1 0 0,0 0-1 0 0,0 0 1 0 0,0 0-1 0 0,0 0 1 0 0,0 1-1 0 0,-1-1 1 0 0,1 0-1 0 0,-1 0 1 0 0,1 0-1 0 0,-1 0 1 0 0,0 1-1 0 0,1-1 1 0 0,-1 0-1 0 0,0 1 1 0 0,0-1-1 0 0,0 1 0 0 0,-1-1 1 0 0,1 0 25 0 0,-6-5-340 0 0,0 1 0 0 0,0 0 0 0 0,-1 0 0 0 0,0 0 0 0 0,0 1 0 0 0,-5-2 340 0 0,-14-11-1268 0 0,18 11 690 0 0,0-1 0 0 0,1 0 0 0 0,0 0-1 0 0,1-1 1 0 0,0 0 0 0 0,0-1 0 0 0,1 1 0 0 0,0-1-1 0 0,1 0 1 0 0,0-1 0 0 0,0 1 0 0 0,1-1 0 0 0,1 0-1 0 0,0 0 1 0 0,0 0 0 0 0,1-1 0 0 0,0 1 0 0 0,1-9 578 0 0,-1-47-1670 0 0</inkml:trace>
  <inkml:trace contextRef="#ctx0" brushRef="#br0" timeOffset="54549.673">9225 9106 1732 0 0,'0'25'2008'0'0,"-1"1"-1"0"0,-1-1 1 0 0,-1 0-1 0 0,-2 1 1 0 0,-5 20-2008 0 0,-13 30 4335 0 0,-9 15-4335 0 0,10-29-126 0 0,-26 63 322 0 0,19-49-144 0 0,-19 71-52 0 0,46-136-39 0 0,-1 1 0 0 0,1 0 0 0 0,1 0 0 0 0,0 0 0 0 0,1 0 0 0 0,0 0 0 0 0,1 0 0 0 0,1 6 39 0 0,-2-15-192 0 0,1 0-1 0 0,-1 0 0 0 0,1 0 0 0 0,0-1 1 0 0,0 1-1 0 0,0 0 0 0 0,0 0 0 0 0,0-1 0 0 0,0 1 1 0 0,1 0-1 0 0,0-1 0 0 0,-1 0 0 0 0,1 1 1 0 0,0-1-1 0 0,0 0 0 0 0,0 0 0 0 0,0 0 0 0 0,1 0 1 0 0,-1 0-1 0 0,0 0 0 0 0,1-1 0 0 0,-1 1 1 0 0,1-1-1 0 0,0 0 0 0 0,0 0 0 0 0,-1 0 0 0 0,1 0 1 0 0,0 0-1 0 0,0-1 0 0 0,0 1 0 0 0,0-1 1 0 0,0 1-1 0 0,0-1 0 0 0,0 0 0 0 0,0 0 0 0 0,0-1 193 0 0,10-1-1359 0 0,0 0 0 0 0,0-1-1 0 0,0 0 1 0 0,9-5 1359 0 0,19-6-2198 0 0</inkml:trace>
  <inkml:trace contextRef="#ctx0" brushRef="#br0" timeOffset="54861.176">9458 9794 28 0 0,'-4'-2'882'0'0,"0"2"0"0"0,0-1 1 0 0,0 0-1 0 0,0 1 0 0 0,1 0 0 0 0,-1-1 1 0 0,0 2-1 0 0,0-1 0 0 0,0 0 0 0 0,0 1 0 0 0,-1 0-882 0 0,-43 11 4106 0 0,46-12-3902 0 0,-32 10 2443 0 0,0 2 1 0 0,-18 9-2648 0 0,43-17 247 0 0,-1 1 0 0 0,1-1 0 0 0,1 2 0 0 0,-1 0 0 0 0,1 0 0 0 0,0 0-1 0 0,0 1 1 0 0,1 0 0 0 0,-1 0 0 0 0,2 1 0 0 0,-2 2-247 0 0,7-8 12 0 0,-1-1 0 0 0,1 1 0 0 0,0-1 1 0 0,1 1-1 0 0,-1 0 0 0 0,0-1 0 0 0,0 1 0 0 0,1 0 0 0 0,-1 0 0 0 0,1 0 0 0 0,-1-1 0 0 0,1 1 0 0 0,0 0 0 0 0,0 0 0 0 0,-1 0 0 0 0,2 0 0 0 0,-1 0 0 0 0,0-1 0 0 0,0 2-12 0 0,1-1 4 0 0,-1-1 1 0 0,1 0-1 0 0,0 1 0 0 0,0-1 1 0 0,0 0-1 0 0,0 0 0 0 0,0 0 1 0 0,0 1-1 0 0,0-1 0 0 0,0 0 1 0 0,0 0-1 0 0,0-1 0 0 0,0 1 1 0 0,1 0-1 0 0,-1 0 0 0 0,0 0 1 0 0,1-1-1 0 0,-1 1 0 0 0,1-1-4 0 0,4 2 1 0 0,0 0 0 0 0,1-1 0 0 0,-1 1-1 0 0,1-2 1 0 0,-1 1 0 0 0,1-1 0 0 0,-1 0 0 0 0,1 0-1 0 0,-1-1 1 0 0,2 0-1 0 0,20-5-252 0 0,1-1-1 0 0,-1-2 1 0 0,-1-1 0 0 0,0-1 0 0 0,0-1-1 0 0,-1-1 1 0 0,-1-2 0 0 0,0 0-1 0 0,-1-2 1 0 0,15-13 252 0 0,-39 30-19 0 0,18-17-711 0 0,-17 16 679 0 0,0 1 0 0 0,0-1 0 0 0,-1 0 0 0 0,1 1 0 0 0,0-1 0 0 0,-1 0 0 0 0,1 1 0 0 0,-1-1 0 0 0,1 0 0 0 0,-1 0 0 0 0,1 0 1 0 0,-1 1-1 0 0,1-1 0 0 0,-1 0 0 0 0,0 0 0 0 0,1 0 0 0 0,-1 0 0 0 0,0 0 0 0 0,0 0 0 0 0,0 0 0 0 0,0 0 51 0 0,-2 1-36 0 0,0 0 0 0 0,-1 0-1 0 0,1 1 1 0 0,0-1 0 0 0,0 1-1 0 0,0-1 1 0 0,-1 1 0 0 0,1 0 0 0 0,0 0-1 0 0,0 0 1 0 0,0 0 0 0 0,0 0-1 0 0,0 0 1 0 0,-1 1 36 0 0,1-1-29 0 0,-25 15 106 0 0,1 0-1 0 0,1 2 1 0 0,1 0-1 0 0,0 2 1 0 0,1 1-1 0 0,2 1 1 0 0,0 0 0 0 0,-9 15-77 0 0,28-35 5 0 0,1 0-1 0 0,-1 0 1 0 0,1 0 0 0 0,0 0 0 0 0,0 1 0 0 0,0-1 0 0 0,0 0 0 0 0,0 1 0 0 0,0-1 0 0 0,0 2-5 0 0,1-3-1 0 0,0-1 0 0 0,0 1 1 0 0,0-1-1 0 0,0 1 1 0 0,0-1-1 0 0,0 1 0 0 0,0-1 1 0 0,0 1-1 0 0,1-1 1 0 0,-1 1-1 0 0,0-1 0 0 0,0 1 1 0 0,0-1-1 0 0,1 1 0 0 0,-1-1 1 0 0,0 1-1 0 0,0-1 1 0 0,1 1-1 0 0,-1-1 0 0 0,0 0 1 0 0,1 1-1 0 0,-1-1 1 0 0,0 1-1 0 0,1-1 0 0 0,-1 0 1 0 0,1 0-1 0 0,-1 1 1 0 0,1-1-1 0 0,-1 0 1 0 0,3 1-81 0 0,0-1 0 0 0,-1 0 1 0 0,1 1-1 0 0,0-1 0 0 0,0 0 0 0 0,-1-1 1 0 0,1 1-1 0 0,0 0 0 0 0,-1-1 0 0 0,1 0 1 0 0,0 1-1 0 0,-1-1 0 0 0,1 0 0 0 0,-1 0 1 0 0,1-1-1 0 0,-1 1 0 0 0,1-1 81 0 0,23-14-2484 0 0,0-2 0 0 0,-1-1 0 0 0,-1-1 0 0 0,-1-1 0 0 0,10-13 2484 0 0,-17 18-1032 0 0,26-27-1268 0 0</inkml:trace>
  <inkml:trace contextRef="#ctx0" brushRef="#br0" timeOffset="55070.656">9965 9471 2200 0 0,'-1'13'1621'0'0,"-1"0"0"0"0,-1 1 0 0 0,0-1 0 0 0,-1 0 0 0 0,-1 0 0 0 0,-3 7-1621 0 0,-40 73 4904 0 0,32-63-4731 0 0,-20 32 205 0 0,-1-2 0 0 0,-4 0-378 0 0,13-24-2077 0 0,-1-1 0 0 0,-5 3 2077 0 0,32-36-490 0 0,0 0 0 0 0,0 0 0 0 0,0 0 0 0 0,0 0 0 0 0,0 0 0 0 0,0-1-1 0 0,-1 1 1 0 0,1-1 0 0 0,-1 1 0 0 0,1-1 0 0 0,-1 0 0 0 0,0 0 0 0 0,1 0 0 0 0,-1 0 0 0 0,0-1 0 0 0,0 1 0 0 0,1-1 0 0 0,-1 1 0 0 0,0-1 0 0 0,0 0 0 0 0,-2-1 490 0 0,-11-4-2090 0 0</inkml:trace>
  <inkml:trace contextRef="#ctx0" brushRef="#br0" timeOffset="55352.618">9532 9890 480 0 0,'6'0'2115'0'0,"0"0"1"0"0,0 0-1 0 0,0 1 0 0 0,0 0 0 0 0,-1 0 1 0 0,1 0-1 0 0,4 2-2115 0 0,12 7 1729 0 0,-11-6-1545 0 0,0 0-1 0 0,1 0 1 0 0,0-1-1 0 0,0-1 1 0 0,0 0-1 0 0,0 0 1 0 0,0-1-1 0 0,0-1 1 0 0,0 0-1 0 0,3-1-183 0 0,23-2 394 0 0,-1-2 0 0 0,25-7-394 0 0,-18 3-4 0 0,-1-3 0 0 0,24-10 4 0 0,-53 17-89 0 0,-1 0 0 0 0,0-1 0 0 0,0-1 0 0 0,-1 0 0 0 0,1-1 0 0 0,-2 0 0 0 0,1-1 0 0 0,-1 0 0 0 0,0-1 0 0 0,-1 0 89 0 0,-8 8-51 0 0,0 0 0 0 0,0 0 1 0 0,-1 0-1 0 0,1-1 0 0 0,-1 1 0 0 0,1 0 0 0 0,-1-1 0 0 0,0 1 0 0 0,0-1 1 0 0,0 1-1 0 0,0-1 0 0 0,0 0 0 0 0,-1 0 0 0 0,1 1 0 0 0,-1-1 0 0 0,0 0 1 0 0,1 0-1 0 0,-1 1 0 0 0,-1-2 51 0 0,1 3-12 0 0,0 0-1 0 0,-1 0 1 0 0,1 0 0 0 0,0 0-1 0 0,-1 0 1 0 0,1 0 0 0 0,-1 0-1 0 0,0 0 1 0 0,1 0-1 0 0,-1 1 1 0 0,1-1 0 0 0,-1 0-1 0 0,0 0 1 0 0,0 1 0 0 0,0-1-1 0 0,1 1 1 0 0,-1-1 0 0 0,0 1-1 0 0,0-1 1 0 0,-1 0 12 0 0,0 0 2 0 0,-1 1 1 0 0,0-1-1 0 0,1 1 0 0 0,-1-1 1 0 0,0 1-1 0 0,1 0 0 0 0,-1 0 1 0 0,0 0-1 0 0,0 0 0 0 0,1 0 1 0 0,-2 1-3 0 0,-13 2 228 0 0,-1 2 0 0 0,1 0 0 0 0,1 1 0 0 0,-1 1 0 0 0,1 0 1 0 0,0 2-1 0 0,1-1 0 0 0,0 2 0 0 0,0 0 0 0 0,1 1 0 0 0,0 0 0 0 0,1 1 1 0 0,0 1-1 0 0,1 0 0 0 0,-9 13-228 0 0,18-23 20 0 0,1 0 1 0 0,0 0-1 0 0,0 0 1 0 0,0 0 0 0 0,1 1-1 0 0,-1-1 1 0 0,1 1-1 0 0,0-1 1 0 0,0 1-1 0 0,0 0 1 0 0,0-1-1 0 0,1 1 1 0 0,-1 0-1 0 0,1-1 1 0 0,0 1-1 0 0,0 0 1 0 0,0 0-1 0 0,1-1 1 0 0,0 4-21 0 0,0-4-18 0 0,0 0 1 0 0,1 0-1 0 0,0 0 0 0 0,-1 0 1 0 0,1-1-1 0 0,0 1 1 0 0,0-1-1 0 0,0 1 1 0 0,1-1-1 0 0,-1 0 1 0 0,0 1-1 0 0,1-1 0 0 0,0-1 1 0 0,-1 1-1 0 0,1 0 1 0 0,0-1-1 0 0,0 1 1 0 0,0-1-1 0 0,0 0 0 0 0,0 0 1 0 0,0 0-1 0 0,3 0 18 0 0,4 2-593 0 0,-1-2 0 0 0,1 0 0 0 0,0 0 0 0 0,0-1 0 0 0,0 0 0 0 0,0 0 0 0 0,-1-1 0 0 0,1-1 0 0 0,7-1 593 0 0,18-6-4623 0 0,0-1 0 0 0,0-3 4623 0 0,3 0-2541 0 0,7-1 78 0 0</inkml:trace>
  <inkml:trace contextRef="#ctx0" brushRef="#br0" timeOffset="56524.053">14276 9085 784 0 0,'1'8'1325'0'0,"0"0"0"0"0,-1 1 0 0 0,0-1-1 0 0,0 0 1 0 0,-1 0 0 0 0,0 1 0 0 0,-1-1 0 0 0,0 0 0 0 0,-1 5-1325 0 0,-31 73 6004 0 0,12-34-5349 0 0,-35 95 355 0 0,-29 82-167 0 0,85-227-842 0 0,-21 72 135 0 0,21-66-182 0 0,-1-1-1 0 0,1 1 1 0 0,1 0 0 0 0,-1-1 0 0 0,1 1 0 0 0,1-1-1 0 0,-1 1 1 0 0,2 6 46 0 0,-2-14-116 0 0,0 1-1 0 0,0 0 1 0 0,1 0-1 0 0,-1 0 1 0 0,0 0-1 0 0,0 0 1 0 0,1 0-1 0 0,-1 0 1 0 0,0 0-1 0 0,1 0 1 0 0,-1 0 0 0 0,1 0-1 0 0,-1-1 1 0 0,1 1-1 0 0,-1 0 1 0 0,1 0-1 0 0,0-1 1 0 0,-1 1-1 0 0,1 0 1 0 0,0-1-1 0 0,0 1 1 0 0,-1-1-1 0 0,1 1 1 0 0,0-1-1 0 0,0 1 1 0 0,0-1-1 0 0,0 1 1 0 0,0-1 116 0 0,1 0-338 0 0,-1 0 1 0 0,1-1 0 0 0,-1 1-1 0 0,1 0 1 0 0,-1-1-1 0 0,1 1 1 0 0,-1-1-1 0 0,0 0 1 0 0,1 0 0 0 0,-1 1-1 0 0,0-1 1 0 0,0 0-1 0 0,0 0 1 0 0,0 0 0 0 0,0 0-1 0 0,1-1 338 0 0,6-7-1857 0 0,0 0 0 0 0,-1-1 1 0 0,0 0-1 0 0,1-4 1857 0 0,13-25-2790 0 0,-2-4 888 0 0</inkml:trace>
  <inkml:trace contextRef="#ctx0" brushRef="#br0" timeOffset="56960.142">14143 9179 832 0 0,'1'-5'1748'0'0,"0"-3"965"0"0,0 0 0 0 0,1 0-1 0 0,0 0 1 0 0,0 0 0 0 0,3-5-2713 0 0,10-7 4152 0 0,11 4-3489 0 0,-13 12-631 0 0,0 0-1 0 0,0 1 1 0 0,0 0-1 0 0,1 1 1 0 0,-1 0-1 0 0,0 2 0 0 0,1-1 1 0 0,-1 1-1 0 0,1 1 1 0 0,-1 1-1 0 0,1 0 1 0 0,-1 0-1 0 0,0 1 1 0 0,9 4-32 0 0,-13-4-1 0 0,0 0 1 0 0,0 1 0 0 0,-1 0 0 0 0,0 0-1 0 0,1 1 1 0 0,-2 0 0 0 0,1 0-1 0 0,0 0 1 0 0,-1 1 0 0 0,0 1-1 0 0,-1-1 1 0 0,1 1 0 0 0,-1 0-1 0 0,-1 1 1 0 0,1-1 0 0 0,-1 1 0 0 0,0 0-1 0 0,-1 0 1 0 0,0 1 0 0 0,0-1-1 0 0,1 8 1 0 0,-3-10 3 0 0,-1 1 0 0 0,0 0 0 0 0,0-1 0 0 0,-1 1 0 0 0,0 0 0 0 0,0 0 0 0 0,0-1 0 0 0,-1 1 0 0 0,0 0 0 0 0,0-1 0 0 0,-1 1 0 0 0,0-1 0 0 0,-2 6-3 0 0,0-2 7 0 0,-1 0-1 0 0,-1 0 0 0 0,0 0 0 0 0,0-1 0 0 0,-1 0 1 0 0,0 0-1 0 0,0-1 0 0 0,-2 2-6 0 0,-9 6 16 0 0,-1 0 1 0 0,0-1-1 0 0,-1 0 1 0 0,-1-2-1 0 0,0-1 0 0 0,0 0 1 0 0,-11 2-17 0 0,-2-1 28 0 0,-2-1 0 0 0,1-2 0 0 0,-17 2-28 0 0,67-16-2 0 0,27-5-45 0 0,0 1 1 0 0,23 0 46 0 0,-53 7-8 0 0,0 0 0 0 0,0 1 1 0 0,0 1-1 0 0,0 0 0 0 0,0 0 1 0 0,-1 1-1 0 0,1 1 0 0 0,0 0 1 0 0,-1 1-1 0 0,0 0 0 0 0,5 3 8 0 0,-12-6 1 0 0,-1 0-1 0 0,0 1 0 0 0,0 0 1 0 0,0 0-1 0 0,0 0 0 0 0,-1 0 1 0 0,1 0-1 0 0,0 0 1 0 0,-1 1-1 0 0,0-1 0 0 0,1 1 1 0 0,-1 0-1 0 0,0 0 0 0 0,0 0 1 0 0,-1 0-1 0 0,1 0 0 0 0,-1 0 1 0 0,1 0-1 0 0,-1 0 0 0 0,0 1 1 0 0,0-1-1 0 0,0 0 1 0 0,-1 1-1 0 0,1-1 0 0 0,-1 1 1 0 0,0-1-1 0 0,0 1 0 0 0,0-1 1 0 0,0 1-1 0 0,-1-1 0 0 0,0 1 1 0 0,1-1-1 0 0,-1 0 1 0 0,0 1-1 0 0,0-1 0 0 0,-1 0 1 0 0,1 0-1 0 0,-1 0 0 0 0,0 2 0 0 0,-6 8 9 0 0,0 1-1 0 0,-1-1 0 0 0,-1-1 1 0 0,1 0-1 0 0,-2 0 0 0 0,0-1 1 0 0,0 0-1 0 0,-3 1-8 0 0,-10 7 49 0 0,-1-2 0 0 0,0 0 0 0 0,-1-2 0 0 0,-1-1 1 0 0,-1-1-1 0 0,1-1 0 0 0,-2-2 0 0 0,0-1 0 0 0,0-1 0 0 0,0-1 0 0 0,-1-2 0 0 0,-23 2-49 0 0,3-7-8 0 0,47 0 0 0 0,0-1 0 0 0,1 1 0 0 0,-1 0-1 0 0,0-1 1 0 0,0 0 0 0 0,1 0 0 0 0,-1 0 0 0 0,1 0-1 0 0,-1 0 1 0 0,1 0 0 0 0,-1 0 0 0 0,1-1 0 0 0,0 1-1 0 0,-1-1 1 0 0,1 0 0 0 0,0 0 8 0 0,1 1-50 0 0,1 1 0 0 0,0-1-1 0 0,-1 1 1 0 0,1-1 0 0 0,-1 0 0 0 0,1 1 0 0 0,0-1-1 0 0,0 0 1 0 0,-1 1 0 0 0,1-1 0 0 0,0 0 0 0 0,0 0-1 0 0,0 1 1 0 0,0-1 0 0 0,0 0 0 0 0,0 0 0 0 0,0 1-1 0 0,0-1 1 0 0,0 0 0 0 0,0 1 0 0 0,0-1-1 0 0,0 0 1 0 0,1 0 0 0 0,-1 1 0 0 0,0-1 0 0 0,0 0-1 0 0,1 0 51 0 0,16-16-3027 0 0,26-5-4791 0 0,8 9 1598 0 0,-21 7 3857 0 0</inkml:trace>
  <inkml:trace contextRef="#ctx0" brushRef="#br0" timeOffset="57354.81">14539 9815 604 0 0,'5'-1'714'0'0,"-1"1"0"0"0,0-1 0 0 0,1 1 0 0 0,-1-1 0 0 0,0-1-1 0 0,1 1 1 0 0,-1 0 0 0 0,0-1 0 0 0,0 0 0 0 0,0 0 0 0 0,0 0 0 0 0,-1-1 0 0 0,1 1 0 0 0,2-3-714 0 0,18-27 4826 0 0,-9 4-5045 0 0,-4 3 256 0 0,2 1 0 0 0,0 0 1 0 0,2 1-1 0 0,0 0 0 0 0,7-6-37 0 0,-13 20-7 0 0,0 0 0 0 0,0 0 0 0 0,1 0 0 0 0,0 1 0 0 0,0 1 1 0 0,1 0-1 0 0,0 0 0 0 0,0 1 0 0 0,0 0 0 0 0,1 1 0 0 0,0 1 0 0 0,7-3 7 0 0,21-3-518 0 0,0 1-1 0 0,0 3 0 0 0,5 0 519 0 0,2 2-2009 0 0,0 3-1 0 0,-1 1 1 0 0,1 2-1 0 0,19 5 2010 0 0,-59-6-133 0 0,30 6-378 0 0,-35-6 559 0 0,0-1-1 0 0,0 1 1 0 0,0-1 0 0 0,0 1 0 0 0,-1 0-1 0 0,1 0 1 0 0,0 0 0 0 0,-1 0 0 0 0,1 0-1 0 0,-1 0 1 0 0,1 1 0 0 0,-1-1 0 0 0,1 0-1 0 0,-1 1 1 0 0,0-1 0 0 0,0 1 0 0 0,1 0-48 0 0,-2-1 90 0 0,0 0 1 0 0,0 0 0 0 0,1 0 0 0 0,-1 0-1 0 0,0 0 1 0 0,0 1 0 0 0,0-1 0 0 0,0 0 0 0 0,-1 0-1 0 0,1 0 1 0 0,0 0 0 0 0,0 0 0 0 0,-1 0 0 0 0,1 0-1 0 0,0 0 1 0 0,-1 0 0 0 0,1 0 0 0 0,-1 0-1 0 0,1 0 1 0 0,-1 0 0 0 0,0 0 0 0 0,1 0 0 0 0,-1 0-1 0 0,0 0 1 0 0,0-1 0 0 0,0 1 0 0 0,0 0 0 0 0,0 0-91 0 0,-29 22 2294 0 0,26-21-1953 0 0,-28 17 2399 0 0,-2-1 0 0 0,1-2 0 0 0,-34 10-2740 0 0,34-14 906 0 0,1 1 1 0 0,1 2-1 0 0,0 1 0 0 0,-16 12-906 0 0,46-27 11 0 0,0-1 1 0 0,0 1-1 0 0,0 0 1 0 0,0-1-1 0 0,0 1 1 0 0,0 0-1 0 0,0 0 1 0 0,0 0-1 0 0,0 0 0 0 0,0 0 1 0 0,1 0-1 0 0,-1 0 1 0 0,0 0-1 0 0,1 0 1 0 0,-1 0-1 0 0,1 0 1 0 0,-1 1-1 0 0,1 0-11 0 0,0-2 3 0 0,0 1 0 0 0,0-1 0 0 0,0 1 0 0 0,0-1 0 0 0,1 1 0 0 0,-1-1 0 0 0,0 1 0 0 0,1-1 0 0 0,-1 1 0 0 0,0-1 0 0 0,1 1 0 0 0,-1-1 0 0 0,0 0 0 0 0,1 1 0 0 0,-1-1 0 0 0,1 1 0 0 0,-1-1 0 0 0,1 0 0 0 0,-1 0 0 0 0,1 1 0 0 0,-1-1 0 0 0,1 0 0 0 0,-1 0 0 0 0,1 0 0 0 0,-1 0 0 0 0,1 1 0 0 0,0-1-3 0 0,5 1 2 0 0,0 0 1 0 0,-1 0-1 0 0,1-1 0 0 0,0 0 1 0 0,0 0-1 0 0,5 0-2 0 0,24-5-300 0 0,0 0-1 0 0,0-3 0 0 0,-1-1 1 0 0,0-1-1 0 0,-1-2 0 0 0,0-1 1 0 0,-1-2-1 0 0,0-1 1 0 0,14-11 300 0 0,-40 24-331 0 0,-1-1 0 0 0,0 0 0 0 0,0 0 1 0 0,0 0-1 0 0,0-1 0 0 0,-1 0 0 0 0,1 0 1 0 0,-1 0-1 0 0,0 0 0 0 0,-1-1 0 0 0,3-4 331 0 0,-5 7-174 0 0,0 1 0 0 0,0-1 1 0 0,-1 0-1 0 0,1 0 0 0 0,-1 0 0 0 0,1 0 0 0 0,-1 0 0 0 0,0 1 0 0 0,0-1 0 0 0,0 0 0 0 0,0 0 1 0 0,-1 0-1 0 0,1 0 0 0 0,-1 0 0 0 0,0 0 0 0 0,0 1 0 0 0,0-1 0 0 0,0 0 0 0 0,0 1 0 0 0,0-1 0 0 0,-1 1 1 0 0,1-1-1 0 0,-1 1 0 0 0,0-1 0 0 0,0 1 0 0 0,0 0 0 0 0,0 0 174 0 0,-3-4-1137 0 0,0 1 1 0 0,0 0-1 0 0,0 1 0 0 0,0 0 0 0 0,0-1 0 0 0,-1 2 1 0 0,0-1-1 0 0,-6-2 1137 0 0,3 3-1909 0 0</inkml:trace>
  <inkml:trace contextRef="#ctx0" brushRef="#br0" timeOffset="57606.946">15984 9401 736 0 0,'-8'8'1677'0'0,"-1"-1"-1"0"0,0 0 1 0 0,0-1-1 0 0,-1 0 1 0 0,1 0 0 0 0,-1-1-1 0 0,0-1 1 0 0,-1 1-1 0 0,1-2 1 0 0,-1 1 0 0 0,-7 0-1677 0 0,0 1 1088 0 0,0 1 1 0 0,1 1 0 0 0,-13 7-1089 0 0,8-1 252 0 0,1 0 0 0 0,0 1 0 0 0,-4 5-252 0 0,21-15 8 0 0,-1 0-1 0 0,0 0 0 0 0,1 0 0 0 0,0 1 1 0 0,-1 0-1 0 0,2-1 0 0 0,-1 1 1 0 0,1 1-1 0 0,0-1 0 0 0,0 0 1 0 0,0 1-1 0 0,1 0 0 0 0,-1 0 0 0 0,1 0 1 0 0,0 4-8 0 0,1-7 2 0 0,1 0 0 0 0,0 0 0 0 0,0-1 0 0 0,0 1 0 0 0,1 0 0 0 0,-1 0 0 0 0,1 0 0 0 0,-1-1-1 0 0,1 1 1 0 0,0 0 0 0 0,0-1 0 0 0,0 1 0 0 0,0-1 0 0 0,0 1 0 0 0,1-1 0 0 0,-1 1 0 0 0,1-1 0 0 0,1 2-2 0 0,1 0-101 0 0,0-1-1 0 0,0 1 1 0 0,0-1-1 0 0,1 0 1 0 0,-1 0-1 0 0,1 0 1 0 0,-1-1 0 0 0,1 0-1 0 0,0 0 1 0 0,0 0 101 0 0,8 3-1143 0 0,0-2 0 0 0,0 0 0 0 0,1 0 1 0 0,-1-1-1 0 0,1-1 0 0 0,-1 0 1 0 0,11-1 1142 0 0,-5-2-2257 0 0,0 0 1 0 0,0-2 0 0 0,-1 0-1 0 0,1-1 1 0 0,8-3 2256 0 0,12-7-2407 0 0</inkml:trace>
  <inkml:trace contextRef="#ctx0" brushRef="#br0" timeOffset="57858.367">16242 9452 408 0 0,'-5'2'1676'0'0,"0"0"-1"0"0,0 0 1 0 0,0-1 0 0 0,0 1-1 0 0,-1-1 1 0 0,1 0 0 0 0,0-1-1 0 0,-1 1 1 0 0,-2-1-1676 0 0,-37 7 4142 0 0,30-1-3855 0 0,-1 1 0 0 0,1 0 0 0 0,1 1 1 0 0,-1 1-1 0 0,1 0 0 0 0,-5 6-287 0 0,15-12 22 0 0,0 0-1 0 0,0 0 1 0 0,0 0 0 0 0,1 1 0 0 0,-1-1 0 0 0,1 1-1 0 0,0 0 1 0 0,0 0 0 0 0,0 0 0 0 0,1 0 0 0 0,0 0-1 0 0,-1 1 1 0 0,1-1 0 0 0,1 1 0 0 0,-1 0 0 0 0,1-1-1 0 0,0 1 1 0 0,0 0 0 0 0,0 0 0 0 0,1 0 0 0 0,-1 0 0 0 0,1 0-1 0 0,1 4-21 0 0,0-5-3 0 0,0 0 1 0 0,1 0-1 0 0,0 0 0 0 0,0 0 0 0 0,0 0 0 0 0,0 0 0 0 0,1 0 0 0 0,-1-1 0 0 0,1 1 0 0 0,0-1 0 0 0,0 0 0 0 0,0 0 0 0 0,1 0 1 0 0,-1 0-1 0 0,1 0 0 0 0,0-1 0 0 0,-1 1 0 0 0,1-1 0 0 0,0 0 0 0 0,0 0 0 0 0,1-1 0 0 0,-1 1 0 0 0,0-1 0 0 0,0 0 1 0 0,3 0 2 0 0,9 2-405 0 0,-1 0 1 0 0,1-1-1 0 0,0-1 1 0 0,0 0-1 0 0,0-1 1 0 0,10-2 404 0 0,-4-1-2589 0 0,1-1 0 0 0,0-1 0 0 0,-1 0 0 0 0,0-2 0 0 0,0-1 0 0 0,4-3 2589 0 0,2-1-2554 0 0</inkml:trace>
  <inkml:trace contextRef="#ctx0" brushRef="#br0" timeOffset="58047.523">16520 9546 564 0 0,'-5'4'1509'0'0,"1"1"-1"0"0,-1-1 1 0 0,0-1 0 0 0,0 1-1 0 0,0-1 1 0 0,0 0-1 0 0,-2 1-1508 0 0,-27 19 3948 0 0,-5 20-1927 0 0,36-39-1806 0 0,1-1-1 0 0,0 1 0 0 0,-1-1 1 0 0,1 1-1 0 0,1 0 0 0 0,-1 0 1 0 0,0 0-1 0 0,1 0 0 0 0,0 1 1 0 0,0-1-1 0 0,0 0 0 0 0,1 2-214 0 0,0-6 7 0 0,0 1 0 0 0,0 0 0 0 0,0 0-1 0 0,0-1 1 0 0,0 1 0 0 0,0 0 0 0 0,0 0 0 0 0,1-1 0 0 0,-1 1 0 0 0,0 0-1 0 0,0 0 1 0 0,1-1 0 0 0,-1 1 0 0 0,1 0 0 0 0,-1-1 0 0 0,1 1-1 0 0,-1-1 1 0 0,1 1 0 0 0,-1 0 0 0 0,1-1 0 0 0,-1 1 0 0 0,1-1-1 0 0,0 0 1 0 0,-1 1 0 0 0,1-1 0 0 0,0 1 0 0 0,-1-1 0 0 0,1 0-1 0 0,0 1-6 0 0,2-1 24 0 0,-1 1-1 0 0,1-1 1 0 0,0 1-1 0 0,0-1 1 0 0,0 0-1 0 0,0 0 1 0 0,-1 0-1 0 0,1 0 1 0 0,1-1-24 0 0,50-12 236 0 0,-41 8-673 0 0,0-1 0 0 0,-1 0 0 0 0,0-1 0 0 0,6-4 437 0 0,-6 3-1131 0 0,0-1 1 0 0,-1-1-1 0 0,-1 0 1 0 0,0 0-1 0 0,0-1 1 0 0,5-8 1130 0 0,-4 4-1070 0 0,-1-1 1 0 0,-1 0 0 0 0,0 0 0 0 0,-1-1-1 0 0,-1 0 1 0 0,-1-1 0 0 0,0 0-1 0 0,-2 0 1 0 0,1-3 1069 0 0,3-26-1904 0 0</inkml:trace>
  <inkml:trace contextRef="#ctx0" brushRef="#br0" timeOffset="58207.792">16930 8842 280 0 0,'-11'32'3828'0'0,"-2"-1"1"0"0,-1 0-1 0 0,-1-1 1 0 0,-19 28-3829 0 0,-17 34 1029 0 0,15-21-1043 0 0,-43 91-394 0 0,67-131-2053 0 0,1-1-1 0 0,-4 19 2462 0 0,13-42-686 0 0,1-1-1 0 0,-1 1 1 0 0,1-1-1 0 0,0 1 0 0 0,0-1 1 0 0,1 1-1 0 0,0 0 1 0 0,0-1-1 0 0,1 1 1 0 0,0 0-1 0 0,0-1 0 0 0,0 1 1 0 0,2 1 686 0 0,9 12-2013 0 0</inkml:trace>
  <inkml:trace contextRef="#ctx0" brushRef="#br0" timeOffset="58458.709">17007 9510 240 0 0,'1'4'1289'0'0,"-1"0"0"0"0,1 1-1 0 0,-1-1 1 0 0,1 0 0 0 0,-1 0 0 0 0,0 0-1 0 0,-1 0 1 0 0,1 2-1289 0 0,-1-2 902 0 0,0 0-1 0 0,0 0 1 0 0,-1 0-1 0 0,1 0 1 0 0,-1-1 0 0 0,0 1-1 0 0,-1 2-901 0 0,-4 3 1012 0 0,0 0 1 0 0,0 0-1 0 0,-1 0 1 0 0,-1-1-1 0 0,-2 2-1012 0 0,3-3-14 0 0,0 0 0 0 0,1 0 1 0 0,0 1-1 0 0,0 0 0 0 0,1 0 0 0 0,0 0 1 0 0,-1 4 13 0 0,7-12-82 0 0,-1 1 0 0 0,1 0 0 0 0,-1-1 1 0 0,1 1-1 0 0,0-1 0 0 0,-1 1 1 0 0,1-1-1 0 0,0 1 0 0 0,0 0 0 0 0,0-1 1 0 0,-1 1-1 0 0,1 0 0 0 0,0-1 0 0 0,0 1 1 0 0,0 0-1 0 0,0-1 0 0 0,0 1 0 0 0,0 0 1 0 0,0-1-1 0 0,0 1 0 0 0,1 0 0 0 0,-1-1 1 0 0,0 1 81 0 0,11-2-4552 0 0,18-18-2529 0 0,22-26 711 0 0,-21 16 4554 0 0</inkml:trace>
  <inkml:trace contextRef="#ctx0" brushRef="#br0" timeOffset="58631.913">17209 9223 856 0 0,'-11'-2'3652'0'0,"-8"0"733"0"0,5 2 315 0 0,-7-4 153 0 0,-2 4-1993 0 0,0 0-1568 0 0,2 4-720 0 0,2-2-348 0 0,0 2-456 0 0,1 0-880 0 0,1 1-1540 0 0,-1-3-1257 0 0,-1-2-543 0 0,7-2 44 0 0,-2-3 703 0 0,5 1 1449 0 0</inkml:trace>
  <inkml:trace contextRef="#ctx0" brushRef="#br0" timeOffset="55946.007">12046 9563 96 0 0,'-16'-3'2352'0'0,"0"1"1"0"0,0 1-1 0 0,0 0 1 0 0,0 1-1 0 0,0 1 1 0 0,-12 2-2353 0 0,3 2 1078 0 0,1 0 1 0 0,1 1-1 0 0,-1 1 0 0 0,-3 3-1078 0 0,-23 12 260 0 0,0 2 0 0 0,2 2-1 0 0,-27 21-259 0 0,60-38 98 0 0,-35 23 889 0 0,-11 12-987 0 0,47-32 130 0 0,0-1 1 0 0,1 2-1 0 0,0 0 0 0 0,1 0 0 0 0,0 1 0 0 0,-2 6-130 0 0,12-18 3 0 0,1-1-1 0 0,0 1 0 0 0,0-1 1 0 0,0 1-1 0 0,0 0 0 0 0,0-1 1 0 0,1 1-1 0 0,-1 0 0 0 0,0-1 1 0 0,1 1-1 0 0,-1 0 0 0 0,1 0 0 0 0,0 0 1 0 0,-1-1-1 0 0,1 1 0 0 0,0 0 1 0 0,0 0-1 0 0,0 0 0 0 0,0 0 1 0 0,1 0-1 0 0,-1-1 0 0 0,0 1 1 0 0,1 1-3 0 0,0-2 3 0 0,1 1 1 0 0,-1-1-1 0 0,0 1 0 0 0,1-1 1 0 0,-1 0-1 0 0,0 0 1 0 0,1 1-1 0 0,0-1 1 0 0,-1 0-1 0 0,1-1 0 0 0,0 1 1 0 0,-1 0-1 0 0,1 0 1 0 0,0-1-1 0 0,0 1 1 0 0,-1-1-1 0 0,1 1 0 0 0,2-1-3 0 0,8 2 12 0 0,0-2 1 0 0,0 1-1 0 0,1-1 0 0 0,-1-1 0 0 0,0 0 0 0 0,7-2-12 0 0,37-10-773 0 0,-1-1 0 0 0,0-3 1 0 0,-1-2-1 0 0,-1-3 0 0 0,-1-2 1 0 0,-1-2-1 0 0,-1-3 0 0 0,-2-1 1 0 0,-1-3-1 0 0,14-13 773 0 0,-47 32-1865 0 0,-17 15 397 0 0,-25 20 1434 0 0,4 0 1227 0 0,2 0-1 0 0,0 1 1 0 0,1 2 0 0 0,1 0-1 0 0,2 1 1 0 0,0 0 0 0 0,-6 16-1193 0 0,23-40 29 0 0,0 1-1 0 0,0 0 1 0 0,0 0 0 0 0,0-1 0 0 0,0 1 0 0 0,0 0 0 0 0,1 0 0 0 0,-1 0-1 0 0,1 0 1 0 0,-1 0 0 0 0,1 0 0 0 0,0 0 0 0 0,0 0 0 0 0,0 0 0 0 0,0 0-1 0 0,0 1 1 0 0,0-1 0 0 0,0 0 0 0 0,1 0 0 0 0,-1 0 0 0 0,1 0 0 0 0,0-1-1 0 0,-1 1 1 0 0,1 0 0 0 0,0 0 0 0 0,0 0 0 0 0,0 0 0 0 0,1 0-29 0 0,0-1 7 0 0,1 1 0 0 0,-1-1 0 0 0,1 1 0 0 0,-1-1 0 0 0,1 0 0 0 0,0 0 0 0 0,-1-1 0 0 0,1 1 0 0 0,0 0 0 0 0,0-1 0 0 0,0 0 0 0 0,-1 1 0 0 0,1-1 0 0 0,0 0 0 0 0,0 0 0 0 0,0-1 0 0 0,0 1 0 0 0,-1-1 0 0 0,1 1 0 0 0,0-1-7 0 0,19-4 12 0 0,-1-1 0 0 0,0-1-1 0 0,-1-1 1 0 0,0 0-1 0 0,10-7-11 0 0,29-18-2 0 0,5-7 2 0 0,-19 11-6 0 0,1 2-1 0 0,15-4 7 0 0,-54 27-1 0 0,0 1 0 0 0,0 1 0 0 0,0 0 0 0 0,1 0 0 0 0,-1 0 0 0 0,3 0 1 0 0,-9 2 0 0 0,0 0-1 0 0,0 0 1 0 0,0 0 0 0 0,0 0 0 0 0,0 0 0 0 0,0 0 0 0 0,0 0 0 0 0,0 0-1 0 0,0 1 1 0 0,0-1 0 0 0,0 0 0 0 0,0 1 0 0 0,0-1 0 0 0,0 1 0 0 0,0-1-1 0 0,0 1 1 0 0,0-1 0 0 0,-1 1 0 0 0,1-1 0 0 0,0 1 0 0 0,0 0 0 0 0,-1 1 0 0 0,1-1 0 0 0,0 0-1 0 0,-1 0 1 0 0,0 1 0 0 0,1-1 0 0 0,-1 0 0 0 0,0 0 0 0 0,0 1 0 0 0,0-1 0 0 0,1 0 0 0 0,-1 1 0 0 0,-1-1 0 0 0,1 0 0 0 0,0 1 0 0 0,0-1 0 0 0,0 0 0 0 0,-1 0 0 0 0,1 1-1 0 0,-1-1 1 0 0,-6 21-248 0 0,4-15-18 0 0,0 0-1 0 0,1 0 1 0 0,0 0 0 0 0,0 1-1 0 0,1-1 1 0 0,0 3 266 0 0,1-9-41 0 0,0 0-1 0 0,0 0 1 0 0,0 0 0 0 0,0 0-1 0 0,0 0 1 0 0,0 0-1 0 0,0 0 1 0 0,1 0 0 0 0,-1 0-1 0 0,1 0 1 0 0,-1 0 0 0 0,0 0-1 0 0,1 0 1 0 0,-1 0-1 0 0,1-1 1 0 0,0 1 0 0 0,-1 0-1 0 0,1 0 1 0 0,0 0 0 0 0,-1-1-1 0 0,1 1 1 0 0,0 0-1 0 0,0-1 1 0 0,0 1 0 0 0,0-1-1 0 0,-1 1 1 0 0,1-1 0 0 0,0 1-1 0 0,0-1 1 0 0,0 0-1 0 0,0 0 1 0 0,0 1 0 0 0,0-1-1 0 0,0 0 1 0 0,0 0 0 0 0,0 0-1 0 0,0 0 1 0 0,0 0-1 0 0,0 0 1 0 0,0 0 0 0 0,0 0-1 0 0,0 0 1 0 0,0-1 0 0 0,0 1-1 0 0,0 0 1 0 0,1-1 41 0 0,11-2-1649 0 0,1-1 1 0 0,-1 0 0 0 0,0-1-1 0 0,0-1 1 0 0,0 0-1 0 0,-1-1 1 0 0,5-3 1648 0 0,4-2-1550 0 0,16-8-340 0 0</inkml:trace>
  <inkml:trace contextRef="#ctx0" brushRef="#br0" timeOffset="56241.449">12785 9582 640 0 0,'-29'10'9751'0'0,"-36"14"-5751"0"0,34-8-3103 0 0,1 0 0 0 0,0 3-1 0 0,1 0 1 0 0,2 2 0 0 0,0 1-1 0 0,1 1 1 0 0,-3 5-897 0 0,28-27 12 0 0,0 0-1 0 0,0 0 1 0 0,0 1 0 0 0,0-1-1 0 0,0 0 1 0 0,0 0 0 0 0,0 1-1 0 0,1-1 1 0 0,-1 0 0 0 0,0 1-1 0 0,1-1 1 0 0,-1 1 0 0 0,1-1-1 0 0,0 1 1 0 0,-1-1 0 0 0,1 1-12 0 0,0-2 3 0 0,0 1 1 0 0,1-1 0 0 0,-1 0-1 0 0,0 1 1 0 0,0-1 0 0 0,0 1 0 0 0,1-1-1 0 0,-1 0 1 0 0,0 1 0 0 0,1-1-1 0 0,-1 0 1 0 0,0 1 0 0 0,1-1 0 0 0,-1 0-1 0 0,0 1 1 0 0,1-1 0 0 0,-1 0-1 0 0,0 0 1 0 0,1 1 0 0 0,-1-1-1 0 0,1 0 1 0 0,-1 0 0 0 0,1 0 0 0 0,-1 0-1 0 0,1 1 1 0 0,-1-1 0 0 0,0 0-1 0 0,1 0 1 0 0,-1 0 0 0 0,1 0-4 0 0,4 0 7 0 0,0 0 0 0 0,0-1 1 0 0,0 1-1 0 0,-1-1 0 0 0,1 0 0 0 0,0 0 1 0 0,-1 0-1 0 0,3-2-7 0 0,20-8-9 0 0,-1-2 0 0 0,0-1 1 0 0,0-1-1 0 0,-2-1 0 0 0,5-5 9 0 0,35-29-277 0 0,13-17 277 0 0,-40 33-722 0 0,-2-1 1 0 0,16-22 721 0 0,-37 39-384 0 0,0-1 1 0 0,-1-1 0 0 0,0 0-1 0 0,-2 0 1 0 0,-1-1 0 0 0,4-10 383 0 0,-14 30-20 0 0,1-1 0 0 0,0 1 0 0 0,-1-1 0 0 0,1 1 0 0 0,-1-1 0 0 0,1 0 0 0 0,-1 1 0 0 0,0-1 0 0 0,0 0 0 0 0,0 1 1 0 0,0-1-1 0 0,0 0 0 0 0,0 1 0 0 0,0-2 20 0 0,-1 2-3 0 0,1 1 0 0 0,0 0 1 0 0,-1 0-1 0 0,1-1 0 0 0,0 1 0 0 0,-1 0 1 0 0,1 0-1 0 0,0-1 0 0 0,-1 1 0 0 0,1 0 1 0 0,0 0-1 0 0,-1 0 0 0 0,1 0 0 0 0,0 0 1 0 0,-1 0-1 0 0,1 0 0 0 0,-1 0 0 0 0,1-1 1 0 0,0 1-1 0 0,-1 0 0 0 0,1 1 0 0 0,0-1 1 0 0,-1 0-1 0 0,1 0 0 0 0,-1 0 0 0 0,1 0 1 0 0,0 0-1 0 0,-1 0 0 0 0,1 0 0 0 0,0 0 1 0 0,-1 1-1 0 0,1-1 0 0 0,0 0 0 0 0,-1 1 3 0 0,-4 2 5 0 0,-1 0 1 0 0,1 0-1 0 0,0 1 0 0 0,0 0 0 0 0,1 0 0 0 0,-3 3-5 0 0,-12 14 9 0 0,0 0-1 0 0,1 2 0 0 0,2 0 1 0 0,0 1-1 0 0,1 1 0 0 0,2 0 1 0 0,0 1-1 0 0,2 0 0 0 0,1 1 1 0 0,-2 12-9 0 0,10-34-28 0 0,1 1 1 0 0,0 0-1 0 0,0 0 1 0 0,0 0-1 0 0,1 0 1 0 0,0-1-1 0 0,0 1 0 0 0,1 0 1 0 0,-1 0-1 0 0,1 0 1 0 0,1 0-1 0 0,-1-1 1 0 0,1 1-1 0 0,0 0 1 0 0,0-1-1 0 0,0 1 1 0 0,1-1-1 0 0,0 0 1 0 0,1 1 27 0 0,0-1-309 0 0,0-1 0 0 0,0 1 0 0 0,1 0 1 0 0,0-1-1 0 0,0 0 0 0 0,0 0 0 0 0,1-1 0 0 0,-1 1 0 0 0,1-1 0 0 0,0-1 0 0 0,0 1 1 0 0,0-1-1 0 0,0 0 0 0 0,0 0 0 0 0,1 0 0 0 0,-1-1 0 0 0,5 0 309 0 0,13 1-1617 0 0,1-1-1 0 0,-1-1 1 0 0,1-1-1 0 0,-1-2 1 0 0,18-3 1617 0 0,25-6-1957 0 0</inkml:trace>
  <inkml:trace contextRef="#ctx0" brushRef="#br0" timeOffset="61441.895">7004 11536 1884 0 0,'-11'28'2150'0'0,"-1"0"0"0"0,-2-1 0 0 0,0 0 0 0 0,-2-1 0 0 0,-16 20-2150 0 0,8-12 699 0 0,3 1-1 0 0,-14 28-698 0 0,70-115 2718 0 0,54-61-2821 0 0,-57 73 294 0 0,17-20-158 0 0,11-7-33 0 0,-43 49 5 0 0,1 1 1 0 0,1 1-1 0 0,0 0 0 0 0,1 2 0 0 0,17-10-5 0 0,-35 23 1 0 0,0 0-1 0 0,0 0 0 0 0,0-1 1 0 0,0 1-1 0 0,0 0 0 0 0,0 1 1 0 0,0-1-1 0 0,0 0 0 0 0,0 1 0 0 0,0-1 1 0 0,1 1-1 0 0,-1-1 0 0 0,0 1 1 0 0,0 0-1 0 0,1 0 0 0 0,-1 0 1 0 0,0 1-1 0 0,1-1 0 0 0,-1 0 1 0 0,0 1-1 0 0,0-1 0 0 0,0 1 1 0 0,0 0-1 0 0,1 0 0 0 0,-1 0 1 0 0,0 0-1 0 0,0 0 0 0 0,0 2 1 0 0,1 0-1 0 0,-1 0 1 0 0,0 0-1 0 0,0 0 0 0 0,0 0 1 0 0,0 0-1 0 0,0 0 1 0 0,-1 1-1 0 0,1-1 1 0 0,-1 1-1 0 0,0-1 1 0 0,0 1-1 0 0,-1 0 1 0 0,1-1-1 0 0,-1 1 1 0 0,1 1-1 0 0,0 19-2 0 0,-1 1 0 0 0,-2 0 0 0 0,0 0 0 0 0,-1-1 0 0 0,-2 1 1 0 0,-5 17 1 0 0,1-3-101 0 0,-3 38 101 0 0,12-75-101 0 0,0 0 0 0 0,-1 0-1 0 0,1 1 1 0 0,0-1 0 0 0,0 0 0 0 0,0 0 0 0 0,0 0 0 0 0,1 0 0 0 0,-1 0-1 0 0,1 0 1 0 0,-1 1 0 0 0,1-1 0 0 0,-1 0 0 0 0,1 0 0 0 0,0 0 0 0 0,0-1 0 0 0,0 1-1 0 0,0 0 1 0 0,1 0 0 0 0,-1 0 0 0 0,0-1 0 0 0,2 2 101 0 0,-1-2-224 0 0,0-1 0 0 0,-1 1-1 0 0,1-1 1 0 0,0 1 0 0 0,0-1 0 0 0,-1 0 0 0 0,1 0 0 0 0,0 0 0 0 0,0 0-1 0 0,-1 0 1 0 0,1 0 0 0 0,0-1 0 0 0,0 1 0 0 0,-1 0 0 0 0,1-1 0 0 0,0 1-1 0 0,-1-1 1 0 0,1 0 0 0 0,0 0 0 0 0,-1 1 0 0 0,1-1 0 0 0,-1 0 0 0 0,1 0 0 0 0,-1-1-1 0 0,0 1 1 0 0,1 0 0 0 0,0-1 224 0 0,11-11-2297 0 0,1 0-1 0 0,-2 0 1 0 0,10-14 2297 0 0,-5 4-1484 0 0</inkml:trace>
  <inkml:trace contextRef="#ctx0" brushRef="#br0" timeOffset="62297.224">7393 11568 1676 0 0,'-5'-6'8495'0'0,"9"6"-4939"0"0,12-3-2599 0 0,7-8-776 0 0,-1 0-1 0 0,0-2 1 0 0,0 0 0 0 0,-2-2 0 0 0,1 0-1 0 0,-2-1 1 0 0,0-1 0 0 0,-1-1 0 0 0,-1-1-1 0 0,-1 0 1 0 0,0-1 0 0 0,-1-1-181 0 0,-13 18-30 0 0,0-1 1 0 0,0 1-1 0 0,0-1 0 0 0,-1 0 1 0 0,1 1-1 0 0,-1-1 0 0 0,0 0 0 0 0,0 0 1 0 0,-1 0-1 0 0,1 0 0 0 0,-1 0 1 0 0,1 0-1 0 0,-1-3 30 0 0,0 6-13 0 0,-1 1 1 0 0,1-1-1 0 0,0 0 0 0 0,0 0 0 0 0,0 0 1 0 0,-1 0-1 0 0,1 1 0 0 0,-1-1 1 0 0,1 0-1 0 0,0 0 0 0 0,-1 1 0 0 0,1-1 1 0 0,-1 0-1 0 0,1 1 0 0 0,-1-1 0 0 0,0 0 1 0 0,1 1-1 0 0,-1-1 0 0 0,0 1 0 0 0,1-1 1 0 0,-1 1-1 0 0,0-1 0 0 0,0 1 1 0 0,0 0 12 0 0,-1-1-13 0 0,0 1 1 0 0,0-1 0 0 0,0 1 0 0 0,-1 0 0 0 0,1 0 0 0 0,0 0-1 0 0,0 0 1 0 0,0 1 0 0 0,0-1 0 0 0,-1 0 0 0 0,1 1 0 0 0,0 0 0 0 0,0-1-1 0 0,-1 2 13 0 0,-14 5 19 0 0,0 1 0 0 0,1 1 0 0 0,0 0 0 0 0,1 1 0 0 0,0 1-1 0 0,-5 5-18 0 0,-27 25 1183 0 0,-8 11-1183 0 0,39-36 330 0 0,-16 15 756 0 0,1 2 1 0 0,-5 10-1087 0 0,28-33 149 0 0,1 0 0 0 0,0 0 1 0 0,0 1-1 0 0,1-1 0 0 0,1 2 0 0 0,0-1 1 0 0,1 0-1 0 0,0 1 0 0 0,0 0 1 0 0,0 8-150 0 0,3-17 19 0 0,0 0 0 0 0,1 0 1 0 0,0 0-1 0 0,0 0 0 0 0,0 0 0 0 0,0 0 1 0 0,0 0-1 0 0,1 0 0 0 0,-1 0 1 0 0,1 0-1 0 0,0 0 0 0 0,0 0 1 0 0,0 0-1 0 0,0 0 0 0 0,1-1 0 0 0,-1 1 1 0 0,1 0-1 0 0,-1-1 0 0 0,1 1 1 0 0,0-1-1 0 0,1 1-19 0 0,1 0 10 0 0,-1 0 0 0 0,1 0 0 0 0,0-1 0 0 0,0 0 0 0 0,0 0 0 0 0,0 0 0 0 0,0 0 0 0 0,0-1 0 0 0,1 1 0 0 0,-1-1 0 0 0,1 0 0 0 0,-1-1 0 0 0,2 1-10 0 0,13 0-7 0 0,1-1 0 0 0,-1 0 0 0 0,0-1 0 0 0,0-2 0 0 0,0 0 1 0 0,5-2 6 0 0,22-6-581 0 0,-1-2 0 0 0,-1-3 0 0 0,0-1 1 0 0,29-17 580 0 0,161-98-4535 0 0,-204 114 4275 0 0,-26 14 980 0 0,1 1 0 0 0,-1-1 0 0 0,-1 0 0 0 0,1 0 0 0 0,0 0 0 0 0,-1 0 0 0 0,0-1 0 0 0,0 1 0 0 0,2-5-720 0 0,12-17-24 0 0,-10 19 22 0 0,13-18-32 0 0,-19 24 34 0 0,0 0-1 0 0,-1 0 0 0 0,1 0 1 0 0,0 0-1 0 0,-1 0 1 0 0,1 0-1 0 0,-1 0 0 0 0,1 0 1 0 0,-1 0-1 0 0,0 0 1 0 0,1-1-1 0 0,-1 1 0 0 0,0 0 1 0 0,0 0-1 0 0,0 0 1 0 0,0-1-1 0 0,0 1 0 0 0,0 0 1 0 0,0 0-1 0 0,0-1 1 0 0,0 2 1 0 0,-1-1 0 0 0,0 1 0 0 0,1-1 0 0 0,-1 0-1 0 0,0 1 1 0 0,1-1 0 0 0,-1 1 0 0 0,0 0 0 0 0,0-1 0 0 0,1 1 0 0 0,-1-1-1 0 0,0 1 1 0 0,0 0 0 0 0,0 0 0 0 0,0 0 0 0 0,1-1 0 0 0,-1 1-1 0 0,0 0 1 0 0,0 0 0 0 0,0 0 0 0 0,0 0 0 0 0,0 0 0 0 0,0 1 0 0 0,1-1-1 0 0,-1 0 1 0 0,0 0-1 0 0,-26 6 8 0 0,24-5-7 0 0,-24 7 35 0 0,1 1 1 0 0,-1 1-1 0 0,2 1 0 0 0,0 2 1 0 0,0 0-1 0 0,1 2-36 0 0,13-8 47 0 0,0 0 1 0 0,1 1-1 0 0,0 0 0 0 0,0 0 0 0 0,1 2 1 0 0,0-1-1 0 0,0 1 0 0 0,1 0 1 0 0,1 1-1 0 0,-1-1 0 0 0,2 2 0 0 0,0-1 1 0 0,0 1-1 0 0,1 0-47 0 0,3-9 5 0 0,1 1 1 0 0,0-1-1 0 0,0 1 1 0 0,0-1-1 0 0,1 1 1 0 0,-1-1-1 0 0,1 1 0 0 0,0 0 1 0 0,0-1-1 0 0,0 1 1 0 0,0 0-1 0 0,1-1 0 0 0,-1 1 1 0 0,1-1-1 0 0,0 1 1 0 0,0-1-1 0 0,0 1 1 0 0,1-1-1 0 0,-1 1 0 0 0,1-1 1 0 0,0 0-1 0 0,0 0 1 0 0,2 3-6 0 0,-1-3-5 0 0,1 0 0 0 0,-1-1 0 0 0,1 1 0 0 0,0-1 0 0 0,-1 1 0 0 0,1-1 0 0 0,0 0 0 0 0,1 0 0 0 0,-1-1 0 0 0,0 0 0 0 0,0 1 0 0 0,1-1 0 0 0,-1 0 0 0 0,1-1 0 0 0,-1 1 0 0 0,1-1 0 0 0,-1 0 0 0 0,1 0 0 0 0,2-1 5 0 0,21-2-609 0 0,0-1 0 0 0,-1-2 1 0 0,0 0-1 0 0,0-2 0 0 0,0-1 0 0 0,-1-1 0 0 0,12-8 609 0 0,37-20-8730 0 0,59-42 8730 0 0,-103 61-585 0 0,-1-2-1 0 0,-1-1 1 0 0,0-1-1 0 0,-2-1 1 0 0,0-2 585 0 0,-26 25 74 0 0,0-1 1 0 0,1 1-1 0 0,-1 0 0 0 0,0-1 1 0 0,0 1-1 0 0,0-1 1 0 0,0 1-1 0 0,0-1 1 0 0,-1 1-1 0 0,1-1 1 0 0,0 0-1 0 0,-1 1 1 0 0,1-1-1 0 0,-1 0-74 0 0,0 1 76 0 0,0 1 0 0 0,0-1-1 0 0,0 1 1 0 0,0 0-1 0 0,0-1 1 0 0,-1 1 0 0 0,1 0-1 0 0,0-1 1 0 0,0 1 0 0 0,0 0-1 0 0,-1-1 1 0 0,1 1-1 0 0,0 0 1 0 0,-1-1 0 0 0,1 1-1 0 0,0 0 1 0 0,0 0-1 0 0,-1-1 1 0 0,1 1 0 0 0,0 0-1 0 0,-1 0 1 0 0,1 0 0 0 0,-1-1-1 0 0,1 1 1 0 0,0 0-1 0 0,-1 0 1 0 0,1 0 0 0 0,-1 0-1 0 0,1 0 1 0 0,0 0-1 0 0,-1 0 1 0 0,1 0 0 0 0,-1 0-1 0 0,1 0 1 0 0,0 0-76 0 0,-5 0 521 0 0,0 1 0 0 0,1-1 0 0 0,-1 1 0 0 0,1 0 0 0 0,-1 0 0 0 0,1 1 0 0 0,0-1 0 0 0,-1 1 0 0 0,-1 1-521 0 0,-24 14 1855 0 0,1 1 1 0 0,1 1-1 0 0,-22 20-1855 0 0,21-14 383 0 0,1 1 0 0 0,1 2 0 0 0,1 1 0 0 0,2 1 0 0 0,-10 16-383 0 0,31-41 45 0 0,-1 1 0 0 0,1-1 0 0 0,1 1 0 0 0,-1 0 0 0 0,1 0 0 0 0,0 0-1 0 0,0 0-44 0 0,2-5 5 0 0,0 0 0 0 0,0-1 0 0 0,0 1 0 0 0,0 0 0 0 0,-1 0-1 0 0,1-1 1 0 0,0 1 0 0 0,0 0 0 0 0,1 0 0 0 0,-1-1 0 0 0,0 1-1 0 0,0 0 1 0 0,0 0 0 0 0,0-1 0 0 0,1 1 0 0 0,-1 0 0 0 0,0-1-1 0 0,1 1 1 0 0,-1 0 0 0 0,0-1 0 0 0,1 1 0 0 0,-1 0 0 0 0,1-1-1 0 0,-1 1-4 0 0,1-1 2 0 0,1 1-1 0 0,-1-1 0 0 0,0 0 0 0 0,0 1 0 0 0,1-1 1 0 0,-1 0-1 0 0,0 0 0 0 0,0 0 0 0 0,1 0 0 0 0,-1 0 0 0 0,0 0 1 0 0,0 0-1 0 0,1 0 0 0 0,-1-1 0 0 0,0 1 0 0 0,0 0 1 0 0,0-1-1 0 0,1 1 0 0 0,-1-1 0 0 0,0 0-1 0 0,13-5 0 0 0,0-1-1 0 0,-1 0 0 0 0,0-1 1 0 0,-1 0-1 0 0,0-1 1 0 0,0-1-1 0 0,5-5 1 0 0,22-23-47 0 0,13-18 47 0 0,-23 21-47 0 0,-2-1 0 0 0,-1-1 0 0 0,-2-1 0 0 0,19-40 47 0 0,-11 9-358 0 0,-3-1 0 0 0,11-41 358 0 0,-37 101-13 0 0,-1 7 15 0 0,-1-1 0 0 0,0 1 1 0 0,1-1-1 0 0,-1 1 1 0 0,-1-1-1 0 0,1 1 0 0 0,0-1 1 0 0,-1 0-1 0 0,0 1 1 0 0,0-1-1 0 0,0-2-2 0 0,-1 6 2 0 0,1 0 0 0 0,0 0 0 0 0,-1 0 0 0 0,1 0 0 0 0,0 0 0 0 0,-1 0 0 0 0,1 0 0 0 0,-1 0 0 0 0,1 0 0 0 0,0 0 0 0 0,-1 0 0 0 0,1 0 0 0 0,0 0 0 0 0,-1 0 0 0 0,1 0 0 0 0,-1 0 0 0 0,1 0 0 0 0,0 1 0 0 0,-1-1 0 0 0,1 0 0 0 0,0 0 0 0 0,0 0 0 0 0,-1 1 0 0 0,1-1 0 0 0,0 0 0 0 0,-1 0 0 0 0,1 1 1 0 0,0-1-1 0 0,0 0 0 0 0,-1 1 0 0 0,1-1 0 0 0,0 0 0 0 0,0 1 0 0 0,0-1 0 0 0,0 0 0 0 0,-1 1-2 0 0,-12 15 24 0 0,12-15-20 0 0,-20 29 0 0 0,2 0-1 0 0,1 1 1 0 0,1 0 0 0 0,2 2 0 0 0,1 0 0 0 0,2 1 0 0 0,1 0 0 0 0,1 0 0 0 0,0 14-4 0 0,8-36 32 0 0,1 0 1 0 0,0 0-1 0 0,0 1 0 0 0,2-1 0 0 0,0 5-32 0 0,0-8-587 0 0,0 0 0 0 0,1 0 0 0 0,0 0 0 0 0,1-1 0 0 0,0 1 0 0 0,0-1 0 0 0,2 3 587 0 0,-2-6-705 0 0,0 1-1 0 0,1 0 0 0 0,-1-1 1 0 0,1 0-1 0 0,1 0 0 0 0,-1 0 1 0 0,1 0-1 0 0,-1-1 1 0 0,1 0-1 0 0,1 0 0 0 0,-1 0 1 0 0,0-1-1 0 0,1 1 1 0 0,0-1-1 0 0,0 0 0 0 0,0-1 1 0 0,0 0-1 0 0,0 0 1 0 0,0 0-1 0 0,1-1 0 0 0,-1 1 1 0 0,3-1 705 0 0,23 1-1893 0 0</inkml:trace>
  <inkml:trace contextRef="#ctx0" brushRef="#br0" timeOffset="62595.284">9395 10995 1416 0 0,'5'16'7386'0'0,"-6"20"-4288"0"0,-1-16-1981 0 0,-2 378 5580 0 0,4-395-6708 0 0,-2 48 316 0 0,3 36-305 0 0,1-69-903 0 0,0 0 1 0 0,1-1-1 0 0,1 1 1 0 0,1 1 902 0 0,4-3-3101 0 0,-1-15-1998 0 0,-6-3 4670 0 0,-1 1 0 0 0,0 0 0 0 0,0-1 0 0 0,0 1 0 0 0,0-1 0 0 0,0 1 1 0 0,0-1-1 0 0,0 1 0 0 0,0-1 0 0 0,-1 0 0 0 0,1 1 0 0 0,-1-1 0 0 0,1 0 0 0 0,-1 0 0 0 0,0-1 429 0 0,3-17-1692 0 0</inkml:trace>
  <inkml:trace contextRef="#ctx0" brushRef="#br0" timeOffset="62797.915">9392 11427 2240 0 0,'3'13'13898'0'0,"3"-13"-9359"0"0,3-2-3498 0 0,-5 1-1870 0 0,83-24 1185 0 0,-3-4 1 0 0,27-15-357 0 0,-23 9-31 0 0,0 3-550 0 0,21-7-2836 0 0,-40 7-3632 0 0,-65 30 6311 0 0,-1 0 0 0 0,1 0 0 0 0,-1 0 0 0 0,0 0 0 0 0,0-1 0 0 0,0 1 0 0 0,0-1 0 0 0,0 1 0 0 0,0-2 738 0 0,-1-8-2514 0 0</inkml:trace>
  <inkml:trace contextRef="#ctx0" brushRef="#br0" timeOffset="63003.347">9497 11412 360 0 0,'29'60'11608'0'0,"4"-7"-5587"0"0,-26-44-5707 0 0,0-1 0 0 0,1 0 0 0 0,0 0 0 0 0,0-1 1 0 0,0 0-1 0 0,1 0 0 0 0,0-1 0 0 0,0 0 0 0 0,1-1 1 0 0,7 4-315 0 0,2-1-88 0 0,1 0 0 0 0,0-2 0 0 0,1 0 0 0 0,-1-1 0 0 0,1-2 0 0 0,0 0 0 0 0,19 0 88 0 0,-27-3-908 0 0,0 0-1 0 0,1-1 1 0 0,-1-1-1 0 0,0 0 1 0 0,0-1-1 0 0,1 0 909 0 0,-5 0-1360 0 0,-1 0 0 0 0,0 0 0 0 0,0-1 1 0 0,0 0-1 0 0,0 0 0 0 0,0-1 0 0 0,-1 0 0 0 0,0 0 0 0 0,2-3 1360 0 0,10-10-2149 0 0</inkml:trace>
  <inkml:trace contextRef="#ctx0" brushRef="#br0" timeOffset="63203.465">10119 11402 2020 0 0,'70'-3'15076'0'0,"2"-3"-9117"0"0,147-28-8904 0 0,-172 26 4170 0 0,-22 4-1824 0 0,61-12-3307 0 0,-78 13 2626 0 0,1 1 0 0 0,-1-1 0 0 0,0 0 0 0 0,0 0 0 0 0,-1-1 0 0 0,1 0 0 0 0,-1-1 0 0 0,4-2 1280 0 0,-1-6-2871 0 0,-5-1 508 0 0</inkml:trace>
  <inkml:trace contextRef="#ctx0" brushRef="#br0" timeOffset="63455.856">10452 11104 1976 0 0,'-1'2'664'0'0,"-45"74"10939"0"0,34-55-10392 0 0,1 0 0 0 0,2 1 0 0 0,0 0 0 0 0,-3 14-1211 0 0,6-14 487 0 0,-2 0-106 0 0,2 1 1 0 0,1 0-1 0 0,0 7-381 0 0,4-25-27 0 0,1-1 0 0 0,-1 1 0 0 0,1 0 1 0 0,0 0-1 0 0,0 0 0 0 0,1-1 0 0 0,-1 1 0 0 0,1 0 0 0 0,0 0 0 0 0,1-1 0 0 0,-1 1 0 0 0,1-1 0 0 0,-1 1 0 0 0,1-1 1 0 0,1 0-1 0 0,-1 1 0 0 0,1-1 0 0 0,1 1 27 0 0,-3-4-271 0 0,0 0 0 0 0,0 1 0 0 0,0-1 0 0 0,0 0 0 0 0,1 0-1 0 0,-1 0 1 0 0,1-1 0 0 0,-1 1 0 0 0,0 0 0 0 0,1 0 0 0 0,-1-1 0 0 0,1 1 0 0 0,0-1 0 0 0,-1 1 0 0 0,1-1 0 0 0,-1 0 0 0 0,1 0 0 0 0,0 1 0 0 0,-1-1 0 0 0,1 0-1 0 0,0 0 1 0 0,-1-1 0 0 0,1 1 0 0 0,0 0 0 0 0,-1-1 0 0 0,1 1 0 0 0,-1-1 0 0 0,1 1 0 0 0,-1-1 0 0 0,1 0 0 0 0,-1 1 0 0 0,1-1 0 0 0,-1 0 0 0 0,0 0 0 0 0,2-1 271 0 0,5-4-1697 0 0,-1-1 1 0 0,1 0 0 0 0,-1 0 0 0 0,0-1-1 0 0,2-4 1697 0 0,-2 3-377 0 0,16-18-1395 0 0</inkml:trace>
  <inkml:trace contextRef="#ctx0" brushRef="#br0" timeOffset="63609.637">10858 10819 660 0 0,'2'11'1669'0'0,"-1"0"1"0"0,0 0-1 0 0,-1 0 1 0 0,0 0-1 0 0,-1 0 0 0 0,0-1 1 0 0,-1 1-1 0 0,0 0-1669 0 0,-26 87 5984 0 0,9-34-5322 0 0,12-39-519 0 0,-9 38 647 0 0,-1 21-790 0 0,14-66-167 0 0,1 0 1 0 0,0 0 0 0 0,2 1-1 0 0,0-1 1 0 0,1 0 0 0 0,1 1-1 0 0,0-1 167 0 0,8 15-1137 0 0,-8-28 375 0 0,0 0 0 0 0,1-1-1 0 0,-1 1 1 0 0,1-1 0 0 0,0 0 0 0 0,0 0-1 0 0,0 0 1 0 0,1 0 762 0 0,-1-1-664 0 0,0 0-1 0 0,1 0 1 0 0,-1-1 0 0 0,1 1 0 0 0,-1-1 0 0 0,1 0-1 0 0,0 0 1 0 0,0-1 0 0 0,0 1 0 0 0,0-1-1 0 0,0 0 1 0 0,0 0 0 0 0,0 0 0 0 0,0 0 0 0 0,1-1-1 0 0,-1 1 1 0 0,4-1 664 0 0,19-2-1774 0 0</inkml:trace>
  <inkml:trace contextRef="#ctx0" brushRef="#br0" timeOffset="63902.056">11906 11205 1556 0 0,'3'-2'503'0'0,"-1"1"0"0"0,0-1 0 0 0,1 1 0 0 0,-1 0 0 0 0,1 0 0 0 0,-1 0 0 0 0,1 0-1 0 0,-1 0 1 0 0,1 0 0 0 0,0 1 0 0 0,-1 0 0 0 0,1-1 0 0 0,0 1 0 0 0,0 0 0 0 0,-1 0 0 0 0,1 0 0 0 0,0 1 0 0 0,0-1-1 0 0,0 1-502 0 0,0 0 328 0 0,0 1-1 0 0,-1-1 0 0 0,1 1 0 0 0,0 0 0 0 0,-1 0 0 0 0,1 0 0 0 0,-1 0 1 0 0,0 1-1 0 0,0-1 0 0 0,0 1 0 0 0,0-1 0 0 0,0 1 0 0 0,0 0 0 0 0,-1-1 0 0 0,1 1 1 0 0,0 3-328 0 0,2 2 379 0 0,-1 1 1 0 0,0 0 0 0 0,0 0-1 0 0,-1 0 1 0 0,0 0 0 0 0,-1 0 0 0 0,0 1-1 0 0,-1-1 1 0 0,1 0 0 0 0,-2 7-380 0 0,-2 18 341 0 0,-2-1 0 0 0,-4 13-341 0 0,4-19-377 0 0,0 1 0 0 0,2 0-1 0 0,0 8 378 0 0,3-36-90 0 0,0 0 0 0 0,0 1 0 0 0,0-1-1 0 0,0 1 1 0 0,0-1 0 0 0,0 0 0 0 0,0 1 0 0 0,0-1-1 0 0,0 0 1 0 0,0 1 0 0 0,0-1 0 0 0,0 1 0 0 0,0-1 0 0 0,0 0-1 0 0,0 1 1 0 0,0-1 0 0 0,0 0 0 0 0,1 1 0 0 0,-1-1-1 0 0,0 0 1 0 0,0 1 0 0 0,0-1 0 0 0,1 0 0 0 0,-1 1 0 0 0,0-1-1 0 0,0 0 1 0 0,1 0 0 0 0,-1 1 0 0 0,0-1 0 0 0,1 0-1 0 0,-1 0 1 0 0,0 0 0 0 0,1 1 0 0 0,-1-1 0 0 0,0 0-1 0 0,1 0 1 0 0,-1 0 0 0 0,0 0 90 0 0,15-8-3388 0 0,13-22-1391 0 0,-27 29 4601 0 0,53-73-5357 0 0,-20 26 3617 0 0</inkml:trace>
  <inkml:trace contextRef="#ctx0" brushRef="#br0" timeOffset="64100.049">12619 10674 324 0 0,'2'11'1080'0'0,"0"0"1"0"0,-1 0-1 0 0,-1 0 0 0 0,0 0 1 0 0,0 0-1 0 0,-1 0 0 0 0,0 0 1 0 0,-1-1-1 0 0,0 1 0 0 0,-1 0 1 0 0,-2 5-1081 0 0,-9 20 2295 0 0,-1 0 0 0 0,-14 22-2295 0 0,12-24 16 0 0,-143 273 2494 0 0,85-179-5694 0 0,73-124 2852 0 0,-29 38-4586 0 0,31-41 4695 0 0,-1 0 0 0 0,1 0 0 0 0,-1 0 0 0 0,0 0 0 0 0,0-1 0 0 0,1 1 0 0 0,-1 0 0 0 0,0 0 0 0 0,0-1 0 0 0,0 1 0 0 0,0 0 0 0 0,0-1 0 0 0,0 1 0 0 0,0-1 0 0 0,0 0 0 0 0,0 1 0 0 0,0-1 0 0 0,0 0 0 0 0,0 1 0 0 0,0-1 0 0 0,0 0 0 0 0,0 0-1 0 0,0 0 1 0 0,0 0 0 0 0,0 0 0 0 0,0 0 0 0 0,0 0 0 0 0,-1 0 0 0 0,1 0 0 0 0,0-1 0 0 0,0 1 0 0 0,0 0 0 0 0,0-1 0 0 0,0 1 0 0 0,0-1 0 0 0,0 1 0 0 0,0-1 0 0 0,0 0 0 0 0,1 1 0 0 0,-1-1 0 0 0,0 0 223 0 0,-8-12-1682 0 0</inkml:trace>
  <inkml:trace contextRef="#ctx0" brushRef="#br0" timeOffset="64397.267">12179 11245 2268 0 0,'1'1'988'0'0,"0"0"0"0"0,0 1 0 0 0,0-1-1 0 0,0 1 1 0 0,0-1 0 0 0,0 1 0 0 0,0 0 0 0 0,-1-1 0 0 0,1 1-1 0 0,-1 0 1 0 0,1-1 0 0 0,-1 1 0 0 0,1 1-988 0 0,4 13 5459 0 0,7-3-5356 0 0,-5-10-56 0 0,0 0 1 0 0,0-1-1 0 0,0 1 1 0 0,0-1-1 0 0,1-1 1 0 0,-1 1-1 0 0,1-1 0 0 0,-1-1 1 0 0,1 1-1 0 0,1-1-47 0 0,78-6 199 0 0,-76 5-159 0 0,50-6 34 0 0,-1-3-1 0 0,53-15-73 0 0,-92 19-14 0 0,-1-1 0 0 0,1 0-1 0 0,-1-2 1 0 0,-1 0 0 0 0,1-1-1 0 0,-2-1 1 0 0,1-1 0 0 0,-2 0-1 0 0,15-14 15 0 0,-30 24 0 0 0,1 0 0 0 0,-1 0 0 0 0,-1 0 0 0 0,1 0 0 0 0,0 0 0 0 0,0 0 0 0 0,-1-1 0 0 0,1 1 0 0 0,-1 0 0 0 0,0-1 0 0 0,0 0 0 0 0,0 1 0 0 0,0-1 0 0 0,0 0 0 0 0,0 1 0 0 0,-1-1 1 0 0,1 0-1 0 0,-1 0 0 0 0,0 1 0 0 0,0-1 0 0 0,0-1 0 0 0,0 2 1 0 0,-1 1 1 0 0,1 0 0 0 0,0 0-1 0 0,-1 0 1 0 0,1 0-1 0 0,-1-1 1 0 0,0 1 0 0 0,1 0-1 0 0,-1 0 1 0 0,0 0 0 0 0,0 0-1 0 0,0 0 1 0 0,0 1 0 0 0,1-1-1 0 0,-1 0 1 0 0,0 0 0 0 0,-1 1-1 0 0,1-1 1 0 0,0 0-2 0 0,-2 0 4 0 0,1 0 0 0 0,-1 0 0 0 0,0 0 0 0 0,0 0 0 0 0,0 1 0 0 0,0-1 0 0 0,0 1 0 0 0,0 0 0 0 0,1 0 0 0 0,-1 0 0 0 0,-1 0-4 0 0,-9 1 60 0 0,0 1 1 0 0,0 0-1 0 0,0 1 1 0 0,1 1-1 0 0,-1 0 1 0 0,1 0-1 0 0,0 1 1 0 0,0 1 0 0 0,1 0-1 0 0,0 1 1 0 0,0 0-1 0 0,0 0 1 0 0,1 1-1 0 0,0 1 1 0 0,1-1-1 0 0,-4 6-60 0 0,2-3 131 0 0,2 0 1 0 0,0 1-1 0 0,0 0 0 0 0,1 0 0 0 0,0 1 0 0 0,1 0 0 0 0,1 0 1 0 0,0 1-1 0 0,1 0 0 0 0,0 0 0 0 0,1 0 0 0 0,1 1 0 0 0,0-1 1 0 0,0 5-132 0 0,3-15-12 0 0,-1 0 0 0 0,1 1 1 0 0,0-1-1 0 0,0 0 1 0 0,0 0-1 0 0,1 0 1 0 0,0 0-1 0 0,-1 0 1 0 0,2 0-1 0 0,-1 0 0 0 0,0 0 1 0 0,1 0-1 0 0,-1 0 1 0 0,1-1-1 0 0,0 1 1 0 0,0 0-1 0 0,1-1 1 0 0,-1 0-1 0 0,1 1 0 0 0,0-1 1 0 0,0 0-1 0 0,0-1 1 0 0,0 1-1 0 0,0 0 1 0 0,0-1-1 0 0,1 0 0 0 0,-1 0 1 0 0,1 0-1 0 0,0 0 1 0 0,0 0-1 0 0,-1-1 1 0 0,1 1-1 0 0,0-1 1 0 0,0 0-1 0 0,1-1 0 0 0,1 1 12 0 0,6 1-672 0 0,-1-1 0 0 0,1 0 0 0 0,0-1 0 0 0,-1 0-1 0 0,1-1 1 0 0,1 0 672 0 0,2-1-2495 0 0,1-1-1 0 0,-1 0 1 0 0,0-2-1 0 0,0 0 2496 0 0,45-19-6980 0 0,-31 11 4672 0 0</inkml:trace>
  <inkml:trace contextRef="#ctx0" brushRef="#br0" timeOffset="64820.062">13046 11425 1836 0 0,'-2'-5'9149'0'0,"1"-5"-4753"0"0,2-26-1377 0 0,4 20-2949 0 0,1 0 1 0 0,0 0-1 0 0,1 0 0 0 0,0 1 0 0 0,2 0 0 0 0,-1 1 0 0 0,2 0 0 0 0,0 0 0 0 0,1 1 0 0 0,0 0 0 0 0,1 1 0 0 0,0 0 0 0 0,1 1 0 0 0,0 0 0 0 0,1 1 0 0 0,0 1 1 0 0,1 0-1 0 0,0 1 0 0 0,0 1 0 0 0,1 0 0 0 0,8-2-70 0 0,-18 7 32 0 0,0 1 0 0 0,0-1 1 0 0,0 1-1 0 0,0 1 0 0 0,0-1 0 0 0,0 1 1 0 0,0 0-1 0 0,0 0 0 0 0,0 1 1 0 0,0 0-1 0 0,0 0 0 0 0,0 0 0 0 0,0 1 1 0 0,2 0-33 0 0,-5 0 43 0 0,-1-1 0 0 0,1 0-1 0 0,0 1 1 0 0,-1 0 0 0 0,1 0 0 0 0,-1-1 0 0 0,0 2 0 0 0,0-1 0 0 0,1 0 0 0 0,-1 0 0 0 0,0 1 0 0 0,-1-1 0 0 0,1 1 0 0 0,0-1-1 0 0,-1 1 1 0 0,0 0 0 0 0,1 0 0 0 0,-1-1 0 0 0,0 1 0 0 0,0 0 0 0 0,-1 0 0 0 0,1 0 0 0 0,-1 0 0 0 0,1 0 0 0 0,-1 0 0 0 0,0 0-1 0 0,0 0 1 0 0,-1 3-43 0 0,0 7 76 0 0,-1-1-1 0 0,0 1 1 0 0,-1-1 0 0 0,-1 0-1 0 0,0 0 1 0 0,0 0-1 0 0,-1 0 1 0 0,-1-1 0 0 0,0 1-76 0 0,-17 28 424 0 0,-26 32-424 0 0,20-30 427 0 0,55-91 245 0 0,2 14-759 0 0,1 2-1 0 0,1 0 1 0 0,19-14 87 0 0,-32 33-88 0 0,0 0 0 0 0,1 0 0 0 0,1 2-1 0 0,0 0 1 0 0,0 2 0 0 0,1 0 0 0 0,21-7 88 0 0,-39 16-4 0 0,0 0 1 0 0,0 1-1 0 0,0-1 0 0 0,0 0 1 0 0,0 1-1 0 0,0 0 1 0 0,0-1-1 0 0,0 1 0 0 0,0 0 1 0 0,0 0-1 0 0,1 0 0 0 0,-1 1 1 0 0,0-1-1 0 0,0 0 0 0 0,0 1 1 0 0,0 0-1 0 0,0-1 0 0 0,2 2 4 0 0,-4-1 1 0 0,1 0-1 0 0,0 0 0 0 0,0 0 1 0 0,0 0-1 0 0,-1 0 1 0 0,1 0-1 0 0,0 0 0 0 0,-1 1 1 0 0,1-1-1 0 0,-1 0 0 0 0,0 0 1 0 0,1 1-1 0 0,-1-1 1 0 0,0 0-1 0 0,0 1 0 0 0,0-1 1 0 0,0 0-1 0 0,0 1 0 0 0,0-1 1 0 0,0 0-1 0 0,0 0 0 0 0,0 1 1 0 0,-1-1-1 0 0,1 0 1 0 0,0 1-1 0 0,-1-1 0 0 0,1 0 1 0 0,-1 0-1 0 0,0 0 0 0 0,0 1 0 0 0,-6 15 20 0 0,-2-1 0 0 0,0 0-1 0 0,-1 0 1 0 0,-1-1-1 0 0,0-1 1 0 0,-6 6-20 0 0,6-7-150 0 0,1-1-1 0 0,0 2 0 0 0,0-1 1 0 0,2 1-1 0 0,0 1 1 0 0,0-1-1 0 0,1 1 1 0 0,-1 7 150 0 0,7-21-189 0 0,1 0 1 0 0,-1 0 0 0 0,1 0-1 0 0,0 1 1 0 0,-1-1-1 0 0,1 0 1 0 0,0 0 0 0 0,0 0-1 0 0,0 0 1 0 0,0 1 0 0 0,0-1-1 0 0,0 0 1 0 0,0 0 0 0 0,0 0-1 0 0,1 0 1 0 0,-1 1 0 0 0,0-1-1 0 0,1 0 1 0 0,-1 0-1 0 0,1 0 1 0 0,-1 0 0 0 0,1 1 188 0 0,0-2-288 0 0,0 0 1 0 0,-1 1-1 0 0,1-1 1 0 0,0 1 0 0 0,0-1-1 0 0,0 0 1 0 0,0 0-1 0 0,0 1 1 0 0,-1-1-1 0 0,1 0 1 0 0,0 0 0 0 0,0 0-1 0 0,0 0 1 0 0,0 0-1 0 0,0 0 1 0 0,0 0-1 0 0,0 0 1 0 0,0-1-1 0 0,-1 1 1 0 0,1 0 0 0 0,1-1 287 0 0,30-13-6122 0 0,-16 4 4777 0 0,13-8-947 0 0,2-3 634 0 0</inkml:trace>
  <inkml:trace contextRef="#ctx0" brushRef="#br0" timeOffset="65133.483">14038 11060 2288 0 0,'0'0'189'0'0,"1"0"0"0"0,-1 0 0 0 0,0-1 0 0 0,0 1 0 0 0,0 0 0 0 0,0 0 0 0 0,0-1-1 0 0,1 1 1 0 0,-1 0 0 0 0,0 0 0 0 0,0 0 0 0 0,0-1 0 0 0,0 1 0 0 0,0 0 0 0 0,0 0 0 0 0,0-1 0 0 0,0 1 0 0 0,0 0 0 0 0,0-1-1 0 0,0 1 1 0 0,0 0 0 0 0,0 0 0 0 0,0-1 0 0 0,0 1 0 0 0,0 0 0 0 0,0 0 0 0 0,0 0 0 0 0,0-1 0 0 0,-1 1 0 0 0,1 0-1 0 0,0 0 1 0 0,0-1 0 0 0,0 1 0 0 0,0 0 0 0 0,-1 0 0 0 0,1 0 0 0 0,0-1 0 0 0,0 1 0 0 0,0 0 0 0 0,0 0 0 0 0,-1 0-1 0 0,1 0 1 0 0,0 0 0 0 0,0 0 0 0 0,-1-1 0 0 0,1 1 0 0 0,0 0 0 0 0,0 0 0 0 0,-1 0 0 0 0,1 0 0 0 0,0 0-189 0 0,-21 1 4508 0 0,-22 11-1730 0 0,20-3-1914 0 0,1 1 0 0 0,0 1 0 0 0,-7 6-864 0 0,23-14 97 0 0,0 1-1 0 0,1 0 0 0 0,-1 1 1 0 0,1-1-1 0 0,0 1 1 0 0,0 0-1 0 0,0 0 0 0 0,1 1 1 0 0,0-1-1 0 0,0 1 1 0 0,1 0-1 0 0,-1 0 0 0 0,1 0 1 0 0,-1 2-97 0 0,4-5 6 0 0,-1 0-1 0 0,0-1 1 0 0,1 1 0 0 0,-1 0 0 0 0,1 0-1 0 0,0-1 1 0 0,0 1 0 0 0,0 0 0 0 0,1 0-1 0 0,-1 0 1 0 0,0-1 0 0 0,1 1 0 0 0,0 0-1 0 0,0-1 1 0 0,0 1 0 0 0,0 0 0 0 0,0-1-1 0 0,0 1 1 0 0,1-1 0 0 0,-1 0-1 0 0,1 1 1 0 0,-1-1 0 0 0,1 0 0 0 0,0 0-1 0 0,0 0 1 0 0,0 0 0 0 0,0-1 0 0 0,0 1-1 0 0,1 0-5 0 0,10 7-33 0 0,1-1-1 0 0,-1 0 0 0 0,2-1 1 0 0,-1 0-1 0 0,2-1 34 0 0,30 16-230 0 0,-41-20 187 0 0,-1 1 0 0 0,1 0-1 0 0,-1 1 1 0 0,0-1-1 0 0,0 1 1 0 0,-1-1 0 0 0,1 1-1 0 0,-1 0 1 0 0,1 1-1 0 0,-1-1 1 0 0,-1 0-1 0 0,1 1 1 0 0,1 3 43 0 0,-3-5-19 0 0,0 0-1 0 0,0 0 1 0 0,-1 0-1 0 0,1 0 1 0 0,-1 0-1 0 0,0 0 1 0 0,0 0 0 0 0,0 0-1 0 0,0 0 1 0 0,0 0-1 0 0,-1 0 1 0 0,1 0-1 0 0,-1 0 1 0 0,0 0 0 0 0,0 0-1 0 0,0 0 1 0 0,0-1-1 0 0,-1 1 1 0 0,1 0-1 0 0,-1-1 1 0 0,1 1 0 0 0,-1-1-1 0 0,0 1 1 0 0,-1 0 19 0 0,-11 13 2 0 0,-2-1-1 0 0,0 0 1 0 0,0-1 0 0 0,-1-1 0 0 0,-1 0 0 0 0,0-1 0 0 0,-1-1 0 0 0,0-1 0 0 0,-1-1-1 0 0,0 0 1 0 0,-19 4-2 0 0,38-13-73 0 0,0 1 0 0 0,0-1-1 0 0,0 1 1 0 0,0-1-1 0 0,0 0 1 0 0,0 0 0 0 0,0 0-1 0 0,0 0 1 0 0,0 0 0 0 0,-1 0-1 0 0,1 0 1 0 0,0 0 0 0 0,0 0-1 0 0,0 0 1 0 0,0-1-1 0 0,0 1 1 0 0,0 0 0 0 0,-1-1 73 0 0,2 1-172 0 0,0-1 0 0 0,0 1 0 0 0,-1-1 0 0 0,1 1-1 0 0,0-1 1 0 0,0 1 0 0 0,0 0 0 0 0,0-1 0 0 0,0 1 0 0 0,0-1 0 0 0,0 1 0 0 0,0-1 0 0 0,0 1 0 0 0,0-1 0 0 0,0 1 0 0 0,0 0 0 0 0,0-1 0 0 0,0 1 0 0 0,0-1 0 0 0,1 1 0 0 0,-1-1 0 0 0,0 1 0 0 0,0 0 0 0 0,0-1 0 0 0,1 1 0 0 0,-1-1 0 0 0,0 1 0 0 0,1 0 172 0 0,2-5-1185 0 0,0 1 0 0 0,0 1 0 0 0,1-1 0 0 0,-1 0 0 0 0,1 1 0 0 0,0 0 0 0 0,1-1 1185 0 0,46-25-5554 0 0,-19 14 3779 0 0</inkml:trace>
  <inkml:trace contextRef="#ctx0" brushRef="#br0" timeOffset="67387.043">15441 10997 148 0 0,'-4'-7'2608'0'0,"3"4"-2093"0"0,-1 0 0 0 0,1 0 1 0 0,-1 0-1 0 0,0 1 0 0 0,1-1 0 0 0,-1 0 1 0 0,0 1-1 0 0,-1 0 0 0 0,1-1 0 0 0,0 1 1 0 0,-1 0-1 0 0,1 0 0 0 0,-1 0 0 0 0,0 1 1 0 0,1-1-1 0 0,-1 1 0 0 0,-2-1-515 0 0,-4-1 334 0 0,1 1 1 0 0,-1 0-1 0 0,0 0 0 0 0,0 1 0 0 0,-1 0 1 0 0,1 1-1 0 0,0 0 0 0 0,0 1 1 0 0,0 0-1 0 0,0 0 0 0 0,0 0 0 0 0,0 2 1 0 0,0-1-1 0 0,0 1 0 0 0,1 0 0 0 0,-1 1 1 0 0,-6 3-335 0 0,-19 11 723 0 0,0 2 1 0 0,1 1 0 0 0,-16 14-724 0 0,43-30 91 0 0,-42 30 414 0 0,3 2-1 0 0,-16 18-504 0 0,38-32 147 0 0,1 1 0 0 0,2 1 0 0 0,0 0 0 0 0,1 2 0 0 0,-2 6-147 0 0,19-30 8 0 0,0 1 1 0 0,0 0-1 0 0,1-1 0 0 0,-1 1 1 0 0,1 0-1 0 0,-1 0 1 0 0,1 0-1 0 0,1 0 0 0 0,-1 0 1 0 0,0 0-1 0 0,1 0 0 0 0,0 0 1 0 0,0 0-1 0 0,0 0 0 0 0,1 3-8 0 0,-1-6 0 0 0,1 1 1 0 0,-1-1-1 0 0,1 0 0 0 0,-1 1 0 0 0,1-1 0 0 0,0 0 0 0 0,0 1 0 0 0,-1-1 0 0 0,1 0 0 0 0,0 0 0 0 0,0 0 0 0 0,0 0 0 0 0,0 1 0 0 0,1-2 0 0 0,-1 1 0 0 0,0 0 0 0 0,1 1 0 0 0,1-1-2 0 0,0 0 0 0 0,-1 0-1 0 0,1 0 1 0 0,0 0 0 0 0,0-1-1 0 0,0 1 1 0 0,0-1 0 0 0,0 1-1 0 0,0-1 1 0 0,0 0 0 0 0,0 0 0 0 0,1-1 2 0 0,10-1-107 0 0,0 0 1 0 0,1-1-1 0 0,-1-1 1 0 0,-1-1 0 0 0,1 0-1 0 0,-1 0 1 0 0,1-1-1 0 0,0-2 107 0 0,30-17-2741 0 0,26-20 2741 0 0,-21 11-3803 0 0,-1-3-1 0 0,12-13 3804 0 0,-37 29-1783 0 0,-2-1 0 0 0,0-1 0 0 0,-2 0 0 0 0,0-2 0 0 0,6-11 1783 0 0,-8 8-1176 0 0</inkml:trace>
  <inkml:trace contextRef="#ctx0" brushRef="#br0" timeOffset="67680.297">15380 10980 860 0 0,'-2'-1'462'0'0,"0"-1"1"0"0,0 0-1 0 0,0 0 0 0 0,0 1 1 0 0,0-1-1 0 0,-1 1 0 0 0,1 0 1 0 0,-1 0-1 0 0,1 0 0 0 0,-1 0 1 0 0,1 0-1 0 0,-1 1 0 0 0,1-1 1 0 0,-1 1-1 0 0,0-1 0 0 0,1 1 1 0 0,-1 0-1 0 0,0 0 0 0 0,-1 0-462 0 0,0 1 393 0 0,0 0-1 0 0,0 0 1 0 0,0 1 0 0 0,1-1-1 0 0,-1 1 1 0 0,1-1-1 0 0,-1 1 1 0 0,1 1-1 0 0,-1-1 1 0 0,1 0-1 0 0,0 1 1 0 0,-1 1-393 0 0,-7 6 721 0 0,1 2 0 0 0,1-1 0 0 0,0 2 0 0 0,0-1 0 0 0,1 1 0 0 0,-3 8-721 0 0,8-15 130 0 0,0 0 1 0 0,1-1-1 0 0,0 1 0 0 0,1 0 1 0 0,-1 0-1 0 0,1 1 0 0 0,0-1 1 0 0,0 0-1 0 0,1 0 0 0 0,0 0 1 0 0,0 1-1 0 0,1-1 0 0 0,-1 0 1 0 0,1 0-1 0 0,1 0 0 0 0,0 2-130 0 0,-2-5 13 0 0,1-1 0 0 0,0 1 0 0 0,1-1 0 0 0,-1 1 0 0 0,0-1 0 0 0,1 1-1 0 0,-1-1 1 0 0,1 0 0 0 0,0 1 0 0 0,0-1 0 0 0,0 0 0 0 0,0 0 0 0 0,0-1 0 0 0,0 1 0 0 0,0 0 0 0 0,1-1-1 0 0,-1 1 1 0 0,1-1 0 0 0,-1 0 0 0 0,1 0 0 0 0,-1 0 0 0 0,1 0 0 0 0,0 0 0 0 0,0 0 0 0 0,-1-1-1 0 0,1 1 1 0 0,0-1 0 0 0,0 0 0 0 0,0 0 0 0 0,-1 0 0 0 0,1 0 0 0 0,0-1 0 0 0,0 1 0 0 0,-1-1-1 0 0,1 1 1 0 0,0-1 0 0 0,0 0-13 0 0,11-4-6 0 0,1 0-1 0 0,-1 0 1 0 0,0-1-1 0 0,0-1 1 0 0,0-1-1 0 0,1-1 7 0 0,81-58-66 0 0,-54 36 47 0 0,-17 13 10 0 0,60-40-13 0 0,-75 52 20 0 0,0 1 0 0 0,0 0 0 0 0,1 0 0 0 0,-1 1 0 0 0,1 1 0 0 0,0 0 0 0 0,6-1 2 0 0,-16 3 1 0 0,-1 1-1 0 0,1 0 1 0 0,-1 0 0 0 0,1 0 0 0 0,0 0-1 0 0,-1 0 1 0 0,1 0 0 0 0,-1 0 0 0 0,1 0-1 0 0,0 0 1 0 0,-1 0 0 0 0,1 0 0 0 0,0 0-1 0 0,-1 0 1 0 0,1 0 0 0 0,-1 1 0 0 0,1-1-1 0 0,-1 0 1 0 0,1 0 0 0 0,0 1 0 0 0,-1-1-1 0 0,1 0 1 0 0,-1 1 0 0 0,1-1 0 0 0,-1 0-1 0 0,0 1 1 0 0,1-1 0 0 0,-1 1 0 0 0,1-1-1 0 0,-1 1 1 0 0,0-1 0 0 0,1 1 0 0 0,-1-1-1 0 0,0 1 1 0 0,0-1 0 0 0,1 1 0 0 0,-1 0-1 0 0,0-1 1 0 0,0 1 0 0 0,0-1 0 0 0,0 1-1 0 0,0 0 1 0 0,1-1 0 0 0,-1 1 0 0 0,0-1 0 0 0,-1 1-1 0 0,1 0 1 0 0,0-1 0 0 0,0 1 0 0 0,0 0-1 0 0,0-1 1 0 0,0 1 0 0 0,-1-1 0 0 0,1 1-1 0 0,0-1 1 0 0,0 1 0 0 0,-1-1 0 0 0,1 1-1 0 0,-19 38 44 0 0,17-34-40 0 0,-32 50 31 0 0,21-35-32 0 0,1 0-1 0 0,1 1 1 0 0,0 0-1 0 0,2 0 1 0 0,0 1-1 0 0,-3 15-2 0 0,11-35-63 0 0,1 1 0 0 0,-1-1-1 0 0,1 1 1 0 0,-1 0 0 0 0,1-1 0 0 0,0 1 0 0 0,0 0 0 0 0,0-1-1 0 0,0 1 1 0 0,1 0 0 0 0,-1-1 0 0 0,1 1 0 0 0,-1-1 0 0 0,1 1-1 0 0,0 0 1 0 0,0-1 0 0 0,0 0 0 0 0,2 2 63 0 0,-2-3-290 0 0,0 0 0 0 0,1 0 0 0 0,-1 0 0 0 0,1 0 0 0 0,-1 0 0 0 0,1 0 0 0 0,-1-1 0 0 0,1 1 0 0 0,-1-1 0 0 0,1 1 0 0 0,0-1 0 0 0,-1 0 0 0 0,1 0 0 0 0,0 0 0 0 0,-1 0 0 0 0,1 0 0 0 0,0 0 0 0 0,0 0 0 0 0,-1 0 0 0 0,1 0 1 0 0,-1-1-1 0 0,1 1 0 0 0,0-1 0 0 0,-1 1 0 0 0,1-1 0 0 0,-1 0 0 0 0,1 0 0 0 0,-1 0 0 0 0,2 0 290 0 0,12-7-2729 0 0,0-1 1 0 0,0 0 0 0 0,5-5 2728 0 0,-11 8-781 0 0,23-17-1211 0 0</inkml:trace>
  <inkml:trace contextRef="#ctx0" brushRef="#br0" timeOffset="68008.531">16063 11062 1812 0 0,'-13'12'6551'0'0,"-16"1"-2367"0"0,12-6-2422 0 0,0 2-1219 0 0,1 1 0 0 0,0 0 0 0 0,0 2 0 0 0,1-1 0 0 0,0 2 0 0 0,1 0-1 0 0,0 1 1 0 0,1 0 0 0 0,1 1 0 0 0,1 1 0 0 0,0 0 0 0 0,-3 6-543 0 0,13-21 19 0 0,0 0 0 0 0,0 1 0 0 0,1-1-1 0 0,-1 0 1 0 0,0 0 0 0 0,1 1 0 0 0,-1-1 0 0 0,1 0 0 0 0,0 1 0 0 0,-1-1-1 0 0,1 0 1 0 0,0 1 0 0 0,0-1 0 0 0,0 1 0 0 0,0-1 0 0 0,0 1 0 0 0,0-1 0 0 0,0 0-1 0 0,0 1 1 0 0,1-1 0 0 0,-1 0 0 0 0,0 1 0 0 0,1-1 0 0 0,-1 0 0 0 0,1 1-1 0 0,0 0-18 0 0,0-1 16 0 0,1 0 0 0 0,-1-1 0 0 0,1 1 0 0 0,-1 0 1 0 0,1 0-1 0 0,-1-1 0 0 0,1 1 0 0 0,0-1 0 0 0,-1 1 0 0 0,1-1 0 0 0,0 0 0 0 0,-1 1 0 0 0,1-1 0 0 0,0 0 0 0 0,-1 0 0 0 0,1 0 0 0 0,0-1 0 0 0,0 1-16 0 0,10-2 38 0 0,-1 0 0 0 0,0-1 1 0 0,1 0-1 0 0,-1 0 1 0 0,8-5-39 0 0,26-15-447 0 0,-1-2 0 0 0,-1-2 1 0 0,-2-2-1 0 0,0-1 0 0 0,-3-3 1 0 0,0 0-1 0 0,-2-3 1 0 0,-2-1-1 0 0,-1-1 0 0 0,15-26 447 0 0,-33 41-338 0 0,0 0 1 0 0,-1-2-1 0 0,-2 0 0 0 0,0 0 0 0 0,-2-1 0 0 0,3-14 338 0 0,-12 39 14 0 0,-1 0 0 0 0,1 0-1 0 0,-1 0 1 0 0,1 0-1 0 0,-1 0 1 0 0,0 0-1 0 0,0 0 1 0 0,0-1 0 0 0,1 1-1 0 0,-1 0 1 0 0,0 0-1 0 0,0 0 1 0 0,-1 0 0 0 0,1 0-1 0 0,0 0 1 0 0,0-1-1 0 0,0 1 1 0 0,-1 0-1 0 0,1 0 1 0 0,-1 0 0 0 0,1 0-1 0 0,-1 0 1 0 0,0-1-14 0 0,1 2 46 0 0,-1 0 0 0 0,0-1 0 0 0,0 1 0 0 0,0 0 1 0 0,0 0-1 0 0,0 0 0 0 0,0 0 0 0 0,0 0 0 0 0,0 0 0 0 0,1 0 1 0 0,-1 0-1 0 0,0 0 0 0 0,0 0 0 0 0,0 0 0 0 0,0 0 1 0 0,0 1-1 0 0,0-1 0 0 0,1 0 0 0 0,-1 1 0 0 0,0-1 0 0 0,0 0 1 0 0,0 1-47 0 0,-8 4 425 0 0,0 0 0 0 0,0 1 0 0 0,1 0 0 0 0,-3 3-425 0 0,-23 22 245 0 0,0 2 0 0 0,3 2 1 0 0,1 0-1 0 0,1 2 0 0 0,2 2 1 0 0,2 0-1 0 0,-4 10-245 0 0,26-43-63 0 0,0-1 0 0 0,0 1 0 0 0,1 0-1 0 0,0 0 1 0 0,0 0 0 0 0,0 0 0 0 0,0 0 0 0 0,1 1-1 0 0,0-1 1 0 0,1 0 0 0 0,-1 2 63 0 0,1-5-132 0 0,1 0-1 0 0,-1 0 0 0 0,1 0 1 0 0,0 0-1 0 0,0 0 1 0 0,-1 0-1 0 0,2 0 1 0 0,-1-1-1 0 0,0 1 1 0 0,1-1-1 0 0,-1 1 1 0 0,1-1-1 0 0,0 1 1 0 0,-1-1-1 0 0,1 0 1 0 0,1 0-1 0 0,-1 0 1 0 0,0 0-1 0 0,0 0 0 0 0,1 0 1 0 0,-1 0-1 0 0,1-1 1 0 0,-1 1-1 0 0,1-1 1 0 0,1 0 132 0 0,6 4-901 0 0,1-1 0 0 0,0-1 0 0 0,0 0 0 0 0,0 0 1 0 0,1-1-1 0 0,-1-1 0 0 0,1 0 0 0 0,-1 0 0 0 0,6-2 901 0 0,24-1-5760 0 0,40-7 5760 0 0,-69 7-356 0 0,59-8-1363 0 0</inkml:trace>
  <inkml:trace contextRef="#ctx0" brushRef="#br0" timeOffset="68481.768">17153 10280 1648 0 0,'6'44'8728'0'0,"-10"25"-5739"0"0,0-26-2317 0 0,-40 467 6784 0 0,42-499-7389 0 0,-1 13 36 0 0,0-1-1 0 0,2 1 1 0 0,0-1 0 0 0,2 11-103 0 0,-1-34 1 0 0,0 0 0 0 0,0 1 0 0 0,0-1 0 0 0,0 0 0 0 0,0 0 0 0 0,0 0 0 0 0,0 1 0 0 0,0-1 1 0 0,0 0-1 0 0,0 0 0 0 0,0 0 0 0 0,0 1 0 0 0,0-1 0 0 0,0 0 0 0 0,0 0 0 0 0,0 0 0 0 0,1 0 0 0 0,-1 1 0 0 0,0-1 1 0 0,0 0-1 0 0,0 0 0 0 0,0 0 0 0 0,0 0 0 0 0,1 1 0 0 0,-1-1 0 0 0,0 0 0 0 0,0 0 0 0 0,0 0 0 0 0,0 0 0 0 0,1 0 1 0 0,-1 0-1 0 0,0 0 0 0 0,0 0 0 0 0,0 1 0 0 0,1-1 0 0 0,-1 0 0 0 0,0 0 0 0 0,0 0 0 0 0,0 0 0 0 0,1 0 0 0 0,-1 0-1 0 0,9-7 19 0 0,12-18-22 0 0,-16 19 1 0 0,26-31-60 0 0,26-25 62 0 0,-45 51-4 0 0,0 1 0 0 0,0 0 0 0 0,1 0-1 0 0,0 1 1 0 0,1 1 0 0 0,0 0 0 0 0,5-1 4 0 0,-16 8-1 0 0,0-1 0 0 0,0 1 0 0 0,0 0 0 0 0,0 1 0 0 0,0-1 0 0 0,0 0 0 0 0,1 1 1 0 0,-1 0-1 0 0,0-1 0 0 0,0 1 0 0 0,4 1 1 0 0,-6-1-1 0 0,1 0 1 0 0,0 1-1 0 0,-1-1 1 0 0,1 1-1 0 0,-1 0 1 0 0,1-1-1 0 0,-1 1 1 0 0,1 0-1 0 0,-1 0 1 0 0,1 0-1 0 0,-1 0 1 0 0,0 0-1 0 0,0 0 1 0 0,1 0-1 0 0,-1 1 1 0 0,0-1-1 0 0,0 1 1 0 0,1 2 1 0 0,0 0-1 0 0,0 0 1 0 0,0 0-1 0 0,-1 1 0 0 0,1-1 1 0 0,-1 1-1 0 0,0-1 1 0 0,-1 1-1 0 0,1-1 0 0 0,-1 1 1 0 0,0 0-1 0 0,0-1 1 0 0,0 1-1 0 0,-1-1 0 0 0,0 2 0 0 0,-12 62-14 0 0,6-41 34 0 0,2 0 0 0 0,-1 18-20 0 0,5-38-42 0 0,0-1 1 0 0,1 1 0 0 0,1 0 0 0 0,-1-1 0 0 0,1 1 0 0 0,0-1 0 0 0,0 1 0 0 0,1-1 0 0 0,0 1-1 0 0,0-1 1 0 0,1 0 0 0 0,2 6 41 0 0,-4-10-273 0 0,0 0 0 0 0,1 0-1 0 0,-1 0 1 0 0,1 0 0 0 0,-1-1-1 0 0,1 1 1 0 0,-1-1 0 0 0,1 1-1 0 0,0-1 1 0 0,0 1-1 0 0,0-1 1 0 0,0 0 0 0 0,0 0-1 0 0,0 0 1 0 0,0 0 0 0 0,0 0-1 0 0,0 0 1 0 0,0-1 0 0 0,1 1-1 0 0,-1-1 1 0 0,0 1 0 0 0,1-1-1 0 0,-1 0 1 0 0,0 0 0 0 0,0 0-1 0 0,1 0 1 0 0,-1 0 0 0 0,0-1-1 0 0,1 1 1 0 0,-1-1-1 0 0,0 1 1 0 0,0-1 0 0 0,0 0-1 0 0,1 0 274 0 0,8-4-1842 0 0,1-1 0 0 0,-1 0 0 0 0,-1-1 0 0 0,1 0 0 0 0,6-6 1842 0 0,-16 13-23 0 0,29-23-1991 0 0</inkml:trace>
  <inkml:trace contextRef="#ctx0" brushRef="#br0" timeOffset="68839.33">17727 10926 1332 0 0,'0'-1'298'0'0,"0"0"0"0"0,1 1 0 0 0,-1-1 0 0 0,1 0-1 0 0,-1 0 1 0 0,0 0 0 0 0,0 1 0 0 0,0-1 0 0 0,1 0 0 0 0,-1 0-1 0 0,0 0 1 0 0,0 0 0 0 0,0 1 0 0 0,0-1 0 0 0,0 0 0 0 0,0 0 0 0 0,-1 0-1 0 0,1 0 1 0 0,0 1 0 0 0,0-1 0 0 0,-1 0 0 0 0,1 0 0 0 0,0 0-1 0 0,-1 1 1 0 0,1-1 0 0 0,-1 0 0 0 0,1 1 0 0 0,-1-1 0 0 0,1 0 0 0 0,-1 0-298 0 0,-1 0 504 0 0,0 0 0 0 0,0 0 1 0 0,-1 1-1 0 0,1-1 1 0 0,0 0-1 0 0,0 1 1 0 0,-1-1-1 0 0,1 1 1 0 0,0 0-1 0 0,-1 0 1 0 0,0 0-505 0 0,-7 0 365 0 0,0 1 1 0 0,0 0 0 0 0,0 1 0 0 0,0 0-1 0 0,0 0 1 0 0,1 1 0 0 0,-1 0-1 0 0,1 1 1 0 0,0 0 0 0 0,0 1-1 0 0,0 0 1 0 0,1 0 0 0 0,-2 1-366 0 0,0 1 151 0 0,0 1 0 0 0,0-1 0 0 0,1 1 0 0 0,0 1 0 0 0,0 0 0 0 0,1 0 0 0 0,0 1 0 0 0,1 0 0 0 0,0 0 0 0 0,-3 6-151 0 0,9-14 22 0 0,0 0-1 0 0,-1 1 0 0 0,1 0 1 0 0,0-1-1 0 0,0 1 1 0 0,0 0-1 0 0,1-1 0 0 0,-1 1 1 0 0,1 0-1 0 0,-1 0 0 0 0,1 0 1 0 0,0-1-1 0 0,0 1 1 0 0,0 0-1 0 0,1 0 0 0 0,-1 0 1 0 0,1-1-1 0 0,-1 1 0 0 0,1 0 1 0 0,0 0-1 0 0,0-1 1 0 0,0 1-1 0 0,0-1 0 0 0,1 2-21 0 0,0-2 1 0 0,1 0-1 0 0,-1 0 1 0 0,0 0-1 0 0,1 0 1 0 0,-1 0-1 0 0,1 0 1 0 0,0 0-1 0 0,-1-1 1 0 0,1 0-1 0 0,0 1 1 0 0,0-1-1 0 0,0 0 1 0 0,0 0-1 0 0,0-1 1 0 0,0 1-1 0 0,0-1 1 0 0,0 1-1 0 0,0-1 1 0 0,1 0-1 0 0,-1 0 1 0 0,2-1-1 0 0,13-1-157 0 0,0 0 1 0 0,-1-2 0 0 0,1 0 0 0 0,-1-1-1 0 0,0-1 1 0 0,-1 0 0 0 0,1-1-1 0 0,-1-1 1 0 0,-1 0 0 0 0,1-2 0 0 0,1-1 156 0 0,4-4-1103 0 0,-1 0 0 0 0,0-1 0 0 0,-1-1 1 0 0,-1-1-1 0 0,-1-1 0 0 0,0 0 1 0 0,6-12 1102 0 0,-19 26-306 0 0,14-23-846 0 0,-18 27 1168 0 0,1 0 0 0 0,0 0 0 0 0,-1 0 1 0 0,1 0-1 0 0,-1 0 0 0 0,0 0 0 0 0,1-1 1 0 0,-1 1-1 0 0,0 0 0 0 0,1 0 0 0 0,-1 0 0 0 0,0 0 1 0 0,0 0-1 0 0,0-1 0 0 0,0 1 0 0 0,0 0 1 0 0,0 0-1 0 0,-1 0 0 0 0,1 0 0 0 0,0 0 1 0 0,-1 0-1 0 0,1-1-16 0 0,-1 1 47 0 0,1 1 1 0 0,0 0 0 0 0,0 0-1 0 0,-1-1 1 0 0,1 1 0 0 0,0 0-1 0 0,0 0 1 0 0,-1-1 0 0 0,1 1-1 0 0,0 0 1 0 0,-1 0 0 0 0,1 0-1 0 0,-1-1 1 0 0,1 1 0 0 0,0 0-1 0 0,-1 0 1 0 0,1 0 0 0 0,0 0-1 0 0,-1 0 1 0 0,1 0 0 0 0,-1 0-1 0 0,1 0 1 0 0,0 0 0 0 0,-1 0-1 0 0,1 0 1 0 0,-1 0 0 0 0,1 0-1 0 0,0 0 1 0 0,-1 0 0 0 0,1 1-1 0 0,0-1 1 0 0,-1 0-1 0 0,1 0 1 0 0,0 0-48 0 0,-15 12 1000 0 0,-5 16 53 0 0,4 2-36 0 0,1 2 0 0 0,1 0 0 0 0,1 1 0 0 0,-1 10-1017 0 0,13-40 32 0 0,0 0 0 0 0,1-1-1 0 0,-1 1 1 0 0,0 0 0 0 0,1 0 0 0 0,0 0 0 0 0,0 0-1 0 0,0 0 1 0 0,0 0 0 0 0,0 0 0 0 0,0 0-1 0 0,1 0 1 0 0,-1 0 0 0 0,1 0 0 0 0,0-1-1 0 0,0 1 1 0 0,0 0 0 0 0,1 0-32 0 0,-1-1-34 0 0,0-1-1 0 0,0 0 1 0 0,0 0 0 0 0,1 0-1 0 0,-1 0 1 0 0,0 0 0 0 0,1 0-1 0 0,-1 0 1 0 0,1-1 0 0 0,-1 1-1 0 0,1 0 1 0 0,-1-1 0 0 0,1 1 0 0 0,-1-1-1 0 0,1 0 1 0 0,-1 1 0 0 0,1-1-1 0 0,0 0 1 0 0,-1 0 0 0 0,1 0-1 0 0,0 0 1 0 0,-1 0 0 0 0,1 0-1 0 0,-1-1 1 0 0,1 1 0 0 0,0 0-1 0 0,-1-1 1 0 0,1 0 0 0 0,-1 1-1 0 0,1-1 1 0 0,-1 0 0 0 0,1 1-1 0 0,-1-1 35 0 0,9-4-955 0 0,-1 0-1 0 0,0-1 1 0 0,0 0-1 0 0,-1 0 1 0 0,0-1-1 0 0,0 0 1 0 0,0 0-1 0 0,0-1 956 0 0,54-67-8304 0 0,-54 65 7424 0 0,9-10-702 0 0</inkml:trace>
  <inkml:trace contextRef="#ctx0" brushRef="#br0" timeOffset="69289.698">18046 10915 56 0 0,'4'-2'213'0'0,"9"-8"5102"0"0,-15 7-1402 0 0,-9 4-635 0 0,7 0-2914 0 0,0 1-1 0 0,0-1 1 0 0,0 1 0 0 0,0 0-1 0 0,0 0 1 0 0,0 0 0 0 0,1 1-1 0 0,-1-1 1 0 0,1 1 0 0 0,0 0-1 0 0,-1 0 1 0 0,1 0 0 0 0,0 0-1 0 0,1 1 1 0 0,-1-1-1 0 0,1 1 1 0 0,-1-1 0 0 0,1 1-1 0 0,0 0 1 0 0,0 0 0 0 0,1 0-1 0 0,-1 1-363 0 0,-1 2 115 0 0,1-1-1 0 0,0 1 0 0 0,0 0 1 0 0,0 0-1 0 0,1 0 1 0 0,0 0-1 0 0,0 0 0 0 0,1 0 1 0 0,0 0-1 0 0,0 0 0 0 0,1 0 1 0 0,0 0-1 0 0,1 3-114 0 0,-1-7 9 0 0,0 0 0 0 0,0-1 0 0 0,0 1 0 0 0,0 0 0 0 0,1-1-1 0 0,-1 1 1 0 0,1-1 0 0 0,-1 1 0 0 0,1-1 0 0 0,0 0 0 0 0,0 0 0 0 0,0 0 0 0 0,1 0 0 0 0,-1 0-1 0 0,0 0 1 0 0,1 0 0 0 0,-1-1 0 0 0,1 0 0 0 0,0 1 0 0 0,-1-1 0 0 0,1 0 0 0 0,0 0 0 0 0,0 0 0 0 0,0-1-1 0 0,-1 1 1 0 0,1-1 0 0 0,0 1 0 0 0,0-1 0 0 0,0 0 0 0 0,0 0 0 0 0,0 0 0 0 0,0-1 0 0 0,0 1 0 0 0,0-1-1 0 0,0 1 1 0 0,0-1-9 0 0,11-3-24 0 0,-1 1 0 0 0,1-2 0 0 0,-1 0-1 0 0,0 0 1 0 0,-1-1 0 0 0,1-1 0 0 0,-1 0 24 0 0,13-10-191 0 0,-1-1 0 0 0,0-1 1 0 0,5-7 190 0 0,-2 2-84 0 0,0 2 0 0 0,3-1 84 0 0,-25 21 66 0 0,0-1-1 0 0,0 1 0 0 0,0 0 0 0 0,0 1 1 0 0,0-1-1 0 0,3 1-65 0 0,25-10-9 0 0,51-36-34 0 0,-77 43 44 0 0,0-1 0 0 0,0-1 0 0 0,-1 1 0 0 0,0-1 1 0 0,0 0-1 0 0,0 0 0 0 0,0-1 0 0 0,-1 1 0 0 0,0-1 0 0 0,0-2-1 0 0,-4 8 3 0 0,-1 0 0 0 0,1 1 0 0 0,-1-1 0 0 0,1 0 0 0 0,-1 0 0 0 0,0 1 0 0 0,1-1 0 0 0,-1 0 0 0 0,0 0 0 0 0,0 0 0 0 0,0 1 0 0 0,1-1 0 0 0,-1 0 0 0 0,0 0 0 0 0,0 0 0 0 0,0 0 0 0 0,0 0 0 0 0,0 1 0 0 0,-1-1 0 0 0,1 0 0 0 0,0 0 0 0 0,0 0 0 0 0,-1 0 0 0 0,1 1 0 0 0,0-1 0 0 0,-1 0 0 0 0,1 0 0 0 0,0 1 0 0 0,-1-1 0 0 0,0 0-3 0 0,0 0 7 0 0,-1 0 1 0 0,1 0-1 0 0,-1 1 0 0 0,1-1 1 0 0,-1 0-1 0 0,1 1 0 0 0,-1-1 1 0 0,0 1-1 0 0,1 0 1 0 0,-1-1-1 0 0,0 1 0 0 0,1 0 1 0 0,-1 0-1 0 0,-1 0-7 0 0,-7 1 61 0 0,-1-1-1 0 0,1 2 1 0 0,0 0-1 0 0,-8 2-60 0 0,-3 2 169 0 0,1 1 0 0 0,-1 2-1 0 0,1 0 1 0 0,1 1-1 0 0,-1 1 1 0 0,2 0 0 0 0,-7 7-169 0 0,14-11 78 0 0,2 1-1 0 0,-1 0 1 0 0,1 0 0 0 0,1 1 0 0 0,-1 1 0 0 0,1-1 0 0 0,1 1-1 0 0,0 1 1 0 0,0-1 0 0 0,1 1 0 0 0,1 0 0 0 0,0 1 0 0 0,-3 9-78 0 0,7-18 3 0 0,0 0 0 0 0,0 0 0 0 0,0 0 1 0 0,1 0-1 0 0,-1 0 0 0 0,1 0 0 0 0,0 0 1 0 0,0 0-1 0 0,0 0 0 0 0,0 0 1 0 0,1 1-1 0 0,-1-1 0 0 0,1 0 0 0 0,0 0 1 0 0,0 0-1 0 0,0 0 0 0 0,0-1 0 0 0,0 1 1 0 0,1 0-1 0 0,-1 0 0 0 0,2 1-3 0 0,0-1-5 0 0,0 0 0 0 0,1 0 0 0 0,-1 0 0 0 0,0-1 0 0 0,1 0 0 0 0,0 1-1 0 0,0-1 1 0 0,-1-1 0 0 0,1 1 0 0 0,0 0 0 0 0,0-1 0 0 0,1 0 0 0 0,-1 0 0 0 0,1 0 5 0 0,15 2-151 0 0,0-1 0 0 0,0-1 0 0 0,1-1 0 0 0,-1-1 0 0 0,0 0 1 0 0,4-2 150 0 0,164-27-5861 0 0,-152 22 2202 0 0,0-2 1 0 0,-1-1 0 0 0,0-1 0 0 0,5-5 3658 0 0,-13 3-2314 0 0</inkml:trace>
  <inkml:trace contextRef="#ctx0" brushRef="#br0" timeOffset="75127.959">29996 9768 1804 0 0,'1'5'7129'0'0,"-7"7"-3919"0"0,-6 8-355 0 0,-109 159 2945 0 0,-87 138-3896 0 0,186-281-1851 0 0,3 1-1 0 0,-8 21-52 0 0,21-44-501 0 0,2 1 0 0 0,-1-1 1 0 0,-1 15 500 0 0,5-21-731 0 0,0 0 1 0 0,0 1 0 0 0,1-1-1 0 0,1 0 1 0 0,-1 0 0 0 0,1 0-1 0 0,1 5 731 0 0,-2-11-269 0 0,0-1-1 0 0,1 0 1 0 0,-1 0-1 0 0,0 1 0 0 0,0-1 1 0 0,1 0-1 0 0,-1 0 1 0 0,1 0-1 0 0,-1 0 1 0 0,1 1-1 0 0,0-1 1 0 0,-1 0-1 0 0,1 0 0 0 0,0 0 1 0 0,0 0-1 0 0,0 0 1 0 0,-1-1-1 0 0,1 1 1 0 0,0 0-1 0 0,0 0 1 0 0,0 0-1 0 0,1-1 1 0 0,-1 1-1 0 0,0-1 0 0 0,0 1 1 0 0,0-1-1 0 0,0 1 1 0 0,1-1-1 0 0,-1 0 1 0 0,0 1-1 0 0,0-1 1 0 0,0 0-1 0 0,1 0 1 0 0,-1 0-1 0 0,0 0 0 0 0,1 0 1 0 0,-1 0-1 0 0,0 0 1 0 0,0 0-1 0 0,1-1 1 0 0,-1 1-1 0 0,0-1 1 0 0,0 1-1 0 0,0 0 0 0 0,0-1 1 0 0,1 0-1 0 0,-1 1 1 0 0,0-1-1 0 0,1 0 270 0 0,16-11-2144 0 0</inkml:trace>
  <inkml:trace contextRef="#ctx0" brushRef="#br0" timeOffset="75599.913">30001 9999 1304 0 0,'0'-4'934'0'0,"-1"0"0"0"0,0 1 1 0 0,0-1-1 0 0,0 0 0 0 0,0 0 0 0 0,0 1 0 0 0,-1-1 0 0 0,1 1 0 0 0,-1-1 0 0 0,0 1 1 0 0,0 0-1 0 0,-1 0 0 0 0,1-1 0 0 0,-1 2 0 0 0,1-1 0 0 0,-1 0 0 0 0,0 0-934 0 0,-3-3 830 0 0,6 6-813 0 0,0 0 1 0 0,0 0 0 0 0,0 0 0 0 0,0 0 0 0 0,0-1-1 0 0,0 1 1 0 0,0 0 0 0 0,0 0 0 0 0,0 0 0 0 0,0 0-1 0 0,0 0 1 0 0,0-1 0 0 0,0 1 0 0 0,0 0-1 0 0,1 0 1 0 0,-1 0 0 0 0,0 0 0 0 0,0 0 0 0 0,0-1-1 0 0,0 1 1 0 0,0 0 0 0 0,0 0 0 0 0,0 0 0 0 0,0 0-1 0 0,0 0 1 0 0,0 0 0 0 0,1 0 0 0 0,-1-1-1 0 0,0 1 1 0 0,0 0 0 0 0,0 0 0 0 0,0 0 0 0 0,0 0-1 0 0,0 0 1 0 0,1 0 0 0 0,-1 0 0 0 0,0 0 0 0 0,0 0-1 0 0,0 0 1 0 0,0 0 0 0 0,0 0 0 0 0,1 0-1 0 0,-1 0 1 0 0,0 0 0 0 0,0 0 0 0 0,0 0 0 0 0,0 0-1 0 0,1 0 1 0 0,-1 0 0 0 0,0 0 0 0 0,0 0 0 0 0,0 0-18 0 0,18-2 207 0 0,18 2-214 0 0,13 2 43 0 0,-1 2 0 0 0,5 4-36 0 0,-35-5-4 0 0,-1 0 0 0 0,0 2 0 0 0,0 0 0 0 0,-1 1 0 0 0,0 1 0 0 0,0 0-1 0 0,9 6 5 0 0,-22-12 0 0 0,-1 1-1 0 0,1 0 0 0 0,0 0 1 0 0,0 0-1 0 0,-1 0 0 0 0,1 0 0 0 0,-1 0 1 0 0,0 0-1 0 0,0 1 0 0 0,0-1 1 0 0,0 1-1 0 0,0 0 0 0 0,0 0 0 0 0,-1 0 1 0 0,1 0-1 0 0,-1 0 0 0 0,0 0 1 0 0,0 0-1 0 0,0 0 0 0 0,0 0 0 0 0,-1 0 1 0 0,1 0-1 0 0,-1 1 0 0 0,0-1 1 0 0,0 0-1 0 0,0 0 0 0 0,0 3 1 0 0,-2 1 6 0 0,0 0 0 0 0,0-1-1 0 0,-1 0 1 0 0,1 1 0 0 0,-1-1-1 0 0,-1 0 1 0 0,1 0 0 0 0,-1-1 0 0 0,0 1-1 0 0,0-1 1 0 0,-1 0 0 0 0,-4 5-6 0 0,-18 15 142 0 0,-2 0 0 0 0,0-2 1 0 0,-1-2-1 0 0,-2 1-142 0 0,-132 71 1524 0 0,-15-5-582 0 0,178-88-943 0 0,1 0 0 0 0,-1 1 0 0 0,1-1 0 0 0,-1 0 0 0 0,1 0 0 0 0,0 0 0 0 0,-1 0 0 0 0,1 1 0 0 0,-1-1 0 0 0,1 0 0 0 0,0 0 0 0 0,-1 1 0 0 0,1-1 0 0 0,0 0 0 0 0,-1 1 0 0 0,1-1 0 0 0,0 0 0 0 0,-1 1 0 0 0,1-1 0 0 0,0 0 0 0 0,0 1 0 0 0,-1-1 0 0 0,1 1 0 0 0,0-1 0 0 0,0 0 0 0 0,0 1 0 0 0,0-1 0 0 0,0 1 0 0 0,-1-1 0 0 0,1 1 1 0 0,12 5-35 0 0,28-1-36 0 0,-35-4 60 0 0,31 1-81 0 0,-21-2 19 0 0,-1 1 1 0 0,0 0-1 0 0,0 1 0 0 0,1 1 1 0 0,-1 0-1 0 0,-1 1 0 0 0,1 0 1 0 0,5 3 72 0 0,-18-6-3 0 0,0-1 1 0 0,0 0-1 0 0,0 1 1 0 0,-1-1-1 0 0,1 1 1 0 0,0-1 0 0 0,0 1-1 0 0,-1-1 1 0 0,1 1-1 0 0,0-1 1 0 0,-1 1-1 0 0,1 0 1 0 0,-1 0 0 0 0,1-1-1 0 0,0 1 1 0 0,-1 0-1 0 0,0 0 1 0 0,1-1-1 0 0,-1 1 1 0 0,1 0 0 0 0,-1 0-1 0 0,0 0 1 0 0,0 0-1 0 0,0 0 1 0 0,1 0-1 0 0,-1 0 1 0 0,0-1-1 0 0,0 2 3 0 0,-1 0 2 0 0,1 0-1 0 0,-1-1 0 0 0,0 1 1 0 0,0 0-1 0 0,1 0 0 0 0,-1-1 0 0 0,0 1 1 0 0,0-1-1 0 0,-1 1 0 0 0,1-1 1 0 0,0 1-1 0 0,0-1 0 0 0,-2 1-1 0 0,-7 7 27 0 0,-1-2-1 0 0,1 1 0 0 0,-2-1 1 0 0,0 0-27 0 0,7-5 6 0 0,-79 43 114 0 0,-1-5 0 0 0,-11 0-120 0 0,81-37-1200 0 0,23-13-2527 0 0,20-14-2796 0 0,-13 15 4405 0 0,-1 0 0 0 0,1 2-1 0 0,0-1 1 0 0,1 2 2118 0 0,14-5-1660 0 0</inkml:trace>
  <inkml:trace contextRef="#ctx0" brushRef="#br0" timeOffset="76030.317">30087 10574 568 0 0,'4'-7'2269'0'0,"0"0"-1"0"0,0 1 1 0 0,-1-1 0 0 0,0 0-1 0 0,1-3-2268 0 0,-2 4 593 0 0,0 1 0 0 0,0 0-1 0 0,0 0 1 0 0,1 0-1 0 0,0 0 1 0 0,0 0 0 0 0,0 1-1 0 0,0-1 1 0 0,1 1 0 0 0,0 0-1 0 0,2-2-592 0 0,9-5 291 0 0,0 1-1 0 0,1 0 0 0 0,1 1 0 0 0,-1 1 0 0 0,1 1 0 0 0,1 0 0 0 0,-1 1 1 0 0,1 1-1 0 0,0 0 0 0 0,6 1-290 0 0,9-1-31 0 0,0 1 0 0 0,1 1 0 0 0,-1 2 0 0 0,1 1 0 0 0,8 3 31 0 0,-20-1 19 0 0,48 5 6 0 0,-65-6 16 0 0,1 0 1 0 0,-1 0 0 0 0,0 1 0 0 0,0 0 0 0 0,0 0-1 0 0,0 0 1 0 0,0 0 0 0 0,-1 1 0 0 0,1-1 0 0 0,3 4-42 0 0,-7-5 24 0 0,0 0 0 0 0,0 0 0 0 0,-1 0 0 0 0,1-1 0 0 0,-1 1-1 0 0,1 0 1 0 0,0 0 0 0 0,-1 0 0 0 0,0 0 0 0 0,1 0 0 0 0,-1 0 0 0 0,0 0 0 0 0,1 0 0 0 0,-1 0 0 0 0,0 0 0 0 0,0 0 0 0 0,0 0 0 0 0,0 0 0 0 0,0 0 0 0 0,0 0 0 0 0,0 0 0 0 0,0 0 0 0 0,0 1 0 0 0,-1-1 0 0 0,1 0 0 0 0,0 0 0 0 0,-1 0 0 0 0,1-1 0 0 0,-1 1 0 0 0,1 0 0 0 0,-1 0 0 0 0,1 0 0 0 0,-1 0 0 0 0,0 0 0 0 0,1 0 0 0 0,-1-1 0 0 0,0 1 0 0 0,0 0 0 0 0,1-1 0 0 0,-1 1 0 0 0,0 0-1 0 0,0-1-22 0 0,-7 7 105 0 0,0-1 1 0 0,0 0 0 0 0,-1-1-1 0 0,-3 2-106 0 0,2-1 59 0 0,-21 11 88 0 0,23-13-127 0 0,0-1 1 0 0,1 1-1 0 0,0 0 0 0 0,0 1 0 0 0,0 0 1 0 0,0 0-1 0 0,1 1 0 0 0,0-1 1 0 0,0 1-1 0 0,-3 4-20 0 0,9-9 0 0 0,0-1 0 0 0,0 0 0 0 0,0 0-1 0 0,0 0 1 0 0,0 0 0 0 0,0 0 0 0 0,0 0 0 0 0,0 0 0 0 0,-1 1 0 0 0,1-1 0 0 0,0 0 0 0 0,0 0 0 0 0,0 0 0 0 0,0 0 0 0 0,0 1-1 0 0,0-1 1 0 0,0 0 0 0 0,0 0 0 0 0,0 0 0 0 0,0 0 0 0 0,0 0 0 0 0,0 1 0 0 0,0-1 0 0 0,0 0 0 0 0,0 0 0 0 0,0 0-1 0 0,0 0 1 0 0,1 0 0 0 0,-1 1 0 0 0,0-1 0 0 0,0 0 0 0 0,0 0 0 0 0,0 0 0 0 0,0 0 0 0 0,0 0 0 0 0,0 0 0 0 0,0 0-1 0 0,0 1 1 0 0,1-1 0 0 0,-1 0 0 0 0,0 0 0 0 0,0 0 0 0 0,0 0 0 0 0,0 0 0 0 0,0 0 0 0 0,1 0 0 0 0,-1 0 0 0 0,0 0 0 0 0,11 0-7 0 0,11-5-2 0 0,-14 1-34 0 0,1 0 1 0 0,-1 0-1 0 0,0-1 1 0 0,0 0 0 0 0,-1-1-1 0 0,0 1 1 0 0,0-2-1 0 0,0 1 1 0 0,-1-1-1 0 0,0 0 1 0 0,0 0-1 0 0,0 0 1 0 0,1-5 42 0 0,4-2-111 0 0,0 1 0 0 0,0 0-1 0 0,5-3 112 0 0,-3 6-2506 0 0,0 1-1 0 0,1 1 0 0 0,0 0 0 0 0,1 1 0 0 0,-1 0 0 0 0,11-2 2507 0 0,12-7-4354 0 0,-10 6 2266 0 0</inkml:trace>
  <inkml:trace contextRef="#ctx0" brushRef="#br0" timeOffset="76293.302">31187 10293 1072 0 0,'27'-1'2015'0'0,"9"-1"1649"0"0,-14 5 1626 0 0,-27-2-1027 0 0,-10 3-2248 0 0,-2 1-1042 0 0,-22 4 368 0 0,0 2-1 0 0,1 2 1 0 0,-5 3-1341 0 0,30-11 152 0 0,1 0 0 0 0,0 1 1 0 0,0 1-1 0 0,1 0 0 0 0,0 1 0 0 0,0 0 0 0 0,0 1 1 0 0,1 0-1 0 0,1 0 0 0 0,-1 1 0 0 0,-1 3-152 0 0,9-10 25 0 0,0 0 0 0 0,0-1 0 0 0,0 1-1 0 0,0 0 1 0 0,1 1 0 0 0,-1-1 0 0 0,1 0 0 0 0,0 0 0 0 0,0 1-1 0 0,0-1 1 0 0,0 0 0 0 0,0 1 0 0 0,1-1 0 0 0,-1 1-1 0 0,1-1 1 0 0,0 1 0 0 0,0-1 0 0 0,1 1 0 0 0,-1-1-1 0 0,1 1 1 0 0,0-1 0 0 0,-1 1 0 0 0,1-1 0 0 0,1 0-1 0 0,-1 1 1 0 0,0-1 0 0 0,1 0 0 0 0,1 2-25 0 0,2 1 3 0 0,-1-1 1 0 0,1 0 0 0 0,0 0 0 0 0,1 0 0 0 0,-1 0-1 0 0,1-1 1 0 0,0 0 0 0 0,0 0 0 0 0,0-1-1 0 0,0 1 1 0 0,1-1 0 0 0,-1-1 0 0 0,7 3-4 0 0,10 2-322 0 0,1-2 0 0 0,-1 0 1 0 0,1-1-1 0 0,0-1 0 0 0,22-1 322 0 0,-25-2-1052 0 0,0-1-1 0 0,0-1 0 0 0,1-1 1053 0 0,-7 0-1772 0 0,0-1-1 0 0,-1 0 0 0 0,1 0 1 0 0,5-4 1772 0 0,-15 5-786 0 0,0 1 0 0 0,1-1 0 0 0,-1 0 0 0 0,0-1 0 0 0,-1 1 1 0 0,1-1-1 0 0,0 0 0 0 0,-1 0 0 0 0,0 0 0 0 0,0-1 0 0 0,0 0 1 0 0,-1 1-1 0 0,0-1 0 0 0,1-2 786 0 0,7-18-2309 0 0</inkml:trace>
  <inkml:trace contextRef="#ctx0" brushRef="#br1" timeOffset="128413.248">25082 3677 1116 0 0,'1'-1'494'0'0,"0"0"-1"0"0,0-1 1 0 0,0 1-1 0 0,-1 0 1 0 0,1 0-1 0 0,0-1 1 0 0,-1 1-1 0 0,1 0 1 0 0,-1-1-1 0 0,0 1 1 0 0,1 0 0 0 0,-1-1-1 0 0,0 1 1 0 0,0-1-1 0 0,0 1 1 0 0,0-2-494 0 0,2-11 3636 0 0,-35 99-1432 0 0,24-40-2052 0 0,1 0 0 0 0,3 1 0 0 0,1 0 1 0 0,3 0-1 0 0,1 0 0 0 0,3 0 1 0 0,1 0-1 0 0,11 43-152 0 0,-13-78-90 0 0,7 36-2673 0 0,-9-44 2196 0 0,0-1 0 0 0,0 0 0 0 0,0 1 0 0 0,0-1-1 0 0,0 0 1 0 0,-1 1 0 0 0,1-1 0 0 0,-1 0 0 0 0,1 0 0 0 0,-1 1-1 0 0,0-1 1 0 0,0 0 0 0 0,0 0 0 0 0,0 0 0 0 0,0 0-1 0 0,0 0 1 0 0,-2 2 567 0 0,-7 4-2220 0 0</inkml:trace>
  <inkml:trace contextRef="#ctx0" brushRef="#br1" timeOffset="129740.94">24966 5128 1084 0 0,'5'-6'5603'0'0,"-9"6"-2278"0"0,-11 13-1585 0 0,0 14-1648 0 0,1-1 1 0 0,2 2-1 0 0,1 0 0 0 0,1 0 1 0 0,1 1-1 0 0,2 0 1 0 0,1 1-1 0 0,-1 14-92 0 0,6-34 13 0 0,1 0-1 0 0,0 0 1 0 0,1-1-1 0 0,0 1 1 0 0,0 0-1 0 0,1 0-12 0 0,-1-5-237 0 0,0-1-1 0 0,0 0 0 0 0,1 0 1 0 0,-1 0-1 0 0,1 0 0 0 0,0 0 1 0 0,0 0-1 0 0,0 0 0 0 0,1 0 1 0 0,-1-1-1 0 0,1 1 0 0 0,0-1 1 0 0,0 0-1 0 0,2 2 238 0 0,-4-4-148 0 0,-1-1-1 0 0,0 0 1 0 0,1 1 0 0 0,-1-1 0 0 0,1 0 0 0 0,-1 1 0 0 0,0-1-1 0 0,1 0 1 0 0,-1 1 0 0 0,1-1 0 0 0,-1 0 0 0 0,1 0-1 0 0,-1 0 1 0 0,1 1 0 0 0,-1-1 0 0 0,1 0 0 0 0,-1 0-1 0 0,1 0 1 0 0,-1 0 0 0 0,1 0 0 0 0,-1 0 0 0 0,1 0 0 0 0,-1 0-1 0 0,1 0 1 0 0,-1 0 0 0 0,1 0 0 0 0,0 0 0 0 0,-1-1-1 0 0,1 1 1 0 0,-1 0 0 0 0,0 0 0 0 0,1-1 0 0 0,-1 1-1 0 0,1 0 1 0 0,-1 0 0 0 0,1-1 0 0 0,-1 1 0 0 0,0 0 0 0 0,1-1-1 0 0,-1 1 1 0 0,1-1 0 0 0,-1 1 0 0 0,0 0 0 0 0,0-1-1 0 0,1 1 1 0 0,-1-1 0 0 0,0 1 0 0 0,0-1 0 0 0,0 1 0 0 0,1-1 148 0 0,3-9-1430 0 0</inkml:trace>
  <inkml:trace contextRef="#ctx0" brushRef="#br1" timeOffset="130172.662">24584 3731 976 0 0,'-1'-1'100'0'0,"0"0"1"0"0,-1 0-1 0 0,1 0 1 0 0,0 0-1 0 0,0 1 0 0 0,0-1 1 0 0,-1 0-1 0 0,1 1 1 0 0,0-1-1 0 0,-1 0 0 0 0,1 1 1 0 0,-1 0-1 0 0,1-1 1 0 0,-1 1-1 0 0,1 0 1 0 0,-1 0-1 0 0,1-1 0 0 0,-1 1 1 0 0,1 0-1 0 0,-1 1 1 0 0,1-1-1 0 0,-1 0 0 0 0,1 0 1 0 0,0 1-1 0 0,-1-1 1 0 0,1 1-1 0 0,-1-1 0 0 0,1 1 1 0 0,0-1-1 0 0,-1 1 1 0 0,1 0-1 0 0,0 0 0 0 0,0 0 1 0 0,-1 0-1 0 0,1 0 1 0 0,0 0-1 0 0,0 0 0 0 0,0 0 1 0 0,0 0-1 0 0,0 0 1 0 0,1 0-1 0 0,-1 1 0 0 0,0-1 1 0 0,1 0-1 0 0,-1 1-100 0 0,-6 10 289 0 0,0 0 0 0 0,2 0-1 0 0,-1 1 1 0 0,-2 12-289 0 0,5-16 425 0 0,-49 157 1031 0 0,8 2-1 0 0,5 17-1455 0 0,36-170 37 0 0,-34 165 1812 0 0,-5 101-1849 0 0,36-217 258 0 0,2 0-1 0 0,4 0 1 0 0,2 0-1 0 0,4 0 0 0 0,2 0 1 0 0,6 17-258 0 0,-4-39-257 0 0,2-1 1 0 0,3 0-1 0 0,0-1 1 0 0,3 0-1 0 0,1-2 0 0 0,10 13 257 0 0,-9-20-2200 0 0,0-1-1 0 0,2-1 1 0 0,2-1-1 0 0,20 20 2201 0 0,-16-22-1942 0 0</inkml:trace>
  <inkml:trace contextRef="#ctx0" brushRef="#br1" timeOffset="130579.875">25637 3436 748 0 0,'35'33'2533'0'0,"-1"2"0"0"0,-2 2 0 0 0,-1 1 0 0 0,-2 1-1 0 0,1 5-2532 0 0,4 13 881 0 0,-2 1-1 0 0,-3 2 1 0 0,11 32-881 0 0,-3 14-169 0 0,-4 2-1 0 0,-5 2 1 0 0,-5 0 0 0 0,0 34 169 0 0,-4 2-24 0 0,-7 2 0 0 0,-5-1 0 0 0,-10 69 24 0 0,2-196-437 0 0,0-1 0 0 0,-2 0-1 0 0,0 0 1 0 0,-2 0 0 0 0,0 0-1 0 0,0-1 1 0 0,-5 8 437 0 0,7-20-508 0 0,0 1 0 0 0,-1 0-1 0 0,0-1 1 0 0,0 0 0 0 0,0 0 0 0 0,-1 0 0 0 0,0 0-1 0 0,0-1 1 0 0,0 1 0 0 0,-1-1 0 0 0,0-1 0 0 0,0 1-1 0 0,0-1 1 0 0,0 0 0 0 0,-1 0 0 0 0,1-1 0 0 0,-1 0 0 0 0,0 0-1 0 0,0-1 1 0 0,-4 1 508 0 0,-34 5-1852 0 0</inkml:trace>
  <inkml:trace contextRef="#ctx0" brushRef="#br2" timeOffset="-23331.012">12736 1752 96 0 0,'5'1'987'0'0,"0"1"0"0"0,-1 0-1 0 0,1 0 1 0 0,0 0 0 0 0,-1 0 0 0 0,0 1-1 0 0,1 0 1 0 0,1 1-987 0 0,0 2 824 0 0,0-1 0 0 0,-1 0 0 0 0,1 1 0 0 0,-1 0 0 0 0,1 2-824 0 0,7 12 1020 0 0,-1 0 0 0 0,-1 1-1 0 0,2 7-1019 0 0,-1-3 754 0 0,30 63 1155 0 0,-4 2-1 0 0,-4 2 1 0 0,4 27-1909 0 0,-17-39 366 0 0,-4 0-1 0 0,-3 1 0 0 0,-4 1 1 0 0,-3 0-1 0 0,-3 0 1 0 0,-7 52-366 0 0,-12 50-170 0 0,-8-1 1 0 0,-8-2 0 0 0,-21 51 169 0 0,40-183-1286 0 0,-3-1-1 0 0,-1 0 1 0 0,-14 25 1286 0 0,22-57-1190 0 0,-1 1 0 0 0,0-2 1 0 0,0 1-1 0 0,-2-1 0 0 0,0-1 0 0 0,-1 0 0 0 0,0 0 1 0 0,-1-1-1 0 0,0-1 0 0 0,-1 0 0 0 0,-8 4 1190 0 0,-16 5-3018 0 0,-3-9 625 0 0</inkml:trace>
  <inkml:trace contextRef="#ctx0" brushRef="#br2" timeOffset="-29822.874">4700 3125 572 0 0,'-2'21'1208'0'0,"-1"0"-1"0"0,-1 0 1 0 0,-1 0 0 0 0,0-1-1 0 0,-2 0 1 0 0,0 0-1 0 0,-3 4-1207 0 0,8-19 99 0 0,-1 2 73 0 0,-32 82 3550 0 0,-4-1 0 0 0,-7 3-3722 0 0,51-104 2485 0 0,35-96-2037 0 0,-37 102-448 0 0,71-175-71 0 0,36-55 71 0 0,-82 184 3 0 0,3 0-1 0 0,2 2 1 0 0,2 1-1 0 0,2 2 1 0 0,2 2-1 0 0,24-21-2 0 0,-50 54 6 0 0,1 0-1 0 0,1 1 1 0 0,0 1 0 0 0,0 1-1 0 0,1 0 1 0 0,0 1 0 0 0,8-3-6 0 0,-20 10 4 0 0,1 0 1 0 0,-1 1-1 0 0,1-1 1 0 0,0 1 0 0 0,0 0-1 0 0,-1 0 1 0 0,1 1-1 0 0,0-1 1 0 0,0 1 0 0 0,0 0-1 0 0,0 0 1 0 0,0 1-1 0 0,0-1 1 0 0,0 1 0 0 0,0 0-1 0 0,-1 0 1 0 0,1 1-1 0 0,0 0 1 0 0,-1 0 0 0 0,1 0-1 0 0,-1 0 1 0 0,0 0-1 0 0,1 1 1 0 0,-1 0-1 0 0,-1 0 1 0 0,1 0 0 0 0,0 0-1 0 0,-1 1 1 0 0,4 3-5 0 0,0 4 8 0 0,0-1 1 0 0,0 1-1 0 0,-1 0 1 0 0,0 1-1 0 0,-1-1 1 0 0,-1 1-1 0 0,1 0 0 0 0,-2 1 1 0 0,0-1-1 0 0,1 11-8 0 0,1 11 8 0 0,-2-1-1 0 0,-1 1 0 0 0,-2 17-7 0 0,-5 10-55 0 0,-2 0 0 0 0,-3-1 0 0 0,-3-1 0 0 0,-2 0-1 0 0,-9 16 56 0 0,0-7-1274 0 0,-15 31-6113 0 0,2-7-522 0 0,23-55 5767 0 0</inkml:trace>
  <inkml:trace contextRef="#ctx0" brushRef="#br2" timeOffset="-37009.864">659 188 1056 0 0,'0'0'1710'0'0,"-3"3"2140"0"0,-2 7-3088 0 0,0 0 0 0 0,0 1-1 0 0,1-1 1 0 0,1 1 0 0 0,-1 0 0 0 0,2 0-1 0 0,0 0 1 0 0,-1 9-762 0 0,-3 11 927 0 0,-59 316 4443 0 0,14-68-4453 0 0,30-142-1680 0 0,6 2 0 0 0,6 1 763 0 0,7-123-418 0 0,2-6-264 0 0,0-5-216 0 0,0-1 0 0 0,-1 0 0 0 0,1 1 0 0 0,-1-1-1 0 0,0 1 1 0 0,0-1 0 0 0,-1 0 0 0 0,0 0 0 0 0,-2 4 898 0 0,4-8-116 0 0,0-1 0 0 0,0 0 0 0 0,0 1 0 0 0,-1-1 0 0 0,1 0 0 0 0,0 0 0 0 0,0 1 1 0 0,0-1-1 0 0,-1 0 0 0 0,1 0 0 0 0,0 0 0 0 0,-1 1 0 0 0,1-1 0 0 0,0 0 0 0 0,0 0 0 0 0,-1 0 0 0 0,1 0 0 0 0,0 0 0 0 0,-1 0 1 0 0,1 0-1 0 0,0 0 0 0 0,-1 1 0 0 0,1-1 0 0 0,0 0 0 0 0,-1 0 0 0 0,1 0 0 0 0,0-1 0 0 0,-1 1 0 0 0,1 0 0 0 0,0 0 1 0 0,-1 0-1 0 0,1 0 0 0 0,0 0 0 0 0,-1 0 0 0 0,1 0 0 0 0,0 0 0 0 0,-1-1 0 0 0,1 1 0 0 0,0 0 0 0 0,0 0 0 0 0,-1 0 0 0 0,1-1 1 0 0,0 1-1 0 0,0 0 0 0 0,-1 0 0 0 0,1-1 0 0 0,0 1 0 0 0,0 0 0 0 0,0-1 0 0 0,0 1 0 0 0,-1 0 0 0 0,1-1 0 0 0,0 1 1 0 0,0 0-1 0 0,0-1 116 0 0,-11-14-2272 0 0</inkml:trace>
  <inkml:trace contextRef="#ctx0" brushRef="#br2" timeOffset="-36603.089">550 498 1040 0 0,'-31'-23'9105'0'0,"-3"6"-6197"0"0,34 17-2884 0 0,-1 0 1 0 0,1 0-1 0 0,0 0 0 0 0,0 0 1 0 0,0 0-1 0 0,0 0 0 0 0,0 0 1 0 0,0 0-1 0 0,-1 0 0 0 0,1 0 0 0 0,0 0 1 0 0,0-1-1 0 0,0 1 0 0 0,0 0 1 0 0,0 0-1 0 0,0 0 0 0 0,0 0 0 0 0,0 0 1 0 0,-1 0-1 0 0,1 0 0 0 0,0 0 1 0 0,0 0-1 0 0,0-1 0 0 0,0 1 0 0 0,0 0 1 0 0,0 0-1 0 0,0 0 0 0 0,0 0 1 0 0,0 0-1 0 0,0 0 0 0 0,0-1 0 0 0,0 1 1 0 0,0 0-1 0 0,0 0 0 0 0,0 0 1 0 0,0 0-1 0 0,0 0 0 0 0,0-1 0 0 0,0 1 1 0 0,0 0-1 0 0,0 0 0 0 0,0 0 1 0 0,0 0-1 0 0,0 0 0 0 0,0 0 0 0 0,0-1 1 0 0,0 1-1 0 0,0 0 0 0 0,0 0 1 0 0,1 0-1 0 0,-1 0-24 0 0,9-6 843 0 0,13-2 146 0 0,184-44 1895 0 0,139-15-2884 0 0,-297 60 9 0 0,1 1 0 0 0,0 3 0 0 0,32 2-9 0 0,-64 1 3 0 0,1 1-1 0 0,-1 1 0 0 0,0 1 0 0 0,0 1 1 0 0,-1 0-1 0 0,1 1 0 0 0,-1 0 0 0 0,0 2 1 0 0,0 0-1 0 0,0 0 0 0 0,-1 2 0 0 0,1 1-2 0 0,-10-6 2 0 0,0 1 0 0 0,0 0 0 0 0,-1 0 0 0 0,1 0 0 0 0,-1 1 0 0 0,-1 0 0 0 0,1 0 0 0 0,-1 0 0 0 0,0 1 0 0 0,0-1 0 0 0,-1 1 0 0 0,0 0 0 0 0,0 0 0 0 0,0 2-2 0 0,0 1 2 0 0,-1 0-1 0 0,0 1 1 0 0,-1-1-1 0 0,0 1 1 0 0,-1-1-1 0 0,0 1 1 0 0,-1-1 0 0 0,0 1-1 0 0,-1 6-1 0 0,-4 8-4 0 0,-1-1 0 0 0,-1 1 0 0 0,-1-1 0 0 0,0-1 0 0 0,-2 0 0 0 0,-1 0 0 0 0,-1-1 0 0 0,-2 1 4 0 0,-6 6-30 0 0,-1 0-1 0 0,-1-2 0 0 0,-2 0 0 0 0,0-1 1 0 0,-2-2-1 0 0,-1-1 0 0 0,0-1 0 0 0,-2-1 1 0 0,0-2-1 0 0,-2-1 0 0 0,-21 9 31 0 0,11-9-189 0 0,-1-1-1 0 0,0-3 0 0 0,-1-1 1 0 0,-1-3-1 0 0,0-1 1 0 0,0-2-1 0 0,-1-3 1 0 0,-44 0 189 0 0,29-2-2487 0 0,95-7-4913 0 0,34-7 3069 0 0,-25 2 2423 0 0</inkml:trace>
  <inkml:trace contextRef="#ctx0" brushRef="#br2" timeOffset="-36230.712">1967 647 724 0 0,'-21'23'2058'0'0,"0"-1"0"0"0,-1-1 0 0 0,-1-1-1 0 0,-1-1 1 0 0,-2 0-2058 0 0,-11 9 2836 0 0,-20 22-2836 0 0,-23 28 4775 0 0,-29 41-4775 0 0,84-89 542 0 0,1 1 0 0 0,2 1-1 0 0,1 1 1 0 0,1 2 0 0 0,-13 33-542 0 0,30-62 22 0 0,0 1 0 0 0,1 0 0 0 0,0 0 0 0 0,1 0 0 0 0,-1 0 0 0 0,2 0-1 0 0,-1 0 1 0 0,1 0 0 0 0,0 3-22 0 0,0-9 3 0 0,0 1 0 0 0,0 0 0 0 0,0 0-1 0 0,1-1 1 0 0,-1 1 0 0 0,1 0 0 0 0,-1-1 0 0 0,1 1-1 0 0,-1-1 1 0 0,1 1 0 0 0,0-1 0 0 0,0 1 0 0 0,0-1 0 0 0,0 1-1 0 0,0-1 1 0 0,0 0 0 0 0,1 1 0 0 0,-1-1 0 0 0,0 0-1 0 0,1 0 1 0 0,-1 0 0 0 0,0 0 0 0 0,1 0 0 0 0,-1 0-1 0 0,1-1 1 0 0,0 1 0 0 0,-1 0 0 0 0,1-1 0 0 0,0 1 0 0 0,-1-1-1 0 0,1 0 1 0 0,0 1 0 0 0,-1-1 0 0 0,1 0 0 0 0,0 0-1 0 0,0 0 1 0 0,-1 0 0 0 0,1 0 0 0 0,0-1 0 0 0,0 1-3 0 0,9-2-5 0 0,0 0 1 0 0,0-1 0 0 0,0 0 0 0 0,0-1 0 0 0,0 0 0 0 0,-1-1 0 0 0,0 0-1 0 0,0 0 1 0 0,0-1 0 0 0,3-3 4 0 0,23-17-105 0 0,-3-1-1 0 0,1-3 106 0 0,7-8-615 0 0,-2-1 0 0 0,-2-3 1 0 0,-1-1-1 0 0,-3-1 0 0 0,-1-2 0 0 0,-3-1 0 0 0,10-23 615 0 0,-32 53-42 0 0,-16 25 125 0 0,-16 25 227 0 0,-3 13 368 0 0,1 3 0 0 0,-1 7-678 0 0,18-33 76 0 0,1 0 0 0 0,1 0-1 0 0,1 1 1 0 0,1 1 0 0 0,-3 22-76 0 0,8-41-48 0 0,1 0 0 0 0,0 0 0 0 0,0 0 0 0 0,0 0-1 0 0,1 0 1 0 0,0-1 0 0 0,0 1 0 0 0,0 0 0 0 0,1 0 0 0 0,0-1 0 0 0,0 1 0 0 0,0-1 0 0 0,1 1 0 0 0,0-1 0 0 0,1 2 48 0 0,-2-4-297 0 0,0-1 0 0 0,0 1 1 0 0,0-1-1 0 0,1 0 0 0 0,-1 0 1 0 0,0 0-1 0 0,1-1 0 0 0,-1 1 1 0 0,1 0-1 0 0,0-1 0 0 0,-1 0 1 0 0,1 1-1 0 0,0-1 0 0 0,0 0 1 0 0,0-1-1 0 0,0 1 1 0 0,0 0-1 0 0,0-1 0 0 0,0 0 1 0 0,0 1-1 0 0,0-1 0 0 0,0 0 1 0 0,0-1-1 0 0,0 1 0 0 0,0-1 1 0 0,0 1-1 0 0,0-1 0 0 0,0 0 1 0 0,0 0-1 0 0,1 0 297 0 0,6-3-1047 0 0,-1-1 0 0 0,1 1 0 0 0,-1-2 0 0 0,0 1 0 0 0,-1-1 0 0 0,6-5 1047 0 0,26-23-2337 0 0</inkml:trace>
  <inkml:trace contextRef="#ctx0" brushRef="#br2" timeOffset="-35900.907">2752 672 676 0 0,'14'-1'4675'0'0,"-22"5"2325"0"0,-11 4-4516 0 0,-33 22-11 0 0,1 2 1 0 0,-13 13-2474 0 0,8-5 659 0 0,-159 117 1132 0 0,170-120-1552 0 0,3 1-1 0 0,0 3 1 0 0,-20 28-239 0 0,60-66-1 0 0,-1-1-1 0 0,1 1 1 0 0,0 0 0 0 0,0 0-1 0 0,1 0 1 0 0,-1 0 0 0 0,1 0-1 0 0,-1 1 1 0 0,1-1 0 0 0,0 0-1 0 0,0 1 1 0 0,0-1 0 0 0,1 0-1 0 0,-1 1 1 0 0,1 1 1 0 0,0-4-2 0 0,1 1-1 0 0,-1 0 1 0 0,1-1 0 0 0,-1 1 0 0 0,1 0-1 0 0,-1-1 1 0 0,1 1 0 0 0,0-1-1 0 0,0 1 1 0 0,0-1 0 0 0,0 1-1 0 0,0-1 1 0 0,0 0 0 0 0,0 0-1 0 0,1 1 1 0 0,-1-1 0 0 0,0 0-1 0 0,1 0 1 0 0,-1 0 0 0 0,1 0-1 0 0,-1 0 1 0 0,1-1 0 0 0,-1 1-1 0 0,1 0 1 0 0,0-1 0 0 0,-1 1-1 0 0,1-1 1 0 0,0 0 0 0 0,-1 1-1 0 0,1-1 1 0 0,0 0 2 0 0,19 3-35 0 0,-1-2 0 0 0,1 0 1 0 0,-1-1-1 0 0,1-1 0 0 0,12-2 35 0 0,16-1-48 0 0,-20 2 8 0 0,-8 0-83 0 0,1 1 1 0 0,18 2 122 0 0,-36-1-33 0 0,1 0-1 0 0,0 1 1 0 0,-1 0 0 0 0,1 0 0 0 0,-1 0 0 0 0,0 0-1 0 0,1 1 1 0 0,-1-1 0 0 0,0 1 0 0 0,0 0-1 0 0,0 1 1 0 0,0-1 0 0 0,0 1 0 0 0,0 0 0 0 0,1 1 33 0 0,-4-2-12 0 0,1-1-1 0 0,-1 1 1 0 0,0-1 0 0 0,0 1 0 0 0,0 0 0 0 0,0 0 0 0 0,0-1 0 0 0,-1 1 0 0 0,1 0-1 0 0,0 0 1 0 0,-1 0 0 0 0,1 0 0 0 0,-1 0 0 0 0,0 0 0 0 0,0 0 0 0 0,0 0-1 0 0,0 0 1 0 0,0 0 0 0 0,0 1 12 0 0,-1 2-18 0 0,0-1 0 0 0,0 1-1 0 0,0-1 1 0 0,-1 1 0 0 0,0-1 0 0 0,0 0-1 0 0,0 0 1 0 0,-2 3 18 0 0,-4 5-28 0 0,0-1 0 0 0,-1 1 0 0 0,0-2-1 0 0,-1 0 1 0 0,-4 3 28 0 0,0 0-75 0 0,-1-1-1 0 0,-1 0 0 0 0,0-2 0 0 0,0 0 0 0 0,-5 2 76 0 0,16-9-288 0 0,-1-1 0 0 0,1 1-1 0 0,-1-1 1 0 0,0 0 0 0 0,0 0-1 0 0,0 0 1 0 0,0-1-1 0 0,0 0 1 0 0,-1-1 0 0 0,1 1-1 0 0,0-1 1 0 0,0 0 0 0 0,-1 0-1 0 0,1-1 1 0 0,0 0 0 0 0,0 0-1 0 0,-5-2 289 0 0,8 2-407 0 0,1-1 0 0 0,-1 1-1 0 0,1-1 1 0 0,0 0 0 0 0,0 1 0 0 0,-1-1-1 0 0,1 0 1 0 0,0 0 0 0 0,0-1 0 0 0,1 1-1 0 0,-1 0 1 0 0,0-1 0 0 0,1 1 0 0 0,-1-1 0 0 0,1 1-1 0 0,0-1 1 0 0,0 0 0 0 0,0 1 0 0 0,0-1-1 0 0,1 0 1 0 0,-1 0 0 0 0,1 0 0 0 0,-1 1-1 0 0,1-1 1 0 0,0 0 0 0 0,0 0 0 0 0,0 0-1 0 0,1 0 1 0 0,-1 0 0 0 0,1 1 0 0 0,0-3 407 0 0,5-20-2124 0 0</inkml:trace>
  <inkml:trace contextRef="#ctx0" brushRef="#br2" timeOffset="-35653.959">3330 682 1208 0 0,'-24'11'8411'0'0,"-4"2"-4084"0"0,4 0-2327 0 0,-1 0 0 0 0,-13 11-2000 0 0,-30 26 1270 0 0,1 2-1 0 0,3 3 0 0 0,2 3 0 0 0,-15 22-1269 0 0,64-66 70 0 0,2 1 0 0 0,0 0-1 0 0,0 1 1 0 0,1 0-1 0 0,1 0 1 0 0,1 1-1 0 0,-1 5-69 0 0,7-19-8 0 0,0 1-1 0 0,1 0 0 0 0,0 0 0 0 0,-1 1 0 0 0,2-1 0 0 0,-1 0 0 0 0,0 0 0 0 0,1 0 0 0 0,0 1 0 0 0,0-1 0 0 0,0 0 1 0 0,1 1-1 0 0,-1-1 0 0 0,1 0 0 0 0,0 0 0 0 0,0 0 0 0 0,0 0 0 0 0,1 0 0 0 0,0 0 0 0 0,-1 0 0 0 0,1 0 0 0 0,1-1 0 0 0,-1 1 1 0 0,0 0-1 0 0,1-1 0 0 0,0 0 0 0 0,0 0 0 0 0,0 0 0 0 0,0 0 0 0 0,0 0 0 0 0,1-1 0 0 0,-1 1 0 0 0,1-1 0 0 0,1 1 9 0 0,6 2-290 0 0,0 0 0 0 0,0-1 0 0 0,1 0 0 0 0,-1-1-1 0 0,1 0 1 0 0,0-1 0 0 0,0-1 0 0 0,-1 1-1 0 0,1-2 1 0 0,0 0 0 0 0,0 0 0 0 0,2-1 290 0 0,24-3-2720 0 0,-1-2 0 0 0,1-1 0 0 0,7-5 2720 0 0,3-2-4803 0 0,0-2 1 0 0,41-22 4802 0 0,-32 11-1808 0 0</inkml:trace>
  <inkml:trace contextRef="#ctx0" brushRef="#br2" timeOffset="-35308.952">3523 976 96 0 0,'-76'26'11751'0'0,"1"1"-5213"0"0,50-16-5339 0 0,1 2 0 0 0,-19 12-1199 0 0,36-20 128 0 0,-1 0-1 0 0,2 0 1 0 0,-1 0 0 0 0,1 1-1 0 0,0 0 1 0 0,0 1 0 0 0,0-1-1 0 0,1 1 1 0 0,0 0 0 0 0,0 0-1 0 0,1 1-127 0 0,3-7 6 0 0,1 0-1 0 0,-1 1 1 0 0,0-1-1 0 0,1 0 1 0 0,-1 0-1 0 0,1 1 1 0 0,0-1-1 0 0,-1 0 1 0 0,1 1-1 0 0,0-1 1 0 0,0 0-1 0 0,0 1 0 0 0,0-1 1 0 0,0 0-1 0 0,0 1 1 0 0,0-1-1 0 0,1 0 1 0 0,-1 1-1 0 0,0-1 1 0 0,1 0-1 0 0,-1 1 1 0 0,1-1-1 0 0,-1 0 1 0 0,1 0-1 0 0,0 1-5 0 0,0-1 2 0 0,1 1-1 0 0,0-1 0 0 0,-1 0 1 0 0,1 1-1 0 0,0-1 0 0 0,-1 0 1 0 0,1 0-1 0 0,0 0 1 0 0,0 0-1 0 0,0-1 0 0 0,0 1 1 0 0,0 0-1 0 0,0-1 0 0 0,2 1-1 0 0,5 0-16 0 0,0 0 0 0 0,0-1 0 0 0,1 0 0 0 0,-1 0-1 0 0,0-1 1 0 0,0 0 0 0 0,1 0 16 0 0,7-4-300 0 0,0 0 0 0 0,0-1-1 0 0,-1-1 1 0 0,1 0 0 0 0,-1-1-1 0 0,-1-1 1 0 0,0 0 0 0 0,13-11 300 0 0,-9 5-966 0 0,-1 0 0 0 0,-1-1 0 0 0,-1-1 0 0 0,0-1 0 0 0,-1 0 0 0 0,6-11 966 0 0,-20 28-7 0 0,-1 1 0 0 0,0 0 0 0 0,0 0-1 0 0,1-1 1 0 0,-1 1 0 0 0,0 0 0 0 0,1-1 0 0 0,-1 1 0 0 0,0 0 0 0 0,0-1 0 0 0,1 1-1 0 0,-1 0 1 0 0,0-1 0 0 0,0 1 0 0 0,0 0 0 0 0,0-1 0 0 0,0 1 0 0 0,1-1 0 0 0,-1 1-1 0 0,0 0 1 0 0,0-1 0 0 0,0 1 0 0 0,0-1 0 0 0,0 1 0 0 0,0 0 0 0 0,0-1 0 0 0,0 1-1 0 0,-1-1 1 0 0,1 1 0 0 0,0 0 0 0 0,0-1 0 0 0,0 1 7 0 0,-12 4 265 0 0,-16 16 624 0 0,6 0 55 0 0,1 1 0 0 0,1 1 0 0 0,-9 12-944 0 0,22-24 251 0 0,0 0 1 0 0,1 0-1 0 0,0 0 1 0 0,1 1-1 0 0,0 0 1 0 0,0 0-1 0 0,1 0 1 0 0,1 0-1 0 0,0 1 1 0 0,0 1-252 0 0,2-11-58 0 0,1 0 0 0 0,0 1 1 0 0,0-1-1 0 0,-1 0 0 0 0,2 0 1 0 0,-1 0-1 0 0,0 0 0 0 0,0 0 1 0 0,1 1-1 0 0,-1-1 0 0 0,1 0 1 0 0,-1 0-1 0 0,1 0 1 0 0,0 0-1 0 0,0 0 0 0 0,0 0 1 0 0,0-1-1 0 0,0 1 0 0 0,1 0 1 0 0,-1 0-1 0 0,0-1 0 0 0,1 1 1 0 0,0 0 57 0 0,-1-1-77 0 0,1-1 1 0 0,-1 1 0 0 0,1 0-1 0 0,-1-1 1 0 0,1 1-1 0 0,-1-1 1 0 0,1 1 0 0 0,-1-1-1 0 0,1 0 1 0 0,-1 0 0 0 0,1 0-1 0 0,0 0 1 0 0,-1 0-1 0 0,1 0 1 0 0,-1 0 0 0 0,1 0-1 0 0,0 0 1 0 0,-1-1-1 0 0,1 1 1 0 0,-1-1 0 0 0,1 1-1 0 0,-1-1 1 0 0,1 0 0 0 0,-1 1-1 0 0,0-1 1 0 0,1 0-1 0 0,-1 0 1 0 0,0 0 0 0 0,0 0-1 0 0,1 0 1 0 0,-1-1 76 0 0,17-16-2026 0 0,-1-1 0 0 0,-1-1-1 0 0,-1 0 1 0 0,0-1 0 0 0,-2 0 0 0 0,0-2 0 0 0,-1-1 2026 0 0,-7 16-340 0 0,25-47-1520 0 0</inkml:trace>
  <inkml:trace contextRef="#ctx0" brushRef="#br2" timeOffset="-35029.1">4033 284 80 0 0,'-11'38'2264'0'0,"-6"-1"472"0"0,1-3 205 0 0,0-3 99 0 0,-3 1-1288 0 0,3-1-1176 0 0,-1 1-792 0 0,1-3-588 0 0,0 1-536 0 0,0-3-528 0 0,2 0-320 0 0,2 0-29 0 0,0-1 217 0 0,1 1 372 0 0</inkml:trace>
  <inkml:trace contextRef="#ctx0" brushRef="#br2" timeOffset="-34433.206">4075 330 1176 0 0,'0'0'176'0'0,"0"-1"0"0"0,0 1 0 0 0,0-1 1 0 0,0 1-1 0 0,0 0 0 0 0,0-1 0 0 0,0 1 0 0 0,0-1 0 0 0,0 1 0 0 0,0 0 0 0 0,0-1 0 0 0,0 1 0 0 0,-1 0 1 0 0,1-1-1 0 0,0 1 0 0 0,0 0 0 0 0,0-1 0 0 0,-1 1 0 0 0,1 0 0 0 0,0-1 0 0 0,-1 1 0 0 0,1 0 1 0 0,0-1-1 0 0,0 1 0 0 0,-1 0 0 0 0,1 0 0 0 0,0 0 0 0 0,-1-1 0 0 0,1 1 0 0 0,-1 0 0 0 0,1 0 0 0 0,0 0 1 0 0,-1 0-1 0 0,1 0 0 0 0,-1-1-176 0 0,-10 13 2498 0 0,-9 32-1713 0 0,17-36-284 0 0,-121 262 3418 0 0,-50 121-1890 0 0,161-355-2222 0 0,1-1 0 0 0,-3 16 193 0 0,7 2-3403 0 0,7-53 3208 0 0,1 1 1 0 0,0-1-1 0 0,0 1 0 0 0,0 0 0 0 0,0-1 0 0 0,0 1 0 0 0,0-1 1 0 0,0 1-1 0 0,0-1 0 0 0,0 1 0 0 0,0-1 0 0 0,0 1 0 0 0,0-1 1 0 0,0 1-1 0 0,1 0 0 0 0,-1-1 0 0 0,0 1 0 0 0,0-1 0 0 0,1 1 1 0 0,-1-1-1 0 0,0 0 0 0 0,1 1 0 0 0,-1-1 0 0 0,0 1 0 0 0,1-1 1 0 0,-1 1-1 0 0,0-1 0 0 0,1 0 0 0 0,0 1 195 0 0,-1-1-277 0 0,1 0 0 0 0,0 0-1 0 0,0 0 1 0 0,0-1 0 0 0,-1 1 0 0 0,1 0 0 0 0,0 0-1 0 0,0 0 1 0 0,0-1 0 0 0,-1 1 0 0 0,1 0 0 0 0,0-1-1 0 0,0 1 1 0 0,-1-1 0 0 0,1 1 0 0 0,0-1-1 0 0,-1 1 1 0 0,1-1 0 0 0,-1 1 0 0 0,2-1 277 0 0,9-11-1857 0 0</inkml:trace>
  <inkml:trace contextRef="#ctx0" brushRef="#br2" timeOffset="-34182.827">4420 175 1176 0 0,'-2'19'3148'0'0,"-3"-2"505"0"0,-2-3 219 0 0,-2 1-244 0 0,-1 4-1647 0 0,-1 2-1093 0 0,4 2-576 0 0,-5 0-416 0 0,3 2-376 0 0,-3 0-424 0 0,3 3-533 0 0,0 1-531 0 0,2 2-652 0 0,2 3-356 0 0,3 2 99 0 0,2 3 385 0 0,2-1 548 0 0</inkml:trace>
  <inkml:trace contextRef="#ctx0" brushRef="#br2" timeOffset="-33884.143">4930 649 1652 0 0,'-63'40'11006'0'0,"-5"-7"-5521"0"0,4-1-4336 0 0,46-23-1002 0 0,-36 20 396 0 0,1 2 0 0 0,-17 15-543 0 0,68-44 5 0 0,-1-1 1 0 0,1 1-1 0 0,0 0 0 0 0,0 0 0 0 0,0 0 0 0 0,0 0 0 0 0,1 1 1 0 0,-1-1-1 0 0,0 0 0 0 0,1 1 0 0 0,-1 0-5 0 0,1-1-1 0 0,1-1 1 0 0,0 0-1 0 0,-1 0 0 0 0,1 1 0 0 0,0-1 1 0 0,0 0-1 0 0,0 0 0 0 0,0 1 1 0 0,0-1-1 0 0,0 0 0 0 0,0 0 0 0 0,0 1 1 0 0,0-1-1 0 0,1 0 0 0 0,-1 0 0 0 0,0 0 1 0 0,1 1-1 0 0,0-1 1 0 0,1 3-8 0 0,1 0 0 0 0,0-1 0 0 0,0 1 0 0 0,0-1 0 0 0,1 0 0 0 0,-1 0 0 0 0,1 0 0 0 0,-1 0 0 0 0,1 0 0 0 0,0-1 0 0 0,0 0 0 0 0,3 1 8 0 0,3 2-9 0 0,0 0 0 0 0,0 1 0 0 0,-1 0 0 0 0,0 1 0 0 0,0 0 0 0 0,-1 0 0 0 0,3 4 9 0 0,-9-9 1 0 0,0 0-1 0 0,0 1 1 0 0,-1-1-1 0 0,1 1 1 0 0,-1-1-1 0 0,0 1 1 0 0,1-1-1 0 0,-1 1 1 0 0,0 0-1 0 0,-1 0 1 0 0,1-1 0 0 0,0 1-1 0 0,-1 0 1 0 0,0 0-1 0 0,1 0 1 0 0,-1 0-1 0 0,0 0 1 0 0,-1 0-1 0 0,1 0 1 0 0,0-1-1 0 0,-1 1 1 0 0,0 0-1 0 0,1 0 1 0 0,-1 0-1 0 0,0-1 1 0 0,-1 1-1 0 0,1 0 1 0 0,0-1-1 0 0,-1 1 1 0 0,-1 1-1 0 0,-5 8 5 0 0,-1 0 0 0 0,-1 0 0 0 0,0 0 0 0 0,0-1 0 0 0,-1-1 0 0 0,-1 0-1 0 0,0-1 1 0 0,-2 2-5 0 0,5-5-396 0 0,1 0-1 0 0,-1-1 0 0 0,0 0 0 0 0,0-1 0 0 0,-1 0 0 0 0,0 0 1 0 0,1-1-1 0 0,-1 0 0 0 0,0 0 0 0 0,0-2 0 0 0,-1 1 0 0 0,-4-1 397 0 0,12-1-556 0 0,0 0-1 0 0,0 0 1 0 0,0 0-1 0 0,0-1 1 0 0,1 0-1 0 0,-1 1 1 0 0,0-1-1 0 0,0 0 1 0 0,0-1 556 0 0,2 2-241 0 0,0 0 1 0 0,0-1 0 0 0,0 1 0 0 0,1-1-1 0 0,-1 1 1 0 0,0-1 0 0 0,1 1-1 0 0,-1-1 1 0 0,0 0 0 0 0,1 1-1 0 0,-1-1 1 0 0,1 0 0 0 0,-1 0 0 0 0,1 1-1 0 0,-1-1 1 0 0,1 0 0 0 0,0 0-1 0 0,-1 0 1 0 0,1 1 0 0 0,0-1-1 0 0,-1 0 1 0 0,1 0 0 0 0,0 0 0 0 0,0 0-1 0 0,0 0 1 0 0,0 0 0 0 0,0 1-1 0 0,0-1 1 0 0,0 0 0 0 0,0 0 0 0 0,0 0-1 0 0,1 0 1 0 0,-1 0 240 0 0,4-7-1981 0 0</inkml:trace>
  <inkml:trace contextRef="#ctx0" brushRef="#br2" timeOffset="-33590.186">5911 525 604 0 0,'-16'15'860'0'0,"0"-1"-176"0"0,-1 1-664 0 0,6 4-544 0 0,-1-2-272 0 0,7 2-36 0 0</inkml:trace>
  <inkml:trace contextRef="#ctx0" brushRef="#br2" timeOffset="-33289.84">5839 330 524 0 0,'-2'0'1087'0'0,"0"-1"0"0"0,0 0-1 0 0,0 0 1 0 0,0 0 0 0 0,0 0-1 0 0,0 0 1 0 0,0 0 0 0 0,0 0 0 0 0,0-1-1 0 0,0 1 1 0 0,1-1 0 0 0,-1 1 0 0 0,1-1-1 0 0,-1 0-1086 0 0,1 1 219 0 0,1 1-1 0 0,0-1 0 0 0,0 1 1 0 0,-1-1-1 0 0,1 1 0 0 0,0-1 1 0 0,0 1-1 0 0,0-1 0 0 0,0 1 1 0 0,0-1-1 0 0,0 1 0 0 0,-1-1 1 0 0,1 1-1 0 0,1-1 0 0 0,-1 1 1 0 0,0-1-1 0 0,0 0 0 0 0,0 1 1 0 0,0-1-1 0 0,0 1 0 0 0,0-1 1 0 0,1 1-219 0 0,13-13 463 0 0,35-7-361 0 0,1 2 0 0 0,0 1 0 0 0,28-3-102 0 0,14-5 45 0 0,102-28 69 0 0,10-3-1753 0 0,-71 12-6282 0 0,-126 42 6979 0 0,-1 0-313 0 0,0 0 0 0 0,0 0 0 0 0,-1-1 0 0 0,0 1 1 0 0,1-1-1 0 0,-1 0 0 0 0,3-3 1255 0 0,-2-2-1924 0 0</inkml:trace>
  <inkml:trace contextRef="#ctx0" brushRef="#br2" timeOffset="-33116.251">6524 76 1988 0 0,'-41'53'4324'0'0,"-70"91"3727"0"0,9 5-6116 0 0,47-61-2218 0 0,-4-3 0 0 0,-16 13 283 0 0,36-53-4042 0 0,-35 31 4042 0 0,43-47-4471 0 0,-3-1 1 0 0,-27 17 4470 0 0,25-23-2077 0 0</inkml:trace>
  <inkml:trace contextRef="#ctx0" brushRef="#br2" timeOffset="-32945.254">5615 999 348 0 0,'0'2'650'0'0,"0"-1"0"0"0,0 1 0 0 0,1 0 0 0 0,-1-1 0 0 0,0 1 0 0 0,1-1 0 0 0,-1 1 0 0 0,1-1 0 0 0,-1 1 0 0 0,1-1 0 0 0,-1 1 0 0 0,1-1 0 0 0,0 1 0 0 0,0-1 0 0 0,0 0 0 0 0,0 1 0 0 0,0-1 0 0 0,0 0 0 0 0,0 0 0 0 0,0 0 0 0 0,1 0 0 0 0,-1 0 0 0 0,0 0 0 0 0,1 0-650 0 0,2 1 490 0 0,0 0 1 0 0,0-1 0 0 0,0 1-1 0 0,0-1 1 0 0,0 0 0 0 0,0-1-1 0 0,1 1 1 0 0,-1-1 0 0 0,0 1-1 0 0,0-1-490 0 0,14-1 64 0 0,0 0-1 0 0,0-1 0 0 0,-1-1 1 0 0,8-2-64 0 0,400-95-1438 0 0,-143 28-7595 0 0,-82 11 823 0 0,-134 39 6395 0 0</inkml:trace>
  <inkml:trace contextRef="#ctx0" brushRef="#br2" timeOffset="-32297.869">7167 559 1312 0 0,'0'-1'206'0'0,"0"0"1"0"0,-1 1-1 0 0,1-1 0 0 0,0 1 0 0 0,0-1 1 0 0,-1 0-1 0 0,1 1 0 0 0,-1-1 0 0 0,1 1 1 0 0,0-1-1 0 0,-1 1 0 0 0,1 0 0 0 0,-1-1 1 0 0,1 1-1 0 0,-1-1 0 0 0,0 1 0 0 0,1 0 1 0 0,-1-1-1 0 0,1 1 0 0 0,-1 0 0 0 0,0 0 1 0 0,1-1-1 0 0,-1 1 0 0 0,1 0 0 0 0,-1 0 0 0 0,0 0-206 0 0,-24 2 2909 0 0,-22 15-180 0 0,45-16-2535 0 0,-30 13 507 0 0,2 2 0 0 0,0 1-1 0 0,0 1 1 0 0,2 2 0 0 0,0 0 0 0 0,2 2-1 0 0,0 2 1 0 0,1 0 0 0 0,2 1-1 0 0,1 1 1 0 0,-2 5-701 0 0,21-27 26 0 0,0 0 1 0 0,1 1 0 0 0,-1-1-1 0 0,1 1 1 0 0,0 0 0 0 0,1 0-1 0 0,-1-1 1 0 0,1 1-1 0 0,0 0 1 0 0,0 0 0 0 0,0 1-1 0 0,1-1-26 0 0,0-4 5 0 0,0 1 0 0 0,0-1 0 0 0,0 0 0 0 0,0 0 0 0 0,1 1 1 0 0,-1-1-1 0 0,1 0 0 0 0,-1 0 0 0 0,0 1 0 0 0,1-1 0 0 0,0 0 0 0 0,-1 0 0 0 0,1 0 0 0 0,0 0 0 0 0,0 0 0 0 0,-1 0 0 0 0,1 0 0 0 0,0 0 0 0 0,0 0 0 0 0,0 0-5 0 0,1 0 6 0 0,0 0-1 0 0,0 0 0 0 0,1 0 0 0 0,-1 0 0 0 0,0 0 1 0 0,0-1-1 0 0,0 1 0 0 0,1-1 0 0 0,-1 0 0 0 0,0 1 1 0 0,1-1-1 0 0,-1 0 0 0 0,0 0 0 0 0,1-1 1 0 0,0 1-6 0 0,11-2 5 0 0,-1-1 1 0 0,1 0 0 0 0,-1-1-1 0 0,0 0 1 0 0,0-1 0 0 0,0-1-1 0 0,-1 0 1 0 0,1 0 0 0 0,6-7-6 0 0,17-11-160 0 0,-2-1 0 0 0,16-16 160 0 0,-15 8-872 0 0,0-2 0 0 0,-3-1 1 0 0,-1-2-1 0 0,-1-1 0 0 0,-2-1 0 0 0,6-15 872 0 0,18-40-2495 0 0,-4-1 0 0 0,9-34 2495 0 0,-49 100 1223 0 0,-8 30-1183 0 0,0-1 1 0 0,0 1 0 0 0,0 0-1 0 0,0 0 1 0 0,0-1 0 0 0,0 1-1 0 0,0 0 1 0 0,0 0 0 0 0,0 0-1 0 0,0-1 1 0 0,0 1 0 0 0,0 0-1 0 0,0 0 1 0 0,0-1 0 0 0,0 1-1 0 0,0 0 1 0 0,0 0 0 0 0,0 0 0 0 0,-1-1-1 0 0,1 1 1 0 0,0 0 0 0 0,0 0-1 0 0,0 0 1 0 0,0 0 0 0 0,0-1-1 0 0,-1 1 1 0 0,1 0 0 0 0,0 0-1 0 0,0 0 1 0 0,0 0 0 0 0,-1 0-1 0 0,1-1 1 0 0,0 1 0 0 0,0 0-1 0 0,0 0 1 0 0,-1 0 0 0 0,1 0-41 0 0,-14 9 1571 0 0,1 4-998 0 0,1 0 0 0 0,0 1-1 0 0,1 1 1 0 0,1 0 0 0 0,0 0 0 0 0,-1 4-573 0 0,-13 27 1536 0 0,-9 27-1536 0 0,23-49 296 0 0,1 1-1 0 0,1-1 1 0 0,1 1-1 0 0,1 1 0 0 0,1-1 1 0 0,-1 25-296 0 0,5-42 48 0 0,1 1 0 0 0,1-1 1 0 0,0 1-1 0 0,0-1 0 0 0,0 1 0 0 0,1-1 0 0 0,0 0 1 0 0,1 0-1 0 0,0 1 0 0 0,2 3-48 0 0,-2-7 13 0 0,0 0 0 0 0,0 0 0 0 0,0-1 0 0 0,1 1 0 0 0,0-1 0 0 0,0 1 0 0 0,0-1 0 0 0,0 0 0 0 0,1-1 0 0 0,0 1 1 0 0,0-1-1 0 0,0 0 0 0 0,0 0 0 0 0,0 0 0 0 0,0-1 0 0 0,3 1-13 0 0,1-1-3 0 0,0 1 1 0 0,1-1-1 0 0,-1-1 1 0 0,1 0-1 0 0,-1 0 0 0 0,1-1 1 0 0,0 0-1 0 0,-1-1 1 0 0,1 0-1 0 0,-1 0 1 0 0,1-1-1 0 0,-1-1 1 0 0,1 1-1 0 0,-1-2 1 0 0,0 1-1 0 0,-1-1 1 0 0,1 0-1 0 0,0-1 1 0 0,6-4 2 0 0,-8 4-148 0 0,0 0 0 0 0,1 0 0 0 0,-2 0 1 0 0,1-1-1 0 0,0 0 0 0 0,-1 0 1 0 0,0-1-1 0 0,-1 1 0 0 0,0-1 0 0 0,0-1 1 0 0,0 1-1 0 0,-1-1 0 0 0,0 0 0 0 0,0 0 1 0 0,-1 0-1 0 0,0 0 0 0 0,0 0 1 0 0,-1-1-1 0 0,0 0 0 0 0,-1 1 0 0 0,1-7 148 0 0,-2 12-68 0 0,0 1 1 0 0,0 0-1 0 0,0-1 0 0 0,0 1 0 0 0,0-1 0 0 0,0 1 0 0 0,0 0 0 0 0,-1-1 0 0 0,0 1 0 0 0,1 0 1 0 0,-1 0-1 0 0,0-1 0 0 0,0 1 0 0 0,0 0 0 0 0,0 0 0 0 0,0 0 0 0 0,-1 0 0 0 0,1 0 1 0 0,-1 0-1 0 0,1 0 0 0 0,-1 1 0 0 0,1-1 0 0 0,-1 0 0 0 0,0 1 0 0 0,0 0 0 0 0,0-1 0 0 0,0 1 1 0 0,0 0-1 0 0,0 0 0 0 0,0 0 0 0 0,-1 0 0 0 0,1 0 0 0 0,0 1 0 0 0,-1-1 0 0 0,0 0 68 0 0,-3 1 27 0 0,1 0 0 0 0,0 1 0 0 0,-1-1 0 0 0,1 1 0 0 0,0 0 0 0 0,-1 0 0 0 0,1 0 0 0 0,0 1 0 0 0,0 0 0 0 0,0 0 0 0 0,0 0-1 0 0,0 1 1 0 0,1-1 0 0 0,-1 1 0 0 0,-1 2-27 0 0,-7 5 286 0 0,2 0 0 0 0,-1 1-1 0 0,1 1 1 0 0,1 0 0 0 0,0 0-1 0 0,1 1 1 0 0,0 0 0 0 0,1 1-1 0 0,1 0 1 0 0,0 0 0 0 0,0 0-1 0 0,2 1 1 0 0,0 0 0 0 0,0 0-1 0 0,2 1 1 0 0,0-1 0 0 0,-1 13-286 0 0,4-24 25 0 0,0 0-1 0 0,0 0 1 0 0,0 0 0 0 0,0 0 0 0 0,1-1 0 0 0,0 1 0 0 0,0 0 0 0 0,0 0 0 0 0,0 0 0 0 0,0-1 0 0 0,1 1 0 0 0,0 0-1 0 0,-1-1 1 0 0,1 0 0 0 0,1 1 0 0 0,-1-1 0 0 0,0 0 0 0 0,1 0 0 0 0,0 0 0 0 0,-1 0 0 0 0,1-1 0 0 0,0 1 0 0 0,1-1-1 0 0,-1 0 1 0 0,0 0 0 0 0,1 0 0 0 0,-1 0 0 0 0,1 0 0 0 0,-1-1 0 0 0,1 0 0 0 0,0 0 0 0 0,0 0 0 0 0,0 0 0 0 0,-1 0-1 0 0,1-1 1 0 0,1 1-25 0 0,8 0 25 0 0,0 0 1 0 0,-1-1-1 0 0,1 0 0 0 0,0-1 0 0 0,0-1 0 0 0,-1 0 0 0 0,1 0 0 0 0,-1-1 1 0 0,0-1-1 0 0,10-4-25 0 0,1-2 0 0 0,-1-2 1 0 0,0 0 0 0 0,-1-2 0 0 0,-1 0-1 0 0,14-12 0 0 0,23-25-66 0 0,8-13 66 0 0,23-21-45 0 0,-54 59 29 0 0,-33 26 15 0 0,-1 0 1 0 0,1-1 0 0 0,-1 1-1 0 0,1 0 1 0 0,-1 0 0 0 0,1-1 0 0 0,-1 1-1 0 0,1 0 1 0 0,-1 0 0 0 0,1 0-1 0 0,-1 0 1 0 0,1 0 0 0 0,-1 0-1 0 0,1 0 1 0 0,0 0 0 0 0,-1 0-1 0 0,1 0 1 0 0,-1 0 0 0 0,1 0 0 0 0,-1 0-1 0 0,1 0 1 0 0,-1 1 0 0 0,1-1-1 0 0,-1 0 1 0 0,1 0 0 0 0,-1 1 0 0 0,1 0 0 0 0,-1 0 0 0 0,1 0 0 0 0,-1 0 0 0 0,1 0 0 0 0,-1 0 0 0 0,0 0 0 0 0,0 0 0 0 0,1 0 0 0 0,-1 0 0 0 0,0 1 1 0 0,0-1-1 0 0,0 0 0 0 0,0 0 0 0 0,0 0 0 0 0,-1 0 0 0 0,1 0 0 0 0,0 0 0 0 0,0 1 0 0 0,-1-1 0 0 0,-7 27 9 0 0,-1 0 0 0 0,-1 0-1 0 0,-1-1 1 0 0,-2 0 0 0 0,-15 23-9 0 0,-10 25-18 0 0,25-50-67 0 0,6-11-174 0 0,0-1 0 0 0,1 1 0 0 0,1 1 1 0 0,0-1-1 0 0,0 1 0 0 0,-1 13 259 0 0,7-26-2973 0 0,2-5 546 0 0,8-13-1145 0 0,12-23-971 0 0,28-50-1224 0 0,-19 35 4035 0 0</inkml:trace>
  <inkml:trace contextRef="#ctx0" brushRef="#br2" timeOffset="-32046.81">8565 22 284 0 0,'-2'27'2672'0'0,"-8"7"581"0"0,-6 1 271 0 0,-5 5 116 0 0,-4 8-1424 0 0,-6 5-1155 0 0,1 1-577 0 0,0 1-256 0 0,-1-3-136 0 0,1 1-124 0 0,0-5-296 0 0,0 0-577 0 0,-3-2-779 0 0,3-6-896 0 0,2-2-564 0 0,0-11-20 0 0,4-8 431 0 0,1-4 717 0 0</inkml:trace>
  <inkml:trace contextRef="#ctx0" brushRef="#br2" timeOffset="-31795.874">8087 613 164 0 0,'44'3'16706'0'0,"1"-9"-10814"0"0,46-22-8416 0 0,-35 9 3638 0 0,-34 12-1128 0 0,24-6-284 0 0,30-5 298 0 0,-64 16-262 0 0,1 0 0 0 0,-1 1 1 0 0,1 0-1 0 0,0 1 0 0 0,-1 0 1 0 0,1 1-1 0 0,-1 1 0 0 0,9 1 262 0 0,-18-2-6 0 0,-1-1-1 0 0,1 1 0 0 0,0 0 0 0 0,-1 0 1 0 0,1 0-1 0 0,-1 0 0 0 0,0 0 0 0 0,1 0 1 0 0,-1 1-1 0 0,0-1 0 0 0,0 1 0 0 0,0 0 1 0 0,0-1-1 0 0,0 1 0 0 0,0 0 0 0 0,0 0 1 0 0,0 0-1 0 0,-1 1 0 0 0,1-1 0 0 0,-1 0 1 0 0,0 0-1 0 0,1 1 0 0 0,-1-1 1 0 0,0 1-1 0 0,-1-1 0 0 0,1 1 0 0 0,0 0 1 0 0,-1-1-1 0 0,1 1 0 0 0,-1 0 0 0 0,0-1 1 0 0,0 1-1 0 0,0 0 0 0 0,0-1 0 0 0,0 1 1 0 0,-1 0-1 0 0,0 2 7 0 0,-3 11 364 0 0,-1-1 0 0 0,-1 1 1 0 0,0-1-1 0 0,-1 0 0 0 0,0 0 0 0 0,-2 0-364 0 0,-7 16 214 0 0,10-20-178 0 0,5-9-46 0 0,-1 0 1 0 0,1 0-1 0 0,-1 1 1 0 0,1-1-1 0 0,0 0 0 0 0,-1 1 1 0 0,1-1-1 0 0,1 1 1 0 0,-1 0-1 0 0,0-1 1 0 0,1 1-1 0 0,-1 0 0 0 0,1-1 1 0 0,0 1-1 0 0,-1 0 1 0 0,2 0 9 0 0,-1-3-37 0 0,0 0 1 0 0,1 1-1 0 0,-1-1 1 0 0,1 0-1 0 0,-1 0 1 0 0,1 1 0 0 0,-1-1-1 0 0,1 0 1 0 0,0 0-1 0 0,-1 0 1 0 0,1 0 0 0 0,-1 0-1 0 0,1 0 1 0 0,-1 0-1 0 0,1 0 1 0 0,-1 0-1 0 0,1 0 1 0 0,-1 0 0 0 0,1-1-1 0 0,-1 1 1 0 0,1 0-1 0 0,-1 0 1 0 0,1 0 0 0 0,-1-1-1 0 0,1 1 1 0 0,-1 0-1 0 0,1 0 1 0 0,-1-1-1 0 0,0 1 1 0 0,1-1 36 0 0,14-10-1406 0 0,15-19-2363 0 0,-2-2 0 0 0,-1 0-1 0 0,-1-2 1 0 0,-2-2 3769 0 0,13-17-2363 0 0</inkml:trace>
  <inkml:trace contextRef="#ctx0" brushRef="#br2" timeOffset="-31512.92">9325 18 1340 0 0,'-5'22'2018'0'0,"0"0"-1"0"0,-1 0 1 0 0,-1-1-1 0 0,-1 0 1 0 0,-2 0-1 0 0,-5 10-2017 0 0,-17 25 2235 0 0,-25 34-2235 0 0,0-5-765 0 0,-4-2 1 0 0,-65 67 764 0 0,79-106-2706 0 0,41-39 1678 0 0,-1 1 1 0 0,-1-1-1 0 0,1-1 0 0 0,0 0 1 0 0,-1 0-1 0 0,-2 1 1028 0 0,-4-3-2332 0 0,2-5 365 0 0</inkml:trace>
  <inkml:trace contextRef="#ctx0" brushRef="#br2" timeOffset="-31262.069">8831 550 1312 0 0,'26'-19'7125'0'0,"6"9"-3641"0"0,-16 9-3099 0 0,-1 0 0 0 0,1 0 0 0 0,7 2-385 0 0,26-1 298 0 0,41-9 754 0 0,-32 2 1163 0 0,0 3 0 0 0,33 3-2215 0 0,-88 1 155 0 0,0 0-1 0 0,0 0 0 0 0,0 0 0 0 0,0 0 0 0 0,0 0 0 0 0,-1 1 1 0 0,1-1-1 0 0,0 1 0 0 0,0 0 0 0 0,0 0 0 0 0,-1 0 1 0 0,1 0-1 0 0,-1 0 0 0 0,1 0 0 0 0,0 1 0 0 0,-1-1 0 0 0,0 1 1 0 0,1 0-1 0 0,-1 0 0 0 0,2 2-154 0 0,-2-2 5 0 0,0 1-1 0 0,0-1 1 0 0,0 1 0 0 0,1-1-1 0 0,-1 0 1 0 0,1 0 0 0 0,0 0-1 0 0,0-1 1 0 0,-1 1 0 0 0,1-1-1 0 0,0 1 1 0 0,0-1 0 0 0,0 0-1 0 0,1 0 1 0 0,-1 0 0 0 0,0-1-1 0 0,0 1 1 0 0,0-1 0 0 0,1 1-1 0 0,-1-1-4 0 0,12 1-13 0 0,1-1-1 0 0,-1 0 1 0 0,9-2 13 0 0,46-12-60 0 0,-23 3 17 0 0,-47 11 44 0 0,0 0 0 0 0,1 0-1 0 0,-1 0 1 0 0,0 0 0 0 0,1 1 0 0 0,-1-1-1 0 0,0 0 1 0 0,1 0 0 0 0,-1 0 0 0 0,0 0-1 0 0,0 0 1 0 0,1 0 0 0 0,-1 0 0 0 0,0 1-1 0 0,1-1 1 0 0,-1 0 0 0 0,0 0 0 0 0,0 0-1 0 0,1 1 1 0 0,-1-1 0 0 0,0 0 0 0 0,0 0-1 0 0,0 1 1 0 0,1-1 0 0 0,-1 0 0 0 0,0 1 0 0 0,0-1-1 0 0,0 0 1 0 0,0 1 0 0 0,0-1 0 0 0,1 0-1 0 0,-1 1 1 0 0,0-1 0 0 0,0 0 0 0 0,0 1-1 0 0,0-1 1 0 0,0 0 0 0 0,0 1 0 0 0,0-1-1 0 0,0 0 1 0 0,0 1 0 0 0,0-1 0 0 0,-1 0-1 0 0,1 0 1 0 0,0 1 0 0 0,0-1 0 0 0,0 0-1 0 0,0 1 1 0 0,0-1 0 0 0,-1 0 0 0 0,1 1 0 0 0,0-1-1 0 0,0 0 0 0 0,-8 22 60 0 0,7-21-54 0 0,-29 60 577 0 0,-2-2-1 0 0,-36 47-582 0 0,29-45 187 0 0,1-1-452 0 0,-3-3 1 0 0,-1 0-1 0 0,-47 44 265 0 0,67-79-1497 0 0,-1-1-1 0 0,-1-2 1 0 0,-1 0-1 0 0,-16 8 1498 0 0,23-16-2008 0 0,-1-1 0 0 0,0-1 0 0 0,0-1 0 0 0,-1-1 0 0 0,0 0 0 0 0,0-2 0 0 0,-4 1 2008 0 0,-15-1-2120 0 0</inkml:trace>
  <inkml:trace contextRef="#ctx0" brushRef="#br2" timeOffset="-30747.016">550 2211 864 0 0,'24'-17'921'0'0,"1"0"0"0"0,1 2 0 0 0,0 1 0 0 0,1 1 0 0 0,0 2 0 0 0,1 0 0 0 0,0 2 0 0 0,1 1 0 0 0,19-3-921 0 0,50-5 1829 0 0,1 4 0 0 0,24 4-1829 0 0,-72 4 590 0 0,1446-52 6871 0 0,-145 9-5323 0 0,147-76-1617 0 0,-4-38-457 0 0,-1229 131-64 0 0,2477-295-2704 0 0,-2120 240-3205 0 0,-5-18-6160 0 0,-508 81 9922 0 0</inkml:trace>
  <inkml:trace contextRef="#ctx0" brushRef="#br2" timeOffset="-28777.878">5646 3044 1380 0 0,'2'-5'1161'0'0,"1"0"0"0"0,1 1-1 0 0,-1 0 1 0 0,1 0 0 0 0,-1 0-1 0 0,1 0 1 0 0,0 1 0 0 0,1-1 0 0 0,-1 1-1 0 0,2-1-1160 0 0,3-1 741 0 0,0 0 0 0 0,1 0 1 0 0,-1 1-1 0 0,1 0 0 0 0,3 0-741 0 0,18-3 79 0 0,1 0 0 0 0,-1 2 0 0 0,5 1-79 0 0,-28 4 265 0 0,47-6-430 0 0,112-16 218 0 0,-137 16-1870 0 0,0-2 0 0 0,16-6 1817 0 0,-40 12-898 0 0,1-1 0 0 0,-1 0 0 0 0,1 0 1 0 0,-1 0-1 0 0,0-1 0 0 0,-1 0 1 0 0,1 0-1 0 0,-1-1 0 0 0,1 0 1 0 0,-1 0-1 0 0,-1 0 0 0 0,5-5 898 0 0,-1-9-1976 0 0</inkml:trace>
  <inkml:trace contextRef="#ctx0" brushRef="#br2" timeOffset="-28496.671">6154 2597 2244 0 0,'-56'118'10564'0'0,"20"-43"-7058"0"0,-1 11-3506 0 0,28-62 281 0 0,1 1 0 0 0,1 0-1 0 0,1 1 1 0 0,1 0 0 0 0,-1 17-281 0 0,6-33-26 0 0,0 0 0 0 0,1-1 0 0 0,0 1 0 0 0,0 0 0 0 0,1 0 0 0 0,1-1-1 0 0,-1 1 1 0 0,2-1 0 0 0,-1 0 0 0 0,5 9 26 0 0,-6-15-231 0 0,0 0-1 0 0,0 0 0 0 0,0 0 0 0 0,0 0 0 0 0,0-1 0 0 0,0 1 0 0 0,1-1 0 0 0,-1 1 0 0 0,1-1 0 0 0,0 0 1 0 0,0 0-1 0 0,0 0 0 0 0,0-1 0 0 0,1 2 232 0 0,-1-2-417 0 0,-1-1 1 0 0,1 1-1 0 0,0-1 0 0 0,-1 1 0 0 0,1-1 1 0 0,0 0-1 0 0,-1 0 0 0 0,1 0 1 0 0,0 0-1 0 0,-1-1 0 0 0,1 1 1 0 0,0-1-1 0 0,-1 1 0 0 0,1-1 1 0 0,-1 0-1 0 0,1 0 0 0 0,-1 0 1 0 0,1 0-1 0 0,-1-1 0 0 0,2 0 417 0 0,19-14-2643 0 0,2-6 477 0 0</inkml:trace>
  <inkml:trace contextRef="#ctx0" brushRef="#br2" timeOffset="-28247.348">6710 2381 96 0 0,'2'5'803'0'0,"-2"0"0"0"0,1 0-1 0 0,-1 1 1 0 0,0-1 0 0 0,0 0 0 0 0,0 0 0 0 0,0 0-1 0 0,-1 1 1 0 0,0-1 0 0 0,0 0 0 0 0,-2 4-803 0 0,-25 58 4626 0 0,11-27-3864 0 0,-85 198 149 0 0,41-101-962 0 0,0 19 51 0 0,45-110 92 0 0,-23 68-2412 0 0,15-51-1424 0 0,-1-2 0 0 0,-4 0 0 0 0,-9 10 3744 0 0,4-13-1667 0 0</inkml:trace>
  <inkml:trace contextRef="#ctx0" brushRef="#br2" timeOffset="-27999.922">5243 4331 124 0 0,'0'11'6378'0'0,"-10"12"-2682"0"0,8-18-2859 0 0,-36 100 1998 0 0,6 0 0 0 0,-12 74-2835 0 0,26-104 913 0 0,4-11-680 0 0,2 1 0 0 0,-1 59-233 0 0,9-16-7344 0 0,5-112 1878 0 0,2-1 3569 0 0,3-8 472 0 0,0-9-367 0 0</inkml:trace>
  <inkml:trace contextRef="#ctx0" brushRef="#br2" timeOffset="-27748.538">5077 4818 376 0 0,'2'-1'1741'0'0,"0"0"-1"0"0,0 0 1 0 0,0-1 0 0 0,0 1-1 0 0,-1 0 1 0 0,1-1 0 0 0,0 1-1 0 0,-1-1 1 0 0,1 1 0 0 0,-1-1-1 0 0,2-1-1740 0 0,5-6 2771 0 0,1 1-3818 0 0,75-43 1053 0 0,3 3 1 0 0,1 3 0 0 0,8 3-7 0 0,-29 11-424 0 0,4 2-1205 0 0,2-2-2744 0 0,-6-5-5142 0 0,-57 28 6797 0 0,-5 3 650 0 0</inkml:trace>
  <inkml:trace contextRef="#ctx0" brushRef="#br2" timeOffset="-27497.37">5254 4717 2104 0 0,'-15'81'10508'0'0,"9"-1"-6881"0"0,6-66-3509 0 0,1-1 0 0 0,0 1-1 0 0,1-1 1 0 0,0 0 0 0 0,1 0-1 0 0,1 0 1 0 0,0 0 0 0 0,1-1-1 0 0,0 1 1 0 0,1-1 0 0 0,1 1-118 0 0,7 10 75 0 0,0 0 0 0 0,17 19-75 0 0,8-4-1711 0 0,-34-35 853 0 0,-1 1 0 0 0,1-1 0 0 0,0 0 0 0 0,1-1 0 0 0,-1 1 0 0 0,0-1 0 0 0,5 1 858 0 0,-8-2-364 0 0,0-1-1 0 0,0 1 1 0 0,1-1 0 0 0,-1 0 0 0 0,0 0-1 0 0,0 0 1 0 0,1 0 0 0 0,-1 0-1 0 0,0 0 1 0 0,0-1 0 0 0,0 1 0 0 0,1-1-1 0 0,-1 1 1 0 0,0-1 0 0 0,0 0 0 0 0,0 0-1 0 0,0 0 365 0 0,19-12-2486 0 0</inkml:trace>
  <inkml:trace contextRef="#ctx0" brushRef="#br2" timeOffset="-27277.724">5837 4859 1504 0 0,'4'2'2247'0'0,"26"9"7794"0"0,-27-10-9871 0 0,1-1 0 0 0,-1 1 0 0 0,1-1 0 0 0,-1 0 0 0 0,1 0 0 0 0,0-1 1 0 0,-1 1-1 0 0,3-2-170 0 0,186-50 1142 0 0,-78 19-1853 0 0,-94 28 144 0 0,36-11-3109 0 0,-48 13 2194 0 0,0 0 0 0 0,0-1 0 0 0,-1 0 1 0 0,1 0-1 0 0,3-3 1482 0 0,-2-1-2256 0 0,-6-1 624 0 0</inkml:trace>
  <inkml:trace contextRef="#ctx0" brushRef="#br2" timeOffset="-26995.979">6179 4539 976 0 0,'-15'38'9864'0'0,"-18"33"-9864"0"0,17-39 2023 0 0,2 0 0 0 0,-8 27-2023 0 0,14-32 431 0 0,-5 14 392 0 0,2 1 0 0 0,1 6-823 0 0,8-36-95 0 0,0 1-1 0 0,1-1 1 0 0,1 1 0 0 0,0-1-1 0 0,0 1 1 0 0,2-1 0 0 0,-1 1-1 0 0,2-1 1 0 0,1 7 95 0 0,-4-17-196 0 0,1-1 1 0 0,-1 0-1 0 0,0 1 0 0 0,1-1 1 0 0,-1 1-1 0 0,1-1 0 0 0,0 0 1 0 0,-1 1-1 0 0,1-1 0 0 0,0 0 1 0 0,0 1-1 0 0,0-1 0 0 0,0 0 1 0 0,0 0-1 0 0,0 0 1 0 0,0 0-1 0 0,0 0 0 0 0,0 0 1 0 0,1 0-1 0 0,-1-1 0 0 0,0 1 1 0 0,1 0-1 0 0,-1-1 0 0 0,0 1 1 0 0,1-1-1 0 0,-1 1 1 0 0,1-1-1 0 0,-1 1 0 0 0,1-1 1 0 0,-1 0-1 0 0,1 0 0 0 0,-1 0 1 0 0,1 0-1 0 0,-1 0 0 0 0,1 0 1 0 0,0-1 195 0 0,3 0-606 0 0,-1 0 1 0 0,1-1-1 0 0,-1 0 0 0 0,0 0 1 0 0,0 0-1 0 0,0-1 1 0 0,0 1-1 0 0,0-1 0 0 0,-1 0 1 0 0,1 0-1 0 0,1-3 606 0 0,20-19-1884 0 0</inkml:trace>
  <inkml:trace contextRef="#ctx0" brushRef="#br2" timeOffset="-26994.979">6589 4518 180 0 0,'0'8'1270'0'0,"0"0"1"0"0,-1-1-1 0 0,0 1 0 0 0,-1 0 0 0 0,1 0 1 0 0,-2-1-1 0 0,1 1 0 0 0,-1-1 1 0 0,0 1-1 0 0,-1-1 0 0 0,1 0 0 0 0,-1 0 1 0 0,-2 0-1271 0 0,-10 25 1145 0 0,10-18-866 0 0,-23 49 1177 0 0,2 6-1456 0 0,21-52-15 0 0,1 0 0 0 0,0 1 0 0 0,1 0 0 0 0,1 0 0 0 0,0 0 0 0 0,1 11 15 0 0,2-21-747 0 0,1 0 0 0 0,0 0-1 0 0,0 0 1 0 0,0 0-1 0 0,2 3 748 0 0,-2-10-339 0 0,-1 1 0 0 0,1-1 1 0 0,-1 0-1 0 0,1 1 0 0 0,-1-1 0 0 0,1 0 0 0 0,0 0 0 0 0,0 1 1 0 0,-1-1-1 0 0,1 0 0 0 0,0 0 0 0 0,0 0 0 0 0,0 0 0 0 0,0 0 0 0 0,1 0 339 0 0,-1-1-255 0 0,-1 0 0 0 0,1 1 0 0 0,0-1 0 0 0,0 0 0 0 0,0 0 0 0 0,-1 0 0 0 0,1 0 0 0 0,0 0 1 0 0,0 0-1 0 0,0 0 0 0 0,0 0 0 0 0,-1 0 0 0 0,1 0 0 0 0,0-1 0 0 0,0 1 0 0 0,0 0 0 0 0,-1 0 0 0 0,1-1 0 0 0,0 1 0 0 0,0-1 0 0 0,-1 1 0 0 0,1 0 0 0 0,0-1 0 0 0,-1 1 0 0 0,1-1 0 0 0,-1 0 0 0 0,1 0 255 0 0,13-14-2620 0 0</inkml:trace>
  <inkml:trace contextRef="#ctx0" brushRef="#br2" timeOffset="-26700.291">7454 2377 208 0 0,'32'118'11838'0'0,"-3"8"-11838"0"0,36 248 6284 0 0,-52-289-5502 0 0,71 550 2077 0 0,-72-482-2966 0 0,-7 0 0 0 0,-7 0-1 0 0,-9 28 108 0 0,3-106-2524 0 0,-3 0 0 0 0,-13 43 2524 0 0,16-87-1906 0 0,-2 0 1 0 0,-1 0-1 0 0,-1-1 1 0 0,-2 0-1 0 0,0-1 1 0 0,-2-1-1 0 0,-7 8 1906 0 0,-14 11-2438 0 0</inkml:trace>
  <inkml:trace contextRef="#ctx0" brushRef="#br2" timeOffset="-26213.71">5103 2568 800 0 0,'-2'-2'385'0'0,"0"1"-1"0"0,-1 0 1 0 0,1 0 0 0 0,0 0-1 0 0,-1 0 1 0 0,1 0 0 0 0,0 0-1 0 0,-1 1 1 0 0,1-1 0 0 0,-1 1-1 0 0,1-1 1 0 0,-1 1-1 0 0,1 0 1 0 0,-1 0 0 0 0,1 0-1 0 0,-1 1 1 0 0,0-1-385 0 0,-1 1 294 0 0,-1 1-1 0 0,1-1 1 0 0,-1 1-1 0 0,1 0 0 0 0,0 0 1 0 0,0 0-1 0 0,-1 0 1 0 0,2 1-1 0 0,-2 0-293 0 0,-9 9 264 0 0,-1 1 0 0 0,2 0 0 0 0,0 1 0 0 0,-4 7-264 0 0,7-10 400 0 0,-71 85 1017 0 0,5 4-1 0 0,4 3 1 0 0,4 3-1 0 0,6 4 0 0 0,-7 23-1416 0 0,30-49 472 0 0,5 1-1 0 0,3 2 0 0 0,4 1 1 0 0,3 1-1 0 0,5 1 1 0 0,3 0-1 0 0,1 45-471 0 0,11-69 84 0 0,3 1 0 0 0,3-1 1 0 0,3 1-1 0 0,2-1 0 0 0,4 0 0 0 0,2-1 0 0 0,4-1 1 0 0,4 8-85 0 0,-6-32-208 0 0,1-1 1 0 0,2 0 0 0 0,1-2-1 0 0,3 0 1 0 0,0-1 0 0 0,5 3 207 0 0,-7-14-699 0 0,1 0 0 0 0,1-2-1 0 0,1 0 1 0 0,1-1 0 0 0,1-2 0 0 0,1 0 0 0 0,0-2 0 0 0,12 5 699 0 0,13 4-3348 0 0,2-1 0 0 0,0-4 0 0 0,1-1 0 0 0,44 9 3348 0 0,-22-11-1971 0 0</inkml:trace>
  <inkml:trace contextRef="#ctx0" brushRef="#br2" timeOffset="-25787.275">8628 3339 608 0 0,'0'0'3401'0'0,"2"-4"6456"0"0,10-6-4803 0 0,59-5-2844 0 0,-12 4-2073 0 0,138-42-224 0 0,50-12-543 0 0,-123 40-4171 0 0,1 10-5457 0 0,-103 14 7414 0 0,-7 3 673 0 0</inkml:trace>
  <inkml:trace contextRef="#ctx0" brushRef="#br2" timeOffset="-25537.213">9054 3549 2700 0 0,'-1'28'4207'0'0,"0"-22"-2662"0"0,0 1 0 0 0,1 0 0 0 0,0-1-1 0 0,0 1 1 0 0,0-1 0 0 0,1 1 0 0 0,2 6-1545 0 0,-3-12 227 0 0,1 1 0 0 0,-1-1 0 0 0,1 1 0 0 0,0-1 1 0 0,0 1-1 0 0,0-1 0 0 0,0 1 0 0 0,0-1 0 0 0,0 0 1 0 0,0 1-1 0 0,0-1 0 0 0,1 0 0 0 0,-1 0 0 0 0,1 0-227 0 0,0 1-55 0 0,0-1 0 0 0,1 0 0 0 0,-1 0 0 0 0,1 0 0 0 0,-1 0-1 0 0,1-1 1 0 0,-1 1 0 0 0,1 0 0 0 0,0-1 0 0 0,-1 0 0 0 0,3 0 55 0 0,8 0 15 0 0,0-1 1 0 0,0 0 0 0 0,0-1 0 0 0,0 0 0 0 0,0-1 0 0 0,-1-1 0 0 0,3-1-16 0 0,88-37-425 0 0,-75 29 92 0 0,48-19-1392 0 0,13-6-14364 0 0,70-42 16089 0 0,-121 57-1738 0 0</inkml:trace>
  <inkml:trace contextRef="#ctx0" brushRef="#br2" timeOffset="-24958.577">11701 2209 1996 0 0,'-50'82'8161'0'0,"8"-25"-5453"0"0,-3-1 1 0 0,-8 4-2709 0 0,42-47 694 0 0,7-8-153 0 0,-1 1 0 0 0,0-1 0 0 0,0 0 1 0 0,0-1-1 0 0,-1 1 0 0 0,-5 3-541 0 0,11-8 16 0 0,0 0-1 0 0,0 0 1 0 0,0 0 0 0 0,0 0-1 0 0,0 0 1 0 0,0 0 0 0 0,0 0-1 0 0,0 0 1 0 0,0 0 0 0 0,-1 0-1 0 0,1 0 1 0 0,0 1 0 0 0,0-1-1 0 0,0 0 1 0 0,0 0 0 0 0,0 0-1 0 0,0 0 1 0 0,0 0 0 0 0,0 0-1 0 0,-1 0 1 0 0,1 0 0 0 0,0 0-1 0 0,0 0 1 0 0,0 0-1 0 0,0 0 1 0 0,0 0 0 0 0,0-1-1 0 0,0 1 1 0 0,-1 0 0 0 0,1 0-1 0 0,0 0 1 0 0,0 0 0 0 0,0 0-1 0 0,0 0 1 0 0,0 0 0 0 0,0 0-1 0 0,0 0 1 0 0,0 0 0 0 0,0 0-1 0 0,0 0 1 0 0,0 0 0 0 0,-1 0-1 0 0,1-1 1 0 0,0 1 0 0 0,0 0-1 0 0,0 0 1 0 0,0 0 0 0 0,0 0-1 0 0,0 0 1 0 0,0 0-1 0 0,0 0 1 0 0,0 0 0 0 0,0-1-1 0 0,0 1 1 0 0,0 0 0 0 0,0 0-1 0 0,0 0 1 0 0,0 0 0 0 0,0 0-1 0 0,0 0 1 0 0,0 0 0 0 0,0-1-1 0 0,0 1 1 0 0,0 0 0 0 0,0 0-1 0 0,0 0 1 0 0,0 0 0 0 0,1 0-16 0 0,3-14 274 0 0,10-14-255 0 0,40-60-26 0 0,3 3 1 0 0,5 2 0 0 0,2 2-1 0 0,52-46 7 0 0,-101 112-3 0 0,1 0 0 0 0,1 0 0 0 0,0 2 0 0 0,0 0 0 0 0,2 1 1 0 0,-1 1-1 0 0,18-8 3 0 0,-34 18-1 0 0,0 0 1 0 0,0 1-1 0 0,0-1 1 0 0,0 0-1 0 0,0 1 1 0 0,-1 0-1 0 0,1-1 0 0 0,0 1 1 0 0,0 0-1 0 0,0 0 1 0 0,0 0-1 0 0,0 0 1 0 0,0 0-1 0 0,0 0 1 0 0,0 1-1 0 0,0-1 1 0 0,0 1-1 0 0,0 0 1 0 0,0-1-1 0 0,0 1 1 0 0,-1 0-1 0 0,1 0 1 0 0,0 0 0 0 0,0 1 0 0 0,0 0 1 0 0,0 0-1 0 0,0 0 1 0 0,0 1-1 0 0,0-1 1 0 0,0 1-1 0 0,-1-1 1 0 0,1 1-1 0 0,-1 0 1 0 0,1 0-1 0 0,-1-1 0 0 0,0 1 1 0 0,0 3-1 0 0,2 7 3 0 0,0 1-1 0 0,-2-1 1 0 0,1 1 0 0 0,-2 0 0 0 0,0-1-1 0 0,-1 4-2 0 0,-10 107-167 0 0,-11 36 167 0 0,2-40-3206 0 0,15-96 94 0 0,-1-1 0 0 0,0 1 0 0 0,-2-1 0 0 0,-1-1 0 0 0,-3 5 3112 0 0,0-4-1776 0 0</inkml:trace>
  <inkml:trace contextRef="#ctx0" brushRef="#br2" timeOffset="-24660.883">11939 3186 2716 0 0,'-20'16'11379'0'0,"0"-1"-7701"0"0,5 7-3127 0 0,0 0 0 0 0,2 0 0 0 0,0 2 0 0 0,2 0 0 0 0,0 0 0 0 0,-6 25-551 0 0,-7 12 260 0 0,-17 34-590 0 0,8-21 1603 0 0,-15 51-1273 0 0,40-96-926 0 0,0 1-1 0 0,0 14 927 0 0,5-23-1457 0 0,1 0-1 0 0,1 0 0 0 0,1 0 1 0 0,1 0 1457 0 0,2-6-3524 0 0,-1-10-3963 0 0,-2-15 4875 0 0</inkml:trace>
  <inkml:trace contextRef="#ctx0" brushRef="#br2" timeOffset="-24361.175">11743 3576 2160 0 0,'34'-34'12412'0'0,"-13"12"-6815"0"0,5 3-5385 0 0,69-30-1057 0 0,3 5 0 0 0,97-29 845 0 0,-185 70-322 0 0,10-4-1598 0 0,9-4-2865 0 0,-10 1-1447 0 0,-19 9 3365 0 0,-6-3 738 0 0</inkml:trace>
  <inkml:trace contextRef="#ctx0" brushRef="#br2" timeOffset="-24080.143">11974 3490 1680 0 0,'-8'61'10864'0'0,"6"-4"-6839"0"0,3-43-3596 0 0,0-1 1 0 0,1 1 0 0 0,1-1-1 0 0,0 1 1 0 0,1-1-1 0 0,0 0 1 0 0,4 8-430 0 0,-1-8 151 0 0,0 1 1 0 0,0-1 0 0 0,1-1 0 0 0,1 0-1 0 0,0 0 1 0 0,1 0 0 0 0,0-2-1 0 0,0 1 1 0 0,1-1 0 0 0,8 5-152 0 0,-5-5-1097 0 0,1 0 0 0 0,0-1 1 0 0,0 0-1 0 0,1-1 0 0 0,10 3 1097 0 0,-25-10-514 0 0,1 0-1 0 0,0-1 1 0 0,-1 1-1 0 0,1 0 0 0 0,0-1 1 0 0,0 1-1 0 0,-1-1 1 0 0,1 0-1 0 0,0 1 0 0 0,0-1 1 0 0,0 0-1 0 0,0 0 0 0 0,-1 0 1 0 0,1 0-1 0 0,0-1 1 0 0,0 1-1 0 0,0 0 0 0 0,0-1 1 0 0,-1 1-1 0 0,1-1 1 0 0,0 0-1 0 0,-1 1 0 0 0,1-1 1 0 0,0 0-1 0 0,-1 0 1 0 0,2-1 514 0 0,4-10-1954 0 0</inkml:trace>
  <inkml:trace contextRef="#ctx0" brushRef="#br2" timeOffset="-23831.707">11559 1739 1304 0 0,'-40'29'1183'0'0,"1"2"-1"0"0,1 1 1 0 0,1 2-1 0 0,3 1 1 0 0,0 2 0 0 0,3 1-1 0 0,1 2 1 0 0,-17 30-1183 0 0,-13 31 1678 0 0,5 1-1 0 0,5 4 1 0 0,-2 16-1678 0 0,4-1 1400 0 0,5 1 0 0 0,5 3 0 0 0,-4 46-1400 0 0,29-107 149 0 0,3 1 1 0 0,3 0-1 0 0,3 0 0 0 0,2 0 1 0 0,4 0-1 0 0,2 1 0 0 0,9 40-149 0 0,-5-71-128 0 0,0-1-1 0 0,2 0 1 0 0,2-1-1 0 0,1 0 0 0 0,1-1 1 0 0,2-1-1 0 0,1 0 1 0 0,2-1-1 0 0,1-1 1 0 0,1-1-1 0 0,1 0 0 0 0,1-2 1 0 0,20 16 128 0 0,-11-13-1456 0 0,1-1 0 0 0,2-2 0 0 0,1-2 0 0 0,36 19 1456 0 0,-29-20-2763 0 0,1-3 0 0 0,1-2 0 0 0,0-1 0 0 0,19 2 2763 0 0,4-3-2088 0 0</inkml:trace>
  <inkml:trace contextRef="#ctx0" brushRef="#br2" timeOffset="-21576.838">16464 1962 1232 0 0,'2'5'547'0'0,"0"0"0"0"0,0 1 1 0 0,0 0-1 0 0,0 0 0 0 0,-1-1 0 0 0,0 1 0 0 0,-1 0 0 0 0,1 0 0 0 0,-1 0 1 0 0,0 0-1 0 0,0 0 0 0 0,-1 1-547 0 0,-13 75 1356 0 0,9-60-801 0 0,-34 132 4583 0 0,60-183-3862 0 0,102-182-1060 0 0,-69 113-214 0 0,4 3 0 0 0,23-24-2 0 0,-66 100 15 0 0,1 0 0 0 0,15-14-15 0 0,-26 28 2 0 0,1 0 1 0 0,-1 1 0 0 0,1-1-1 0 0,0 1 1 0 0,0 0 0 0 0,1 0-1 0 0,-1 1 1 0 0,1 0 0 0 0,0 0-1 0 0,0 1 1 0 0,5-2-3 0 0,-11 4 2 0 0,1-1 0 0 0,-1 1 0 0 0,1 0 0 0 0,0 0 0 0 0,-1 0 0 0 0,1 0 0 0 0,-1 0 0 0 0,1 0 0 0 0,-1 1 0 0 0,1-1 0 0 0,-1 0 0 0 0,1 1 0 0 0,-1-1 0 0 0,1 1 0 0 0,-1 0 0 0 0,1-1 0 0 0,-1 1-1 0 0,0 0 1 0 0,1 0 0 0 0,-1 0 0 0 0,0 0 0 0 0,1 1-2 0 0,0 0 5 0 0,0 1-1 0 0,0-1 0 0 0,0 1 0 0 0,-1 0 1 0 0,1 0-1 0 0,-1 0 0 0 0,0 0 1 0 0,0 0-1 0 0,0 0 0 0 0,0 0 0 0 0,0 0-4 0 0,1 12 14 0 0,0-1-1 0 0,-1 0 0 0 0,-1 0 1 0 0,0 10-14 0 0,0-23 0 0 0,-6 80 45 0 0,-8 29-45 0 0,-3 48-516 0 0,12-116-1978 0 0,-2 0 0 0 0,-1 0 0 0 0,-3-1 0 0 0,-1 0-1 0 0,-9 18 2495 0 0,-1-1-2256 0 0</inkml:trace>
  <inkml:trace contextRef="#ctx0" brushRef="#br2" timeOffset="-21278.113">16280 3125 1936 0 0,'0'0'283'0'0,"0"0"1"0"0,1 0-1 0 0,-1 0 0 0 0,0-1 0 0 0,1 1 1 0 0,-1 0-1 0 0,0 0 0 0 0,0 0 0 0 0,1 0 1 0 0,-1 0-1 0 0,1 0 0 0 0,-1 0 0 0 0,0 0 1 0 0,1 0-1 0 0,-1 0 0 0 0,0 0 0 0 0,1 0 1 0 0,-1 0-1 0 0,0 0 0 0 0,1 0 0 0 0,-1 0 0 0 0,0 0 1 0 0,1 0-1 0 0,-1 0 0 0 0,0 0 0 0 0,1 0 1 0 0,-1 1-1 0 0,0-1 0 0 0,1 0 0 0 0,-1 0 1 0 0,0 1-1 0 0,0-1 0 0 0,1 0-283 0 0,0 14 3949 0 0,-11 26-3466 0 0,5-25 125 0 0,-26 101 409 0 0,16-67-648 0 0,2 0 0 0 0,3 1 0 0 0,1 0 0 0 0,2 16-369 0 0,6-62-157 0 0,2 34-1160 0 0,6-16-3416 0 0,-7-22 4620 0 0,0 0 0 0 0,0 0-1 0 0,0 0 1 0 0,0 1 0 0 0,0-1 0 0 0,0 0 0 0 0,1 0-1 0 0,-1 0 1 0 0,0 0 0 0 0,0 0 0 0 0,0 1-1 0 0,0-1 1 0 0,1 0 0 0 0,-1 0 0 0 0,0 0-1 0 0,0 0 1 0 0,0 0 0 0 0,1 0 0 0 0,-1 0 0 0 0,0 0-1 0 0,0 0 1 0 0,0 0 0 0 0,1 0 0 0 0,-1 0-1 0 0,0 0 1 0 0,0 0 0 0 0,1 0 0 0 0,-1 0-1 0 0,0 0 1 0 0,0 0 0 0 0,0 0 0 0 0,1 0 0 0 0,-1 0-1 0 0,0 0 1 0 0,0 0 0 0 0,0 0 0 0 0,1 0-1 0 0,-1 0 1 0 0,0-1 0 0 0,0 1 0 0 0,0 0 0 0 0,0 0-1 0 0,1 0 1 0 0,-1 0 0 0 0,0 0 0 0 0,0-1-1 0 0,0 1 114 0 0,8-11-2838 0 0,-5 7 1967 0 0,7-10-1415 0 0</inkml:trace>
  <inkml:trace contextRef="#ctx0" brushRef="#br2" timeOffset="-20980.577">16298 3320 1416 0 0,'9'-7'2678'0'0,"-1"-1"-1"0"0,0 0 1 0 0,0 0-1 0 0,2-5-2677 0 0,-3 4 639 0 0,1 1 0 0 0,0-1 1 0 0,0 2-1 0 0,7-6-639 0 0,6-1 148 0 0,0 1 0 0 0,1 1 0 0 0,0 1 1 0 0,1 1-1 0 0,0 1 0 0 0,1 1 0 0 0,23-5-148 0 0,-10 5-988 0 0,0 1 0 0 0,1 3 988 0 0,72-2-11060 0 0,-109 6 9148 0 0</inkml:trace>
  <inkml:trace contextRef="#ctx0" brushRef="#br2" timeOffset="-20697.254">16359 3299 1716 0 0,'7'67'9042'0'0,"-7"-54"-8628"0"0,1-1 1 0 0,0 1-1 0 0,0 0 1 0 0,2-1 0 0 0,0 0-1 0 0,0 1 1 0 0,1-1-1 0 0,0 0 1 0 0,1-1-1 0 0,1 1 1 0 0,5 9-415 0 0,-2-9 125 0 0,0-1 1 0 0,0 0-1 0 0,1 0 0 0 0,0 0 1 0 0,1-2-1 0 0,0 1 0 0 0,1-1 1 0 0,5 2-126 0 0,-12-8-366 0 0,0 0 1 0 0,1 0-1 0 0,0 0 1 0 0,-1-1 0 0 0,1 0-1 0 0,0 0 1 0 0,0-1-1 0 0,0 0 1 0 0,5 1 365 0 0,-7-2-724 0 0,0 0 0 0 0,0 0 0 0 0,0-1-1 0 0,0 1 1 0 0,0-1 0 0 0,0 0 0 0 0,0 0 0 0 0,0 0 0 0 0,0 0 0 0 0,0-1 0 0 0,0 0 0 0 0,-1 1-1 0 0,1-1 1 0 0,-1-1 0 0 0,2 0 724 0 0,7-7-1690 0 0</inkml:trace>
  <inkml:trace contextRef="#ctx0" brushRef="#br2" timeOffset="-20413.987">16981 3438 1120 0 0,'7'-2'2490'0'0,"0"0"0"0"0,0-1 0 0 0,-1 1-1 0 0,1-1 1 0 0,5-4-2490 0 0,24-10 1948 0 0,14 3-610 0 0,1 3 0 0 0,0 1 1 0 0,42-2-1339 0 0,32 4-481 0 0,0 6-3741 0 0,-119 3 3593 0 0,-3-1-118 0 0,0 0 0 0 0,0 0 0 0 0,1 0 1 0 0,-1 0-1 0 0,0 0 0 0 0,0-1 0 0 0,0 1 0 0 0,0-1 0 0 0,0 0 0 0 0,0 0 0 0 0,0 0 1 0 0,0 0-1 0 0,0-1 0 0 0,-1 1 0 0 0,1-1 747 0 0,4-4-2113 0 0</inkml:trace>
  <inkml:trace contextRef="#ctx0" brushRef="#br2" timeOffset="-20148.884">17435 3115 600 0 0,'-55'60'7927'0'0,"37"-42"-6622"0"0,1 1 0 0 0,0 0 0 0 0,2 1 0 0 0,-9 14-1305 0 0,4 1 2588 0 0,-13 31-2588 0 0,28-56 151 0 0,1 0 1 0 0,0 1-1 0 0,1 0 1 0 0,0-1-1 0 0,1 1 0 0 0,0 0 1 0 0,1 0-1 0 0,0 0 1 0 0,1 3-152 0 0,0-11-7 0 0,0 0 1 0 0,0 1-1 0 0,1-1 1 0 0,0 0 0 0 0,0 0-1 0 0,0 0 1 0 0,0 1 0 0 0,0-1-1 0 0,0 0 1 0 0,1 0 0 0 0,-1-1-1 0 0,2 2 7 0 0,-1-2-314 0 0,-1 0 1 0 0,1 0-1 0 0,0 0 1 0 0,0 0-1 0 0,0 0 0 0 0,0 0 1 0 0,1-1-1 0 0,-1 1 0 0 0,0-1 1 0 0,1 1-1 0 0,-1-1 0 0 0,3 0 314 0 0,-1 1-637 0 0,0-1 0 0 0,1 0 0 0 0,-1-1 0 0 0,0 1 0 0 0,1-1-1 0 0,-1 0 1 0 0,1 0 0 0 0,-1 0 0 0 0,1 0 0 0 0,-1-1 0 0 0,1 0-1 0 0,-1 0 1 0 0,0 0 0 0 0,0-1 0 0 0,1 1 0 0 0,-1-1 0 0 0,1-1 637 0 0,16-8-2046 0 0</inkml:trace>
  <inkml:trace contextRef="#ctx0" brushRef="#br2" timeOffset="-20147.884">17969 2976 508 0 0,'-3'15'2125'0'0,"-1"0"0"0"0,-1-1 1 0 0,0 1-1 0 0,-6 10-2125 0 0,-32 54 4643 0 0,7-11-3970 0 0,-6 20-457 0 0,-21 42-305 0 0,18-46-2991 0 0,39-75 1549 0 0,1 0-1 0 0,-2 0 1 0 0,1 0-1 0 0,-1 0 1 0 0,-6 4 1531 0 0,-3 0-2271 0 0</inkml:trace>
  <inkml:trace contextRef="#ctx0" brushRef="#br2" timeOffset="-19445.306">16247 2855 284 0 0,'2'2'6204'0'0,"3"11"-4615"0"0,-7 13-1262 0 0,-1 1 0 0 0,-2-1 0 0 0,0 0-1 0 0,-2-1 1 0 0,0 1 0 0 0,-2-1 0 0 0,-4 6-327 0 0,-2 9-2005 0 0,2 1 0 0 0,0 7 2005 0 0,12-28-3805 0 0,1-10 2103 0 0</inkml:trace>
  <inkml:trace contextRef="#ctx0" brushRef="#br2" timeOffset="-18911.646">15993 1687 1024 0 0,'-5'2'686'0'0,"-1"0"0"0"0,1 1-1 0 0,0 0 1 0 0,0 0 0 0 0,0 1 0 0 0,0-1-1 0 0,0 1 1 0 0,1 0 0 0 0,-1 0 0 0 0,1 0-1 0 0,0 1 1 0 0,1 0-686 0 0,-44 62 1887 0 0,42-60-1638 0 0,-38 69 745 0 0,2 2-1 0 0,4 2 1 0 0,-4 19-994 0 0,-81 254 3277 0 0,100-284-2585 0 0,14-45-463 0 0,-45 141 2007 0 0,0 30-2236 0 0,41-142 143 0 0,3 0 1 0 0,2 0 0 0 0,2 1 0 0 0,3 0 0 0 0,4 49-144 0 0,0-74-52 0 0,3-1 1 0 0,0 0 0 0 0,2 0-1 0 0,0-1 1 0 0,2 0-1 0 0,1 0 1 0 0,2-1 0 0 0,0-1-1 0 0,2 0 1 0 0,0 0 0 0 0,9 9 51 0 0,-1-4-1171 0 0,2-1 0 0 0,1-1 0 0 0,19 16 1171 0 0,-5-10-4390 0 0,0-2-1 0 0,24 14 4391 0 0,54 29-6346 0 0,-63-42 4340 0 0</inkml:trace>
  <inkml:trace contextRef="#ctx0" brushRef="#br2" timeOffset="-18374.824">18351 1330 1148 0 0,'25'43'2181'0'0,"-1"0"0"0"0,-3 2-1 0 0,-1 1 1 0 0,3 15-2181 0 0,52 192 2514 0 0,-72-241-2415 0 0,25 96 1581 0 0,-6 1 1 0 0,-4 1 0 0 0,0 50-1681 0 0,-14-81 732 0 0,-3 0 0 0 0,-4-1-1 0 0,-3 1 1 0 0,-3 0 0 0 0,-8 19-732 0 0,-9 24 426 0 0,-6-2 0 0 0,-18 39-426 0 0,31-108-226 0 0,-2-1 0 0 0,-2-1 0 0 0,-2-2 0 0 0,-2 0 0 0 0,-2-1 0 0 0,-24 27 226 0 0,35-53-1224 0 0,0 0-1 0 0,-1-1 0 0 0,-5 3 1225 0 0,5-7-1659 0 0,0-1-1 0 0,-1 0 0 0 0,-1-2 0 0 0,0 0 0 0 0,0-1 0 0 0,-1-2 0 0 0,-1 0 0 0 0,1-1 0 0 0,-21 4 1660 0 0,-15 1-1880 0 0</inkml:trace>
  <inkml:trace contextRef="#ctx0" brushRef="#br2" timeOffset="-22480.477">14183 2951 164 0 0,'69'-39'8878'0'0,"0"7"-3944"0"0,-41 21-4517 0 0,0 1 0 0 0,1 2 0 0 0,-1 0 0 0 0,7 1-417 0 0,18 1 169 0 0,0 2-1 0 0,48 2-168 0 0,-48 3-2025 0 0,-1-3-1 0 0,49-8 2026 0 0,-90 8-1100 0 0,-1-1 0 0 0,1 0-1 0 0,0 0 1 0 0,-1-1-1 0 0,0 0 1 0 0,0 0 0 0 0,0-2-1 0 0,-1 1 1 0 0,8-6 1100 0 0,4-7-1691 0 0</inkml:trace>
  <inkml:trace contextRef="#ctx0" brushRef="#br2" timeOffset="-22216.372">14754 2517 1092 0 0,'-19'52'11545'0'0,"-18"36"-11545"0"0,-12 32 4147 0 0,-33 150-3503 0 0,78-253-1135 0 0,0 0 0 0 0,1 0 0 0 0,1 0 0 0 0,0 0 0 0 0,2 0 0 0 0,0 14 491 0 0,1-20-1235 0 0,0 0 0 0 0,1 1 0 0 0,1-1-1 0 0,-1 0 1 0 0,2-1 0 0 0,0 1 0 0 0,0 0 0 0 0,0-1 0 0 0,2 0 0 0 0,4 7 1235 0 0,1 0-1759 0 0</inkml:trace>
  <inkml:trace contextRef="#ctx0" brushRef="#br1" timeOffset="124894.646">10406 4212 1500 0 0,'-2'1'7729'0'0,"1"5"-3940"0"0,-1 38-3276 0 0,-3 56-312 0 0,-4-1-1 0 0,-11 42-200 0 0,-8 72 106 0 0,24-160-97 0 0,2 0 0 0 0,2 0 0 0 0,3 2-9 0 0,-2-41 0 0 0,1 0-1 0 0,0 0 1 0 0,1-1-1 0 0,0 1 1 0 0,1-1-1 0 0,0 0 1 0 0,1 0-1 0 0,3 5 1 0 0,-4-12 0 0 0,-1-1-1 0 0,1 1 1 0 0,0-1-1 0 0,1 1 1 0 0,-1-1-1 0 0,1 0 1 0 0,0-1-1 0 0,0 1 1 0 0,0-1 0 0 0,1 0-1 0 0,0-1 1 0 0,0 1-1 0 0,0-1 1 0 0,0 0-1 0 0,0 0 1 0 0,0-1-1 0 0,7 2 1 0 0,7 0 119 0 0,1 0-1 0 0,-1-1 1 0 0,1-1-1 0 0,0 0 1 0 0,0-2-1 0 0,0-1 1 0 0,13-2-119 0 0,37-7 1027 0 0,39-11-1027 0 0,-55 9 99 0 0,970-146 124 0 0,10 60-274 0 0,-45 44 77 0 0,2 31 1832 0 0,71-3 433 0 0,-10-38-1572 0 0,-1-30-640 0 0,146-11-74 0 0,137 46-44 0 0,1 61-130 0 0,-1185 0 79 0 0,516 5-3767 0 0,-5-35-8319 0 0,-572 20 9995 0 0,-11-1 370 0 0</inkml:trace>
  <inkml:trace contextRef="#ctx0" brushRef="#br1" timeOffset="132481.403">10473 4367 760 0 0,'0'-2'296'0'0,"0"1"1"0"0,-1 0-1 0 0,0-1 1 0 0,1 1-1 0 0,-1 0 0 0 0,0 0 1 0 0,1-1-1 0 0,-1 1 1 0 0,0 0-1 0 0,0 0 1 0 0,0 0-1 0 0,0 0 0 0 0,0 0 1 0 0,0 0-1 0 0,-1 0 1 0 0,1 1-1 0 0,0-1 0 0 0,0 0 1 0 0,0 1-1 0 0,-1-1 1 0 0,1 1-1 0 0,0-1 0 0 0,-1 1 1 0 0,0-1-297 0 0,-1 1 157 0 0,1 0 1 0 0,-1 0 0 0 0,0 0 0 0 0,0 0-1 0 0,0 1 1 0 0,0-1 0 0 0,1 1 0 0 0,-1 0-1 0 0,0-1 1 0 0,1 1 0 0 0,-1 1 0 0 0,0-1-158 0 0,-9 5-31 0 0,1 1 0 0 0,0 0 0 0 0,0 0 0 0 0,-8 8 31 0 0,-33 27 205 0 0,-1-2 0 0 0,-45 25-205 0 0,88-60 72 0 0,-20 12 448 0 0,0-1 1 0 0,-6 1-521 0 0,28-14 64 0 0,1 0 0 0 0,-1 0 0 0 0,0-1 0 0 0,0 0 0 0 0,0-1 1 0 0,0 1-1 0 0,0-2 0 0 0,0 1 0 0 0,-1-1 0 0 0,1 0 0 0 0,-5-1-64 0 0,12 1 19 0 0,-1 0 1 0 0,1 0-1 0 0,0-1 0 0 0,-1 1 1 0 0,1 0-1 0 0,-1-1 0 0 0,1 1 1 0 0,0-1-1 0 0,-1 0 0 0 0,1 1 1 0 0,0-1-1 0 0,0 0 0 0 0,-1 0 1 0 0,1 0-1 0 0,0 1 0 0 0,0-1 1 0 0,0 0-1 0 0,0-1 0 0 0,0 1 1 0 0,0 0-1 0 0,0 0 0 0 0,0-1-19 0 0,1 1 31 0 0,0-1 1 0 0,-1 1-1 0 0,1 0 0 0 0,0-1 0 0 0,0 1 0 0 0,0-1 0 0 0,0 1 0 0 0,0 0 0 0 0,1-1 0 0 0,-1 1 0 0 0,0-1 0 0 0,0 1 0 0 0,1 0 0 0 0,-1-1 0 0 0,1 1 0 0 0,0 0 0 0 0,-1 0 0 0 0,1-1-31 0 0,3-4 40 0 0,0 1 1 0 0,-1 0-1 0 0,1 0 1 0 0,1 0-1 0 0,-1 0 1 0 0,1 1-1 0 0,0 0 1 0 0,0 0-1 0 0,0 0-40 0 0,20-9 0 0 0,0 2 0 0 0,1 0 1 0 0,0 2-1 0 0,0 1 0 0 0,1 1 0 0 0,0 1 0 0 0,4 1 0 0 0,8-3-2 0 0,40-5-27 0 0,72-4 29 0 0,-66 10 12 0 0,45-12-12 0 0,-73 4 18 0 0,-27 7-25 0 0,0 1 1 0 0,2 1 6 0 0,-25 5 14 0 0,1 0 0 0 0,0 1 0 0 0,0 0 0 0 0,0 0 0 0 0,-1 0 0 0 0,1 1 0 0 0,0 0 0 0 0,0 1 1 0 0,-1 0-1 0 0,2 1-14 0 0,-4-2 23 0 0,-1 1 0 0 0,0 0 0 0 0,1 1 0 0 0,-1-1 0 0 0,0 1 0 0 0,-1 0 0 0 0,1 0 0 0 0,0 0 1 0 0,-1 0-1 0 0,0 0 0 0 0,0 1 0 0 0,0 0 0 0 0,0 0 0 0 0,0-1 0 0 0,-1 2 0 0 0,0-1 0 0 0,1 0 1 0 0,-2 0-1 0 0,1 1 0 0 0,0 1-23 0 0,3 11 97 0 0,-1 1 1 0 0,-1 0-1 0 0,-1 0 1 0 0,0 16-98 0 0,-1-15-682 0 0,1 0 0 0 0,0 0 0 0 0,4 9 682 0 0,-2 6-9060 0 0,-6-28 7019 0 0</inkml:trace>
  <inkml:trace contextRef="#ctx0" brushRef="#br1" timeOffset="134034.572">15238 1989 980 0 0,'-8'-4'841'0'0,"0"0"1"0"0,-1 1-1 0 0,1 0 0 0 0,-1 0 0 0 0,-5 0-841 0 0,10 3 162 0 0,-1 0 0 0 0,1 0 0 0 0,-1 0 0 0 0,1 0 0 0 0,-1 1 0 0 0,1 0 0 0 0,-1 0 0 0 0,1 0 0 0 0,0 0 0 0 0,-1 1 0 0 0,1 0 0 0 0,-1 0-162 0 0,-2 1 13 0 0,-12 4 1953 0 0,18-8-1915 0 0,1 0 0 0 0,-1 0 0 0 0,1 1 0 0 0,0-1 0 0 0,0 0 0 0 0,-1 0 0 0 0,1 0-1 0 0,0 0 1 0 0,0 1 0 0 0,0-1 0 0 0,0 0 0 0 0,0 0 0 0 0,0 0 0 0 0,0 0 0 0 0,0 1 0 0 0,0-1 0 0 0,0 0 0 0 0,1 0 0 0 0,-1 0 0 0 0,0 0 0 0 0,1 1 0 0 0,-1-1 0 0 0,0 0 0 0 0,1 0 0 0 0,-1 1 0 0 0,1-2-51 0 0,15-47 181 0 0,-2 0 1 0 0,-2-2 0 0 0,-3 1 0 0 0,-2-1-1 0 0,-2-1 1 0 0,-2 1 0 0 0,-2-1 0 0 0,-3 0-1 0 0,-2 1 1 0 0,-2 0 0 0 0,-3 0 0 0 0,-2 0 0 0 0,-4-8-182 0 0,7 34 264 0 0,1 3-133 0 0,1 1 0 0 0,1-1 0 0 0,1 0 0 0 0,0 0 0 0 0,1-16-131 0 0,3 31 3 0 0,0 1 0 0 0,1 0 0 0 0,0-1 0 0 0,0 1 0 0 0,0 0 0 0 0,1 0 0 0 0,0 0 0 0 0,0 0 0 0 0,0 0 0 0 0,1 0 0 0 0,0 0 0 0 0,0 1 0 0 0,0-1 0 0 0,1 1 0 0 0,0 0 0 0 0,0 0 0 0 0,0 0 0 0 0,1 1 0 0 0,-1-1 0 0 0,1 1 0 0 0,0 0 0 0 0,2 0-3 0 0,20-13 3 0 0,0 1 0 0 0,2 2-1 0 0,-1 1 1 0 0,2 1 0 0 0,-1 1 0 0 0,2 2-1 0 0,-1 1 1 0 0,19-2-3 0 0,58-6-20 0 0,92-1 20 0 0,-172 15-4 0 0,838-22 6 0 0,-642 23-31 0 0,703-44 341 0 0,-333 10 260 0 0,0 27-318 0 0,640 64-256 0 0,729 135-17 0 0,-1143-87 23 0 0,-462-74 352 0 0,110-15-356 0 0,150-25 451 0 0,90-34-451 0 0,-668 40 10 0 0,140-17-17 0 0,-149 16 38 0 0,0-2 0 0 0,-1-1 0 0 0,0-1-1 0 0,22-11-30 0 0,-50 20 34 0 0,0 0-1 0 0,0-1 0 0 0,0 1 0 0 0,0 0 0 0 0,0-1 1 0 0,0 1-1 0 0,0-1 0 0 0,0 1 0 0 0,-1-1 0 0 0,1 0 1 0 0,0 1-1 0 0,0-1 0 0 0,-1 0 0 0 0,1 1 0 0 0,0-1 1 0 0,-1 0-1 0 0,1 0 0 0 0,-1 0 0 0 0,1 0 0 0 0,-1 0 1 0 0,1 1-1 0 0,-1-2-33 0 0,0 1 15 0 0,0 0 0 0 0,0 1-1 0 0,0-1 1 0 0,-1 0 0 0 0,1 1 0 0 0,0-1 0 0 0,-1 1 0 0 0,1-1 0 0 0,0 0-1 0 0,-1 1 1 0 0,1-1 0 0 0,-1 1 0 0 0,1-1 0 0 0,-1 1 0 0 0,1-1 0 0 0,-1 1 0 0 0,1-1-1 0 0,-1 1 1 0 0,0 0 0 0 0,1-1 0 0 0,-1 1 0 0 0,0 0 0 0 0,0-1-15 0 0,-3-1-159 0 0,-1 0 0 0 0,0 1 0 0 0,0-1 0 0 0,0 1 1 0 0,0 0-1 0 0,-1 0 0 0 0,-4 0 159 0 0,-8 3-1735 0 0,0 1-1 0 0,0 0 0 0 0,0 1 1 0 0,1 1-1 0 0,0 1 1 0 0,-1 0-1 0 0,2 2 1 0 0,-11 5 1735 0 0,-1 1-1564 0 0</inkml:trace>
  <inkml:trace contextRef="#ctx0" brushRef="#br1" timeOffset="135251.861">26837 445 280 0 0,'0'0'179'0'0,"0"0"0"0"0,0 0 0 0 0,0-1 1 0 0,1 1-1 0 0,-1 0 0 0 0,0 0 0 0 0,0-1 0 0 0,0 1 0 0 0,0 0 0 0 0,1 0 0 0 0,-1 0 1 0 0,0-1-1 0 0,0 1 0 0 0,1 0 0 0 0,-1 0 0 0 0,0 0 0 0 0,0 0 0 0 0,1 0 1 0 0,-1-1-1 0 0,0 1 0 0 0,1 0 0 0 0,-1 0 0 0 0,0 0 0 0 0,0 0 0 0 0,1 0 0 0 0,-1 0 1 0 0,0 0-1 0 0,1 0 0 0 0,-1 0 0 0 0,0 0 0 0 0,1 0 0 0 0,-1 0 0 0 0,0 0 0 0 0,0 0 1 0 0,1 0-1 0 0,-1 1 0 0 0,0-1 0 0 0,1 0-179 0 0,1 16 530 0 0,-4 1-371 0 0,-1 0 0 0 0,0-1 0 0 0,-1 0 0 0 0,-1 0 0 0 0,-1 0-1 0 0,0 0 1 0 0,-6 9-159 0 0,-1 8 61 0 0,-45 95 10 0 0,33-78-138 0 0,3 2 1 0 0,-13 43 66 0 0,-23 70-7398 0 0,49-141 6192 0 0</inkml:trace>
  <inkml:trace contextRef="#ctx0" brushRef="#br1" timeOffset="135767.39">26511 1785 264 0 0,'-15'3'3392'0'0,"1"0"0"0"0,0 1 0 0 0,-10 4-3392 0 0,17-5 273 0 0,0 0 0 0 0,1 1 0 0 0,-1 0-1 0 0,1 1 1 0 0,-1-1 0 0 0,1 1 0 0 0,1 0 0 0 0,-1 1 0 0 0,1-1-1 0 0,0 1 1 0 0,-3 4-273 0 0,-18 24 200 0 0,-22 37-200 0 0,39-56 8 0 0,1 0 0 0 0,1 1 0 0 0,0-1-1 0 0,1 1 1 0 0,0 1 0 0 0,0 6-8 0 0,6-21 0 0 0,-1 0 1 0 0,1 0-1 0 0,-1 0 0 0 0,1 0 1 0 0,0 1-1 0 0,0-1 0 0 0,0 0 1 0 0,0 0-1 0 0,0 1 0 0 0,0-1 1 0 0,1 0-1 0 0,-1 0 0 0 0,1 0 1 0 0,0 0-1 0 0,-1 0 0 0 0,1 1 1 0 0,1 0-1 0 0,-1-2 0 0 0,0 0 0 0 0,0 0 0 0 0,0 0 0 0 0,0 0 0 0 0,0 0 0 0 0,1 0 0 0 0,-1 0 0 0 0,0-1 0 0 0,0 1 0 0 0,1 0 0 0 0,-1-1 0 0 0,0 1 0 0 0,1-1 0 0 0,-1 1 0 0 0,1-1 0 0 0,-1 0 0 0 0,1 0 0 0 0,-1 0 0 0 0,0 0 0 0 0,1 0 0 0 0,5 0-2 0 0,0-1 0 0 0,0 0 0 0 0,-1 0 0 0 0,1-1 1 0 0,0 0-1 0 0,-1 0 0 0 0,1 0 0 0 0,-1-1 0 0 0,0 0 0 0 0,1-1 2 0 0,8-4-115 0 0,0-1 0 0 0,0-1 0 0 0,-1-1-1 0 0,0 0 1 0 0,-1-1 0 0 0,11-11 115 0 0,-19 16-105 0 0,0 1 1 0 0,0 0 0 0 0,0-1-1 0 0,-1 0 1 0 0,0 0-1 0 0,0-1 1 0 0,0 1 0 0 0,-1-1-1 0 0,-1 1 1 0 0,1-1-1 0 0,-1 0 1 0 0,-1 0 0 0 0,1 0-1 0 0,-1-1 1 0 0,0-5 104 0 0,0-16-1292 0 0,2-16-5019 0 0,-2 38 5164 0 0,1-7-481 0 0</inkml:trace>
  <inkml:trace contextRef="#ctx0" brushRef="#br1" timeOffset="136173.139">26369 687 576 0 0,'-21'-22'3013'0'0,"11"10"-1823"0"0,0 2 1 0 0,0 0 0 0 0,-1 0 0 0 0,0 1 0 0 0,-1 0-1 0 0,-12-7-1190 0 0,21 14 38 0 0,0 1 0 0 0,0 0 0 0 0,-1 0 0 0 0,1 0 0 0 0,0 0 0 0 0,0 0 0 0 0,-1 1-1 0 0,1-1 1 0 0,-1 1 0 0 0,1 0 0 0 0,0 0 0 0 0,-1 0 0 0 0,1 0 0 0 0,0 1-1 0 0,-1 0 1 0 0,1-1 0 0 0,0 1 0 0 0,0 0 0 0 0,-1 1 0 0 0,1-1 0 0 0,0 0-1 0 0,0 1 1 0 0,0 0 0 0 0,1 0 0 0 0,-1-1 0 0 0,0 2 0 0 0,1-1 0 0 0,-1 0-1 0 0,1 1 1 0 0,0-1 0 0 0,-1 1 0 0 0,0 2-38 0 0,-12 13 29 0 0,1 1 0 0 0,1 1 0 0 0,1 0 1 0 0,1 1-1 0 0,-7 18-29 0 0,-12 37 87 0 0,3 4-87 0 0,4-13 27 0 0,-43 129 149 0 0,-32 170-176 0 0,68-220 23 0 0,6 2 1 0 0,-3 136-24 0 0,25-235-21 0 0,2 0 1 0 0,5 26 20 0 0,-4-58-52 0 0,2 0 0 0 0,0 0 0 0 0,1 0-1 0 0,1-1 1 0 0,0 1 0 0 0,1-1 0 0 0,1 0 0 0 0,8 12 52 0 0,-13-23-153 0 0,1-1 1 0 0,0 0 0 0 0,1 0-1 0 0,-1 0 1 0 0,1 0 0 0 0,0 0 0 0 0,0-1-1 0 0,0 0 1 0 0,4 3 152 0 0,-4-3-394 0 0,1-1 0 0 0,0 0-1 0 0,0 0 1 0 0,0 0 0 0 0,0-1 0 0 0,0 0 0 0 0,0 0 0 0 0,1 0 0 0 0,-1-1-1 0 0,0 1 1 0 0,1-1 0 0 0,-1 0 0 0 0,0-1 0 0 0,0 1 0 0 0,1-1-1 0 0,-1 0 1 0 0,0-1 0 0 0,0 1 0 0 0,0-1 0 0 0,0 0 0 0 0,0 0 0 0 0,4-3 394 0 0,17-11-1496 0 0</inkml:trace>
  <inkml:trace contextRef="#ctx0" brushRef="#br1" timeOffset="136606.795">27130 301 608 0 0,'22'14'1420'0'0,"13"9"4753"0"0,31 26-6173 0 0,-55-39 337 0 0,0 0-1 0 0,0 1 1 0 0,-1 1 0 0 0,-1-1-1 0 0,0 2 1 0 0,0-1 0 0 0,1 5-337 0 0,4 13 65 0 0,-1 0 1 0 0,-1 0-1 0 0,-1 1 1 0 0,-2 1-1 0 0,-1 0 1 0 0,-2 0-1 0 0,2 31-65 0 0,-1 22 309 0 0,-4 1 0 0 0,-6 38-309 0 0,-3 0 146 0 0,-6-1-1 0 0,-4-1 1 0 0,-7-1-1 0 0,-4 0 1 0 0,-16 32-146 0 0,29-114-594 0 0,0-1-1 0 0,-3-1 1 0 0,-15 27 594 0 0,20-44-1057 0 0,0-2-1 0 0,-1 0 1 0 0,-1 0-1 0 0,0-1 1 0 0,-1-1-1 0 0,-1 0 1 0 0,-12 8 1057 0 0,-11 4-2005 0 0</inkml:trace>
  <inkml:trace contextRef="#ctx0" brushRef="#br1" timeOffset="138325.12">15159 1871 508 0 0,'1'0'368'0'0,"1"-1"0"0"0,-1 1 0 0 0,0-1 0 0 0,1 1 0 0 0,-1-1 0 0 0,0 0 0 0 0,0 0 1 0 0,1 0-1 0 0,-1 0 0 0 0,0 0 0 0 0,0 0 0 0 0,0 0 0 0 0,0 0 0 0 0,0 0 0 0 0,-1 0 0 0 0,1 0 0 0 0,0-1 0 0 0,0 1 0 0 0,-1 0 0 0 0,1-1 0 0 0,-1 1 0 0 0,1 0 0 0 0,-1-2-368 0 0,-23 33 469 0 0,21-29-236 0 0,0 0 0 0 0,0 1 1 0 0,0-1-1 0 0,0 0 0 0 0,0 0 0 0 0,0 0 0 0 0,0 0 0 0 0,-1 0 0 0 0,1-1 0 0 0,0 1 0 0 0,0-1 0 0 0,-1 1 1 0 0,1-1-1 0 0,-2 0-233 0 0,-37 5-174 0 0,41-5 178 0 0,-13 0 170 0 0,0 1-1 0 0,0-2 0 0 0,1 0 0 0 0,-1 0 0 0 0,0-1 1 0 0,0-1-1 0 0,1 0 0 0 0,0 0 0 0 0,-9-5-173 0 0,4 0 158 0 0,-1-1 1 0 0,2 0-1 0 0,-1-1 0 0 0,2-1 0 0 0,-1-1 1 0 0,-2-3-159 0 0,-1-2-6 0 0,-3-2 2 0 0,-2 0 0 0 0,-9-4 4 0 0,27 19 0 0 0,-1 0 1 0 0,1 0 0 0 0,-1 1-1 0 0,0 0 1 0 0,0 0-1 0 0,0 1 1 0 0,0 0 0 0 0,0 0-1 0 0,-1 0 1 0 0,1 1-1 0 0,-7 0 0 0 0,14 1 0 0 0,0 0-1 0 0,-1 0 1 0 0,1 0-1 0 0,0 0 0 0 0,-1-1 1 0 0,1 1-1 0 0,-1 0 1 0 0,1 0-1 0 0,0 1 0 0 0,-1-1 1 0 0,1 0-1 0 0,-1 0 1 0 0,1 0-1 0 0,0 0 0 0 0,-1 0 1 0 0,1 0-1 0 0,0 0 1 0 0,-1 1-1 0 0,1-1 0 0 0,0 0 1 0 0,-1 0-1 0 0,1 0 1 0 0,0 1-1 0 0,-1-1 0 0 0,1 0 1 0 0,0 1-1 0 0,0-1 1 0 0,-1 0-1 0 0,1 1 0 0 0,0-1 1 0 0,0 0-1 0 0,0 1 1 0 0,-1-1 0 0 0,8 13 6 0 0,24 16 27 0 0,-25-24-30 0 0,97 94-11 0 0,-65-60 4 0 0,2-1-1 0 0,2-2 1 0 0,1-2-1 0 0,39 24 5 0 0,-64-48 1 0 0,39 22 9 0 0,-53-31-9 0 0,0 1 0 0 0,0 0 0 0 0,0-1 1 0 0,0 0-1 0 0,0 0 0 0 0,1 0 0 0 0,-1-1 0 0 0,0 0 0 0 0,1 1 1 0 0,-1-1-1 0 0,0-1 0 0 0,1 1 0 0 0,-1-1-1 0 0,-3 1 0 0 0,0-1 1 0 0,0 1-1 0 0,0-1 0 0 0,-1 1 1 0 0,1-1-1 0 0,0 0 0 0 0,0 1 1 0 0,0-1-1 0 0,-1 0 0 0 0,1 0 1 0 0,-1 0-1 0 0,1 1 0 0 0,0-1 0 0 0,-1 0 1 0 0,1 0-1 0 0,-1 0 0 0 0,0 0 1 0 0,1 0-1 0 0,-1 0 0 0 0,0 0 1 0 0,0 0-1 0 0,1 0 0 0 0,-1 0 1 0 0,0 0-1 0 0,0 0 0 0 0,0 0 1 0 0,0 0-1 0 0,0 0 0 0 0,-1 0 0 0 0,1 0 1 0 0,0 0-1 0 0,0-1 0 0 0,-9-43 13 0 0,5 29-11 0 0,4 11 24 0 0,0 0 0 0 0,0 0 0 0 0,0 1 0 0 0,1-1 0 0 0,0 0 0 0 0,0 0-1 0 0,0 0 1 0 0,0 0 0 0 0,1 1 0 0 0,0-1 0 0 0,0 1 0 0 0,0-1 0 0 0,0 1 0 0 0,1 0-1 0 0,0 0 1 0 0,0 0 0 0 0,2-3-26 0 0,10-11 207 0 0,1 1 0 0 0,1 1 0 0 0,6-4-207 0 0,-1 0 67 0 0,289-268-109 0 0,-298 278-70 0 0,2-2 99 0 0,-16 9-1888 0 0,-9 4-2410 0 0,8-1 3771 0 0,0 0 0 0 0,0 0-1 0 0,1 0 1 0 0,-1 0 0 0 0,0 0 0 0 0,0-1-1 0 0,1 1 1 0 0,-1 0 0 0 0,0-1 0 0 0,0 1-1 0 0,1-1 1 0 0,-1 0 0 0 0,1 1-1 0 0,-1-1 1 0 0,-1-1 540 0 0,-8-6-1670 0 0</inkml:trace>
  <inkml:trace contextRef="#ctx0" brushRef="#br1" timeOffset="139124.034">28069 1251 2592 0 0,'2'-3'1123'0'0,"0"0"0"0"0,0 0 0 0 0,0 0 1 0 0,-1 0-1 0 0,1 0 0 0 0,-1 0 0 0 0,0-1 0 0 0,0 1 0 0 0,0 0 0 0 0,0-2-1123 0 0,-1 2 695 0 0,1 0 1 0 0,0 0-1 0 0,0 0 1 0 0,0 0-1 0 0,0 1 1 0 0,0-1-1 0 0,1 0 1 0 0,-1 1-1 0 0,1-1 1 0 0,-1 1-696 0 0,3 0-111 0 0,0 0 1 0 0,-1 0 0 0 0,1 1-1 0 0,0-1 1 0 0,0 1-1 0 0,0 0 1 0 0,0 0 0 0 0,0 1-1 0 0,0-1 1 0 0,1 1-1 0 0,2 0 111 0 0,6-1-117 0 0,41-7-57 0 0,12-3-1533 0 0,35 2 1707 0 0,-79 8-1896 0 0,1 1 1 0 0,-1 1-1 0 0,19 4 1896 0 0,-38-4-344 0 0,-1-1 0 0 0,0 1 0 0 0,1-1-1 0 0,-1 1 1 0 0,0 0 0 0 0,0 0 0 0 0,1 0-1 0 0,-1 0 1 0 0,0 0 0 0 0,0 0 0 0 0,0 0 0 0 0,1 2 344 0 0,-2-2-131 0 0,-1 0 0 0 0,1-1 0 0 0,-1 1 0 0 0,0 0 0 0 0,1 0 0 0 0,-1-1 0 0 0,0 1 1 0 0,0 0-1 0 0,0 0 0 0 0,0-1 0 0 0,0 1 0 0 0,0 0 0 0 0,0 0 0 0 0,0-1 0 0 0,0 1 1 0 0,0 0-1 0 0,0 0 0 0 0,0 0 0 0 0,0-1 0 0 0,0 1 0 0 0,-1 0 0 0 0,1 0 0 0 0,0-1 1 0 0,-1 1-1 0 0,1 0 0 0 0,-1-1 0 0 0,1 1 0 0 0,0-1 0 0 0,-1 1 0 0 0,0 0 0 0 0,1-1 1 0 0,-1 1-1 0 0,1-1 0 0 0,-1 1 0 0 0,1-1 0 0 0,-1 1 0 0 0,0-1 0 0 0,0 0 0 0 0,1 1 1 0 0,-1-1-1 0 0,0 0 0 0 0,1 0 131 0 0,-18 12-1423 0 0</inkml:trace>
  <inkml:trace contextRef="#ctx0" brushRef="#br1" timeOffset="139388.975">28100 1347 152 0 0,'0'1'408'0'0,"1"0"0"0"0,0 0 0 0 0,0 0 0 0 0,0-1 0 0 0,-1 1 0 0 0,1 0 0 0 0,0-1 0 0 0,0 1 0 0 0,0 0 0 0 0,0-1 0 0 0,0 1 0 0 0,0-1 0 0 0,0 0 0 0 0,0 1 0 0 0,0-1 0 0 0,1 0 0 0 0,-1 0 0 0 0,0 1 0 0 0,0-1 0 0 0,0 0 0 0 0,0 0 0 0 0,0 0 0 0 0,1 0 0 0 0,-1-1 0 0 0,1 1-408 0 0,26-15 6806 0 0,1 0-8079 0 0,57-9-5479 0 0,0 5-1 0 0,17 0 6753 0 0,-66 13-1704 0 0</inkml:trace>
  <inkml:trace contextRef="#ctx0" brushRef="#br1" timeOffset="140437.127">26851 4474 836 0 0,'2'-3'757'0'0,"1"1"-1"0"0,-1-1 1 0 0,0 0-1 0 0,0 0 1 0 0,0 0-1 0 0,0 0 1 0 0,0 0-1 0 0,-1 0 0 0 0,1-1 1 0 0,-1 1-1 0 0,0 0 1 0 0,0-1-1 0 0,0 1 1 0 0,0-1-1 0 0,-1 1 1 0 0,1-1-1 0 0,-1 0 1 0 0,0 1-1 0 0,-1-4-756 0 0,2 6 8 0 0,0 0-1 0 0,-1-1 1 0 0,1 1-1 0 0,0 0 1 0 0,0-1-1 0 0,0 1 0 0 0,0 0 1 0 0,0 0-1 0 0,0 0 1 0 0,0 0-1 0 0,0 0 1 0 0,0 0-1 0 0,0 0 0 0 0,0 1 1 0 0,1-1-1 0 0,-1 0 1 0 0,0 1-1 0 0,1-1 1 0 0,-1 1-1 0 0,1-1-7 0 0,34-14-32 0 0,-29 13 41 0 0,25-9-113 0 0,0 1 1 0 0,1 1-1 0 0,0 2 1 0 0,0 2-1 0 0,6 0 104 0 0,-11 3-1716 0 0,0 1 0 0 0,22 3 1716 0 0,-29 0-2980 0 0,0 1-1 0 0,0 1 1 0 0,17 6 2980 0 0,-28-6-1552 0 0</inkml:trace>
  <inkml:trace contextRef="#ctx0" brushRef="#br1" timeOffset="140688.608">27077 4604 624 0 0,'10'4'1885'0'0,"1"-4"4529"0"0,-11-1-5814 0 0,1 0 0 0 0,0 0 0 0 0,-1 0 0 0 0,1 1-1 0 0,0-1 1 0 0,-1 0 0 0 0,1 0 0 0 0,-1 0 0 0 0,0 0-1 0 0,1 0 1 0 0,-1 0 0 0 0,0 0 0 0 0,1 0 0 0 0,-1 0-1 0 0,0 0 1 0 0,0 0 0 0 0,0 0 0 0 0,0-1-600 0 0,1 1 20 0 0,-1 0-1 0 0,1 1 1 0 0,-1-1 0 0 0,1 0 0 0 0,0 0-1 0 0,0 0 1 0 0,-1 0 0 0 0,1 1 0 0 0,0-1-1 0 0,0 0 1 0 0,0 1 0 0 0,0-1 0 0 0,0 1-1 0 0,0-1 1 0 0,0 1 0 0 0,0-1 0 0 0,0 1 0 0 0,0 0-1 0 0,0-1 1 0 0,0 1 0 0 0,0 0 0 0 0,0 0-1 0 0,0 0 1 0 0,1 0-20 0 0,31-3-2486 0 0,-29 3 2212 0 0,34-1-6164 0 0,0 3-1 0 0,22 3 6439 0 0,-47-3-1553 0 0,8 0-335 0 0</inkml:trace>
  <inkml:trace contextRef="#ctx0" brushRef="#br1" timeOffset="141752.411">29127 628 1916 0 0,'29'-31'4372'0'0,"-23"24"-3253"0"0,0 0 1 0 0,1 0-1 0 0,0 0 1 0 0,1 1-1 0 0,1-1-1119 0 0,-8 6 16 0 0,-1 1 1 0 0,0 0-1 0 0,1 0 1 0 0,-1 0-1 0 0,1-1 0 0 0,-1 1 1 0 0,1 0-1 0 0,-1 0 0 0 0,1 0 1 0 0,-1 0-1 0 0,1 0 0 0 0,-1 0 1 0 0,1 0-1 0 0,-1 0 0 0 0,1 0 1 0 0,-1 0-1 0 0,1 0 0 0 0,-1 1 1 0 0,1-1-1 0 0,-1 0 1 0 0,1 0-1 0 0,-1 0 0 0 0,0 1 1 0 0,1-1-1 0 0,-1 0 0 0 0,1 1 1 0 0,-1-1-1 0 0,0 0 0 0 0,1 1 1 0 0,-1-1-1 0 0,0 0 0 0 0,1 1 1 0 0,-1-1-1 0 0,0 0 1 0 0,1 1-1 0 0,-1-1 0 0 0,0 1 1 0 0,0-1-1 0 0,0 1 0 0 0,1-1 1 0 0,-1 1-1 0 0,0-1 0 0 0,0 1 1 0 0,0-1-1 0 0,0 1 0 0 0,0-1 1 0 0,0 1-1 0 0,0-1 0 0 0,0 1 1 0 0,0-1-1 0 0,0 1 1 0 0,0-1-17 0 0,2 31 87 0 0,-2-30-69 0 0,-3 50 68 0 0,-2-1 0 0 0,-2 0 0 0 0,-5 13-86 0 0,-8 51 0 0 0,11-20-951 0 0,3 0 0 0 0,4 6 951 0 0,5 93-6970 0 0,-3-173 5883 0 0,1 32-993 0 0</inkml:trace>
  <inkml:trace contextRef="#ctx0" brushRef="#br1" timeOffset="142568.175">28253 3763 20 0 0,'3'4'781'0'0,"-1"1"0"0"0,0-1 1 0 0,-1 1-1 0 0,1-1 0 0 0,-1 1 0 0 0,0 0 0 0 0,0 0 1 0 0,0-1-1 0 0,-1 1 0 0 0,0 0 0 0 0,0 0 0 0 0,0 0 1 0 0,0 0-1 0 0,-1 3-781 0 0,-3 7 2527 0 0,0 0 1 0 0,0-1-1 0 0,-7 15-2527 0 0,-2 7 517 0 0,-67 220 1082 0 0,-37 111-1749 0 0,94-302-4616 0 0,-13 60 4766 0 0,29-90-6631 0 0,1 0 1 0 0,0 26 6630 0 0,4-43-2078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4:15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42 492 0 0,'7'-11'2634'0'0,"11"-12"3667"0"0,-8 15-4937 0 0,-10 9-1324 0 0,1-1-1 0 0,0 1 1 0 0,-1-1-1 0 0,1 1 1 0 0,0-1-1 0 0,-1 1 1 0 0,1-1-1 0 0,-1 1 1 0 0,1 0-1 0 0,0-1 1 0 0,-1 1-1 0 0,0 0 1 0 0,1 0-1 0 0,-1-1 1 0 0,1 1-1 0 0,-1 0 1 0 0,0 0-1 0 0,0-1 1 0 0,1 1-1 0 0,-1 0 1 0 0,0 0-1 0 0,0 0 1 0 0,0-1-1 0 0,0 2-39 0 0,4 21 883 0 0,-3 1-219 0 0,7 214 5186 0 0,-10-193-5287 0 0,-1 0 0 0 0,-2 0 1 0 0,-2-1-1 0 0,-6 15-563 0 0,7-35-309 0 0,-16 57 920 0 0,19-73-1250 0 0,-1 1 0 0 0,1-1 0 0 0,-1 0-1 0 0,0 0 1 0 0,-1 0 0 0 0,0-1-1 0 0,-4 5 640 0 0,4-10-6922 0 0,4-8 3802 0 0,2-12-90 0 0,4-3 626 0 0</inkml:trace>
  <inkml:trace contextRef="#ctx0" brushRef="#br0" timeOffset="272.421">32 415 2032 0 0,'20'-8'12783'0'0,"10"-10"-8999"0"0,8-3-3951 0 0,280-107 1739 0 0,-101 58-4653 0 0,-212 68 2722 0 0,45-14-5328 0 0,-23-1-2424 0 0,-26 16 6073 0 0</inkml:trace>
  <inkml:trace contextRef="#ctx0" brushRef="#br0" timeOffset="451.545">142 333 2292 0 0,'-1'11'3446'0'0,"0"-1"1"0"0,0 0-1 0 0,1 1 0 0 0,2 8-3446 0 0,-2-12 653 0 0,2 0 0 0 0,-1 0 0 0 0,1 0 0 0 0,0-1 0 0 0,1 1 0 0 0,1 4-653 0 0,0-4 6 0 0,0-1 1 0 0,0 0-1 0 0,0 0 1 0 0,1 0-1 0 0,0 0 1 0 0,0-1-1 0 0,0 0 0 0 0,1 0 1 0 0,-1 0-1 0 0,1-1 1 0 0,0 0-1 0 0,1 0 1 0 0,-1 0-1 0 0,5 1-6 0 0,13 6-235 0 0,0-2 1 0 0,1 0-1 0 0,-1-1 1 0 0,2-2-1 0 0,-1-1 0 0 0,1 0 1 0 0,6-2 234 0 0,-12-1-1462 0 0,0-2 0 0 0,1 0 0 0 0,-1-1 0 0 0,7-3 1462 0 0,-13 2-1697 0 0,1-1 0 0 0,-1-1 1 0 0,0 0-1 0 0,-1-1 0 0 0,1 0 1 0 0,2-2 1696 0 0,14-10-2051 0 0</inkml:trace>
  <inkml:trace contextRef="#ctx0" brushRef="#br0" timeOffset="610.549">974 325 784 0 0,'9'5'4132'0'0,"-8"-5"-3484"0"0,0 0 0 0 0,0 0 0 0 0,-1 0 0 0 0,1 0 0 0 0,0 0 0 0 0,-1 0 0 0 0,1 0 0 0 0,0 0 0 0 0,-1 0 0 0 0,1 0 0 0 0,0-1 0 0 0,-1 1 0 0 0,1 0 0 0 0,-1 0 0 0 0,1-1 0 0 0,0 1 0 0 0,-1 0-1 0 0,1-1 1 0 0,-1 1 0 0 0,1-1 0 0 0,-1 1 0 0 0,1-1 0 0 0,-1 1 0 0 0,1-1-648 0 0,5-4 2580 0 0,3 0-4027 0 0,45-19 1332 0 0,1 2 0 0 0,1 2-1 0 0,0 3 1 0 0,19-1 115 0 0,27-2-5270 0 0,2 8-6615 0 0,-82 11 9241 0 0</inkml:trace>
  <inkml:trace contextRef="#ctx0" brushRef="#br0" timeOffset="780.548">1090 442 428 0 0,'-37'28'5542'0'0,"-23"9"7966"0"0,59-36-13409 0 0,0-1-1 0 0,0 1 1 0 0,-1-1-1 0 0,1 1 1 0 0,0 0-1 0 0,0 0 1 0 0,0 0-1 0 0,0-1 0 0 0,0 1 1 0 0,1 0-1 0 0,-1 0 1 0 0,0 0-1 0 0,0 0 1 0 0,0 0-1 0 0,1 0 0 0 0,-1 1 1 0 0,1-1-1 0 0,-1 0 1 0 0,1 0-1 0 0,-1 0 1 0 0,1 1-1 0 0,0-1-98 0 0,0 0 27 0 0,0 0-1 0 0,0 0 1 0 0,1 0 0 0 0,-1 0-1 0 0,0 0 1 0 0,1 0 0 0 0,-1 0-1 0 0,1 0 1 0 0,-1 0 0 0 0,1 0-1 0 0,0-1 1 0 0,-1 1 0 0 0,1 0-1 0 0,0 0 1 0 0,-1-1 0 0 0,1 1-1 0 0,0 0 1 0 0,0-1 0 0 0,0 1-1 0 0,0-1 1 0 0,0 1-27 0 0,6 3-19 0 0,0-1 0 0 0,0 0 1 0 0,0 0-1 0 0,1 0 0 0 0,0-1 0 0 0,2 0 19 0 0,10 2-263 0 0,-1-1 0 0 0,1-1 0 0 0,14-1 263 0 0,-7-2-2581 0 0,0 0 0 0 0,15-5 2581 0 0,-4-1-4624 0 0,-1-1 0 0 0,0-2 0 0 0,34-15 4624 0 0,-29 7-1976 0 0</inkml:trace>
  <inkml:trace contextRef="#ctx0" brushRef="#br0" timeOffset="1092.841">1964 237 2244 0 0,'-4'0'7957'0'0,"-4"2"-3950"0"0,-21 9-354 0 0,20-6-3372 0 0,0 1-1 0 0,1 1 1 0 0,0 0 0 0 0,0 0 0 0 0,0 0-1 0 0,1 1 1 0 0,0 0 0 0 0,0 0 0 0 0,1 1-1 0 0,0 0 1 0 0,1 0 0 0 0,0 1-1 0 0,-2 6-280 0 0,5-12 41 0 0,0 0 0 0 0,0 0 0 0 0,1 0 0 0 0,0 0 0 0 0,0 0 0 0 0,0 0 0 0 0,0 0 0 0 0,1 0 0 0 0,-1 1 0 0 0,1-1 0 0 0,0 0 0 0 0,1 1 0 0 0,-1-1 0 0 0,1 0 0 0 0,-1 0 0 0 0,1 0 0 0 0,1 0 0 0 0,-1 1 0 0 0,0-1 0 0 0,1-1 0 0 0,0 1 0 0 0,0 0 0 0 0,0 0 0 0 0,1-1 0 0 0,-1 1 0 0 0,1-1 0 0 0,-1 0 0 0 0,1 0 0 0 0,0 0 0 0 0,1 0 0 0 0,-1 0 0 0 0,0 0 0 0 0,1-1 0 0 0,0 0 0 0 0,0 1-41 0 0,4 0 10 0 0,-1 0 1 0 0,1-1-1 0 0,-1 1 0 0 0,1-1 0 0 0,0-1 0 0 0,0 0 0 0 0,0 0 0 0 0,0 0 0 0 0,0-1 0 0 0,-1 0 0 0 0,1-1 0 0 0,0 0 0 0 0,0 0 0 0 0,0 0 0 0 0,0-1 0 0 0,-1-1 0 0 0,1 1 0 0 0,-1-1 0 0 0,1 0 0 0 0,-1-1 0 0 0,4-2-10 0 0,2-1-69 0 0,0-1-1 0 0,-1 0 1 0 0,0 0-1 0 0,0-2 1 0 0,-1 1 0 0 0,0-1-1 0 0,-1-1 1 0 0,0 0-1 0 0,-1 0 1 0 0,0-1-1 0 0,2-5 70 0 0,-8 14-69 0 0,-1-1 0 0 0,0 0 0 0 0,0 1 0 0 0,-1-1-1 0 0,1 0 1 0 0,-1 0 0 0 0,0 0 0 0 0,0 0 0 0 0,0 0 0 0 0,-1 0 0 0 0,1 0 0 0 0,-1 0-1 0 0,0 0 1 0 0,0 0 0 0 0,0-1 0 0 0,-1 1 0 0 0,1 0 0 0 0,-1 0 0 0 0,0 0 0 0 0,0 0-1 0 0,-1 0 1 0 0,1 1 0 0 0,-1-1 0 0 0,0 0 0 0 0,0 1 0 0 0,0-1 0 0 0,0 1-1 0 0,-1-1 1 0 0,1 1 0 0 0,-1 0 0 0 0,0 0 0 0 0,0 0 0 0 0,0 1 0 0 0,0-1 0 0 0,-1 1-1 0 0,1-1 1 0 0,-1 1 0 0 0,1 0 0 0 0,-1 0 0 0 0,0 1 0 0 0,0-1 0 0 0,0 1 0 0 0,1 0-1 0 0,-4-1 70 0 0,-5 0-54 0 0,1 1-1 0 0,0 0 0 0 0,-1 0 0 0 0,1 1 0 0 0,0 1 0 0 0,-1 0 0 0 0,1 0 0 0 0,0 1 0 0 0,0 1 1 0 0,0 0-1 0 0,0 0 0 0 0,1 1 0 0 0,-2 1 55 0 0,-21 6-1485 0 0,32-11 1322 0 0,1 0 1 0 0,-1 0-1 0 0,1 0 1 0 0,-1 0-1 0 0,1 0 1 0 0,-1 0 0 0 0,1 0-1 0 0,0 0 1 0 0,-1 0-1 0 0,1 0 1 0 0,-1 0-1 0 0,1 0 1 0 0,-1 0 0 0 0,1 0-1 0 0,-1 0 1 0 0,1 0-1 0 0,-1-1 1 0 0,1 1-1 0 0,0 0 1 0 0,-1 0-1 0 0,1 0 1 0 0,-1-1 0 0 0,1 1-1 0 0,0 0 1 0 0,-1-1-1 0 0,1 1 1 0 0,0 0-1 0 0,-1-1 1 0 0,1 1 0 0 0,0 0-1 0 0,0-1 1 0 0,-1 1-1 0 0,1-1 1 0 0,0 1-1 0 0,0 0 1 0 0,0-1 0 0 0,-1 1-1 0 0,1-1 1 0 0,0 1-1 0 0,0-1 1 0 0,0 1-1 0 0,0-1 1 0 0,0 1-1 0 0,0-1 1 0 0,0 1 0 0 0,0 0-1 0 0,0-1 1 0 0,0 1-1 0 0,0-1 1 0 0,0 1-1 0 0,1-1 1 0 0,-1 1 0 0 0,0-1-1 0 0,0 1 1 0 0,0 0-1 0 0,1-1 163 0 0,7-28-5721 0 0,-1 9 3715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2:12.171"/>
    </inkml:context>
    <inkml:brush xml:id="br0">
      <inkml:brushProperty name="width" value="0.1" units="cm"/>
      <inkml:brushProperty name="height" value="0.1" units="cm"/>
      <inkml:brushProperty name="color" value="#66CC00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7062 651 60 0 0,'2'-22'9576'0'0,"4"9"-6009"0"0,-3 10-3470 0 0,0 1 0 0 0,1-1 0 0 0,-1 1 0 0 0,0 0 1 0 0,1 0-1 0 0,-1 0 0 0 0,1 0 0 0 0,1 0-97 0 0,-5 2 11 0 0,30-13 273 0 0,1 2 0 0 0,0 0 0 0 0,1 3 0 0 0,0 0 0 0 0,1 2 0 0 0,-1 1 0 0 0,1 2 0 0 0,22 1-284 0 0,-53 2 6 0 0,1 0 0 0 0,-1 0 0 0 0,1 0 0 0 0,0 0 0 0 0,-1 0-1 0 0,1 1 1 0 0,0-1 0 0 0,-1 1 0 0 0,1 0 0 0 0,-1 0 0 0 0,0 0-1 0 0,1 0 1 0 0,-1 0 0 0 0,1 0 0 0 0,-1 1 0 0 0,0-1 0 0 0,0 1-1 0 0,0 0-5 0 0,-1 0 4 0 0,0-1-1 0 0,0 1 0 0 0,-1-1 1 0 0,1 1-1 0 0,-1-1 0 0 0,1 1 0 0 0,-1 0 1 0 0,1-1-1 0 0,-1 1 0 0 0,0 0 0 0 0,0-1 1 0 0,0 1-1 0 0,0 0 0 0 0,0 0 1 0 0,-1-1-1 0 0,1 1 0 0 0,0 0 0 0 0,-1-1 1 0 0,1 1-1 0 0,-1-1 0 0 0,1 1 1 0 0,-1 0-1 0 0,0-1 0 0 0,0 0 0 0 0,0 1 1 0 0,0-1-1 0 0,0 1 0 0 0,0 0-3 0 0,-21 26 333 0 0,0 0-1 0 0,-2-1 1 0 0,-1-2-1 0 0,-1 0 0 0 0,-1-2 1 0 0,-11 7-333 0 0,-22 20 915 0 0,22-19-521 0 0,22-19-342 0 0,1 1-1 0 0,0 0 0 0 0,1 1 0 0 0,0 0 1 0 0,2 1-1 0 0,-1 0 0 0 0,-3 9-51 0 0,15-23 1 0 0,0 1 0 0 0,0-1 1 0 0,0 0-1 0 0,1 1 0 0 0,-1-1 0 0 0,0 1 0 0 0,1-1 0 0 0,0 1 0 0 0,-1 0 0 0 0,1-1 1 0 0,0 1-1 0 0,0-1 0 0 0,0 1 0 0 0,0 0 0 0 0,0-1 0 0 0,0 1 0 0 0,0 0 0 0 0,0-1 1 0 0,1 1-1 0 0,-1-1 0 0 0,1 1 0 0 0,-1-1 0 0 0,1 2-1 0 0,1-1 2 0 0,-1 0 1 0 0,1-1-1 0 0,-1 1 0 0 0,1 0 1 0 0,0-1-1 0 0,0 1 0 0 0,-1-1 1 0 0,1 1-1 0 0,0-1 0 0 0,1 0 1 0 0,-1 0-1 0 0,0 0 0 0 0,0 0 0 0 0,2 0-2 0 0,7 2 7 0 0,0 0-1 0 0,0-1 0 0 0,1 0 1 0 0,-1-1-1 0 0,0-1 0 0 0,3 0-6 0 0,55-2 29 0 0,1-3-1 0 0,56-13-28 0 0,136-36-2241 0 0,-236 48 1603 0 0,-1 1-784 0 0,18-5-2715 0 0,-2-4-4145 0 0,-35 12 5982 0 0</inkml:trace>
  <inkml:trace contextRef="#ctx0" brushRef="#br0" timeOffset="488.048">8544 1708 660 0 0,'21'-12'8824'0'0,"-19"10"-8422"0"0,0 1 0 0 0,1-1 0 0 0,-1 0-1 0 0,1 1 1 0 0,-1 0 0 0 0,1 0 0 0 0,0 0 0 0 0,-1 0 0 0 0,2 0-402 0 0,256-46 5281 0 0,132-13-4655 0 0,-361 55-716 0 0,11-2-175 0 0,0 2 0 0 0,0 1 0 0 0,1 3 0 0 0,-1 1 0 0 0,15 3 265 0 0,-51-2-611 0 0,0 0 0 0 0,-1 0 0 0 0,1 1-1 0 0,-1 0 1 0 0,1 0 0 0 0,-1 0 611 0 0,-4-2-177 0 0,0 0-1 0 0,-1 1 1 0 0,1-1 0 0 0,0 0-1 0 0,-1 1 1 0 0,1-1 0 0 0,-1 1-1 0 0,1-1 1 0 0,-1 1 0 0 0,1-1-1 0 0,-1 1 1 0 0,1-1 0 0 0,-1 1-1 0 0,1-1 1 0 0,-1 1 0 0 0,1 0-1 0 0,-1-1 1 0 0,0 1-1 0 0,0 0 1 0 0,1-1 0 0 0,-1 1-1 0 0,0 0 1 0 0,0-1 0 0 0,0 1-1 0 0,1 0 1 0 0,-1-1 0 0 0,0 1-1 0 0,0 0 1 0 0,0 0 0 0 0,0-1-1 0 0,-1 1 1 0 0,1 0-1 0 0,0-1 1 0 0,0 1 0 0 0,0 0-1 0 0,0 0 1 0 0,-1-1 0 0 0,1 1-1 0 0,0-1 1 0 0,-1 1 0 0 0,1 0-1 0 0,0-1 1 0 0,-1 1 0 0 0,1-1-1 0 0,-1 1 1 0 0,1 0 0 0 0,-1-1-1 0 0,1 0 1 0 0,-1 1-1 0 0,0-1 1 0 0,1 1 0 0 0,-1-1-1 0 0,0 1 178 0 0,-16 11-2472 0 0,-6 3 626 0 0</inkml:trace>
  <inkml:trace contextRef="#ctx0" brushRef="#br0" timeOffset="738.473">8616 2054 252 0 0,'0'1'370'0'0,"0"1"0"0"0,0 0 0 0 0,0-1 0 0 0,1 1 0 0 0,-1 0 0 0 0,0 0 0 0 0,1-1 0 0 0,0 1 0 0 0,-1-1 0 0 0,1 1 0 0 0,0 0 0 0 0,0-1 0 0 0,0 0 0 0 0,-1 1 0 0 0,2-1 0 0 0,-1 1 0 0 0,0-1 0 0 0,0 0 0 0 0,0 0 0 0 0,1 0 0 0 0,-1 0 1 0 0,0 0-1 0 0,1 0 0 0 0,-1 0 0 0 0,1 0 0 0 0,-1 0 0 0 0,1-1 0 0 0,0 1 0 0 0,-1 0 0 0 0,1-1 0 0 0,0 0 0 0 0,-1 1 0 0 0,1-1 0 0 0,0 0 0 0 0,0 0 0 0 0,-1 0 0 0 0,1 0 0 0 0,0 0-370 0 0,12 0 1089 0 0,0-1 1 0 0,0 0-1 0 0,0-1 0 0 0,11-3-1089 0 0,-4 0-553 0 0,188-33 564 0 0,106-16 173 0 0,-222 43-7455 0 0,26 3 7271 0 0,-110 8-1070 0 0,-5 0 384 0 0,0 1 1 0 0,0-1 0 0 0,0-1 0 0 0,-1 1-1 0 0,1-1 1 0 0,0 1 0 0 0,0-1 0 0 0,-1 0-1 0 0,1 0 1 0 0,-1-1 0 0 0,1 1-1 0 0,2-2 686 0 0,3-7-1699 0 0</inkml:trace>
  <inkml:trace contextRef="#ctx0" brushRef="#br0" timeOffset="-2072.559">4958 1076 836 0 0,'-5'15'1586'0'0,"0"-1"-1"0"0,-1 0 1 0 0,0 0 0 0 0,-2 0-1586 0 0,-32 53 2442 0 0,14-24-2017 0 0,-136 242 2547 0 0,156-276-2859 0 0,1 1 0 0 0,0 0-1 0 0,1 0 1 0 0,-2 7-113 0 0,41-49 638 0 0,37-62-561 0 0,32-60-77 0 0,-58 83-1 0 0,2 1 1 0 0,3 3-1 0 0,4 3 0 0 0,4-1 1 0 0,-49 55 1 0 0,1 1 0 0 0,0 0 0 0 0,1 0 0 0 0,0 2-1 0 0,0-1 1 0 0,0 1 0 0 0,2 1-1 0 0,-11 4 1 0 0,0 1 1 0 0,0 0-1 0 0,0 0 1 0 0,0 0-1 0 0,0 1 1 0 0,0-1-1 0 0,0 1 1 0 0,0 0-1 0 0,1 0 1 0 0,-1 0 0 0 0,0 0-1 0 0,0 0 1 0 0,0 1-1 0 0,0-1 1 0 0,1 1-2 0 0,-2 0 2 0 0,1 0 1 0 0,-1 1 0 0 0,0-1-1 0 0,0 0 1 0 0,0 1 0 0 0,-1-1 0 0 0,1 1-1 0 0,0 0 1 0 0,0 0 0 0 0,-1-1-1 0 0,1 1 1 0 0,-1 0 0 0 0,0 1 0 0 0,0-1-1 0 0,1 0 1 0 0,-1 0 0 0 0,-1 0-1 0 0,1 1 1 0 0,0-1 0 0 0,0 0 0 0 0,-1 1-1 0 0,1 0-2 0 0,0 7 8 0 0,1 1 0 0 0,-1-1-1 0 0,-1 1 1 0 0,0-1 0 0 0,0 1 0 0 0,-1-1-1 0 0,0 1 1 0 0,-1 0-8 0 0,-22 85 8 0 0,20-80-7 0 0,-37 116-11 0 0,-14 55-205 0 0,26-62-1371 0 0,-55 161-9368 0 0,67-231 9451 0 0</inkml:trace>
  <inkml:trace contextRef="#ctx0" brushRef="#br0" timeOffset="-1777.548">4888 2293 2132 0 0,'13'-9'3081'0'0,"-6"6"6287"0"0,-9 14-4557 0 0,-33 107-2589 0 0,-14 97-2222 0 0,41-162-113 0 0,1 0 1 0 0,3 1 0 0 0,2 0-1 0 0,3 0 1 0 0,4 20 112 0 0,-3-50-999 0 0,3 26-1899 0 0,-3-16-7850 0 0,-1-36 7883 0 0,2-7 539 0 0</inkml:trace>
  <inkml:trace contextRef="#ctx0" brushRef="#br0" timeOffset="-1512.964">4739 2834 492 0 0,'1'0'551'0'0,"0"0"0"0"0,0 0 0 0 0,0-1-1 0 0,0 1 1 0 0,0 0 0 0 0,0 0 0 0 0,0 0 0 0 0,0-1 0 0 0,0 1 0 0 0,0-1-1 0 0,-1 1 1 0 0,1-1 0 0 0,0 1 0 0 0,0-1 0 0 0,0 1 0 0 0,0-1-1 0 0,-1 1 1 0 0,1-1 0 0 0,0 0 0 0 0,0 0-551 0 0,20-22 5130 0 0,-2 4-4279 0 0,39-20-586 0 0,2 2-1 0 0,1 3 1 0 0,2 3 0 0 0,2 2-1 0 0,29-7-264 0 0,122-34-731 0 0,1 11-3734 0 0,-131 36-6828 0 0,-84 23 9425 0 0</inkml:trace>
  <inkml:trace contextRef="#ctx0" brushRef="#br0" timeOffset="-1259.634">5035 2657 1412 0 0,'17'66'7271'0'0,"-13"-46"-6058"0"0,1 0 0 0 0,1 0 0 0 0,4 7-1213 0 0,3-1 188 0 0,0 0 0 0 0,2-2 0 0 0,0 1 0 0 0,2-2 0 0 0,4 3-188 0 0,34 38 182 0 0,8 2-182 0 0,-3-3-3310 0 0,-2 3-3914 0 0,-50-55 5174 0 0</inkml:trace>
  <inkml:trace contextRef="#ctx0" brushRef="#br0" timeOffset="-964.597">4744 424 1224 0 0,'-20'9'892'0'0,"1"0"0"0"0,1 2 0 0 0,0 0 0 0 0,1 1 0 0 0,0 0 0 0 0,1 2 0 0 0,0 0 0 0 0,1 0 0 0 0,-7 10-892 0 0,-13 18 463 0 0,2 1 0 0 0,2 1-1 0 0,-2 8-462 0 0,-17 33 793 0 0,5 2 0 0 0,3 1 0 0 0,-21 72-793 0 0,11-6 3866 0 0,-26 140-3866 0 0,53-183 1053 0 0,6 1 1 0 0,4 0 0 0 0,5 1-1 0 0,5 60-1053 0 0,6-118-16 0 0,2 0 0 0 0,3-1-1 0 0,2 1 1 0 0,3-1 0 0 0,2-1-1 0 0,2 0 1 0 0,3-1 0 0 0,2-1-1 0 0,2 0 1 0 0,11 16 16 0 0,0-13-2143 0 0,1-1 0 0 0,34 38 2143 0 0,-16-30-4623 0 0,3-2 0 0 0,2-2 0 0 0,30 19 4623 0 0,-35-33-2105 0 0</inkml:trace>
  <inkml:trace contextRef="#ctx0" brushRef="#br0" timeOffset="-593.031">5967 456 996 0 0,'17'16'976'0'0,"0"1"-1"0"0,-1 0 1 0 0,0 1 0 0 0,-2 1-1 0 0,0 1 1 0 0,-1 0-1 0 0,-1 0 1 0 0,8 21-976 0 0,7 20 1280 0 0,-4 1 0 0 0,9 37-1280 0 0,-1 21 1370 0 0,-5 1 1 0 0,-6 1-1 0 0,-5 0 0 0 0,-5 2 1 0 0,-5-1-1 0 0,-8 57-1370 0 0,-16 92 447 0 0,-12-1-1 0 0,-30 101-446 0 0,51-320-74 0 0,-8 50 150 0 0,-9 14-76 0 0,18-86-211 0 0,0 0 1 0 0,-2-1-1 0 0,-1-1 0 0 0,-2 1 1 0 0,0-2-1 0 0,-2 0 211 0 0,11-19-447 0 0,-1-1 0 0 0,1 0-1 0 0,-1 0 1 0 0,0-1 0 0 0,0 1-1 0 0,-1-1 1 0 0,0-1 0 0 0,0 1-1 0 0,0-1 1 0 0,-1-1-1 0 0,0 1 1 0 0,0-1 0 0 0,-3 1 447 0 0,4-3-564 0 0,1 0 0 0 0,-1 0 0 0 0,0 0 0 0 0,0-1 0 0 0,0 0 0 0 0,0-1 0 0 0,0 0 1 0 0,0 0-1 0 0,1 0 0 0 0,-1-1 0 0 0,0 0 0 0 0,0 0 0 0 0,0 0 0 0 0,0-1 0 0 0,1 0 0 0 0,-1-1 0 0 0,-1 0 564 0 0,-32-19-2428 0 0</inkml:trace>
  <inkml:trace contextRef="#ctx0" brushRef="#br0" timeOffset="-6841.648">3110 1261 1084 0 0,'4'-1'806'0'0,"0"0"0"0"0,0 0 0 0 0,-1-1 0 0 0,1 1-1 0 0,0-1 1 0 0,-1 0 0 0 0,1 0 0 0 0,-1 0 0 0 0,0 0 0 0 0,0 0 0 0 0,0-1 0 0 0,0 0-1 0 0,1 0-805 0 0,-4 2 103 0 0,0 0 0 0 0,0 1 0 0 0,0-1-1 0 0,-1 1 1 0 0,1-1 0 0 0,0 0 0 0 0,0 1-1 0 0,0-1 1 0 0,-1 1 0 0 0,1-1-1 0 0,0 0 1 0 0,0 1 0 0 0,-1-1 0 0 0,1 1-1 0 0,-1-1 1 0 0,1 1 0 0 0,0-1 0 0 0,-1 1-1 0 0,1 0 1 0 0,-1-1 0 0 0,1 1 0 0 0,-1-1-1 0 0,1 1 1 0 0,-1 0 0 0 0,0-1 0 0 0,1 1-1 0 0,-1 0 1 0 0,1 0 0 0 0,-1 0-1 0 0,1-1 1 0 0,-1 1 0 0 0,0 0 0 0 0,1 0-1 0 0,-1 0 1 0 0,0 0-103 0 0,-25-6 468 0 0,3 4-256 0 0,0 1 0 0 0,0 1 1 0 0,0 1-1 0 0,-20 4-212 0 0,-93 22 116 0 0,81-15 76 0 0,-244 58 2386 0 0,-164 67-2578 0 0,-283 127 556 0 0,342-117 986 0 0,362-133-1408 0 0,-8 3-38 0 0,1 1 1 0 0,0 3-1 0 0,2 2 1 0 0,-21 14-97 0 0,67-37-1 0 0,0 0 0 0 0,1 1 1 0 0,-1-1-1 0 0,0 0 1 0 0,0 1-1 0 0,1-1 0 0 0,-1 1 1 0 0,1-1-1 0 0,-1 1 0 0 0,0-1 1 0 0,1 1-1 0 0,-1-1 1 0 0,1 1-1 0 0,-1 0 0 0 0,1-1 1 0 0,-1 1-1 0 0,1 0 0 0 0,0-1 1 0 0,-1 1-1 0 0,1 0 0 0 0,0-1 1 0 0,-1 1-1 0 0,1 0 1 0 0,0 0-1 0 0,0-1 0 0 0,0 1 1 0 0,0 0-1 0 0,0 0 0 0 0,0 0 1 0 0,0-1-1 0 0,0 1 1 0 0,0 0-1 0 0,0 0 0 0 0,0-1 1 0 0,0 1-1 0 0,1 0 1 0 0,0 1 1 0 0,1 0-1 0 0,-1-1 1 0 0,1 1 0 0 0,0 0 0 0 0,0-1-1 0 0,0 0 1 0 0,0 1 0 0 0,0-1-1 0 0,0 0 1 0 0,0 0 0 0 0,0 0 0 0 0,0 0-1 0 0,0-1 0 0 0,14 5 10 0 0,-1 0 0 0 0,1-1 0 0 0,5 0-10 0 0,35 3 8 0 0,-1-3-1 0 0,10-2-7 0 0,-15-1-9 0 0,-1 2 0 0 0,47 10 9 0 0,-89-12-3 0 0,0 1 0 0 0,0 0 0 0 0,0 0 0 0 0,-1 1 1 0 0,1 0-1 0 0,0 0 0 0 0,-1 0 0 0 0,0 1 0 0 0,5 4 3 0 0,-9-7-1 0 0,0 1 1 0 0,0-1-1 0 0,-1 1 0 0 0,1 0 0 0 0,0 0 1 0 0,-1 0-1 0 0,0-1 0 0 0,1 2 0 0 0,-1-1 1 0 0,0 0-1 0 0,0 0 0 0 0,0 0 0 0 0,0 0 1 0 0,-1 1-1 0 0,1-1 0 0 0,-1 0 1 0 0,1 1-1 0 0,-1-1 0 0 0,0 1 0 0 0,0-1 1 0 0,0 0-1 0 0,0 1 0 0 0,0-1 0 0 0,0 1 1 0 0,-1-1-1 0 0,1 0 0 0 0,-1 1 0 0 0,0-1 1 0 0,0 0-1 0 0,0 1 1 0 0,-4 7 0 0 0,0 0 0 0 0,-1 0 0 0 0,0-1 1 0 0,-1 0-1 0 0,0 0 0 0 0,0 0 0 0 0,-1-1 0 0 0,-8 7 0 0 0,-17 14 16 0 0,-25 14-16 0 0,42-31 4 0 0,-307 207 59 0 0,157-111-34 0 0,4 7 0 0 0,5 8-29 0 0,157-123 0 0 0,-23 19 0 0 0,2 1-1 0 0,0 1 1 0 0,-6 10 0 0 0,22-26 2 0 0,1 0 1 0 0,0 0-1 0 0,0 1 0 0 0,1-1 0 0 0,0 1 0 0 0,0 0 0 0 0,0 0 0 0 0,0 0 1 0 0,1 0-1 0 0,0 1 0 0 0,1-1 0 0 0,-1 1 0 0 0,1-1 0 0 0,0 1 1 0 0,1-1-1 0 0,0 1 0 0 0,0 0 0 0 0,0 0-2 0 0,1-2 14 0 0,1-1-1 0 0,0 1 1 0 0,-1-1 0 0 0,1 1 0 0 0,1-1-1 0 0,-1 0 1 0 0,1 0 0 0 0,-1 0-1 0 0,1 0 1 0 0,0 0 0 0 0,1-1-1 0 0,-1 1 1 0 0,1-1 0 0 0,-1 0 0 0 0,1 0-1 0 0,0 0 1 0 0,0 0 0 0 0,1-1-1 0 0,3 2-13 0 0,5 3 55 0 0,1-1 1 0 0,0-1-1 0 0,1 0 0 0 0,-1-1 0 0 0,12 2-55 0 0,12 0 90 0 0,1-2-1 0 0,-1-1 1 0 0,1-2-1 0 0,-1-2 1 0 0,2-2-90 0 0,193-25 242 0 0,-232 28-241 0 0,512-89-4 0 0,160-21 311 0 0,-497 90-1931 0 0,1 7 1 0 0,151 11 1622 0 0,-303 3-1284 0 0,34 2-3950 0 0,-22 2-2263 0 0,-31-2 4286 0 0,-5-3 740 0 0</inkml:trace>
  <inkml:trace contextRef="#ctx0" brushRef="#br0" timeOffset="-2880.791">1626 1014 980 0 0,'-52'53'6800'0'0,"-17"35"-4788"0"0,36-44-359 0 0,-20 20-1653 0 0,72-113 2334 0 0,13-22-2334 0 0,-28 65 0 0 0,33-65-7 0 0,4 3-1 0 0,19-22 8 0 0,-44 68 0 0 0,1 2-1 0 0,0 0 0 0 0,2 1 0 0 0,0 1 1 0 0,1 1-1 0 0,1 1 0 0 0,0 1 1 0 0,2 0-1 0 0,2 0 1 0 0,-12 8 3 0 0,1 0-1 0 0,-1 1 1 0 0,1 0 0 0 0,0 1 0 0 0,1 0-1 0 0,4 1-2 0 0,-16 3 1 0 0,0 0 1 0 0,0 1-1 0 0,-1-1 0 0 0,1 1 0 0 0,0 0 0 0 0,0 0 0 0 0,0 0 1 0 0,0 1-1 0 0,-1-1 0 0 0,1 0 0 0 0,0 1 0 0 0,0 0 0 0 0,-1 0 1 0 0,1 0-1 0 0,-1 0 0 0 0,1 0 0 0 0,0 0 0 0 0,-1 1 0 0 0,0-1 0 0 0,1 1 1 0 0,-1 0-1 0 0,0 0 0 0 0,0-1 0 0 0,0 1 0 0 0,0 1 0 0 0,0-1 1 0 0,-1 0-1 0 0,1 0 0 0 0,0 1 0 0 0,-1-1 0 0 0,0 1 0 0 0,0-1 0 0 0,0 1 1 0 0,0 0-1 0 0,0-1 0 0 0,0 3-1 0 0,2 6 6 0 0,-1 1 0 0 0,-1-1 0 0 0,0 0 0 0 0,-1 1 0 0 0,0-1 1 0 0,-1 1-1 0 0,0-1 0 0 0,-1 1 0 0 0,0-1 0 0 0,0 1-6 0 0,-9 28-1 0 0,-1 0 1 0 0,-3 2 0 0 0,-25 59 329 0 0,21-56-2370 0 0,2-1-5511 0 0,17-43 5293 0 0,0-1 414 0 0</inkml:trace>
  <inkml:trace contextRef="#ctx0" brushRef="#br0" timeOffset="-5203.378">342 3899 1652 0 0,'0'-6'936'0'0,"1"0"0"0"0,-2 1 0 0 0,1-1 0 0 0,-1 0 1 0 0,0 0-1 0 0,0 1 0 0 0,0-1 0 0 0,-1 1 0 0 0,0-1 0 0 0,-2-4-936 0 0,4 10 39 0 0,-1 0 1 0 0,1-1-1 0 0,0 1 0 0 0,0 0 0 0 0,-1 0 1 0 0,1 0-1 0 0,0 0 0 0 0,-1-1 0 0 0,1 1 1 0 0,0 0-1 0 0,0 0 0 0 0,-1 0 0 0 0,1 0 1 0 0,0 0-1 0 0,-1 0 0 0 0,1 0 1 0 0,0 0-1 0 0,-1 0 0 0 0,1 0 0 0 0,0 0 1 0 0,-1 0-1 0 0,1 0 0 0 0,0 0 0 0 0,0 0 1 0 0,-1 0-1 0 0,1 0 0 0 0,0 0 0 0 0,-1 0 1 0 0,1 1-1 0 0,0-1 0 0 0,-1 0 0 0 0,1 0 1 0 0,0 0-1 0 0,0 0 0 0 0,-1 1 1 0 0,1-1-1 0 0,0 0 0 0 0,0 0 0 0 0,0 1 1 0 0,-1-1-1 0 0,1 0 0 0 0,0 0 0 0 0,0 1 1 0 0,0-1-1 0 0,0 0 0 0 0,0 0 0 0 0,-1 1 1 0 0,1-1-1 0 0,0 0 0 0 0,0 1 0 0 0,0-1-38 0 0,-8 18 386 0 0,-27 85 93 0 0,5 2 1 0 0,5 1-1 0 0,4 0 0 0 0,-2 66-480 0 0,18-123 78 0 0,3 0-1 0 0,2 28-77 0 0,1-53-385 0 0,2 1-1 0 0,0 0 1 0 0,2-1-1 0 0,0 0 1 0 0,2 0 0 0 0,1 0 385 0 0,-9-29-8172 0 0,-8-19 4800 0 0,0 8 1789 0 0</inkml:trace>
  <inkml:trace contextRef="#ctx0" brushRef="#br0" timeOffset="-4937.457">95 4572 1996 0 0,'20'-19'9858'0'0,"-1"-2"-6473"0"0,32-30-3239 0 0,29-9 127 0 0,4 4 0 0 0,2 3 0 0 0,18-4-273 0 0,85-35-1425 0 0,5 9-6719 0 0,-165 72 3444 0 0,-27 11 3049 0 0</inkml:trace>
  <inkml:trace contextRef="#ctx0" brushRef="#br0" timeOffset="-4749.816">310 4304 84 0 0,'3'46'8634'0'0,"-2"-1"-4458"0"0,-1-24-3876 0 0,1 0 0 0 0,0 0 0 0 0,2 0 0 0 0,0 0 0 0 0,2 0 0 0 0,1 5-300 0 0,1-8 109 0 0,1 0 0 0 0,0 0 1 0 0,1-1-1 0 0,1 0 0 0 0,1-1 0 0 0,0 0 0 0 0,1 0 0 0 0,1-2 1 0 0,3 3-110 0 0,6 5-202 0 0,1-2 0 0 0,1 0 0 0 0,0-2 1 0 0,2 0-1 0 0,13 5 202 0 0,5-3-2914 0 0,-40-18 2259 0 0,1 0-1 0 0,0-1 1 0 0,0 0 0 0 0,0 0-1 0 0,0-1 1 0 0,0 1 0 0 0,0-1-1 0 0,-1 0 1 0 0,1-1-1 0 0,0 1 1 0 0,0-1 0 0 0,0 0-1 0 0,2 0 656 0 0,12-7-2142 0 0</inkml:trace>
  <inkml:trace contextRef="#ctx0" brushRef="#br0" timeOffset="-4527.565">1265 4371 40 0 0,'32'-13'2577'0'0,"-1"-1"1"0"0,0-1-1 0 0,15-11-2577 0 0,-20 11 2009 0 0,1 0 0 0 0,1 2 0 0 0,0 1 0 0 0,21-5-2009 0 0,-32 12-217 0 0,1 0 1 0 0,0 2-1 0 0,5 0 217 0 0,-19 2-84 0 0,0 1-1 0 0,0 0 1 0 0,1 0 0 0 0,-1 0-1 0 0,0 0 1 0 0,0 1 0 0 0,0-1-1 0 0,0 1 1 0 0,0 0 0 0 0,0 0-1 0 0,0 1 1 0 0,0-1 0 0 0,-1 1 0 0 0,1 0-1 0 0,0 0 1 0 0,-1 0 0 0 0,2 2 84 0 0,-4-3-337 0 0,0 0 0 0 0,0 1 0 0 0,0-1 0 0 0,0 1 0 0 0,0-1 0 0 0,0 1 1 0 0,-1-1-1 0 0,1 1 0 0 0,0-1 0 0 0,-1 1 0 0 0,0 0 0 0 0,1-1 1 0 0,-1 1-1 0 0,0 0 0 0 0,0 0 0 0 0,0-1 0 0 0,0 1 0 0 0,0 0 0 0 0,0-1 1 0 0,0 1-1 0 0,-1 0 0 0 0,1-1 0 0 0,0 1 0 0 0,-1 0 0 0 0,0-1 0 0 0,1 1 1 0 0,-1-1-1 0 0,0 1 0 0 0,0-1 0 0 0,0 2 337 0 0,-10 11-2267 0 0</inkml:trace>
  <inkml:trace contextRef="#ctx0" brushRef="#br0" timeOffset="-4275.523">1209 4551 1216 0 0,'0'3'935'0'0,"0"-1"0"0"0,0 1 0 0 0,0 0 0 0 0,0-1 0 0 0,0 1 0 0 0,1 0 0 0 0,-1-1 0 0 0,1 1 0 0 0,0 0 0 0 0,0-1 0 0 0,0 1 0 0 0,0-1 0 0 0,0 0 0 0 0,1 1 0 0 0,1 1-935 0 0,-2-3 556 0 0,0 1 1 0 0,1-1-1 0 0,0 0 1 0 0,-1 1-1 0 0,1-1 1 0 0,0 0-1 0 0,0 0 1 0 0,0 0-1 0 0,-1-1 1 0 0,1 1-1 0 0,1 0-556 0 0,19 3-1481 0 0,-1-3 1522 0 0,0-1 1 0 0,0-1-1 0 0,0-1 0 0 0,0-1 1 0 0,0-1-1 0 0,0 0 0 0 0,11-6-41 0 0,46-8-3 0 0,-47 13-81 0 0,32-6-3235 0 0,32-1 3319 0 0,-42 11-4874 0 0,-2 5-3345 0 0,-36-2 5780 0 0</inkml:trace>
  <inkml:trace contextRef="#ctx0" brushRef="#br0" timeOffset="-3651.212">2567 4027 1280 0 0,'-1'-3'548'0'0,"-1"0"-1"0"0,0 0 0 0 0,0 0 1 0 0,0 0-1 0 0,0 0 0 0 0,-1 1 1 0 0,1-1-1 0 0,-1 1 1 0 0,1-1-1 0 0,-1 1 0 0 0,0 0 1 0 0,0 0-1 0 0,0 0 1 0 0,0 1-1 0 0,-2-1-547 0 0,1 0 234 0 0,0 1 0 0 0,-1 0 0 0 0,1 1 0 0 0,0-1 0 0 0,-1 1 0 0 0,1 0 0 0 0,0 0 1 0 0,0 0-1 0 0,-1 1 0 0 0,1-1 0 0 0,0 1 0 0 0,0 0 0 0 0,-1 0-234 0 0,-11 4 302 0 0,1 1 0 0 0,0 0 1 0 0,-1 2-1 0 0,2-1 0 0 0,-1 2 0 0 0,1 0 1 0 0,1 0-1 0 0,0 1 0 0 0,0 1 0 0 0,1 0 1 0 0,0 1-1 0 0,1 0 0 0 0,0 1 0 0 0,1 0 1 0 0,1 1-1 0 0,0 0 0 0 0,0 1 1 0 0,2-1-1 0 0,0 1 0 0 0,-4 13-302 0 0,9-21 73 0 0,0 1 1 0 0,0-1-1 0 0,1 0 0 0 0,0 1 0 0 0,1-1 1 0 0,0 1-1 0 0,0-1 0 0 0,0 1 1 0 0,1-1-1 0 0,0 0 0 0 0,1 1 0 0 0,-1-1 1 0 0,1 0-1 0 0,1 0 0 0 0,-1 0 0 0 0,1 0 1 0 0,1 0-1 0 0,-1 0 0 0 0,1-1 1 0 0,0 0-1 0 0,1 0 0 0 0,-1 0 0 0 0,1 0 1 0 0,0-1-1 0 0,1 1 0 0 0,-1-1 0 0 0,1-1 1 0 0,0 1-1 0 0,0-1 0 0 0,1 0 1 0 0,-1-1-1 0 0,1 1 0 0 0,0-1 0 0 0,0 0 1 0 0,0-1-1 0 0,0 0 0 0 0,0 0 0 0 0,1 0 1 0 0,-1-1-1 0 0,0 0 0 0 0,2-1-73 0 0,8 0-2 0 0,1 0 0 0 0,-1-1 0 0 0,0-1 0 0 0,0-1 0 0 0,1 0 0 0 0,-2-1 0 0 0,1-1 0 0 0,0-1 0 0 0,-1 0 0 0 0,0-1 0 0 0,-1-1 0 0 0,1 0 0 0 0,-1-2 0 0 0,-1 1 0 0 0,0-2 0 0 0,0 0 0 0 0,-1 0 0 0 0,6-8 2 0 0,-16 16 2 0 0,1-1 0 0 0,-1 0 0 0 0,0 0 0 0 0,0 0 0 0 0,-1 0 0 0 0,1-1-1 0 0,-1 1 1 0 0,0-1 0 0 0,0 0 0 0 0,0 0 0 0 0,-1 1 0 0 0,0-1 0 0 0,0 0 0 0 0,1-4-2 0 0,-2 5 2 0 0,-1 0 1 0 0,1 1-1 0 0,0-1 1 0 0,-1 0-1 0 0,0 0 1 0 0,0 1 0 0 0,0-1-1 0 0,0 0 1 0 0,-1 1-1 0 0,1-1 1 0 0,-1 1 0 0 0,0 0-1 0 0,0-1 1 0 0,0 1-1 0 0,0 0 1 0 0,-1 0-1 0 0,1 0 1 0 0,-1 1 0 0 0,-2-2-3 0 0,-12-11 14 0 0,-2 1 0 0 0,1 1 1 0 0,-2 1-1 0 0,0 1 0 0 0,-9-4-14 0 0,9 6-13 0 0,0-2 0 0 0,1-1 0 0 0,0 0 0 0 0,1-1 0 0 0,-10-10 13 0 0,25 20-125 0 0,0 0 0 0 0,0-1 1 0 0,1 1-1 0 0,-1 0 1 0 0,1-1-1 0 0,0 1 0 0 0,0-1 1 0 0,1 0-1 0 0,-1 0 125 0 0,0-2-745 0 0,0 1 1 0 0,1-1-1 0 0,0 0 1 0 0,0 1-1 0 0,0-1 0 0 0,1-1 745 0 0,0-7-2357 0 0,0 0-1 0 0,2 1 0 0 0,0-1 0 0 0,0 0 0 0 0,1 0 2358 0 0,4-12-2894 0 0</inkml:trace>
  <inkml:trace contextRef="#ctx0" brushRef="#br0" timeOffset="31083.191">14518 766 980 0 0,'3'1'238'0'0,"0"0"1"0"0,0 0-1 0 0,0 0 0 0 0,0 0 1 0 0,0 1-1 0 0,0 0 1 0 0,0-1-1 0 0,0 1 0 0 0,-1 0 1 0 0,1 0-1 0 0,-1 0 0 0 0,1 1 1 0 0,-1-1-1 0 0,0 1 0 0 0,0-1 1 0 0,0 1-1 0 0,2 2-238 0 0,-2 0 222 0 0,0 0 0 0 0,0 0 0 0 0,0 0 0 0 0,-1 0 0 0 0,0 0 0 0 0,1 0-1 0 0,-2 0 1 0 0,1 0 0 0 0,-1 0 0 0 0,0 6-222 0 0,0-1 326 0 0,-1 0 0 0 0,0 0-1 0 0,-1 0 1 0 0,0 0 0 0 0,-1 0 0 0 0,0-1-1 0 0,0 1 1 0 0,-1-1 0 0 0,0 0 0 0 0,-1 0-1 0 0,-4 6-325 0 0,1-3 384 0 0,4-6-140 0 0,0 1 1 0 0,0-1-1 0 0,-1 0 1 0 0,0 0-1 0 0,0 0 0 0 0,-1 0 1 0 0,0-1-1 0 0,0 0 1 0 0,0 0-1 0 0,-4 2-244 0 0,9-7 37 0 0,1 0 1 0 0,0 0-1 0 0,-1 1 1 0 0,1-1-1 0 0,-1 0 1 0 0,1 0-1 0 0,0 0 0 0 0,-1 0 1 0 0,1 1-1 0 0,-1-1 1 0 0,1 0-1 0 0,0 0 1 0 0,-1 0-1 0 0,1 0 0 0 0,-1 0 1 0 0,1 0-1 0 0,0 0 1 0 0,-1 0-1 0 0,1 0 1 0 0,-1 0-1 0 0,1-1 0 0 0,0 1 1 0 0,-1 0-1 0 0,1 0 1 0 0,0 0-1 0 0,-1 0 1 0 0,1-1-1 0 0,-1 1 1 0 0,1 0-1 0 0,0 0 0 0 0,-1 0 1 0 0,1-1-1 0 0,0 1 1 0 0,0 0-1 0 0,-1-1 1 0 0,1 1-38 0 0,-2-17 610 0 0,11-18-351 0 0,5 3-258 0 0,2 0 1 0 0,1 1 0 0 0,2 1-1 0 0,0 1 1 0 0,3 0-1 0 0,0 2 1 0 0,1 1-1 0 0,2 0 1 0 0,0 2 0 0 0,2 1-1 0 0,1 1 1 0 0,0 1-1 0 0,2 2 1 0 0,30-16-2 0 0,-51 31-4 0 0,1-1 0 0 0,1 1 0 0 0,-1 1-1 0 0,0 0 1 0 0,1 0 0 0 0,0 1 0 0 0,-1 0 0 0 0,9 1 4 0 0,-17 1 0 0 0,1 0-1 0 0,-1 0 1 0 0,1 0 0 0 0,-1 0-1 0 0,0 0 1 0 0,1 1-1 0 0,-1 0 1 0 0,1-1 0 0 0,-1 1-1 0 0,0 0 1 0 0,0 0 0 0 0,0 0-1 0 0,1 0 1 0 0,-1 0-1 0 0,0 1 1 0 0,0-1 0 0 0,0 1-1 0 0,-1-1 1 0 0,1 1-1 0 0,0 0 1 0 0,-1 0 0 0 0,1 0-1 0 0,-1 0 1 0 0,1 0 0 0 0,-1 0-1 0 0,0 0 1 0 0,0 0-1 0 0,0 0 1 0 0,0 1 0 0 0,0-1-1 0 0,-1 0 1 0 0,1 1-1 0 0,-1-1 1 0 0,1 0 0 0 0,-1 1-1 0 0,0-1 1 0 0,0 1 0 0 0,0-1-1 0 0,0 0 1 0 0,-1 3 0 0 0,-1 19 4 0 0,-1 0 1 0 0,-1 0-1 0 0,-2-1 1 0 0,0 1-1 0 0,-2-1 1 0 0,0 0-1 0 0,-6 9-4 0 0,-2 8-35 0 0,-8 35 35 0 0,0 4-1148 0 0,-3-13-10857 0 0,-24 45 12005 0 0,30-70-1896 0 0</inkml:trace>
  <inkml:trace contextRef="#ctx0" brushRef="#br0" timeOffset="31396.536">14734 1785 24 0 0,'10'-4'1341'0'0,"-6"1"-261"0"0,0 1 1 0 0,0 0-1 0 0,1 0 1 0 0,-1 0-1 0 0,0 1 0 0 0,1 0 1 0 0,0-1-1 0 0,1 1-1080 0 0,-5 3 168 0 0,-1-1-1 0 0,1 1 0 0 0,-1-1 1 0 0,1 1-1 0 0,-1-1 1 0 0,0 1-1 0 0,0-1 0 0 0,0 1 1 0 0,0 0-1 0 0,0-1 1 0 0,0 1-1 0 0,0-1 0 0 0,0 1 1 0 0,0 0-1 0 0,-1-1 1 0 0,1 1-1 0 0,-1 0-167 0 0,0 1 153 0 0,-12 53 759 0 0,-2 0 1 0 0,-14 31-913 0 0,-9 29 419 0 0,8 4-747 0 0,4 2 328 0 0,15-80-2244 0 0,0-26-1649 0 0,11-16 3723 0 0,0 0-1 0 0,-1 0 1 0 0,1 0-1 0 0,-1 0 0 0 0,1 0 1 0 0,0 1-1 0 0,-1-1 1 0 0,1 0-1 0 0,-1 0 1 0 0,1 0-1 0 0,0 0 1 0 0,-1-1-1 0 0,1 1 1 0 0,-1 0-1 0 0,1 0 0 0 0,0 0 1 0 0,-1 0-1 0 0,1 0 1 0 0,-1 0-1 0 0,1 0 1 0 0,0-1-1 0 0,-1 1 1 0 0,1 0-1 0 0,0 0 1 0 0,-1-1-1 0 0,1 1 0 0 0,0 0 1 0 0,-1 0-1 0 0,1-1 1 0 0,0 1-1 0 0,0 0 1 0 0,-1-1-1 0 0,1 1 1 0 0,0 0-1 0 0,0-1 1 0 0,0 1-1 0 0,0-1 0 0 0,-1 1 1 0 0,1 0 170 0 0,-4-9-1663 0 0</inkml:trace>
  <inkml:trace contextRef="#ctx0" brushRef="#br0" timeOffset="31644.137">14492 2240 644 0 0,'43'-28'9786'0'0,"22"-13"-7405"0"0,97-34-2487 0 0,3 7-1 0 0,170-45 107 0 0,-317 109-512 0 0,27-11-1671 0 0,-22 1-2136 0 0,-21 8 2063 0 0,-7 1 248 0 0</inkml:trace>
  <inkml:trace contextRef="#ctx0" brushRef="#br0" timeOffset="31891.367">14767 2070 1116 0 0,'15'83'10393'0'0,"-10"-59"-9924"0"0,1 0 0 0 0,1 0-1 0 0,1-1 1 0 0,1 0-1 0 0,1 0 1 0 0,9 13-469 0 0,9 11 549 0 0,17 22-549 0 0,0-16-1754 0 0,-36-43-690 0 0,1-1 0 0 0,0 0-1 0 0,10 5 2445 0 0,-12-10-2572 0 0,-1-5 381 0 0</inkml:trace>
  <inkml:trace contextRef="#ctx0" brushRef="#br0" timeOffset="32269.811">14231 263 1000 0 0,'-82'143'5905'0'0,"50"-80"-4502"0"0,4 2 1 0 0,-10 33-1404 0 0,-111 380 2512 0 0,109-323-942 0 0,8 2 0 0 0,3 21-1570 0 0,21-113 154 0 0,3 1 1 0 0,3-1-1 0 0,3 1 1 0 0,3-1-1 0 0,2 0 1 0 0,3 0-1 0 0,11 33-154 0 0,-10-60-263 0 0,1-1 0 0 0,2 0 0 0 0,1 0 0 0 0,3-2 0 0 0,0 0 0 0 0,2 0 0 0 0,2-2 0 0 0,1-1 0 0 0,1 0 0 0 0,2-2 0 0 0,1-1 0 0 0,2-1 1 0 0,6 4 262 0 0,8 2-3436 0 0,1-2 0 0 0,1-2 0 0 0,43 21 3436 0 0,-38-25-2003 0 0</inkml:trace>
  <inkml:trace contextRef="#ctx0" brushRef="#br0" timeOffset="32899.066">15520 225 676 0 0,'3'-2'475'0'0,"1"0"-1"0"0,-1 1 1 0 0,1-1-1 0 0,0 1 1 0 0,0 0 0 0 0,0 0-1 0 0,0 0 1 0 0,0 0-1 0 0,0 1 1 0 0,0-1 0 0 0,0 1-1 0 0,0 0 1 0 0,0 1-1 0 0,0-1 1 0 0,0 1 0 0 0,0-1-1 0 0,0 1-474 0 0,4 2 194 0 0,-1 0 1 0 0,1 0-1 0 0,-1 1 0 0 0,0 0 0 0 0,-1 0 0 0 0,1 0 0 0 0,-1 1 1 0 0,3 2-195 0 0,13 12 534 0 0,-2 1 0 0 0,0 1 0 0 0,-2 0 0 0 0,0 2 0 0 0,-1 0 0 0 0,-2 1 0 0 0,3 5-534 0 0,15 33 1893 0 0,-2 1 0 0 0,6 24-1893 0 0,-4 6 616 0 0,-3 2-1 0 0,-5 1 1 0 0,-3 1-1 0 0,-5 1 0 0 0,-5 1 1 0 0,-3 0-1 0 0,-5 48-615 0 0,-9 78-107 0 0,-10 1-1 0 0,-33 163 108 0 0,42-352 343 0 0,-4 35-1681 0 0,-3-2-1 0 0,-3 0 0 0 0,-5 8 1339 0 0,15-58-1224 0 0,-1-1-1 0 0,-1 0 1 0 0,-1-1 0 0 0,0 0-1 0 0,-1 0 1 0 0,-1-1-1 0 0,-1 0 1 0 0,-1-1 0 0 0,0-1-1 0 0,0 0 1 0 0,-2 0-1 0 0,0-2 1 0 0,-5 4 1224 0 0,-26 12-2013 0 0</inkml:trace>
  <inkml:trace contextRef="#ctx0" brushRef="#br0" timeOffset="27981.097">12875 1058 1116 0 0,'6'-9'863'0'0,"1"0"0"0"0,0 1 0 0 0,0 0 0 0 0,0 0 0 0 0,4-2-863 0 0,-1 3 328 0 0,1-1-1 0 0,-1 1 1 0 0,1 1 0 0 0,1 0-1 0 0,-1 1 1 0 0,1 0-1 0 0,0 0 1 0 0,0 1 0 0 0,0 1-1 0 0,1 0 1 0 0,3 0-328 0 0,-15 3 59 0 0,7-1 256 0 0,0-1 1 0 0,0 1-1 0 0,-1-2 1 0 0,1 1 0 0 0,5-3-316 0 0,-52 5 1038 0 0,-178 35 647 0 0,1 10-1 0 0,-92 37-1684 0 0,-1 15 5312 0 0,-175 85-5312 0 0,460-172 159 0 0,-1-1-18 0 0,0 2 1 0 0,1 0-1 0 0,1 2 0 0 0,0 0 0 0 0,1 1 0 0 0,-11 10-141 0 0,32-23 3 0 0,0-1 0 0 0,0 1 0 0 0,0 0 0 0 0,0 0 0 0 0,0 0 0 0 0,1 0 0 0 0,-1-1 0 0 0,0 1 1 0 0,0 0-1 0 0,1 1 0 0 0,-1-1 0 0 0,0 0 0 0 0,1 0 0 0 0,-1 0 0 0 0,1 0 0 0 0,0 0 0 0 0,-1 1 0 0 0,1-1 1 0 0,0 0-1 0 0,0 0 0 0 0,0 1 0 0 0,0-1 0 0 0,0 0 0 0 0,0 0 0 0 0,0 1 0 0 0,0 0-3 0 0,1-1 6 0 0,0 1-1 0 0,0-1 0 0 0,0 1 1 0 0,0-1-1 0 0,0 1 1 0 0,0-1-1 0 0,1 0 0 0 0,-1 1 1 0 0,0-1-1 0 0,1 0 1 0 0,-1 0-1 0 0,1 0 1 0 0,-1 0-1 0 0,1 0 0 0 0,0-1 1 0 0,0 1-6 0 0,8 4 23 0 0,1-2 0 0 0,0 1 0 0 0,-1-1 1 0 0,1-1-1 0 0,6 1-23 0 0,42 2 34 0 0,0-3 0 0 0,0-2 1 0 0,24-4-35 0 0,-26 0-23 0 0,0 3 0 0 0,0 2 1 0 0,40 7 22 0 0,-88-7-6 0 0,-1 1 0 0 0,0 0 1 0 0,0 0-1 0 0,0 1 0 0 0,0 0 1 0 0,0 0-1 0 0,0 1 0 0 0,0 0 6 0 0,-5-2-1 0 0,-1-1-1 0 0,0 1 1 0 0,0-1 0 0 0,0 1-1 0 0,0 0 1 0 0,0 0-1 0 0,0 0 1 0 0,-1 0-1 0 0,1 0 1 0 0,0 0 0 0 0,-1 0-1 0 0,0 1 1 0 0,1-1-1 0 0,-1 0 1 0 0,0 1-1 0 0,0-1 1 0 0,-1 1 0 0 0,1 0-1 0 0,0-1 1 0 0,-1 1-1 0 0,0-1 1 0 0,1 1-1 0 0,-1 0 1 0 0,0-1 0 0 0,0 1-1 0 0,-1 0 1 0 0,1 0 1 0 0,-2 8-2 0 0,-1-1 0 0 0,-1 1 0 0 0,0-1 0 0 0,0 0 0 0 0,-1 0 0 0 0,0-1 1 0 0,0 1-1 0 0,-1-1 0 0 0,0 0 0 0 0,-1-1 0 0 0,-2 2 2 0 0,-14 16-11 0 0,-1-1 1 0 0,-24 18 10 0 0,-26 14 8 0 0,-3-3 1 0 0,-2-4 0 0 0,-56 25-9 0 0,52-30 24 0 0,2 3 0 0 0,2 4 0 0 0,-37 35-24 0 0,98-72 6 0 0,1 1 0 0 0,0 1 0 0 0,0 1-6 0 0,14-14 3 0 0,-1 0 0 0 0,1 0 1 0 0,0 0-1 0 0,0 1 1 0 0,1-1-1 0 0,-1 1 1 0 0,1 0-1 0 0,0-1 1 0 0,0 1-1 0 0,0 0 1 0 0,1 0-1 0 0,0 0 1 0 0,0 1-1 0 0,0-1 1 0 0,1 0-1 0 0,-1 4-3 0 0,2-7 5 0 0,0 1-1 0 0,-1-1 1 0 0,1 1 0 0 0,0-1-1 0 0,0 1 1 0 0,1-1 0 0 0,-1 0-1 0 0,0 1 1 0 0,1-1 0 0 0,0 0-1 0 0,-1 0 1 0 0,1 0 0 0 0,0 0-1 0 0,0-1 1 0 0,0 1 0 0 0,0 0-1 0 0,0-1 1 0 0,0 1 0 0 0,1-1-1 0 0,-1 0 1 0 0,2 1-5 0 0,5 2 19 0 0,-1-1-1 0 0,1 1 1 0 0,0-1-1 0 0,0-1 1 0 0,7 1-19 0 0,11 1 36 0 0,0-2 0 0 0,1 0 0 0 0,-1-2 0 0 0,1-1 0 0 0,4-2-36 0 0,139-22 104 0 0,-128 17-88 0 0,519-100 58 0 0,239-37-817 0 0,-737 136-5 0 0,87-11-3851 0 0,-52 18-4284 0 0,-96 2 8352 0 0,-3 0 333 0 0,1-1-1 0 0,0 1 0 0 0,0 0 0 0 0,0 0 1 0 0,0 0-1 0 0,0 0 0 0 0,0 0 0 0 0,0 0 1 0 0,0 1-1 0 0,-1-1 0 0 0,1 0 1 0 0,0 0-1 0 0,0 1 0 0 0,0-1 0 0 0,0 0 1 0 0,-1 1-1 0 0,1-1 0 0 0,0 1 0 0 0,0-1 1 0 0,-1 1-1 0 0,1-1 0 0 0,0 1 0 0 0,-1 0 1 0 0,1-1-1 0 0,0 1 199 0 0,-2 4-1741 0 0</inkml:trace>
  <inkml:trace contextRef="#ctx0" brushRef="#br0" timeOffset="30381.166">11969 686 1332 0 0,'0'2'376'0'0,"0"0"0"0"0,0 0-1 0 0,0 0 1 0 0,0-1 0 0 0,-1 1 0 0 0,1 0-1 0 0,0 0 1 0 0,-1-1 0 0 0,1 1 0 0 0,-1 0-1 0 0,0-1 1 0 0,1 1 0 0 0,-1 0 0 0 0,0-1-1 0 0,0 1 1 0 0,0-1 0 0 0,0 1 0 0 0,0-1 0 0 0,-1 0-1 0 0,1 1-375 0 0,-1-1 203 0 0,1 0 0 0 0,0 1-1 0 0,0-1 1 0 0,0 1 0 0 0,0-1-1 0 0,0 1 1 0 0,0-1 0 0 0,0 1-1 0 0,1 0 1 0 0,-1-1-1 0 0,1 1 1 0 0,-1 0 0 0 0,1 0-1 0 0,-1-1 1 0 0,1 2-203 0 0,12-13 672 0 0,14-14-384 0 0,27-35-175 0 0,19-20 0 0 0,68-60-113 0 0,-116 118-3 0 0,1 1 0 0 0,1 1 0 0 0,1 2 0 0 0,0 0 0 0 0,1 2 0 0 0,0 1 0 0 0,2 1 0 0 0,11-3 3 0 0,-37 15-2 0 0,1-1 1 0 0,-1 1 0 0 0,0 0 0 0 0,0 0 0 0 0,1 1-1 0 0,-1-1 1 0 0,0 1 0 0 0,1 0 0 0 0,-1 0 0 0 0,0 1 0 0 0,1-1-1 0 0,-1 1 1 0 0,0 0 1 0 0,-3-1 0 0 0,0 1 0 0 0,1-1 0 0 0,-1 1 0 0 0,0-1 0 0 0,0 1 0 0 0,-1 0 0 0 0,1-1 0 0 0,0 1-1 0 0,0 0 1 0 0,0 0 0 0 0,0 0 0 0 0,0-1 0 0 0,-1 1 0 0 0,1 0 0 0 0,0 0 0 0 0,-1 0 0 0 0,1 0 0 0 0,-1 0 0 0 0,1 1 0 0 0,-1 1 1 0 0,1-1 1 0 0,-1 1-1 0 0,1-1 0 0 0,-1 1 1 0 0,0 0-1 0 0,0-1 1 0 0,0 1-1 0 0,0-1 0 0 0,-1 1 1 0 0,1 0-1 0 0,-1-1 1 0 0,0 2-2 0 0,-7 20 3 0 0,-1 1 1 0 0,-1-1 0 0 0,-1-1 0 0 0,-6 9-4 0 0,4-7-15 0 0,0 1 0 0 0,2 0 0 0 0,-3 10 15 0 0,11-26-17 0 0,1-1-1 0 0,0 1 0 0 0,1 0 1 0 0,-1-1-1 0 0,2 1 1 0 0,-1 0-1 0 0,2 0 1 0 0,-1 0-1 0 0,1 0 0 0 0,1-1 1 0 0,1 9 17 0 0,19 47-1654 0 0,-16-51 124 0 0,1 0 1 0 0,0-1-1 0 0,1 1 0 0 0,0-2 1 0 0,8 10 1529 0 0,3-2-2092 0 0</inkml:trace>
  <inkml:trace contextRef="#ctx0" brushRef="#br0" timeOffset="28735.385">11240 3117 4 0 0,'1'-48'4969'0'0,"-2"40"-4292"0"0,1 0 1 0 0,0 0-1 0 0,0-1 0 0 0,1 1 1 0 0,0 0-1 0 0,1 0 0 0 0,0 0 1 0 0,1-3-678 0 0,-3 12 22 0 0,0-1 1 0 0,0 0 0 0 0,0 0-1 0 0,0 0 1 0 0,0 1 0 0 0,0-1-1 0 0,0 0 1 0 0,0 0 0 0 0,0 0-1 0 0,0 1 1 0 0,0-1 0 0 0,0 0-1 0 0,1 0 1 0 0,-1 0 0 0 0,0 0-1 0 0,0 1 1 0 0,0-1 0 0 0,0 0-1 0 0,0 0 1 0 0,1 0 0 0 0,-1 0-1 0 0,0 0 1 0 0,0 1 0 0 0,0-1-1 0 0,0 0 1 0 0,1 0 0 0 0,-1 0-1 0 0,0 0 1 0 0,0 0 0 0 0,0 0-1 0 0,1 0 1 0 0,-1 0 0 0 0,0 0-1 0 0,0 0 1 0 0,0 0 0 0 0,1 0-1 0 0,-1 0 1 0 0,0 0 0 0 0,0 0-1 0 0,0 0 1 0 0,1 0 0 0 0,-1 0-1 0 0,0 0 1 0 0,0 0 0 0 0,0 0-1 0 0,1 0 1 0 0,-1 0 0 0 0,0 0-1 0 0,0 0 1 0 0,0-1 0 0 0,0 1-1 0 0,1 0 1 0 0,-1 0 0 0 0,0 0-1 0 0,0 0 1 0 0,0 0 0 0 0,0-1-1 0 0,0 1 1 0 0,1 0 0 0 0,-1 0 0 0 0,0 0-1 0 0,0 0 1 0 0,0-1 0 0 0,0 1-1 0 0,0 0-22 0 0,4 18 435 0 0,-3 1-177 0 0,-1 0 1 0 0,-2-1 0 0 0,1 1 0 0 0,-2 0-1 0 0,-5 18-258 0 0,-9 24 208 0 0,-6 8-208 0 0,0 1 40 0 0,14-43-36 0 0,-17 56-7 0 0,3 1 0 0 0,3 2-1 0 0,3 14 4 0 0,16-92-45 0 0,0 0-88 0 0,0 1 0 0 0,0 0 0 0 0,-1-1 0 0 0,0 0 0 0 0,-2 3 133 0 0,4-10-139 0 0,0 0-1 0 0,-1 0 0 0 0,1 0 1 0 0,0 0-1 0 0,-1 0 1 0 0,1-1-1 0 0,0 1 1 0 0,-1 0-1 0 0,0 0 1 0 0,1 0-1 0 0,-1-1 1 0 0,1 1-1 0 0,-1 0 1 0 0,0-1-1 0 0,1 1 1 0 0,-1-1-1 0 0,0 1 1 0 0,0 0-1 0 0,0-1 0 0 0,1 0 1 0 0,-1 1-1 0 0,0-1 1 0 0,0 0-1 0 0,0 1 1 0 0,0-1-1 0 0,0 0 1 0 0,0 0-1 0 0,0 0 1 0 0,1 1-1 0 0,-1-1 1 0 0,0 0-1 0 0,0 0 1 0 0,0-1-1 0 0,0 1 1 0 0,0 0-1 0 0,0 0 0 0 0,0 0 1 0 0,0-1-1 0 0,0 1 1 0 0,0 0-1 0 0,1-1 1 0 0,-1 1-1 0 0,0-1 1 0 0,0 1-1 0 0,0-1 1 0 0,1 1-1 0 0,-1-1 1 0 0,0 1-1 0 0,1-1 1 0 0,-1 0 139 0 0,-29-25-4338 0 0,15 9 2767 0 0</inkml:trace>
  <inkml:trace contextRef="#ctx0" brushRef="#br0" timeOffset="29001.505">10897 3635 12 0 0,'1'-5'993'0'0,"0"1"0"0"0,0-1-1 0 0,1 1 1 0 0,0-1 0 0 0,0 1 0 0 0,0 0-1 0 0,0 0 1 0 0,1 0 0 0 0,0-2-993 0 0,2 1 598 0 0,-1 0 0 0 0,1 0 0 0 0,0 0 0 0 0,0 0 0 0 0,1 1 0 0 0,-1 0-598 0 0,14-8 85 0 0,0 1 0 0 0,0 0 1 0 0,15-4-86 0 0,1-1 419 0 0,-23 10-472 0 0,337-159 1134 0 0,-169 95-1858 0 0,-106 47-3699 0 0,36-6 4476 0 0,-95 27-1670 0 0,0 0-3559 0 0,-23 6 3563 0 0</inkml:trace>
  <inkml:trace contextRef="#ctx0" brushRef="#br0" timeOffset="29171.718">11144 3425 336 0 0,'-5'5'1504'0'0,"1"0"0"0"0,-1 0 0 0 0,1 0 0 0 0,0 1 0 0 0,1 0 0 0 0,-1-1 0 0 0,-1 6-1504 0 0,0 14 3141 0 0,9 7-3651 0 0,2-14 664 0 0,0-1 0 0 0,0 0 0 0 0,2 0 0 0 0,0 0 0 0 0,1-1 0 0 0,1 0 0 0 0,0-1 0 0 0,1 0 0 0 0,0-1 1 0 0,14 13-155 0 0,-10-12-339 0 0,1-1 1 0 0,0 0 0 0 0,1-1 0 0 0,0-1 0 0 0,1 0 0 0 0,0-2 0 0 0,1 0 0 0 0,0-1 0 0 0,9 2 338 0 0,-21-8-610 0 0,0-1 1 0 0,0 0-1 0 0,0 0 1 0 0,0-1-1 0 0,0 0 0 0 0,1 0 1 0 0,-1 0-1 0 0,0-1 0 0 0,0 0 1 0 0,1-1-1 0 0,-1 0 1 0 0,0 0-1 0 0,0 0 0 0 0,0-1 1 0 0,0 0-1 0 0,0-1 0 0 0,5-1 610 0 0,14-14-1617 0 0</inkml:trace>
  <inkml:trace contextRef="#ctx0" brushRef="#br0" timeOffset="29328.788">12027 3446 860 0 0,'14'6'2688'0'0,"-2"-4"417"0"0,-1-6 179 0 0,1 0-216 0 0,4 0-1436 0 0,8 0-904 0 0,-1-3-408 0 0,5 1-188 0 0,0 0-120 0 0,-3 1-260 0 0,3 1-424 0 0,-4 2-488 0 0,-1 0-624 0 0,-2 2-688 0 0,-2-2-272 0 0,-1 2 187 0 0,-6 2 381 0 0,0 0 580 0 0</inkml:trace>
  <inkml:trace contextRef="#ctx0" brushRef="#br0" timeOffset="29514.541">11962 3607 220 0 0,'-10'21'2675'0'0,"-8"10"7443"0"0,18-30-10008 0 0,0-1-1 0 0,0 0 1 0 0,-1 1-1 0 0,1-1 1 0 0,0 0-1 0 0,0 1 0 0 0,0-1 1 0 0,0 0-1 0 0,-1 1 1 0 0,1-1-1 0 0,0 1 1 0 0,0-1-1 0 0,0 0 1 0 0,0 1-1 0 0,0-1 1 0 0,0 0-1 0 0,0 1 1 0 0,0-1-1 0 0,0 1 1 0 0,0-1-1 0 0,0 0 1 0 0,0 1-1 0 0,1-1 0 0 0,-1 0 1 0 0,0 1-1 0 0,0-1 1 0 0,0 0-1 0 0,0 1 1 0 0,1-1-1 0 0,-1 0 1 0 0,0 1-1 0 0,0-1 1 0 0,1 0-1 0 0,-1 1 1 0 0,0-1-110 0 0,16 8 848 0 0,18-4-982 0 0,24-6-594 0 0,-1-2 1 0 0,47-10 727 0 0,5-8-4373 0 0,-4-2-3475 0 0,-65 15 5413 0 0</inkml:trace>
  <inkml:trace contextRef="#ctx0" brushRef="#br0" timeOffset="29781.877">12850 3412 1256 0 0,'5'-3'6117'0'0,"-14"2"-1961"0"0,-19 2-456 0 0,17 4-3393 0 0,-1-1-1 0 0,1 2 0 0 0,0 0 0 0 0,1 0 0 0 0,0 1 0 0 0,0 0 0 0 0,0 0 0 0 0,1 2 0 0 0,0-1 1 0 0,0 1-1 0 0,1 0 0 0 0,1 0 0 0 0,-1 1 0 0 0,1 0 0 0 0,1 1 0 0 0,0 0 0 0 0,0 0 0 0 0,1 0 1 0 0,1 0-1 0 0,0 1 0 0 0,0 0 0 0 0,1-1 0 0 0,1 1 0 0 0,-1 6-306 0 0,3-15 18 0 0,0 1 1 0 0,-1 0-1 0 0,2 0 0 0 0,-1 0 0 0 0,0 0 1 0 0,1 0-1 0 0,0-1 0 0 0,-1 1 0 0 0,2 0 1 0 0,-1 0-1 0 0,0-1 0 0 0,1 1 1 0 0,-1-1-1 0 0,1 1 0 0 0,0-1 0 0 0,0 0 1 0 0,1 0-1 0 0,-1 0 0 0 0,1 0 0 0 0,-1 0 1 0 0,1 0-1 0 0,0-1 0 0 0,0 1 0 0 0,0-1 1 0 0,0 0-1 0 0,1 0 0 0 0,-1 0 0 0 0,1 0 1 0 0,-1-1-1 0 0,1 1 0 0 0,-1-1 1 0 0,1 0-1 0 0,0 0 0 0 0,1 0-18 0 0,6 1-3 0 0,1-1 0 0 0,-1 0 0 0 0,1 0 0 0 0,-1-1 0 0 0,1-1 0 0 0,0 0 0 0 0,-1-1 0 0 0,1 0 0 0 0,-1 0 0 0 0,10-5 3 0 0,-4 2-10 0 0,-1-2-1 0 0,0 0 0 0 0,0-1 0 0 0,0 0 0 0 0,-1-2 0 0 0,0 0 0 0 0,-1 0 0 0 0,0-1 0 0 0,3-5 11 0 0,-12 12-14 0 0,0-2 1 0 0,-1 1-1 0 0,0 0 0 0 0,0-1 0 0 0,0 0 1 0 0,-1 0-1 0 0,1 0 0 0 0,-1-1 0 0 0,-1 1 0 0 0,1 0 1 0 0,0-4 13 0 0,-2 5-30 0 0,-1 0 1 0 0,1 0-1 0 0,-1-1 1 0 0,0 1 0 0 0,0 0-1 0 0,0 0 1 0 0,-1-1 0 0 0,1 1-1 0 0,-2 0 1 0 0,1 0-1 0 0,0 0 1 0 0,-1 0 0 0 0,0 0-1 0 0,0 0 1 0 0,0 1-1 0 0,-2-3 30 0 0,-7-8-203 0 0,0 0 0 0 0,-1 0-1 0 0,0 1 1 0 0,-2 0-1 0 0,0 1 1 0 0,0 1-1 0 0,-1 0 1 0 0,-11-6 203 0 0,6 4-1634 0 0,1-1 0 0 0,1-1 0 0 0,0 0 0 0 0,1-1 0 0 0,-3-6 1634 0 0,7 6-1918 0 0,2-1-1 0 0,0 0 1 0 0,1-1 0 0 0,1 0 0 0 0,0-3 1918 0 0,-10-26-2247 0 0</inkml:trace>
  <inkml:trace contextRef="#ctx0" brushRef="#br0" timeOffset="40128.258">18106 653 1148 0 0,'-32'40'6327'0'0,"-18"17"-3553"0"0,-31 41-565 0 0,297-356-1351 0 0,-183 221-769 0 0,-15 15-80 0 0,0 2-1 0 0,2 0 1 0 0,0 1 0 0 0,1 1-1 0 0,1 1 1 0 0,1 1-1 0 0,1 1-8 0 0,-22 14 2 0 0,0-1-1 0 0,0 1 1 0 0,0 0-1 0 0,0 0 1 0 0,0 1 0 0 0,0-1-1 0 0,0 0 1 0 0,1 1-1 0 0,-1-1 1 0 0,0 1-1 0 0,0 0 1 0 0,1 0-1 0 0,-1 0 1 0 0,0 0 0 0 0,1 0-1 0 0,-1 0 1 0 0,0 1-1 0 0,0-1 1 0 0,1 1-1 0 0,-1-1 1 0 0,0 1-1 0 0,0 0 1 0 0,0 0-1 0 0,0 0 1 0 0,0 0 0 0 0,2 1-2 0 0,-2 1 2 0 0,0-1 0 0 0,0 1 0 0 0,0-1 1 0 0,0 1-1 0 0,0-1 0 0 0,0 1 0 0 0,-1 0 1 0 0,0 0-1 0 0,1 0 0 0 0,-1 0 0 0 0,0 0 1 0 0,0 0-1 0 0,-1 0 0 0 0,1 0 1 0 0,-1 1-1 0 0,1-1 0 0 0,-1 0 0 0 0,0 0 1 0 0,0 1-3 0 0,-2 20 1 0 0,-1 0 0 0 0,-1-1 1 0 0,-1 1-1 0 0,-2-1 1 0 0,-6 18-2 0 0,-8 32-28 0 0,4 27-17 0 0,3-12-6366 0 0,4-60 1597 0 0,2-16 2956 0 0</inkml:trace>
  <inkml:trace contextRef="#ctx0" brushRef="#br0" timeOffset="40763.675">17330 2177 480 0 0,'0'6'670'0'0,"0"-1"0"0"0,0 0 0 0 0,0 1 0 0 0,-1-1 0 0 0,0 0 0 0 0,0 1 0 0 0,0-1 0 0 0,-1 0 0 0 0,0 0 0 0 0,0 0 0 0 0,0 0 0 0 0,-3 3-670 0 0,-6 11 1922 0 0,0-1 0 0 0,-11 11-1922 0 0,-8 13 565 0 0,-1 5 181 0 0,11-17 1107 0 0,1 0 0 0 0,-10 25-1853 0 0,57-84 1034 0 0,85-138-863 0 0,-66 93-280 0 0,51-59 109 0 0,-98 133-1 0 0,0-1 0 0 0,0 1 0 0 0,0 0 0 0 0,0-1 0 0 0,0 1 0 0 0,1 0 0 0 0,-1-1 0 0 0,0 1 0 0 0,0 0 0 0 0,1 0 0 0 0,-1-1 0 0 0,0 1 0 0 0,0 0 0 0 0,1 0 0 0 0,-1-1 0 0 0,0 1 0 0 0,0 0 0 0 0,1 0 1 0 0,-1 0-1 0 0,0 0 0 0 0,1-1 0 0 0,-1 1 0 0 0,0 0 0 0 0,1 0 0 0 0,-1 0 0 0 0,1 0 0 0 0,-1 0 0 0 0,0 0 0 0 0,1 0 0 0 0,-1 0 0 0 0,0 0 0 0 0,1 0 0 0 0,-1 0 0 0 0,0 0 0 0 0,1 0 0 0 0,-1 0 0 0 0,0 0 0 0 0,1 1 0 0 0,-1-1 0 0 0,0 0 0 0 0,1 0 0 0 0,-1 0 0 0 0,0 0 0 0 0,1 1 0 0 0,-1-1 0 0 0,0 0 0 0 0,0 0 0 0 0,1 1 0 0 0,-1-1 1 0 0,7 24 7 0 0,-5 30 23 0 0,-9 25-86 0 0,4-52-185 0 0,0 0 0 0 0,2 0 1 0 0,1 0-1 0 0,1 0 0 0 0,2 0 1 0 0,5 24 240 0 0,-8-49-318 0 0,0-1 1 0 0,0 1 0 0 0,1-1 0 0 0,-1 1 0 0 0,1-1-1 0 0,-1 0 1 0 0,1 1 0 0 0,0-1 0 0 0,-1 0 0 0 0,1 1-1 0 0,0-1 1 0 0,0 0 0 0 0,0 0 0 0 0,0 0 0 0 0,0 0 0 0 0,0 0-1 0 0,0 0 1 0 0,0 0 0 0 0,1 0 0 0 0,-1 0 0 0 0,1 0 317 0 0,-1-1-239 0 0,0 0 0 0 0,-1 0 0 0 0,1-1 0 0 0,0 1 0 0 0,0 0 1 0 0,0-1-1 0 0,0 1 0 0 0,0 0 0 0 0,-1-1 0 0 0,1 1 0 0 0,0-1 1 0 0,0 1-1 0 0,-1-1 0 0 0,1 0 0 0 0,0 1 0 0 0,-1-1 0 0 0,1 1 1 0 0,0-1-1 0 0,-1 0 0 0 0,1 0 0 0 0,-1 1 0 0 0,1-1 0 0 0,-1 0 1 0 0,0 0-1 0 0,1 0 0 0 0,-1 0 0 0 0,0 0 0 0 0,0 1 0 0 0,1-1 1 0 0,-1 0-1 0 0,0 0 0 0 0,0 0 0 0 0,0 0 0 0 0,0 0 239 0 0,5-19-1848 0 0</inkml:trace>
  <inkml:trace contextRef="#ctx0" brushRef="#br0" timeOffset="40938.774">17596 2288 192 0 0,'11'0'3099'0'0,"-1"-1"0"0"0,1 0 0 0 0,0-1 0 0 0,8-2-3099 0 0,73-29 2755 0 0,-34 11-2555 0 0,-6 5 116 0 0,0 2 0 0 0,1 3 0 0 0,6 1-316 0 0,-33 7-752 0 0,1 2 0 0 0,-1 1-1 0 0,6 1 753 0 0,-12 2-2693 0 0,-1 0-1 0 0,1 0 1 0 0,-1 2-1 0 0,14 4 2694 0 0,-19-3-2284 0 0</inkml:trace>
  <inkml:trace contextRef="#ctx0" brushRef="#br0" timeOffset="41219.078">18546 1758 2052 0 0,'1'0'238'0'0,"-1"0"1"0"0,0 0-1 0 0,1 0 0 0 0,-1 0 0 0 0,0 0 0 0 0,1 0 0 0 0,-1 0 1 0 0,0 1-1 0 0,1-1 0 0 0,-1 0 0 0 0,0 0 0 0 0,0 0 1 0 0,1 0-1 0 0,-1 1 0 0 0,0-1 0 0 0,0 0 0 0 0,1 0 1 0 0,-1 1-1 0 0,0-1 0 0 0,0 0 0 0 0,0 0 0 0 0,1 1 0 0 0,-1-1 1 0 0,0 0-1 0 0,0 1 0 0 0,0-1 0 0 0,0 0 0 0 0,0 1 1 0 0,1-1-1 0 0,-1 0 0 0 0,0 1-238 0 0,0 15 3046 0 0,-7 24-2475 0 0,4-31 61 0 0,-24 181 2963 0 0,12-81-1859 0 0,11-81-1692 0 0,-10 94 353 0 0,13-104-1319 0 0,1-1 1 0 0,1 1 0 0 0,2 9 921 0 0,-4-27-234 0 0,1 1 0 0 0,0-1 0 0 0,0 1 0 0 0,0-1 0 0 0,0 1 0 0 0,0-1 0 0 0,0 1 0 0 0,0-1 0 0 0,0 1 0 0 0,0-1 0 0 0,0 1 0 0 0,1-1 0 0 0,-1 1 0 0 0,0-1 1 0 0,0 1-1 0 0,0-1 0 0 0,1 1 0 0 0,-1-1 0 0 0,0 1 0 0 0,0-1 0 0 0,1 1 0 0 0,-1-1 0 0 0,0 1 0 0 0,1-1 0 0 0,-1 0 0 0 0,1 1 0 0 0,-1-1 0 0 0,0 0 0 0 0,1 0 0 0 0,-1 1 0 0 0,1-1 0 0 0,-1 0 0 0 0,1 0 0 0 0,-1 1 0 0 0,1-1 234 0 0,6-7-5596 0 0,-3-3 5106 0 0,1-6-1428 0 0</inkml:trace>
  <inkml:trace contextRef="#ctx0" brushRef="#br0" timeOffset="41514.117">18402 2167 936 0 0,'-1'0'308'0'0,"1"0"0"0"0,-1 0 0 0 0,1 0 0 0 0,-1 1 0 0 0,1-1 0 0 0,-1 0 0 0 0,1 0 0 0 0,-1 0 0 0 0,0 0 0 0 0,1 0 0 0 0,-1 0 0 0 0,1-1 0 0 0,-1 1 0 0 0,1 0 0 0 0,-1 0 0 0 0,1 0 0 0 0,-1 0-1 0 0,1-1 1 0 0,-1 1 0 0 0,1 0 0 0 0,-1 0 0 0 0,1-1 0 0 0,-1 1 0 0 0,1 0 0 0 0,0-1 0 0 0,-1 1 0 0 0,1-1 0 0 0,0 1 0 0 0,-1-1 0 0 0,1 1 0 0 0,0 0 0 0 0,-1-1 0 0 0,1 1 0 0 0,0-1 0 0 0,0 1 0 0 0,-1-1 0 0 0,1 1 0 0 0,0-1 0 0 0,0 1 0 0 0,0-1 0 0 0,0 0 0 0 0,0 1 0 0 0,0-1 0 0 0,0 1 0 0 0,0-1 0 0 0,0 1-1 0 0,0-1 1 0 0,0 1 0 0 0,0-1 0 0 0,0 0-308 0 0,8-12 3222 0 0,4 2-3366 0 0,12-4 230 0 0,1 1-1 0 0,0 1 0 0 0,1 2 0 0 0,10-4-85 0 0,113-32-15 0 0,-71 23-23 0 0,30-9-579 0 0,-14 5-1786 0 0,-1-3-4714 0 0,-47 11 1003 0 0,-33 13 3797 0 0</inkml:trace>
  <inkml:trace contextRef="#ctx0" brushRef="#br0" timeOffset="41731.772">18740 1997 1176 0 0,'-3'38'9475'0'0,"1"-4"-4769"0"0,4-1-4396 0 0,1-19-309 0 0,1-1 1 0 0,0 1 0 0 0,0-1-1 0 0,2 0 1 0 0,-1 0-1 0 0,2 0 1 0 0,-1-1 0 0 0,2 0-1 0 0,0-1 1 0 0,0 1 0 0 0,1-2-1 0 0,5 6-1 0 0,34 25-3217 0 0,6-10-4436 0 0,-42-27 5197 0 0,-2-3 496 0 0</inkml:trace>
  <inkml:trace contextRef="#ctx0" brushRef="#br0" timeOffset="42028.741">17030 512 552 0 0,'2'-28'4765'0'0,"-5"25"-1601"0"0,-4 17-2192 0 0,-146 411 2931 0 0,-31 227 1231 0 0,117-329-3284 0 0,54-240-1425 0 0,5-1 0 0 0,3 2-1 0 0,3 9-424 0 0,3-49-91 0 0,3 0 0 0 0,1 0 0 0 0,2 0 0 0 0,1-1-1 0 0,3 0 1 0 0,9 21 91 0 0,-9-36-401 0 0,1 0-1 0 0,1 0 1 0 0,2-1-1 0 0,0-1 1 0 0,2-1-1 0 0,1 0 1 0 0,1-1-1 0 0,1-1 1 0 0,22 20 401 0 0,-25-27-895 0 0,1-2 0 0 0,0 0 0 0 0,1-1 0 0 0,1-1 1 0 0,0-1-1 0 0,1-1 0 0 0,0 0 0 0 0,11 2 895 0 0,-3-2-1231 0 0,1-2 0 0 0,0-2 1 0 0,0-1-1 0 0,0-1 0 0 0,0-1 0 0 0,7-1 1231 0 0,51-3-2078 0 0</inkml:trace>
  <inkml:trace contextRef="#ctx0" brushRef="#br0" timeOffset="42432.152">19532 1 1104 0 0,'18'15'1184'0'0,"-1"1"-1"0"0,0 1 0 0 0,-2 1 1 0 0,0 0-1 0 0,0 1 1 0 0,-2 0-1 0 0,0 1 1 0 0,-2 1-1 0 0,0 0 1 0 0,-1 0-1 0 0,0 5-1183 0 0,26 100 3375 0 0,-5 2-1 0 0,13 128-3374 0 0,-30-170 619 0 0,17 120-224 0 0,-9 1 0 0 0,-9 1 0 0 0,-9 1 0 0 0,-9-1 0 0 0,-15 64-395 0 0,12-212-395 0 0,-1-1 0 0 0,-4 0 0 0 0,-2-1 0 0 0,-2 0 0 0 0,-3-2 0 0 0,-16 32 395 0 0,19-55-1234 0 0,-1-1 0 0 0,-1-1 0 0 0,-2 0 0 0 0,-1-2 0 0 0,-3 2 1234 0 0,4-8-1847 0 0,0-1-1 0 0,-2-1 1 0 0,-1-1 0 0 0,0 0-1 0 0,-2-2 1 0 0,-10 4 1847 0 0,-26 12-2701 0 0</inkml:trace>
  <inkml:trace contextRef="#ctx0" brushRef="#br0" timeOffset="43969.958">24870 561 608 0 0,'2'-2'313'0'0,"-1"-1"1"0"0,1 1-1 0 0,-1 0 0 0 0,1 0 0 0 0,-1-1 1 0 0,0 1-1 0 0,0 0 0 0 0,0-1 1 0 0,0 1-1 0 0,0-1 0 0 0,0 0 0 0 0,-1 1 1 0 0,1-1-1 0 0,-1 0 0 0 0,0 1 1 0 0,0-1-1 0 0,0 0 0 0 0,0 1 0 0 0,0-1 1 0 0,-1 0-1 0 0,1 1 0 0 0,-1-1 1 0 0,0 0-1 0 0,0 1 0 0 0,0-1 0 0 0,0 1 1 0 0,0 0-1 0 0,0-1 0 0 0,-1 1 1 0 0,1 0-1 0 0,-2-2-313 0 0,-1 0 169 0 0,1 1 0 0 0,-1 0 0 0 0,0 0 0 0 0,0 1 0 0 0,0-1 0 0 0,0 1-1 0 0,-1 0 1 0 0,1 0 0 0 0,-1 0 0 0 0,1 1 0 0 0,-1-1 0 0 0,0 1 0 0 0,1 0 0 0 0,-1 1 0 0 0,0-1 0 0 0,0 1 0 0 0,-4 0-169 0 0,-14 1 265 0 0,0 2 0 0 0,0 0 0 0 0,0 1 0 0 0,0 1 0 0 0,1 2-1 0 0,-1 0 1 0 0,-18 9-265 0 0,-30 17 2158 0 0,-45 29-2158 0 0,34-15 938 0 0,3 4-1 0 0,2 3 0 0 0,3 4 1 0 0,2 3-1 0 0,-8 12-937 0 0,65-58 50 0 0,0 1 1 0 0,2 0-1 0 0,-1 1 0 0 0,2 0 0 0 0,0 1 0 0 0,2 0 0 0 0,-4 9-50 0 0,11-23 4 0 0,1 1 0 0 0,0 0 0 0 0,0 0 0 0 0,1-1 0 0 0,0 1 0 0 0,0 0 0 0 0,0 0 0 0 0,0 0 0 0 0,1 1 0 0 0,-1-1-1 0 0,1 0 1 0 0,1 0 0 0 0,-1 0 0 0 0,1 0 0 0 0,0 0 0 0 0,0 0 0 0 0,0 0 0 0 0,1 0 0 0 0,-1-1 0 0 0,1 1-1 0 0,0 0 1 0 0,1-1 0 0 0,-1 1 0 0 0,1-1 0 0 0,0 0 0 0 0,0 0 0 0 0,0 0 0 0 0,1 0 0 0 0,-1-1 0 0 0,1 1 0 0 0,0-1-1 0 0,0 0 1 0 0,1 1-4 0 0,23 13 51 0 0,1-1-1 0 0,0-1 0 0 0,1-1 1 0 0,17 4-51 0 0,-10-3 26 0 0,0 1 0 0 0,29 18-26 0 0,-55-27-3 0 0,0 0 1 0 0,-1 1-1 0 0,0 0 1 0 0,0 1-1 0 0,-1 0 1 0 0,0 0-1 0 0,0 1 1 0 0,-1 0-1 0 0,0 1 0 0 0,4 9 3 0 0,-7-12 2 0 0,-1 1 0 0 0,-1 1 0 0 0,1-1 0 0 0,-2 0 0 0 0,1 1 0 0 0,-1 0 0 0 0,-1-1 0 0 0,0 1 0 0 0,0 0 0 0 0,-1 0 0 0 0,0 0 0 0 0,0 0 0 0 0,-1 0 0 0 0,-1-1 0 0 0,0 1 0 0 0,0 0 0 0 0,-1-1 0 0 0,0 1 0 0 0,-1-1-1 0 0,0 0 1 0 0,0 0 0 0 0,-1-1 0 0 0,-1 3-2 0 0,-4 6 9 0 0,-1-1-1 0 0,0-1 1 0 0,-1 0-1 0 0,-1 0 1 0 0,0-1-1 0 0,-1-1 1 0 0,0 0-1 0 0,-1-1 1 0 0,-1-1-1 0 0,0 0 0 0 0,-8 3-8 0 0,5-4 10 0 0,1-2 0 0 0,-2 0 0 0 0,1-2 0 0 0,-1 0 0 0 0,0-1 0 0 0,0-1 0 0 0,-1 0 0 0 0,1-2 0 0 0,-21 0-10 0 0,31-2-22 0 0,0 0 0 0 0,0 0 0 0 0,0-1 1 0 0,0-1-1 0 0,0 0 0 0 0,0 0 0 0 0,1 0 0 0 0,-1-2 0 0 0,1 1 0 0 0,0-1 0 0 0,-1 0 0 0 0,2-1 0 0 0,-1 0 0 0 0,0-1 0 0 0,1 1 0 0 0,0-2 0 0 0,1 1 0 0 0,-1-1 0 0 0,1 0 0 0 0,1-1 0 0 0,-3-1 22 0 0,6 3-199 0 0,-1 0 1 0 0,1 0-1 0 0,0-1 0 0 0,1 1 0 0 0,0-1 1 0 0,-1 1-1 0 0,2-1 0 0 0,-1 1 0 0 0,1-1 1 0 0,0 0-1 0 0,1 0 0 0 0,0 0 0 0 0,0 0 1 0 0,0 0-1 0 0,1 1 0 0 0,0-1 0 0 0,0 0 1 0 0,0 0-1 0 0,1 1 0 0 0,0-1 0 0 0,1 1 1 0 0,-1-1-1 0 0,1 1 0 0 0,1 0 0 0 0,3-5 199 0 0,2-5-994 0 0,1 2 0 0 0,1-1 1 0 0,0 1-1 0 0,1 1 0 0 0,1 0 0 0 0,0 1 0 0 0,0 0 0 0 0,1 1 0 0 0,9-4 994 0 0,8-4-2225 0 0,0 2 1 0 0,2 1-1 0 0,34-12 2225 0 0,-9 7-1498 0 0</inkml:trace>
  <inkml:trace contextRef="#ctx0" brushRef="#br0" timeOffset="44264.261">24684 1563 324 0 0,'3'5'468'0'0,"19"38"4054"0"0,-21-40-3643 0 0,0 1 1 0 0,0-1 0 0 0,0 1 0 0 0,0-1 0 0 0,0 1-1 0 0,-1 0 1 0 0,0 0 0 0 0,0-1 0 0 0,0 1 0 0 0,0 0-1 0 0,-1 2-879 0 0,15-58 7357 0 0,-4 22-7346 0 0,2 0 1 0 0,2 0-1 0 0,15-25-11 0 0,9-8-4 0 0,28-33 4 0 0,-52 78-1 0 0,1 0 0 0 0,1 1 0 0 0,0 1 0 0 0,1 0 0 0 0,0 1 0 0 0,2 1 0 0 0,2-1 1 0 0,-19 13-2 0 0,0 1-1 0 0,0-1 0 0 0,1 1 1 0 0,-1 0-1 0 0,1-1 0 0 0,-1 1 1 0 0,1 0-1 0 0,-1 1 0 0 0,1-1 1 0 0,0 0-1 0 0,-1 1 0 0 0,1-1 1 0 0,0 1-1 0 0,0 0 0 0 0,-1 0 1 0 0,1 0-1 0 0,0 0 0 0 0,0 0 1 0 0,-1 1-1 0 0,1-1 0 0 0,0 1 1 0 0,-1 0-1 0 0,1 0 0 0 0,0 0 3 0 0,0 1-2 0 0,-1 0 0 0 0,1 0 0 0 0,-1 0 0 0 0,0 1 0 0 0,0-1 0 0 0,0 1 0 0 0,0-1 0 0 0,0 1 0 0 0,-1 0 0 0 0,1 0 0 0 0,-1 0 0 0 0,0 0-1 0 0,0 0 1 0 0,0 0 0 0 0,0 0 0 0 0,0 0 0 0 0,-1 0 0 0 0,1 0 0 0 0,-1 1 0 0 0,0 0 2 0 0,2 19-4 0 0,-2 0 0 0 0,0-1 1 0 0,-2 1-1 0 0,0-1 0 0 0,-4 13 4 0 0,-10 40-192 0 0,-4-1 192 0 0,-11 51-2362 0 0,26-107 1261 0 0,-4 31-2910 0 0,9-47 3389 0 0,0 0-1 0 0,0 1 1 0 0,0-1-1 0 0,0 1 1 0 0,0-1-1 0 0,0 0 1 0 0,1 1-1 0 0,-1-1 1 0 0,1 0-1 0 0,0 1 623 0 0,0-2-142 0 0,-1-1-1 0 0,0 0 1 0 0,1 0 0 0 0,-1 0-1 0 0,1 0 1 0 0,-1 1 0 0 0,1-1-1 0 0,-1 0 1 0 0,1 0-1 0 0,-1 0 1 0 0,0 0 0 0 0,1 0-1 0 0,-1 0 1 0 0,1 0 0 0 0,-1 0-1 0 0,1 0 1 0 0,-1 0-1 0 0,1 0 1 0 0,-1-1 0 0 0,1 1-1 0 0,-1 0 1 0 0,0 0 0 0 0,1 0-1 0 0,-1-1 1 0 0,1 1-1 0 0,-1 0 1 0 0,0 0 0 0 0,1-1-1 0 0,-1 1 1 0 0,0 0 0 0 0,1-1-1 0 0,-1 1 1 0 0,0 0 0 0 0,1-1-1 0 0,-1 1 1 0 0,0 0-1 0 0,0-1 1 0 0,1 1 0 0 0,-1-1-1 0 0,0 1 1 0 0,0-1 142 0 0,13-14-2031 0 0</inkml:trace>
  <inkml:trace contextRef="#ctx0" brushRef="#br0" timeOffset="44560.254">25343 1494 1244 0 0,'37'17'9672'0'0,"-11"-3"-4612"0"0,4-8-5191 0 0,-15-6 230 0 0,0-1 1 0 0,1-1 0 0 0,-1 0-1 0 0,-1-2 1 0 0,1 1-1 0 0,0-2 1 0 0,-1 0 0 0 0,3-1-100 0 0,-8 2-6 0 0,0 0 0 0 0,-1-1 1 0 0,1 0-1 0 0,-1 0 1 0 0,0-1-1 0 0,-1 0 0 0 0,1 0 1 0 0,-1-1-1 0 0,0 1 1 0 0,-1-2-1 0 0,0 1 0 0 0,0-1 1 0 0,1-2 5 0 0,-5 8-1 0 0,-1 0 0 0 0,0 0 0 0 0,1 0 1 0 0,-1 0-1 0 0,0 0 0 0 0,0 0 0 0 0,0 0 0 0 0,0 0 1 0 0,-1-1-1 0 0,1 1 0 0 0,-1 0 0 0 0,1 0 0 0 0,-1-1 1 0 0,0 1-1 0 0,0 0 0 0 0,0-1 0 0 0,0 1 0 0 0,0 0 1 0 0,0-1-1 0 0,-1 1 0 0 0,1 0 0 0 0,-1 0 0 0 0,0-1 1 0 0,0 1-1 0 0,1 0 0 0 0,-1 0 0 0 0,-1 0 0 0 0,1 0 1 0 0,0 0-1 0 0,0 0 0 0 0,-1 0 0 0 0,1 0 0 0 0,-1 1 1 0 0,0-1-1 0 0,1 1 0 0 0,-1-1 0 0 0,0 1 0 0 0,0-1 1 0 0,0 1-1 0 0,0 0 0 0 0,0 0 0 0 0,0 0 0 0 0,-1 0 1 0 0,-5-2 240 0 0,1 0-1 0 0,-1 1 0 0 0,0 0 0 0 0,0 0 0 0 0,-1 1 0 0 0,1 0 0 0 0,0 0 0 0 0,0 1 0 0 0,-1 0 0 0 0,1 1 0 0 0,-8 1-239 0 0,7-1 155 0 0,0 1-1 0 0,1 0 1 0 0,-1 1-1 0 0,1 0 1 0 0,0 1-1 0 0,0-1 0 0 0,0 2 1 0 0,0-1-1 0 0,0 1 1 0 0,1 0-1 0 0,0 0 0 0 0,0 1 1 0 0,1 0-1 0 0,-1 1 1 0 0,1-1-1 0 0,1 1 1 0 0,-2 2-155 0 0,3-3 29 0 0,1 0 1 0 0,0 0 0 0 0,0 0-1 0 0,0 0 1 0 0,1 0 0 0 0,0 1-1 0 0,0-1 1 0 0,1 1 0 0 0,0 0 0 0 0,0-1-1 0 0,0 1 1 0 0,1 0 0 0 0,0 0-1 0 0,1-1 1 0 0,-1 1 0 0 0,1 0 0 0 0,0-1-1 0 0,1 1 1 0 0,0-1 0 0 0,0 1-1 0 0,0-1 1 0 0,1 0 0 0 0,1 3-30 0 0,0-2 26 0 0,-1 1-1 0 0,2-1 1 0 0,-1 0 0 0 0,1 0 0 0 0,0-1 0 0 0,1 1-1 0 0,-1-1 1 0 0,1 0 0 0 0,1-1 0 0 0,-1 1 0 0 0,1-1 0 0 0,7 4-26 0 0,-6-4-317 0 0,1-1 1 0 0,1 0-1 0 0,-1-1 1 0 0,1 1 0 0 0,-1-2-1 0 0,1 1 1 0 0,0-2-1 0 0,0 1 1 0 0,0-1-1 0 0,0-1 317 0 0,8 0-1310 0 0,0 0-1 0 0,0-2 0 0 0,0 0 0 0 0,0-1 1 0 0,0-1-1 0 0,-1-1 0 0 0,0 0 0 0 0,0-2 0 0 0,0 1 1 0 0,-1-2-1 0 0,11-7 1311 0 0,11-8-2534 0 0,-3 0 564 0 0</inkml:trace>
  <inkml:trace contextRef="#ctx0" brushRef="#br0" timeOffset="44842.025">26014 1483 548 0 0,'37'-3'12680'0'0,"1"3"-8130"0"0,-24 1-4506 0 0,1-1 0 0 0,-1 0 0 0 0,0-2 0 0 0,0 1 0 0 0,1-2 0 0 0,6-2-44 0 0,-10 2 5 0 0,0-2 0 0 0,0 1 0 0 0,-1-1-1 0 0,1-1 1 0 0,6-4-5 0 0,-14 7-2 0 0,1 0 0 0 0,0 1 0 0 0,0-1-1 0 0,-1-1 1 0 0,0 1 0 0 0,0 0 0 0 0,1-1 0 0 0,-2 0 0 0 0,1 1-1 0 0,0-1 1 0 0,-1-1 0 0 0,0 1 0 0 0,0 0 0 0 0,0 0 0 0 0,0-4 2 0 0,-1 7 17 0 0,-1 0 0 0 0,0 0 0 0 0,0-1 0 0 0,0 1 0 0 0,0 0 1 0 0,0 0-1 0 0,-1-1 0 0 0,1 1 0 0 0,0 0 0 0 0,0 0 0 0 0,-1 0 1 0 0,1 0-1 0 0,-1-1 0 0 0,1 1 0 0 0,-1 0 0 0 0,1 0 0 0 0,-1 0 0 0 0,0 0 1 0 0,0 0-1 0 0,1 0 0 0 0,-1 0 0 0 0,0 0 0 0 0,0 1 0 0 0,0-1 1 0 0,0 0-1 0 0,0 0 0 0 0,0 1 0 0 0,0-1 0 0 0,0 1 0 0 0,0-1 0 0 0,0 1 1 0 0,-1-1-1 0 0,1 1 0 0 0,0 0 0 0 0,0-1 0 0 0,0 1 0 0 0,-1 0 1 0 0,0 0-18 0 0,-5-2 240 0 0,-1 1 1 0 0,0 0 0 0 0,1 1-1 0 0,-1 0 1 0 0,-5 0-241 0 0,-6 2 314 0 0,1 1 1 0 0,-1 0-1 0 0,1 1 0 0 0,0 1 1 0 0,0 1-1 0 0,0 0 0 0 0,1 1 1 0 0,-1 2-315 0 0,6-3 64 0 0,-1 1 0 0 0,2 1 0 0 0,-1-1 0 0 0,1 2 0 0 0,0 0 0 0 0,1 0 0 0 0,0 1 0 0 0,0 0 0 0 0,1 1 0 0 0,0 0 0 0 0,0 2-64 0 0,6-9 24 0 0,1 0 0 0 0,-1 0 1 0 0,1 0-1 0 0,0 0 0 0 0,0 1 0 0 0,1-1 0 0 0,-1 1 1 0 0,1-1-1 0 0,0 1 0 0 0,0 0 0 0 0,0 0 0 0 0,1-1 0 0 0,0 1 1 0 0,0 0-1 0 0,0 0 0 0 0,0-1 0 0 0,1 1 0 0 0,0 0 0 0 0,0 0 1 0 0,0-1-1 0 0,0 1 0 0 0,1-1 0 0 0,0 1 0 0 0,1 2-24 0 0,1-1 4 0 0,0 0-1 0 0,0-1 1 0 0,1 0-1 0 0,-1 0 0 0 0,1 0 1 0 0,1 0-1 0 0,-1-1 1 0 0,0 1-1 0 0,1-1 0 0 0,0-1 1 0 0,0 1-1 0 0,0-1 1 0 0,0 0-1 0 0,1-1 0 0 0,-1 1 1 0 0,6 0-4 0 0,10 2-602 0 0,-1-1 0 0 0,1-1 0 0 0,-1 0 1 0 0,1-2-1 0 0,0-1 0 0 0,0-1 0 0 0,-1 0 0 0 0,1-2 0 0 0,11-3 602 0 0,7-3-3553 0 0,-1-1-1 0 0,0-2 0 0 0,0-2 0 0 0,23-12 3554 0 0,-21 6-2394 0 0,-3 0 725 0 0</inkml:trace>
  <inkml:trace contextRef="#ctx0" brushRef="#br0" timeOffset="46972.736">26951 688 240 0 0,'0'0'434'0'0,"1"0"-1"0"0,0 0 1 0 0,-1 0-1 0 0,1 0 1 0 0,-1 0-1 0 0,1 1 1 0 0,0-1-1 0 0,-1 0 1 0 0,1 0-1 0 0,0 0 1 0 0,-1 0-1 0 0,1 1 1 0 0,-1-1-1 0 0,1 0 1 0 0,0 1-1 0 0,-1-1 1 0 0,1 0-1 0 0,-1 1 1 0 0,1-1-1 0 0,-1 1 1 0 0,1-1-1 0 0,-1 1 1 0 0,1-1-434 0 0,0 16 4463 0 0,-19 26-3346 0 0,9-20-464 0 0,-21 59-231 0 0,3 1 0 0 0,4 1 0 0 0,4 1 0 0 0,4 0 0 0 0,-2 52-422 0 0,4-20-2636 0 0,10-100 1061 0 0,-1 0 0 0 0,0-1 1 0 0,-1 1-1 0 0,-1-1 1 0 0,0 1-1 0 0,-2-1 1575 0 0,-6 6-2782 0 0,-2-7 454 0 0</inkml:trace>
  <inkml:trace contextRef="#ctx0" brushRef="#br0" timeOffset="47285.823">26445 1299 388 0 0,'21'-25'9953'0'0,"0"6"-4200"0"0,6 1-2527 0 0,26 0-2552 0 0,85-17-334 0 0,39-1-340 0 0,-104 25-391 0 0,1 3-1 0 0,0 3 1 0 0,26 4 391 0 0,-93 1-112 0 0,1 0-57 0 0,-1-1 0 0 0,0 2 1 0 0,1-1-1 0 0,-1 1 0 0 0,0 0 0 0 0,0 0 1 0 0,0 1-1 0 0,1 0 0 0 0,-2 0 0 0 0,1 1 1 0 0,0 0-1 0 0,6 4 169 0 0,-12-6-1 0 0,0 0 1 0 0,-1 0 0 0 0,1 0-1 0 0,0 0 1 0 0,0 0-1 0 0,-1 1 1 0 0,1-1-1 0 0,0 0 1 0 0,-1 1-1 0 0,0-1 1 0 0,1 0-1 0 0,-1 1 1 0 0,0-1-1 0 0,1 1 1 0 0,-1-1 0 0 0,0 0-1 0 0,0 1 1 0 0,0-1-1 0 0,0 1 1 0 0,-1-1-1 0 0,1 0 1 0 0,0 1-1 0 0,0-1 1 0 0,-1 1-1 0 0,1-1 1 0 0,-1 0-1 0 0,1 1 1 0 0,-1-1 0 0 0,0 0-1 0 0,0 0 1 0 0,1 0-1 0 0,-1 1 1 0 0,0-1-1 0 0,0 0 1 0 0,-1 0 0 0 0,-5 9 297 0 0,0-1 1 0 0,-1-1 0 0 0,0 1-1 0 0,-1-1-297 0 0,5-5 161 0 0,-45 39 1504 0 0,36-33-1401 0 0,1 1 0 0 0,0 0 0 0 0,0 1 0 0 0,1 1 0 0 0,1 0 1 0 0,0 0-1 0 0,0 1 0 0 0,-5 10-264 0 0,14-21 16 0 0,0-1 0 0 0,0 0 0 0 0,1 0-1 0 0,-1 1 1 0 0,1-1 0 0 0,-1 0 0 0 0,1 1 0 0 0,-1-1 0 0 0,1 1 0 0 0,0-1-1 0 0,0 1 1 0 0,0-1 0 0 0,0 1 0 0 0,0-1 0 0 0,0 1 0 0 0,0-1 0 0 0,0 0-1 0 0,0 1 1 0 0,1-1 0 0 0,-1 1 0 0 0,1-1 0 0 0,-1 0 0 0 0,1 1 0 0 0,-1-1-1 0 0,1 0 1 0 0,0 1 0 0 0,0 0-16 0 0,1-1 9 0 0,0 1 0 0 0,0-1 0 0 0,0 1 0 0 0,1-1 0 0 0,-1 0 0 0 0,0 0 0 0 0,1 0 0 0 0,-1 0-1 0 0,0 0 1 0 0,1-1 0 0 0,-1 1 0 0 0,1-1 0 0 0,-1 1 0 0 0,3-1-9 0 0,7 1-144 0 0,1-1 0 0 0,-1-1 0 0 0,0 0 0 0 0,0 0 0 0 0,0-1 0 0 0,4-2 144 0 0,7-3-1167 0 0,1-1 0 0 0,-1-1 1 0 0,11-7 1166 0 0,-11 4-1626 0 0,-1-1 0 0 0,0-1 0 0 0,-1-1 1 0 0,-1-1-1 0 0,-1 0 0 0 0,0-2 0 0 0,-1 0 1 0 0,-1-1-1 0 0,4-7 1626 0 0,14-22-2373 0 0</inkml:trace>
  <inkml:trace contextRef="#ctx0" brushRef="#br0" timeOffset="47865.575">27964 460 104 0 0,'2'0'484'0'0,"0"0"-1"0"0,0 0 1 0 0,1 0 0 0 0,-1 0 0 0 0,0 0-1 0 0,0 0 1 0 0,0 1 0 0 0,0-1 0 0 0,0 1-1 0 0,0-1 1 0 0,0 1 0 0 0,0 0 0 0 0,0 0-1 0 0,0 0 1 0 0,-1 0 0 0 0,3 1-484 0 0,-3 0 356 0 0,-1-1 1 0 0,1 1 0 0 0,0-1-1 0 0,0 1 1 0 0,-1-1 0 0 0,1 1-1 0 0,-1-1 1 0 0,0 1-1 0 0,1 0 1 0 0,-1-1 0 0 0,0 1-1 0 0,0 0 1 0 0,0-1 0 0 0,0 1-1 0 0,0 0 1 0 0,0-1-1 0 0,0 1 1 0 0,-1-1 0 0 0,1 1-1 0 0,-1 0 1 0 0,1-1-1 0 0,-1 1-356 0 0,-28 99 5688 0 0,-24 51-5688 0 0,-48 98 1973 0 0,26-68-1575 0 0,53-126-356 0 0,-3 0-1 0 0,-23 37-41 0 0,37-80 28 0 0,9-19-44 0 0,11-25-124 0 0,4 6-28 0 0,1 1 0 0 0,1 0 0 0 0,1 2 0 0 0,1 0 1 0 0,1 0-1 0 0,1 2 0 0 0,1 0 0 0 0,1 1 0 0 0,18-13 168 0 0,-36 30-6 0 0,1 0 0 0 0,-1-1 1 0 0,0 1-1 0 0,1 0 0 0 0,-1 0 0 0 0,1 1 0 0 0,0-1 1 0 0,-1 1-1 0 0,1 0 0 0 0,0 0 0 0 0,0 0 0 0 0,0 0 0 0 0,0 1 1 0 0,0-1-1 0 0,0 1 0 0 0,0 0 0 0 0,0 0 0 0 0,0 1 6 0 0,-2 0 1 0 0,1-1 0 0 0,-1 1 0 0 0,0 0 0 0 0,1 1 0 0 0,-1-1-1 0 0,0 0 1 0 0,0 1 0 0 0,0-1 0 0 0,0 1 0 0 0,0 0 0 0 0,0-1-1 0 0,0 1 1 0 0,0 0 0 0 0,-1 0 0 0 0,1 0 0 0 0,-1 1 0 0 0,0-1-1 0 0,1 0 1 0 0,-1 0 0 0 0,0 1 0 0 0,0-1 0 0 0,0 1 0 0 0,-1-1-1 0 0,1 1 1 0 0,-1-1 0 0 0,1 1 0 0 0,-1 1-1 0 0,5 66 29 0 0,-5-54-26 0 0,1 0 1 0 0,0-1 0 0 0,1 1-1 0 0,1-1 1 0 0,0 1 0 0 0,2 2-4 0 0,-4-14 2 0 0,1 0 0 0 0,0 0 0 0 0,0 0 0 0 0,0 0 0 0 0,0-1 0 0 0,1 1 0 0 0,-1-1 0 0 0,1 1 1 0 0,0-1-1 0 0,0 0 0 0 0,0 0 0 0 0,1 0 0 0 0,-1-1 0 0 0,1 1 0 0 0,-1-1 0 0 0,1 0 0 0 0,0 0 0 0 0,0 0 0 0 0,0 0 0 0 0,0-1 0 0 0,0 1 1 0 0,0-1-1 0 0,1 0 0 0 0,1 0-2 0 0,7 0-2 0 0,0 0 1 0 0,-1-1 0 0 0,1 0 0 0 0,0-1 0 0 0,0 0-1 0 0,0-1 1 0 0,-1 0 0 0 0,1-1 0 0 0,-1-1-1 0 0,0 0 1 0 0,0-1 0 0 0,0 0 0 0 0,2-2 1 0 0,10-5-138 0 0,-1-1 1 0 0,-1-1 0 0 0,0-1 0 0 0,-1-2 0 0 0,18-16 137 0 0,-29 23-131 0 0,1 0 0 0 0,-2-1 0 0 0,0 0 0 0 0,0 0 1 0 0,1-3 130 0 0,-9 12-8 0 0,0-1 1 0 0,1 1-1 0 0,-1-1 1 0 0,0 1-1 0 0,0-1 1 0 0,0 0-1 0 0,0 1 1 0 0,-1-1-1 0 0,1 0 1 0 0,-1 0 0 0 0,0 0-1 0 0,1 1 1 0 0,-2-3 7 0 0,1 4 18 0 0,0-1 0 0 0,-1 0 0 0 0,1 1 0 0 0,-1-1-1 0 0,0 1 1 0 0,1-1 0 0 0,-1 1 0 0 0,0-1 0 0 0,0 1 0 0 0,0 0 0 0 0,0-1 0 0 0,0 1 0 0 0,0 0 0 0 0,0 0 0 0 0,-1 0 0 0 0,1 0 0 0 0,0 0 0 0 0,-1 0 0 0 0,1 0 0 0 0,0 0 0 0 0,-1 1 0 0 0,1-1 0 0 0,-1 0 0 0 0,0 1-18 0 0,-4-2 69 0 0,0 0 0 0 0,0 1-1 0 0,0 0 1 0 0,0 1 0 0 0,0-1 0 0 0,0 1-1 0 0,0 0 1 0 0,0 0 0 0 0,0 1-1 0 0,0 0 1 0 0,0 0 0 0 0,0 1-1 0 0,0-1 1 0 0,0 1 0 0 0,0 0 0 0 0,1 1-1 0 0,-1-1 1 0 0,1 1-69 0 0,-7 3 55 0 0,0 1 0 0 0,1 0 0 0 0,0 1 1 0 0,0 0-1 0 0,1 1 0 0 0,0 0 0 0 0,-6 7-55 0 0,9-8 14 0 0,0 1 0 0 0,0 0-1 0 0,1 0 1 0 0,0 0 0 0 0,1 1 0 0 0,0 0-1 0 0,0 0 1 0 0,1 0 0 0 0,0 3-14 0 0,3-10-36 0 0,0 0-1 0 0,0 0 1 0 0,1 0 0 0 0,-1-1 0 0 0,1 1-1 0 0,0 0 1 0 0,0 0 0 0 0,0 0 0 0 0,0 0-1 0 0,1 0 1 0 0,-1-1 0 0 0,1 1 0 0 0,-1 0-1 0 0,1 0 1 0 0,0-1 0 0 0,0 1 0 0 0,0 0-1 0 0,1-1 1 0 0,-1 1 0 0 0,1-1 0 0 0,-1 1-1 0 0,1-1 1 0 0,0 0 0 0 0,0 0 0 0 0,0 0-1 0 0,0 0 1 0 0,0 0 0 0 0,0 0 0 0 0,1 0-1 0 0,-1-1 1 0 0,1 1 0 0 0,-1-1 0 0 0,1 0-1 0 0,-1 0 1 0 0,1 0 0 0 0,0 0 0 0 0,2 1 36 0 0,4 0-675 0 0,0 0 0 0 0,-1-1 0 0 0,1 0 0 0 0,0 0 0 0 0,1-1 1 0 0,-1 0-1 0 0,0 0 0 0 0,0-1 0 0 0,0 0 0 0 0,0-1 0 0 0,-1 0 0 0 0,2-1 675 0 0,25-7-4173 0 0,-1-2-1 0 0,14-8 4174 0 0,-26 11-1149 0 0,38-17-1479 0 0</inkml:trace>
  <inkml:trace contextRef="#ctx0" brushRef="#br0" timeOffset="48146.713">29248 949 312 0 0,'0'-1'164'0'0,"0"1"0"0"0,0 0 0 0 0,1 0-1 0 0,-1 0 1 0 0,0 0 0 0 0,0-1 0 0 0,0 1 0 0 0,0 0 0 0 0,0 0 0 0 0,0 0-1 0 0,1 0 1 0 0,-1-1 0 0 0,0 1 0 0 0,0 0 0 0 0,0 0 0 0 0,0 0 0 0 0,0-1 0 0 0,0 1-1 0 0,0 0 1 0 0,0 0 0 0 0,0 0 0 0 0,0-1 0 0 0,0 1 0 0 0,0 0 0 0 0,0 0-1 0 0,0 0 1 0 0,0-1 0 0 0,0 1 0 0 0,0 0 0 0 0,0 0 0 0 0,0 0 0 0 0,-1-1-1 0 0,1 1 1 0 0,0 0 0 0 0,0 0 0 0 0,0 0 0 0 0,0-1 0 0 0,0 1 0 0 0,0 0-1 0 0,-1 0-163 0 0,-10-7 3660 0 0,-14-1 728 0 0,7 6-3502 0 0,1 1 0 0 0,0 1 0 0 0,-1 0 0 0 0,1 1 0 0 0,-1 1 0 0 0,1 1 0 0 0,0 1 0 0 0,-10 3-886 0 0,-5 2 419 0 0,0 3 0 0 0,2 0 0 0 0,-1 2 0 0 0,0 2-419 0 0,23-12 70 0 0,1 0-1 0 0,0 1 1 0 0,0-1-1 0 0,1 1 1 0 0,-1 1-1 0 0,1-1 1 0 0,0 1-1 0 0,0 0 1 0 0,1 1-1 0 0,0-1 1 0 0,-3 5-70 0 0,6-7 22 0 0,0 0 0 0 0,0 0 0 0 0,0 1 0 0 0,1-1 1 0 0,0 1-1 0 0,-1-1 0 0 0,2 1 0 0 0,-1 0 0 0 0,0-1 1 0 0,1 1-1 0 0,0 0 0 0 0,0-1 0 0 0,0 1 0 0 0,1 0 0 0 0,0-1 1 0 0,0 1-1 0 0,0 0 0 0 0,0-1 0 0 0,1 0 0 0 0,1 5-22 0 0,7 10 14 0 0,1 0-1 0 0,1-1 1 0 0,0 0-1 0 0,1-1 0 0 0,4 3-13 0 0,-4-4-31 0 0,0 0 0 0 0,0 1-1 0 0,-2 1 1 0 0,0 0-1 0 0,-1 1 1 0 0,0 3 31 0 0,-8-17 1 0 0,0 1 0 0 0,0 0 0 0 0,-1 0 0 0 0,0 0 0 0 0,0-1 0 0 0,0 1 0 0 0,-1 0 0 0 0,0 0 0 0 0,0 0 0 0 0,-1 0 0 0 0,0 0 0 0 0,0 0 0 0 0,0 0 1 0 0,-1 0-1 0 0,1-1 0 0 0,-1 1 0 0 0,-1 0 0 0 0,1-1 0 0 0,-1 0 0 0 0,0 0 0 0 0,0 0 0 0 0,0 0 0 0 0,-3 3-1 0 0,-7 7 12 0 0,-1 0 0 0 0,0-1 0 0 0,-1-1 0 0 0,0 0 0 0 0,-1-1-1 0 0,0-1 1 0 0,-1 0 0 0 0,0-1 0 0 0,-12 4-12 0 0,-4 1-355 0 0,0-2 0 0 0,-1-1 0 0 0,-1-1-1 0 0,-31 4 356 0 0,51-12-1316 0 0,0 0-1 0 0,0-2 0 0 0,0 0 1 0 0,-1-1-1 0 0,1 0 0 0 0,-8-2 1317 0 0,14 1-1150 0 0,0-1 0 0 0,1 0 0 0 0,-1-1 0 0 0,0 1-1 0 0,1-2 1 0 0,-1 1 0 0 0,1-1 0 0 0,0-1 0 0 0,1 1 0 0 0,-1-1 0 0 0,-2-3 1150 0 0,-17-15-2360 0 0</inkml:trace>
  <inkml:trace contextRef="#ctx0" brushRef="#br0" timeOffset="49429.449">29581 2219 2236 0 0,'0'1'263'0'0,"0"-1"-1"0"0,0 1 1 0 0,1-1-1 0 0,-1 0 1 0 0,0 1 0 0 0,0-1-1 0 0,0 1 1 0 0,0-1-1 0 0,0 1 1 0 0,-1-1-1 0 0,1 0 1 0 0,0 1 0 0 0,0-1-1 0 0,0 1 1 0 0,0-1-1 0 0,0 0 1 0 0,-1 1-1 0 0,1-1 1 0 0,0 1 0 0 0,0-1-1 0 0,0 0 1 0 0,-1 1-1 0 0,1-1 1 0 0,0 0-1 0 0,-1 1 1 0 0,1-1 0 0 0,0 0-1 0 0,-1 0 1 0 0,1 1-1 0 0,0-1 1 0 0,-1 0-1 0 0,1 0 1 0 0,-1 0-1 0 0,1 1 1 0 0,0-1 0 0 0,-1 0-1 0 0,1 0 1 0 0,-1 0-1 0 0,1 0 1 0 0,-1 0-1 0 0,1 0 1 0 0,0 0 0 0 0,-1 0-1 0 0,1 0 1 0 0,-1 0-1 0 0,1 0 1 0 0,-1 0-1 0 0,1 0 1 0 0,0 0 0 0 0,-1 0-1 0 0,1 0 1 0 0,-1-1-1 0 0,1 1 1 0 0,0 0-1 0 0,-1 0 1 0 0,1-1 0 0 0,-1 1-263 0 0,0-1 200 0 0,0 1 1 0 0,0-1 0 0 0,0 0-1 0 0,0 0 1 0 0,0 0 0 0 0,0 0-1 0 0,0 1 1 0 0,0-1 0 0 0,0-1 0 0 0,0 1-1 0 0,1 0 1 0 0,-1 0 0 0 0,0 0-1 0 0,1 0 1 0 0,-1 0 0 0 0,1-1-1 0 0,-1 1 1 0 0,1 0 0 0 0,0 0 0 0 0,0-1-1 0 0,-1 0-200 0 0,2-5 47 0 0,0-1-1 0 0,0 1 0 0 0,0 0 0 0 0,1 0 1 0 0,0 0-1 0 0,0 0 0 0 0,1 0 0 0 0,0 1 1 0 0,1-3-47 0 0,37-59-33 0 0,-27 46 52 0 0,153-220-1830 0 0,63-58 1811 0 0,-179 234-661 0 0,3-4 153 0 0,83-100-460 0 0,-122 158 1088 0 0,-15 12-112 0 0,0 0 0 0 0,0 0-1 0 0,1 0 1 0 0,-1 1 0 0 0,0-1 0 0 0,0 0-1 0 0,1 0 1 0 0,-1 0 0 0 0,0 0 0 0 0,0 0-1 0 0,0 1 1 0 0,0-1 0 0 0,1 0 0 0 0,-1 0 0 0 0,0 0-1 0 0,0 1 1 0 0,0-1 0 0 0,0 0 0 0 0,0 0-1 0 0,1 1 1 0 0,-1-1 0 0 0,0 0 0 0 0,0 0-1 0 0,0 0 1 0 0,0 1 0 0 0,0-1 0 0 0,0 0 0 0 0,0 0-1 0 0,0 1 1 0 0,0-1 0 0 0,0 0 0 0 0,0 0-1 0 0,0 1 1 0 0,0-1 0 0 0,0 0 0 0 0,0 0 0 0 0,0 1-1 0 0,0-1-7 0 0,-9 39 736 0 0,6-28-543 0 0,-32 125 961 0 0,-22 100-415 0 0,45-174-536 0 0,-22 126 922 0 0,-6 137-1125 0 0,41-300-27 0 0,-1-20 1 0 0,1-1 0 0 0,-1 0 0 0 0,0 1 0 0 0,0-1-1 0 0,0 1 1 0 0,0-1 0 0 0,-1 0 0 0 0,0 1 0 0 0,0-1 0 0 0,0 0-1 0 0,0 0 1 0 0,-1 0 0 0 0,-1 2 26 0 0,3-6-70 0 0,-1 1 0 0 0,0-1 1 0 0,1 0-1 0 0,-1 0 0 0 0,0 0 0 0 0,0 0 0 0 0,1 0 0 0 0,-1 0 1 0 0,0 0-1 0 0,1-1 0 0 0,-1 1 0 0 0,0 0 0 0 0,1 0 1 0 0,-1 0-1 0 0,0-1 0 0 0,1 1 0 0 0,-1 0 0 0 0,0-1 0 0 0,1 1 1 0 0,-1 0-1 0 0,1-1 0 0 0,-1 1 0 0 0,1-1 0 0 0,-1 1 0 0 0,1-1 1 0 0,-1 1-1 0 0,1-1 0 0 0,-1 0 0 0 0,1 1 70 0 0,-18-20-1631 0 0,16 19 1321 0 0,-144-162-11513 0 0,-9 12 9124 0 0,94 99 7024 0 0,-47-31-4325 0 0,56 48 4623 0 0,-2 3 0 0 0,-27-12-4623 0 0,8 12 3124 0 0,42 20-401 0 0,-28-16-2723 0 0,59 28 6 0 0,0 0 0 0 0,0 0 0 0 0,0 0-1 0 0,1 0 1 0 0,-1 0 0 0 0,0 0 0 0 0,0 0 0 0 0,0 0-1 0 0,0 0 1 0 0,0 0 0 0 0,0 0 0 0 0,0 0 0 0 0,0 0-1 0 0,0 0 1 0 0,0 0 0 0 0,0 0 0 0 0,1 0 0 0 0,-1 0-1 0 0,0 0 1 0 0,0 0 0 0 0,0 0 0 0 0,0 0 0 0 0,0 0-1 0 0,0 0 1 0 0,0 0 0 0 0,0-1 0 0 0,0 1 0 0 0,0 0-1 0 0,0 0 1 0 0,0 0 0 0 0,0 0 0 0 0,0 0 0 0 0,0 0-1 0 0,1 0 1 0 0,-1 0 0 0 0,0 0 0 0 0,0 0 0 0 0,0 0-1 0 0,0 0 1 0 0,0 0 0 0 0,0-1 0 0 0,0 1 0 0 0,0 0-1 0 0,0 0 1 0 0,0 0 0 0 0,0 0 0 0 0,0 0 0 0 0,0 0-1 0 0,0 0 1 0 0,0 0 0 0 0,0 0 0 0 0,0 0 0 0 0,0 0-1 0 0,0 0 1 0 0,0-1 0 0 0,0 1 0 0 0,0 0 0 0 0,-1 0-1 0 0,1 0 1 0 0,0 0 0 0 0,0 0 0 0 0,0 0 0 0 0,0 0-1 0 0,0 0 1 0 0,0 0 0 0 0,0 0 0 0 0,0 0 0 0 0,0 0-7 0 0,13-2 140 0 0,18 0-52 0 0,232-2 155 0 0,-19-1-266 0 0,12 12 24 0 0,-197-3-47 0 0,26-1-120 0 0,0 5 0 0 0,0 3-1 0 0,78 22 168 0 0,-150-30-42 0 0,-1 1-1 0 0,1 1 1 0 0,0 0-1 0 0,-1 1 1 0 0,8 4 42 0 0,-18-9-6 0 0,0 1 1 0 0,0-1 0 0 0,1 1 0 0 0,-1-1 0 0 0,0 1-1 0 0,0 0 1 0 0,-1 0 0 0 0,1-1 0 0 0,0 1 0 0 0,-1 1 0 0 0,1-1-1 0 0,-1 0 1 0 0,1 0 0 0 0,-1 1 0 0 0,0-1 0 0 0,0 0-1 0 0,0 1 1 0 0,0-1 0 0 0,-1 1 0 0 0,1-1 0 0 0,-1 1 0 0 0,1 0-1 0 0,-1-1 1 0 0,0 1 0 0 0,0 0 0 0 0,0-1 0 0 0,0 1-1 0 0,-1-1 1 0 0,1 1 0 0 0,-1 0 0 0 0,1-1 0 0 0,-1 2 5 0 0,-3 4 4 0 0,0 0 0 0 0,0 0 0 0 0,-1-1 0 0 0,0 1 0 0 0,0-1 0 0 0,-1 0 0 0 0,0 0 0 0 0,0-1 0 0 0,0 0 0 0 0,-7 5-4 0 0,-16 12 84 0 0,-32 19-84 0 0,45-32 17 0 0,-164 100 739 0 0,-57 19-756 0 0,-118 70 593 0 0,321-177-975 0 0,0 2 1 0 0,-12 12 381 0 0,24-16-4279 0 0,2 0-4106 0 0,47-51 845 0 0,-7 7 4926 0 0</inkml:trace>
  <inkml:trace contextRef="#ctx0" brushRef="#br0" timeOffset="50156.732">29970 1750 488 0 0,'-33'27'8127'0'0,"20"-17"-7377"0"0,1 1 1 0 0,0 0-1 0 0,-9 10-750 0 0,-195 244 2725 0 0,205-247-2723 0 0,9-15-23 0 0,0 1 0 0 0,1-1-1 0 0,-1 0 1 0 0,-1 0 0 0 0,1 0-1 0 0,0-1 1 0 0,-1 1 0 0 0,0-1-1 0 0,-1 2 22 0 0,4-4-36 0 0,0 0 0 0 0,-1 0 0 0 0,1 0 0 0 0,0 0 0 0 0,-1 1 0 0 0,1-1 0 0 0,0 0 0 0 0,0 0-1 0 0,-1 0 1 0 0,1 0 0 0 0,0 0 0 0 0,-1 0 0 0 0,1 0 0 0 0,0-1 0 0 0,0 1 0 0 0,-1 0 0 0 0,1 0 0 0 0,0 0 0 0 0,0 0-1 0 0,-1 0 1 0 0,1 0 0 0 0,0 0 0 0 0,0-1 0 0 0,-1 1 0 0 0,1 0 0 0 0,0 0 0 0 0,0 0 0 0 0,0-1 0 0 0,-1 1 0 0 0,1 0-1 0 0,0 0 1 0 0,0 0 0 0 0,0-1 0 0 0,0 1 0 0 0,-1 0 0 0 0,1 0 0 0 0,0-1 0 0 0,0 1 0 0 0,0 0 0 0 0,0-1 0 0 0,0 1-1 0 0,0 0 1 0 0,0 0 0 0 0,0-1 0 0 0,0 1 0 0 0,0 0 0 0 0,0-1 0 0 0,0 1 0 0 0,0 0 0 0 0,0 0 0 0 0,0-1 0 0 0,0 1-1 0 0,0 0 1 0 0,0 0 0 0 0,1-1 36 0 0,1-17-791 0 0,4 6 713 0 0,0 1-1 0 0,2-1 1 0 0,-1 1 0 0 0,2 1-1 0 0,-1-1 1 0 0,1 1 0 0 0,7-5 78 0 0,21-18 78 0 0,17-11-78 0 0,-45 37-17 0 0,10-8 39 0 0,0 0 60 0 0,0 0-1 0 0,1 1 0 0 0,1 1 1 0 0,6-2-82 0 0,-39 45 1369 0 0,-15 15-253 0 0,-2 0 0 0 0,-31 35-1116 0 0,25-34 465 0 0,2 1 0 0 0,-7 17-465 0 0,39-64-7 0 0,1 1 0 0 0,0-1 1 0 0,0 0-1 0 0,-1 0 1 0 0,1 1-1 0 0,0-1 0 0 0,0 0 1 0 0,-1 0-1 0 0,1 1 1 0 0,0-1-1 0 0,0 0 0 0 0,0 1 1 0 0,0-1-1 0 0,-1 0 1 0 0,1 1-1 0 0,0-1 0 0 0,0 0 1 0 0,0 1-1 0 0,0-1 0 0 0,0 0 1 0 0,0 1-1 0 0,0-1 1 0 0,0 0-1 0 0,0 1 0 0 0,0-1 1 0 0,0 0-1 0 0,0 1 1 0 0,0-1-1 0 0,0 0 0 0 0,0 1 1 0 0,1-1-1 0 0,-1 0 1 0 0,0 1-1 0 0,0-1 0 0 0,0 0 1 0 0,0 1-1 0 0,1-1 0 0 0,-1 0 1 0 0,0 1-1 0 0,0-1 1 0 0,1 0 6 0 0,15-4-1438 0 0,18-15-1994 0 0,39-31-3948 0 0,-54 37 5864 0 0</inkml:trace>
  <inkml:trace contextRef="#ctx0" brushRef="#br0" timeOffset="50542.888">29728 2144 916 0 0,'-21'13'2038'0'0,"0"0"1"0"0,-1-2-1 0 0,-1 0 1 0 0,0-2-1 0 0,-10 3-2038 0 0,-68 19 2641 0 0,100-31-2635 0 0,0 1 0 0 0,0-1 0 0 0,0 0 0 0 0,0 1 0 0 0,0-1-1 0 0,0 0 1 0 0,0 0 0 0 0,0 0 0 0 0,0 0 0 0 0,0 0 0 0 0,0 0 0 0 0,0 0 0 0 0,0 0-1 0 0,0 0 1 0 0,0 0 0 0 0,0 0 0 0 0,0-1 0 0 0,0 1 0 0 0,0 0 0 0 0,0-1 0 0 0,-1 1-6 0 0,2-1 0 0 0,0 1 1 0 0,0-1-1 0 0,0 0 1 0 0,-1 1-1 0 0,1-1 1 0 0,0 1-1 0 0,0-1 1 0 0,0 0-1 0 0,0 1 1 0 0,0-1-1 0 0,0 0 1 0 0,0 1-1 0 0,0-1 1 0 0,1 1 0 0 0,-1-1-1 0 0,0 0 1 0 0,0 1-1 0 0,0-1 1 0 0,1 1-1 0 0,-1-1 1 0 0,0 1-1 0 0,1-1 1 0 0,-1 1-1 0 0,1-1 0 0 0,2-5-9 0 0,1 1-1 0 0,0 0 0 0 0,0 0 0 0 0,1 0 1 0 0,4-4 9 0 0,53-38-179 0 0,18-9 179 0 0,-15 12-39 0 0,21-21 39 0 0,-68 49 5 0 0,0 0 1 0 0,0-2 0 0 0,-2 0 0 0 0,0-1-1 0 0,-1 0 1 0 0,5-11-6 0 0,-15 22 7 0 0,-1 1-1 0 0,0-1 1 0 0,0-1-1 0 0,-1 1 1 0 0,0 0 0 0 0,0-1-1 0 0,-1 0 1 0 0,0 0-1 0 0,-1 1 1 0 0,0-1-1 0 0,0-1-6 0 0,-2 16 26 0 0,0 0 0 0 0,0 0-1 0 0,-1 0 1 0 0,0 0 0 0 0,0 0-1 0 0,0-1 1 0 0,-2 4-26 0 0,-8 22 118 0 0,9-15-70 0 0,0-1-1 0 0,1 0 1 0 0,0 1-1 0 0,1 0 1 0 0,1 7-48 0 0,0-18-95 0 0,1 0 0 0 0,-1 0 0 0 0,1 0 1 0 0,0 0-1 0 0,0 0 0 0 0,0 1 0 0 0,1-2 1 0 0,0 1-1 0 0,0 0 0 0 0,0 0 0 0 0,0-1 1 0 0,1 1-1 0 0,0-1 0 0 0,0 1 0 0 0,0-1 1 0 0,0 0-1 0 0,1 0 0 0 0,0 0 95 0 0,-2-3-278 0 0,-1 0 1 0 0,1 0-1 0 0,-1 0 1 0 0,1-1-1 0 0,-1 1 0 0 0,1-1 1 0 0,-1 1-1 0 0,1-1 0 0 0,0 1 1 0 0,-1-1-1 0 0,1 0 0 0 0,0 0 1 0 0,-1 0-1 0 0,1 0 0 0 0,0 0 1 0 0,-1 0-1 0 0,1 0 0 0 0,0-1 1 0 0,-1 1-1 0 0,1 0 0 0 0,0-1 1 0 0,-1 0-1 0 0,1 1 0 0 0,-1-1 1 0 0,1 0-1 0 0,-1 0 0 0 0,1 0 1 0 0,-1 1-1 0 0,0-2 0 0 0,0 1 1 0 0,1 0-1 0 0,-1 0 0 0 0,0 0 1 0 0,0-1-1 0 0,0 1 0 0 0,0 0 1 0 0,0-1-1 0 0,0 1 0 0 0,-1-1 1 0 0,1 1 277 0 0,6-12-1401 0 0</inkml:trace>
  <inkml:trace contextRef="#ctx0" brushRef="#br0" timeOffset="50704.143">29984 1888 144 0 0,'-4'50'7471'0'0,"2"-38"-7261"0"0,1 1-1 0 0,1 0 1 0 0,0-1-1 0 0,1 10-209 0 0,1-4 158 0 0,2 0-1 0 0,0-1 0 0 0,1 1 0 0 0,0-1 0 0 0,2 0 1 0 0,4 9-158 0 0,-7-18-165 0 0,1 0 1 0 0,0 1 0 0 0,1-2 0 0 0,-1 1 0 0 0,2-1 0 0 0,1 2 164 0 0,-4-5-454 0 0,0 0 0 0 0,0-1 0 0 0,0 1 0 0 0,1-1 0 0 0,-1 0 0 0 0,1-1 0 0 0,0 1 1 0 0,0-1-1 0 0,0 0 0 0 0,0 0 0 0 0,1 0 454 0 0,4-2-1712 0 0,-1-3 257 0 0</inkml:trace>
  <inkml:trace contextRef="#ctx0" brushRef="#br0" timeOffset="51167.364">30015 2165 1008 0 0,'-10'-3'4350'0'0,"10"3"-4300"0"0,0-1 0 0 0,0 1 0 0 0,0 0-1 0 0,0-1 1 0 0,0 1 0 0 0,0-1-1 0 0,0 1 1 0 0,0 0 0 0 0,0-1-1 0 0,0 1 1 0 0,1-1 0 0 0,-1 1 0 0 0,0 0-1 0 0,0-1 1 0 0,0 1 0 0 0,1 0-1 0 0,-1-1 1 0 0,0 1 0 0 0,0 0-1 0 0,1-1 1 0 0,-1 1 0 0 0,0 0-1 0 0,1 0 1 0 0,-1-1 0 0 0,0 1 0 0 0,1 0-1 0 0,-1 0 1 0 0,1-1-50 0 0,1 0 10 0 0,0-1 0 0 0,0 1 0 0 0,0 0-1 0 0,0 0 1 0 0,1 0 0 0 0,-1 0 0 0 0,1 0 0 0 0,-1 0 0 0 0,0 0 0 0 0,3 0-10 0 0,7 3 154 0 0,-1 1 0 0 0,1-1 0 0 0,-1 2 0 0 0,0 0 1 0 0,0 0-1 0 0,0 1 0 0 0,0 0 0 0 0,-1 1 0 0 0,9 6-154 0 0,7 3 71 0 0,-20-11-170 0 0,10 4-290 0 0,-1 0 0 0 0,0 2 0 0 0,-1 0 1 0 0,3 3 388 0 0,-17-13-1264 0 0,-3-6-1787 0 0,-6 1 1629 0 0</inkml:trace>
  <inkml:trace contextRef="#ctx0" brushRef="#br0" timeOffset="51683.406">30080 1856 1712 0 0,'36'13'9523'0'0,"0"2"-6416"0"0,-8-4-3065 0 0,-1-1 1 0 0,7 0-43 0 0,89 22-754 0 0,-202-41-3140 0 0,-35 1 9039 0 0,245-1-4784 0 0,-91 5-927 0 0,0 1 0 0 0,0 2 0 0 0,0 2 0 0 0,1 2 566 0 0,-41-3-29 0 0,0 0 1 0 0,-1 0 0 0 0,1 0 0 0 0,0 0-1 0 0,0 0 1 0 0,0 0 0 0 0,0 0 0 0 0,0 0-1 0 0,0 1 1 0 0,0-1 0 0 0,0 0 0 0 0,0 0-1 0 0,0 0 1 0 0,0 0 0 0 0,0 0 0 0 0,0 0-1 0 0,0 0 1 0 0,0 0 0 0 0,0 0 0 0 0,0 0 0 0 0,0 0-1 0 0,0 1 1 0 0,0-1 0 0 0,0 0 0 0 0,0 0-1 0 0,0 0 1 0 0,0 0 0 0 0,0 0 0 0 0,0 0-1 0 0,0 0 1 0 0,0 0 0 0 0,0 0 0 0 0,0 0-1 0 0,0 0 1 0 0,0 1 0 0 0,0-1 0 0 0,0 0 0 0 0,1 0-1 0 0,-1 0 1 0 0,0 0 0 0 0,0 0 0 0 0,0 0-1 0 0,0 0 1 0 0,0 0 0 0 0,0 0 0 0 0,0 0-1 0 0,0 0 1 0 0,0 0 0 0 0,0 0 0 0 0,0 0-1 0 0,0 0 29 0 0,-14 5-554 0 0,-21 4 173 0 0,-1-5 251 0 0,0-2 0 0 0,-26-1 130 0 0,47-2 124 0 0,-1 0 1 0 0,1-1-1 0 0,-1 0 1 0 0,1-2-1 0 0,0 1 0 0 0,0-2 1 0 0,-8-3-125 0 0,22 8-15 0 0,-1-1 1 0 0,1 1 0 0 0,0-1-1 0 0,0 1 1 0 0,-1-1-1 0 0,1 1 1 0 0,0-1 0 0 0,0 0-1 0 0,0 0 1 0 0,0 1 0 0 0,0-1-1 0 0,0 0 1 0 0,0 0 0 0 0,0 0-1 0 0,0 0 1 0 0,0 0-1 0 0,1 0 1 0 0,-1-1 0 0 0,0 1-1 0 0,1 0 1 0 0,-1 0 0 0 0,0 0-1 0 0,1-1 1 0 0,0 1 0 0 0,-1-1 14 0 0,1 0-108 0 0,1 1 1 0 0,-1-1-1 0 0,1 1 1 0 0,-1 0 0 0 0,1-1-1 0 0,0 1 1 0 0,0 0 0 0 0,-1-1-1 0 0,1 1 1 0 0,0 0-1 0 0,0 0 1 0 0,0 0 0 0 0,0 0-1 0 0,0 0 1 0 0,0 0 0 0 0,1 0-1 0 0,-1 0 1 0 0,0 0-1 0 0,1 1 108 0 0,6-5-1194 0 0,1 0-1 0 0,0 1 1 0 0,0 0-1 0 0,0 1 0 0 0,0 0 1 0 0,6-1 1194 0 0,-6 2-1241 0 0</inkml:trace>
  <inkml:trace contextRef="#ctx0" brushRef="#br0" timeOffset="51968.061">30066 1867 204 0 0,'-13'10'5658'0'0,"26"-11"-4090"0"0,19-1-1629 0 0,3 8-206 0 0,-28-4 34 0 0,1 0-1 0 0,-1-1 1 0 0,0 1 0 0 0,0-2 0 0 0,1 1 0 0 0,-1-1-1 0 0,0 0 1 0 0,1-1 0 0 0,2 0 233 0 0,-28-3-3454 0 0,2 4 2541 0 0</inkml:trace>
  <inkml:trace contextRef="#ctx0" brushRef="#br0" timeOffset="52221.78">29562 1785 652 0 0,'-192'-29'10264'0'0,"252"20"-7859"0"0,90-1-2128 0 0,156-7 93 0 0,-207 16-1659 0 0,-1 4 0 0 0,12 6 1289 0 0,62 8-8473 0 0,-147-13 6560 0 0</inkml:trace>
  <inkml:trace contextRef="#ctx0" brushRef="#br1" timeOffset="83949.414">1733 5945 1044 0 0,'4'-3'715'0'0,"-2"1"-393"0"0,-1 1 1 0 0,0-1-1 0 0,1 1 0 0 0,-1 0 1 0 0,1 0-1 0 0,0 0 0 0 0,-1 0 1 0 0,1 0-1 0 0,0 0 1 0 0,-1 0-1 0 0,1 0 0 0 0,1 0-322 0 0,-3 2 69 0 0,1-1 0 0 0,0 0 0 0 0,0 1 0 0 0,0-1 0 0 0,0 1 0 0 0,0-1 0 0 0,0 1 0 0 0,-1-1 0 0 0,1 1 0 0 0,0 0 0 0 0,0-1-1 0 0,-1 1 1 0 0,1 0 0 0 0,-1-1 0 0 0,1 1 0 0 0,0 0 0 0 0,-1 0 0 0 0,1 0 0 0 0,-1 0 0 0 0,0 0 0 0 0,1-1 0 0 0,-1 1 0 0 0,0 0 0 0 0,1 0 0 0 0,-1 0-1 0 0,0 0 1 0 0,0 0 0 0 0,0 1-69 0 0,4 13 381 0 0,-1 1 1 0 0,0-1-1 0 0,-1 1 0 0 0,-1 0 0 0 0,-1 0 0 0 0,0 0 0 0 0,-1 0 0 0 0,-2 11-381 0 0,-6 30 1281 0 0,-14 42-1281 0 0,16-70 307 0 0,-42 143 908 0 0,14-57-812 0 0,65-174 209 0 0,27-95-575 0 0,-23 57-50 0 0,13-17 13 0 0,-33 85 204 0 0,1 0 0 0 0,1 2-1 0 0,1-1 1 0 0,1 2 0 0 0,21-22-204 0 0,-27 35 190 0 0,1 0 1 0 0,0 1-1 0 0,0 1 1 0 0,2 0 0 0 0,10-6-191 0 0,-21 14 24 0 0,1 0 1 0 0,-1 1-1 0 0,1-1 0 0 0,0 1 1 0 0,0 0-1 0 0,0 0 1 0 0,0 1-1 0 0,0-1 1 0 0,0 1-1 0 0,1 0 0 0 0,-1 0 1 0 0,0 1-1 0 0,1 0 1 0 0,-1 0-1 0 0,0 0 1 0 0,1 1-1 0 0,-1-1 0 0 0,0 1 1 0 0,0 0-1 0 0,5 2-24 0 0,-6-1 4 0 0,-1 1 0 0 0,0-1 1 0 0,0 1-1 0 0,0-1 0 0 0,0 1 0 0 0,0 0 0 0 0,0 0 0 0 0,-1 0 0 0 0,1 0 0 0 0,-1 1 1 0 0,0-1-1 0 0,0 1 0 0 0,0-1 0 0 0,-1 1 0 0 0,1 0 0 0 0,-1 0 0 0 0,0 0 0 0 0,0 0 1 0 0,0-1-1 0 0,-1 1 0 0 0,1 0 0 0 0,-1 1-4 0 0,2 14 14 0 0,-1 0 1 0 0,-1 1-1 0 0,-1-1 1 0 0,-1 0-15 0 0,-3 23 29 0 0,-2 0-1 0 0,-3 3-28 0 0,3-12-157 0 0,1 0 0 0 0,1 0 1 0 0,0 30 156 0 0,5-61-187 0 0,0-1 1 0 0,0 0 0 0 0,-1 1 0 0 0,2-1 0 0 0,-1 1 0 0 0,0-1 0 0 0,0 1 0 0 0,0-1 0 0 0,1 1 0 0 0,-1-1 0 0 0,0 1 0 0 0,1-1 0 0 0,0 0 0 0 0,-1 1 0 0 0,1-1 0 0 0,0 0 0 0 0,0 0 0 0 0,-1 1 0 0 0,1-1 0 0 0,0 0 0 0 0,0 0 0 0 0,0 0 0 0 0,1 0 0 0 0,-1 0 0 0 0,0 0 0 0 0,0 0 0 0 0,1 0 186 0 0,0-1-532 0 0,0 1 0 0 0,1-1 0 0 0,-1 0 0 0 0,0 0 0 0 0,1 0 0 0 0,-1 0 0 0 0,0 0 0 0 0,1 0 0 0 0,-1-1 1 0 0,0 1-1 0 0,0-1 0 0 0,1 1 0 0 0,-1-1 0 0 0,0 0 0 0 0,0 0 0 0 0,0 0 0 0 0,1-1 532 0 0,13-6-1922 0 0</inkml:trace>
  <inkml:trace contextRef="#ctx0" brushRef="#br1" timeOffset="88479.969">11929 5700 1584 0 0,'-6'58'6459'0'0,"2"-40"-5269"0"0,-1 1 1 0 0,-1-1-1 0 0,-1 0 1 0 0,-1-1-1 0 0,0 1 1 0 0,-2 0-1191 0 0,44-74 3878 0 0,20-26-3878 0 0,13-7-21 0 0,4 3 0 0 0,59-54 21 0 0,-118 127 2 0 0,42-36 7 0 0,-50 45-10 0 0,0 1 1 0 0,0 0 0 0 0,0 0 0 0 0,1 1-1 0 0,0-1 1 0 0,-1 1 0 0 0,1 0 0 0 0,0 1-1 0 0,0-1 1 0 0,0 1 0 0 0,0 0 0 0 0,1 0 0 0 0,-5 0-1 0 0,0 1 1 0 0,0 0 0 0 0,0 0 0 0 0,0 0-1 0 0,0 0 1 0 0,0 1 0 0 0,0-1-1 0 0,1 0 1 0 0,-1 0 0 0 0,0 1 0 0 0,0-1-1 0 0,0 0 1 0 0,0 1 0 0 0,0-1-1 0 0,-1 1 1 0 0,1-1 0 0 0,0 1 0 0 0,0 0-1 0 0,0-1 1 0 0,0 1 0 0 0,-1 0-1 0 0,1 0 1 0 0,0 0 0 0 0,0-1-1 0 0,-1 1 1 0 0,1 0 0 0 0,-1 0 0 0 0,1 2 0 0 0,1 0 0 0 0,-2 0 0 0 0,1-1 0 0 0,0 1 1 0 0,-1 0-1 0 0,1 0 0 0 0,-1 0 0 0 0,0 0 0 0 0,0 0 0 0 0,0 2 0 0 0,-1 10 3 0 0,-2 1-1 0 0,1-1 0 0 0,-6 13-2 0 0,7-22 0 0 0,-17 56-184 0 0,8-33 299 0 0,2 0 1 0 0,1 1-1 0 0,-2 21-115 0 0,8-42-166 0 0,0-1 1 0 0,1 0-1 0 0,0 1 0 0 0,1-1 0 0 0,-1 0 0 0 0,2 1 0 0 0,-1-1 0 0 0,1 0 0 0 0,0 0 1 0 0,1 0-1 0 0,0 0 0 0 0,0 0 0 0 0,1-1 0 0 0,0 1 0 0 0,3 3 166 0 0,-4-7-710 0 0,1 0 0 0 0,0 0-1 0 0,0 0 1 0 0,0 0 0 0 0,0-1-1 0 0,0 1 1 0 0,1-1 0 0 0,0 0-1 0 0,-1-1 1 0 0,1 1 0 0 0,0-1-1 0 0,1 0 1 0 0,-1 0 0 0 0,0-1 0 0 0,1 1-1 0 0,-1-1 1 0 0,0 0 0 0 0,1-1-1 0 0,0 1 711 0 0,19-1-2184 0 0</inkml:trace>
  <inkml:trace contextRef="#ctx0" brushRef="#br1" timeOffset="88793.58">13441 5281 248 0 0,'-5'2'897'0'0,"0"0"-1"0"0,0-1 1 0 0,-1 1 0 0 0,1-1-1 0 0,-1 0 1 0 0,1 0 0 0 0,-1-1-1 0 0,1 1 1 0 0,-1-1 0 0 0,0-1-897 0 0,-31 4 2729 0 0,0 6-1899 0 0,1 2-1 0 0,0 1 1 0 0,1 1 0 0 0,0 3 0 0 0,1 1 0 0 0,0 1 0 0 0,2 1 0 0 0,0 2-1 0 0,-4 6-829 0 0,31-23 130 0 0,-1 1 0 0 0,1 0 0 0 0,-1 0 0 0 0,1 0 0 0 0,1 0 0 0 0,-1 1 0 0 0,-2 5-130 0 0,6-10 6 0 0,0 0-1 0 0,1 1 1 0 0,-1-1 0 0 0,0 1 0 0 0,1-1 0 0 0,-1 1 0 0 0,1-1-1 0 0,0 1 1 0 0,-1-1 0 0 0,1 1 0 0 0,0 0 0 0 0,0-1 0 0 0,0 1-1 0 0,0-1 1 0 0,1 1 0 0 0,-1-1 0 0 0,0 1 0 0 0,0 0-1 0 0,1-1 1 0 0,-1 1 0 0 0,1-1 0 0 0,0 0 0 0 0,-1 1 0 0 0,1-1-1 0 0,0 1 1 0 0,0-1 0 0 0,0 0 0 0 0,0 0 0 0 0,0 1 0 0 0,0-1-1 0 0,0 0 1 0 0,0 0 0 0 0,0 0 0 0 0,1 0 0 0 0,-1 0 0 0 0,0 0-1 0 0,1-1 1 0 0,0 1-6 0 0,52 26-10 0 0,-40-21 4 0 0,0 0 0 0 0,0 1-1 0 0,0 1 1 0 0,-1 0 0 0 0,6 6 6 0 0,-16-12 1 0 0,-1 0 0 0 0,1 1 1 0 0,-1-1-1 0 0,0 0 0 0 0,1 1 0 0 0,-1 0 0 0 0,0 0 1 0 0,-1-1-1 0 0,1 1 0 0 0,-1 0 0 0 0,1 0 0 0 0,-1 1 1 0 0,0-1-1 0 0,0 0 0 0 0,0 0 0 0 0,0 1 0 0 0,-1-1 1 0 0,1 0-1 0 0,-1 1 0 0 0,0-1 0 0 0,0 0 0 0 0,0 1 1 0 0,0-1-1 0 0,-1 0 0 0 0,0 1 0 0 0,0 1-1 0 0,-1 1 6 0 0,0 0 0 0 0,-1-1 0 0 0,0 0 0 0 0,0 0 0 0 0,0 0 0 0 0,-1 0 0 0 0,1 0 0 0 0,-1 0 0 0 0,0-1 0 0 0,-1 0 0 0 0,1 0 0 0 0,-1 0 0 0 0,0 0 0 0 0,1-1 0 0 0,-2 0 0 0 0,1 0 0 0 0,0 0 0 0 0,-1-1 1 0 0,1 0-1 0 0,-1 0 0 0 0,0 0 0 0 0,1 0 0 0 0,-1-1 0 0 0,0 0-6 0 0,-3 1-123 0 0,0 0 1 0 0,0-1 0 0 0,0 0-1 0 0,0-1 1 0 0,0 0 0 0 0,1 0-1 0 0,-1-1 1 0 0,0 0-1 0 0,0 0 1 0 0,0-1 0 0 0,1 0-1 0 0,-1-1 1 0 0,1 0 0 0 0,-1 0-1 0 0,-6-4 123 0 0,10 3-556 0 0,0 1-1 0 0,0-1 0 0 0,0 0 0 0 0,1 0 0 0 0,0-1 0 0 0,0 1 1 0 0,0-1-1 0 0,0 0 0 0 0,1 0 0 0 0,-1 0 0 0 0,1 0 0 0 0,1 0 0 0 0,-1-1 1 0 0,1 0-1 0 0,-2-5 557 0 0,1 0-899 0 0,1 0-1 0 0,0 0 1 0 0,1 0 0 0 0,0-1 0 0 0,1 1 0 0 0,1-1-1 0 0,-1 1 1 0 0,2-2 899 0 0,6-44-2176 0 0</inkml:trace>
  <inkml:trace contextRef="#ctx0" brushRef="#br1" timeOffset="89044.501">13712 4832 380 0 0,'14'4'1009'0'0,"1"0"0"0"0,-1 1 0 0 0,1 0 0 0 0,-1 1 0 0 0,-1 1 0 0 0,3 1-1009 0 0,-13-6 311 0 0,1 1 0 0 0,0 0 0 0 0,-1-1 0 0 0,1 1 0 0 0,-1 1 1 0 0,0-1-1 0 0,0 0 0 0 0,0 1 0 0 0,-1-1 0 0 0,1 1 0 0 0,-1 0 0 0 0,0 0 0 0 0,0 0 0 0 0,0 0 0 0 0,0 0 0 0 0,-1 1 0 0 0,0-1 0 0 0,0 0 0 0 0,0 1 0 0 0,0-1 0 0 0,-1 1 0 0 0,1-1 0 0 0,-1 2-311 0 0,-1 15 215 0 0,-1 1 1 0 0,-1 0-1 0 0,-1-1 1 0 0,-1 1 0 0 0,-1-1-1 0 0,0 0 1 0 0,-9 15-216 0 0,-16 33-6 0 0,-26 39 6 0 0,28-54 70 0 0,15-26-189 0 0,-1-1 1 0 0,-1-1-1 0 0,-2-1 1 0 0,0 0 0 0 0,-17 16 118 0 0,27-33-397 0 0,0-1 0 0 0,-1 1 0 0 0,0-2 0 0 0,0 1 0 0 0,-1-1 0 0 0,1-1 0 0 0,-9 4 397 0 0,8-6-718 0 0,1 1 0 0 0,-1-1 1 0 0,1-1-1 0 0,-1 0 1 0 0,0-1-1 0 0,0 1 0 0 0,0-2 1 0 0,0 1-1 0 0,-7-2 718 0 0,8 0-658 0 0,-1 0 0 0 0,0-1 0 0 0,1 0-1 0 0,-1 0 1 0 0,1-1 0 0 0,-1 0 658 0 0,-18-10-1334 0 0</inkml:trace>
  <inkml:trace contextRef="#ctx0" brushRef="#br1" timeOffset="89292.92">13276 5467 1488 0 0,'12'-12'1396'0'0,"0"1"-1"0"0,0 0 1 0 0,2 0-1 0 0,-1 1 1 0 0,15-7-1396 0 0,-7 5 752 0 0,1 1 1 0 0,1 1-1 0 0,18-5-752 0 0,13-1 429 0 0,1 3-1 0 0,1 2 1 0 0,9 2-429 0 0,-28 4 459 0 0,0 2-1 0 0,1 1 1 0 0,30 4-459 0 0,-52-1 155 0 0,0 0 1 0 0,-1 2-1 0 0,1 0 0 0 0,-1 1 1 0 0,1 0-1 0 0,-1 1 0 0 0,0 1 0 0 0,-1 0 1 0 0,1 1-1 0 0,1 2-155 0 0,-14-7 57 0 0,1 0-1 0 0,-1-1 1 0 0,1 1 0 0 0,-1 0-1 0 0,0 0 1 0 0,0 0 0 0 0,0 0-1 0 0,0 0 1 0 0,-1 1 0 0 0,1-1-1 0 0,0 1 1 0 0,-1-1 0 0 0,0 1-1 0 0,1-1 1 0 0,-1 1 0 0 0,0 0-1 0 0,0 0 1 0 0,-1-1 0 0 0,1 4-57 0 0,0 2 494 0 0,-1 0 0 0 0,0 0 0 0 0,-1 0 0 0 0,0 0 0 0 0,0 0 1 0 0,-1 2-495 0 0,-2 13 1527 0 0,4-22-1502 0 0,0 0 0 0 0,-1-1 1 0 0,1 1-1 0 0,0-1 0 0 0,0 1 1 0 0,0-1-1 0 0,0 1 0 0 0,0-1 1 0 0,0 1-1 0 0,0-1 1 0 0,1 1-1 0 0,-1-1 0 0 0,0 1 1 0 0,0-1-1 0 0,0 1 0 0 0,0-1 1 0 0,1 1-1 0 0,-1-1 0 0 0,0 1 1 0 0,1-1-1 0 0,-1 1 1 0 0,0-1-1 0 0,1 1 0 0 0,-1-1 1 0 0,0 0-1 0 0,1 1 0 0 0,-1-1 1 0 0,1 0-1 0 0,-1 1 0 0 0,1-1 1 0 0,-1 0-1 0 0,1 1-25 0 0,21-1 307 0 0,24-16-165 0 0,-44 15-104 0 0,39-17-59 0 0,-2-2 1 0 0,0-2 0 0 0,-1-2 0 0 0,-1-1-1 0 0,26-24 21 0 0,-57 43-351 0 0,0 0-1 0 0,-1 0 1 0 0,1-1 0 0 0,-1 0-1 0 0,0 0 1 0 0,-1 0-1 0 0,0 0 1 0 0,2-5 351 0 0,16-26-6270 0 0,-18 34 5327 0 0,0 0 1 0 0,1 0-1 0 0,0 0 0 0 0,-1 0 1 0 0,1 1-1 0 0,1-1 1 0 0,-1 2-1 0 0,0-1 1 0 0,5-2 942 0 0,4-2-1404 0 0,7-3-219 0 0</inkml:trace>
  <inkml:trace contextRef="#ctx0" brushRef="#br1" timeOffset="89954.011">14991 5096 2044 0 0,'0'2'449'0'0,"0"0"-1"0"0,0 0 1 0 0,0 0 0 0 0,-1 0-1 0 0,1 0 1 0 0,-1 0 0 0 0,1-1-1 0 0,-1 1 1 0 0,1 0 0 0 0,-1 0-1 0 0,0-1 1 0 0,0 1 0 0 0,0 0-1 0 0,0-1 1 0 0,0 1 0 0 0,0 0-1 0 0,0-1 1 0 0,-1 0 0 0 0,1 1-1 0 0,0-1 1 0 0,-1 0 0 0 0,-1 1-449 0 0,-42 31 2839 0 0,26-21-1838 0 0,-21 16 676 0 0,24-18-1025 0 0,1 0-1 0 0,0 1 1 0 0,1 1-1 0 0,0 0 1 0 0,1 1-1 0 0,0 0 1 0 0,-4 8-652 0 0,16-20 11 0 0,0-1 1 0 0,1 1-1 0 0,-1 0 1 0 0,1 0 0 0 0,0-1-1 0 0,-1 1 1 0 0,1 0-1 0 0,-1 0 1 0 0,1 0 0 0 0,0-1-1 0 0,0 1 1 0 0,0 0-1 0 0,-1 0 1 0 0,1 0-1 0 0,0 0 1 0 0,0 0 0 0 0,0 0-1 0 0,0-1 1 0 0,0 1-1 0 0,1 0 1 0 0,-1 0-1 0 0,0 0 1 0 0,0 0 0 0 0,0 0-1 0 0,1-1 1 0 0,-1 1-1 0 0,0 0 1 0 0,1 0 0 0 0,-1-1-1 0 0,1 1 1 0 0,-1 0-1 0 0,1 0 1 0 0,-1-1-1 0 0,1 1 1 0 0,0 0 0 0 0,-1-1-1 0 0,1 1 1 0 0,0-1-1 0 0,-1 1 1 0 0,1-1 0 0 0,0 1-1 0 0,0-1 1 0 0,-1 0-1 0 0,1 1 1 0 0,0-1-1 0 0,0 0 1 0 0,0 0 0 0 0,0 1-1 0 0,0-1 1 0 0,-1 0-1 0 0,2 0-11 0 0,4 1 26 0 0,0 0-1 0 0,0 0 0 0 0,0 0 0 0 0,1-1 0 0 0,-1 0 0 0 0,6-1-25 0 0,11-2 2 0 0,0-2 0 0 0,-1-1 0 0 0,1 0 0 0 0,-1-2 0 0 0,0 0 0 0 0,-1-2 0 0 0,0 0 0 0 0,3-4-2 0 0,13-9-115 0 0,0-1-1 0 0,-2-1 1 0 0,30-30 115 0 0,-33 25-952 0 0,0-2 1 0 0,11-17 951 0 0,-29 33-731 0 0,-2-1 0 0 0,0 0 0 0 0,-2-1 1 0 0,1 0-1 0 0,-2 0 0 0 0,2-9 731 0 0,-10 25-56 0 0,0 1 0 0 0,0-1 0 0 0,-1 0 0 0 0,1 0 0 0 0,-1 0 0 0 0,0 0 0 0 0,1 0 0 0 0,-1 1 0 0 0,0-1 0 0 0,0 0 0 0 0,0 0 0 0 0,-1-1 56 0 0,1 3-2 0 0,0-1-1 0 0,0 1 1 0 0,0-1 0 0 0,0 1 0 0 0,-1 0-1 0 0,1-1 1 0 0,0 1 0 0 0,0-1 0 0 0,-1 1 0 0 0,1 0-1 0 0,0-1 1 0 0,-1 1 0 0 0,1 0 0 0 0,0-1 0 0 0,-1 1-1 0 0,1 0 1 0 0,0 0 0 0 0,-1-1 0 0 0,1 1-1 0 0,-1 0 1 0 0,1 0 0 0 0,-1 0 0 0 0,1 0 0 0 0,0-1-1 0 0,-1 1 1 0 0,1 0 0 0 0,-1 0 0 0 0,1 0 0 0 0,-1 0-1 0 0,1 0 3 0 0,-3 1 73 0 0,-1-1 0 0 0,1 1 0 0 0,0 0 0 0 0,0 0 0 0 0,0 0 0 0 0,0 0 0 0 0,0 0 0 0 0,0 1 0 0 0,0-1 0 0 0,1 1 0 0 0,-1 0 0 0 0,0 0-73 0 0,-12 10 380 0 0,0 0 0 0 0,2 0-1 0 0,-1 1 1 0 0,1 1 0 0 0,1 0-1 0 0,0 1 1 0 0,2 0 0 0 0,-1 1-1 0 0,2 0 1 0 0,0 1 0 0 0,1 0-1 0 0,0 0 1 0 0,2 1 0 0 0,-2 8-380 0 0,7-23 19 0 0,0 1 1 0 0,0-1 0 0 0,1 0 0 0 0,-1 1 0 0 0,1-1 0 0 0,0 0 0 0 0,0 1-1 0 0,1-1 1 0 0,-1 0 0 0 0,1 1 0 0 0,-1-1 0 0 0,1 0 0 0 0,0 0-1 0 0,0 1 1 0 0,1-1 0 0 0,-1 0 0 0 0,0 0 0 0 0,1 0 0 0 0,0-1 0 0 0,0 1-1 0 0,0 0-19 0 0,1 0 12 0 0,1 0-1 0 0,-1 0 0 0 0,1 0 1 0 0,-1-1-1 0 0,1 1 1 0 0,0-1-1 0 0,0 0 0 0 0,1 0 1 0 0,-1 0-1 0 0,0-1 0 0 0,0 0 1 0 0,1 1-1 0 0,-1-2 0 0 0,1 1-11 0 0,9 1-6 0 0,-1-1 0 0 0,1 0 0 0 0,-1-1-1 0 0,1-1 1 0 0,-1 0 0 0 0,1 0 0 0 0,-1-2-1 0 0,1 0 1 0 0,11-4 6 0 0,-12 2-102 0 0,-1 0 1 0 0,1-1-1 0 0,-2 0 1 0 0,1-1-1 0 0,6-5 102 0 0,-15 9-175 0 0,1 1 0 0 0,-1-1-1 0 0,0 1 1 0 0,0-1 0 0 0,0 0 0 0 0,0 0-1 0 0,0 0 1 0 0,-1-1 0 0 0,0 1-1 0 0,1-1 1 0 0,-1 1 0 0 0,0-1-1 0 0,-1 0 1 0 0,1 1 0 0 0,-1-1 0 0 0,0 0-1 0 0,1 0 1 0 0,-2 0 0 0 0,2-5 175 0 0,-2 8-76 0 0,0 0 1 0 0,0-1-1 0 0,0 1 1 0 0,0-1-1 0 0,-1 1 1 0 0,1 0-1 0 0,0-1 1 0 0,-1 1-1 0 0,1 0 1 0 0,-1-1-1 0 0,1 1 1 0 0,-1 0-1 0 0,1 0 1 0 0,-1-1-1 0 0,0 1 1 0 0,0 0-1 0 0,1 0 1 0 0,-1 0-1 0 0,0 0 1 0 0,0 0-1 0 0,0 0 1 0 0,0 0-1 0 0,-1 0 1 0 0,1 0 75 0 0,-1 0-28 0 0,0 0 0 0 0,0 1 0 0 0,-1-1 0 0 0,1 0 0 0 0,0 1 0 0 0,0-1 0 0 0,-1 1 0 0 0,1 0 0 0 0,0 0 0 0 0,-1 0 0 0 0,1 0 0 0 0,0 0 0 0 0,-2 1 28 0 0,-3 0 191 0 0,0 0 0 0 0,0 1 0 0 0,0 0 0 0 0,0 1 0 0 0,1-1-1 0 0,-1 1 1 0 0,1 0 0 0 0,0 1 0 0 0,-3 1-191 0 0,4-1 224 0 0,1 0-1 0 0,-1 1 0 0 0,0-1 1 0 0,1 1-1 0 0,0 0 1 0 0,0 0-1 0 0,0 0 0 0 0,1 0 1 0 0,0 1-1 0 0,0-1 0 0 0,0 1 1 0 0,1 0-1 0 0,-2 5-223 0 0,3-9 28 0 0,1 1-1 0 0,-1-1 0 0 0,1 1 1 0 0,0-1-1 0 0,0 1 1 0 0,0-1-1 0 0,0 1 1 0 0,0-1-1 0 0,1 1 0 0 0,-1-1 1 0 0,1 1-1 0 0,0-1 1 0 0,-1 1-1 0 0,1-1 0 0 0,0 0 1 0 0,1 0-1 0 0,-1 1 1 0 0,0-1-1 0 0,1 0 1 0 0,-1 0-1 0 0,1 0 0 0 0,-1 0 1 0 0,1-1-1 0 0,0 1 1 0 0,0 0-1 0 0,0-1 1 0 0,0 1-1 0 0,0-1 0 0 0,0 0 1 0 0,0 1-1 0 0,0-1 1 0 0,1 0-1 0 0,-1 0 1 0 0,1-1-1 0 0,0 1-27 0 0,7 2 20 0 0,-1-1 1 0 0,1 0-1 0 0,-1 0 0 0 0,1-1 1 0 0,0-1-1 0 0,0 1 1 0 0,0-2-1 0 0,-1 1 0 0 0,1-1 1 0 0,0-1-1 0 0,-1 0 0 0 0,1 0 1 0 0,4-2-21 0 0,22-8-28 0 0,-1-2 0 0 0,26-13 28 0 0,-28 12-83 0 0,-2-1-1 0 0,6-6 84 0 0,-26 15-388 0 0,0-1 0 0 0,0-1 0 0 0,-1 0 1 0 0,0 0-1 0 0,0-1 0 0 0,-1 0 0 0 0,2-4 388 0 0,-11 14-18 0 0,0 0 0 0 0,1 0 0 0 0,-1 0 0 0 0,0 0 0 0 0,0 0-1 0 0,0 0 1 0 0,0 0 0 0 0,0 0 0 0 0,1 0 0 0 0,-1 0 0 0 0,0 0 0 0 0,0 0 0 0 0,0 0 0 0 0,0 0-1 0 0,0 0 1 0 0,0 0 0 0 0,0 0 0 0 0,1-1 0 0 0,-1 1 0 0 0,0 0 0 0 0,0 0 0 0 0,0 0 0 0 0,0 0 0 0 0,0 0-1 0 0,0 0 1 0 0,0 0 0 0 0,0-1 0 0 0,0 1 0 0 0,0 0 0 0 0,0 0 0 0 0,0 0 0 0 0,1 0 0 0 0,-1 0-1 0 0,0-1 1 0 0,0 1 0 0 0,0 0 0 0 0,0 0 0 0 0,0 0 0 0 0,0 0 0 0 0,0 0 0 0 0,0-1 0 0 0,-1 1 0 0 0,1 0-1 0 0,0 0 1 0 0,0 0 0 0 0,0 0 0 0 0,0 0 0 0 0,0 0 0 0 0,0-1 0 0 0,0 1 0 0 0,0 0 0 0 0,0 0 0 0 0,0 0-1 0 0,0 0 1 0 0,0 0 0 0 0,-1 0 0 0 0,1 0 0 0 0,0-1 0 0 0,0 1 0 0 0,0 0 0 0 0,0 0 0 0 0,0 0-1 0 0,0 0 1 0 0,0 0 0 0 0,-1 0 0 0 0,1 0 0 0 0,0 0 0 0 0,0 0 0 0 0,0 0 18 0 0,-14 6-273 0 0,-19 15 330 0 0,20-12-89 0 0,0 0 0 0 0,1 1 0 0 0,0 1 0 0 0,1 0 0 0 0,0 1 0 0 0,0 0 0 0 0,2 0 0 0 0,-8 12 32 0 0,17-24-57 0 0,0 0-1 0 0,0 0 1 0 0,1 0-1 0 0,-1 0 1 0 0,0 0-1 0 0,0 0 1 0 0,0 0 0 0 0,0 0-1 0 0,0 0 1 0 0,0 0-1 0 0,0 0 1 0 0,0 0-1 0 0,1 0 1 0 0,-1 0-1 0 0,0 0 1 0 0,0 0-1 0 0,0 0 1 0 0,0 0-1 0 0,0 0 1 0 0,0 0 0 0 0,0 0-1 0 0,0 0 1 0 0,0 0-1 0 0,1 0 1 0 0,-1 0-1 0 0,0 0 1 0 0,0 0-1 0 0,0 0 1 0 0,0 0-1 0 0,0 0 1 0 0,0 1-1 0 0,0-1 1 0 0,0 0 0 0 0,0 0-1 0 0,0 0 1 0 0,0 0-1 0 0,0 0 1 0 0,0 0-1 0 0,0 0 1 0 0,1 0-1 0 0,-1 0 1 0 0,0 0-1 0 0,0 1 1 0 0,0-1-1 0 0,0 0 1 0 0,0 0-1 0 0,0 0 1 0 0,0 0 0 0 0,0 0-1 0 0,0 0 1 0 0,0 0-1 0 0,0 0 1 0 0,0 1-1 0 0,0-1 1 0 0,-1 0-1 0 0,1 0 1 0 0,0 0-1 0 0,0 0 1 0 0,0 0 57 0 0,15-9-2795 0 0,16-15-1287 0 0,23-20-588 0 0,-24 18 2965 0 0</inkml:trace>
  <inkml:trace contextRef="#ctx0" brushRef="#br1" timeOffset="90233.458">16188 4757 1576 0 0,'8'-4'845'0'0,"35"-12"3377"0"0,-41 16-3835 0 0,0-1 0 0 0,0 1 0 0 0,-1-1 0 0 0,1 1-1 0 0,0-1 1 0 0,0 1 0 0 0,0 0 0 0 0,0 0 0 0 0,0 0-1 0 0,0 0 1 0 0,0 1 0 0 0,0-1 0 0 0,0 0 0 0 0,0 1-1 0 0,-1-1 1 0 0,1 1 0 0 0,0 0 0 0 0,0-1 0 0 0,-1 1-1 0 0,1 0-386 0 0,-1 1 91 0 0,0-1-1 0 0,0 0 1 0 0,0 0-1 0 0,-1 1 1 0 0,1-1-1 0 0,-1 0 1 0 0,1 1-1 0 0,-1-1 1 0 0,1 1-1 0 0,-1-1 1 0 0,0 1-1 0 0,0-1 1 0 0,0 0-1 0 0,1 1 1 0 0,-1-1-1 0 0,-1 1 1 0 0,1-1-1 0 0,0 1 1 0 0,0-1-1 0 0,-1 1 1 0 0,1-1-1 0 0,0 1 0 0 0,-1-1 1 0 0,0 0-1 0 0,1 1 1 0 0,-1-1-1 0 0,0 0 1 0 0,1 0-1 0 0,-1 1-90 0 0,-25 36 701 0 0,-17 10-210 0 0,-3-1-1 0 0,-49 39-490 0 0,19-19-2178 0 0,67-58 1586 0 0,-40 36-11725 0 0,-20 12 12317 0 0,51-43-2614 0 0</inkml:trace>
  <inkml:trace contextRef="#ctx0" brushRef="#br1" timeOffset="90544.023">15927 5017 936 0 0,'4'-2'1262'0'0,"-1"1"0"0"0,-1-1 0 0 0,1 0 1 0 0,0 1-1 0 0,0-1 0 0 0,0 0 0 0 0,-1-1 0 0 0,1 1 0 0 0,-1 0 0 0 0,0-1 0 0 0,0 1-1262 0 0,1-2 378 0 0,0 1-1 0 0,0 0 0 0 0,0 1 0 0 0,0-1 0 0 0,1 0 1 0 0,-1 1-1 0 0,1 0 0 0 0,0 0-377 0 0,26-11 102 0 0,0 3-1 0 0,1 0 1 0 0,1 2 0 0 0,-1 1-1 0 0,8 1-101 0 0,20-1-253 0 0,1 2 1 0 0,22 3 252 0 0,-80 2-80 0 0,0 0 0 0 0,0 0-1 0 0,-1 0 1 0 0,1 0 0 0 0,0 0 0 0 0,0 0 0 0 0,-1 0 0 0 0,1 1 0 0 0,0-1 0 0 0,0 1 0 0 0,-1-1 0 0 0,1 1 0 0 0,-1-1 0 0 0,1 1 0 0 0,0 0 0 0 0,-1 0 0 0 0,1 0 0 0 0,-1 0 80 0 0,0 0-33 0 0,-1 0-1 0 0,0-1 1 0 0,0 1 0 0 0,0 0 0 0 0,1 0 0 0 0,-1-1 0 0 0,0 1 0 0 0,0 0-1 0 0,0 0 1 0 0,0-1 0 0 0,0 1 0 0 0,0 0 0 0 0,-1 0 0 0 0,1-1 0 0 0,0 1-1 0 0,0 0 1 0 0,0-1 0 0 0,-1 1 0 0 0,1 0 0 0 0,0-1 0 0 0,-1 1 0 0 0,1 0-1 0 0,-1-1 1 0 0,1 1 0 0 0,0-1 0 0 0,-1 1 0 0 0,0 0 33 0 0,-7 8-102 0 0,-1-1 0 0 0,1 0 0 0 0,-1-1 1 0 0,-7 5 101 0 0,10-8 61 0 0,-69 45-70 0 0,43-30 40 0 0,2 2-1 0 0,-1 1-30 0 0,22-15-69 0 0,1 1-1 0 0,0 0 1 0 0,0 0-1 0 0,0 0 1 0 0,1 1 0 0 0,1 0-1 0 0,0 0 1 0 0,-4 8 69 0 0,9-15-170 0 0,0 0-1 0 0,1-1 1 0 0,-1 1 0 0 0,1-1 0 0 0,-1 1 0 0 0,1 0 0 0 0,0 0 0 0 0,0-1 0 0 0,0 1 0 0 0,0 0 0 0 0,0-1 0 0 0,0 1 0 0 0,0 0-1 0 0,0 0 1 0 0,1-1 0 0 0,-1 1 0 0 0,1 0 0 0 0,-1-1 0 0 0,1 1 0 0 0,0-1 0 0 0,0 1 0 0 0,-1-1 0 0 0,1 1 0 0 0,0-1-1 0 0,0 0 1 0 0,1 1 0 0 0,-1-1 0 0 0,0 0 0 0 0,0 0 0 0 0,0 1 0 0 0,1-1 0 0 0,0 0 170 0 0,7 6-1009 0 0,1-1 1 0 0,0 0-1 0 0,0 0 1 0 0,8 3 1008 0 0,6 3-596 0 0,-22-11 687 0 0,0 0 0 0 0,0 1 0 0 0,1-1 0 0 0,-1 0 1 0 0,0 1-1 0 0,0 0 0 0 0,-1-1 0 0 0,1 1 0 0 0,0 0 0 0 0,0 0 0 0 0,-1 0 1 0 0,1 0-1 0 0,-1 0 0 0 0,0 0 0 0 0,0 1 0 0 0,0-1 0 0 0,0 0-91 0 0,-1 0 107 0 0,0 0 0 0 0,0 0-1 0 0,0-1 1 0 0,0 1-1 0 0,-1 0 1 0 0,1-1 0 0 0,-1 1-1 0 0,1 0 1 0 0,-1-1-1 0 0,0 1 1 0 0,1 0-1 0 0,-1-1 1 0 0,0 1 0 0 0,0-1-1 0 0,0 0 1 0 0,0 1-1 0 0,-1-1 1 0 0,1 0 0 0 0,0 1-1 0 0,-1-1 1 0 0,1 0-1 0 0,0 0 1 0 0,-1 0-1 0 0,-1 0-106 0 0,-12 10 543 0 0,-1-1-1 0 0,0-1 0 0 0,-1 0 0 0 0,0-2 0 0 0,-16 6-542 0 0,-93 25 1172 0 0,113-34-1128 0 0,-19 5-66 0 0,18-4-281 0 0,-1-1-1 0 0,0 0 0 0 0,-1-1 1 0 0,1 0-1 0 0,0-1 0 0 0,-14-1 304 0 0,27-1-220 0 0,1 0-1 0 0,-1 0 1 0 0,1-1-1 0 0,0 1 0 0 0,-1 0 1 0 0,1-1-1 0 0,0 1 1 0 0,0-1-1 0 0,-1 0 0 0 0,1 1 1 0 0,0-1-1 0 0,0 0 1 0 0,0 1-1 0 0,0-1 0 0 0,0 0 1 0 0,0 0-1 0 0,0 0 1 0 0,0 0-1 0 0,0 0 0 0 0,0-1 1 0 0,0 1-1 0 0,1 0 1 0 0,-1 0-1 0 0,0 0 0 0 0,1-1 1 0 0,-1 1-1 0 0,1 0 1 0 0,-1-1-1 0 0,1 1 0 0 0,0 0 1 0 0,0-1-1 0 0,0 1 1 0 0,-1 0-1 0 0,1-1 0 0 0,0 1 1 0 0,1 0-1 0 0,-1-1 1 0 0,0 0 220 0 0,2-18-1810 0 0</inkml:trace>
  <inkml:trace contextRef="#ctx0" brushRef="#br1" timeOffset="84406.13">3860 5943 1176 0 0,'2'3'469'0'0,"0"0"-1"0"0,0 0 0 0 0,0 1 1 0 0,-1-1-1 0 0,0 0 0 0 0,0 0 1 0 0,0 1-1 0 0,0-1 1 0 0,0 1-1 0 0,-1-1 0 0 0,1 1 1 0 0,-1-1-1 0 0,0 1 1 0 0,0-1-1 0 0,0 1 0 0 0,-1 1-468 0 0,-13 60 3599 0 0,7-38-2964 0 0,-114 497 3756 0 0,115-501-4551 0 0,-18 90 866 0 0,22-98-1326 0 0,1 0 0 0 0,0 0 0 0 0,0 0-1 0 0,2 0 1 0 0,0 0 0 0 0,2 7 620 0 0,-1-23-3779 0 0,6-8 1551 0 0,-2 0 1075 0 0,-1-1 0 0 0,-1 1 0 0 0,1 0 0 0 0,-2-1 0 0 0,1-2 1153 0 0,10-32-2000 0 0</inkml:trace>
  <inkml:trace contextRef="#ctx0" brushRef="#br1" timeOffset="84688.593">3791 5998 2080 0 0,'-16'-26'8081'0'0,"0"0"-3024"0"0,15 25-5017 0 0,1 1-1 0 0,0-1 1 0 0,0 0-1 0 0,0 0 1 0 0,0 0-1 0 0,-1 0 1 0 0,1 0-1 0 0,0 0 1 0 0,0 1-1 0 0,1-1 1 0 0,-1 0-1 0 0,0 0 1 0 0,0 0-1 0 0,0 0 1 0 0,1 0-1 0 0,-1 0 1 0 0,0 1 0 0 0,1-1-1 0 0,-1 0 1 0 0,0 0-1 0 0,1 1 1 0 0,-1-1-1 0 0,1 0 1 0 0,0 0-1 0 0,-1 1 1 0 0,1-1-1 0 0,-1 1 1 0 0,1-1-1 0 0,0 0-39 0 0,13-8 14 0 0,0 0 0 0 0,1 2 0 0 0,-1-1 0 0 0,1 2 1 0 0,1 0-1 0 0,-1 1 0 0 0,1 0 0 0 0,0 1 0 0 0,0 1 0 0 0,0 0 0 0 0,0 2 0 0 0,1 0 0 0 0,-1 0 0 0 0,1 2 0 0 0,-1 0 0 0 0,0 1 0 0 0,1 0 0 0 0,-1 1 0 0 0,0 1 1 0 0,2 2-15 0 0,-13-4 4 0 0,0 0 0 0 0,0 0 1 0 0,0 0-1 0 0,0 1 0 0 0,-1 0 1 0 0,1 0-1 0 0,-1 0 0 0 0,0 0 1 0 0,0 1-1 0 0,0 0 0 0 0,0 0 1 0 0,-1 0-1 0 0,1 0 1 0 0,-1 0-1 0 0,0 1 0 0 0,0-1 1 0 0,-1 1-1 0 0,0 0 0 0 0,1 0 1 0 0,-2 0-1 0 0,1 0 0 0 0,0 0 1 0 0,0 4-5 0 0,-1-1 7 0 0,-1 0 0 0 0,0-1 0 0 0,0 1 1 0 0,0-1-1 0 0,-1 1 0 0 0,0-1 0 0 0,-1 1 0 0 0,1-1 0 0 0,-1 0 1 0 0,-1 0-1 0 0,1 1 0 0 0,-1-2 0 0 0,-1 1 0 0 0,1 0 1 0 0,-1-1-1 0 0,-4 6-7 0 0,3-5 8 0 0,0-1 0 0 0,0 0 0 0 0,-1 0-1 0 0,0-1 1 0 0,0 1 0 0 0,0-1 0 0 0,0 0 0 0 0,-1-1 0 0 0,0 0 0 0 0,0 0 0 0 0,0 0 0 0 0,-4 0-8 0 0,-10 3-67 0 0,0 0 1 0 0,-1-2 0 0 0,-18 2 66 0 0,21-4-120 0 0,19-3 66 0 0,0 0 0 0 0,0 0 1 0 0,0 0-1 0 0,0 0 0 0 0,-1 0 0 0 0,1 0 0 0 0,0 0 1 0 0,0 0-1 0 0,0 0 0 0 0,0 0 0 0 0,-1 0 1 0 0,1 0-1 0 0,0 0 0 0 0,0 0 0 0 0,0 0 0 0 0,0 0 1 0 0,0 0-1 0 0,-1 0 0 0 0,1 0 0 0 0,0 0 0 0 0,0 0 1 0 0,0 1-1 0 0,0-1 0 0 0,0 0 0 0 0,-1 0 1 0 0,1 0-1 0 0,0 0 0 0 0,0 0 0 0 0,0 0 0 0 0,0 0 1 0 0,0 1-1 0 0,0-1 0 0 0,0 0 0 0 0,0 0 1 0 0,-1 0-1 0 0,1 0 0 0 0,0 1 0 0 0,0-1 0 0 0,0 0 1 0 0,0 0-1 0 0,0 0 0 0 0,0 0 0 0 0,0 0 1 0 0,0 1-1 0 0,0-1 0 0 0,0 0 0 0 0,0 0 0 0 0,0 0 54 0 0,8 6-2405 0 0,15 2-1783 0 0,17-3-340 0 0,-17-5 2706 0 0</inkml:trace>
  <inkml:trace contextRef="#ctx0" brushRef="#br1" timeOffset="85126.255">4340 6214 540 0 0,'1'0'293'0'0,"0"1"1"0"0,-1-1-1 0 0,1 0 1 0 0,-1 1-1 0 0,1-1 1 0 0,0 0-1 0 0,-1 0 0 0 0,1 1 1 0 0,0-1-1 0 0,-1 0 1 0 0,1 0-1 0 0,0 0 1 0 0,-1 0-1 0 0,1 0 0 0 0,0 0 1 0 0,-1 0-1 0 0,1 0 1 0 0,0 0-1 0 0,-1 0 1 0 0,1 0-1 0 0,0 0 0 0 0,-1-1 1 0 0,1 1-1 0 0,0 0 1 0 0,-1-1-1 0 0,1 1 1 0 0,0 0-1 0 0,0-1-293 0 0,6-18 5608 0 0,-3 4-5918 0 0,2-5 432 0 0,1 0 1 0 0,1 0-1 0 0,1 1 0 0 0,1 1 1 0 0,0-1-1 0 0,2 1 1 0 0,0 1-1 0 0,0 0 0 0 0,2 1 1 0 0,0 1-1 0 0,5-4-122 0 0,-5 7-3 0 0,1 0 0 0 0,0 1 0 0 0,0 1 0 0 0,2 0 0 0 0,-1 2 0 0 0,1-1 0 0 0,5 0 3 0 0,-11 5-2 0 0,-1 0 1 0 0,1 1 0 0 0,0 0-1 0 0,0 1 1 0 0,1 0-1 0 0,-1 1 1 0 0,0 0 0 0 0,0 1-1 0 0,1 0 1 0 0,-1 1-1 0 0,0 0 1 0 0,8 2 1 0 0,-16-2 7 0 0,-1-1 0 0 0,1 1-1 0 0,-1 0 1 0 0,1 0 0 0 0,-1 0-1 0 0,0 0 1 0 0,1 0 0 0 0,-1 0 0 0 0,0 0-1 0 0,0 1 1 0 0,0-1 0 0 0,0 1-1 0 0,0 0 1 0 0,0-1 0 0 0,-1 1 0 0 0,1 0-1 0 0,0 0 1 0 0,-1 0 0 0 0,0 0-1 0 0,1 1 1 0 0,-1-1 0 0 0,0 0 0 0 0,0 0-1 0 0,0 1 1 0 0,0-1 0 0 0,-1 1-1 0 0,1-1 1 0 0,-1 1 0 0 0,1-1 0 0 0,-1 1-1 0 0,0-1 1 0 0,0 1 0 0 0,0-1 0 0 0,0 1-1 0 0,-1 0-6 0 0,-1 11 429 0 0,0 0 1 0 0,-2 0-1 0 0,0 0 0 0 0,0 0 0 0 0,-7 12-429 0 0,-1 5 1503 0 0,9-19-1084 0 0,1-10-367 0 0,1 1-1 0 0,-1 0 0 0 0,1 0 1 0 0,0-1-1 0 0,1 1 1 0 0,-1 0-1 0 0,0 0 0 0 0,1 0 1 0 0,-1 0-1 0 0,1 0 0 0 0,0 0 1 0 0,0 0-1 0 0,0 0 0 0 0,1 0 1 0 0,-1 0-1 0 0,1 0 1 0 0,-1 0-1 0 0,2 3-51 0 0,-1-6 4 0 0,0 1 1 0 0,1 0 0 0 0,-1-1-1 0 0,0 1 1 0 0,0 0-1 0 0,1-1 1 0 0,-1 0-1 0 0,0 1 1 0 0,0-1-1 0 0,1 0 1 0 0,-1 1-1 0 0,0-1 1 0 0,1 0-1 0 0,-1 0 1 0 0,1 0 0 0 0,-1 0-1 0 0,0-1 1 0 0,1 1-1 0 0,-1 0 1 0 0,0 0-1 0 0,0-1 1 0 0,1 1-1 0 0,-1-1 1 0 0,0 1-1 0 0,0-1 1 0 0,1 0 0 0 0,-1 1-5 0 0,35-18 18 0 0,-20 8-26 0 0,-1-1 0 0 0,0 0 0 0 0,-1-1 0 0 0,12-12 8 0 0,-19 18-13 0 0,-2-1 0 0 0,1 1-1 0 0,-1-1 1 0 0,0 0 0 0 0,0-1-1 0 0,-1 1 1 0 0,0-1 0 0 0,0 0-1 0 0,-1 0 1 0 0,0 0 0 0 0,1-5 13 0 0,-4 10-18 0 0,1 1 0 0 0,-1 0 0 0 0,0-1 1 0 0,0 1-1 0 0,0-1 0 0 0,0 1 1 0 0,-1-1-1 0 0,1 1 0 0 0,-1 0 1 0 0,1-1-1 0 0,-1 1 0 0 0,0 0 0 0 0,0-1 1 0 0,0 1-1 0 0,0 0 0 0 0,0 0 1 0 0,0 0-1 0 0,-1 0 0 0 0,1 0 1 0 0,-1 0-1 0 0,0 0 0 0 0,1 1 0 0 0,-1-1 1 0 0,0 0-1 0 0,0 1 0 0 0,0-1 1 0 0,0 1-1 0 0,0 0 0 0 0,0 0 0 0 0,0 0 1 0 0,-1 0-1 0 0,1 0 0 0 0,0 0 1 0 0,-1 1-1 0 0,1-1 0 0 0,0 1 1 0 0,-1-1-1 0 0,1 1 0 0 0,-1 0 0 0 0,1 0 1 0 0,-1 0-1 0 0,1 0 0 0 0,0 1 1 0 0,-1-1-1 0 0,1 1 0 0 0,-1-1 1 0 0,1 1-1 0 0,0 0 0 0 0,0 0 0 0 0,-1 0 1 0 0,1 0-1 0 0,0 0 0 0 0,0 1 1 0 0,0-1-1 0 0,0 0 0 0 0,0 1 1 0 0,0 0-1 0 0,0 1 18 0 0,1-3-107 0 0,0 0 1 0 0,1 1-1 0 0,-1-1 1 0 0,1 0-1 0 0,-1 1 1 0 0,1-1-1 0 0,-1 1 1 0 0,1-1-1 0 0,-1 1 1 0 0,1 0-1 0 0,-1-1 1 0 0,1 1-1 0 0,0-1 1 0 0,-1 1-1 0 0,1 0 1 0 0,0-1-1 0 0,0 1 1 0 0,-1 0-1 0 0,1-1 1 0 0,0 1-1 0 0,0 0 1 0 0,0-1-1 0 0,0 1 1 0 0,0 0-1 0 0,0-1 1 0 0,0 1-1 0 0,0 0 0 0 0,0-1 1 0 0,0 1-1 0 0,0 0 1 0 0,1-1-1 0 0,-1 1 1 0 0,0 0-1 0 0,0-1 1 0 0,1 1-1 0 0,-1 0 1 0 0,0-1-1 0 0,1 1 1 0 0,-1-1-1 0 0,1 1 1 0 0,-1 0-1 0 0,0-1 1 0 0,1 1-1 0 0,0-1 1 0 0,-1 0-1 0 0,1 1 1 0 0,-1-1-1 0 0,1 1 1 0 0,-1-1-1 0 0,1 0 1 0 0,0 1-1 0 0,-1-1 1 0 0,1 0-1 0 0,0 0 1 0 0,-1 0-1 0 0,1 1 1 0 0,0-1-1 0 0,-1 0 1 0 0,1 0-1 0 0,0 0 107 0 0,4 1-855 0 0,1 0 0 0 0,-1 0 0 0 0,0-1 0 0 0,1 0 0 0 0,-1 0-1 0 0,0 0 1 0 0,2-1 855 0 0,54-16-4560 0 0,-22 2 2783 0 0</inkml:trace>
  <inkml:trace contextRef="#ctx0" brushRef="#br1" timeOffset="85380.517">5820 5274 260 0 0,'-6'-1'789'0'0,"0"0"0"0"0,0 0 0 0 0,-1 0 0 0 0,1 1-1 0 0,0-1 1 0 0,0 1 0 0 0,0 1 0 0 0,-1-1 0 0 0,1 1 0 0 0,0 0 0 0 0,0 1 0 0 0,0 0-1 0 0,0 0 1 0 0,-4 2-789 0 0,-10 4 1472 0 0,1 1 0 0 0,0 1 0 0 0,-11 9-1472 0 0,2 0 748 0 0,1 1 0 0 0,0 1 0 0 0,2 2 1 0 0,1 0-1 0 0,1 2 0 0 0,-18 25-748 0 0,23-27 137 0 0,1 2 1 0 0,1 0-1 0 0,2 0 1 0 0,1 2-1 0 0,0 0 1 0 0,2 0-1 0 0,1 1 1 0 0,1 2-138 0 0,6-15-24 0 0,0 0 0 0 0,1 0-1 0 0,1 0 1 0 0,0 0 0 0 0,1 0 0 0 0,1 0 0 0 0,0 1 0 0 0,1-1 0 0 0,1 2 24 0 0,0-2-1085 0 0,1-1 0 0 0,0-1 0 0 0,1 1 0 0 0,0-1 1 0 0,2 0-1 0 0,0 1 1085 0 0,4-4-4364 0 0,-11-10 4265 0 0,0 0 0 0 0,1 0 1 0 0,-1 0-1 0 0,0 0 0 0 0,0 0 0 0 0,0 0 1 0 0,1 0-1 0 0,-1-1 0 0 0,0 1 0 0 0,0 0 1 0 0,0 0-1 0 0,1 0 0 0 0,-1 0 0 0 0,0 0 1 0 0,0 0-1 0 0,0-1 0 0 0,1 1 1 0 0,-1 0-1 0 0,0 0 0 0 0,0 0 0 0 0,0 0 1 0 0,0-1-1 0 0,0 1 0 0 0,0 0 0 0 0,1 0 1 0 0,-1 0-1 0 0,0-1 0 0 0,0 1 0 0 0,0 0 1 0 0,0 0-1 0 0,0 0 0 0 0,0-1 0 0 0,0 1 1 0 0,0 0-1 0 0,0 0 0 0 0,0 0 0 0 0,0-1 1 0 0,0 1-1 0 0,0 0 0 0 0,0 0 1 0 0,0-1-1 0 0,0 1 0 0 0,0 0 0 0 0,0 0 1 0 0,-1 0-1 0 0,1-1 0 0 0,0 1 0 0 0,0 0 1 0 0,0 0-1 0 0,0 0 0 0 0,0-1 0 0 0,0 1 1 0 0,-1 0-1 0 0,1 0 0 0 0,0 0 0 0 0,0 0 1 0 0,0 0-1 0 0,0-1 0 0 0,-1 1 0 0 0,1 0 1 0 0,0 0 98 0 0,-6-12-1977 0 0,-1 0 382 0 0</inkml:trace>
  <inkml:trace contextRef="#ctx0" brushRef="#br1" timeOffset="85626.035">5237 5908 672 0 0,'-10'3'11969'0'0,"14"4"-8756"0"0,18 6-3006 0 0,-12-11 85 0 0,1 1 0 0 0,0-2-1 0 0,0 0 1 0 0,0 0-1 0 0,0-1 1 0 0,0 0-1 0 0,0-1 1 0 0,0 0 0 0 0,0-1-1 0 0,1 0-291 0 0,30-7 835 0 0,37-14-835 0 0,-73 21 2 0 0,34-12 20 0 0,0-1 1 0 0,-1-2 0 0 0,30-18-23 0 0,-51 25-204 0 0,0-1 0 0 0,-1-1-1 0 0,0 0 1 0 0,-1-1 0 0 0,-1-1 0 0 0,0 0 0 0 0,-1-1 0 0 0,11-16 204 0 0,-24 29-51 0 0,1 1 1 0 0,-1-1-1 0 0,0 1 1 0 0,0-1-1 0 0,0 1 0 0 0,0-1 1 0 0,0 0-1 0 0,-1 0 0 0 0,1 1 1 0 0,-1-1-1 0 0,1 0 1 0 0,-1 0-1 0 0,1 0 0 0 0,-1 0 1 0 0,0 0-1 0 0,0 0 0 0 0,0-1 51 0 0,0 3-14 0 0,-1-1 0 0 0,1 0 0 0 0,0 1 0 0 0,-1-1-1 0 0,1 0 1 0 0,-1 1 0 0 0,1-1 0 0 0,-1 1 0 0 0,1-1-1 0 0,-1 1 1 0 0,1-1 0 0 0,-1 1 0 0 0,0 0 0 0 0,1-1-1 0 0,-1 1 1 0 0,0 0 0 0 0,1-1 0 0 0,-1 1 0 0 0,0 0-1 0 0,1 0 1 0 0,-1-1 0 0 0,0 1 0 0 0,0 0-1 0 0,1 0 1 0 0,-1 0 0 0 0,0 0 0 0 0,0 0 0 0 0,0 0 14 0 0,-5 1 20 0 0,0-1 1 0 0,0 1-1 0 0,0 0 1 0 0,0 1-1 0 0,1 0 0 0 0,-1-1 1 0 0,0 2-1 0 0,1-1 1 0 0,-5 3-21 0 0,-1 2 222 0 0,1 0 0 0 0,0 1 1 0 0,1 0-1 0 0,0 1 0 0 0,0 0 0 0 0,1 0 1 0 0,0 1-1 0 0,1 0 0 0 0,0 0 0 0 0,0 1 1 0 0,1 0-1 0 0,1 0 0 0 0,-4 9-222 0 0,7-14 43 0 0,0 0 1 0 0,0-1-1 0 0,1 1 0 0 0,0 1 1 0 0,0-1-1 0 0,0 0 0 0 0,1 0 0 0 0,0 0 1 0 0,0 0-1 0 0,1 0 0 0 0,-1 1 0 0 0,2-1 1 0 0,-1 0-44 0 0,0-1-12 0 0,1-1 0 0 0,0 1 1 0 0,0-1-1 0 0,1 1 0 0 0,-1-1 0 0 0,1 0 1 0 0,0 0-1 0 0,0 0 0 0 0,0 0 1 0 0,0-1-1 0 0,1 1 0 0 0,0-1 1 0 0,-1 0-1 0 0,1 0 0 0 0,0 0 1 0 0,1 0-1 0 0,2 1 12 0 0,-1-1-103 0 0,1 0 1 0 0,-1 0-1 0 0,0-1 1 0 0,1 0 0 0 0,0 0-1 0 0,-1 0 1 0 0,1-1-1 0 0,0 0 1 0 0,0-1-1 0 0,4 1 103 0 0,0-2-772 0 0,-1 1 0 0 0,0-2 0 0 0,1 1-1 0 0,-1-1 1 0 0,0-1 0 0 0,8-3 772 0 0,3-3-2217 0 0,1 0 0 0 0,-1-2 0 0 0,-1-1-1 0 0,0 0 1 0 0,17-15 2217 0 0,7-8-2584 0 0</inkml:trace>
  <inkml:trace contextRef="#ctx0" brushRef="#br1" timeOffset="85937.246">6374 5474 2260 0 0,'-58'13'9893'0'0,"0"8"-5262"0"0,32-8-3915 0 0,-1 0 1 0 0,2 2 0 0 0,0 1 0 0 0,1 1 0 0 0,-4 5-717 0 0,21-17 98 0 0,1 0 0 0 0,0 1 1 0 0,1 0-1 0 0,-1 0 0 0 0,1 0 1 0 0,1 1-1 0 0,-1-1 0 0 0,1 1 1 0 0,-2 5-99 0 0,5-10 1 0 0,0 0 1 0 0,0 1-1 0 0,0-1 1 0 0,1 0-1 0 0,-1 0 1 0 0,1 1 0 0 0,-1-1-1 0 0,1 0 1 0 0,0 1-1 0 0,0-1 1 0 0,0 1-1 0 0,0-1 1 0 0,1 0-1 0 0,-1 1 1 0 0,1-1-1 0 0,-1 0 1 0 0,1 0 0 0 0,0 1-1 0 0,0-1 1 0 0,0 0-1 0 0,0 0 1 0 0,0 0-1 0 0,0 0 1 0 0,1 0-1 0 0,-1 0 1 0 0,1 0-1 0 0,-1-1 1 0 0,1 1 0 0 0,0 0-1 0 0,-1-1 1 0 0,1 1-1 0 0,0-1 1 0 0,0 0-1 0 0,1 1-1 0 0,8 3-23 0 0,-1 1 0 0 0,1-1 0 0 0,1-1 0 0 0,-1 0 0 0 0,12 2 23 0 0,-13-4-10 0 0,-1 0 0 0 0,0 1 0 0 0,0 0 0 0 0,0 1 1 0 0,0 0-1 0 0,-1 0 0 0 0,1 1 0 0 0,-1 0 0 0 0,3 3 10 0 0,-10-7 0 0 0,0 0 0 0 0,0 1 0 0 0,0-1 0 0 0,0 1 0 0 0,0-1 0 0 0,0 1 0 0 0,-1 0 0 0 0,1-1 0 0 0,0 1 1 0 0,-1 0-1 0 0,1 0 0 0 0,-1-1 0 0 0,0 1 0 0 0,0 0 0 0 0,1 0 0 0 0,-1 0 0 0 0,0-1 0 0 0,-1 1 0 0 0,1 0 0 0 0,0 0 0 0 0,0 0 0 0 0,-1-1 0 0 0,1 1 0 0 0,-1 0 0 0 0,1 0 0 0 0,-1-1 0 0 0,0 1 0 0 0,0-1 0 0 0,0 1 0 0 0,0 0 0 0 0,0-1 0 0 0,0 0 0 0 0,0 1 0 0 0,-1 0 0 0 0,-6 7 1 0 0,1 0 0 0 0,-1 0 0 0 0,0-1 0 0 0,-7 5-1 0 0,7-7-21 0 0,-8 9-407 0 0,-2-2 1 0 0,0 0-1 0 0,-4 2 428 0 0,18-12-96 0 0,-1-1 1 0 0,1 1-1 0 0,0-1 0 0 0,-1 0 1 0 0,1-1-1 0 0,-1 1 1 0 0,1-1-1 0 0,-1 0 0 0 0,0 0 1 0 0,0 0-1 0 0,1-1 0 0 0,-1 1 1 0 0,0-1-1 0 0,0 0 1 0 0,0-1-1 0 0,1 1 0 0 0,-4-1 96 0 0,7 0-161 0 0,1 1-1 0 0,-1 0 0 0 0,0 0 0 0 0,0-1 0 0 0,0 1 1 0 0,0 0-1 0 0,0-1 0 0 0,1 1 0 0 0,-1-1 0 0 0,0 1 1 0 0,0-1-1 0 0,1 1 0 0 0,-1-1 0 0 0,0 0 0 0 0,1 1 1 0 0,-1-1-1 0 0,0 0 0 0 0,1 1 0 0 0,-1-1 0 0 0,1 0 1 0 0,-1 0-1 0 0,1 0 0 0 0,0 1 0 0 0,-1-1 0 0 0,1 0 1 0 0,0 0-1 0 0,0 0 0 0 0,-1 0 0 0 0,1-1 162 0 0,0 0-310 0 0,1 0 1 0 0,-1 0-1 0 0,1-1 0 0 0,-1 1 0 0 0,1 0 1 0 0,0 0-1 0 0,0-1 0 0 0,0 1 0 0 0,0 0 0 0 0,0 0 1 0 0,0 0-1 0 0,1 0 310 0 0,6-9-1867 0 0,1 0-1 0 0,0 0 1 0 0,11-8 1867 0 0,-19 18-278 0 0,22-20-1570 0 0,0-2 325 0 0</inkml:trace>
  <inkml:trace contextRef="#ctx0" brushRef="#br1" timeOffset="86296.098">6959 5371 2044 0 0,'-117'67'12309'0'0,"5"-2"-7390"0"0,55-30-1761 0 0,-47 39-3158 0 0,80-56 355 0 0,11-9-225 0 0,0 1 1 0 0,1-1-1 0 0,0 2 0 0 0,1 0 0 0 0,0 0 1 0 0,1 1-1 0 0,-5 8-130 0 0,15-19 1 0 0,-1 0 0 0 0,0 0 1 0 0,0 0-1 0 0,1 0 0 0 0,-1 1 1 0 0,1-1-1 0 0,-1 0 0 0 0,1 0 1 0 0,0 1-1 0 0,0-1 0 0 0,-1 0 1 0 0,1 0-1 0 0,0 1 0 0 0,0-1 1 0 0,0 0-1 0 0,0 1 0 0 0,0-1 1 0 0,0 0-1 0 0,1 0 0 0 0,-1 1 1 0 0,0-1-1 0 0,1 0 0 0 0,-1 0 0 0 0,1 2-1 0 0,1-2-2 0 0,-1 1 0 0 0,0 0 0 0 0,1-1 0 0 0,0 1-1 0 0,-1-1 1 0 0,1 1 0 0 0,0-1 0 0 0,0 0-1 0 0,-1 0 1 0 0,1 0 0 0 0,0 0 0 0 0,0 0-1 0 0,2 0 3 0 0,7 3-16 0 0,0-2-1 0 0,0 1 1 0 0,-1-1-1 0 0,2-1 1 0 0,2 0 16 0 0,25 1-23 0 0,-22-2 14 0 0,0 1 0 0 0,-1 0 0 0 0,1 1 0 0 0,0 1 0 0 0,-1 1 0 0 0,1 0 0 0 0,1 2 9 0 0,-17-6 1 0 0,0 1-1 0 0,0-1 0 0 0,0 1 0 0 0,1-1 0 0 0,-1 1 0 0 0,0 0 0 0 0,0-1 0 0 0,0 1 1 0 0,0 0-1 0 0,0 0 0 0 0,0 0 0 0 0,0 0 0 0 0,0 0 0 0 0,-1 0 0 0 0,1 0 0 0 0,0 0 1 0 0,0 0-1 0 0,-1 0 0 0 0,1 0 0 0 0,-1 0 0 0 0,1 1 0 0 0,-1-1 0 0 0,1 0 0 0 0,-1 1 0 0 0,0 0 2 0 0,0 0-1 0 0,0 1 0 0 0,-1-1 0 0 0,1 0 0 0 0,0 0 1 0 0,-1 0-1 0 0,0 0 0 0 0,1 0 0 0 0,-1 0 0 0 0,0-1 0 0 0,0 1 1 0 0,0 0-1 0 0,0 0 0 0 0,-1 0-1 0 0,-6 8 7 0 0,0 0 1 0 0,-1-1-1 0 0,0 0 1 0 0,-8 6-8 0 0,13-12 0 0 0,-49 39-120 0 0,-2-3 0 0 0,-1-3 0 0 0,-2-2 0 0 0,-2-2 0 0 0,-25 7 120 0 0,64-32-24 0 0,4-5-3414 0 0,16-2 3272 0 0,1 0 0 0 0,0 0 0 0 0,-1 0 0 0 0,1-1 0 0 0,-1 1 0 0 0,1 0 0 0 0,0 0 0 0 0,-1 0 0 0 0,1 0 0 0 0,0-1 0 0 0,-1 1 0 0 0,1 0 0 0 0,0 0 0 0 0,-1-1 0 0 0,1 1 0 0 0,0 0 0 0 0,0 0 0 0 0,-1-1 0 0 0,1 1 0 0 0,0 0 0 0 0,0-1 0 0 0,0 1 0 0 0,-1 0 0 0 0,1-1 0 0 0,0 1 0 0 0,0-1 0 0 0,0 1 0 0 0,0 0 0 0 0,0-1 0 0 0,0 1 0 0 0,0-1 166 0 0,0 0-429 0 0,0-1 0 0 0,0 0 1 0 0,1 0-1 0 0,-1 1 0 0 0,0-1 0 0 0,1 0 0 0 0,0 1 1 0 0,-1-1-1 0 0,1 0 0 0 0,0 1 0 0 0,0-1 1 0 0,0 0 428 0 0,7-9-2135 0 0,0 0 1 0 0,0 0 0 0 0,7-6 2134 0 0,15-13-2185 0 0</inkml:trace>
  <inkml:trace contextRef="#ctx0" brushRef="#br1" timeOffset="86562.619">7097 5627 616 0 0,'31'-8'3542'0'0,"-20"4"250"0"0,-20 4 2919 0 0,-9 3-5584 0 0,0 1 1 0 0,0 1-1 0 0,0 1 1 0 0,1 0-1 0 0,0 1 1 0 0,-2 2-1128 0 0,-22 12 2191 0 0,-36 25-2191 0 0,65-38 250 0 0,-33 22 458 0 0,43-28-657 0 0,-1 0-1 0 0,1 0 1 0 0,-1 1-1 0 0,1-1 1 0 0,0 1-1 0 0,-1-1 1 0 0,1 1-1 0 0,1 0 1 0 0,-1 0-1 0 0,0 0 1 0 0,1 0-1 0 0,-1 0 1 0 0,1 2-51 0 0,0-4 3 0 0,1-1 0 0 0,0 1 0 0 0,0 0 0 0 0,0 0-1 0 0,0 0 1 0 0,0 0 0 0 0,0 0 0 0 0,0-1 0 0 0,0 1 0 0 0,1 0 0 0 0,-1 0 0 0 0,0 0 0 0 0,0 0 0 0 0,1-1 0 0 0,-1 1 0 0 0,0 0 0 0 0,1 0 0 0 0,-1-1 0 0 0,1 1 0 0 0,-1 0 0 0 0,1 0 0 0 0,-1-1 0 0 0,1 1 0 0 0,0-1 0 0 0,-1 1 0 0 0,1 0-3 0 0,2 0-4 0 0,-1 1 1 0 0,1-1-1 0 0,-1 0 0 0 0,1 1 1 0 0,-1-1-1 0 0,1-1 1 0 0,0 1-1 0 0,-1 0 1 0 0,2 0 3 0 0,5 0-30 0 0,1 0 0 0 0,-1 0 1 0 0,1-1-1 0 0,9-1 30 0 0,5-2-107 0 0,0-1 0 0 0,0-1-1 0 0,0-1 1 0 0,0-1-1 0 0,-1-1 1 0 0,-1-2 0 0 0,4-1 107 0 0,-14 5-347 0 0,-1 0 1 0 0,0 0 0 0 0,0-1-1 0 0,0-1 1 0 0,-1 0 0 0 0,0 0-1 0 0,0-1 1 0 0,-1-1 0 0 0,0 1-1 0 0,-1-1 1 0 0,0-1 0 0 0,0 1-1 0 0,-1-1 1 0 0,0-3 346 0 0,-5 9-355 0 0,-1 0 1 0 0,0 0 0 0 0,0 1-1 0 0,0-1 1 0 0,-1 0-1 0 0,0 0 1 0 0,0 0 0 0 0,0-2 354 0 0,0 6-128 0 0,0 0 0 0 0,0 0 1 0 0,0 0-1 0 0,-1 0 1 0 0,1 0-1 0 0,0 0 0 0 0,0 0 1 0 0,-1 0-1 0 0,1 1 0 0 0,0-1 1 0 0,-1 0-1 0 0,1 0 1 0 0,-1 0-1 0 0,1 0 0 0 0,-1 1 1 0 0,1-1-1 0 0,-1 0 0 0 0,0 0 128 0 0,0 1-105 0 0,1 0-1 0 0,-1 0 1 0 0,0 0-1 0 0,0 0 0 0 0,1 0 1 0 0,-1 0-1 0 0,0 0 0 0 0,1 0 1 0 0,-1 0-1 0 0,0 0 1 0 0,1 1-1 0 0,-1-1 0 0 0,0 0 1 0 0,1 0-1 0 0,-1 1 0 0 0,0-1 1 0 0,1 0-1 0 0,-1 1 1 0 0,1-1-1 0 0,-1 1 0 0 0,1-1 1 0 0,-1 0-1 0 0,1 1 0 0 0,-1-1 1 0 0,1 1-1 0 0,-1 0 1 0 0,1-1-1 0 0,-1 1 0 0 0,1-1 106 0 0,-2 3-671 0 0,0-1 0 0 0,0 0 0 0 0,0 1 0 0 0,1-1-1 0 0,-1 1 1 0 0,1 0 0 0 0,0-1 0 0 0,-1 1 0 0 0,1 0-1 0 0,0 0 1 0 0,1 0 0 0 0,-1 0 0 0 0,0 2 671 0 0,1 5-1845 0 0</inkml:trace>
  <inkml:trace contextRef="#ctx0" brushRef="#br1" timeOffset="86790.094">7519 5753 652 0 0,'0'0'143'0'0,"0"0"0"0"0,0 0 0 0 0,0 0 0 0 0,0 0 0 0 0,0 0 0 0 0,0 1 0 0 0,0-1 0 0 0,0 0 0 0 0,0 0 0 0 0,0 0 0 0 0,0 0 0 0 0,0 1 0 0 0,0-1 0 0 0,0 0 0 0 0,0 0 0 0 0,0 0 0 0 0,0 0 0 0 0,0 1 0 0 0,0-1 0 0 0,0 0 0 0 0,0 0 0 0 0,-1 0 0 0 0,1 0 0 0 0,0 0 0 0 0,0 1 0 0 0,0-1 0 0 0,0 0 0 0 0,0 0 1 0 0,0 0-1 0 0,0 0 0 0 0,-1 0 0 0 0,1 0 0 0 0,0 1 0 0 0,0-1 0 0 0,0 0 0 0 0,0 0 0 0 0,0 0 0 0 0,-1 0 0 0 0,1 0 0 0 0,0 0 0 0 0,0 0 0 0 0,0 0 0 0 0,0 0 0 0 0,-1 0 0 0 0,1 0 0 0 0,0 0 0 0 0,0 0-143 0 0,-8-6 5606 0 0,-6-14 834 0 0,13 16-6297 0 0,0 0 0 0 0,1 0 0 0 0,0 1 1 0 0,-1-1-1 0 0,1 0 0 0 0,1 0 0 0 0,-1 1 0 0 0,0-1 0 0 0,1 0 0 0 0,0 1 0 0 0,0-1 0 0 0,0 0 0 0 0,0 1 0 0 0,1-1 0 0 0,-1 1 0 0 0,1 0 0 0 0,0-1 0 0 0,0 1 0 0 0,0 0 0 0 0,0 0 0 0 0,2-2-143 0 0,7-8 4 0 0,0 1 1 0 0,0 0-1 0 0,1 1 1 0 0,5-3-5 0 0,1 0 58 0 0,0 1 0 0 0,1 1 1 0 0,0 1-1 0 0,0 1 0 0 0,1 0 0 0 0,1 2 0 0 0,0 0 1 0 0,0 1-1 0 0,12-1-58 0 0,10-2-2041 0 0,28-1 2041 0 0,46-1-9483 0 0,-99 11 7095 0 0,20-6-3862 0 0,-22 3 4082 0 0</inkml:trace>
  <inkml:trace contextRef="#ctx0" brushRef="#br1" timeOffset="87617.832">8770 5478 784 0 0,'0'-1'322'0'0,"0"-1"0"0"0,0 1 0 0 0,0 0-1 0 0,0 0 1 0 0,0-1 0 0 0,-1 1 0 0 0,1 0 0 0 0,0 0 0 0 0,-1 0-1 0 0,1-1 1 0 0,-1 1 0 0 0,1 0 0 0 0,-1 0 0 0 0,1 0 0 0 0,-1 0-1 0 0,0 0 1 0 0,0 0 0 0 0,1 0 0 0 0,-1 0 0 0 0,0 0 0 0 0,0 0-1 0 0,0 1 1 0 0,-1-2-322 0 0,0 1 243 0 0,0 1 1 0 0,0-1-1 0 0,0 0 0 0 0,0 1 0 0 0,0-1 0 0 0,0 1 1 0 0,0-1-1 0 0,0 1 0 0 0,0 0 0 0 0,-1 0 1 0 0,1 0-1 0 0,0 0 0 0 0,-1 1-243 0 0,-6 0 151 0 0,0 1 0 0 0,0 0 0 0 0,0 1 0 0 0,0 0 0 0 0,1 1 0 0 0,-2 0-151 0 0,-22 11 393 0 0,-1 2-1 0 0,2 2 1 0 0,0 0 0 0 0,1 2 0 0 0,2 2 0 0 0,0 0-1 0 0,-2 5-392 0 0,28-27 17 0 0,1 0-1 0 0,-1 1 0 0 0,1-1 1 0 0,0 1-1 0 0,-1-1 0 0 0,1 1 1 0 0,0-1-1 0 0,0 1 0 0 0,0 0 0 0 0,0 0 1 0 0,0-1-1 0 0,1 1 0 0 0,-1 0 1 0 0,0 0-1 0 0,1 0 0 0 0,-1 0 1 0 0,1 0-1 0 0,0 0 0 0 0,0 0 0 0 0,0 0 1 0 0,0 0-1 0 0,0 0 0 0 0,0 0 1 0 0,0 0-1 0 0,0 0 0 0 0,1 0 1 0 0,-1 0-1 0 0,1-1 0 0 0,0 2-16 0 0,1 0 4 0 0,0-1-1 0 0,0 1 0 0 0,1 0 1 0 0,-1-1-1 0 0,1 1 0 0 0,0-1 1 0 0,0 0-1 0 0,-1 0 1 0 0,1 0-1 0 0,0-1 0 0 0,1 1 1 0 0,-1 0-1 0 0,0-1 0 0 0,0 0 1 0 0,1 0-1 0 0,1 0-3 0 0,46 8 15 0 0,-42-8-17 0 0,-1 0 1 0 0,0 0-1 0 0,1 0 0 0 0,-1 1 1 0 0,0 1-1 0 0,0-1 0 0 0,0 1 1 0 0,-1 1-1 0 0,2 0 2 0 0,-8-3 0 0 0,0-1 0 0 0,0 1 0 0 0,0 0 0 0 0,-1-1 1 0 0,1 1-1 0 0,0 0 0 0 0,-1 0 0 0 0,1-1 0 0 0,0 1 0 0 0,-1 0 0 0 0,1 0 0 0 0,-1 0 0 0 0,1 0 0 0 0,-1 0 1 0 0,0 0-1 0 0,1 0 0 0 0,-1 0 0 0 0,0 0 0 0 0,0 0 0 0 0,0 0 0 0 0,1 0 0 0 0,-1 0 0 0 0,0 0 0 0 0,0 0 0 0 0,-1 0 1 0 0,1 0-1 0 0,0 0 0 0 0,0 0 0 0 0,0 0 0 0 0,-1 0 0 0 0,1 0 0 0 0,-1 0 0 0 0,1 0 0 0 0,0 0 0 0 0,-1 0 1 0 0,0 0-1 0 0,1 0 0 0 0,-1 0 0 0 0,1 0 0 0 0,-1-1 0 0 0,0 1 0 0 0,0 0 0 0 0,-4 5 4 0 0,-1 0 0 0 0,0 0 1 0 0,0 0-1 0 0,-6 4-4 0 0,11-10 0 0 0,-25 19 6 0 0,-1-1 0 0 0,0-2 0 0 0,-1-1 0 0 0,-1-1 0 0 0,-25 8-6 0 0,9-6-12 0 0,1-2 1 0 0,-2-3 0 0 0,-30 5 11 0 0,61-14-13 0 0,-1 0 0 0 0,1-1 0 0 0,-1 0 1 0 0,1-1-1 0 0,-9-2 13 0 0,23 0-986 0 0,9-2 107 0 0,11-3-813 0 0,130-33-7982 0 0,-97 26 7902 0 0</inkml:trace>
  <inkml:trace contextRef="#ctx0" brushRef="#br1" timeOffset="99209.02">24176 4664 1116 0 0,'-4'4'1166'0'0,"0"0"0"0"0,-1-1 1 0 0,1 0-1 0 0,0 0 0 0 0,-1 0 0 0 0,0 0 0 0 0,0-1 0 0 0,-3 2-1166 0 0,6-3 499 0 0,0 0 1 0 0,0-1-1 0 0,0 1 0 0 0,0-1 0 0 0,0 0 1 0 0,0 0-1 0 0,0 1 0 0 0,0-1 0 0 0,0-1 1 0 0,0 1-1 0 0,0 0 0 0 0,0 0 0 0 0,0-1 0 0 0,-1 1-499 0 0,1-1 159 0 0,1 0-1 0 0,-1 1 0 0 0,1-1 0 0 0,-1 0 0 0 0,1 0 0 0 0,0 0 0 0 0,0 0 0 0 0,-1 0 0 0 0,1 0 0 0 0,0 0 0 0 0,0-1 0 0 0,-1 0-158 0 0,2 1 21 0 0,-1-1 0 0 0,1 1 0 0 0,-1 0 0 0 0,1-1 0 0 0,0 1 0 0 0,0 0-1 0 0,-1-1 1 0 0,1 1 0 0 0,0 0 0 0 0,0-1 0 0 0,0 1 0 0 0,1 0 0 0 0,-1-1 0 0 0,0 1 0 0 0,0-1 0 0 0,1 1 0 0 0,-1 0 0 0 0,1 0-1 0 0,-1-1 1 0 0,1 1 0 0 0,0 0 0 0 0,-1 0 0 0 0,1 0 0 0 0,0-1 0 0 0,0 1 0 0 0,0 0 0 0 0,0 0-21 0 0,29-32 28 0 0,-27 30-1 0 0,58-50-3 0 0,2 3 0 0 0,3 3-1 0 0,55-30-23 0 0,-98 63 3 0 0,2-2-2 0 0,76-45-5 0 0,-88 54 3 0 0,0 1 1 0 0,1 1-1 0 0,-1-1 0 0 0,1 2 0 0 0,0 0 1 0 0,12-1 0 0 0,-25 5 1 0 0,0-1 0 0 0,0 1-1 0 0,0 0 1 0 0,0 0 0 0 0,0 0 0 0 0,0 0 0 0 0,0 0 0 0 0,0 0 0 0 0,0 0-1 0 0,1 0 1 0 0,-1 1 0 0 0,0-1 0 0 0,0 0 0 0 0,0 0 0 0 0,0 1 0 0 0,0-1-1 0 0,0 1 1 0 0,0-1 0 0 0,0 1 0 0 0,-1 0 0 0 0,1-1 0 0 0,0 1 0 0 0,0 0-1 0 0,0-1 1 0 0,-1 1 0 0 0,1 0 0 0 0,0 0 0 0 0,-1 0 0 0 0,1 0-1 0 0,0 1 3 0 0,0 1 1 0 0,-1-1 0 0 0,1 0-1 0 0,-1 1 1 0 0,1-1-1 0 0,-1 0 1 0 0,0 1 0 0 0,0-1-1 0 0,0 1 1 0 0,-1-1-1 0 0,1 1 1 0 0,0-1 0 0 0,-1 1-4 0 0,-3 12 21 0 0,0-1 1 0 0,-1 1 0 0 0,-1-1-1 0 0,-1 1-21 0 0,5-12 3 0 0,-17 35 11 0 0,9-19-6 0 0,0 1 0 0 0,1 1-1 0 0,1 0-7 0 0,6-17-9 0 0,1 1 0 0 0,-1-1 0 0 0,1 1 0 0 0,0 0 0 0 0,1-1 0 0 0,-1 1 0 0 0,1 0 0 0 0,0 0 0 0 0,0-1 0 0 0,0 1 0 0 0,1 0 0 0 0,0-1 0 0 0,0 1 0 0 0,0 0 0 0 0,0-1 0 0 0,1 1 9 0 0,10 14-661 0 0,-11-18 272 0 0,1 0 0 0 0,-1 0 0 0 0,0 0 0 0 0,0 0 0 0 0,1 0 0 0 0,-1 0 0 0 0,1-1 0 0 0,-1 1 0 0 0,0 0 0 0 0,1-1 0 0 0,0 1 0 0 0,-1-1 0 0 0,1 0 0 0 0,-1 1 1 0 0,1-1 387 0 0,2 0-981 0 0,0 0-1 0 0,0-1 1 0 0,-1 1-1 0 0,1-1 1 0 0,0 0-1 0 0,0 0 1 0 0,-1 0-1 0 0,1 0 1 0 0,-1-1-1 0 0,1 1 1 0 0,2-3 982 0 0,12-6-2109 0 0</inkml:trace>
  <inkml:trace contextRef="#ctx0" brushRef="#br1" timeOffset="99649.622">25511 4459 768 0 0,'1'0'256'0'0,"0"0"-1"0"0,0 0 1 0 0,1 1-1 0 0,-1-1 1 0 0,0 1 0 0 0,0-1-1 0 0,0 1 1 0 0,1-1 0 0 0,-1 1-1 0 0,0 0 1 0 0,0-1-1 0 0,0 1 1 0 0,0 0 0 0 0,0 0-1 0 0,0 0 1 0 0,-1 0-1 0 0,1 0 1 0 0,0 0 0 0 0,0 0-1 0 0,-1 0 1 0 0,1 0-1 0 0,0 0 1 0 0,-1 0 0 0 0,1 0-1 0 0,-1 0 1 0 0,0 1-1 0 0,1-1 1 0 0,-1 0 0 0 0,0 0-1 0 0,0 1 1 0 0,1-1-1 0 0,-1 0 1 0 0,0 0 0 0 0,0 1-1 0 0,-1 0-255 0 0,2 10 747 0 0,-2 0-1 0 0,1 0 0 0 0,-3 10-746 0 0,1-10 637 0 0,-6 46 1076 0 0,-2 0 0 0 0,-3 0 0 0 0,-3-2 0 0 0,-2 0 0 0 0,-16 33-1713 0 0,5-23 557 0 0,-21 56 67 0 0,49-121-621 0 0,0 0-1 0 0,1 1 1 0 0,-1-1 0 0 0,1 1-1 0 0,0-1 1 0 0,-1 0 0 0 0,1 1-1 0 0,0-1 1 0 0,0 1 0 0 0,0-1-1 0 0,0 1 1 0 0,0-1 0 0 0,0 0-1 0 0,0 1 1 0 0,0-1 0 0 0,1 1-3 0 0,-1-2 0 0 0,0 1 1 0 0,1-1 0 0 0,-1 0 0 0 0,0 0 0 0 0,1 0 0 0 0,-1 1 0 0 0,1-1 0 0 0,-1 0 0 0 0,0 0-1 0 0,1 0 1 0 0,-1 0 0 0 0,1 0 0 0 0,-1 0 0 0 0,0 0 0 0 0,1 0 0 0 0,-1 0 0 0 0,1 0 0 0 0,-1 0 0 0 0,0 0-1 0 0,1 0 1 0 0,-1 0 0 0 0,1 0 0 0 0,-1 0 0 0 0,0 0 0 0 0,1 0 0 0 0,-1 0 0 0 0,1-1 0 0 0,-1 1-1 0 0,0 0 1 0 0,1 0 0 0 0,-1-1 0 0 0,0 1-1 0 0,6-3 2 0 0,0-1-1 0 0,-1 0 1 0 0,1 0-1 0 0,-1-1 1 0 0,4-4-2 0 0,18-21-10 0 0,-1-2 0 0 0,-2-1 0 0 0,-1-2 0 0 0,11-23 10 0 0,71-152-76 0 0,-93 183 68 0 0,57-126-30 0 0,-8 15 57 0 0,36-52-19 0 0,-91 179 3 0 0,1 0 0 0 0,1 0 0 0 0,-1 0 0 0 0,2 1 0 0 0,-1 0 0 0 0,2 0 0 0 0,-1 1 0 0 0,1 1 0 0 0,4-3-3 0 0,-14 10 1 0 0,1 1 0 0 0,0-1-1 0 0,-1 1 1 0 0,1-1 0 0 0,-1 1 0 0 0,1-1-1 0 0,0 1 1 0 0,-1 0 0 0 0,1-1-1 0 0,0 1 1 0 0,-1 0 0 0 0,1 0-1 0 0,0-1 1 0 0,-1 1 0 0 0,1 0 0 0 0,0 0-1 0 0,0 0 1 0 0,-1 0 0 0 0,1 0-1 0 0,0 0 1 0 0,0 0 0 0 0,-1 0-1 0 0,1 0 1 0 0,0 0 0 0 0,-1 0-1 0 0,1 1 1 0 0,0-1 0 0 0,0 0 0 0 0,-1 1-1 0 0,1-1 1 0 0,0 0 0 0 0,-1 1-1 0 0,1-1 0 0 0,0 2 3 0 0,0-1-1 0 0,-1 1 0 0 0,1-1 0 0 0,-1 1 1 0 0,1-1-1 0 0,-1 1 0 0 0,1 0 0 0 0,-1-1 1 0 0,0 1-1 0 0,0 0 0 0 0,0-1 0 0 0,0 1 1 0 0,0-1-1 0 0,-1 2-2 0 0,0 9 10 0 0,-1-1 0 0 0,0 0 0 0 0,-1 0 0 0 0,-1 1-10 0 0,-15 37-8 0 0,-2-2 1 0 0,-2-1-1 0 0,-2-1 1 0 0,-2-1-1 0 0,-2-1 1 0 0,-2-1-1 0 0,-1-2 0 0 0,-6 3 8 0 0,35-40-279 0 0,0 0-1 0 0,-1 1 0 0 0,1-1 1 0 0,-1-1-1 0 0,0 1 1 0 0,0-1-1 0 0,1 1 0 0 0,-2-1 1 0 0,1 0-1 0 0,-3 1 280 0 0,6-3-192 0 0,1 0 1 0 0,-1 0-1 0 0,0 0 0 0 0,1 1 0 0 0,-1-1 1 0 0,0 0-1 0 0,1 0 0 0 0,-1 0 1 0 0,0 0-1 0 0,1 0 0 0 0,-1-1 1 0 0,0 1-1 0 0,1 0 0 0 0,-1 0 0 0 0,0 0 1 0 0,1 0-1 0 0,-1-1 0 0 0,0 1 1 0 0,1 0-1 0 0,-1-1 0 0 0,1 1 0 0 0,-1-1 1 0 0,1 1-1 0 0,-1 0 0 0 0,1-1 1 0 0,-1 0 191 0 0,0 0-406 0 0,0-1 1 0 0,1 0-1 0 0,-1 1 1 0 0,0-1-1 0 0,1 0 1 0 0,0 1-1 0 0,-1-1 1 0 0,1 0 0 0 0,0 0-1 0 0,0 1 1 0 0,0-1-1 0 0,0 0 1 0 0,0 0-1 0 0,0 0 1 0 0,1-1 405 0 0,12-45-5889 0 0,-1 19 3883 0 0</inkml:trace>
  <inkml:trace contextRef="#ctx0" brushRef="#br1" timeOffset="99943.684">25984 4297 12 0 0,'95'48'8411'0'0,"-71"-38"-7278"0"0,0-1 0 0 0,1-1 0 0 0,5 0-1133 0 0,-18-5 30 0 0,1-1 1 0 0,-1 0-1 0 0,1 0 0 0 0,-1-1 0 0 0,1-1 0 0 0,0 0 0 0 0,-1-1 0 0 0,1 0 1 0 0,-1-1-1 0 0,1-1 0 0 0,-1 1 0 0 0,0-2 0 0 0,0 0 0 0 0,0 0 0 0 0,-1-1 0 0 0,1-1-30 0 0,-5 2-7 0 0,0-1-1 0 0,-1 1 1 0 0,0-1-1 0 0,0 0 0 0 0,0-1 1 0 0,-1 0-1 0 0,0 1 1 0 0,0-2 7 0 0,-4 6-10 0 0,0 0 1 0 0,0 0 0 0 0,0 0 0 0 0,0 0-1 0 0,-1 0 1 0 0,1 0 0 0 0,0 0-1 0 0,-1 0 1 0 0,1 0 0 0 0,0-1 0 0 0,-1 1-1 0 0,0 0 1 0 0,1 0 0 0 0,-1-1 0 0 0,0 1-1 0 0,0 0 1 0 0,1-1 0 0 0,-1 1 0 0 0,0 0-1 0 0,0-1 1 0 0,0 1 0 0 0,-1 0 0 0 0,1-1-1 0 0,0 1 1 0 0,-1 0 0 0 0,1-1-1 0 0,0 1 1 0 0,-1 0 0 0 0,1 0 0 0 0,-1 0-1 0 0,0-1 1 0 0,1 1 0 0 0,-1 0 0 0 0,0 0-1 0 0,0 0 1 0 0,0 0 0 0 0,0 0 0 0 0,0 0-1 0 0,0 0 1 0 0,0 1 0 0 0,0-1 0 0 0,0 0-1 0 0,0 0 1 0 0,0 1 0 0 0,0-1 0 0 0,-1 1-1 0 0,1-1 1 0 0,0 1 0 0 0,-2-1 9 0 0,-5-1 142 0 0,0 0 0 0 0,0 0 0 0 0,0 1 1 0 0,0 0-1 0 0,-1 0 0 0 0,1 1 0 0 0,0 0 0 0 0,-1 0 1 0 0,1 1-1 0 0,0 0 0 0 0,0 1 0 0 0,0 0 0 0 0,0 0 1 0 0,0 1-1 0 0,0 0 0 0 0,0 0 0 0 0,-4 3-142 0 0,0 0 238 0 0,1 0-1 0 0,0 1 0 0 0,0 1 1 0 0,1-1-1 0 0,0 2 1 0 0,0-1-1 0 0,1 1 1 0 0,0 1-1 0 0,1 0 0 0 0,0 0 1 0 0,0 1-238 0 0,4-5-41 0 0,-6 9 171 0 0,1 0 0 0 0,0 1 0 0 0,1-1 1 0 0,1 2-1 0 0,0 1-130 0 0,6-14-60 0 0,0 0 0 0 0,0 0 0 0 0,0 0 0 0 0,0 0 0 0 0,1 0 0 0 0,0 0 0 0 0,0 0 1 0 0,0 1-1 0 0,0-1 0 0 0,1 0 0 0 0,0 2 60 0 0,-1-4-146 0 0,1 0 0 0 0,0 1 0 0 0,0-1 0 0 0,0 0 0 0 0,0 0 0 0 0,1 0 0 0 0,-1 0 0 0 0,1 0 0 0 0,-1 0 0 0 0,1 0 0 0 0,0 0 0 0 0,-1 0 0 0 0,1-1 0 0 0,0 1 0 0 0,0-1 1 0 0,0 1-1 0 0,0-1 0 0 0,1 0 0 0 0,1 1 146 0 0,0 0-477 0 0,1-1 1 0 0,-1 0-1 0 0,1 1 1 0 0,0-2 0 0 0,-1 1-1 0 0,1 0 1 0 0,0-1-1 0 0,0 0 1 0 0,0 0 0 0 0,-1-1-1 0 0,1 1 1 0 0,0-1-1 0 0,0 0 1 0 0,1 0 476 0 0,12-5-2380 0 0,0 0-1 0 0,17-7 2381 0 0,-33 12-150 0 0,33-14-1570 0 0</inkml:trace>
  <inkml:trace contextRef="#ctx0" brushRef="#br1" timeOffset="100224.261">26599 4362 976 0 0,'11'-5'1093'0'0,"-7"4"-455"0"0,0 0-1 0 0,-1-1 0 0 0,1 0 0 0 0,-1 1 0 0 0,0-1 1 0 0,0 0-1 0 0,1-1 0 0 0,-1 1 0 0 0,-1-1 0 0 0,2 0-637 0 0,-4 3 84 0 0,0 0 0 0 0,0 0 0 0 0,0 0-1 0 0,1-1 1 0 0,-1 1 0 0 0,0 0-1 0 0,0 0 1 0 0,0 0 0 0 0,0 0-1 0 0,0-1 1 0 0,0 1 0 0 0,0 0-1 0 0,0 0 1 0 0,0 0 0 0 0,0 0 0 0 0,0-1-1 0 0,0 1 1 0 0,0 0 0 0 0,0 0-1 0 0,0 0 1 0 0,0-1 0 0 0,0 1-1 0 0,0 0 1 0 0,0 0 0 0 0,0 0-1 0 0,0 0 1 0 0,0-1 0 0 0,0 1 0 0 0,0 0-1 0 0,0 0 1 0 0,0 0 0 0 0,0 0-1 0 0,0-1 1 0 0,0 1 0 0 0,-1 0-1 0 0,1 0 1 0 0,0 0 0 0 0,0 0-1 0 0,0 0 1 0 0,0-1 0 0 0,0 1 0 0 0,0 0-1 0 0,-1 0 1 0 0,1 0 0 0 0,0 0-1 0 0,0 0 1 0 0,0 0 0 0 0,-1 0-84 0 0,-12-3 1555 0 0,-16 5-376 0 0,9 2-266 0 0,0 0 0 0 0,0 2 1 0 0,1 0-1 0 0,0 1 1 0 0,-8 5-914 0 0,17-7 194 0 0,-1 0 0 0 0,1 1 0 0 0,0 0 0 0 0,0 1 0 0 0,1 0 0 0 0,-1 1 0 0 0,2 0 1 0 0,-1 1-1 0 0,-6 8-194 0 0,14-16 5 0 0,0 0 1 0 0,0 1 0 0 0,0-1-1 0 0,0 0 1 0 0,0 0 0 0 0,0 1-1 0 0,0-1 1 0 0,1 1-1 0 0,-1-1 1 0 0,0 1 0 0 0,1-1-1 0 0,0 1 1 0 0,-1-1 0 0 0,1 1-1 0 0,0-1 1 0 0,-1 1 0 0 0,1-1-1 0 0,0 1 1 0 0,0 0 0 0 0,1-1-1 0 0,-1 1 1 0 0,0-1 0 0 0,0 1-1 0 0,1-1 1 0 0,-1 1-1 0 0,1-1 1 0 0,-1 1 0 0 0,1-1-1 0 0,0 1 1 0 0,-1-1 0 0 0,1 0-1 0 0,0 1 1 0 0,0-1 0 0 0,0 0-1 0 0,0 0 1 0 0,0 1 0 0 0,0-1-1 0 0,1 0 1 0 0,-1 0-1 0 0,0 0 1 0 0,1-1 0 0 0,-1 1-1 0 0,0 0 1 0 0,1 0 0 0 0,-1-1-1 0 0,1 1 1 0 0,-1-1 0 0 0,1 1-6 0 0,7 2 3 0 0,-1 0 1 0 0,1 0 0 0 0,0-1 0 0 0,0 0-1 0 0,0-1 1 0 0,0 0 0 0 0,8 0-4 0 0,-9-1-14 0 0,1-1 0 0 0,-1 1 0 0 0,0-2 0 0 0,1 1 0 0 0,-1-1 0 0 0,0 0 0 0 0,0-1-1 0 0,0 1 1 0 0,-1-2 0 0 0,1 1 0 0 0,2-3 14 0 0,-7 5-94 0 0,0-2 0 0 0,0 1 0 0 0,0 0-1 0 0,0 0 1 0 0,0-1 0 0 0,-1 0 0 0 0,1 1 0 0 0,-1-1-1 0 0,0 0 1 0 0,0 0 0 0 0,0-1 0 0 0,0 1-1 0 0,0 0 1 0 0,-1 0 0 0 0,1-1 0 0 0,-1 1 0 0 0,0-1-1 0 0,0 0 1 0 0,-1 1 0 0 0,1-1 0 0 0,-1 0 0 0 0,1 1-1 0 0,-1-1 1 0 0,0 0 0 0 0,0 1 0 0 0,-1-2 94 0 0,0-5-534 0 0,0 0 1 0 0,-1 0-1 0 0,0 0 0 0 0,-1 0 1 0 0,0 1-1 0 0,0 0 1 0 0,-5-9 533 0 0,7 16-279 0 0,-1 0 1 0 0,1 0 0 0 0,-1 0 0 0 0,1 0-1 0 0,-1 0 1 0 0,0 0 0 0 0,0 0 0 0 0,0 0-1 0 0,1 1 1 0 0,-2-1 0 0 0,1 1 0 0 0,0 0-1 0 0,0-1 1 0 0,-1 1 278 0 0,0 0-566 0 0,1 0 0 0 0,0 1 0 0 0,-1-1 0 0 0,1 1 0 0 0,-1 0 0 0 0,0 0 0 0 0,1 0 0 0 0,-1 0 0 0 0,1 0 0 0 0,-1 0-1 0 0,1 1 1 0 0,-1-1 0 0 0,1 1 0 0 0,-1 0 0 0 0,1 0 0 0 0,-2 0 566 0 0,-7 4-1816 0 0</inkml:trace>
  <inkml:trace contextRef="#ctx0" brushRef="#br1" timeOffset="100614.289">26820 4471 2188 0 0,'3'8'1219'0'0,"-1"1"0"0"0,0-1-1 0 0,0 0 1 0 0,-1 0 0 0 0,0 1 0 0 0,-1-1-1 0 0,0 1 1 0 0,0 3-1219 0 0,-2 2 1153 0 0,1 0 0 0 0,-2 0 0 0 0,0 0-1 0 0,-5 12-1152 0 0,-1 1 1181 0 0,-2-1-1 0 0,-1 0 1 0 0,-2-1-1 0 0,-14 20-1180 0 0,-25 27 1262 0 0,36-51-1138 0 0,1 1 1 0 0,0 1 0 0 0,-11 23-125 0 0,84-110 83 0 0,-33 38-88 0 0,47-58-68 0 0,-4-2 1 0 0,38-68 72 0 0,24-34 5 0 0,-100 158 19 0 0,-29 30-23 0 0,0 0 0 0 0,1 0 0 0 0,-1-1 0 0 0,0 1 0 0 0,0 0 0 0 0,0 0 0 0 0,1-1 0 0 0,-1 1 0 0 0,0 0 0 0 0,0 0 0 0 0,1 0 0 0 0,-1 0 0 0 0,0-1 0 0 0,1 1-1 0 0,-1 0 1 0 0,0 0 0 0 0,1 0 0 0 0,-1 0 0 0 0,0 0 0 0 0,0 0 0 0 0,1 0 0 0 0,-1 0 0 0 0,0 0 0 0 0,1 0 0 0 0,-1 0 0 0 0,0 0 0 0 0,1 0 0 0 0,-1 0 0 0 0,0 0 0 0 0,1 0-1 0 0,-1 0 1 0 0,0 0 0 0 0,1 1-1 0 0,-7 19 47 0 0,-3-1-30 0 0,-1-1 0 0 0,-2 0 0 0 0,1 0 0 0 0,-2-1-1 0 0,0-1 1 0 0,-1 0 0 0 0,-10 7-17 0 0,-5 4-41 0 0,-1-1 0 0 0,-1-2 1 0 0,-22 12 40 0 0,49-33-161 0 0,-1 0 1 0 0,0 0 0 0 0,0-1-1 0 0,-1 1 1 0 0,1-1 0 0 0,-1-1-1 0 0,1 1 1 0 0,-5 0 160 0 0,9-1-185 0 0,-1-1 1 0 0,1 0-1 0 0,0 0 0 0 0,-1 0 0 0 0,1 0 1 0 0,0-1-1 0 0,0 1 0 0 0,-1 0 0 0 0,1 0 1 0 0,0-1-1 0 0,0 1 0 0 0,-1-1 1 0 0,1 1-1 0 0,0-1 0 0 0,0 1 0 0 0,0-1 1 0 0,0 0-1 0 0,0 0 0 0 0,0 1 0 0 0,0-1 1 0 0,0 0-1 0 0,0 0 0 0 0,0 0 0 0 0,0 0 1 0 0,1 0-1 0 0,-1 0 0 0 0,0 0 1 0 0,1 0-1 0 0,-1-1 0 0 0,1 1 0 0 0,-1 0 1 0 0,1 0-1 0 0,-1 0 0 0 0,1-1 0 0 0,0 1 1 0 0,0 0-1 0 0,0 0 0 0 0,-1-1 0 0 0,1 1 1 0 0,1 0-1 0 0,-1-1 185 0 0,-1-8-1288 0 0,2 0 0 0 0,-1 0-1 0 0,1 0 1 0 0,1 0 0 0 0,0 1 0 0 0,0-1 0 0 0,1 0-1 0 0,3-7 1289 0 0,9-26-2492 0 0</inkml:trace>
  <inkml:trace contextRef="#ctx0" brushRef="#br1" timeOffset="101039.783">27561 3704 208 0 0,'-9'52'2784'0'0,"-2"-1"-1"0"0,-3-1 1 0 0,-2 1 0 0 0,-7 10-2784 0 0,-28 61 6087 0 0,-12 8-6087 0 0,20-48 1524 0 0,20-40-1171 0 0,1 1-1 0 0,3 1 1 0 0,-10 32-353 0 0,27-70-7 0 0,0 0 0 0 0,1 0 0 0 0,0 0 0 0 0,0 0 0 0 0,0 0 0 0 0,1 0 0 0 0,0 0 0 0 0,0 0 0 0 0,1 0 0 0 0,0 0 0 0 0,0 0 0 0 0,1 3 7 0 0,-2-6-9 0 0,2-1 0 0 0,-1 1 0 0 0,0-1 0 0 0,0 1 1 0 0,1-1-1 0 0,-1 0 0 0 0,1 1 0 0 0,0-1 0 0 0,0 0 0 0 0,0 0 0 0 0,0 0 0 0 0,0-1 0 0 0,0 1 0 0 0,0 0 1 0 0,1-1-1 0 0,-1 0 0 0 0,1 1 0 0 0,-1-1 0 0 0,1 0 0 0 0,-1 0 0 0 0,1 0 0 0 0,0-1 0 0 0,-1 1 0 0 0,1-1 1 0 0,0 1-1 0 0,-1-1 0 0 0,3 0 9 0 0,9 1-72 0 0,0-2 1 0 0,-1 1 0 0 0,1-2 0 0 0,-1 1-1 0 0,1-2 1 0 0,-1 0 0 0 0,0-1-1 0 0,0 0 1 0 0,0-1 0 0 0,-1 0-1 0 0,1-1 1 0 0,-1 0 0 0 0,8-6 71 0 0,-10 5 10 0 0,0 0 1 0 0,0-1-1 0 0,-1 0 0 0 0,0 0 1 0 0,0-1-1 0 0,-1 0 1 0 0,0-1-1 0 0,0 1 1 0 0,-1-2-1 0 0,0 1 0 0 0,-1-1 1 0 0,-1 0-1 0 0,1 0 1 0 0,-2 0-1 0 0,1-2-10 0 0,-5 11 36 0 0,1 1-1 0 0,0-1 1 0 0,-1 0-1 0 0,0 1 1 0 0,1-1-1 0 0,-1 1 1 0 0,0-1-1 0 0,0 0 1 0 0,0 1-1 0 0,0-1 1 0 0,0 0-1 0 0,0 1 1 0 0,0-1-1 0 0,-1 1 1 0 0,1-1-1 0 0,-1 0 1 0 0,1 1-1 0 0,-1-1 1 0 0,1 1-1 0 0,-1-1 1 0 0,0 1-1 0 0,0 0 1 0 0,0-1-1 0 0,0 1 1 0 0,0 0-1 0 0,0 0 1 0 0,0-1-1 0 0,0 1 1 0 0,-1 0-1 0 0,1 0 1 0 0,0 0-1 0 0,0 0 1 0 0,-1 0-1 0 0,1 1 1 0 0,-1-1-1 0 0,1 0 1 0 0,-1 1-1 0 0,1-1 1 0 0,-1 1-1 0 0,0-1 1 0 0,1 1-1 0 0,-1 0 1 0 0,1 0-1 0 0,-1 0 1 0 0,0 0-1 0 0,0 0-35 0 0,-8-1 115 0 0,1 1 0 0 0,0 0-1 0 0,0 1 1 0 0,0 0-1 0 0,0 0 1 0 0,0 1 0 0 0,1 0-1 0 0,-1 1-114 0 0,0 0 77 0 0,1 1-1 0 0,0 0 0 0 0,0 0 0 0 0,0 0 0 0 0,0 1 1 0 0,1 1-1 0 0,0-1 0 0 0,0 1 0 0 0,0 0 1 0 0,1 1-1 0 0,0-1 0 0 0,0 1 0 0 0,0 1 1 0 0,1-1-1 0 0,0 1 0 0 0,-3 7-76 0 0,6-11 17 0 0,0 0 0 0 0,1 0 0 0 0,-1 0 0 0 0,1 0 0 0 0,0 1 1 0 0,0-1-1 0 0,1 0 0 0 0,-1 1 0 0 0,1-1 0 0 0,0 0 0 0 0,0 1 0 0 0,0-1 0 0 0,1 0 0 0 0,0 1 0 0 0,-1-1 1 0 0,2 0-1 0 0,-1 1 0 0 0,0-1 0 0 0,1 0 0 0 0,0 0 0 0 0,0 0 0 0 0,0 0 0 0 0,0-1 0 0 0,0 1 0 0 0,1-1 1 0 0,0 1-1 0 0,0-1 0 0 0,0 0 0 0 0,0 0 0 0 0,0 0 0 0 0,1 0 0 0 0,-1-1 0 0 0,1 1 0 0 0,0-1 0 0 0,2 1-17 0 0,10 6-5 0 0,0-2 0 0 0,1 0 0 0 0,-1-1-1 0 0,1 0 1 0 0,1-2 0 0 0,-1 0 0 0 0,1-1-1 0 0,-1 0 1 0 0,1-2 0 0 0,5 0 5 0 0,26 0-1555 0 0,-1-3 0 0 0,0-2 0 0 0,10-3 1555 0 0,-33 4-2466 0 0,-1-1 1 0 0,0-1 0 0 0,-1-2-1 0 0,1 0 1 0 0,-1-1 0 0 0,2-2 2465 0 0,1-4-2692 0 0</inkml:trace>
  <inkml:trace contextRef="#ctx0" brushRef="#br1" timeOffset="98413.755">21846 4492 1648 0 0,'1'-1'392'0'0,"0"0"0"0"0,0 0 0 0 0,1-1 1 0 0,-1 1-1 0 0,0-1 0 0 0,0 1 0 0 0,0-1 0 0 0,0 1 0 0 0,-1-1 0 0 0,1 0 0 0 0,0 1 1 0 0,-1-1-1 0 0,1 0 0 0 0,-1 0 0 0 0,0 1 0 0 0,1-1 0 0 0,-1 0 0 0 0,0 0 0 0 0,0 0 0 0 0,0 1 1 0 0,0-1-1 0 0,0 0 0 0 0,-1 0-392 0 0,1 1 196 0 0,-1-1 0 0 0,0 1 0 0 0,0 0 1 0 0,0 0-1 0 0,0-1 0 0 0,0 1 0 0 0,0 0 1 0 0,0 0-1 0 0,0 0 0 0 0,-1 0 0 0 0,1 1 0 0 0,0-1 1 0 0,0 0-1 0 0,-1 0 0 0 0,1 1 0 0 0,-1-1 0 0 0,1 1 1 0 0,-1-1-1 0 0,1 1 0 0 0,0-1 0 0 0,-1 1 1 0 0,0 0-1 0 0,1 0 0 0 0,-1 0 0 0 0,1 0 0 0 0,-1 0 1 0 0,1 0-1 0 0,-1 0-196 0 0,-10 1 293 0 0,0 0 1 0 0,1 1-1 0 0,-1 1 0 0 0,1-1 1 0 0,-1 2-1 0 0,1 0 0 0 0,0 0 1 0 0,0 1-1 0 0,1 0 0 0 0,0 1 1 0 0,-1 0-1 0 0,2 0 1 0 0,-1 1-1 0 0,1 1 0 0 0,-2 2-293 0 0,-3 2 71 0 0,1 1-1 0 0,0 1 1 0 0,2 0-1 0 0,-1 1 1 0 0,2 0-1 0 0,-1 1 0 0 0,2 0 1 0 0,1 0-1 0 0,-3 7-70 0 0,8-17 8 0 0,1 1 1 0 0,0-1-1 0 0,0 1 0 0 0,0-1 0 0 0,1 1 1 0 0,0 0-1 0 0,1 0 0 0 0,-1-1 0 0 0,1 1 0 0 0,1 0 1 0 0,-1 0-1 0 0,1 0 0 0 0,0 1-8 0 0,0-6 3 0 0,0 1 1 0 0,0 0-1 0 0,0 0 0 0 0,1 0 0 0 0,-1-1 1 0 0,1 1-1 0 0,-1-1 0 0 0,1 1 0 0 0,0-1 0 0 0,0 0 1 0 0,0 0-1 0 0,0 0 0 0 0,0 0 0 0 0,0 0 1 0 0,1 0-1 0 0,-1 0 0 0 0,1-1 0 0 0,-1 1 1 0 0,1-1-1 0 0,-1 0 0 0 0,1 1 0 0 0,0-1 1 0 0,0-1-1 0 0,0 1 0 0 0,0 0 0 0 0,0-1 1 0 0,0 1-1 0 0,-1-1 0 0 0,1 0 0 0 0,3 0-3 0 0,7 0-7 0 0,0-1-1 0 0,0-1 1 0 0,0 0-1 0 0,0 0 1 0 0,0-1 0 0 0,-1-1-1 0 0,1 0 1 0 0,-1-1-1 0 0,4-2 8 0 0,-6 3-17 0 0,0-1 1 0 0,0-1-1 0 0,-1 1 0 0 0,0-2 0 0 0,0 1 0 0 0,0-1 0 0 0,-1-1 1 0 0,0 1-1 0 0,0-2 0 0 0,-1 1 0 0 0,1-2 17 0 0,-6 7-41 0 0,0-1-1 0 0,0 1 0 0 0,0 0 1 0 0,0 0-1 0 0,-1-1 1 0 0,1 1-1 0 0,-1-1 0 0 0,0 0 1 0 0,0 1-1 0 0,-1-1 0 0 0,1 0 1 0 0,-1 0-1 0 0,0 1 1 0 0,0-1-1 0 0,0 0 0 0 0,0 0 1 0 0,0 1-1 0 0,-1-1 0 0 0,0 0 1 0 0,0 1-1 0 0,0-1 1 0 0,0 0-1 0 0,-2-1 42 0 0,-3-7-329 0 0,-1 1-1 0 0,0 0 1 0 0,-1 0 0 0 0,0 1-1 0 0,-1 0 1 0 0,-2-1 329 0 0,2 0-1108 0 0,-1 1 0 0 0,2-1 0 0 0,-1-1 1 0 0,-5-9 1107 0 0,14 19-285 0 0,-1 1 0 0 0,1-1 1 0 0,-1 1-1 0 0,1-1 1 0 0,0 1-1 0 0,0-1 0 0 0,0 0 1 0 0,0 1-1 0 0,0-1 1 0 0,0 1-1 0 0,0-1 0 0 0,0 1 1 0 0,0-1-1 0 0,1 0 1 0 0,-1 1-1 0 0,1-1 0 0 0,-1 1 1 0 0,1-1-1 0 0,-1 1 1 0 0,1 0-1 0 0,0-1 0 0 0,0 1 1 0 0,0 0-1 0 0,0-1 1 0 0,0 1-1 0 0,0 0 285 0 0,33-30-4357 0 0,-31 29 4222 0 0,22-17-1536 0 0</inkml:trace>
  <inkml:trace contextRef="#ctx0" brushRef="#br1" timeOffset="98694.419">22708 3909 1848 0 0,'-19'24'2239'0'0,"0"0"-1"0"0,-1-2 1 0 0,-1-1-1 0 0,-4 2-2238 0 0,-4 4 2619 0 0,-20 26-2619 0 0,-17 32 616 0 0,2 4 0 0 0,5 2 0 0 0,-24 54-616 0 0,47-64-1086 0 0,28-59-2646 0 0,5-11-4934 0 0,3-30 6965 0 0</inkml:trace>
  <inkml:trace contextRef="#ctx0" brushRef="#br1" timeOffset="98959.137">22174 4337 488 0 0,'5'4'1743'0'0,"0"1"0"0"0,0-2 1 0 0,1 1-1 0 0,-1 0 0 0 0,1-1 0 0 0,0 0 1 0 0,0-1-1 0 0,0 1 0 0 0,0-1 0 0 0,1 0-1743 0 0,43 7 2617 0 0,22-3-2254 0 0,18-3-363 0 0,75-4-3038 0 0,-45-1-1742 0 0,127 0-6231 0 0,-178 0 9168 0 0</inkml:trace>
  <inkml:trace contextRef="#ctx0" brushRef="#br1" timeOffset="96814.25">18875 4566 1288 0 0,'1'-2'302'0'0,"1"1"0"0"0,-1 0 0 0 0,0-1 0 0 0,0 0 0 0 0,0 1 0 0 0,0-1 0 0 0,0 0 0 0 0,0 1 0 0 0,0-1-1 0 0,0 0 1 0 0,-1 0 0 0 0,1 0 0 0 0,-1 1 0 0 0,1-1 0 0 0,-1 0 0 0 0,0 0 0 0 0,0 0 0 0 0,0 0 0 0 0,0 0 0 0 0,0 0 0 0 0,0 0 0 0 0,0 0-302 0 0,-1 1 69 0 0,0-1 0 0 0,0 1 0 0 0,0-1 0 0 0,0 1 1 0 0,-1-1-1 0 0,1 1 0 0 0,0 0 0 0 0,-1 0 0 0 0,1 0 0 0 0,0 0 1 0 0,-1 0-1 0 0,0 0 0 0 0,1 0 0 0 0,-1 0 0 0 0,1 0 0 0 0,-1 1 1 0 0,0-1-1 0 0,0 1 0 0 0,1-1 0 0 0,-1 1 0 0 0,0 0 1 0 0,0 0-1 0 0,0-1 0 0 0,0 1-69 0 0,-14-1 299 0 0,-1 0 0 0 0,1 2 0 0 0,-1-1-1 0 0,1 2 1 0 0,-1 0 0 0 0,1 1 0 0 0,0 1 0 0 0,-9 3-299 0 0,2 0 265 0 0,0 2-1 0 0,0 0 1 0 0,1 2-1 0 0,0 0 1 0 0,-9 8-265 0 0,11-6 297 0 0,1 2 1 0 0,0 0 0 0 0,1 2 0 0 0,-7 8-298 0 0,16-15 172 0 0,0 0 0 0 0,0 1 0 0 0,1 0 1 0 0,1 0-1 0 0,0 1 0 0 0,1 0 0 0 0,0 0 0 0 0,-3 10-172 0 0,7-19 12 0 0,1 0 0 0 0,0 0 0 0 0,0 0 0 0 0,1 0 0 0 0,-1 0 0 0 0,1 0 1 0 0,-1 0-1 0 0,1 1 0 0 0,0-1 0 0 0,0 0 0 0 0,0 0 0 0 0,1 0 0 0 0,-1 1 0 0 0,1-1 0 0 0,0 0 0 0 0,0 0 0 0 0,0 0 0 0 0,0 0 0 0 0,0 0 0 0 0,1 0 0 0 0,-1-1 0 0 0,1 1 0 0 0,0 0 0 0 0,0-1 0 0 0,0 1 0 0 0,0-1 0 0 0,0 1 0 0 0,0-1 0 0 0,1 0 0 0 0,-1 0 0 0 0,1 0 0 0 0,0 0 0 0 0,-1-1 0 0 0,1 1 0 0 0,0-1 0 0 0,0 0 0 0 0,0 1 0 0 0,0-1 0 0 0,0-1 0 0 0,3 2-12 0 0,9 1-2 0 0,-1 0 1 0 0,1-1-1 0 0,0 0 0 0 0,0-1 1 0 0,0-1-1 0 0,0 0 0 0 0,0-1 1 0 0,4-2 1 0 0,19-2-2 0 0,0-2 1 0 0,-1-1-1 0 0,1-3 2 0 0,-25 7-57 0 0,0-1 0 0 0,0 0 0 0 0,0 0 0 0 0,-1-2 0 0 0,0 1 1 0 0,-1-2-1 0 0,1 1 0 0 0,-1-2 0 0 0,-1 1 0 0 0,2-3 57 0 0,-7 6-185 0 0,-1-1 1 0 0,1 0-1 0 0,-1 0 1 0 0,-1-1 0 0 0,1 1-1 0 0,-1-1 1 0 0,0 1-1 0 0,-1-1 1 0 0,0 0-1 0 0,0 0 1 0 0,0-1-1 0 0,-1 1 185 0 0,0 3-26 0 0,0 0-1 0 0,0 0 0 0 0,-1 0 0 0 0,0-1 0 0 0,0 1 0 0 0,0 0 0 0 0,0 0 0 0 0,-1 0 1 0 0,0 0-1 0 0,1 0 0 0 0,-1 0 0 0 0,-1 0 0 0 0,1 1 0 0 0,-1-1 0 0 0,1 0 1 0 0,-1 0-1 0 0,0 1 0 0 0,0-1 0 0 0,-1 1 0 0 0,1 0 0 0 0,-3-3 27 0 0,-8-1 80 0 0,10 8-42 0 0,9 5-30 0 0,-4-3 3 0 0,0-1 0 0 0,0 1 0 0 0,-1-1 0 0 0,1 1 0 0 0,-1 0 1 0 0,1-1-1 0 0,-1 1 0 0 0,0 0 0 0 0,0 0 0 0 0,0 0 1 0 0,0 0-1 0 0,-1 0 0 0 0,1 0 0 0 0,-1 1-11 0 0,3 49 291 0 0,-3-34-122 0 0,-1 15 159 0 0,0 0 1 0 0,-3 0-1 0 0,-1 0 0 0 0,-1 0 0 0 0,-2-1 0 0 0,-1 0 1 0 0,-11 24-329 0 0,-6 8 742 0 0,-3-2 0 0 0,-2-1 1 0 0,-16 19-743 0 0,24-43 245 0 0,-2 0-1 0 0,-1-2 1 0 0,-1-1 0 0 0,-3-1 0 0 0,0-1 0 0 0,-29 22-245 0 0,45-44-2 0 0,-1 0 0 0 0,0-1 0 0 0,-1 0 0 0 0,0-2 1 0 0,0 0-1 0 0,-1 0 0 0 0,0-2 0 0 0,-6 2 2 0 0,10-5-5 0 0,0 0-1 0 0,0-1 1 0 0,-1-1-1 0 0,1 0 1 0 0,0 0-1 0 0,-1-1 1 0 0,1-1-1 0 0,-1-1 1 0 0,1 0-1 0 0,0 0 1 0 0,0-1-1 0 0,-1-1 6 0 0,8 2-40 0 0,0 0-1 0 0,0-1 1 0 0,1 0-1 0 0,-1 0 0 0 0,0 0 1 0 0,1-1-1 0 0,0 1 1 0 0,0-1-1 0 0,0-1 0 0 0,0 1 1 0 0,1-1-1 0 0,0 1 1 0 0,0-1-1 0 0,0-1 0 0 0,0 1 1 0 0,1 0-1 0 0,-2-5 41 0 0,3 7-268 0 0,1-1-1 0 0,-1 1 0 0 0,1 0 1 0 0,0-1-1 0 0,0 0 0 0 0,1 1 0 0 0,-1-1 1 0 0,1 0-1 0 0,0 1 0 0 0,0-1 1 0 0,0 0-1 0 0,0 1 0 0 0,0-1 1 0 0,1 0-1 0 0,0 1 0 0 0,0-1 1 0 0,0 1-1 0 0,0-1 0 0 0,0 1 1 0 0,1-1-1 0 0,-1 1 0 0 0,1 0 0 0 0,0 0 1 0 0,0 0-1 0 0,1 0 0 0 0,-1 0 1 0 0,0 0-1 0 0,1 0 0 0 0,0 1 1 0 0,2-3 268 0 0,13-8-2378 0 0,0 1 1 0 0,0 1-1 0 0,10-5 2378 0 0,8-4-1936 0 0,3-2 411 0 0</inkml:trace>
  <inkml:trace contextRef="#ctx0" brushRef="#br1" timeOffset="97693.982">19304 4748 1372 0 0,'-1'5'864'0'0,"1"-1"0"0"0,-1 1 0 0 0,1 0 0 0 0,-2-1 0 0 0,1 1 0 0 0,0-1 0 0 0,-2 2-864 0 0,-17 33 2334 0 0,-34 32-1384 0 0,43-58-279 0 0,6-5-309 0 0,-2 0-1 0 0,1-1 1 0 0,-1 1-1 0 0,0-1 1 0 0,0-1 0 0 0,-1 0-1 0 0,0 0 1 0 0,0 0-1 0 0,-9 4-361 0 0,17-10 28 0 0,-1 0-1 0 0,1 0 1 0 0,0 0 0 0 0,-1 1-1 0 0,1-1 1 0 0,-1 0-1 0 0,1 0 1 0 0,0 0 0 0 0,-1 0-1 0 0,1 0 1 0 0,-1 0-1 0 0,1 0 1 0 0,-1 0-1 0 0,1 0 1 0 0,0 0 0 0 0,-1 0-1 0 0,1 0 1 0 0,-1 0-1 0 0,1 0 1 0 0,0 0-1 0 0,-1 0 1 0 0,1-1 0 0 0,-1 1-1 0 0,1 0 1 0 0,0 0-1 0 0,-1 0 1 0 0,1-1 0 0 0,0 1-1 0 0,-1 0 1 0 0,1 0-1 0 0,0-1 1 0 0,-1 1-1 0 0,1 0 1 0 0,0-1 0 0 0,0 1-1 0 0,-1 0 1 0 0,1-1-1 0 0,0 1-27 0 0,-1-20 402 0 0,11-19-288 0 0,-3 20-114 0 0,1 0 1 0 0,1 1 0 0 0,0 0-1 0 0,2 0 1 0 0,0 1 0 0 0,1 0-1 0 0,1 1 1 0 0,0 1-1 0 0,1 0 1 0 0,0 1 0 0 0,2 0-1 0 0,0 1 1 0 0,0 1 0 0 0,1 0-1 0 0,0 1 1 0 0,1 1 0 0 0,0 1-1 0 0,5-1 0 0 0,30-11-5 0 0,1 2-1 0 0,1 3 1 0 0,0 1-1 0 0,1 4 1 0 0,0 2-1 0 0,1 2 0 0 0,1 3 6 0 0,-51 4-3 0 0,0 0 0 0 0,0 0 0 0 0,-1 1 0 0 0,1 0-1 0 0,0 0 1 0 0,-1 0 0 0 0,2 2 3 0 0,-7-3 0 0 0,1 0 1 0 0,-1 1-1 0 0,0-1 0 0 0,0 0 0 0 0,0 1 1 0 0,0-1-1 0 0,0 1 0 0 0,0 0 0 0 0,0-1 1 0 0,0 1-1 0 0,0 0 0 0 0,0 0 0 0 0,0-1 1 0 0,-1 1-1 0 0,1 0 0 0 0,0 0 0 0 0,0 0 1 0 0,-1 0-1 0 0,1 0 0 0 0,-1 0 0 0 0,1 0 1 0 0,-1 0-1 0 0,1 0 0 0 0,-1 0 0 0 0,0 1 1 0 0,1-1-1 0 0,-1 0 0 0 0,0 0 0 0 0,0 0 1 0 0,0 0-1 0 0,0 1 0 0 0,0-1 0 0 0,0 0 1 0 0,0 0-1 0 0,0 0 0 0 0,-1 0 0 0 0,1 1 1 0 0,0-1-1 0 0,-1 0 0 0 0,1 0 0 0 0,0 0 1 0 0,-1 0-1 0 0,0 0 0 0 0,1 0 0 0 0,-8 13 44 0 0,0-2-1 0 0,0 1 1 0 0,-1-1-1 0 0,0 0 0 0 0,-1-1 1 0 0,-2 0-44 0 0,-69 65 1667 0 0,50-49-493 0 0,7-6-338 0 0,8-7-572 0 0,0 0-1 0 0,1 1 1 0 0,0 1 0 0 0,1 0 0 0 0,-11 18-264 0 0,24-34 2 0 0,1 1 1 0 0,-1-1-1 0 0,1 1 1 0 0,0-1-1 0 0,0 0 1 0 0,-1 1-1 0 0,1-1 1 0 0,0 1-1 0 0,0-1 1 0 0,-1 1-1 0 0,1-1 1 0 0,0 1-1 0 0,0-1 1 0 0,0 1-1 0 0,0-1 1 0 0,0 1-1 0 0,0-1 1 0 0,0 1 0 0 0,0 0-1 0 0,0-1 1 0 0,0 1-1 0 0,0-1 1 0 0,0 1-1 0 0,0-1 1 0 0,0 1-1 0 0,0-1 1 0 0,0 1-1 0 0,1-1 1 0 0,-1 1-1 0 0,0-1 1 0 0,0 1-1 0 0,1-1 1 0 0,-1 0-1 0 0,0 1 1 0 0,1-1-1 0 0,-1 1-2 0 0,2-1 5 0 0,-1 1-1 0 0,1 0 0 0 0,-1-1 0 0 0,1 1 0 0 0,-1-1 1 0 0,1 0-1 0 0,-1 0 0 0 0,1 1 0 0 0,-1-1 0 0 0,1 0 0 0 0,-1 0 1 0 0,2-1-5 0 0,43-7 33 0 0,-26 1-36 0 0,-1-1 0 0 0,-1 0 0 0 0,1-2 0 0 0,-2 0 0 0 0,1-1 0 0 0,-1 0 0 0 0,-1-2 0 0 0,3-2 3 0 0,-10 7-23 0 0,-1 0 0 0 0,1-1 0 0 0,-2 0 0 0 0,1 0-1 0 0,-1-1 1 0 0,-1 0 0 0 0,0 0 0 0 0,0 0 0 0 0,-1-1 0 0 0,0 0 0 0 0,-1 0 0 0 0,0 0-1 0 0,-1 0 1 0 0,1-9 23 0 0,-3 16-42 0 0,-1 0 1 0 0,1 0-1 0 0,0 0 0 0 0,0 0 0 0 0,0 0 1 0 0,1 1-1 0 0,-1-1 0 0 0,1 0 0 0 0,0 1 0 0 0,0-1 1 0 0,0 1-1 0 0,2-2 42 0 0,0 1-67 0 0,0 1-1 0 0,0-1 1 0 0,1 2 0 0 0,-1-1-1 0 0,0 0 1 0 0,1 1 0 0 0,0 0-1 0 0,0 0 1 0 0,3-1 67 0 0,-3 1-5 0 0,0 0 0 0 0,1 0 0 0 0,-1 0 0 0 0,1 1 0 0 0,-1 0 0 0 0,1 0 0 0 0,-1 1 0 0 0,1-1 1 0 0,0 1-1 0 0,-1 1 0 0 0,1-1 0 0 0,3 1 5 0 0,-7 0 5 0 0,1 0 0 0 0,-1 0 0 0 0,0 0 0 0 0,0 0-1 0 0,1 0 1 0 0,-1 1 0 0 0,0-1 0 0 0,0 0 0 0 0,0 1 0 0 0,-1 0 0 0 0,1-1 0 0 0,0 1 0 0 0,-1 0 0 0 0,1 0 0 0 0,-1 0 0 0 0,1 0 0 0 0,-1 0 0 0 0,0 0 0 0 0,0 1-1 0 0,0-1 1 0 0,0 0 0 0 0,0 1 0 0 0,-1-1 0 0 0,1 0 0 0 0,-1 1 0 0 0,1-1 0 0 0,-1 1 0 0 0,0-1 0 0 0,0 3-5 0 0,0 18 57 0 0,-1-17-44 0 0,1 1 1 0 0,0-1-1 0 0,0 0 0 0 0,1 1 0 0 0,0-1 1 0 0,0 2-14 0 0,-1-7 2 0 0,1 0 1 0 0,-1 0 0 0 0,1 1-1 0 0,-1-1 1 0 0,1 0 0 0 0,-1 0-1 0 0,1 0 1 0 0,0 0 0 0 0,-1 0-1 0 0,1 0 1 0 0,0-1 0 0 0,0 1-1 0 0,-1 0 1 0 0,1 0 0 0 0,0 0-1 0 0,0-1 1 0 0,0 1 0 0 0,0 0-1 0 0,0-1 1 0 0,0 1 0 0 0,0-1-1 0 0,1 1 1 0 0,-1-1 0 0 0,0 0-1 0 0,0 1 1 0 0,0-1 0 0 0,0 0-1 0 0,0 0 1 0 0,1 0 0 0 0,-1 0-1 0 0,0 0 1 0 0,0 0 0 0 0,0 0-1 0 0,1 0-2 0 0,11-3-39 0 0,1 1-1 0 0,-1-2 1 0 0,0 0-1 0 0,0-1 0 0 0,0 0 1 0 0,-1-1-1 0 0,0 0 1 0 0,0-1-1 0 0,0 0 1 0 0,-1-1-1 0 0,0 0 0 0 0,0-1 1 0 0,-1 0-1 0 0,0-1 1 0 0,4-6 39 0 0,-12 14-201 0 0,0-1 0 0 0,-1 1 1 0 0,1-1-1 0 0,-1 1 0 0 0,0-1 1 0 0,1 0-1 0 0,-1 1 0 0 0,0-1 0 0 0,-1 0 1 0 0,1 0-1 0 0,0 0 0 0 0,-1 0 1 0 0,1 0-1 0 0,-1 0 201 0 0,-6-37-6821 0 0,0-2-1738 0 0,7 35 7025 0 0</inkml:trace>
  <inkml:trace contextRef="#ctx0" brushRef="#br1" timeOffset="98082.177">20476 4622 336 0 0,'5'17'806'0'0,"-1"-1"1"0"0,0 1-1 0 0,-2 0 1 0 0,1 0-1 0 0,-2 0 0 0 0,0 1 1 0 0,-2-1-1 0 0,1 0 1 0 0,-2 0-1 0 0,0 0 1 0 0,-2 0-1 0 0,1 0 0 0 0,-2-1 1 0 0,-3 8-807 0 0,-15 46 2249 0 0,-2 0 1 0 0,-4-2 0 0 0,-18 29-2250 0 0,36-83 1818 0 0,13-28-1041 0 0,11-28-555 0 0,214-497-458 0 0,-211 507 222 0 0,18-29 14 0 0,-28 51-1 0 0,0 1 1 0 0,1 0-1 0 0,0 0 1 0 0,0 1-1 0 0,1 0 1 0 0,1 0-1 0 0,-1 1 1 0 0,3-2 0 0 0,-10 8 1 0 0,0 0-1 0 0,1 0 1 0 0,-1 0 0 0 0,0 0-1 0 0,1 0 1 0 0,-1 1-1 0 0,1-1 1 0 0,-1 0 0 0 0,1 1-1 0 0,-1-1 1 0 0,1 1 0 0 0,-1 0-1 0 0,1-1 1 0 0,-1 1 0 0 0,1 0-1 0 0,0 0 1 0 0,-1 0 0 0 0,1 0-1 0 0,-1 0 1 0 0,2 1-1 0 0,-2-1 3 0 0,-1 1-1 0 0,1-1 1 0 0,0 1 0 0 0,0 0 0 0 0,0-1 0 0 0,-1 1-1 0 0,1 0 1 0 0,0 0 0 0 0,-1 0 0 0 0,1-1-1 0 0,0 1 1 0 0,-1 0 0 0 0,0 0 0 0 0,1 0-1 0 0,-1 0 1 0 0,1 0 0 0 0,-1 0 0 0 0,0 0-1 0 0,0 0 1 0 0,1 0 0 0 0,-1 0 0 0 0,0 1-3 0 0,0 5 15 0 0,0 0 1 0 0,0 1 0 0 0,0-1-1 0 0,-1 0 1 0 0,0 0 0 0 0,-1 0-1 0 0,-2 7-15 0 0,-5 12 18 0 0,-1 0-1 0 0,-2-1 0 0 0,0-1 1 0 0,-2 1-1 0 0,0-2 1 0 0,-10 10-18 0 0,13-17-1 0 0,-1-1 0 0 0,-1-1 1 0 0,-1 0-1 0 0,0 0 1 0 0,-1-2-1 0 0,0 1 1 0 0,-1-2-1 0 0,0 0 1 0 0,-11 4 0 0 0,11-9-555 0 0,19-12-2228 0 0,25-14-2220 0 0,-3 10 2787 0 0,-1 1-1 0 0,1 2 1 0 0,0 1 0 0 0,1 0-1 0 0,16 0 2217 0 0,0 2-1466 0 0</inkml:trace>
  <inkml:trace contextRef="#ctx0" brushRef="#br1" timeOffset="113249.594">12153 6835 376 0 0,'2'2'470'0'0,"1"1"1"0"0,-1 0-1 0 0,0-1 0 0 0,0 1 1 0 0,0 1-1 0 0,-1-1 0 0 0,1 0 1 0 0,-1 0-1 0 0,1 0 0 0 0,-1 1 1 0 0,0-1-1 0 0,0 1 0 0 0,-1-1 1 0 0,1 1-1 0 0,-1-1 0 0 0,0 1 1 0 0,1-1-1 0 0,-2 1 0 0 0,1-1 1 0 0,0 1-1 0 0,-1-1 0 0 0,0 4-470 0 0,-3 11 899 0 0,-1 0-1 0 0,-1-1 1 0 0,-1 0-1 0 0,-1 2-898 0 0,-3 9 76 0 0,-51 127 2483 0 0,-7-2 1 0 0,-85 138-2560 0 0,133-255 254 0 0,-11 15 143 0 0,3 1-1 0 0,2 2 1 0 0,2 0 0 0 0,-4 21-397 0 0,28-74 10 0 0,1 0-1 0 0,-1 0 1 0 0,1 0 0 0 0,0 0 0 0 0,-1 0 0 0 0,1 0 0 0 0,0 0 0 0 0,0 0 0 0 0,-1 0 0 0 0,1 0 0 0 0,0 0 0 0 0,0 0-1 0 0,0 1 1 0 0,0-1 0 0 0,0 0 0 0 0,1 0 0 0 0,-1 0 0 0 0,0 0 0 0 0,1 0 0 0 0,-1 0 0 0 0,0 0 0 0 0,1 0-10 0 0,0 0 10 0 0,-1-1 0 0 0,1 0 0 0 0,0 0 1 0 0,0 0-1 0 0,0 0 0 0 0,-1 0 0 0 0,1 0 1 0 0,0 0-1 0 0,0 0 0 0 0,-1-1 0 0 0,1 1 1 0 0,0 0-1 0 0,0 0 0 0 0,-1-1 1 0 0,1 1-1 0 0,0 0 0 0 0,-1-1 0 0 0,1 1 1 0 0,0 0-1 0 0,-1-1 0 0 0,1 1 0 0 0,0-1-10 0 0,43-38 267 0 0,-41 35-267 0 0,80-80 74 0 0,-39 37-91 0 0,2 1-1 0 0,2 3 1 0 0,2 2-1 0 0,12-5 18 0 0,-32 26-10 0 0,1 2 0 0 0,21-9 10 0 0,-44 23-3 0 0,0 0 0 0 0,0 1 0 0 0,0 0 1 0 0,1 1-1 0 0,-1-1 0 0 0,1 2 0 0 0,0-1 0 0 0,0 1 0 0 0,-1 1 0 0 0,1-1 0 0 0,0 1 0 0 0,0 1 0 0 0,5 1 3 0 0,-11-1 0 0 0,1 0-1 0 0,-1 0 0 0 0,0 1 0 0 0,1-1 1 0 0,-1 1-1 0 0,0 0 0 0 0,0 0 0 0 0,0 0 1 0 0,0 0-1 0 0,0 1 0 0 0,0-1 0 0 0,-1 1 1 0 0,1 0-1 0 0,-1-1 0 0 0,0 1 0 0 0,0 0 1 0 0,0 0-1 0 0,0 1 0 0 0,-1-1 1 0 0,1 0-1 0 0,-1 1 0 0 0,0-1 0 0 0,1 1 1 0 0,-2-1-1 0 0,1 1 0 0 0,0-1 0 0 0,-1 1 1 0 0,0 1 0 0 0,2 11 4 0 0,-2-1 0 0 0,0 1 0 0 0,-1 0 0 0 0,0-1 0 0 0,-4 16-4 0 0,-8 30 41 0 0,-15 39-41 0 0,12-44-219 0 0,-10 57 219 0 0,26-111-66 0 0,-1 0-1 0 0,1 0 1 0 0,0 0-1 0 0,0 0 1 0 0,0 0-1 0 0,0 0 1 0 0,0 0-1 0 0,0 0 0 0 0,1 0 1 0 0,-1 0-1 0 0,1 0 67 0 0,-1-1-107 0 0,0-1 0 0 0,1 1-1 0 0,-1-1 1 0 0,0 1-1 0 0,0-1 1 0 0,1 0 0 0 0,-1 1-1 0 0,0-1 1 0 0,1 0-1 0 0,-1 1 1 0 0,0-1 0 0 0,1 0-1 0 0,-1 1 1 0 0,1-1-1 0 0,-1 0 1 0 0,0 0 0 0 0,1 0-1 0 0,-1 1 1 0 0,1-1-1 0 0,-1 0 1 0 0,1 0 0 0 0,-1 0-1 0 0,1 0 1 0 0,-1 0-1 0 0,1 0 1 0 0,-1 0 0 0 0,1 0-1 0 0,-1 0 108 0 0,4-1-602 0 0,-1 0-1 0 0,1 0 0 0 0,-1 0 1 0 0,1 0-1 0 0,-1-1 1 0 0,0 0-1 0 0,0 1 1 0 0,0-1-1 0 0,0-1 0 0 0,2 0 603 0 0,33-26-5268 0 0,-2-1-1 0 0,23-27 5269 0 0,-21 16-1465 0 0</inkml:trace>
  <inkml:trace contextRef="#ctx0" brushRef="#br1" timeOffset="113592.97">12798 7613 2096 0 0,'0'0'196'0'0,"0"0"-1"0"0,0 1 1 0 0,1-1-1 0 0,-1 0 1 0 0,0 1-1 0 0,0-1 1 0 0,0 1-1 0 0,-1-1 1 0 0,1 0-1 0 0,0 1 1 0 0,0-1-1 0 0,0 1 1 0 0,0-1-1 0 0,0 0 1 0 0,0 1-1 0 0,0-1 1 0 0,-1 0-1 0 0,1 1 1 0 0,0-1-1 0 0,0 0 1 0 0,-1 1-1 0 0,1-1 1 0 0,0 0-1 0 0,0 0 1 0 0,-1 1-1 0 0,1-1 1 0 0,0 0-1 0 0,-1 0 1 0 0,1 1-1 0 0,0-1 1 0 0,-1 0-1 0 0,1 0 1 0 0,0 0-196 0 0,-17 9 2433 0 0,12-7-1530 0 0,-59 32 6840 0 0,-47 33-7743 0 0,90-53 412 0 0,0 2-1 0 0,1 0 1 0 0,1 1 0 0 0,1 1 0 0 0,0 0 0 0 0,-13 20-412 0 0,29-37 9 0 0,1 1 0 0 0,0 0 0 0 0,-1-1 0 0 0,1 1 0 0 0,0 0 0 0 0,0-1 0 0 0,0 1-1 0 0,1 0 1 0 0,-1 0 0 0 0,0 0 0 0 0,1 0 0 0 0,-1 0 0 0 0,1 0 0 0 0,0 0 0 0 0,-1 0 0 0 0,1 0 0 0 0,0 0 0 0 0,0 0 0 0 0,1 0 0 0 0,-1 0 0 0 0,0 0-1 0 0,1 0 1 0 0,-1 1-9 0 0,1-1 5 0 0,1-1 0 0 0,-1 1 0 0 0,0-1-1 0 0,1 1 1 0 0,-1-1 0 0 0,1 0-1 0 0,-1 0 1 0 0,1 0 0 0 0,0 0 0 0 0,-1 0-1 0 0,1 0 1 0 0,0 0 0 0 0,0 0-1 0 0,0-1 1 0 0,-1 1 0 0 0,1-1 0 0 0,0 1-1 0 0,0-1 1 0 0,0 0 0 0 0,0 0 0 0 0,0 0-1 0 0,0 0 1 0 0,0 0 0 0 0,1 0-5 0 0,16-1-257 0 0,-1-1 1 0 0,1-1 0 0 0,-1 0-1 0 0,0-2 1 0 0,0 0 0 0 0,0-1-1 0 0,-1 0 1 0 0,1-2 0 0 0,-2 0-1 0 0,1-1 1 0 0,7-6 256 0 0,-1 0-467 0 0,0-1 1 0 0,-2-1-1 0 0,0-1 0 0 0,0-1 1 0 0,-2 0-1 0 0,0-2 0 0 0,6-11 467 0 0,-5 1-1107 0 0,-19 30 1131 0 0,0 0 0 0 0,-1-1 1 0 0,1 1-1 0 0,0-1 0 0 0,-1 1 0 0 0,1-1 0 0 0,-1 1 0 0 0,1-1 1 0 0,-1 1-1 0 0,0-1 0 0 0,0 1 0 0 0,0-1 0 0 0,0 1 1 0 0,0-1-1 0 0,0 1 0 0 0,0-1 0 0 0,0 1 0 0 0,0-1 0 0 0,-1 0 1 0 0,1 1-1 0 0,-1-2-24 0 0,0 3 92 0 0,0-1 0 0 0,0 0 0 0 0,0 1 0 0 0,0-1 0 0 0,0 1 1 0 0,0-1-1 0 0,0 1 0 0 0,0 0 0 0 0,0-1 0 0 0,0 1 0 0 0,0 0 0 0 0,0 0 1 0 0,0 0-1 0 0,0 0 0 0 0,0 0 0 0 0,0 0 0 0 0,0 0 0 0 0,0 0 0 0 0,0 0 1 0 0,0 0-1 0 0,-1 1 0 0 0,1-1 0 0 0,0 0 0 0 0,0 1 0 0 0,0-1 0 0 0,0 0 1 0 0,1 1-1 0 0,-1 0 0 0 0,0-1 0 0 0,0 1 0 0 0,0 0-92 0 0,-29 19 1231 0 0,23-13-1182 0 0,0 0 1 0 0,1 0 0 0 0,0 0-1 0 0,0 1 1 0 0,1 0 0 0 0,0 0 0 0 0,0 1-1 0 0,1-1 1 0 0,0 1 0 0 0,0 0-1 0 0,1 0 1 0 0,0 0 0 0 0,1 0-1 0 0,0 1 1 0 0,1-1 0 0 0,-1 8-50 0 0,2-15-19 0 0,0 0 1 0 0,0-1 0 0 0,0 1 0 0 0,1 0 0 0 0,-1 0-1 0 0,1-1 1 0 0,-1 1 0 0 0,1 0 0 0 0,-1-1 0 0 0,1 1 0 0 0,0 0-1 0 0,0-1 1 0 0,-1 1 0 0 0,1-1 0 0 0,1 1 0 0 0,-1-1-1 0 0,0 0 1 0 0,0 0 0 0 0,0 1 0 0 0,1-1 0 0 0,-1 0 0 0 0,1 1 18 0 0,0-2-255 0 0,1 1 0 0 0,-1 0 0 0 0,0 0 0 0 0,0-1 0 0 0,0 0 0 0 0,1 1 0 0 0,-1-1 0 0 0,0 0 0 0 0,1 0 0 0 0,-1 0 0 0 0,0 0 1 0 0,0-1-1 0 0,1 1 0 0 0,-1-1 0 0 0,1 1 255 0 0,8-4-1630 0 0,-1 0 1 0 0,1 0 0 0 0,-1-1-1 0 0,0 0 1 0 0,-1-1 0 0 0,4-2 1629 0 0,13-12-2835 0 0,0-1 485 0 0</inkml:trace>
  <inkml:trace contextRef="#ctx0" brushRef="#br1" timeOffset="114093.941">13127 7631 1332 0 0,'0'1'310'0'0,"0"0"0"0"0,0-1 0 0 0,1 1 0 0 0,-1 0 1 0 0,0-1-1 0 0,0 1 0 0 0,0-1 0 0 0,0 1 0 0 0,0 0 0 0 0,0-1 0 0 0,0 1 0 0 0,0 0 0 0 0,-1-1 0 0 0,1 1 0 0 0,0 0 1 0 0,0-1-1 0 0,0 1 0 0 0,-1-1 0 0 0,1 1 0 0 0,0-1 0 0 0,-1 1 0 0 0,1 0 0 0 0,0-1 0 0 0,-1 1 0 0 0,1-1 0 0 0,-1 1 1 0 0,1-1-1 0 0,-1 0 0 0 0,1 1 0 0 0,-1-1 0 0 0,1 1-310 0 0,-24 21 3442 0 0,14-12-2729 0 0,-1 3-126 0 0,1 1 0 0 0,0 0-1 0 0,1 0 1 0 0,0 1 0 0 0,0 3-587 0 0,5-10 259 0 0,0-1 1 0 0,1 1 0 0 0,1 0 0 0 0,-1 0-1 0 0,1 0 1 0 0,0 0 0 0 0,1 0-1 0 0,0 1 1 0 0,0-1 0 0 0,1 0 0 0 0,0 6-260 0 0,1-12 30 0 0,-1 1 0 0 0,0-1 1 0 0,1 0-1 0 0,-1 0 1 0 0,1 0-1 0 0,0 0 1 0 0,0 0-1 0 0,0 0 0 0 0,0 0 1 0 0,0 0-1 0 0,0 0 1 0 0,0 0-1 0 0,1-1 1 0 0,-1 1-1 0 0,1 0 0 0 0,-1-1 1 0 0,1 1-1 0 0,0-1 1 0 0,-1 0-1 0 0,2 1-30 0 0,0 0 22 0 0,0-1 0 0 0,1 1 0 0 0,-1-1-1 0 0,1 0 1 0 0,-1 0 0 0 0,1 0 0 0 0,-1-1 0 0 0,1 1 0 0 0,0-1-1 0 0,-1 0 1 0 0,4 0-22 0 0,4-1 1 0 0,-1 0 0 0 0,0 0 0 0 0,1-2 0 0 0,-1 1 0 0 0,0-1 0 0 0,0-1 0 0 0,-1 0 0 0 0,3-1-1 0 0,3-4-63 0 0,0 0 0 0 0,-1-2-1 0 0,0 1 1 0 0,-1-2 0 0 0,0 1 0 0 0,-1-2-1 0 0,0 0 1 0 0,-1 0 0 0 0,0-1-1 0 0,-1-1 1 0 0,-1 0 0 0 0,-1 0-1 0 0,0 0 1 0 0,0-1 0 0 0,-2 0 0 0 0,0-1-1 0 0,3-13 64 0 0,-9 32 50 0 0,0 0 0 0 0,0 0-1 0 0,1 1 1 0 0,-1-1 0 0 0,1 0-1 0 0,-1 0 1 0 0,1 1 0 0 0,0-1-1 0 0,0 0 1 0 0,0 0 0 0 0,0 0 0 0 0,0 0-1 0 0,1 0 1 0 0,-1-1 0 0 0,0 1-1 0 0,2 1-49 0 0,1 2 29 0 0,0 0 0 0 0,0-1-1 0 0,1 1 1 0 0,-1-1 0 0 0,1 0 0 0 0,1 1-29 0 0,5 0 36 0 0,-1 0 0 0 0,1 0 0 0 0,0-1 0 0 0,0-1 1 0 0,0 0-1 0 0,0 0 0 0 0,0-1 0 0 0,1 0 0 0 0,-1-1 0 0 0,1-1 1 0 0,-1 0-1 0 0,1 0 0 0 0,-1-1 0 0 0,9-2-36 0 0,25-4 70 0 0,0-3 0 0 0,44-15-70 0 0,-83 23 0 0 0,14-3 4 0 0,0 0-1 0 0,-1-2 1 0 0,0 0 0 0 0,0-2 0 0 0,-1 0 0 0 0,0-1 0 0 0,0-1-1 0 0,11-9-3 0 0,-27 19 10 0 0,0-1 0 0 0,-1 1 0 0 0,1-1 0 0 0,-1 0 0 0 0,1 1 0 0 0,-1-1-1 0 0,0 0 1 0 0,0 0 0 0 0,0 0 0 0 0,0 0 0 0 0,0 0 0 0 0,0 0 0 0 0,0 0 0 0 0,0-1-1 0 0,-1 1 1 0 0,0 0 0 0 0,1 0 0 0 0,-1 0 0 0 0,0-1 0 0 0,0-1-10 0 0,0 3 19 0 0,-1-1 0 0 0,1 1 0 0 0,-1-1 0 0 0,1 1 0 0 0,-1 0 0 0 0,0-1 0 0 0,1 1 1 0 0,-1 0-1 0 0,0-1 0 0 0,0 1 0 0 0,0 0 0 0 0,0 0 0 0 0,0 0 0 0 0,-1 0 0 0 0,1 0 0 0 0,0 0 1 0 0,0 0-1 0 0,-1 0 0 0 0,1 0 0 0 0,-1 0 0 0 0,1 1 0 0 0,0-1 0 0 0,-1 1 0 0 0,1-1 0 0 0,-1 1 0 0 0,0 0 1 0 0,1-1-1 0 0,-1 1 0 0 0,0 0-19 0 0,-13-2 68 0 0,0 1 0 0 0,-1 1 0 0 0,1 0 1 0 0,0 1-1 0 0,0 1 0 0 0,0 0 0 0 0,-13 4-68 0 0,-12 5 166 0 0,1 1-1 0 0,-12 7-165 0 0,11-3 346 0 0,1 2 1 0 0,-31 19-347 0 0,58-30 66 0 0,0 0-1 0 0,1 1 1 0 0,0 0-1 0 0,0 1 1 0 0,1 1-1 0 0,0 0 1 0 0,0 0 0 0 0,1 1-1 0 0,1 0 1 0 0,-5 8-66 0 0,11-16 4 0 0,1-1 0 0 0,-1 1 0 0 0,1-1 0 0 0,0 1 0 0 0,0-1 1 0 0,0 1-1 0 0,0 0 0 0 0,1 0 0 0 0,-1-1 0 0 0,1 1 0 0 0,-1 0 1 0 0,1 0-1 0 0,0 0 0 0 0,0 0 0 0 0,0-1 0 0 0,1 1 1 0 0,-1 0-1 0 0,1 0 0 0 0,0 0 0 0 0,-1-1 0 0 0,2 3-4 0 0,0-2 1 0 0,0 0-1 0 0,0 0 0 0 0,1 1 1 0 0,-1-1-1 0 0,1-1 1 0 0,0 1-1 0 0,0 0 1 0 0,0-1-1 0 0,0 1 1 0 0,0-1-1 0 0,0 0 0 0 0,1 0 1 0 0,-1 0-1 0 0,1 0 0 0 0,12 4-7 0 0,1 0-1 0 0,-1-1 0 0 0,1 0 1 0 0,0-2-1 0 0,0 0 1 0 0,9 0 7 0 0,31 1-133 0 0,1-2 1 0 0,-1-3 0 0 0,29-5 132 0 0,32-9-4312 0 0,19-8 4312 0 0,-51 3-5380 0 0,-69 15 3270 0 0,0-1 0 0 0,0 0 0 0 0,0-1 0 0 0,-1-1 0 0 0,0-1 1 0 0,3-3 2109 0 0,3-3-2132 0 0</inkml:trace>
  <inkml:trace contextRef="#ctx0" brushRef="#br1" timeOffset="111513.905">7959 8072 784 0 0,'2'7'886'0'0,"0"0"1"0"0,-1 1-1 0 0,1 0 1 0 0,-2-1-1 0 0,1 1 1 0 0,-1-1-1 0 0,0 1 0 0 0,-1 0 1 0 0,1-1-1 0 0,-1 1 1 0 0,-1 1-887 0 0,-5 21 2894 0 0,-2 0 1 0 0,-3 6-2895 0 0,-2 7 928 0 0,-48 143 2251 0 0,34-110-2731 0 0,3 1 0 0 0,4 1 0 0 0,-5 42-448 0 0,25-111-5 0 0,0 0 1 0 0,1-1 0 0 0,0 1 0 0 0,0 0 0 0 0,2 3 4 0 0,-2-11-3 0 0,0 0 0 0 0,0 0 0 0 0,0 0 0 0 0,0 0 0 0 0,0 0 0 0 0,1 0 0 0 0,-1 0 0 0 0,0 0 0 0 0,1-1 1 0 0,-1 1-1 0 0,1 0 0 0 0,-1 0 0 0 0,1 0 0 0 0,-1-1 0 0 0,1 1 0 0 0,0 0 0 0 0,-1-1 0 0 0,1 1 1 0 0,0 0-1 0 0,0-1 0 0 0,0 1 3 0 0,0-1-4 0 0,0 0-1 0 0,0 0 1 0 0,1 0 0 0 0,-1 0 0 0 0,0 0 0 0 0,0 0 0 0 0,0-1 0 0 0,0 1 0 0 0,0 0 0 0 0,1-1-1 0 0,-1 1 1 0 0,0-1 0 0 0,0 1 0 0 0,0-1 0 0 0,0 0 0 0 0,0 1 0 0 0,0-1 0 0 0,-1 0-1 0 0,1 0 1 0 0,0 1 0 0 0,0-1 0 0 0,0 0 0 0 0,-1-1 4 0 0,11-9-21 0 0,-2 0 0 0 0,0-1 0 0 0,0-1 0 0 0,-1 0 0 0 0,0 0 0 0 0,-2 0 0 0 0,1-1 0 0 0,-1 0 0 0 0,3-14 21 0 0,4-17 1 0 0,-2-1 0 0 0,2-26-1 0 0,6-69 25 0 0,-11 68 79 0 0,3 0-1 0 0,4 1 1 0 0,18-56-104 0 0,-26 108 23 0 0,0 0 0 0 0,2 1 0 0 0,0 0 1 0 0,1 1-1 0 0,0 0 0 0 0,2 0 0 0 0,0 1 0 0 0,1 0 1 0 0,1 1-1 0 0,0 1 0 0 0,1 0 0 0 0,1 1 0 0 0,0 1 1 0 0,1 0-1 0 0,8-3-23 0 0,-16 10 3 0 0,1 1 0 0 0,0 1 0 0 0,0-1 0 0 0,0 2 0 0 0,0-1 0 0 0,1 1 0 0 0,0 1 0 0 0,-1 0 0 0 0,1 1 0 0 0,2 0-3 0 0,-10 0 0 0 0,1 1 0 0 0,-1 0 0 0 0,0 0 0 0 0,1 0 0 0 0,-1 1 0 0 0,1-1 0 0 0,-1 1 0 0 0,0 0 0 0 0,0 0 0 0 0,1 0 0 0 0,-1 1 0 0 0,0-1 0 0 0,0 1 0 0 0,0-1 0 0 0,0 1 0 0 0,-1 0 0 0 0,1 0 0 0 0,0 0 0 0 0,-1 1 0 0 0,1-1 0 0 0,-1 0 0 0 0,0 1-1 0 0,0 0 1 0 0,0 0 0 0 0,0-1 0 0 0,0 1 0 0 0,-1 0 0 0 0,1 0 0 0 0,-1 1 0 0 0,0-1 0 0 0,0 0 0 0 0,0 0 0 0 0,0 1 0 0 0,0 0 0 0 0,0 7 4 0 0,0 1 0 0 0,-1 0-1 0 0,0 0 1 0 0,0-1 0 0 0,-1 1 0 0 0,-1-1-1 0 0,0 1 1 0 0,-1-1 0 0 0,0 1 0 0 0,0-1 0 0 0,-2 0-1 0 0,1 0 1 0 0,-1-1 0 0 0,-1 0 0 0 0,0 1-4 0 0,-10 16 5 0 0,-1-1 1 0 0,-1-1 0 0 0,-1-1 0 0 0,-2-1-1 0 0,-4 3-5 0 0,-1-1 9 0 0,0-1-1 0 0,-2-1 1 0 0,-1-1-1 0 0,-1-2 0 0 0,-26 13-8 0 0,33-21 13 0 0,1-1 0 0 0,-2-1 0 0 0,1-2 0 0 0,-1 0 0 0 0,0-1 0 0 0,-1-2 0 0 0,0 0 0 0 0,-18 0-13 0 0,37-4 3 0 0,-1-1 1 0 0,1-1-1 0 0,-1 1 1 0 0,1-1 0 0 0,0 0-1 0 0,0-1 1 0 0,-1 1-1 0 0,1-1 1 0 0,-2-1-4 0 0,7 2-8 0 0,0 1 0 0 0,-1-1-1 0 0,1 1 1 0 0,0-1 0 0 0,0 0 0 0 0,0 0 0 0 0,0 1 0 0 0,0-1 0 0 0,0 0-1 0 0,0 0 1 0 0,1 0 0 0 0,-1 0 0 0 0,0 0 0 0 0,0 0 0 0 0,1 0 0 0 0,-1 0-1 0 0,0 0 1 0 0,1-1 0 0 0,-1 0 8 0 0,1 0-28 0 0,0 1 0 0 0,0-1 0 0 0,0 0-1 0 0,0 1 1 0 0,1-1 0 0 0,-1 1 0 0 0,0-1 0 0 0,1 1 0 0 0,-1-1-1 0 0,1 1 1 0 0,0-1 0 0 0,-1 1 0 0 0,1-1 0 0 0,0 1 0 0 0,0-1-1 0 0,0 1 1 0 0,0 0 0 0 0,0 0 0 0 0,0-1 0 0 0,1 1 28 0 0,5-6-755 0 0,0 1 1 0 0,0-1 0 0 0,1 1 0 0 0,0 1-1 0 0,0-1 1 0 0,1 1 0 0 0,0 1 0 0 0,-1 0-1 0 0,2 0 1 0 0,-1 1 0 0 0,9-3 754 0 0,8 0-3380 0 0,1 0 0 0 0,0 2 0 0 0,19 0 3380 0 0,-4 1-2140 0 0</inkml:trace>
  <inkml:trace contextRef="#ctx0" brushRef="#br1" timeOffset="111951.5">8485 8256 1116 0 0,'0'3'7139'0'0,"-9"-10"-3354"0"0,-12-14-1258 0 0,18 17-2291 0 0,1-1 0 0 0,-1 1 0 0 0,1 0 1 0 0,0-1-1 0 0,0 1 0 0 0,0-1 0 0 0,0 0 0 0 0,1 0 0 0 0,0 0 0 0 0,0 0 0 0 0,1 0 0 0 0,-1 0 0 0 0,1 0 0 0 0,0 0 0 0 0,0 0 0 0 0,0 0 0 0 0,1 0-236 0 0,1-2 156 0 0,0 0-1 0 0,0 0 0 0 0,0 0 0 0 0,1 1 1 0 0,0-1-1 0 0,1 1 0 0 0,-1-1 1 0 0,1 1-1 0 0,0 0 0 0 0,1 1 1 0 0,0-2-156 0 0,9-7 46 0 0,-1 1 0 0 0,2 0 0 0 0,0 1 0 0 0,0 1 0 0 0,1 0 1 0 0,0 1-1 0 0,1 1 0 0 0,10-4-46 0 0,-4 3 1 0 0,0 1 0 0 0,0 1 0 0 0,0 1 1 0 0,1 1-1 0 0,19-1-1 0 0,-33 5 11 0 0,-1 1 0 0 0,1 1 0 0 0,0-1 0 0 0,-1 2 0 0 0,1-1 0 0 0,-1 1 0 0 0,1 1 0 0 0,-1 0 0 0 0,1 0 0 0 0,-1 1 0 0 0,0 0 0 0 0,0 0 0 0 0,0 1 0 0 0,-1 0 0 0 0,1 1 0 0 0,1 1-11 0 0,-7-4 29 0 0,0 0-1 0 0,-1 1 1 0 0,1-1 0 0 0,-1 0-1 0 0,0 1 1 0 0,1-1 0 0 0,-1 1 0 0 0,0 0-1 0 0,0 0 1 0 0,-1 0 0 0 0,1 0-1 0 0,-1 0 1 0 0,1 0 0 0 0,-1 0-1 0 0,0 1 1 0 0,0-1 0 0 0,-1 0 0 0 0,1 1-1 0 0,-1-1 1 0 0,1 0 0 0 0,-1 1-1 0 0,0-1 1 0 0,0 1 0 0 0,-1-1-1 0 0,1 0 1 0 0,-1 1 0 0 0,1-1 0 0 0,-1 0-1 0 0,0 1 1 0 0,0-1 0 0 0,-1 0-29 0 0,-5 14 137 0 0,-1-1 0 0 0,-1 0-1 0 0,0 0 1 0 0,-1-1 0 0 0,-8 9-137 0 0,-10 18 188 0 0,26-40-181 0 0,1 0 0 0 0,0 0 0 0 0,0 0 0 0 0,0 0 0 0 0,0 0 0 0 0,0 0 0 0 0,1 0 0 0 0,-1 0 0 0 0,1 1 0 0 0,-1-1 0 0 0,1 0 1 0 0,0 0-1 0 0,0 1 0 0 0,0-1 0 0 0,0 0 0 0 0,0 0 0 0 0,0 1 0 0 0,1-1 0 0 0,-1 1-7 0 0,1-2 1 0 0,0 0 0 0 0,0 1 0 0 0,0-1 0 0 0,0 0 0 0 0,0 0 0 0 0,0 1 0 0 0,1-1 0 0 0,-1 0 0 0 0,0 0 0 0 0,0 0-1 0 0,1 0 1 0 0,-1-1 0 0 0,1 1 0 0 0,-1 0 0 0 0,1-1 0 0 0,-1 1 0 0 0,1-1 0 0 0,0 1 0 0 0,-1-1 0 0 0,1 1 0 0 0,-1-1 0 0 0,1 0 0 0 0,0 0 0 0 0,-1 0 0 0 0,1 0 0 0 0,0 0 0 0 0,0-1-1 0 0,21 0-86 0 0,0-2-1 0 0,-1-1 0 0 0,1-1 1 0 0,-1-1-1 0 0,0-1 1 0 0,0 0-1 0 0,0-2 1 0 0,-1-1-1 0 0,-1 0 0 0 0,0-1 1 0 0,0-2-1 0 0,-1 0 1 0 0,9-9 86 0 0,-25 20-80 0 0,1-1 0 0 0,-1 0 0 0 0,0 0 0 0 0,0 0 0 0 0,0-1 0 0 0,-1 1 0 0 0,1-1 1 0 0,-1 1-1 0 0,1-1 0 0 0,-1 0 0 0 0,-1 0 0 0 0,1 0 0 0 0,0 0 0 0 0,-1 0 0 0 0,0-1 0 0 0,0 1 1 0 0,0 0-1 0 0,0-4 80 0 0,-2 4-57 0 0,1 0 1 0 0,-1 0 0 0 0,0 0-1 0 0,0 0 1 0 0,0 1 0 0 0,0-1-1 0 0,-1 0 1 0 0,1 1 0 0 0,-1-1-1 0 0,0 1 1 0 0,0-1 0 0 0,-1 1-1 0 0,1 0 1 0 0,-1 0-1 0 0,1 0 1 0 0,-1 0 0 0 0,0 0-1 0 0,0 1 1 0 0,0-1 0 0 0,-3 0 56 0 0,-10-9 74 0 0,-1 1 1 0 0,0 0-1 0 0,-1 2 1 0 0,-16-7-75 0 0,24 12 80 0 0,0 0 0 0 0,0 1 1 0 0,0 0-1 0 0,-1 1 0 0 0,1 0 0 0 0,0 0 1 0 0,-1 1-1 0 0,1 1 0 0 0,-1 0 1 0 0,-1 0-81 0 0,-1 3-923 0 0,16-2-2901 0 0,24-4-1828 0 0,82-39-2285 0 0,-57 20 6352 0 0</inkml:trace>
  <inkml:trace contextRef="#ctx0" brushRef="#br1" timeOffset="112199.835">9692 7566 1880 0 0,'1'0'90'0'0,"-1"0"0"0"0,0 0 0 0 0,0 0 0 0 0,0 0-1 0 0,0 0 1 0 0,1 0 0 0 0,-1 0 0 0 0,0 0 0 0 0,0 0 0 0 0,0 0 0 0 0,0 0-1 0 0,1 0 1 0 0,-1-1 0 0 0,0 1 0 0 0,0 0 0 0 0,0 0 0 0 0,0 0-1 0 0,0 0 1 0 0,0 0 0 0 0,1 0 0 0 0,-1-1 0 0 0,0 1 0 0 0,0 0 0 0 0,0 0-1 0 0,0 0 1 0 0,0 0 0 0 0,0-1 0 0 0,0 1 0 0 0,0 0 0 0 0,0 0 0 0 0,0 0-1 0 0,0 0 1 0 0,0-1 0 0 0,0 1 0 0 0,0 0 0 0 0,0 0 0 0 0,0 0 0 0 0,0-1-1 0 0,0 1 1 0 0,0 0 0 0 0,0 0 0 0 0,0 0 0 0 0,0 0 0 0 0,0-1-1 0 0,0 1 1 0 0,0 0 0 0 0,0 0 0 0 0,-1 0 0 0 0,1 0 0 0 0,0 0 0 0 0,0-1-1 0 0,0 1 1 0 0,0 0-90 0 0,-14 0 3089 0 0,-17 8 107 0 0,10 1-2423 0 0,1 1 0 0 0,0 1 0 0 0,0 0 0 0 0,2 2 0 0 0,-1 0 0 0 0,2 1 0 0 0,0 1 0 0 0,0 1 0 0 0,1 0 0 0 0,1 1-773 0 0,-9 12 228 0 0,1 1 0 0 0,2 1-1 0 0,0 1 1 0 0,2 0-1 0 0,-8 22-227 0 0,23-42-107 0 0,0 0-1 0 0,0 0 1 0 0,1 0-1 0 0,0 0 1 0 0,1 1-1 0 0,1-1 1 0 0,0 1-1 0 0,1 0 1 0 0,0 3 107 0 0,-2 27-3811 0 0,-1-20-1451 0 0,2-22 5002 0 0,1-1 1 0 0,0 1-1 0 0,0 0 0 0 0,0-1 0 0 0,0 1 0 0 0,0-1 0 0 0,-1 1 0 0 0,1-1 1 0 0,0 1-1 0 0,-1-1 0 0 0,1 1 0 0 0,0-1 0 0 0,-1 1 0 0 0,1-1 0 0 0,0 1 1 0 0,-1-1-1 0 0,1 1 0 0 0,-1-1 0 0 0,1 0 0 0 0,-1 1 0 0 0,1-1 0 0 0,-1 0 1 0 0,1 0-1 0 0,-1 1 0 0 0,1-1 0 0 0,-1 0 0 0 0,0 0 0 0 0,1 0 0 0 0,-1 0 1 0 0,1 1-1 0 0,-1-1 0 0 0,0 0 0 0 0,1 0 0 0 0,-1 0 0 0 0,0 0 260 0 0,-10-4-2196 0 0</inkml:trace>
  <inkml:trace contextRef="#ctx0" brushRef="#br1" timeOffset="112514.756">9212 8078 860 0 0,'31'7'10345'0'0,"3"-8"-3883"0"0,38-14-1679 0 0,-42 7-5260 0 0,285-77 560 0 0,-31 7-4121 0 0,-238 67 2557 0 0,145-39-5649 0 0,-327 83 17397 0 0,91-24-9283 0 0,0 2 0 0 0,1 2 0 0 0,1 2 0 0 0,-16 8-984 0 0,58-23 7 0 0,0 1 0 0 0,1-1 0 0 0,-1 0 0 0 0,0 0 1 0 0,1 0-1 0 0,-1 1 0 0 0,1-1 0 0 0,-1 0 0 0 0,1 1 1 0 0,-1-1-1 0 0,0 0 0 0 0,1 1 0 0 0,-1-1 0 0 0,1 1 1 0 0,0-1-1 0 0,-1 1 0 0 0,1-1 0 0 0,-1 1 1 0 0,1-1-1 0 0,0 1 0 0 0,-1-1 0 0 0,1 1 0 0 0,0 0 1 0 0,-1-1-1 0 0,1 1 0 0 0,0-1 0 0 0,0 1 0 0 0,0 0 1 0 0,0-1-1 0 0,0 1 0 0 0,-1 0 0 0 0,1 0-7 0 0,1 0 3 0 0,0 0-1 0 0,0 0 1 0 0,0 0-1 0 0,0-1 1 0 0,-1 1-1 0 0,1 0 1 0 0,0 0-1 0 0,0 0 1 0 0,1-1-1 0 0,-1 1 1 0 0,0 0-1 0 0,0-1 1 0 0,0 1-1 0 0,0-1 1 0 0,2 1-3 0 0,52 13-70 0 0,-52-13 79 0 0,39 6-41 0 0,1 1-51 0 0,41 12 83 0 0,-73-17-11 0 0,0 1 0 0 0,0 1 1 0 0,0-1-1 0 0,0 2 0 0 0,-1 0 0 0 0,0 0 0 0 0,0 0 1 0 0,0 1-1 0 0,4 5 11 0 0,-13-11 1 0 0,1 1-1 0 0,-1-1 1 0 0,1 1 0 0 0,-1-1-1 0 0,0 1 1 0 0,0-1 0 0 0,0 1-1 0 0,0 0 1 0 0,0 0 0 0 0,0-1-1 0 0,0 1 1 0 0,0 0 0 0 0,-1 0-1 0 0,1 0 1 0 0,-1 0 0 0 0,0 0 0 0 0,1 0-1 0 0,-1 0 1 0 0,0 0 0 0 0,0 0-1 0 0,0 0 1 0 0,0 0 0 0 0,-1 1-1 0 0,0 0 3 0 0,0 0 1 0 0,0 1-1 0 0,-1-1 1 0 0,1 1-1 0 0,-1-1 1 0 0,0 0-1 0 0,0 0 1 0 0,0 0 0 0 0,0 0-1 0 0,-1-1 1 0 0,1 1-1 0 0,-2 1-3 0 0,-9 7 12 0 0,0-1-1 0 0,-1 0 1 0 0,0-1 0 0 0,-1-1 0 0 0,-2 2-12 0 0,-24 11 64 0 0,-1-2 1 0 0,-27 8-65 0 0,52-21-342 0 0,-1-1 1 0 0,0 0-1 0 0,0-2 0 0 0,0 0 0 0 0,-1 0 0 0 0,1-2 0 0 0,-17-1 342 0 0,31 0-474 0 0,0 0 1 0 0,0-1-1 0 0,0 0 1 0 0,0 0-1 0 0,0 0 1 0 0,0 0-1 0 0,1 0 1 0 0,-1-1-1 0 0,0 0 1 0 0,1 0-1 0 0,-1 0 1 0 0,0-1 473 0 0,3 3-266 0 0,0-1-1 0 0,0 0 1 0 0,0 0 0 0 0,0 0 0 0 0,0-1 0 0 0,1 1 0 0 0,-1 0 0 0 0,0 0-1 0 0,0 0 1 0 0,1-1 0 0 0,-1 1 0 0 0,1 0 0 0 0,-1-1 0 0 0,1 1 0 0 0,0 0-1 0 0,-1-1 1 0 0,1 1 0 0 0,0-1 0 0 0,0 1 0 0 0,0 0 0 0 0,0-1 0 0 0,0 1-1 0 0,0-1 1 0 0,0 1 0 0 0,1 0 0 0 0,-1-1 0 0 0,0 1 0 0 0,1 0-1 0 0,-1-1 1 0 0,1 1 0 0 0,0 0 0 0 0,-1 0 0 0 0,1-1 0 0 0,0 1 0 0 0,0 0 266 0 0,17-22-2792 0 0,6 0 535 0 0</inkml:trace>
  <inkml:trace contextRef="#ctx0" brushRef="#br1" timeOffset="110640.077">6246 7638 816 0 0,'3'5'773'0'0,"-1"0"-1"0"0,-1 0 0 0 0,1 0 1 0 0,-1 0-1 0 0,0 1 1 0 0,0-1-1 0 0,0 0 1 0 0,-1 1-1 0 0,0-1 0 0 0,0 1 1 0 0,0 0-773 0 0,-9 66 3217 0 0,4-35-2412 0 0,-3 37 482 0 0,-35 279 3711 0 0,39-329-5140 0 0,1-1 0 0 0,1 0 0 0 0,2 1 0 0 0,0-1 0 0 0,1 0 0 0 0,1 1 0 0 0,1-1 0 0 0,4 12 142 0 0,-7-34-230 0 0,0 0-1 0 0,0-1 1 0 0,0 1-1 0 0,0-1 1 0 0,0 1-1 0 0,0-1 0 0 0,0 1 1 0 0,0-1-1 0 0,1 1 1 0 0,-1 0-1 0 0,0-1 1 0 0,0 1-1 0 0,0-1 1 0 0,1 1-1 0 0,-1-1 0 0 0,0 1 1 0 0,1-1-1 0 0,-1 1 1 0 0,0-1-1 0 0,1 0 1 0 0,-1 1-1 0 0,0-1 0 0 0,1 1 1 0 0,-1-1-1 0 0,1 0 1 0 0,-1 1-1 0 0,1-1 1 0 0,-1 0-1 0 0,1 1 1 0 0,-1-1-1 0 0,1 0 0 0 0,-1 0 1 0 0,1 0-1 0 0,-1 0 231 0 0,4-9-5976 0 0,-4-3 5031 0 0,-2-10-1555 0 0</inkml:trace>
  <inkml:trace contextRef="#ctx0" brushRef="#br1" timeOffset="110796.952">6053 8254 2456 0 0,'0'1'441'0'0,"0"-1"-1"0"0,1 1 1 0 0,-1-1-1 0 0,0 1 0 0 0,0-1 1 0 0,1 1-1 0 0,-1-1 1 0 0,0 1-1 0 0,1-1 1 0 0,-1 0-1 0 0,0 1 0 0 0,1-1 1 0 0,-1 1-1 0 0,1-1 1 0 0,-1 0-1 0 0,0 0 1 0 0,1 1-1 0 0,-1-1 0 0 0,1 0 1 0 0,-1 0-1 0 0,1 1 1 0 0,0-1-441 0 0,15 1 4877 0 0,23-9-2524 0 0,-24 4-1723 0 0,70-18-195 0 0,-1-3 0 0 0,27-14-435 0 0,162-74-1864 0 0,-159 65-1271 0 0,-95 40 2078 0 0,-1 1-864 0 0,0 0 0 0 0,0-1 0 0 0,-1-1 0 0 0,-1-1 0 0 0,1-1 0 0 0,4-4 1921 0 0,-5-3-2322 0 0</inkml:trace>
  <inkml:trace contextRef="#ctx0" brushRef="#br1" timeOffset="110967.652">6270 8149 2296 0 0,'-5'8'1643'0'0,"1"1"0"0"0,0-1 1 0 0,1 1-1 0 0,0 0 0 0 0,0 0 0 0 0,1 0 0 0 0,-1 3-1643 0 0,3-9 432 0 0,0 0-1 0 0,0 0 1 0 0,0-1-1 0 0,0 1 1 0 0,0 0-1 0 0,1 0 0 0 0,-1 0 1 0 0,1-1-1 0 0,0 1 1 0 0,0 0-1 0 0,0-1 1 0 0,0 1-1 0 0,2 2-431 0 0,-1-2 1 0 0,0 0 0 0 0,0 0 0 0 0,1-1 0 0 0,-1 1 0 0 0,1 0 0 0 0,-1-1 0 0 0,1 0-1 0 0,1 1 0 0 0,6 3 89 0 0,0 0 0 0 0,0-1 0 0 0,0-1 1 0 0,1 0-1 0 0,-1 0 0 0 0,1-1 0 0 0,0 0 0 0 0,0-1 0 0 0,0 0 0 0 0,2-1-89 0 0,29 3 234 0 0,1-3 1 0 0,1-1-235 0 0,-17 0 59 0 0,114 1-189 0 0,5 0-4310 0 0,0-4-8697 0 0,-113 2 10703 0 0</inkml:trace>
  <inkml:trace contextRef="#ctx0" brushRef="#br1" timeOffset="109556.764">3667 7585 1840 0 0,'1'0'208'0'0,"0"1"0"0"0,0-1 0 0 0,-1 0 0 0 0,1 0 0 0 0,0 1 1 0 0,0-1-1 0 0,0 1 0 0 0,-1-1 0 0 0,1 1 0 0 0,0-1 0 0 0,0 1 0 0 0,-1-1 0 0 0,1 1 0 0 0,0 0 0 0 0,-1-1 0 0 0,1 1 0 0 0,-1 0 0 0 0,1-1 0 0 0,-1 1 0 0 0,1 0 1 0 0,-1 0-1 0 0,0-1 0 0 0,1 1 0 0 0,-1 0 0 0 0,0 0 0 0 0,0 0 0 0 0,1 0 0 0 0,-1 0 0 0 0,0 0 0 0 0,0-1 0 0 0,0 1 0 0 0,0 1-208 0 0,-6 31 1902 0 0,4-22-1390 0 0,-110 387 3311 0 0,21-90-1452 0 0,69-216-762 0 0,3 1 1 0 0,0 35-1610 0 0,17-105 216 0 0,0 0-1 0 0,2 1 0 0 0,0-1 1 0 0,1 0-1 0 0,2 0 0 0 0,2 10-215 0 0,-5-32 15 0 0,0 0 1 0 0,0 0-1 0 0,1 1 0 0 0,-1-1 0 0 0,0 0 0 0 0,0 0 0 0 0,1 0 0 0 0,-1 0 0 0 0,0-1 1 0 0,1 1-1 0 0,-1 0 0 0 0,1 0 0 0 0,0 0 0 0 0,-1 0 0 0 0,1 0 0 0 0,0 0 1 0 0,-1-1-1 0 0,1 1 0 0 0,0 0 0 0 0,0-1 0 0 0,0 1 0 0 0,-1 0 0 0 0,1-1 0 0 0,0 1 1 0 0,0-1-1 0 0,1 1-15 0 0,-1-1 22 0 0,0 0 1 0 0,1-1 0 0 0,-1 1 0 0 0,0 0 0 0 0,1 0-1 0 0,-1-1 1 0 0,0 1 0 0 0,1-1 0 0 0,-1 1-1 0 0,0-1 1 0 0,0 0 0 0 0,1 1 0 0 0,-1-1 0 0 0,0 0-1 0 0,0 0 1 0 0,0 0 0 0 0,1 0-23 0 0,6-8 109 0 0,1 0 1 0 0,-1-1-1 0 0,-1 0 0 0 0,3-3-109 0 0,-7 7-5 0 0,38-51 74 0 0,67-91-60 0 0,-84 119-36 0 0,2 1 0 0 0,0 1 0 0 0,25-19 27 0 0,-49 44-4 0 0,0 1 0 0 0,0-1 0 0 0,0 0 1 0 0,0 1-1 0 0,0-1 0 0 0,0 1 0 0 0,1 0 1 0 0,-1 0-1 0 0,0 0 0 0 0,1 0 0 0 0,-1 0 1 0 0,1 0-1 0 0,-1 0 0 0 0,1 1 0 0 0,-1 0 1 0 0,1-1-1 0 0,0 1 0 0 0,-1 0 0 0 0,1 0 1 0 0,-1 0-1 0 0,1 1 0 0 0,2 0 4 0 0,-3 0-1 0 0,0 0-1 0 0,0 1 1 0 0,0-1-1 0 0,0 1 1 0 0,0 0-1 0 0,0 0 1 0 0,0-1-1 0 0,-1 1 1 0 0,1 0-1 0 0,-1 1 1 0 0,1-1-1 0 0,-1 0 1 0 0,0 0-1 0 0,0 0 1 0 0,0 1-1 0 0,0-1 1 0 0,0 1-1 0 0,-1-1 1 0 0,1 1 0 0 0,-1-1-1 0 0,0 1 1 0 0,1-1-1 0 0,-1 1 2 0 0,3 70-135 0 0,-2-48 103 0 0,0 0 0 0 0,1-1 0 0 0,3 10 32 0 0,-4-28-358 0 0,0-1 1 0 0,0 1-1 0 0,1-1 0 0 0,0 0 1 0 0,0 1-1 0 0,1-1 0 0 0,-1 0 1 0 0,1 0-1 0 0,0 0 1 0 0,0-1-1 0 0,1 1 0 0 0,-1-1 1 0 0,1 0-1 0 0,0 0 0 0 0,0 0 1 0 0,3 2 357 0 0,-5-5-427 0 0,0 0 0 0 0,1 1 0 0 0,-1-1 0 0 0,0 0 0 0 0,1 0 0 0 0,-1 0 0 0 0,1-1 1 0 0,0 1-1 0 0,-1-1 0 0 0,1 1 0 0 0,0-1 0 0 0,-1 0 0 0 0,1 0 0 0 0,-1 0 0 0 0,1 0 0 0 0,0-1 0 0 0,-1 1 0 0 0,1-1 0 0 0,0 1 1 0 0,-1-1-1 0 0,1 0 0 0 0,0-1 427 0 0,7-2-1330 0 0,0-1 1 0 0,0-1-1 0 0,-1 1 1 0 0,7-7 1329 0 0,-11 8-276 0 0,29-20-1411 0 0</inkml:trace>
  <inkml:trace contextRef="#ctx0" brushRef="#br1" timeOffset="109904.836">4261 8430 920 0 0,'0'0'178'0'0,"1"0"-1"0"0,-1 0 1 0 0,0 0-1 0 0,0 0 1 0 0,0-1 0 0 0,0 1-1 0 0,0 0 1 0 0,1 0-1 0 0,-1 0 1 0 0,0 0-1 0 0,0-1 1 0 0,0 1 0 0 0,0 0-1 0 0,0 0 1 0 0,0 0-1 0 0,0-1 1 0 0,0 1-1 0 0,0 0 1 0 0,0 0 0 0 0,0 0-1 0 0,0-1 1 0 0,0 1-1 0 0,0 0 1 0 0,0 0-1 0 0,0-1 1 0 0,0 1 0 0 0,0 0-1 0 0,0 0 1 0 0,0 0-1 0 0,0-1 1 0 0,0 1-1 0 0,0 0 1 0 0,0 0 0 0 0,0 0-1 0 0,0 0 1 0 0,-1-1-1 0 0,1 1 1 0 0,0 0-1 0 0,0 0 1 0 0,0 0 0 0 0,0 0-1 0 0,0-1 1 0 0,-1 1-1 0 0,1 0 1 0 0,0 0-1 0 0,0 0 1 0 0,0 0-178 0 0,-16-7 4515 0 0,-18 0-36 0 0,20 7-4205 0 0,-1 1 1 0 0,1 0-1 0 0,-1 1 1 0 0,1 1 0 0 0,0 0-1 0 0,0 1 1 0 0,0 1-1 0 0,0 0 1 0 0,1 0 0 0 0,0 2-1 0 0,0-1 1 0 0,0 2 0 0 0,1 0-1 0 0,0 0 1 0 0,-1 3-275 0 0,11-10 12 0 0,0 0 1 0 0,1 1 0 0 0,-1-1-1 0 0,1 1 1 0 0,0-1 0 0 0,-1 1-1 0 0,1 0 1 0 0,0-1-1 0 0,0 1 1 0 0,0 0 0 0 0,0 0-1 0 0,0 0 1 0 0,1 0 0 0 0,-1 0-1 0 0,0 0 1 0 0,1 0 0 0 0,0 0-1 0 0,-1 0 1 0 0,1 0-1 0 0,0 0 1 0 0,0 0 0 0 0,0 0-1 0 0,0 0 1 0 0,0 0 0 0 0,1 0-1 0 0,-1 0 1 0 0,1 0 0 0 0,-1 0-1 0 0,1 0 1 0 0,0 0-1 0 0,0 0-12 0 0,1 1 1 0 0,0-1-1 0 0,0 1 1 0 0,0-1-1 0 0,0 0 0 0 0,1 1 1 0 0,-1-1-1 0 0,1 0 0 0 0,-1-1 1 0 0,1 1-1 0 0,0 0 0 0 0,0-1 1 0 0,0 0-1 0 0,0 1 1 0 0,0-1-1 0 0,0 0 0 0 0,0-1 1 0 0,0 1-1 0 0,0-1 0 0 0,4 1 0 0 0,7 0-69 0 0,1-1 0 0 0,-1-1 0 0 0,1 0-1 0 0,-1-1 1 0 0,0-1 0 0 0,1 0-1 0 0,-1-1 1 0 0,-1 0 0 0 0,1-1 0 0 0,-1-1-1 0 0,1 0 1 0 0,1-2 69 0 0,20-11-1298 0 0,0-3 0 0 0,-1-1 0 0 0,21-18 1298 0 0,-46 34-356 0 0,-1 1 110 0 0,-1 1-1 0 0,0-1 0 0 0,0 0 0 0 0,0 0 1 0 0,-1-1-1 0 0,0 0 0 0 0,0 0 0 0 0,-1-1 1 0 0,1 1-1 0 0,2-7 247 0 0,-8 13 13 0 0,0 1 0 0 0,0 0 0 0 0,0 0 0 0 0,0-1 0 0 0,0 1 0 0 0,1 0 0 0 0,-1-1 0 0 0,0 1 0 0 0,0 0 0 0 0,0 0 0 0 0,0-1 0 0 0,0 1 1 0 0,0 0-1 0 0,0 0 0 0 0,0-1 0 0 0,0 1 0 0 0,0 0 0 0 0,-1-1 0 0 0,1 1 0 0 0,0 0 0 0 0,0 0 0 0 0,0-1 0 0 0,0 1 0 0 0,0 0 0 0 0,0 0 0 0 0,-1-1 0 0 0,1 1 0 0 0,0 0 1 0 0,0 0-1 0 0,0 0 0 0 0,-1-1 0 0 0,1 1 0 0 0,0 0 0 0 0,0 0 0 0 0,0 0 0 0 0,-1 0 0 0 0,1-1 0 0 0,0 1-13 0 0,-15 0 499 0 0,-15 9 438 0 0,29-8-864 0 0,-16 5 488 0 0,1 2 1 0 0,0 0 0 0 0,0 1-1 0 0,1 0 1 0 0,0 1 0 0 0,-10 9-562 0 0,18-13 43 0 0,0 0 0 0 0,1 0 0 0 0,-1 1 1 0 0,1 0-1 0 0,0 0 0 0 0,1 1 0 0 0,0-1 0 0 0,0 1 1 0 0,0 1-1 0 0,1-1 0 0 0,1 0 0 0 0,-1 1 0 0 0,-1 7-43 0 0,5-15-34 0 0,-1 1 0 0 0,1 0 0 0 0,-1 0 0 0 0,1 0 0 0 0,0-1 0 0 0,-1 1 0 0 0,1 0 0 0 0,0 0 0 0 0,0 0 0 0 0,0 0 0 0 0,1-1 0 0 0,-1 1 0 0 0,0 0 0 0 0,1 0 0 0 0,-1 0 0 0 0,1-1 0 0 0,-1 1 0 0 0,1 0 0 0 0,0-1 0 0 0,0 1 0 0 0,0 0 0 0 0,0-1 0 0 0,0 1 0 0 0,0-1 0 0 0,0 1 0 0 0,1-1 0 0 0,-1 0 0 0 0,0 0 0 0 0,1 0 0 0 0,-1 1 0 0 0,1-1 0 0 0,0 0 0 0 0,-1-1 0 0 0,1 1 0 0 0,0 0 0 0 0,-1 0 0 0 0,1-1 0 0 0,0 1 0 0 0,0-1 0 0 0,-1 1 0 0 0,1-1 0 0 0,0 0 0 0 0,0 0 0 0 0,0 0 0 0 0,0 0 0 0 0,0 0 34 0 0,7 0-901 0 0,0 0 1 0 0,0-1-1 0 0,0 0 1 0 0,0-1 0 0 0,0 0-1 0 0,-1 0 1 0 0,1 0-1 0 0,7-4 901 0 0,1-3-1849 0 0,-1 0-1 0 0,0-1 0 0 0,0-1 1 0 0,-1 0-1 0 0,6-8 1850 0 0,10-8-2169 0 0</inkml:trace>
  <inkml:trace contextRef="#ctx0" brushRef="#br1" timeOffset="110361.218">4585 8351 1836 0 0,'-16'24'9576'0'0,"-20"7"-4373"0"0,2-2-3638 0 0,27-21-1257 0 0,0 0 0 0 0,0 1 0 0 0,0 0 0 0 0,2 0 0 0 0,-1 1 0 0 0,1 0 0 0 0,-2 4-308 0 0,7-13 20 0 0,-1 1 0 0 0,0 0 0 0 0,0 0 0 0 0,1 0 0 0 0,-1 0 0 0 0,1 0 1 0 0,0 0-1 0 0,-1 0 0 0 0,1 0 0 0 0,0 0 0 0 0,0 0 0 0 0,1 0 0 0 0,-1 0 0 0 0,0 0 0 0 0,1 0 0 0 0,-1 0 0 0 0,1 0 0 0 0,-1 0 0 0 0,1 0 0 0 0,0 0 0 0 0,0 0 0 0 0,0 0 0 0 0,0-1 1 0 0,0 1-1 0 0,0 0 0 0 0,1-1 0 0 0,-1 1 0 0 0,0-1 0 0 0,1 1 0 0 0,-1-1 0 0 0,1 0 0 0 0,0 1 0 0 0,-1-1 0 0 0,1 0 0 0 0,0 0 0 0 0,0 0 0 0 0,0-1 0 0 0,0 1 0 0 0,0 0 0 0 0,0-1 1 0 0,0 1-1 0 0,0-1-20 0 0,7 2-29 0 0,-1 0 0 0 0,1 0 0 0 0,0-1 0 0 0,0-1 0 0 0,0 0 0 0 0,0 0 0 0 0,0 0 0 0 0,0-1 0 0 0,-1-1 1 0 0,1 1-1 0 0,0-1 0 0 0,-1-1 0 0 0,1 0 0 0 0,-1 0 0 0 0,0 0 0 0 0,1-1 0 0 0,-2-1 0 0 0,7-3 29 0 0,3-3-592 0 0,-1-1 1 0 0,0 0-1 0 0,-1-2 0 0 0,0 0 0 0 0,-1 0 0 0 0,0-2 1 0 0,8-11 591 0 0,-22 26 20 0 0,1 0 0 0 0,-1 0 0 0 0,0 1 1 0 0,1-1-1 0 0,-1 0 0 0 0,1 1 1 0 0,-1-1-1 0 0,1 0 0 0 0,0 1 0 0 0,-1-1 1 0 0,1 1-1 0 0,0-1 0 0 0,-1 1 1 0 0,1-1-1 0 0,0 1 0 0 0,0-1 0 0 0,-1 1 1 0 0,1 0-1 0 0,0-1 0 0 0,0 1 1 0 0,0 0-1 0 0,0 0-20 0 0,8 11 2888 0 0,-8-10-2799 0 0,0 1 0 0 0,0 0 0 0 0,0-1 0 0 0,0 1 1 0 0,0-1-1 0 0,0 1 0 0 0,0-1 0 0 0,1 0 0 0 0,-1 1 0 0 0,1-1 0 0 0,-1 0 1 0 0,1 0-1 0 0,-1 0 0 0 0,1 0 0 0 0,-1 0 0 0 0,1 0 0 0 0,1 0-89 0 0,5 0 8 0 0,0 0 0 0 0,0 0 1 0 0,-1-1-1 0 0,1 0 0 0 0,0-1 0 0 0,0 0 0 0 0,-1 0 0 0 0,1 0 0 0 0,-1-1 0 0 0,1 0 0 0 0,-1-1 0 0 0,6-2-8 0 0,9-4-11 0 0,-1-1 0 0 0,0-1 0 0 0,11-9 11 0 0,19-19-14 0 0,-48 37 22 0 0,0-1 0 0 0,0 0 1 0 0,0 0-1 0 0,-1 0 0 0 0,1 0 0 0 0,-1 0 0 0 0,1 0 0 0 0,-1-1 1 0 0,0 1-1 0 0,0-1 0 0 0,-1 0 0 0 0,1 0 0 0 0,-1 1 0 0 0,0-2-8 0 0,-1 5 9 0 0,0-1 0 0 0,0 0 0 0 0,0 1-1 0 0,0-1 1 0 0,0 0 0 0 0,0 0 0 0 0,0 1-1 0 0,0-1 1 0 0,-1 0 0 0 0,1 1 0 0 0,0-1-1 0 0,0 0 1 0 0,-1 1 0 0 0,1-1 0 0 0,0 1-1 0 0,-1-1 1 0 0,1 0 0 0 0,-1 1 0 0 0,1-1-1 0 0,-1 1 1 0 0,1-1 0 0 0,-1 1 0 0 0,1-1-1 0 0,-1 1 1 0 0,0 0 0 0 0,1-1 0 0 0,-1 1-1 0 0,1 0 1 0 0,-1-1 0 0 0,0 1 0 0 0,1 0-1 0 0,-1 0 1 0 0,0 0 0 0 0,0-1 0 0 0,1 1-1 0 0,-1 0 1 0 0,0 0 0 0 0,1 0 0 0 0,-1 0-1 0 0,0 0 1 0 0,1 0 0 0 0,-1 1 0 0 0,0-1-1 0 0,0 0 1 0 0,1 0 0 0 0,-1 0 0 0 0,0 1-1 0 0,1-1 1 0 0,-1 0-9 0 0,-35 12 236 0 0,13 0-132 0 0,0 0 1 0 0,1 1-1 0 0,0 2 0 0 0,1 0 0 0 0,-18 18-104 0 0,25-20 35 0 0,0 1-1 0 0,0 1 0 0 0,1 0 1 0 0,1 0-1 0 0,1 1 0 0 0,0 1 1 0 0,1 0-1 0 0,0 3-34 0 0,8-16 0 0 0,1-1-1 0 0,-1 1 1 0 0,1 0-1 0 0,0-1 1 0 0,0 1-1 0 0,0 0 1 0 0,0 0-1 0 0,1 0 1 0 0,-1 0-1 0 0,1 0 1 0 0,0 0 0 0 0,1 0-1 0 0,-1 0 1 0 0,1 0-1 0 0,-1-1 1 0 0,1 1-1 0 0,1 4 1 0 0,0-6-14 0 0,-1 1-1 0 0,1 0 0 0 0,0-1 1 0 0,0 1-1 0 0,0-1 1 0 0,0 1-1 0 0,0-1 0 0 0,0 0 1 0 0,1 0-1 0 0,-1 0 0 0 0,1 0 1 0 0,0-1-1 0 0,-1 1 1 0 0,1-1-1 0 0,0 1 0 0 0,0-1 1 0 0,0 0-1 0 0,0 0 1 0 0,0 0-1 0 0,0-1 0 0 0,0 1 1 0 0,0-1-1 0 0,0 1 15 0 0,12 0-541 0 0,0 0-1 0 0,1-1 0 0 0,-1-1 1 0 0,0 0-1 0 0,0-1 1 0 0,0 0-1 0 0,-1-1 1 0 0,7-3 541 0 0,34-11-8426 0 0,32-16 8426 0 0,-40 14-2920 0 0,78-30-2022 0 0,-60 23 3392 0 0</inkml:trace>
  <inkml:trace contextRef="#ctx0" brushRef="#br1" timeOffset="108757.749">1556 8393 728 0 0,'25'-37'10518'0'0,"-24"37"-10483"0"0,-1 0-1 0 0,1 0 0 0 0,-1 0 1 0 0,1 0-1 0 0,-1 0 1 0 0,1 0-1 0 0,-1 1 0 0 0,0-1 1 0 0,1 0-1 0 0,-1 0 0 0 0,1 0 1 0 0,-1 1-1 0 0,0-1 1 0 0,1 0-1 0 0,-1 1 0 0 0,1-1 1 0 0,-1 0-1 0 0,0 1 0 0 0,0-1 1 0 0,1 1-1 0 0,-1-1 1 0 0,0 0-1 0 0,0 1 0 0 0,1-1 1 0 0,-1 1-1 0 0,0-1 0 0 0,0 1 1 0 0,0-1-1 0 0,0 1 1 0 0,0-1-1 0 0,0 1 0 0 0,0-1 1 0 0,0 1-1 0 0,0-1 0 0 0,0 1 1 0 0,0-1-1 0 0,0 0 1 0 0,0 1-1 0 0,0 0-34 0 0,2 21 207 0 0,-7 21 267 0 0,-2-1-1 0 0,-1 0 1 0 0,-2 0 0 0 0,-8 14-474 0 0,6-18 72 0 0,2 0-1 0 0,1 0 1 0 0,2 1 0 0 0,1 0-1 0 0,1 22-71 0 0,5-52-77 0 0,1-1-1 0 0,0 1 1 0 0,0 0-1 0 0,0-1 0 0 0,1 1 1 0 0,1-1-1 0 0,-1 1 1 0 0,1-1-1 0 0,1 0 1 0 0,-1 0-1 0 0,1 0 0 0 0,1-1 1 0 0,0 1-1 0 0,4 4 78 0 0,-6-8-309 0 0,0-1 1 0 0,0 0-1 0 0,1 0 0 0 0,-1 0 0 0 0,1 0 0 0 0,0 0 0 0 0,-1-1 0 0 0,1 0 0 0 0,1 0 0 0 0,-1 0 1 0 0,0 0-1 0 0,0-1 0 0 0,1 1 0 0 0,-1-1 0 0 0,1 0 0 0 0,-1 0 0 0 0,1-1 0 0 0,-1 0 0 0 0,1 1 1 0 0,0-1-1 0 0,-1-1 0 0 0,1 1 0 0 0,-1-1 0 0 0,1 0 0 0 0,-1 0 0 0 0,1 0 0 0 0,-1 0 0 0 0,2-2 309 0 0,35-16-2402 0 0,3-8 376 0 0</inkml:trace>
  <inkml:trace contextRef="#ctx0" brushRef="#br1" timeOffset="109005.57">2369 8038 24 0 0,'0'-1'272'0'0,"-1"0"1"0"0,0 0-1 0 0,0 0 0 0 0,1 1 0 0 0,-1-1 1 0 0,0 0-1 0 0,0 0 0 0 0,0 1 0 0 0,0-1 1 0 0,0 0-1 0 0,0 1 0 0 0,0-1 1 0 0,0 1-1 0 0,0-1 0 0 0,0 1 0 0 0,0 0 1 0 0,-1-1-1 0 0,1 1 0 0 0,0 0 1 0 0,0 0-1 0 0,0 0 0 0 0,0 0 0 0 0,-1 0 1 0 0,1 0-1 0 0,0 0 0 0 0,0 0 0 0 0,0 0 1 0 0,0 1-1 0 0,-1-1-272 0 0,-38 8 4400 0 0,23-2-3987 0 0,-1 1-1 0 0,1 1 0 0 0,0 0 0 0 0,1 1 0 0 0,0 1 0 0 0,0 0 0 0 0,1 1 0 0 0,1 1 0 0 0,0 1 0 0 0,0 0 0 0 0,2 0 0 0 0,-4 6-412 0 0,-14 17-28 0 0,3 2 0 0 0,1 1 0 0 0,2 0 1 0 0,-7 19 27 0 0,22-40-92 0 0,1 0 0 0 0,1 0 0 0 0,0 1 0 0 0,2 0 0 0 0,0 0 0 0 0,1 0 1 0 0,1 1-1 0 0,1 0 0 0 0,0-1 0 0 0,2 1 0 0 0,0 0 0 0 0,1 0 0 0 0,4 18 92 0 0,0-8-1288 0 0,7 54-7719 0 0,-13-71 6281 0 0,-3-5 512 0 0</inkml:trace>
  <inkml:trace contextRef="#ctx0" brushRef="#br1" timeOffset="109256.755">1689 8730 524 0 0,'1'1'742'0'0,"1"0"-1"0"0,-1 0 1 0 0,0 0 0 0 0,1-1-1 0 0,-1 1 1 0 0,1-1 0 0 0,0 1-1 0 0,-1-1 1 0 0,1 1 0 0 0,-1-1 0 0 0,1 0-1 0 0,0 0 1 0 0,-1 0 0 0 0,1 0-1 0 0,-1 0 1 0 0,1 0 0 0 0,0 0-1 0 0,-1 0 1 0 0,1-1 0 0 0,-1 1-1 0 0,1-1 1 0 0,0 0-742 0 0,48-14 5116 0 0,-32 9-5312 0 0,207-67-918 0 0,-30 8-5129 0 0,-111 41-5547 0 0,32-2 11790 0 0,-74 17-1914 0 0</inkml:trace>
  <inkml:trace contextRef="#ctx0" brushRef="#br1" timeOffset="121436.963">4594 10596 508 0 0,'6'1'617'0'0,"8"-1"830"0"0,1 2-1 0 0,0-1 1 0 0,-1 2-1 0 0,0 0 1 0 0,1 1-1 0 0,-1 0 1 0 0,2 2-1447 0 0,-14-5 351 0 0,-1 0 0 0 0,1 0 0 0 0,0 0 0 0 0,-1 0 0 0 0,1 0-1 0 0,-1 0 1 0 0,0 1 0 0 0,1-1 0 0 0,-1 0 0 0 0,0 1 0 0 0,0-1 0 0 0,0 1 0 0 0,0 0 0 0 0,0-1 0 0 0,0 1 0 0 0,0 0 0 0 0,0 1-351 0 0,0 1 233 0 0,0-1 0 0 0,-1 1 1 0 0,1 0-1 0 0,-1 0 1 0 0,0-1-1 0 0,0 1 1 0 0,0 0-1 0 0,0 0 1 0 0,-1-1-234 0 0,-1 10 129 0 0,-1-1 1 0 0,-1 1-1 0 0,0-1 0 0 0,-4 9-129 0 0,-27 47-309 0 0,5-12-4947 0 0,25-46 2303 0 0,1 0 0 0 0,0 1 1 0 0,1 0-1 0 0,-1 5 2953 0 0,0 3-2071 0 0</inkml:trace>
  <inkml:trace contextRef="#ctx0" brushRef="#br1" timeOffset="121640.002">4699 11194 84 0 0,'9'22'1997'0'0,"9"32"5107"0"0,-16-46-5039 0 0,0 0 0 0 0,-1-1-1 0 0,0 1 1 0 0,-1 0 0 0 0,1 0-1 0 0,-2 4-2064 0 0,1-10 151 0 0,0 1 1 0 0,-1-1-1 0 0,1 1 0 0 0,0 0 0 0 0,1-1 0 0 0,-1 1 0 0 0,0-1 0 0 0,1 1 1 0 0,-1-1-1 0 0,1 1 0 0 0,0-1 0 0 0,0 1 0 0 0,0-1 0 0 0,0 1 0 0 0,0-1 0 0 0,1 0 1 0 0,-1 0-1 0 0,1 0 0 0 0,-1 0 0 0 0,1 0 0 0 0,0 0 0 0 0,0 0-151 0 0,1 0-207 0 0,0-1-1 0 0,-1 1 0 0 0,1-1 0 0 0,0 0 0 0 0,0 0 1 0 0,0 0-1 0 0,0 0 0 0 0,0-1 0 0 0,1 1 0 0 0,-1-1 1 0 0,0 0-1 0 0,0 0 0 0 0,0 0 0 0 0,0 0 0 0 0,0-1 1 0 0,0 1-1 0 0,0-1 0 0 0,3-1 208 0 0,18-5-5149 0 0,0-1 1 0 0,0-1-1 0 0,13-7 5149 0 0,18-9-4055 0 0,-9 7 2410 0 0</inkml:trace>
  <inkml:trace contextRef="#ctx0" brushRef="#br1" timeOffset="134754.925">22803 8825 104 0 0,'25'-4'3812'0'0,"-22"3"-2650"0"0,0 0 1 0 0,-1-1 0 0 0,1 0 0 0 0,0 0 0 0 0,-1 1 0 0 0,1-1-1 0 0,-1-1 1 0 0,1 1 0 0 0,-1 0 0 0 0,0-1 0 0 0,0 1 0 0 0,0-1-1 0 0,0 0 1 0 0,0 0-1163 0 0,1 2 77 0 0,0 0-1 0 0,1 1 0 0 0,-1-1 1 0 0,0 1-1 0 0,1-1 0 0 0,-1 1 1 0 0,0 0-1 0 0,1 1 0 0 0,-1-1 1 0 0,0 0-1 0 0,1 1 0 0 0,1 0-76 0 0,-1 0 74 0 0,9 1-31 0 0,0 0 0 0 0,-1 0-1 0 0,1 2 1 0 0,-1 0 0 0 0,0 0 0 0 0,0 1-1 0 0,4 2-42 0 0,-14-6 3 0 0,1 1 0 0 0,0 0-1 0 0,-1-1 1 0 0,1 1 0 0 0,0 0-1 0 0,-1 0 1 0 0,0 0 0 0 0,0 0 0 0 0,1 1-1 0 0,-1-1 1 0 0,-1 1 0 0 0,1-1-1 0 0,0 1 1 0 0,-1 0 0 0 0,1-1-1 0 0,-1 1 1 0 0,0 0 0 0 0,0 0 0 0 0,0 0-1 0 0,0 0 1 0 0,0 0 0 0 0,-1 0-1 0 0,1 1 1 0 0,-1-1 0 0 0,0 0-1 0 0,0 0 1 0 0,0 0 0 0 0,-1 0 0 0 0,1 0-1 0 0,-1 0 1 0 0,1 0 0 0 0,-2 2-3 0 0,-1 5 21 0 0,0 0 0 0 0,-1-1 0 0 0,-1 1 1 0 0,0-1-1 0 0,0 0 0 0 0,-1 0 0 0 0,-5 7-21 0 0,-53 54 193 0 0,48-56-115 0 0,2 1 0 0 0,0 1 0 0 0,1 1 0 0 0,0 0-1 0 0,-8 15-77 0 0,20-30 3 0 0,0-1-1 0 0,1 0 1 0 0,-1 1 0 0 0,0-1-1 0 0,1 1 1 0 0,-1-1-1 0 0,1 1 1 0 0,-1-1-1 0 0,1 1 1 0 0,0-1-1 0 0,-1 1 1 0 0,1 0 0 0 0,0-1-1 0 0,0 1 1 0 0,0-1-1 0 0,1 1 1 0 0,-1 0-1 0 0,0-1 1 0 0,0 1-1 0 0,1-1 1 0 0,-1 1 0 0 0,1-1-1 0 0,0 1 1 0 0,-1-1-3 0 0,2 1 0 0 0,-1 0 0 0 0,1-1 1 0 0,0 1-1 0 0,-1-1 1 0 0,1 0-1 0 0,0 1 0 0 0,0-1 1 0 0,0 0-1 0 0,-1 0 0 0 0,1 0 1 0 0,1 0-1 0 0,-1-1 1 0 0,0 1-1 0 0,0 0 0 0 0,2-1 0 0 0,11 2-16 0 0,-1 0 0 0 0,1-1-1 0 0,0-1 1 0 0,14-1 16 0 0,-22 0-8 0 0,88-5-309 0 0,41-10 317 0 0,-21-8-2519 0 0,-76 14-5355 0 0,31-14 7874 0 0,-64 22-1307 0 0,1-1-1 0 0,-1 0 0 0 0,0 0 1 0 0,0 0-1 0 0,0-1 1 0 0,-1 0-1 0 0,5-3 1308 0 0,0-3-1996 0 0</inkml:trace>
  <inkml:trace contextRef="#ctx0" brushRef="#br1" timeOffset="133069.478">21256 9336 1028 0 0,'-9'15'1335'0'0,"0"-1"-1"0"0,-1-1 1 0 0,-1 1 0 0 0,0-2-1 0 0,-1 0 1 0 0,0 0-1 0 0,-8 5-1334 0 0,5-5 910 0 0,-1-1 0 0 0,-1 0-1 0 0,0-1 1 0 0,0 0 0 0 0,-1-2-1 0 0,-6 3-909 0 0,23-11 73 0 0,1 0-1 0 0,-1 1 1 0 0,1-1 0 0 0,-1 1 0 0 0,0-1-1 0 0,1 0 1 0 0,-1 0 0 0 0,0 1-1 0 0,1-1 1 0 0,-1 0 0 0 0,0 0-1 0 0,1 0 1 0 0,-1 1 0 0 0,0-1-1 0 0,1 0 1 0 0,-1 0 0 0 0,0 0 0 0 0,1 0-1 0 0,-1-1 1 0 0,0 1 0 0 0,1 0-1 0 0,-1 0 1 0 0,0 0 0 0 0,1 0-1 0 0,-1-1 1 0 0,0 1 0 0 0,1 0-1 0 0,-1-1 1 0 0,0 1 0 0 0,1 0-1 0 0,-1-1 1 0 0,1 1 0 0 0,-1-1 0 0 0,1 1-1 0 0,-1-1 1 0 0,1 1 0 0 0,-1-1-1 0 0,1 1 1 0 0,0-1 0 0 0,-1 0-1 0 0,1 1 1 0 0,0-1 0 0 0,-1 1-1 0 0,1-1 1 0 0,0 0 0 0 0,0 1 0 0 0,0-1-1 0 0,-1 0 1 0 0,1 0 0 0 0,0 1-1 0 0,0-1 1 0 0,0 0 0 0 0,0 1-73 0 0,0-4 129 0 0,1 1 0 0 0,-1 0 1 0 0,1-1-1 0 0,-1 1 0 0 0,1 0 1 0 0,0-1-1 0 0,0 1 0 0 0,1 0 1 0 0,-1 0-1 0 0,2-2-129 0 0,11-16 34 0 0,1 0 0 0 0,1 0-1 0 0,1 2 1 0 0,1 0 0 0 0,0 1 0 0 0,1 1 0 0 0,13-8-34 0 0,19-12-9 0 0,1 2 1 0 0,32-14 8 0 0,-54 33 2 0 0,0 1 0 0 0,1 2 0 0 0,5-1-2 0 0,-25 10-3 0 0,0 1 0 0 0,0 0 0 0 0,1 0 1 0 0,-1 1-1 0 0,1 1 0 0 0,-1 0 0 0 0,1 1 0 0 0,0 0 0 0 0,-1 0 0 0 0,11 3 3 0 0,-18-3-5 0 0,-1 1 1 0 0,1 0 0 0 0,-1 0 0 0 0,0 0 0 0 0,1 1-1 0 0,-1-1 1 0 0,0 1 0 0 0,0 0 0 0 0,0 0 0 0 0,0 0-1 0 0,0 0 1 0 0,0 0 0 0 0,-1 0 0 0 0,1 1 0 0 0,-1 0-1 0 0,0-1 1 0 0,1 1 0 0 0,0 2 4 0 0,-1 0-2 0 0,1 0-1 0 0,-1 0 1 0 0,-1 0 0 0 0,1 0-1 0 0,-1 0 1 0 0,0 0 0 0 0,0 0-1 0 0,0 1 1 0 0,-1-1 0 0 0,1 0-1 0 0,-2 4 3 0 0,-1 14-61 0 0,-1 0 0 0 0,-1 0 0 0 0,-1-1 1 0 0,-1 0-1 0 0,-4 8 61 0 0,7-22-55 0 0,-11 33-3726 0 0,-18 36 3781 0 0,-4-6-13285 0 0,-19 26 13285 0 0,31-58-2264 0 0</inkml:trace>
  <inkml:trace contextRef="#ctx0" brushRef="#br1" timeOffset="133348.903">21368 10198 28 0 0,'15'-3'2256'0'0,"4"-2"1747"0"0,-3 3 5023 0 0,-17 9-3167 0 0,-7 22-5034 0 0,-23 64-12 0 0,-5 3-813 0 0,9-27-19 0 0,2 1-1 0 0,-6 40 20 0 0,25-75-710 0 0,-6 23-2484 0 0,-2-27-7064 0 0,13-30 6711 0 0,1-2 757 0 0,0-4 814 0 0</inkml:trace>
  <inkml:trace contextRef="#ctx0" brushRef="#br1" timeOffset="133598.71">21209 10626 2064 0 0,'5'-24'10551'0'0,"7"5"-4137"0"0,-9 15-5863 0 0,1 0-1 0 0,0 1 1 0 0,0 0 0 0 0,0 0 0 0 0,0 0 0 0 0,0 0 0 0 0,1 1 0 0 0,3-2-551 0 0,10-3-639 0 0,0 1 0 0 0,1 1 0 0 0,0 0 0 0 0,8 1 639 0 0,-9 0 1287 0 0,228-36-1659 0 0,-82 23-7619 0 0,-148 14 5366 0 0,-2 0-4823 0 0,-21 1 4993 0 0</inkml:trace>
  <inkml:trace contextRef="#ctx0" brushRef="#br1" timeOffset="133848.482">21473 10471 28 0 0,'-3'5'1665'0'0,"0"0"1"0"0,1 1-1 0 0,0 0 0 0 0,0-1 1 0 0,1 1-1 0 0,-1 0 0 0 0,1 3-1665 0 0,0-2 1196 0 0,1 0-1 0 0,0 0 0 0 0,0 0 0 0 0,0 0 1 0 0,1-1-1 0 0,0 4-1195 0 0,1-3 635 0 0,0 1 0 0 0,0-1 0 0 0,1 0-1 0 0,-1 0 1 0 0,5 5-635 0 0,-4-6-128 0 0,1 0-1 0 0,0 0 0 0 0,0 0 1 0 0,0-1-1 0 0,1 1 0 0 0,1 0 129 0 0,12 11-869 0 0,1 0-1 0 0,9 5 870 0 0,11 0-5219 0 0,-35-21 3752 0 0,0 1 0 0 0,0-1 0 0 0,0 0 0 0 0,0 0 0 0 0,1 0 0 0 0,-1 0 0 0 0,1-1 1 0 0,-1 0 1466 0 0,-2 0-2122 0 0</inkml:trace>
  <inkml:trace contextRef="#ctx0" brushRef="#br1" timeOffset="134049.965">20872 8871 364 0 0,'-1'-1'459'0'0,"1"-1"1"0"0,-1 1-1 0 0,0 0 1 0 0,0 0-1 0 0,1 0 1 0 0,-1 0-1 0 0,0 0 1 0 0,0 0-1 0 0,0 1 1 0 0,0-1-1 0 0,0 0 1 0 0,0 0-1 0 0,0 1 1 0 0,0-1-1 0 0,0 0 0 0 0,0 1 1 0 0,0-1-1 0 0,-1 1 1 0 0,1 0-1 0 0,0-1 1 0 0,0 1-1 0 0,0 0 1 0 0,-2 0-460 0 0,1 0 195 0 0,1 1 0 0 0,-1-1 1 0 0,0 1-1 0 0,0 0 1 0 0,1 0-1 0 0,-1 0 1 0 0,1 0-1 0 0,-1 0 0 0 0,1 0 1 0 0,-1 0-1 0 0,1 0 1 0 0,-1 1-196 0 0,-13 13 238 0 0,1 1 1 0 0,0 1 0 0 0,1 0-1 0 0,0 1 1 0 0,2 0 0 0 0,0 0-1 0 0,1 3-238 0 0,-19 39 1248 0 0,-12 42-1248 0 0,11-17 818 0 0,5 2 0 0 0,3 1 0 0 0,4 0 0 0 0,4 1-1 0 0,3 1 1 0 0,5 0 0 0 0,3 2-818 0 0,5 14-635 0 0,3-2 0 0 0,6 1 0 0 0,3-1-1 0 0,6 0 1 0 0,29 89 635 0 0,-36-151-2273 0 0,1-1-1 0 0,3 0 0 0 0,8 13 2274 0 0,-16-38-1203 0 0,0 1 0 0 0,2-1 0 0 0,-1-1 0 0 0,2 0 0 0 0,0 0-1 0 0,1-2 1 0 0,0 1 0 0 0,16 11 1203 0 0,10 3-1830 0 0</inkml:trace>
  <inkml:trace contextRef="#ctx0" brushRef="#br1" timeOffset="134330.098">21985 8801 92 0 0,'38'54'4351'0'0,"-2"1"0"0"0,-2 2-1 0 0,3 15-4350 0 0,-8-8 1369 0 0,-3 0 0 0 0,-2 1-1 0 0,-4 2-1368 0 0,-1 4 583 0 0,-4 1 0 0 0,-2-1-1 0 0,-4 2 1 0 0,-3 0 0 0 0,-3 0-1 0 0,-4 0 1 0 0,-2 0-1 0 0,-4-1 1 0 0,-3 1 0 0 0,-15 53-583 0 0,-40 128 110 0 0,44-186-466 0 0,-3-2 1 0 0,-24 45 355 0 0,41-96-480 0 0,-2 0 0 0 0,0 0 1 0 0,0-1-1 0 0,-1 0 0 0 0,-1-1 0 0 0,0 0 0 0 0,-4 3 480 0 0,11-13-351 0 0,0 0-1 0 0,1 0 1 0 0,-1 0-1 0 0,0 0 1 0 0,0-1 0 0 0,0 0-1 0 0,-1 0 1 0 0,1 0-1 0 0,0 0 1 0 0,-1-1-1 0 0,1 1 1 0 0,-1-1-1 0 0,0 0 352 0 0,2-1-364 0 0,0 0 0 0 0,-1 0 0 0 0,1-1 0 0 0,0 1 0 0 0,-1 0-1 0 0,1-1 1 0 0,0 0 0 0 0,0 0 0 0 0,0 0 0 0 0,0 0 0 0 0,0-1 0 0 0,0 1-1 0 0,0-1 1 0 0,0 0 0 0 0,0 1 0 0 0,1-1 0 0 0,-1-1 0 0 0,1 1-1 0 0,-1 0 1 0 0,1-1 364 0 0,-4-3-617 0 0,1 0 0 0 0,0 0 0 0 0,0-1-1 0 0,1 0 1 0 0,0 1 0 0 0,0-2 0 0 0,1 1 0 0 0,-3-7 617 0 0,-8-31-1728 0 0</inkml:trace>
  <inkml:trace contextRef="#ctx0" brushRef="#br1" timeOffset="130411.5">20177 9340 312 0 0,'-1'-1'311'0'0,"-1"-1"0"0"0,0 1 1 0 0,0 0-1 0 0,0 0 0 0 0,0-1 0 0 0,0 1 0 0 0,0 0 0 0 0,0 1 1 0 0,0-1-1 0 0,0 0 0 0 0,0 1 0 0 0,0-1 0 0 0,0 1 0 0 0,-1-1 1 0 0,1 1-1 0 0,0 0 0 0 0,0 0 0 0 0,-1 0 0 0 0,0 1-311 0 0,-1-2 400 0 0,-22 1 779 0 0,1 0 1 0 0,-1 1-1 0 0,-11 3-1179 0 0,-37 9 936 0 0,-22 9-936 0 0,50-12 438 0 0,-299 75 4740 0 0,4 15 1 0 0,-125 63-5179 0 0,442-154 94 0 0,-3 0-20 0 0,2 2 0 0 0,-1 0-1 0 0,1 2 1 0 0,1 0 0 0 0,-16 13-74 0 0,39-25 0 0 0,0 0 0 0 0,-1-1 1 0 0,1 1-1 0 0,0 0 0 0 0,0 0 0 0 0,0 0 1 0 0,0 0-1 0 0,0 0 0 0 0,0 0 0 0 0,0 1 0 0 0,1-1 1 0 0,-1 0-1 0 0,0 0 0 0 0,0 1 0 0 0,1-1 0 0 0,-1 0 1 0 0,1 1-1 0 0,-1-1 0 0 0,1 1 0 0 0,0-1 1 0 0,0 0-1 0 0,0 1 0 0 0,-1-1 0 0 0,1 1 0 0 0,1 0 0 0 0,-1-1-1 0 0,1 1 0 0 0,0 0 0 0 0,0-1 0 0 0,0 1 0 0 0,0-1 0 0 0,0 0 0 0 0,0 1 0 0 0,0-1 0 0 0,0 0 0 0 0,1 0 0 0 0,-1 1 0 0 0,1-1 0 0 0,-1 0 0 0 0,0 0 0 0 0,1-1 0 0 0,0 1 0 0 0,1 0 0 0 0,9 5-10 0 0,1-2-1 0 0,1 1 0 0 0,-1-2 1 0 0,11 2 11 0 0,-21-4-2 0 0,80 11-59 0 0,1-3-1 0 0,6-3 62 0 0,79 8-43 0 0,-155-13 36 0 0,0 1 0 0 0,0 1 0 0 0,0 1 0 0 0,-1 0 0 0 0,1 0 0 0 0,0 2 7 0 0,-12-5-1 0 0,1 0-1 0 0,0 1 1 0 0,0-1-1 0 0,-1 1 1 0 0,1 0-1 0 0,-1 0 1 0 0,0 0-1 0 0,1 0 1 0 0,-1 0-1 0 0,0 1 0 0 0,0-1 1 0 0,0 1-1 0 0,1 1 2 0 0,-2-2 0 0 0,-1 0 0 0 0,1 0-1 0 0,-1 0 1 0 0,1 1-1 0 0,-1-1 1 0 0,1 0-1 0 0,-1 0 1 0 0,0 0-1 0 0,0 0 1 0 0,0 1-1 0 0,0-1 1 0 0,-1 0 0 0 0,1 0-1 0 0,0 0 1 0 0,-1 0-1 0 0,0 0 1 0 0,1 0-1 0 0,-1 0 1 0 0,0 0-1 0 0,0 0 1 0 0,-1 1 0 0 0,-3 6 2 0 0,-2 0 1 0 0,1 0-1 0 0,-1-1 0 0 0,0 0 0 0 0,0 0 1 0 0,-1-1-1 0 0,0 0 0 0 0,-1 0 0 0 0,-7 4-2 0 0,-21 13 42 0 0,-31 14-42 0 0,43-25 15 0 0,-122 62 69 0 0,80-43 139 0 0,1 3 0 0 0,2 3 1 0 0,-46 36-224 0 0,106-72 25 0 0,1 1 0 0 0,0-1 0 0 0,0 1 0 0 0,0 0 1 0 0,0 0-1 0 0,0 1 0 0 0,1-1 0 0 0,-1 0 0 0 0,1 1 0 0 0,0-1 0 0 0,0 1 1 0 0,-1 3-26 0 0,3-6 7 0 0,0 0 1 0 0,-1 0 0 0 0,1 0 0 0 0,0 0-1 0 0,0 0 1 0 0,0 0 0 0 0,0 0 0 0 0,0 0-1 0 0,1 0 1 0 0,-1 0 0 0 0,0 0 0 0 0,0 0-1 0 0,1 0 1 0 0,-1 0 0 0 0,0 0 0 0 0,1 0-1 0 0,-1 0 1 0 0,1-1 0 0 0,-1 1 0 0 0,1 0-8 0 0,1 1 11 0 0,0 0 1 0 0,0 0-1 0 0,0 0 1 0 0,0-1-1 0 0,0 1 1 0 0,0-1-1 0 0,1 0 1 0 0,-1 1-1 0 0,0-1 1 0 0,1 0-1 0 0,1 0-11 0 0,15 5 56 0 0,1-1 0 0 0,0 0 0 0 0,0-2 0 0 0,0 0 0 0 0,10-1-56 0 0,108 0 83 0 0,-80-3-71 0 0,53 1-306 0 0,306 3 658 0 0,-232 6-6531 0 0,44 13 6167 0 0,-202-19-1581 0 0,89 10-10631 0 0,-108-12 9635 0 0</inkml:trace>
  <inkml:trace contextRef="#ctx0" brushRef="#br1" timeOffset="132495.034">19222 8961 72 0 0,'-93'91'8460'0'0,"53"-53"-3401"0"0,-32 38-5059 0 0,99-109 98 0 0,174-198 1292 0 0,-156 184-1064 0 0,2 3 0 0 0,2 1 0 0 0,43-28-326 0 0,-88 68 0 0 0,0 1 0 0 0,1-1 0 0 0,-1 0 0 0 0,1 1-1 0 0,-1 0 1 0 0,1 0 0 0 0,0 1 0 0 0,0-1-1 0 0,0 1 1 0 0,3-1 0 0 0,-7 2 0 0 0,1 1 0 0 0,-1-1 0 0 0,1 0 1 0 0,-1 0-1 0 0,1 0 0 0 0,-1 1 0 0 0,0-1 0 0 0,1 1 0 0 0,-1-1 0 0 0,1 1 0 0 0,-1-1 0 0 0,0 1 0 0 0,0 0 0 0 0,1 0 1 0 0,-1 0-1 0 0,0 0 0 0 0,0 0 0 0 0,0 0 0 0 0,0 0 0 0 0,0 0 0 0 0,0 0 0 0 0,0 0 0 0 0,-1 0 0 0 0,1 1 1 0 0,0-1-1 0 0,-1 0 0 0 0,1 1 0 0 0,-1-1 0 0 0,1 0 0 0 0,-1 1 0 0 0,1-1 0 0 0,-1 1 0 0 0,0-1 0 0 0,0 0 1 0 0,0 1-1 0 0,0-1 0 0 0,0 1 0 0 0,0 0 0 0 0,1 19 20 0 0,-1 0 1 0 0,-1 0 0 0 0,-1 0-1 0 0,-1-1 1 0 0,-1 1-21 0 0,0 2-208 0 0,1 1 0 0 0,1-1 0 0 0,1 1 1 0 0,1 7 207 0 0,1-23-649 0 0,0-1 1 0 0,0 1 0 0 0,1 0 0 0 0,0-1 0 0 0,0 0 0 0 0,3 5 648 0 0,-3-6-982 0 0,1 0 1 0 0,1-1-1 0 0,-1 1 1 0 0,1-1 0 0 0,0 0-1 0 0,0 0 1 0 0,0-1-1 0 0,4 4 982 0 0,6 3-2166 0 0</inkml:trace>
  <inkml:trace contextRef="#ctx0" brushRef="#br1" timeOffset="130790.648">18339 11299 592 0 0,'0'0'202'0'0,"0"0"1"0"0,1 0-1 0 0,-1 0 0 0 0,0 0 0 0 0,0 0 1 0 0,1 0-1 0 0,-1 0 0 0 0,0 0 0 0 0,0 0 1 0 0,1 0-1 0 0,-1 0 0 0 0,0 0 0 0 0,0 0 1 0 0,0 0-1 0 0,1 0 0 0 0,-1 1 0 0 0,0-1 1 0 0,0 0-1 0 0,0 0 0 0 0,1 0 0 0 0,-1 0 1 0 0,0 1-1 0 0,0-1 0 0 0,0 0 0 0 0,0 0 1 0 0,1 0-1 0 0,-1 0 0 0 0,0 1 0 0 0,0-1 1 0 0,0 0-1 0 0,0 0 0 0 0,0 1 0 0 0,0-1 1 0 0,0 0-1 0 0,0 0 0 0 0,0 1 0 0 0,1-1 1 0 0,-1 0-1 0 0,0 0-202 0 0,-5 14 3598 0 0,-17 23-2466 0 0,11-21-408 0 0,-58 108 2457 0 0,4 3-1 0 0,-2 23-3180 0 0,60-126-407 0 0,-3 5-4738 0 0,10-29 1899 0 0,-2-6-2433 0 0,3-6 3438 0 0,0 5 964 0 0,-1-6-659 0 0</inkml:trace>
  <inkml:trace contextRef="#ctx0" brushRef="#br1" timeOffset="131043.688">17975 11672 1012 0 0,'-1'-1'11336'0'0,"3"-6"-6217"0"0,-2 6-4876 0 0,1-1 1 0 0,-1 1-1 0 0,1-1 0 0 0,0 1 0 0 0,0 0 0 0 0,0 0 0 0 0,0-1 0 0 0,0 1 0 0 0,0 0 1 0 0,0 0-1 0 0,0 0 0 0 0,0 0 0 0 0,1 0-243 0 0,13-6 164 0 0,1 0-1 0 0,0 2 1 0 0,0 0-1 0 0,0 0 1 0 0,1 1 0 0 0,15 0-164 0 0,7-4 33 0 0,368-53-1487 0 0,-238 39-6686 0 0,-151 20 4931 0 0,0-1 0 0 0,0-1 0 0 0,8-3 3209 0 0,-14 2-2030 0 0</inkml:trace>
  <inkml:trace contextRef="#ctx0" brushRef="#br1" timeOffset="131196.733">18220 11687 2040 0 0,'-8'18'10275'0'0,"6"2"-4461"0"0,3-15-5405 0 0,0 0-1 0 0,0 0 1 0 0,0 0-1 0 0,1 0 1 0 0,0 0-1 0 0,0 0 1 0 0,1 3-409 0 0,2 1-519 0 0,1 0-1 0 0,-1-1 1 0 0,1 1 0 0 0,1-1 0 0 0,1 1 519 0 0,8 7 1349 0 0,-6-9-1588 0 0,0 1-1 0 0,0-1 1 0 0,1-1 0 0 0,0 0-1 0 0,0-1 1 0 0,0 0 0 0 0,1 0-1 0 0,7 1 240 0 0,-5-2-1394 0 0,0-1-1 0 0,0-1 1 0 0,0 0-1 0 0,1-1 1 0 0,-1-1 0 0 0,0 0-1 0 0,1 0 1 0 0,-1-2-1 0 0,0 0 1 0 0,0 0-1 0 0,7-3 1395 0 0,5-3-1936 0 0</inkml:trace>
  <inkml:trace contextRef="#ctx0" brushRef="#br1" timeOffset="131400.744">18838 11699 672 0 0,'3'-1'1059'0'0,"1"0"1"0"0,-1 0-1 0 0,1 0 0 0 0,-1-1 1 0 0,0 0-1 0 0,1 0 0 0 0,-1 0 1 0 0,0 0-1 0 0,0 0 0 0 0,0-1 1 0 0,0 1-1 0 0,-1-1 0 0 0,1 0 1 0 0,-1 0-1 0 0,0 0-1059 0 0,30-25 3134 0 0,-14 17-3849 0 0,2 1-1 0 0,-1 1 0 0 0,2 1 0 0 0,-1 0 1 0 0,10-1 715 0 0,-4 2-2008 0 0,0 2 1 0 0,0 1 0 0 0,0 1 0 0 0,1 1-1 0 0,-1 1 1 0 0,0 2 0 0 0,1 0 2007 0 0,-3 1-1575 0 0</inkml:trace>
  <inkml:trace contextRef="#ctx0" brushRef="#br1" timeOffset="131665.582">18891 11796 1120 0 0,'-20'15'4478'0'0,"17"-13"-2817"0"0,-1 0 0 0 0,0 0 0 0 0,1-1 0 0 0,-1 0 0 0 0,0 1 0 0 0,0-1 0 0 0,-3 0-1661 0 0,-4 5 3180 0 0,16 1-2081 0 0,20 3-966 0 0,4-5-839 0 0,1-2 0 0 0,0-1 0 0 0,0-1 1 0 0,21-2 705 0 0,121-17-10390 0 0,-142 14 7961 0 0,18-3-444 0 0,-3-1 599 0 0</inkml:trace>
  <inkml:trace contextRef="#ctx0" brushRef="#br1" timeOffset="131940.864">19767 11630 1856 0 0,'0'0'127'0'0,"0"0"-1"0"0,0 0 1 0 0,0 0-1 0 0,0 0 1 0 0,0 0-1 0 0,0 0 1 0 0,0 0-1 0 0,0 0 1 0 0,-1 0-1 0 0,1 0 1 0 0,0 0-1 0 0,0 0 1 0 0,0 0-1 0 0,0 0 1 0 0,0 0 0 0 0,0 0-1 0 0,0 0 1 0 0,0 0-1 0 0,0 0 1 0 0,0-1-1 0 0,0 1 1 0 0,0 0-1 0 0,0 0 1 0 0,0 0-1 0 0,0 0 1 0 0,0 0-1 0 0,0 0 1 0 0,0 0-1 0 0,0 0 1 0 0,0 0-1 0 0,-1 0 1 0 0,1 0-1 0 0,0 0 1 0 0,0-1-1 0 0,0 1 1 0 0,0 0-1 0 0,0 0 1 0 0,0 0 0 0 0,1 0-1 0 0,-1 0 1 0 0,0 0-1 0 0,0 0 1 0 0,0 0-1 0 0,0 0 1 0 0,0 0-1 0 0,0 0 1 0 0,0-1-1 0 0,0 1 1 0 0,0 0-1 0 0,0 0 1 0 0,0 0-1 0 0,0 0 1 0 0,0 0-1 0 0,0 0 1 0 0,0 0-1 0 0,0 0 1 0 0,0 0-1 0 0,0 0 1 0 0,0 0-1 0 0,0 0 1 0 0,1 0 0 0 0,-1 0-1 0 0,0 0 1 0 0,0 0-1 0 0,0 0 1 0 0,0 0-1 0 0,0 0-126 0 0,-12-4 3981 0 0,-13 1-1001 0 0,17 4-2701 0 0,0 0-1 0 0,0 0 1 0 0,0 1 0 0 0,0 0-1 0 0,0 1 1 0 0,1-1-1 0 0,-1 1 1 0 0,1 1-1 0 0,-1-1 1 0 0,1 1 0 0 0,0 1-1 0 0,1-1 1 0 0,-1 1-1 0 0,1 0 1 0 0,0 1-1 0 0,0 0 1 0 0,-3 4-279 0 0,5-6 49 0 0,1-1-1 0 0,0 1 1 0 0,0 0-1 0 0,1-1 1 0 0,-1 1 0 0 0,1 1-1 0 0,0-1 1 0 0,0 0-1 0 0,0 0 1 0 0,1 1 0 0 0,-1-1-1 0 0,1 1 1 0 0,0 0-1 0 0,1-1 1 0 0,-1 1 0 0 0,1 0-1 0 0,0-1 1 0 0,0 1-1 0 0,0 0 1 0 0,0 0 0 0 0,1-1-1 0 0,0 1 1 0 0,0 0-1 0 0,0-1 1 0 0,1 1 0 0 0,0-1-1 0 0,-1 0 1 0 0,1 1 0 0 0,1-1-1 0 0,1 3-48 0 0,-1-4 24 0 0,1 1 0 0 0,-1 0 0 0 0,1-1 1 0 0,0 0-1 0 0,0 0 0 0 0,0 0 0 0 0,0 0 0 0 0,1-1 0 0 0,-1 0 0 0 0,1 0 0 0 0,-1 0 0 0 0,1 0 0 0 0,0-1 1 0 0,0 1-1 0 0,0-1 0 0 0,0 0 0 0 0,0-1 0 0 0,0 0 0 0 0,0 1 0 0 0,0-1 0 0 0,0-1 0 0 0,0 1 0 0 0,0-1 1 0 0,0 0-25 0 0,14-2-25 0 0,0-1 0 0 0,0 0 0 0 0,-1-2 0 0 0,0 0 0 0 0,12-6 25 0 0,-9 3-234 0 0,-1-1 0 0 0,0-1 0 0 0,9-8 234 0 0,-24 16-92 0 0,0 0 0 0 0,0-1 0 0 0,0 0 1 0 0,-1 0-1 0 0,0 0 0 0 0,0 0 0 0 0,0-1 0 0 0,0 0 0 0 0,0 0 0 0 0,-1 0 0 0 0,0 0 0 0 0,0 0 0 0 0,-1-1 0 0 0,1 1 0 0 0,0-4 92 0 0,-2 6-32 0 0,-1 1 1 0 0,0 0 0 0 0,0 0 0 0 0,1 0 0 0 0,-1 0 0 0 0,-1-1-1 0 0,1 1 1 0 0,0 0 0 0 0,0 0 0 0 0,-1 0 0 0 0,1-1-1 0 0,-1 1 1 0 0,0 0 0 0 0,0 0 0 0 0,0 0 0 0 0,0 0 0 0 0,0 0-1 0 0,0 1 1 0 0,0-1 0 0 0,-1 0 31 0 0,-1-1-27 0 0,0-1 0 0 0,0 2 0 0 0,0-1 0 0 0,-1 0 1 0 0,1 1-1 0 0,-1-1 0 0 0,0 1 0 0 0,0 0 0 0 0,0 0 0 0 0,-1 0 27 0 0,-12-4-14 0 0,-1 1 0 0 0,-1 0 1 0 0,1 2-1 0 0,-11-1 14 0 0,18 2-8 0 0,-3 0 617 0 0,1 1-1548 0 0,0-1 0 0 0,0-1 0 0 0,0 0-1 0 0,0-1 1 0 0,-9-4 939 0 0,19 7-612 0 0,0-1 0 0 0,-1 0-1 0 0,1 0 1 0 0,0 0 0 0 0,0 0 0 0 0,1 0-1 0 0,-1-1 1 0 0,0 1 0 0 0,1-1 0 0 0,-1 0-1 0 0,1 0 1 0 0,0 0 0 0 0,0 0 0 0 0,0 0-1 0 0,1 0 1 0 0,-1 0 0 0 0,1-1 0 0 0,-1 1-1 0 0,1-1 1 0 0,0 1 0 0 0,0-1-1 0 0,1 1 1 0 0,-1-1 612 0 0,-2-21-2220 0 0</inkml:trace>
  <inkml:trace contextRef="#ctx0" brushRef="#br1" timeOffset="129562.015">16247 10246 280 0 0,'2'5'1696'0'0,"1"-1"-1"0"0,0 0 1 0 0,0-1-1 0 0,1 1 1 0 0,-1 0 0 0 0,1-1-1 0 0,0 0 1 0 0,0 0-1 0 0,0 0 1 0 0,0 0 0 0 0,1 0-1 0 0,1 0-1695 0 0,25 5 400 0 0,7-3-218 0 0,-1-2 0 0 0,1-1 0 0 0,28-3-182 0 0,116-15-1385 0 0,-77 6-1334 0 0,144-11-11613 0 0,-222 19 12279 0 0</inkml:trace>
  <inkml:trace contextRef="#ctx0" brushRef="#br1" timeOffset="129813.095">16489 10412 2640 0 0,'-14'25'4073'0'0,"0"-8"455"0"0,2-9 180 0 0,3-4-755 0 0,7 3-2209 0 0,6-1-1164 0 0,15 2-608 0 0,9-1-356 0 0,12-7-268 0 0,8-2-240 0 0,13-3-208 0 0,2 1-404 0 0,7-2-489 0 0,0 2-731 0 0,0-3-512 0 0,2 1-24 0 0,-7 0 391 0 0,3 0 589 0 0</inkml:trace>
  <inkml:trace contextRef="#ctx0" brushRef="#br1" timeOffset="127369.483">13353 10074 1696 0 0,'-18'25'4772'0'0,"-1"-1"1"0"0,-21 21-4773 0 0,13-15 1166 0 0,11-7 273 0 0,16-23-1415 0 0,0 0 0 0 0,0 0-1 0 0,0 0 1 0 0,0 0 0 0 0,0 0 0 0 0,0 0-1 0 0,-1 0 1 0 0,1 0 0 0 0,0 1-1 0 0,0-1 1 0 0,0 0 0 0 0,0 0 0 0 0,0 0-1 0 0,0 0 1 0 0,0 0 0 0 0,0 0-1 0 0,0 0 1 0 0,0 0 0 0 0,0 0 0 0 0,0 1-1 0 0,0-1 1 0 0,0 0 0 0 0,0 0-1 0 0,0 0 1 0 0,0 0 0 0 0,0 0-1 0 0,0 0 1 0 0,0 0 0 0 0,0 0 0 0 0,0 0-1 0 0,1 0 1 0 0,-1 1 0 0 0,0-1-1 0 0,0 0 1 0 0,0 0 0 0 0,0 0 0 0 0,0 0-1 0 0,0 0 1 0 0,0 0 0 0 0,0 0-1 0 0,0 0 1 0 0,0 0 0 0 0,0 0 0 0 0,0 0-1 0 0,0 0 1 0 0,1 0 0 0 0,-1 0-1 0 0,0 0 1 0 0,0 0 0 0 0,0 0 0 0 0,0 0-1 0 0,0 0 1 0 0,0 0 0 0 0,0 0-1 0 0,0 0 1 0 0,0 0 0 0 0,1 0-1 0 0,-1 0 1 0 0,0 0 0 0 0,0 0 0 0 0,0 0-24 0 0,14-8 821 0 0,117-98 750 0 0,1-11-1571 0 0,-31 27 85 0 0,-62 55-77 0 0,13-11-9 0 0,22-13 1 0 0,-73 58 0 0 0,-1 0-1 0 0,1 1 1 0 0,0-1 0 0 0,-1 1 0 0 0,1-1-1 0 0,0 1 1 0 0,-1-1 0 0 0,1 1-1 0 0,0 0 1 0 0,-1-1 0 0 0,1 1-1 0 0,0 0 1 0 0,0 0 0 0 0,-1-1 0 0 0,1 1-1 0 0,0 0 1 0 0,0 0 0 0 0,0 0-1 0 0,-1 0 1 0 0,1 0 0 0 0,0 0 0 0 0,0 0-1 0 0,0 0 1 0 0,-1 0 0 0 0,1 1-1 0 0,0-1 1 0 0,0 0 0 0 0,-1 1-1 0 0,1 0 1 0 0,0-1-1 0 0,-1 1 0 0 0,0 0 0 0 0,1 0 1 0 0,-1 0-1 0 0,1 0 0 0 0,-1 0 0 0 0,0 0 1 0 0,0-1-1 0 0,1 1 0 0 0,-1 0 0 0 0,0 0 1 0 0,0 0-1 0 0,0 0 0 0 0,0 0 1 0 0,0 0-1 0 0,0 1 1 0 0,-10 47-18 0 0,-50 129-105 0 0,32-101-411 0 0,-16 69 534 0 0,40-126-207 0 0,-17 64-3600 0 0,13-53 443 0 0,-2 0 0 0 0,-1-1 0 0 0,-2 0 3364 0 0,-3 2-2155 0 0</inkml:trace>
  <inkml:trace contextRef="#ctx0" brushRef="#br1" timeOffset="127807.19">12684 11332 1440 0 0,'1'3'719'0'0,"0"-1"0"0"0,0 0 1 0 0,-1 0-1 0 0,1 0 0 0 0,-1 0 0 0 0,1 1 0 0 0,-1-1 0 0 0,0 0 1 0 0,0 0-1 0 0,0 1 0 0 0,0-1 0 0 0,0 0 0 0 0,0 0 0 0 0,-1 1 1 0 0,0 1-720 0 0,-10 42 1989 0 0,5-24-1582 0 0,1-3 249 0 0,1 1-1 0 0,0 0 1 0 0,2 0-1 0 0,1 0 1 0 0,0 0 0 0 0,1 0-1 0 0,2 1-655 0 0,-2-20 52 0 0,0 1 0 0 0,0-1 0 0 0,0 1 0 0 0,0-1-1 0 0,0 1 1 0 0,1-1 0 0 0,-1 0 0 0 0,1 1 0 0 0,-1-1 0 0 0,1 0 0 0 0,-1 0-1 0 0,1 1 1 0 0,0-1 0 0 0,0 0 0 0 0,0 0 0 0 0,-1 0 0 0 0,1 0 0 0 0,0 0 0 0 0,0 0-1 0 0,1 0 1 0 0,-1 0 0 0 0,0 0 0 0 0,0 0 0 0 0,1 0-52 0 0,-1-1 29 0 0,1 0 0 0 0,-1 0 1 0 0,0 0-1 0 0,1 0 0 0 0,-1 0 1 0 0,1 0-1 0 0,-1-1 0 0 0,1 1 1 0 0,-1 0-1 0 0,1-1 0 0 0,-1 1 1 0 0,0-1-1 0 0,1 1 0 0 0,-1-1 0 0 0,0 0 1 0 0,1 1-1 0 0,-1-1 0 0 0,1-1-29 0 0,7-6 29 0 0,0 1-1 0 0,0-2 1 0 0,-1 1-1 0 0,0-1 1 0 0,0-1-29 0 0,71-92 1 0 0,-42 50-20 0 0,4 2 0 0 0,1 1 0 0 0,2 3 0 0 0,19-14 19 0 0,-62 59 0 0 0,0 0 0 0 0,0 0 0 0 0,-1 0 0 0 0,1 0 0 0 0,0 1 0 0 0,0-1 0 0 0,0 0 0 0 0,0 1 0 0 0,0-1 0 0 0,1 1 0 0 0,-1-1 0 0 0,0 1 0 0 0,0-1-1 0 0,0 1 1 0 0,0 0 0 0 0,1 0 0 0 0,-1-1 0 0 0,0 1 0 0 0,0 0 0 0 0,0 0 0 0 0,1 0 0 0 0,-1 0 0 0 0,0 1 0 0 0,0 0 0 0 0,-1-1 0 0 0,1 1 0 0 0,0-1 0 0 0,-1 1 0 0 0,1 0 0 0 0,-1 0 0 0 0,1-1 1 0 0,-1 1-1 0 0,0 0 0 0 0,1 0 0 0 0,-1 0 0 0 0,0-1 0 0 0,1 1 0 0 0,-1 0 0 0 0,0 0 0 0 0,0 0 0 0 0,0 0 0 0 0,0 0 0 0 0,0-1 0 0 0,0 1 0 0 0,0 1 0 0 0,0 9 1 0 0,-2 1 0 0 0,1-1 0 0 0,-1 0 0 0 0,-1 3-1 0 0,2-11 0 0 0,-12 49-263 0 0,4-19-492 0 0,2 0 0 0 0,0 6 755 0 0,6-30-207 0 0,0 1 1 0 0,0-1-1 0 0,1 1 1 0 0,1-1-1 0 0,0 0 1 0 0,0 1-1 0 0,1-1 0 0 0,0 0 1 0 0,3 9 206 0 0,-5-18-167 0 0,0 1 0 0 0,0-1 0 0 0,0 1 0 0 0,0-1 1 0 0,0 0-1 0 0,1 1 0 0 0,-1-1 0 0 0,0 0 0 0 0,0 1 0 0 0,0-1 0 0 0,1 0 0 0 0,-1 1 0 0 0,0-1 1 0 0,0 0-1 0 0,1 1 0 0 0,-1-1 0 0 0,0 0 0 0 0,1 0 0 0 0,-1 0 0 0 0,0 1 0 0 0,1-1 1 0 0,-1 0-1 0 0,1 0 0 0 0,-1 0 0 0 0,0 0 0 0 0,1 0 0 0 0,-1 1 0 0 0,0-1 0 0 0,1 0 0 0 0,-1 0 1 0 0,1 0-1 0 0,-1 0 0 0 0,0 0 0 0 0,1 0 0 0 0,-1 0 0 0 0,1 0 0 0 0,-1-1 0 0 0,0 1 1 0 0,1 0-1 0 0,-1 0 0 0 0,1 0 0 0 0,-1 0 0 0 0,0 0 0 0 0,1-1 0 0 0,-1 1 0 0 0,0 0 0 0 0,1 0 1 0 0,-1-1-1 0 0,0 1 0 0 0,1 0 0 0 0,-1-1 0 0 0,0 1 0 0 0,0 0 0 0 0,1-1 0 0 0,-1 1 1 0 0,0 0-1 0 0,0-1 0 0 0,0 1 167 0 0,17-24-4781 0 0,-16 23 4541 0 0,10-19-1809 0 0</inkml:trace>
  <inkml:trace contextRef="#ctx0" brushRef="#br1" timeOffset="128059.315">13253 11286 72 0 0,'18'2'3988'0'0,"1"-1"1"0"0,0-1-1 0 0,0-1 1 0 0,0-1-1 0 0,0-1-3988 0 0,18-4 2570 0 0,2-4-4215 0 0,44-13 1921 0 0,73-25-3326 0 0,-81 17-2540 0 0,-6-8-4231 0 0,-45 22 7623 0 0</inkml:trace>
  <inkml:trace contextRef="#ctx0" brushRef="#br1" timeOffset="128214.952">14296 10632 240 0 0,'1'1'386'0'0,"0"-1"0"0"0,0 1 0 0 0,0 0 0 0 0,0-1 1 0 0,0 1-1 0 0,-1 0 0 0 0,1 0 0 0 0,0-1 0 0 0,-1 1 0 0 0,1 0 0 0 0,-1 0 0 0 0,1 0 0 0 0,-1 0 0 0 0,1 0 1 0 0,-1 0-1 0 0,1 0 0 0 0,-1 0 0 0 0,0 0 0 0 0,0 0 0 0 0,1 0 0 0 0,-1 0 0 0 0,0 1 0 0 0,0-1 1 0 0,0 0-1 0 0,0 0 0 0 0,-1 0 0 0 0,1 0 0 0 0,0 0 0 0 0,0 0 0 0 0,0 0 0 0 0,-1 1-386 0 0,-20 33 4729 0 0,10-18-4178 0 0,-163 309 3078 0 0,162-299-3664 0 0,2 1-1 0 0,1 0 1 0 0,-1 7 35 0 0,-15 48-6081 0 0,17-66 2296 0 0,4-13-5331 0 0,0-8 7278 0 0</inkml:trace>
  <inkml:trace contextRef="#ctx0" brushRef="#br1" timeOffset="128431.428">13956 11177 60 0 0,'0'-2'1068'0'0,"1"0"0"0"0,-1 0 0 0 0,0 0 0 0 0,1 0 0 0 0,-1 0 0 0 0,1 0 0 0 0,0 0 0 0 0,-1 0 0 0 0,1 0 0 0 0,0 0 0 0 0,0 0 0 0 0,1-1-1068 0 0,21-20 4384 0 0,-12 14-4144 0 0,0 2 1 0 0,1 0 0 0 0,7-4-241 0 0,24-7-12 0 0,1 0 0 0 0,1 3 0 0 0,40-8 12 0 0,-18 5-290 0 0,-8 3-351 0 0,44-14-3422 0 0,-89 24 2134 0 0,1-1 0 0 0,-1-1 1 0 0,0 0-1 0 0,0 0 0 0 0,8-7 1929 0 0,-7 1-2192 0 0</inkml:trace>
  <inkml:trace contextRef="#ctx0" brushRef="#br1" timeOffset="128708.972">14341 11012 2180 0 0,'-23'49'8560'0'0,"15"-34"-7216"0"0,1 1 0 0 0,0 0 1 0 0,1 0-1 0 0,1 0 0 0 0,1 1-1344 0 0,3-12 0 0 0,0 1 1 0 0,0-1-1 0 0,1 0 0 0 0,0 1 0 0 0,0-1 0 0 0,0 0 1 0 0,1 1-1 0 0,0-1 0 0 0,0 0 0 0 0,0 1 0 0 0,1-1 1 0 0,0 0-1 0 0,0 0 0 0 0,0 0 0 0 0,0-1 0 0 0,1 1 1 0 0,0 0-1 0 0,0 0 0 0 0,2 2-509 0 0,0-1 1 0 0,0 0-1 0 0,1 0 1 0 0,0 0-1 0 0,0-1 1 0 0,5 4 508 0 0,-3-4-1329 0 0,0 0-1 0 0,0 0 1 0 0,0-1-1 0 0,1 0 1 0 0,0-1 0 0 0,-1 0-1 0 0,1 0 1 0 0,1-1 0 0 0,0 0 1329 0 0,6 1-1846 0 0</inkml:trace>
  <inkml:trace contextRef="#ctx0" brushRef="#br1" timeOffset="128967.882">12803 9779 44 0 0,'-3'-1'246'0'0,"-1"0"-1"0"0,1 0 1 0 0,0 0-1 0 0,-1 0 1 0 0,1 1 0 0 0,0 0-1 0 0,-1 0 1 0 0,1 0 0 0 0,-1 0-1 0 0,1 0 1 0 0,-1 1-1 0 0,1-1 1 0 0,0 1 0 0 0,-1 0-1 0 0,1 0 1 0 0,0 0-1 0 0,0 0 1 0 0,0 1 0 0 0,0 0-1 0 0,0-1 1 0 0,0 1-1 0 0,-1 1-245 0 0,-10 6 492 0 0,0 1 0 0 0,1 1 0 0 0,-11 10-492 0 0,-19 22 653 0 0,3 2 0 0 0,1 1 1 0 0,3 2-1 0 0,1 2 0 0 0,3 1 1 0 0,2 1-1 0 0,-7 23-653 0 0,-9 27 1656 0 0,4 3 1 0 0,5 1-1 0 0,-10 56-1656 0 0,28-86 961 0 0,3 1 1 0 0,4 1-1 0 0,2 0 1 0 0,2 77-962 0 0,9-109-76 0 0,2-1 0 0 0,1 1 0 0 0,3-1-1 0 0,1 0 1 0 0,3-1 0 0 0,1 0 0 0 0,2-1 0 0 0,2 0 0 0 0,7 10 76 0 0,-12-33-876 0 0,1 1-1 0 0,0-1 1 0 0,1-1 0 0 0,1 0 0 0 0,6 5 876 0 0,-5-9-1284 0 0,0 0 1 0 0,0 0 0 0 0,2-2 0 0 0,0 0-1 0 0,0-1 1 0 0,1 0 0 0 0,1-2-1 0 0,0 0 1 0 0,6 1 1283 0 0,28 9-2327 0 0</inkml:trace>
  <inkml:trace contextRef="#ctx0" brushRef="#br1" timeOffset="129247.403">15019 9558 748 0 0,'31'28'2078'0'0,"0"1"-1"0"0,-2 2 1 0 0,-1 1-1 0 0,0 3-2077 0 0,-13-14 1062 0 0,-1 0 0 0 0,-2 0-1 0 0,0 2 1 0 0,-1-1 0 0 0,-2 1-1 0 0,0 1 1 0 0,3 14-1062 0 0,1 14 580 0 0,-3 0 1 0 0,-2 1-1 0 0,-2 1 0 0 0,-2-1 0 0 0,-4 46-580 0 0,-5-28 592 0 0,-2 0-1 0 0,-3-1 0 0 0,-4 0 0 0 0,-5 8-591 0 0,-22 56 355 0 0,-7-2 1 0 0,-5-2 0 0 0,-5-3-1 0 0,-22 27-355 0 0,7-26-225 0 0,61-109-425 0 0,-1-1 0 0 0,-1 0 0 0 0,-1-1 0 0 0,0-1-1 0 0,-9 7 651 0 0,22-21-591 0 0,-1 1-1 0 0,-1-1 1 0 0,1 1-1 0 0,0-1 1 0 0,0 0-1 0 0,-1 0 1 0 0,0-1-1 0 0,1 1 0 0 0,-1-1 1 0 0,0 0-1 0 0,1 1 1 0 0,-3-1 591 0 0,5-1-251 0 0,0 0 0 0 0,0 0-1 0 0,1 0 1 0 0,-1 0 0 0 0,0 0 0 0 0,0 0 0 0 0,0-1 0 0 0,1 1 0 0 0,-1 0 0 0 0,0 0-1 0 0,0-1 1 0 0,1 1 0 0 0,-1 0 0 0 0,0-1 0 0 0,0 1 0 0 0,1-1 0 0 0,-1 1 0 0 0,1-1 0 0 0,-1 1-1 0 0,0-1 1 0 0,1 1 0 0 0,-1-1 0 0 0,1 0 251 0 0,-1-1-306 0 0,0 1 0 0 0,0-1-1 0 0,0 0 1 0 0,1 0 0 0 0,-1 0 0 0 0,1 0 0 0 0,-1 0 0 0 0,1 0-1 0 0,0 0 1 0 0,0 0 0 0 0,0 0 0 0 0,0 0 0 0 0,0-2 306 0 0,3-26-2284 0 0</inkml:trace>
  <inkml:trace contextRef="#ctx0" brushRef="#br1" timeOffset="125465.423">10426 9961 1436 0 0,'2'4'494'0'0,"-1"-1"0"0"0,0 1-1 0 0,0-1 1 0 0,0 1 0 0 0,0 0 0 0 0,-1 0-1 0 0,1-1 1 0 0,-1 1 0 0 0,0 0 0 0 0,0 0-1 0 0,-1-1 1 0 0,1 1 0 0 0,-1 0 0 0 0,0 0-1 0 0,0-1 1 0 0,0 1 0 0 0,-1 1-494 0 0,-5 14 954 0 0,-1-1 0 0 0,-10 18-954 0 0,4-9 723 0 0,-4 7 1074 0 0,-1-1 1 0 0,-8 9-1798 0 0,-21 35 3518 0 0,71-114-2974 0 0,2 2-1 0 0,1 0 1 0 0,29-28-544 0 0,24-19-178 0 0,4 1 178 0 0,-55 54-4 0 0,1 1-1 0 0,2 2 1 0 0,0 1-1 0 0,2 1 1 0 0,0 1 0 0 0,32-13 4 0 0,-63 33-2 0 0,0-1 1 0 0,1 1-1 0 0,-1 0 1 0 0,0 1 0 0 0,0-1-1 0 0,1 0 1 0 0,-1 1 0 0 0,0-1-1 0 0,1 1 1 0 0,-1 0 0 0 0,1-1-1 0 0,-1 1 1 0 0,0 1-1 0 0,1-1 1 0 0,-1 0 0 0 0,0 0-1 0 0,1 1 1 0 0,-1-1 0 0 0,0 1-1 0 0,1 0 1 0 0,-1 0-1 0 0,0 0 1 0 0,0 0 0 0 0,2 1 1 0 0,-2 0 0 0 0,-1 1 0 0 0,1-1 0 0 0,-1 0 0 0 0,1 1 0 0 0,-1-1 0 0 0,0 1 0 0 0,0 0 0 0 0,0-1 0 0 0,0 1 0 0 0,-1 0 1 0 0,1 0-1 0 0,-1 0 0 0 0,0-1 0 0 0,1 1 0 0 0,-1 0 0 0 0,0 0 0 0 0,-1 0 0 0 0,1 0 0 0 0,-1-1 0 0 0,0 4 0 0 0,-8 41 29 0 0,-2-1 0 0 0,-2 0-1 0 0,-16 38-28 0 0,8-27-266 0 0,4 0-1 0 0,-1 11 267 0 0,-7 24-3802 0 0,-1-27-3710 0 0,-1-1 0 0 0,-10 9 7512 0 0,14-29-1648 0 0</inkml:trace>
  <inkml:trace contextRef="#ctx0" brushRef="#br1" timeOffset="125711.55">10506 10997 332 0 0,'0'0'455'0'0,"1"0"-1"0"0,0 0 1 0 0,0 0-1 0 0,0 0 1 0 0,-1 0-1 0 0,1 1 1 0 0,0-1-1 0 0,0 0 1 0 0,-1 0-1 0 0,1 1 1 0 0,0-1-1 0 0,-1 1 1 0 0,1-1-1 0 0,0 0 1 0 0,-1 1 0 0 0,1-1-1 0 0,0 1 1 0 0,-1 0-1 0 0,1-1 1 0 0,-1 1-1 0 0,1-1 1 0 0,-1 1-1 0 0,1 0 1 0 0,-1-1-1 0 0,1 2-454 0 0,-7 16 9212 0 0,-3 2-9604 0 0,-19 66 984 0 0,4 0 1 0 0,4 2 0 0 0,4 1-593 0 0,15-79-250 0 0,-5 51-592 0 0,5-56-27 0 0,2-1-1 0 0,-1 1 0 0 0,1 0 0 0 0,-1-1 0 0 0,1 1 1 0 0,0-1-1 0 0,1 1 870 0 0,-2-5-140 0 0,0 0 1 0 0,0 1-1 0 0,0-1 1 0 0,0 0-1 0 0,0 0 1 0 0,0 0 0 0 0,0 0-1 0 0,0 0 1 0 0,0 1-1 0 0,0-1 1 0 0,0 0-1 0 0,0 0 1 0 0,1 0-1 0 0,-1 0 1 0 0,0 0 0 0 0,0 1-1 0 0,0-1 1 0 0,0 0-1 0 0,0 0 1 0 0,0 0-1 0 0,1 0 1 0 0,-1 0-1 0 0,0 0 1 0 0,0 0-1 0 0,0 0 1 0 0,0 0 0 0 0,0 1-1 0 0,1-1 1 0 0,-1 0-1 0 0,0 0 1 0 0,0 0-1 0 0,0 0 1 0 0,0 0-1 0 0,1 0 1 0 0,-1 0 0 0 0,0 0-1 0 0,0 0 1 0 0,0 0-1 0 0,0 0 1 0 0,1 0-1 0 0,-1 0 1 0 0,0-1-1 0 0,0 1 1 0 0,0 0 139 0 0,7-7-3771 0 0,3-11 253 0 0,-5 2 1854 0 0</inkml:trace>
  <inkml:trace contextRef="#ctx0" brushRef="#br1" timeOffset="125963.959">10370 11343 1116 0 0,'0'-4'9108'0'0,"-3"-15"-2407"0"0,3 17-6467 0 0,0 1 0 0 0,0-1 0 0 0,1 1 0 0 0,-1 0 0 0 0,1-1 0 0 0,-1 1 0 0 0,1-1 0 0 0,-1 1 1 0 0,1 0-1 0 0,0-1 0 0 0,0 1 0 0 0,0 0 0 0 0,0 0 0 0 0,0 0 0 0 0,0 0 0 0 0,0 0 0 0 0,0 0 0 0 0,1-1-234 0 0,26-17 235 0 0,-19 14-10 0 0,39-23-164 0 0,1 3 0 0 0,1 1 0 0 0,9 0-61 0 0,160-53-311 0 0,-177 63 136 0 0,18-3-882 0 0,15-4-3035 0 0,-31 1-5883 0 0,-45 19 7042 0 0,-9-1 635 0 0</inkml:trace>
  <inkml:trace contextRef="#ctx0" brushRef="#br1" timeOffset="126180.589">10711 11083 192 0 0,'-12'61'12775'0'0,"12"-53"-11978"0"0,0 1-1 0 0,0-1 0 0 0,1 0 1 0 0,0 1-1 0 0,1 5-796 0 0,0-6 59 0 0,1-1 1 0 0,-1 1-1 0 0,1-1 0 0 0,1 0 1 0 0,-1 0-1 0 0,1 0 0 0 0,0 0 1 0 0,1-1-1 0 0,0 0 0 0 0,0 0 1 0 0,0 0-1 0 0,1 0 0 0 0,0-1 1 0 0,1 1-60 0 0,9 7-107 0 0,1 0 1 0 0,1-2-1 0 0,12 7 107 0 0,17 3-4073 0 0,-41-19 2138 0 0,0-1 0 0 0,0 1 1 0 0,1-1-1 0 0,-1 0 0 0 0,1-1 0 0 0,0 1 1935 0 0,-6-1-1698 0 0</inkml:trace>
  <inkml:trace contextRef="#ctx0" brushRef="#br1" timeOffset="126383.72">10331 9779 476 0 0,'-15'4'800'0'0,"1"0"0"0"0,0 1 0 0 0,0 1 0 0 0,1 0 0 0 0,0 1 1 0 0,0 1-1 0 0,0 0 0 0 0,1 0 0 0 0,0 1 0 0 0,1 1 0 0 0,0 0 0 0 0,-3 4-800 0 0,-18 23 929 0 0,1 1 1 0 0,1 1-1 0 0,0 5-929 0 0,20-29 198 0 0,-44 67 1325 0 0,3 3 1 0 0,3 2-1 0 0,5 2 0 0 0,-11 38-1523 0 0,32-69 530 0 0,3 1 1 0 0,3 1-1 0 0,2 1 1 0 0,2 0-1 0 0,4 1 0 0 0,2 0 1 0 0,2 35-531 0 0,5-62 33 0 0,1 0 1 0 0,2 0 0 0 0,2-1 0 0 0,1 0-1 0 0,1 0 1 0 0,2 0 0 0 0,1-1-1 0 0,2-1 1 0 0,1 0 0 0 0,8 11-34 0 0,-6-17-511 0 0,0 0-1 0 0,1-1 1 0 0,2-1-1 0 0,0-1 1 0 0,2-1 0 0 0,0-1-1 0 0,2-1 1 0 0,0 0 0 0 0,1-2-1 0 0,1-1 1 0 0,0-1 0 0 0,4 1 511 0 0,-5-4-1523 0 0,0-1 1 0 0,1-1-1 0 0,1-1 1 0 0,0-2 0 0 0,0 0-1 0 0,0-1 1 0 0,1-2-1 0 0,0-1 1 0 0,1-1 0 0 0,20-1 1522 0 0,13-5-1734 0 0</inkml:trace>
  <inkml:trace contextRef="#ctx0" brushRef="#br1" timeOffset="126697.802">11295 9833 1184 0 0,'95'155'10192'0'0,"70"121"-1344"0"0,-122-197-7575 0 0,-4 2-1 0 0,14 47-1272 0 0,-40-88 114 0 0,-2 1 0 0 0,-1 0 0 0 0,-2 1 0 0 0,-2 0-1 0 0,-2 0 1 0 0,-2 0 0 0 0,-1 0 0 0 0,-3 0 0 0 0,-1 2-114 0 0,-4 13-410 0 0,-2-1 0 0 0,-2 0 0 0 0,-3 0 0 0 0,-3-1 0 0 0,-1-1 1 0 0,-13 21 409 0 0,15-39-2266 0 0,-1-2 0 0 0,-17 25 2266 0 0,29-50-937 0 0,-1 0-1 0 0,0-1 1 0 0,-1 0-1 0 0,0 0 1 0 0,0 0 0 0 0,0-1-1 0 0,-1 0 1 0 0,0-1-1 0 0,-1 0 1 0 0,1 0-1 0 0,-1 0 1 0 0,-6 1 937 0 0,-6-2-2604 0 0,2-8 526 0 0</inkml:trace>
  <inkml:trace contextRef="#ctx0" brushRef="#br1" timeOffset="122506.744">8476 10418 112 0 0,'17'3'2009'0'0,"-1"-1"1"0"0,1-1-1 0 0,-1 0 1 0 0,1-1-1 0 0,0-1 1 0 0,-1-1-1 0 0,2 0-2009 0 0,-9-1 325 0 0,1 1 0 0 0,-1-1 0 0 0,0-1 0 0 0,0 0 0 0 0,0 0 0 0 0,0 0 0 0 0,-1-1 0 0 0,0-1 0 0 0,0 1 0 0 0,0-2 0 0 0,-1 1 0 0 0,6-6-325 0 0,16-19 141 0 0,-1 0 0 0 0,-2-2 0 0 0,-1-1-1 0 0,3-7-140 0 0,-15 19-19 0 0,-1 0 0 0 0,0-1 0 0 0,-2 0-1 0 0,0-1 1 0 0,-2 0 0 0 0,-1 0-1 0 0,3-15 20 0 0,-9 31 1 0 0,0 0-1 0 0,0 1 1 0 0,0-1-1 0 0,-1 0 0 0 0,-1 0 1 0 0,1 0-1 0 0,-1 0 0 0 0,-1-1 0 0 0,2 7 2 0 0,-1 0 0 0 0,1-1 0 0 0,-1 1 0 0 0,0 0 0 0 0,0 0-1 0 0,0 0 1 0 0,0 0 0 0 0,0-1 0 0 0,-1 2 0 0 0,1-1 0 0 0,0 0-1 0 0,-1 0 1 0 0,0 0 0 0 0,1 1 0 0 0,-1-1 0 0 0,0 1-1 0 0,0-1 1 0 0,0 1 0 0 0,0 0 0 0 0,0 0 0 0 0,0 0 0 0 0,0 0-1 0 0,0 0 1 0 0,-1 0 0 0 0,1 0 0 0 0,0 1 0 0 0,-1-1 0 0 0,1 1-1 0 0,-2 0-1 0 0,-7-1 8 0 0,-1 1-1 0 0,0 1 0 0 0,0 0 0 0 0,0 0 0 0 0,1 1 1 0 0,-1 1-1 0 0,1 0 0 0 0,-8 3-7 0 0,-22 10 38 0 0,-28 14-38 0 0,42-17 13 0 0,-213 101 177 0 0,-109 48 871 0 0,289-136-834 0 0,-81 34 363 0 0,2 7 0 0 0,-36 27-590 0 0,172-92 8 0 0,-65 45 154 0 0,63-43-154 0 0,0 0 0 0 0,1 0 0 0 0,0 0 0 0 0,-1 1 0 0 0,2-1 0 0 0,-1 1 0 0 0,0 0 0 0 0,1 0 0 0 0,0 1 0 0 0,0-1 0 0 0,1 1 0 0 0,-1 0-8 0 0,3-4 1 0 0,-1 0-1 0 0,1 0 1 0 0,0 0-1 0 0,-1 1 1 0 0,1-1-1 0 0,0 0 0 0 0,1 0 1 0 0,-1 1-1 0 0,0-1 1 0 0,1 0-1 0 0,-1 0 1 0 0,1 0-1 0 0,-1 1 1 0 0,1-1-1 0 0,0 0 0 0 0,0 0 1 0 0,0 0-1 0 0,0 0 1 0 0,1 0-1 0 0,-1-1 1 0 0,0 1-1 0 0,1 0 1 0 0,-1 0-1 0 0,1-1 0 0 0,0 1 1 0 0,-1-1-1 0 0,1 0 1 0 0,0 1-1 0 0,0-1 1 0 0,0 0-1 0 0,0 0 1 0 0,0 0-1 0 0,0 0 1 0 0,0-1-1 0 0,1 1 0 0 0,9 4-4 0 0,1-1 0 0 0,0 0 1 0 0,0 0-1 0 0,0-2 0 0 0,5 1 4 0 0,50 4-36 0 0,1-3 0 0 0,0-4 0 0 0,1-2 36 0 0,-11 0-31 0 0,-1 2 0 0 0,1 2 0 0 0,-1 4 0 0 0,27 6 31 0 0,-79-11-6 0 0,-1 0 1 0 0,0 1-1 0 0,1-1 1 0 0,-1 1-1 0 0,0 0 1 0 0,0 1-1 0 0,-1-1 1 0 0,1 1-1 0 0,0 0 1 0 0,-1 0-1 0 0,0 1 1 0 0,1 0 5 0 0,-4-3-2 0 0,0 1 0 0 0,0-1 0 0 0,0 1 0 0 0,0-1 0 0 0,0 1 0 0 0,0 0 0 0 0,0 0 0 0 0,0 0 1 0 0,-1-1-1 0 0,1 1 0 0 0,-1 0 0 0 0,1 0 0 0 0,-1 0 0 0 0,0 0 0 0 0,0 0 0 0 0,0 0 0 0 0,0 0 0 0 0,0 0 0 0 0,0 0 0 0 0,0 0 1 0 0,-1 0-1 0 0,1-1 0 0 0,-1 1 0 0 0,0 0 0 0 0,1 0 0 0 0,-1 0 0 0 0,0-1 0 0 0,0 1 0 0 0,0 0 0 0 0,0-1 0 0 0,0 1 0 0 0,0 0 0 0 0,-1-1 1 0 0,1 0-1 0 0,0 1 2 0 0,-10 10 1 0 0,-1 1 0 0 0,0-2 0 0 0,0 0 0 0 0,-1 0 0 0 0,0-1 0 0 0,-11 6-1 0 0,-27 14 40 0 0,-14 5-40 0 0,25-14 18 0 0,-295 144 132 0 0,137-71 744 0 0,-115 78-894 0 0,310-170 7 0 0,-19 11 29 0 0,0 1-1 0 0,0 1 0 0 0,2 0 0 0 0,0 2 0 0 0,0 1 0 0 0,-8 11-35 0 0,27-28 0 0 0,0 0 1 0 0,0 0-1 0 0,0 0 1 0 0,0 0-1 0 0,0 0 1 0 0,1 0-1 0 0,-1 0 1 0 0,0 1-1 0 0,1-1 0 0 0,-1 0 1 0 0,1 0-1 0 0,-1 1 1 0 0,1-1-1 0 0,0 0 1 0 0,0 1-1 0 0,-1-1 1 0 0,1 0-1 0 0,0 1 1 0 0,0-1-1 0 0,0 0 1 0 0,1 1-1 0 0,-1-1 1 0 0,0 0-1 0 0,0 1 1 0 0,1-1-1 0 0,-1 0 0 0 0,1 1 1 0 0,-1-1-1 0 0,1 0 1 0 0,-1 0-1 0 0,1 0 1 0 0,0 0-1 0 0,0 1 1 0 0,-1-1-1 0 0,1 0 1 0 0,0 0-1 0 0,0 0 1 0 0,0 0-1 0 0,0-1 1 0 0,0 1-1 0 0,0 0 1 0 0,1 0-1 0 0,-1-1 0 0 0,0 1 1 0 0,1 0-1 0 0,5 3-2 0 0,1-1-1 0 0,0 0 1 0 0,0 0 0 0 0,0-1-1 0 0,0 0 1 0 0,8 1 2 0 0,50 3-4 0 0,0-2 0 0 0,1-4 0 0 0,-1-2 0 0 0,8-4 4 0 0,35 0 1 0 0,137-1-23 0 0,1 11 0 0 0,23 13 22 0 0,-203-10-7 0 0,11 1-32 0 0,1-3-1 0 0,71-5 40 0 0,-140 0-4 0 0,0-1-1 0 0,0-1 0 0 0,0 0 1 0 0,0 0-1 0 0,0-1 0 0 0,-1 0 1 0 0,1-1-1 0 0,-1 0 0 0 0,3-2 5 0 0,-8 4 1 0 0,0-1-1 0 0,0 1 0 0 0,-1-1 0 0 0,1 0 1 0 0,-1 0-1 0 0,0 0 0 0 0,0 0 0 0 0,0-1 0 0 0,-1 1 1 0 0,1-1-1 0 0,-1 0 0 0 0,0 0 0 0 0,0 0 1 0 0,0 0-1 0 0,0 0 0 0 0,-1 0 0 0 0,1 0 0 0 0,-1-1 1 0 0,0 1-1 0 0,-1 0 0 0 0,1-5 0 0 0,-1-25 0 0 0,-1 0-1 0 0,-2 1 1 0 0,-1-1 0 0 0,-2 1-1 0 0,-1 0 1 0 0,-9-25 0 0 0,-9-45-209 0 0,25 103 32 0 0,0 0 0 0 0,0-1 1 0 0,0 1-1 0 0,-1-1 0 0 0,1 1 0 0 0,0-1 1 0 0,0 1-1 0 0,-1-1 0 0 0,1 1 0 0 0,0 0 1 0 0,-1-1-1 0 0,1 1 0 0 0,0 0 1 0 0,-1-1-1 0 0,1 1 0 0 0,-1 0 0 0 0,1-1 1 0 0,0 1-1 0 0,-1 0 0 0 0,1 0 0 0 0,-1-1 1 0 0,1 1-1 0 0,-1 0 0 0 0,1 0 1 0 0,-1 0-1 0 0,1 0 0 0 0,-1 0 0 0 0,1 0 1 0 0,-1 0-1 0 0,1 0 0 0 0,-1 0 0 0 0,1 0 1 0 0,-1 0-1 0 0,1 0 0 0 0,-1 0 1 0 0,1 0-1 0 0,-1 0 0 0 0,1 0 0 0 0,-1 0 1 0 0,1 1-1 0 0,-1-1 0 0 0,1 0 0 0 0,0 0 1 0 0,-1 1-1 0 0,1-1 0 0 0,-1 0 1 0 0,1 1-1 0 0,0-1 0 0 0,-1 0 0 0 0,1 1 1 0 0,0-1-1 0 0,-1 1 177 0 0,-31 25-8748 0 0,20-16 6391 0 0,-2 3 581 0 0</inkml:trace>
  <inkml:trace contextRef="#ctx0" brushRef="#br1" timeOffset="124822.295">7765 9881 1928 0 0,'-1'4'501'0'0,"-1"-1"-1"0"0,1 0 1 0 0,-1 0 0 0 0,0 0-1 0 0,-1 0 1 0 0,1 0-1 0 0,0 0 1 0 0,-1 0-1 0 0,0-1 1 0 0,1 0 0 0 0,-1 1-1 0 0,0-1 1 0 0,0 0-1 0 0,0 0 1 0 0,-1 0 0 0 0,1-1-1 0 0,0 1 1 0 0,-1-1-1 0 0,1 0 1 0 0,-1 0-1 0 0,0 0-500 0 0,4-1 9 0 0,-1 0 0 0 0,0-1 0 0 0,1 1 0 0 0,-1 0 0 0 0,0-1 0 0 0,1 1 0 0 0,-1 0 0 0 0,0-1 0 0 0,1 1 0 0 0,-1-1 0 0 0,1 1 0 0 0,-1-1 0 0 0,1 1 0 0 0,-1-1 0 0 0,1 1 0 0 0,0-1 0 0 0,-1 0 0 0 0,1 1 0 0 0,0-1 0 0 0,-1 0 0 0 0,1 1 0 0 0,0-1 0 0 0,0 0 0 0 0,-1 1 0 0 0,1-1 0 0 0,0 0 0 0 0,0 1 0 0 0,0-1 0 0 0,0 0 0 0 0,0 0 0 0 0,0 1 0 0 0,0-1 0 0 0,0 0 0 0 0,0 1 0 0 0,0-1 0 0 0,1 0 0 0 0,-1 1 0 0 0,0-1 0 0 0,0 0 0 0 0,1 0-9 0 0,8-32 8 0 0,3 4 3 0 0,2 0 1 0 0,1 1-1 0 0,1 1 1 0 0,1 0-1 0 0,1 1 1 0 0,2 0-12 0 0,29-32 103 0 0,53-49-103 0 0,-97 102 13 0 0,15-14 292 0 0,1 0 0 0 0,11-7-305 0 0,-32 26 9 0 0,0 0 0 0 0,0 0 0 0 0,0 0 0 0 0,0 0 0 0 0,0 0 0 0 0,1 0 0 0 0,-1 0 0 0 0,0 0 0 0 0,0 0 0 0 0,0 0 0 0 0,0 0 0 0 0,0 0 0 0 0,0 0 0 0 0,1 0 0 0 0,-1 0 0 0 0,0 0 0 0 0,0 0 0 0 0,0 0 0 0 0,0 0 0 0 0,0 0 0 0 0,0 0 0 0 0,1 0 0 0 0,-1 0 0 0 0,0 0 0 0 0,0 0 0 0 0,0 0 0 0 0,0 0 0 0 0,0 0 0 0 0,0 0 0 0 0,0 0 0 0 0,0 0 0 0 0,1 1 0 0 0,-1-1 0 0 0,0 0 0 0 0,0 0 0 0 0,0 0 1 0 0,0 0-1 0 0,0 0 0 0 0,0 0 0 0 0,0 0 0 0 0,0 1 0 0 0,0-1 0 0 0,0 0 0 0 0,0 0 0 0 0,0 0 0 0 0,0 0 0 0 0,0 0 0 0 0,0 0 0 0 0,0 1 0 0 0,0-1 0 0 0,0 0 0 0 0,0 0 0 0 0,0 0 0 0 0,0 0 0 0 0,0 0 0 0 0,0 0 0 0 0,0 1 0 0 0,0-1 0 0 0,0 0 0 0 0,0 0 0 0 0,0 0 0 0 0,0 0-9 0 0,-2 17 222 0 0,-5 19-57 0 0,-6 8-219 0 0,4-11 268 0 0,0 1-1 0 0,-1 24-213 0 0,8-50-224 0 0,2 1 0 0 0,-1 0 0 0 0,1 0 0 0 0,0-1 0 0 0,1 1 0 0 0,0 0 0 0 0,0 0 0 0 0,1-1-1 0 0,0 1 1 0 0,1-1 0 0 0,0 1 0 0 0,3 5 224 0 0,-5-12-324 0 0,0 1 0 0 0,0-1 0 0 0,1 0 1 0 0,-1 0-1 0 0,0 0 0 0 0,1-1 0 0 0,-1 1 0 0 0,1 0 0 0 0,0-1 0 0 0,0 1 0 0 0,0 0 0 0 0,-1-1 0 0 0,1 0 1 0 0,0 0-1 0 0,1 1 0 0 0,-1-1 0 0 0,0 0 0 0 0,0-1 0 0 0,0 1 0 0 0,1 0 0 0 0,-1-1 0 0 0,0 1 0 0 0,1-1 1 0 0,-1 0-1 0 0,0 0 0 0 0,1 0 0 0 0,-1 0 0 0 0,1 0 0 0 0,-1 0 0 0 0,0 0 0 0 0,1-1 324 0 0,15-5-1900 0 0</inkml:trace>
  <inkml:trace contextRef="#ctx0" brushRef="#br1" timeOffset="120968.635">3066 10917 848 0 0,'0'-1'197'0'0,"1"-1"0"0"0,-1 1 0 0 0,1-1 0 0 0,-1 1 0 0 0,0-1 0 0 0,0 1 0 0 0,0-1 0 0 0,0 1 0 0 0,0-1 0 0 0,0 1 0 0 0,0-1 0 0 0,-1 1 0 0 0,1-1 0 0 0,-1 1 0 0 0,1-1 0 0 0,-1 1 0 0 0,1-1 0 0 0,-1 1 0 0 0,0-1 0 0 0,1 1-1 0 0,-1 0 1 0 0,0 0 0 0 0,0-1 0 0 0,0 1 0 0 0,0 0 0 0 0,0 0 0 0 0,-1 0 0 0 0,1 0 0 0 0,0 0 0 0 0,0 0 0 0 0,-1 1 0 0 0,1-1 0 0 0,0 0 0 0 0,-1 0 0 0 0,1 1 0 0 0,-1-1 0 0 0,1 1 0 0 0,-1 0 0 0 0,1-1 0 0 0,-1 1 0 0 0,1 0 0 0 0,-1 0 0 0 0,1 0 0 0 0,-1 0 0 0 0,1 0 0 0 0,-1 0 0 0 0,-1 1-197 0 0,-5 0 280 0 0,0 0 0 0 0,-1 1 1 0 0,1 0-1 0 0,0 0 0 0 0,0 1 1 0 0,0 0-1 0 0,0 1 0 0 0,-1 1-280 0 0,-60 36 623 0 0,3 3 0 0 0,2 4 0 0 0,2 2 0 0 0,2 3 0 0 0,-25 30-623 0 0,58-57 586 0 0,1 2-1 0 0,1 0 0 0 0,1 2 1 0 0,2 1-1 0 0,1 0 0 0 0,-1 6-585 0 0,20-35 20 0 0,1 1-1 0 0,0-1 1 0 0,0 1 0 0 0,0-1-1 0 0,0 1 1 0 0,1 0-1 0 0,-1 0 1 0 0,1-1 0 0 0,-1 1-1 0 0,1 0 1 0 0,0 0 0 0 0,0 0-1 0 0,0-1 1 0 0,0 1 0 0 0,1 0-1 0 0,-1 0 1 0 0,1 1-20 0 0,0-2 2 0 0,0-1 0 0 0,0 1 0 0 0,0-1 0 0 0,0 0 1 0 0,0 1-1 0 0,0-1 0 0 0,0 0 0 0 0,1 0 0 0 0,-1 0 0 0 0,0 0 0 0 0,1 0 1 0 0,-1 0-1 0 0,1 0 0 0 0,-1 0 0 0 0,1 0 0 0 0,-1-1 0 0 0,1 1 0 0 0,-1-1 1 0 0,1 1-1 0 0,0-1 0 0 0,-1 0 0 0 0,1 0 0 0 0,0 1 0 0 0,-1-1 1 0 0,1 0-1 0 0,0 0 0 0 0,-1-1 0 0 0,1 1 0 0 0,1 0-2 0 0,10-2-3 0 0,0 0-1 0 0,0-1 0 0 0,0-1 1 0 0,-1 0-1 0 0,1 0 1 0 0,-1-1-1 0 0,6-4 4 0 0,84-50-53 0 0,-81 46 40 0 0,70-49-232 0 0,68-60 245 0 0,34-26-1529 0 0,-184 142 1409 0 0,-7 4 98 0 0,1 0 0 0 0,-1 0 1 0 0,1 0-1 0 0,-1 0 1 0 0,1 1-1 0 0,0-1 0 0 0,-1 1 1 0 0,1 0-1 0 0,0 0 0 0 0,0 0 1 0 0,0 0-1 0 0,1 0 22 0 0,-4 1 1 0 0,1 1-1 0 0,-1-1 1 0 0,0 0 0 0 0,0 0-1 0 0,0 0 1 0 0,0 0-1 0 0,1 1 1 0 0,-1-1 0 0 0,0 0-1 0 0,0 0 1 0 0,0 0-1 0 0,0 1 1 0 0,0-1-1 0 0,1 0 1 0 0,-1 0 0 0 0,0 1-1 0 0,0-1 1 0 0,0 0-1 0 0,0 0 1 0 0,0 1 0 0 0,0-1-1 0 0,0 0 1 0 0,0 0-1 0 0,0 1 1 0 0,0-1 0 0 0,0 0-1 0 0,0 0 1 0 0,0 1-1 0 0,0-1 1 0 0,0 0-1 0 0,0 0 1 0 0,0 1 0 0 0,0-1-1 0 0,-1 0 1 0 0,1 0-1 0 0,0 0 1 0 0,0 1 0 0 0,0-1-1 0 0,0 0 1 0 0,0 0-1 0 0,-1 0 1 0 0,1 1-1 0 0,-7 14 40 0 0,6-12-33 0 0,-20 35 474 0 0,-20 26-481 0 0,16-25 935 0 0,-10 22-935 0 0,28-49 84 0 0,-14 34 64 0 0,20-43-140 0 0,0-1-1 0 0,0 1 1 0 0,0 0-1 0 0,1-1 0 0 0,-1 1 1 0 0,1 0-1 0 0,0 0 0 0 0,0-1 1 0 0,-1 1-1 0 0,2 0 1 0 0,-1 0-1 0 0,0 0 0 0 0,1-1 1 0 0,-1 1-1 0 0,1 0-7 0 0,0-2 8 0 0,-1 0 1 0 0,1-1-1 0 0,-1 1 0 0 0,1 0 0 0 0,0-1 0 0 0,0 1 1 0 0,-1-1-1 0 0,1 1 0 0 0,0-1 0 0 0,0 1 1 0 0,-1-1-1 0 0,1 1 0 0 0,0-1 0 0 0,0 0 1 0 0,0 0-1 0 0,0 1 0 0 0,0-1 0 0 0,0 0 1 0 0,-1 0-1 0 0,1 0 0 0 0,0 0 0 0 0,0 0 0 0 0,0 0 1 0 0,0 0-1 0 0,0 0 0 0 0,0 0 0 0 0,0-1 1 0 0,0 1-1 0 0,-1 0 0 0 0,1-1 0 0 0,0 1 1 0 0,0 0-1 0 0,0-1 0 0 0,0 1 0 0 0,0-1-8 0 0,35-18 248 0 0,-31 16-213 0 0,34-23 43 0 0,0-2 0 0 0,-2-2 0 0 0,5-7-78 0 0,16-13-17 0 0,-3 2-7 0 0,39-30-10 0 0,-81 68 32 0 0,1 0 0 0 0,0 2 0 0 0,0 0 0 0 0,1 0 0 0 0,0 2-1 0 0,1-1 3 0 0,-15 7 1 0 0,0-1-1 0 0,0 1 0 0 0,0 0 1 0 0,0-1-1 0 0,0 1 0 0 0,0 0 1 0 0,0-1-1 0 0,0 1 0 0 0,0 0 0 0 0,0 0 1 0 0,0 0-1 0 0,-1 0 0 0 0,1 0 1 0 0,0 0-1 0 0,0 0 0 0 0,0 1 1 0 0,0-1-1 0 0,0 0 0 0 0,0 0 1 0 0,0 1-1 0 0,0-1 0 0 0,0 1 0 0 0,0-1 1 0 0,-1 1-1 0 0,1-1 0 0 0,0 1 1 0 0,0-1-1 0 0,0 2 1 0 0,-1-1 0 0 0,1 0 0 0 0,0 1 0 0 0,-1-1 0 0 0,1 0 0 0 0,-1 1 0 0 0,0-1 0 0 0,1 0 0 0 0,-1 1 0 0 0,0-1 0 0 0,0 1 0 0 0,0-1 0 0 0,0 1 0 0 0,0-1 0 0 0,0 0 0 0 0,-1 2-1 0 0,-1 8 9 0 0,-1 1 1 0 0,0-1-1 0 0,0 0 1 0 0,-3 4-10 0 0,4-10 4 0 0,-38 86 26 0 0,-6 17-15 0 0,41-95-25 0 0,1 1 1 0 0,0 0-1 0 0,1 1 0 0 0,1-1 0 0 0,0 0 0 0 0,0 12 10 0 0,2-24-42 0 0,0 1 0 0 0,0-1 0 0 0,0 1 0 0 0,0-1 0 0 0,1 1 0 0 0,-1-1 0 0 0,1 1 0 0 0,-1-1 0 0 0,1 0 0 0 0,0 1 0 0 0,0-1 1 0 0,0 0-1 0 0,0 1 0 0 0,1-1 0 0 0,-1 0 0 0 0,0 0 0 0 0,1 0 0 0 0,0 0 0 0 0,-1 0 0 0 0,3 1 42 0 0,-2-2-191 0 0,0 0-1 0 0,0 0 1 0 0,0 0 0 0 0,0-1-1 0 0,1 1 1 0 0,-1 0 0 0 0,0-1 0 0 0,0 0-1 0 0,1 1 1 0 0,-1-1 0 0 0,0 0 0 0 0,1 0-1 0 0,-1 0 1 0 0,1 0 0 0 0,-1-1 0 0 0,0 1-1 0 0,0-1 1 0 0,1 1 0 0 0,-1-1 0 0 0,0 0-1 0 0,0 0 1 0 0,1 0 191 0 0,19-10-1994 0 0,-1-1 0 0 0,0-1 0 0 0,-1 0 0 0 0,-1-2 0 0 0,0 0-1 0 0,6-7 1995 0 0,-17 14-452 0 0,39-31-1503 0 0</inkml:trace>
  <inkml:trace contextRef="#ctx0" brushRef="#br1" timeOffset="121247.584">4166 10865 1140 0 0,'13'-5'4422'0'0,"-19"6"319"0"0,-26 6 704 0 0,-12 10-1069 0 0,-35 18-4376 0 0,16-1 766 0 0,2 2 0 0 0,1 2 1 0 0,-27 25-767 0 0,77-55 74 0 0,-29 24 128 0 0,37-30-194 0 0,0 0 0 0 0,0 1 0 0 0,0-1 0 0 0,0 0 0 0 0,0 1 0 0 0,1-1 0 0 0,-1 1 0 0 0,1 0 0 0 0,0-1 0 0 0,0 1 0 0 0,0 0 0 0 0,0 0 0 0 0,0 0 0 0 0,0 1-8 0 0,1-2 0 0 0,0-1 0 0 0,1 1 0 0 0,-1 0 0 0 0,0-1 0 0 0,1 1 1 0 0,0 0-1 0 0,-1-1 0 0 0,1 1 0 0 0,0-1 0 0 0,0 1 0 0 0,-1-1 0 0 0,1 1 0 0 0,1-1 1 0 0,-1 0-1 0 0,0 1 0 0 0,0-1 0 0 0,0 0 0 0 0,1 0 0 0 0,-1 0 0 0 0,0 0 1 0 0,1 0-1 0 0,-1 0 0 0 0,1 0 0 0 0,-1-1 0 0 0,2 2 0 0 0,47 16-33 0 0,-37-14 23 0 0,10 4-5 0 0,-6-3 7 0 0,-1 1 0 0 0,1 0 0 0 0,-1 1 0 0 0,-1 1 0 0 0,10 7 8 0 0,-21-13 1 0 0,-1 0-1 0 0,0 1 0 0 0,0-1 0 0 0,0 1 0 0 0,0 0 1 0 0,0 0-1 0 0,0 0 0 0 0,-1 1 0 0 0,1-1 1 0 0,-1 1-1 0 0,0-1 0 0 0,0 1 0 0 0,0 0 0 0 0,-1-1 1 0 0,1 1-1 0 0,-1 0 0 0 0,0 0 0 0 0,0 0 1 0 0,-1 0-1 0 0,1 1 0 0 0,-1-1 0 0 0,0 0 0 0 0,0 0 1 0 0,0 0-1 0 0,0 0 0 0 0,-1 1 0 0 0,-2 7 1 0 0,0 0 0 0 0,-1 0-1 0 0,0 0 1 0 0,-1 0 0 0 0,0-1 0 0 0,-1 0 0 0 0,0 0-1 0 0,-1 0 1 0 0,0-1 0 0 0,-1 0 0 0 0,0 0-1 0 0,-8 7 0 0 0,-4 3 1 0 0,-2-1 1 0 0,0-1-1 0 0,-1 0 0 0 0,0-2 0 0 0,-4 1-1 0 0,13-9 27 0 0,0 0 1 0 0,0-1 0 0 0,0 0-1 0 0,-1-2 1 0 0,0 1-1 0 0,-14 1-27 0 0,25-6-167 0 0,1 0-1 0 0,-1 0 0 0 0,0-1 1 0 0,0 1-1 0 0,1-1 1 0 0,-1 0-1 0 0,0 0 0 0 0,0-1 1 0 0,1 1-1 0 0,-1-1 1 0 0,0 0-1 0 0,1 1 0 0 0,-1-2 1 0 0,0 1-1 0 0,1 0 0 0 0,0-1 1 0 0,-1 0-1 0 0,1 0 1 0 0,0 0-1 0 0,0 0 0 0 0,0 0 1 0 0,0 0-1 0 0,0-1 1 0 0,0 0-1 0 0,1 1 0 0 0,-1-1 1 0 0,1 0-1 0 0,0 0 1 0 0,0-1-1 0 0,0 1 0 0 0,0-1 168 0 0,-2-5-999 0 0,1-1 0 0 0,0-1 1 0 0,1 1-1 0 0,0 0 0 0 0,1 0 0 0 0,0-1 0 0 0,0 1 0 0 0,1-1 0 0 0,0 1 0 0 0,1-1 0 0 0,1 1 0 0 0,-1-1 1 0 0,2 1-1 0 0,1-7 999 0 0,11-38-2546 0 0</inkml:trace>
  <inkml:trace contextRef="#ctx0" brushRef="#br1" timeOffset="118268.969">18740 6874 860 0 0,'-51'-3'9165'0'0,"37"1"-8291"0"0,-1 1 1 0 0,1 0 0 0 0,0 2-1 0 0,-3-1-874 0 0,-48 10 1186 0 0,0 2 0 0 0,0 2 0 0 0,2 4 0 0 0,0 2 0 0 0,1 3 0 0 0,-49 27-1186 0 0,102-46 91 0 0,0 1 1 0 0,1 0-1 0 0,-1 1 0 0 0,1 0 0 0 0,0 0 1 0 0,0 1-1 0 0,-6 7-91 0 0,12-12 6 0 0,1-1 0 0 0,0 1 0 0 0,0-1 0 0 0,0 1 0 0 0,0 0 1 0 0,0 0-1 0 0,0-1 0 0 0,0 1 0 0 0,1 0 0 0 0,-1 0 0 0 0,1 0 0 0 0,-1 0 0 0 0,1 0 0 0 0,0 0 0 0 0,0 0 0 0 0,0 0 1 0 0,0 0-1 0 0,0 0-6 0 0,1 0 1 0 0,-1 1 0 0 0,1-1 0 0 0,0 0 0 0 0,0 0 0 0 0,0 0 0 0 0,1 0 0 0 0,-1 0 0 0 0,0 0-1 0 0,1 0 1 0 0,0 0 0 0 0,-1 0 0 0 0,1-1 0 0 0,0 1 0 0 0,0-1 0 0 0,0 1 0 0 0,0-1 0 0 0,0 0 0 0 0,2 2-1 0 0,20 9-8 0 0,0-1 1 0 0,1-1-1 0 0,1-1 0 0 0,14 3 8 0 0,-2-1-40 0 0,28 14 40 0 0,-55-20-7 0 0,-1 0 0 0 0,1 0 0 0 0,-1 1 0 0 0,0 1-1 0 0,-1 0 1 0 0,0 0 0 0 0,0 1 0 0 0,0 1 7 0 0,-6-7-1 0 0,-1 1-1 0 0,0-1 0 0 0,0 1 1 0 0,1 0-1 0 0,-2 0 0 0 0,1 0 1 0 0,0 0-1 0 0,-1 0 0 0 0,1 0 1 0 0,-1 1-1 0 0,0-1 0 0 0,0 0 1 0 0,0 1-1 0 0,-1-1 1 0 0,1 1-1 0 0,-1-1 0 0 0,0 1 1 0 0,0-1-1 0 0,0 1 0 0 0,0-1 1 0 0,0 0-1 0 0,-1 1 0 0 0,0-1 1 0 0,0 1-1 0 0,0-1 0 0 0,0 0 1 0 0,0 1-1 0 0,0-1 0 0 0,-1 0 1 0 0,0 0-1 0 0,0 0 1 0 0,0 0-1 0 0,0-1 0 0 0,0 1 1 0 0,0 0-1 0 0,-3 2 2 0 0,-4 4 1 0 0,-1 0 0 0 0,0 0-1 0 0,-1-1 1 0 0,1 0 0 0 0,-2-1 0 0 0,1 0 0 0 0,-1-1-1 0 0,0 0 1 0 0,-2 0-1 0 0,1-1-20 0 0,0-1-1 0 0,0 0 1 0 0,0-1 0 0 0,0 0-1 0 0,-1-1 1 0 0,1-1-1 0 0,-1 0 1 0 0,1-1 0 0 0,-1-1-1 0 0,1 0 1 0 0,-1 0-1 0 0,1-1 1 0 0,0-1 0 0 0,-1-1-1 0 0,2 1 1 0 0,-6-4 20 0 0,9 3-238 0 0,0 0-1 0 0,0-1 1 0 0,0 0 0 0 0,1-1-1 0 0,-1 0 1 0 0,1 0 0 0 0,1-1-1 0 0,-1 0 1 0 0,1 0 0 0 0,0-1 238 0 0,1 0-548 0 0,0 0 1 0 0,0 0 0 0 0,1-1 0 0 0,1 0 0 0 0,0 1-1 0 0,0-1 1 0 0,0-1 0 0 0,1 1 0 0 0,1 0 0 0 0,-1-1-1 0 0,1-3 548 0 0,0-9-1277 0 0,0 0-1 0 0,2 1 1 0 0,1-1-1 0 0,0 0 1 0 0,2 0-1 0 0,0 0 1 0 0,5-15 1277 0 0,14-42-2290 0 0</inkml:trace>
  <inkml:trace contextRef="#ctx0" brushRef="#br1" timeOffset="118516.396">18772 6398 956 0 0,'6'10'808'0'0,"0"0"-1"0"0,-1 0 1 0 0,0 0-1 0 0,0 0 1 0 0,-1 1-1 0 0,-1 0 0 0 0,0 0 1 0 0,0 0-1 0 0,-1 0 1 0 0,-1 0-1 0 0,0 0 1 0 0,0 0-1 0 0,-1 1 1 0 0,-1-1-1 0 0,0 0 1 0 0,0 1-1 0 0,-1 2-807 0 0,-11 50 4 0 0,-2-1-1 0 0,-4 0 1 0 0,-1-1-1 0 0,-4-1 0 0 0,-2-1 1 0 0,-3-2-1 0 0,-2-1 1 0 0,-11 11-4 0 0,38-60-853 0 0,-2-1 1 0 0,1 0-1 0 0,-1 0 0 0 0,-5 4 853 0 0,10-10-306 0 0,0 1-1 0 0,-1-1 1 0 0,1 0 0 0 0,-1 0-1 0 0,1 0 1 0 0,-1 0-1 0 0,1 0 1 0 0,-1 0-1 0 0,1-1 1 0 0,-1 1 0 0 0,0 0-1 0 0,1-1 1 0 0,-1 1-1 0 0,0-1 1 0 0,0 0-1 0 0,1 0 1 0 0,-1 1-1 0 0,0-1 1 0 0,0 0 0 0 0,1 0-1 0 0,-1-1 1 0 0,0 1-1 0 0,0 0 1 0 0,1-1-1 0 0,-1 1 1 0 0,-1-1 306 0 0,-11-7-2141 0 0</inkml:trace>
  <inkml:trace contextRef="#ctx0" brushRef="#br1" timeOffset="118767.085">18476 7002 1692 0 0,'38'-22'5679'0'0,"21"-11"-80"0"0,7 6-4638 0 0,-16 12-851 0 0,1 1 0 0 0,23-1-110 0 0,-59 12 7 0 0,-1 1 1 0 0,1 1-1 0 0,0 1 0 0 0,-1 0 1 0 0,1 0-1 0 0,0 2 1 0 0,-1 0-1 0 0,1 0 0 0 0,-1 1 1 0 0,0 1-1 0 0,5 2-7 0 0,-16-5 57 0 0,-1 0 1 0 0,0 0-1 0 0,1 0 0 0 0,-1 0 0 0 0,0 0 1 0 0,0 0-1 0 0,0 1 0 0 0,0-1 1 0 0,0 1-1 0 0,0-1 0 0 0,0 1 1 0 0,0 0-1 0 0,-1-1 0 0 0,1 1 0 0 0,-1 0 1 0 0,1 0-1 0 0,-1 1 0 0 0,0-1 1 0 0,0 0-1 0 0,0 0 0 0 0,0 0 0 0 0,0 1 1 0 0,0-1-1 0 0,-1 1 0 0 0,1-1 1 0 0,-1 0-1 0 0,1 1 0 0 0,-1-1 1 0 0,0 2-58 0 0,-1 4 456 0 0,-1 1 0 0 0,0 0 1 0 0,-1-1-1 0 0,1 0 1 0 0,-1 1-1 0 0,-1-1 0 0 0,-3 5-456 0 0,4-7 169 0 0,0 0 0 0 0,0 0 0 0 0,0 1 0 0 0,1-1-1 0 0,0 1 1 0 0,0 0 0 0 0,1-1 0 0 0,0 1 0 0 0,0 0-1 0 0,0 0 1 0 0,1 6-169 0 0,0-11 19 0 0,1 0 0 0 0,0 0 0 0 0,0 0 0 0 0,-1 0 0 0 0,1-1 0 0 0,0 1 0 0 0,1 0 0 0 0,-1 0 0 0 0,0-1 0 0 0,0 1 0 0 0,1-1 0 0 0,-1 0 0 0 0,1 1-1 0 0,-1-1 1 0 0,1 0 0 0 0,0 0 0 0 0,-1 0 0 0 0,1 0 0 0 0,0 0 0 0 0,0 0 0 0 0,0 0 0 0 0,-1 0 0 0 0,1-1 0 0 0,0 1 0 0 0,0-1 0 0 0,0 0 0 0 0,0 1 0 0 0,1-1-19 0 0,7 1 36 0 0,1 0 1 0 0,0-1 0 0 0,0 0 0 0 0,6-1-37 0 0,-16 1 2 0 0,23-2-38 0 0,0-1-1 0 0,0-1 1 0 0,0-1 0 0 0,-1-1 0 0 0,1-1 0 0 0,-2-1 0 0 0,1-1 0 0 0,-1-1-1 0 0,-1-1 1 0 0,15-9 36 0 0,-31 16-271 0 0,-1 1 0 0 0,0-1 0 0 0,0 1 0 0 0,0-1 0 0 0,0-1 0 0 0,-1 1 0 0 0,0 0 0 0 0,0-1 0 0 0,0 0 0 0 0,0 1 0 0 0,0-1 0 0 0,-1-1 271 0 0,3-9-4005 0 0,0 1-1 0 0,-1-1 0 0 0,1-11 4006 0 0,-4 24-582 0 0,-1 1 300 0 0,0-1 0 0 0,1 1 1 0 0,-1-1-1 0 0,1 1 0 0 0,0 0 1 0 0,-1-1-1 0 0,1 1 0 0 0,0 0 1 0 0,0-1-1 0 0,0 1 0 0 0,0 0 1 0 0,0 0-1 0 0,0 0 0 0 0,0 0 282 0 0,10-8-1352 0 0</inkml:trace>
  <inkml:trace contextRef="#ctx0" brushRef="#br1" timeOffset="119432.61">19791 6847 1532 0 0,'9'1'418'0'0,"29"7"5415"0"0,-38-8-5736 0 0,0 0 1 0 0,1 0 0 0 0,-1 0 0 0 0,0 0 0 0 0,0 0 0 0 0,1 0 0 0 0,-1 0 0 0 0,0 1-1 0 0,0-1 1 0 0,1 0 0 0 0,-1 0 0 0 0,0 0 0 0 0,0 1 0 0 0,0-1 0 0 0,1 0 0 0 0,-1 0 0 0 0,0 0-1 0 0,0 1 1 0 0,0-1 0 0 0,0 0 0 0 0,0 0 0 0 0,1 1 0 0 0,-1-1 0 0 0,0 0 0 0 0,0 0 0 0 0,0 1-1 0 0,0-1 1 0 0,0 0 0 0 0,0 1 0 0 0,0-1 0 0 0,0 0 0 0 0,0 0 0 0 0,0 1 0 0 0,0-1 0 0 0,0 0-1 0 0,0 1 1 0 0,0-1-98 0 0,-17 13 2456 0 0,-51 22-658 0 0,28-16-482 0 0,0 1-1 0 0,2 2 1 0 0,1 2 0 0 0,-32 27-1316 0 0,66-49 47 0 0,1 0 0 0 0,-1 1 0 0 0,1-1 0 0 0,0 1 0 0 0,0-1 0 0 0,0 1 0 0 0,0 0 0 0 0,0 0 0 0 0,1-1 0 0 0,-1 1-1 0 0,1 0 1 0 0,-1 3-47 0 0,2-5 10 0 0,0 0-1 0 0,0-1 0 0 0,0 1 1 0 0,0 0-1 0 0,0-1 0 0 0,0 1 1 0 0,0 0-1 0 0,0-1 0 0 0,0 1 1 0 0,0 0-1 0 0,1-1 0 0 0,-1 1 0 0 0,0 0 1 0 0,0-1-1 0 0,1 1 0 0 0,-1 0 1 0 0,0-1-1 0 0,1 1 0 0 0,-1-1 1 0 0,1 1-1 0 0,-1-1 0 0 0,0 1 1 0 0,1-1-10 0 0,1 1 13 0 0,-1 0 1 0 0,1 0-1 0 0,-1 0 1 0 0,1 0 0 0 0,0 0-1 0 0,0-1 1 0 0,-1 1 0 0 0,1-1-1 0 0,0 1 1 0 0,0-1-1 0 0,0 0 1 0 0,1 1-14 0 0,11-1 39 0 0,-1 0-1 0 0,1-1 1 0 0,-1 0-1 0 0,0-1 1 0 0,1-1-1 0 0,-1 0 1 0 0,0 0-1 0 0,-1-2 1 0 0,11-3-39 0 0,20-12-5 0 0,-1-1 0 0 0,4-4 5 0 0,-6 1-317 0 0,-1-1 0 0 0,-1-2-1 0 0,-1-2 1 0 0,-1-1 0 0 0,-2-2-1 0 0,-1-2 1 0 0,-2 0-1 0 0,-1-2 1 0 0,-1-1 0 0 0,-3-2-1 0 0,-1-1 1 0 0,17-37 317 0 0,-29 39-49 0 0,-13 38 53 0 0,0 0 0 0 0,0-1 0 0 0,0 1 0 0 0,0 0 0 0 0,0-1-1 0 0,0 1 1 0 0,0 0 0 0 0,0-1 0 0 0,0 1 0 0 0,0 0 0 0 0,0-1 0 0 0,0 1 0 0 0,0 0 0 0 0,0-1 0 0 0,0 1 0 0 0,0 0 0 0 0,0 0 0 0 0,0-1 0 0 0,-1 1 0 0 0,1 0 0 0 0,0-1 0 0 0,0 1 0 0 0,0 0 0 0 0,-1 0 0 0 0,1-1 0 0 0,0 1 0 0 0,0 0-1 0 0,0 0 1 0 0,-1 0 0 0 0,1-1 0 0 0,0 1 0 0 0,-1 0 0 0 0,1 0 0 0 0,0 0-4 0 0,-2 0 12 0 0,1 0 1 0 0,0 0-1 0 0,-1 1 0 0 0,1-1 0 0 0,0 1 1 0 0,0-1-1 0 0,-1 1 0 0 0,1-1 0 0 0,0 1 1 0 0,0 0-1 0 0,0-1 0 0 0,0 1 0 0 0,0 0 1 0 0,-1 1-13 0 0,-15 13 186 0 0,0 0 1 0 0,1 2-1 0 0,1 0 1 0 0,1 0-1 0 0,0 2 0 0 0,1 0 1 0 0,1 0-1 0 0,1 1 1 0 0,1 0-1 0 0,1 1 1 0 0,0 0-1 0 0,-1 9-186 0 0,9-25 34 0 0,-1 0 1 0 0,1 0-1 0 0,0 0 0 0 0,0 0 0 0 0,0 1 1 0 0,1-1-1 0 0,0 0 0 0 0,0 0 0 0 0,0 0 1 0 0,1 1-1 0 0,0-1 0 0 0,0 0 0 0 0,0 0 1 0 0,0 0-1 0 0,1 0 0 0 0,0 0 0 0 0,0 0 1 0 0,0-1-1 0 0,1 1 0 0 0,-1-1 0 0 0,1 1 1 0 0,0-1-1 0 0,4 4-34 0 0,-1-2 15 0 0,1 0-1 0 0,0 0 1 0 0,0-1 0 0 0,1 0 0 0 0,-1-1-1 0 0,1 1 1 0 0,0-1 0 0 0,0-1 0 0 0,1 1-1 0 0,-1-1 1 0 0,1-1 0 0 0,-1 0 0 0 0,8 1-15 0 0,1 0-8 0 0,0-1 1 0 0,0-1-1 0 0,0-1 1 0 0,0 0-1 0 0,0-1 1 0 0,0-1-1 0 0,7-1 8 0 0,-19 2-10 0 0,1 0 1 0 0,-1 0-1 0 0,1-1 0 0 0,-1 1 1 0 0,1-1-1 0 0,-1-1 0 0 0,0 1 0 0 0,0-1 1 0 0,0 1-1 0 0,0-2 0 0 0,-1 1 1 0 0,1 0-1 0 0,-1-1 0 0 0,0 0 1 0 0,0 0-1 0 0,0 0 0 0 0,0 0 0 0 0,-1-1 1 0 0,1 1-1 0 0,-1-1 0 0 0,-1 0 1 0 0,1 0-1 0 0,-1 0 0 0 0,1-1 10 0 0,-3 4-15 0 0,1 0-1 0 0,0-1 1 0 0,-1 1-1 0 0,1 0 1 0 0,-1 0-1 0 0,0-1 1 0 0,0 1-1 0 0,0 0 1 0 0,0 0-1 0 0,0-1 1 0 0,-1 1-1 0 0,1 0 0 0 0,-1 0 1 0 0,1 0-1 0 0,-1 0 1 0 0,0-1-1 0 0,0 1 1 0 0,0 0-1 0 0,0 0 1 0 0,0 0-1 0 0,0 1 1 0 0,0-1-1 0 0,-1 0 1 0 0,1 0-1 0 0,-1 1 1 0 0,1-1-1 0 0,-1 1 1 0 0,0-1-1 0 0,1 1 1 0 0,-1-1-1 0 0,0 1 1 0 0,0 0-1 0 0,0 0 0 0 0,0 0 1 0 0,0 0-1 0 0,0 1 1 0 0,-1-1-1 0 0,1 0 1 0 0,0 1-1 0 0,-2-1 16 0 0,-5-1-7 0 0,-1 0-1 0 0,0 1 1 0 0,1 0-1 0 0,-1 0 1 0 0,0 1-1 0 0,0 1 0 0 0,1-1 1 0 0,-10 3 7 0 0,7 0 12 0 0,1 0 0 0 0,0 1-1 0 0,0 1 1 0 0,0-1 0 0 0,1 2 0 0 0,0-1 0 0 0,0 2 0 0 0,0-1-1 0 0,0 1 1 0 0,1 1 0 0 0,1-1 0 0 0,-5 6-12 0 0,8-8 15 0 0,1-1 1 0 0,0 1 0 0 0,0-1-1 0 0,1 1 1 0 0,-1 0 0 0 0,1 0-1 0 0,0 1 1 0 0,1-1 0 0 0,-1 1-1 0 0,1-1 1 0 0,0 1-1 0 0,1 0 1 0 0,-1 0 0 0 0,1 0-1 0 0,0 0 1 0 0,0 0 0 0 0,1 0-1 0 0,0 0 1 0 0,0 0-1 0 0,1 0 1 0 0,-1 0 0 0 0,1 0-1 0 0,0 0 1 0 0,1 0 0 0 0,0 0-16 0 0,0-1 19 0 0,0-1 0 0 0,1 1 0 0 0,0-1 0 0 0,0 0 0 0 0,0 0 0 0 0,1-1 0 0 0,-1 1 0 0 0,1-1 0 0 0,0 1 0 0 0,0-1 0 0 0,0 0 0 0 0,0 0 0 0 0,0-1 0 0 0,1 1 0 0 0,-1-1 0 0 0,1 0 0 0 0,0-1 0 0 0,-1 1 0 0 0,1-1 0 0 0,0 1 0 0 0,0-2 0 0 0,4 2-19 0 0,11 0 19 0 0,-1 0 0 0 0,1 0 0 0 0,0-2 0 0 0,0-1 0 0 0,3-1-19 0 0,19-4-20 0 0,0-1 1 0 0,-1-3-1 0 0,0-1 1 0 0,-1-2-1 0 0,0-2 0 0 0,-1-1 1 0 0,-1-3-1 0 0,0 0 1 0 0,-2-3-1 0 0,9-7 20 0 0,-43 27-3 0 0,8-4-13 0 0,0-1 0 0 0,-1 0 1 0 0,1-1-1 0 0,-2 0 1 0 0,1 0-1 0 0,-1 0 1 0 0,-1-1-1 0 0,3-5 16 0 0,-9 14 0 0 0,-1 0 0 0 0,0 0 0 0 0,0 0 0 0 0,0 0 0 0 0,0 0 1 0 0,0 0-1 0 0,0 0 0 0 0,0 0 0 0 0,0 0 0 0 0,0 0 0 0 0,0 0 0 0 0,0 0 0 0 0,0-1 0 0 0,0 1 0 0 0,0 0 1 0 0,0 0-1 0 0,0 0 0 0 0,0 0 0 0 0,0 0 0 0 0,0 0 0 0 0,0 0 0 0 0,0 0 0 0 0,0 0 0 0 0,0 0 1 0 0,0-1-1 0 0,0 1 0 0 0,0 0 0 0 0,0 0 0 0 0,0 0 0 0 0,0 0 0 0 0,0 0 0 0 0,0 0 0 0 0,0 0 0 0 0,0 0 1 0 0,0 0-1 0 0,0 0 0 0 0,0 0 0 0 0,0 0 0 0 0,0 0 0 0 0,0-1 0 0 0,-1 1 0 0 0,1 0 0 0 0,0 0 0 0 0,0 0 1 0 0,0 0-1 0 0,0 0 0 0 0,0 0 0 0 0,0 0 0 0 0,0 0 0 0 0,0 0 0 0 0,0 0 0 0 0,0 0 0 0 0,0 0 0 0 0,0 0 1 0 0,-1 0-1 0 0,1 0 0 0 0,0 0 0 0 0,0 0 0 0 0,0 0 0 0 0,0 0 0 0 0,0 0 0 0 0,0 0 0 0 0,0 0 0 0 0,0 0 1 0 0,0 0-1 0 0,0 0 0 0 0,-1 0 0 0 0,1 0 0 0 0,0 0 0 0 0,-10 4 4 0 0,-9 5 2 0 0,-2 3-5 0 0,1 0 0 0 0,1 2 0 0 0,0 0 0 0 0,1 1 0 0 0,0 1 0 0 0,1 0 0 0 0,-11 16-1 0 0,27-31-28 0 0,0 0 0 0 0,0 0 1 0 0,0 0-1 0 0,0 0 0 0 0,1 1 0 0 0,-1-1 1 0 0,0 0-1 0 0,1 0 0 0 0,-1 0 0 0 0,1 1 1 0 0,-1-1-1 0 0,1 0 0 0 0,-1 1 0 0 0,1-1 1 0 0,0 1-1 0 0,0-1 0 0 0,0 0 0 0 0,0 1 0 0 0,0-1 1 0 0,0 1 27 0 0,0-2-126 0 0,1 0 1 0 0,0 1-1 0 0,-1-1 0 0 0,1 0 1 0 0,0 1-1 0 0,0-1 1 0 0,-1 0-1 0 0,1 0 0 0 0,0 0 1 0 0,0 0-1 0 0,-1 0 1 0 0,1 0-1 0 0,0 0 0 0 0,0 0 1 0 0,-1 0-1 0 0,1 0 1 0 0,0 0-1 0 0,-1 0 1 0 0,1 0-1 0 0,0-1 0 0 0,0 1 1 0 0,-1 0-1 0 0,1-1 1 0 0,0 1 125 0 0,52-26-5941 0 0,-25 8 3363 0 0,0-2-1 0 0,-1 0 0 0 0,-1-1 0 0 0,9-12 2579 0 0,9-10-1543 0 0</inkml:trace>
  <inkml:trace contextRef="#ctx0" brushRef="#br1" timeOffset="119681.354">21359 6480 768 0 0,'-2'6'874'0'0,"0"0"1"0"0,-1-1-1 0 0,0 1 0 0 0,1-1 1 0 0,-2 1-1 0 0,1-1 1 0 0,-1 0-1 0 0,1 0 0 0 0,-1-1 1 0 0,-1 1-1 0 0,1-1 0 0 0,-1 0 1 0 0,1 0-1 0 0,-3 1-874 0 0,-18 19 1570 0 0,-141 166-16 0 0,102-114-1592 0 0,43-51-670 0 0,2 0 0 0 0,-5 10 708 0 0,-9 27-7587 0 0,32-61 4301 0 0,-1-6 1834 0 0,-1-6-346 0 0</inkml:trace>
  <inkml:trace contextRef="#ctx0" brushRef="#br1" timeOffset="119993.457">20981 6713 28 0 0,'14'2'1850'0'0,"-6"-1"2396"0"0,0 0 0 0 0,1 0 1 0 0,-1-1-1 0 0,9-1-4246 0 0,223-28 1579 0 0,47-5-1623 0 0,-266 33 63 0 0,43-4 127 0 0,0 3 1 0 0,24 4-147 0 0,-88-2 9 0 0,0 0 0 0 0,-1 1 0 0 0,1-1 0 0 0,0 0 0 0 0,0 0 0 0 0,0 0 0 0 0,0 0 0 0 0,0 0 0 0 0,0 0 0 0 0,0 1 0 0 0,0-1 0 0 0,0 0 0 0 0,0 0 0 0 0,0 0-1 0 0,0 0 1 0 0,0 0 0 0 0,0 0 0 0 0,0 1 0 0 0,0-1 0 0 0,0 0 0 0 0,0 0 0 0 0,0 0 0 0 0,0 0 0 0 0,0 0 0 0 0,0 0 0 0 0,0 0 0 0 0,0 1 0 0 0,0-1 0 0 0,0 0 0 0 0,1 0 0 0 0,-1 0 0 0 0,0 0 0 0 0,0 0 0 0 0,0 0 0 0 0,0 0 0 0 0,0 0 0 0 0,0 1 0 0 0,0-1 0 0 0,0 0 0 0 0,0 0 0 0 0,1 0 0 0 0,-1 0 0 0 0,0 0 0 0 0,0 0 0 0 0,0 0 0 0 0,0 0 0 0 0,0 0 0 0 0,0 0 0 0 0,1 0 0 0 0,-1 0-1 0 0,0 0 1 0 0,0 0 0 0 0,0 0 0 0 0,0 0 0 0 0,0 0 0 0 0,0 0 0 0 0,1 0 0 0 0,-1 0 0 0 0,0 0 0 0 0,0 0 0 0 0,0 0 0 0 0,0 0 0 0 0,0 0 0 0 0,0 0 0 0 0,0 0 0 0 0,1 0 0 0 0,-1-1-9 0 0,-15 9 322 0 0,-30 9-31 0 0,38-15-196 0 0,-12 4 52 0 0,-68 29 460 0 0,79-31-569 0 0,1 0 1 0 0,-1 1 0 0 0,1 0-1 0 0,-1 0 1 0 0,2 0 0 0 0,-1 1-1 0 0,0 0 1 0 0,1 1 0 0 0,-1 2-39 0 0,5-8 1 0 0,1 1 0 0 0,0 0-1 0 0,0-1 1 0 0,0 1 0 0 0,0 0 0 0 0,0 0 0 0 0,0 0 0 0 0,0 0 0 0 0,1 0 0 0 0,-1 0-1 0 0,1 0 1 0 0,-1 1 0 0 0,1-1 0 0 0,0 0 0 0 0,0 0 0 0 0,0 0 0 0 0,0 0 0 0 0,0 0 0 0 0,0 1-1 0 0,1-1 1 0 0,-1 0 0 0 0,1 0 0 0 0,-1 0 0 0 0,1 0 0 0 0,0 0 0 0 0,0 0 0 0 0,0 0-1 0 0,0 0 1 0 0,0-1 0 0 0,0 1 0 0 0,1 0-1 0 0,6 7-3 0 0,0 0 0 0 0,0 0 0 0 0,1-1 0 0 0,0-1 0 0 0,7 5 3 0 0,26 25-24 0 0,-39-34 21 0 0,-1 0 0 0 0,1 0 1 0 0,-1 1-1 0 0,0-1 0 0 0,0 1 1 0 0,0 0-1 0 0,-1-1 0 0 0,1 1 1 0 0,-1 0-1 0 0,0 0 0 0 0,0 0 1 0 0,0 0-1 0 0,-1 0 0 0 0,1 0 1 0 0,-1 0-1 0 0,0 0 0 0 0,0 1 1 0 0,-1-1-1 0 0,1 0 3 0 0,-2 2 0 0 0,1 0-1 0 0,-2 1 1 0 0,1-2-1 0 0,0 1 1 0 0,-1 0-1 0 0,0 0 1 0 0,0-1-1 0 0,-1 1 1 0 0,0-1 0 0 0,0 0-1 0 0,-2 2 1 0 0,-12 10-5 0 0,0 0-1 0 0,-1-1 1 0 0,-1-1 0 0 0,0-1-1 0 0,-19 9 6 0 0,9-6-640 0 0,0-2-1 0 0,0-1 1 0 0,-20 6 640 0 0,24-12-3007 0 0,-1 0 0 0 0,1-2-1 0 0,-1-1 1 0 0,-17 0 3007 0 0,-58 2-6703 0 0,39-2 4658 0 0</inkml:trace>
  <inkml:trace contextRef="#ctx0" brushRef="#br1" timeOffset="117161.529">15652 7254 16 0 0,'-4'12'1137'0'0,"0"0"0"0"0,-2-1 1 0 0,1 1-1 0 0,-2-1 0 0 0,1 0 0 0 0,-2-1 0 0 0,1 1-1137 0 0,-62 68 3642 0 0,22-28-3517 0 0,-47 64 1133 0 0,138-151-1004 0 0,214-250-825 0 0,-184 201 616 0 0,-63 71-36 0 0,-7 8-1 0 0,1 0-1 0 0,0 0 1 0 0,0 1-1 0 0,0-1 0 0 0,1 1 1 0 0,-1 0-1 0 0,1 1 1 0 0,1 0-1 0 0,-1-1 1 0 0,1 1-8 0 0,-6 4 4 0 0,-1 0 0 0 0,0 1 0 0 0,1-1 0 0 0,-1 0 1 0 0,0 0-1 0 0,1 0 0 0 0,-1 0 0 0 0,1 0 0 0 0,-1 0 1 0 0,0 1-1 0 0,1-1 0 0 0,-1 0 0 0 0,0 0 0 0 0,1 1 1 0 0,-1-1-1 0 0,0 0 0 0 0,0 0 0 0 0,1 1 0 0 0,-1-1 1 0 0,0 0-1 0 0,0 1 0 0 0,1-1 0 0 0,-1 0 1 0 0,0 1-1 0 0,0-1 0 0 0,0 0 0 0 0,0 1 0 0 0,1-1 1 0 0,-1 0-1 0 0,0 1 0 0 0,0-1 0 0 0,0 1 0 0 0,0-1 1 0 0,0 0-1 0 0,0 1 0 0 0,0-1 0 0 0,0 1 0 0 0,0-1-4 0 0,1 18 134 0 0,-1-17-125 0 0,-3 39 137 0 0,-1-1-1 0 0,-2 1 0 0 0,-2-1 1 0 0,-11 31-146 0 0,3-7-460 0 0,0 15 460 0 0,16-69 545 0 0,-2 5-6085 0 0,1-13 2302 0 0,-1-8 1107 0 0,0-5 206 0 0</inkml:trace>
  <inkml:trace contextRef="#ctx0" brushRef="#br1" timeOffset="117415.519">15911 7373 500 0 0,'12'2'1593'0'0,"-1"-1"0"0"0,1 0 1 0 0,0-1-1 0 0,-1 0 0 0 0,1-1 0 0 0,0-1 0 0 0,-1 0 1 0 0,11-3-1594 0 0,17-6 5266 0 0,35-16-5266 0 0,-54 19-738 0 0,47-18 676 0 0,79-30-787 0 0,-52 12-4983 0 0,-81 36 4459 0 0,-1 0 0 0 0,1 0 0 0 0,-2-1 0 0 0,1 0-1 0 0,-1-1 1 0 0,1-2 1373 0 0,15-18-2044 0 0</inkml:trace>
  <inkml:trace contextRef="#ctx0" brushRef="#br1" timeOffset="117675.497">16976 6696 168 0 0,'0'7'861'0'0,"0"1"-1"0"0,0-1 1 0 0,0 0-1 0 0,-1 1 1 0 0,0-1-1 0 0,-1 0 1 0 0,0 0-1 0 0,0 0 1 0 0,0 0 0 0 0,-1 0-1 0 0,-1 1-860 0 0,-6 12 2375 0 0,-1-1 0 0 0,-14 19-2375 0 0,-1 0 4 0 0,-21 31 183 0 0,18-27-32 0 0,2 0 0 0 0,-1 6-155 0 0,21-35-133 0 0,1-1-1 0 0,1 1 1 0 0,0 0 0 0 0,1 0-1 0 0,0 0 1 0 0,1 0-1 0 0,1 1 1 0 0,0 0 0 0 0,0 12 133 0 0,2-22-389 0 0,0-1 0 0 0,0 1 0 0 0,1 0 1 0 0,-1 0-1 0 0,1-1 0 0 0,0 1 1 0 0,0 0-1 0 0,0-1 0 0 0,1 1 1 0 0,-1-1-1 0 0,1 1 389 0 0,-1-3-185 0 0,-1 0-1 0 0,1 0 1 0 0,0-1 0 0 0,-1 1 0 0 0,1 0-1 0 0,0 0 1 0 0,0-1 0 0 0,-1 1 0 0 0,1-1-1 0 0,0 1 1 0 0,0-1 0 0 0,0 1 0 0 0,0-1-1 0 0,0 0 1 0 0,0 1 0 0 0,0-1-1 0 0,0 0 1 0 0,0 1 0 0 0,0-1 0 0 0,0 0-1 0 0,0 0 1 0 0,0 0 0 0 0,0 0 0 0 0,0 0-1 0 0,0 0 1 0 0,0-1 0 0 0,0 1 0 0 0,0 0-1 0 0,0 0 1 0 0,0-1 0 0 0,0 1 0 0 0,0 0-1 0 0,-1-1 1 0 0,1 1 0 0 0,0-1 0 0 0,0 1-1 0 0,0-1 1 0 0,0 0 0 0 0,-1 1 0 0 0,1-1-1 0 0,0 0 1 0 0,0 0 185 0 0,13-11-1524 0 0</inkml:trace>
  <inkml:trace contextRef="#ctx0" brushRef="#br1" timeOffset="117676.497">16897 7143 304 0 0,'14'2'2348'0'0,"2"-2"428"0"0,-2-6 193 0 0,2-1 11 0 0,1 1-1336 0 0,4 0-884 0 0,2-1-432 0 0,7-1-204 0 0,0-2-272 0 0,5-1-336 0 0,0-4-344 0 0,-2 3-416 0 0,0-1-616 0 0,-5-1-492 0 0,-3-1 3 0 0,-9 0 189 0 0,-4 3 356 0 0</inkml:trace>
  <inkml:trace contextRef="#ctx0" brushRef="#br1" timeOffset="117961.171">16843 7174 772 0 0,'-23'47'5139'0'0,"7"-14"5612"0"0,16-33-10595 0 0,-1 1-1 0 0,1 0 1 0 0,0 0 0 0 0,-1-1-1 0 0,1 1 1 0 0,0 0-1 0 0,0 0 1 0 0,0 0 0 0 0,0-1-1 0 0,-1 1 1 0 0,1 0 0 0 0,1 0-1 0 0,-1 0 1 0 0,0-1-1 0 0,0 1 1 0 0,0 0 0 0 0,0 0-1 0 0,0 0 1 0 0,1-1-1 0 0,-1 1 1 0 0,0 0 0 0 0,1 0-1 0 0,-1-1 1 0 0,1 1 0 0 0,-1 0-1 0 0,1 0-155 0 0,20 13 994 0 0,35 0-1538 0 0,-50-13 810 0 0,47 7-76 0 0,25 1-190 0 0,-32-7-3531 0 0,44-3 3531 0 0,0-10-5569 0 0,-3-9-3373 0 0,-48 8 6458 0 0</inkml:trace>
  <inkml:trace contextRef="#ctx0" brushRef="#br2" timeOffset="137501.52">24660 9101 1244 0 0,'-9'-8'4139'0'0,"7"7"-3663"0"0,1 0 1 0 0,-1 0-1 0 0,1 0 0 0 0,-1-1 1 0 0,1 1-1 0 0,-1 0 1 0 0,1-1-1 0 0,0 1 0 0 0,0-1 1 0 0,0 0-1 0 0,0 1 0 0 0,0-1 1 0 0,0 0-477 0 0,7-6 881 0 0,14 0-393 0 0,173-43 371 0 0,173-39 605 0 0,-284 75-3388 0 0,21 3 1924 0 0,-43 7-2693 0 0,-1 3-1 0 0,10 4 2694 0 0,-36 2-4668 0 0,-25 0 2655 0 0</inkml:trace>
  <inkml:trace contextRef="#ctx0" brushRef="#br2" timeOffset="137771.841">24670 9500 704 0 0,'1'3'770'0'0,"2"0"0"0"0,-1 1 0 0 0,0-1 0 0 0,1 0 0 0 0,-1 0 0 0 0,1 0 0 0 0,0-1 1 0 0,0 1-1 0 0,0-1 0 0 0,0 0 0 0 0,0 1 0 0 0,1-1 0 0 0,-1-1 0 0 0,1 1 0 0 0,-1 0 0 0 0,1-1 0 0 0,0 0 0 0 0,0 0 0 0 0,0 0-770 0 0,13 3 1497 0 0,0-2 0 0 0,0 0-1 0 0,0-1 1 0 0,0 0-1497 0 0,16 0-452 0 0,33 2 675 0 0,0-3 0 0 0,55-7-223 0 0,135-26 16 0 0,-7 1-5819 0 0,-225 30 4033 0 0,22-2-9583 0 0,27-7 11353 0 0,-49 5-2042 0 0</inkml:trace>
  <inkml:trace contextRef="#ctx0" brushRef="#br2" timeOffset="140741.89">1556 6946 356 0 0,'-12'1'5345'0'0,"11"-1"-5284"0"0,1-1 0 0 0,-1 1 1 0 0,0 0-1 0 0,0 0 0 0 0,0 0 0 0 0,0 0 0 0 0,0 0 1 0 0,0 0-1 0 0,0 0 0 0 0,1 0 0 0 0,-1 0 1 0 0,0 1-1 0 0,0-1 0 0 0,0 0 0 0 0,0 0 0 0 0,0 1 1 0 0,1-1-1 0 0,-1 1 0 0 0,0-1 0 0 0,0 1-61 0 0,0 0 5 0 0,0-1-1 0 0,1 1 0 0 0,-1 0 0 0 0,0 0 1 0 0,1 0-1 0 0,-1 0 0 0 0,1-1 0 0 0,-1 1 1 0 0,1 0-1 0 0,0 0 0 0 0,-1 0 1 0 0,1 0-1 0 0,0 0 0 0 0,0 0 0 0 0,0 0 1 0 0,0 0-1 0 0,-1 0 0 0 0,1 0 0 0 0,1 0 1 0 0,-1 0-1 0 0,0 0 0 0 0,0 1 1 0 0,0-1-1 0 0,0 0 0 0 0,1-1 0 0 0,-1 1 1 0 0,0 0-1 0 0,1 0 0 0 0,-1 0 0 0 0,1 0-4 0 0,0 1 4 0 0,0 0-1 0 0,0-1 0 0 0,0 0 0 0 0,0 1 0 0 0,0-1 0 0 0,0 0 0 0 0,0 1 0 0 0,0-1 0 0 0,1 0 0 0 0,-1 0 0 0 0,1 0 0 0 0,-1 0 0 0 0,1 0 0 0 0,-1-1 0 0 0,1 1 1 0 0,-1 0-1 0 0,1-1 0 0 0,1 1-3 0 0,23 2 8 0 0,1-1 1 0 0,-1-2 0 0 0,0-1 0 0 0,1 0 0 0 0,-1-2 0 0 0,6-3-9 0 0,24-1 8 0 0,515-36 164 0 0,100-12 33 0 0,-327 12-275 0 0,824-80 874 0 0,-1167 123-804 0 0,1186-104 42 0 0,683-127 76 0 0,-795 86 554 0 0,-4-37-669 0 0,-902 152 21 0 0,1063-176 192 0 0,8 50 492 0 0,2318-105-573 0 0,-2892 218 126 0 0,1209-66 1547 0 0,2 59-1412 0 0,585 93-1802 0 0,-1270-29-7558 0 0,-909-19 7010 0 0</inkml:trace>
  <inkml:trace contextRef="#ctx0" brushRef="#br2" timeOffset="142056.45">23717 5375 796 0 0,'15'-4'1159'0'0,"1"0"0"0"0,-1-1-1 0 0,1-1 1 0 0,-1 0 0 0 0,2-2-1159 0 0,1-1 542 0 0,0 1 1 0 0,1 2 0 0 0,7-3-543 0 0,28 0 71 0 0,0 2 1 0 0,0 3-1 0 0,1 1 0 0 0,34 5-71 0 0,-29-2 24 0 0,1386 33 39 0 0,125-1-546 0 0,-1152-43-5837 0 0,16-20 6320 0 0,-271 14-1367 0 0</inkml:trace>
  <inkml:trace contextRef="#ctx0" brushRef="#br2" timeOffset="152162.537">26920 8101 816 0 0,'6'-2'1407'0'0,"0"0"1"0"0,-1 0-1 0 0,0-1 1 0 0,1 1-1 0 0,-1-1 0 0 0,0-1 1 0 0,0 1-1 0 0,-1-1 1 0 0,1 1-1 0 0,1-3-1407 0 0,1 0 1134 0 0,0 0-1 0 0,1 0 1 0 0,-1 1-1 0 0,8-3-1133 0 0,14-6 169 0 0,0 2-1 0 0,1 2 0 0 0,0 0 0 0 0,1 2 0 0 0,0 1 0 0 0,15 0-168 0 0,-42 6 2 0 0,1 1 0 0 0,-1 0 0 0 0,0 0 0 0 0,1 0 0 0 0,-1 0 1 0 0,0 1-1 0 0,1-1 0 0 0,-1 1 0 0 0,0 0 0 0 0,0 1 0 0 0,0-1 0 0 0,0 1 0 0 0,0 0 0 0 0,0 0 0 0 0,3 2-2 0 0,-5-2 1 0 0,0-1-1 0 0,0 1 1 0 0,-1 0-1 0 0,1 0 1 0 0,-1 0 0 0 0,0 0-1 0 0,1 0 1 0 0,-1 1 0 0 0,0-1-1 0 0,0 0 1 0 0,0 1-1 0 0,-1-1 1 0 0,1 0 0 0 0,0 1-1 0 0,-1-1 1 0 0,0 1-1 0 0,1-1 1 0 0,-1 1 0 0 0,0-1-1 0 0,0 1 1 0 0,-1-1 0 0 0,1 1-1 0 0,0-1 1 0 0,-1 1-1 0 0,0-1 1 0 0,1 0 0 0 0,-1 1-1 0 0,0-1 0 0 0,-4 12 0 0 0,-1 0 0 0 0,0-1 0 0 0,-1 0 0 0 0,0-1 0 0 0,-1 1 0 0 0,0-1 0 0 0,-8 8 0 0 0,-12 12 7 0 0,-1-1 0 0 0,-3 0-7 0 0,-18 12 73 0 0,-2-3 1 0 0,-32 20-74 0 0,20-16 235 0 0,-27 26-235 0 0,85-65 8 0 0,0 0 0 0 0,1 0 0 0 0,0 0 0 0 0,0 1 1 0 0,0 0-1 0 0,1 0 0 0 0,-1 0 0 0 0,1 0 1 0 0,0 1-9 0 0,4-5 2 0 0,-1-1 0 0 0,1 1 0 0 0,-1-1 1 0 0,1 0-1 0 0,0 1 0 0 0,0-1 0 0 0,-1 1 1 0 0,1-1-1 0 0,0 1 0 0 0,0-1 0 0 0,1 1 1 0 0,-1-1-1 0 0,0 1 0 0 0,0-1 1 0 0,1 0-1 0 0,-1 1 0 0 0,1-1 0 0 0,-1 1 1 0 0,1-1-3 0 0,0 2 3 0 0,1-1 1 0 0,0 0 0 0 0,0 0 0 0 0,0 0-1 0 0,0 0 1 0 0,0 0 0 0 0,0 0 0 0 0,0-1-1 0 0,0 1 1 0 0,1-1 0 0 0,-1 0-1 0 0,1 1 1 0 0,-1-1 0 0 0,1 0-4 0 0,13 5 7 0 0,0-1 1 0 0,0 0-1 0 0,1-1 1 0 0,-1-1-1 0 0,1-1 1 0 0,0 0-1 0 0,0-1 1 0 0,9-1-8 0 0,36-2-67 0 0,41-8 67 0 0,-75 6-22 0 0,69-7-2283 0 0,46-14 2305 0 0,-103 16-2755 0 0,-1-2 0 0 0,1-3 2755 0 0,-16 5-3342 0 0,1-2 1 0 0,-2 0 0 0 0,13-9 3341 0 0,-7 1-2346 0 0</inkml:trace>
  <inkml:trace contextRef="#ctx0" brushRef="#br2" timeOffset="152462.365">27908 8349 1864 0 0,'0'1'485'0'0,"-1"1"-1"0"0,1 0 0 0 0,-1 0 1 0 0,0 0-1 0 0,0 0 0 0 0,0 0 1 0 0,0-1-1 0 0,0 1 0 0 0,0 0 1 0 0,0-1-1 0 0,-1 1 1 0 0,1-1-1 0 0,-1 1 0 0 0,1-1 1 0 0,-1 0-1 0 0,1 0 0 0 0,-1 0 1 0 0,0 1-1 0 0,1-2 0 0 0,-1 1 1 0 0,0 0-1 0 0,-1 0-484 0 0,0 1 264 0 0,-1 0 0 0 0,1-1-1 0 0,0 0 1 0 0,-1 0 0 0 0,1 0-1 0 0,-1 0 1 0 0,1 0 0 0 0,-1-1 0 0 0,0 0-1 0 0,1 1 1 0 0,-1-1 0 0 0,-2-1-264 0 0,5 1 16 0 0,1 0 0 0 0,0-1 0 0 0,0 1 0 0 0,-1 0 0 0 0,1-1 0 0 0,0 1 0 0 0,0 0 0 0 0,-1-1 0 0 0,1 1 0 0 0,0 0 0 0 0,0-1 0 0 0,0 1 0 0 0,0 0 0 0 0,-1-1 0 0 0,1 1 0 0 0,0-1 0 0 0,0 1 0 0 0,0 0 0 0 0,0-1 0 0 0,0 1 0 0 0,0-1 1 0 0,0 1-1 0 0,0 0 0 0 0,0-1 0 0 0,0 1 0 0 0,0-1 0 0 0,1 1 0 0 0,-1 0 0 0 0,0-1 0 0 0,0 1 0 0 0,0-1 0 0 0,0 1 0 0 0,1 0 0 0 0,-1-1 0 0 0,0 1 0 0 0,0 0 0 0 0,1-1 0 0 0,-1 1 0 0 0,0 0 0 0 0,1 0 0 0 0,-1-1 0 0 0,0 1 0 0 0,0 0 0 0 0,1 0-16 0 0,12-17 223 0 0,57-49 145 0 0,2 3-1 0 0,4 3 1 0 0,36-20-368 0 0,-50 38 1602 0 0,24-10-1602 0 0,-64 40 196 0 0,0 1 1 0 0,0 1 0 0 0,1 1-1 0 0,0 2 1 0 0,1 0-1 0 0,4 0-196 0 0,-24 6 16 0 0,1 0-1 0 0,0 1 0 0 0,0-1 1 0 0,0 1-1 0 0,0 0 0 0 0,0 0 1 0 0,-1 1-1 0 0,1-1 0 0 0,0 1 1 0 0,0 0-1 0 0,0 1 0 0 0,-1-1 1 0 0,1 1-1 0 0,4 2-15 0 0,-7-3 3 0 0,0 1-1 0 0,0 0 0 0 0,0-1 1 0 0,0 1-1 0 0,0 0 0 0 0,0 0 1 0 0,0 0-1 0 0,-1 1 1 0 0,1-1-1 0 0,-1 0 0 0 0,1 1 1 0 0,-1-1-1 0 0,0 1 1 0 0,0-1-1 0 0,0 1 0 0 0,0-1 1 0 0,0 1-1 0 0,-1 0 0 0 0,1 0 1 0 0,-1-1-1 0 0,0 1 1 0 0,0 0-1 0 0,0-1 0 0 0,0 1 1 0 0,0 0-1 0 0,-1 0 1 0 0,1 0-3 0 0,-2 10 1 0 0,-1 0 0 0 0,-1-1 0 0 0,1 1 1 0 0,-2 0-1 0 0,0-1 0 0 0,0 0 0 0 0,-3 3-1 0 0,-50 80-31 0 0,51-84 24 0 0,-110 155-1757 0 0,64-99-6142 0 0,-3-2 1 0 0,-40 33 7905 0 0,53-58-2324 0 0</inkml:trace>
  <inkml:trace contextRef="#ctx0" brushRef="#br2" timeOffset="152940.746">27123 9993 168 0 0,'30'-2'2747'0'0,"21"2"5783"0"0,-51 0-8443 0 0,1 0-1 0 0,0 0 1 0 0,0 1 0 0 0,-1-1-1 0 0,1 0 1 0 0,0 0 0 0 0,-1 1-1 0 0,1-1 1 0 0,-1 1 0 0 0,1-1-1 0 0,0 1 1 0 0,-1-1 0 0 0,1 1-1 0 0,-1-1 1 0 0,1 1 0 0 0,-1-1-1 0 0,0 1 1 0 0,1-1-1 0 0,-1 1 1 0 0,0 0 0 0 0,1-1-1 0 0,-1 1 1 0 0,0 0 0 0 0,1-1-1 0 0,-1 1 1 0 0,0 0 0 0 0,0 0-1 0 0,0-1 1 0 0,0 1 0 0 0,0 0-1 0 0,0-1 1 0 0,0 1 0 0 0,0 0-1 0 0,0 0 1 0 0,0-1 0 0 0,0 1-1 0 0,0 0 1 0 0,-1-1 0 0 0,1 1-1 0 0,0 0 1 0 0,0-1 0 0 0,-1 1-1 0 0,1 0 1 0 0,-1 0-87 0 0,-15 33 216 0 0,15-32-35 0 0,-10 15 362 0 0,8-13-227 0 0,0 0 0 0 0,1 0 0 0 0,-1 0 0 0 0,1 0 1 0 0,0 0-1 0 0,0 1 0 0 0,0-1 0 0 0,0 1 0 0 0,1 0 0 0 0,0 0-316 0 0,4-6 150 0 0,-1 0-1 0 0,1 0 1 0 0,0-1-1 0 0,0 1 1 0 0,-1-1 0 0 0,1 0-1 0 0,-1 1 1 0 0,3-3-150 0 0,75-69 211 0 0,33-40-211 0 0,15-15-4 0 0,-90 92 6 0 0,1 1 0 0 0,2 2-1 0 0,1 2 1 0 0,1 2 0 0 0,2 2-1 0 0,21-9-1 0 0,-62 34-3 0 0,0 1 0 0 0,0-1-1 0 0,0 0 1 0 0,0 1 0 0 0,1 0 0 0 0,-1 0-1 0 0,1 1 1 0 0,-1-1 0 0 0,1 1 0 0 0,-1 0-1 0 0,4 0 4 0 0,-6 0-1 0 0,-1 1 0 0 0,1-1 1 0 0,-1 1-1 0 0,1 0 0 0 0,-1-1 0 0 0,1 1 0 0 0,-1 0 0 0 0,0 0 0 0 0,1-1 0 0 0,-1 1 0 0 0,0 0 0 0 0,0 1 0 0 0,0-1 1 0 0,0 0-1 0 0,0 0 0 0 0,0 0 0 0 0,0 1 0 0 0,0-1 0 0 0,0 0 0 0 0,-1 1 0 0 0,1-1 0 0 0,0 1 0 0 0,-1-1 1 0 0,1 0-1 0 0,-1 1 0 0 0,0 0 0 0 0,1-1 0 0 0,-1 1 0 0 0,0-1 0 0 0,0 1 0 0 0,0-1 0 0 0,0 1 0 0 0,0-1 1 0 0,-1 2 0 0 0,1 12 0 0 0,-2 0 0 0 0,0 1 1 0 0,-1-1-1 0 0,0-1 1 0 0,-1 1-1 0 0,-1 0 1 0 0,-3 6-1 0 0,-14 28-7 0 0,-13 21 7 0 0,22-45-3 0 0,-27 50-248 0 0,-3-1 0 0 0,-5 1 251 0 0,25-43-1403 0 0,-1-1 1 0 0,-11 9 1402 0 0,17-22-1830 0 0,0-1 1 0 0,-1-1-1 0 0,-1 0 1 0 0,-2 0 1829 0 0,5-5-1662 0 0,-1-1-1 0 0,0 0 1 0 0,-1-1-1 0 0,0-1 1 0 0,-13 3 1662 0 0,-15 4-1679 0 0</inkml:trace>
  <inkml:trace contextRef="#ctx0" brushRef="#br2" timeOffset="153348.33">26797 7650 932 0 0,'0'-1'224'0'0,"0"0"-1"0"0,0 0 1 0 0,0 0-1 0 0,0 0 1 0 0,0 0-1 0 0,0 0 1 0 0,0 0-1 0 0,0 0 1 0 0,-1 0-1 0 0,1 0 1 0 0,0 0-1 0 0,-1 0 1 0 0,1 0 0 0 0,0 0-1 0 0,-1 1 1 0 0,1-1-1 0 0,-1 0 1 0 0,0 0-1 0 0,1 0 1 0 0,-1 0-1 0 0,0 1 1 0 0,1-1-1 0 0,-1 0 1 0 0,0 1-1 0 0,0-1 1 0 0,0 0-1 0 0,1 1 1 0 0,-2-1-224 0 0,0 1 157 0 0,0-1 1 0 0,1 1-1 0 0,-1 0 1 0 0,0 0-1 0 0,0 0 0 0 0,0 0 1 0 0,0 0-1 0 0,0 0 1 0 0,0 1-1 0 0,1-1 0 0 0,-1 1 1 0 0,0-1-1 0 0,0 1 1 0 0,-1 0-158 0 0,-5 3 86 0 0,0 0 0 0 0,0 1 1 0 0,0-1-1 0 0,1 1 1 0 0,0 1-1 0 0,-4 3-86 0 0,-11 13 257 0 0,1 2 1 0 0,0 1-1 0 0,2 1 1 0 0,1 0-1 0 0,-4 10-257 0 0,-73 146 1262 0 0,80-151-1072 0 0,-241 527 2653 0 0,183-375-1963 0 0,8 3-1 0 0,3 25-879 0 0,49-161 37 0 0,2 1-1 0 0,2 0 0 0 0,2 1 0 0 0,3 0 1 0 0,2 0-1 0 0,3 21-36 0 0,1-45-69 0 0,2 0 0 0 0,0-1 0 0 0,2 1-1 0 0,0-1 1 0 0,3 0 0 0 0,0-1 0 0 0,1 0 0 0 0,2 0 0 0 0,0-1-1 0 0,2-1 1 0 0,0 0 0 0 0,12 13 69 0 0,-6-12-698 0 0,1-2 1 0 0,1 0-1 0 0,1-2 0 0 0,0 0 0 0 0,2-1 1 0 0,0-2-1 0 0,2-1 0 0 0,1 0 698 0 0,14 6-2071 0 0,2-2-1 0 0,0-2 1 0 0,1-2 0 0 0,42 10 2071 0 0,9-3-2079 0 0</inkml:trace>
  <inkml:trace contextRef="#ctx0" brushRef="#br2" timeOffset="153772.989">28859 7428 612 0 0,'32'49'7489'0'0,"20"42"-7489"0"0,52 130 3829 0 0,-9-19-1746 0 0,-36-90-523 0 0,9 17 2732 0 0,13 46-4292 0 0,-63-130 467 0 0,-2 1 1 0 0,-2 0 0 0 0,-2 0-1 0 0,-2 2 1 0 0,-2-1 0 0 0,-2 3-468 0 0,-4 3 142 0 0,-2 1 0 0 0,-2 0 0 0 0,-3-1 0 0 0,-2 1 0 0 0,-2-1 0 0 0,-2-1 0 0 0,-4 5-142 0 0,-17 43 3 0 0,-4-1 1 0 0,-4-2-1 0 0,-11 12-3 0 0,15-38-689 0 0,-3-2 1 0 0,-3-2-1 0 0,-3-1 1 0 0,-23 22 688 0 0,21-32-2235 0 0,-3-3 0 0 0,-2-2 0 0 0,-2-2 0 0 0,-2-3-1 0 0,-3-2 1 0 0,-1-3 0 0 0,-53 27 2235 0 0,-45 10-3189 0 0,-13-8 1267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4:57.649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3568.9458"/>
      <inkml:brushProperty name="anchorY" value="-8899.74805"/>
      <inkml:brushProperty name="scaleFactor" value="0.5"/>
    </inkml:brush>
  </inkml:definitions>
  <inkml:trace contextRef="#ctx0" brushRef="#br0">1255 108 1264 0 0,'0'0'0'0'0,"2"-1"1896"0"0,5-3 168 0 0,5-1 27 0 0,6-1-1005 0 0,6-2-477 0 0,8 0-235 0 0,7 0-44 0 0,7-1 157 0 0,6 0 212 0 0,5 0 216 0 0,2 0 122 0 0,0 1-54 0 0,-3-1-170 0 0,-6 3-246 0 0,-8 1-66 0 0,-10 2 25 0 0,-11 3 165 0 0,-13 4 71 0 0,-13 4 63 0 0,-15 4-92 0 0,-13 3-90 0 0,-15 5-201 0 0,-12 4-38 0 0,-13 2-13 0 0,-11 4-19 0 0,-10 2 1 0 0,-9 3-48 0 0,-5 3 14 0 0,-5 1-58 0 0,-3 1 37 0 0,-1 1-36 0 0,1-1 19 0 0,2 0-58 0 0,5-2-7 0 0,6-2-85 0 0,7-1-30 0 0,10-3-72 0 0,9-1-15 0 0,12-4-25 0 0,12-3-7 0 0,13-4-1 0 0,14-3-1 0 0,15-4 0 0 0,11-13 0 0 0,0 0 0 0 0,0 1-1 0 0,0-1 1 0 0,0 0 0 0 0,0 1 0 0 0,0-1-1 0 0,0 0 1 0 0,0 1 0 0 0,0-1-1 0 0,0 0 1 0 0,0 1 0 0 0,0-1 0 0 0,0 0-1 0 0,0 1 1 0 0,0-1 0 0 0,0 0-1 0 0,1 0 1 0 0,-1 1 0 0 0,0-1 0 0 0,0 0-1 0 0,0 1 1 0 0,0-1 0 0 0,1 0-1 0 0,-1 0 1 0 0,0 1 0 0 0,0-1 0 0 0,1 0-1 0 0,-1 0 1 0 0,0 0 0 0 0,0 0-1 0 0,1 1 1 0 0,-1-1 0 0 0,0 0 0 0 0,21 5-7 0 0,15-2-10 0 0,13-3-2 0 0,12-1-10 0 0,9 0 12 0 0,4 1-9 0 0,2 4 12 0 0,-1 2-4 0 0,-3 5 21 0 0,-4 4-6 0 0,-6 4 3 0 0,-7 4-4 0 0,-9 4 0 0 0,-10 4 0 0 0,-10 2-4 0 0,-11 4 10 0 0,-12 3-4 0 0,-11 3 12 0 0,-14 3-4 0 0,-10 1 16 0 0,-12 2-4 0 0,-11-1 166 0 0,-6 1 139 0 0,-6-2 176 0 0,-2-2 126 0 0,1-3 78 0 0,3-3-98 0 0,5-5-123 0 0,8-4-172 0 0,8-4-118 0 0,9-4-103 0 0,9-4-44 0 0,10-3-29 0 0,9-3 0 0 0,9-2-14 0 0,11-1-1 0 0,9-1-14 0 0,9 0 3 0 0,10-1-16 0 0,9-1-10 0 0,8-1 16 0 0,9-1-30 0 0,6-1-9 0 0,6-1-12 0 0,5-2-37 0 0,5-1-247 0 0,1-2-255 0 0,1 0-359 0 0,-1-1-614 0 0,-2 1-866 0 0,-4-1-806 0 0,-4 0-1008 0 0,-7 1-46 0 0,-6-2 308 0 0,-8-2 760 0 0,-8-1 994 0 0,-14 1 1645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10T16:45:05.978"/>
    </inkml:context>
    <inkml:brush xml:id="br0">
      <inkml:brushProperty name="width" value="0.1" units="cm"/>
      <inkml:brushProperty name="height" value="0.1" units="cm"/>
      <inkml:brushProperty name="color" value="#AE198D"/>
      <inkml:brushProperty name="inkEffects" value="galaxy"/>
      <inkml:brushProperty name="anchorX" value="-8433.85742"/>
      <inkml:brushProperty name="anchorY" value="-23906.6543"/>
      <inkml:brushProperty name="scaleFactor" value="0.5"/>
    </inkml:brush>
  </inkml:definitions>
  <inkml:trace contextRef="#ctx0" brushRef="#br0">423 160 2268 0 0,'0'0'0'0'0,"-3"-3"3789"0"0,-5-5 550 0 0,-2-5 85 0 0,-2-3-728 0 0,0-3-2059 0 0,1 1-638 0 0,3 2-535 0 0,3 1-247 0 0,5 3-115 0 0,5 1-54 0 0,7 2-20 0 0,7 1-10 0 0,6 2 4 0 0,7 2-17 0 0,6 3 5 0 0,6 2 3 0 0,5 3-16 0 0,4 3-18 0 0,3 3 4 0 0,0 3-22 0 0,0 3-3 0 0,-4 1 4 0 0,-4 3 11 0 0,-7 2 2 0 0,-8 1 19 0 0,-7 1 0 0 0,-11 0 6 0 0,-9 1 8 0 0,-9 1-6 0 0,-9 0 22 0 0,-11 0-12 0 0,-7 2 5 0 0,-10 0 8 0 0,-8 1-2 0 0,-6 1 6 0 0,-6 2-7 0 0,-4 1 8 0 0,-4 3-12 0 0,-1 1-11 0 0,1 3-11 0 0,2 1-12 0 0,3 2-63 0 0,4 2-423 0 0,6 0-872 0 0,4 1-1419 0 0,5-1-906 0 0,5 0-394 0 0,4-1 175 0 0,5-2 736 0 0,5-3 1378 0 0,7-9 1451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B8DCF-B73A-4371-903E-D9423F68CAC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FCBF3-C946-4933-8421-F21BDC1F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E6E3-D533-4FCE-99C3-3EA334B89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4E04D-688E-42B9-B70A-109187720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2A214-C4B4-4835-9B99-2DE827CB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85F3-853A-4724-8E06-74CE153D9CAF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EC352-B8CA-446D-A3B2-2683F801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46D62-C223-47E9-B3E1-EEE78F36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49BF-5CF9-4983-ADC1-1C801180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E98EA-9AF6-4A50-A8B8-B9C13D7FA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60F52-85C6-4BE8-95DC-D34E6D05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EFF1-80E4-4E61-A5EE-1701D0611151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FBEF-7B24-4BD8-A460-D2BF71ED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AF02D-ADC8-4034-BDF7-43A81E64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62A53-B263-40B8-808A-0E6A0D9E1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47B4C-E242-4DCB-B270-91B768725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EC20-3DB4-495F-9A1D-3DEF0A6E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E0E3-CF2E-40A9-AB04-ACD923268CB2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933D-B86C-4B84-AA80-F0E97394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D78E-0756-4FFC-9A82-A6348544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4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2AF5-AD6A-4E2E-A164-7A230432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301ED-EEC2-41E3-B334-1125D657B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96A44-2458-49C0-A5EE-FC677E90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8C28-D2ED-46FF-AF84-F751FF6A28C4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114C-DE84-4CC3-8141-5527CAA1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D42B-C121-4CCC-A8C1-254D1A48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9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D3D4-3159-4787-9010-6AC5BE35C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CEB3C-C50E-4CD9-97FC-C2507915B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454B7-9736-4F1E-B982-B4ECDB8D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BF78-C7AE-41C4-9F9C-83CE45ACEFDF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01ACD-F37A-4ED7-B4FB-47D15495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66A87-0B81-4E26-845E-C1F23E35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5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9426-8109-4628-BE87-A4275244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BC808-2554-4B7D-955F-575505155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F081B-8015-4EFA-8328-4025AE620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95795-600B-42CF-888F-399619B7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AEE4-0DD1-4845-A127-D6866BCB6CB3}" type="datetime1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824CD-5B52-4A8E-9B52-18BE06A2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A03A2-BE77-4E9A-A6B6-41E67E52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660B-050F-4B8D-AFCF-0C748E1C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57FF-4470-4F6F-90AC-F2F28CCC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38177-BF02-42AF-92FB-2C9C12F0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67536-80A7-473B-9D27-6A517D336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68302-E1C4-4C9B-8600-B08F9C73C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6B815-E1EC-4C0C-8F3A-EBAFC37C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D6CF-0CD8-44E3-8CEE-B630A4DF36AB}" type="datetime1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9F59F-7149-4353-B211-0E11E7A1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BFEB1-ACF5-4B09-99CC-1D6332D0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4F75-B6D7-4CA0-85A3-E269E871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39A2F-036E-464E-9083-26A63D2F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5A3C-19F5-4EB6-8F31-E18B121C85C7}" type="datetime1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B19D5-0DFF-4516-BB5F-09BC018C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3929E-6251-4A21-AA87-788BA0A6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6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09FE0-4A58-4B41-97AF-098B4AB0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39E1-FBE2-4DBB-A54E-69570919887C}" type="datetime1">
              <a:rPr lang="en-US" smtClean="0"/>
              <a:t>6/10/2021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03960-737D-443F-BBAB-92603A74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CD39-257B-41CC-9E1F-85B53CC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5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52E0-300D-4BC4-B33A-DA2D5D39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CF08-ED64-4B97-B053-0D65E6B4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AE571-DAF7-4DFF-A880-5547F089E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C9FD1-A82F-4D13-98E9-6B66B243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A7FF-C539-4192-B856-86B052524460}" type="datetime1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65ACF-01BE-4D1D-8191-F0F09E5E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7CB0A-631C-4A48-BAFA-80BE0F2A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A77B-D38E-4E02-977B-641E46357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3A0BB-8210-4129-A034-8A231326C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BE5FA-1062-44AF-8B07-266BD509D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60F1B-A0C6-490A-9169-99B42DD9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0574-D874-4E5F-AE24-4219F55F0A35}" type="datetime1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FB21F-BB75-4AA2-A739-598503D3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69AD3-E956-4587-8F42-16FBF627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2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9D626-F18F-47D1-8F55-950187E1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120B9-5AD6-4EAF-BB41-BBEBDAB7F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65B38-26EC-402E-A72D-F132368DB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2EDE-34A3-4C3C-94DB-C1571D0DCEC9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D1AEF-4D53-450D-9800-1956D6C07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AD94-7905-45F5-A37E-CECE3D544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4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williams.edu/Mathematics/sjmiller/public_html/" TargetMode="External"/><Relationship Id="rId2" Type="http://schemas.openxmlformats.org/officeDocument/2006/relationships/hyperlink" Target="mailto:sjm1@williams.ed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williams.edu/Mathematics/sjmiller/public_html/math/talks/Michigan2012Part1.pdf" TargetMode="External"/><Relationship Id="rId2" Type="http://schemas.openxmlformats.org/officeDocument/2006/relationships/hyperlink" Target="http://youtu.be/2PuUbk6gUM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eb.williams.edu/Mathematics/sjmiller/public_html/" TargetMode="External"/><Relationship Id="rId5" Type="http://schemas.openxmlformats.org/officeDocument/2006/relationships/hyperlink" Target="https://web.williams.edu/Mathematics/sjmiller/public_html/math/talks/Michigan2012Part2.pdf" TargetMode="External"/><Relationship Id="rId4" Type="http://schemas.openxmlformats.org/officeDocument/2006/relationships/hyperlink" Target="http://youtu.be/vJz6W24tDik" TargetMode="Externa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08" Type="http://schemas.openxmlformats.org/officeDocument/2006/relationships/customXml" Target="../ink/ink54.xml"/><Relationship Id="rId124" Type="http://schemas.openxmlformats.org/officeDocument/2006/relationships/customXml" Target="../ink/ink62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0" Type="http://schemas.openxmlformats.org/officeDocument/2006/relationships/customXml" Target="../ink/ink35.xml"/><Relationship Id="rId75" Type="http://schemas.openxmlformats.org/officeDocument/2006/relationships/image" Target="../media/image37.png"/><Relationship Id="rId91" Type="http://schemas.openxmlformats.org/officeDocument/2006/relationships/image" Target="../media/image45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45" Type="http://schemas.openxmlformats.org/officeDocument/2006/relationships/image" Target="../media/image72.png"/><Relationship Id="rId161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0" Type="http://schemas.openxmlformats.org/officeDocument/2006/relationships/customXml" Target="../ink/ink30.xml"/><Relationship Id="rId65" Type="http://schemas.openxmlformats.org/officeDocument/2006/relationships/image" Target="../media/image32.png"/><Relationship Id="rId81" Type="http://schemas.openxmlformats.org/officeDocument/2006/relationships/image" Target="../media/image40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35" Type="http://schemas.openxmlformats.org/officeDocument/2006/relationships/image" Target="../media/image67.png"/><Relationship Id="rId151" Type="http://schemas.openxmlformats.org/officeDocument/2006/relationships/image" Target="../media/image75.png"/><Relationship Id="rId156" Type="http://schemas.openxmlformats.org/officeDocument/2006/relationships/customXml" Target="../ink/ink78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146" Type="http://schemas.openxmlformats.org/officeDocument/2006/relationships/customXml" Target="../ink/ink73.xml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162" Type="http://schemas.openxmlformats.org/officeDocument/2006/relationships/customXml" Target="../ink/ink81.xml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6" Type="http://schemas.openxmlformats.org/officeDocument/2006/relationships/customXml" Target="../ink/ink8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86.xml"/><Relationship Id="rId13" Type="http://schemas.openxmlformats.org/officeDocument/2006/relationships/image" Target="../media/image88.png"/><Relationship Id="rId18" Type="http://schemas.openxmlformats.org/officeDocument/2006/relationships/customXml" Target="../ink/ink91.xml"/><Relationship Id="rId26" Type="http://schemas.openxmlformats.org/officeDocument/2006/relationships/customXml" Target="../ink/ink95.xml"/><Relationship Id="rId3" Type="http://schemas.openxmlformats.org/officeDocument/2006/relationships/image" Target="../media/image83.png"/><Relationship Id="rId21" Type="http://schemas.openxmlformats.org/officeDocument/2006/relationships/image" Target="../media/image92.png"/><Relationship Id="rId7" Type="http://schemas.openxmlformats.org/officeDocument/2006/relationships/image" Target="../media/image85.png"/><Relationship Id="rId12" Type="http://schemas.openxmlformats.org/officeDocument/2006/relationships/customXml" Target="../ink/ink88.xml"/><Relationship Id="rId17" Type="http://schemas.openxmlformats.org/officeDocument/2006/relationships/image" Target="../media/image90.png"/><Relationship Id="rId25" Type="http://schemas.openxmlformats.org/officeDocument/2006/relationships/image" Target="../media/image94.png"/><Relationship Id="rId2" Type="http://schemas.openxmlformats.org/officeDocument/2006/relationships/customXml" Target="../ink/ink83.xml"/><Relationship Id="rId16" Type="http://schemas.openxmlformats.org/officeDocument/2006/relationships/customXml" Target="../ink/ink90.xml"/><Relationship Id="rId20" Type="http://schemas.openxmlformats.org/officeDocument/2006/relationships/customXml" Target="../ink/ink92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5.xml"/><Relationship Id="rId11" Type="http://schemas.openxmlformats.org/officeDocument/2006/relationships/image" Target="../media/image87.png"/><Relationship Id="rId24" Type="http://schemas.openxmlformats.org/officeDocument/2006/relationships/customXml" Target="../ink/ink94.xml"/><Relationship Id="rId5" Type="http://schemas.openxmlformats.org/officeDocument/2006/relationships/image" Target="../media/image84.png"/><Relationship Id="rId15" Type="http://schemas.openxmlformats.org/officeDocument/2006/relationships/image" Target="../media/image89.png"/><Relationship Id="rId23" Type="http://schemas.openxmlformats.org/officeDocument/2006/relationships/image" Target="../media/image93.png"/><Relationship Id="rId10" Type="http://schemas.openxmlformats.org/officeDocument/2006/relationships/customXml" Target="../ink/ink87.xml"/><Relationship Id="rId19" Type="http://schemas.openxmlformats.org/officeDocument/2006/relationships/image" Target="../media/image91.png"/><Relationship Id="rId4" Type="http://schemas.openxmlformats.org/officeDocument/2006/relationships/customXml" Target="../ink/ink84.xml"/><Relationship Id="rId9" Type="http://schemas.openxmlformats.org/officeDocument/2006/relationships/image" Target="../media/image86.png"/><Relationship Id="rId14" Type="http://schemas.openxmlformats.org/officeDocument/2006/relationships/customXml" Target="../ink/ink89.xml"/><Relationship Id="rId22" Type="http://schemas.openxmlformats.org/officeDocument/2006/relationships/customXml" Target="../ink/ink93.xml"/><Relationship Id="rId27" Type="http://schemas.openxmlformats.org/officeDocument/2006/relationships/image" Target="../media/image9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99.xml"/><Relationship Id="rId13" Type="http://schemas.openxmlformats.org/officeDocument/2006/relationships/image" Target="../media/image101.png"/><Relationship Id="rId18" Type="http://schemas.openxmlformats.org/officeDocument/2006/relationships/customXml" Target="../ink/ink104.xml"/><Relationship Id="rId3" Type="http://schemas.openxmlformats.org/officeDocument/2006/relationships/image" Target="../media/image96.png"/><Relationship Id="rId21" Type="http://schemas.openxmlformats.org/officeDocument/2006/relationships/image" Target="../media/image105.png"/><Relationship Id="rId7" Type="http://schemas.openxmlformats.org/officeDocument/2006/relationships/image" Target="../media/image98.png"/><Relationship Id="rId12" Type="http://schemas.openxmlformats.org/officeDocument/2006/relationships/customXml" Target="../ink/ink101.xml"/><Relationship Id="rId17" Type="http://schemas.openxmlformats.org/officeDocument/2006/relationships/image" Target="../media/image103.png"/><Relationship Id="rId2" Type="http://schemas.openxmlformats.org/officeDocument/2006/relationships/customXml" Target="../ink/ink96.xml"/><Relationship Id="rId16" Type="http://schemas.openxmlformats.org/officeDocument/2006/relationships/customXml" Target="../ink/ink103.xml"/><Relationship Id="rId20" Type="http://schemas.openxmlformats.org/officeDocument/2006/relationships/customXml" Target="../ink/ink105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8.xml"/><Relationship Id="rId11" Type="http://schemas.openxmlformats.org/officeDocument/2006/relationships/image" Target="../media/image100.png"/><Relationship Id="rId5" Type="http://schemas.openxmlformats.org/officeDocument/2006/relationships/image" Target="../media/image97.png"/><Relationship Id="rId15" Type="http://schemas.openxmlformats.org/officeDocument/2006/relationships/image" Target="../media/image102.png"/><Relationship Id="rId10" Type="http://schemas.openxmlformats.org/officeDocument/2006/relationships/customXml" Target="../ink/ink100.xml"/><Relationship Id="rId19" Type="http://schemas.openxmlformats.org/officeDocument/2006/relationships/image" Target="../media/image104.png"/><Relationship Id="rId4" Type="http://schemas.openxmlformats.org/officeDocument/2006/relationships/customXml" Target="../ink/ink97.xml"/><Relationship Id="rId9" Type="http://schemas.openxmlformats.org/officeDocument/2006/relationships/image" Target="../media/image99.png"/><Relationship Id="rId14" Type="http://schemas.openxmlformats.org/officeDocument/2006/relationships/customXml" Target="../ink/ink10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0CDF0-F475-4378-B8A9-496E706337E5}"/>
              </a:ext>
            </a:extLst>
          </p:cNvPr>
          <p:cNvSpPr txBox="1"/>
          <p:nvPr/>
        </p:nvSpPr>
        <p:spPr>
          <a:xfrm>
            <a:off x="257453" y="523783"/>
            <a:ext cx="10564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FF0000"/>
                </a:solidFill>
              </a:rPr>
              <a:t>L-function Lecture 5: </a:t>
            </a:r>
            <a:r>
              <a:rPr lang="en-US" sz="5000" dirty="0" err="1">
                <a:solidFill>
                  <a:srgbClr val="FF0000"/>
                </a:solidFill>
              </a:rPr>
              <a:t>PANTHers</a:t>
            </a:r>
            <a:r>
              <a:rPr lang="en-US" sz="5000" dirty="0">
                <a:solidFill>
                  <a:srgbClr val="FF0000"/>
                </a:solidFill>
              </a:rPr>
              <a:t> 2021</a:t>
            </a:r>
          </a:p>
          <a:p>
            <a:r>
              <a:rPr lang="en-US" sz="5000" dirty="0">
                <a:solidFill>
                  <a:srgbClr val="FF0000"/>
                </a:solidFill>
              </a:rPr>
              <a:t>Comments on L-Function Talks: II</a:t>
            </a:r>
          </a:p>
          <a:p>
            <a:endParaRPr lang="en-US" sz="5000" dirty="0"/>
          </a:p>
          <a:p>
            <a:r>
              <a:rPr lang="en-US" sz="5000" dirty="0"/>
              <a:t>Miller: </a:t>
            </a:r>
            <a:r>
              <a:rPr lang="en-US" sz="5000" dirty="0">
                <a:hlinkClick r:id="rId2"/>
              </a:rPr>
              <a:t>sjm1@williams.edu</a:t>
            </a:r>
            <a:endParaRPr lang="en-US" sz="5000" dirty="0"/>
          </a:p>
          <a:p>
            <a:endParaRPr lang="en-US" sz="5000" dirty="0"/>
          </a:p>
          <a:p>
            <a:r>
              <a:rPr lang="en-US" sz="3000" dirty="0">
                <a:hlinkClick r:id="rId3"/>
              </a:rPr>
              <a:t>https://web.williams.edu/Mathematics/sjmiller/public_html/</a:t>
            </a:r>
            <a:r>
              <a:rPr lang="en-US" sz="3000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9D6DB-F8C3-480F-B1FF-A7E6174E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5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1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1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36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5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11B2CB-AEED-422D-900F-DB3AC491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78DD26-78A5-49CE-9211-D54AF6CE7566}"/>
              </a:ext>
            </a:extLst>
          </p:cNvPr>
          <p:cNvSpPr txBox="1"/>
          <p:nvPr/>
        </p:nvSpPr>
        <p:spPr>
          <a:xfrm>
            <a:off x="355107" y="408373"/>
            <a:ext cx="11398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I (Classical RMT, Intro L-</a:t>
            </a:r>
            <a:r>
              <a:rPr lang="en-US" dirty="0" err="1"/>
              <a:t>fns</a:t>
            </a:r>
            <a:r>
              <a:rPr lang="en-US" dirty="0"/>
              <a:t>, Dirichlet): </a:t>
            </a:r>
            <a:r>
              <a:rPr lang="en-US" dirty="0">
                <a:hlinkClick r:id="rId2"/>
              </a:rPr>
              <a:t>http://youtu.be/2PuUbk6gUMM</a:t>
            </a:r>
            <a:r>
              <a:rPr lang="en-US" dirty="0"/>
              <a:t>  (slides: part 1)</a:t>
            </a:r>
          </a:p>
          <a:p>
            <a:r>
              <a:rPr lang="en-US" dirty="0">
                <a:hlinkClick r:id="rId3"/>
              </a:rPr>
              <a:t>https://web.williams.edu/Mathematics/sjmiller/public_html/math/talks/Michigan2012Part1.pdf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Part II (Convolving families, cusp forms: slides here): </a:t>
            </a:r>
            <a:r>
              <a:rPr lang="en-US" dirty="0">
                <a:hlinkClick r:id="rId4"/>
              </a:rPr>
              <a:t>http://youtu.be/vJz6W24tDik</a:t>
            </a:r>
            <a:r>
              <a:rPr lang="en-US" dirty="0"/>
              <a:t>        (slides part 2)</a:t>
            </a:r>
          </a:p>
          <a:p>
            <a:r>
              <a:rPr lang="en-US" dirty="0">
                <a:hlinkClick r:id="rId5"/>
              </a:rPr>
              <a:t>https://web.williams.edu/Mathematics/sjmiller/public_html/math/talks/Michigan2012Part2.pdf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talks, as well as papers, available here:</a:t>
            </a:r>
          </a:p>
          <a:p>
            <a:r>
              <a:rPr lang="en-US" dirty="0">
                <a:hlinkClick r:id="rId6"/>
              </a:rPr>
              <a:t>https://web.williams.edu/Mathematics/sjmiller/public_html/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461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F415C586-2A1B-4F44-A625-7C27783F89DC}"/>
                  </a:ext>
                </a:extLst>
              </p14:cNvPr>
              <p14:cNvContentPartPr/>
              <p14:nvPr/>
            </p14:nvContentPartPr>
            <p14:xfrm>
              <a:off x="2270433" y="923795"/>
              <a:ext cx="352080" cy="3330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F415C586-2A1B-4F44-A625-7C27783F89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1433" y="914795"/>
                <a:ext cx="369720" cy="35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70003338-3A6C-4633-814A-8BB9A5642966}"/>
                  </a:ext>
                </a:extLst>
              </p14:cNvPr>
              <p14:cNvContentPartPr/>
              <p14:nvPr/>
            </p14:nvContentPartPr>
            <p14:xfrm>
              <a:off x="6741273" y="880595"/>
              <a:ext cx="330480" cy="1929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70003338-3A6C-4633-814A-8BB9A56429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32273" y="871595"/>
                <a:ext cx="34812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6F92EDCE-D1CA-45C5-8655-CC3DF87A893A}"/>
                  </a:ext>
                </a:extLst>
              </p14:cNvPr>
              <p14:cNvContentPartPr/>
              <p14:nvPr/>
            </p14:nvContentPartPr>
            <p14:xfrm>
              <a:off x="10109793" y="931355"/>
              <a:ext cx="225720" cy="1908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6F92EDCE-D1CA-45C5-8655-CC3DF87A89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00793" y="922355"/>
                <a:ext cx="24336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CCF8D929-19B3-4BDE-B1C8-898429C5AAC0}"/>
                  </a:ext>
                </a:extLst>
              </p14:cNvPr>
              <p14:cNvContentPartPr/>
              <p14:nvPr/>
            </p14:nvContentPartPr>
            <p14:xfrm>
              <a:off x="10128873" y="796715"/>
              <a:ext cx="207360" cy="7668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CCF8D929-19B3-4BDE-B1C8-898429C5AAC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119873" y="788075"/>
                <a:ext cx="225000" cy="9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D4E44556-CAC3-4525-86EB-E7E58D579FD6}"/>
                  </a:ext>
                </a:extLst>
              </p14:cNvPr>
              <p14:cNvContentPartPr/>
              <p14:nvPr/>
            </p14:nvContentPartPr>
            <p14:xfrm>
              <a:off x="9641073" y="793115"/>
              <a:ext cx="308880" cy="322200"/>
            </p14:xfrm>
          </p:contentPart>
        </mc:Choice>
        <mc:Fallback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D4E44556-CAC3-4525-86EB-E7E58D579FD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632433" y="784115"/>
                <a:ext cx="326520" cy="33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4A88BA33-D097-4D4D-BA55-830401F40CF2}"/>
                  </a:ext>
                </a:extLst>
              </p14:cNvPr>
              <p14:cNvContentPartPr/>
              <p14:nvPr/>
            </p14:nvContentPartPr>
            <p14:xfrm>
              <a:off x="8921793" y="786995"/>
              <a:ext cx="587880" cy="164160"/>
            </p14:xfrm>
          </p:contentPart>
        </mc:Choice>
        <mc:Fallback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4A88BA33-D097-4D4D-BA55-830401F40CF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913148" y="778355"/>
                <a:ext cx="605531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16D82DB4-E72A-40AC-90ED-3045BFD9BA24}"/>
                  </a:ext>
                </a:extLst>
              </p14:cNvPr>
              <p14:cNvContentPartPr/>
              <p14:nvPr/>
            </p14:nvContentPartPr>
            <p14:xfrm>
              <a:off x="8269473" y="778715"/>
              <a:ext cx="519840" cy="42156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16D82DB4-E72A-40AC-90ED-3045BFD9BA2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260839" y="770075"/>
                <a:ext cx="537468" cy="43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45666D4F-F74B-4608-A50E-889A5FCA336F}"/>
                  </a:ext>
                </a:extLst>
              </p14:cNvPr>
              <p14:cNvContentPartPr/>
              <p14:nvPr/>
            </p14:nvContentPartPr>
            <p14:xfrm>
              <a:off x="7195233" y="877355"/>
              <a:ext cx="851400" cy="21708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45666D4F-F74B-4608-A50E-889A5FCA336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186593" y="868355"/>
                <a:ext cx="869040" cy="23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156CAC9F-30BE-4C03-8228-E0ACEB36E1CD}"/>
                  </a:ext>
                </a:extLst>
              </p14:cNvPr>
              <p14:cNvContentPartPr/>
              <p14:nvPr/>
            </p14:nvContentPartPr>
            <p14:xfrm>
              <a:off x="6127833" y="725075"/>
              <a:ext cx="348120" cy="42120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156CAC9F-30BE-4C03-8228-E0ACEB36E1C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118833" y="716075"/>
                <a:ext cx="365760" cy="43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BE699313-81C9-4853-99E9-F81A7100AADC}"/>
                  </a:ext>
                </a:extLst>
              </p14:cNvPr>
              <p14:cNvContentPartPr/>
              <p14:nvPr/>
            </p14:nvContentPartPr>
            <p14:xfrm>
              <a:off x="5140353" y="728675"/>
              <a:ext cx="777960" cy="381960"/>
            </p14:xfrm>
          </p:contentPart>
        </mc:Choice>
        <mc:Fallback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BE699313-81C9-4853-99E9-F81A7100AAD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31713" y="719675"/>
                <a:ext cx="795600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744BD9A4-BB1B-4004-8EC2-FB7843D0A0D3}"/>
                  </a:ext>
                </a:extLst>
              </p14:cNvPr>
              <p14:cNvContentPartPr/>
              <p14:nvPr/>
            </p14:nvContentPartPr>
            <p14:xfrm>
              <a:off x="4175913" y="785555"/>
              <a:ext cx="515520" cy="293400"/>
            </p14:xfrm>
          </p:contentPart>
        </mc:Choice>
        <mc:Fallback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744BD9A4-BB1B-4004-8EC2-FB7843D0A0D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167267" y="776915"/>
                <a:ext cx="533172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604CEA35-0B89-4424-B3DE-20FE7575249F}"/>
                  </a:ext>
                </a:extLst>
              </p14:cNvPr>
              <p14:cNvContentPartPr/>
              <p14:nvPr/>
            </p14:nvContentPartPr>
            <p14:xfrm>
              <a:off x="3448713" y="716075"/>
              <a:ext cx="410400" cy="37476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604CEA35-0B89-4424-B3DE-20FE7575249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439721" y="707435"/>
                <a:ext cx="428025" cy="39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8E2BF5DD-9EE4-45F1-A56C-2FD8210B2B4A}"/>
                  </a:ext>
                </a:extLst>
              </p14:cNvPr>
              <p14:cNvContentPartPr/>
              <p14:nvPr/>
            </p14:nvContentPartPr>
            <p14:xfrm>
              <a:off x="2785233" y="830915"/>
              <a:ext cx="456480" cy="39384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8E2BF5DD-9EE4-45F1-A56C-2FD8210B2B4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776240" y="821907"/>
                <a:ext cx="474106" cy="4114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2522C0E4-8C1C-45C2-A166-1261C5168A93}"/>
                  </a:ext>
                </a:extLst>
              </p14:cNvPr>
              <p14:cNvContentPartPr/>
              <p14:nvPr/>
            </p14:nvContentPartPr>
            <p14:xfrm>
              <a:off x="1572393" y="1115675"/>
              <a:ext cx="558000" cy="30528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2522C0E4-8C1C-45C2-A166-1261C5168A9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563753" y="1107035"/>
                <a:ext cx="575640" cy="32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436B3928-5019-4619-A839-372CE8793D67}"/>
                  </a:ext>
                </a:extLst>
              </p14:cNvPr>
              <p14:cNvContentPartPr/>
              <p14:nvPr/>
            </p14:nvContentPartPr>
            <p14:xfrm>
              <a:off x="413913" y="1040075"/>
              <a:ext cx="1017000" cy="45072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436B3928-5019-4619-A839-372CE8793D6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05273" y="1031075"/>
                <a:ext cx="1034640" cy="46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5D68AF26-69FB-454D-9EF8-87CFB2EA3BD6}"/>
                  </a:ext>
                </a:extLst>
              </p14:cNvPr>
              <p14:cNvContentPartPr/>
              <p14:nvPr/>
            </p14:nvContentPartPr>
            <p14:xfrm>
              <a:off x="8112873" y="174275"/>
              <a:ext cx="1989720" cy="36468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5D68AF26-69FB-454D-9EF8-87CFB2EA3BD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104233" y="165275"/>
                <a:ext cx="200736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66B69AF5-9F5F-4C6D-AF69-DC240E59CD78}"/>
                  </a:ext>
                </a:extLst>
              </p14:cNvPr>
              <p14:cNvContentPartPr/>
              <p14:nvPr/>
            </p14:nvContentPartPr>
            <p14:xfrm>
              <a:off x="6500793" y="63755"/>
              <a:ext cx="1270440" cy="25956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66B69AF5-9F5F-4C6D-AF69-DC240E59CD7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92151" y="54755"/>
                <a:ext cx="1288085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5D5197FD-585D-4E6C-A022-4C6219EF2721}"/>
                  </a:ext>
                </a:extLst>
              </p14:cNvPr>
              <p14:cNvContentPartPr/>
              <p14:nvPr/>
            </p14:nvContentPartPr>
            <p14:xfrm>
              <a:off x="5894193" y="189035"/>
              <a:ext cx="363960" cy="21960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5D5197FD-585D-4E6C-A022-4C6219EF2721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885193" y="180395"/>
                <a:ext cx="38160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DBD959D5-DA1E-4EB1-97D7-C6AA6FCFA74C}"/>
                  </a:ext>
                </a:extLst>
              </p14:cNvPr>
              <p14:cNvContentPartPr/>
              <p14:nvPr/>
            </p14:nvContentPartPr>
            <p14:xfrm>
              <a:off x="5173113" y="129635"/>
              <a:ext cx="550800" cy="21060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DBD959D5-DA1E-4EB1-97D7-C6AA6FCFA74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164473" y="120635"/>
                <a:ext cx="568440" cy="22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9B783B20-C295-42BA-934C-A46436E0635F}"/>
                  </a:ext>
                </a:extLst>
              </p14:cNvPr>
              <p14:cNvContentPartPr/>
              <p14:nvPr/>
            </p14:nvContentPartPr>
            <p14:xfrm>
              <a:off x="4407753" y="82835"/>
              <a:ext cx="637920" cy="45792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9B783B20-C295-42BA-934C-A46436E0635F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398753" y="73835"/>
                <a:ext cx="655560" cy="47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C3573602-5BB7-487C-919D-2126109BFD9E}"/>
                  </a:ext>
                </a:extLst>
              </p14:cNvPr>
              <p14:cNvContentPartPr/>
              <p14:nvPr/>
            </p14:nvContentPartPr>
            <p14:xfrm>
              <a:off x="3507393" y="97955"/>
              <a:ext cx="545400" cy="24984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C3573602-5BB7-487C-919D-2126109BFD9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498393" y="89315"/>
                <a:ext cx="56304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38E28C9F-5CC4-4FDD-8DA7-0659D70F9DC8}"/>
                  </a:ext>
                </a:extLst>
              </p14:cNvPr>
              <p14:cNvContentPartPr/>
              <p14:nvPr/>
            </p14:nvContentPartPr>
            <p14:xfrm>
              <a:off x="2488953" y="68795"/>
              <a:ext cx="745920" cy="34416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38E28C9F-5CC4-4FDD-8DA7-0659D70F9DC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480313" y="60155"/>
                <a:ext cx="763560" cy="3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DF938020-63AA-41DF-9B95-B8281FE4EA26}"/>
                  </a:ext>
                </a:extLst>
              </p14:cNvPr>
              <p14:cNvContentPartPr/>
              <p14:nvPr/>
            </p14:nvContentPartPr>
            <p14:xfrm>
              <a:off x="2048673" y="124955"/>
              <a:ext cx="263520" cy="39708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DF938020-63AA-41DF-9B95-B8281FE4EA26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040045" y="116315"/>
                <a:ext cx="281136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0466BA53-E927-47FC-97B2-17A52B8225E1}"/>
                  </a:ext>
                </a:extLst>
              </p14:cNvPr>
              <p14:cNvContentPartPr/>
              <p14:nvPr/>
            </p14:nvContentPartPr>
            <p14:xfrm>
              <a:off x="830793" y="114515"/>
              <a:ext cx="1076760" cy="42552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0466BA53-E927-47FC-97B2-17A52B8225E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21790" y="105515"/>
                <a:ext cx="1094406" cy="44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8E49408F-C324-45D8-8624-715627E12B4C}"/>
                  </a:ext>
                </a:extLst>
              </p14:cNvPr>
              <p14:cNvContentPartPr/>
              <p14:nvPr/>
            </p14:nvContentPartPr>
            <p14:xfrm>
              <a:off x="292593" y="139715"/>
              <a:ext cx="419400" cy="50940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8E49408F-C324-45D8-8624-715627E12B4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83953" y="131075"/>
                <a:ext cx="437040" cy="5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F17DD521-547E-4ACE-9EC0-9DF9A5AA5DCA}"/>
                  </a:ext>
                </a:extLst>
              </p14:cNvPr>
              <p14:cNvContentPartPr/>
              <p14:nvPr/>
            </p14:nvContentPartPr>
            <p14:xfrm>
              <a:off x="10551513" y="702395"/>
              <a:ext cx="1413000" cy="28800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F17DD521-547E-4ACE-9EC0-9DF9A5AA5DCA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0542515" y="693755"/>
                <a:ext cx="1430636" cy="30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1D891D8A-9BD8-4A13-9B1F-7394C9316B85}"/>
                  </a:ext>
                </a:extLst>
              </p14:cNvPr>
              <p14:cNvContentPartPr/>
              <p14:nvPr/>
            </p14:nvContentPartPr>
            <p14:xfrm>
              <a:off x="2935713" y="1966715"/>
              <a:ext cx="256680" cy="16596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1D891D8A-9BD8-4A13-9B1F-7394C9316B8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926713" y="1957715"/>
                <a:ext cx="274320" cy="18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F0F17233-3314-4DCF-8FA9-12FED2A90C83}"/>
                  </a:ext>
                </a:extLst>
              </p14:cNvPr>
              <p14:cNvContentPartPr/>
              <p14:nvPr/>
            </p14:nvContentPartPr>
            <p14:xfrm>
              <a:off x="3352953" y="1634075"/>
              <a:ext cx="538200" cy="351360"/>
            </p14:xfrm>
          </p:contentPart>
        </mc:Choice>
        <mc:Fallback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F0F17233-3314-4DCF-8FA9-12FED2A90C8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344307" y="1625075"/>
                <a:ext cx="555852" cy="36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2190A652-872C-4B1D-84DF-CF00A51AB647}"/>
                  </a:ext>
                </a:extLst>
              </p14:cNvPr>
              <p14:cNvContentPartPr/>
              <p14:nvPr/>
            </p14:nvContentPartPr>
            <p14:xfrm>
              <a:off x="1930953" y="1686995"/>
              <a:ext cx="833040" cy="48600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2190A652-872C-4B1D-84DF-CF00A51AB647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921953" y="1677995"/>
                <a:ext cx="850680" cy="50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4B9A4243-4541-486C-88D1-CB759F0FB690}"/>
                  </a:ext>
                </a:extLst>
              </p14:cNvPr>
              <p14:cNvContentPartPr/>
              <p14:nvPr/>
            </p14:nvContentPartPr>
            <p14:xfrm>
              <a:off x="1097193" y="1890035"/>
              <a:ext cx="477720" cy="243360"/>
            </p14:xfrm>
          </p:contentPart>
        </mc:Choice>
        <mc:Fallback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4B9A4243-4541-486C-88D1-CB759F0FB690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088193" y="1881035"/>
                <a:ext cx="495360" cy="26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BB875DF9-3D9C-43A7-B228-D90E1C02523B}"/>
                  </a:ext>
                </a:extLst>
              </p14:cNvPr>
              <p14:cNvContentPartPr/>
              <p14:nvPr/>
            </p14:nvContentPartPr>
            <p14:xfrm>
              <a:off x="315273" y="1904075"/>
              <a:ext cx="614520" cy="41508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BB875DF9-3D9C-43A7-B228-D90E1C02523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06633" y="1895075"/>
                <a:ext cx="632160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0D00BE51-8DEA-4BE0-BB3B-4C29886AD58A}"/>
                  </a:ext>
                </a:extLst>
              </p14:cNvPr>
              <p14:cNvContentPartPr/>
              <p14:nvPr/>
            </p14:nvContentPartPr>
            <p14:xfrm>
              <a:off x="4260513" y="1689155"/>
              <a:ext cx="295920" cy="4032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0D00BE51-8DEA-4BE0-BB3B-4C29886AD58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4251873" y="1680515"/>
                <a:ext cx="313560" cy="5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1CD1B6FC-C2DF-4F65-A067-2E8887AF1888}"/>
                  </a:ext>
                </a:extLst>
              </p14:cNvPr>
              <p14:cNvContentPartPr/>
              <p14:nvPr/>
            </p14:nvContentPartPr>
            <p14:xfrm>
              <a:off x="4331793" y="1829555"/>
              <a:ext cx="348480" cy="342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1CD1B6FC-C2DF-4F65-A067-2E8887AF1888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323153" y="1820915"/>
                <a:ext cx="36612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49" name="Ink 148">
                <a:extLst>
                  <a:ext uri="{FF2B5EF4-FFF2-40B4-BE49-F238E27FC236}">
                    <a16:creationId xmlns:a16="http://schemas.microsoft.com/office/drawing/2014/main" id="{C01B5C51-8422-4617-9525-D90235E554F6}"/>
                  </a:ext>
                </a:extLst>
              </p14:cNvPr>
              <p14:cNvContentPartPr/>
              <p14:nvPr/>
            </p14:nvContentPartPr>
            <p14:xfrm>
              <a:off x="7599873" y="1409075"/>
              <a:ext cx="2009160" cy="347400"/>
            </p14:xfrm>
          </p:contentPart>
        </mc:Choice>
        <mc:Fallback>
          <p:pic>
            <p:nvPicPr>
              <p:cNvPr id="149" name="Ink 148">
                <a:extLst>
                  <a:ext uri="{FF2B5EF4-FFF2-40B4-BE49-F238E27FC236}">
                    <a16:creationId xmlns:a16="http://schemas.microsoft.com/office/drawing/2014/main" id="{C01B5C51-8422-4617-9525-D90235E554F6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590873" y="1400426"/>
                <a:ext cx="2026800" cy="36505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1523B8D7-984A-4525-BABB-53C24CEC4027}"/>
                  </a:ext>
                </a:extLst>
              </p14:cNvPr>
              <p14:cNvContentPartPr/>
              <p14:nvPr/>
            </p14:nvContentPartPr>
            <p14:xfrm>
              <a:off x="6888153" y="1559915"/>
              <a:ext cx="435600" cy="22176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1523B8D7-984A-4525-BABB-53C24CEC4027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6879513" y="1550915"/>
                <a:ext cx="45324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5C037338-1836-4965-B3BC-783CE9BE2054}"/>
                  </a:ext>
                </a:extLst>
              </p14:cNvPr>
              <p14:cNvContentPartPr/>
              <p14:nvPr/>
            </p14:nvContentPartPr>
            <p14:xfrm>
              <a:off x="5583513" y="1692395"/>
              <a:ext cx="925560" cy="49356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5C037338-1836-4965-B3BC-783CE9BE2054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574516" y="1683402"/>
                <a:ext cx="943193" cy="5111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99E13734-E6DD-4562-A218-4F4721A235BF}"/>
                  </a:ext>
                </a:extLst>
              </p14:cNvPr>
              <p14:cNvContentPartPr/>
              <p14:nvPr/>
            </p14:nvContentPartPr>
            <p14:xfrm>
              <a:off x="5334033" y="1311875"/>
              <a:ext cx="967680" cy="325080"/>
            </p14:xfrm>
          </p:contentPart>
        </mc:Choice>
        <mc:Fallback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99E13734-E6DD-4562-A218-4F4721A235BF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325033" y="1302875"/>
                <a:ext cx="985320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BAF0349B-3ED0-4950-BCF1-653AF2760B46}"/>
                  </a:ext>
                </a:extLst>
              </p14:cNvPr>
              <p14:cNvContentPartPr/>
              <p14:nvPr/>
            </p14:nvContentPartPr>
            <p14:xfrm>
              <a:off x="1333353" y="2489795"/>
              <a:ext cx="866160" cy="51444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BAF0349B-3ED0-4950-BCF1-653AF2760B46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324353" y="2480795"/>
                <a:ext cx="883800" cy="53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7CEB3E51-2FDF-4684-917D-DD42021F02E3}"/>
                  </a:ext>
                </a:extLst>
              </p14:cNvPr>
              <p14:cNvContentPartPr/>
              <p14:nvPr/>
            </p14:nvContentPartPr>
            <p14:xfrm>
              <a:off x="9487713" y="1954115"/>
              <a:ext cx="2317680" cy="53064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7CEB3E51-2FDF-4684-917D-DD42021F02E3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9479072" y="1945475"/>
                <a:ext cx="2335323" cy="54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CE67F58B-87E6-4E24-B1CE-FC576B1BC371}"/>
                  </a:ext>
                </a:extLst>
              </p14:cNvPr>
              <p14:cNvContentPartPr/>
              <p14:nvPr/>
            </p14:nvContentPartPr>
            <p14:xfrm>
              <a:off x="8853033" y="2068955"/>
              <a:ext cx="413640" cy="20124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CE67F58B-87E6-4E24-B1CE-FC576B1BC371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844393" y="2059955"/>
                <a:ext cx="431280" cy="21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AF51E2D7-9FF2-49D0-8292-8DC7DD4AC1F7}"/>
                  </a:ext>
                </a:extLst>
              </p14:cNvPr>
              <p14:cNvContentPartPr/>
              <p14:nvPr/>
            </p14:nvContentPartPr>
            <p14:xfrm>
              <a:off x="8434713" y="2307275"/>
              <a:ext cx="259920" cy="94680"/>
            </p14:xfrm>
          </p:contentPart>
        </mc:Choice>
        <mc:Fallback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AF51E2D7-9FF2-49D0-8292-8DC7DD4AC1F7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8426073" y="2298602"/>
                <a:ext cx="277560" cy="1123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50BE58A2-2705-4C23-B5BC-987F64E6205C}"/>
                  </a:ext>
                </a:extLst>
              </p14:cNvPr>
              <p14:cNvContentPartPr/>
              <p14:nvPr/>
            </p14:nvContentPartPr>
            <p14:xfrm>
              <a:off x="7292433" y="2236355"/>
              <a:ext cx="877680" cy="36576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50BE58A2-2705-4C23-B5BC-987F64E6205C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283797" y="2227706"/>
                <a:ext cx="895313" cy="3834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00F96CD3-6FBC-4834-A429-089FB6F9EF48}"/>
                  </a:ext>
                </a:extLst>
              </p14:cNvPr>
              <p14:cNvContentPartPr/>
              <p14:nvPr/>
            </p14:nvContentPartPr>
            <p14:xfrm>
              <a:off x="6364713" y="2265515"/>
              <a:ext cx="639000" cy="24948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00F96CD3-6FBC-4834-A429-089FB6F9EF48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356073" y="2256875"/>
                <a:ext cx="65664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A587B9FA-3BD3-4901-AAC2-5884E1BE22A1}"/>
                  </a:ext>
                </a:extLst>
              </p14:cNvPr>
              <p14:cNvContentPartPr/>
              <p14:nvPr/>
            </p14:nvContentPartPr>
            <p14:xfrm>
              <a:off x="3807633" y="2302955"/>
              <a:ext cx="1130760" cy="58068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A587B9FA-3BD3-4901-AAC2-5884E1BE22A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798633" y="2294315"/>
                <a:ext cx="1148400" cy="59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C74DE631-7FE8-4905-A662-D56C11ADA167}"/>
                  </a:ext>
                </a:extLst>
              </p14:cNvPr>
              <p14:cNvContentPartPr/>
              <p14:nvPr/>
            </p14:nvContentPartPr>
            <p14:xfrm>
              <a:off x="5088873" y="2318075"/>
              <a:ext cx="808200" cy="36360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C74DE631-7FE8-4905-A662-D56C11ADA167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5079877" y="2309075"/>
                <a:ext cx="825832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EFEBA8E4-C3AC-4657-9480-E7D822B83D9C}"/>
                  </a:ext>
                </a:extLst>
              </p14:cNvPr>
              <p14:cNvContentPartPr/>
              <p14:nvPr/>
            </p14:nvContentPartPr>
            <p14:xfrm>
              <a:off x="2523873" y="2445515"/>
              <a:ext cx="1032840" cy="37872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EFEBA8E4-C3AC-4657-9480-E7D822B83D9C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2514873" y="2436875"/>
                <a:ext cx="1050480" cy="39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32AB6C06-BD55-4D24-B009-EB0A9AA41AA8}"/>
                  </a:ext>
                </a:extLst>
              </p14:cNvPr>
              <p14:cNvContentPartPr/>
              <p14:nvPr/>
            </p14:nvContentPartPr>
            <p14:xfrm>
              <a:off x="1842393" y="3735755"/>
              <a:ext cx="58320" cy="84240"/>
            </p14:xfrm>
          </p:contentPart>
        </mc:Choice>
        <mc:Fallback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32AB6C06-BD55-4D24-B009-EB0A9AA41AA8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833393" y="3726755"/>
                <a:ext cx="7596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711F5D5C-E681-426D-82DB-F6F375346AA4}"/>
                  </a:ext>
                </a:extLst>
              </p14:cNvPr>
              <p14:cNvContentPartPr/>
              <p14:nvPr/>
            </p14:nvContentPartPr>
            <p14:xfrm>
              <a:off x="1896753" y="3877595"/>
              <a:ext cx="192600" cy="9900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711F5D5C-E681-426D-82DB-F6F375346AA4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888113" y="3868955"/>
                <a:ext cx="210240" cy="11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FFC30A68-93EE-4EC2-9CD2-DB2E68513D38}"/>
                  </a:ext>
                </a:extLst>
              </p14:cNvPr>
              <p14:cNvContentPartPr/>
              <p14:nvPr/>
            </p14:nvContentPartPr>
            <p14:xfrm>
              <a:off x="8616873" y="3387275"/>
              <a:ext cx="246600" cy="93960"/>
            </p14:xfrm>
          </p:contentPart>
        </mc:Choice>
        <mc:Fallback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FFC30A68-93EE-4EC2-9CD2-DB2E68513D38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8607873" y="3378275"/>
                <a:ext cx="264240" cy="11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4966DFD3-B7EE-442B-B0CB-E9A506659F9F}"/>
                  </a:ext>
                </a:extLst>
              </p14:cNvPr>
              <p14:cNvContentPartPr/>
              <p14:nvPr/>
            </p14:nvContentPartPr>
            <p14:xfrm>
              <a:off x="8040873" y="3660155"/>
              <a:ext cx="1787760" cy="6048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4966DFD3-B7EE-442B-B0CB-E9A506659F9F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8032233" y="3651515"/>
                <a:ext cx="1805400" cy="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56E66B27-408C-4D9E-B93B-AD4BAD574D29}"/>
                  </a:ext>
                </a:extLst>
              </p14:cNvPr>
              <p14:cNvContentPartPr/>
              <p14:nvPr/>
            </p14:nvContentPartPr>
            <p14:xfrm>
              <a:off x="10070913" y="3461795"/>
              <a:ext cx="611640" cy="325440"/>
            </p14:xfrm>
          </p:contentPart>
        </mc:Choice>
        <mc:Fallback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56E66B27-408C-4D9E-B93B-AD4BAD574D29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10061913" y="3452795"/>
                <a:ext cx="629280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7A5DF1D2-0B21-4418-9154-F8E00A446CF0}"/>
                  </a:ext>
                </a:extLst>
              </p14:cNvPr>
              <p14:cNvContentPartPr/>
              <p14:nvPr/>
            </p14:nvContentPartPr>
            <p14:xfrm>
              <a:off x="10859313" y="3510035"/>
              <a:ext cx="363240" cy="246960"/>
            </p14:xfrm>
          </p:contentPart>
        </mc:Choice>
        <mc:Fallback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7A5DF1D2-0B21-4418-9154-F8E00A446CF0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10850673" y="3501395"/>
                <a:ext cx="38088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54D80D32-3D85-4DF0-B00D-D87D154A9EAF}"/>
                  </a:ext>
                </a:extLst>
              </p14:cNvPr>
              <p14:cNvContentPartPr/>
              <p14:nvPr/>
            </p14:nvContentPartPr>
            <p14:xfrm>
              <a:off x="8187033" y="3940955"/>
              <a:ext cx="638640" cy="318600"/>
            </p14:xfrm>
          </p:contentPart>
        </mc:Choice>
        <mc:Fallback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54D80D32-3D85-4DF0-B00D-D87D154A9EAF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8178033" y="3932315"/>
                <a:ext cx="656280" cy="33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1A39C08D-CC3B-4EC5-9FBE-CA06D206656F}"/>
                  </a:ext>
                </a:extLst>
              </p14:cNvPr>
              <p14:cNvContentPartPr/>
              <p14:nvPr/>
            </p14:nvContentPartPr>
            <p14:xfrm>
              <a:off x="8997753" y="3143195"/>
              <a:ext cx="605160" cy="341640"/>
            </p14:xfrm>
          </p:contentPart>
        </mc:Choice>
        <mc:Fallback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1A39C08D-CC3B-4EC5-9FBE-CA06D206656F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8988758" y="3134195"/>
                <a:ext cx="622790" cy="3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34DA11DF-54AA-4A22-B36C-602A6F3464BA}"/>
                  </a:ext>
                </a:extLst>
              </p14:cNvPr>
              <p14:cNvContentPartPr/>
              <p14:nvPr/>
            </p14:nvContentPartPr>
            <p14:xfrm>
              <a:off x="7600953" y="3083435"/>
              <a:ext cx="868320" cy="468720"/>
            </p14:xfrm>
          </p:contentPart>
        </mc:Choice>
        <mc:Fallback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34DA11DF-54AA-4A22-B36C-602A6F3464BA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591957" y="3074795"/>
                <a:ext cx="885953" cy="48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0D8FCB03-B6A2-456A-858C-0943E6CE6662}"/>
                  </a:ext>
                </a:extLst>
              </p14:cNvPr>
              <p14:cNvContentPartPr/>
              <p14:nvPr/>
            </p14:nvContentPartPr>
            <p14:xfrm>
              <a:off x="6099033" y="3136355"/>
              <a:ext cx="938160" cy="525960"/>
            </p14:xfrm>
          </p:contentPart>
        </mc:Choice>
        <mc:Fallback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0D8FCB03-B6A2-456A-858C-0943E6CE6662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090393" y="3127355"/>
                <a:ext cx="955800" cy="54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7FEDE398-4334-43C8-ADCB-7192A52CDEAA}"/>
                  </a:ext>
                </a:extLst>
              </p14:cNvPr>
              <p14:cNvContentPartPr/>
              <p14:nvPr/>
            </p14:nvContentPartPr>
            <p14:xfrm>
              <a:off x="4202913" y="3348395"/>
              <a:ext cx="1436040" cy="651600"/>
            </p14:xfrm>
          </p:contentPart>
        </mc:Choice>
        <mc:Fallback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7FEDE398-4334-43C8-ADCB-7192A52CDEAA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4193915" y="3339755"/>
                <a:ext cx="1453676" cy="66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267F6B7E-4819-4282-B58A-FC1060B172EC}"/>
                  </a:ext>
                </a:extLst>
              </p14:cNvPr>
              <p14:cNvContentPartPr/>
              <p14:nvPr/>
            </p14:nvContentPartPr>
            <p14:xfrm>
              <a:off x="3616113" y="3455675"/>
              <a:ext cx="395640" cy="319680"/>
            </p14:xfrm>
          </p:contentPart>
        </mc:Choice>
        <mc:Fallback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267F6B7E-4819-4282-B58A-FC1060B172EC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607473" y="3447035"/>
                <a:ext cx="41328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51778CB4-503F-438F-B045-F7E21FF0B774}"/>
                  </a:ext>
                </a:extLst>
              </p14:cNvPr>
              <p14:cNvContentPartPr/>
              <p14:nvPr/>
            </p14:nvContentPartPr>
            <p14:xfrm>
              <a:off x="2295633" y="3537035"/>
              <a:ext cx="1157400" cy="461160"/>
            </p14:xfrm>
          </p:contentPart>
        </mc:Choice>
        <mc:Fallback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51778CB4-503F-438F-B045-F7E21FF0B774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2286633" y="3528035"/>
                <a:ext cx="1175040" cy="47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66329E36-5E31-4584-A952-3F86945ACB86}"/>
                  </a:ext>
                </a:extLst>
              </p14:cNvPr>
              <p14:cNvContentPartPr/>
              <p14:nvPr/>
            </p14:nvContentPartPr>
            <p14:xfrm>
              <a:off x="173073" y="3641795"/>
              <a:ext cx="1513080" cy="538200"/>
            </p14:xfrm>
          </p:contentPart>
        </mc:Choice>
        <mc:Fallback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66329E36-5E31-4584-A952-3F86945ACB86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164431" y="3632795"/>
                <a:ext cx="1530724" cy="55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273" name="Ink 272">
                <a:extLst>
                  <a:ext uri="{FF2B5EF4-FFF2-40B4-BE49-F238E27FC236}">
                    <a16:creationId xmlns:a16="http://schemas.microsoft.com/office/drawing/2014/main" id="{CC87A6B6-7B62-4609-9749-22A875072365}"/>
                  </a:ext>
                </a:extLst>
              </p14:cNvPr>
              <p14:cNvContentPartPr/>
              <p14:nvPr/>
            </p14:nvContentPartPr>
            <p14:xfrm>
              <a:off x="3133353" y="5002595"/>
              <a:ext cx="468360" cy="255960"/>
            </p14:xfrm>
          </p:contentPart>
        </mc:Choice>
        <mc:Fallback>
          <p:pic>
            <p:nvPicPr>
              <p:cNvPr id="273" name="Ink 272">
                <a:extLst>
                  <a:ext uri="{FF2B5EF4-FFF2-40B4-BE49-F238E27FC236}">
                    <a16:creationId xmlns:a16="http://schemas.microsoft.com/office/drawing/2014/main" id="{CC87A6B6-7B62-4609-9749-22A875072365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3124353" y="4993955"/>
                <a:ext cx="48600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F400185D-8B14-40C3-8E89-628283C3E595}"/>
                  </a:ext>
                </a:extLst>
              </p14:cNvPr>
              <p14:cNvContentPartPr/>
              <p14:nvPr/>
            </p14:nvContentPartPr>
            <p14:xfrm>
              <a:off x="5507553" y="4768595"/>
              <a:ext cx="668880" cy="388440"/>
            </p14:xfrm>
          </p:contentPart>
        </mc:Choice>
        <mc:Fallback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F400185D-8B14-40C3-8E89-628283C3E595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5498913" y="4759595"/>
                <a:ext cx="686520" cy="40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CA8205B3-173D-4DFC-A0A0-3DB21F96B97A}"/>
                  </a:ext>
                </a:extLst>
              </p14:cNvPr>
              <p14:cNvContentPartPr/>
              <p14:nvPr/>
            </p14:nvContentPartPr>
            <p14:xfrm>
              <a:off x="8742153" y="4898195"/>
              <a:ext cx="223200" cy="174600"/>
            </p14:xfrm>
          </p:contentPart>
        </mc:Choice>
        <mc:Fallback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CA8205B3-173D-4DFC-A0A0-3DB21F96B97A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8733513" y="4889195"/>
                <a:ext cx="24084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F338E3B0-B2A1-486D-948F-E60A02081C98}"/>
                  </a:ext>
                </a:extLst>
              </p14:cNvPr>
              <p14:cNvContentPartPr/>
              <p14:nvPr/>
            </p14:nvContentPartPr>
            <p14:xfrm>
              <a:off x="8714433" y="5138315"/>
              <a:ext cx="312480" cy="21240"/>
            </p14:xfrm>
          </p:contentPart>
        </mc:Choice>
        <mc:Fallback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F338E3B0-B2A1-486D-948F-E60A02081C98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8705793" y="5129315"/>
                <a:ext cx="33012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305" name="Ink 304">
                <a:extLst>
                  <a:ext uri="{FF2B5EF4-FFF2-40B4-BE49-F238E27FC236}">
                    <a16:creationId xmlns:a16="http://schemas.microsoft.com/office/drawing/2014/main" id="{9ED84268-384C-4977-9171-E41619C54006}"/>
                  </a:ext>
                </a:extLst>
              </p14:cNvPr>
              <p14:cNvContentPartPr/>
              <p14:nvPr/>
            </p14:nvContentPartPr>
            <p14:xfrm>
              <a:off x="9291153" y="4788035"/>
              <a:ext cx="2868840" cy="434520"/>
            </p14:xfrm>
          </p:contentPart>
        </mc:Choice>
        <mc:Fallback>
          <p:pic>
            <p:nvPicPr>
              <p:cNvPr id="305" name="Ink 304">
                <a:extLst>
                  <a:ext uri="{FF2B5EF4-FFF2-40B4-BE49-F238E27FC236}">
                    <a16:creationId xmlns:a16="http://schemas.microsoft.com/office/drawing/2014/main" id="{9ED84268-384C-4977-9171-E41619C54006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9282513" y="4779035"/>
                <a:ext cx="2886480" cy="45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306" name="Ink 305">
                <a:extLst>
                  <a:ext uri="{FF2B5EF4-FFF2-40B4-BE49-F238E27FC236}">
                    <a16:creationId xmlns:a16="http://schemas.microsoft.com/office/drawing/2014/main" id="{D9BEB722-44A5-4578-B8F0-99A5F6B2BF4D}"/>
                  </a:ext>
                </a:extLst>
              </p14:cNvPr>
              <p14:cNvContentPartPr/>
              <p14:nvPr/>
            </p14:nvContentPartPr>
            <p14:xfrm>
              <a:off x="7613553" y="4967675"/>
              <a:ext cx="801000" cy="237960"/>
            </p14:xfrm>
          </p:contentPart>
        </mc:Choice>
        <mc:Fallback>
          <p:pic>
            <p:nvPicPr>
              <p:cNvPr id="306" name="Ink 305">
                <a:extLst>
                  <a:ext uri="{FF2B5EF4-FFF2-40B4-BE49-F238E27FC236}">
                    <a16:creationId xmlns:a16="http://schemas.microsoft.com/office/drawing/2014/main" id="{D9BEB722-44A5-4578-B8F0-99A5F6B2BF4D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7604909" y="4958675"/>
                <a:ext cx="818648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8E65ABFA-4174-4F88-9940-C1A2A3E9E916}"/>
                  </a:ext>
                </a:extLst>
              </p14:cNvPr>
              <p14:cNvContentPartPr/>
              <p14:nvPr/>
            </p14:nvContentPartPr>
            <p14:xfrm>
              <a:off x="6706353" y="4836635"/>
              <a:ext cx="765360" cy="44316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8E65ABFA-4174-4F88-9940-C1A2A3E9E916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6697353" y="4827995"/>
                <a:ext cx="78300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308" name="Ink 307">
                <a:extLst>
                  <a:ext uri="{FF2B5EF4-FFF2-40B4-BE49-F238E27FC236}">
                    <a16:creationId xmlns:a16="http://schemas.microsoft.com/office/drawing/2014/main" id="{AF972C9C-69F1-41EA-A45B-91918C2CAEB5}"/>
                  </a:ext>
                </a:extLst>
              </p14:cNvPr>
              <p14:cNvContentPartPr/>
              <p14:nvPr/>
            </p14:nvContentPartPr>
            <p14:xfrm>
              <a:off x="3893313" y="4680035"/>
              <a:ext cx="1052640" cy="577440"/>
            </p14:xfrm>
          </p:contentPart>
        </mc:Choice>
        <mc:Fallback>
          <p:pic>
            <p:nvPicPr>
              <p:cNvPr id="308" name="Ink 307">
                <a:extLst>
                  <a:ext uri="{FF2B5EF4-FFF2-40B4-BE49-F238E27FC236}">
                    <a16:creationId xmlns:a16="http://schemas.microsoft.com/office/drawing/2014/main" id="{AF972C9C-69F1-41EA-A45B-91918C2CAEB5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3884673" y="4671395"/>
                <a:ext cx="1070280" cy="59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27FF3C5C-B0AE-4C47-A673-FF8FC02EEADA}"/>
                  </a:ext>
                </a:extLst>
              </p14:cNvPr>
              <p14:cNvContentPartPr/>
              <p14:nvPr/>
            </p14:nvContentPartPr>
            <p14:xfrm>
              <a:off x="1826913" y="4930595"/>
              <a:ext cx="1005480" cy="414000"/>
            </p14:xfrm>
          </p:contentPart>
        </mc:Choice>
        <mc:Fallback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27FF3C5C-B0AE-4C47-A673-FF8FC02EEADA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817916" y="4921955"/>
                <a:ext cx="1023114" cy="43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4B33C216-605D-4C6B-9261-609F696D82E9}"/>
                  </a:ext>
                </a:extLst>
              </p14:cNvPr>
              <p14:cNvContentPartPr/>
              <p14:nvPr/>
            </p14:nvContentPartPr>
            <p14:xfrm>
              <a:off x="293313" y="4911155"/>
              <a:ext cx="1062000" cy="512640"/>
            </p14:xfrm>
          </p:contentPart>
        </mc:Choice>
        <mc:Fallback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4B33C216-605D-4C6B-9261-609F696D82E9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284313" y="4902509"/>
                <a:ext cx="1079640" cy="5302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319" name="Ink 318">
                <a:extLst>
                  <a:ext uri="{FF2B5EF4-FFF2-40B4-BE49-F238E27FC236}">
                    <a16:creationId xmlns:a16="http://schemas.microsoft.com/office/drawing/2014/main" id="{FD6FFD82-05CA-4312-849B-1CBD8B326EA2}"/>
                  </a:ext>
                </a:extLst>
              </p14:cNvPr>
              <p14:cNvContentPartPr/>
              <p14:nvPr/>
            </p14:nvContentPartPr>
            <p14:xfrm>
              <a:off x="312393" y="5723315"/>
              <a:ext cx="1979640" cy="533160"/>
            </p14:xfrm>
          </p:contentPart>
        </mc:Choice>
        <mc:Fallback>
          <p:pic>
            <p:nvPicPr>
              <p:cNvPr id="319" name="Ink 318">
                <a:extLst>
                  <a:ext uri="{FF2B5EF4-FFF2-40B4-BE49-F238E27FC236}">
                    <a16:creationId xmlns:a16="http://schemas.microsoft.com/office/drawing/2014/main" id="{FD6FFD82-05CA-4312-849B-1CBD8B326EA2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303393" y="5714675"/>
                <a:ext cx="1997280" cy="55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327" name="Ink 326">
                <a:extLst>
                  <a:ext uri="{FF2B5EF4-FFF2-40B4-BE49-F238E27FC236}">
                    <a16:creationId xmlns:a16="http://schemas.microsoft.com/office/drawing/2014/main" id="{664E83ED-076C-48F7-BDC2-3BE137469602}"/>
                  </a:ext>
                </a:extLst>
              </p14:cNvPr>
              <p14:cNvContentPartPr/>
              <p14:nvPr/>
            </p14:nvContentPartPr>
            <p14:xfrm>
              <a:off x="4955673" y="5792795"/>
              <a:ext cx="60840" cy="371880"/>
            </p14:xfrm>
          </p:contentPart>
        </mc:Choice>
        <mc:Fallback>
          <p:pic>
            <p:nvPicPr>
              <p:cNvPr id="327" name="Ink 326">
                <a:extLst>
                  <a:ext uri="{FF2B5EF4-FFF2-40B4-BE49-F238E27FC236}">
                    <a16:creationId xmlns:a16="http://schemas.microsoft.com/office/drawing/2014/main" id="{664E83ED-076C-48F7-BDC2-3BE137469602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4947033" y="5783795"/>
                <a:ext cx="78480" cy="3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335" name="Ink 334">
                <a:extLst>
                  <a:ext uri="{FF2B5EF4-FFF2-40B4-BE49-F238E27FC236}">
                    <a16:creationId xmlns:a16="http://schemas.microsoft.com/office/drawing/2014/main" id="{AB81F455-F610-49C9-8210-6E3B5E1F84A3}"/>
                  </a:ext>
                </a:extLst>
              </p14:cNvPr>
              <p14:cNvContentPartPr/>
              <p14:nvPr/>
            </p14:nvContentPartPr>
            <p14:xfrm>
              <a:off x="5156193" y="5812595"/>
              <a:ext cx="612000" cy="379080"/>
            </p14:xfrm>
          </p:contentPart>
        </mc:Choice>
        <mc:Fallback>
          <p:pic>
            <p:nvPicPr>
              <p:cNvPr id="335" name="Ink 334">
                <a:extLst>
                  <a:ext uri="{FF2B5EF4-FFF2-40B4-BE49-F238E27FC236}">
                    <a16:creationId xmlns:a16="http://schemas.microsoft.com/office/drawing/2014/main" id="{AB81F455-F610-49C9-8210-6E3B5E1F84A3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5147198" y="5803595"/>
                <a:ext cx="629630" cy="39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336" name="Ink 335">
                <a:extLst>
                  <a:ext uri="{FF2B5EF4-FFF2-40B4-BE49-F238E27FC236}">
                    <a16:creationId xmlns:a16="http://schemas.microsoft.com/office/drawing/2014/main" id="{4FBBBF24-70FE-471E-8ED0-938F54EE5335}"/>
                  </a:ext>
                </a:extLst>
              </p14:cNvPr>
              <p14:cNvContentPartPr/>
              <p14:nvPr/>
            </p14:nvContentPartPr>
            <p14:xfrm>
              <a:off x="4099233" y="5819075"/>
              <a:ext cx="729720" cy="397800"/>
            </p14:xfrm>
          </p:contentPart>
        </mc:Choice>
        <mc:Fallback>
          <p:pic>
            <p:nvPicPr>
              <p:cNvPr id="336" name="Ink 335">
                <a:extLst>
                  <a:ext uri="{FF2B5EF4-FFF2-40B4-BE49-F238E27FC236}">
                    <a16:creationId xmlns:a16="http://schemas.microsoft.com/office/drawing/2014/main" id="{4FBBBF24-70FE-471E-8ED0-938F54EE5335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4090233" y="5810075"/>
                <a:ext cx="74736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337" name="Ink 336">
                <a:extLst>
                  <a:ext uri="{FF2B5EF4-FFF2-40B4-BE49-F238E27FC236}">
                    <a16:creationId xmlns:a16="http://schemas.microsoft.com/office/drawing/2014/main" id="{6BEF0E33-5AED-4164-8783-2EF50D1DE10F}"/>
                  </a:ext>
                </a:extLst>
              </p14:cNvPr>
              <p14:cNvContentPartPr/>
              <p14:nvPr/>
            </p14:nvContentPartPr>
            <p14:xfrm>
              <a:off x="3340353" y="5857595"/>
              <a:ext cx="604440" cy="275400"/>
            </p14:xfrm>
          </p:contentPart>
        </mc:Choice>
        <mc:Fallback>
          <p:pic>
            <p:nvPicPr>
              <p:cNvPr id="337" name="Ink 336">
                <a:extLst>
                  <a:ext uri="{FF2B5EF4-FFF2-40B4-BE49-F238E27FC236}">
                    <a16:creationId xmlns:a16="http://schemas.microsoft.com/office/drawing/2014/main" id="{6BEF0E33-5AED-4164-8783-2EF50D1DE10F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3331708" y="5848955"/>
                <a:ext cx="622091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338" name="Ink 337">
                <a:extLst>
                  <a:ext uri="{FF2B5EF4-FFF2-40B4-BE49-F238E27FC236}">
                    <a16:creationId xmlns:a16="http://schemas.microsoft.com/office/drawing/2014/main" id="{5E7215C6-E045-4E80-B8D0-0D0022C1710B}"/>
                  </a:ext>
                </a:extLst>
              </p14:cNvPr>
              <p14:cNvContentPartPr/>
              <p14:nvPr/>
            </p14:nvContentPartPr>
            <p14:xfrm>
              <a:off x="2690913" y="5697035"/>
              <a:ext cx="348840" cy="594000"/>
            </p14:xfrm>
          </p:contentPart>
        </mc:Choice>
        <mc:Fallback>
          <p:pic>
            <p:nvPicPr>
              <p:cNvPr id="338" name="Ink 337">
                <a:extLst>
                  <a:ext uri="{FF2B5EF4-FFF2-40B4-BE49-F238E27FC236}">
                    <a16:creationId xmlns:a16="http://schemas.microsoft.com/office/drawing/2014/main" id="{5E7215C6-E045-4E80-B8D0-0D0022C1710B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2682264" y="5688395"/>
                <a:ext cx="366498" cy="61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369" name="Ink 368">
                <a:extLst>
                  <a:ext uri="{FF2B5EF4-FFF2-40B4-BE49-F238E27FC236}">
                    <a16:creationId xmlns:a16="http://schemas.microsoft.com/office/drawing/2014/main" id="{F12851D2-47AD-45FD-A88C-C9AA28DD540B}"/>
                  </a:ext>
                </a:extLst>
              </p14:cNvPr>
              <p14:cNvContentPartPr/>
              <p14:nvPr/>
            </p14:nvContentPartPr>
            <p14:xfrm>
              <a:off x="9934113" y="6187715"/>
              <a:ext cx="190440" cy="143640"/>
            </p14:xfrm>
          </p:contentPart>
        </mc:Choice>
        <mc:Fallback>
          <p:pic>
            <p:nvPicPr>
              <p:cNvPr id="369" name="Ink 368">
                <a:extLst>
                  <a:ext uri="{FF2B5EF4-FFF2-40B4-BE49-F238E27FC236}">
                    <a16:creationId xmlns:a16="http://schemas.microsoft.com/office/drawing/2014/main" id="{F12851D2-47AD-45FD-A88C-C9AA28DD540B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9925473" y="6178715"/>
                <a:ext cx="20808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6">
            <p14:nvContentPartPr>
              <p14:cNvPr id="370" name="Ink 369">
                <a:extLst>
                  <a:ext uri="{FF2B5EF4-FFF2-40B4-BE49-F238E27FC236}">
                    <a16:creationId xmlns:a16="http://schemas.microsoft.com/office/drawing/2014/main" id="{D816B5D1-8FE4-44B4-AB50-FC643B1FB5CB}"/>
                  </a:ext>
                </a:extLst>
              </p14:cNvPr>
              <p14:cNvContentPartPr/>
              <p14:nvPr/>
            </p14:nvContentPartPr>
            <p14:xfrm>
              <a:off x="9938793" y="6386075"/>
              <a:ext cx="256680" cy="33480"/>
            </p14:xfrm>
          </p:contentPart>
        </mc:Choice>
        <mc:Fallback>
          <p:pic>
            <p:nvPicPr>
              <p:cNvPr id="370" name="Ink 369">
                <a:extLst>
                  <a:ext uri="{FF2B5EF4-FFF2-40B4-BE49-F238E27FC236}">
                    <a16:creationId xmlns:a16="http://schemas.microsoft.com/office/drawing/2014/main" id="{D816B5D1-8FE4-44B4-AB50-FC643B1FB5CB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9929793" y="6377435"/>
                <a:ext cx="274320" cy="5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380" name="Ink 379">
                <a:extLst>
                  <a:ext uri="{FF2B5EF4-FFF2-40B4-BE49-F238E27FC236}">
                    <a16:creationId xmlns:a16="http://schemas.microsoft.com/office/drawing/2014/main" id="{3A0C7871-B441-43A6-A5B0-D53F3BCFE6FC}"/>
                  </a:ext>
                </a:extLst>
              </p14:cNvPr>
              <p14:cNvContentPartPr/>
              <p14:nvPr/>
            </p14:nvContentPartPr>
            <p14:xfrm>
              <a:off x="11720793" y="6271235"/>
              <a:ext cx="301320" cy="228240"/>
            </p14:xfrm>
          </p:contentPart>
        </mc:Choice>
        <mc:Fallback>
          <p:pic>
            <p:nvPicPr>
              <p:cNvPr id="380" name="Ink 379">
                <a:extLst>
                  <a:ext uri="{FF2B5EF4-FFF2-40B4-BE49-F238E27FC236}">
                    <a16:creationId xmlns:a16="http://schemas.microsoft.com/office/drawing/2014/main" id="{3A0C7871-B441-43A6-A5B0-D53F3BCFE6FC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11712153" y="6262595"/>
                <a:ext cx="318960" cy="245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0">
            <p14:nvContentPartPr>
              <p14:cNvPr id="381" name="Ink 380">
                <a:extLst>
                  <a:ext uri="{FF2B5EF4-FFF2-40B4-BE49-F238E27FC236}">
                    <a16:creationId xmlns:a16="http://schemas.microsoft.com/office/drawing/2014/main" id="{170A0AAF-C1C2-4B93-9782-701A1EC0128C}"/>
                  </a:ext>
                </a:extLst>
              </p14:cNvPr>
              <p14:cNvContentPartPr/>
              <p14:nvPr/>
            </p14:nvContentPartPr>
            <p14:xfrm>
              <a:off x="10861833" y="5960195"/>
              <a:ext cx="716400" cy="488160"/>
            </p14:xfrm>
          </p:contentPart>
        </mc:Choice>
        <mc:Fallback>
          <p:pic>
            <p:nvPicPr>
              <p:cNvPr id="381" name="Ink 380">
                <a:extLst>
                  <a:ext uri="{FF2B5EF4-FFF2-40B4-BE49-F238E27FC236}">
                    <a16:creationId xmlns:a16="http://schemas.microsoft.com/office/drawing/2014/main" id="{170A0AAF-C1C2-4B93-9782-701A1EC0128C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10853189" y="5951202"/>
                <a:ext cx="734049" cy="5057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2">
            <p14:nvContentPartPr>
              <p14:cNvPr id="382" name="Ink 381">
                <a:extLst>
                  <a:ext uri="{FF2B5EF4-FFF2-40B4-BE49-F238E27FC236}">
                    <a16:creationId xmlns:a16="http://schemas.microsoft.com/office/drawing/2014/main" id="{9E0CD6DA-8EA5-432C-888B-85013A5DAF18}"/>
                  </a:ext>
                </a:extLst>
              </p14:cNvPr>
              <p14:cNvContentPartPr/>
              <p14:nvPr/>
            </p14:nvContentPartPr>
            <p14:xfrm>
              <a:off x="10401033" y="6048035"/>
              <a:ext cx="271080" cy="302040"/>
            </p14:xfrm>
          </p:contentPart>
        </mc:Choice>
        <mc:Fallback>
          <p:pic>
            <p:nvPicPr>
              <p:cNvPr id="382" name="Ink 381">
                <a:extLst>
                  <a:ext uri="{FF2B5EF4-FFF2-40B4-BE49-F238E27FC236}">
                    <a16:creationId xmlns:a16="http://schemas.microsoft.com/office/drawing/2014/main" id="{9E0CD6DA-8EA5-432C-888B-85013A5DAF18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10392033" y="6039395"/>
                <a:ext cx="28872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4">
            <p14:nvContentPartPr>
              <p14:cNvPr id="383" name="Ink 382">
                <a:extLst>
                  <a:ext uri="{FF2B5EF4-FFF2-40B4-BE49-F238E27FC236}">
                    <a16:creationId xmlns:a16="http://schemas.microsoft.com/office/drawing/2014/main" id="{6F98F102-B8BA-4C5A-A9F9-0165AC00DD7B}"/>
                  </a:ext>
                </a:extLst>
              </p14:cNvPr>
              <p14:cNvContentPartPr/>
              <p14:nvPr/>
            </p14:nvContentPartPr>
            <p14:xfrm>
              <a:off x="6200193" y="5732315"/>
              <a:ext cx="3495240" cy="999360"/>
            </p14:xfrm>
          </p:contentPart>
        </mc:Choice>
        <mc:Fallback>
          <p:pic>
            <p:nvPicPr>
              <p:cNvPr id="383" name="Ink 382">
                <a:extLst>
                  <a:ext uri="{FF2B5EF4-FFF2-40B4-BE49-F238E27FC236}">
                    <a16:creationId xmlns:a16="http://schemas.microsoft.com/office/drawing/2014/main" id="{6F98F102-B8BA-4C5A-A9F9-0165AC00DD7B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6191193" y="5723675"/>
                <a:ext cx="3512880" cy="101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2137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BDCD0E4B-3F18-4A30-BF87-DB188D47C3C5}"/>
                  </a:ext>
                </a:extLst>
              </p14:cNvPr>
              <p14:cNvContentPartPr/>
              <p14:nvPr/>
            </p14:nvContentPartPr>
            <p14:xfrm>
              <a:off x="2549073" y="4577435"/>
              <a:ext cx="1040040" cy="1011240"/>
            </p14:xfrm>
          </p:contentPart>
        </mc:Choice>
        <mc:Fallback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BDCD0E4B-3F18-4A30-BF87-DB188D47C3C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40433" y="4568435"/>
                <a:ext cx="1057680" cy="102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3514AC27-0261-40C8-835E-BE139556CFF7}"/>
                  </a:ext>
                </a:extLst>
              </p14:cNvPr>
              <p14:cNvContentPartPr/>
              <p14:nvPr/>
            </p14:nvContentPartPr>
            <p14:xfrm>
              <a:off x="3917073" y="4935635"/>
              <a:ext cx="351360" cy="5580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3514AC27-0261-40C8-835E-BE139556CFF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08073" y="4926635"/>
                <a:ext cx="36900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B713DF9A-6A73-4F10-B26B-A7A1591B1ECB}"/>
                  </a:ext>
                </a:extLst>
              </p14:cNvPr>
              <p14:cNvContentPartPr/>
              <p14:nvPr/>
            </p14:nvContentPartPr>
            <p14:xfrm>
              <a:off x="3904833" y="5111315"/>
              <a:ext cx="257760" cy="4464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B713DF9A-6A73-4F10-B26B-A7A1591B1EC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96193" y="5102315"/>
                <a:ext cx="27540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25" name="Ink 224">
                <a:extLst>
                  <a:ext uri="{FF2B5EF4-FFF2-40B4-BE49-F238E27FC236}">
                    <a16:creationId xmlns:a16="http://schemas.microsoft.com/office/drawing/2014/main" id="{F411F681-10D4-4116-90FC-41DB56414397}"/>
                  </a:ext>
                </a:extLst>
              </p14:cNvPr>
              <p14:cNvContentPartPr/>
              <p14:nvPr/>
            </p14:nvContentPartPr>
            <p14:xfrm>
              <a:off x="4706193" y="4721435"/>
              <a:ext cx="16200" cy="214200"/>
            </p14:xfrm>
          </p:contentPart>
        </mc:Choice>
        <mc:Fallback>
          <p:pic>
            <p:nvPicPr>
              <p:cNvPr id="225" name="Ink 224">
                <a:extLst>
                  <a:ext uri="{FF2B5EF4-FFF2-40B4-BE49-F238E27FC236}">
                    <a16:creationId xmlns:a16="http://schemas.microsoft.com/office/drawing/2014/main" id="{F411F681-10D4-4116-90FC-41DB5641439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697553" y="4712795"/>
                <a:ext cx="3384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26" name="Ink 225">
                <a:extLst>
                  <a:ext uri="{FF2B5EF4-FFF2-40B4-BE49-F238E27FC236}">
                    <a16:creationId xmlns:a16="http://schemas.microsoft.com/office/drawing/2014/main" id="{878496BE-C4C8-4E0B-BAA4-2132698CF80F}"/>
                  </a:ext>
                </a:extLst>
              </p14:cNvPr>
              <p14:cNvContentPartPr/>
              <p14:nvPr/>
            </p14:nvContentPartPr>
            <p14:xfrm>
              <a:off x="4710873" y="5138675"/>
              <a:ext cx="21240" cy="165240"/>
            </p14:xfrm>
          </p:contentPart>
        </mc:Choice>
        <mc:Fallback>
          <p:pic>
            <p:nvPicPr>
              <p:cNvPr id="226" name="Ink 225">
                <a:extLst>
                  <a:ext uri="{FF2B5EF4-FFF2-40B4-BE49-F238E27FC236}">
                    <a16:creationId xmlns:a16="http://schemas.microsoft.com/office/drawing/2014/main" id="{878496BE-C4C8-4E0B-BAA4-2132698CF80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702233" y="5130035"/>
                <a:ext cx="3888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BBB6619A-97E9-4C6E-993E-2B8FECD66636}"/>
                  </a:ext>
                </a:extLst>
              </p14:cNvPr>
              <p14:cNvContentPartPr/>
              <p14:nvPr/>
            </p14:nvContentPartPr>
            <p14:xfrm>
              <a:off x="4468593" y="4657355"/>
              <a:ext cx="113040" cy="71964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BBB6619A-97E9-4C6E-993E-2B8FECD6663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59593" y="4648715"/>
                <a:ext cx="130680" cy="73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2D9420CC-9F3C-4D9D-9DFA-B964B1959A68}"/>
                  </a:ext>
                </a:extLst>
              </p14:cNvPr>
              <p14:cNvContentPartPr/>
              <p14:nvPr/>
            </p14:nvContentPartPr>
            <p14:xfrm>
              <a:off x="4883673" y="4658075"/>
              <a:ext cx="146880" cy="702000"/>
            </p14:xfrm>
          </p:contentPart>
        </mc:Choice>
        <mc:Fallback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2D9420CC-9F3C-4D9D-9DFA-B964B1959A6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875033" y="4649435"/>
                <a:ext cx="164520" cy="71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B24C5976-BBAD-412A-98E5-4C3AFDABE4DF}"/>
                  </a:ext>
                </a:extLst>
              </p14:cNvPr>
              <p14:cNvContentPartPr/>
              <p14:nvPr/>
            </p14:nvContentPartPr>
            <p14:xfrm>
              <a:off x="6794553" y="4584995"/>
              <a:ext cx="21600" cy="28512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B24C5976-BBAD-412A-98E5-4C3AFDABE4D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785913" y="4575995"/>
                <a:ext cx="3924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2C26CC87-E95B-4C7D-8C79-FEB178B8AB33}"/>
                  </a:ext>
                </a:extLst>
              </p14:cNvPr>
              <p14:cNvContentPartPr/>
              <p14:nvPr/>
            </p14:nvContentPartPr>
            <p14:xfrm>
              <a:off x="6757833" y="5006915"/>
              <a:ext cx="110880" cy="169200"/>
            </p14:xfrm>
          </p:contentPart>
        </mc:Choice>
        <mc:Fallback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2C26CC87-E95B-4C7D-8C79-FEB178B8AB33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748833" y="4998275"/>
                <a:ext cx="12852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50" name="Ink 249">
                <a:extLst>
                  <a:ext uri="{FF2B5EF4-FFF2-40B4-BE49-F238E27FC236}">
                    <a16:creationId xmlns:a16="http://schemas.microsoft.com/office/drawing/2014/main" id="{631575D8-179B-4367-B044-5F65D713CEBB}"/>
                  </a:ext>
                </a:extLst>
              </p14:cNvPr>
              <p14:cNvContentPartPr/>
              <p14:nvPr/>
            </p14:nvContentPartPr>
            <p14:xfrm>
              <a:off x="6988233" y="4525235"/>
              <a:ext cx="1218240" cy="855000"/>
            </p14:xfrm>
          </p:contentPart>
        </mc:Choice>
        <mc:Fallback>
          <p:pic>
            <p:nvPicPr>
              <p:cNvPr id="250" name="Ink 249">
                <a:extLst>
                  <a:ext uri="{FF2B5EF4-FFF2-40B4-BE49-F238E27FC236}">
                    <a16:creationId xmlns:a16="http://schemas.microsoft.com/office/drawing/2014/main" id="{631575D8-179B-4367-B044-5F65D713CEB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979596" y="4516595"/>
                <a:ext cx="1235875" cy="87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C02FB9C5-C477-4D90-B4B0-32F9C984EB36}"/>
                  </a:ext>
                </a:extLst>
              </p14:cNvPr>
              <p14:cNvContentPartPr/>
              <p14:nvPr/>
            </p14:nvContentPartPr>
            <p14:xfrm>
              <a:off x="6119193" y="4473395"/>
              <a:ext cx="512280" cy="871200"/>
            </p14:xfrm>
          </p:contentPart>
        </mc:Choice>
        <mc:Fallback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C02FB9C5-C477-4D90-B4B0-32F9C984EB36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110547" y="4464395"/>
                <a:ext cx="529932" cy="88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6F7A7C1A-9FA5-4F58-B324-2F0DCCCA2D9F}"/>
                  </a:ext>
                </a:extLst>
              </p14:cNvPr>
              <p14:cNvContentPartPr/>
              <p14:nvPr/>
            </p14:nvContentPartPr>
            <p14:xfrm>
              <a:off x="5145393" y="4538195"/>
              <a:ext cx="710640" cy="812520"/>
            </p14:xfrm>
          </p:contentPart>
        </mc:Choice>
        <mc:Fallback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6F7A7C1A-9FA5-4F58-B324-2F0DCCCA2D9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36393" y="4529195"/>
                <a:ext cx="728280" cy="83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4291FA79-08FA-4CAA-9E5F-F39E3B2CF4FA}"/>
                  </a:ext>
                </a:extLst>
              </p14:cNvPr>
              <p14:cNvContentPartPr/>
              <p14:nvPr/>
            </p14:nvContentPartPr>
            <p14:xfrm>
              <a:off x="227793" y="133955"/>
              <a:ext cx="11314080" cy="4266360"/>
            </p14:xfrm>
          </p:contentPart>
        </mc:Choice>
        <mc:Fallback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4291FA79-08FA-4CAA-9E5F-F39E3B2CF4F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19153" y="125314"/>
                <a:ext cx="11331721" cy="428400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790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D73DF917-61B7-4880-9D16-C28751F999A4}"/>
                  </a:ext>
                </a:extLst>
              </p14:cNvPr>
              <p14:cNvContentPartPr/>
              <p14:nvPr/>
            </p14:nvContentPartPr>
            <p14:xfrm>
              <a:off x="2997633" y="4409315"/>
              <a:ext cx="787680" cy="25812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73DF917-61B7-4880-9D16-C28751F999A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88993" y="4400315"/>
                <a:ext cx="805320" cy="27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75D9B383-0881-4600-AC1C-A161833EBD72}"/>
                  </a:ext>
                </a:extLst>
              </p14:cNvPr>
              <p14:cNvContentPartPr/>
              <p14:nvPr/>
            </p14:nvContentPartPr>
            <p14:xfrm>
              <a:off x="506433" y="38915"/>
              <a:ext cx="11026440" cy="4289040"/>
            </p14:xfrm>
          </p:contentPart>
        </mc:Choice>
        <mc:Fallback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75D9B383-0881-4600-AC1C-A161833EBD7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8792" y="21275"/>
                <a:ext cx="11062081" cy="431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6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BD8DFD97-433C-484E-BDAD-4C6142EA7C73}"/>
                  </a:ext>
                </a:extLst>
              </p14:cNvPr>
              <p14:cNvContentPartPr/>
              <p14:nvPr/>
            </p14:nvContentPartPr>
            <p14:xfrm>
              <a:off x="4834713" y="5163875"/>
              <a:ext cx="673560" cy="595080"/>
            </p14:xfrm>
          </p:contentPart>
        </mc:Choice>
        <mc:Fallback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BD8DFD97-433C-484E-BDAD-4C6142EA7C7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17073" y="5146235"/>
                <a:ext cx="709200" cy="63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8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A421FEB8-D37E-4441-B676-02F9DC2DDFAC}"/>
                  </a:ext>
                </a:extLst>
              </p14:cNvPr>
              <p14:cNvContentPartPr/>
              <p14:nvPr/>
            </p14:nvContentPartPr>
            <p14:xfrm>
              <a:off x="11147673" y="5155595"/>
              <a:ext cx="367560" cy="37584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A421FEB8-D37E-4441-B676-02F9DC2DDFAC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129673" y="5137955"/>
                <a:ext cx="403200" cy="4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0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977A6DF5-3472-4DA3-BC86-9C8F5652D21E}"/>
                  </a:ext>
                </a:extLst>
              </p14:cNvPr>
              <p14:cNvContentPartPr/>
              <p14:nvPr/>
            </p14:nvContentPartPr>
            <p14:xfrm>
              <a:off x="11194833" y="5745995"/>
              <a:ext cx="118440" cy="5004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977A6DF5-3472-4DA3-BC86-9C8F5652D21E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177193" y="5727995"/>
                <a:ext cx="154080" cy="8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2">
            <p14:nvContentPartPr>
              <p14:cNvPr id="238" name="Ink 237">
                <a:extLst>
                  <a:ext uri="{FF2B5EF4-FFF2-40B4-BE49-F238E27FC236}">
                    <a16:creationId xmlns:a16="http://schemas.microsoft.com/office/drawing/2014/main" id="{4BDDE01A-EE90-460E-868B-69CC191CFE7A}"/>
                  </a:ext>
                </a:extLst>
              </p14:cNvPr>
              <p14:cNvContentPartPr/>
              <p14:nvPr/>
            </p14:nvContentPartPr>
            <p14:xfrm>
              <a:off x="7912713" y="5106275"/>
              <a:ext cx="3039480" cy="561600"/>
            </p14:xfrm>
          </p:contentPart>
        </mc:Choice>
        <mc:Fallback>
          <p:pic>
            <p:nvPicPr>
              <p:cNvPr id="238" name="Ink 237">
                <a:extLst>
                  <a:ext uri="{FF2B5EF4-FFF2-40B4-BE49-F238E27FC236}">
                    <a16:creationId xmlns:a16="http://schemas.microsoft.com/office/drawing/2014/main" id="{4BDDE01A-EE90-460E-868B-69CC191CFE7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95071" y="5088624"/>
                <a:ext cx="3075124" cy="597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4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7C4FE486-DA52-4BDC-B594-5F49D7389EDC}"/>
                  </a:ext>
                </a:extLst>
              </p14:cNvPr>
              <p14:cNvContentPartPr/>
              <p14:nvPr/>
            </p14:nvContentPartPr>
            <p14:xfrm>
              <a:off x="7079313" y="5325515"/>
              <a:ext cx="636840" cy="22752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7C4FE486-DA52-4BDC-B594-5F49D7389ED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61323" y="5307515"/>
                <a:ext cx="67246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6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71B5923B-F492-4D4E-AA30-B47B200366DA}"/>
                  </a:ext>
                </a:extLst>
              </p14:cNvPr>
              <p14:cNvContentPartPr/>
              <p14:nvPr/>
            </p14:nvContentPartPr>
            <p14:xfrm>
              <a:off x="5688273" y="4887755"/>
              <a:ext cx="1128960" cy="108756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71B5923B-F492-4D4E-AA30-B47B200366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670273" y="4870109"/>
                <a:ext cx="1164600" cy="11232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8">
            <p14:nvContentPartPr>
              <p14:cNvPr id="241" name="Ink 240">
                <a:extLst>
                  <a:ext uri="{FF2B5EF4-FFF2-40B4-BE49-F238E27FC236}">
                    <a16:creationId xmlns:a16="http://schemas.microsoft.com/office/drawing/2014/main" id="{D3D807DC-7759-4A79-A200-EF9DDDC2009A}"/>
                  </a:ext>
                </a:extLst>
              </p14:cNvPr>
              <p14:cNvContentPartPr/>
              <p14:nvPr/>
            </p14:nvContentPartPr>
            <p14:xfrm>
              <a:off x="3348993" y="5337395"/>
              <a:ext cx="1161000" cy="537840"/>
            </p14:xfrm>
          </p:contentPart>
        </mc:Choice>
        <mc:Fallback>
          <p:pic>
            <p:nvPicPr>
              <p:cNvPr id="241" name="Ink 240">
                <a:extLst>
                  <a:ext uri="{FF2B5EF4-FFF2-40B4-BE49-F238E27FC236}">
                    <a16:creationId xmlns:a16="http://schemas.microsoft.com/office/drawing/2014/main" id="{D3D807DC-7759-4A79-A200-EF9DDDC2009A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30993" y="5319755"/>
                <a:ext cx="119664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20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86AE7ECB-18CA-430F-96A2-719B3A250DB7}"/>
                  </a:ext>
                </a:extLst>
              </p14:cNvPr>
              <p14:cNvContentPartPr/>
              <p14:nvPr/>
            </p14:nvContentPartPr>
            <p14:xfrm>
              <a:off x="260553" y="5226875"/>
              <a:ext cx="2741400" cy="864360"/>
            </p14:xfrm>
          </p:contentPart>
        </mc:Choice>
        <mc:Fallback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86AE7ECB-18CA-430F-96A2-719B3A250DB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42915" y="5209235"/>
                <a:ext cx="2777035" cy="90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472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52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0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65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1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171</Words>
  <Application>Microsoft Office PowerPoint</Application>
  <PresentationFormat>Widescreen</PresentationFormat>
  <Paragraphs>30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Miller</dc:creator>
  <cp:lastModifiedBy>Steven Miller</cp:lastModifiedBy>
  <cp:revision>35</cp:revision>
  <dcterms:created xsi:type="dcterms:W3CDTF">2021-05-10T16:50:00Z</dcterms:created>
  <dcterms:modified xsi:type="dcterms:W3CDTF">2021-06-10T16:59:48Z</dcterms:modified>
</cp:coreProperties>
</file>